
<file path=[Content_Types].xml><?xml version="1.0" encoding="utf-8"?>
<Types xmlns="http://schemas.openxmlformats.org/package/2006/content-types">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Lst>
  <p:sldIdLst>
    <p:sldId id="4142" r:id="rId3"/>
    <p:sldId id="400"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Lst>
  <p:sldSz cx="7772400" cy="10909300"/>
  <p:notesSz cx="7772400" cy="109093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4" d="100"/>
          <a:sy n="74" d="100"/>
        </p:scale>
        <p:origin x="2388" y="5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jp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83406" y="3381883"/>
            <a:ext cx="6611937" cy="2290953"/>
          </a:xfrm>
          <a:prstGeom prst="rect">
            <a:avLst/>
          </a:prstGeom>
        </p:spPr>
        <p:txBody>
          <a:bodyPr wrap="square" lIns="0" tIns="0" rIns="0" bIns="0">
            <a:spAutoFit/>
          </a:bodyPr>
          <a:lstStyle>
            <a:lvl1pPr>
              <a:defRPr sz="2300" b="1" i="0">
                <a:solidFill>
                  <a:schemeClr val="bg1"/>
                </a:solidFill>
                <a:latin typeface="함초롬돋움"/>
                <a:cs typeface="함초롬돋움"/>
              </a:defRPr>
            </a:lvl1pPr>
          </a:lstStyle>
          <a:p>
            <a:endParaRPr/>
          </a:p>
        </p:txBody>
      </p:sp>
      <p:sp>
        <p:nvSpPr>
          <p:cNvPr id="3" name="Holder 3"/>
          <p:cNvSpPr>
            <a:spLocks noGrp="1"/>
          </p:cNvSpPr>
          <p:nvPr>
            <p:ph type="subTitle" idx="4"/>
          </p:nvPr>
        </p:nvSpPr>
        <p:spPr>
          <a:xfrm>
            <a:off x="1166812" y="6109208"/>
            <a:ext cx="5445125" cy="272732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900" b="0" i="0">
                <a:solidFill>
                  <a:schemeClr val="tx1"/>
                </a:solidFill>
                <a:latin typeface="함초롬돋움"/>
                <a:cs typeface="함초롬돋움"/>
              </a:defRPr>
            </a:lvl1pPr>
          </a:lstStyle>
          <a:p>
            <a:pPr marL="12700">
              <a:lnSpc>
                <a:spcPct val="100000"/>
              </a:lnSpc>
              <a:spcBef>
                <a:spcPts val="240"/>
              </a:spcBef>
            </a:pPr>
            <a:r>
              <a:rPr spc="-10" dirty="0"/>
              <a:t>Samil</a:t>
            </a:r>
            <a:r>
              <a:rPr spc="-45" dirty="0"/>
              <a:t> </a:t>
            </a:r>
            <a:r>
              <a:rPr dirty="0"/>
              <a:t>PwC</a:t>
            </a:r>
            <a:r>
              <a:rPr spc="165" dirty="0"/>
              <a:t> </a:t>
            </a:r>
            <a:r>
              <a:rPr dirty="0"/>
              <a:t>l</a:t>
            </a:r>
            <a:r>
              <a:rPr spc="150" dirty="0"/>
              <a:t> </a:t>
            </a:r>
            <a:r>
              <a:rPr spc="-10" dirty="0"/>
              <a:t>Samil</a:t>
            </a:r>
            <a:r>
              <a:rPr spc="-45" dirty="0"/>
              <a:t> </a:t>
            </a:r>
            <a:r>
              <a:rPr spc="-10" dirty="0"/>
              <a:t>Insight</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2/28/2025</a:t>
            </a:fld>
            <a:endParaRPr lang="en-US"/>
          </a:p>
        </p:txBody>
      </p:sp>
      <p:sp>
        <p:nvSpPr>
          <p:cNvPr id="6" name="Holder 6"/>
          <p:cNvSpPr>
            <a:spLocks noGrp="1"/>
          </p:cNvSpPr>
          <p:nvPr>
            <p:ph type="sldNum" sz="quarter" idx="7"/>
          </p:nvPr>
        </p:nvSpPr>
        <p:spPr/>
        <p:txBody>
          <a:bodyPr lIns="0" tIns="0" rIns="0" bIns="0"/>
          <a:lstStyle>
            <a:lvl1pPr>
              <a:defRPr sz="900" b="0" i="0">
                <a:solidFill>
                  <a:schemeClr val="bg1"/>
                </a:solidFill>
                <a:latin typeface="함초롬돋움"/>
                <a:cs typeface="함초롬돋움"/>
              </a:defRPr>
            </a:lvl1pPr>
          </a:lstStyle>
          <a:p>
            <a:pPr marL="69850">
              <a:lnSpc>
                <a:spcPct val="100000"/>
              </a:lnSpc>
              <a:spcBef>
                <a:spcPts val="240"/>
              </a:spcBef>
            </a:pPr>
            <a:fld id="{81D60167-4931-47E6-BA6A-407CBD079E47}" type="slidenum">
              <a:rPr dirty="0"/>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빈 화면">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89368912-67D5-2F0B-5E9E-C75FDD84AD2F}"/>
              </a:ext>
            </a:extLst>
          </p:cNvPr>
          <p:cNvSpPr>
            <a:spLocks noGrp="1"/>
          </p:cNvSpPr>
          <p:nvPr>
            <p:ph type="pic" sz="quarter" idx="13"/>
          </p:nvPr>
        </p:nvSpPr>
        <p:spPr>
          <a:xfrm>
            <a:off x="6287151" y="3"/>
            <a:ext cx="1485255" cy="10909294"/>
          </a:xfrm>
          <a:custGeom>
            <a:avLst/>
            <a:gdLst>
              <a:gd name="connsiteX0" fmla="*/ 0 w 2329811"/>
              <a:gd name="connsiteY0" fmla="*/ 0 h 6857996"/>
              <a:gd name="connsiteX1" fmla="*/ 2329811 w 2329811"/>
              <a:gd name="connsiteY1" fmla="*/ 0 h 6857996"/>
              <a:gd name="connsiteX2" fmla="*/ 2329811 w 2329811"/>
              <a:gd name="connsiteY2" fmla="*/ 6857996 h 6857996"/>
              <a:gd name="connsiteX3" fmla="*/ 0 w 2329811"/>
              <a:gd name="connsiteY3" fmla="*/ 6857996 h 6857996"/>
            </a:gdLst>
            <a:ahLst/>
            <a:cxnLst>
              <a:cxn ang="0">
                <a:pos x="connsiteX0" y="connsiteY0"/>
              </a:cxn>
              <a:cxn ang="0">
                <a:pos x="connsiteX1" y="connsiteY1"/>
              </a:cxn>
              <a:cxn ang="0">
                <a:pos x="connsiteX2" y="connsiteY2"/>
              </a:cxn>
              <a:cxn ang="0">
                <a:pos x="connsiteX3" y="connsiteY3"/>
              </a:cxn>
            </a:cxnLst>
            <a:rect l="l" t="t" r="r" b="b"/>
            <a:pathLst>
              <a:path w="2329811" h="6857996">
                <a:moveTo>
                  <a:pt x="0" y="0"/>
                </a:moveTo>
                <a:lnTo>
                  <a:pt x="2329811" y="0"/>
                </a:lnTo>
                <a:lnTo>
                  <a:pt x="2329811" y="6857996"/>
                </a:lnTo>
                <a:lnTo>
                  <a:pt x="0" y="6857996"/>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1436695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빈 화면">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D4B06028-635C-A8EF-76FC-446C26EC1FDA}"/>
              </a:ext>
            </a:extLst>
          </p:cNvPr>
          <p:cNvSpPr>
            <a:spLocks noGrp="1"/>
          </p:cNvSpPr>
          <p:nvPr>
            <p:ph type="pic" sz="quarter" idx="13"/>
          </p:nvPr>
        </p:nvSpPr>
        <p:spPr>
          <a:xfrm>
            <a:off x="2484865" y="9"/>
            <a:ext cx="5287537" cy="2017716"/>
          </a:xfrm>
          <a:custGeom>
            <a:avLst/>
            <a:gdLst>
              <a:gd name="connsiteX0" fmla="*/ 0 w 8294176"/>
              <a:gd name="connsiteY0" fmla="*/ 0 h 1268413"/>
              <a:gd name="connsiteX1" fmla="*/ 8294176 w 8294176"/>
              <a:gd name="connsiteY1" fmla="*/ 0 h 1268413"/>
              <a:gd name="connsiteX2" fmla="*/ 8294176 w 8294176"/>
              <a:gd name="connsiteY2" fmla="*/ 1268413 h 1268413"/>
              <a:gd name="connsiteX3" fmla="*/ 0 w 8294176"/>
              <a:gd name="connsiteY3" fmla="*/ 1268413 h 1268413"/>
            </a:gdLst>
            <a:ahLst/>
            <a:cxnLst>
              <a:cxn ang="0">
                <a:pos x="connsiteX0" y="connsiteY0"/>
              </a:cxn>
              <a:cxn ang="0">
                <a:pos x="connsiteX1" y="connsiteY1"/>
              </a:cxn>
              <a:cxn ang="0">
                <a:pos x="connsiteX2" y="connsiteY2"/>
              </a:cxn>
              <a:cxn ang="0">
                <a:pos x="connsiteX3" y="connsiteY3"/>
              </a:cxn>
            </a:cxnLst>
            <a:rect l="l" t="t" r="r" b="b"/>
            <a:pathLst>
              <a:path w="8294176" h="1268413">
                <a:moveTo>
                  <a:pt x="0" y="0"/>
                </a:moveTo>
                <a:lnTo>
                  <a:pt x="8294176" y="0"/>
                </a:lnTo>
                <a:lnTo>
                  <a:pt x="8294176" y="1268413"/>
                </a:lnTo>
                <a:lnTo>
                  <a:pt x="0" y="1268413"/>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3894180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빈 화면">
    <p:spTree>
      <p:nvGrpSpPr>
        <p:cNvPr id="1" name=""/>
        <p:cNvGrpSpPr/>
        <p:nvPr/>
      </p:nvGrpSpPr>
      <p:grpSpPr>
        <a:xfrm>
          <a:off x="0" y="0"/>
          <a:ext cx="0" cy="0"/>
          <a:chOff x="0" y="0"/>
          <a:chExt cx="0" cy="0"/>
        </a:xfrm>
      </p:grpSpPr>
      <p:sp>
        <p:nvSpPr>
          <p:cNvPr id="6" name="그림 개체 틀 6">
            <a:extLst>
              <a:ext uri="{FF2B5EF4-FFF2-40B4-BE49-F238E27FC236}">
                <a16:creationId xmlns:a16="http://schemas.microsoft.com/office/drawing/2014/main" id="{E16A35A2-BC9D-76BD-8729-65CF4643E510}"/>
              </a:ext>
            </a:extLst>
          </p:cNvPr>
          <p:cNvSpPr>
            <a:spLocks noGrp="1"/>
          </p:cNvSpPr>
          <p:nvPr>
            <p:ph type="pic" sz="quarter" idx="13"/>
          </p:nvPr>
        </p:nvSpPr>
        <p:spPr>
          <a:xfrm>
            <a:off x="-1" y="0"/>
            <a:ext cx="7772401" cy="6523087"/>
          </a:xfrm>
        </p:spPr>
        <p:txBody>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28375878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빈 화면">
    <p:spTree>
      <p:nvGrpSpPr>
        <p:cNvPr id="1" name=""/>
        <p:cNvGrpSpPr/>
        <p:nvPr/>
      </p:nvGrpSpPr>
      <p:grpSpPr>
        <a:xfrm>
          <a:off x="0" y="0"/>
          <a:ext cx="0" cy="0"/>
          <a:chOff x="0" y="0"/>
          <a:chExt cx="0" cy="0"/>
        </a:xfrm>
      </p:grpSpPr>
      <p:sp>
        <p:nvSpPr>
          <p:cNvPr id="9" name="그림 개체 틀 8">
            <a:extLst>
              <a:ext uri="{FF2B5EF4-FFF2-40B4-BE49-F238E27FC236}">
                <a16:creationId xmlns:a16="http://schemas.microsoft.com/office/drawing/2014/main" id="{D0060A5A-EF4F-AF9B-60D2-8EE4FAAD2F7A}"/>
              </a:ext>
            </a:extLst>
          </p:cNvPr>
          <p:cNvSpPr>
            <a:spLocks noGrp="1"/>
          </p:cNvSpPr>
          <p:nvPr>
            <p:ph type="pic" sz="quarter" idx="14"/>
          </p:nvPr>
        </p:nvSpPr>
        <p:spPr>
          <a:xfrm>
            <a:off x="4114470" y="6875579"/>
            <a:ext cx="1225232" cy="2620122"/>
          </a:xfrm>
          <a:custGeom>
            <a:avLst/>
            <a:gdLst>
              <a:gd name="connsiteX0" fmla="*/ 274523 w 1921932"/>
              <a:gd name="connsiteY0" fmla="*/ 0 h 1647108"/>
              <a:gd name="connsiteX1" fmla="*/ 1647409 w 1921932"/>
              <a:gd name="connsiteY1" fmla="*/ 0 h 1647108"/>
              <a:gd name="connsiteX2" fmla="*/ 1921932 w 1921932"/>
              <a:gd name="connsiteY2" fmla="*/ 274523 h 1647108"/>
              <a:gd name="connsiteX3" fmla="*/ 1921932 w 1921932"/>
              <a:gd name="connsiteY3" fmla="*/ 1372585 h 1647108"/>
              <a:gd name="connsiteX4" fmla="*/ 1647409 w 1921932"/>
              <a:gd name="connsiteY4" fmla="*/ 1647108 h 1647108"/>
              <a:gd name="connsiteX5" fmla="*/ 274523 w 1921932"/>
              <a:gd name="connsiteY5" fmla="*/ 1647108 h 1647108"/>
              <a:gd name="connsiteX6" fmla="*/ 0 w 1921932"/>
              <a:gd name="connsiteY6" fmla="*/ 1372585 h 1647108"/>
              <a:gd name="connsiteX7" fmla="*/ 0 w 1921932"/>
              <a:gd name="connsiteY7" fmla="*/ 274523 h 1647108"/>
              <a:gd name="connsiteX8" fmla="*/ 274523 w 1921932"/>
              <a:gd name="connsiteY8" fmla="*/ 0 h 1647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1932" h="1647108">
                <a:moveTo>
                  <a:pt x="274523" y="0"/>
                </a:moveTo>
                <a:lnTo>
                  <a:pt x="1647409" y="0"/>
                </a:lnTo>
                <a:cubicBezTo>
                  <a:pt x="1799024" y="0"/>
                  <a:pt x="1921932" y="122908"/>
                  <a:pt x="1921932" y="274523"/>
                </a:cubicBezTo>
                <a:lnTo>
                  <a:pt x="1921932" y="1372585"/>
                </a:lnTo>
                <a:cubicBezTo>
                  <a:pt x="1921932" y="1524200"/>
                  <a:pt x="1799024" y="1647108"/>
                  <a:pt x="1647409" y="1647108"/>
                </a:cubicBezTo>
                <a:lnTo>
                  <a:pt x="274523" y="1647108"/>
                </a:lnTo>
                <a:cubicBezTo>
                  <a:pt x="122908" y="1647108"/>
                  <a:pt x="0" y="1524200"/>
                  <a:pt x="0" y="1372585"/>
                </a:cubicBezTo>
                <a:lnTo>
                  <a:pt x="0" y="274523"/>
                </a:lnTo>
                <a:cubicBezTo>
                  <a:pt x="0" y="122908"/>
                  <a:pt x="122908" y="0"/>
                  <a:pt x="274523" y="0"/>
                </a:cubicBezTo>
                <a:close/>
              </a:path>
            </a:pathLst>
          </a:custGeom>
        </p:spPr>
        <p:txBody>
          <a:bodyPr wrap="square">
            <a:noAutofit/>
          </a:bodyPr>
          <a:lstStyle/>
          <a:p>
            <a:endParaRPr lang="ko-KR" altLang="en-US" dirty="0"/>
          </a:p>
        </p:txBody>
      </p:sp>
      <p:sp>
        <p:nvSpPr>
          <p:cNvPr id="8" name="그림 개체 틀 7">
            <a:extLst>
              <a:ext uri="{FF2B5EF4-FFF2-40B4-BE49-F238E27FC236}">
                <a16:creationId xmlns:a16="http://schemas.microsoft.com/office/drawing/2014/main" id="{7FAAF845-4397-8C7F-F288-E0ABBA5A2A10}"/>
              </a:ext>
            </a:extLst>
          </p:cNvPr>
          <p:cNvSpPr>
            <a:spLocks noGrp="1"/>
          </p:cNvSpPr>
          <p:nvPr>
            <p:ph type="pic" sz="quarter" idx="13"/>
          </p:nvPr>
        </p:nvSpPr>
        <p:spPr>
          <a:xfrm>
            <a:off x="4114470" y="3138191"/>
            <a:ext cx="1225232" cy="2620122"/>
          </a:xfrm>
          <a:custGeom>
            <a:avLst/>
            <a:gdLst>
              <a:gd name="connsiteX0" fmla="*/ 274523 w 1921932"/>
              <a:gd name="connsiteY0" fmla="*/ 0 h 1647108"/>
              <a:gd name="connsiteX1" fmla="*/ 1647409 w 1921932"/>
              <a:gd name="connsiteY1" fmla="*/ 0 h 1647108"/>
              <a:gd name="connsiteX2" fmla="*/ 1921932 w 1921932"/>
              <a:gd name="connsiteY2" fmla="*/ 274523 h 1647108"/>
              <a:gd name="connsiteX3" fmla="*/ 1921932 w 1921932"/>
              <a:gd name="connsiteY3" fmla="*/ 1372585 h 1647108"/>
              <a:gd name="connsiteX4" fmla="*/ 1647409 w 1921932"/>
              <a:gd name="connsiteY4" fmla="*/ 1647108 h 1647108"/>
              <a:gd name="connsiteX5" fmla="*/ 274523 w 1921932"/>
              <a:gd name="connsiteY5" fmla="*/ 1647108 h 1647108"/>
              <a:gd name="connsiteX6" fmla="*/ 0 w 1921932"/>
              <a:gd name="connsiteY6" fmla="*/ 1372585 h 1647108"/>
              <a:gd name="connsiteX7" fmla="*/ 0 w 1921932"/>
              <a:gd name="connsiteY7" fmla="*/ 274523 h 1647108"/>
              <a:gd name="connsiteX8" fmla="*/ 274523 w 1921932"/>
              <a:gd name="connsiteY8" fmla="*/ 0 h 1647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1932" h="1647108">
                <a:moveTo>
                  <a:pt x="274523" y="0"/>
                </a:moveTo>
                <a:lnTo>
                  <a:pt x="1647409" y="0"/>
                </a:lnTo>
                <a:cubicBezTo>
                  <a:pt x="1799024" y="0"/>
                  <a:pt x="1921932" y="122908"/>
                  <a:pt x="1921932" y="274523"/>
                </a:cubicBezTo>
                <a:lnTo>
                  <a:pt x="1921932" y="1372585"/>
                </a:lnTo>
                <a:cubicBezTo>
                  <a:pt x="1921932" y="1524200"/>
                  <a:pt x="1799024" y="1647108"/>
                  <a:pt x="1647409" y="1647108"/>
                </a:cubicBezTo>
                <a:lnTo>
                  <a:pt x="274523" y="1647108"/>
                </a:lnTo>
                <a:cubicBezTo>
                  <a:pt x="122908" y="1647108"/>
                  <a:pt x="0" y="1524200"/>
                  <a:pt x="0" y="1372585"/>
                </a:cubicBezTo>
                <a:lnTo>
                  <a:pt x="0" y="274523"/>
                </a:lnTo>
                <a:cubicBezTo>
                  <a:pt x="0" y="122908"/>
                  <a:pt x="122908" y="0"/>
                  <a:pt x="274523" y="0"/>
                </a:cubicBez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15392489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빈 화면">
    <p:spTree>
      <p:nvGrpSpPr>
        <p:cNvPr id="1" name=""/>
        <p:cNvGrpSpPr/>
        <p:nvPr/>
      </p:nvGrpSpPr>
      <p:grpSpPr>
        <a:xfrm>
          <a:off x="0" y="0"/>
          <a:ext cx="0" cy="0"/>
          <a:chOff x="0" y="0"/>
          <a:chExt cx="0" cy="0"/>
        </a:xfrm>
      </p:grpSpPr>
      <p:sp>
        <p:nvSpPr>
          <p:cNvPr id="9" name="그림 개체 틀 8">
            <a:extLst>
              <a:ext uri="{FF2B5EF4-FFF2-40B4-BE49-F238E27FC236}">
                <a16:creationId xmlns:a16="http://schemas.microsoft.com/office/drawing/2014/main" id="{6063356E-FADC-1088-F5A7-35E205A15BBD}"/>
              </a:ext>
            </a:extLst>
          </p:cNvPr>
          <p:cNvSpPr>
            <a:spLocks noGrp="1"/>
          </p:cNvSpPr>
          <p:nvPr>
            <p:ph type="pic" sz="quarter" idx="14"/>
          </p:nvPr>
        </p:nvSpPr>
        <p:spPr>
          <a:xfrm>
            <a:off x="6016234" y="6573486"/>
            <a:ext cx="1312900" cy="2922221"/>
          </a:xfrm>
          <a:custGeom>
            <a:avLst/>
            <a:gdLst>
              <a:gd name="connsiteX0" fmla="*/ 0 w 2059451"/>
              <a:gd name="connsiteY0" fmla="*/ 0 h 1837019"/>
              <a:gd name="connsiteX1" fmla="*/ 2059451 w 2059451"/>
              <a:gd name="connsiteY1" fmla="*/ 0 h 1837019"/>
              <a:gd name="connsiteX2" fmla="*/ 2059451 w 2059451"/>
              <a:gd name="connsiteY2" fmla="*/ 1837019 h 1837019"/>
              <a:gd name="connsiteX3" fmla="*/ 0 w 2059451"/>
              <a:gd name="connsiteY3" fmla="*/ 1837019 h 1837019"/>
            </a:gdLst>
            <a:ahLst/>
            <a:cxnLst>
              <a:cxn ang="0">
                <a:pos x="connsiteX0" y="connsiteY0"/>
              </a:cxn>
              <a:cxn ang="0">
                <a:pos x="connsiteX1" y="connsiteY1"/>
              </a:cxn>
              <a:cxn ang="0">
                <a:pos x="connsiteX2" y="connsiteY2"/>
              </a:cxn>
              <a:cxn ang="0">
                <a:pos x="connsiteX3" y="connsiteY3"/>
              </a:cxn>
            </a:cxnLst>
            <a:rect l="l" t="t" r="r" b="b"/>
            <a:pathLst>
              <a:path w="2059451" h="1837019">
                <a:moveTo>
                  <a:pt x="0" y="0"/>
                </a:moveTo>
                <a:lnTo>
                  <a:pt x="2059451" y="0"/>
                </a:lnTo>
                <a:lnTo>
                  <a:pt x="2059451" y="1837019"/>
                </a:lnTo>
                <a:lnTo>
                  <a:pt x="0" y="1837019"/>
                </a:lnTo>
                <a:close/>
              </a:path>
            </a:pathLst>
          </a:custGeom>
        </p:spPr>
        <p:txBody>
          <a:bodyPr wrap="square">
            <a:noAutofit/>
          </a:bodyPr>
          <a:lstStyle/>
          <a:p>
            <a:endParaRPr lang="ko-KR" altLang="en-US" dirty="0"/>
          </a:p>
        </p:txBody>
      </p:sp>
      <p:sp>
        <p:nvSpPr>
          <p:cNvPr id="8" name="그림 개체 틀 7">
            <a:extLst>
              <a:ext uri="{FF2B5EF4-FFF2-40B4-BE49-F238E27FC236}">
                <a16:creationId xmlns:a16="http://schemas.microsoft.com/office/drawing/2014/main" id="{052E3121-4ED5-AF33-49EF-72794FB5F5D8}"/>
              </a:ext>
            </a:extLst>
          </p:cNvPr>
          <p:cNvSpPr>
            <a:spLocks noGrp="1"/>
          </p:cNvSpPr>
          <p:nvPr>
            <p:ph type="pic" sz="quarter" idx="13"/>
          </p:nvPr>
        </p:nvSpPr>
        <p:spPr>
          <a:xfrm>
            <a:off x="6016234" y="2939691"/>
            <a:ext cx="1312900" cy="2922221"/>
          </a:xfrm>
          <a:custGeom>
            <a:avLst/>
            <a:gdLst>
              <a:gd name="connsiteX0" fmla="*/ 0 w 2059451"/>
              <a:gd name="connsiteY0" fmla="*/ 0 h 1837019"/>
              <a:gd name="connsiteX1" fmla="*/ 2059451 w 2059451"/>
              <a:gd name="connsiteY1" fmla="*/ 0 h 1837019"/>
              <a:gd name="connsiteX2" fmla="*/ 2059451 w 2059451"/>
              <a:gd name="connsiteY2" fmla="*/ 1837019 h 1837019"/>
              <a:gd name="connsiteX3" fmla="*/ 0 w 2059451"/>
              <a:gd name="connsiteY3" fmla="*/ 1837019 h 1837019"/>
            </a:gdLst>
            <a:ahLst/>
            <a:cxnLst>
              <a:cxn ang="0">
                <a:pos x="connsiteX0" y="connsiteY0"/>
              </a:cxn>
              <a:cxn ang="0">
                <a:pos x="connsiteX1" y="connsiteY1"/>
              </a:cxn>
              <a:cxn ang="0">
                <a:pos x="connsiteX2" y="connsiteY2"/>
              </a:cxn>
              <a:cxn ang="0">
                <a:pos x="connsiteX3" y="connsiteY3"/>
              </a:cxn>
            </a:cxnLst>
            <a:rect l="l" t="t" r="r" b="b"/>
            <a:pathLst>
              <a:path w="2059451" h="1837019">
                <a:moveTo>
                  <a:pt x="0" y="0"/>
                </a:moveTo>
                <a:lnTo>
                  <a:pt x="2059451" y="0"/>
                </a:lnTo>
                <a:lnTo>
                  <a:pt x="2059451" y="1837019"/>
                </a:lnTo>
                <a:lnTo>
                  <a:pt x="0" y="1837019"/>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159864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빈 화면">
    <p:spTree>
      <p:nvGrpSpPr>
        <p:cNvPr id="1" name=""/>
        <p:cNvGrpSpPr/>
        <p:nvPr/>
      </p:nvGrpSpPr>
      <p:grpSpPr>
        <a:xfrm>
          <a:off x="0" y="0"/>
          <a:ext cx="0" cy="0"/>
          <a:chOff x="0" y="0"/>
          <a:chExt cx="0" cy="0"/>
        </a:xfrm>
      </p:grpSpPr>
      <p:sp>
        <p:nvSpPr>
          <p:cNvPr id="6" name="그림 개체 틀 6">
            <a:extLst>
              <a:ext uri="{FF2B5EF4-FFF2-40B4-BE49-F238E27FC236}">
                <a16:creationId xmlns:a16="http://schemas.microsoft.com/office/drawing/2014/main" id="{D4B55DD6-BA9A-1AB8-B004-02A5741DA922}"/>
              </a:ext>
            </a:extLst>
          </p:cNvPr>
          <p:cNvSpPr>
            <a:spLocks noGrp="1"/>
          </p:cNvSpPr>
          <p:nvPr>
            <p:ph type="pic" sz="quarter" idx="13"/>
          </p:nvPr>
        </p:nvSpPr>
        <p:spPr>
          <a:xfrm>
            <a:off x="-1" y="0"/>
            <a:ext cx="7772401" cy="5454650"/>
          </a:xfrm>
        </p:spPr>
        <p:txBody>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37936246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0_빈 화면">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84B36E5E-A282-B93F-62AA-31397F7A41AC}"/>
              </a:ext>
            </a:extLst>
          </p:cNvPr>
          <p:cNvSpPr>
            <a:spLocks noGrp="1"/>
          </p:cNvSpPr>
          <p:nvPr>
            <p:ph type="pic" sz="quarter" idx="13"/>
          </p:nvPr>
        </p:nvSpPr>
        <p:spPr>
          <a:xfrm>
            <a:off x="0" y="3243474"/>
            <a:ext cx="7772400" cy="4404125"/>
          </a:xfrm>
          <a:custGeom>
            <a:avLst/>
            <a:gdLst>
              <a:gd name="connsiteX0" fmla="*/ 0 w 12192000"/>
              <a:gd name="connsiteY0" fmla="*/ 0 h 2768600"/>
              <a:gd name="connsiteX1" fmla="*/ 12192000 w 12192000"/>
              <a:gd name="connsiteY1" fmla="*/ 0 h 2768600"/>
              <a:gd name="connsiteX2" fmla="*/ 12192000 w 12192000"/>
              <a:gd name="connsiteY2" fmla="*/ 2768600 h 2768600"/>
              <a:gd name="connsiteX3" fmla="*/ 0 w 12192000"/>
              <a:gd name="connsiteY3" fmla="*/ 2768600 h 2768600"/>
            </a:gdLst>
            <a:ahLst/>
            <a:cxnLst>
              <a:cxn ang="0">
                <a:pos x="connsiteX0" y="connsiteY0"/>
              </a:cxn>
              <a:cxn ang="0">
                <a:pos x="connsiteX1" y="connsiteY1"/>
              </a:cxn>
              <a:cxn ang="0">
                <a:pos x="connsiteX2" y="connsiteY2"/>
              </a:cxn>
              <a:cxn ang="0">
                <a:pos x="connsiteX3" y="connsiteY3"/>
              </a:cxn>
            </a:cxnLst>
            <a:rect l="l" t="t" r="r" b="b"/>
            <a:pathLst>
              <a:path w="12192000" h="2768600">
                <a:moveTo>
                  <a:pt x="0" y="0"/>
                </a:moveTo>
                <a:lnTo>
                  <a:pt x="12192000" y="0"/>
                </a:lnTo>
                <a:lnTo>
                  <a:pt x="12192000" y="2768600"/>
                </a:lnTo>
                <a:lnTo>
                  <a:pt x="0" y="2768600"/>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19386572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1_빈 화면">
    <p:spTree>
      <p:nvGrpSpPr>
        <p:cNvPr id="1" name=""/>
        <p:cNvGrpSpPr/>
        <p:nvPr/>
      </p:nvGrpSpPr>
      <p:grpSpPr>
        <a:xfrm>
          <a:off x="0" y="0"/>
          <a:ext cx="0" cy="0"/>
          <a:chOff x="0" y="0"/>
          <a:chExt cx="0" cy="0"/>
        </a:xfrm>
      </p:grpSpPr>
      <p:sp>
        <p:nvSpPr>
          <p:cNvPr id="6" name="그림 개체 틀 5">
            <a:extLst>
              <a:ext uri="{FF2B5EF4-FFF2-40B4-BE49-F238E27FC236}">
                <a16:creationId xmlns:a16="http://schemas.microsoft.com/office/drawing/2014/main" id="{7CC6BB75-1884-8948-2AF5-FE27B167FBD2}"/>
              </a:ext>
            </a:extLst>
          </p:cNvPr>
          <p:cNvSpPr>
            <a:spLocks noGrp="1"/>
          </p:cNvSpPr>
          <p:nvPr>
            <p:ph type="pic" sz="quarter" idx="13"/>
          </p:nvPr>
        </p:nvSpPr>
        <p:spPr>
          <a:xfrm>
            <a:off x="0" y="6115762"/>
            <a:ext cx="7772400" cy="4793537"/>
          </a:xfrm>
          <a:custGeom>
            <a:avLst/>
            <a:gdLst>
              <a:gd name="connsiteX0" fmla="*/ 0 w 12192000"/>
              <a:gd name="connsiteY0" fmla="*/ 0 h 2768600"/>
              <a:gd name="connsiteX1" fmla="*/ 12192000 w 12192000"/>
              <a:gd name="connsiteY1" fmla="*/ 0 h 2768600"/>
              <a:gd name="connsiteX2" fmla="*/ 12192000 w 12192000"/>
              <a:gd name="connsiteY2" fmla="*/ 2768600 h 2768600"/>
              <a:gd name="connsiteX3" fmla="*/ 0 w 12192000"/>
              <a:gd name="connsiteY3" fmla="*/ 2768600 h 2768600"/>
            </a:gdLst>
            <a:ahLst/>
            <a:cxnLst>
              <a:cxn ang="0">
                <a:pos x="connsiteX0" y="connsiteY0"/>
              </a:cxn>
              <a:cxn ang="0">
                <a:pos x="connsiteX1" y="connsiteY1"/>
              </a:cxn>
              <a:cxn ang="0">
                <a:pos x="connsiteX2" y="connsiteY2"/>
              </a:cxn>
              <a:cxn ang="0">
                <a:pos x="connsiteX3" y="connsiteY3"/>
              </a:cxn>
            </a:cxnLst>
            <a:rect l="l" t="t" r="r" b="b"/>
            <a:pathLst>
              <a:path w="12192000" h="2768600">
                <a:moveTo>
                  <a:pt x="0" y="0"/>
                </a:moveTo>
                <a:lnTo>
                  <a:pt x="12192000" y="0"/>
                </a:lnTo>
                <a:lnTo>
                  <a:pt x="12192000" y="2768600"/>
                </a:lnTo>
                <a:lnTo>
                  <a:pt x="0" y="2768600"/>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18106507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_빈 화면">
    <p:spTree>
      <p:nvGrpSpPr>
        <p:cNvPr id="1" name=""/>
        <p:cNvGrpSpPr/>
        <p:nvPr/>
      </p:nvGrpSpPr>
      <p:grpSpPr>
        <a:xfrm>
          <a:off x="0" y="0"/>
          <a:ext cx="0" cy="0"/>
          <a:chOff x="0" y="0"/>
          <a:chExt cx="0" cy="0"/>
        </a:xfrm>
      </p:grpSpPr>
      <p:sp>
        <p:nvSpPr>
          <p:cNvPr id="6" name="그림 개체 틀 5">
            <a:extLst>
              <a:ext uri="{FF2B5EF4-FFF2-40B4-BE49-F238E27FC236}">
                <a16:creationId xmlns:a16="http://schemas.microsoft.com/office/drawing/2014/main" id="{A94E5EDF-BC68-EE19-86AA-02894141EA9A}"/>
              </a:ext>
            </a:extLst>
          </p:cNvPr>
          <p:cNvSpPr>
            <a:spLocks noGrp="1"/>
          </p:cNvSpPr>
          <p:nvPr>
            <p:ph type="pic" sz="quarter" idx="13"/>
          </p:nvPr>
        </p:nvSpPr>
        <p:spPr>
          <a:xfrm>
            <a:off x="0" y="5781932"/>
            <a:ext cx="7772400" cy="5127368"/>
          </a:xfrm>
          <a:custGeom>
            <a:avLst/>
            <a:gdLst>
              <a:gd name="connsiteX0" fmla="*/ 0 w 12192000"/>
              <a:gd name="connsiteY0" fmla="*/ 0 h 2768600"/>
              <a:gd name="connsiteX1" fmla="*/ 12192000 w 12192000"/>
              <a:gd name="connsiteY1" fmla="*/ 0 h 2768600"/>
              <a:gd name="connsiteX2" fmla="*/ 12192000 w 12192000"/>
              <a:gd name="connsiteY2" fmla="*/ 2768600 h 2768600"/>
              <a:gd name="connsiteX3" fmla="*/ 0 w 12192000"/>
              <a:gd name="connsiteY3" fmla="*/ 2768600 h 2768600"/>
            </a:gdLst>
            <a:ahLst/>
            <a:cxnLst>
              <a:cxn ang="0">
                <a:pos x="connsiteX0" y="connsiteY0"/>
              </a:cxn>
              <a:cxn ang="0">
                <a:pos x="connsiteX1" y="connsiteY1"/>
              </a:cxn>
              <a:cxn ang="0">
                <a:pos x="connsiteX2" y="connsiteY2"/>
              </a:cxn>
              <a:cxn ang="0">
                <a:pos x="connsiteX3" y="connsiteY3"/>
              </a:cxn>
            </a:cxnLst>
            <a:rect l="l" t="t" r="r" b="b"/>
            <a:pathLst>
              <a:path w="12192000" h="2768600">
                <a:moveTo>
                  <a:pt x="0" y="0"/>
                </a:moveTo>
                <a:lnTo>
                  <a:pt x="12192000" y="0"/>
                </a:lnTo>
                <a:lnTo>
                  <a:pt x="12192000" y="2768600"/>
                </a:lnTo>
                <a:lnTo>
                  <a:pt x="0" y="2768600"/>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33672431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3_빈 화면">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id="{02AB5915-96C8-6550-A348-649C1F896EAF}"/>
              </a:ext>
            </a:extLst>
          </p:cNvPr>
          <p:cNvSpPr>
            <a:spLocks noGrp="1"/>
          </p:cNvSpPr>
          <p:nvPr>
            <p:ph type="pic" sz="quarter" idx="13"/>
          </p:nvPr>
        </p:nvSpPr>
        <p:spPr>
          <a:xfrm>
            <a:off x="1" y="0"/>
            <a:ext cx="1631027" cy="10904324"/>
          </a:xfrm>
          <a:custGeom>
            <a:avLst/>
            <a:gdLst>
              <a:gd name="connsiteX0" fmla="*/ 0 w 2558473"/>
              <a:gd name="connsiteY0" fmla="*/ 0 h 6854872"/>
              <a:gd name="connsiteX1" fmla="*/ 2558473 w 2558473"/>
              <a:gd name="connsiteY1" fmla="*/ 0 h 6854872"/>
              <a:gd name="connsiteX2" fmla="*/ 2558473 w 2558473"/>
              <a:gd name="connsiteY2" fmla="*/ 6854872 h 6854872"/>
              <a:gd name="connsiteX3" fmla="*/ 0 w 2558473"/>
              <a:gd name="connsiteY3" fmla="*/ 6854872 h 6854872"/>
            </a:gdLst>
            <a:ahLst/>
            <a:cxnLst>
              <a:cxn ang="0">
                <a:pos x="connsiteX0" y="connsiteY0"/>
              </a:cxn>
              <a:cxn ang="0">
                <a:pos x="connsiteX1" y="connsiteY1"/>
              </a:cxn>
              <a:cxn ang="0">
                <a:pos x="connsiteX2" y="connsiteY2"/>
              </a:cxn>
              <a:cxn ang="0">
                <a:pos x="connsiteX3" y="connsiteY3"/>
              </a:cxn>
            </a:cxnLst>
            <a:rect l="l" t="t" r="r" b="b"/>
            <a:pathLst>
              <a:path w="2558473" h="6854872">
                <a:moveTo>
                  <a:pt x="0" y="0"/>
                </a:moveTo>
                <a:lnTo>
                  <a:pt x="2558473" y="0"/>
                </a:lnTo>
                <a:lnTo>
                  <a:pt x="2558473" y="6854872"/>
                </a:lnTo>
                <a:lnTo>
                  <a:pt x="0" y="6854872"/>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1143958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300" b="1" i="0">
                <a:solidFill>
                  <a:schemeClr val="bg1"/>
                </a:solidFill>
                <a:latin typeface="함초롬돋움"/>
                <a:cs typeface="함초롬돋움"/>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900" b="0" i="0">
                <a:solidFill>
                  <a:schemeClr val="tx1"/>
                </a:solidFill>
                <a:latin typeface="함초롬돋움"/>
                <a:cs typeface="함초롬돋움"/>
              </a:defRPr>
            </a:lvl1pPr>
          </a:lstStyle>
          <a:p>
            <a:pPr marL="12700">
              <a:lnSpc>
                <a:spcPct val="100000"/>
              </a:lnSpc>
              <a:spcBef>
                <a:spcPts val="240"/>
              </a:spcBef>
            </a:pPr>
            <a:r>
              <a:rPr spc="-10" dirty="0"/>
              <a:t>Samil</a:t>
            </a:r>
            <a:r>
              <a:rPr spc="-45" dirty="0"/>
              <a:t> </a:t>
            </a:r>
            <a:r>
              <a:rPr dirty="0"/>
              <a:t>PwC</a:t>
            </a:r>
            <a:r>
              <a:rPr spc="165" dirty="0"/>
              <a:t> </a:t>
            </a:r>
            <a:r>
              <a:rPr dirty="0"/>
              <a:t>l</a:t>
            </a:r>
            <a:r>
              <a:rPr spc="150" dirty="0"/>
              <a:t> </a:t>
            </a:r>
            <a:r>
              <a:rPr spc="-10" dirty="0"/>
              <a:t>Samil</a:t>
            </a:r>
            <a:r>
              <a:rPr spc="-45" dirty="0"/>
              <a:t> </a:t>
            </a:r>
            <a:r>
              <a:rPr spc="-10" dirty="0"/>
              <a:t>Insight</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2/28/2025</a:t>
            </a:fld>
            <a:endParaRPr lang="en-US"/>
          </a:p>
        </p:txBody>
      </p:sp>
      <p:sp>
        <p:nvSpPr>
          <p:cNvPr id="6" name="Holder 6"/>
          <p:cNvSpPr>
            <a:spLocks noGrp="1"/>
          </p:cNvSpPr>
          <p:nvPr>
            <p:ph type="sldNum" sz="quarter" idx="7"/>
          </p:nvPr>
        </p:nvSpPr>
        <p:spPr/>
        <p:txBody>
          <a:bodyPr lIns="0" tIns="0" rIns="0" bIns="0"/>
          <a:lstStyle>
            <a:lvl1pPr>
              <a:defRPr sz="900" b="0" i="0">
                <a:solidFill>
                  <a:schemeClr val="bg1"/>
                </a:solidFill>
                <a:latin typeface="함초롬돋움"/>
                <a:cs typeface="함초롬돋움"/>
              </a:defRPr>
            </a:lvl1pPr>
          </a:lstStyle>
          <a:p>
            <a:pPr marL="69850">
              <a:lnSpc>
                <a:spcPct val="100000"/>
              </a:lnSpc>
              <a:spcBef>
                <a:spcPts val="240"/>
              </a:spcBef>
            </a:pPr>
            <a:fld id="{81D60167-4931-47E6-BA6A-407CBD079E47}" type="slidenum">
              <a:rPr dirty="0"/>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4_빈 화면">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id="{F8528E79-0AF9-906C-32D0-9AB906927244}"/>
              </a:ext>
            </a:extLst>
          </p:cNvPr>
          <p:cNvSpPr>
            <a:spLocks noGrp="1"/>
          </p:cNvSpPr>
          <p:nvPr>
            <p:ph type="pic" sz="quarter" idx="13"/>
          </p:nvPr>
        </p:nvSpPr>
        <p:spPr>
          <a:xfrm>
            <a:off x="3103426" y="7217145"/>
            <a:ext cx="4224188" cy="3692165"/>
          </a:xfrm>
          <a:custGeom>
            <a:avLst/>
            <a:gdLst>
              <a:gd name="connsiteX0" fmla="*/ 0 w 6626177"/>
              <a:gd name="connsiteY0" fmla="*/ 0 h 2321035"/>
              <a:gd name="connsiteX1" fmla="*/ 6626177 w 6626177"/>
              <a:gd name="connsiteY1" fmla="*/ 0 h 2321035"/>
              <a:gd name="connsiteX2" fmla="*/ 6626177 w 6626177"/>
              <a:gd name="connsiteY2" fmla="*/ 2321035 h 2321035"/>
              <a:gd name="connsiteX3" fmla="*/ 0 w 6626177"/>
              <a:gd name="connsiteY3" fmla="*/ 2321035 h 2321035"/>
            </a:gdLst>
            <a:ahLst/>
            <a:cxnLst>
              <a:cxn ang="0">
                <a:pos x="connsiteX0" y="connsiteY0"/>
              </a:cxn>
              <a:cxn ang="0">
                <a:pos x="connsiteX1" y="connsiteY1"/>
              </a:cxn>
              <a:cxn ang="0">
                <a:pos x="connsiteX2" y="connsiteY2"/>
              </a:cxn>
              <a:cxn ang="0">
                <a:pos x="connsiteX3" y="connsiteY3"/>
              </a:cxn>
            </a:cxnLst>
            <a:rect l="l" t="t" r="r" b="b"/>
            <a:pathLst>
              <a:path w="6626177" h="2321035">
                <a:moveTo>
                  <a:pt x="0" y="0"/>
                </a:moveTo>
                <a:lnTo>
                  <a:pt x="6626177" y="0"/>
                </a:lnTo>
                <a:lnTo>
                  <a:pt x="6626177" y="2321035"/>
                </a:lnTo>
                <a:lnTo>
                  <a:pt x="0" y="2321035"/>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33450154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5_빈 화면">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347F653A-B966-5AC2-620A-71D923201134}"/>
              </a:ext>
            </a:extLst>
          </p:cNvPr>
          <p:cNvSpPr>
            <a:spLocks noGrp="1"/>
          </p:cNvSpPr>
          <p:nvPr>
            <p:ph type="pic" sz="quarter" idx="13"/>
          </p:nvPr>
        </p:nvSpPr>
        <p:spPr>
          <a:xfrm>
            <a:off x="4683997" y="651530"/>
            <a:ext cx="2611041" cy="8742675"/>
          </a:xfrm>
          <a:custGeom>
            <a:avLst/>
            <a:gdLst>
              <a:gd name="connsiteX0" fmla="*/ 0 w 4095750"/>
              <a:gd name="connsiteY0" fmla="*/ 0 h 5495977"/>
              <a:gd name="connsiteX1" fmla="*/ 4095750 w 4095750"/>
              <a:gd name="connsiteY1" fmla="*/ 0 h 5495977"/>
              <a:gd name="connsiteX2" fmla="*/ 4095750 w 4095750"/>
              <a:gd name="connsiteY2" fmla="*/ 5495977 h 5495977"/>
              <a:gd name="connsiteX3" fmla="*/ 0 w 4095750"/>
              <a:gd name="connsiteY3" fmla="*/ 5495977 h 5495977"/>
            </a:gdLst>
            <a:ahLst/>
            <a:cxnLst>
              <a:cxn ang="0">
                <a:pos x="connsiteX0" y="connsiteY0"/>
              </a:cxn>
              <a:cxn ang="0">
                <a:pos x="connsiteX1" y="connsiteY1"/>
              </a:cxn>
              <a:cxn ang="0">
                <a:pos x="connsiteX2" y="connsiteY2"/>
              </a:cxn>
              <a:cxn ang="0">
                <a:pos x="connsiteX3" y="connsiteY3"/>
              </a:cxn>
            </a:cxnLst>
            <a:rect l="l" t="t" r="r" b="b"/>
            <a:pathLst>
              <a:path w="4095750" h="5495977">
                <a:moveTo>
                  <a:pt x="0" y="0"/>
                </a:moveTo>
                <a:lnTo>
                  <a:pt x="4095750" y="0"/>
                </a:lnTo>
                <a:lnTo>
                  <a:pt x="4095750" y="5495977"/>
                </a:lnTo>
                <a:lnTo>
                  <a:pt x="0" y="5495977"/>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30734610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6_빈 화면">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id="{066E5046-A197-4622-3624-416B3B617A4C}"/>
              </a:ext>
            </a:extLst>
          </p:cNvPr>
          <p:cNvSpPr>
            <a:spLocks noGrp="1"/>
          </p:cNvSpPr>
          <p:nvPr>
            <p:ph type="pic" sz="quarter" idx="13"/>
          </p:nvPr>
        </p:nvSpPr>
        <p:spPr>
          <a:xfrm>
            <a:off x="2693139" y="0"/>
            <a:ext cx="4635995" cy="9643821"/>
          </a:xfrm>
          <a:custGeom>
            <a:avLst/>
            <a:gdLst>
              <a:gd name="connsiteX0" fmla="*/ 5148171 w 7272149"/>
              <a:gd name="connsiteY0" fmla="*/ 0 h 6062472"/>
              <a:gd name="connsiteX1" fmla="*/ 7272149 w 7272149"/>
              <a:gd name="connsiteY1" fmla="*/ 0 h 6062472"/>
              <a:gd name="connsiteX2" fmla="*/ 7272149 w 7272149"/>
              <a:gd name="connsiteY2" fmla="*/ 5000483 h 6062472"/>
              <a:gd name="connsiteX3" fmla="*/ 6210160 w 7272149"/>
              <a:gd name="connsiteY3" fmla="*/ 6062472 h 6062472"/>
              <a:gd name="connsiteX4" fmla="*/ 5148171 w 7272149"/>
              <a:gd name="connsiteY4" fmla="*/ 5000483 h 6062472"/>
              <a:gd name="connsiteX5" fmla="*/ 2574085 w 7272149"/>
              <a:gd name="connsiteY5" fmla="*/ 0 h 6062472"/>
              <a:gd name="connsiteX6" fmla="*/ 4698063 w 7272149"/>
              <a:gd name="connsiteY6" fmla="*/ 0 h 6062472"/>
              <a:gd name="connsiteX7" fmla="*/ 4698063 w 7272149"/>
              <a:gd name="connsiteY7" fmla="*/ 3638027 h 6062472"/>
              <a:gd name="connsiteX8" fmla="*/ 3636074 w 7272149"/>
              <a:gd name="connsiteY8" fmla="*/ 4700016 h 6062472"/>
              <a:gd name="connsiteX9" fmla="*/ 2574085 w 7272149"/>
              <a:gd name="connsiteY9" fmla="*/ 3638027 h 6062472"/>
              <a:gd name="connsiteX10" fmla="*/ 0 w 7272149"/>
              <a:gd name="connsiteY10" fmla="*/ 0 h 6062472"/>
              <a:gd name="connsiteX11" fmla="*/ 2123978 w 7272149"/>
              <a:gd name="connsiteY11" fmla="*/ 0 h 6062472"/>
              <a:gd name="connsiteX12" fmla="*/ 2123978 w 7272149"/>
              <a:gd name="connsiteY12" fmla="*/ 2623043 h 6062472"/>
              <a:gd name="connsiteX13" fmla="*/ 1061989 w 7272149"/>
              <a:gd name="connsiteY13" fmla="*/ 3685032 h 6062472"/>
              <a:gd name="connsiteX14" fmla="*/ 0 w 7272149"/>
              <a:gd name="connsiteY14" fmla="*/ 2623043 h 606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72149" h="6062472">
                <a:moveTo>
                  <a:pt x="5148171" y="0"/>
                </a:moveTo>
                <a:lnTo>
                  <a:pt x="7272149" y="0"/>
                </a:lnTo>
                <a:lnTo>
                  <a:pt x="7272149" y="5000483"/>
                </a:lnTo>
                <a:cubicBezTo>
                  <a:pt x="7272149" y="5587003"/>
                  <a:pt x="6796680" y="6062472"/>
                  <a:pt x="6210160" y="6062472"/>
                </a:cubicBezTo>
                <a:cubicBezTo>
                  <a:pt x="5623640" y="6062472"/>
                  <a:pt x="5148171" y="5587003"/>
                  <a:pt x="5148171" y="5000483"/>
                </a:cubicBezTo>
                <a:close/>
                <a:moveTo>
                  <a:pt x="2574085" y="0"/>
                </a:moveTo>
                <a:lnTo>
                  <a:pt x="4698063" y="0"/>
                </a:lnTo>
                <a:lnTo>
                  <a:pt x="4698063" y="3638027"/>
                </a:lnTo>
                <a:cubicBezTo>
                  <a:pt x="4698063" y="4224547"/>
                  <a:pt x="4222594" y="4700016"/>
                  <a:pt x="3636074" y="4700016"/>
                </a:cubicBezTo>
                <a:cubicBezTo>
                  <a:pt x="3049554" y="4700016"/>
                  <a:pt x="2574085" y="4224547"/>
                  <a:pt x="2574085" y="3638027"/>
                </a:cubicBezTo>
                <a:close/>
                <a:moveTo>
                  <a:pt x="0" y="0"/>
                </a:moveTo>
                <a:lnTo>
                  <a:pt x="2123978" y="0"/>
                </a:lnTo>
                <a:lnTo>
                  <a:pt x="2123978" y="2623043"/>
                </a:lnTo>
                <a:cubicBezTo>
                  <a:pt x="2123978" y="3209563"/>
                  <a:pt x="1648509" y="3685032"/>
                  <a:pt x="1061989" y="3685032"/>
                </a:cubicBezTo>
                <a:cubicBezTo>
                  <a:pt x="475469" y="3685032"/>
                  <a:pt x="0" y="3209563"/>
                  <a:pt x="0" y="2623043"/>
                </a:cubicBez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3103184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7_빈 화면">
    <p:spTree>
      <p:nvGrpSpPr>
        <p:cNvPr id="1" name=""/>
        <p:cNvGrpSpPr/>
        <p:nvPr/>
      </p:nvGrpSpPr>
      <p:grpSpPr>
        <a:xfrm>
          <a:off x="0" y="0"/>
          <a:ext cx="0" cy="0"/>
          <a:chOff x="0" y="0"/>
          <a:chExt cx="0" cy="0"/>
        </a:xfrm>
      </p:grpSpPr>
      <p:sp>
        <p:nvSpPr>
          <p:cNvPr id="10" name="그림 개체 틀 9">
            <a:extLst>
              <a:ext uri="{FF2B5EF4-FFF2-40B4-BE49-F238E27FC236}">
                <a16:creationId xmlns:a16="http://schemas.microsoft.com/office/drawing/2014/main" id="{B3418591-FBD5-BC7A-86C7-27ADD47FCE3E}"/>
              </a:ext>
            </a:extLst>
          </p:cNvPr>
          <p:cNvSpPr>
            <a:spLocks noGrp="1"/>
          </p:cNvSpPr>
          <p:nvPr>
            <p:ph type="pic" sz="quarter" idx="14"/>
          </p:nvPr>
        </p:nvSpPr>
        <p:spPr>
          <a:xfrm>
            <a:off x="5697892" y="6980123"/>
            <a:ext cx="1631242" cy="3055433"/>
          </a:xfrm>
          <a:custGeom>
            <a:avLst/>
            <a:gdLst>
              <a:gd name="connsiteX0" fmla="*/ 0 w 2558811"/>
              <a:gd name="connsiteY0" fmla="*/ 0 h 1920761"/>
              <a:gd name="connsiteX1" fmla="*/ 2558811 w 2558811"/>
              <a:gd name="connsiteY1" fmla="*/ 0 h 1920761"/>
              <a:gd name="connsiteX2" fmla="*/ 2558811 w 2558811"/>
              <a:gd name="connsiteY2" fmla="*/ 1920761 h 1920761"/>
              <a:gd name="connsiteX3" fmla="*/ 0 w 2558811"/>
              <a:gd name="connsiteY3" fmla="*/ 1920761 h 1920761"/>
            </a:gdLst>
            <a:ahLst/>
            <a:cxnLst>
              <a:cxn ang="0">
                <a:pos x="connsiteX0" y="connsiteY0"/>
              </a:cxn>
              <a:cxn ang="0">
                <a:pos x="connsiteX1" y="connsiteY1"/>
              </a:cxn>
              <a:cxn ang="0">
                <a:pos x="connsiteX2" y="connsiteY2"/>
              </a:cxn>
              <a:cxn ang="0">
                <a:pos x="connsiteX3" y="connsiteY3"/>
              </a:cxn>
            </a:cxnLst>
            <a:rect l="l" t="t" r="r" b="b"/>
            <a:pathLst>
              <a:path w="2558811" h="1920761">
                <a:moveTo>
                  <a:pt x="0" y="0"/>
                </a:moveTo>
                <a:lnTo>
                  <a:pt x="2558811" y="0"/>
                </a:lnTo>
                <a:lnTo>
                  <a:pt x="2558811" y="1920761"/>
                </a:lnTo>
                <a:lnTo>
                  <a:pt x="0" y="1920761"/>
                </a:lnTo>
                <a:close/>
              </a:path>
            </a:pathLst>
          </a:custGeom>
        </p:spPr>
        <p:txBody>
          <a:bodyPr wrap="square">
            <a:noAutofit/>
          </a:bodyPr>
          <a:lstStyle/>
          <a:p>
            <a:endParaRPr lang="ko-KR" altLang="en-US"/>
          </a:p>
        </p:txBody>
      </p:sp>
      <p:sp>
        <p:nvSpPr>
          <p:cNvPr id="9" name="그림 개체 틀 8">
            <a:extLst>
              <a:ext uri="{FF2B5EF4-FFF2-40B4-BE49-F238E27FC236}">
                <a16:creationId xmlns:a16="http://schemas.microsoft.com/office/drawing/2014/main" id="{5245DBD0-8A85-30D4-00A9-F34663ED2589}"/>
              </a:ext>
            </a:extLst>
          </p:cNvPr>
          <p:cNvSpPr>
            <a:spLocks noGrp="1"/>
          </p:cNvSpPr>
          <p:nvPr>
            <p:ph type="pic" sz="quarter" idx="13"/>
          </p:nvPr>
        </p:nvSpPr>
        <p:spPr>
          <a:xfrm>
            <a:off x="3786852" y="3392690"/>
            <a:ext cx="1631242" cy="3055433"/>
          </a:xfrm>
          <a:custGeom>
            <a:avLst/>
            <a:gdLst>
              <a:gd name="connsiteX0" fmla="*/ 0 w 2558811"/>
              <a:gd name="connsiteY0" fmla="*/ 0 h 1920761"/>
              <a:gd name="connsiteX1" fmla="*/ 2558811 w 2558811"/>
              <a:gd name="connsiteY1" fmla="*/ 0 h 1920761"/>
              <a:gd name="connsiteX2" fmla="*/ 2558811 w 2558811"/>
              <a:gd name="connsiteY2" fmla="*/ 1920761 h 1920761"/>
              <a:gd name="connsiteX3" fmla="*/ 0 w 2558811"/>
              <a:gd name="connsiteY3" fmla="*/ 1920761 h 1920761"/>
            </a:gdLst>
            <a:ahLst/>
            <a:cxnLst>
              <a:cxn ang="0">
                <a:pos x="connsiteX0" y="connsiteY0"/>
              </a:cxn>
              <a:cxn ang="0">
                <a:pos x="connsiteX1" y="connsiteY1"/>
              </a:cxn>
              <a:cxn ang="0">
                <a:pos x="connsiteX2" y="connsiteY2"/>
              </a:cxn>
              <a:cxn ang="0">
                <a:pos x="connsiteX3" y="connsiteY3"/>
              </a:cxn>
            </a:cxnLst>
            <a:rect l="l" t="t" r="r" b="b"/>
            <a:pathLst>
              <a:path w="2558811" h="1920761">
                <a:moveTo>
                  <a:pt x="0" y="0"/>
                </a:moveTo>
                <a:lnTo>
                  <a:pt x="2558811" y="0"/>
                </a:lnTo>
                <a:lnTo>
                  <a:pt x="2558811" y="1920761"/>
                </a:lnTo>
                <a:lnTo>
                  <a:pt x="0" y="1920761"/>
                </a:lnTo>
                <a:close/>
              </a:path>
            </a:pathLst>
          </a:custGeom>
        </p:spPr>
        <p:txBody>
          <a:bodyPr wrap="square">
            <a:noAutofit/>
          </a:bodyPr>
          <a:lstStyle/>
          <a:p>
            <a:endParaRPr lang="ko-KR" altLang="en-US" dirty="0"/>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20404432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8_빈 화면">
    <p:spTree>
      <p:nvGrpSpPr>
        <p:cNvPr id="1" name=""/>
        <p:cNvGrpSpPr/>
        <p:nvPr/>
      </p:nvGrpSpPr>
      <p:grpSpPr>
        <a:xfrm>
          <a:off x="0" y="0"/>
          <a:ext cx="0" cy="0"/>
          <a:chOff x="0" y="0"/>
          <a:chExt cx="0" cy="0"/>
        </a:xfrm>
      </p:grpSpPr>
      <p:sp>
        <p:nvSpPr>
          <p:cNvPr id="9" name="그림 개체 틀 8">
            <a:extLst>
              <a:ext uri="{FF2B5EF4-FFF2-40B4-BE49-F238E27FC236}">
                <a16:creationId xmlns:a16="http://schemas.microsoft.com/office/drawing/2014/main" id="{D37D0CB4-8985-8D13-3866-8DB270D3005A}"/>
              </a:ext>
            </a:extLst>
          </p:cNvPr>
          <p:cNvSpPr>
            <a:spLocks noGrp="1"/>
          </p:cNvSpPr>
          <p:nvPr>
            <p:ph type="pic" sz="quarter" idx="13"/>
          </p:nvPr>
        </p:nvSpPr>
        <p:spPr>
          <a:xfrm>
            <a:off x="444789" y="3131375"/>
            <a:ext cx="3991958" cy="6080925"/>
          </a:xfrm>
          <a:custGeom>
            <a:avLst/>
            <a:gdLst>
              <a:gd name="connsiteX0" fmla="*/ 0 w 6261895"/>
              <a:gd name="connsiteY0" fmla="*/ 0 h 3822700"/>
              <a:gd name="connsiteX1" fmla="*/ 6261895 w 6261895"/>
              <a:gd name="connsiteY1" fmla="*/ 0 h 3822700"/>
              <a:gd name="connsiteX2" fmla="*/ 6261895 w 6261895"/>
              <a:gd name="connsiteY2" fmla="*/ 3822700 h 3822700"/>
              <a:gd name="connsiteX3" fmla="*/ 0 w 6261895"/>
              <a:gd name="connsiteY3" fmla="*/ 3822700 h 3822700"/>
            </a:gdLst>
            <a:ahLst/>
            <a:cxnLst>
              <a:cxn ang="0">
                <a:pos x="connsiteX0" y="connsiteY0"/>
              </a:cxn>
              <a:cxn ang="0">
                <a:pos x="connsiteX1" y="connsiteY1"/>
              </a:cxn>
              <a:cxn ang="0">
                <a:pos x="connsiteX2" y="connsiteY2"/>
              </a:cxn>
              <a:cxn ang="0">
                <a:pos x="connsiteX3" y="connsiteY3"/>
              </a:cxn>
            </a:cxnLst>
            <a:rect l="l" t="t" r="r" b="b"/>
            <a:pathLst>
              <a:path w="6261895" h="3822700">
                <a:moveTo>
                  <a:pt x="0" y="0"/>
                </a:moveTo>
                <a:lnTo>
                  <a:pt x="6261895" y="0"/>
                </a:lnTo>
                <a:lnTo>
                  <a:pt x="6261895" y="3822700"/>
                </a:lnTo>
                <a:lnTo>
                  <a:pt x="0" y="3822700"/>
                </a:lnTo>
                <a:close/>
              </a:path>
            </a:pathLst>
          </a:custGeom>
          <a:effectLst>
            <a:outerShdw blurRad="50800" dist="38100" dir="2700000" algn="ctr" rotWithShape="0">
              <a:srgbClr val="000000">
                <a:alpha val="40000"/>
              </a:srgbClr>
            </a:outerShdw>
          </a:effectLst>
        </p:spPr>
        <p:txBody>
          <a:bodyPr vert="horz" wrap="square" lIns="91440" tIns="45720" rIns="91440" bIns="45720" rtlCol="0">
            <a:noAutofit/>
          </a:bodyPr>
          <a:lstStyle>
            <a:lvl1pPr>
              <a:defRPr lang="ko-KR" altLang="en-US"/>
            </a:lvl1pPr>
          </a:lstStyle>
          <a:p>
            <a:pPr lvl="0"/>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17231372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9_빈 화면">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F3F4A82F-66F2-4513-41F4-07475522ACA0}"/>
              </a:ext>
            </a:extLst>
          </p:cNvPr>
          <p:cNvSpPr>
            <a:spLocks noGrp="1"/>
          </p:cNvSpPr>
          <p:nvPr>
            <p:ph type="pic" sz="quarter" idx="13"/>
          </p:nvPr>
        </p:nvSpPr>
        <p:spPr>
          <a:xfrm>
            <a:off x="657108" y="1425718"/>
            <a:ext cx="3053697" cy="8057865"/>
          </a:xfrm>
          <a:custGeom>
            <a:avLst/>
            <a:gdLst>
              <a:gd name="connsiteX0" fmla="*/ 0 w 4790113"/>
              <a:gd name="connsiteY0" fmla="*/ 0 h 5065480"/>
              <a:gd name="connsiteX1" fmla="*/ 4790113 w 4790113"/>
              <a:gd name="connsiteY1" fmla="*/ 0 h 5065480"/>
              <a:gd name="connsiteX2" fmla="*/ 4790113 w 4790113"/>
              <a:gd name="connsiteY2" fmla="*/ 5065480 h 5065480"/>
              <a:gd name="connsiteX3" fmla="*/ 0 w 4790113"/>
              <a:gd name="connsiteY3" fmla="*/ 5065480 h 5065480"/>
            </a:gdLst>
            <a:ahLst/>
            <a:cxnLst>
              <a:cxn ang="0">
                <a:pos x="connsiteX0" y="connsiteY0"/>
              </a:cxn>
              <a:cxn ang="0">
                <a:pos x="connsiteX1" y="connsiteY1"/>
              </a:cxn>
              <a:cxn ang="0">
                <a:pos x="connsiteX2" y="connsiteY2"/>
              </a:cxn>
              <a:cxn ang="0">
                <a:pos x="connsiteX3" y="connsiteY3"/>
              </a:cxn>
            </a:cxnLst>
            <a:rect l="l" t="t" r="r" b="b"/>
            <a:pathLst>
              <a:path w="4790113" h="5065480">
                <a:moveTo>
                  <a:pt x="0" y="0"/>
                </a:moveTo>
                <a:lnTo>
                  <a:pt x="4790113" y="0"/>
                </a:lnTo>
                <a:lnTo>
                  <a:pt x="4790113" y="5065480"/>
                </a:lnTo>
                <a:lnTo>
                  <a:pt x="0" y="5065480"/>
                </a:lnTo>
                <a:close/>
              </a:path>
            </a:pathLst>
          </a:custGeom>
          <a:effectLst>
            <a:outerShdw blurRad="50800" dist="38100" dir="2700000" algn="ctr" rotWithShape="0">
              <a:srgbClr val="000000">
                <a:alpha val="40000"/>
              </a:srgbClr>
            </a:outerShdw>
          </a:effectLst>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15919827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0_빈 화면">
    <p:spTree>
      <p:nvGrpSpPr>
        <p:cNvPr id="1" name=""/>
        <p:cNvGrpSpPr/>
        <p:nvPr/>
      </p:nvGrpSpPr>
      <p:grpSpPr>
        <a:xfrm>
          <a:off x="0" y="0"/>
          <a:ext cx="0" cy="0"/>
          <a:chOff x="0" y="0"/>
          <a:chExt cx="0" cy="0"/>
        </a:xfrm>
      </p:grpSpPr>
      <p:sp>
        <p:nvSpPr>
          <p:cNvPr id="6" name="그림 개체 틀 8">
            <a:extLst>
              <a:ext uri="{FF2B5EF4-FFF2-40B4-BE49-F238E27FC236}">
                <a16:creationId xmlns:a16="http://schemas.microsoft.com/office/drawing/2014/main" id="{1E8210BC-B93D-AA08-CAB7-099A124B8FDD}"/>
              </a:ext>
            </a:extLst>
          </p:cNvPr>
          <p:cNvSpPr>
            <a:spLocks noGrp="1"/>
          </p:cNvSpPr>
          <p:nvPr>
            <p:ph type="pic" sz="quarter" idx="13"/>
          </p:nvPr>
        </p:nvSpPr>
        <p:spPr>
          <a:xfrm>
            <a:off x="4908677" y="0"/>
            <a:ext cx="2863723" cy="10909300"/>
          </a:xfrm>
          <a:custGeom>
            <a:avLst/>
            <a:gdLst>
              <a:gd name="connsiteX0" fmla="*/ 0 w 2558811"/>
              <a:gd name="connsiteY0" fmla="*/ 0 h 1920761"/>
              <a:gd name="connsiteX1" fmla="*/ 2558811 w 2558811"/>
              <a:gd name="connsiteY1" fmla="*/ 0 h 1920761"/>
              <a:gd name="connsiteX2" fmla="*/ 2558811 w 2558811"/>
              <a:gd name="connsiteY2" fmla="*/ 1920761 h 1920761"/>
              <a:gd name="connsiteX3" fmla="*/ 0 w 2558811"/>
              <a:gd name="connsiteY3" fmla="*/ 1920761 h 1920761"/>
            </a:gdLst>
            <a:ahLst/>
            <a:cxnLst>
              <a:cxn ang="0">
                <a:pos x="connsiteX0" y="connsiteY0"/>
              </a:cxn>
              <a:cxn ang="0">
                <a:pos x="connsiteX1" y="connsiteY1"/>
              </a:cxn>
              <a:cxn ang="0">
                <a:pos x="connsiteX2" y="connsiteY2"/>
              </a:cxn>
              <a:cxn ang="0">
                <a:pos x="connsiteX3" y="connsiteY3"/>
              </a:cxn>
            </a:cxnLst>
            <a:rect l="l" t="t" r="r" b="b"/>
            <a:pathLst>
              <a:path w="2558811" h="1920761">
                <a:moveTo>
                  <a:pt x="0" y="0"/>
                </a:moveTo>
                <a:lnTo>
                  <a:pt x="2558811" y="0"/>
                </a:lnTo>
                <a:lnTo>
                  <a:pt x="2558811" y="1920761"/>
                </a:lnTo>
                <a:lnTo>
                  <a:pt x="0" y="1920761"/>
                </a:lnTo>
                <a:close/>
              </a:path>
            </a:pathLst>
          </a:custGeom>
        </p:spPr>
        <p:txBody>
          <a:bodyPr wrap="square">
            <a:noAutofit/>
          </a:bodyPr>
          <a:lstStyle/>
          <a:p>
            <a:endParaRPr lang="ko-KR" altLang="en-US" dirty="0"/>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8675713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1_빈 화면">
    <p:spTree>
      <p:nvGrpSpPr>
        <p:cNvPr id="1" name=""/>
        <p:cNvGrpSpPr/>
        <p:nvPr/>
      </p:nvGrpSpPr>
      <p:grpSpPr>
        <a:xfrm>
          <a:off x="0" y="0"/>
          <a:ext cx="0" cy="0"/>
          <a:chOff x="0" y="0"/>
          <a:chExt cx="0" cy="0"/>
        </a:xfrm>
      </p:grpSpPr>
      <p:sp>
        <p:nvSpPr>
          <p:cNvPr id="13" name="그림 개체 틀 12">
            <a:extLst>
              <a:ext uri="{FF2B5EF4-FFF2-40B4-BE49-F238E27FC236}">
                <a16:creationId xmlns:a16="http://schemas.microsoft.com/office/drawing/2014/main" id="{56117199-5D8F-FFB1-5BEC-DD2CECD2C878}"/>
              </a:ext>
            </a:extLst>
          </p:cNvPr>
          <p:cNvSpPr>
            <a:spLocks noGrp="1"/>
          </p:cNvSpPr>
          <p:nvPr>
            <p:ph type="pic" sz="quarter" idx="14"/>
          </p:nvPr>
        </p:nvSpPr>
        <p:spPr>
          <a:xfrm>
            <a:off x="3121102" y="3378860"/>
            <a:ext cx="1261349" cy="3145520"/>
          </a:xfrm>
          <a:custGeom>
            <a:avLst/>
            <a:gdLst>
              <a:gd name="connsiteX0" fmla="*/ 0 w 4797303"/>
              <a:gd name="connsiteY0" fmla="*/ 0 h 3851275"/>
              <a:gd name="connsiteX1" fmla="*/ 4797303 w 4797303"/>
              <a:gd name="connsiteY1" fmla="*/ 0 h 3851275"/>
              <a:gd name="connsiteX2" fmla="*/ 4797303 w 4797303"/>
              <a:gd name="connsiteY2" fmla="*/ 3851275 h 3851275"/>
              <a:gd name="connsiteX3" fmla="*/ 0 w 4797303"/>
              <a:gd name="connsiteY3" fmla="*/ 3851275 h 3851275"/>
            </a:gdLst>
            <a:ahLst/>
            <a:cxnLst>
              <a:cxn ang="0">
                <a:pos x="connsiteX0" y="connsiteY0"/>
              </a:cxn>
              <a:cxn ang="0">
                <a:pos x="connsiteX1" y="connsiteY1"/>
              </a:cxn>
              <a:cxn ang="0">
                <a:pos x="connsiteX2" y="connsiteY2"/>
              </a:cxn>
              <a:cxn ang="0">
                <a:pos x="connsiteX3" y="connsiteY3"/>
              </a:cxn>
            </a:cxnLst>
            <a:rect l="l" t="t" r="r" b="b"/>
            <a:pathLst>
              <a:path w="4797303" h="3851275">
                <a:moveTo>
                  <a:pt x="0" y="0"/>
                </a:moveTo>
                <a:lnTo>
                  <a:pt x="4797303" y="0"/>
                </a:lnTo>
                <a:lnTo>
                  <a:pt x="4797303" y="3851275"/>
                </a:lnTo>
                <a:lnTo>
                  <a:pt x="0" y="3851275"/>
                </a:lnTo>
                <a:close/>
              </a:path>
            </a:pathLst>
          </a:custGeom>
        </p:spPr>
        <p:txBody>
          <a:bodyPr wrap="square">
            <a:noAutofit/>
          </a:bodyPr>
          <a:lstStyle/>
          <a:p>
            <a:endParaRPr lang="ko-KR" altLang="en-US"/>
          </a:p>
        </p:txBody>
      </p:sp>
      <p:sp>
        <p:nvSpPr>
          <p:cNvPr id="14" name="그림 개체 틀 13">
            <a:extLst>
              <a:ext uri="{FF2B5EF4-FFF2-40B4-BE49-F238E27FC236}">
                <a16:creationId xmlns:a16="http://schemas.microsoft.com/office/drawing/2014/main" id="{C72088C9-0D7C-65E9-1346-E717F8959C2C}"/>
              </a:ext>
            </a:extLst>
          </p:cNvPr>
          <p:cNvSpPr>
            <a:spLocks noGrp="1"/>
          </p:cNvSpPr>
          <p:nvPr>
            <p:ph type="pic" sz="quarter" idx="15"/>
          </p:nvPr>
        </p:nvSpPr>
        <p:spPr>
          <a:xfrm>
            <a:off x="3121102" y="6688019"/>
            <a:ext cx="1261349" cy="2817226"/>
          </a:xfrm>
          <a:custGeom>
            <a:avLst/>
            <a:gdLst>
              <a:gd name="connsiteX0" fmla="*/ 0 w 4797303"/>
              <a:gd name="connsiteY0" fmla="*/ 0 h 3851275"/>
              <a:gd name="connsiteX1" fmla="*/ 4797303 w 4797303"/>
              <a:gd name="connsiteY1" fmla="*/ 0 h 3851275"/>
              <a:gd name="connsiteX2" fmla="*/ 4797303 w 4797303"/>
              <a:gd name="connsiteY2" fmla="*/ 3851275 h 3851275"/>
              <a:gd name="connsiteX3" fmla="*/ 0 w 4797303"/>
              <a:gd name="connsiteY3" fmla="*/ 3851275 h 3851275"/>
            </a:gdLst>
            <a:ahLst/>
            <a:cxnLst>
              <a:cxn ang="0">
                <a:pos x="connsiteX0" y="connsiteY0"/>
              </a:cxn>
              <a:cxn ang="0">
                <a:pos x="connsiteX1" y="connsiteY1"/>
              </a:cxn>
              <a:cxn ang="0">
                <a:pos x="connsiteX2" y="connsiteY2"/>
              </a:cxn>
              <a:cxn ang="0">
                <a:pos x="connsiteX3" y="connsiteY3"/>
              </a:cxn>
            </a:cxnLst>
            <a:rect l="l" t="t" r="r" b="b"/>
            <a:pathLst>
              <a:path w="4797303" h="3851275">
                <a:moveTo>
                  <a:pt x="0" y="0"/>
                </a:moveTo>
                <a:lnTo>
                  <a:pt x="4797303" y="0"/>
                </a:lnTo>
                <a:lnTo>
                  <a:pt x="4797303" y="3851275"/>
                </a:lnTo>
                <a:lnTo>
                  <a:pt x="0" y="3851275"/>
                </a:lnTo>
                <a:close/>
              </a:path>
            </a:pathLst>
          </a:custGeom>
        </p:spPr>
        <p:txBody>
          <a:bodyPr wrap="square">
            <a:noAutofit/>
          </a:bodyPr>
          <a:lstStyle/>
          <a:p>
            <a:endParaRPr lang="ko-KR" altLang="en-US"/>
          </a:p>
        </p:txBody>
      </p:sp>
      <p:sp>
        <p:nvSpPr>
          <p:cNvPr id="15" name="그림 개체 틀 14">
            <a:extLst>
              <a:ext uri="{FF2B5EF4-FFF2-40B4-BE49-F238E27FC236}">
                <a16:creationId xmlns:a16="http://schemas.microsoft.com/office/drawing/2014/main" id="{7DA66ADE-BA6C-F208-7876-8ED7D5C9A0B3}"/>
              </a:ext>
            </a:extLst>
          </p:cNvPr>
          <p:cNvSpPr>
            <a:spLocks noGrp="1"/>
          </p:cNvSpPr>
          <p:nvPr>
            <p:ph type="pic" sz="quarter" idx="16"/>
          </p:nvPr>
        </p:nvSpPr>
        <p:spPr>
          <a:xfrm>
            <a:off x="4444514" y="3378862"/>
            <a:ext cx="1261349" cy="6126372"/>
          </a:xfrm>
          <a:custGeom>
            <a:avLst/>
            <a:gdLst>
              <a:gd name="connsiteX0" fmla="*/ 0 w 4797303"/>
              <a:gd name="connsiteY0" fmla="*/ 0 h 3851275"/>
              <a:gd name="connsiteX1" fmla="*/ 4797303 w 4797303"/>
              <a:gd name="connsiteY1" fmla="*/ 0 h 3851275"/>
              <a:gd name="connsiteX2" fmla="*/ 4797303 w 4797303"/>
              <a:gd name="connsiteY2" fmla="*/ 3851275 h 3851275"/>
              <a:gd name="connsiteX3" fmla="*/ 0 w 4797303"/>
              <a:gd name="connsiteY3" fmla="*/ 3851275 h 3851275"/>
            </a:gdLst>
            <a:ahLst/>
            <a:cxnLst>
              <a:cxn ang="0">
                <a:pos x="connsiteX0" y="connsiteY0"/>
              </a:cxn>
              <a:cxn ang="0">
                <a:pos x="connsiteX1" y="connsiteY1"/>
              </a:cxn>
              <a:cxn ang="0">
                <a:pos x="connsiteX2" y="connsiteY2"/>
              </a:cxn>
              <a:cxn ang="0">
                <a:pos x="connsiteX3" y="connsiteY3"/>
              </a:cxn>
            </a:cxnLst>
            <a:rect l="l" t="t" r="r" b="b"/>
            <a:pathLst>
              <a:path w="4797303" h="3851275">
                <a:moveTo>
                  <a:pt x="0" y="0"/>
                </a:moveTo>
                <a:lnTo>
                  <a:pt x="4797303" y="0"/>
                </a:lnTo>
                <a:lnTo>
                  <a:pt x="4797303" y="3851275"/>
                </a:lnTo>
                <a:lnTo>
                  <a:pt x="0" y="3851275"/>
                </a:lnTo>
                <a:close/>
              </a:path>
            </a:pathLst>
          </a:custGeom>
        </p:spPr>
        <p:txBody>
          <a:bodyPr wrap="square">
            <a:noAutofit/>
          </a:bodyPr>
          <a:lstStyle/>
          <a:p>
            <a:endParaRPr lang="ko-KR" altLang="en-US"/>
          </a:p>
        </p:txBody>
      </p:sp>
      <p:sp>
        <p:nvSpPr>
          <p:cNvPr id="16" name="그림 개체 틀 15">
            <a:extLst>
              <a:ext uri="{FF2B5EF4-FFF2-40B4-BE49-F238E27FC236}">
                <a16:creationId xmlns:a16="http://schemas.microsoft.com/office/drawing/2014/main" id="{302A0D9E-9AB1-2ED8-B45C-462AFAB8485F}"/>
              </a:ext>
            </a:extLst>
          </p:cNvPr>
          <p:cNvSpPr>
            <a:spLocks noGrp="1"/>
          </p:cNvSpPr>
          <p:nvPr>
            <p:ph type="pic" sz="quarter" idx="17"/>
          </p:nvPr>
        </p:nvSpPr>
        <p:spPr>
          <a:xfrm>
            <a:off x="5767926" y="3378862"/>
            <a:ext cx="2004472" cy="6126372"/>
          </a:xfrm>
          <a:custGeom>
            <a:avLst/>
            <a:gdLst>
              <a:gd name="connsiteX0" fmla="*/ 0 w 4797303"/>
              <a:gd name="connsiteY0" fmla="*/ 0 h 3851275"/>
              <a:gd name="connsiteX1" fmla="*/ 4797303 w 4797303"/>
              <a:gd name="connsiteY1" fmla="*/ 0 h 3851275"/>
              <a:gd name="connsiteX2" fmla="*/ 4797303 w 4797303"/>
              <a:gd name="connsiteY2" fmla="*/ 3851275 h 3851275"/>
              <a:gd name="connsiteX3" fmla="*/ 0 w 4797303"/>
              <a:gd name="connsiteY3" fmla="*/ 3851275 h 3851275"/>
            </a:gdLst>
            <a:ahLst/>
            <a:cxnLst>
              <a:cxn ang="0">
                <a:pos x="connsiteX0" y="connsiteY0"/>
              </a:cxn>
              <a:cxn ang="0">
                <a:pos x="connsiteX1" y="connsiteY1"/>
              </a:cxn>
              <a:cxn ang="0">
                <a:pos x="connsiteX2" y="connsiteY2"/>
              </a:cxn>
              <a:cxn ang="0">
                <a:pos x="connsiteX3" y="connsiteY3"/>
              </a:cxn>
            </a:cxnLst>
            <a:rect l="l" t="t" r="r" b="b"/>
            <a:pathLst>
              <a:path w="4797303" h="3851275">
                <a:moveTo>
                  <a:pt x="0" y="0"/>
                </a:moveTo>
                <a:lnTo>
                  <a:pt x="4797303" y="0"/>
                </a:lnTo>
                <a:lnTo>
                  <a:pt x="4797303" y="3851275"/>
                </a:lnTo>
                <a:lnTo>
                  <a:pt x="0" y="3851275"/>
                </a:lnTo>
                <a:close/>
              </a:path>
            </a:pathLst>
          </a:custGeom>
        </p:spPr>
        <p:txBody>
          <a:bodyPr wrap="square">
            <a:noAutofit/>
          </a:bodyPr>
          <a:lstStyle/>
          <a:p>
            <a:endParaRPr lang="ko-KR" altLang="en-US"/>
          </a:p>
        </p:txBody>
      </p:sp>
      <p:sp>
        <p:nvSpPr>
          <p:cNvPr id="12" name="그림 개체 틀 11">
            <a:extLst>
              <a:ext uri="{FF2B5EF4-FFF2-40B4-BE49-F238E27FC236}">
                <a16:creationId xmlns:a16="http://schemas.microsoft.com/office/drawing/2014/main" id="{02C0386E-F0C3-7DD3-43D2-7955993DBE30}"/>
              </a:ext>
            </a:extLst>
          </p:cNvPr>
          <p:cNvSpPr>
            <a:spLocks noGrp="1"/>
          </p:cNvSpPr>
          <p:nvPr>
            <p:ph type="pic" sz="quarter" idx="13"/>
          </p:nvPr>
        </p:nvSpPr>
        <p:spPr>
          <a:xfrm>
            <a:off x="3" y="3378860"/>
            <a:ext cx="3058281" cy="6126380"/>
          </a:xfrm>
          <a:custGeom>
            <a:avLst/>
            <a:gdLst>
              <a:gd name="connsiteX0" fmla="*/ 0 w 4797303"/>
              <a:gd name="connsiteY0" fmla="*/ 0 h 3851275"/>
              <a:gd name="connsiteX1" fmla="*/ 4797303 w 4797303"/>
              <a:gd name="connsiteY1" fmla="*/ 0 h 3851275"/>
              <a:gd name="connsiteX2" fmla="*/ 4797303 w 4797303"/>
              <a:gd name="connsiteY2" fmla="*/ 3851275 h 3851275"/>
              <a:gd name="connsiteX3" fmla="*/ 0 w 4797303"/>
              <a:gd name="connsiteY3" fmla="*/ 3851275 h 3851275"/>
            </a:gdLst>
            <a:ahLst/>
            <a:cxnLst>
              <a:cxn ang="0">
                <a:pos x="connsiteX0" y="connsiteY0"/>
              </a:cxn>
              <a:cxn ang="0">
                <a:pos x="connsiteX1" y="connsiteY1"/>
              </a:cxn>
              <a:cxn ang="0">
                <a:pos x="connsiteX2" y="connsiteY2"/>
              </a:cxn>
              <a:cxn ang="0">
                <a:pos x="connsiteX3" y="connsiteY3"/>
              </a:cxn>
            </a:cxnLst>
            <a:rect l="l" t="t" r="r" b="b"/>
            <a:pathLst>
              <a:path w="4797303" h="3851275">
                <a:moveTo>
                  <a:pt x="0" y="0"/>
                </a:moveTo>
                <a:lnTo>
                  <a:pt x="4797303" y="0"/>
                </a:lnTo>
                <a:lnTo>
                  <a:pt x="4797303" y="3851275"/>
                </a:lnTo>
                <a:lnTo>
                  <a:pt x="0" y="3851275"/>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28125005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2_빈 화면">
    <p:spTree>
      <p:nvGrpSpPr>
        <p:cNvPr id="1" name=""/>
        <p:cNvGrpSpPr/>
        <p:nvPr/>
      </p:nvGrpSpPr>
      <p:grpSpPr>
        <a:xfrm>
          <a:off x="0" y="0"/>
          <a:ext cx="0" cy="0"/>
          <a:chOff x="0" y="0"/>
          <a:chExt cx="0" cy="0"/>
        </a:xfrm>
      </p:grpSpPr>
      <p:sp>
        <p:nvSpPr>
          <p:cNvPr id="13" name="그림 개체 틀 12">
            <a:extLst>
              <a:ext uri="{FF2B5EF4-FFF2-40B4-BE49-F238E27FC236}">
                <a16:creationId xmlns:a16="http://schemas.microsoft.com/office/drawing/2014/main" id="{E3866B57-5F0C-48F1-4074-9BBD3498E31C}"/>
              </a:ext>
            </a:extLst>
          </p:cNvPr>
          <p:cNvSpPr>
            <a:spLocks noGrp="1"/>
          </p:cNvSpPr>
          <p:nvPr>
            <p:ph type="pic" sz="quarter" idx="14"/>
          </p:nvPr>
        </p:nvSpPr>
        <p:spPr>
          <a:xfrm>
            <a:off x="646333" y="5669623"/>
            <a:ext cx="1244841" cy="3396739"/>
          </a:xfrm>
          <a:custGeom>
            <a:avLst/>
            <a:gdLst>
              <a:gd name="connsiteX0" fmla="*/ 173704 w 1952692"/>
              <a:gd name="connsiteY0" fmla="*/ 0 h 2135319"/>
              <a:gd name="connsiteX1" fmla="*/ 1782858 w 1952692"/>
              <a:gd name="connsiteY1" fmla="*/ 0 h 2135319"/>
              <a:gd name="connsiteX2" fmla="*/ 1942912 w 1952692"/>
              <a:gd name="connsiteY2" fmla="*/ 106091 h 2135319"/>
              <a:gd name="connsiteX3" fmla="*/ 1952692 w 1952692"/>
              <a:gd name="connsiteY3" fmla="*/ 154535 h 2135319"/>
              <a:gd name="connsiteX4" fmla="*/ 1952692 w 1952692"/>
              <a:gd name="connsiteY4" fmla="*/ 1980784 h 2135319"/>
              <a:gd name="connsiteX5" fmla="*/ 1942912 w 1952692"/>
              <a:gd name="connsiteY5" fmla="*/ 2029229 h 2135319"/>
              <a:gd name="connsiteX6" fmla="*/ 1782858 w 1952692"/>
              <a:gd name="connsiteY6" fmla="*/ 2135319 h 2135319"/>
              <a:gd name="connsiteX7" fmla="*/ 173704 w 1952692"/>
              <a:gd name="connsiteY7" fmla="*/ 2135319 h 2135319"/>
              <a:gd name="connsiteX8" fmla="*/ 0 w 1952692"/>
              <a:gd name="connsiteY8" fmla="*/ 1961615 h 2135319"/>
              <a:gd name="connsiteX9" fmla="*/ 0 w 1952692"/>
              <a:gd name="connsiteY9" fmla="*/ 173704 h 2135319"/>
              <a:gd name="connsiteX10" fmla="*/ 173704 w 1952692"/>
              <a:gd name="connsiteY10" fmla="*/ 0 h 213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2692" h="2135319">
                <a:moveTo>
                  <a:pt x="173704" y="0"/>
                </a:moveTo>
                <a:lnTo>
                  <a:pt x="1782858" y="0"/>
                </a:lnTo>
                <a:cubicBezTo>
                  <a:pt x="1854809" y="0"/>
                  <a:pt x="1916542" y="43746"/>
                  <a:pt x="1942912" y="106091"/>
                </a:cubicBezTo>
                <a:lnTo>
                  <a:pt x="1952692" y="154535"/>
                </a:lnTo>
                <a:lnTo>
                  <a:pt x="1952692" y="1980784"/>
                </a:lnTo>
                <a:lnTo>
                  <a:pt x="1942912" y="2029229"/>
                </a:lnTo>
                <a:cubicBezTo>
                  <a:pt x="1916542" y="2091574"/>
                  <a:pt x="1854809" y="2135319"/>
                  <a:pt x="1782858" y="2135319"/>
                </a:cubicBezTo>
                <a:lnTo>
                  <a:pt x="173704" y="2135319"/>
                </a:lnTo>
                <a:cubicBezTo>
                  <a:pt x="77770" y="2135319"/>
                  <a:pt x="0" y="2057549"/>
                  <a:pt x="0" y="1961615"/>
                </a:cubicBezTo>
                <a:lnTo>
                  <a:pt x="0" y="173704"/>
                </a:lnTo>
                <a:cubicBezTo>
                  <a:pt x="0" y="77770"/>
                  <a:pt x="77770" y="0"/>
                  <a:pt x="173704" y="0"/>
                </a:cubicBezTo>
                <a:close/>
              </a:path>
            </a:pathLst>
          </a:custGeom>
        </p:spPr>
        <p:txBody>
          <a:bodyPr wrap="square">
            <a:noAutofit/>
          </a:bodyPr>
          <a:lstStyle/>
          <a:p>
            <a:endParaRPr lang="ko-KR" altLang="en-US"/>
          </a:p>
        </p:txBody>
      </p:sp>
      <p:sp>
        <p:nvSpPr>
          <p:cNvPr id="14" name="그림 개체 틀 13">
            <a:extLst>
              <a:ext uri="{FF2B5EF4-FFF2-40B4-BE49-F238E27FC236}">
                <a16:creationId xmlns:a16="http://schemas.microsoft.com/office/drawing/2014/main" id="{4583BEE5-03C7-0A43-DAFB-B365F7D7FF41}"/>
              </a:ext>
            </a:extLst>
          </p:cNvPr>
          <p:cNvSpPr>
            <a:spLocks noGrp="1"/>
          </p:cNvSpPr>
          <p:nvPr>
            <p:ph type="pic" sz="quarter" idx="15"/>
          </p:nvPr>
        </p:nvSpPr>
        <p:spPr>
          <a:xfrm>
            <a:off x="2086622" y="1915596"/>
            <a:ext cx="1251372" cy="7150761"/>
          </a:xfrm>
          <a:custGeom>
            <a:avLst/>
            <a:gdLst>
              <a:gd name="connsiteX0" fmla="*/ 150198 w 1962936"/>
              <a:gd name="connsiteY0" fmla="*/ 0 h 4522016"/>
              <a:gd name="connsiteX1" fmla="*/ 1817800 w 1962936"/>
              <a:gd name="connsiteY1" fmla="*/ 0 h 4522016"/>
              <a:gd name="connsiteX2" fmla="*/ 1956195 w 1962936"/>
              <a:gd name="connsiteY2" fmla="*/ 91734 h 4522016"/>
              <a:gd name="connsiteX3" fmla="*/ 1962936 w 1962936"/>
              <a:gd name="connsiteY3" fmla="*/ 125125 h 4522016"/>
              <a:gd name="connsiteX4" fmla="*/ 1962936 w 1962936"/>
              <a:gd name="connsiteY4" fmla="*/ 4396891 h 4522016"/>
              <a:gd name="connsiteX5" fmla="*/ 1956195 w 1962936"/>
              <a:gd name="connsiteY5" fmla="*/ 4430282 h 4522016"/>
              <a:gd name="connsiteX6" fmla="*/ 1817800 w 1962936"/>
              <a:gd name="connsiteY6" fmla="*/ 4522016 h 4522016"/>
              <a:gd name="connsiteX7" fmla="*/ 150198 w 1962936"/>
              <a:gd name="connsiteY7" fmla="*/ 4522016 h 4522016"/>
              <a:gd name="connsiteX8" fmla="*/ 0 w 1962936"/>
              <a:gd name="connsiteY8" fmla="*/ 4371818 h 4522016"/>
              <a:gd name="connsiteX9" fmla="*/ 0 w 1962936"/>
              <a:gd name="connsiteY9" fmla="*/ 150198 h 4522016"/>
              <a:gd name="connsiteX10" fmla="*/ 150198 w 1962936"/>
              <a:gd name="connsiteY10" fmla="*/ 0 h 452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2936" h="4522016">
                <a:moveTo>
                  <a:pt x="150198" y="0"/>
                </a:moveTo>
                <a:lnTo>
                  <a:pt x="1817800" y="0"/>
                </a:lnTo>
                <a:cubicBezTo>
                  <a:pt x="1880014" y="0"/>
                  <a:pt x="1933394" y="37826"/>
                  <a:pt x="1956195" y="91734"/>
                </a:cubicBezTo>
                <a:lnTo>
                  <a:pt x="1962936" y="125125"/>
                </a:lnTo>
                <a:lnTo>
                  <a:pt x="1962936" y="4396891"/>
                </a:lnTo>
                <a:lnTo>
                  <a:pt x="1956195" y="4430282"/>
                </a:lnTo>
                <a:cubicBezTo>
                  <a:pt x="1933394" y="4484190"/>
                  <a:pt x="1880014" y="4522016"/>
                  <a:pt x="1817800" y="4522016"/>
                </a:cubicBezTo>
                <a:lnTo>
                  <a:pt x="150198" y="4522016"/>
                </a:lnTo>
                <a:cubicBezTo>
                  <a:pt x="67246" y="4522016"/>
                  <a:pt x="0" y="4454770"/>
                  <a:pt x="0" y="4371818"/>
                </a:cubicBezTo>
                <a:lnTo>
                  <a:pt x="0" y="150198"/>
                </a:lnTo>
                <a:cubicBezTo>
                  <a:pt x="0" y="67246"/>
                  <a:pt x="67246" y="0"/>
                  <a:pt x="150198" y="0"/>
                </a:cubicBezTo>
                <a:close/>
              </a:path>
            </a:pathLst>
          </a:custGeom>
        </p:spPr>
        <p:txBody>
          <a:bodyPr wrap="square">
            <a:noAutofit/>
          </a:bodyPr>
          <a:lstStyle/>
          <a:p>
            <a:endParaRPr lang="ko-KR" altLang="en-US"/>
          </a:p>
        </p:txBody>
      </p:sp>
      <p:sp>
        <p:nvSpPr>
          <p:cNvPr id="12" name="그림 개체 틀 11">
            <a:extLst>
              <a:ext uri="{FF2B5EF4-FFF2-40B4-BE49-F238E27FC236}">
                <a16:creationId xmlns:a16="http://schemas.microsoft.com/office/drawing/2014/main" id="{B920D0E8-F0B1-5DA3-AE8C-FAD26E11671D}"/>
              </a:ext>
            </a:extLst>
          </p:cNvPr>
          <p:cNvSpPr>
            <a:spLocks noGrp="1"/>
          </p:cNvSpPr>
          <p:nvPr>
            <p:ph type="pic" sz="quarter" idx="13"/>
          </p:nvPr>
        </p:nvSpPr>
        <p:spPr>
          <a:xfrm>
            <a:off x="646333" y="1915596"/>
            <a:ext cx="1244081" cy="3396739"/>
          </a:xfrm>
          <a:custGeom>
            <a:avLst/>
            <a:gdLst>
              <a:gd name="connsiteX0" fmla="*/ 173699 w 1951500"/>
              <a:gd name="connsiteY0" fmla="*/ 0 h 2135319"/>
              <a:gd name="connsiteX1" fmla="*/ 1782863 w 1951500"/>
              <a:gd name="connsiteY1" fmla="*/ 0 h 2135319"/>
              <a:gd name="connsiteX2" fmla="*/ 1850472 w 1951500"/>
              <a:gd name="connsiteY2" fmla="*/ 13650 h 2135319"/>
              <a:gd name="connsiteX3" fmla="*/ 1942912 w 1951500"/>
              <a:gd name="connsiteY3" fmla="*/ 106090 h 2135319"/>
              <a:gd name="connsiteX4" fmla="*/ 1951500 w 1951500"/>
              <a:gd name="connsiteY4" fmla="*/ 148630 h 2135319"/>
              <a:gd name="connsiteX5" fmla="*/ 1951500 w 1951500"/>
              <a:gd name="connsiteY5" fmla="*/ 1986688 h 2135319"/>
              <a:gd name="connsiteX6" fmla="*/ 1942912 w 1951500"/>
              <a:gd name="connsiteY6" fmla="*/ 2029229 h 2135319"/>
              <a:gd name="connsiteX7" fmla="*/ 1782858 w 1951500"/>
              <a:gd name="connsiteY7" fmla="*/ 2135319 h 2135319"/>
              <a:gd name="connsiteX8" fmla="*/ 173704 w 1951500"/>
              <a:gd name="connsiteY8" fmla="*/ 2135319 h 2135319"/>
              <a:gd name="connsiteX9" fmla="*/ 0 w 1951500"/>
              <a:gd name="connsiteY9" fmla="*/ 1961615 h 2135319"/>
              <a:gd name="connsiteX10" fmla="*/ 0 w 1951500"/>
              <a:gd name="connsiteY10" fmla="*/ 173703 h 2135319"/>
              <a:gd name="connsiteX11" fmla="*/ 106091 w 1951500"/>
              <a:gd name="connsiteY11" fmla="*/ 13650 h 213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1500" h="2135319">
                <a:moveTo>
                  <a:pt x="173699" y="0"/>
                </a:moveTo>
                <a:lnTo>
                  <a:pt x="1782863" y="0"/>
                </a:lnTo>
                <a:lnTo>
                  <a:pt x="1850472" y="13650"/>
                </a:lnTo>
                <a:cubicBezTo>
                  <a:pt x="1892035" y="31229"/>
                  <a:pt x="1925332" y="64526"/>
                  <a:pt x="1942912" y="106090"/>
                </a:cubicBezTo>
                <a:lnTo>
                  <a:pt x="1951500" y="148630"/>
                </a:lnTo>
                <a:lnTo>
                  <a:pt x="1951500" y="1986688"/>
                </a:lnTo>
                <a:lnTo>
                  <a:pt x="1942912" y="2029229"/>
                </a:lnTo>
                <a:cubicBezTo>
                  <a:pt x="1916542" y="2091573"/>
                  <a:pt x="1854809" y="2135319"/>
                  <a:pt x="1782858" y="2135319"/>
                </a:cubicBezTo>
                <a:lnTo>
                  <a:pt x="173704" y="2135319"/>
                </a:lnTo>
                <a:cubicBezTo>
                  <a:pt x="77770" y="2135319"/>
                  <a:pt x="0" y="2057549"/>
                  <a:pt x="0" y="1961615"/>
                </a:cubicBezTo>
                <a:lnTo>
                  <a:pt x="0" y="173703"/>
                </a:lnTo>
                <a:cubicBezTo>
                  <a:pt x="0" y="101753"/>
                  <a:pt x="43746" y="40019"/>
                  <a:pt x="106091" y="13650"/>
                </a:cubicBez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39442863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3_빈 화면">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05870A47-E61C-5FE0-7019-F7F1E39FD734}"/>
              </a:ext>
            </a:extLst>
          </p:cNvPr>
          <p:cNvSpPr>
            <a:spLocks noGrp="1"/>
          </p:cNvSpPr>
          <p:nvPr>
            <p:ph type="pic" sz="quarter" idx="13"/>
          </p:nvPr>
        </p:nvSpPr>
        <p:spPr>
          <a:xfrm>
            <a:off x="443270" y="1358356"/>
            <a:ext cx="2990166" cy="9550944"/>
          </a:xfrm>
          <a:custGeom>
            <a:avLst/>
            <a:gdLst>
              <a:gd name="connsiteX0" fmla="*/ 0 w 4690456"/>
              <a:gd name="connsiteY0" fmla="*/ 0 h 6004086"/>
              <a:gd name="connsiteX1" fmla="*/ 4690456 w 4690456"/>
              <a:gd name="connsiteY1" fmla="*/ 0 h 6004086"/>
              <a:gd name="connsiteX2" fmla="*/ 4690456 w 4690456"/>
              <a:gd name="connsiteY2" fmla="*/ 6004086 h 6004086"/>
              <a:gd name="connsiteX3" fmla="*/ 0 w 4690456"/>
              <a:gd name="connsiteY3" fmla="*/ 6004086 h 6004086"/>
            </a:gdLst>
            <a:ahLst/>
            <a:cxnLst>
              <a:cxn ang="0">
                <a:pos x="connsiteX0" y="connsiteY0"/>
              </a:cxn>
              <a:cxn ang="0">
                <a:pos x="connsiteX1" y="connsiteY1"/>
              </a:cxn>
              <a:cxn ang="0">
                <a:pos x="connsiteX2" y="connsiteY2"/>
              </a:cxn>
              <a:cxn ang="0">
                <a:pos x="connsiteX3" y="connsiteY3"/>
              </a:cxn>
            </a:cxnLst>
            <a:rect l="l" t="t" r="r" b="b"/>
            <a:pathLst>
              <a:path w="4690456" h="6004086">
                <a:moveTo>
                  <a:pt x="0" y="0"/>
                </a:moveTo>
                <a:lnTo>
                  <a:pt x="4690456" y="0"/>
                </a:lnTo>
                <a:lnTo>
                  <a:pt x="4690456" y="6004086"/>
                </a:lnTo>
                <a:lnTo>
                  <a:pt x="0" y="6004086"/>
                </a:lnTo>
                <a:close/>
              </a:path>
            </a:pathLst>
          </a:custGeom>
        </p:spPr>
        <p:txBody>
          <a:bodyPr wrap="square">
            <a:noAutofit/>
          </a:bodyPr>
          <a:lstStyle/>
          <a:p>
            <a:endParaRPr lang="ko-KR" altLang="en-US" dirty="0"/>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3223214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6867525" y="10181221"/>
            <a:ext cx="188595" cy="182245"/>
          </a:xfrm>
          <a:custGeom>
            <a:avLst/>
            <a:gdLst/>
            <a:ahLst/>
            <a:cxnLst/>
            <a:rect l="l" t="t" r="r" b="b"/>
            <a:pathLst>
              <a:path w="188595" h="182245">
                <a:moveTo>
                  <a:pt x="188048" y="0"/>
                </a:moveTo>
                <a:lnTo>
                  <a:pt x="0" y="0"/>
                </a:lnTo>
                <a:lnTo>
                  <a:pt x="0" y="181851"/>
                </a:lnTo>
                <a:lnTo>
                  <a:pt x="188048" y="181851"/>
                </a:lnTo>
                <a:lnTo>
                  <a:pt x="188048" y="0"/>
                </a:lnTo>
                <a:close/>
              </a:path>
            </a:pathLst>
          </a:custGeom>
          <a:solidFill>
            <a:srgbClr val="000000"/>
          </a:solidFill>
        </p:spPr>
        <p:txBody>
          <a:bodyPr wrap="square" lIns="0" tIns="0" rIns="0" bIns="0" rtlCol="0"/>
          <a:lstStyle/>
          <a:p>
            <a:endParaRPr/>
          </a:p>
        </p:txBody>
      </p:sp>
      <p:sp>
        <p:nvSpPr>
          <p:cNvPr id="17" name="bg object 17"/>
          <p:cNvSpPr/>
          <p:nvPr/>
        </p:nvSpPr>
        <p:spPr>
          <a:xfrm>
            <a:off x="0" y="0"/>
            <a:ext cx="7775575" cy="867410"/>
          </a:xfrm>
          <a:custGeom>
            <a:avLst/>
            <a:gdLst/>
            <a:ahLst/>
            <a:cxnLst/>
            <a:rect l="l" t="t" r="r" b="b"/>
            <a:pathLst>
              <a:path w="7775575" h="867410">
                <a:moveTo>
                  <a:pt x="0" y="866978"/>
                </a:moveTo>
                <a:lnTo>
                  <a:pt x="7775448" y="866978"/>
                </a:lnTo>
                <a:lnTo>
                  <a:pt x="7775448" y="0"/>
                </a:lnTo>
                <a:lnTo>
                  <a:pt x="0" y="0"/>
                </a:lnTo>
                <a:lnTo>
                  <a:pt x="0" y="866978"/>
                </a:lnTo>
                <a:close/>
              </a:path>
            </a:pathLst>
          </a:custGeom>
          <a:solidFill>
            <a:srgbClr val="F0B9C3">
              <a:alpha val="50195"/>
            </a:srgbClr>
          </a:solidFill>
        </p:spPr>
        <p:txBody>
          <a:bodyPr wrap="square" lIns="0" tIns="0" rIns="0" bIns="0" rtlCol="0"/>
          <a:lstStyle/>
          <a:p>
            <a:endParaRPr/>
          </a:p>
        </p:txBody>
      </p:sp>
      <p:sp>
        <p:nvSpPr>
          <p:cNvPr id="18" name="bg object 18"/>
          <p:cNvSpPr/>
          <p:nvPr/>
        </p:nvSpPr>
        <p:spPr>
          <a:xfrm>
            <a:off x="0" y="866978"/>
            <a:ext cx="7775575" cy="977900"/>
          </a:xfrm>
          <a:custGeom>
            <a:avLst/>
            <a:gdLst/>
            <a:ahLst/>
            <a:cxnLst/>
            <a:rect l="l" t="t" r="r" b="b"/>
            <a:pathLst>
              <a:path w="7775575" h="977900">
                <a:moveTo>
                  <a:pt x="7775448" y="0"/>
                </a:moveTo>
                <a:lnTo>
                  <a:pt x="0" y="0"/>
                </a:lnTo>
                <a:lnTo>
                  <a:pt x="0" y="977900"/>
                </a:lnTo>
                <a:lnTo>
                  <a:pt x="7775448" y="977900"/>
                </a:lnTo>
                <a:lnTo>
                  <a:pt x="7775448" y="0"/>
                </a:lnTo>
                <a:close/>
              </a:path>
            </a:pathLst>
          </a:custGeom>
          <a:solidFill>
            <a:srgbClr val="DB526A"/>
          </a:solidFill>
        </p:spPr>
        <p:txBody>
          <a:bodyPr wrap="square" lIns="0" tIns="0" rIns="0" bIns="0" rtlCol="0"/>
          <a:lstStyle/>
          <a:p>
            <a:endParaRPr/>
          </a:p>
        </p:txBody>
      </p:sp>
      <p:pic>
        <p:nvPicPr>
          <p:cNvPr id="19" name="bg object 19"/>
          <p:cNvPicPr/>
          <p:nvPr/>
        </p:nvPicPr>
        <p:blipFill>
          <a:blip r:embed="rId2" cstate="print"/>
          <a:stretch>
            <a:fillRect/>
          </a:stretch>
        </p:blipFill>
        <p:spPr>
          <a:xfrm>
            <a:off x="6667500" y="580645"/>
            <a:ext cx="515111" cy="513587"/>
          </a:xfrm>
          <a:prstGeom prst="rect">
            <a:avLst/>
          </a:prstGeom>
        </p:spPr>
      </p:pic>
      <p:pic>
        <p:nvPicPr>
          <p:cNvPr id="20" name="bg object 20"/>
          <p:cNvPicPr/>
          <p:nvPr/>
        </p:nvPicPr>
        <p:blipFill>
          <a:blip r:embed="rId3" cstate="print"/>
          <a:stretch>
            <a:fillRect/>
          </a:stretch>
        </p:blipFill>
        <p:spPr>
          <a:xfrm>
            <a:off x="6694487" y="606754"/>
            <a:ext cx="407720" cy="407720"/>
          </a:xfrm>
          <a:prstGeom prst="rect">
            <a:avLst/>
          </a:prstGeom>
        </p:spPr>
      </p:pic>
      <p:pic>
        <p:nvPicPr>
          <p:cNvPr id="21" name="bg object 21"/>
          <p:cNvPicPr/>
          <p:nvPr/>
        </p:nvPicPr>
        <p:blipFill>
          <a:blip r:embed="rId4" cstate="print"/>
          <a:stretch>
            <a:fillRect/>
          </a:stretch>
        </p:blipFill>
        <p:spPr>
          <a:xfrm>
            <a:off x="6402323" y="446532"/>
            <a:ext cx="330707" cy="330707"/>
          </a:xfrm>
          <a:prstGeom prst="rect">
            <a:avLst/>
          </a:prstGeom>
        </p:spPr>
      </p:pic>
      <p:pic>
        <p:nvPicPr>
          <p:cNvPr id="22" name="bg object 22"/>
          <p:cNvPicPr/>
          <p:nvPr/>
        </p:nvPicPr>
        <p:blipFill>
          <a:blip r:embed="rId5" cstate="print"/>
          <a:stretch>
            <a:fillRect/>
          </a:stretch>
        </p:blipFill>
        <p:spPr>
          <a:xfrm>
            <a:off x="6428714" y="472435"/>
            <a:ext cx="223900" cy="223901"/>
          </a:xfrm>
          <a:prstGeom prst="rect">
            <a:avLst/>
          </a:prstGeom>
        </p:spPr>
      </p:pic>
      <p:sp>
        <p:nvSpPr>
          <p:cNvPr id="2" name="Holder 2"/>
          <p:cNvSpPr>
            <a:spLocks noGrp="1"/>
          </p:cNvSpPr>
          <p:nvPr>
            <p:ph type="title"/>
          </p:nvPr>
        </p:nvSpPr>
        <p:spPr/>
        <p:txBody>
          <a:bodyPr lIns="0" tIns="0" rIns="0" bIns="0"/>
          <a:lstStyle>
            <a:lvl1pPr>
              <a:defRPr sz="2300" b="1" i="0">
                <a:solidFill>
                  <a:schemeClr val="bg1"/>
                </a:solidFill>
                <a:latin typeface="함초롬돋움"/>
                <a:cs typeface="함초롬돋움"/>
              </a:defRPr>
            </a:lvl1pPr>
          </a:lstStyle>
          <a:p>
            <a:endParaRPr/>
          </a:p>
        </p:txBody>
      </p:sp>
      <p:sp>
        <p:nvSpPr>
          <p:cNvPr id="3" name="Holder 3"/>
          <p:cNvSpPr>
            <a:spLocks noGrp="1"/>
          </p:cNvSpPr>
          <p:nvPr>
            <p:ph sz="half" idx="2"/>
          </p:nvPr>
        </p:nvSpPr>
        <p:spPr>
          <a:xfrm>
            <a:off x="388937" y="2509139"/>
            <a:ext cx="3383756" cy="720013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006056" y="2509139"/>
            <a:ext cx="3383756" cy="720013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900" b="0" i="0">
                <a:solidFill>
                  <a:schemeClr val="tx1"/>
                </a:solidFill>
                <a:latin typeface="함초롬돋움"/>
                <a:cs typeface="함초롬돋움"/>
              </a:defRPr>
            </a:lvl1pPr>
          </a:lstStyle>
          <a:p>
            <a:pPr marL="12700">
              <a:lnSpc>
                <a:spcPct val="100000"/>
              </a:lnSpc>
              <a:spcBef>
                <a:spcPts val="240"/>
              </a:spcBef>
            </a:pPr>
            <a:r>
              <a:rPr spc="-10" dirty="0"/>
              <a:t>Samil</a:t>
            </a:r>
            <a:r>
              <a:rPr spc="-45" dirty="0"/>
              <a:t> </a:t>
            </a:r>
            <a:r>
              <a:rPr dirty="0"/>
              <a:t>PwC</a:t>
            </a:r>
            <a:r>
              <a:rPr spc="165" dirty="0"/>
              <a:t> </a:t>
            </a:r>
            <a:r>
              <a:rPr dirty="0"/>
              <a:t>l</a:t>
            </a:r>
            <a:r>
              <a:rPr spc="150" dirty="0"/>
              <a:t> </a:t>
            </a:r>
            <a:r>
              <a:rPr spc="-10" dirty="0"/>
              <a:t>Samil</a:t>
            </a:r>
            <a:r>
              <a:rPr spc="-45" dirty="0"/>
              <a:t> </a:t>
            </a:r>
            <a:r>
              <a:rPr spc="-10" dirty="0"/>
              <a:t>Insight</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2/28/2025</a:t>
            </a:fld>
            <a:endParaRPr lang="en-US"/>
          </a:p>
        </p:txBody>
      </p:sp>
      <p:sp>
        <p:nvSpPr>
          <p:cNvPr id="7" name="Holder 7"/>
          <p:cNvSpPr>
            <a:spLocks noGrp="1"/>
          </p:cNvSpPr>
          <p:nvPr>
            <p:ph type="sldNum" sz="quarter" idx="7"/>
          </p:nvPr>
        </p:nvSpPr>
        <p:spPr/>
        <p:txBody>
          <a:bodyPr lIns="0" tIns="0" rIns="0" bIns="0"/>
          <a:lstStyle>
            <a:lvl1pPr>
              <a:defRPr sz="900" b="0" i="0">
                <a:solidFill>
                  <a:schemeClr val="bg1"/>
                </a:solidFill>
                <a:latin typeface="함초롬돋움"/>
                <a:cs typeface="함초롬돋움"/>
              </a:defRPr>
            </a:lvl1pPr>
          </a:lstStyle>
          <a:p>
            <a:pPr marL="69850">
              <a:lnSpc>
                <a:spcPct val="100000"/>
              </a:lnSpc>
              <a:spcBef>
                <a:spcPts val="240"/>
              </a:spcBef>
            </a:pPr>
            <a:fld id="{81D60167-4931-47E6-BA6A-407CBD079E47}" type="slidenum">
              <a:rPr dirty="0"/>
              <a:t>‹#›</a:t>
            </a:fld>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4_빈 화면">
    <p:spTree>
      <p:nvGrpSpPr>
        <p:cNvPr id="1" name=""/>
        <p:cNvGrpSpPr/>
        <p:nvPr/>
      </p:nvGrpSpPr>
      <p:grpSpPr>
        <a:xfrm>
          <a:off x="0" y="0"/>
          <a:ext cx="0" cy="0"/>
          <a:chOff x="0" y="0"/>
          <a:chExt cx="0" cy="0"/>
        </a:xfrm>
      </p:grpSpPr>
      <p:sp>
        <p:nvSpPr>
          <p:cNvPr id="14" name="그림 개체 틀 13">
            <a:extLst>
              <a:ext uri="{FF2B5EF4-FFF2-40B4-BE49-F238E27FC236}">
                <a16:creationId xmlns:a16="http://schemas.microsoft.com/office/drawing/2014/main" id="{B259AB9D-FEA3-1762-F62F-A1F9710D602C}"/>
              </a:ext>
            </a:extLst>
          </p:cNvPr>
          <p:cNvSpPr>
            <a:spLocks noGrp="1"/>
          </p:cNvSpPr>
          <p:nvPr>
            <p:ph type="pic" sz="quarter" idx="14"/>
          </p:nvPr>
        </p:nvSpPr>
        <p:spPr>
          <a:xfrm>
            <a:off x="2" y="6545582"/>
            <a:ext cx="1547541" cy="4363706"/>
          </a:xfrm>
          <a:custGeom>
            <a:avLst/>
            <a:gdLst>
              <a:gd name="connsiteX0" fmla="*/ 0 w 2427515"/>
              <a:gd name="connsiteY0" fmla="*/ 0 h 3929743"/>
              <a:gd name="connsiteX1" fmla="*/ 2427515 w 2427515"/>
              <a:gd name="connsiteY1" fmla="*/ 0 h 3929743"/>
              <a:gd name="connsiteX2" fmla="*/ 2427515 w 2427515"/>
              <a:gd name="connsiteY2" fmla="*/ 3929743 h 3929743"/>
              <a:gd name="connsiteX3" fmla="*/ 0 w 2427515"/>
              <a:gd name="connsiteY3" fmla="*/ 3929743 h 3929743"/>
            </a:gdLst>
            <a:ahLst/>
            <a:cxnLst>
              <a:cxn ang="0">
                <a:pos x="connsiteX0" y="connsiteY0"/>
              </a:cxn>
              <a:cxn ang="0">
                <a:pos x="connsiteX1" y="connsiteY1"/>
              </a:cxn>
              <a:cxn ang="0">
                <a:pos x="connsiteX2" y="connsiteY2"/>
              </a:cxn>
              <a:cxn ang="0">
                <a:pos x="connsiteX3" y="connsiteY3"/>
              </a:cxn>
            </a:cxnLst>
            <a:rect l="l" t="t" r="r" b="b"/>
            <a:pathLst>
              <a:path w="2427515" h="3929743">
                <a:moveTo>
                  <a:pt x="0" y="0"/>
                </a:moveTo>
                <a:lnTo>
                  <a:pt x="2427515" y="0"/>
                </a:lnTo>
                <a:lnTo>
                  <a:pt x="2427515" y="3929743"/>
                </a:lnTo>
                <a:lnTo>
                  <a:pt x="0" y="3929743"/>
                </a:lnTo>
                <a:close/>
              </a:path>
            </a:pathLst>
          </a:custGeom>
        </p:spPr>
        <p:txBody>
          <a:bodyPr wrap="square">
            <a:noAutofit/>
          </a:bodyPr>
          <a:lstStyle/>
          <a:p>
            <a:endParaRPr lang="ko-KR" altLang="en-US"/>
          </a:p>
        </p:txBody>
      </p:sp>
      <p:sp>
        <p:nvSpPr>
          <p:cNvPr id="16" name="그림 개체 틀 15">
            <a:extLst>
              <a:ext uri="{FF2B5EF4-FFF2-40B4-BE49-F238E27FC236}">
                <a16:creationId xmlns:a16="http://schemas.microsoft.com/office/drawing/2014/main" id="{494DFDE5-7F2B-8939-7548-7C6B3EB7BAE5}"/>
              </a:ext>
            </a:extLst>
          </p:cNvPr>
          <p:cNvSpPr>
            <a:spLocks noGrp="1"/>
          </p:cNvSpPr>
          <p:nvPr>
            <p:ph type="pic" sz="quarter" idx="15"/>
          </p:nvPr>
        </p:nvSpPr>
        <p:spPr>
          <a:xfrm>
            <a:off x="1658577" y="14"/>
            <a:ext cx="1547541" cy="4363707"/>
          </a:xfrm>
          <a:custGeom>
            <a:avLst/>
            <a:gdLst>
              <a:gd name="connsiteX0" fmla="*/ 0 w 2427515"/>
              <a:gd name="connsiteY0" fmla="*/ 0 h 3929743"/>
              <a:gd name="connsiteX1" fmla="*/ 2427515 w 2427515"/>
              <a:gd name="connsiteY1" fmla="*/ 0 h 3929743"/>
              <a:gd name="connsiteX2" fmla="*/ 2427515 w 2427515"/>
              <a:gd name="connsiteY2" fmla="*/ 3929743 h 3929743"/>
              <a:gd name="connsiteX3" fmla="*/ 0 w 2427515"/>
              <a:gd name="connsiteY3" fmla="*/ 3929743 h 3929743"/>
            </a:gdLst>
            <a:ahLst/>
            <a:cxnLst>
              <a:cxn ang="0">
                <a:pos x="connsiteX0" y="connsiteY0"/>
              </a:cxn>
              <a:cxn ang="0">
                <a:pos x="connsiteX1" y="connsiteY1"/>
              </a:cxn>
              <a:cxn ang="0">
                <a:pos x="connsiteX2" y="connsiteY2"/>
              </a:cxn>
              <a:cxn ang="0">
                <a:pos x="connsiteX3" y="connsiteY3"/>
              </a:cxn>
            </a:cxnLst>
            <a:rect l="l" t="t" r="r" b="b"/>
            <a:pathLst>
              <a:path w="2427515" h="3929743">
                <a:moveTo>
                  <a:pt x="0" y="0"/>
                </a:moveTo>
                <a:lnTo>
                  <a:pt x="2427515" y="0"/>
                </a:lnTo>
                <a:lnTo>
                  <a:pt x="2427515" y="3929743"/>
                </a:lnTo>
                <a:lnTo>
                  <a:pt x="0" y="3929743"/>
                </a:lnTo>
                <a:close/>
              </a:path>
            </a:pathLst>
          </a:custGeom>
        </p:spPr>
        <p:txBody>
          <a:bodyPr wrap="square">
            <a:noAutofit/>
          </a:bodyPr>
          <a:lstStyle/>
          <a:p>
            <a:endParaRPr lang="ko-KR" altLang="en-US"/>
          </a:p>
        </p:txBody>
      </p:sp>
      <p:sp>
        <p:nvSpPr>
          <p:cNvPr id="17" name="그림 개체 틀 16">
            <a:extLst>
              <a:ext uri="{FF2B5EF4-FFF2-40B4-BE49-F238E27FC236}">
                <a16:creationId xmlns:a16="http://schemas.microsoft.com/office/drawing/2014/main" id="{8B3C05C4-6496-D937-2182-3CF6101FE71A}"/>
              </a:ext>
            </a:extLst>
          </p:cNvPr>
          <p:cNvSpPr>
            <a:spLocks noGrp="1"/>
          </p:cNvSpPr>
          <p:nvPr>
            <p:ph type="pic" sz="quarter" idx="16"/>
          </p:nvPr>
        </p:nvSpPr>
        <p:spPr>
          <a:xfrm>
            <a:off x="1658578" y="4658088"/>
            <a:ext cx="1547541" cy="6251201"/>
          </a:xfrm>
          <a:custGeom>
            <a:avLst/>
            <a:gdLst>
              <a:gd name="connsiteX0" fmla="*/ 0 w 2427515"/>
              <a:gd name="connsiteY0" fmla="*/ 0 h 3929743"/>
              <a:gd name="connsiteX1" fmla="*/ 2427515 w 2427515"/>
              <a:gd name="connsiteY1" fmla="*/ 0 h 3929743"/>
              <a:gd name="connsiteX2" fmla="*/ 2427515 w 2427515"/>
              <a:gd name="connsiteY2" fmla="*/ 3929743 h 3929743"/>
              <a:gd name="connsiteX3" fmla="*/ 0 w 2427515"/>
              <a:gd name="connsiteY3" fmla="*/ 3929743 h 3929743"/>
            </a:gdLst>
            <a:ahLst/>
            <a:cxnLst>
              <a:cxn ang="0">
                <a:pos x="connsiteX0" y="connsiteY0"/>
              </a:cxn>
              <a:cxn ang="0">
                <a:pos x="connsiteX1" y="connsiteY1"/>
              </a:cxn>
              <a:cxn ang="0">
                <a:pos x="connsiteX2" y="connsiteY2"/>
              </a:cxn>
              <a:cxn ang="0">
                <a:pos x="connsiteX3" y="connsiteY3"/>
              </a:cxn>
            </a:cxnLst>
            <a:rect l="l" t="t" r="r" b="b"/>
            <a:pathLst>
              <a:path w="2427515" h="3929743">
                <a:moveTo>
                  <a:pt x="0" y="0"/>
                </a:moveTo>
                <a:lnTo>
                  <a:pt x="2427515" y="0"/>
                </a:lnTo>
                <a:lnTo>
                  <a:pt x="2427515" y="3929743"/>
                </a:lnTo>
                <a:lnTo>
                  <a:pt x="0" y="3929743"/>
                </a:lnTo>
                <a:close/>
              </a:path>
            </a:pathLst>
          </a:custGeom>
        </p:spPr>
        <p:txBody>
          <a:bodyPr wrap="square">
            <a:noAutofit/>
          </a:bodyPr>
          <a:lstStyle/>
          <a:p>
            <a:endParaRPr lang="ko-KR" altLang="en-US"/>
          </a:p>
        </p:txBody>
      </p:sp>
      <p:sp>
        <p:nvSpPr>
          <p:cNvPr id="18" name="그림 개체 틀 17">
            <a:extLst>
              <a:ext uri="{FF2B5EF4-FFF2-40B4-BE49-F238E27FC236}">
                <a16:creationId xmlns:a16="http://schemas.microsoft.com/office/drawing/2014/main" id="{6C154164-33A3-D5F3-FA10-3F1C566FA317}"/>
              </a:ext>
            </a:extLst>
          </p:cNvPr>
          <p:cNvSpPr>
            <a:spLocks noGrp="1"/>
          </p:cNvSpPr>
          <p:nvPr>
            <p:ph type="pic" sz="quarter" idx="17"/>
          </p:nvPr>
        </p:nvSpPr>
        <p:spPr>
          <a:xfrm>
            <a:off x="3317153" y="8188470"/>
            <a:ext cx="1547541" cy="2720819"/>
          </a:xfrm>
          <a:custGeom>
            <a:avLst/>
            <a:gdLst>
              <a:gd name="connsiteX0" fmla="*/ 0 w 2427515"/>
              <a:gd name="connsiteY0" fmla="*/ 0 h 3929743"/>
              <a:gd name="connsiteX1" fmla="*/ 2427515 w 2427515"/>
              <a:gd name="connsiteY1" fmla="*/ 0 h 3929743"/>
              <a:gd name="connsiteX2" fmla="*/ 2427515 w 2427515"/>
              <a:gd name="connsiteY2" fmla="*/ 3929743 h 3929743"/>
              <a:gd name="connsiteX3" fmla="*/ 0 w 2427515"/>
              <a:gd name="connsiteY3" fmla="*/ 3929743 h 3929743"/>
            </a:gdLst>
            <a:ahLst/>
            <a:cxnLst>
              <a:cxn ang="0">
                <a:pos x="connsiteX0" y="connsiteY0"/>
              </a:cxn>
              <a:cxn ang="0">
                <a:pos x="connsiteX1" y="connsiteY1"/>
              </a:cxn>
              <a:cxn ang="0">
                <a:pos x="connsiteX2" y="connsiteY2"/>
              </a:cxn>
              <a:cxn ang="0">
                <a:pos x="connsiteX3" y="connsiteY3"/>
              </a:cxn>
            </a:cxnLst>
            <a:rect l="l" t="t" r="r" b="b"/>
            <a:pathLst>
              <a:path w="2427515" h="3929743">
                <a:moveTo>
                  <a:pt x="0" y="0"/>
                </a:moveTo>
                <a:lnTo>
                  <a:pt x="2427515" y="0"/>
                </a:lnTo>
                <a:lnTo>
                  <a:pt x="2427515" y="3929743"/>
                </a:lnTo>
                <a:lnTo>
                  <a:pt x="0" y="3929743"/>
                </a:lnTo>
                <a:close/>
              </a:path>
            </a:pathLst>
          </a:custGeom>
        </p:spPr>
        <p:txBody>
          <a:bodyPr wrap="square">
            <a:noAutofit/>
          </a:bodyPr>
          <a:lstStyle/>
          <a:p>
            <a:endParaRPr lang="ko-KR" altLang="en-US"/>
          </a:p>
        </p:txBody>
      </p:sp>
      <p:sp>
        <p:nvSpPr>
          <p:cNvPr id="19" name="그림 개체 틀 18">
            <a:extLst>
              <a:ext uri="{FF2B5EF4-FFF2-40B4-BE49-F238E27FC236}">
                <a16:creationId xmlns:a16="http://schemas.microsoft.com/office/drawing/2014/main" id="{33AF3170-68F9-18C0-C724-580B412D2D5F}"/>
              </a:ext>
            </a:extLst>
          </p:cNvPr>
          <p:cNvSpPr>
            <a:spLocks noGrp="1"/>
          </p:cNvSpPr>
          <p:nvPr>
            <p:ph type="pic" sz="quarter" idx="18"/>
          </p:nvPr>
        </p:nvSpPr>
        <p:spPr>
          <a:xfrm>
            <a:off x="3317153" y="15"/>
            <a:ext cx="1547541" cy="7894076"/>
          </a:xfrm>
          <a:custGeom>
            <a:avLst/>
            <a:gdLst>
              <a:gd name="connsiteX0" fmla="*/ 0 w 2427515"/>
              <a:gd name="connsiteY0" fmla="*/ 0 h 3929743"/>
              <a:gd name="connsiteX1" fmla="*/ 2427515 w 2427515"/>
              <a:gd name="connsiteY1" fmla="*/ 0 h 3929743"/>
              <a:gd name="connsiteX2" fmla="*/ 2427515 w 2427515"/>
              <a:gd name="connsiteY2" fmla="*/ 3929743 h 3929743"/>
              <a:gd name="connsiteX3" fmla="*/ 0 w 2427515"/>
              <a:gd name="connsiteY3" fmla="*/ 3929743 h 3929743"/>
            </a:gdLst>
            <a:ahLst/>
            <a:cxnLst>
              <a:cxn ang="0">
                <a:pos x="connsiteX0" y="connsiteY0"/>
              </a:cxn>
              <a:cxn ang="0">
                <a:pos x="connsiteX1" y="connsiteY1"/>
              </a:cxn>
              <a:cxn ang="0">
                <a:pos x="connsiteX2" y="connsiteY2"/>
              </a:cxn>
              <a:cxn ang="0">
                <a:pos x="connsiteX3" y="connsiteY3"/>
              </a:cxn>
            </a:cxnLst>
            <a:rect l="l" t="t" r="r" b="b"/>
            <a:pathLst>
              <a:path w="2427515" h="3929743">
                <a:moveTo>
                  <a:pt x="0" y="0"/>
                </a:moveTo>
                <a:lnTo>
                  <a:pt x="2427515" y="0"/>
                </a:lnTo>
                <a:lnTo>
                  <a:pt x="2427515" y="3929743"/>
                </a:lnTo>
                <a:lnTo>
                  <a:pt x="0" y="3929743"/>
                </a:lnTo>
                <a:close/>
              </a:path>
            </a:pathLst>
          </a:custGeom>
        </p:spPr>
        <p:txBody>
          <a:bodyPr wrap="square">
            <a:noAutofit/>
          </a:bodyPr>
          <a:lstStyle/>
          <a:p>
            <a:endParaRPr lang="ko-KR" altLang="en-US"/>
          </a:p>
        </p:txBody>
      </p:sp>
      <p:sp>
        <p:nvSpPr>
          <p:cNvPr id="13" name="그림 개체 틀 12">
            <a:extLst>
              <a:ext uri="{FF2B5EF4-FFF2-40B4-BE49-F238E27FC236}">
                <a16:creationId xmlns:a16="http://schemas.microsoft.com/office/drawing/2014/main" id="{C62381BD-6F20-63D7-A0F5-D6C55C78A438}"/>
              </a:ext>
            </a:extLst>
          </p:cNvPr>
          <p:cNvSpPr>
            <a:spLocks noGrp="1"/>
          </p:cNvSpPr>
          <p:nvPr>
            <p:ph type="pic" sz="quarter" idx="13"/>
          </p:nvPr>
        </p:nvSpPr>
        <p:spPr>
          <a:xfrm>
            <a:off x="2" y="14"/>
            <a:ext cx="1547541" cy="6251202"/>
          </a:xfrm>
          <a:custGeom>
            <a:avLst/>
            <a:gdLst>
              <a:gd name="connsiteX0" fmla="*/ 0 w 2427515"/>
              <a:gd name="connsiteY0" fmla="*/ 0 h 3929743"/>
              <a:gd name="connsiteX1" fmla="*/ 2427515 w 2427515"/>
              <a:gd name="connsiteY1" fmla="*/ 0 h 3929743"/>
              <a:gd name="connsiteX2" fmla="*/ 2427515 w 2427515"/>
              <a:gd name="connsiteY2" fmla="*/ 3929743 h 3929743"/>
              <a:gd name="connsiteX3" fmla="*/ 0 w 2427515"/>
              <a:gd name="connsiteY3" fmla="*/ 3929743 h 3929743"/>
            </a:gdLst>
            <a:ahLst/>
            <a:cxnLst>
              <a:cxn ang="0">
                <a:pos x="connsiteX0" y="connsiteY0"/>
              </a:cxn>
              <a:cxn ang="0">
                <a:pos x="connsiteX1" y="connsiteY1"/>
              </a:cxn>
              <a:cxn ang="0">
                <a:pos x="connsiteX2" y="connsiteY2"/>
              </a:cxn>
              <a:cxn ang="0">
                <a:pos x="connsiteX3" y="connsiteY3"/>
              </a:cxn>
            </a:cxnLst>
            <a:rect l="l" t="t" r="r" b="b"/>
            <a:pathLst>
              <a:path w="2427515" h="3929743">
                <a:moveTo>
                  <a:pt x="0" y="0"/>
                </a:moveTo>
                <a:lnTo>
                  <a:pt x="2427515" y="0"/>
                </a:lnTo>
                <a:lnTo>
                  <a:pt x="2427515" y="3929743"/>
                </a:lnTo>
                <a:lnTo>
                  <a:pt x="0" y="3929743"/>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41871734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5_빈 화면">
    <p:spTree>
      <p:nvGrpSpPr>
        <p:cNvPr id="1" name=""/>
        <p:cNvGrpSpPr/>
        <p:nvPr/>
      </p:nvGrpSpPr>
      <p:grpSpPr>
        <a:xfrm>
          <a:off x="0" y="0"/>
          <a:ext cx="0" cy="0"/>
          <a:chOff x="0" y="0"/>
          <a:chExt cx="0" cy="0"/>
        </a:xfrm>
      </p:grpSpPr>
      <p:sp>
        <p:nvSpPr>
          <p:cNvPr id="11" name="그림 개체 틀 10">
            <a:extLst>
              <a:ext uri="{FF2B5EF4-FFF2-40B4-BE49-F238E27FC236}">
                <a16:creationId xmlns:a16="http://schemas.microsoft.com/office/drawing/2014/main" id="{3537C708-E1DB-9EB0-0E2A-23396D69BF7B}"/>
              </a:ext>
            </a:extLst>
          </p:cNvPr>
          <p:cNvSpPr>
            <a:spLocks noGrp="1"/>
          </p:cNvSpPr>
          <p:nvPr>
            <p:ph type="pic" sz="quarter" idx="15"/>
          </p:nvPr>
        </p:nvSpPr>
        <p:spPr>
          <a:xfrm>
            <a:off x="443271" y="2121110"/>
            <a:ext cx="2717782" cy="6781627"/>
          </a:xfrm>
          <a:custGeom>
            <a:avLst/>
            <a:gdLst>
              <a:gd name="connsiteX0" fmla="*/ 2131594 w 4263188"/>
              <a:gd name="connsiteY0" fmla="*/ 0 h 4263188"/>
              <a:gd name="connsiteX1" fmla="*/ 4263188 w 4263188"/>
              <a:gd name="connsiteY1" fmla="*/ 2131594 h 4263188"/>
              <a:gd name="connsiteX2" fmla="*/ 2131594 w 4263188"/>
              <a:gd name="connsiteY2" fmla="*/ 4263188 h 4263188"/>
              <a:gd name="connsiteX3" fmla="*/ 0 w 4263188"/>
              <a:gd name="connsiteY3" fmla="*/ 2131594 h 4263188"/>
              <a:gd name="connsiteX4" fmla="*/ 2131594 w 4263188"/>
              <a:gd name="connsiteY4" fmla="*/ 0 h 426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3188" h="4263188">
                <a:moveTo>
                  <a:pt x="2131594" y="0"/>
                </a:moveTo>
                <a:cubicBezTo>
                  <a:pt x="3308841" y="0"/>
                  <a:pt x="4263188" y="954347"/>
                  <a:pt x="4263188" y="2131594"/>
                </a:cubicBezTo>
                <a:cubicBezTo>
                  <a:pt x="4263188" y="3308841"/>
                  <a:pt x="3308841" y="4263188"/>
                  <a:pt x="2131594" y="4263188"/>
                </a:cubicBezTo>
                <a:cubicBezTo>
                  <a:pt x="954347" y="4263188"/>
                  <a:pt x="0" y="3308841"/>
                  <a:pt x="0" y="2131594"/>
                </a:cubicBezTo>
                <a:cubicBezTo>
                  <a:pt x="0" y="954347"/>
                  <a:pt x="954347" y="0"/>
                  <a:pt x="2131594" y="0"/>
                </a:cubicBezTo>
                <a:close/>
              </a:path>
            </a:pathLst>
          </a:custGeom>
        </p:spPr>
        <p:txBody>
          <a:bodyPr wrap="square">
            <a:noAutofit/>
          </a:bodyPr>
          <a:lstStyle/>
          <a:p>
            <a:endParaRPr lang="ko-KR" altLang="en-US"/>
          </a:p>
        </p:txBody>
      </p:sp>
      <p:sp>
        <p:nvSpPr>
          <p:cNvPr id="8" name="그림 개체 틀 7">
            <a:extLst>
              <a:ext uri="{FF2B5EF4-FFF2-40B4-BE49-F238E27FC236}">
                <a16:creationId xmlns:a16="http://schemas.microsoft.com/office/drawing/2014/main" id="{3C786890-B5F5-CD46-2D35-AD77D49F8AE6}"/>
              </a:ext>
            </a:extLst>
          </p:cNvPr>
          <p:cNvSpPr>
            <a:spLocks noGrp="1"/>
          </p:cNvSpPr>
          <p:nvPr>
            <p:ph type="pic" sz="quarter" idx="13"/>
          </p:nvPr>
        </p:nvSpPr>
        <p:spPr>
          <a:xfrm>
            <a:off x="0" y="0"/>
            <a:ext cx="2032159" cy="10901725"/>
          </a:xfrm>
        </p:spPr>
        <p:txBody>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34823826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6_빈 화면">
    <p:spTree>
      <p:nvGrpSpPr>
        <p:cNvPr id="1" name=""/>
        <p:cNvGrpSpPr/>
        <p:nvPr/>
      </p:nvGrpSpPr>
      <p:grpSpPr>
        <a:xfrm>
          <a:off x="0" y="0"/>
          <a:ext cx="0" cy="0"/>
          <a:chOff x="0" y="0"/>
          <a:chExt cx="0" cy="0"/>
        </a:xfrm>
      </p:grpSpPr>
      <p:sp>
        <p:nvSpPr>
          <p:cNvPr id="11" name="그림 개체 틀 10">
            <a:extLst>
              <a:ext uri="{FF2B5EF4-FFF2-40B4-BE49-F238E27FC236}">
                <a16:creationId xmlns:a16="http://schemas.microsoft.com/office/drawing/2014/main" id="{71AB5556-3773-ED6E-4E08-C7FEF158EF45}"/>
              </a:ext>
            </a:extLst>
          </p:cNvPr>
          <p:cNvSpPr>
            <a:spLocks noGrp="1"/>
          </p:cNvSpPr>
          <p:nvPr>
            <p:ph type="pic" sz="quarter" idx="14"/>
          </p:nvPr>
        </p:nvSpPr>
        <p:spPr>
          <a:xfrm>
            <a:off x="3216456" y="3566826"/>
            <a:ext cx="1474530" cy="3679364"/>
          </a:xfrm>
          <a:custGeom>
            <a:avLst/>
            <a:gdLst>
              <a:gd name="connsiteX0" fmla="*/ 1156494 w 2312988"/>
              <a:gd name="connsiteY0" fmla="*/ 0 h 2312988"/>
              <a:gd name="connsiteX1" fmla="*/ 2312988 w 2312988"/>
              <a:gd name="connsiteY1" fmla="*/ 1156494 h 2312988"/>
              <a:gd name="connsiteX2" fmla="*/ 1156494 w 2312988"/>
              <a:gd name="connsiteY2" fmla="*/ 2312988 h 2312988"/>
              <a:gd name="connsiteX3" fmla="*/ 0 w 2312988"/>
              <a:gd name="connsiteY3" fmla="*/ 1156494 h 2312988"/>
              <a:gd name="connsiteX4" fmla="*/ 1156494 w 2312988"/>
              <a:gd name="connsiteY4" fmla="*/ 0 h 2312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2988" h="2312988">
                <a:moveTo>
                  <a:pt x="1156494" y="0"/>
                </a:moveTo>
                <a:cubicBezTo>
                  <a:pt x="1795208" y="0"/>
                  <a:pt x="2312988" y="517780"/>
                  <a:pt x="2312988" y="1156494"/>
                </a:cubicBezTo>
                <a:cubicBezTo>
                  <a:pt x="2312988" y="1795208"/>
                  <a:pt x="1795208" y="2312988"/>
                  <a:pt x="1156494" y="2312988"/>
                </a:cubicBezTo>
                <a:cubicBezTo>
                  <a:pt x="517780" y="2312988"/>
                  <a:pt x="0" y="1795208"/>
                  <a:pt x="0" y="1156494"/>
                </a:cubicBezTo>
                <a:cubicBezTo>
                  <a:pt x="0" y="517780"/>
                  <a:pt x="517780" y="0"/>
                  <a:pt x="1156494" y="0"/>
                </a:cubicBezTo>
                <a:close/>
              </a:path>
            </a:pathLst>
          </a:custGeom>
        </p:spPr>
        <p:txBody>
          <a:bodyPr wrap="square">
            <a:noAutofit/>
          </a:bodyPr>
          <a:lstStyle/>
          <a:p>
            <a:endParaRPr lang="ko-KR" altLang="en-US"/>
          </a:p>
        </p:txBody>
      </p:sp>
      <p:sp>
        <p:nvSpPr>
          <p:cNvPr id="12" name="그림 개체 틀 11">
            <a:extLst>
              <a:ext uri="{FF2B5EF4-FFF2-40B4-BE49-F238E27FC236}">
                <a16:creationId xmlns:a16="http://schemas.microsoft.com/office/drawing/2014/main" id="{3A61A01F-5E1F-573D-278A-2833D45EA80F}"/>
              </a:ext>
            </a:extLst>
          </p:cNvPr>
          <p:cNvSpPr>
            <a:spLocks noGrp="1"/>
          </p:cNvSpPr>
          <p:nvPr>
            <p:ph type="pic" sz="quarter" idx="15"/>
          </p:nvPr>
        </p:nvSpPr>
        <p:spPr>
          <a:xfrm>
            <a:off x="5373961" y="3566826"/>
            <a:ext cx="1474530" cy="3679364"/>
          </a:xfrm>
          <a:custGeom>
            <a:avLst/>
            <a:gdLst>
              <a:gd name="connsiteX0" fmla="*/ 1156494 w 2312988"/>
              <a:gd name="connsiteY0" fmla="*/ 0 h 2312988"/>
              <a:gd name="connsiteX1" fmla="*/ 2312988 w 2312988"/>
              <a:gd name="connsiteY1" fmla="*/ 1156494 h 2312988"/>
              <a:gd name="connsiteX2" fmla="*/ 1156494 w 2312988"/>
              <a:gd name="connsiteY2" fmla="*/ 2312988 h 2312988"/>
              <a:gd name="connsiteX3" fmla="*/ 0 w 2312988"/>
              <a:gd name="connsiteY3" fmla="*/ 1156494 h 2312988"/>
              <a:gd name="connsiteX4" fmla="*/ 1156494 w 2312988"/>
              <a:gd name="connsiteY4" fmla="*/ 0 h 2312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2988" h="2312988">
                <a:moveTo>
                  <a:pt x="1156494" y="0"/>
                </a:moveTo>
                <a:cubicBezTo>
                  <a:pt x="1795208" y="0"/>
                  <a:pt x="2312988" y="517780"/>
                  <a:pt x="2312988" y="1156494"/>
                </a:cubicBezTo>
                <a:cubicBezTo>
                  <a:pt x="2312988" y="1795208"/>
                  <a:pt x="1795208" y="2312988"/>
                  <a:pt x="1156494" y="2312988"/>
                </a:cubicBezTo>
                <a:cubicBezTo>
                  <a:pt x="517780" y="2312988"/>
                  <a:pt x="0" y="1795208"/>
                  <a:pt x="0" y="1156494"/>
                </a:cubicBezTo>
                <a:cubicBezTo>
                  <a:pt x="0" y="517780"/>
                  <a:pt x="517780" y="0"/>
                  <a:pt x="1156494" y="0"/>
                </a:cubicBezTo>
                <a:close/>
              </a:path>
            </a:pathLst>
          </a:custGeom>
        </p:spPr>
        <p:txBody>
          <a:bodyPr wrap="square">
            <a:noAutofit/>
          </a:bodyPr>
          <a:lstStyle/>
          <a:p>
            <a:endParaRPr lang="ko-KR" altLang="en-US"/>
          </a:p>
        </p:txBody>
      </p:sp>
      <p:sp>
        <p:nvSpPr>
          <p:cNvPr id="10" name="그림 개체 틀 9">
            <a:extLst>
              <a:ext uri="{FF2B5EF4-FFF2-40B4-BE49-F238E27FC236}">
                <a16:creationId xmlns:a16="http://schemas.microsoft.com/office/drawing/2014/main" id="{065DACAE-0026-A41C-532D-D6BADA444215}"/>
              </a:ext>
            </a:extLst>
          </p:cNvPr>
          <p:cNvSpPr>
            <a:spLocks noGrp="1"/>
          </p:cNvSpPr>
          <p:nvPr>
            <p:ph type="pic" sz="quarter" idx="13"/>
          </p:nvPr>
        </p:nvSpPr>
        <p:spPr>
          <a:xfrm>
            <a:off x="1058950" y="3566826"/>
            <a:ext cx="1474530" cy="3679364"/>
          </a:xfrm>
          <a:custGeom>
            <a:avLst/>
            <a:gdLst>
              <a:gd name="connsiteX0" fmla="*/ 1156494 w 2312988"/>
              <a:gd name="connsiteY0" fmla="*/ 0 h 2312988"/>
              <a:gd name="connsiteX1" fmla="*/ 2312988 w 2312988"/>
              <a:gd name="connsiteY1" fmla="*/ 1156494 h 2312988"/>
              <a:gd name="connsiteX2" fmla="*/ 1156494 w 2312988"/>
              <a:gd name="connsiteY2" fmla="*/ 2312988 h 2312988"/>
              <a:gd name="connsiteX3" fmla="*/ 0 w 2312988"/>
              <a:gd name="connsiteY3" fmla="*/ 1156494 h 2312988"/>
              <a:gd name="connsiteX4" fmla="*/ 1156494 w 2312988"/>
              <a:gd name="connsiteY4" fmla="*/ 0 h 2312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2988" h="2312988">
                <a:moveTo>
                  <a:pt x="1156494" y="0"/>
                </a:moveTo>
                <a:cubicBezTo>
                  <a:pt x="1795208" y="0"/>
                  <a:pt x="2312988" y="517780"/>
                  <a:pt x="2312988" y="1156494"/>
                </a:cubicBezTo>
                <a:cubicBezTo>
                  <a:pt x="2312988" y="1795208"/>
                  <a:pt x="1795208" y="2312988"/>
                  <a:pt x="1156494" y="2312988"/>
                </a:cubicBezTo>
                <a:cubicBezTo>
                  <a:pt x="517780" y="2312988"/>
                  <a:pt x="0" y="1795208"/>
                  <a:pt x="0" y="1156494"/>
                </a:cubicBezTo>
                <a:cubicBezTo>
                  <a:pt x="0" y="517780"/>
                  <a:pt x="517780" y="0"/>
                  <a:pt x="1156494" y="0"/>
                </a:cubicBez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33914843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7_빈 화면">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AA4A9DBA-10C0-700A-87CC-07FBF69ADEE0}"/>
              </a:ext>
            </a:extLst>
          </p:cNvPr>
          <p:cNvSpPr>
            <a:spLocks noGrp="1"/>
          </p:cNvSpPr>
          <p:nvPr>
            <p:ph type="pic" sz="quarter" idx="13"/>
          </p:nvPr>
        </p:nvSpPr>
        <p:spPr>
          <a:xfrm>
            <a:off x="4964014" y="0"/>
            <a:ext cx="2808386" cy="10909300"/>
          </a:xfrm>
        </p:spPr>
        <p:txBody>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4329524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8_빈 화면">
    <p:spTree>
      <p:nvGrpSpPr>
        <p:cNvPr id="1" name=""/>
        <p:cNvGrpSpPr/>
        <p:nvPr/>
      </p:nvGrpSpPr>
      <p:grpSpPr>
        <a:xfrm>
          <a:off x="0" y="0"/>
          <a:ext cx="0" cy="0"/>
          <a:chOff x="0" y="0"/>
          <a:chExt cx="0" cy="0"/>
        </a:xfrm>
      </p:grpSpPr>
      <p:sp>
        <p:nvSpPr>
          <p:cNvPr id="9" name="그림 개체 틀 8">
            <a:extLst>
              <a:ext uri="{FF2B5EF4-FFF2-40B4-BE49-F238E27FC236}">
                <a16:creationId xmlns:a16="http://schemas.microsoft.com/office/drawing/2014/main" id="{AFA07205-D80F-8F8E-37FD-CF126A8069A3}"/>
              </a:ext>
            </a:extLst>
          </p:cNvPr>
          <p:cNvSpPr>
            <a:spLocks noGrp="1"/>
          </p:cNvSpPr>
          <p:nvPr>
            <p:ph type="pic" sz="quarter" idx="13"/>
          </p:nvPr>
        </p:nvSpPr>
        <p:spPr>
          <a:xfrm>
            <a:off x="444790" y="4050300"/>
            <a:ext cx="2892744" cy="5534327"/>
          </a:xfrm>
          <a:custGeom>
            <a:avLst/>
            <a:gdLst>
              <a:gd name="connsiteX0" fmla="*/ 0 w 4537637"/>
              <a:gd name="connsiteY0" fmla="*/ 0 h 3479088"/>
              <a:gd name="connsiteX1" fmla="*/ 4537637 w 4537637"/>
              <a:gd name="connsiteY1" fmla="*/ 0 h 3479088"/>
              <a:gd name="connsiteX2" fmla="*/ 4537637 w 4537637"/>
              <a:gd name="connsiteY2" fmla="*/ 3479088 h 3479088"/>
              <a:gd name="connsiteX3" fmla="*/ 0 w 4537637"/>
              <a:gd name="connsiteY3" fmla="*/ 3479088 h 3479088"/>
            </a:gdLst>
            <a:ahLst/>
            <a:cxnLst>
              <a:cxn ang="0">
                <a:pos x="connsiteX0" y="connsiteY0"/>
              </a:cxn>
              <a:cxn ang="0">
                <a:pos x="connsiteX1" y="connsiteY1"/>
              </a:cxn>
              <a:cxn ang="0">
                <a:pos x="connsiteX2" y="connsiteY2"/>
              </a:cxn>
              <a:cxn ang="0">
                <a:pos x="connsiteX3" y="connsiteY3"/>
              </a:cxn>
            </a:cxnLst>
            <a:rect l="l" t="t" r="r" b="b"/>
            <a:pathLst>
              <a:path w="4537637" h="3479088">
                <a:moveTo>
                  <a:pt x="0" y="0"/>
                </a:moveTo>
                <a:lnTo>
                  <a:pt x="4537637" y="0"/>
                </a:lnTo>
                <a:lnTo>
                  <a:pt x="4537637" y="3479088"/>
                </a:lnTo>
                <a:lnTo>
                  <a:pt x="0" y="3479088"/>
                </a:lnTo>
                <a:close/>
              </a:path>
            </a:pathLst>
          </a:custGeom>
          <a:effectLst>
            <a:outerShdw blurRad="50800" dist="38100" dir="2700000" algn="tl" rotWithShape="0">
              <a:prstClr val="black">
                <a:alpha val="40000"/>
              </a:prstClr>
            </a:outerShdw>
          </a:effectLst>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23965357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9_빈 화면">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id="{678A6DAB-D492-0DFD-51D8-B9A651EF1210}"/>
              </a:ext>
            </a:extLst>
          </p:cNvPr>
          <p:cNvSpPr>
            <a:spLocks noGrp="1"/>
          </p:cNvSpPr>
          <p:nvPr>
            <p:ph type="pic" sz="quarter" idx="13"/>
          </p:nvPr>
        </p:nvSpPr>
        <p:spPr>
          <a:xfrm>
            <a:off x="4556660" y="2239218"/>
            <a:ext cx="1452293" cy="7594405"/>
          </a:xfrm>
          <a:custGeom>
            <a:avLst/>
            <a:gdLst>
              <a:gd name="connsiteX0" fmla="*/ 164593 w 2278106"/>
              <a:gd name="connsiteY0" fmla="*/ 0 h 4774131"/>
              <a:gd name="connsiteX1" fmla="*/ 2113513 w 2278106"/>
              <a:gd name="connsiteY1" fmla="*/ 0 h 4774131"/>
              <a:gd name="connsiteX2" fmla="*/ 2278106 w 2278106"/>
              <a:gd name="connsiteY2" fmla="*/ 164593 h 4774131"/>
              <a:gd name="connsiteX3" fmla="*/ 2278106 w 2278106"/>
              <a:gd name="connsiteY3" fmla="*/ 4609538 h 4774131"/>
              <a:gd name="connsiteX4" fmla="*/ 2113513 w 2278106"/>
              <a:gd name="connsiteY4" fmla="*/ 4774131 h 4774131"/>
              <a:gd name="connsiteX5" fmla="*/ 164593 w 2278106"/>
              <a:gd name="connsiteY5" fmla="*/ 4774131 h 4774131"/>
              <a:gd name="connsiteX6" fmla="*/ 0 w 2278106"/>
              <a:gd name="connsiteY6" fmla="*/ 4609538 h 4774131"/>
              <a:gd name="connsiteX7" fmla="*/ 0 w 2278106"/>
              <a:gd name="connsiteY7" fmla="*/ 164593 h 4774131"/>
              <a:gd name="connsiteX8" fmla="*/ 164593 w 2278106"/>
              <a:gd name="connsiteY8" fmla="*/ 0 h 477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8106" h="4774131">
                <a:moveTo>
                  <a:pt x="164593" y="0"/>
                </a:moveTo>
                <a:lnTo>
                  <a:pt x="2113513" y="0"/>
                </a:lnTo>
                <a:cubicBezTo>
                  <a:pt x="2204415" y="0"/>
                  <a:pt x="2278106" y="73691"/>
                  <a:pt x="2278106" y="164593"/>
                </a:cubicBezTo>
                <a:lnTo>
                  <a:pt x="2278106" y="4609538"/>
                </a:lnTo>
                <a:cubicBezTo>
                  <a:pt x="2278106" y="4700440"/>
                  <a:pt x="2204415" y="4774131"/>
                  <a:pt x="2113513" y="4774131"/>
                </a:cubicBezTo>
                <a:lnTo>
                  <a:pt x="164593" y="4774131"/>
                </a:lnTo>
                <a:cubicBezTo>
                  <a:pt x="73691" y="4774131"/>
                  <a:pt x="0" y="4700440"/>
                  <a:pt x="0" y="4609538"/>
                </a:cubicBezTo>
                <a:lnTo>
                  <a:pt x="0" y="164593"/>
                </a:lnTo>
                <a:cubicBezTo>
                  <a:pt x="0" y="73691"/>
                  <a:pt x="73691" y="0"/>
                  <a:pt x="164593" y="0"/>
                </a:cubicBez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40731617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0_빈 화면">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id="{46E6DD39-9C5A-4CBB-7A74-543D1FA3D303}"/>
              </a:ext>
            </a:extLst>
          </p:cNvPr>
          <p:cNvSpPr>
            <a:spLocks noGrp="1"/>
          </p:cNvSpPr>
          <p:nvPr>
            <p:ph type="pic" sz="quarter" idx="13"/>
          </p:nvPr>
        </p:nvSpPr>
        <p:spPr>
          <a:xfrm>
            <a:off x="3696749" y="3221918"/>
            <a:ext cx="2696052" cy="4349289"/>
          </a:xfrm>
          <a:custGeom>
            <a:avLst/>
            <a:gdLst>
              <a:gd name="connsiteX0" fmla="*/ 0 w 4229101"/>
              <a:gd name="connsiteY0" fmla="*/ 0 h 2734128"/>
              <a:gd name="connsiteX1" fmla="*/ 4229101 w 4229101"/>
              <a:gd name="connsiteY1" fmla="*/ 0 h 2734128"/>
              <a:gd name="connsiteX2" fmla="*/ 4229101 w 4229101"/>
              <a:gd name="connsiteY2" fmla="*/ 2734128 h 2734128"/>
              <a:gd name="connsiteX3" fmla="*/ 0 w 4229101"/>
              <a:gd name="connsiteY3" fmla="*/ 2734128 h 2734128"/>
            </a:gdLst>
            <a:ahLst/>
            <a:cxnLst>
              <a:cxn ang="0">
                <a:pos x="connsiteX0" y="connsiteY0"/>
              </a:cxn>
              <a:cxn ang="0">
                <a:pos x="connsiteX1" y="connsiteY1"/>
              </a:cxn>
              <a:cxn ang="0">
                <a:pos x="connsiteX2" y="connsiteY2"/>
              </a:cxn>
              <a:cxn ang="0">
                <a:pos x="connsiteX3" y="connsiteY3"/>
              </a:cxn>
            </a:cxnLst>
            <a:rect l="l" t="t" r="r" b="b"/>
            <a:pathLst>
              <a:path w="4229101" h="2734128">
                <a:moveTo>
                  <a:pt x="0" y="0"/>
                </a:moveTo>
                <a:lnTo>
                  <a:pt x="4229101" y="0"/>
                </a:lnTo>
                <a:lnTo>
                  <a:pt x="4229101" y="2734128"/>
                </a:lnTo>
                <a:lnTo>
                  <a:pt x="0" y="2734128"/>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8734269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1_빈 화면">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id="{8D84E139-A865-1C3D-7B7E-BCC3406B1C2C}"/>
              </a:ext>
            </a:extLst>
          </p:cNvPr>
          <p:cNvSpPr>
            <a:spLocks noGrp="1"/>
          </p:cNvSpPr>
          <p:nvPr>
            <p:ph type="pic" sz="quarter" idx="13"/>
          </p:nvPr>
        </p:nvSpPr>
        <p:spPr>
          <a:xfrm>
            <a:off x="-402643" y="1919436"/>
            <a:ext cx="3094938" cy="4372350"/>
          </a:xfrm>
          <a:custGeom>
            <a:avLst/>
            <a:gdLst>
              <a:gd name="connsiteX0" fmla="*/ 0 w 4854804"/>
              <a:gd name="connsiteY0" fmla="*/ 0 h 2724346"/>
              <a:gd name="connsiteX1" fmla="*/ 4854804 w 4854804"/>
              <a:gd name="connsiteY1" fmla="*/ 0 h 2724346"/>
              <a:gd name="connsiteX2" fmla="*/ 4854804 w 4854804"/>
              <a:gd name="connsiteY2" fmla="*/ 2724346 h 2724346"/>
              <a:gd name="connsiteX3" fmla="*/ 0 w 4854804"/>
              <a:gd name="connsiteY3" fmla="*/ 2724346 h 2724346"/>
            </a:gdLst>
            <a:ahLst/>
            <a:cxnLst>
              <a:cxn ang="0">
                <a:pos x="connsiteX0" y="connsiteY0"/>
              </a:cxn>
              <a:cxn ang="0">
                <a:pos x="connsiteX1" y="connsiteY1"/>
              </a:cxn>
              <a:cxn ang="0">
                <a:pos x="connsiteX2" y="connsiteY2"/>
              </a:cxn>
              <a:cxn ang="0">
                <a:pos x="connsiteX3" y="connsiteY3"/>
              </a:cxn>
            </a:cxnLst>
            <a:rect l="l" t="t" r="r" b="b"/>
            <a:pathLst>
              <a:path w="4854804" h="2724346">
                <a:moveTo>
                  <a:pt x="0" y="0"/>
                </a:moveTo>
                <a:lnTo>
                  <a:pt x="4854804" y="0"/>
                </a:lnTo>
                <a:lnTo>
                  <a:pt x="4854804" y="2724346"/>
                </a:lnTo>
                <a:lnTo>
                  <a:pt x="0" y="2724346"/>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13638052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2_빈 화면">
    <p:spTree>
      <p:nvGrpSpPr>
        <p:cNvPr id="1" name=""/>
        <p:cNvGrpSpPr/>
        <p:nvPr/>
      </p:nvGrpSpPr>
      <p:grpSpPr>
        <a:xfrm>
          <a:off x="0" y="0"/>
          <a:ext cx="0" cy="0"/>
          <a:chOff x="0" y="0"/>
          <a:chExt cx="0" cy="0"/>
        </a:xfrm>
      </p:grpSpPr>
      <p:sp>
        <p:nvSpPr>
          <p:cNvPr id="6" name="그림 개체 틀 5">
            <a:extLst>
              <a:ext uri="{FF2B5EF4-FFF2-40B4-BE49-F238E27FC236}">
                <a16:creationId xmlns:a16="http://schemas.microsoft.com/office/drawing/2014/main" id="{743DEC2F-E806-C401-8192-273EC50AB5D6}"/>
              </a:ext>
            </a:extLst>
          </p:cNvPr>
          <p:cNvSpPr>
            <a:spLocks noGrp="1"/>
          </p:cNvSpPr>
          <p:nvPr>
            <p:ph type="pic" sz="quarter" idx="13"/>
          </p:nvPr>
        </p:nvSpPr>
        <p:spPr>
          <a:xfrm>
            <a:off x="4599683" y="3235827"/>
            <a:ext cx="2338402" cy="3775846"/>
          </a:xfrm>
          <a:custGeom>
            <a:avLst/>
            <a:gdLst>
              <a:gd name="connsiteX0" fmla="*/ 0 w 3721297"/>
              <a:gd name="connsiteY0" fmla="*/ 0 h 2408075"/>
              <a:gd name="connsiteX1" fmla="*/ 3721297 w 3721297"/>
              <a:gd name="connsiteY1" fmla="*/ 0 h 2408075"/>
              <a:gd name="connsiteX2" fmla="*/ 3721297 w 3721297"/>
              <a:gd name="connsiteY2" fmla="*/ 2408075 h 2408075"/>
              <a:gd name="connsiteX3" fmla="*/ 0 w 3721297"/>
              <a:gd name="connsiteY3" fmla="*/ 2408075 h 2408075"/>
            </a:gdLst>
            <a:ahLst/>
            <a:cxnLst>
              <a:cxn ang="0">
                <a:pos x="connsiteX0" y="connsiteY0"/>
              </a:cxn>
              <a:cxn ang="0">
                <a:pos x="connsiteX1" y="connsiteY1"/>
              </a:cxn>
              <a:cxn ang="0">
                <a:pos x="connsiteX2" y="connsiteY2"/>
              </a:cxn>
              <a:cxn ang="0">
                <a:pos x="connsiteX3" y="connsiteY3"/>
              </a:cxn>
            </a:cxnLst>
            <a:rect l="l" t="t" r="r" b="b"/>
            <a:pathLst>
              <a:path w="3721297" h="2408075">
                <a:moveTo>
                  <a:pt x="0" y="0"/>
                </a:moveTo>
                <a:lnTo>
                  <a:pt x="3721297" y="0"/>
                </a:lnTo>
                <a:lnTo>
                  <a:pt x="3721297" y="2408075"/>
                </a:lnTo>
                <a:lnTo>
                  <a:pt x="0" y="2408075"/>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19522077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3_빈 화면">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id="{2CB3AF18-012E-C332-BAF3-C301A201B6A8}"/>
              </a:ext>
            </a:extLst>
          </p:cNvPr>
          <p:cNvSpPr>
            <a:spLocks noGrp="1"/>
          </p:cNvSpPr>
          <p:nvPr>
            <p:ph type="pic" sz="quarter" idx="13"/>
          </p:nvPr>
        </p:nvSpPr>
        <p:spPr>
          <a:xfrm>
            <a:off x="3837623" y="3535422"/>
            <a:ext cx="2602944" cy="4152579"/>
          </a:xfrm>
          <a:custGeom>
            <a:avLst/>
            <a:gdLst>
              <a:gd name="connsiteX0" fmla="*/ 0 w 4083050"/>
              <a:gd name="connsiteY0" fmla="*/ 0 h 2610469"/>
              <a:gd name="connsiteX1" fmla="*/ 4083050 w 4083050"/>
              <a:gd name="connsiteY1" fmla="*/ 0 h 2610469"/>
              <a:gd name="connsiteX2" fmla="*/ 4083050 w 4083050"/>
              <a:gd name="connsiteY2" fmla="*/ 2610469 h 2610469"/>
              <a:gd name="connsiteX3" fmla="*/ 0 w 4083050"/>
              <a:gd name="connsiteY3" fmla="*/ 2610469 h 2610469"/>
            </a:gdLst>
            <a:ahLst/>
            <a:cxnLst>
              <a:cxn ang="0">
                <a:pos x="connsiteX0" y="connsiteY0"/>
              </a:cxn>
              <a:cxn ang="0">
                <a:pos x="connsiteX1" y="connsiteY1"/>
              </a:cxn>
              <a:cxn ang="0">
                <a:pos x="connsiteX2" y="connsiteY2"/>
              </a:cxn>
              <a:cxn ang="0">
                <a:pos x="connsiteX3" y="connsiteY3"/>
              </a:cxn>
            </a:cxnLst>
            <a:rect l="l" t="t" r="r" b="b"/>
            <a:pathLst>
              <a:path w="4083050" h="2610469">
                <a:moveTo>
                  <a:pt x="0" y="0"/>
                </a:moveTo>
                <a:lnTo>
                  <a:pt x="4083050" y="0"/>
                </a:lnTo>
                <a:lnTo>
                  <a:pt x="4083050" y="2610469"/>
                </a:lnTo>
                <a:lnTo>
                  <a:pt x="0" y="2610469"/>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2292442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6867525" y="10181221"/>
            <a:ext cx="188595" cy="182245"/>
          </a:xfrm>
          <a:custGeom>
            <a:avLst/>
            <a:gdLst/>
            <a:ahLst/>
            <a:cxnLst/>
            <a:rect l="l" t="t" r="r" b="b"/>
            <a:pathLst>
              <a:path w="188595" h="182245">
                <a:moveTo>
                  <a:pt x="188048" y="0"/>
                </a:moveTo>
                <a:lnTo>
                  <a:pt x="0" y="0"/>
                </a:lnTo>
                <a:lnTo>
                  <a:pt x="0" y="181851"/>
                </a:lnTo>
                <a:lnTo>
                  <a:pt x="188048" y="181851"/>
                </a:lnTo>
                <a:lnTo>
                  <a:pt x="188048" y="0"/>
                </a:lnTo>
                <a:close/>
              </a:path>
            </a:pathLst>
          </a:custGeom>
          <a:solidFill>
            <a:srgbClr val="000000"/>
          </a:solidFill>
        </p:spPr>
        <p:txBody>
          <a:bodyPr wrap="square" lIns="0" tIns="0" rIns="0" bIns="0" rtlCol="0"/>
          <a:lstStyle/>
          <a:p>
            <a:endParaRPr/>
          </a:p>
        </p:txBody>
      </p:sp>
      <p:sp>
        <p:nvSpPr>
          <p:cNvPr id="17" name="bg object 17"/>
          <p:cNvSpPr/>
          <p:nvPr/>
        </p:nvSpPr>
        <p:spPr>
          <a:xfrm>
            <a:off x="0" y="6553898"/>
            <a:ext cx="7056755" cy="1586230"/>
          </a:xfrm>
          <a:custGeom>
            <a:avLst/>
            <a:gdLst/>
            <a:ahLst/>
            <a:cxnLst/>
            <a:rect l="l" t="t" r="r" b="b"/>
            <a:pathLst>
              <a:path w="7056755" h="1586229">
                <a:moveTo>
                  <a:pt x="7056437" y="0"/>
                </a:moveTo>
                <a:lnTo>
                  <a:pt x="0" y="0"/>
                </a:lnTo>
                <a:lnTo>
                  <a:pt x="0" y="1585620"/>
                </a:lnTo>
                <a:lnTo>
                  <a:pt x="7056437" y="1585620"/>
                </a:lnTo>
                <a:lnTo>
                  <a:pt x="7056437" y="0"/>
                </a:lnTo>
                <a:close/>
              </a:path>
            </a:pathLst>
          </a:custGeom>
          <a:solidFill>
            <a:srgbClr val="DB526A"/>
          </a:solidFill>
        </p:spPr>
        <p:txBody>
          <a:bodyPr wrap="square" lIns="0" tIns="0" rIns="0" bIns="0" rtlCol="0"/>
          <a:lstStyle/>
          <a:p>
            <a:endParaRPr/>
          </a:p>
        </p:txBody>
      </p:sp>
      <p:pic>
        <p:nvPicPr>
          <p:cNvPr id="18" name="bg object 18"/>
          <p:cNvPicPr/>
          <p:nvPr/>
        </p:nvPicPr>
        <p:blipFill>
          <a:blip r:embed="rId2" cstate="print"/>
          <a:stretch>
            <a:fillRect/>
          </a:stretch>
        </p:blipFill>
        <p:spPr>
          <a:xfrm>
            <a:off x="7056437" y="6550940"/>
            <a:ext cx="719010" cy="1589760"/>
          </a:xfrm>
          <a:prstGeom prst="rect">
            <a:avLst/>
          </a:prstGeom>
        </p:spPr>
      </p:pic>
      <p:pic>
        <p:nvPicPr>
          <p:cNvPr id="19" name="bg object 19"/>
          <p:cNvPicPr/>
          <p:nvPr/>
        </p:nvPicPr>
        <p:blipFill>
          <a:blip r:embed="rId3" cstate="print"/>
          <a:stretch>
            <a:fillRect/>
          </a:stretch>
        </p:blipFill>
        <p:spPr>
          <a:xfrm>
            <a:off x="0" y="0"/>
            <a:ext cx="7775447" cy="6562724"/>
          </a:xfrm>
          <a:prstGeom prst="rect">
            <a:avLst/>
          </a:prstGeom>
        </p:spPr>
      </p:pic>
      <p:sp>
        <p:nvSpPr>
          <p:cNvPr id="20" name="bg object 20"/>
          <p:cNvSpPr/>
          <p:nvPr/>
        </p:nvSpPr>
        <p:spPr>
          <a:xfrm>
            <a:off x="719137" y="6297917"/>
            <a:ext cx="1004569" cy="1056005"/>
          </a:xfrm>
          <a:custGeom>
            <a:avLst/>
            <a:gdLst/>
            <a:ahLst/>
            <a:cxnLst/>
            <a:rect l="l" t="t" r="r" b="b"/>
            <a:pathLst>
              <a:path w="1004569" h="1056004">
                <a:moveTo>
                  <a:pt x="1004036" y="0"/>
                </a:moveTo>
                <a:lnTo>
                  <a:pt x="0" y="0"/>
                </a:lnTo>
                <a:lnTo>
                  <a:pt x="0" y="1055789"/>
                </a:lnTo>
                <a:lnTo>
                  <a:pt x="1004036" y="1055789"/>
                </a:lnTo>
                <a:lnTo>
                  <a:pt x="1004036" y="0"/>
                </a:lnTo>
                <a:close/>
              </a:path>
            </a:pathLst>
          </a:custGeom>
          <a:solidFill>
            <a:srgbClr val="000000"/>
          </a:solidFill>
        </p:spPr>
        <p:txBody>
          <a:bodyPr wrap="square" lIns="0" tIns="0" rIns="0" bIns="0" rtlCol="0"/>
          <a:lstStyle/>
          <a:p>
            <a:endParaRPr/>
          </a:p>
        </p:txBody>
      </p:sp>
      <p:sp>
        <p:nvSpPr>
          <p:cNvPr id="21" name="bg object 21"/>
          <p:cNvSpPr/>
          <p:nvPr/>
        </p:nvSpPr>
        <p:spPr>
          <a:xfrm>
            <a:off x="5649912" y="8958262"/>
            <a:ext cx="1236980" cy="317500"/>
          </a:xfrm>
          <a:custGeom>
            <a:avLst/>
            <a:gdLst/>
            <a:ahLst/>
            <a:cxnLst/>
            <a:rect l="l" t="t" r="r" b="b"/>
            <a:pathLst>
              <a:path w="1236979" h="317500">
                <a:moveTo>
                  <a:pt x="1236662" y="0"/>
                </a:moveTo>
                <a:lnTo>
                  <a:pt x="0" y="0"/>
                </a:lnTo>
                <a:lnTo>
                  <a:pt x="0" y="317271"/>
                </a:lnTo>
                <a:lnTo>
                  <a:pt x="1236662" y="317271"/>
                </a:lnTo>
                <a:lnTo>
                  <a:pt x="1236662" y="0"/>
                </a:lnTo>
                <a:close/>
              </a:path>
            </a:pathLst>
          </a:custGeom>
          <a:solidFill>
            <a:srgbClr val="F0B9C3"/>
          </a:solidFill>
        </p:spPr>
        <p:txBody>
          <a:bodyPr wrap="square" lIns="0" tIns="0" rIns="0" bIns="0" rtlCol="0"/>
          <a:lstStyle/>
          <a:p>
            <a:endParaRPr/>
          </a:p>
        </p:txBody>
      </p:sp>
      <p:sp>
        <p:nvSpPr>
          <p:cNvPr id="22" name="bg object 22"/>
          <p:cNvSpPr/>
          <p:nvPr/>
        </p:nvSpPr>
        <p:spPr>
          <a:xfrm>
            <a:off x="1952625" y="8958262"/>
            <a:ext cx="1012825" cy="317500"/>
          </a:xfrm>
          <a:custGeom>
            <a:avLst/>
            <a:gdLst/>
            <a:ahLst/>
            <a:cxnLst/>
            <a:rect l="l" t="t" r="r" b="b"/>
            <a:pathLst>
              <a:path w="1012825" h="317500">
                <a:moveTo>
                  <a:pt x="1012825" y="0"/>
                </a:moveTo>
                <a:lnTo>
                  <a:pt x="0" y="0"/>
                </a:lnTo>
                <a:lnTo>
                  <a:pt x="0" y="317271"/>
                </a:lnTo>
                <a:lnTo>
                  <a:pt x="1012825" y="317271"/>
                </a:lnTo>
                <a:lnTo>
                  <a:pt x="1012825" y="0"/>
                </a:lnTo>
                <a:close/>
              </a:path>
            </a:pathLst>
          </a:custGeom>
          <a:solidFill>
            <a:srgbClr val="FDD7C4"/>
          </a:solidFill>
        </p:spPr>
        <p:txBody>
          <a:bodyPr wrap="square" lIns="0" tIns="0" rIns="0" bIns="0" rtlCol="0"/>
          <a:lstStyle/>
          <a:p>
            <a:endParaRPr/>
          </a:p>
        </p:txBody>
      </p:sp>
      <p:sp>
        <p:nvSpPr>
          <p:cNvPr id="23" name="bg object 23"/>
          <p:cNvSpPr/>
          <p:nvPr/>
        </p:nvSpPr>
        <p:spPr>
          <a:xfrm>
            <a:off x="2962275" y="8958262"/>
            <a:ext cx="1492250" cy="317500"/>
          </a:xfrm>
          <a:custGeom>
            <a:avLst/>
            <a:gdLst/>
            <a:ahLst/>
            <a:cxnLst/>
            <a:rect l="l" t="t" r="r" b="b"/>
            <a:pathLst>
              <a:path w="1492250" h="317500">
                <a:moveTo>
                  <a:pt x="0" y="317271"/>
                </a:moveTo>
                <a:lnTo>
                  <a:pt x="1492250" y="317271"/>
                </a:lnTo>
                <a:lnTo>
                  <a:pt x="1492250" y="0"/>
                </a:lnTo>
                <a:lnTo>
                  <a:pt x="0" y="0"/>
                </a:lnTo>
                <a:lnTo>
                  <a:pt x="0" y="317271"/>
                </a:lnTo>
                <a:close/>
              </a:path>
            </a:pathLst>
          </a:custGeom>
          <a:solidFill>
            <a:srgbClr val="DEDEDE"/>
          </a:solidFill>
        </p:spPr>
        <p:txBody>
          <a:bodyPr wrap="square" lIns="0" tIns="0" rIns="0" bIns="0" rtlCol="0"/>
          <a:lstStyle/>
          <a:p>
            <a:endParaRPr/>
          </a:p>
        </p:txBody>
      </p:sp>
      <p:sp>
        <p:nvSpPr>
          <p:cNvPr id="24" name="bg object 24"/>
          <p:cNvSpPr/>
          <p:nvPr/>
        </p:nvSpPr>
        <p:spPr>
          <a:xfrm>
            <a:off x="4454525" y="8958262"/>
            <a:ext cx="1196975" cy="317500"/>
          </a:xfrm>
          <a:custGeom>
            <a:avLst/>
            <a:gdLst/>
            <a:ahLst/>
            <a:cxnLst/>
            <a:rect l="l" t="t" r="r" b="b"/>
            <a:pathLst>
              <a:path w="1196975" h="317500">
                <a:moveTo>
                  <a:pt x="1196975" y="0"/>
                </a:moveTo>
                <a:lnTo>
                  <a:pt x="0" y="0"/>
                </a:lnTo>
                <a:lnTo>
                  <a:pt x="0" y="317271"/>
                </a:lnTo>
                <a:lnTo>
                  <a:pt x="1196975" y="317271"/>
                </a:lnTo>
                <a:lnTo>
                  <a:pt x="1196975" y="0"/>
                </a:lnTo>
                <a:close/>
              </a:path>
            </a:pathLst>
          </a:custGeom>
          <a:solidFill>
            <a:srgbClr val="FFEFCC"/>
          </a:solidFill>
        </p:spPr>
        <p:txBody>
          <a:bodyPr wrap="square" lIns="0" tIns="0" rIns="0" bIns="0" rtlCol="0"/>
          <a:lstStyle/>
          <a:p>
            <a:endParaRPr/>
          </a:p>
        </p:txBody>
      </p:sp>
      <p:pic>
        <p:nvPicPr>
          <p:cNvPr id="25" name="bg object 25"/>
          <p:cNvPicPr/>
          <p:nvPr/>
        </p:nvPicPr>
        <p:blipFill>
          <a:blip r:embed="rId4" cstate="print"/>
          <a:stretch>
            <a:fillRect/>
          </a:stretch>
        </p:blipFill>
        <p:spPr>
          <a:xfrm>
            <a:off x="1960245" y="9039221"/>
            <a:ext cx="113233" cy="169011"/>
          </a:xfrm>
          <a:prstGeom prst="rect">
            <a:avLst/>
          </a:prstGeom>
        </p:spPr>
      </p:pic>
      <p:sp>
        <p:nvSpPr>
          <p:cNvPr id="26" name="bg object 26"/>
          <p:cNvSpPr/>
          <p:nvPr/>
        </p:nvSpPr>
        <p:spPr>
          <a:xfrm>
            <a:off x="2086965" y="9017656"/>
            <a:ext cx="389255" cy="207010"/>
          </a:xfrm>
          <a:custGeom>
            <a:avLst/>
            <a:gdLst/>
            <a:ahLst/>
            <a:cxnLst/>
            <a:rect l="l" t="t" r="r" b="b"/>
            <a:pathLst>
              <a:path w="389255" h="207009">
                <a:moveTo>
                  <a:pt x="389153" y="164591"/>
                </a:moveTo>
                <a:lnTo>
                  <a:pt x="201701" y="164591"/>
                </a:lnTo>
                <a:lnTo>
                  <a:pt x="201701" y="180365"/>
                </a:lnTo>
                <a:lnTo>
                  <a:pt x="389153" y="180365"/>
                </a:lnTo>
                <a:lnTo>
                  <a:pt x="389153" y="164591"/>
                </a:lnTo>
                <a:close/>
              </a:path>
              <a:path w="389255" h="207009">
                <a:moveTo>
                  <a:pt x="304800" y="114528"/>
                </a:moveTo>
                <a:lnTo>
                  <a:pt x="285826" y="114528"/>
                </a:lnTo>
                <a:lnTo>
                  <a:pt x="285826" y="164591"/>
                </a:lnTo>
                <a:lnTo>
                  <a:pt x="304800" y="164591"/>
                </a:lnTo>
                <a:lnTo>
                  <a:pt x="304800" y="114528"/>
                </a:lnTo>
                <a:close/>
              </a:path>
              <a:path w="389255" h="207009">
                <a:moveTo>
                  <a:pt x="305028" y="34518"/>
                </a:moveTo>
                <a:lnTo>
                  <a:pt x="285369" y="34518"/>
                </a:lnTo>
                <a:lnTo>
                  <a:pt x="285369" y="45567"/>
                </a:lnTo>
                <a:lnTo>
                  <a:pt x="283921" y="51968"/>
                </a:lnTo>
                <a:lnTo>
                  <a:pt x="258660" y="85343"/>
                </a:lnTo>
                <a:lnTo>
                  <a:pt x="224942" y="103441"/>
                </a:lnTo>
                <a:lnTo>
                  <a:pt x="210845" y="106756"/>
                </a:lnTo>
                <a:lnTo>
                  <a:pt x="218617" y="121843"/>
                </a:lnTo>
                <a:lnTo>
                  <a:pt x="254393" y="108070"/>
                </a:lnTo>
                <a:lnTo>
                  <a:pt x="284111" y="84010"/>
                </a:lnTo>
                <a:lnTo>
                  <a:pt x="295325" y="66116"/>
                </a:lnTo>
                <a:lnTo>
                  <a:pt x="313765" y="66116"/>
                </a:lnTo>
                <a:lnTo>
                  <a:pt x="312267" y="63969"/>
                </a:lnTo>
                <a:lnTo>
                  <a:pt x="306476" y="51930"/>
                </a:lnTo>
                <a:lnTo>
                  <a:pt x="305028" y="45567"/>
                </a:lnTo>
                <a:lnTo>
                  <a:pt x="305028" y="34518"/>
                </a:lnTo>
                <a:close/>
              </a:path>
              <a:path w="389255" h="207009">
                <a:moveTo>
                  <a:pt x="313765" y="66116"/>
                </a:moveTo>
                <a:lnTo>
                  <a:pt x="295325" y="66116"/>
                </a:lnTo>
                <a:lnTo>
                  <a:pt x="299319" y="73888"/>
                </a:lnTo>
                <a:lnTo>
                  <a:pt x="330896" y="104270"/>
                </a:lnTo>
                <a:lnTo>
                  <a:pt x="366536" y="119507"/>
                </a:lnTo>
                <a:lnTo>
                  <a:pt x="372694" y="120929"/>
                </a:lnTo>
                <a:lnTo>
                  <a:pt x="380466" y="105841"/>
                </a:lnTo>
                <a:lnTo>
                  <a:pt x="373303" y="104774"/>
                </a:lnTo>
                <a:lnTo>
                  <a:pt x="366102" y="102793"/>
                </a:lnTo>
                <a:lnTo>
                  <a:pt x="332003" y="85077"/>
                </a:lnTo>
                <a:lnTo>
                  <a:pt x="316230" y="69646"/>
                </a:lnTo>
                <a:lnTo>
                  <a:pt x="313765" y="66116"/>
                </a:lnTo>
                <a:close/>
              </a:path>
              <a:path w="389255" h="207009">
                <a:moveTo>
                  <a:pt x="373151" y="18745"/>
                </a:moveTo>
                <a:lnTo>
                  <a:pt x="217246" y="18745"/>
                </a:lnTo>
                <a:lnTo>
                  <a:pt x="217246" y="34518"/>
                </a:lnTo>
                <a:lnTo>
                  <a:pt x="373151" y="34518"/>
                </a:lnTo>
                <a:lnTo>
                  <a:pt x="373151" y="18745"/>
                </a:lnTo>
                <a:close/>
              </a:path>
              <a:path w="389255" h="207009">
                <a:moveTo>
                  <a:pt x="106299" y="22402"/>
                </a:moveTo>
                <a:lnTo>
                  <a:pt x="9601" y="22402"/>
                </a:lnTo>
                <a:lnTo>
                  <a:pt x="9601" y="37718"/>
                </a:lnTo>
                <a:lnTo>
                  <a:pt x="87020" y="37718"/>
                </a:lnTo>
                <a:lnTo>
                  <a:pt x="86969" y="38849"/>
                </a:lnTo>
                <a:lnTo>
                  <a:pt x="78181" y="76466"/>
                </a:lnTo>
                <a:lnTo>
                  <a:pt x="58464" y="109449"/>
                </a:lnTo>
                <a:lnTo>
                  <a:pt x="27317" y="137331"/>
                </a:lnTo>
                <a:lnTo>
                  <a:pt x="0" y="152933"/>
                </a:lnTo>
                <a:lnTo>
                  <a:pt x="10058" y="168249"/>
                </a:lnTo>
                <a:lnTo>
                  <a:pt x="44777" y="147461"/>
                </a:lnTo>
                <a:lnTo>
                  <a:pt x="77981" y="114192"/>
                </a:lnTo>
                <a:lnTo>
                  <a:pt x="97862" y="75873"/>
                </a:lnTo>
                <a:lnTo>
                  <a:pt x="105963" y="33504"/>
                </a:lnTo>
                <a:lnTo>
                  <a:pt x="106299" y="22402"/>
                </a:lnTo>
                <a:close/>
              </a:path>
              <a:path w="389255" h="207009">
                <a:moveTo>
                  <a:pt x="167106" y="0"/>
                </a:moveTo>
                <a:lnTo>
                  <a:pt x="148132" y="0"/>
                </a:lnTo>
                <a:lnTo>
                  <a:pt x="148132" y="206882"/>
                </a:lnTo>
                <a:lnTo>
                  <a:pt x="167106" y="206882"/>
                </a:lnTo>
                <a:lnTo>
                  <a:pt x="167106" y="0"/>
                </a:lnTo>
                <a:close/>
              </a:path>
            </a:pathLst>
          </a:custGeom>
          <a:solidFill>
            <a:srgbClr val="252525"/>
          </a:solidFill>
        </p:spPr>
        <p:txBody>
          <a:bodyPr wrap="square" lIns="0" tIns="0" rIns="0" bIns="0" rtlCol="0"/>
          <a:lstStyle/>
          <a:p>
            <a:endParaRPr/>
          </a:p>
        </p:txBody>
      </p:sp>
      <p:sp>
        <p:nvSpPr>
          <p:cNvPr id="27" name="bg object 27"/>
          <p:cNvSpPr/>
          <p:nvPr/>
        </p:nvSpPr>
        <p:spPr>
          <a:xfrm>
            <a:off x="2288666" y="9132185"/>
            <a:ext cx="187960" cy="66040"/>
          </a:xfrm>
          <a:custGeom>
            <a:avLst/>
            <a:gdLst/>
            <a:ahLst/>
            <a:cxnLst/>
            <a:rect l="l" t="t" r="r" b="b"/>
            <a:pathLst>
              <a:path w="187960" h="66040">
                <a:moveTo>
                  <a:pt x="84124" y="0"/>
                </a:moveTo>
                <a:lnTo>
                  <a:pt x="103098" y="0"/>
                </a:lnTo>
                <a:lnTo>
                  <a:pt x="103098" y="50063"/>
                </a:lnTo>
                <a:lnTo>
                  <a:pt x="187451" y="50063"/>
                </a:lnTo>
                <a:lnTo>
                  <a:pt x="187451" y="65836"/>
                </a:lnTo>
                <a:lnTo>
                  <a:pt x="0" y="65836"/>
                </a:lnTo>
                <a:lnTo>
                  <a:pt x="0" y="50063"/>
                </a:lnTo>
                <a:lnTo>
                  <a:pt x="84124" y="50063"/>
                </a:lnTo>
                <a:lnTo>
                  <a:pt x="84124" y="0"/>
                </a:lnTo>
                <a:close/>
              </a:path>
            </a:pathLst>
          </a:custGeom>
          <a:ln w="3175">
            <a:solidFill>
              <a:srgbClr val="404040"/>
            </a:solidFill>
          </a:ln>
        </p:spPr>
        <p:txBody>
          <a:bodyPr wrap="square" lIns="0" tIns="0" rIns="0" bIns="0" rtlCol="0"/>
          <a:lstStyle/>
          <a:p>
            <a:endParaRPr/>
          </a:p>
        </p:txBody>
      </p:sp>
      <p:pic>
        <p:nvPicPr>
          <p:cNvPr id="28" name="bg object 28"/>
          <p:cNvPicPr/>
          <p:nvPr/>
        </p:nvPicPr>
        <p:blipFill>
          <a:blip r:embed="rId5" cstate="print"/>
          <a:stretch>
            <a:fillRect/>
          </a:stretch>
        </p:blipFill>
        <p:spPr>
          <a:xfrm>
            <a:off x="2085441" y="9038535"/>
            <a:ext cx="109347" cy="148894"/>
          </a:xfrm>
          <a:prstGeom prst="rect">
            <a:avLst/>
          </a:prstGeom>
        </p:spPr>
      </p:pic>
      <p:sp>
        <p:nvSpPr>
          <p:cNvPr id="29" name="bg object 29"/>
          <p:cNvSpPr/>
          <p:nvPr/>
        </p:nvSpPr>
        <p:spPr>
          <a:xfrm>
            <a:off x="2235098" y="9017656"/>
            <a:ext cx="232410" cy="207010"/>
          </a:xfrm>
          <a:custGeom>
            <a:avLst/>
            <a:gdLst/>
            <a:ahLst/>
            <a:cxnLst/>
            <a:rect l="l" t="t" r="r" b="b"/>
            <a:pathLst>
              <a:path w="232410" h="207009">
                <a:moveTo>
                  <a:pt x="69113" y="18745"/>
                </a:moveTo>
                <a:lnTo>
                  <a:pt x="225018" y="18745"/>
                </a:lnTo>
                <a:lnTo>
                  <a:pt x="225018" y="34518"/>
                </a:lnTo>
                <a:lnTo>
                  <a:pt x="156895" y="34518"/>
                </a:lnTo>
                <a:lnTo>
                  <a:pt x="156895" y="38861"/>
                </a:lnTo>
                <a:lnTo>
                  <a:pt x="156895" y="45567"/>
                </a:lnTo>
                <a:lnTo>
                  <a:pt x="158343" y="51930"/>
                </a:lnTo>
                <a:lnTo>
                  <a:pt x="183870" y="85077"/>
                </a:lnTo>
                <a:lnTo>
                  <a:pt x="190271" y="89268"/>
                </a:lnTo>
                <a:lnTo>
                  <a:pt x="196672" y="93459"/>
                </a:lnTo>
                <a:lnTo>
                  <a:pt x="203492" y="97002"/>
                </a:lnTo>
                <a:lnTo>
                  <a:pt x="210731" y="99898"/>
                </a:lnTo>
                <a:lnTo>
                  <a:pt x="217970" y="102793"/>
                </a:lnTo>
                <a:lnTo>
                  <a:pt x="225171" y="104774"/>
                </a:lnTo>
                <a:lnTo>
                  <a:pt x="232333" y="105841"/>
                </a:lnTo>
                <a:lnTo>
                  <a:pt x="224561" y="120929"/>
                </a:lnTo>
                <a:lnTo>
                  <a:pt x="188356" y="107556"/>
                </a:lnTo>
                <a:lnTo>
                  <a:pt x="158496" y="83781"/>
                </a:lnTo>
                <a:lnTo>
                  <a:pt x="147193" y="66116"/>
                </a:lnTo>
                <a:lnTo>
                  <a:pt x="143230" y="73888"/>
                </a:lnTo>
                <a:lnTo>
                  <a:pt x="111833" y="104741"/>
                </a:lnTo>
                <a:lnTo>
                  <a:pt x="70485" y="121843"/>
                </a:lnTo>
                <a:lnTo>
                  <a:pt x="62712" y="106756"/>
                </a:lnTo>
                <a:lnTo>
                  <a:pt x="69723" y="105536"/>
                </a:lnTo>
                <a:lnTo>
                  <a:pt x="76809" y="103441"/>
                </a:lnTo>
                <a:lnTo>
                  <a:pt x="83972" y="100469"/>
                </a:lnTo>
                <a:lnTo>
                  <a:pt x="91135" y="97497"/>
                </a:lnTo>
                <a:lnTo>
                  <a:pt x="97878" y="93878"/>
                </a:lnTo>
                <a:lnTo>
                  <a:pt x="104203" y="89611"/>
                </a:lnTo>
                <a:lnTo>
                  <a:pt x="110528" y="85343"/>
                </a:lnTo>
                <a:lnTo>
                  <a:pt x="116166" y="80543"/>
                </a:lnTo>
                <a:lnTo>
                  <a:pt x="121119" y="75209"/>
                </a:lnTo>
                <a:lnTo>
                  <a:pt x="126072" y="69875"/>
                </a:lnTo>
                <a:lnTo>
                  <a:pt x="129997" y="64160"/>
                </a:lnTo>
                <a:lnTo>
                  <a:pt x="132892" y="58064"/>
                </a:lnTo>
                <a:lnTo>
                  <a:pt x="135788" y="51968"/>
                </a:lnTo>
                <a:lnTo>
                  <a:pt x="137236" y="45567"/>
                </a:lnTo>
                <a:lnTo>
                  <a:pt x="137236" y="38861"/>
                </a:lnTo>
                <a:lnTo>
                  <a:pt x="137236" y="34518"/>
                </a:lnTo>
                <a:lnTo>
                  <a:pt x="69113" y="34518"/>
                </a:lnTo>
                <a:lnTo>
                  <a:pt x="69113" y="18745"/>
                </a:lnTo>
                <a:close/>
              </a:path>
              <a:path w="232410" h="207009">
                <a:moveTo>
                  <a:pt x="0" y="0"/>
                </a:moveTo>
                <a:lnTo>
                  <a:pt x="18973" y="0"/>
                </a:lnTo>
                <a:lnTo>
                  <a:pt x="18973" y="206882"/>
                </a:lnTo>
                <a:lnTo>
                  <a:pt x="0" y="206882"/>
                </a:lnTo>
                <a:lnTo>
                  <a:pt x="0" y="0"/>
                </a:lnTo>
                <a:close/>
              </a:path>
            </a:pathLst>
          </a:custGeom>
          <a:ln w="3175">
            <a:solidFill>
              <a:srgbClr val="404040"/>
            </a:solidFill>
          </a:ln>
        </p:spPr>
        <p:txBody>
          <a:bodyPr wrap="square" lIns="0" tIns="0" rIns="0" bIns="0" rtlCol="0"/>
          <a:lstStyle/>
          <a:p>
            <a:endParaRPr/>
          </a:p>
        </p:txBody>
      </p:sp>
      <p:sp>
        <p:nvSpPr>
          <p:cNvPr id="30" name="bg object 30"/>
          <p:cNvSpPr/>
          <p:nvPr/>
        </p:nvSpPr>
        <p:spPr>
          <a:xfrm>
            <a:off x="2538755" y="9017656"/>
            <a:ext cx="379095" cy="204470"/>
          </a:xfrm>
          <a:custGeom>
            <a:avLst/>
            <a:gdLst/>
            <a:ahLst/>
            <a:cxnLst/>
            <a:rect l="l" t="t" r="r" b="b"/>
            <a:pathLst>
              <a:path w="379094" h="204470">
                <a:moveTo>
                  <a:pt x="53720" y="137160"/>
                </a:moveTo>
                <a:lnTo>
                  <a:pt x="34975" y="137160"/>
                </a:lnTo>
                <a:lnTo>
                  <a:pt x="34975" y="202311"/>
                </a:lnTo>
                <a:lnTo>
                  <a:pt x="172592" y="202311"/>
                </a:lnTo>
                <a:lnTo>
                  <a:pt x="172592" y="186766"/>
                </a:lnTo>
                <a:lnTo>
                  <a:pt x="53720" y="186766"/>
                </a:lnTo>
                <a:lnTo>
                  <a:pt x="53720" y="137160"/>
                </a:lnTo>
                <a:close/>
              </a:path>
              <a:path w="379094" h="204470">
                <a:moveTo>
                  <a:pt x="166877" y="97383"/>
                </a:moveTo>
                <a:lnTo>
                  <a:pt x="147904" y="97383"/>
                </a:lnTo>
                <a:lnTo>
                  <a:pt x="147904" y="152933"/>
                </a:lnTo>
                <a:lnTo>
                  <a:pt x="166877" y="152933"/>
                </a:lnTo>
                <a:lnTo>
                  <a:pt x="166877" y="97383"/>
                </a:lnTo>
                <a:close/>
              </a:path>
              <a:path w="379094" h="204470">
                <a:moveTo>
                  <a:pt x="53263" y="13258"/>
                </a:moveTo>
                <a:lnTo>
                  <a:pt x="15201" y="27774"/>
                </a:lnTo>
                <a:lnTo>
                  <a:pt x="0" y="64922"/>
                </a:lnTo>
                <a:lnTo>
                  <a:pt x="435" y="72351"/>
                </a:lnTo>
                <a:lnTo>
                  <a:pt x="20259" y="106556"/>
                </a:lnTo>
                <a:lnTo>
                  <a:pt x="53263" y="116814"/>
                </a:lnTo>
                <a:lnTo>
                  <a:pt x="60614" y="116400"/>
                </a:lnTo>
                <a:lnTo>
                  <a:pt x="93378" y="100126"/>
                </a:lnTo>
                <a:lnTo>
                  <a:pt x="46558" y="100126"/>
                </a:lnTo>
                <a:lnTo>
                  <a:pt x="40538" y="98640"/>
                </a:lnTo>
                <a:lnTo>
                  <a:pt x="18059" y="58293"/>
                </a:lnTo>
                <a:lnTo>
                  <a:pt x="19583" y="52235"/>
                </a:lnTo>
                <a:lnTo>
                  <a:pt x="25679" y="41719"/>
                </a:lnTo>
                <a:lnTo>
                  <a:pt x="29870" y="37604"/>
                </a:lnTo>
                <a:lnTo>
                  <a:pt x="40538" y="31661"/>
                </a:lnTo>
                <a:lnTo>
                  <a:pt x="46558" y="30175"/>
                </a:lnTo>
                <a:lnTo>
                  <a:pt x="93269" y="30175"/>
                </a:lnTo>
                <a:lnTo>
                  <a:pt x="91097" y="27774"/>
                </a:lnTo>
                <a:lnTo>
                  <a:pt x="60614" y="13673"/>
                </a:lnTo>
                <a:lnTo>
                  <a:pt x="53263" y="13258"/>
                </a:lnTo>
                <a:close/>
              </a:path>
              <a:path w="379094" h="204470">
                <a:moveTo>
                  <a:pt x="93269" y="30175"/>
                </a:moveTo>
                <a:lnTo>
                  <a:pt x="59816" y="30175"/>
                </a:lnTo>
                <a:lnTo>
                  <a:pt x="65760" y="31661"/>
                </a:lnTo>
                <a:lnTo>
                  <a:pt x="76428" y="37604"/>
                </a:lnTo>
                <a:lnTo>
                  <a:pt x="80619" y="41719"/>
                </a:lnTo>
                <a:lnTo>
                  <a:pt x="86715" y="52235"/>
                </a:lnTo>
                <a:lnTo>
                  <a:pt x="88063" y="57592"/>
                </a:lnTo>
                <a:lnTo>
                  <a:pt x="88114" y="72351"/>
                </a:lnTo>
                <a:lnTo>
                  <a:pt x="86715" y="77876"/>
                </a:lnTo>
                <a:lnTo>
                  <a:pt x="80619" y="88544"/>
                </a:lnTo>
                <a:lnTo>
                  <a:pt x="76428" y="92697"/>
                </a:lnTo>
                <a:lnTo>
                  <a:pt x="65760" y="98640"/>
                </a:lnTo>
                <a:lnTo>
                  <a:pt x="59816" y="100126"/>
                </a:lnTo>
                <a:lnTo>
                  <a:pt x="93378" y="100126"/>
                </a:lnTo>
                <a:lnTo>
                  <a:pt x="95542" y="97383"/>
                </a:lnTo>
                <a:lnTo>
                  <a:pt x="166877" y="97383"/>
                </a:lnTo>
                <a:lnTo>
                  <a:pt x="166877" y="81838"/>
                </a:lnTo>
                <a:lnTo>
                  <a:pt x="103720" y="81838"/>
                </a:lnTo>
                <a:lnTo>
                  <a:pt x="104559" y="79324"/>
                </a:lnTo>
                <a:lnTo>
                  <a:pt x="105714" y="74828"/>
                </a:lnTo>
                <a:lnTo>
                  <a:pt x="106298" y="70027"/>
                </a:lnTo>
                <a:lnTo>
                  <a:pt x="106298" y="59893"/>
                </a:lnTo>
                <a:lnTo>
                  <a:pt x="105714" y="55143"/>
                </a:lnTo>
                <a:lnTo>
                  <a:pt x="104559" y="50685"/>
                </a:lnTo>
                <a:lnTo>
                  <a:pt x="103657" y="48006"/>
                </a:lnTo>
                <a:lnTo>
                  <a:pt x="166877" y="48006"/>
                </a:lnTo>
                <a:lnTo>
                  <a:pt x="166877" y="32461"/>
                </a:lnTo>
                <a:lnTo>
                  <a:pt x="95338" y="32461"/>
                </a:lnTo>
                <a:lnTo>
                  <a:pt x="93269" y="30175"/>
                </a:lnTo>
                <a:close/>
              </a:path>
              <a:path w="379094" h="204470">
                <a:moveTo>
                  <a:pt x="166877" y="48006"/>
                </a:moveTo>
                <a:lnTo>
                  <a:pt x="147904" y="48006"/>
                </a:lnTo>
                <a:lnTo>
                  <a:pt x="147904" y="81838"/>
                </a:lnTo>
                <a:lnTo>
                  <a:pt x="166877" y="81838"/>
                </a:lnTo>
                <a:lnTo>
                  <a:pt x="166877" y="48006"/>
                </a:lnTo>
                <a:close/>
              </a:path>
              <a:path w="379094" h="204470">
                <a:moveTo>
                  <a:pt x="166877" y="228"/>
                </a:moveTo>
                <a:lnTo>
                  <a:pt x="147904" y="228"/>
                </a:lnTo>
                <a:lnTo>
                  <a:pt x="147904" y="32461"/>
                </a:lnTo>
                <a:lnTo>
                  <a:pt x="166877" y="32461"/>
                </a:lnTo>
                <a:lnTo>
                  <a:pt x="166877" y="228"/>
                </a:lnTo>
                <a:close/>
              </a:path>
              <a:path w="379094" h="204470">
                <a:moveTo>
                  <a:pt x="371093" y="117271"/>
                </a:moveTo>
                <a:lnTo>
                  <a:pt x="238048" y="117271"/>
                </a:lnTo>
                <a:lnTo>
                  <a:pt x="238048" y="132359"/>
                </a:lnTo>
                <a:lnTo>
                  <a:pt x="352348" y="132359"/>
                </a:lnTo>
                <a:lnTo>
                  <a:pt x="352348" y="152476"/>
                </a:lnTo>
                <a:lnTo>
                  <a:pt x="238505" y="152476"/>
                </a:lnTo>
                <a:lnTo>
                  <a:pt x="238505" y="204139"/>
                </a:lnTo>
                <a:lnTo>
                  <a:pt x="378637" y="204139"/>
                </a:lnTo>
                <a:lnTo>
                  <a:pt x="378637" y="188823"/>
                </a:lnTo>
                <a:lnTo>
                  <a:pt x="257022" y="188823"/>
                </a:lnTo>
                <a:lnTo>
                  <a:pt x="257022" y="166878"/>
                </a:lnTo>
                <a:lnTo>
                  <a:pt x="371093" y="166878"/>
                </a:lnTo>
                <a:lnTo>
                  <a:pt x="371093" y="117271"/>
                </a:lnTo>
                <a:close/>
              </a:path>
              <a:path w="379094" h="204470">
                <a:moveTo>
                  <a:pt x="271195" y="6629"/>
                </a:moveTo>
                <a:lnTo>
                  <a:pt x="252679" y="6629"/>
                </a:lnTo>
                <a:lnTo>
                  <a:pt x="252679" y="25831"/>
                </a:lnTo>
                <a:lnTo>
                  <a:pt x="252272" y="33254"/>
                </a:lnTo>
                <a:lnTo>
                  <a:pt x="233498" y="71916"/>
                </a:lnTo>
                <a:lnTo>
                  <a:pt x="200786" y="92125"/>
                </a:lnTo>
                <a:lnTo>
                  <a:pt x="210845" y="107213"/>
                </a:lnTo>
                <a:lnTo>
                  <a:pt x="247064" y="83096"/>
                </a:lnTo>
                <a:lnTo>
                  <a:pt x="262280" y="57480"/>
                </a:lnTo>
                <a:lnTo>
                  <a:pt x="280684" y="57480"/>
                </a:lnTo>
                <a:lnTo>
                  <a:pt x="277291" y="51701"/>
                </a:lnTo>
                <a:lnTo>
                  <a:pt x="272414" y="39052"/>
                </a:lnTo>
                <a:lnTo>
                  <a:pt x="271195" y="32537"/>
                </a:lnTo>
                <a:lnTo>
                  <a:pt x="271195" y="6629"/>
                </a:lnTo>
                <a:close/>
              </a:path>
              <a:path w="379094" h="204470">
                <a:moveTo>
                  <a:pt x="371093" y="0"/>
                </a:moveTo>
                <a:lnTo>
                  <a:pt x="352120" y="0"/>
                </a:lnTo>
                <a:lnTo>
                  <a:pt x="352120" y="37490"/>
                </a:lnTo>
                <a:lnTo>
                  <a:pt x="307085" y="37490"/>
                </a:lnTo>
                <a:lnTo>
                  <a:pt x="307085" y="53035"/>
                </a:lnTo>
                <a:lnTo>
                  <a:pt x="352120" y="53035"/>
                </a:lnTo>
                <a:lnTo>
                  <a:pt x="352120" y="106756"/>
                </a:lnTo>
                <a:lnTo>
                  <a:pt x="371093" y="106756"/>
                </a:lnTo>
                <a:lnTo>
                  <a:pt x="371093" y="0"/>
                </a:lnTo>
                <a:close/>
              </a:path>
              <a:path w="379094" h="204470">
                <a:moveTo>
                  <a:pt x="280684" y="57480"/>
                </a:moveTo>
                <a:lnTo>
                  <a:pt x="262280" y="57480"/>
                </a:lnTo>
                <a:lnTo>
                  <a:pt x="262737" y="58635"/>
                </a:lnTo>
                <a:lnTo>
                  <a:pt x="289105" y="90475"/>
                </a:lnTo>
                <a:lnTo>
                  <a:pt x="311886" y="102412"/>
                </a:lnTo>
                <a:lnTo>
                  <a:pt x="321944" y="87553"/>
                </a:lnTo>
                <a:lnTo>
                  <a:pt x="314477" y="85115"/>
                </a:lnTo>
                <a:lnTo>
                  <a:pt x="307619" y="81800"/>
                </a:lnTo>
                <a:lnTo>
                  <a:pt x="295122" y="73418"/>
                </a:lnTo>
                <a:lnTo>
                  <a:pt x="289750" y="68580"/>
                </a:lnTo>
                <a:lnTo>
                  <a:pt x="280758" y="57607"/>
                </a:lnTo>
                <a:close/>
              </a:path>
            </a:pathLst>
          </a:custGeom>
          <a:solidFill>
            <a:srgbClr val="252525"/>
          </a:solidFill>
        </p:spPr>
        <p:txBody>
          <a:bodyPr wrap="square" lIns="0" tIns="0" rIns="0" bIns="0" rtlCol="0"/>
          <a:lstStyle/>
          <a:p>
            <a:endParaRPr/>
          </a:p>
        </p:txBody>
      </p:sp>
      <p:sp>
        <p:nvSpPr>
          <p:cNvPr id="31" name="bg object 31"/>
          <p:cNvSpPr/>
          <p:nvPr/>
        </p:nvSpPr>
        <p:spPr>
          <a:xfrm>
            <a:off x="2538755" y="9017656"/>
            <a:ext cx="379095" cy="204470"/>
          </a:xfrm>
          <a:custGeom>
            <a:avLst/>
            <a:gdLst/>
            <a:ahLst/>
            <a:cxnLst/>
            <a:rect l="l" t="t" r="r" b="b"/>
            <a:pathLst>
              <a:path w="379094" h="204470">
                <a:moveTo>
                  <a:pt x="34975" y="137160"/>
                </a:moveTo>
                <a:lnTo>
                  <a:pt x="53720" y="137160"/>
                </a:lnTo>
                <a:lnTo>
                  <a:pt x="53720" y="186766"/>
                </a:lnTo>
                <a:lnTo>
                  <a:pt x="172592" y="186766"/>
                </a:lnTo>
                <a:lnTo>
                  <a:pt x="172592" y="202311"/>
                </a:lnTo>
                <a:lnTo>
                  <a:pt x="34975" y="202311"/>
                </a:lnTo>
                <a:lnTo>
                  <a:pt x="34975" y="193395"/>
                </a:lnTo>
                <a:lnTo>
                  <a:pt x="34975" y="186766"/>
                </a:lnTo>
                <a:lnTo>
                  <a:pt x="34975" y="137160"/>
                </a:lnTo>
                <a:close/>
              </a:path>
              <a:path w="379094" h="204470">
                <a:moveTo>
                  <a:pt x="238048" y="117271"/>
                </a:moveTo>
                <a:lnTo>
                  <a:pt x="371093" y="117271"/>
                </a:lnTo>
                <a:lnTo>
                  <a:pt x="371093" y="166878"/>
                </a:lnTo>
                <a:lnTo>
                  <a:pt x="257022" y="166878"/>
                </a:lnTo>
                <a:lnTo>
                  <a:pt x="257022" y="188823"/>
                </a:lnTo>
                <a:lnTo>
                  <a:pt x="378637" y="188823"/>
                </a:lnTo>
                <a:lnTo>
                  <a:pt x="378637" y="204139"/>
                </a:lnTo>
                <a:lnTo>
                  <a:pt x="238505" y="204139"/>
                </a:lnTo>
                <a:lnTo>
                  <a:pt x="238505" y="198196"/>
                </a:lnTo>
                <a:lnTo>
                  <a:pt x="238505" y="188823"/>
                </a:lnTo>
                <a:lnTo>
                  <a:pt x="238505" y="152476"/>
                </a:lnTo>
                <a:lnTo>
                  <a:pt x="352348" y="152476"/>
                </a:lnTo>
                <a:lnTo>
                  <a:pt x="352348" y="132359"/>
                </a:lnTo>
                <a:lnTo>
                  <a:pt x="238048" y="132359"/>
                </a:lnTo>
                <a:lnTo>
                  <a:pt x="238048" y="117271"/>
                </a:lnTo>
                <a:close/>
              </a:path>
              <a:path w="379094" h="204470">
                <a:moveTo>
                  <a:pt x="103657" y="48006"/>
                </a:moveTo>
                <a:lnTo>
                  <a:pt x="104559" y="50685"/>
                </a:lnTo>
                <a:lnTo>
                  <a:pt x="105714" y="55143"/>
                </a:lnTo>
                <a:lnTo>
                  <a:pt x="106298" y="59893"/>
                </a:lnTo>
                <a:lnTo>
                  <a:pt x="106298" y="64922"/>
                </a:lnTo>
                <a:lnTo>
                  <a:pt x="106298" y="70027"/>
                </a:lnTo>
                <a:lnTo>
                  <a:pt x="105714" y="74828"/>
                </a:lnTo>
                <a:lnTo>
                  <a:pt x="104559" y="79324"/>
                </a:lnTo>
                <a:lnTo>
                  <a:pt x="103720" y="81838"/>
                </a:lnTo>
                <a:lnTo>
                  <a:pt x="147904" y="81838"/>
                </a:lnTo>
                <a:lnTo>
                  <a:pt x="147904" y="48006"/>
                </a:lnTo>
                <a:lnTo>
                  <a:pt x="103657" y="48006"/>
                </a:lnTo>
                <a:close/>
              </a:path>
              <a:path w="379094" h="204470">
                <a:moveTo>
                  <a:pt x="53263" y="30175"/>
                </a:moveTo>
                <a:lnTo>
                  <a:pt x="46558" y="30175"/>
                </a:lnTo>
                <a:lnTo>
                  <a:pt x="40538" y="31661"/>
                </a:lnTo>
                <a:lnTo>
                  <a:pt x="35204" y="34632"/>
                </a:lnTo>
                <a:lnTo>
                  <a:pt x="29870" y="37604"/>
                </a:lnTo>
                <a:lnTo>
                  <a:pt x="25679" y="41719"/>
                </a:lnTo>
                <a:lnTo>
                  <a:pt x="22631" y="46977"/>
                </a:lnTo>
                <a:lnTo>
                  <a:pt x="19583" y="52235"/>
                </a:lnTo>
                <a:lnTo>
                  <a:pt x="18059" y="58293"/>
                </a:lnTo>
                <a:lnTo>
                  <a:pt x="18059" y="65151"/>
                </a:lnTo>
                <a:lnTo>
                  <a:pt x="18059" y="71856"/>
                </a:lnTo>
                <a:lnTo>
                  <a:pt x="19583" y="77876"/>
                </a:lnTo>
                <a:lnTo>
                  <a:pt x="22631" y="83210"/>
                </a:lnTo>
                <a:lnTo>
                  <a:pt x="25679" y="88544"/>
                </a:lnTo>
                <a:lnTo>
                  <a:pt x="29870" y="92697"/>
                </a:lnTo>
                <a:lnTo>
                  <a:pt x="35204" y="95669"/>
                </a:lnTo>
                <a:lnTo>
                  <a:pt x="40538" y="98640"/>
                </a:lnTo>
                <a:lnTo>
                  <a:pt x="46558" y="100126"/>
                </a:lnTo>
                <a:lnTo>
                  <a:pt x="53263" y="100126"/>
                </a:lnTo>
                <a:lnTo>
                  <a:pt x="59816" y="100126"/>
                </a:lnTo>
                <a:lnTo>
                  <a:pt x="65760" y="98640"/>
                </a:lnTo>
                <a:lnTo>
                  <a:pt x="71094" y="95669"/>
                </a:lnTo>
                <a:lnTo>
                  <a:pt x="76428" y="92697"/>
                </a:lnTo>
                <a:lnTo>
                  <a:pt x="80619" y="88544"/>
                </a:lnTo>
                <a:lnTo>
                  <a:pt x="83667" y="83210"/>
                </a:lnTo>
                <a:lnTo>
                  <a:pt x="86715" y="77876"/>
                </a:lnTo>
                <a:lnTo>
                  <a:pt x="88239" y="71856"/>
                </a:lnTo>
                <a:lnTo>
                  <a:pt x="88239" y="65151"/>
                </a:lnTo>
                <a:lnTo>
                  <a:pt x="88239" y="58293"/>
                </a:lnTo>
                <a:lnTo>
                  <a:pt x="86715" y="52235"/>
                </a:lnTo>
                <a:lnTo>
                  <a:pt x="83667" y="46977"/>
                </a:lnTo>
                <a:lnTo>
                  <a:pt x="80619" y="41719"/>
                </a:lnTo>
                <a:lnTo>
                  <a:pt x="76428" y="37604"/>
                </a:lnTo>
                <a:lnTo>
                  <a:pt x="71094" y="34632"/>
                </a:lnTo>
                <a:lnTo>
                  <a:pt x="65760" y="31661"/>
                </a:lnTo>
                <a:lnTo>
                  <a:pt x="59816" y="30175"/>
                </a:lnTo>
                <a:lnTo>
                  <a:pt x="53263" y="30175"/>
                </a:lnTo>
                <a:close/>
              </a:path>
              <a:path w="379094" h="204470">
                <a:moveTo>
                  <a:pt x="252679" y="6629"/>
                </a:moveTo>
                <a:lnTo>
                  <a:pt x="255650" y="6629"/>
                </a:lnTo>
                <a:lnTo>
                  <a:pt x="267995" y="6629"/>
                </a:lnTo>
                <a:lnTo>
                  <a:pt x="271195" y="6629"/>
                </a:lnTo>
                <a:lnTo>
                  <a:pt x="271195" y="25831"/>
                </a:lnTo>
                <a:lnTo>
                  <a:pt x="271195" y="32537"/>
                </a:lnTo>
                <a:lnTo>
                  <a:pt x="272414" y="39052"/>
                </a:lnTo>
                <a:lnTo>
                  <a:pt x="274853" y="45377"/>
                </a:lnTo>
                <a:lnTo>
                  <a:pt x="277291" y="51701"/>
                </a:lnTo>
                <a:lnTo>
                  <a:pt x="307619" y="81800"/>
                </a:lnTo>
                <a:lnTo>
                  <a:pt x="321944" y="87553"/>
                </a:lnTo>
                <a:lnTo>
                  <a:pt x="311886" y="102412"/>
                </a:lnTo>
                <a:lnTo>
                  <a:pt x="276517" y="79252"/>
                </a:lnTo>
                <a:lnTo>
                  <a:pt x="262280" y="57480"/>
                </a:lnTo>
                <a:lnTo>
                  <a:pt x="260908" y="61150"/>
                </a:lnTo>
                <a:lnTo>
                  <a:pt x="234334" y="94804"/>
                </a:lnTo>
                <a:lnTo>
                  <a:pt x="210845" y="107213"/>
                </a:lnTo>
                <a:lnTo>
                  <a:pt x="200786" y="92125"/>
                </a:lnTo>
                <a:lnTo>
                  <a:pt x="208316" y="89211"/>
                </a:lnTo>
                <a:lnTo>
                  <a:pt x="215360" y="85725"/>
                </a:lnTo>
                <a:lnTo>
                  <a:pt x="246164" y="54063"/>
                </a:lnTo>
                <a:lnTo>
                  <a:pt x="252679" y="25831"/>
                </a:lnTo>
                <a:lnTo>
                  <a:pt x="252679" y="6629"/>
                </a:lnTo>
                <a:close/>
              </a:path>
              <a:path w="379094" h="204470">
                <a:moveTo>
                  <a:pt x="147904" y="228"/>
                </a:moveTo>
                <a:lnTo>
                  <a:pt x="166877" y="228"/>
                </a:lnTo>
                <a:lnTo>
                  <a:pt x="166877" y="152933"/>
                </a:lnTo>
                <a:lnTo>
                  <a:pt x="147904" y="152933"/>
                </a:lnTo>
                <a:lnTo>
                  <a:pt x="147904" y="97383"/>
                </a:lnTo>
                <a:lnTo>
                  <a:pt x="95542" y="97383"/>
                </a:lnTo>
                <a:lnTo>
                  <a:pt x="60614" y="116400"/>
                </a:lnTo>
                <a:lnTo>
                  <a:pt x="53263" y="116814"/>
                </a:lnTo>
                <a:lnTo>
                  <a:pt x="45812" y="116400"/>
                </a:lnTo>
                <a:lnTo>
                  <a:pt x="10772" y="97412"/>
                </a:lnTo>
                <a:lnTo>
                  <a:pt x="0" y="64922"/>
                </a:lnTo>
                <a:lnTo>
                  <a:pt x="435" y="57592"/>
                </a:lnTo>
                <a:lnTo>
                  <a:pt x="20259" y="23517"/>
                </a:lnTo>
                <a:lnTo>
                  <a:pt x="53263" y="13258"/>
                </a:lnTo>
                <a:lnTo>
                  <a:pt x="60614" y="13673"/>
                </a:lnTo>
                <a:lnTo>
                  <a:pt x="95338" y="32461"/>
                </a:lnTo>
                <a:lnTo>
                  <a:pt x="147904" y="32461"/>
                </a:lnTo>
                <a:lnTo>
                  <a:pt x="147904" y="228"/>
                </a:lnTo>
                <a:close/>
              </a:path>
              <a:path w="379094" h="204470">
                <a:moveTo>
                  <a:pt x="352120" y="0"/>
                </a:moveTo>
                <a:lnTo>
                  <a:pt x="371093" y="0"/>
                </a:lnTo>
                <a:lnTo>
                  <a:pt x="371093" y="106756"/>
                </a:lnTo>
                <a:lnTo>
                  <a:pt x="352120" y="106756"/>
                </a:lnTo>
                <a:lnTo>
                  <a:pt x="352120" y="53035"/>
                </a:lnTo>
                <a:lnTo>
                  <a:pt x="307085" y="53035"/>
                </a:lnTo>
                <a:lnTo>
                  <a:pt x="307085" y="37490"/>
                </a:lnTo>
                <a:lnTo>
                  <a:pt x="352120" y="37490"/>
                </a:lnTo>
                <a:lnTo>
                  <a:pt x="352120" y="0"/>
                </a:lnTo>
                <a:close/>
              </a:path>
            </a:pathLst>
          </a:custGeom>
          <a:ln w="3175">
            <a:solidFill>
              <a:srgbClr val="404040"/>
            </a:solidFill>
          </a:ln>
        </p:spPr>
        <p:txBody>
          <a:bodyPr wrap="square" lIns="0" tIns="0" rIns="0" bIns="0" rtlCol="0"/>
          <a:lstStyle/>
          <a:p>
            <a:endParaRPr/>
          </a:p>
        </p:txBody>
      </p:sp>
      <p:pic>
        <p:nvPicPr>
          <p:cNvPr id="32" name="bg object 32"/>
          <p:cNvPicPr/>
          <p:nvPr/>
        </p:nvPicPr>
        <p:blipFill>
          <a:blip r:embed="rId6" cstate="print"/>
          <a:stretch>
            <a:fillRect/>
          </a:stretch>
        </p:blipFill>
        <p:spPr>
          <a:xfrm>
            <a:off x="2982849" y="9039221"/>
            <a:ext cx="113233" cy="169011"/>
          </a:xfrm>
          <a:prstGeom prst="rect">
            <a:avLst/>
          </a:prstGeom>
        </p:spPr>
      </p:pic>
      <p:sp>
        <p:nvSpPr>
          <p:cNvPr id="33" name="bg object 33"/>
          <p:cNvSpPr/>
          <p:nvPr/>
        </p:nvSpPr>
        <p:spPr>
          <a:xfrm>
            <a:off x="3107055" y="9030458"/>
            <a:ext cx="391795" cy="194310"/>
          </a:xfrm>
          <a:custGeom>
            <a:avLst/>
            <a:gdLst/>
            <a:ahLst/>
            <a:cxnLst/>
            <a:rect l="l" t="t" r="r" b="b"/>
            <a:pathLst>
              <a:path w="391795" h="194309">
                <a:moveTo>
                  <a:pt x="102412" y="120472"/>
                </a:moveTo>
                <a:lnTo>
                  <a:pt x="83667" y="120472"/>
                </a:lnTo>
                <a:lnTo>
                  <a:pt x="83667" y="193852"/>
                </a:lnTo>
                <a:lnTo>
                  <a:pt x="102412" y="193852"/>
                </a:lnTo>
                <a:lnTo>
                  <a:pt x="102412" y="120472"/>
                </a:lnTo>
                <a:close/>
              </a:path>
              <a:path w="391795" h="194309">
                <a:moveTo>
                  <a:pt x="186766" y="104927"/>
                </a:moveTo>
                <a:lnTo>
                  <a:pt x="0" y="104927"/>
                </a:lnTo>
                <a:lnTo>
                  <a:pt x="0" y="120472"/>
                </a:lnTo>
                <a:lnTo>
                  <a:pt x="186766" y="120472"/>
                </a:lnTo>
                <a:lnTo>
                  <a:pt x="186766" y="104927"/>
                </a:lnTo>
                <a:close/>
              </a:path>
              <a:path w="391795" h="194309">
                <a:moveTo>
                  <a:pt x="391668" y="151790"/>
                </a:moveTo>
                <a:lnTo>
                  <a:pt x="204215" y="151790"/>
                </a:lnTo>
                <a:lnTo>
                  <a:pt x="204215" y="167563"/>
                </a:lnTo>
                <a:lnTo>
                  <a:pt x="391668" y="167563"/>
                </a:lnTo>
                <a:lnTo>
                  <a:pt x="391668" y="151790"/>
                </a:lnTo>
                <a:close/>
              </a:path>
              <a:path w="391795" h="194309">
                <a:moveTo>
                  <a:pt x="297484" y="228"/>
                </a:moveTo>
                <a:lnTo>
                  <a:pt x="258737" y="6858"/>
                </a:lnTo>
                <a:lnTo>
                  <a:pt x="227904" y="31589"/>
                </a:lnTo>
                <a:lnTo>
                  <a:pt x="222504" y="53492"/>
                </a:lnTo>
                <a:lnTo>
                  <a:pt x="223104" y="61243"/>
                </a:lnTo>
                <a:lnTo>
                  <a:pt x="250164" y="96100"/>
                </a:lnTo>
                <a:lnTo>
                  <a:pt x="250164" y="151790"/>
                </a:lnTo>
                <a:lnTo>
                  <a:pt x="268909" y="151790"/>
                </a:lnTo>
                <a:lnTo>
                  <a:pt x="268909" y="103162"/>
                </a:lnTo>
                <a:lnTo>
                  <a:pt x="326166" y="103162"/>
                </a:lnTo>
                <a:lnTo>
                  <a:pt x="326517" y="103085"/>
                </a:lnTo>
                <a:lnTo>
                  <a:pt x="345490" y="103085"/>
                </a:lnTo>
                <a:lnTo>
                  <a:pt x="345490" y="95732"/>
                </a:lnTo>
                <a:lnTo>
                  <a:pt x="351459" y="92125"/>
                </a:lnTo>
                <a:lnTo>
                  <a:pt x="352118" y="91668"/>
                </a:lnTo>
                <a:lnTo>
                  <a:pt x="297484" y="91668"/>
                </a:lnTo>
                <a:lnTo>
                  <a:pt x="289483" y="91368"/>
                </a:lnTo>
                <a:lnTo>
                  <a:pt x="252984" y="79209"/>
                </a:lnTo>
                <a:lnTo>
                  <a:pt x="240839" y="61243"/>
                </a:lnTo>
                <a:lnTo>
                  <a:pt x="240873" y="45648"/>
                </a:lnTo>
                <a:lnTo>
                  <a:pt x="274853" y="18016"/>
                </a:lnTo>
                <a:lnTo>
                  <a:pt x="297484" y="15316"/>
                </a:lnTo>
                <a:lnTo>
                  <a:pt x="352107" y="15316"/>
                </a:lnTo>
                <a:lnTo>
                  <a:pt x="351462" y="14801"/>
                </a:lnTo>
                <a:lnTo>
                  <a:pt x="308143" y="642"/>
                </a:lnTo>
                <a:lnTo>
                  <a:pt x="297484" y="228"/>
                </a:lnTo>
                <a:close/>
              </a:path>
              <a:path w="391795" h="194309">
                <a:moveTo>
                  <a:pt x="345490" y="103085"/>
                </a:moveTo>
                <a:lnTo>
                  <a:pt x="326517" y="103085"/>
                </a:lnTo>
                <a:lnTo>
                  <a:pt x="326517" y="151790"/>
                </a:lnTo>
                <a:lnTo>
                  <a:pt x="345490" y="151790"/>
                </a:lnTo>
                <a:lnTo>
                  <a:pt x="345490" y="103085"/>
                </a:lnTo>
                <a:close/>
              </a:path>
              <a:path w="391795" h="194309">
                <a:moveTo>
                  <a:pt x="326166" y="103162"/>
                </a:moveTo>
                <a:lnTo>
                  <a:pt x="268909" y="103162"/>
                </a:lnTo>
                <a:lnTo>
                  <a:pt x="276936" y="104902"/>
                </a:lnTo>
                <a:lnTo>
                  <a:pt x="283400" y="105981"/>
                </a:lnTo>
                <a:lnTo>
                  <a:pt x="290245" y="106527"/>
                </a:lnTo>
                <a:lnTo>
                  <a:pt x="304800" y="106527"/>
                </a:lnTo>
                <a:lnTo>
                  <a:pt x="311696" y="105981"/>
                </a:lnTo>
                <a:lnTo>
                  <a:pt x="318173" y="104902"/>
                </a:lnTo>
                <a:lnTo>
                  <a:pt x="326166" y="103162"/>
                </a:lnTo>
                <a:close/>
              </a:path>
              <a:path w="391795" h="194309">
                <a:moveTo>
                  <a:pt x="352107" y="15316"/>
                </a:moveTo>
                <a:lnTo>
                  <a:pt x="297484" y="15316"/>
                </a:lnTo>
                <a:lnTo>
                  <a:pt x="305585" y="15616"/>
                </a:lnTo>
                <a:lnTo>
                  <a:pt x="313201" y="16516"/>
                </a:lnTo>
                <a:lnTo>
                  <a:pt x="351967" y="39204"/>
                </a:lnTo>
                <a:lnTo>
                  <a:pt x="354358" y="61243"/>
                </a:lnTo>
                <a:lnTo>
                  <a:pt x="351967" y="67779"/>
                </a:lnTo>
                <a:lnTo>
                  <a:pt x="313201" y="90468"/>
                </a:lnTo>
                <a:lnTo>
                  <a:pt x="297484" y="91668"/>
                </a:lnTo>
                <a:lnTo>
                  <a:pt x="352118" y="91668"/>
                </a:lnTo>
                <a:lnTo>
                  <a:pt x="372694" y="53492"/>
                </a:lnTo>
                <a:lnTo>
                  <a:pt x="372086" y="45648"/>
                </a:lnTo>
                <a:lnTo>
                  <a:pt x="370265" y="38347"/>
                </a:lnTo>
                <a:lnTo>
                  <a:pt x="367229" y="31589"/>
                </a:lnTo>
                <a:lnTo>
                  <a:pt x="362978" y="25374"/>
                </a:lnTo>
                <a:lnTo>
                  <a:pt x="357670" y="19759"/>
                </a:lnTo>
                <a:lnTo>
                  <a:pt x="352107" y="15316"/>
                </a:lnTo>
                <a:close/>
              </a:path>
              <a:path w="391795" h="194309">
                <a:moveTo>
                  <a:pt x="104013" y="15316"/>
                </a:moveTo>
                <a:lnTo>
                  <a:pt x="82753" y="15316"/>
                </a:lnTo>
                <a:lnTo>
                  <a:pt x="82753" y="21793"/>
                </a:lnTo>
                <a:lnTo>
                  <a:pt x="81457" y="27012"/>
                </a:lnTo>
                <a:lnTo>
                  <a:pt x="45796" y="61798"/>
                </a:lnTo>
                <a:lnTo>
                  <a:pt x="10972" y="72466"/>
                </a:lnTo>
                <a:lnTo>
                  <a:pt x="18288" y="87553"/>
                </a:lnTo>
                <a:lnTo>
                  <a:pt x="57835" y="74447"/>
                </a:lnTo>
                <a:lnTo>
                  <a:pt x="87655" y="49745"/>
                </a:lnTo>
                <a:lnTo>
                  <a:pt x="93383" y="39966"/>
                </a:lnTo>
                <a:lnTo>
                  <a:pt x="112574" y="39966"/>
                </a:lnTo>
                <a:lnTo>
                  <a:pt x="110489" y="37223"/>
                </a:lnTo>
                <a:lnTo>
                  <a:pt x="105308" y="27012"/>
                </a:lnTo>
                <a:lnTo>
                  <a:pt x="104013" y="21793"/>
                </a:lnTo>
                <a:lnTo>
                  <a:pt x="104013" y="15316"/>
                </a:lnTo>
                <a:close/>
              </a:path>
              <a:path w="391795" h="194309">
                <a:moveTo>
                  <a:pt x="112574" y="39966"/>
                </a:moveTo>
                <a:lnTo>
                  <a:pt x="93383" y="39966"/>
                </a:lnTo>
                <a:lnTo>
                  <a:pt x="97104" y="46723"/>
                </a:lnTo>
                <a:lnTo>
                  <a:pt x="128930" y="74447"/>
                </a:lnTo>
                <a:lnTo>
                  <a:pt x="168706" y="87553"/>
                </a:lnTo>
                <a:lnTo>
                  <a:pt x="175793" y="72466"/>
                </a:lnTo>
                <a:lnTo>
                  <a:pt x="168478" y="71551"/>
                </a:lnTo>
                <a:lnTo>
                  <a:pt x="161353" y="69837"/>
                </a:lnTo>
                <a:lnTo>
                  <a:pt x="123405" y="50825"/>
                </a:lnTo>
                <a:lnTo>
                  <a:pt x="114109" y="41986"/>
                </a:lnTo>
                <a:lnTo>
                  <a:pt x="112574" y="39966"/>
                </a:lnTo>
                <a:close/>
              </a:path>
              <a:path w="391795" h="194309">
                <a:moveTo>
                  <a:pt x="168935" y="0"/>
                </a:moveTo>
                <a:lnTo>
                  <a:pt x="17602" y="0"/>
                </a:lnTo>
                <a:lnTo>
                  <a:pt x="17602" y="15316"/>
                </a:lnTo>
                <a:lnTo>
                  <a:pt x="168935" y="15316"/>
                </a:lnTo>
                <a:lnTo>
                  <a:pt x="168935" y="0"/>
                </a:lnTo>
                <a:close/>
              </a:path>
            </a:pathLst>
          </a:custGeom>
          <a:solidFill>
            <a:srgbClr val="252525"/>
          </a:solidFill>
        </p:spPr>
        <p:txBody>
          <a:bodyPr wrap="square" lIns="0" tIns="0" rIns="0" bIns="0" rtlCol="0"/>
          <a:lstStyle/>
          <a:p>
            <a:endParaRPr/>
          </a:p>
        </p:txBody>
      </p:sp>
      <p:pic>
        <p:nvPicPr>
          <p:cNvPr id="34" name="bg object 34"/>
          <p:cNvPicPr/>
          <p:nvPr/>
        </p:nvPicPr>
        <p:blipFill>
          <a:blip r:embed="rId7" cstate="print"/>
          <a:stretch>
            <a:fillRect/>
          </a:stretch>
        </p:blipFill>
        <p:spPr>
          <a:xfrm>
            <a:off x="3105530" y="9028934"/>
            <a:ext cx="394716" cy="196900"/>
          </a:xfrm>
          <a:prstGeom prst="rect">
            <a:avLst/>
          </a:prstGeom>
        </p:spPr>
      </p:pic>
      <p:sp>
        <p:nvSpPr>
          <p:cNvPr id="35" name="bg object 35"/>
          <p:cNvSpPr/>
          <p:nvPr/>
        </p:nvSpPr>
        <p:spPr>
          <a:xfrm>
            <a:off x="3560673" y="9017656"/>
            <a:ext cx="388620" cy="207010"/>
          </a:xfrm>
          <a:custGeom>
            <a:avLst/>
            <a:gdLst/>
            <a:ahLst/>
            <a:cxnLst/>
            <a:rect l="l" t="t" r="r" b="b"/>
            <a:pathLst>
              <a:path w="388620" h="207009">
                <a:moveTo>
                  <a:pt x="364464" y="121843"/>
                </a:moveTo>
                <a:lnTo>
                  <a:pt x="224332" y="121843"/>
                </a:lnTo>
                <a:lnTo>
                  <a:pt x="224332" y="136702"/>
                </a:lnTo>
                <a:lnTo>
                  <a:pt x="345948" y="136702"/>
                </a:lnTo>
                <a:lnTo>
                  <a:pt x="345948" y="155219"/>
                </a:lnTo>
                <a:lnTo>
                  <a:pt x="224790" y="155219"/>
                </a:lnTo>
                <a:lnTo>
                  <a:pt x="224790" y="204596"/>
                </a:lnTo>
                <a:lnTo>
                  <a:pt x="370636" y="204596"/>
                </a:lnTo>
                <a:lnTo>
                  <a:pt x="370636" y="189737"/>
                </a:lnTo>
                <a:lnTo>
                  <a:pt x="243306" y="189737"/>
                </a:lnTo>
                <a:lnTo>
                  <a:pt x="243306" y="169163"/>
                </a:lnTo>
                <a:lnTo>
                  <a:pt x="364464" y="169163"/>
                </a:lnTo>
                <a:lnTo>
                  <a:pt x="364464" y="121843"/>
                </a:lnTo>
                <a:close/>
              </a:path>
              <a:path w="388620" h="207009">
                <a:moveTo>
                  <a:pt x="304342" y="101498"/>
                </a:moveTo>
                <a:lnTo>
                  <a:pt x="285369" y="101498"/>
                </a:lnTo>
                <a:lnTo>
                  <a:pt x="285369" y="121843"/>
                </a:lnTo>
                <a:lnTo>
                  <a:pt x="304342" y="121843"/>
                </a:lnTo>
                <a:lnTo>
                  <a:pt x="304342" y="101498"/>
                </a:lnTo>
                <a:close/>
              </a:path>
              <a:path w="388620" h="207009">
                <a:moveTo>
                  <a:pt x="388467" y="86182"/>
                </a:moveTo>
                <a:lnTo>
                  <a:pt x="201701" y="86182"/>
                </a:lnTo>
                <a:lnTo>
                  <a:pt x="201701" y="101498"/>
                </a:lnTo>
                <a:lnTo>
                  <a:pt x="388467" y="101498"/>
                </a:lnTo>
                <a:lnTo>
                  <a:pt x="388467" y="86182"/>
                </a:lnTo>
                <a:close/>
              </a:path>
              <a:path w="388620" h="207009">
                <a:moveTo>
                  <a:pt x="106299" y="22402"/>
                </a:moveTo>
                <a:lnTo>
                  <a:pt x="9601" y="22402"/>
                </a:lnTo>
                <a:lnTo>
                  <a:pt x="9601" y="37718"/>
                </a:lnTo>
                <a:lnTo>
                  <a:pt x="87020" y="37718"/>
                </a:lnTo>
                <a:lnTo>
                  <a:pt x="86969" y="38849"/>
                </a:lnTo>
                <a:lnTo>
                  <a:pt x="78181" y="76466"/>
                </a:lnTo>
                <a:lnTo>
                  <a:pt x="58464" y="109449"/>
                </a:lnTo>
                <a:lnTo>
                  <a:pt x="27317" y="137331"/>
                </a:lnTo>
                <a:lnTo>
                  <a:pt x="0" y="152933"/>
                </a:lnTo>
                <a:lnTo>
                  <a:pt x="10058" y="168249"/>
                </a:lnTo>
                <a:lnTo>
                  <a:pt x="44777" y="147461"/>
                </a:lnTo>
                <a:lnTo>
                  <a:pt x="77981" y="114192"/>
                </a:lnTo>
                <a:lnTo>
                  <a:pt x="97862" y="75873"/>
                </a:lnTo>
                <a:lnTo>
                  <a:pt x="105963" y="33504"/>
                </a:lnTo>
                <a:lnTo>
                  <a:pt x="106299" y="22402"/>
                </a:lnTo>
                <a:close/>
              </a:path>
              <a:path w="388620" h="207009">
                <a:moveTo>
                  <a:pt x="304800" y="1142"/>
                </a:moveTo>
                <a:lnTo>
                  <a:pt x="285369" y="1142"/>
                </a:lnTo>
                <a:lnTo>
                  <a:pt x="285369" y="13715"/>
                </a:lnTo>
                <a:lnTo>
                  <a:pt x="284073" y="18516"/>
                </a:lnTo>
                <a:lnTo>
                  <a:pt x="247764" y="49225"/>
                </a:lnTo>
                <a:lnTo>
                  <a:pt x="211988" y="58292"/>
                </a:lnTo>
                <a:lnTo>
                  <a:pt x="218389" y="72694"/>
                </a:lnTo>
                <a:lnTo>
                  <a:pt x="259156" y="61683"/>
                </a:lnTo>
                <a:lnTo>
                  <a:pt x="291630" y="37058"/>
                </a:lnTo>
                <a:lnTo>
                  <a:pt x="295084" y="31483"/>
                </a:lnTo>
                <a:lnTo>
                  <a:pt x="314808" y="31483"/>
                </a:lnTo>
                <a:lnTo>
                  <a:pt x="311467" y="27660"/>
                </a:lnTo>
                <a:lnTo>
                  <a:pt x="306133" y="18516"/>
                </a:lnTo>
                <a:lnTo>
                  <a:pt x="304800" y="13715"/>
                </a:lnTo>
                <a:lnTo>
                  <a:pt x="304800" y="1142"/>
                </a:lnTo>
                <a:close/>
              </a:path>
              <a:path w="388620" h="207009">
                <a:moveTo>
                  <a:pt x="314808" y="31483"/>
                </a:moveTo>
                <a:lnTo>
                  <a:pt x="295084" y="31483"/>
                </a:lnTo>
                <a:lnTo>
                  <a:pt x="298538" y="37058"/>
                </a:lnTo>
                <a:lnTo>
                  <a:pt x="331012" y="61683"/>
                </a:lnTo>
                <a:lnTo>
                  <a:pt x="371779" y="72694"/>
                </a:lnTo>
                <a:lnTo>
                  <a:pt x="378180" y="58292"/>
                </a:lnTo>
                <a:lnTo>
                  <a:pt x="370713" y="57378"/>
                </a:lnTo>
                <a:lnTo>
                  <a:pt x="363397" y="55892"/>
                </a:lnTo>
                <a:lnTo>
                  <a:pt x="324612" y="39662"/>
                </a:lnTo>
                <a:lnTo>
                  <a:pt x="315163" y="31889"/>
                </a:lnTo>
                <a:lnTo>
                  <a:pt x="314808" y="31483"/>
                </a:lnTo>
                <a:close/>
              </a:path>
              <a:path w="388620" h="207009">
                <a:moveTo>
                  <a:pt x="167106" y="0"/>
                </a:moveTo>
                <a:lnTo>
                  <a:pt x="148132" y="0"/>
                </a:lnTo>
                <a:lnTo>
                  <a:pt x="148132" y="206882"/>
                </a:lnTo>
                <a:lnTo>
                  <a:pt x="167106" y="206882"/>
                </a:lnTo>
                <a:lnTo>
                  <a:pt x="167106" y="0"/>
                </a:lnTo>
                <a:close/>
              </a:path>
            </a:pathLst>
          </a:custGeom>
          <a:solidFill>
            <a:srgbClr val="252525"/>
          </a:solidFill>
        </p:spPr>
        <p:txBody>
          <a:bodyPr wrap="square" lIns="0" tIns="0" rIns="0" bIns="0" rtlCol="0"/>
          <a:lstStyle/>
          <a:p>
            <a:endParaRPr/>
          </a:p>
        </p:txBody>
      </p:sp>
      <p:sp>
        <p:nvSpPr>
          <p:cNvPr id="36" name="bg object 36"/>
          <p:cNvSpPr/>
          <p:nvPr/>
        </p:nvSpPr>
        <p:spPr>
          <a:xfrm>
            <a:off x="3762375" y="9103838"/>
            <a:ext cx="187325" cy="118745"/>
          </a:xfrm>
          <a:custGeom>
            <a:avLst/>
            <a:gdLst/>
            <a:ahLst/>
            <a:cxnLst/>
            <a:rect l="l" t="t" r="r" b="b"/>
            <a:pathLst>
              <a:path w="187325" h="118745">
                <a:moveTo>
                  <a:pt x="0" y="0"/>
                </a:moveTo>
                <a:lnTo>
                  <a:pt x="186766" y="0"/>
                </a:lnTo>
                <a:lnTo>
                  <a:pt x="186766" y="15316"/>
                </a:lnTo>
                <a:lnTo>
                  <a:pt x="102641" y="15316"/>
                </a:lnTo>
                <a:lnTo>
                  <a:pt x="102641" y="35661"/>
                </a:lnTo>
                <a:lnTo>
                  <a:pt x="162763" y="35661"/>
                </a:lnTo>
                <a:lnTo>
                  <a:pt x="162763" y="82981"/>
                </a:lnTo>
                <a:lnTo>
                  <a:pt x="41605" y="82981"/>
                </a:lnTo>
                <a:lnTo>
                  <a:pt x="41605" y="103555"/>
                </a:lnTo>
                <a:lnTo>
                  <a:pt x="168935" y="103555"/>
                </a:lnTo>
                <a:lnTo>
                  <a:pt x="168935" y="118414"/>
                </a:lnTo>
                <a:lnTo>
                  <a:pt x="23088" y="118414"/>
                </a:lnTo>
                <a:lnTo>
                  <a:pt x="23088" y="107670"/>
                </a:lnTo>
                <a:lnTo>
                  <a:pt x="23088" y="103555"/>
                </a:lnTo>
                <a:lnTo>
                  <a:pt x="23088" y="69037"/>
                </a:lnTo>
                <a:lnTo>
                  <a:pt x="144246" y="69037"/>
                </a:lnTo>
                <a:lnTo>
                  <a:pt x="144246" y="50520"/>
                </a:lnTo>
                <a:lnTo>
                  <a:pt x="22631" y="50520"/>
                </a:lnTo>
                <a:lnTo>
                  <a:pt x="22631" y="35661"/>
                </a:lnTo>
                <a:lnTo>
                  <a:pt x="83667" y="35661"/>
                </a:lnTo>
                <a:lnTo>
                  <a:pt x="83667" y="15316"/>
                </a:lnTo>
                <a:lnTo>
                  <a:pt x="0" y="15316"/>
                </a:lnTo>
                <a:lnTo>
                  <a:pt x="0" y="0"/>
                </a:lnTo>
                <a:close/>
              </a:path>
            </a:pathLst>
          </a:custGeom>
          <a:ln w="3175">
            <a:solidFill>
              <a:srgbClr val="404040"/>
            </a:solidFill>
          </a:ln>
        </p:spPr>
        <p:txBody>
          <a:bodyPr wrap="square" lIns="0" tIns="0" rIns="0" bIns="0" rtlCol="0"/>
          <a:lstStyle/>
          <a:p>
            <a:endParaRPr/>
          </a:p>
        </p:txBody>
      </p:sp>
      <p:pic>
        <p:nvPicPr>
          <p:cNvPr id="37" name="bg object 37"/>
          <p:cNvPicPr/>
          <p:nvPr/>
        </p:nvPicPr>
        <p:blipFill>
          <a:blip r:embed="rId5" cstate="print"/>
          <a:stretch>
            <a:fillRect/>
          </a:stretch>
        </p:blipFill>
        <p:spPr>
          <a:xfrm>
            <a:off x="3559149" y="9038535"/>
            <a:ext cx="109347" cy="148894"/>
          </a:xfrm>
          <a:prstGeom prst="rect">
            <a:avLst/>
          </a:prstGeom>
        </p:spPr>
      </p:pic>
      <p:sp>
        <p:nvSpPr>
          <p:cNvPr id="38" name="bg object 38"/>
          <p:cNvSpPr/>
          <p:nvPr/>
        </p:nvSpPr>
        <p:spPr>
          <a:xfrm>
            <a:off x="3708806" y="9017656"/>
            <a:ext cx="230504" cy="207010"/>
          </a:xfrm>
          <a:custGeom>
            <a:avLst/>
            <a:gdLst/>
            <a:ahLst/>
            <a:cxnLst/>
            <a:rect l="l" t="t" r="r" b="b"/>
            <a:pathLst>
              <a:path w="230504" h="207009">
                <a:moveTo>
                  <a:pt x="137236" y="1142"/>
                </a:moveTo>
                <a:lnTo>
                  <a:pt x="140436" y="1142"/>
                </a:lnTo>
                <a:lnTo>
                  <a:pt x="153466" y="1142"/>
                </a:lnTo>
                <a:lnTo>
                  <a:pt x="156667" y="1142"/>
                </a:lnTo>
                <a:lnTo>
                  <a:pt x="156667" y="8686"/>
                </a:lnTo>
                <a:lnTo>
                  <a:pt x="156667" y="13715"/>
                </a:lnTo>
                <a:lnTo>
                  <a:pt x="158000" y="18516"/>
                </a:lnTo>
                <a:lnTo>
                  <a:pt x="188099" y="46177"/>
                </a:lnTo>
                <a:lnTo>
                  <a:pt x="208102" y="53835"/>
                </a:lnTo>
                <a:lnTo>
                  <a:pt x="215265" y="55892"/>
                </a:lnTo>
                <a:lnTo>
                  <a:pt x="222580" y="57378"/>
                </a:lnTo>
                <a:lnTo>
                  <a:pt x="230047" y="58292"/>
                </a:lnTo>
                <a:lnTo>
                  <a:pt x="223647" y="72694"/>
                </a:lnTo>
                <a:lnTo>
                  <a:pt x="182880" y="61683"/>
                </a:lnTo>
                <a:lnTo>
                  <a:pt x="175869" y="57950"/>
                </a:lnTo>
                <a:lnTo>
                  <a:pt x="168859" y="54216"/>
                </a:lnTo>
                <a:lnTo>
                  <a:pt x="146951" y="31483"/>
                </a:lnTo>
                <a:lnTo>
                  <a:pt x="143497" y="37058"/>
                </a:lnTo>
                <a:lnTo>
                  <a:pt x="118033" y="57950"/>
                </a:lnTo>
                <a:lnTo>
                  <a:pt x="111023" y="61683"/>
                </a:lnTo>
                <a:lnTo>
                  <a:pt x="70256" y="72694"/>
                </a:lnTo>
                <a:lnTo>
                  <a:pt x="63855" y="58292"/>
                </a:lnTo>
                <a:lnTo>
                  <a:pt x="71323" y="57378"/>
                </a:lnTo>
                <a:lnTo>
                  <a:pt x="78638" y="55892"/>
                </a:lnTo>
                <a:lnTo>
                  <a:pt x="85801" y="53835"/>
                </a:lnTo>
                <a:lnTo>
                  <a:pt x="92964" y="51777"/>
                </a:lnTo>
                <a:lnTo>
                  <a:pt x="99631" y="49225"/>
                </a:lnTo>
                <a:lnTo>
                  <a:pt x="105803" y="46177"/>
                </a:lnTo>
                <a:lnTo>
                  <a:pt x="111975" y="43129"/>
                </a:lnTo>
                <a:lnTo>
                  <a:pt x="117462" y="39662"/>
                </a:lnTo>
                <a:lnTo>
                  <a:pt x="122262" y="35775"/>
                </a:lnTo>
                <a:lnTo>
                  <a:pt x="127063" y="31889"/>
                </a:lnTo>
                <a:lnTo>
                  <a:pt x="130759" y="27660"/>
                </a:lnTo>
                <a:lnTo>
                  <a:pt x="133350" y="23088"/>
                </a:lnTo>
                <a:lnTo>
                  <a:pt x="135940" y="18516"/>
                </a:lnTo>
                <a:lnTo>
                  <a:pt x="137236" y="13715"/>
                </a:lnTo>
                <a:lnTo>
                  <a:pt x="137236" y="8686"/>
                </a:lnTo>
                <a:lnTo>
                  <a:pt x="137236" y="1142"/>
                </a:lnTo>
                <a:close/>
              </a:path>
              <a:path w="230504" h="207009">
                <a:moveTo>
                  <a:pt x="0" y="0"/>
                </a:moveTo>
                <a:lnTo>
                  <a:pt x="18973" y="0"/>
                </a:lnTo>
                <a:lnTo>
                  <a:pt x="18973" y="206882"/>
                </a:lnTo>
                <a:lnTo>
                  <a:pt x="0" y="206882"/>
                </a:lnTo>
                <a:lnTo>
                  <a:pt x="0" y="0"/>
                </a:lnTo>
                <a:close/>
              </a:path>
            </a:pathLst>
          </a:custGeom>
          <a:ln w="3175">
            <a:solidFill>
              <a:srgbClr val="404040"/>
            </a:solidFill>
          </a:ln>
        </p:spPr>
        <p:txBody>
          <a:bodyPr wrap="square" lIns="0" tIns="0" rIns="0" bIns="0" rtlCol="0"/>
          <a:lstStyle/>
          <a:p>
            <a:endParaRPr/>
          </a:p>
        </p:txBody>
      </p:sp>
      <p:sp>
        <p:nvSpPr>
          <p:cNvPr id="39" name="bg object 39"/>
          <p:cNvSpPr/>
          <p:nvPr/>
        </p:nvSpPr>
        <p:spPr>
          <a:xfrm>
            <a:off x="4017035" y="9017660"/>
            <a:ext cx="389255" cy="207010"/>
          </a:xfrm>
          <a:custGeom>
            <a:avLst/>
            <a:gdLst/>
            <a:ahLst/>
            <a:cxnLst/>
            <a:rect l="l" t="t" r="r" b="b"/>
            <a:pathLst>
              <a:path w="389254" h="207009">
                <a:moveTo>
                  <a:pt x="299542" y="20802"/>
                </a:moveTo>
                <a:lnTo>
                  <a:pt x="204673" y="20802"/>
                </a:lnTo>
                <a:lnTo>
                  <a:pt x="204673" y="154305"/>
                </a:lnTo>
                <a:lnTo>
                  <a:pt x="299542" y="154305"/>
                </a:lnTo>
                <a:lnTo>
                  <a:pt x="299542" y="138988"/>
                </a:lnTo>
                <a:lnTo>
                  <a:pt x="223189" y="138988"/>
                </a:lnTo>
                <a:lnTo>
                  <a:pt x="223189" y="35890"/>
                </a:lnTo>
                <a:lnTo>
                  <a:pt x="299542" y="35890"/>
                </a:lnTo>
                <a:lnTo>
                  <a:pt x="299542" y="20802"/>
                </a:lnTo>
                <a:close/>
              </a:path>
              <a:path w="389254" h="207009">
                <a:moveTo>
                  <a:pt x="299542" y="35890"/>
                </a:moveTo>
                <a:lnTo>
                  <a:pt x="280796" y="35890"/>
                </a:lnTo>
                <a:lnTo>
                  <a:pt x="280796" y="138988"/>
                </a:lnTo>
                <a:lnTo>
                  <a:pt x="299542" y="138988"/>
                </a:lnTo>
                <a:lnTo>
                  <a:pt x="299542" y="35890"/>
                </a:lnTo>
                <a:close/>
              </a:path>
              <a:path w="389254" h="207009">
                <a:moveTo>
                  <a:pt x="125729" y="4800"/>
                </a:moveTo>
                <a:lnTo>
                  <a:pt x="107899" y="4800"/>
                </a:lnTo>
                <a:lnTo>
                  <a:pt x="107899" y="78409"/>
                </a:lnTo>
                <a:lnTo>
                  <a:pt x="78181" y="78409"/>
                </a:lnTo>
                <a:lnTo>
                  <a:pt x="78181" y="93954"/>
                </a:lnTo>
                <a:lnTo>
                  <a:pt x="107899" y="93954"/>
                </a:lnTo>
                <a:lnTo>
                  <a:pt x="107899" y="196138"/>
                </a:lnTo>
                <a:lnTo>
                  <a:pt x="125729" y="196138"/>
                </a:lnTo>
                <a:lnTo>
                  <a:pt x="125729" y="4800"/>
                </a:lnTo>
                <a:close/>
              </a:path>
              <a:path w="389254" h="207009">
                <a:moveTo>
                  <a:pt x="76580" y="24917"/>
                </a:moveTo>
                <a:lnTo>
                  <a:pt x="0" y="24917"/>
                </a:lnTo>
                <a:lnTo>
                  <a:pt x="0" y="157276"/>
                </a:lnTo>
                <a:lnTo>
                  <a:pt x="13030" y="157276"/>
                </a:lnTo>
                <a:lnTo>
                  <a:pt x="28346" y="157162"/>
                </a:lnTo>
                <a:lnTo>
                  <a:pt x="73075" y="154457"/>
                </a:lnTo>
                <a:lnTo>
                  <a:pt x="88468" y="151790"/>
                </a:lnTo>
                <a:lnTo>
                  <a:pt x="87280" y="141693"/>
                </a:lnTo>
                <a:lnTo>
                  <a:pt x="18059" y="141693"/>
                </a:lnTo>
                <a:lnTo>
                  <a:pt x="18059" y="95783"/>
                </a:lnTo>
                <a:lnTo>
                  <a:pt x="66979" y="95783"/>
                </a:lnTo>
                <a:lnTo>
                  <a:pt x="66979" y="80924"/>
                </a:lnTo>
                <a:lnTo>
                  <a:pt x="18059" y="80924"/>
                </a:lnTo>
                <a:lnTo>
                  <a:pt x="18059" y="40233"/>
                </a:lnTo>
                <a:lnTo>
                  <a:pt x="76580" y="40233"/>
                </a:lnTo>
                <a:lnTo>
                  <a:pt x="76580" y="24917"/>
                </a:lnTo>
                <a:close/>
              </a:path>
              <a:path w="389254" h="207009">
                <a:moveTo>
                  <a:pt x="86639" y="136245"/>
                </a:moveTo>
                <a:lnTo>
                  <a:pt x="37261" y="141427"/>
                </a:lnTo>
                <a:lnTo>
                  <a:pt x="18059" y="141693"/>
                </a:lnTo>
                <a:lnTo>
                  <a:pt x="87280" y="141693"/>
                </a:lnTo>
                <a:lnTo>
                  <a:pt x="86639" y="136245"/>
                </a:lnTo>
                <a:close/>
              </a:path>
              <a:path w="389254" h="207009">
                <a:moveTo>
                  <a:pt x="355320" y="0"/>
                </a:moveTo>
                <a:lnTo>
                  <a:pt x="336346" y="0"/>
                </a:lnTo>
                <a:lnTo>
                  <a:pt x="336346" y="206883"/>
                </a:lnTo>
                <a:lnTo>
                  <a:pt x="355320" y="206883"/>
                </a:lnTo>
                <a:lnTo>
                  <a:pt x="355320" y="98526"/>
                </a:lnTo>
                <a:lnTo>
                  <a:pt x="389153" y="98526"/>
                </a:lnTo>
                <a:lnTo>
                  <a:pt x="389153" y="82524"/>
                </a:lnTo>
                <a:lnTo>
                  <a:pt x="355320" y="82524"/>
                </a:lnTo>
                <a:lnTo>
                  <a:pt x="355320" y="0"/>
                </a:lnTo>
                <a:close/>
              </a:path>
              <a:path w="389254" h="207009">
                <a:moveTo>
                  <a:pt x="167792" y="0"/>
                </a:moveTo>
                <a:lnTo>
                  <a:pt x="149504" y="0"/>
                </a:lnTo>
                <a:lnTo>
                  <a:pt x="149504" y="206882"/>
                </a:lnTo>
                <a:lnTo>
                  <a:pt x="167792" y="206882"/>
                </a:lnTo>
                <a:lnTo>
                  <a:pt x="167792" y="0"/>
                </a:lnTo>
                <a:close/>
              </a:path>
            </a:pathLst>
          </a:custGeom>
          <a:solidFill>
            <a:srgbClr val="252525"/>
          </a:solidFill>
        </p:spPr>
        <p:txBody>
          <a:bodyPr wrap="square" lIns="0" tIns="0" rIns="0" bIns="0" rtlCol="0"/>
          <a:lstStyle/>
          <a:p>
            <a:endParaRPr/>
          </a:p>
        </p:txBody>
      </p:sp>
      <p:sp>
        <p:nvSpPr>
          <p:cNvPr id="40" name="bg object 40"/>
          <p:cNvSpPr/>
          <p:nvPr/>
        </p:nvSpPr>
        <p:spPr>
          <a:xfrm>
            <a:off x="4017035" y="9017660"/>
            <a:ext cx="389255" cy="207010"/>
          </a:xfrm>
          <a:custGeom>
            <a:avLst/>
            <a:gdLst/>
            <a:ahLst/>
            <a:cxnLst/>
            <a:rect l="l" t="t" r="r" b="b"/>
            <a:pathLst>
              <a:path w="389254" h="207009">
                <a:moveTo>
                  <a:pt x="223189" y="138988"/>
                </a:moveTo>
                <a:lnTo>
                  <a:pt x="280796" y="138988"/>
                </a:lnTo>
                <a:lnTo>
                  <a:pt x="280796" y="35890"/>
                </a:lnTo>
                <a:lnTo>
                  <a:pt x="223189" y="35890"/>
                </a:lnTo>
                <a:lnTo>
                  <a:pt x="223189" y="138988"/>
                </a:lnTo>
                <a:close/>
              </a:path>
              <a:path w="389254" h="207009">
                <a:moveTo>
                  <a:pt x="0" y="24917"/>
                </a:moveTo>
                <a:lnTo>
                  <a:pt x="76580" y="24917"/>
                </a:lnTo>
                <a:lnTo>
                  <a:pt x="76580" y="40233"/>
                </a:lnTo>
                <a:lnTo>
                  <a:pt x="18059" y="40233"/>
                </a:lnTo>
                <a:lnTo>
                  <a:pt x="18059" y="80924"/>
                </a:lnTo>
                <a:lnTo>
                  <a:pt x="66979" y="80924"/>
                </a:lnTo>
                <a:lnTo>
                  <a:pt x="66979" y="95783"/>
                </a:lnTo>
                <a:lnTo>
                  <a:pt x="18059" y="95783"/>
                </a:lnTo>
                <a:lnTo>
                  <a:pt x="18059" y="141693"/>
                </a:lnTo>
                <a:lnTo>
                  <a:pt x="28117" y="141617"/>
                </a:lnTo>
                <a:lnTo>
                  <a:pt x="32842" y="141541"/>
                </a:lnTo>
                <a:lnTo>
                  <a:pt x="37261" y="141427"/>
                </a:lnTo>
                <a:lnTo>
                  <a:pt x="41376" y="141274"/>
                </a:lnTo>
                <a:lnTo>
                  <a:pt x="49606" y="140970"/>
                </a:lnTo>
                <a:lnTo>
                  <a:pt x="57340" y="140436"/>
                </a:lnTo>
                <a:lnTo>
                  <a:pt x="64579" y="139674"/>
                </a:lnTo>
                <a:lnTo>
                  <a:pt x="71818" y="138912"/>
                </a:lnTo>
                <a:lnTo>
                  <a:pt x="79171" y="137769"/>
                </a:lnTo>
                <a:lnTo>
                  <a:pt x="86639" y="136245"/>
                </a:lnTo>
                <a:lnTo>
                  <a:pt x="88468" y="151790"/>
                </a:lnTo>
                <a:lnTo>
                  <a:pt x="50215" y="156514"/>
                </a:lnTo>
                <a:lnTo>
                  <a:pt x="13030" y="157276"/>
                </a:lnTo>
                <a:lnTo>
                  <a:pt x="0" y="157276"/>
                </a:lnTo>
                <a:lnTo>
                  <a:pt x="0" y="146989"/>
                </a:lnTo>
                <a:lnTo>
                  <a:pt x="0" y="141732"/>
                </a:lnTo>
                <a:lnTo>
                  <a:pt x="0" y="24917"/>
                </a:lnTo>
                <a:close/>
              </a:path>
              <a:path w="389254" h="207009">
                <a:moveTo>
                  <a:pt x="204673" y="20802"/>
                </a:moveTo>
                <a:lnTo>
                  <a:pt x="299542" y="20802"/>
                </a:lnTo>
                <a:lnTo>
                  <a:pt x="299542" y="154305"/>
                </a:lnTo>
                <a:lnTo>
                  <a:pt x="204673" y="154305"/>
                </a:lnTo>
                <a:lnTo>
                  <a:pt x="204673" y="20802"/>
                </a:lnTo>
                <a:close/>
              </a:path>
              <a:path w="389254" h="207009">
                <a:moveTo>
                  <a:pt x="107899" y="4800"/>
                </a:moveTo>
                <a:lnTo>
                  <a:pt x="125729" y="4800"/>
                </a:lnTo>
                <a:lnTo>
                  <a:pt x="125729" y="196138"/>
                </a:lnTo>
                <a:lnTo>
                  <a:pt x="107899" y="196138"/>
                </a:lnTo>
                <a:lnTo>
                  <a:pt x="107899" y="93954"/>
                </a:lnTo>
                <a:lnTo>
                  <a:pt x="78181" y="93954"/>
                </a:lnTo>
                <a:lnTo>
                  <a:pt x="78181" y="78409"/>
                </a:lnTo>
                <a:lnTo>
                  <a:pt x="107899" y="78409"/>
                </a:lnTo>
                <a:lnTo>
                  <a:pt x="107899" y="4800"/>
                </a:lnTo>
                <a:close/>
              </a:path>
              <a:path w="389254" h="207009">
                <a:moveTo>
                  <a:pt x="336346" y="0"/>
                </a:moveTo>
                <a:lnTo>
                  <a:pt x="355320" y="0"/>
                </a:lnTo>
                <a:lnTo>
                  <a:pt x="355320" y="82524"/>
                </a:lnTo>
                <a:lnTo>
                  <a:pt x="389153" y="82524"/>
                </a:lnTo>
                <a:lnTo>
                  <a:pt x="389153" y="98526"/>
                </a:lnTo>
                <a:lnTo>
                  <a:pt x="355320" y="98526"/>
                </a:lnTo>
                <a:lnTo>
                  <a:pt x="355320" y="206883"/>
                </a:lnTo>
                <a:lnTo>
                  <a:pt x="336346" y="206883"/>
                </a:lnTo>
                <a:lnTo>
                  <a:pt x="336346" y="0"/>
                </a:lnTo>
                <a:close/>
              </a:path>
              <a:path w="389254" h="207009">
                <a:moveTo>
                  <a:pt x="149504" y="0"/>
                </a:moveTo>
                <a:lnTo>
                  <a:pt x="167792" y="0"/>
                </a:lnTo>
                <a:lnTo>
                  <a:pt x="167792" y="206882"/>
                </a:lnTo>
                <a:lnTo>
                  <a:pt x="149504" y="206882"/>
                </a:lnTo>
                <a:lnTo>
                  <a:pt x="149504" y="0"/>
                </a:lnTo>
                <a:close/>
              </a:path>
            </a:pathLst>
          </a:custGeom>
          <a:ln w="3175">
            <a:solidFill>
              <a:srgbClr val="404040"/>
            </a:solidFill>
          </a:ln>
        </p:spPr>
        <p:txBody>
          <a:bodyPr wrap="square" lIns="0" tIns="0" rIns="0" bIns="0" rtlCol="0"/>
          <a:lstStyle/>
          <a:p>
            <a:endParaRPr/>
          </a:p>
        </p:txBody>
      </p:sp>
      <p:pic>
        <p:nvPicPr>
          <p:cNvPr id="41" name="bg object 41"/>
          <p:cNvPicPr/>
          <p:nvPr/>
        </p:nvPicPr>
        <p:blipFill>
          <a:blip r:embed="rId8" cstate="print"/>
          <a:stretch>
            <a:fillRect/>
          </a:stretch>
        </p:blipFill>
        <p:spPr>
          <a:xfrm>
            <a:off x="4456557" y="9039221"/>
            <a:ext cx="113233" cy="169011"/>
          </a:xfrm>
          <a:prstGeom prst="rect">
            <a:avLst/>
          </a:prstGeom>
        </p:spPr>
      </p:pic>
      <p:sp>
        <p:nvSpPr>
          <p:cNvPr id="42" name="bg object 42"/>
          <p:cNvSpPr/>
          <p:nvPr/>
        </p:nvSpPr>
        <p:spPr>
          <a:xfrm>
            <a:off x="4581905" y="9015827"/>
            <a:ext cx="1007110" cy="209550"/>
          </a:xfrm>
          <a:custGeom>
            <a:avLst/>
            <a:gdLst/>
            <a:ahLst/>
            <a:cxnLst/>
            <a:rect l="l" t="t" r="r" b="b"/>
            <a:pathLst>
              <a:path w="1007110" h="209550">
                <a:moveTo>
                  <a:pt x="910361" y="132816"/>
                </a:moveTo>
                <a:lnTo>
                  <a:pt x="866798" y="139753"/>
                </a:lnTo>
                <a:lnTo>
                  <a:pt x="842238" y="162610"/>
                </a:lnTo>
                <a:lnTo>
                  <a:pt x="842238" y="178460"/>
                </a:lnTo>
                <a:lnTo>
                  <a:pt x="874014" y="203796"/>
                </a:lnTo>
                <a:lnTo>
                  <a:pt x="910361" y="208254"/>
                </a:lnTo>
                <a:lnTo>
                  <a:pt x="920512" y="207975"/>
                </a:lnTo>
                <a:lnTo>
                  <a:pt x="960053" y="198339"/>
                </a:lnTo>
                <a:lnTo>
                  <a:pt x="967411" y="193166"/>
                </a:lnTo>
                <a:lnTo>
                  <a:pt x="910361" y="193166"/>
                </a:lnTo>
                <a:lnTo>
                  <a:pt x="902967" y="193002"/>
                </a:lnTo>
                <a:lnTo>
                  <a:pt x="862965" y="179527"/>
                </a:lnTo>
                <a:lnTo>
                  <a:pt x="860983" y="175412"/>
                </a:lnTo>
                <a:lnTo>
                  <a:pt x="860983" y="165811"/>
                </a:lnTo>
                <a:lnTo>
                  <a:pt x="896102" y="148589"/>
                </a:lnTo>
                <a:lnTo>
                  <a:pt x="910361" y="147904"/>
                </a:lnTo>
                <a:lnTo>
                  <a:pt x="967411" y="147904"/>
                </a:lnTo>
                <a:lnTo>
                  <a:pt x="965475" y="146211"/>
                </a:lnTo>
                <a:lnTo>
                  <a:pt x="920512" y="133095"/>
                </a:lnTo>
                <a:lnTo>
                  <a:pt x="910361" y="132816"/>
                </a:lnTo>
                <a:close/>
              </a:path>
              <a:path w="1007110" h="209550">
                <a:moveTo>
                  <a:pt x="967411" y="147904"/>
                </a:moveTo>
                <a:lnTo>
                  <a:pt x="910361" y="147904"/>
                </a:lnTo>
                <a:lnTo>
                  <a:pt x="917748" y="148075"/>
                </a:lnTo>
                <a:lnTo>
                  <a:pt x="924591" y="148589"/>
                </a:lnTo>
                <a:lnTo>
                  <a:pt x="959510" y="165811"/>
                </a:lnTo>
                <a:lnTo>
                  <a:pt x="959510" y="175412"/>
                </a:lnTo>
                <a:lnTo>
                  <a:pt x="924591" y="192509"/>
                </a:lnTo>
                <a:lnTo>
                  <a:pt x="910361" y="193166"/>
                </a:lnTo>
                <a:lnTo>
                  <a:pt x="967411" y="193166"/>
                </a:lnTo>
                <a:lnTo>
                  <a:pt x="970026" y="190880"/>
                </a:lnTo>
                <a:lnTo>
                  <a:pt x="975512" y="185242"/>
                </a:lnTo>
                <a:lnTo>
                  <a:pt x="978255" y="178460"/>
                </a:lnTo>
                <a:lnTo>
                  <a:pt x="978255" y="162610"/>
                </a:lnTo>
                <a:lnTo>
                  <a:pt x="975512" y="155828"/>
                </a:lnTo>
                <a:lnTo>
                  <a:pt x="970026" y="150190"/>
                </a:lnTo>
                <a:lnTo>
                  <a:pt x="967411" y="147904"/>
                </a:lnTo>
                <a:close/>
              </a:path>
              <a:path w="1007110" h="209550">
                <a:moveTo>
                  <a:pt x="577367" y="145160"/>
                </a:moveTo>
                <a:lnTo>
                  <a:pt x="439293" y="145160"/>
                </a:lnTo>
                <a:lnTo>
                  <a:pt x="439293" y="160477"/>
                </a:lnTo>
                <a:lnTo>
                  <a:pt x="558393" y="160477"/>
                </a:lnTo>
                <a:lnTo>
                  <a:pt x="558393" y="208711"/>
                </a:lnTo>
                <a:lnTo>
                  <a:pt x="577367" y="208711"/>
                </a:lnTo>
                <a:lnTo>
                  <a:pt x="577367" y="145160"/>
                </a:lnTo>
                <a:close/>
              </a:path>
              <a:path w="1007110" h="209550">
                <a:moveTo>
                  <a:pt x="667054" y="139674"/>
                </a:moveTo>
                <a:lnTo>
                  <a:pt x="648081" y="139674"/>
                </a:lnTo>
                <a:lnTo>
                  <a:pt x="648081" y="204139"/>
                </a:lnTo>
                <a:lnTo>
                  <a:pt x="787298" y="204139"/>
                </a:lnTo>
                <a:lnTo>
                  <a:pt x="787298" y="188594"/>
                </a:lnTo>
                <a:lnTo>
                  <a:pt x="667054" y="188594"/>
                </a:lnTo>
                <a:lnTo>
                  <a:pt x="667054" y="139674"/>
                </a:lnTo>
                <a:close/>
              </a:path>
              <a:path w="1007110" h="209550">
                <a:moveTo>
                  <a:pt x="780897" y="2057"/>
                </a:moveTo>
                <a:lnTo>
                  <a:pt x="761923" y="2057"/>
                </a:lnTo>
                <a:lnTo>
                  <a:pt x="761923" y="153619"/>
                </a:lnTo>
                <a:lnTo>
                  <a:pt x="780897" y="153619"/>
                </a:lnTo>
                <a:lnTo>
                  <a:pt x="780897" y="2057"/>
                </a:lnTo>
                <a:close/>
              </a:path>
              <a:path w="1007110" h="209550">
                <a:moveTo>
                  <a:pt x="684428" y="13487"/>
                </a:moveTo>
                <a:lnTo>
                  <a:pt x="665226" y="13487"/>
                </a:lnTo>
                <a:lnTo>
                  <a:pt x="665226" y="34289"/>
                </a:lnTo>
                <a:lnTo>
                  <a:pt x="664825" y="42212"/>
                </a:lnTo>
                <a:lnTo>
                  <a:pt x="651138" y="78952"/>
                </a:lnTo>
                <a:lnTo>
                  <a:pt x="621184" y="105398"/>
                </a:lnTo>
                <a:lnTo>
                  <a:pt x="613562" y="108813"/>
                </a:lnTo>
                <a:lnTo>
                  <a:pt x="623620" y="123901"/>
                </a:lnTo>
                <a:lnTo>
                  <a:pt x="660003" y="96483"/>
                </a:lnTo>
                <a:lnTo>
                  <a:pt x="675093" y="68897"/>
                </a:lnTo>
                <a:lnTo>
                  <a:pt x="693046" y="68897"/>
                </a:lnTo>
                <a:lnTo>
                  <a:pt x="690524" y="64046"/>
                </a:lnTo>
                <a:lnTo>
                  <a:pt x="685647" y="49568"/>
                </a:lnTo>
                <a:lnTo>
                  <a:pt x="684452" y="42212"/>
                </a:lnTo>
                <a:lnTo>
                  <a:pt x="684428" y="13487"/>
                </a:lnTo>
                <a:close/>
              </a:path>
              <a:path w="1007110" h="209550">
                <a:moveTo>
                  <a:pt x="693046" y="68897"/>
                </a:moveTo>
                <a:lnTo>
                  <a:pt x="675093" y="68897"/>
                </a:lnTo>
                <a:lnTo>
                  <a:pt x="675855" y="70980"/>
                </a:lnTo>
                <a:lnTo>
                  <a:pt x="702694" y="106663"/>
                </a:lnTo>
                <a:lnTo>
                  <a:pt x="726033" y="120014"/>
                </a:lnTo>
                <a:lnTo>
                  <a:pt x="735863" y="104927"/>
                </a:lnTo>
                <a:lnTo>
                  <a:pt x="728243" y="102184"/>
                </a:lnTo>
                <a:lnTo>
                  <a:pt x="721271" y="98412"/>
                </a:lnTo>
                <a:lnTo>
                  <a:pt x="708621" y="88811"/>
                </a:lnTo>
                <a:lnTo>
                  <a:pt x="703173" y="83286"/>
                </a:lnTo>
                <a:lnTo>
                  <a:pt x="694029" y="70789"/>
                </a:lnTo>
                <a:lnTo>
                  <a:pt x="693046" y="68897"/>
                </a:lnTo>
                <a:close/>
              </a:path>
              <a:path w="1007110" h="209550">
                <a:moveTo>
                  <a:pt x="77038" y="111099"/>
                </a:moveTo>
                <a:lnTo>
                  <a:pt x="58064" y="111099"/>
                </a:lnTo>
                <a:lnTo>
                  <a:pt x="58064" y="149618"/>
                </a:lnTo>
                <a:lnTo>
                  <a:pt x="41490" y="150075"/>
                </a:lnTo>
                <a:lnTo>
                  <a:pt x="0" y="150418"/>
                </a:lnTo>
                <a:lnTo>
                  <a:pt x="2514" y="166192"/>
                </a:lnTo>
                <a:lnTo>
                  <a:pt x="43205" y="165734"/>
                </a:lnTo>
                <a:lnTo>
                  <a:pt x="89268" y="163448"/>
                </a:lnTo>
                <a:lnTo>
                  <a:pt x="136474" y="157276"/>
                </a:lnTo>
                <a:lnTo>
                  <a:pt x="135519" y="148818"/>
                </a:lnTo>
                <a:lnTo>
                  <a:pt x="77038" y="148818"/>
                </a:lnTo>
                <a:lnTo>
                  <a:pt x="77038" y="111099"/>
                </a:lnTo>
                <a:close/>
              </a:path>
              <a:path w="1007110" h="209550">
                <a:moveTo>
                  <a:pt x="134874" y="143103"/>
                </a:moveTo>
                <a:lnTo>
                  <a:pt x="88353" y="148247"/>
                </a:lnTo>
                <a:lnTo>
                  <a:pt x="77038" y="148818"/>
                </a:lnTo>
                <a:lnTo>
                  <a:pt x="135519" y="148818"/>
                </a:lnTo>
                <a:lnTo>
                  <a:pt x="134874" y="143103"/>
                </a:lnTo>
                <a:close/>
              </a:path>
              <a:path w="1007110" h="209550">
                <a:moveTo>
                  <a:pt x="77190" y="44348"/>
                </a:moveTo>
                <a:lnTo>
                  <a:pt x="57696" y="44348"/>
                </a:lnTo>
                <a:lnTo>
                  <a:pt x="56210" y="56489"/>
                </a:lnTo>
                <a:lnTo>
                  <a:pt x="55118" y="60782"/>
                </a:lnTo>
                <a:lnTo>
                  <a:pt x="27089" y="93876"/>
                </a:lnTo>
                <a:lnTo>
                  <a:pt x="6172" y="103327"/>
                </a:lnTo>
                <a:lnTo>
                  <a:pt x="15087" y="117957"/>
                </a:lnTo>
                <a:lnTo>
                  <a:pt x="51649" y="96254"/>
                </a:lnTo>
                <a:lnTo>
                  <a:pt x="67627" y="71932"/>
                </a:lnTo>
                <a:lnTo>
                  <a:pt x="86221" y="71932"/>
                </a:lnTo>
                <a:lnTo>
                  <a:pt x="83667" y="68008"/>
                </a:lnTo>
                <a:lnTo>
                  <a:pt x="81457" y="64160"/>
                </a:lnTo>
                <a:lnTo>
                  <a:pt x="79806" y="60172"/>
                </a:lnTo>
                <a:lnTo>
                  <a:pt x="78689" y="56032"/>
                </a:lnTo>
                <a:lnTo>
                  <a:pt x="77190" y="44348"/>
                </a:lnTo>
                <a:close/>
              </a:path>
              <a:path w="1007110" h="209550">
                <a:moveTo>
                  <a:pt x="86221" y="71932"/>
                </a:moveTo>
                <a:lnTo>
                  <a:pt x="67627" y="71932"/>
                </a:lnTo>
                <a:lnTo>
                  <a:pt x="69037" y="75095"/>
                </a:lnTo>
                <a:lnTo>
                  <a:pt x="96726" y="105055"/>
                </a:lnTo>
                <a:lnTo>
                  <a:pt x="120472" y="115900"/>
                </a:lnTo>
                <a:lnTo>
                  <a:pt x="129159" y="101041"/>
                </a:lnTo>
                <a:lnTo>
                  <a:pt x="121722" y="98605"/>
                </a:lnTo>
                <a:lnTo>
                  <a:pt x="114728" y="95640"/>
                </a:lnTo>
                <a:lnTo>
                  <a:pt x="87303" y="73594"/>
                </a:lnTo>
                <a:lnTo>
                  <a:pt x="86221" y="71932"/>
                </a:lnTo>
                <a:close/>
              </a:path>
              <a:path w="1007110" h="209550">
                <a:moveTo>
                  <a:pt x="124587" y="28803"/>
                </a:moveTo>
                <a:lnTo>
                  <a:pt x="11201" y="28803"/>
                </a:lnTo>
                <a:lnTo>
                  <a:pt x="11201" y="44348"/>
                </a:lnTo>
                <a:lnTo>
                  <a:pt x="124587" y="44348"/>
                </a:lnTo>
                <a:lnTo>
                  <a:pt x="124587" y="28803"/>
                </a:lnTo>
                <a:close/>
              </a:path>
              <a:path w="1007110" h="209550">
                <a:moveTo>
                  <a:pt x="77038" y="3428"/>
                </a:moveTo>
                <a:lnTo>
                  <a:pt x="58064" y="3428"/>
                </a:lnTo>
                <a:lnTo>
                  <a:pt x="58064" y="28803"/>
                </a:lnTo>
                <a:lnTo>
                  <a:pt x="77038" y="28803"/>
                </a:lnTo>
                <a:lnTo>
                  <a:pt x="77038" y="3428"/>
                </a:lnTo>
                <a:close/>
              </a:path>
              <a:path w="1007110" h="209550">
                <a:moveTo>
                  <a:pt x="389839" y="163906"/>
                </a:moveTo>
                <a:lnTo>
                  <a:pt x="203073" y="163906"/>
                </a:lnTo>
                <a:lnTo>
                  <a:pt x="203073" y="179679"/>
                </a:lnTo>
                <a:lnTo>
                  <a:pt x="389839" y="179679"/>
                </a:lnTo>
                <a:lnTo>
                  <a:pt x="389839" y="163906"/>
                </a:lnTo>
                <a:close/>
              </a:path>
              <a:path w="1007110" h="209550">
                <a:moveTo>
                  <a:pt x="294513" y="90068"/>
                </a:moveTo>
                <a:lnTo>
                  <a:pt x="275767" y="90068"/>
                </a:lnTo>
                <a:lnTo>
                  <a:pt x="275767" y="163906"/>
                </a:lnTo>
                <a:lnTo>
                  <a:pt x="294513" y="163906"/>
                </a:lnTo>
                <a:lnTo>
                  <a:pt x="294513" y="90068"/>
                </a:lnTo>
                <a:close/>
              </a:path>
              <a:path w="1007110" h="209550">
                <a:moveTo>
                  <a:pt x="367665" y="22631"/>
                </a:moveTo>
                <a:lnTo>
                  <a:pt x="222961" y="22631"/>
                </a:lnTo>
                <a:lnTo>
                  <a:pt x="222961" y="38176"/>
                </a:lnTo>
                <a:lnTo>
                  <a:pt x="348691" y="38176"/>
                </a:lnTo>
                <a:lnTo>
                  <a:pt x="348573" y="56121"/>
                </a:lnTo>
                <a:lnTo>
                  <a:pt x="347005" y="95947"/>
                </a:lnTo>
                <a:lnTo>
                  <a:pt x="340918" y="136474"/>
                </a:lnTo>
                <a:lnTo>
                  <a:pt x="360121" y="138760"/>
                </a:lnTo>
                <a:lnTo>
                  <a:pt x="366164" y="92754"/>
                </a:lnTo>
                <a:lnTo>
                  <a:pt x="367579" y="56121"/>
                </a:lnTo>
                <a:lnTo>
                  <a:pt x="367665" y="22631"/>
                </a:lnTo>
                <a:close/>
              </a:path>
              <a:path w="1007110" h="209550">
                <a:moveTo>
                  <a:pt x="475183" y="49834"/>
                </a:moveTo>
                <a:lnTo>
                  <a:pt x="457047" y="49834"/>
                </a:lnTo>
                <a:lnTo>
                  <a:pt x="449008" y="51434"/>
                </a:lnTo>
                <a:lnTo>
                  <a:pt x="434835" y="57835"/>
                </a:lnTo>
                <a:lnTo>
                  <a:pt x="429310" y="62331"/>
                </a:lnTo>
                <a:lnTo>
                  <a:pt x="421386" y="73913"/>
                </a:lnTo>
                <a:lnTo>
                  <a:pt x="419404" y="80695"/>
                </a:lnTo>
                <a:lnTo>
                  <a:pt x="419404" y="96088"/>
                </a:lnTo>
                <a:lnTo>
                  <a:pt x="449008" y="125463"/>
                </a:lnTo>
                <a:lnTo>
                  <a:pt x="457047" y="127101"/>
                </a:lnTo>
                <a:lnTo>
                  <a:pt x="475183" y="127101"/>
                </a:lnTo>
                <a:lnTo>
                  <a:pt x="483260" y="125463"/>
                </a:lnTo>
                <a:lnTo>
                  <a:pt x="497281" y="118910"/>
                </a:lnTo>
                <a:lnTo>
                  <a:pt x="502805" y="114376"/>
                </a:lnTo>
                <a:lnTo>
                  <a:pt x="504293" y="112242"/>
                </a:lnTo>
                <a:lnTo>
                  <a:pt x="457504" y="112242"/>
                </a:lnTo>
                <a:lnTo>
                  <a:pt x="450570" y="110070"/>
                </a:lnTo>
                <a:lnTo>
                  <a:pt x="439902" y="101384"/>
                </a:lnTo>
                <a:lnTo>
                  <a:pt x="437235" y="95630"/>
                </a:lnTo>
                <a:lnTo>
                  <a:pt x="437235" y="81152"/>
                </a:lnTo>
                <a:lnTo>
                  <a:pt x="439902" y="75323"/>
                </a:lnTo>
                <a:lnTo>
                  <a:pt x="450570" y="66636"/>
                </a:lnTo>
                <a:lnTo>
                  <a:pt x="457504" y="64465"/>
                </a:lnTo>
                <a:lnTo>
                  <a:pt x="504293" y="64465"/>
                </a:lnTo>
                <a:lnTo>
                  <a:pt x="502805" y="62331"/>
                </a:lnTo>
                <a:lnTo>
                  <a:pt x="497281" y="57835"/>
                </a:lnTo>
                <a:lnTo>
                  <a:pt x="483260" y="51434"/>
                </a:lnTo>
                <a:lnTo>
                  <a:pt x="475183" y="49834"/>
                </a:lnTo>
                <a:close/>
              </a:path>
              <a:path w="1007110" h="209550">
                <a:moveTo>
                  <a:pt x="504293" y="64465"/>
                </a:moveTo>
                <a:lnTo>
                  <a:pt x="474573" y="64465"/>
                </a:lnTo>
                <a:lnTo>
                  <a:pt x="481584" y="66636"/>
                </a:lnTo>
                <a:lnTo>
                  <a:pt x="492556" y="75323"/>
                </a:lnTo>
                <a:lnTo>
                  <a:pt x="495300" y="81152"/>
                </a:lnTo>
                <a:lnTo>
                  <a:pt x="495300" y="95630"/>
                </a:lnTo>
                <a:lnTo>
                  <a:pt x="492556" y="101384"/>
                </a:lnTo>
                <a:lnTo>
                  <a:pt x="481584" y="110070"/>
                </a:lnTo>
                <a:lnTo>
                  <a:pt x="474573" y="112242"/>
                </a:lnTo>
                <a:lnTo>
                  <a:pt x="504293" y="112242"/>
                </a:lnTo>
                <a:lnTo>
                  <a:pt x="510882" y="102793"/>
                </a:lnTo>
                <a:lnTo>
                  <a:pt x="512902" y="96088"/>
                </a:lnTo>
                <a:lnTo>
                  <a:pt x="512902" y="80695"/>
                </a:lnTo>
                <a:lnTo>
                  <a:pt x="510882" y="73913"/>
                </a:lnTo>
                <a:lnTo>
                  <a:pt x="504293" y="64465"/>
                </a:lnTo>
                <a:close/>
              </a:path>
              <a:path w="1007110" h="209550">
                <a:moveTo>
                  <a:pt x="884758" y="12572"/>
                </a:moveTo>
                <a:lnTo>
                  <a:pt x="866013" y="12572"/>
                </a:lnTo>
                <a:lnTo>
                  <a:pt x="866013" y="33604"/>
                </a:lnTo>
                <a:lnTo>
                  <a:pt x="865620" y="41383"/>
                </a:lnTo>
                <a:lnTo>
                  <a:pt x="847339" y="82660"/>
                </a:lnTo>
                <a:lnTo>
                  <a:pt x="814578" y="104698"/>
                </a:lnTo>
                <a:lnTo>
                  <a:pt x="824865" y="119786"/>
                </a:lnTo>
                <a:lnTo>
                  <a:pt x="860848" y="93847"/>
                </a:lnTo>
                <a:lnTo>
                  <a:pt x="875855" y="66979"/>
                </a:lnTo>
                <a:lnTo>
                  <a:pt x="893632" y="66979"/>
                </a:lnTo>
                <a:lnTo>
                  <a:pt x="890854" y="62064"/>
                </a:lnTo>
                <a:lnTo>
                  <a:pt x="885977" y="48806"/>
                </a:lnTo>
                <a:lnTo>
                  <a:pt x="884758" y="42062"/>
                </a:lnTo>
                <a:lnTo>
                  <a:pt x="884758" y="12572"/>
                </a:lnTo>
                <a:close/>
              </a:path>
              <a:path w="1007110" h="209550">
                <a:moveTo>
                  <a:pt x="893632" y="66979"/>
                </a:moveTo>
                <a:lnTo>
                  <a:pt x="875855" y="66979"/>
                </a:lnTo>
                <a:lnTo>
                  <a:pt x="876414" y="68694"/>
                </a:lnTo>
                <a:lnTo>
                  <a:pt x="902488" y="101662"/>
                </a:lnTo>
                <a:lnTo>
                  <a:pt x="924991" y="114071"/>
                </a:lnTo>
                <a:lnTo>
                  <a:pt x="935050" y="99212"/>
                </a:lnTo>
                <a:lnTo>
                  <a:pt x="927582" y="96621"/>
                </a:lnTo>
                <a:lnTo>
                  <a:pt x="920800" y="93154"/>
                </a:lnTo>
                <a:lnTo>
                  <a:pt x="908608" y="84467"/>
                </a:lnTo>
                <a:lnTo>
                  <a:pt x="903312" y="79476"/>
                </a:lnTo>
                <a:lnTo>
                  <a:pt x="894321" y="68198"/>
                </a:lnTo>
                <a:lnTo>
                  <a:pt x="893632" y="66979"/>
                </a:lnTo>
                <a:close/>
              </a:path>
              <a:path w="1007110" h="209550">
                <a:moveTo>
                  <a:pt x="976198" y="1828"/>
                </a:moveTo>
                <a:lnTo>
                  <a:pt x="957224" y="1828"/>
                </a:lnTo>
                <a:lnTo>
                  <a:pt x="957224" y="127330"/>
                </a:lnTo>
                <a:lnTo>
                  <a:pt x="976198" y="127330"/>
                </a:lnTo>
                <a:lnTo>
                  <a:pt x="976198" y="71323"/>
                </a:lnTo>
                <a:lnTo>
                  <a:pt x="1006602" y="71323"/>
                </a:lnTo>
                <a:lnTo>
                  <a:pt x="1006602" y="55321"/>
                </a:lnTo>
                <a:lnTo>
                  <a:pt x="976198" y="55321"/>
                </a:lnTo>
                <a:lnTo>
                  <a:pt x="976198" y="1828"/>
                </a:lnTo>
                <a:close/>
              </a:path>
              <a:path w="1007110" h="209550">
                <a:moveTo>
                  <a:pt x="577367" y="1828"/>
                </a:moveTo>
                <a:lnTo>
                  <a:pt x="558393" y="1828"/>
                </a:lnTo>
                <a:lnTo>
                  <a:pt x="558393" y="52577"/>
                </a:lnTo>
                <a:lnTo>
                  <a:pt x="523417" y="52577"/>
                </a:lnTo>
                <a:lnTo>
                  <a:pt x="523417" y="67894"/>
                </a:lnTo>
                <a:lnTo>
                  <a:pt x="558393" y="67894"/>
                </a:lnTo>
                <a:lnTo>
                  <a:pt x="558393" y="91439"/>
                </a:lnTo>
                <a:lnTo>
                  <a:pt x="523189" y="91439"/>
                </a:lnTo>
                <a:lnTo>
                  <a:pt x="523189" y="106984"/>
                </a:lnTo>
                <a:lnTo>
                  <a:pt x="558393" y="106984"/>
                </a:lnTo>
                <a:lnTo>
                  <a:pt x="558393" y="133045"/>
                </a:lnTo>
                <a:lnTo>
                  <a:pt x="577367" y="133045"/>
                </a:lnTo>
                <a:lnTo>
                  <a:pt x="577367" y="1828"/>
                </a:lnTo>
                <a:close/>
              </a:path>
              <a:path w="1007110" h="209550">
                <a:moveTo>
                  <a:pt x="523417" y="23088"/>
                </a:moveTo>
                <a:lnTo>
                  <a:pt x="407517" y="23088"/>
                </a:lnTo>
                <a:lnTo>
                  <a:pt x="407517" y="38404"/>
                </a:lnTo>
                <a:lnTo>
                  <a:pt x="523417" y="38404"/>
                </a:lnTo>
                <a:lnTo>
                  <a:pt x="523417" y="23088"/>
                </a:lnTo>
                <a:close/>
              </a:path>
              <a:path w="1007110" h="209550">
                <a:moveTo>
                  <a:pt x="475640" y="0"/>
                </a:moveTo>
                <a:lnTo>
                  <a:pt x="456895" y="0"/>
                </a:lnTo>
                <a:lnTo>
                  <a:pt x="456895" y="23088"/>
                </a:lnTo>
                <a:lnTo>
                  <a:pt x="475640" y="23088"/>
                </a:lnTo>
                <a:lnTo>
                  <a:pt x="475640" y="0"/>
                </a:lnTo>
                <a:close/>
              </a:path>
              <a:path w="1007110" h="209550">
                <a:moveTo>
                  <a:pt x="167335" y="1828"/>
                </a:moveTo>
                <a:lnTo>
                  <a:pt x="148361" y="1828"/>
                </a:lnTo>
                <a:lnTo>
                  <a:pt x="148361" y="208940"/>
                </a:lnTo>
                <a:lnTo>
                  <a:pt x="167335" y="208940"/>
                </a:lnTo>
                <a:lnTo>
                  <a:pt x="167335" y="1828"/>
                </a:lnTo>
                <a:close/>
              </a:path>
            </a:pathLst>
          </a:custGeom>
          <a:solidFill>
            <a:srgbClr val="252525"/>
          </a:solidFill>
        </p:spPr>
        <p:txBody>
          <a:bodyPr wrap="square" lIns="0" tIns="0" rIns="0" bIns="0" rtlCol="0"/>
          <a:lstStyle/>
          <a:p>
            <a:endParaRPr/>
          </a:p>
        </p:txBody>
      </p:sp>
      <p:sp>
        <p:nvSpPr>
          <p:cNvPr id="43" name="bg object 43"/>
          <p:cNvSpPr/>
          <p:nvPr/>
        </p:nvSpPr>
        <p:spPr>
          <a:xfrm>
            <a:off x="4581905" y="9015827"/>
            <a:ext cx="1007110" cy="209550"/>
          </a:xfrm>
          <a:custGeom>
            <a:avLst/>
            <a:gdLst/>
            <a:ahLst/>
            <a:cxnLst/>
            <a:rect l="l" t="t" r="r" b="b"/>
            <a:pathLst>
              <a:path w="1007110" h="209550">
                <a:moveTo>
                  <a:pt x="910361" y="147904"/>
                </a:moveTo>
                <a:lnTo>
                  <a:pt x="870889" y="155066"/>
                </a:lnTo>
                <a:lnTo>
                  <a:pt x="860983" y="165811"/>
                </a:lnTo>
                <a:lnTo>
                  <a:pt x="860983" y="170535"/>
                </a:lnTo>
                <a:lnTo>
                  <a:pt x="860983" y="175412"/>
                </a:lnTo>
                <a:lnTo>
                  <a:pt x="862965" y="179527"/>
                </a:lnTo>
                <a:lnTo>
                  <a:pt x="866927" y="182879"/>
                </a:lnTo>
                <a:lnTo>
                  <a:pt x="870889" y="186232"/>
                </a:lnTo>
                <a:lnTo>
                  <a:pt x="910361" y="193166"/>
                </a:lnTo>
                <a:lnTo>
                  <a:pt x="917748" y="193002"/>
                </a:lnTo>
                <a:lnTo>
                  <a:pt x="953566" y="182879"/>
                </a:lnTo>
                <a:lnTo>
                  <a:pt x="957529" y="179527"/>
                </a:lnTo>
                <a:lnTo>
                  <a:pt x="959510" y="175412"/>
                </a:lnTo>
                <a:lnTo>
                  <a:pt x="959510" y="170535"/>
                </a:lnTo>
                <a:lnTo>
                  <a:pt x="959510" y="165811"/>
                </a:lnTo>
                <a:lnTo>
                  <a:pt x="924591" y="148589"/>
                </a:lnTo>
                <a:lnTo>
                  <a:pt x="917748" y="148075"/>
                </a:lnTo>
                <a:lnTo>
                  <a:pt x="910361" y="147904"/>
                </a:lnTo>
                <a:close/>
              </a:path>
              <a:path w="1007110" h="209550">
                <a:moveTo>
                  <a:pt x="439293" y="145160"/>
                </a:moveTo>
                <a:lnTo>
                  <a:pt x="577367" y="145160"/>
                </a:lnTo>
                <a:lnTo>
                  <a:pt x="577367" y="208711"/>
                </a:lnTo>
                <a:lnTo>
                  <a:pt x="558393" y="208711"/>
                </a:lnTo>
                <a:lnTo>
                  <a:pt x="558393" y="160477"/>
                </a:lnTo>
                <a:lnTo>
                  <a:pt x="439293" y="160477"/>
                </a:lnTo>
                <a:lnTo>
                  <a:pt x="439293" y="145160"/>
                </a:lnTo>
                <a:close/>
              </a:path>
              <a:path w="1007110" h="209550">
                <a:moveTo>
                  <a:pt x="648081" y="139674"/>
                </a:moveTo>
                <a:lnTo>
                  <a:pt x="667054" y="139674"/>
                </a:lnTo>
                <a:lnTo>
                  <a:pt x="667054" y="188594"/>
                </a:lnTo>
                <a:lnTo>
                  <a:pt x="787298" y="188594"/>
                </a:lnTo>
                <a:lnTo>
                  <a:pt x="787298" y="204139"/>
                </a:lnTo>
                <a:lnTo>
                  <a:pt x="648081" y="204139"/>
                </a:lnTo>
                <a:lnTo>
                  <a:pt x="648081" y="195910"/>
                </a:lnTo>
                <a:lnTo>
                  <a:pt x="648081" y="188594"/>
                </a:lnTo>
                <a:lnTo>
                  <a:pt x="648081" y="139674"/>
                </a:lnTo>
                <a:close/>
              </a:path>
              <a:path w="1007110" h="209550">
                <a:moveTo>
                  <a:pt x="910361" y="132816"/>
                </a:moveTo>
                <a:lnTo>
                  <a:pt x="953759" y="139753"/>
                </a:lnTo>
                <a:lnTo>
                  <a:pt x="978255" y="162610"/>
                </a:lnTo>
                <a:lnTo>
                  <a:pt x="978255" y="170535"/>
                </a:lnTo>
                <a:lnTo>
                  <a:pt x="978255" y="178460"/>
                </a:lnTo>
                <a:lnTo>
                  <a:pt x="946594" y="203796"/>
                </a:lnTo>
                <a:lnTo>
                  <a:pt x="910361" y="208254"/>
                </a:lnTo>
                <a:lnTo>
                  <a:pt x="900202" y="207975"/>
                </a:lnTo>
                <a:lnTo>
                  <a:pt x="860469" y="198339"/>
                </a:lnTo>
                <a:lnTo>
                  <a:pt x="842238" y="178460"/>
                </a:lnTo>
                <a:lnTo>
                  <a:pt x="842238" y="170535"/>
                </a:lnTo>
                <a:lnTo>
                  <a:pt x="842238" y="162610"/>
                </a:lnTo>
                <a:lnTo>
                  <a:pt x="874014" y="137274"/>
                </a:lnTo>
                <a:lnTo>
                  <a:pt x="900202" y="133095"/>
                </a:lnTo>
                <a:lnTo>
                  <a:pt x="910361" y="132816"/>
                </a:lnTo>
                <a:close/>
              </a:path>
              <a:path w="1007110" h="209550">
                <a:moveTo>
                  <a:pt x="58064" y="111099"/>
                </a:moveTo>
                <a:lnTo>
                  <a:pt x="77038" y="111099"/>
                </a:lnTo>
                <a:lnTo>
                  <a:pt x="77038" y="148818"/>
                </a:lnTo>
                <a:lnTo>
                  <a:pt x="88353" y="148247"/>
                </a:lnTo>
                <a:lnTo>
                  <a:pt x="100305" y="147368"/>
                </a:lnTo>
                <a:lnTo>
                  <a:pt x="112042" y="146218"/>
                </a:lnTo>
                <a:lnTo>
                  <a:pt x="123565" y="144796"/>
                </a:lnTo>
                <a:lnTo>
                  <a:pt x="134874" y="143103"/>
                </a:lnTo>
                <a:lnTo>
                  <a:pt x="136474" y="157276"/>
                </a:lnTo>
                <a:lnTo>
                  <a:pt x="89268" y="163448"/>
                </a:lnTo>
                <a:lnTo>
                  <a:pt x="43205" y="165734"/>
                </a:lnTo>
                <a:lnTo>
                  <a:pt x="2514" y="166192"/>
                </a:lnTo>
                <a:lnTo>
                  <a:pt x="0" y="150418"/>
                </a:lnTo>
                <a:lnTo>
                  <a:pt x="9622" y="150397"/>
                </a:lnTo>
                <a:lnTo>
                  <a:pt x="19745" y="150333"/>
                </a:lnTo>
                <a:lnTo>
                  <a:pt x="30368" y="150225"/>
                </a:lnTo>
                <a:lnTo>
                  <a:pt x="41490" y="150075"/>
                </a:lnTo>
                <a:lnTo>
                  <a:pt x="58064" y="149618"/>
                </a:lnTo>
                <a:lnTo>
                  <a:pt x="58064" y="111099"/>
                </a:lnTo>
                <a:close/>
              </a:path>
              <a:path w="1007110" h="209550">
                <a:moveTo>
                  <a:pt x="275767" y="90068"/>
                </a:moveTo>
                <a:lnTo>
                  <a:pt x="294513" y="90068"/>
                </a:lnTo>
                <a:lnTo>
                  <a:pt x="294513" y="163906"/>
                </a:lnTo>
                <a:lnTo>
                  <a:pt x="389839" y="163906"/>
                </a:lnTo>
                <a:lnTo>
                  <a:pt x="389839" y="179679"/>
                </a:lnTo>
                <a:lnTo>
                  <a:pt x="203073" y="179679"/>
                </a:lnTo>
                <a:lnTo>
                  <a:pt x="203073" y="163906"/>
                </a:lnTo>
                <a:lnTo>
                  <a:pt x="275767" y="163906"/>
                </a:lnTo>
                <a:lnTo>
                  <a:pt x="275767" y="90068"/>
                </a:lnTo>
                <a:close/>
              </a:path>
              <a:path w="1007110" h="209550">
                <a:moveTo>
                  <a:pt x="466039" y="64465"/>
                </a:moveTo>
                <a:lnTo>
                  <a:pt x="457504" y="64465"/>
                </a:lnTo>
                <a:lnTo>
                  <a:pt x="450570" y="66636"/>
                </a:lnTo>
                <a:lnTo>
                  <a:pt x="445236" y="70980"/>
                </a:lnTo>
                <a:lnTo>
                  <a:pt x="439902" y="75323"/>
                </a:lnTo>
                <a:lnTo>
                  <a:pt x="437235" y="81152"/>
                </a:lnTo>
                <a:lnTo>
                  <a:pt x="437235" y="88468"/>
                </a:lnTo>
                <a:lnTo>
                  <a:pt x="437235" y="95630"/>
                </a:lnTo>
                <a:lnTo>
                  <a:pt x="439902" y="101384"/>
                </a:lnTo>
                <a:lnTo>
                  <a:pt x="445236" y="105727"/>
                </a:lnTo>
                <a:lnTo>
                  <a:pt x="450570" y="110070"/>
                </a:lnTo>
                <a:lnTo>
                  <a:pt x="457504" y="112242"/>
                </a:lnTo>
                <a:lnTo>
                  <a:pt x="466039" y="112242"/>
                </a:lnTo>
                <a:lnTo>
                  <a:pt x="474573" y="112242"/>
                </a:lnTo>
                <a:lnTo>
                  <a:pt x="481584" y="110070"/>
                </a:lnTo>
                <a:lnTo>
                  <a:pt x="487070" y="105727"/>
                </a:lnTo>
                <a:lnTo>
                  <a:pt x="492556" y="101384"/>
                </a:lnTo>
                <a:lnTo>
                  <a:pt x="495300" y="95630"/>
                </a:lnTo>
                <a:lnTo>
                  <a:pt x="495300" y="88468"/>
                </a:lnTo>
                <a:lnTo>
                  <a:pt x="495300" y="81152"/>
                </a:lnTo>
                <a:lnTo>
                  <a:pt x="492556" y="75323"/>
                </a:lnTo>
                <a:lnTo>
                  <a:pt x="487070" y="70980"/>
                </a:lnTo>
                <a:lnTo>
                  <a:pt x="481584" y="66636"/>
                </a:lnTo>
                <a:lnTo>
                  <a:pt x="474573" y="64465"/>
                </a:lnTo>
                <a:lnTo>
                  <a:pt x="466039" y="64465"/>
                </a:lnTo>
                <a:close/>
              </a:path>
              <a:path w="1007110" h="209550">
                <a:moveTo>
                  <a:pt x="466039" y="49834"/>
                </a:moveTo>
                <a:lnTo>
                  <a:pt x="475183" y="49834"/>
                </a:lnTo>
                <a:lnTo>
                  <a:pt x="483260" y="51434"/>
                </a:lnTo>
                <a:lnTo>
                  <a:pt x="512902" y="80695"/>
                </a:lnTo>
                <a:lnTo>
                  <a:pt x="512902" y="88468"/>
                </a:lnTo>
                <a:lnTo>
                  <a:pt x="512902" y="96088"/>
                </a:lnTo>
                <a:lnTo>
                  <a:pt x="490270" y="122186"/>
                </a:lnTo>
                <a:lnTo>
                  <a:pt x="483260" y="125463"/>
                </a:lnTo>
                <a:lnTo>
                  <a:pt x="475183" y="127101"/>
                </a:lnTo>
                <a:lnTo>
                  <a:pt x="466039" y="127101"/>
                </a:lnTo>
                <a:lnTo>
                  <a:pt x="457047" y="127101"/>
                </a:lnTo>
                <a:lnTo>
                  <a:pt x="449008" y="125463"/>
                </a:lnTo>
                <a:lnTo>
                  <a:pt x="441921" y="122186"/>
                </a:lnTo>
                <a:lnTo>
                  <a:pt x="434835" y="118910"/>
                </a:lnTo>
                <a:lnTo>
                  <a:pt x="429310" y="114376"/>
                </a:lnTo>
                <a:lnTo>
                  <a:pt x="425348" y="108584"/>
                </a:lnTo>
                <a:lnTo>
                  <a:pt x="421386" y="102793"/>
                </a:lnTo>
                <a:lnTo>
                  <a:pt x="419404" y="96088"/>
                </a:lnTo>
                <a:lnTo>
                  <a:pt x="419404" y="88468"/>
                </a:lnTo>
                <a:lnTo>
                  <a:pt x="419404" y="80695"/>
                </a:lnTo>
                <a:lnTo>
                  <a:pt x="421386" y="73913"/>
                </a:lnTo>
                <a:lnTo>
                  <a:pt x="425348" y="68122"/>
                </a:lnTo>
                <a:lnTo>
                  <a:pt x="429310" y="62331"/>
                </a:lnTo>
                <a:lnTo>
                  <a:pt x="434835" y="57835"/>
                </a:lnTo>
                <a:lnTo>
                  <a:pt x="441921" y="54635"/>
                </a:lnTo>
                <a:lnTo>
                  <a:pt x="449008" y="51434"/>
                </a:lnTo>
                <a:lnTo>
                  <a:pt x="457047" y="49834"/>
                </a:lnTo>
                <a:lnTo>
                  <a:pt x="466039" y="49834"/>
                </a:lnTo>
                <a:close/>
              </a:path>
              <a:path w="1007110" h="209550">
                <a:moveTo>
                  <a:pt x="222961" y="22631"/>
                </a:moveTo>
                <a:lnTo>
                  <a:pt x="348691" y="22631"/>
                </a:lnTo>
                <a:lnTo>
                  <a:pt x="356006" y="22631"/>
                </a:lnTo>
                <a:lnTo>
                  <a:pt x="367665" y="22631"/>
                </a:lnTo>
                <a:lnTo>
                  <a:pt x="367665" y="42976"/>
                </a:lnTo>
                <a:lnTo>
                  <a:pt x="366693" y="84810"/>
                </a:lnTo>
                <a:lnTo>
                  <a:pt x="361914" y="128601"/>
                </a:lnTo>
                <a:lnTo>
                  <a:pt x="360121" y="138760"/>
                </a:lnTo>
                <a:lnTo>
                  <a:pt x="340918" y="136474"/>
                </a:lnTo>
                <a:lnTo>
                  <a:pt x="343576" y="122065"/>
                </a:lnTo>
                <a:lnTo>
                  <a:pt x="345605" y="108556"/>
                </a:lnTo>
                <a:lnTo>
                  <a:pt x="348462" y="62664"/>
                </a:lnTo>
                <a:lnTo>
                  <a:pt x="348691" y="42976"/>
                </a:lnTo>
                <a:lnTo>
                  <a:pt x="348691" y="38176"/>
                </a:lnTo>
                <a:lnTo>
                  <a:pt x="222961" y="38176"/>
                </a:lnTo>
                <a:lnTo>
                  <a:pt x="222961" y="22631"/>
                </a:lnTo>
                <a:close/>
              </a:path>
              <a:path w="1007110" h="209550">
                <a:moveTo>
                  <a:pt x="665226" y="13487"/>
                </a:moveTo>
                <a:lnTo>
                  <a:pt x="668655" y="13487"/>
                </a:lnTo>
                <a:lnTo>
                  <a:pt x="680999" y="13487"/>
                </a:lnTo>
                <a:lnTo>
                  <a:pt x="684428" y="13487"/>
                </a:lnTo>
                <a:lnTo>
                  <a:pt x="684428" y="34289"/>
                </a:lnTo>
                <a:lnTo>
                  <a:pt x="684428" y="42062"/>
                </a:lnTo>
                <a:lnTo>
                  <a:pt x="685647" y="49568"/>
                </a:lnTo>
                <a:lnTo>
                  <a:pt x="688086" y="56807"/>
                </a:lnTo>
                <a:lnTo>
                  <a:pt x="690524" y="64046"/>
                </a:lnTo>
                <a:lnTo>
                  <a:pt x="694029" y="70789"/>
                </a:lnTo>
                <a:lnTo>
                  <a:pt x="698601" y="77038"/>
                </a:lnTo>
                <a:lnTo>
                  <a:pt x="703173" y="83286"/>
                </a:lnTo>
                <a:lnTo>
                  <a:pt x="735863" y="104927"/>
                </a:lnTo>
                <a:lnTo>
                  <a:pt x="726033" y="120014"/>
                </a:lnTo>
                <a:lnTo>
                  <a:pt x="689871" y="94083"/>
                </a:lnTo>
                <a:lnTo>
                  <a:pt x="675093" y="68897"/>
                </a:lnTo>
                <a:lnTo>
                  <a:pt x="673912" y="72351"/>
                </a:lnTo>
                <a:lnTo>
                  <a:pt x="647173" y="109735"/>
                </a:lnTo>
                <a:lnTo>
                  <a:pt x="623620" y="123901"/>
                </a:lnTo>
                <a:lnTo>
                  <a:pt x="613562" y="108813"/>
                </a:lnTo>
                <a:lnTo>
                  <a:pt x="621184" y="105398"/>
                </a:lnTo>
                <a:lnTo>
                  <a:pt x="628278" y="101326"/>
                </a:lnTo>
                <a:lnTo>
                  <a:pt x="655303" y="72201"/>
                </a:lnTo>
                <a:lnTo>
                  <a:pt x="665226" y="34289"/>
                </a:lnTo>
                <a:lnTo>
                  <a:pt x="665226" y="13487"/>
                </a:lnTo>
                <a:close/>
              </a:path>
              <a:path w="1007110" h="209550">
                <a:moveTo>
                  <a:pt x="866013" y="12572"/>
                </a:moveTo>
                <a:lnTo>
                  <a:pt x="869442" y="12572"/>
                </a:lnTo>
                <a:lnTo>
                  <a:pt x="881557" y="12572"/>
                </a:lnTo>
                <a:lnTo>
                  <a:pt x="884758" y="12572"/>
                </a:lnTo>
                <a:lnTo>
                  <a:pt x="884758" y="35204"/>
                </a:lnTo>
                <a:lnTo>
                  <a:pt x="884758" y="42062"/>
                </a:lnTo>
                <a:lnTo>
                  <a:pt x="885977" y="48806"/>
                </a:lnTo>
                <a:lnTo>
                  <a:pt x="888415" y="55435"/>
                </a:lnTo>
                <a:lnTo>
                  <a:pt x="890854" y="62064"/>
                </a:lnTo>
                <a:lnTo>
                  <a:pt x="894321" y="68198"/>
                </a:lnTo>
                <a:lnTo>
                  <a:pt x="898817" y="73837"/>
                </a:lnTo>
                <a:lnTo>
                  <a:pt x="903312" y="79476"/>
                </a:lnTo>
                <a:lnTo>
                  <a:pt x="908608" y="84467"/>
                </a:lnTo>
                <a:lnTo>
                  <a:pt x="914704" y="88811"/>
                </a:lnTo>
                <a:lnTo>
                  <a:pt x="920800" y="93154"/>
                </a:lnTo>
                <a:lnTo>
                  <a:pt x="927582" y="96621"/>
                </a:lnTo>
                <a:lnTo>
                  <a:pt x="935050" y="99212"/>
                </a:lnTo>
                <a:lnTo>
                  <a:pt x="924991" y="114071"/>
                </a:lnTo>
                <a:lnTo>
                  <a:pt x="890023" y="89996"/>
                </a:lnTo>
                <a:lnTo>
                  <a:pt x="875855" y="66979"/>
                </a:lnTo>
                <a:lnTo>
                  <a:pt x="874585" y="70637"/>
                </a:lnTo>
                <a:lnTo>
                  <a:pt x="848139" y="106434"/>
                </a:lnTo>
                <a:lnTo>
                  <a:pt x="824865" y="119786"/>
                </a:lnTo>
                <a:lnTo>
                  <a:pt x="814578" y="104698"/>
                </a:lnTo>
                <a:lnTo>
                  <a:pt x="822200" y="101526"/>
                </a:lnTo>
                <a:lnTo>
                  <a:pt x="829294" y="97726"/>
                </a:lnTo>
                <a:lnTo>
                  <a:pt x="856254" y="70258"/>
                </a:lnTo>
                <a:lnTo>
                  <a:pt x="866013" y="33604"/>
                </a:lnTo>
                <a:lnTo>
                  <a:pt x="866013" y="12572"/>
                </a:lnTo>
                <a:close/>
              </a:path>
              <a:path w="1007110" h="209550">
                <a:moveTo>
                  <a:pt x="58064" y="3428"/>
                </a:moveTo>
                <a:lnTo>
                  <a:pt x="77038" y="3428"/>
                </a:lnTo>
                <a:lnTo>
                  <a:pt x="77038" y="28803"/>
                </a:lnTo>
                <a:lnTo>
                  <a:pt x="124587" y="28803"/>
                </a:lnTo>
                <a:lnTo>
                  <a:pt x="124587" y="44348"/>
                </a:lnTo>
                <a:lnTo>
                  <a:pt x="77190" y="44348"/>
                </a:lnTo>
                <a:lnTo>
                  <a:pt x="78689" y="56032"/>
                </a:lnTo>
                <a:lnTo>
                  <a:pt x="102069" y="88125"/>
                </a:lnTo>
                <a:lnTo>
                  <a:pt x="129159" y="101041"/>
                </a:lnTo>
                <a:lnTo>
                  <a:pt x="120472" y="115900"/>
                </a:lnTo>
                <a:lnTo>
                  <a:pt x="83567" y="94618"/>
                </a:lnTo>
                <a:lnTo>
                  <a:pt x="67627" y="71932"/>
                </a:lnTo>
                <a:lnTo>
                  <a:pt x="65836" y="76238"/>
                </a:lnTo>
                <a:lnTo>
                  <a:pt x="38704" y="106834"/>
                </a:lnTo>
                <a:lnTo>
                  <a:pt x="15087" y="117957"/>
                </a:lnTo>
                <a:lnTo>
                  <a:pt x="6172" y="103327"/>
                </a:lnTo>
                <a:lnTo>
                  <a:pt x="13601" y="100676"/>
                </a:lnTo>
                <a:lnTo>
                  <a:pt x="20574" y="97526"/>
                </a:lnTo>
                <a:lnTo>
                  <a:pt x="51320" y="68922"/>
                </a:lnTo>
                <a:lnTo>
                  <a:pt x="57696" y="44348"/>
                </a:lnTo>
                <a:lnTo>
                  <a:pt x="11201" y="44348"/>
                </a:lnTo>
                <a:lnTo>
                  <a:pt x="11201" y="28803"/>
                </a:lnTo>
                <a:lnTo>
                  <a:pt x="58064" y="28803"/>
                </a:lnTo>
                <a:lnTo>
                  <a:pt x="58064" y="3428"/>
                </a:lnTo>
                <a:close/>
              </a:path>
              <a:path w="1007110" h="209550">
                <a:moveTo>
                  <a:pt x="761923" y="2057"/>
                </a:moveTo>
                <a:lnTo>
                  <a:pt x="780897" y="2057"/>
                </a:lnTo>
                <a:lnTo>
                  <a:pt x="780897" y="153619"/>
                </a:lnTo>
                <a:lnTo>
                  <a:pt x="761923" y="153619"/>
                </a:lnTo>
                <a:lnTo>
                  <a:pt x="761923" y="2057"/>
                </a:lnTo>
                <a:close/>
              </a:path>
              <a:path w="1007110" h="209550">
                <a:moveTo>
                  <a:pt x="957224" y="1828"/>
                </a:moveTo>
                <a:lnTo>
                  <a:pt x="976198" y="1828"/>
                </a:lnTo>
                <a:lnTo>
                  <a:pt x="976198" y="55321"/>
                </a:lnTo>
                <a:lnTo>
                  <a:pt x="1006602" y="55321"/>
                </a:lnTo>
                <a:lnTo>
                  <a:pt x="1006602" y="71323"/>
                </a:lnTo>
                <a:lnTo>
                  <a:pt x="976198" y="71323"/>
                </a:lnTo>
                <a:lnTo>
                  <a:pt x="976198" y="127330"/>
                </a:lnTo>
                <a:lnTo>
                  <a:pt x="957224" y="127330"/>
                </a:lnTo>
                <a:lnTo>
                  <a:pt x="957224" y="1828"/>
                </a:lnTo>
                <a:close/>
              </a:path>
              <a:path w="1007110" h="209550">
                <a:moveTo>
                  <a:pt x="558393" y="1828"/>
                </a:moveTo>
                <a:lnTo>
                  <a:pt x="577367" y="1828"/>
                </a:lnTo>
                <a:lnTo>
                  <a:pt x="577367" y="133045"/>
                </a:lnTo>
                <a:lnTo>
                  <a:pt x="558393" y="133045"/>
                </a:lnTo>
                <a:lnTo>
                  <a:pt x="558393" y="106984"/>
                </a:lnTo>
                <a:lnTo>
                  <a:pt x="523189" y="106984"/>
                </a:lnTo>
                <a:lnTo>
                  <a:pt x="523189" y="91439"/>
                </a:lnTo>
                <a:lnTo>
                  <a:pt x="558393" y="91439"/>
                </a:lnTo>
                <a:lnTo>
                  <a:pt x="558393" y="67894"/>
                </a:lnTo>
                <a:lnTo>
                  <a:pt x="523417" y="67894"/>
                </a:lnTo>
                <a:lnTo>
                  <a:pt x="523417" y="52577"/>
                </a:lnTo>
                <a:lnTo>
                  <a:pt x="558393" y="52577"/>
                </a:lnTo>
                <a:lnTo>
                  <a:pt x="558393" y="1828"/>
                </a:lnTo>
                <a:close/>
              </a:path>
              <a:path w="1007110" h="209550">
                <a:moveTo>
                  <a:pt x="148361" y="1828"/>
                </a:moveTo>
                <a:lnTo>
                  <a:pt x="167335" y="1828"/>
                </a:lnTo>
                <a:lnTo>
                  <a:pt x="167335" y="208940"/>
                </a:lnTo>
                <a:lnTo>
                  <a:pt x="148361" y="208940"/>
                </a:lnTo>
                <a:lnTo>
                  <a:pt x="148361" y="1828"/>
                </a:lnTo>
                <a:close/>
              </a:path>
              <a:path w="1007110" h="209550">
                <a:moveTo>
                  <a:pt x="456895" y="0"/>
                </a:moveTo>
                <a:lnTo>
                  <a:pt x="475640" y="0"/>
                </a:lnTo>
                <a:lnTo>
                  <a:pt x="475640" y="23088"/>
                </a:lnTo>
                <a:lnTo>
                  <a:pt x="523417" y="23088"/>
                </a:lnTo>
                <a:lnTo>
                  <a:pt x="523417" y="38404"/>
                </a:lnTo>
                <a:lnTo>
                  <a:pt x="407517" y="38404"/>
                </a:lnTo>
                <a:lnTo>
                  <a:pt x="407517" y="23088"/>
                </a:lnTo>
                <a:lnTo>
                  <a:pt x="456895" y="23088"/>
                </a:lnTo>
                <a:lnTo>
                  <a:pt x="456895" y="0"/>
                </a:lnTo>
                <a:close/>
              </a:path>
            </a:pathLst>
          </a:custGeom>
          <a:ln w="3175">
            <a:solidFill>
              <a:srgbClr val="404040"/>
            </a:solidFill>
          </a:ln>
        </p:spPr>
        <p:txBody>
          <a:bodyPr wrap="square" lIns="0" tIns="0" rIns="0" bIns="0" rtlCol="0"/>
          <a:lstStyle/>
          <a:p>
            <a:endParaRPr/>
          </a:p>
        </p:txBody>
      </p:sp>
      <p:pic>
        <p:nvPicPr>
          <p:cNvPr id="44" name="bg object 44"/>
          <p:cNvPicPr/>
          <p:nvPr/>
        </p:nvPicPr>
        <p:blipFill>
          <a:blip r:embed="rId8" cstate="print"/>
          <a:stretch>
            <a:fillRect/>
          </a:stretch>
        </p:blipFill>
        <p:spPr>
          <a:xfrm>
            <a:off x="5637657" y="9039221"/>
            <a:ext cx="113233" cy="169011"/>
          </a:xfrm>
          <a:prstGeom prst="rect">
            <a:avLst/>
          </a:prstGeom>
        </p:spPr>
      </p:pic>
      <p:sp>
        <p:nvSpPr>
          <p:cNvPr id="45" name="bg object 45"/>
          <p:cNvSpPr/>
          <p:nvPr/>
        </p:nvSpPr>
        <p:spPr>
          <a:xfrm>
            <a:off x="5760948" y="9017660"/>
            <a:ext cx="375285" cy="204470"/>
          </a:xfrm>
          <a:custGeom>
            <a:avLst/>
            <a:gdLst/>
            <a:ahLst/>
            <a:cxnLst/>
            <a:rect l="l" t="t" r="r" b="b"/>
            <a:pathLst>
              <a:path w="375285" h="204470">
                <a:moveTo>
                  <a:pt x="261594" y="121386"/>
                </a:moveTo>
                <a:lnTo>
                  <a:pt x="242849" y="121386"/>
                </a:lnTo>
                <a:lnTo>
                  <a:pt x="242849" y="204139"/>
                </a:lnTo>
                <a:lnTo>
                  <a:pt x="375208" y="204139"/>
                </a:lnTo>
                <a:lnTo>
                  <a:pt x="375208" y="188595"/>
                </a:lnTo>
                <a:lnTo>
                  <a:pt x="261594" y="188595"/>
                </a:lnTo>
                <a:lnTo>
                  <a:pt x="261594" y="162306"/>
                </a:lnTo>
                <a:lnTo>
                  <a:pt x="375208" y="162306"/>
                </a:lnTo>
                <a:lnTo>
                  <a:pt x="375208" y="147218"/>
                </a:lnTo>
                <a:lnTo>
                  <a:pt x="261594" y="147218"/>
                </a:lnTo>
                <a:lnTo>
                  <a:pt x="261594" y="121386"/>
                </a:lnTo>
                <a:close/>
              </a:path>
              <a:path w="375285" h="204470">
                <a:moveTo>
                  <a:pt x="375208" y="162306"/>
                </a:moveTo>
                <a:lnTo>
                  <a:pt x="356235" y="162306"/>
                </a:lnTo>
                <a:lnTo>
                  <a:pt x="356235" y="188595"/>
                </a:lnTo>
                <a:lnTo>
                  <a:pt x="375208" y="188595"/>
                </a:lnTo>
                <a:lnTo>
                  <a:pt x="375208" y="162306"/>
                </a:lnTo>
                <a:close/>
              </a:path>
              <a:path w="375285" h="204470">
                <a:moveTo>
                  <a:pt x="375208" y="121386"/>
                </a:moveTo>
                <a:lnTo>
                  <a:pt x="356235" y="121386"/>
                </a:lnTo>
                <a:lnTo>
                  <a:pt x="356235" y="147218"/>
                </a:lnTo>
                <a:lnTo>
                  <a:pt x="375208" y="147218"/>
                </a:lnTo>
                <a:lnTo>
                  <a:pt x="375208" y="121386"/>
                </a:lnTo>
                <a:close/>
              </a:path>
              <a:path w="375285" h="204470">
                <a:moveTo>
                  <a:pt x="52120" y="138074"/>
                </a:moveTo>
                <a:lnTo>
                  <a:pt x="32918" y="138074"/>
                </a:lnTo>
                <a:lnTo>
                  <a:pt x="32918" y="202311"/>
                </a:lnTo>
                <a:lnTo>
                  <a:pt x="170535" y="202311"/>
                </a:lnTo>
                <a:lnTo>
                  <a:pt x="170535" y="186766"/>
                </a:lnTo>
                <a:lnTo>
                  <a:pt x="52120" y="186766"/>
                </a:lnTo>
                <a:lnTo>
                  <a:pt x="52120" y="138074"/>
                </a:lnTo>
                <a:close/>
              </a:path>
              <a:path w="375285" h="204470">
                <a:moveTo>
                  <a:pt x="161391" y="0"/>
                </a:moveTo>
                <a:lnTo>
                  <a:pt x="142417" y="0"/>
                </a:lnTo>
                <a:lnTo>
                  <a:pt x="142417" y="152704"/>
                </a:lnTo>
                <a:lnTo>
                  <a:pt x="161391" y="152704"/>
                </a:lnTo>
                <a:lnTo>
                  <a:pt x="161391" y="79324"/>
                </a:lnTo>
                <a:lnTo>
                  <a:pt x="191795" y="79324"/>
                </a:lnTo>
                <a:lnTo>
                  <a:pt x="191795" y="63322"/>
                </a:lnTo>
                <a:lnTo>
                  <a:pt x="161391" y="63322"/>
                </a:lnTo>
                <a:lnTo>
                  <a:pt x="161391" y="0"/>
                </a:lnTo>
                <a:close/>
              </a:path>
              <a:path w="375285" h="204470">
                <a:moveTo>
                  <a:pt x="70408" y="12573"/>
                </a:moveTo>
                <a:lnTo>
                  <a:pt x="51663" y="12573"/>
                </a:lnTo>
                <a:lnTo>
                  <a:pt x="51663" y="37947"/>
                </a:lnTo>
                <a:lnTo>
                  <a:pt x="51270" y="45834"/>
                </a:lnTo>
                <a:lnTo>
                  <a:pt x="32925" y="87389"/>
                </a:lnTo>
                <a:lnTo>
                  <a:pt x="0" y="109042"/>
                </a:lnTo>
                <a:lnTo>
                  <a:pt x="10287" y="124129"/>
                </a:lnTo>
                <a:lnTo>
                  <a:pt x="46505" y="98362"/>
                </a:lnTo>
                <a:lnTo>
                  <a:pt x="61671" y="71589"/>
                </a:lnTo>
                <a:lnTo>
                  <a:pt x="79860" y="71589"/>
                </a:lnTo>
                <a:lnTo>
                  <a:pt x="76695" y="65912"/>
                </a:lnTo>
                <a:lnTo>
                  <a:pt x="71666" y="52501"/>
                </a:lnTo>
                <a:lnTo>
                  <a:pt x="70443" y="45834"/>
                </a:lnTo>
                <a:lnTo>
                  <a:pt x="70408" y="12573"/>
                </a:lnTo>
                <a:close/>
              </a:path>
              <a:path w="375285" h="204470">
                <a:moveTo>
                  <a:pt x="79860" y="71589"/>
                </a:moveTo>
                <a:lnTo>
                  <a:pt x="61671" y="71589"/>
                </a:lnTo>
                <a:lnTo>
                  <a:pt x="62179" y="72923"/>
                </a:lnTo>
                <a:lnTo>
                  <a:pt x="88725" y="106413"/>
                </a:lnTo>
                <a:lnTo>
                  <a:pt x="111785" y="119100"/>
                </a:lnTo>
                <a:lnTo>
                  <a:pt x="121386" y="104012"/>
                </a:lnTo>
                <a:lnTo>
                  <a:pt x="113766" y="101269"/>
                </a:lnTo>
                <a:lnTo>
                  <a:pt x="106870" y="97726"/>
                </a:lnTo>
                <a:lnTo>
                  <a:pt x="94526" y="89039"/>
                </a:lnTo>
                <a:lnTo>
                  <a:pt x="89192" y="83934"/>
                </a:lnTo>
                <a:lnTo>
                  <a:pt x="80200" y="72199"/>
                </a:lnTo>
                <a:lnTo>
                  <a:pt x="79860" y="71589"/>
                </a:lnTo>
                <a:close/>
              </a:path>
              <a:path w="375285" h="204470">
                <a:moveTo>
                  <a:pt x="375208" y="64922"/>
                </a:moveTo>
                <a:lnTo>
                  <a:pt x="356235" y="64922"/>
                </a:lnTo>
                <a:lnTo>
                  <a:pt x="356235" y="111099"/>
                </a:lnTo>
                <a:lnTo>
                  <a:pt x="375208" y="111099"/>
                </a:lnTo>
                <a:lnTo>
                  <a:pt x="375208" y="64922"/>
                </a:lnTo>
                <a:close/>
              </a:path>
              <a:path w="375285" h="204470">
                <a:moveTo>
                  <a:pt x="261594" y="9601"/>
                </a:moveTo>
                <a:lnTo>
                  <a:pt x="219760" y="25298"/>
                </a:lnTo>
                <a:lnTo>
                  <a:pt x="208330" y="57378"/>
                </a:lnTo>
                <a:lnTo>
                  <a:pt x="208759" y="64258"/>
                </a:lnTo>
                <a:lnTo>
                  <a:pt x="234048" y="99326"/>
                </a:lnTo>
                <a:lnTo>
                  <a:pt x="261594" y="105384"/>
                </a:lnTo>
                <a:lnTo>
                  <a:pt x="269045" y="105005"/>
                </a:lnTo>
                <a:lnTo>
                  <a:pt x="303368" y="89382"/>
                </a:lnTo>
                <a:lnTo>
                  <a:pt x="254736" y="89382"/>
                </a:lnTo>
                <a:lnTo>
                  <a:pt x="248678" y="88011"/>
                </a:lnTo>
                <a:lnTo>
                  <a:pt x="238163" y="82524"/>
                </a:lnTo>
                <a:lnTo>
                  <a:pt x="234010" y="78752"/>
                </a:lnTo>
                <a:lnTo>
                  <a:pt x="227914" y="69151"/>
                </a:lnTo>
                <a:lnTo>
                  <a:pt x="226390" y="63627"/>
                </a:lnTo>
                <a:lnTo>
                  <a:pt x="226390" y="51130"/>
                </a:lnTo>
                <a:lnTo>
                  <a:pt x="254736" y="25603"/>
                </a:lnTo>
                <a:lnTo>
                  <a:pt x="303394" y="25603"/>
                </a:lnTo>
                <a:lnTo>
                  <a:pt x="303199" y="25298"/>
                </a:lnTo>
                <a:lnTo>
                  <a:pt x="269045" y="9979"/>
                </a:lnTo>
                <a:lnTo>
                  <a:pt x="261594" y="9601"/>
                </a:lnTo>
                <a:close/>
              </a:path>
              <a:path w="375285" h="204470">
                <a:moveTo>
                  <a:pt x="303394" y="25603"/>
                </a:moveTo>
                <a:lnTo>
                  <a:pt x="268300" y="25603"/>
                </a:lnTo>
                <a:lnTo>
                  <a:pt x="274281" y="26936"/>
                </a:lnTo>
                <a:lnTo>
                  <a:pt x="284797" y="32270"/>
                </a:lnTo>
                <a:lnTo>
                  <a:pt x="288974" y="36042"/>
                </a:lnTo>
                <a:lnTo>
                  <a:pt x="295046" y="45605"/>
                </a:lnTo>
                <a:lnTo>
                  <a:pt x="296570" y="51130"/>
                </a:lnTo>
                <a:lnTo>
                  <a:pt x="296570" y="63627"/>
                </a:lnTo>
                <a:lnTo>
                  <a:pt x="268300" y="89382"/>
                </a:lnTo>
                <a:lnTo>
                  <a:pt x="303368" y="89382"/>
                </a:lnTo>
                <a:lnTo>
                  <a:pt x="310074" y="78752"/>
                </a:lnTo>
                <a:lnTo>
                  <a:pt x="311772" y="74891"/>
                </a:lnTo>
                <a:lnTo>
                  <a:pt x="312915" y="70713"/>
                </a:lnTo>
                <a:lnTo>
                  <a:pt x="314071" y="64922"/>
                </a:lnTo>
                <a:lnTo>
                  <a:pt x="375208" y="64922"/>
                </a:lnTo>
                <a:lnTo>
                  <a:pt x="375208" y="49377"/>
                </a:lnTo>
                <a:lnTo>
                  <a:pt x="313969" y="49377"/>
                </a:lnTo>
                <a:lnTo>
                  <a:pt x="312915" y="44056"/>
                </a:lnTo>
                <a:lnTo>
                  <a:pt x="311772" y="39903"/>
                </a:lnTo>
                <a:lnTo>
                  <a:pt x="310033" y="36004"/>
                </a:lnTo>
                <a:lnTo>
                  <a:pt x="303394" y="25603"/>
                </a:lnTo>
                <a:close/>
              </a:path>
              <a:path w="375285" h="204470">
                <a:moveTo>
                  <a:pt x="375208" y="0"/>
                </a:moveTo>
                <a:lnTo>
                  <a:pt x="356235" y="0"/>
                </a:lnTo>
                <a:lnTo>
                  <a:pt x="356235" y="49377"/>
                </a:lnTo>
                <a:lnTo>
                  <a:pt x="375208" y="49377"/>
                </a:lnTo>
                <a:lnTo>
                  <a:pt x="375208" y="0"/>
                </a:lnTo>
                <a:close/>
              </a:path>
            </a:pathLst>
          </a:custGeom>
          <a:solidFill>
            <a:srgbClr val="252525"/>
          </a:solidFill>
        </p:spPr>
        <p:txBody>
          <a:bodyPr wrap="square" lIns="0" tIns="0" rIns="0" bIns="0" rtlCol="0"/>
          <a:lstStyle/>
          <a:p>
            <a:endParaRPr/>
          </a:p>
        </p:txBody>
      </p:sp>
      <p:pic>
        <p:nvPicPr>
          <p:cNvPr id="46" name="bg object 46"/>
          <p:cNvPicPr/>
          <p:nvPr/>
        </p:nvPicPr>
        <p:blipFill>
          <a:blip r:embed="rId9" cstate="print"/>
          <a:stretch>
            <a:fillRect/>
          </a:stretch>
        </p:blipFill>
        <p:spPr>
          <a:xfrm>
            <a:off x="5759424" y="9016136"/>
            <a:ext cx="378256" cy="207187"/>
          </a:xfrm>
          <a:prstGeom prst="rect">
            <a:avLst/>
          </a:prstGeom>
        </p:spPr>
      </p:pic>
      <p:sp>
        <p:nvSpPr>
          <p:cNvPr id="47" name="bg object 47"/>
          <p:cNvSpPr/>
          <p:nvPr/>
        </p:nvSpPr>
        <p:spPr>
          <a:xfrm>
            <a:off x="6212966" y="9017889"/>
            <a:ext cx="596265" cy="202565"/>
          </a:xfrm>
          <a:custGeom>
            <a:avLst/>
            <a:gdLst/>
            <a:ahLst/>
            <a:cxnLst/>
            <a:rect l="l" t="t" r="r" b="b"/>
            <a:pathLst>
              <a:path w="596265" h="202565">
                <a:moveTo>
                  <a:pt x="187451" y="164134"/>
                </a:moveTo>
                <a:lnTo>
                  <a:pt x="0" y="164134"/>
                </a:lnTo>
                <a:lnTo>
                  <a:pt x="0" y="179908"/>
                </a:lnTo>
                <a:lnTo>
                  <a:pt x="187451" y="179908"/>
                </a:lnTo>
                <a:lnTo>
                  <a:pt x="187451" y="164134"/>
                </a:lnTo>
                <a:close/>
              </a:path>
              <a:path w="596265" h="202565">
                <a:moveTo>
                  <a:pt x="595884" y="162763"/>
                </a:moveTo>
                <a:lnTo>
                  <a:pt x="408432" y="162763"/>
                </a:lnTo>
                <a:lnTo>
                  <a:pt x="408432" y="178536"/>
                </a:lnTo>
                <a:lnTo>
                  <a:pt x="595884" y="178536"/>
                </a:lnTo>
                <a:lnTo>
                  <a:pt x="595884" y="162763"/>
                </a:lnTo>
                <a:close/>
              </a:path>
              <a:path w="596265" h="202565">
                <a:moveTo>
                  <a:pt x="262509" y="139903"/>
                </a:moveTo>
                <a:lnTo>
                  <a:pt x="243535" y="139903"/>
                </a:lnTo>
                <a:lnTo>
                  <a:pt x="243535" y="202082"/>
                </a:lnTo>
                <a:lnTo>
                  <a:pt x="384581" y="202082"/>
                </a:lnTo>
                <a:lnTo>
                  <a:pt x="384581" y="186537"/>
                </a:lnTo>
                <a:lnTo>
                  <a:pt x="262509" y="186537"/>
                </a:lnTo>
                <a:lnTo>
                  <a:pt x="262509" y="139903"/>
                </a:lnTo>
                <a:close/>
              </a:path>
              <a:path w="596265" h="202565">
                <a:moveTo>
                  <a:pt x="378409" y="0"/>
                </a:moveTo>
                <a:lnTo>
                  <a:pt x="360349" y="0"/>
                </a:lnTo>
                <a:lnTo>
                  <a:pt x="360349" y="155447"/>
                </a:lnTo>
                <a:lnTo>
                  <a:pt x="378409" y="155447"/>
                </a:lnTo>
                <a:lnTo>
                  <a:pt x="378409" y="0"/>
                </a:lnTo>
                <a:close/>
              </a:path>
              <a:path w="596265" h="202565">
                <a:moveTo>
                  <a:pt x="337718" y="3657"/>
                </a:moveTo>
                <a:lnTo>
                  <a:pt x="319659" y="3657"/>
                </a:lnTo>
                <a:lnTo>
                  <a:pt x="319659" y="56921"/>
                </a:lnTo>
                <a:lnTo>
                  <a:pt x="294513" y="56921"/>
                </a:lnTo>
                <a:lnTo>
                  <a:pt x="294513" y="72694"/>
                </a:lnTo>
                <a:lnTo>
                  <a:pt x="319659" y="72694"/>
                </a:lnTo>
                <a:lnTo>
                  <a:pt x="319659" y="149961"/>
                </a:lnTo>
                <a:lnTo>
                  <a:pt x="337718" y="149961"/>
                </a:lnTo>
                <a:lnTo>
                  <a:pt x="337718" y="3657"/>
                </a:lnTo>
                <a:close/>
              </a:path>
              <a:path w="596265" h="202565">
                <a:moveTo>
                  <a:pt x="286283" y="16687"/>
                </a:moveTo>
                <a:lnTo>
                  <a:pt x="213131" y="16687"/>
                </a:lnTo>
                <a:lnTo>
                  <a:pt x="213131" y="31775"/>
                </a:lnTo>
                <a:lnTo>
                  <a:pt x="267766" y="31775"/>
                </a:lnTo>
                <a:lnTo>
                  <a:pt x="267766" y="61721"/>
                </a:lnTo>
                <a:lnTo>
                  <a:pt x="213588" y="61721"/>
                </a:lnTo>
                <a:lnTo>
                  <a:pt x="213588" y="123443"/>
                </a:lnTo>
                <a:lnTo>
                  <a:pt x="226847" y="123443"/>
                </a:lnTo>
                <a:lnTo>
                  <a:pt x="241163" y="123329"/>
                </a:lnTo>
                <a:lnTo>
                  <a:pt x="287274" y="120243"/>
                </a:lnTo>
                <a:lnTo>
                  <a:pt x="304114" y="117271"/>
                </a:lnTo>
                <a:lnTo>
                  <a:pt x="302860" y="108076"/>
                </a:lnTo>
                <a:lnTo>
                  <a:pt x="232105" y="108076"/>
                </a:lnTo>
                <a:lnTo>
                  <a:pt x="232105" y="76123"/>
                </a:lnTo>
                <a:lnTo>
                  <a:pt x="286283" y="76123"/>
                </a:lnTo>
                <a:lnTo>
                  <a:pt x="286283" y="16687"/>
                </a:lnTo>
                <a:close/>
              </a:path>
              <a:path w="596265" h="202565">
                <a:moveTo>
                  <a:pt x="302056" y="102184"/>
                </a:moveTo>
                <a:lnTo>
                  <a:pt x="262051" y="107365"/>
                </a:lnTo>
                <a:lnTo>
                  <a:pt x="232105" y="108076"/>
                </a:lnTo>
                <a:lnTo>
                  <a:pt x="302860" y="108076"/>
                </a:lnTo>
                <a:lnTo>
                  <a:pt x="302056" y="102184"/>
                </a:lnTo>
                <a:close/>
              </a:path>
              <a:path w="596265" h="202565">
                <a:moveTo>
                  <a:pt x="572109" y="18973"/>
                </a:moveTo>
                <a:lnTo>
                  <a:pt x="432206" y="18973"/>
                </a:lnTo>
                <a:lnTo>
                  <a:pt x="432206" y="114528"/>
                </a:lnTo>
                <a:lnTo>
                  <a:pt x="574166" y="114528"/>
                </a:lnTo>
                <a:lnTo>
                  <a:pt x="574166" y="98983"/>
                </a:lnTo>
                <a:lnTo>
                  <a:pt x="450951" y="98983"/>
                </a:lnTo>
                <a:lnTo>
                  <a:pt x="450951" y="34518"/>
                </a:lnTo>
                <a:lnTo>
                  <a:pt x="572109" y="34518"/>
                </a:lnTo>
                <a:lnTo>
                  <a:pt x="572109" y="18973"/>
                </a:lnTo>
                <a:close/>
              </a:path>
              <a:path w="596265" h="202565">
                <a:moveTo>
                  <a:pt x="163906" y="17602"/>
                </a:moveTo>
                <a:lnTo>
                  <a:pt x="24003" y="17602"/>
                </a:lnTo>
                <a:lnTo>
                  <a:pt x="24003" y="126644"/>
                </a:lnTo>
                <a:lnTo>
                  <a:pt x="165963" y="126644"/>
                </a:lnTo>
                <a:lnTo>
                  <a:pt x="165963" y="111328"/>
                </a:lnTo>
                <a:lnTo>
                  <a:pt x="43205" y="111328"/>
                </a:lnTo>
                <a:lnTo>
                  <a:pt x="43205" y="78866"/>
                </a:lnTo>
                <a:lnTo>
                  <a:pt x="159334" y="78866"/>
                </a:lnTo>
                <a:lnTo>
                  <a:pt x="159334" y="63550"/>
                </a:lnTo>
                <a:lnTo>
                  <a:pt x="43205" y="63550"/>
                </a:lnTo>
                <a:lnTo>
                  <a:pt x="43205" y="33146"/>
                </a:lnTo>
                <a:lnTo>
                  <a:pt x="163906" y="33146"/>
                </a:lnTo>
                <a:lnTo>
                  <a:pt x="163906" y="17602"/>
                </a:lnTo>
                <a:close/>
              </a:path>
            </a:pathLst>
          </a:custGeom>
          <a:solidFill>
            <a:srgbClr val="252525"/>
          </a:solidFill>
        </p:spPr>
        <p:txBody>
          <a:bodyPr wrap="square" lIns="0" tIns="0" rIns="0" bIns="0" rtlCol="0"/>
          <a:lstStyle/>
          <a:p>
            <a:endParaRPr/>
          </a:p>
        </p:txBody>
      </p:sp>
      <p:sp>
        <p:nvSpPr>
          <p:cNvPr id="48" name="bg object 48"/>
          <p:cNvSpPr/>
          <p:nvPr/>
        </p:nvSpPr>
        <p:spPr>
          <a:xfrm>
            <a:off x="6212966" y="9017889"/>
            <a:ext cx="596265" cy="202565"/>
          </a:xfrm>
          <a:custGeom>
            <a:avLst/>
            <a:gdLst/>
            <a:ahLst/>
            <a:cxnLst/>
            <a:rect l="l" t="t" r="r" b="b"/>
            <a:pathLst>
              <a:path w="596265" h="202565">
                <a:moveTo>
                  <a:pt x="0" y="164134"/>
                </a:moveTo>
                <a:lnTo>
                  <a:pt x="187451" y="164134"/>
                </a:lnTo>
                <a:lnTo>
                  <a:pt x="187451" y="179908"/>
                </a:lnTo>
                <a:lnTo>
                  <a:pt x="0" y="179908"/>
                </a:lnTo>
                <a:lnTo>
                  <a:pt x="0" y="164134"/>
                </a:lnTo>
                <a:close/>
              </a:path>
              <a:path w="596265" h="202565">
                <a:moveTo>
                  <a:pt x="408432" y="162763"/>
                </a:moveTo>
                <a:lnTo>
                  <a:pt x="595884" y="162763"/>
                </a:lnTo>
                <a:lnTo>
                  <a:pt x="595884" y="178536"/>
                </a:lnTo>
                <a:lnTo>
                  <a:pt x="408432" y="178536"/>
                </a:lnTo>
                <a:lnTo>
                  <a:pt x="408432" y="162763"/>
                </a:lnTo>
                <a:close/>
              </a:path>
              <a:path w="596265" h="202565">
                <a:moveTo>
                  <a:pt x="243535" y="139903"/>
                </a:moveTo>
                <a:lnTo>
                  <a:pt x="262509" y="139903"/>
                </a:lnTo>
                <a:lnTo>
                  <a:pt x="262509" y="186537"/>
                </a:lnTo>
                <a:lnTo>
                  <a:pt x="384581" y="186537"/>
                </a:lnTo>
                <a:lnTo>
                  <a:pt x="384581" y="202082"/>
                </a:lnTo>
                <a:lnTo>
                  <a:pt x="243535" y="202082"/>
                </a:lnTo>
                <a:lnTo>
                  <a:pt x="243535" y="196367"/>
                </a:lnTo>
                <a:lnTo>
                  <a:pt x="243535" y="186537"/>
                </a:lnTo>
                <a:lnTo>
                  <a:pt x="243535" y="139903"/>
                </a:lnTo>
                <a:close/>
              </a:path>
              <a:path w="596265" h="202565">
                <a:moveTo>
                  <a:pt x="432206" y="18973"/>
                </a:moveTo>
                <a:lnTo>
                  <a:pt x="572109" y="18973"/>
                </a:lnTo>
                <a:lnTo>
                  <a:pt x="572109" y="34518"/>
                </a:lnTo>
                <a:lnTo>
                  <a:pt x="450951" y="34518"/>
                </a:lnTo>
                <a:lnTo>
                  <a:pt x="450951" y="98983"/>
                </a:lnTo>
                <a:lnTo>
                  <a:pt x="574166" y="98983"/>
                </a:lnTo>
                <a:lnTo>
                  <a:pt x="574166" y="114528"/>
                </a:lnTo>
                <a:lnTo>
                  <a:pt x="432206" y="114528"/>
                </a:lnTo>
                <a:lnTo>
                  <a:pt x="432206" y="105841"/>
                </a:lnTo>
                <a:lnTo>
                  <a:pt x="432206" y="98983"/>
                </a:lnTo>
                <a:lnTo>
                  <a:pt x="432206" y="18973"/>
                </a:lnTo>
                <a:close/>
              </a:path>
              <a:path w="596265" h="202565">
                <a:moveTo>
                  <a:pt x="24003" y="17602"/>
                </a:moveTo>
                <a:lnTo>
                  <a:pt x="163906" y="17602"/>
                </a:lnTo>
                <a:lnTo>
                  <a:pt x="163906" y="33146"/>
                </a:lnTo>
                <a:lnTo>
                  <a:pt x="43205" y="33146"/>
                </a:lnTo>
                <a:lnTo>
                  <a:pt x="43205" y="63550"/>
                </a:lnTo>
                <a:lnTo>
                  <a:pt x="159334" y="63550"/>
                </a:lnTo>
                <a:lnTo>
                  <a:pt x="159334" y="78866"/>
                </a:lnTo>
                <a:lnTo>
                  <a:pt x="43205" y="78866"/>
                </a:lnTo>
                <a:lnTo>
                  <a:pt x="43205" y="111328"/>
                </a:lnTo>
                <a:lnTo>
                  <a:pt x="165963" y="111328"/>
                </a:lnTo>
                <a:lnTo>
                  <a:pt x="165963" y="126644"/>
                </a:lnTo>
                <a:lnTo>
                  <a:pt x="24003" y="126644"/>
                </a:lnTo>
                <a:lnTo>
                  <a:pt x="24003" y="115900"/>
                </a:lnTo>
                <a:lnTo>
                  <a:pt x="24003" y="111328"/>
                </a:lnTo>
                <a:lnTo>
                  <a:pt x="24003" y="17602"/>
                </a:lnTo>
                <a:close/>
              </a:path>
              <a:path w="596265" h="202565">
                <a:moveTo>
                  <a:pt x="213131" y="16687"/>
                </a:moveTo>
                <a:lnTo>
                  <a:pt x="286283" y="16687"/>
                </a:lnTo>
                <a:lnTo>
                  <a:pt x="286283" y="76123"/>
                </a:lnTo>
                <a:lnTo>
                  <a:pt x="232105" y="76123"/>
                </a:lnTo>
                <a:lnTo>
                  <a:pt x="232105" y="108076"/>
                </a:lnTo>
                <a:lnTo>
                  <a:pt x="277825" y="105956"/>
                </a:lnTo>
                <a:lnTo>
                  <a:pt x="302056" y="102184"/>
                </a:lnTo>
                <a:lnTo>
                  <a:pt x="304114" y="117271"/>
                </a:lnTo>
                <a:lnTo>
                  <a:pt x="262851" y="122681"/>
                </a:lnTo>
                <a:lnTo>
                  <a:pt x="226847" y="123443"/>
                </a:lnTo>
                <a:lnTo>
                  <a:pt x="213588" y="123443"/>
                </a:lnTo>
                <a:lnTo>
                  <a:pt x="213588" y="115442"/>
                </a:lnTo>
                <a:lnTo>
                  <a:pt x="213588" y="108127"/>
                </a:lnTo>
                <a:lnTo>
                  <a:pt x="213588" y="61721"/>
                </a:lnTo>
                <a:lnTo>
                  <a:pt x="267766" y="61721"/>
                </a:lnTo>
                <a:lnTo>
                  <a:pt x="267766" y="31775"/>
                </a:lnTo>
                <a:lnTo>
                  <a:pt x="213131" y="31775"/>
                </a:lnTo>
                <a:lnTo>
                  <a:pt x="213131" y="16687"/>
                </a:lnTo>
                <a:close/>
              </a:path>
              <a:path w="596265" h="202565">
                <a:moveTo>
                  <a:pt x="319659" y="3657"/>
                </a:moveTo>
                <a:lnTo>
                  <a:pt x="337718" y="3657"/>
                </a:lnTo>
                <a:lnTo>
                  <a:pt x="337718" y="149961"/>
                </a:lnTo>
                <a:lnTo>
                  <a:pt x="319659" y="149961"/>
                </a:lnTo>
                <a:lnTo>
                  <a:pt x="319659" y="72694"/>
                </a:lnTo>
                <a:lnTo>
                  <a:pt x="294513" y="72694"/>
                </a:lnTo>
                <a:lnTo>
                  <a:pt x="294513" y="56921"/>
                </a:lnTo>
                <a:lnTo>
                  <a:pt x="319659" y="56921"/>
                </a:lnTo>
                <a:lnTo>
                  <a:pt x="319659" y="3657"/>
                </a:lnTo>
                <a:close/>
              </a:path>
              <a:path w="596265" h="202565">
                <a:moveTo>
                  <a:pt x="360349" y="0"/>
                </a:moveTo>
                <a:lnTo>
                  <a:pt x="378409" y="0"/>
                </a:lnTo>
                <a:lnTo>
                  <a:pt x="378409" y="155447"/>
                </a:lnTo>
                <a:lnTo>
                  <a:pt x="360349" y="155447"/>
                </a:lnTo>
                <a:lnTo>
                  <a:pt x="360349" y="0"/>
                </a:lnTo>
                <a:close/>
              </a:path>
            </a:pathLst>
          </a:custGeom>
          <a:ln w="3175">
            <a:solidFill>
              <a:srgbClr val="404040"/>
            </a:solidFill>
          </a:ln>
        </p:spPr>
        <p:txBody>
          <a:bodyPr wrap="square" lIns="0" tIns="0" rIns="0" bIns="0" rtlCol="0"/>
          <a:lstStyle/>
          <a:p>
            <a:endParaRPr/>
          </a:p>
        </p:txBody>
      </p:sp>
      <p:sp>
        <p:nvSpPr>
          <p:cNvPr id="49" name="bg object 49"/>
          <p:cNvSpPr/>
          <p:nvPr/>
        </p:nvSpPr>
        <p:spPr>
          <a:xfrm>
            <a:off x="4540250" y="8578164"/>
            <a:ext cx="1492250" cy="317500"/>
          </a:xfrm>
          <a:custGeom>
            <a:avLst/>
            <a:gdLst/>
            <a:ahLst/>
            <a:cxnLst/>
            <a:rect l="l" t="t" r="r" b="b"/>
            <a:pathLst>
              <a:path w="1492250" h="317500">
                <a:moveTo>
                  <a:pt x="0" y="317271"/>
                </a:moveTo>
                <a:lnTo>
                  <a:pt x="1492250" y="317271"/>
                </a:lnTo>
                <a:lnTo>
                  <a:pt x="1492250" y="0"/>
                </a:lnTo>
                <a:lnTo>
                  <a:pt x="0" y="0"/>
                </a:lnTo>
                <a:lnTo>
                  <a:pt x="0" y="317271"/>
                </a:lnTo>
                <a:close/>
              </a:path>
            </a:pathLst>
          </a:custGeom>
          <a:solidFill>
            <a:srgbClr val="C7C7C7"/>
          </a:solidFill>
        </p:spPr>
        <p:txBody>
          <a:bodyPr wrap="square" lIns="0" tIns="0" rIns="0" bIns="0" rtlCol="0"/>
          <a:lstStyle/>
          <a:p>
            <a:endParaRPr/>
          </a:p>
        </p:txBody>
      </p:sp>
      <p:sp>
        <p:nvSpPr>
          <p:cNvPr id="50" name="bg object 50"/>
          <p:cNvSpPr/>
          <p:nvPr/>
        </p:nvSpPr>
        <p:spPr>
          <a:xfrm>
            <a:off x="1952625" y="8578164"/>
            <a:ext cx="2587625" cy="317500"/>
          </a:xfrm>
          <a:custGeom>
            <a:avLst/>
            <a:gdLst/>
            <a:ahLst/>
            <a:cxnLst/>
            <a:rect l="l" t="t" r="r" b="b"/>
            <a:pathLst>
              <a:path w="2587625" h="317500">
                <a:moveTo>
                  <a:pt x="2587625" y="0"/>
                </a:moveTo>
                <a:lnTo>
                  <a:pt x="0" y="0"/>
                </a:lnTo>
                <a:lnTo>
                  <a:pt x="0" y="317271"/>
                </a:lnTo>
                <a:lnTo>
                  <a:pt x="2587625" y="317271"/>
                </a:lnTo>
                <a:lnTo>
                  <a:pt x="2587625" y="0"/>
                </a:lnTo>
                <a:close/>
              </a:path>
            </a:pathLst>
          </a:custGeom>
          <a:solidFill>
            <a:srgbClr val="F8DDE0"/>
          </a:solidFill>
        </p:spPr>
        <p:txBody>
          <a:bodyPr wrap="square" lIns="0" tIns="0" rIns="0" bIns="0" rtlCol="0"/>
          <a:lstStyle/>
          <a:p>
            <a:endParaRPr/>
          </a:p>
        </p:txBody>
      </p:sp>
      <p:pic>
        <p:nvPicPr>
          <p:cNvPr id="51" name="bg object 51"/>
          <p:cNvPicPr/>
          <p:nvPr/>
        </p:nvPicPr>
        <p:blipFill>
          <a:blip r:embed="rId10" cstate="print"/>
          <a:stretch>
            <a:fillRect/>
          </a:stretch>
        </p:blipFill>
        <p:spPr>
          <a:xfrm>
            <a:off x="1960245" y="8650601"/>
            <a:ext cx="508939" cy="176555"/>
          </a:xfrm>
          <a:prstGeom prst="rect">
            <a:avLst/>
          </a:prstGeom>
        </p:spPr>
      </p:pic>
      <p:sp>
        <p:nvSpPr>
          <p:cNvPr id="52" name="bg object 52"/>
          <p:cNvSpPr/>
          <p:nvPr/>
        </p:nvSpPr>
        <p:spPr>
          <a:xfrm>
            <a:off x="2526791" y="8633841"/>
            <a:ext cx="375285" cy="207010"/>
          </a:xfrm>
          <a:custGeom>
            <a:avLst/>
            <a:gdLst/>
            <a:ahLst/>
            <a:cxnLst/>
            <a:rect l="l" t="t" r="r" b="b"/>
            <a:pathLst>
              <a:path w="375285" h="207009">
                <a:moveTo>
                  <a:pt x="374751" y="129158"/>
                </a:moveTo>
                <a:lnTo>
                  <a:pt x="241249" y="129158"/>
                </a:lnTo>
                <a:lnTo>
                  <a:pt x="241249" y="203911"/>
                </a:lnTo>
                <a:lnTo>
                  <a:pt x="374751" y="203911"/>
                </a:lnTo>
                <a:lnTo>
                  <a:pt x="374751" y="188366"/>
                </a:lnTo>
                <a:lnTo>
                  <a:pt x="259765" y="188366"/>
                </a:lnTo>
                <a:lnTo>
                  <a:pt x="259765" y="144475"/>
                </a:lnTo>
                <a:lnTo>
                  <a:pt x="374751" y="144475"/>
                </a:lnTo>
                <a:lnTo>
                  <a:pt x="374751" y="129158"/>
                </a:lnTo>
                <a:close/>
              </a:path>
              <a:path w="375285" h="207009">
                <a:moveTo>
                  <a:pt x="374751" y="144475"/>
                </a:moveTo>
                <a:lnTo>
                  <a:pt x="356234" y="144475"/>
                </a:lnTo>
                <a:lnTo>
                  <a:pt x="356234" y="188366"/>
                </a:lnTo>
                <a:lnTo>
                  <a:pt x="374751" y="188366"/>
                </a:lnTo>
                <a:lnTo>
                  <a:pt x="374751" y="144475"/>
                </a:lnTo>
                <a:close/>
              </a:path>
              <a:path w="375285" h="207009">
                <a:moveTo>
                  <a:pt x="175336" y="140588"/>
                </a:moveTo>
                <a:lnTo>
                  <a:pt x="36804" y="140588"/>
                </a:lnTo>
                <a:lnTo>
                  <a:pt x="36804" y="156133"/>
                </a:lnTo>
                <a:lnTo>
                  <a:pt x="156590" y="156133"/>
                </a:lnTo>
                <a:lnTo>
                  <a:pt x="156590" y="206654"/>
                </a:lnTo>
                <a:lnTo>
                  <a:pt x="175336" y="206654"/>
                </a:lnTo>
                <a:lnTo>
                  <a:pt x="175336" y="140588"/>
                </a:lnTo>
                <a:close/>
              </a:path>
              <a:path w="375285" h="207009">
                <a:moveTo>
                  <a:pt x="61264" y="49606"/>
                </a:moveTo>
                <a:lnTo>
                  <a:pt x="44043" y="49606"/>
                </a:lnTo>
                <a:lnTo>
                  <a:pt x="36423" y="51130"/>
                </a:lnTo>
                <a:lnTo>
                  <a:pt x="23012" y="57226"/>
                </a:lnTo>
                <a:lnTo>
                  <a:pt x="17830" y="61455"/>
                </a:lnTo>
                <a:lnTo>
                  <a:pt x="10515" y="72275"/>
                </a:lnTo>
                <a:lnTo>
                  <a:pt x="8686" y="78638"/>
                </a:lnTo>
                <a:lnTo>
                  <a:pt x="8686" y="93268"/>
                </a:lnTo>
                <a:lnTo>
                  <a:pt x="36423" y="121005"/>
                </a:lnTo>
                <a:lnTo>
                  <a:pt x="44043" y="122529"/>
                </a:lnTo>
                <a:lnTo>
                  <a:pt x="61264" y="122529"/>
                </a:lnTo>
                <a:lnTo>
                  <a:pt x="68922" y="121005"/>
                </a:lnTo>
                <a:lnTo>
                  <a:pt x="82181" y="114909"/>
                </a:lnTo>
                <a:lnTo>
                  <a:pt x="87363" y="110642"/>
                </a:lnTo>
                <a:lnTo>
                  <a:pt x="89074" y="108127"/>
                </a:lnTo>
                <a:lnTo>
                  <a:pt x="44500" y="108127"/>
                </a:lnTo>
                <a:lnTo>
                  <a:pt x="37985" y="106108"/>
                </a:lnTo>
                <a:lnTo>
                  <a:pt x="28079" y="98031"/>
                </a:lnTo>
                <a:lnTo>
                  <a:pt x="25603" y="92735"/>
                </a:lnTo>
                <a:lnTo>
                  <a:pt x="25603" y="79476"/>
                </a:lnTo>
                <a:lnTo>
                  <a:pt x="28117" y="74104"/>
                </a:lnTo>
                <a:lnTo>
                  <a:pt x="38176" y="66027"/>
                </a:lnTo>
                <a:lnTo>
                  <a:pt x="44653" y="64007"/>
                </a:lnTo>
                <a:lnTo>
                  <a:pt x="89125" y="64007"/>
                </a:lnTo>
                <a:lnTo>
                  <a:pt x="87363" y="61455"/>
                </a:lnTo>
                <a:lnTo>
                  <a:pt x="82181" y="57226"/>
                </a:lnTo>
                <a:lnTo>
                  <a:pt x="68922" y="51130"/>
                </a:lnTo>
                <a:lnTo>
                  <a:pt x="61264" y="49606"/>
                </a:lnTo>
                <a:close/>
              </a:path>
              <a:path w="375285" h="207009">
                <a:moveTo>
                  <a:pt x="89125" y="64007"/>
                </a:moveTo>
                <a:lnTo>
                  <a:pt x="60655" y="64007"/>
                </a:lnTo>
                <a:lnTo>
                  <a:pt x="67170" y="66027"/>
                </a:lnTo>
                <a:lnTo>
                  <a:pt x="77076" y="74104"/>
                </a:lnTo>
                <a:lnTo>
                  <a:pt x="79552" y="79476"/>
                </a:lnTo>
                <a:lnTo>
                  <a:pt x="79552" y="92735"/>
                </a:lnTo>
                <a:lnTo>
                  <a:pt x="77076" y="98031"/>
                </a:lnTo>
                <a:lnTo>
                  <a:pt x="67170" y="106108"/>
                </a:lnTo>
                <a:lnTo>
                  <a:pt x="60655" y="108127"/>
                </a:lnTo>
                <a:lnTo>
                  <a:pt x="89074" y="108127"/>
                </a:lnTo>
                <a:lnTo>
                  <a:pt x="94830" y="99669"/>
                </a:lnTo>
                <a:lnTo>
                  <a:pt x="96697" y="93268"/>
                </a:lnTo>
                <a:lnTo>
                  <a:pt x="96697" y="78638"/>
                </a:lnTo>
                <a:lnTo>
                  <a:pt x="94830" y="72275"/>
                </a:lnTo>
                <a:lnTo>
                  <a:pt x="89125" y="64007"/>
                </a:lnTo>
                <a:close/>
              </a:path>
              <a:path w="375285" h="207009">
                <a:moveTo>
                  <a:pt x="278282" y="8000"/>
                </a:moveTo>
                <a:lnTo>
                  <a:pt x="259080" y="8000"/>
                </a:lnTo>
                <a:lnTo>
                  <a:pt x="259080" y="35585"/>
                </a:lnTo>
                <a:lnTo>
                  <a:pt x="257860" y="42862"/>
                </a:lnTo>
                <a:lnTo>
                  <a:pt x="234619" y="81229"/>
                </a:lnTo>
                <a:lnTo>
                  <a:pt x="206959" y="97154"/>
                </a:lnTo>
                <a:lnTo>
                  <a:pt x="216331" y="112242"/>
                </a:lnTo>
                <a:lnTo>
                  <a:pt x="253286" y="86817"/>
                </a:lnTo>
                <a:lnTo>
                  <a:pt x="269049" y="60083"/>
                </a:lnTo>
                <a:lnTo>
                  <a:pt x="287007" y="60083"/>
                </a:lnTo>
                <a:lnTo>
                  <a:pt x="284568" y="55854"/>
                </a:lnTo>
                <a:lnTo>
                  <a:pt x="279539" y="42443"/>
                </a:lnTo>
                <a:lnTo>
                  <a:pt x="278309" y="35585"/>
                </a:lnTo>
                <a:lnTo>
                  <a:pt x="278282" y="8000"/>
                </a:lnTo>
                <a:close/>
              </a:path>
              <a:path w="375285" h="207009">
                <a:moveTo>
                  <a:pt x="287007" y="60083"/>
                </a:moveTo>
                <a:lnTo>
                  <a:pt x="269049" y="60083"/>
                </a:lnTo>
                <a:lnTo>
                  <a:pt x="271856" y="66687"/>
                </a:lnTo>
                <a:lnTo>
                  <a:pt x="297256" y="96012"/>
                </a:lnTo>
                <a:lnTo>
                  <a:pt x="320801" y="108127"/>
                </a:lnTo>
                <a:lnTo>
                  <a:pt x="330174" y="93497"/>
                </a:lnTo>
                <a:lnTo>
                  <a:pt x="322554" y="90906"/>
                </a:lnTo>
                <a:lnTo>
                  <a:pt x="315582" y="87401"/>
                </a:lnTo>
                <a:lnTo>
                  <a:pt x="302933" y="78562"/>
                </a:lnTo>
                <a:lnTo>
                  <a:pt x="297446" y="73494"/>
                </a:lnTo>
                <a:lnTo>
                  <a:pt x="288150" y="62064"/>
                </a:lnTo>
                <a:lnTo>
                  <a:pt x="287007" y="60083"/>
                </a:lnTo>
                <a:close/>
              </a:path>
              <a:path w="375285" h="207009">
                <a:moveTo>
                  <a:pt x="104698" y="24002"/>
                </a:moveTo>
                <a:lnTo>
                  <a:pt x="0" y="24002"/>
                </a:lnTo>
                <a:lnTo>
                  <a:pt x="0" y="39090"/>
                </a:lnTo>
                <a:lnTo>
                  <a:pt x="104698" y="39090"/>
                </a:lnTo>
                <a:lnTo>
                  <a:pt x="104698" y="24002"/>
                </a:lnTo>
                <a:close/>
              </a:path>
              <a:path w="375285" h="207009">
                <a:moveTo>
                  <a:pt x="61950" y="914"/>
                </a:moveTo>
                <a:lnTo>
                  <a:pt x="43205" y="914"/>
                </a:lnTo>
                <a:lnTo>
                  <a:pt x="43205" y="24002"/>
                </a:lnTo>
                <a:lnTo>
                  <a:pt x="61950" y="24002"/>
                </a:lnTo>
                <a:lnTo>
                  <a:pt x="61950" y="914"/>
                </a:lnTo>
                <a:close/>
              </a:path>
              <a:path w="375285" h="207009">
                <a:moveTo>
                  <a:pt x="374751" y="0"/>
                </a:moveTo>
                <a:lnTo>
                  <a:pt x="355777" y="0"/>
                </a:lnTo>
                <a:lnTo>
                  <a:pt x="355777" y="117271"/>
                </a:lnTo>
                <a:lnTo>
                  <a:pt x="374751" y="117271"/>
                </a:lnTo>
                <a:lnTo>
                  <a:pt x="374751" y="0"/>
                </a:lnTo>
                <a:close/>
              </a:path>
              <a:path w="375285" h="207009">
                <a:moveTo>
                  <a:pt x="175336" y="73380"/>
                </a:moveTo>
                <a:lnTo>
                  <a:pt x="157276" y="73380"/>
                </a:lnTo>
                <a:lnTo>
                  <a:pt x="157276" y="128701"/>
                </a:lnTo>
                <a:lnTo>
                  <a:pt x="175336" y="128701"/>
                </a:lnTo>
                <a:lnTo>
                  <a:pt x="175336" y="73380"/>
                </a:lnTo>
                <a:close/>
              </a:path>
              <a:path w="375285" h="207009">
                <a:moveTo>
                  <a:pt x="131444" y="3428"/>
                </a:moveTo>
                <a:lnTo>
                  <a:pt x="113385" y="3428"/>
                </a:lnTo>
                <a:lnTo>
                  <a:pt x="113385" y="127101"/>
                </a:lnTo>
                <a:lnTo>
                  <a:pt x="131444" y="127101"/>
                </a:lnTo>
                <a:lnTo>
                  <a:pt x="131444" y="73380"/>
                </a:lnTo>
                <a:lnTo>
                  <a:pt x="175336" y="73380"/>
                </a:lnTo>
                <a:lnTo>
                  <a:pt x="175336" y="57835"/>
                </a:lnTo>
                <a:lnTo>
                  <a:pt x="131444" y="57835"/>
                </a:lnTo>
                <a:lnTo>
                  <a:pt x="131444" y="3428"/>
                </a:lnTo>
                <a:close/>
              </a:path>
              <a:path w="375285" h="207009">
                <a:moveTo>
                  <a:pt x="175336" y="0"/>
                </a:moveTo>
                <a:lnTo>
                  <a:pt x="157276" y="0"/>
                </a:lnTo>
                <a:lnTo>
                  <a:pt x="157276" y="57835"/>
                </a:lnTo>
                <a:lnTo>
                  <a:pt x="175336" y="57835"/>
                </a:lnTo>
                <a:lnTo>
                  <a:pt x="175336" y="0"/>
                </a:lnTo>
                <a:close/>
              </a:path>
            </a:pathLst>
          </a:custGeom>
          <a:solidFill>
            <a:srgbClr val="252525"/>
          </a:solidFill>
        </p:spPr>
        <p:txBody>
          <a:bodyPr wrap="square" lIns="0" tIns="0" rIns="0" bIns="0" rtlCol="0"/>
          <a:lstStyle/>
          <a:p>
            <a:endParaRPr/>
          </a:p>
        </p:txBody>
      </p:sp>
      <p:sp>
        <p:nvSpPr>
          <p:cNvPr id="53" name="bg object 53"/>
          <p:cNvSpPr/>
          <p:nvPr/>
        </p:nvSpPr>
        <p:spPr>
          <a:xfrm>
            <a:off x="2526791" y="8633841"/>
            <a:ext cx="375285" cy="207010"/>
          </a:xfrm>
          <a:custGeom>
            <a:avLst/>
            <a:gdLst/>
            <a:ahLst/>
            <a:cxnLst/>
            <a:rect l="l" t="t" r="r" b="b"/>
            <a:pathLst>
              <a:path w="375285" h="207009">
                <a:moveTo>
                  <a:pt x="259765" y="188366"/>
                </a:moveTo>
                <a:lnTo>
                  <a:pt x="356234" y="188366"/>
                </a:lnTo>
                <a:lnTo>
                  <a:pt x="356234" y="144475"/>
                </a:lnTo>
                <a:lnTo>
                  <a:pt x="259765" y="144475"/>
                </a:lnTo>
                <a:lnTo>
                  <a:pt x="259765" y="188366"/>
                </a:lnTo>
                <a:close/>
              </a:path>
              <a:path w="375285" h="207009">
                <a:moveTo>
                  <a:pt x="36804" y="140588"/>
                </a:moveTo>
                <a:lnTo>
                  <a:pt x="175336" y="140588"/>
                </a:lnTo>
                <a:lnTo>
                  <a:pt x="175336" y="206654"/>
                </a:lnTo>
                <a:lnTo>
                  <a:pt x="156590" y="206654"/>
                </a:lnTo>
                <a:lnTo>
                  <a:pt x="156590" y="156133"/>
                </a:lnTo>
                <a:lnTo>
                  <a:pt x="36804" y="156133"/>
                </a:lnTo>
                <a:lnTo>
                  <a:pt x="36804" y="140588"/>
                </a:lnTo>
                <a:close/>
              </a:path>
              <a:path w="375285" h="207009">
                <a:moveTo>
                  <a:pt x="241249" y="129158"/>
                </a:moveTo>
                <a:lnTo>
                  <a:pt x="374751" y="129158"/>
                </a:lnTo>
                <a:lnTo>
                  <a:pt x="374751" y="203911"/>
                </a:lnTo>
                <a:lnTo>
                  <a:pt x="241249" y="203911"/>
                </a:lnTo>
                <a:lnTo>
                  <a:pt x="241249" y="129158"/>
                </a:lnTo>
                <a:close/>
              </a:path>
              <a:path w="375285" h="207009">
                <a:moveTo>
                  <a:pt x="52577" y="64007"/>
                </a:moveTo>
                <a:lnTo>
                  <a:pt x="44653" y="64007"/>
                </a:lnTo>
                <a:lnTo>
                  <a:pt x="38176" y="66027"/>
                </a:lnTo>
                <a:lnTo>
                  <a:pt x="33146" y="70065"/>
                </a:lnTo>
                <a:lnTo>
                  <a:pt x="28117" y="74104"/>
                </a:lnTo>
                <a:lnTo>
                  <a:pt x="25603" y="79476"/>
                </a:lnTo>
                <a:lnTo>
                  <a:pt x="25603" y="86182"/>
                </a:lnTo>
                <a:lnTo>
                  <a:pt x="25603" y="92735"/>
                </a:lnTo>
                <a:lnTo>
                  <a:pt x="28079" y="98031"/>
                </a:lnTo>
                <a:lnTo>
                  <a:pt x="33032" y="102069"/>
                </a:lnTo>
                <a:lnTo>
                  <a:pt x="37985" y="106108"/>
                </a:lnTo>
                <a:lnTo>
                  <a:pt x="44500" y="108127"/>
                </a:lnTo>
                <a:lnTo>
                  <a:pt x="52577" y="108127"/>
                </a:lnTo>
                <a:lnTo>
                  <a:pt x="60655" y="108127"/>
                </a:lnTo>
                <a:lnTo>
                  <a:pt x="67170" y="106108"/>
                </a:lnTo>
                <a:lnTo>
                  <a:pt x="72123" y="102069"/>
                </a:lnTo>
                <a:lnTo>
                  <a:pt x="77076" y="98031"/>
                </a:lnTo>
                <a:lnTo>
                  <a:pt x="79552" y="92735"/>
                </a:lnTo>
                <a:lnTo>
                  <a:pt x="79552" y="86182"/>
                </a:lnTo>
                <a:lnTo>
                  <a:pt x="79552" y="79476"/>
                </a:lnTo>
                <a:lnTo>
                  <a:pt x="77076" y="74104"/>
                </a:lnTo>
                <a:lnTo>
                  <a:pt x="72123" y="70065"/>
                </a:lnTo>
                <a:lnTo>
                  <a:pt x="67170" y="66027"/>
                </a:lnTo>
                <a:lnTo>
                  <a:pt x="60655" y="64007"/>
                </a:lnTo>
                <a:lnTo>
                  <a:pt x="52577" y="64007"/>
                </a:lnTo>
                <a:close/>
              </a:path>
              <a:path w="375285" h="207009">
                <a:moveTo>
                  <a:pt x="52577" y="49606"/>
                </a:moveTo>
                <a:lnTo>
                  <a:pt x="61264" y="49606"/>
                </a:lnTo>
                <a:lnTo>
                  <a:pt x="68922" y="51130"/>
                </a:lnTo>
                <a:lnTo>
                  <a:pt x="75552" y="54178"/>
                </a:lnTo>
                <a:lnTo>
                  <a:pt x="82181" y="57226"/>
                </a:lnTo>
                <a:lnTo>
                  <a:pt x="87363" y="61455"/>
                </a:lnTo>
                <a:lnTo>
                  <a:pt x="91097" y="66865"/>
                </a:lnTo>
                <a:lnTo>
                  <a:pt x="94830" y="72275"/>
                </a:lnTo>
                <a:lnTo>
                  <a:pt x="96697" y="78638"/>
                </a:lnTo>
                <a:lnTo>
                  <a:pt x="96697" y="85953"/>
                </a:lnTo>
                <a:lnTo>
                  <a:pt x="96697" y="93268"/>
                </a:lnTo>
                <a:lnTo>
                  <a:pt x="75552" y="117957"/>
                </a:lnTo>
                <a:lnTo>
                  <a:pt x="68922" y="121005"/>
                </a:lnTo>
                <a:lnTo>
                  <a:pt x="61264" y="122529"/>
                </a:lnTo>
                <a:lnTo>
                  <a:pt x="52577" y="122529"/>
                </a:lnTo>
                <a:lnTo>
                  <a:pt x="44043" y="122529"/>
                </a:lnTo>
                <a:lnTo>
                  <a:pt x="36423" y="121005"/>
                </a:lnTo>
                <a:lnTo>
                  <a:pt x="29718" y="117957"/>
                </a:lnTo>
                <a:lnTo>
                  <a:pt x="23012" y="114909"/>
                </a:lnTo>
                <a:lnTo>
                  <a:pt x="17830" y="110642"/>
                </a:lnTo>
                <a:lnTo>
                  <a:pt x="14173" y="105156"/>
                </a:lnTo>
                <a:lnTo>
                  <a:pt x="10515" y="99669"/>
                </a:lnTo>
                <a:lnTo>
                  <a:pt x="8686" y="93268"/>
                </a:lnTo>
                <a:lnTo>
                  <a:pt x="8686" y="85953"/>
                </a:lnTo>
                <a:lnTo>
                  <a:pt x="8686" y="78638"/>
                </a:lnTo>
                <a:lnTo>
                  <a:pt x="29718" y="54178"/>
                </a:lnTo>
                <a:lnTo>
                  <a:pt x="36423" y="51130"/>
                </a:lnTo>
                <a:lnTo>
                  <a:pt x="44043" y="49606"/>
                </a:lnTo>
                <a:lnTo>
                  <a:pt x="52577" y="49606"/>
                </a:lnTo>
                <a:close/>
              </a:path>
              <a:path w="375285" h="207009">
                <a:moveTo>
                  <a:pt x="259080" y="8000"/>
                </a:moveTo>
                <a:lnTo>
                  <a:pt x="262508" y="8000"/>
                </a:lnTo>
                <a:lnTo>
                  <a:pt x="274853" y="8000"/>
                </a:lnTo>
                <a:lnTo>
                  <a:pt x="278282" y="8000"/>
                </a:lnTo>
                <a:lnTo>
                  <a:pt x="278282" y="28117"/>
                </a:lnTo>
                <a:lnTo>
                  <a:pt x="278282" y="35432"/>
                </a:lnTo>
                <a:lnTo>
                  <a:pt x="279539" y="42443"/>
                </a:lnTo>
                <a:lnTo>
                  <a:pt x="282054" y="49149"/>
                </a:lnTo>
                <a:lnTo>
                  <a:pt x="284568" y="55854"/>
                </a:lnTo>
                <a:lnTo>
                  <a:pt x="309257" y="82981"/>
                </a:lnTo>
                <a:lnTo>
                  <a:pt x="315582" y="87401"/>
                </a:lnTo>
                <a:lnTo>
                  <a:pt x="322554" y="90906"/>
                </a:lnTo>
                <a:lnTo>
                  <a:pt x="330174" y="93497"/>
                </a:lnTo>
                <a:lnTo>
                  <a:pt x="320801" y="108127"/>
                </a:lnTo>
                <a:lnTo>
                  <a:pt x="287254" y="87553"/>
                </a:lnTo>
                <a:lnTo>
                  <a:pt x="269049" y="60083"/>
                </a:lnTo>
                <a:lnTo>
                  <a:pt x="267538" y="64122"/>
                </a:lnTo>
                <a:lnTo>
                  <a:pt x="240227" y="99083"/>
                </a:lnTo>
                <a:lnTo>
                  <a:pt x="216331" y="112242"/>
                </a:lnTo>
                <a:lnTo>
                  <a:pt x="206959" y="97154"/>
                </a:lnTo>
                <a:lnTo>
                  <a:pt x="214731" y="94411"/>
                </a:lnTo>
                <a:lnTo>
                  <a:pt x="221818" y="90677"/>
                </a:lnTo>
                <a:lnTo>
                  <a:pt x="249440" y="63626"/>
                </a:lnTo>
                <a:lnTo>
                  <a:pt x="255422" y="49949"/>
                </a:lnTo>
                <a:lnTo>
                  <a:pt x="257860" y="42862"/>
                </a:lnTo>
                <a:lnTo>
                  <a:pt x="259080" y="35585"/>
                </a:lnTo>
                <a:lnTo>
                  <a:pt x="259080" y="28117"/>
                </a:lnTo>
                <a:lnTo>
                  <a:pt x="259080" y="8000"/>
                </a:lnTo>
                <a:close/>
              </a:path>
              <a:path w="375285" h="207009">
                <a:moveTo>
                  <a:pt x="43205" y="914"/>
                </a:moveTo>
                <a:lnTo>
                  <a:pt x="61950" y="914"/>
                </a:lnTo>
                <a:lnTo>
                  <a:pt x="61950" y="24002"/>
                </a:lnTo>
                <a:lnTo>
                  <a:pt x="104698" y="24002"/>
                </a:lnTo>
                <a:lnTo>
                  <a:pt x="104698" y="39090"/>
                </a:lnTo>
                <a:lnTo>
                  <a:pt x="0" y="39090"/>
                </a:lnTo>
                <a:lnTo>
                  <a:pt x="0" y="24002"/>
                </a:lnTo>
                <a:lnTo>
                  <a:pt x="43205" y="24002"/>
                </a:lnTo>
                <a:lnTo>
                  <a:pt x="43205" y="914"/>
                </a:lnTo>
                <a:close/>
              </a:path>
              <a:path w="375285" h="207009">
                <a:moveTo>
                  <a:pt x="355777" y="0"/>
                </a:moveTo>
                <a:lnTo>
                  <a:pt x="374751" y="0"/>
                </a:lnTo>
                <a:lnTo>
                  <a:pt x="374751" y="117271"/>
                </a:lnTo>
                <a:lnTo>
                  <a:pt x="355777" y="117271"/>
                </a:lnTo>
                <a:lnTo>
                  <a:pt x="355777" y="0"/>
                </a:lnTo>
                <a:close/>
              </a:path>
              <a:path w="375285" h="207009">
                <a:moveTo>
                  <a:pt x="157276" y="0"/>
                </a:moveTo>
                <a:lnTo>
                  <a:pt x="175336" y="0"/>
                </a:lnTo>
                <a:lnTo>
                  <a:pt x="175336" y="128701"/>
                </a:lnTo>
                <a:lnTo>
                  <a:pt x="157276" y="128701"/>
                </a:lnTo>
                <a:lnTo>
                  <a:pt x="157276" y="73380"/>
                </a:lnTo>
                <a:lnTo>
                  <a:pt x="131444" y="73380"/>
                </a:lnTo>
                <a:lnTo>
                  <a:pt x="131444" y="127101"/>
                </a:lnTo>
                <a:lnTo>
                  <a:pt x="113385" y="127101"/>
                </a:lnTo>
                <a:lnTo>
                  <a:pt x="113385" y="3428"/>
                </a:lnTo>
                <a:lnTo>
                  <a:pt x="131444" y="3428"/>
                </a:lnTo>
                <a:lnTo>
                  <a:pt x="131444" y="57835"/>
                </a:lnTo>
                <a:lnTo>
                  <a:pt x="157276" y="57835"/>
                </a:lnTo>
                <a:lnTo>
                  <a:pt x="157276" y="0"/>
                </a:lnTo>
                <a:close/>
              </a:path>
            </a:pathLst>
          </a:custGeom>
          <a:ln w="3175">
            <a:solidFill>
              <a:srgbClr val="404040"/>
            </a:solidFill>
          </a:ln>
        </p:spPr>
        <p:txBody>
          <a:bodyPr wrap="square" lIns="0" tIns="0" rIns="0" bIns="0" rtlCol="0"/>
          <a:lstStyle/>
          <a:p>
            <a:endParaRPr/>
          </a:p>
        </p:txBody>
      </p:sp>
      <p:sp>
        <p:nvSpPr>
          <p:cNvPr id="54" name="bg object 54"/>
          <p:cNvSpPr/>
          <p:nvPr/>
        </p:nvSpPr>
        <p:spPr>
          <a:xfrm>
            <a:off x="2981553" y="8633609"/>
            <a:ext cx="388620" cy="207010"/>
          </a:xfrm>
          <a:custGeom>
            <a:avLst/>
            <a:gdLst/>
            <a:ahLst/>
            <a:cxnLst/>
            <a:rect l="l" t="t" r="r" b="b"/>
            <a:pathLst>
              <a:path w="388620" h="207009">
                <a:moveTo>
                  <a:pt x="364464" y="121843"/>
                </a:moveTo>
                <a:lnTo>
                  <a:pt x="224332" y="121843"/>
                </a:lnTo>
                <a:lnTo>
                  <a:pt x="224332" y="136702"/>
                </a:lnTo>
                <a:lnTo>
                  <a:pt x="345948" y="136702"/>
                </a:lnTo>
                <a:lnTo>
                  <a:pt x="345948" y="155219"/>
                </a:lnTo>
                <a:lnTo>
                  <a:pt x="224790" y="155219"/>
                </a:lnTo>
                <a:lnTo>
                  <a:pt x="224790" y="204596"/>
                </a:lnTo>
                <a:lnTo>
                  <a:pt x="370636" y="204596"/>
                </a:lnTo>
                <a:lnTo>
                  <a:pt x="370636" y="189737"/>
                </a:lnTo>
                <a:lnTo>
                  <a:pt x="243306" y="189737"/>
                </a:lnTo>
                <a:lnTo>
                  <a:pt x="243306" y="169163"/>
                </a:lnTo>
                <a:lnTo>
                  <a:pt x="364464" y="169163"/>
                </a:lnTo>
                <a:lnTo>
                  <a:pt x="364464" y="121843"/>
                </a:lnTo>
                <a:close/>
              </a:path>
              <a:path w="388620" h="207009">
                <a:moveTo>
                  <a:pt x="304342" y="101498"/>
                </a:moveTo>
                <a:lnTo>
                  <a:pt x="285369" y="101498"/>
                </a:lnTo>
                <a:lnTo>
                  <a:pt x="285369" y="121843"/>
                </a:lnTo>
                <a:lnTo>
                  <a:pt x="304342" y="121843"/>
                </a:lnTo>
                <a:lnTo>
                  <a:pt x="304342" y="101498"/>
                </a:lnTo>
                <a:close/>
              </a:path>
              <a:path w="388620" h="207009">
                <a:moveTo>
                  <a:pt x="388467" y="86182"/>
                </a:moveTo>
                <a:lnTo>
                  <a:pt x="201701" y="86182"/>
                </a:lnTo>
                <a:lnTo>
                  <a:pt x="201701" y="101498"/>
                </a:lnTo>
                <a:lnTo>
                  <a:pt x="388467" y="101498"/>
                </a:lnTo>
                <a:lnTo>
                  <a:pt x="388467" y="86182"/>
                </a:lnTo>
                <a:close/>
              </a:path>
              <a:path w="388620" h="207009">
                <a:moveTo>
                  <a:pt x="106299" y="22402"/>
                </a:moveTo>
                <a:lnTo>
                  <a:pt x="9601" y="22402"/>
                </a:lnTo>
                <a:lnTo>
                  <a:pt x="9601" y="37718"/>
                </a:lnTo>
                <a:lnTo>
                  <a:pt x="87020" y="37718"/>
                </a:lnTo>
                <a:lnTo>
                  <a:pt x="86969" y="38849"/>
                </a:lnTo>
                <a:lnTo>
                  <a:pt x="78181" y="76466"/>
                </a:lnTo>
                <a:lnTo>
                  <a:pt x="58464" y="109449"/>
                </a:lnTo>
                <a:lnTo>
                  <a:pt x="27317" y="137331"/>
                </a:lnTo>
                <a:lnTo>
                  <a:pt x="0" y="152933"/>
                </a:lnTo>
                <a:lnTo>
                  <a:pt x="10058" y="168249"/>
                </a:lnTo>
                <a:lnTo>
                  <a:pt x="44777" y="147461"/>
                </a:lnTo>
                <a:lnTo>
                  <a:pt x="77981" y="114192"/>
                </a:lnTo>
                <a:lnTo>
                  <a:pt x="97862" y="75873"/>
                </a:lnTo>
                <a:lnTo>
                  <a:pt x="105963" y="33504"/>
                </a:lnTo>
                <a:lnTo>
                  <a:pt x="106299" y="22402"/>
                </a:lnTo>
                <a:close/>
              </a:path>
              <a:path w="388620" h="207009">
                <a:moveTo>
                  <a:pt x="304800" y="1142"/>
                </a:moveTo>
                <a:lnTo>
                  <a:pt x="285369" y="1142"/>
                </a:lnTo>
                <a:lnTo>
                  <a:pt x="285369" y="13715"/>
                </a:lnTo>
                <a:lnTo>
                  <a:pt x="284073" y="18516"/>
                </a:lnTo>
                <a:lnTo>
                  <a:pt x="247764" y="49225"/>
                </a:lnTo>
                <a:lnTo>
                  <a:pt x="211988" y="58292"/>
                </a:lnTo>
                <a:lnTo>
                  <a:pt x="218389" y="72694"/>
                </a:lnTo>
                <a:lnTo>
                  <a:pt x="259156" y="61683"/>
                </a:lnTo>
                <a:lnTo>
                  <a:pt x="291630" y="37058"/>
                </a:lnTo>
                <a:lnTo>
                  <a:pt x="295084" y="31483"/>
                </a:lnTo>
                <a:lnTo>
                  <a:pt x="314808" y="31483"/>
                </a:lnTo>
                <a:lnTo>
                  <a:pt x="311467" y="27660"/>
                </a:lnTo>
                <a:lnTo>
                  <a:pt x="306133" y="18516"/>
                </a:lnTo>
                <a:lnTo>
                  <a:pt x="304800" y="13715"/>
                </a:lnTo>
                <a:lnTo>
                  <a:pt x="304800" y="1142"/>
                </a:lnTo>
                <a:close/>
              </a:path>
              <a:path w="388620" h="207009">
                <a:moveTo>
                  <a:pt x="314808" y="31483"/>
                </a:moveTo>
                <a:lnTo>
                  <a:pt x="295084" y="31483"/>
                </a:lnTo>
                <a:lnTo>
                  <a:pt x="298538" y="37058"/>
                </a:lnTo>
                <a:lnTo>
                  <a:pt x="331012" y="61683"/>
                </a:lnTo>
                <a:lnTo>
                  <a:pt x="371779" y="72694"/>
                </a:lnTo>
                <a:lnTo>
                  <a:pt x="378180" y="58292"/>
                </a:lnTo>
                <a:lnTo>
                  <a:pt x="370713" y="57378"/>
                </a:lnTo>
                <a:lnTo>
                  <a:pt x="363397" y="55892"/>
                </a:lnTo>
                <a:lnTo>
                  <a:pt x="324612" y="39662"/>
                </a:lnTo>
                <a:lnTo>
                  <a:pt x="315163" y="31889"/>
                </a:lnTo>
                <a:lnTo>
                  <a:pt x="314808" y="31483"/>
                </a:lnTo>
                <a:close/>
              </a:path>
              <a:path w="388620" h="207009">
                <a:moveTo>
                  <a:pt x="167106" y="0"/>
                </a:moveTo>
                <a:lnTo>
                  <a:pt x="148132" y="0"/>
                </a:lnTo>
                <a:lnTo>
                  <a:pt x="148132" y="206882"/>
                </a:lnTo>
                <a:lnTo>
                  <a:pt x="167106" y="206882"/>
                </a:lnTo>
                <a:lnTo>
                  <a:pt x="167106" y="0"/>
                </a:lnTo>
                <a:close/>
              </a:path>
            </a:pathLst>
          </a:custGeom>
          <a:solidFill>
            <a:srgbClr val="252525"/>
          </a:solidFill>
        </p:spPr>
        <p:txBody>
          <a:bodyPr wrap="square" lIns="0" tIns="0" rIns="0" bIns="0" rtlCol="0"/>
          <a:lstStyle/>
          <a:p>
            <a:endParaRPr/>
          </a:p>
        </p:txBody>
      </p:sp>
      <p:sp>
        <p:nvSpPr>
          <p:cNvPr id="55" name="bg object 55"/>
          <p:cNvSpPr/>
          <p:nvPr/>
        </p:nvSpPr>
        <p:spPr>
          <a:xfrm>
            <a:off x="3183255" y="8719791"/>
            <a:ext cx="187325" cy="118745"/>
          </a:xfrm>
          <a:custGeom>
            <a:avLst/>
            <a:gdLst/>
            <a:ahLst/>
            <a:cxnLst/>
            <a:rect l="l" t="t" r="r" b="b"/>
            <a:pathLst>
              <a:path w="187325" h="118745">
                <a:moveTo>
                  <a:pt x="0" y="0"/>
                </a:moveTo>
                <a:lnTo>
                  <a:pt x="186766" y="0"/>
                </a:lnTo>
                <a:lnTo>
                  <a:pt x="186766" y="15316"/>
                </a:lnTo>
                <a:lnTo>
                  <a:pt x="102641" y="15316"/>
                </a:lnTo>
                <a:lnTo>
                  <a:pt x="102641" y="35661"/>
                </a:lnTo>
                <a:lnTo>
                  <a:pt x="162763" y="35661"/>
                </a:lnTo>
                <a:lnTo>
                  <a:pt x="162763" y="82981"/>
                </a:lnTo>
                <a:lnTo>
                  <a:pt x="41605" y="82981"/>
                </a:lnTo>
                <a:lnTo>
                  <a:pt x="41605" y="103555"/>
                </a:lnTo>
                <a:lnTo>
                  <a:pt x="168935" y="103555"/>
                </a:lnTo>
                <a:lnTo>
                  <a:pt x="168935" y="118414"/>
                </a:lnTo>
                <a:lnTo>
                  <a:pt x="23088" y="118414"/>
                </a:lnTo>
                <a:lnTo>
                  <a:pt x="23088" y="107670"/>
                </a:lnTo>
                <a:lnTo>
                  <a:pt x="23088" y="103555"/>
                </a:lnTo>
                <a:lnTo>
                  <a:pt x="23088" y="69037"/>
                </a:lnTo>
                <a:lnTo>
                  <a:pt x="144246" y="69037"/>
                </a:lnTo>
                <a:lnTo>
                  <a:pt x="144246" y="50520"/>
                </a:lnTo>
                <a:lnTo>
                  <a:pt x="22631" y="50520"/>
                </a:lnTo>
                <a:lnTo>
                  <a:pt x="22631" y="35661"/>
                </a:lnTo>
                <a:lnTo>
                  <a:pt x="83667" y="35661"/>
                </a:lnTo>
                <a:lnTo>
                  <a:pt x="83667" y="15316"/>
                </a:lnTo>
                <a:lnTo>
                  <a:pt x="0" y="15316"/>
                </a:lnTo>
                <a:lnTo>
                  <a:pt x="0" y="0"/>
                </a:lnTo>
                <a:close/>
              </a:path>
            </a:pathLst>
          </a:custGeom>
          <a:ln w="3175">
            <a:solidFill>
              <a:srgbClr val="404040"/>
            </a:solidFill>
          </a:ln>
        </p:spPr>
        <p:txBody>
          <a:bodyPr wrap="square" lIns="0" tIns="0" rIns="0" bIns="0" rtlCol="0"/>
          <a:lstStyle/>
          <a:p>
            <a:endParaRPr/>
          </a:p>
        </p:txBody>
      </p:sp>
      <p:pic>
        <p:nvPicPr>
          <p:cNvPr id="56" name="bg object 56"/>
          <p:cNvPicPr/>
          <p:nvPr/>
        </p:nvPicPr>
        <p:blipFill>
          <a:blip r:embed="rId5" cstate="print"/>
          <a:stretch>
            <a:fillRect/>
          </a:stretch>
        </p:blipFill>
        <p:spPr>
          <a:xfrm>
            <a:off x="2980029" y="8654487"/>
            <a:ext cx="109347" cy="148894"/>
          </a:xfrm>
          <a:prstGeom prst="rect">
            <a:avLst/>
          </a:prstGeom>
        </p:spPr>
      </p:pic>
      <p:sp>
        <p:nvSpPr>
          <p:cNvPr id="57" name="bg object 57"/>
          <p:cNvSpPr/>
          <p:nvPr/>
        </p:nvSpPr>
        <p:spPr>
          <a:xfrm>
            <a:off x="3129686" y="8633609"/>
            <a:ext cx="230504" cy="207010"/>
          </a:xfrm>
          <a:custGeom>
            <a:avLst/>
            <a:gdLst/>
            <a:ahLst/>
            <a:cxnLst/>
            <a:rect l="l" t="t" r="r" b="b"/>
            <a:pathLst>
              <a:path w="230504" h="207009">
                <a:moveTo>
                  <a:pt x="137236" y="1142"/>
                </a:moveTo>
                <a:lnTo>
                  <a:pt x="140436" y="1142"/>
                </a:lnTo>
                <a:lnTo>
                  <a:pt x="153466" y="1142"/>
                </a:lnTo>
                <a:lnTo>
                  <a:pt x="156667" y="1142"/>
                </a:lnTo>
                <a:lnTo>
                  <a:pt x="156667" y="8686"/>
                </a:lnTo>
                <a:lnTo>
                  <a:pt x="156667" y="13715"/>
                </a:lnTo>
                <a:lnTo>
                  <a:pt x="158000" y="18516"/>
                </a:lnTo>
                <a:lnTo>
                  <a:pt x="188099" y="46177"/>
                </a:lnTo>
                <a:lnTo>
                  <a:pt x="208102" y="53835"/>
                </a:lnTo>
                <a:lnTo>
                  <a:pt x="215264" y="55892"/>
                </a:lnTo>
                <a:lnTo>
                  <a:pt x="222580" y="57378"/>
                </a:lnTo>
                <a:lnTo>
                  <a:pt x="230047" y="58292"/>
                </a:lnTo>
                <a:lnTo>
                  <a:pt x="223646" y="72694"/>
                </a:lnTo>
                <a:lnTo>
                  <a:pt x="182879" y="61683"/>
                </a:lnTo>
                <a:lnTo>
                  <a:pt x="175869" y="57950"/>
                </a:lnTo>
                <a:lnTo>
                  <a:pt x="168859" y="54216"/>
                </a:lnTo>
                <a:lnTo>
                  <a:pt x="146951" y="31483"/>
                </a:lnTo>
                <a:lnTo>
                  <a:pt x="143497" y="37058"/>
                </a:lnTo>
                <a:lnTo>
                  <a:pt x="118033" y="57950"/>
                </a:lnTo>
                <a:lnTo>
                  <a:pt x="111023" y="61683"/>
                </a:lnTo>
                <a:lnTo>
                  <a:pt x="70256" y="72694"/>
                </a:lnTo>
                <a:lnTo>
                  <a:pt x="63855" y="58292"/>
                </a:lnTo>
                <a:lnTo>
                  <a:pt x="71323" y="57378"/>
                </a:lnTo>
                <a:lnTo>
                  <a:pt x="78638" y="55892"/>
                </a:lnTo>
                <a:lnTo>
                  <a:pt x="85801" y="53835"/>
                </a:lnTo>
                <a:lnTo>
                  <a:pt x="92963" y="51777"/>
                </a:lnTo>
                <a:lnTo>
                  <a:pt x="99631" y="49225"/>
                </a:lnTo>
                <a:lnTo>
                  <a:pt x="105803" y="46177"/>
                </a:lnTo>
                <a:lnTo>
                  <a:pt x="111975" y="43129"/>
                </a:lnTo>
                <a:lnTo>
                  <a:pt x="117462" y="39662"/>
                </a:lnTo>
                <a:lnTo>
                  <a:pt x="122262" y="35775"/>
                </a:lnTo>
                <a:lnTo>
                  <a:pt x="127063" y="31889"/>
                </a:lnTo>
                <a:lnTo>
                  <a:pt x="130759" y="27660"/>
                </a:lnTo>
                <a:lnTo>
                  <a:pt x="133349" y="23088"/>
                </a:lnTo>
                <a:lnTo>
                  <a:pt x="135940" y="18516"/>
                </a:lnTo>
                <a:lnTo>
                  <a:pt x="137236" y="13715"/>
                </a:lnTo>
                <a:lnTo>
                  <a:pt x="137236" y="8686"/>
                </a:lnTo>
                <a:lnTo>
                  <a:pt x="137236" y="1142"/>
                </a:lnTo>
                <a:close/>
              </a:path>
              <a:path w="230504" h="207009">
                <a:moveTo>
                  <a:pt x="0" y="0"/>
                </a:moveTo>
                <a:lnTo>
                  <a:pt x="18973" y="0"/>
                </a:lnTo>
                <a:lnTo>
                  <a:pt x="18973" y="206882"/>
                </a:lnTo>
                <a:lnTo>
                  <a:pt x="0" y="206882"/>
                </a:lnTo>
                <a:lnTo>
                  <a:pt x="0" y="0"/>
                </a:lnTo>
                <a:close/>
              </a:path>
            </a:pathLst>
          </a:custGeom>
          <a:ln w="3175">
            <a:solidFill>
              <a:srgbClr val="404040"/>
            </a:solidFill>
          </a:ln>
        </p:spPr>
        <p:txBody>
          <a:bodyPr wrap="square" lIns="0" tIns="0" rIns="0" bIns="0" rtlCol="0"/>
          <a:lstStyle/>
          <a:p>
            <a:endParaRPr/>
          </a:p>
        </p:txBody>
      </p:sp>
      <p:sp>
        <p:nvSpPr>
          <p:cNvPr id="58" name="bg object 58"/>
          <p:cNvSpPr/>
          <p:nvPr/>
        </p:nvSpPr>
        <p:spPr>
          <a:xfrm>
            <a:off x="3428619" y="8633841"/>
            <a:ext cx="596265" cy="202565"/>
          </a:xfrm>
          <a:custGeom>
            <a:avLst/>
            <a:gdLst/>
            <a:ahLst/>
            <a:cxnLst/>
            <a:rect l="l" t="t" r="r" b="b"/>
            <a:pathLst>
              <a:path w="596264" h="202565">
                <a:moveTo>
                  <a:pt x="187451" y="164134"/>
                </a:moveTo>
                <a:lnTo>
                  <a:pt x="0" y="164134"/>
                </a:lnTo>
                <a:lnTo>
                  <a:pt x="0" y="179908"/>
                </a:lnTo>
                <a:lnTo>
                  <a:pt x="187451" y="179908"/>
                </a:lnTo>
                <a:lnTo>
                  <a:pt x="187451" y="164134"/>
                </a:lnTo>
                <a:close/>
              </a:path>
              <a:path w="596264" h="202565">
                <a:moveTo>
                  <a:pt x="595883" y="162763"/>
                </a:moveTo>
                <a:lnTo>
                  <a:pt x="408431" y="162763"/>
                </a:lnTo>
                <a:lnTo>
                  <a:pt x="408431" y="178536"/>
                </a:lnTo>
                <a:lnTo>
                  <a:pt x="595883" y="178536"/>
                </a:lnTo>
                <a:lnTo>
                  <a:pt x="595883" y="162763"/>
                </a:lnTo>
                <a:close/>
              </a:path>
              <a:path w="596264" h="202565">
                <a:moveTo>
                  <a:pt x="262508" y="139903"/>
                </a:moveTo>
                <a:lnTo>
                  <a:pt x="243535" y="139903"/>
                </a:lnTo>
                <a:lnTo>
                  <a:pt x="243535" y="202082"/>
                </a:lnTo>
                <a:lnTo>
                  <a:pt x="384581" y="202082"/>
                </a:lnTo>
                <a:lnTo>
                  <a:pt x="384581" y="186537"/>
                </a:lnTo>
                <a:lnTo>
                  <a:pt x="262508" y="186537"/>
                </a:lnTo>
                <a:lnTo>
                  <a:pt x="262508" y="139903"/>
                </a:lnTo>
                <a:close/>
              </a:path>
              <a:path w="596264" h="202565">
                <a:moveTo>
                  <a:pt x="378409" y="0"/>
                </a:moveTo>
                <a:lnTo>
                  <a:pt x="360349" y="0"/>
                </a:lnTo>
                <a:lnTo>
                  <a:pt x="360349" y="155448"/>
                </a:lnTo>
                <a:lnTo>
                  <a:pt x="378409" y="155448"/>
                </a:lnTo>
                <a:lnTo>
                  <a:pt x="378409" y="0"/>
                </a:lnTo>
                <a:close/>
              </a:path>
              <a:path w="596264" h="202565">
                <a:moveTo>
                  <a:pt x="337718" y="3657"/>
                </a:moveTo>
                <a:lnTo>
                  <a:pt x="319658" y="3657"/>
                </a:lnTo>
                <a:lnTo>
                  <a:pt x="319658" y="56921"/>
                </a:lnTo>
                <a:lnTo>
                  <a:pt x="294513" y="56921"/>
                </a:lnTo>
                <a:lnTo>
                  <a:pt x="294513" y="72694"/>
                </a:lnTo>
                <a:lnTo>
                  <a:pt x="319658" y="72694"/>
                </a:lnTo>
                <a:lnTo>
                  <a:pt x="319658" y="149961"/>
                </a:lnTo>
                <a:lnTo>
                  <a:pt x="337718" y="149961"/>
                </a:lnTo>
                <a:lnTo>
                  <a:pt x="337718" y="3657"/>
                </a:lnTo>
                <a:close/>
              </a:path>
              <a:path w="596264" h="202565">
                <a:moveTo>
                  <a:pt x="286283" y="16687"/>
                </a:moveTo>
                <a:lnTo>
                  <a:pt x="213131" y="16687"/>
                </a:lnTo>
                <a:lnTo>
                  <a:pt x="213131" y="31775"/>
                </a:lnTo>
                <a:lnTo>
                  <a:pt x="267766" y="31775"/>
                </a:lnTo>
                <a:lnTo>
                  <a:pt x="267766" y="61721"/>
                </a:lnTo>
                <a:lnTo>
                  <a:pt x="213588" y="61721"/>
                </a:lnTo>
                <a:lnTo>
                  <a:pt x="213588" y="123443"/>
                </a:lnTo>
                <a:lnTo>
                  <a:pt x="226847" y="123443"/>
                </a:lnTo>
                <a:lnTo>
                  <a:pt x="241163" y="123329"/>
                </a:lnTo>
                <a:lnTo>
                  <a:pt x="287273" y="120243"/>
                </a:lnTo>
                <a:lnTo>
                  <a:pt x="304114" y="117271"/>
                </a:lnTo>
                <a:lnTo>
                  <a:pt x="302860" y="108076"/>
                </a:lnTo>
                <a:lnTo>
                  <a:pt x="232105" y="108076"/>
                </a:lnTo>
                <a:lnTo>
                  <a:pt x="232105" y="76123"/>
                </a:lnTo>
                <a:lnTo>
                  <a:pt x="286283" y="76123"/>
                </a:lnTo>
                <a:lnTo>
                  <a:pt x="286283" y="16687"/>
                </a:lnTo>
                <a:close/>
              </a:path>
              <a:path w="596264" h="202565">
                <a:moveTo>
                  <a:pt x="302056" y="102184"/>
                </a:moveTo>
                <a:lnTo>
                  <a:pt x="262051" y="107365"/>
                </a:lnTo>
                <a:lnTo>
                  <a:pt x="232105" y="108076"/>
                </a:lnTo>
                <a:lnTo>
                  <a:pt x="302860" y="108076"/>
                </a:lnTo>
                <a:lnTo>
                  <a:pt x="302056" y="102184"/>
                </a:lnTo>
                <a:close/>
              </a:path>
              <a:path w="596264" h="202565">
                <a:moveTo>
                  <a:pt x="572109" y="18973"/>
                </a:moveTo>
                <a:lnTo>
                  <a:pt x="432206" y="18973"/>
                </a:lnTo>
                <a:lnTo>
                  <a:pt x="432206" y="114528"/>
                </a:lnTo>
                <a:lnTo>
                  <a:pt x="574166" y="114528"/>
                </a:lnTo>
                <a:lnTo>
                  <a:pt x="574166" y="98983"/>
                </a:lnTo>
                <a:lnTo>
                  <a:pt x="450951" y="98983"/>
                </a:lnTo>
                <a:lnTo>
                  <a:pt x="450951" y="34518"/>
                </a:lnTo>
                <a:lnTo>
                  <a:pt x="572109" y="34518"/>
                </a:lnTo>
                <a:lnTo>
                  <a:pt x="572109" y="18973"/>
                </a:lnTo>
                <a:close/>
              </a:path>
              <a:path w="596264" h="202565">
                <a:moveTo>
                  <a:pt x="163906" y="17602"/>
                </a:moveTo>
                <a:lnTo>
                  <a:pt x="24002" y="17602"/>
                </a:lnTo>
                <a:lnTo>
                  <a:pt x="24002" y="126644"/>
                </a:lnTo>
                <a:lnTo>
                  <a:pt x="165963" y="126644"/>
                </a:lnTo>
                <a:lnTo>
                  <a:pt x="165963" y="111328"/>
                </a:lnTo>
                <a:lnTo>
                  <a:pt x="43205" y="111328"/>
                </a:lnTo>
                <a:lnTo>
                  <a:pt x="43205" y="78866"/>
                </a:lnTo>
                <a:lnTo>
                  <a:pt x="159334" y="78866"/>
                </a:lnTo>
                <a:lnTo>
                  <a:pt x="159334" y="63550"/>
                </a:lnTo>
                <a:lnTo>
                  <a:pt x="43205" y="63550"/>
                </a:lnTo>
                <a:lnTo>
                  <a:pt x="43205" y="33146"/>
                </a:lnTo>
                <a:lnTo>
                  <a:pt x="163906" y="33146"/>
                </a:lnTo>
                <a:lnTo>
                  <a:pt x="163906" y="17602"/>
                </a:lnTo>
                <a:close/>
              </a:path>
            </a:pathLst>
          </a:custGeom>
          <a:solidFill>
            <a:srgbClr val="252525"/>
          </a:solidFill>
        </p:spPr>
        <p:txBody>
          <a:bodyPr wrap="square" lIns="0" tIns="0" rIns="0" bIns="0" rtlCol="0"/>
          <a:lstStyle/>
          <a:p>
            <a:endParaRPr/>
          </a:p>
        </p:txBody>
      </p:sp>
      <p:sp>
        <p:nvSpPr>
          <p:cNvPr id="59" name="bg object 59"/>
          <p:cNvSpPr/>
          <p:nvPr/>
        </p:nvSpPr>
        <p:spPr>
          <a:xfrm>
            <a:off x="3428619" y="8633841"/>
            <a:ext cx="596265" cy="202565"/>
          </a:xfrm>
          <a:custGeom>
            <a:avLst/>
            <a:gdLst/>
            <a:ahLst/>
            <a:cxnLst/>
            <a:rect l="l" t="t" r="r" b="b"/>
            <a:pathLst>
              <a:path w="596264" h="202565">
                <a:moveTo>
                  <a:pt x="0" y="164134"/>
                </a:moveTo>
                <a:lnTo>
                  <a:pt x="187451" y="164134"/>
                </a:lnTo>
                <a:lnTo>
                  <a:pt x="187451" y="179908"/>
                </a:lnTo>
                <a:lnTo>
                  <a:pt x="0" y="179908"/>
                </a:lnTo>
                <a:lnTo>
                  <a:pt x="0" y="164134"/>
                </a:lnTo>
                <a:close/>
              </a:path>
              <a:path w="596264" h="202565">
                <a:moveTo>
                  <a:pt x="408431" y="162763"/>
                </a:moveTo>
                <a:lnTo>
                  <a:pt x="595883" y="162763"/>
                </a:lnTo>
                <a:lnTo>
                  <a:pt x="595883" y="178536"/>
                </a:lnTo>
                <a:lnTo>
                  <a:pt x="408431" y="178536"/>
                </a:lnTo>
                <a:lnTo>
                  <a:pt x="408431" y="162763"/>
                </a:lnTo>
                <a:close/>
              </a:path>
              <a:path w="596264" h="202565">
                <a:moveTo>
                  <a:pt x="243535" y="139903"/>
                </a:moveTo>
                <a:lnTo>
                  <a:pt x="262508" y="139903"/>
                </a:lnTo>
                <a:lnTo>
                  <a:pt x="262508" y="186537"/>
                </a:lnTo>
                <a:lnTo>
                  <a:pt x="384581" y="186537"/>
                </a:lnTo>
                <a:lnTo>
                  <a:pt x="384581" y="202082"/>
                </a:lnTo>
                <a:lnTo>
                  <a:pt x="243535" y="202082"/>
                </a:lnTo>
                <a:lnTo>
                  <a:pt x="243535" y="196367"/>
                </a:lnTo>
                <a:lnTo>
                  <a:pt x="243535" y="186537"/>
                </a:lnTo>
                <a:lnTo>
                  <a:pt x="243535" y="139903"/>
                </a:lnTo>
                <a:close/>
              </a:path>
              <a:path w="596264" h="202565">
                <a:moveTo>
                  <a:pt x="432206" y="18973"/>
                </a:moveTo>
                <a:lnTo>
                  <a:pt x="572109" y="18973"/>
                </a:lnTo>
                <a:lnTo>
                  <a:pt x="572109" y="34518"/>
                </a:lnTo>
                <a:lnTo>
                  <a:pt x="450951" y="34518"/>
                </a:lnTo>
                <a:lnTo>
                  <a:pt x="450951" y="98983"/>
                </a:lnTo>
                <a:lnTo>
                  <a:pt x="574166" y="98983"/>
                </a:lnTo>
                <a:lnTo>
                  <a:pt x="574166" y="114528"/>
                </a:lnTo>
                <a:lnTo>
                  <a:pt x="432206" y="114528"/>
                </a:lnTo>
                <a:lnTo>
                  <a:pt x="432206" y="105841"/>
                </a:lnTo>
                <a:lnTo>
                  <a:pt x="432206" y="98983"/>
                </a:lnTo>
                <a:lnTo>
                  <a:pt x="432206" y="18973"/>
                </a:lnTo>
                <a:close/>
              </a:path>
              <a:path w="596264" h="202565">
                <a:moveTo>
                  <a:pt x="24002" y="17602"/>
                </a:moveTo>
                <a:lnTo>
                  <a:pt x="163906" y="17602"/>
                </a:lnTo>
                <a:lnTo>
                  <a:pt x="163906" y="33146"/>
                </a:lnTo>
                <a:lnTo>
                  <a:pt x="43205" y="33146"/>
                </a:lnTo>
                <a:lnTo>
                  <a:pt x="43205" y="63550"/>
                </a:lnTo>
                <a:lnTo>
                  <a:pt x="159334" y="63550"/>
                </a:lnTo>
                <a:lnTo>
                  <a:pt x="159334" y="78866"/>
                </a:lnTo>
                <a:lnTo>
                  <a:pt x="43205" y="78866"/>
                </a:lnTo>
                <a:lnTo>
                  <a:pt x="43205" y="111328"/>
                </a:lnTo>
                <a:lnTo>
                  <a:pt x="165963" y="111328"/>
                </a:lnTo>
                <a:lnTo>
                  <a:pt x="165963" y="126644"/>
                </a:lnTo>
                <a:lnTo>
                  <a:pt x="24002" y="126644"/>
                </a:lnTo>
                <a:lnTo>
                  <a:pt x="24002" y="115900"/>
                </a:lnTo>
                <a:lnTo>
                  <a:pt x="24002" y="111328"/>
                </a:lnTo>
                <a:lnTo>
                  <a:pt x="24002" y="17602"/>
                </a:lnTo>
                <a:close/>
              </a:path>
              <a:path w="596264" h="202565">
                <a:moveTo>
                  <a:pt x="213131" y="16687"/>
                </a:moveTo>
                <a:lnTo>
                  <a:pt x="286283" y="16687"/>
                </a:lnTo>
                <a:lnTo>
                  <a:pt x="286283" y="76123"/>
                </a:lnTo>
                <a:lnTo>
                  <a:pt x="232105" y="76123"/>
                </a:lnTo>
                <a:lnTo>
                  <a:pt x="232105" y="108076"/>
                </a:lnTo>
                <a:lnTo>
                  <a:pt x="277825" y="105956"/>
                </a:lnTo>
                <a:lnTo>
                  <a:pt x="285597" y="105117"/>
                </a:lnTo>
                <a:lnTo>
                  <a:pt x="293674" y="103860"/>
                </a:lnTo>
                <a:lnTo>
                  <a:pt x="302056" y="102184"/>
                </a:lnTo>
                <a:lnTo>
                  <a:pt x="304114" y="117271"/>
                </a:lnTo>
                <a:lnTo>
                  <a:pt x="262851" y="122681"/>
                </a:lnTo>
                <a:lnTo>
                  <a:pt x="226847" y="123443"/>
                </a:lnTo>
                <a:lnTo>
                  <a:pt x="213588" y="123443"/>
                </a:lnTo>
                <a:lnTo>
                  <a:pt x="213588" y="115443"/>
                </a:lnTo>
                <a:lnTo>
                  <a:pt x="213588" y="108127"/>
                </a:lnTo>
                <a:lnTo>
                  <a:pt x="213588" y="61721"/>
                </a:lnTo>
                <a:lnTo>
                  <a:pt x="267766" y="61721"/>
                </a:lnTo>
                <a:lnTo>
                  <a:pt x="267766" y="31775"/>
                </a:lnTo>
                <a:lnTo>
                  <a:pt x="213131" y="31775"/>
                </a:lnTo>
                <a:lnTo>
                  <a:pt x="213131" y="16687"/>
                </a:lnTo>
                <a:close/>
              </a:path>
              <a:path w="596264" h="202565">
                <a:moveTo>
                  <a:pt x="319658" y="3657"/>
                </a:moveTo>
                <a:lnTo>
                  <a:pt x="337718" y="3657"/>
                </a:lnTo>
                <a:lnTo>
                  <a:pt x="337718" y="149961"/>
                </a:lnTo>
                <a:lnTo>
                  <a:pt x="319658" y="149961"/>
                </a:lnTo>
                <a:lnTo>
                  <a:pt x="319658" y="72694"/>
                </a:lnTo>
                <a:lnTo>
                  <a:pt x="294513" y="72694"/>
                </a:lnTo>
                <a:lnTo>
                  <a:pt x="294513" y="56921"/>
                </a:lnTo>
                <a:lnTo>
                  <a:pt x="319658" y="56921"/>
                </a:lnTo>
                <a:lnTo>
                  <a:pt x="319658" y="3657"/>
                </a:lnTo>
                <a:close/>
              </a:path>
              <a:path w="596264" h="202565">
                <a:moveTo>
                  <a:pt x="360349" y="0"/>
                </a:moveTo>
                <a:lnTo>
                  <a:pt x="378409" y="0"/>
                </a:lnTo>
                <a:lnTo>
                  <a:pt x="378409" y="155448"/>
                </a:lnTo>
                <a:lnTo>
                  <a:pt x="360349" y="155448"/>
                </a:lnTo>
                <a:lnTo>
                  <a:pt x="360349" y="0"/>
                </a:lnTo>
                <a:close/>
              </a:path>
            </a:pathLst>
          </a:custGeom>
          <a:ln w="3175">
            <a:solidFill>
              <a:srgbClr val="404040"/>
            </a:solidFill>
          </a:ln>
        </p:spPr>
        <p:txBody>
          <a:bodyPr wrap="square" lIns="0" tIns="0" rIns="0" bIns="0" rtlCol="0"/>
          <a:lstStyle/>
          <a:p>
            <a:endParaRPr/>
          </a:p>
        </p:txBody>
      </p:sp>
      <p:sp>
        <p:nvSpPr>
          <p:cNvPr id="60" name="bg object 60"/>
          <p:cNvSpPr/>
          <p:nvPr/>
        </p:nvSpPr>
        <p:spPr>
          <a:xfrm>
            <a:off x="4093997" y="8633609"/>
            <a:ext cx="386080" cy="207010"/>
          </a:xfrm>
          <a:custGeom>
            <a:avLst/>
            <a:gdLst/>
            <a:ahLst/>
            <a:cxnLst/>
            <a:rect l="l" t="t" r="r" b="b"/>
            <a:pathLst>
              <a:path w="386079" h="207009">
                <a:moveTo>
                  <a:pt x="46177" y="138302"/>
                </a:moveTo>
                <a:lnTo>
                  <a:pt x="27203" y="138302"/>
                </a:lnTo>
                <a:lnTo>
                  <a:pt x="27203" y="202310"/>
                </a:lnTo>
                <a:lnTo>
                  <a:pt x="164820" y="202310"/>
                </a:lnTo>
                <a:lnTo>
                  <a:pt x="164820" y="186766"/>
                </a:lnTo>
                <a:lnTo>
                  <a:pt x="46177" y="186766"/>
                </a:lnTo>
                <a:lnTo>
                  <a:pt x="46177" y="138302"/>
                </a:lnTo>
                <a:close/>
              </a:path>
              <a:path w="386079" h="207009">
                <a:moveTo>
                  <a:pt x="160019" y="98069"/>
                </a:moveTo>
                <a:lnTo>
                  <a:pt x="141046" y="98069"/>
                </a:lnTo>
                <a:lnTo>
                  <a:pt x="141046" y="153161"/>
                </a:lnTo>
                <a:lnTo>
                  <a:pt x="160019" y="153161"/>
                </a:lnTo>
                <a:lnTo>
                  <a:pt x="160019" y="98069"/>
                </a:lnTo>
                <a:close/>
              </a:path>
              <a:path w="386079" h="207009">
                <a:moveTo>
                  <a:pt x="18973" y="13944"/>
                </a:moveTo>
                <a:lnTo>
                  <a:pt x="0" y="13944"/>
                </a:lnTo>
                <a:lnTo>
                  <a:pt x="0" y="117957"/>
                </a:lnTo>
                <a:lnTo>
                  <a:pt x="93497" y="117957"/>
                </a:lnTo>
                <a:lnTo>
                  <a:pt x="93497" y="102641"/>
                </a:lnTo>
                <a:lnTo>
                  <a:pt x="18973" y="102641"/>
                </a:lnTo>
                <a:lnTo>
                  <a:pt x="18973" y="65150"/>
                </a:lnTo>
                <a:lnTo>
                  <a:pt x="93497" y="65150"/>
                </a:lnTo>
                <a:lnTo>
                  <a:pt x="93497" y="53492"/>
                </a:lnTo>
                <a:lnTo>
                  <a:pt x="160019" y="53492"/>
                </a:lnTo>
                <a:lnTo>
                  <a:pt x="160019" y="50291"/>
                </a:lnTo>
                <a:lnTo>
                  <a:pt x="18973" y="50291"/>
                </a:lnTo>
                <a:lnTo>
                  <a:pt x="18973" y="13944"/>
                </a:lnTo>
                <a:close/>
              </a:path>
              <a:path w="386079" h="207009">
                <a:moveTo>
                  <a:pt x="93497" y="65150"/>
                </a:moveTo>
                <a:lnTo>
                  <a:pt x="74752" y="65150"/>
                </a:lnTo>
                <a:lnTo>
                  <a:pt x="74752" y="102641"/>
                </a:lnTo>
                <a:lnTo>
                  <a:pt x="93497" y="102641"/>
                </a:lnTo>
                <a:lnTo>
                  <a:pt x="93497" y="98069"/>
                </a:lnTo>
                <a:lnTo>
                  <a:pt x="160019" y="98069"/>
                </a:lnTo>
                <a:lnTo>
                  <a:pt x="160019" y="82524"/>
                </a:lnTo>
                <a:lnTo>
                  <a:pt x="93497" y="82524"/>
                </a:lnTo>
                <a:lnTo>
                  <a:pt x="93497" y="65150"/>
                </a:lnTo>
                <a:close/>
              </a:path>
              <a:path w="386079" h="207009">
                <a:moveTo>
                  <a:pt x="160019" y="53492"/>
                </a:moveTo>
                <a:lnTo>
                  <a:pt x="141046" y="53492"/>
                </a:lnTo>
                <a:lnTo>
                  <a:pt x="141046" y="82524"/>
                </a:lnTo>
                <a:lnTo>
                  <a:pt x="160019" y="82524"/>
                </a:lnTo>
                <a:lnTo>
                  <a:pt x="160019" y="53492"/>
                </a:lnTo>
                <a:close/>
              </a:path>
              <a:path w="386079" h="207009">
                <a:moveTo>
                  <a:pt x="93497" y="13944"/>
                </a:moveTo>
                <a:lnTo>
                  <a:pt x="74752" y="13944"/>
                </a:lnTo>
                <a:lnTo>
                  <a:pt x="74752" y="50291"/>
                </a:lnTo>
                <a:lnTo>
                  <a:pt x="160019" y="50291"/>
                </a:lnTo>
                <a:lnTo>
                  <a:pt x="160019" y="37947"/>
                </a:lnTo>
                <a:lnTo>
                  <a:pt x="93497" y="37947"/>
                </a:lnTo>
                <a:lnTo>
                  <a:pt x="93497" y="13944"/>
                </a:lnTo>
                <a:close/>
              </a:path>
              <a:path w="386079" h="207009">
                <a:moveTo>
                  <a:pt x="160019" y="228"/>
                </a:moveTo>
                <a:lnTo>
                  <a:pt x="141046" y="228"/>
                </a:lnTo>
                <a:lnTo>
                  <a:pt x="141046" y="37947"/>
                </a:lnTo>
                <a:lnTo>
                  <a:pt x="160019" y="37947"/>
                </a:lnTo>
                <a:lnTo>
                  <a:pt x="160019" y="228"/>
                </a:lnTo>
                <a:close/>
              </a:path>
              <a:path w="386079" h="207009">
                <a:moveTo>
                  <a:pt x="257251" y="52349"/>
                </a:moveTo>
                <a:lnTo>
                  <a:pt x="218655" y="64808"/>
                </a:lnTo>
                <a:lnTo>
                  <a:pt x="208559" y="82981"/>
                </a:lnTo>
                <a:lnTo>
                  <a:pt x="208559" y="98374"/>
                </a:lnTo>
                <a:lnTo>
                  <a:pt x="235457" y="125806"/>
                </a:lnTo>
                <a:lnTo>
                  <a:pt x="247649" y="128295"/>
                </a:lnTo>
                <a:lnTo>
                  <a:pt x="247649" y="150812"/>
                </a:lnTo>
                <a:lnTo>
                  <a:pt x="232448" y="151218"/>
                </a:lnTo>
                <a:lnTo>
                  <a:pt x="191642" y="151561"/>
                </a:lnTo>
                <a:lnTo>
                  <a:pt x="194614" y="167563"/>
                </a:lnTo>
                <a:lnTo>
                  <a:pt x="234048" y="167106"/>
                </a:lnTo>
                <a:lnTo>
                  <a:pt x="278396" y="164820"/>
                </a:lnTo>
                <a:lnTo>
                  <a:pt x="323545" y="159105"/>
                </a:lnTo>
                <a:lnTo>
                  <a:pt x="322653" y="150037"/>
                </a:lnTo>
                <a:lnTo>
                  <a:pt x="266623" y="150037"/>
                </a:lnTo>
                <a:lnTo>
                  <a:pt x="266623" y="128320"/>
                </a:lnTo>
                <a:lnTo>
                  <a:pt x="297496" y="114071"/>
                </a:lnTo>
                <a:lnTo>
                  <a:pt x="247954" y="114071"/>
                </a:lnTo>
                <a:lnTo>
                  <a:pt x="240487" y="111937"/>
                </a:lnTo>
                <a:lnTo>
                  <a:pt x="229209" y="103403"/>
                </a:lnTo>
                <a:lnTo>
                  <a:pt x="226390" y="97764"/>
                </a:lnTo>
                <a:lnTo>
                  <a:pt x="226390" y="83591"/>
                </a:lnTo>
                <a:lnTo>
                  <a:pt x="229209" y="77876"/>
                </a:lnTo>
                <a:lnTo>
                  <a:pt x="240487" y="69341"/>
                </a:lnTo>
                <a:lnTo>
                  <a:pt x="247954" y="67208"/>
                </a:lnTo>
                <a:lnTo>
                  <a:pt x="297384" y="67208"/>
                </a:lnTo>
                <a:lnTo>
                  <a:pt x="295655" y="64808"/>
                </a:lnTo>
                <a:lnTo>
                  <a:pt x="264237" y="52649"/>
                </a:lnTo>
                <a:lnTo>
                  <a:pt x="257251" y="52349"/>
                </a:lnTo>
                <a:close/>
              </a:path>
              <a:path w="386079" h="207009">
                <a:moveTo>
                  <a:pt x="322173" y="145160"/>
                </a:moveTo>
                <a:lnTo>
                  <a:pt x="277596" y="149504"/>
                </a:lnTo>
                <a:lnTo>
                  <a:pt x="266623" y="150037"/>
                </a:lnTo>
                <a:lnTo>
                  <a:pt x="322653" y="150037"/>
                </a:lnTo>
                <a:lnTo>
                  <a:pt x="322173" y="145160"/>
                </a:lnTo>
                <a:close/>
              </a:path>
              <a:path w="386079" h="207009">
                <a:moveTo>
                  <a:pt x="297384" y="67208"/>
                </a:moveTo>
                <a:lnTo>
                  <a:pt x="266395" y="67208"/>
                </a:lnTo>
                <a:lnTo>
                  <a:pt x="273786" y="69341"/>
                </a:lnTo>
                <a:lnTo>
                  <a:pt x="285064" y="77876"/>
                </a:lnTo>
                <a:lnTo>
                  <a:pt x="287883" y="83591"/>
                </a:lnTo>
                <a:lnTo>
                  <a:pt x="287883" y="97764"/>
                </a:lnTo>
                <a:lnTo>
                  <a:pt x="285064" y="103403"/>
                </a:lnTo>
                <a:lnTo>
                  <a:pt x="273786" y="111937"/>
                </a:lnTo>
                <a:lnTo>
                  <a:pt x="266395" y="114071"/>
                </a:lnTo>
                <a:lnTo>
                  <a:pt x="297496" y="114071"/>
                </a:lnTo>
                <a:lnTo>
                  <a:pt x="303885" y="105079"/>
                </a:lnTo>
                <a:lnTo>
                  <a:pt x="305942" y="98374"/>
                </a:lnTo>
                <a:lnTo>
                  <a:pt x="305942" y="82981"/>
                </a:lnTo>
                <a:lnTo>
                  <a:pt x="303885" y="76238"/>
                </a:lnTo>
                <a:lnTo>
                  <a:pt x="297384" y="67208"/>
                </a:lnTo>
                <a:close/>
              </a:path>
              <a:path w="386079" h="207009">
                <a:moveTo>
                  <a:pt x="318744" y="25145"/>
                </a:moveTo>
                <a:lnTo>
                  <a:pt x="195300" y="25145"/>
                </a:lnTo>
                <a:lnTo>
                  <a:pt x="195300" y="40462"/>
                </a:lnTo>
                <a:lnTo>
                  <a:pt x="318744" y="40462"/>
                </a:lnTo>
                <a:lnTo>
                  <a:pt x="318744" y="25145"/>
                </a:lnTo>
                <a:close/>
              </a:path>
              <a:path w="386079" h="207009">
                <a:moveTo>
                  <a:pt x="266623" y="457"/>
                </a:moveTo>
                <a:lnTo>
                  <a:pt x="247649" y="457"/>
                </a:lnTo>
                <a:lnTo>
                  <a:pt x="247649" y="25145"/>
                </a:lnTo>
                <a:lnTo>
                  <a:pt x="266623" y="25145"/>
                </a:lnTo>
                <a:lnTo>
                  <a:pt x="266623" y="457"/>
                </a:lnTo>
                <a:close/>
              </a:path>
              <a:path w="386079" h="207009">
                <a:moveTo>
                  <a:pt x="353491" y="0"/>
                </a:moveTo>
                <a:lnTo>
                  <a:pt x="334517" y="0"/>
                </a:lnTo>
                <a:lnTo>
                  <a:pt x="334517" y="206882"/>
                </a:lnTo>
                <a:lnTo>
                  <a:pt x="353491" y="206882"/>
                </a:lnTo>
                <a:lnTo>
                  <a:pt x="353491" y="103784"/>
                </a:lnTo>
                <a:lnTo>
                  <a:pt x="385724" y="103784"/>
                </a:lnTo>
                <a:lnTo>
                  <a:pt x="385724" y="87782"/>
                </a:lnTo>
                <a:lnTo>
                  <a:pt x="353491" y="87782"/>
                </a:lnTo>
                <a:lnTo>
                  <a:pt x="353491" y="0"/>
                </a:lnTo>
                <a:close/>
              </a:path>
            </a:pathLst>
          </a:custGeom>
          <a:solidFill>
            <a:srgbClr val="252525"/>
          </a:solidFill>
        </p:spPr>
        <p:txBody>
          <a:bodyPr wrap="square" lIns="0" tIns="0" rIns="0" bIns="0" rtlCol="0"/>
          <a:lstStyle/>
          <a:p>
            <a:endParaRPr/>
          </a:p>
        </p:txBody>
      </p:sp>
      <p:sp>
        <p:nvSpPr>
          <p:cNvPr id="61" name="bg object 61"/>
          <p:cNvSpPr/>
          <p:nvPr/>
        </p:nvSpPr>
        <p:spPr>
          <a:xfrm>
            <a:off x="4093997" y="8633609"/>
            <a:ext cx="386080" cy="207010"/>
          </a:xfrm>
          <a:custGeom>
            <a:avLst/>
            <a:gdLst/>
            <a:ahLst/>
            <a:cxnLst/>
            <a:rect l="l" t="t" r="r" b="b"/>
            <a:pathLst>
              <a:path w="386079" h="207009">
                <a:moveTo>
                  <a:pt x="27203" y="138302"/>
                </a:moveTo>
                <a:lnTo>
                  <a:pt x="46177" y="138302"/>
                </a:lnTo>
                <a:lnTo>
                  <a:pt x="46177" y="186766"/>
                </a:lnTo>
                <a:lnTo>
                  <a:pt x="164820" y="186766"/>
                </a:lnTo>
                <a:lnTo>
                  <a:pt x="164820" y="202310"/>
                </a:lnTo>
                <a:lnTo>
                  <a:pt x="27203" y="202310"/>
                </a:lnTo>
                <a:lnTo>
                  <a:pt x="27203" y="194538"/>
                </a:lnTo>
                <a:lnTo>
                  <a:pt x="27203" y="186766"/>
                </a:lnTo>
                <a:lnTo>
                  <a:pt x="27203" y="138302"/>
                </a:lnTo>
                <a:close/>
              </a:path>
              <a:path w="386079" h="207009">
                <a:moveTo>
                  <a:pt x="257251" y="67208"/>
                </a:moveTo>
                <a:lnTo>
                  <a:pt x="247954" y="67208"/>
                </a:lnTo>
                <a:lnTo>
                  <a:pt x="240487" y="69341"/>
                </a:lnTo>
                <a:lnTo>
                  <a:pt x="234848" y="73609"/>
                </a:lnTo>
                <a:lnTo>
                  <a:pt x="229209" y="77876"/>
                </a:lnTo>
                <a:lnTo>
                  <a:pt x="226390" y="83591"/>
                </a:lnTo>
                <a:lnTo>
                  <a:pt x="226390" y="90754"/>
                </a:lnTo>
                <a:lnTo>
                  <a:pt x="226390" y="97764"/>
                </a:lnTo>
                <a:lnTo>
                  <a:pt x="229209" y="103403"/>
                </a:lnTo>
                <a:lnTo>
                  <a:pt x="234848" y="107670"/>
                </a:lnTo>
                <a:lnTo>
                  <a:pt x="240487" y="111937"/>
                </a:lnTo>
                <a:lnTo>
                  <a:pt x="247954" y="114071"/>
                </a:lnTo>
                <a:lnTo>
                  <a:pt x="257251" y="114071"/>
                </a:lnTo>
                <a:lnTo>
                  <a:pt x="266395" y="114071"/>
                </a:lnTo>
                <a:lnTo>
                  <a:pt x="273786" y="111937"/>
                </a:lnTo>
                <a:lnTo>
                  <a:pt x="279425" y="107670"/>
                </a:lnTo>
                <a:lnTo>
                  <a:pt x="285064" y="103403"/>
                </a:lnTo>
                <a:lnTo>
                  <a:pt x="287883" y="97764"/>
                </a:lnTo>
                <a:lnTo>
                  <a:pt x="287883" y="90754"/>
                </a:lnTo>
                <a:lnTo>
                  <a:pt x="287883" y="83591"/>
                </a:lnTo>
                <a:lnTo>
                  <a:pt x="285064" y="77876"/>
                </a:lnTo>
                <a:lnTo>
                  <a:pt x="279425" y="73609"/>
                </a:lnTo>
                <a:lnTo>
                  <a:pt x="273786" y="69341"/>
                </a:lnTo>
                <a:lnTo>
                  <a:pt x="266395" y="67208"/>
                </a:lnTo>
                <a:lnTo>
                  <a:pt x="257251" y="67208"/>
                </a:lnTo>
                <a:close/>
              </a:path>
              <a:path w="386079" h="207009">
                <a:moveTo>
                  <a:pt x="18973" y="102641"/>
                </a:moveTo>
                <a:lnTo>
                  <a:pt x="74752" y="102641"/>
                </a:lnTo>
                <a:lnTo>
                  <a:pt x="74752" y="65150"/>
                </a:lnTo>
                <a:lnTo>
                  <a:pt x="18973" y="65150"/>
                </a:lnTo>
                <a:lnTo>
                  <a:pt x="18973" y="102641"/>
                </a:lnTo>
                <a:close/>
              </a:path>
              <a:path w="386079" h="207009">
                <a:moveTo>
                  <a:pt x="93497" y="82524"/>
                </a:moveTo>
                <a:lnTo>
                  <a:pt x="141046" y="82524"/>
                </a:lnTo>
                <a:lnTo>
                  <a:pt x="141046" y="53492"/>
                </a:lnTo>
                <a:lnTo>
                  <a:pt x="93497" y="53492"/>
                </a:lnTo>
                <a:lnTo>
                  <a:pt x="93497" y="82524"/>
                </a:lnTo>
                <a:close/>
              </a:path>
              <a:path w="386079" h="207009">
                <a:moveTo>
                  <a:pt x="257251" y="52349"/>
                </a:moveTo>
                <a:lnTo>
                  <a:pt x="295655" y="64808"/>
                </a:lnTo>
                <a:lnTo>
                  <a:pt x="299770" y="70523"/>
                </a:lnTo>
                <a:lnTo>
                  <a:pt x="303885" y="76238"/>
                </a:lnTo>
                <a:lnTo>
                  <a:pt x="305942" y="82981"/>
                </a:lnTo>
                <a:lnTo>
                  <a:pt x="305942" y="90754"/>
                </a:lnTo>
                <a:lnTo>
                  <a:pt x="305942" y="98374"/>
                </a:lnTo>
                <a:lnTo>
                  <a:pt x="303885" y="105079"/>
                </a:lnTo>
                <a:lnTo>
                  <a:pt x="299770" y="110870"/>
                </a:lnTo>
                <a:lnTo>
                  <a:pt x="295655" y="116662"/>
                </a:lnTo>
                <a:lnTo>
                  <a:pt x="289940" y="121119"/>
                </a:lnTo>
                <a:lnTo>
                  <a:pt x="282625" y="124244"/>
                </a:lnTo>
                <a:lnTo>
                  <a:pt x="278968" y="125806"/>
                </a:lnTo>
                <a:lnTo>
                  <a:pt x="275018" y="126974"/>
                </a:lnTo>
                <a:lnTo>
                  <a:pt x="270789" y="127761"/>
                </a:lnTo>
                <a:lnTo>
                  <a:pt x="266623" y="128320"/>
                </a:lnTo>
                <a:lnTo>
                  <a:pt x="266623" y="150037"/>
                </a:lnTo>
                <a:lnTo>
                  <a:pt x="311329" y="146546"/>
                </a:lnTo>
                <a:lnTo>
                  <a:pt x="322173" y="145160"/>
                </a:lnTo>
                <a:lnTo>
                  <a:pt x="323545" y="159105"/>
                </a:lnTo>
                <a:lnTo>
                  <a:pt x="278396" y="164820"/>
                </a:lnTo>
                <a:lnTo>
                  <a:pt x="234048" y="167106"/>
                </a:lnTo>
                <a:lnTo>
                  <a:pt x="194614" y="167563"/>
                </a:lnTo>
                <a:lnTo>
                  <a:pt x="191642" y="151561"/>
                </a:lnTo>
                <a:lnTo>
                  <a:pt x="201222" y="151540"/>
                </a:lnTo>
                <a:lnTo>
                  <a:pt x="211216" y="151476"/>
                </a:lnTo>
                <a:lnTo>
                  <a:pt x="221625" y="151368"/>
                </a:lnTo>
                <a:lnTo>
                  <a:pt x="232448" y="151218"/>
                </a:lnTo>
                <a:lnTo>
                  <a:pt x="247649" y="150812"/>
                </a:lnTo>
                <a:lnTo>
                  <a:pt x="247649" y="128295"/>
                </a:lnTo>
                <a:lnTo>
                  <a:pt x="243674" y="127761"/>
                </a:lnTo>
                <a:lnTo>
                  <a:pt x="239433" y="126974"/>
                </a:lnTo>
                <a:lnTo>
                  <a:pt x="208559" y="98374"/>
                </a:lnTo>
                <a:lnTo>
                  <a:pt x="208559" y="90754"/>
                </a:lnTo>
                <a:lnTo>
                  <a:pt x="208559" y="82981"/>
                </a:lnTo>
                <a:lnTo>
                  <a:pt x="237513" y="55049"/>
                </a:lnTo>
                <a:lnTo>
                  <a:pt x="250257" y="52649"/>
                </a:lnTo>
                <a:lnTo>
                  <a:pt x="257251" y="52349"/>
                </a:lnTo>
                <a:close/>
              </a:path>
              <a:path w="386079" h="207009">
                <a:moveTo>
                  <a:pt x="247649" y="457"/>
                </a:moveTo>
                <a:lnTo>
                  <a:pt x="266623" y="457"/>
                </a:lnTo>
                <a:lnTo>
                  <a:pt x="266623" y="25145"/>
                </a:lnTo>
                <a:lnTo>
                  <a:pt x="318744" y="25145"/>
                </a:lnTo>
                <a:lnTo>
                  <a:pt x="318744" y="40462"/>
                </a:lnTo>
                <a:lnTo>
                  <a:pt x="195300" y="40462"/>
                </a:lnTo>
                <a:lnTo>
                  <a:pt x="195300" y="25145"/>
                </a:lnTo>
                <a:lnTo>
                  <a:pt x="247649" y="25145"/>
                </a:lnTo>
                <a:lnTo>
                  <a:pt x="247649" y="457"/>
                </a:lnTo>
                <a:close/>
              </a:path>
              <a:path w="386079" h="207009">
                <a:moveTo>
                  <a:pt x="141046" y="228"/>
                </a:moveTo>
                <a:lnTo>
                  <a:pt x="160019" y="228"/>
                </a:lnTo>
                <a:lnTo>
                  <a:pt x="160019" y="153161"/>
                </a:lnTo>
                <a:lnTo>
                  <a:pt x="141046" y="153161"/>
                </a:lnTo>
                <a:lnTo>
                  <a:pt x="141046" y="98069"/>
                </a:lnTo>
                <a:lnTo>
                  <a:pt x="93497" y="98069"/>
                </a:lnTo>
                <a:lnTo>
                  <a:pt x="93497" y="117957"/>
                </a:lnTo>
                <a:lnTo>
                  <a:pt x="0" y="117957"/>
                </a:lnTo>
                <a:lnTo>
                  <a:pt x="0" y="13944"/>
                </a:lnTo>
                <a:lnTo>
                  <a:pt x="18973" y="13944"/>
                </a:lnTo>
                <a:lnTo>
                  <a:pt x="18973" y="50291"/>
                </a:lnTo>
                <a:lnTo>
                  <a:pt x="74752" y="50291"/>
                </a:lnTo>
                <a:lnTo>
                  <a:pt x="74752" y="13944"/>
                </a:lnTo>
                <a:lnTo>
                  <a:pt x="93497" y="13944"/>
                </a:lnTo>
                <a:lnTo>
                  <a:pt x="93497" y="37947"/>
                </a:lnTo>
                <a:lnTo>
                  <a:pt x="141046" y="37947"/>
                </a:lnTo>
                <a:lnTo>
                  <a:pt x="141046" y="228"/>
                </a:lnTo>
                <a:close/>
              </a:path>
              <a:path w="386079" h="207009">
                <a:moveTo>
                  <a:pt x="334517" y="0"/>
                </a:moveTo>
                <a:lnTo>
                  <a:pt x="353491" y="0"/>
                </a:lnTo>
                <a:lnTo>
                  <a:pt x="353491" y="87782"/>
                </a:lnTo>
                <a:lnTo>
                  <a:pt x="385724" y="87782"/>
                </a:lnTo>
                <a:lnTo>
                  <a:pt x="385724" y="103784"/>
                </a:lnTo>
                <a:lnTo>
                  <a:pt x="353491" y="103784"/>
                </a:lnTo>
                <a:lnTo>
                  <a:pt x="353491" y="206882"/>
                </a:lnTo>
                <a:lnTo>
                  <a:pt x="334517" y="206882"/>
                </a:lnTo>
                <a:lnTo>
                  <a:pt x="334517" y="0"/>
                </a:lnTo>
                <a:close/>
              </a:path>
            </a:pathLst>
          </a:custGeom>
          <a:ln w="3175">
            <a:solidFill>
              <a:srgbClr val="404040"/>
            </a:solidFill>
          </a:ln>
        </p:spPr>
        <p:txBody>
          <a:bodyPr wrap="square" lIns="0" tIns="0" rIns="0" bIns="0" rtlCol="0"/>
          <a:lstStyle/>
          <a:p>
            <a:endParaRPr/>
          </a:p>
        </p:txBody>
      </p:sp>
      <p:pic>
        <p:nvPicPr>
          <p:cNvPr id="62" name="bg object 62"/>
          <p:cNvPicPr/>
          <p:nvPr/>
        </p:nvPicPr>
        <p:blipFill>
          <a:blip r:embed="rId11" cstate="print"/>
          <a:stretch>
            <a:fillRect/>
          </a:stretch>
        </p:blipFill>
        <p:spPr>
          <a:xfrm>
            <a:off x="4529708" y="8655173"/>
            <a:ext cx="113233" cy="169011"/>
          </a:xfrm>
          <a:prstGeom prst="rect">
            <a:avLst/>
          </a:prstGeom>
        </p:spPr>
      </p:pic>
      <p:sp>
        <p:nvSpPr>
          <p:cNvPr id="63" name="bg object 63"/>
          <p:cNvSpPr/>
          <p:nvPr/>
        </p:nvSpPr>
        <p:spPr>
          <a:xfrm>
            <a:off x="4655743" y="8652125"/>
            <a:ext cx="381635" cy="173990"/>
          </a:xfrm>
          <a:custGeom>
            <a:avLst/>
            <a:gdLst/>
            <a:ahLst/>
            <a:cxnLst/>
            <a:rect l="l" t="t" r="r" b="b"/>
            <a:pathLst>
              <a:path w="381635" h="173990">
                <a:moveTo>
                  <a:pt x="246507" y="2971"/>
                </a:moveTo>
                <a:lnTo>
                  <a:pt x="150037" y="2971"/>
                </a:lnTo>
                <a:lnTo>
                  <a:pt x="150037" y="170535"/>
                </a:lnTo>
                <a:lnTo>
                  <a:pt x="249021" y="170535"/>
                </a:lnTo>
                <a:lnTo>
                  <a:pt x="249021" y="152476"/>
                </a:lnTo>
                <a:lnTo>
                  <a:pt x="171069" y="152476"/>
                </a:lnTo>
                <a:lnTo>
                  <a:pt x="171069" y="91439"/>
                </a:lnTo>
                <a:lnTo>
                  <a:pt x="234619" y="91439"/>
                </a:lnTo>
                <a:lnTo>
                  <a:pt x="234619" y="73380"/>
                </a:lnTo>
                <a:lnTo>
                  <a:pt x="171069" y="73380"/>
                </a:lnTo>
                <a:lnTo>
                  <a:pt x="171069" y="20802"/>
                </a:lnTo>
                <a:lnTo>
                  <a:pt x="246507" y="20802"/>
                </a:lnTo>
                <a:lnTo>
                  <a:pt x="246507" y="2971"/>
                </a:lnTo>
                <a:close/>
              </a:path>
              <a:path w="381635" h="173990">
                <a:moveTo>
                  <a:pt x="278511" y="134188"/>
                </a:moveTo>
                <a:lnTo>
                  <a:pt x="265938" y="148818"/>
                </a:lnTo>
                <a:lnTo>
                  <a:pt x="271574" y="154233"/>
                </a:lnTo>
                <a:lnTo>
                  <a:pt x="277739" y="159048"/>
                </a:lnTo>
                <a:lnTo>
                  <a:pt x="315722" y="173093"/>
                </a:lnTo>
                <a:lnTo>
                  <a:pt x="324459" y="173507"/>
                </a:lnTo>
                <a:lnTo>
                  <a:pt x="332960" y="173114"/>
                </a:lnTo>
                <a:lnTo>
                  <a:pt x="370722" y="155219"/>
                </a:lnTo>
                <a:lnTo>
                  <a:pt x="370891" y="154990"/>
                </a:lnTo>
                <a:lnTo>
                  <a:pt x="324688" y="154990"/>
                </a:lnTo>
                <a:lnTo>
                  <a:pt x="318230" y="154633"/>
                </a:lnTo>
                <a:lnTo>
                  <a:pt x="283168" y="138645"/>
                </a:lnTo>
                <a:lnTo>
                  <a:pt x="278511" y="134188"/>
                </a:lnTo>
                <a:close/>
              </a:path>
              <a:path w="381635" h="173990">
                <a:moveTo>
                  <a:pt x="326517" y="0"/>
                </a:moveTo>
                <a:lnTo>
                  <a:pt x="285140" y="14744"/>
                </a:lnTo>
                <a:lnTo>
                  <a:pt x="273788" y="52730"/>
                </a:lnTo>
                <a:lnTo>
                  <a:pt x="275463" y="59283"/>
                </a:lnTo>
                <a:lnTo>
                  <a:pt x="331774" y="97840"/>
                </a:lnTo>
                <a:lnTo>
                  <a:pt x="337108" y="100126"/>
                </a:lnTo>
                <a:lnTo>
                  <a:pt x="341871" y="102450"/>
                </a:lnTo>
                <a:lnTo>
                  <a:pt x="350253" y="107175"/>
                </a:lnTo>
                <a:lnTo>
                  <a:pt x="353606" y="110108"/>
                </a:lnTo>
                <a:lnTo>
                  <a:pt x="358635" y="117119"/>
                </a:lnTo>
                <a:lnTo>
                  <a:pt x="359892" y="121843"/>
                </a:lnTo>
                <a:lnTo>
                  <a:pt x="359892" y="135864"/>
                </a:lnTo>
                <a:lnTo>
                  <a:pt x="324688" y="154990"/>
                </a:lnTo>
                <a:lnTo>
                  <a:pt x="370891" y="154990"/>
                </a:lnTo>
                <a:lnTo>
                  <a:pt x="374523" y="150075"/>
                </a:lnTo>
                <a:lnTo>
                  <a:pt x="379095" y="142836"/>
                </a:lnTo>
                <a:lnTo>
                  <a:pt x="381381" y="134797"/>
                </a:lnTo>
                <a:lnTo>
                  <a:pt x="381381" y="117728"/>
                </a:lnTo>
                <a:lnTo>
                  <a:pt x="353263" y="83896"/>
                </a:lnTo>
                <a:lnTo>
                  <a:pt x="323088" y="70865"/>
                </a:lnTo>
                <a:lnTo>
                  <a:pt x="318668" y="68884"/>
                </a:lnTo>
                <a:lnTo>
                  <a:pt x="295198" y="48234"/>
                </a:lnTo>
                <a:lnTo>
                  <a:pt x="295198" y="35280"/>
                </a:lnTo>
                <a:lnTo>
                  <a:pt x="298056" y="29375"/>
                </a:lnTo>
                <a:lnTo>
                  <a:pt x="309486" y="20688"/>
                </a:lnTo>
                <a:lnTo>
                  <a:pt x="317068" y="18516"/>
                </a:lnTo>
                <a:lnTo>
                  <a:pt x="373497" y="18516"/>
                </a:lnTo>
                <a:lnTo>
                  <a:pt x="371072" y="16216"/>
                </a:lnTo>
                <a:lnTo>
                  <a:pt x="333910" y="357"/>
                </a:lnTo>
                <a:lnTo>
                  <a:pt x="326517" y="0"/>
                </a:lnTo>
                <a:close/>
              </a:path>
              <a:path w="381635" h="173990">
                <a:moveTo>
                  <a:pt x="373497" y="18516"/>
                </a:moveTo>
                <a:lnTo>
                  <a:pt x="334441" y="18516"/>
                </a:lnTo>
                <a:lnTo>
                  <a:pt x="341490" y="19926"/>
                </a:lnTo>
                <a:lnTo>
                  <a:pt x="353834" y="25565"/>
                </a:lnTo>
                <a:lnTo>
                  <a:pt x="359553" y="29375"/>
                </a:lnTo>
                <a:lnTo>
                  <a:pt x="364693" y="34061"/>
                </a:lnTo>
                <a:lnTo>
                  <a:pt x="375666" y="20573"/>
                </a:lnTo>
                <a:lnTo>
                  <a:pt x="373497" y="18516"/>
                </a:lnTo>
                <a:close/>
              </a:path>
              <a:path w="381635" h="173990">
                <a:moveTo>
                  <a:pt x="74295" y="0"/>
                </a:moveTo>
                <a:lnTo>
                  <a:pt x="32175" y="13201"/>
                </a:lnTo>
                <a:lnTo>
                  <a:pt x="5600" y="50406"/>
                </a:lnTo>
                <a:lnTo>
                  <a:pt x="0" y="86867"/>
                </a:lnTo>
                <a:lnTo>
                  <a:pt x="342" y="96776"/>
                </a:lnTo>
                <a:lnTo>
                  <a:pt x="12058" y="138217"/>
                </a:lnTo>
                <a:lnTo>
                  <a:pt x="44005" y="167678"/>
                </a:lnTo>
                <a:lnTo>
                  <a:pt x="72923" y="173507"/>
                </a:lnTo>
                <a:lnTo>
                  <a:pt x="80910" y="173114"/>
                </a:lnTo>
                <a:lnTo>
                  <a:pt x="119165" y="154990"/>
                </a:lnTo>
                <a:lnTo>
                  <a:pt x="73837" y="154990"/>
                </a:lnTo>
                <a:lnTo>
                  <a:pt x="66108" y="154469"/>
                </a:lnTo>
                <a:lnTo>
                  <a:pt x="31646" y="130144"/>
                </a:lnTo>
                <a:lnTo>
                  <a:pt x="21717" y="86182"/>
                </a:lnTo>
                <a:lnTo>
                  <a:pt x="22131" y="76130"/>
                </a:lnTo>
                <a:lnTo>
                  <a:pt x="36290" y="36718"/>
                </a:lnTo>
                <a:lnTo>
                  <a:pt x="74523" y="18516"/>
                </a:lnTo>
                <a:lnTo>
                  <a:pt x="118362" y="18516"/>
                </a:lnTo>
                <a:lnTo>
                  <a:pt x="115366" y="15239"/>
                </a:lnTo>
                <a:lnTo>
                  <a:pt x="81724" y="392"/>
                </a:lnTo>
                <a:lnTo>
                  <a:pt x="74295" y="0"/>
                </a:lnTo>
                <a:close/>
              </a:path>
              <a:path w="381635" h="173990">
                <a:moveTo>
                  <a:pt x="112699" y="136016"/>
                </a:moveTo>
                <a:lnTo>
                  <a:pt x="107365" y="141960"/>
                </a:lnTo>
                <a:lnTo>
                  <a:pt x="101536" y="146608"/>
                </a:lnTo>
                <a:lnTo>
                  <a:pt x="88887" y="153314"/>
                </a:lnTo>
                <a:lnTo>
                  <a:pt x="81762" y="154990"/>
                </a:lnTo>
                <a:lnTo>
                  <a:pt x="119165" y="154990"/>
                </a:lnTo>
                <a:lnTo>
                  <a:pt x="124358" y="149504"/>
                </a:lnTo>
                <a:lnTo>
                  <a:pt x="112699" y="136016"/>
                </a:lnTo>
                <a:close/>
              </a:path>
              <a:path w="381635" h="173990">
                <a:moveTo>
                  <a:pt x="118362" y="18516"/>
                </a:moveTo>
                <a:lnTo>
                  <a:pt x="81686" y="18516"/>
                </a:lnTo>
                <a:lnTo>
                  <a:pt x="88087" y="19964"/>
                </a:lnTo>
                <a:lnTo>
                  <a:pt x="99364" y="25755"/>
                </a:lnTo>
                <a:lnTo>
                  <a:pt x="104394" y="29565"/>
                </a:lnTo>
                <a:lnTo>
                  <a:pt x="108813" y="34289"/>
                </a:lnTo>
                <a:lnTo>
                  <a:pt x="120243" y="20573"/>
                </a:lnTo>
                <a:lnTo>
                  <a:pt x="118362" y="18516"/>
                </a:lnTo>
                <a:close/>
              </a:path>
            </a:pathLst>
          </a:custGeom>
          <a:solidFill>
            <a:srgbClr val="252525"/>
          </a:solidFill>
        </p:spPr>
        <p:txBody>
          <a:bodyPr wrap="square" lIns="0" tIns="0" rIns="0" bIns="0" rtlCol="0"/>
          <a:lstStyle/>
          <a:p>
            <a:endParaRPr/>
          </a:p>
        </p:txBody>
      </p:sp>
      <p:sp>
        <p:nvSpPr>
          <p:cNvPr id="64" name="bg object 64"/>
          <p:cNvSpPr/>
          <p:nvPr/>
        </p:nvSpPr>
        <p:spPr>
          <a:xfrm>
            <a:off x="4805781" y="8652125"/>
            <a:ext cx="231775" cy="173990"/>
          </a:xfrm>
          <a:custGeom>
            <a:avLst/>
            <a:gdLst/>
            <a:ahLst/>
            <a:cxnLst/>
            <a:rect l="l" t="t" r="r" b="b"/>
            <a:pathLst>
              <a:path w="231775" h="173990">
                <a:moveTo>
                  <a:pt x="0" y="2971"/>
                </a:moveTo>
                <a:lnTo>
                  <a:pt x="96469" y="2971"/>
                </a:lnTo>
                <a:lnTo>
                  <a:pt x="96469" y="20802"/>
                </a:lnTo>
                <a:lnTo>
                  <a:pt x="21031" y="20802"/>
                </a:lnTo>
                <a:lnTo>
                  <a:pt x="21031" y="73380"/>
                </a:lnTo>
                <a:lnTo>
                  <a:pt x="84582" y="73380"/>
                </a:lnTo>
                <a:lnTo>
                  <a:pt x="84582" y="91439"/>
                </a:lnTo>
                <a:lnTo>
                  <a:pt x="21031" y="91439"/>
                </a:lnTo>
                <a:lnTo>
                  <a:pt x="21031" y="152476"/>
                </a:lnTo>
                <a:lnTo>
                  <a:pt x="98983" y="152476"/>
                </a:lnTo>
                <a:lnTo>
                  <a:pt x="98983" y="170535"/>
                </a:lnTo>
                <a:lnTo>
                  <a:pt x="0" y="170535"/>
                </a:lnTo>
                <a:lnTo>
                  <a:pt x="0" y="2971"/>
                </a:lnTo>
                <a:close/>
              </a:path>
              <a:path w="231775" h="173990">
                <a:moveTo>
                  <a:pt x="176479" y="0"/>
                </a:moveTo>
                <a:lnTo>
                  <a:pt x="215941" y="12287"/>
                </a:lnTo>
                <a:lnTo>
                  <a:pt x="225628" y="20573"/>
                </a:lnTo>
                <a:lnTo>
                  <a:pt x="214655" y="34061"/>
                </a:lnTo>
                <a:lnTo>
                  <a:pt x="209473" y="29336"/>
                </a:lnTo>
                <a:lnTo>
                  <a:pt x="203796" y="25565"/>
                </a:lnTo>
                <a:lnTo>
                  <a:pt x="197624" y="22745"/>
                </a:lnTo>
                <a:lnTo>
                  <a:pt x="191452" y="19926"/>
                </a:lnTo>
                <a:lnTo>
                  <a:pt x="184404" y="18516"/>
                </a:lnTo>
                <a:lnTo>
                  <a:pt x="176479" y="18516"/>
                </a:lnTo>
                <a:lnTo>
                  <a:pt x="167030" y="18516"/>
                </a:lnTo>
                <a:lnTo>
                  <a:pt x="159448" y="20688"/>
                </a:lnTo>
                <a:lnTo>
                  <a:pt x="153733" y="25031"/>
                </a:lnTo>
                <a:lnTo>
                  <a:pt x="148018" y="29375"/>
                </a:lnTo>
                <a:lnTo>
                  <a:pt x="145161" y="35280"/>
                </a:lnTo>
                <a:lnTo>
                  <a:pt x="145161" y="42748"/>
                </a:lnTo>
                <a:lnTo>
                  <a:pt x="145161" y="48234"/>
                </a:lnTo>
                <a:lnTo>
                  <a:pt x="146570" y="52730"/>
                </a:lnTo>
                <a:lnTo>
                  <a:pt x="149390" y="56235"/>
                </a:lnTo>
                <a:lnTo>
                  <a:pt x="152209" y="59740"/>
                </a:lnTo>
                <a:lnTo>
                  <a:pt x="155752" y="62560"/>
                </a:lnTo>
                <a:lnTo>
                  <a:pt x="196824" y="81152"/>
                </a:lnTo>
                <a:lnTo>
                  <a:pt x="203225" y="83896"/>
                </a:lnTo>
                <a:lnTo>
                  <a:pt x="209054" y="87172"/>
                </a:lnTo>
                <a:lnTo>
                  <a:pt x="231343" y="117728"/>
                </a:lnTo>
                <a:lnTo>
                  <a:pt x="231343" y="125958"/>
                </a:lnTo>
                <a:lnTo>
                  <a:pt x="231343" y="134797"/>
                </a:lnTo>
                <a:lnTo>
                  <a:pt x="204825" y="167220"/>
                </a:lnTo>
                <a:lnTo>
                  <a:pt x="174421" y="173507"/>
                </a:lnTo>
                <a:lnTo>
                  <a:pt x="165684" y="173093"/>
                </a:lnTo>
                <a:lnTo>
                  <a:pt x="127701" y="159048"/>
                </a:lnTo>
                <a:lnTo>
                  <a:pt x="115900" y="148818"/>
                </a:lnTo>
                <a:lnTo>
                  <a:pt x="128473" y="134188"/>
                </a:lnTo>
                <a:lnTo>
                  <a:pt x="133130" y="138645"/>
                </a:lnTo>
                <a:lnTo>
                  <a:pt x="138188" y="142646"/>
                </a:lnTo>
                <a:lnTo>
                  <a:pt x="174650" y="154990"/>
                </a:lnTo>
                <a:lnTo>
                  <a:pt x="182529" y="154519"/>
                </a:lnTo>
                <a:lnTo>
                  <a:pt x="209854" y="135864"/>
                </a:lnTo>
                <a:lnTo>
                  <a:pt x="209854" y="127787"/>
                </a:lnTo>
                <a:lnTo>
                  <a:pt x="209854" y="121843"/>
                </a:lnTo>
                <a:lnTo>
                  <a:pt x="208597" y="117119"/>
                </a:lnTo>
                <a:lnTo>
                  <a:pt x="206082" y="113614"/>
                </a:lnTo>
                <a:lnTo>
                  <a:pt x="203568" y="110108"/>
                </a:lnTo>
                <a:lnTo>
                  <a:pt x="200215" y="107175"/>
                </a:lnTo>
                <a:lnTo>
                  <a:pt x="196024" y="104813"/>
                </a:lnTo>
                <a:lnTo>
                  <a:pt x="191833" y="102450"/>
                </a:lnTo>
                <a:lnTo>
                  <a:pt x="187071" y="100126"/>
                </a:lnTo>
                <a:lnTo>
                  <a:pt x="181737" y="97840"/>
                </a:lnTo>
                <a:lnTo>
                  <a:pt x="157734" y="87325"/>
                </a:lnTo>
                <a:lnTo>
                  <a:pt x="152552" y="85039"/>
                </a:lnTo>
                <a:lnTo>
                  <a:pt x="147332" y="82143"/>
                </a:lnTo>
                <a:lnTo>
                  <a:pt x="142074" y="78638"/>
                </a:lnTo>
                <a:lnTo>
                  <a:pt x="136817" y="75133"/>
                </a:lnTo>
                <a:lnTo>
                  <a:pt x="132435" y="70561"/>
                </a:lnTo>
                <a:lnTo>
                  <a:pt x="128930" y="64922"/>
                </a:lnTo>
                <a:lnTo>
                  <a:pt x="125425" y="59283"/>
                </a:lnTo>
                <a:lnTo>
                  <a:pt x="123672" y="52425"/>
                </a:lnTo>
                <a:lnTo>
                  <a:pt x="123672" y="44348"/>
                </a:lnTo>
                <a:lnTo>
                  <a:pt x="123672" y="35661"/>
                </a:lnTo>
                <a:lnTo>
                  <a:pt x="125958" y="28003"/>
                </a:lnTo>
                <a:lnTo>
                  <a:pt x="130530" y="21374"/>
                </a:lnTo>
                <a:lnTo>
                  <a:pt x="135102" y="14744"/>
                </a:lnTo>
                <a:lnTo>
                  <a:pt x="169035" y="357"/>
                </a:lnTo>
                <a:lnTo>
                  <a:pt x="176479" y="0"/>
                </a:lnTo>
                <a:close/>
              </a:path>
            </a:pathLst>
          </a:custGeom>
          <a:ln w="3175">
            <a:solidFill>
              <a:srgbClr val="404040"/>
            </a:solidFill>
          </a:ln>
        </p:spPr>
        <p:txBody>
          <a:bodyPr wrap="square" lIns="0" tIns="0" rIns="0" bIns="0" rtlCol="0"/>
          <a:lstStyle/>
          <a:p>
            <a:endParaRPr/>
          </a:p>
        </p:txBody>
      </p:sp>
      <p:pic>
        <p:nvPicPr>
          <p:cNvPr id="65" name="bg object 65"/>
          <p:cNvPicPr/>
          <p:nvPr/>
        </p:nvPicPr>
        <p:blipFill>
          <a:blip r:embed="rId12" cstate="print"/>
          <a:stretch>
            <a:fillRect/>
          </a:stretch>
        </p:blipFill>
        <p:spPr>
          <a:xfrm>
            <a:off x="4654219" y="8650601"/>
            <a:ext cx="127406" cy="176555"/>
          </a:xfrm>
          <a:prstGeom prst="rect">
            <a:avLst/>
          </a:prstGeom>
        </p:spPr>
      </p:pic>
      <p:pic>
        <p:nvPicPr>
          <p:cNvPr id="66" name="bg object 66"/>
          <p:cNvPicPr/>
          <p:nvPr/>
        </p:nvPicPr>
        <p:blipFill>
          <a:blip r:embed="rId13" cstate="print"/>
          <a:stretch>
            <a:fillRect/>
          </a:stretch>
        </p:blipFill>
        <p:spPr>
          <a:xfrm>
            <a:off x="5094732" y="8632085"/>
            <a:ext cx="846963" cy="209936"/>
          </a:xfrm>
          <a:prstGeom prst="rect">
            <a:avLst/>
          </a:prstGeom>
        </p:spPr>
      </p:pic>
      <p:sp>
        <p:nvSpPr>
          <p:cNvPr id="2" name="Holder 2"/>
          <p:cNvSpPr>
            <a:spLocks noGrp="1"/>
          </p:cNvSpPr>
          <p:nvPr>
            <p:ph type="title"/>
          </p:nvPr>
        </p:nvSpPr>
        <p:spPr/>
        <p:txBody>
          <a:bodyPr lIns="0" tIns="0" rIns="0" bIns="0"/>
          <a:lstStyle>
            <a:lvl1pPr>
              <a:defRPr sz="2300" b="1" i="0">
                <a:solidFill>
                  <a:schemeClr val="bg1"/>
                </a:solidFill>
                <a:latin typeface="함초롬돋움"/>
                <a:cs typeface="함초롬돋움"/>
              </a:defRPr>
            </a:lvl1pPr>
          </a:lstStyle>
          <a:p>
            <a:endParaRPr/>
          </a:p>
        </p:txBody>
      </p:sp>
      <p:sp>
        <p:nvSpPr>
          <p:cNvPr id="3" name="Holder 3"/>
          <p:cNvSpPr>
            <a:spLocks noGrp="1"/>
          </p:cNvSpPr>
          <p:nvPr>
            <p:ph type="ftr" sz="quarter" idx="5"/>
          </p:nvPr>
        </p:nvSpPr>
        <p:spPr/>
        <p:txBody>
          <a:bodyPr lIns="0" tIns="0" rIns="0" bIns="0"/>
          <a:lstStyle>
            <a:lvl1pPr>
              <a:defRPr sz="900" b="0" i="0">
                <a:solidFill>
                  <a:schemeClr val="tx1"/>
                </a:solidFill>
                <a:latin typeface="함초롬돋움"/>
                <a:cs typeface="함초롬돋움"/>
              </a:defRPr>
            </a:lvl1pPr>
          </a:lstStyle>
          <a:p>
            <a:pPr marL="12700">
              <a:lnSpc>
                <a:spcPct val="100000"/>
              </a:lnSpc>
              <a:spcBef>
                <a:spcPts val="240"/>
              </a:spcBef>
            </a:pPr>
            <a:r>
              <a:rPr spc="-10" dirty="0"/>
              <a:t>Samil</a:t>
            </a:r>
            <a:r>
              <a:rPr spc="-45" dirty="0"/>
              <a:t> </a:t>
            </a:r>
            <a:r>
              <a:rPr dirty="0"/>
              <a:t>PwC</a:t>
            </a:r>
            <a:r>
              <a:rPr spc="165" dirty="0"/>
              <a:t> </a:t>
            </a:r>
            <a:r>
              <a:rPr dirty="0"/>
              <a:t>l</a:t>
            </a:r>
            <a:r>
              <a:rPr spc="150" dirty="0"/>
              <a:t> </a:t>
            </a:r>
            <a:r>
              <a:rPr spc="-10" dirty="0"/>
              <a:t>Samil</a:t>
            </a:r>
            <a:r>
              <a:rPr spc="-45" dirty="0"/>
              <a:t> </a:t>
            </a:r>
            <a:r>
              <a:rPr spc="-10" dirty="0"/>
              <a:t>Insight</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2/28/2025</a:t>
            </a:fld>
            <a:endParaRPr lang="en-US"/>
          </a:p>
        </p:txBody>
      </p:sp>
      <p:sp>
        <p:nvSpPr>
          <p:cNvPr id="5" name="Holder 5"/>
          <p:cNvSpPr>
            <a:spLocks noGrp="1"/>
          </p:cNvSpPr>
          <p:nvPr>
            <p:ph type="sldNum" sz="quarter" idx="7"/>
          </p:nvPr>
        </p:nvSpPr>
        <p:spPr/>
        <p:txBody>
          <a:bodyPr lIns="0" tIns="0" rIns="0" bIns="0"/>
          <a:lstStyle>
            <a:lvl1pPr>
              <a:defRPr sz="900" b="0" i="0">
                <a:solidFill>
                  <a:schemeClr val="bg1"/>
                </a:solidFill>
                <a:latin typeface="함초롬돋움"/>
                <a:cs typeface="함초롬돋움"/>
              </a:defRPr>
            </a:lvl1pPr>
          </a:lstStyle>
          <a:p>
            <a:pPr marL="69850">
              <a:lnSpc>
                <a:spcPct val="100000"/>
              </a:lnSpc>
              <a:spcBef>
                <a:spcPts val="240"/>
              </a:spcBef>
            </a:pPr>
            <a:fld id="{81D60167-4931-47E6-BA6A-407CBD079E47}" type="slidenum">
              <a:rPr dirty="0"/>
              <a:t>‹#›</a:t>
            </a:fld>
            <a:endParaRPr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4_빈 화면">
    <p:spTree>
      <p:nvGrpSpPr>
        <p:cNvPr id="1" name=""/>
        <p:cNvGrpSpPr/>
        <p:nvPr/>
      </p:nvGrpSpPr>
      <p:grpSpPr>
        <a:xfrm>
          <a:off x="0" y="0"/>
          <a:ext cx="0" cy="0"/>
          <a:chOff x="0" y="0"/>
          <a:chExt cx="0" cy="0"/>
        </a:xfrm>
      </p:grpSpPr>
      <p:sp>
        <p:nvSpPr>
          <p:cNvPr id="10" name="그림 개체 틀 9">
            <a:extLst>
              <a:ext uri="{FF2B5EF4-FFF2-40B4-BE49-F238E27FC236}">
                <a16:creationId xmlns:a16="http://schemas.microsoft.com/office/drawing/2014/main" id="{C035E689-93A3-11AE-89F2-E919C1BB700E}"/>
              </a:ext>
            </a:extLst>
          </p:cNvPr>
          <p:cNvSpPr>
            <a:spLocks noGrp="1"/>
          </p:cNvSpPr>
          <p:nvPr>
            <p:ph type="pic" sz="quarter" idx="13"/>
          </p:nvPr>
        </p:nvSpPr>
        <p:spPr>
          <a:xfrm>
            <a:off x="1120319" y="3348550"/>
            <a:ext cx="2098518" cy="3320571"/>
          </a:xfrm>
          <a:custGeom>
            <a:avLst/>
            <a:gdLst>
              <a:gd name="connsiteX0" fmla="*/ 0 w 3306985"/>
              <a:gd name="connsiteY0" fmla="*/ 0 h 2139971"/>
              <a:gd name="connsiteX1" fmla="*/ 3306985 w 3306985"/>
              <a:gd name="connsiteY1" fmla="*/ 0 h 2139971"/>
              <a:gd name="connsiteX2" fmla="*/ 3306985 w 3306985"/>
              <a:gd name="connsiteY2" fmla="*/ 2139971 h 2139971"/>
              <a:gd name="connsiteX3" fmla="*/ 0 w 3306985"/>
              <a:gd name="connsiteY3" fmla="*/ 2139971 h 2139971"/>
            </a:gdLst>
            <a:ahLst/>
            <a:cxnLst>
              <a:cxn ang="0">
                <a:pos x="connsiteX0" y="connsiteY0"/>
              </a:cxn>
              <a:cxn ang="0">
                <a:pos x="connsiteX1" y="connsiteY1"/>
              </a:cxn>
              <a:cxn ang="0">
                <a:pos x="connsiteX2" y="connsiteY2"/>
              </a:cxn>
              <a:cxn ang="0">
                <a:pos x="connsiteX3" y="connsiteY3"/>
              </a:cxn>
            </a:cxnLst>
            <a:rect l="l" t="t" r="r" b="b"/>
            <a:pathLst>
              <a:path w="3306985" h="2139971">
                <a:moveTo>
                  <a:pt x="0" y="0"/>
                </a:moveTo>
                <a:lnTo>
                  <a:pt x="3306985" y="0"/>
                </a:lnTo>
                <a:lnTo>
                  <a:pt x="3306985" y="2139971"/>
                </a:lnTo>
                <a:lnTo>
                  <a:pt x="0" y="2139971"/>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
        <p:nvSpPr>
          <p:cNvPr id="13" name="그림 개체 틀 2">
            <a:extLst>
              <a:ext uri="{FF2B5EF4-FFF2-40B4-BE49-F238E27FC236}">
                <a16:creationId xmlns:a16="http://schemas.microsoft.com/office/drawing/2014/main" id="{2D92AC59-6444-3E69-045B-9C837CABD16B}"/>
              </a:ext>
            </a:extLst>
          </p:cNvPr>
          <p:cNvSpPr>
            <a:spLocks noGrp="1"/>
          </p:cNvSpPr>
          <p:nvPr>
            <p:ph type="pic" sz="quarter" idx="14"/>
          </p:nvPr>
        </p:nvSpPr>
        <p:spPr>
          <a:xfrm>
            <a:off x="4553565" y="3369761"/>
            <a:ext cx="2086980" cy="3297034"/>
          </a:xfrm>
        </p:spPr>
        <p:txBody>
          <a:bodyPr/>
          <a:lstStyle/>
          <a:p>
            <a:endParaRPr lang="ko-KR" altLang="en-US"/>
          </a:p>
        </p:txBody>
      </p:sp>
    </p:spTree>
    <p:extLst>
      <p:ext uri="{BB962C8B-B14F-4D97-AF65-F5344CB8AC3E}">
        <p14:creationId xmlns:p14="http://schemas.microsoft.com/office/powerpoint/2010/main" val="15350807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5_빈 화면">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id="{251735CB-180F-D27B-16F8-8C2DA5E8868E}"/>
              </a:ext>
            </a:extLst>
          </p:cNvPr>
          <p:cNvSpPr>
            <a:spLocks noGrp="1"/>
          </p:cNvSpPr>
          <p:nvPr>
            <p:ph type="pic" sz="quarter" idx="13"/>
          </p:nvPr>
        </p:nvSpPr>
        <p:spPr>
          <a:xfrm>
            <a:off x="4463058" y="2490260"/>
            <a:ext cx="2738557" cy="3903802"/>
          </a:xfrm>
          <a:custGeom>
            <a:avLst/>
            <a:gdLst>
              <a:gd name="connsiteX0" fmla="*/ 0 w 4295776"/>
              <a:gd name="connsiteY0" fmla="*/ 0 h 2454078"/>
              <a:gd name="connsiteX1" fmla="*/ 4295776 w 4295776"/>
              <a:gd name="connsiteY1" fmla="*/ 0 h 2454078"/>
              <a:gd name="connsiteX2" fmla="*/ 4295776 w 4295776"/>
              <a:gd name="connsiteY2" fmla="*/ 2454078 h 2454078"/>
              <a:gd name="connsiteX3" fmla="*/ 0 w 4295776"/>
              <a:gd name="connsiteY3" fmla="*/ 2454078 h 2454078"/>
            </a:gdLst>
            <a:ahLst/>
            <a:cxnLst>
              <a:cxn ang="0">
                <a:pos x="connsiteX0" y="connsiteY0"/>
              </a:cxn>
              <a:cxn ang="0">
                <a:pos x="connsiteX1" y="connsiteY1"/>
              </a:cxn>
              <a:cxn ang="0">
                <a:pos x="connsiteX2" y="connsiteY2"/>
              </a:cxn>
              <a:cxn ang="0">
                <a:pos x="connsiteX3" y="connsiteY3"/>
              </a:cxn>
            </a:cxnLst>
            <a:rect l="l" t="t" r="r" b="b"/>
            <a:pathLst>
              <a:path w="4295776" h="2454078">
                <a:moveTo>
                  <a:pt x="0" y="0"/>
                </a:moveTo>
                <a:lnTo>
                  <a:pt x="4295776" y="0"/>
                </a:lnTo>
                <a:lnTo>
                  <a:pt x="4295776" y="2454078"/>
                </a:lnTo>
                <a:lnTo>
                  <a:pt x="0" y="2454078"/>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22230079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6_빈 화면">
    <p:spTree>
      <p:nvGrpSpPr>
        <p:cNvPr id="1" name=""/>
        <p:cNvGrpSpPr/>
        <p:nvPr/>
      </p:nvGrpSpPr>
      <p:grpSpPr>
        <a:xfrm>
          <a:off x="0" y="0"/>
          <a:ext cx="0" cy="0"/>
          <a:chOff x="0" y="0"/>
          <a:chExt cx="0" cy="0"/>
        </a:xfrm>
      </p:grpSpPr>
      <p:sp>
        <p:nvSpPr>
          <p:cNvPr id="10" name="그림 개체 틀 9">
            <a:extLst>
              <a:ext uri="{FF2B5EF4-FFF2-40B4-BE49-F238E27FC236}">
                <a16:creationId xmlns:a16="http://schemas.microsoft.com/office/drawing/2014/main" id="{A0C60DCF-F17F-4BC6-D145-9243B09AA94E}"/>
              </a:ext>
            </a:extLst>
          </p:cNvPr>
          <p:cNvSpPr>
            <a:spLocks noGrp="1"/>
          </p:cNvSpPr>
          <p:nvPr>
            <p:ph type="pic" sz="quarter" idx="13"/>
          </p:nvPr>
        </p:nvSpPr>
        <p:spPr>
          <a:xfrm>
            <a:off x="1731" y="-12249"/>
            <a:ext cx="7768938" cy="4462581"/>
          </a:xfrm>
          <a:custGeom>
            <a:avLst/>
            <a:gdLst>
              <a:gd name="connsiteX0" fmla="*/ 0 w 12186570"/>
              <a:gd name="connsiteY0" fmla="*/ 0 h 2805348"/>
              <a:gd name="connsiteX1" fmla="*/ 12186570 w 12186570"/>
              <a:gd name="connsiteY1" fmla="*/ 0 h 2805348"/>
              <a:gd name="connsiteX2" fmla="*/ 12186570 w 12186570"/>
              <a:gd name="connsiteY2" fmla="*/ 2805348 h 2805348"/>
              <a:gd name="connsiteX3" fmla="*/ 0 w 12186570"/>
              <a:gd name="connsiteY3" fmla="*/ 2805348 h 2805348"/>
            </a:gdLst>
            <a:ahLst/>
            <a:cxnLst>
              <a:cxn ang="0">
                <a:pos x="connsiteX0" y="connsiteY0"/>
              </a:cxn>
              <a:cxn ang="0">
                <a:pos x="connsiteX1" y="connsiteY1"/>
              </a:cxn>
              <a:cxn ang="0">
                <a:pos x="connsiteX2" y="connsiteY2"/>
              </a:cxn>
              <a:cxn ang="0">
                <a:pos x="connsiteX3" y="connsiteY3"/>
              </a:cxn>
            </a:cxnLst>
            <a:rect l="l" t="t" r="r" b="b"/>
            <a:pathLst>
              <a:path w="12186570" h="2805348">
                <a:moveTo>
                  <a:pt x="0" y="0"/>
                </a:moveTo>
                <a:lnTo>
                  <a:pt x="12186570" y="0"/>
                </a:lnTo>
                <a:lnTo>
                  <a:pt x="12186570" y="2805348"/>
                </a:lnTo>
                <a:lnTo>
                  <a:pt x="0" y="2805348"/>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
        <p:nvSpPr>
          <p:cNvPr id="12" name="그림 개체 틀 5">
            <a:extLst>
              <a:ext uri="{FF2B5EF4-FFF2-40B4-BE49-F238E27FC236}">
                <a16:creationId xmlns:a16="http://schemas.microsoft.com/office/drawing/2014/main" id="{DCE32D8C-DC3E-683C-6CFF-E63758521014}"/>
              </a:ext>
            </a:extLst>
          </p:cNvPr>
          <p:cNvSpPr>
            <a:spLocks noGrp="1"/>
          </p:cNvSpPr>
          <p:nvPr>
            <p:ph type="pic" sz="quarter" idx="14"/>
          </p:nvPr>
        </p:nvSpPr>
        <p:spPr>
          <a:xfrm>
            <a:off x="4213526" y="2703081"/>
            <a:ext cx="3670603" cy="5843661"/>
          </a:xfrm>
        </p:spPr>
        <p:txBody>
          <a:bodyPr/>
          <a:lstStyle/>
          <a:p>
            <a:endParaRPr lang="ko-KR" altLang="en-US"/>
          </a:p>
        </p:txBody>
      </p:sp>
    </p:spTree>
    <p:extLst>
      <p:ext uri="{BB962C8B-B14F-4D97-AF65-F5344CB8AC3E}">
        <p14:creationId xmlns:p14="http://schemas.microsoft.com/office/powerpoint/2010/main" val="41809965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7_빈 화면">
    <p:spTree>
      <p:nvGrpSpPr>
        <p:cNvPr id="1" name=""/>
        <p:cNvGrpSpPr/>
        <p:nvPr/>
      </p:nvGrpSpPr>
      <p:grpSpPr>
        <a:xfrm>
          <a:off x="0" y="0"/>
          <a:ext cx="0" cy="0"/>
          <a:chOff x="0" y="0"/>
          <a:chExt cx="0" cy="0"/>
        </a:xfrm>
      </p:grpSpPr>
      <p:sp>
        <p:nvSpPr>
          <p:cNvPr id="12" name="그림 개체 틀 11">
            <a:extLst>
              <a:ext uri="{FF2B5EF4-FFF2-40B4-BE49-F238E27FC236}">
                <a16:creationId xmlns:a16="http://schemas.microsoft.com/office/drawing/2014/main" id="{6551DA02-9B82-B44F-5769-D8AB6819609A}"/>
              </a:ext>
            </a:extLst>
          </p:cNvPr>
          <p:cNvSpPr>
            <a:spLocks noGrp="1"/>
          </p:cNvSpPr>
          <p:nvPr>
            <p:ph type="pic" sz="quarter" idx="14"/>
          </p:nvPr>
        </p:nvSpPr>
        <p:spPr>
          <a:xfrm>
            <a:off x="1208187" y="2955440"/>
            <a:ext cx="3003197" cy="4849295"/>
          </a:xfrm>
          <a:custGeom>
            <a:avLst/>
            <a:gdLst>
              <a:gd name="connsiteX0" fmla="*/ 0 w 4710898"/>
              <a:gd name="connsiteY0" fmla="*/ 0 h 3048451"/>
              <a:gd name="connsiteX1" fmla="*/ 4710898 w 4710898"/>
              <a:gd name="connsiteY1" fmla="*/ 0 h 3048451"/>
              <a:gd name="connsiteX2" fmla="*/ 4710898 w 4710898"/>
              <a:gd name="connsiteY2" fmla="*/ 3048451 h 3048451"/>
              <a:gd name="connsiteX3" fmla="*/ 0 w 4710898"/>
              <a:gd name="connsiteY3" fmla="*/ 3048451 h 3048451"/>
            </a:gdLst>
            <a:ahLst/>
            <a:cxnLst>
              <a:cxn ang="0">
                <a:pos x="connsiteX0" y="connsiteY0"/>
              </a:cxn>
              <a:cxn ang="0">
                <a:pos x="connsiteX1" y="connsiteY1"/>
              </a:cxn>
              <a:cxn ang="0">
                <a:pos x="connsiteX2" y="connsiteY2"/>
              </a:cxn>
              <a:cxn ang="0">
                <a:pos x="connsiteX3" y="connsiteY3"/>
              </a:cxn>
            </a:cxnLst>
            <a:rect l="l" t="t" r="r" b="b"/>
            <a:pathLst>
              <a:path w="4710898" h="3048451">
                <a:moveTo>
                  <a:pt x="0" y="0"/>
                </a:moveTo>
                <a:lnTo>
                  <a:pt x="4710898" y="0"/>
                </a:lnTo>
                <a:lnTo>
                  <a:pt x="4710898" y="3048451"/>
                </a:lnTo>
                <a:lnTo>
                  <a:pt x="0" y="3048451"/>
                </a:lnTo>
                <a:close/>
              </a:path>
            </a:pathLst>
          </a:custGeom>
        </p:spPr>
        <p:txBody>
          <a:bodyPr wrap="square">
            <a:noAutofit/>
          </a:bodyPr>
          <a:lstStyle/>
          <a:p>
            <a:endParaRPr lang="ko-KR" altLang="en-US"/>
          </a:p>
        </p:txBody>
      </p:sp>
      <p:sp>
        <p:nvSpPr>
          <p:cNvPr id="7" name="그림 개체 틀 6">
            <a:extLst>
              <a:ext uri="{FF2B5EF4-FFF2-40B4-BE49-F238E27FC236}">
                <a16:creationId xmlns:a16="http://schemas.microsoft.com/office/drawing/2014/main" id="{6CF05D00-6074-77E9-7A5D-57EE3ED41AB7}"/>
              </a:ext>
            </a:extLst>
          </p:cNvPr>
          <p:cNvSpPr>
            <a:spLocks noGrp="1"/>
          </p:cNvSpPr>
          <p:nvPr>
            <p:ph type="pic" sz="quarter" idx="13"/>
          </p:nvPr>
        </p:nvSpPr>
        <p:spPr>
          <a:xfrm>
            <a:off x="464709" y="3312912"/>
            <a:ext cx="900268" cy="4707729"/>
          </a:xfrm>
          <a:prstGeom prst="roundRect">
            <a:avLst>
              <a:gd name="adj" fmla="val 6775"/>
            </a:avLst>
          </a:prstGeom>
        </p:spPr>
        <p:txBody>
          <a:bodyPr wrap="square">
            <a:noAutofit/>
          </a:bodyPr>
          <a:lstStyle/>
          <a:p>
            <a:endParaRPr lang="ko-KR" altLang="en-US" dirty="0"/>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220563492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8_빈 화면">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id="{23F01101-DAEF-4FCC-3FBC-3045557D4545}"/>
              </a:ext>
            </a:extLst>
          </p:cNvPr>
          <p:cNvSpPr>
            <a:spLocks noGrp="1"/>
          </p:cNvSpPr>
          <p:nvPr>
            <p:ph type="pic" sz="quarter" idx="13"/>
          </p:nvPr>
        </p:nvSpPr>
        <p:spPr>
          <a:xfrm>
            <a:off x="4110209" y="2701200"/>
            <a:ext cx="1045329" cy="5466289"/>
          </a:xfrm>
          <a:custGeom>
            <a:avLst/>
            <a:gdLst>
              <a:gd name="connsiteX0" fmla="*/ 118471 w 1639732"/>
              <a:gd name="connsiteY0" fmla="*/ 0 h 3436317"/>
              <a:gd name="connsiteX1" fmla="*/ 1521261 w 1639732"/>
              <a:gd name="connsiteY1" fmla="*/ 0 h 3436317"/>
              <a:gd name="connsiteX2" fmla="*/ 1639732 w 1639732"/>
              <a:gd name="connsiteY2" fmla="*/ 118471 h 3436317"/>
              <a:gd name="connsiteX3" fmla="*/ 1639732 w 1639732"/>
              <a:gd name="connsiteY3" fmla="*/ 3317846 h 3436317"/>
              <a:gd name="connsiteX4" fmla="*/ 1521261 w 1639732"/>
              <a:gd name="connsiteY4" fmla="*/ 3436317 h 3436317"/>
              <a:gd name="connsiteX5" fmla="*/ 118471 w 1639732"/>
              <a:gd name="connsiteY5" fmla="*/ 3436317 h 3436317"/>
              <a:gd name="connsiteX6" fmla="*/ 0 w 1639732"/>
              <a:gd name="connsiteY6" fmla="*/ 3317846 h 3436317"/>
              <a:gd name="connsiteX7" fmla="*/ 0 w 1639732"/>
              <a:gd name="connsiteY7" fmla="*/ 118471 h 3436317"/>
              <a:gd name="connsiteX8" fmla="*/ 118471 w 1639732"/>
              <a:gd name="connsiteY8" fmla="*/ 0 h 3436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9732" h="3436317">
                <a:moveTo>
                  <a:pt x="118471" y="0"/>
                </a:moveTo>
                <a:lnTo>
                  <a:pt x="1521261" y="0"/>
                </a:lnTo>
                <a:cubicBezTo>
                  <a:pt x="1586691" y="0"/>
                  <a:pt x="1639732" y="53041"/>
                  <a:pt x="1639732" y="118471"/>
                </a:cubicBezTo>
                <a:lnTo>
                  <a:pt x="1639732" y="3317846"/>
                </a:lnTo>
                <a:cubicBezTo>
                  <a:pt x="1639732" y="3383276"/>
                  <a:pt x="1586691" y="3436317"/>
                  <a:pt x="1521261" y="3436317"/>
                </a:cubicBezTo>
                <a:lnTo>
                  <a:pt x="118471" y="3436317"/>
                </a:lnTo>
                <a:cubicBezTo>
                  <a:pt x="53041" y="3436317"/>
                  <a:pt x="0" y="3383276"/>
                  <a:pt x="0" y="3317846"/>
                </a:cubicBezTo>
                <a:lnTo>
                  <a:pt x="0" y="118471"/>
                </a:lnTo>
                <a:cubicBezTo>
                  <a:pt x="0" y="53041"/>
                  <a:pt x="53041" y="0"/>
                  <a:pt x="118471" y="0"/>
                </a:cubicBezTo>
                <a:close/>
              </a:path>
            </a:pathLst>
          </a:custGeom>
        </p:spPr>
        <p:txBody>
          <a:bodyPr wrap="square">
            <a:noAutofit/>
          </a:bodyPr>
          <a:lstStyle/>
          <a:p>
            <a:endParaRPr lang="ko-KR" altLang="en-US"/>
          </a:p>
        </p:txBody>
      </p:sp>
      <p:sp>
        <p:nvSpPr>
          <p:cNvPr id="9" name="그림 개체 틀 8">
            <a:extLst>
              <a:ext uri="{FF2B5EF4-FFF2-40B4-BE49-F238E27FC236}">
                <a16:creationId xmlns:a16="http://schemas.microsoft.com/office/drawing/2014/main" id="{0B3A725E-5B18-2259-F55A-9E5AE02F16B6}"/>
              </a:ext>
            </a:extLst>
          </p:cNvPr>
          <p:cNvSpPr>
            <a:spLocks noGrp="1"/>
          </p:cNvSpPr>
          <p:nvPr>
            <p:ph type="pic" sz="quarter" idx="14"/>
          </p:nvPr>
        </p:nvSpPr>
        <p:spPr>
          <a:xfrm>
            <a:off x="5771066" y="2701200"/>
            <a:ext cx="1045329" cy="5466289"/>
          </a:xfrm>
          <a:custGeom>
            <a:avLst/>
            <a:gdLst>
              <a:gd name="connsiteX0" fmla="*/ 118471 w 1639732"/>
              <a:gd name="connsiteY0" fmla="*/ 0 h 3436317"/>
              <a:gd name="connsiteX1" fmla="*/ 1521261 w 1639732"/>
              <a:gd name="connsiteY1" fmla="*/ 0 h 3436317"/>
              <a:gd name="connsiteX2" fmla="*/ 1639732 w 1639732"/>
              <a:gd name="connsiteY2" fmla="*/ 118471 h 3436317"/>
              <a:gd name="connsiteX3" fmla="*/ 1639732 w 1639732"/>
              <a:gd name="connsiteY3" fmla="*/ 3317846 h 3436317"/>
              <a:gd name="connsiteX4" fmla="*/ 1521261 w 1639732"/>
              <a:gd name="connsiteY4" fmla="*/ 3436317 h 3436317"/>
              <a:gd name="connsiteX5" fmla="*/ 118471 w 1639732"/>
              <a:gd name="connsiteY5" fmla="*/ 3436317 h 3436317"/>
              <a:gd name="connsiteX6" fmla="*/ 0 w 1639732"/>
              <a:gd name="connsiteY6" fmla="*/ 3317846 h 3436317"/>
              <a:gd name="connsiteX7" fmla="*/ 0 w 1639732"/>
              <a:gd name="connsiteY7" fmla="*/ 118471 h 3436317"/>
              <a:gd name="connsiteX8" fmla="*/ 118471 w 1639732"/>
              <a:gd name="connsiteY8" fmla="*/ 0 h 3436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9732" h="3436317">
                <a:moveTo>
                  <a:pt x="118471" y="0"/>
                </a:moveTo>
                <a:lnTo>
                  <a:pt x="1521261" y="0"/>
                </a:lnTo>
                <a:cubicBezTo>
                  <a:pt x="1586691" y="0"/>
                  <a:pt x="1639732" y="53041"/>
                  <a:pt x="1639732" y="118471"/>
                </a:cubicBezTo>
                <a:lnTo>
                  <a:pt x="1639732" y="3317846"/>
                </a:lnTo>
                <a:cubicBezTo>
                  <a:pt x="1639732" y="3383276"/>
                  <a:pt x="1586691" y="3436317"/>
                  <a:pt x="1521261" y="3436317"/>
                </a:cubicBezTo>
                <a:lnTo>
                  <a:pt x="118471" y="3436317"/>
                </a:lnTo>
                <a:cubicBezTo>
                  <a:pt x="53041" y="3436317"/>
                  <a:pt x="0" y="3383276"/>
                  <a:pt x="0" y="3317846"/>
                </a:cubicBezTo>
                <a:lnTo>
                  <a:pt x="0" y="118471"/>
                </a:lnTo>
                <a:cubicBezTo>
                  <a:pt x="0" y="53041"/>
                  <a:pt x="53041" y="0"/>
                  <a:pt x="118471" y="0"/>
                </a:cubicBez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23180343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9_빈 화면">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id="{188073DB-93B2-9560-2A48-758D66C0E76F}"/>
              </a:ext>
            </a:extLst>
          </p:cNvPr>
          <p:cNvSpPr>
            <a:spLocks noGrp="1"/>
          </p:cNvSpPr>
          <p:nvPr>
            <p:ph type="pic" sz="quarter" idx="13"/>
          </p:nvPr>
        </p:nvSpPr>
        <p:spPr>
          <a:xfrm>
            <a:off x="2098548" y="3308598"/>
            <a:ext cx="3599807" cy="5933334"/>
          </a:xfrm>
          <a:custGeom>
            <a:avLst/>
            <a:gdLst>
              <a:gd name="connsiteX0" fmla="*/ 0 w 5646756"/>
              <a:gd name="connsiteY0" fmla="*/ 0 h 3729919"/>
              <a:gd name="connsiteX1" fmla="*/ 5646756 w 5646756"/>
              <a:gd name="connsiteY1" fmla="*/ 0 h 3729919"/>
              <a:gd name="connsiteX2" fmla="*/ 5646756 w 5646756"/>
              <a:gd name="connsiteY2" fmla="*/ 3729919 h 3729919"/>
              <a:gd name="connsiteX3" fmla="*/ 0 w 5646756"/>
              <a:gd name="connsiteY3" fmla="*/ 3729919 h 3729919"/>
            </a:gdLst>
            <a:ahLst/>
            <a:cxnLst>
              <a:cxn ang="0">
                <a:pos x="connsiteX0" y="connsiteY0"/>
              </a:cxn>
              <a:cxn ang="0">
                <a:pos x="connsiteX1" y="connsiteY1"/>
              </a:cxn>
              <a:cxn ang="0">
                <a:pos x="connsiteX2" y="connsiteY2"/>
              </a:cxn>
              <a:cxn ang="0">
                <a:pos x="connsiteX3" y="connsiteY3"/>
              </a:cxn>
            </a:cxnLst>
            <a:rect l="l" t="t" r="r" b="b"/>
            <a:pathLst>
              <a:path w="5646756" h="3729919">
                <a:moveTo>
                  <a:pt x="0" y="0"/>
                </a:moveTo>
                <a:lnTo>
                  <a:pt x="5646756" y="0"/>
                </a:lnTo>
                <a:lnTo>
                  <a:pt x="5646756" y="3729919"/>
                </a:lnTo>
                <a:lnTo>
                  <a:pt x="0" y="3729919"/>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113237709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0_빈 화면">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id="{0B88B130-BDD8-F6C8-D8CB-329AFECE3C16}"/>
              </a:ext>
            </a:extLst>
          </p:cNvPr>
          <p:cNvSpPr>
            <a:spLocks noGrp="1"/>
          </p:cNvSpPr>
          <p:nvPr>
            <p:ph type="pic" sz="quarter" idx="13"/>
          </p:nvPr>
        </p:nvSpPr>
        <p:spPr>
          <a:xfrm>
            <a:off x="4857750" y="0"/>
            <a:ext cx="2914650" cy="10909300"/>
          </a:xfrm>
          <a:custGeom>
            <a:avLst/>
            <a:gdLst>
              <a:gd name="connsiteX0" fmla="*/ 0 w 4572000"/>
              <a:gd name="connsiteY0" fmla="*/ 0 h 6858000"/>
              <a:gd name="connsiteX1" fmla="*/ 4572000 w 4572000"/>
              <a:gd name="connsiteY1" fmla="*/ 0 h 6858000"/>
              <a:gd name="connsiteX2" fmla="*/ 4572000 w 4572000"/>
              <a:gd name="connsiteY2" fmla="*/ 6858000 h 6858000"/>
              <a:gd name="connsiteX3" fmla="*/ 0 w 457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572000" h="6858000">
                <a:moveTo>
                  <a:pt x="0" y="0"/>
                </a:moveTo>
                <a:lnTo>
                  <a:pt x="4572000" y="0"/>
                </a:lnTo>
                <a:lnTo>
                  <a:pt x="4572000" y="6858000"/>
                </a:lnTo>
                <a:lnTo>
                  <a:pt x="0" y="6858000"/>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220623306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1_빈 화면">
    <p:spTree>
      <p:nvGrpSpPr>
        <p:cNvPr id="1" name=""/>
        <p:cNvGrpSpPr/>
        <p:nvPr/>
      </p:nvGrpSpPr>
      <p:grpSpPr>
        <a:xfrm>
          <a:off x="0" y="0"/>
          <a:ext cx="0" cy="0"/>
          <a:chOff x="0" y="0"/>
          <a:chExt cx="0" cy="0"/>
        </a:xfrm>
      </p:grpSpPr>
      <p:sp>
        <p:nvSpPr>
          <p:cNvPr id="12" name="그림 개체 틀 11">
            <a:extLst>
              <a:ext uri="{FF2B5EF4-FFF2-40B4-BE49-F238E27FC236}">
                <a16:creationId xmlns:a16="http://schemas.microsoft.com/office/drawing/2014/main" id="{533466F4-BA06-CA66-FD02-97B43DD26944}"/>
              </a:ext>
            </a:extLst>
          </p:cNvPr>
          <p:cNvSpPr>
            <a:spLocks noGrp="1"/>
          </p:cNvSpPr>
          <p:nvPr>
            <p:ph type="pic" sz="quarter" idx="14"/>
          </p:nvPr>
        </p:nvSpPr>
        <p:spPr>
          <a:xfrm>
            <a:off x="2327413" y="3323298"/>
            <a:ext cx="1370051" cy="3878862"/>
          </a:xfrm>
          <a:custGeom>
            <a:avLst/>
            <a:gdLst>
              <a:gd name="connsiteX0" fmla="*/ 0 w 2149099"/>
              <a:gd name="connsiteY0" fmla="*/ 0 h 2438400"/>
              <a:gd name="connsiteX1" fmla="*/ 2149099 w 2149099"/>
              <a:gd name="connsiteY1" fmla="*/ 0 h 2438400"/>
              <a:gd name="connsiteX2" fmla="*/ 2149099 w 2149099"/>
              <a:gd name="connsiteY2" fmla="*/ 2438400 h 2438400"/>
              <a:gd name="connsiteX3" fmla="*/ 0 w 2149099"/>
              <a:gd name="connsiteY3" fmla="*/ 2438400 h 2438400"/>
            </a:gdLst>
            <a:ahLst/>
            <a:cxnLst>
              <a:cxn ang="0">
                <a:pos x="connsiteX0" y="connsiteY0"/>
              </a:cxn>
              <a:cxn ang="0">
                <a:pos x="connsiteX1" y="connsiteY1"/>
              </a:cxn>
              <a:cxn ang="0">
                <a:pos x="connsiteX2" y="connsiteY2"/>
              </a:cxn>
              <a:cxn ang="0">
                <a:pos x="connsiteX3" y="connsiteY3"/>
              </a:cxn>
            </a:cxnLst>
            <a:rect l="l" t="t" r="r" b="b"/>
            <a:pathLst>
              <a:path w="2149099" h="2438400">
                <a:moveTo>
                  <a:pt x="0" y="0"/>
                </a:moveTo>
                <a:lnTo>
                  <a:pt x="2149099" y="0"/>
                </a:lnTo>
                <a:lnTo>
                  <a:pt x="2149099" y="2438400"/>
                </a:lnTo>
                <a:lnTo>
                  <a:pt x="0" y="2438400"/>
                </a:lnTo>
                <a:close/>
              </a:path>
            </a:pathLst>
          </a:custGeom>
        </p:spPr>
        <p:txBody>
          <a:bodyPr wrap="square">
            <a:noAutofit/>
          </a:bodyPr>
          <a:lstStyle/>
          <a:p>
            <a:endParaRPr lang="ko-KR" altLang="en-US"/>
          </a:p>
        </p:txBody>
      </p:sp>
      <p:sp>
        <p:nvSpPr>
          <p:cNvPr id="13" name="그림 개체 틀 12">
            <a:extLst>
              <a:ext uri="{FF2B5EF4-FFF2-40B4-BE49-F238E27FC236}">
                <a16:creationId xmlns:a16="http://schemas.microsoft.com/office/drawing/2014/main" id="{476D7022-5A63-A1C5-0B8F-7E194569761E}"/>
              </a:ext>
            </a:extLst>
          </p:cNvPr>
          <p:cNvSpPr>
            <a:spLocks noGrp="1"/>
          </p:cNvSpPr>
          <p:nvPr>
            <p:ph type="pic" sz="quarter" idx="15"/>
          </p:nvPr>
        </p:nvSpPr>
        <p:spPr>
          <a:xfrm>
            <a:off x="4074936" y="3323298"/>
            <a:ext cx="1370051" cy="3878862"/>
          </a:xfrm>
          <a:custGeom>
            <a:avLst/>
            <a:gdLst>
              <a:gd name="connsiteX0" fmla="*/ 0 w 2149099"/>
              <a:gd name="connsiteY0" fmla="*/ 0 h 2438400"/>
              <a:gd name="connsiteX1" fmla="*/ 2149099 w 2149099"/>
              <a:gd name="connsiteY1" fmla="*/ 0 h 2438400"/>
              <a:gd name="connsiteX2" fmla="*/ 2149099 w 2149099"/>
              <a:gd name="connsiteY2" fmla="*/ 2438400 h 2438400"/>
              <a:gd name="connsiteX3" fmla="*/ 0 w 2149099"/>
              <a:gd name="connsiteY3" fmla="*/ 2438400 h 2438400"/>
            </a:gdLst>
            <a:ahLst/>
            <a:cxnLst>
              <a:cxn ang="0">
                <a:pos x="connsiteX0" y="connsiteY0"/>
              </a:cxn>
              <a:cxn ang="0">
                <a:pos x="connsiteX1" y="connsiteY1"/>
              </a:cxn>
              <a:cxn ang="0">
                <a:pos x="connsiteX2" y="connsiteY2"/>
              </a:cxn>
              <a:cxn ang="0">
                <a:pos x="connsiteX3" y="connsiteY3"/>
              </a:cxn>
            </a:cxnLst>
            <a:rect l="l" t="t" r="r" b="b"/>
            <a:pathLst>
              <a:path w="2149099" h="2438400">
                <a:moveTo>
                  <a:pt x="0" y="0"/>
                </a:moveTo>
                <a:lnTo>
                  <a:pt x="2149099" y="0"/>
                </a:lnTo>
                <a:lnTo>
                  <a:pt x="2149099" y="2438400"/>
                </a:lnTo>
                <a:lnTo>
                  <a:pt x="0" y="2438400"/>
                </a:lnTo>
                <a:close/>
              </a:path>
            </a:pathLst>
          </a:custGeom>
        </p:spPr>
        <p:txBody>
          <a:bodyPr wrap="square">
            <a:noAutofit/>
          </a:bodyPr>
          <a:lstStyle/>
          <a:p>
            <a:endParaRPr lang="ko-KR" altLang="en-US"/>
          </a:p>
        </p:txBody>
      </p:sp>
      <p:sp>
        <p:nvSpPr>
          <p:cNvPr id="14" name="그림 개체 틀 13">
            <a:extLst>
              <a:ext uri="{FF2B5EF4-FFF2-40B4-BE49-F238E27FC236}">
                <a16:creationId xmlns:a16="http://schemas.microsoft.com/office/drawing/2014/main" id="{661841DD-9DD3-6C35-9677-3B4C593D9B67}"/>
              </a:ext>
            </a:extLst>
          </p:cNvPr>
          <p:cNvSpPr>
            <a:spLocks noGrp="1"/>
          </p:cNvSpPr>
          <p:nvPr>
            <p:ph type="pic" sz="quarter" idx="16"/>
          </p:nvPr>
        </p:nvSpPr>
        <p:spPr>
          <a:xfrm>
            <a:off x="5822460" y="3323298"/>
            <a:ext cx="1370051" cy="3878862"/>
          </a:xfrm>
          <a:custGeom>
            <a:avLst/>
            <a:gdLst>
              <a:gd name="connsiteX0" fmla="*/ 0 w 2149099"/>
              <a:gd name="connsiteY0" fmla="*/ 0 h 2438400"/>
              <a:gd name="connsiteX1" fmla="*/ 2149099 w 2149099"/>
              <a:gd name="connsiteY1" fmla="*/ 0 h 2438400"/>
              <a:gd name="connsiteX2" fmla="*/ 2149099 w 2149099"/>
              <a:gd name="connsiteY2" fmla="*/ 2438400 h 2438400"/>
              <a:gd name="connsiteX3" fmla="*/ 0 w 2149099"/>
              <a:gd name="connsiteY3" fmla="*/ 2438400 h 2438400"/>
            </a:gdLst>
            <a:ahLst/>
            <a:cxnLst>
              <a:cxn ang="0">
                <a:pos x="connsiteX0" y="connsiteY0"/>
              </a:cxn>
              <a:cxn ang="0">
                <a:pos x="connsiteX1" y="connsiteY1"/>
              </a:cxn>
              <a:cxn ang="0">
                <a:pos x="connsiteX2" y="connsiteY2"/>
              </a:cxn>
              <a:cxn ang="0">
                <a:pos x="connsiteX3" y="connsiteY3"/>
              </a:cxn>
            </a:cxnLst>
            <a:rect l="l" t="t" r="r" b="b"/>
            <a:pathLst>
              <a:path w="2149099" h="2438400">
                <a:moveTo>
                  <a:pt x="0" y="0"/>
                </a:moveTo>
                <a:lnTo>
                  <a:pt x="2149099" y="0"/>
                </a:lnTo>
                <a:lnTo>
                  <a:pt x="2149099" y="2438400"/>
                </a:lnTo>
                <a:lnTo>
                  <a:pt x="0" y="2438400"/>
                </a:lnTo>
                <a:close/>
              </a:path>
            </a:pathLst>
          </a:custGeom>
        </p:spPr>
        <p:txBody>
          <a:bodyPr wrap="square">
            <a:noAutofit/>
          </a:bodyPr>
          <a:lstStyle/>
          <a:p>
            <a:endParaRPr lang="ko-KR" altLang="en-US"/>
          </a:p>
        </p:txBody>
      </p:sp>
      <p:sp>
        <p:nvSpPr>
          <p:cNvPr id="11" name="그림 개체 틀 10">
            <a:extLst>
              <a:ext uri="{FF2B5EF4-FFF2-40B4-BE49-F238E27FC236}">
                <a16:creationId xmlns:a16="http://schemas.microsoft.com/office/drawing/2014/main" id="{36F43F46-A014-3B0A-A66A-215313C25170}"/>
              </a:ext>
            </a:extLst>
          </p:cNvPr>
          <p:cNvSpPr>
            <a:spLocks noGrp="1"/>
          </p:cNvSpPr>
          <p:nvPr>
            <p:ph type="pic" sz="quarter" idx="13"/>
          </p:nvPr>
        </p:nvSpPr>
        <p:spPr>
          <a:xfrm>
            <a:off x="579889" y="3323298"/>
            <a:ext cx="1370051" cy="3878862"/>
          </a:xfrm>
          <a:custGeom>
            <a:avLst/>
            <a:gdLst>
              <a:gd name="connsiteX0" fmla="*/ 0 w 2149099"/>
              <a:gd name="connsiteY0" fmla="*/ 0 h 2438400"/>
              <a:gd name="connsiteX1" fmla="*/ 2149099 w 2149099"/>
              <a:gd name="connsiteY1" fmla="*/ 0 h 2438400"/>
              <a:gd name="connsiteX2" fmla="*/ 2149099 w 2149099"/>
              <a:gd name="connsiteY2" fmla="*/ 2438400 h 2438400"/>
              <a:gd name="connsiteX3" fmla="*/ 0 w 2149099"/>
              <a:gd name="connsiteY3" fmla="*/ 2438400 h 2438400"/>
            </a:gdLst>
            <a:ahLst/>
            <a:cxnLst>
              <a:cxn ang="0">
                <a:pos x="connsiteX0" y="connsiteY0"/>
              </a:cxn>
              <a:cxn ang="0">
                <a:pos x="connsiteX1" y="connsiteY1"/>
              </a:cxn>
              <a:cxn ang="0">
                <a:pos x="connsiteX2" y="connsiteY2"/>
              </a:cxn>
              <a:cxn ang="0">
                <a:pos x="connsiteX3" y="connsiteY3"/>
              </a:cxn>
            </a:cxnLst>
            <a:rect l="l" t="t" r="r" b="b"/>
            <a:pathLst>
              <a:path w="2149099" h="2438400">
                <a:moveTo>
                  <a:pt x="0" y="0"/>
                </a:moveTo>
                <a:lnTo>
                  <a:pt x="2149099" y="0"/>
                </a:lnTo>
                <a:lnTo>
                  <a:pt x="2149099" y="2438400"/>
                </a:lnTo>
                <a:lnTo>
                  <a:pt x="0" y="2438400"/>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38430153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2_빈 화면">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CE8ECD94-1673-9D35-763A-AF8EC7377FB4}"/>
              </a:ext>
            </a:extLst>
          </p:cNvPr>
          <p:cNvSpPr>
            <a:spLocks noGrp="1"/>
          </p:cNvSpPr>
          <p:nvPr>
            <p:ph type="pic" sz="quarter" idx="13"/>
          </p:nvPr>
        </p:nvSpPr>
        <p:spPr>
          <a:xfrm>
            <a:off x="574427" y="1197269"/>
            <a:ext cx="1670594" cy="8514763"/>
          </a:xfrm>
          <a:custGeom>
            <a:avLst/>
            <a:gdLst>
              <a:gd name="connsiteX0" fmla="*/ 306760 w 2620539"/>
              <a:gd name="connsiteY0" fmla="*/ 0 h 5352703"/>
              <a:gd name="connsiteX1" fmla="*/ 2313779 w 2620539"/>
              <a:gd name="connsiteY1" fmla="*/ 0 h 5352703"/>
              <a:gd name="connsiteX2" fmla="*/ 2620539 w 2620539"/>
              <a:gd name="connsiteY2" fmla="*/ 306760 h 5352703"/>
              <a:gd name="connsiteX3" fmla="*/ 2620539 w 2620539"/>
              <a:gd name="connsiteY3" fmla="*/ 5045943 h 5352703"/>
              <a:gd name="connsiteX4" fmla="*/ 2313779 w 2620539"/>
              <a:gd name="connsiteY4" fmla="*/ 5352703 h 5352703"/>
              <a:gd name="connsiteX5" fmla="*/ 306760 w 2620539"/>
              <a:gd name="connsiteY5" fmla="*/ 5352703 h 5352703"/>
              <a:gd name="connsiteX6" fmla="*/ 0 w 2620539"/>
              <a:gd name="connsiteY6" fmla="*/ 5045943 h 5352703"/>
              <a:gd name="connsiteX7" fmla="*/ 0 w 2620539"/>
              <a:gd name="connsiteY7" fmla="*/ 306760 h 5352703"/>
              <a:gd name="connsiteX8" fmla="*/ 306760 w 2620539"/>
              <a:gd name="connsiteY8" fmla="*/ 0 h 535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0539" h="5352703">
                <a:moveTo>
                  <a:pt x="306760" y="0"/>
                </a:moveTo>
                <a:lnTo>
                  <a:pt x="2313779" y="0"/>
                </a:lnTo>
                <a:cubicBezTo>
                  <a:pt x="2483198" y="0"/>
                  <a:pt x="2620539" y="137341"/>
                  <a:pt x="2620539" y="306760"/>
                </a:cubicBezTo>
                <a:lnTo>
                  <a:pt x="2620539" y="5045943"/>
                </a:lnTo>
                <a:cubicBezTo>
                  <a:pt x="2620539" y="5215362"/>
                  <a:pt x="2483198" y="5352703"/>
                  <a:pt x="2313779" y="5352703"/>
                </a:cubicBezTo>
                <a:lnTo>
                  <a:pt x="306760" y="5352703"/>
                </a:lnTo>
                <a:cubicBezTo>
                  <a:pt x="137341" y="5352703"/>
                  <a:pt x="0" y="5215362"/>
                  <a:pt x="0" y="5045943"/>
                </a:cubicBezTo>
                <a:lnTo>
                  <a:pt x="0" y="306760"/>
                </a:lnTo>
                <a:cubicBezTo>
                  <a:pt x="0" y="137341"/>
                  <a:pt x="137341" y="0"/>
                  <a:pt x="306760" y="0"/>
                </a:cubicBez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2347491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3_빈 화면">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DDD794A2-752C-919A-BAF2-9A540392587D}"/>
              </a:ext>
            </a:extLst>
          </p:cNvPr>
          <p:cNvSpPr>
            <a:spLocks noGrp="1"/>
          </p:cNvSpPr>
          <p:nvPr>
            <p:ph type="pic" sz="quarter" idx="13"/>
          </p:nvPr>
        </p:nvSpPr>
        <p:spPr>
          <a:xfrm>
            <a:off x="4147306" y="1159116"/>
            <a:ext cx="3052543" cy="9750184"/>
          </a:xfrm>
          <a:custGeom>
            <a:avLst/>
            <a:gdLst>
              <a:gd name="connsiteX0" fmla="*/ 512301 w 4788303"/>
              <a:gd name="connsiteY0" fmla="*/ 0 h 6129336"/>
              <a:gd name="connsiteX1" fmla="*/ 4276002 w 4788303"/>
              <a:gd name="connsiteY1" fmla="*/ 0 h 6129336"/>
              <a:gd name="connsiteX2" fmla="*/ 4788303 w 4788303"/>
              <a:gd name="connsiteY2" fmla="*/ 512301 h 6129336"/>
              <a:gd name="connsiteX3" fmla="*/ 4788303 w 4788303"/>
              <a:gd name="connsiteY3" fmla="*/ 6129336 h 6129336"/>
              <a:gd name="connsiteX4" fmla="*/ 0 w 4788303"/>
              <a:gd name="connsiteY4" fmla="*/ 6129336 h 6129336"/>
              <a:gd name="connsiteX5" fmla="*/ 0 w 4788303"/>
              <a:gd name="connsiteY5" fmla="*/ 512301 h 6129336"/>
              <a:gd name="connsiteX6" fmla="*/ 512301 w 4788303"/>
              <a:gd name="connsiteY6" fmla="*/ 0 h 612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88303" h="6129336">
                <a:moveTo>
                  <a:pt x="512301" y="0"/>
                </a:moveTo>
                <a:lnTo>
                  <a:pt x="4276002" y="0"/>
                </a:lnTo>
                <a:cubicBezTo>
                  <a:pt x="4558938" y="0"/>
                  <a:pt x="4788303" y="229365"/>
                  <a:pt x="4788303" y="512301"/>
                </a:cubicBezTo>
                <a:lnTo>
                  <a:pt x="4788303" y="6129336"/>
                </a:lnTo>
                <a:lnTo>
                  <a:pt x="0" y="6129336"/>
                </a:lnTo>
                <a:lnTo>
                  <a:pt x="0" y="512301"/>
                </a:lnTo>
                <a:cubicBezTo>
                  <a:pt x="0" y="229365"/>
                  <a:pt x="229365" y="0"/>
                  <a:pt x="512301" y="0"/>
                </a:cubicBez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2306509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900" b="0" i="0">
                <a:solidFill>
                  <a:schemeClr val="tx1"/>
                </a:solidFill>
                <a:latin typeface="함초롬돋움"/>
                <a:cs typeface="함초롬돋움"/>
              </a:defRPr>
            </a:lvl1pPr>
          </a:lstStyle>
          <a:p>
            <a:pPr marL="12700">
              <a:lnSpc>
                <a:spcPct val="100000"/>
              </a:lnSpc>
              <a:spcBef>
                <a:spcPts val="240"/>
              </a:spcBef>
            </a:pPr>
            <a:r>
              <a:rPr spc="-10" dirty="0"/>
              <a:t>Samil</a:t>
            </a:r>
            <a:r>
              <a:rPr spc="-45" dirty="0"/>
              <a:t> </a:t>
            </a:r>
            <a:r>
              <a:rPr dirty="0"/>
              <a:t>PwC</a:t>
            </a:r>
            <a:r>
              <a:rPr spc="165" dirty="0"/>
              <a:t> </a:t>
            </a:r>
            <a:r>
              <a:rPr dirty="0"/>
              <a:t>l</a:t>
            </a:r>
            <a:r>
              <a:rPr spc="150" dirty="0"/>
              <a:t> </a:t>
            </a:r>
            <a:r>
              <a:rPr spc="-10" dirty="0"/>
              <a:t>Samil</a:t>
            </a:r>
            <a:r>
              <a:rPr spc="-45" dirty="0"/>
              <a:t> </a:t>
            </a:r>
            <a:r>
              <a:rPr spc="-10" dirty="0"/>
              <a:t>Insight</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2/28/2025</a:t>
            </a:fld>
            <a:endParaRPr lang="en-US"/>
          </a:p>
        </p:txBody>
      </p:sp>
      <p:sp>
        <p:nvSpPr>
          <p:cNvPr id="4" name="Holder 4"/>
          <p:cNvSpPr>
            <a:spLocks noGrp="1"/>
          </p:cNvSpPr>
          <p:nvPr>
            <p:ph type="sldNum" sz="quarter" idx="7"/>
          </p:nvPr>
        </p:nvSpPr>
        <p:spPr/>
        <p:txBody>
          <a:bodyPr lIns="0" tIns="0" rIns="0" bIns="0"/>
          <a:lstStyle>
            <a:lvl1pPr>
              <a:defRPr sz="900" b="0" i="0">
                <a:solidFill>
                  <a:schemeClr val="bg1"/>
                </a:solidFill>
                <a:latin typeface="함초롬돋움"/>
                <a:cs typeface="함초롬돋움"/>
              </a:defRPr>
            </a:lvl1pPr>
          </a:lstStyle>
          <a:p>
            <a:pPr marL="69850">
              <a:lnSpc>
                <a:spcPct val="100000"/>
              </a:lnSpc>
              <a:spcBef>
                <a:spcPts val="240"/>
              </a:spcBef>
            </a:pPr>
            <a:fld id="{81D60167-4931-47E6-BA6A-407CBD079E47}" type="slidenum">
              <a:rPr dirty="0"/>
              <a:t>‹#›</a:t>
            </a:fld>
            <a:endParaRPr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4_빈 화면">
    <p:spTree>
      <p:nvGrpSpPr>
        <p:cNvPr id="1" name=""/>
        <p:cNvGrpSpPr/>
        <p:nvPr/>
      </p:nvGrpSpPr>
      <p:grpSpPr>
        <a:xfrm>
          <a:off x="0" y="0"/>
          <a:ext cx="0" cy="0"/>
          <a:chOff x="0" y="0"/>
          <a:chExt cx="0" cy="0"/>
        </a:xfrm>
      </p:grpSpPr>
      <p:sp>
        <p:nvSpPr>
          <p:cNvPr id="11" name="그림 개체 틀 10">
            <a:extLst>
              <a:ext uri="{FF2B5EF4-FFF2-40B4-BE49-F238E27FC236}">
                <a16:creationId xmlns:a16="http://schemas.microsoft.com/office/drawing/2014/main" id="{70DF9C56-260D-A386-6725-0DD907FE5318}"/>
              </a:ext>
            </a:extLst>
          </p:cNvPr>
          <p:cNvSpPr>
            <a:spLocks noGrp="1"/>
          </p:cNvSpPr>
          <p:nvPr>
            <p:ph type="pic" sz="quarter" idx="14"/>
          </p:nvPr>
        </p:nvSpPr>
        <p:spPr>
          <a:xfrm>
            <a:off x="1337203" y="2587190"/>
            <a:ext cx="714955" cy="1784013"/>
          </a:xfrm>
          <a:custGeom>
            <a:avLst/>
            <a:gdLst>
              <a:gd name="connsiteX0" fmla="*/ 560749 w 1121498"/>
              <a:gd name="connsiteY0" fmla="*/ 0 h 1121498"/>
              <a:gd name="connsiteX1" fmla="*/ 1121498 w 1121498"/>
              <a:gd name="connsiteY1" fmla="*/ 560749 h 1121498"/>
              <a:gd name="connsiteX2" fmla="*/ 560749 w 1121498"/>
              <a:gd name="connsiteY2" fmla="*/ 1121498 h 1121498"/>
              <a:gd name="connsiteX3" fmla="*/ 0 w 1121498"/>
              <a:gd name="connsiteY3" fmla="*/ 560749 h 1121498"/>
              <a:gd name="connsiteX4" fmla="*/ 560749 w 1121498"/>
              <a:gd name="connsiteY4" fmla="*/ 0 h 1121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1498" h="1121498">
                <a:moveTo>
                  <a:pt x="560749" y="0"/>
                </a:moveTo>
                <a:cubicBezTo>
                  <a:pt x="870442" y="0"/>
                  <a:pt x="1121498" y="251056"/>
                  <a:pt x="1121498" y="560749"/>
                </a:cubicBezTo>
                <a:cubicBezTo>
                  <a:pt x="1121498" y="870442"/>
                  <a:pt x="870442" y="1121498"/>
                  <a:pt x="560749" y="1121498"/>
                </a:cubicBezTo>
                <a:cubicBezTo>
                  <a:pt x="251056" y="1121498"/>
                  <a:pt x="0" y="870442"/>
                  <a:pt x="0" y="560749"/>
                </a:cubicBezTo>
                <a:cubicBezTo>
                  <a:pt x="0" y="251056"/>
                  <a:pt x="251056" y="0"/>
                  <a:pt x="560749" y="0"/>
                </a:cubicBezTo>
                <a:close/>
              </a:path>
            </a:pathLst>
          </a:custGeom>
        </p:spPr>
        <p:txBody>
          <a:bodyPr wrap="square">
            <a:noAutofit/>
          </a:bodyPr>
          <a:lstStyle/>
          <a:p>
            <a:endParaRPr lang="ko-KR" altLang="en-US"/>
          </a:p>
        </p:txBody>
      </p:sp>
      <p:sp>
        <p:nvSpPr>
          <p:cNvPr id="9" name="그림 개체 틀 8">
            <a:extLst>
              <a:ext uri="{FF2B5EF4-FFF2-40B4-BE49-F238E27FC236}">
                <a16:creationId xmlns:a16="http://schemas.microsoft.com/office/drawing/2014/main" id="{79DEA5BC-EEB5-A8DB-5B42-6F91596A6463}"/>
              </a:ext>
            </a:extLst>
          </p:cNvPr>
          <p:cNvSpPr>
            <a:spLocks noGrp="1"/>
          </p:cNvSpPr>
          <p:nvPr>
            <p:ph type="pic" sz="quarter" idx="13"/>
          </p:nvPr>
        </p:nvSpPr>
        <p:spPr>
          <a:xfrm>
            <a:off x="1" y="0"/>
            <a:ext cx="2227233" cy="10909300"/>
          </a:xfrm>
          <a:custGeom>
            <a:avLst/>
            <a:gdLst>
              <a:gd name="connsiteX0" fmla="*/ 0 w 3493699"/>
              <a:gd name="connsiteY0" fmla="*/ 0 h 6858000"/>
              <a:gd name="connsiteX1" fmla="*/ 3493699 w 3493699"/>
              <a:gd name="connsiteY1" fmla="*/ 0 h 6858000"/>
              <a:gd name="connsiteX2" fmla="*/ 3493699 w 3493699"/>
              <a:gd name="connsiteY2" fmla="*/ 6858000 h 6858000"/>
              <a:gd name="connsiteX3" fmla="*/ 0 w 34936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493699" h="6858000">
                <a:moveTo>
                  <a:pt x="0" y="0"/>
                </a:moveTo>
                <a:lnTo>
                  <a:pt x="3493699" y="0"/>
                </a:lnTo>
                <a:lnTo>
                  <a:pt x="3493699" y="6858000"/>
                </a:lnTo>
                <a:lnTo>
                  <a:pt x="0" y="6858000"/>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216338346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5_빈 화면">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62064C4C-684C-D2A1-F624-FF8EAA326CC9}"/>
              </a:ext>
            </a:extLst>
          </p:cNvPr>
          <p:cNvSpPr>
            <a:spLocks noGrp="1"/>
          </p:cNvSpPr>
          <p:nvPr>
            <p:ph type="pic" sz="quarter" idx="13"/>
          </p:nvPr>
        </p:nvSpPr>
        <p:spPr>
          <a:xfrm>
            <a:off x="4496979" y="2727325"/>
            <a:ext cx="3275421" cy="5454650"/>
          </a:xfrm>
          <a:custGeom>
            <a:avLst/>
            <a:gdLst>
              <a:gd name="connsiteX0" fmla="*/ 0 w 5137916"/>
              <a:gd name="connsiteY0" fmla="*/ 0 h 3429000"/>
              <a:gd name="connsiteX1" fmla="*/ 5137916 w 5137916"/>
              <a:gd name="connsiteY1" fmla="*/ 0 h 3429000"/>
              <a:gd name="connsiteX2" fmla="*/ 5137916 w 5137916"/>
              <a:gd name="connsiteY2" fmla="*/ 3429000 h 3429000"/>
              <a:gd name="connsiteX3" fmla="*/ 0 w 5137916"/>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5137916" h="3429000">
                <a:moveTo>
                  <a:pt x="0" y="0"/>
                </a:moveTo>
                <a:lnTo>
                  <a:pt x="5137916" y="0"/>
                </a:lnTo>
                <a:lnTo>
                  <a:pt x="5137916" y="3429000"/>
                </a:lnTo>
                <a:lnTo>
                  <a:pt x="0" y="3429000"/>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72973315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6_빈 화면">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id="{2A7A4527-EAAE-EC80-0553-26FD738BF97D}"/>
              </a:ext>
            </a:extLst>
          </p:cNvPr>
          <p:cNvSpPr>
            <a:spLocks noGrp="1"/>
          </p:cNvSpPr>
          <p:nvPr>
            <p:ph type="pic" sz="quarter" idx="13"/>
          </p:nvPr>
        </p:nvSpPr>
        <p:spPr>
          <a:xfrm>
            <a:off x="4857750" y="0"/>
            <a:ext cx="2914650" cy="10909300"/>
          </a:xfrm>
          <a:custGeom>
            <a:avLst/>
            <a:gdLst>
              <a:gd name="connsiteX0" fmla="*/ 0 w 4572000"/>
              <a:gd name="connsiteY0" fmla="*/ 0 h 6858000"/>
              <a:gd name="connsiteX1" fmla="*/ 4572000 w 4572000"/>
              <a:gd name="connsiteY1" fmla="*/ 0 h 6858000"/>
              <a:gd name="connsiteX2" fmla="*/ 4572000 w 4572000"/>
              <a:gd name="connsiteY2" fmla="*/ 6858000 h 6858000"/>
              <a:gd name="connsiteX3" fmla="*/ 0 w 457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572000" h="6858000">
                <a:moveTo>
                  <a:pt x="0" y="0"/>
                </a:moveTo>
                <a:lnTo>
                  <a:pt x="4572000" y="0"/>
                </a:lnTo>
                <a:lnTo>
                  <a:pt x="4572000" y="6858000"/>
                </a:lnTo>
                <a:lnTo>
                  <a:pt x="0" y="6858000"/>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17194759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7_빈 화면">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id="{2FC8A3D3-94C3-72FD-A7F1-12A847711815}"/>
              </a:ext>
            </a:extLst>
          </p:cNvPr>
          <p:cNvSpPr>
            <a:spLocks noGrp="1"/>
          </p:cNvSpPr>
          <p:nvPr>
            <p:ph type="pic" sz="quarter" idx="13"/>
          </p:nvPr>
        </p:nvSpPr>
        <p:spPr>
          <a:xfrm>
            <a:off x="3814174" y="1416923"/>
            <a:ext cx="3333030" cy="8075464"/>
          </a:xfrm>
          <a:custGeom>
            <a:avLst/>
            <a:gdLst>
              <a:gd name="connsiteX0" fmla="*/ 4827285 w 5228283"/>
              <a:gd name="connsiteY0" fmla="*/ 628368 h 5076543"/>
              <a:gd name="connsiteX1" fmla="*/ 5228283 w 5228283"/>
              <a:gd name="connsiteY1" fmla="*/ 1029366 h 5076543"/>
              <a:gd name="connsiteX2" fmla="*/ 5228282 w 5228283"/>
              <a:gd name="connsiteY2" fmla="*/ 4675545 h 5076543"/>
              <a:gd name="connsiteX3" fmla="*/ 4827284 w 5228283"/>
              <a:gd name="connsiteY3" fmla="*/ 5076543 h 5076543"/>
              <a:gd name="connsiteX4" fmla="*/ 4827285 w 5228283"/>
              <a:gd name="connsiteY4" fmla="*/ 5076542 h 5076543"/>
              <a:gd name="connsiteX5" fmla="*/ 4426287 w 5228283"/>
              <a:gd name="connsiteY5" fmla="*/ 4675544 h 5076543"/>
              <a:gd name="connsiteX6" fmla="*/ 4426287 w 5228283"/>
              <a:gd name="connsiteY6" fmla="*/ 1029366 h 5076543"/>
              <a:gd name="connsiteX7" fmla="*/ 4827285 w 5228283"/>
              <a:gd name="connsiteY7" fmla="*/ 628368 h 5076543"/>
              <a:gd name="connsiteX8" fmla="*/ 3056771 w 5228283"/>
              <a:gd name="connsiteY8" fmla="*/ 628367 h 5076543"/>
              <a:gd name="connsiteX9" fmla="*/ 3457769 w 5228283"/>
              <a:gd name="connsiteY9" fmla="*/ 1029365 h 5076543"/>
              <a:gd name="connsiteX10" fmla="*/ 3457768 w 5228283"/>
              <a:gd name="connsiteY10" fmla="*/ 4675545 h 5076543"/>
              <a:gd name="connsiteX11" fmla="*/ 3056770 w 5228283"/>
              <a:gd name="connsiteY11" fmla="*/ 5076543 h 5076543"/>
              <a:gd name="connsiteX12" fmla="*/ 3056771 w 5228283"/>
              <a:gd name="connsiteY12" fmla="*/ 5076542 h 5076543"/>
              <a:gd name="connsiteX13" fmla="*/ 2655773 w 5228283"/>
              <a:gd name="connsiteY13" fmla="*/ 4675544 h 5076543"/>
              <a:gd name="connsiteX14" fmla="*/ 2655773 w 5228283"/>
              <a:gd name="connsiteY14" fmla="*/ 1029365 h 5076543"/>
              <a:gd name="connsiteX15" fmla="*/ 3056771 w 5228283"/>
              <a:gd name="connsiteY15" fmla="*/ 628367 h 5076543"/>
              <a:gd name="connsiteX16" fmla="*/ 1286255 w 5228283"/>
              <a:gd name="connsiteY16" fmla="*/ 628367 h 5076543"/>
              <a:gd name="connsiteX17" fmla="*/ 1687253 w 5228283"/>
              <a:gd name="connsiteY17" fmla="*/ 1029365 h 5076543"/>
              <a:gd name="connsiteX18" fmla="*/ 1687252 w 5228283"/>
              <a:gd name="connsiteY18" fmla="*/ 4675545 h 5076543"/>
              <a:gd name="connsiteX19" fmla="*/ 1286254 w 5228283"/>
              <a:gd name="connsiteY19" fmla="*/ 5076543 h 5076543"/>
              <a:gd name="connsiteX20" fmla="*/ 1286255 w 5228283"/>
              <a:gd name="connsiteY20" fmla="*/ 5076542 h 5076543"/>
              <a:gd name="connsiteX21" fmla="*/ 885257 w 5228283"/>
              <a:gd name="connsiteY21" fmla="*/ 4675544 h 5076543"/>
              <a:gd name="connsiteX22" fmla="*/ 885257 w 5228283"/>
              <a:gd name="connsiteY22" fmla="*/ 1029365 h 5076543"/>
              <a:gd name="connsiteX23" fmla="*/ 1286255 w 5228283"/>
              <a:gd name="connsiteY23" fmla="*/ 628367 h 5076543"/>
              <a:gd name="connsiteX24" fmla="*/ 3942029 w 5228283"/>
              <a:gd name="connsiteY24" fmla="*/ 0 h 5076543"/>
              <a:gd name="connsiteX25" fmla="*/ 4343027 w 5228283"/>
              <a:gd name="connsiteY25" fmla="*/ 400998 h 5076543"/>
              <a:gd name="connsiteX26" fmla="*/ 4343026 w 5228283"/>
              <a:gd name="connsiteY26" fmla="*/ 4047178 h 5076543"/>
              <a:gd name="connsiteX27" fmla="*/ 3942028 w 5228283"/>
              <a:gd name="connsiteY27" fmla="*/ 4448176 h 5076543"/>
              <a:gd name="connsiteX28" fmla="*/ 3942029 w 5228283"/>
              <a:gd name="connsiteY28" fmla="*/ 4448175 h 5076543"/>
              <a:gd name="connsiteX29" fmla="*/ 3541031 w 5228283"/>
              <a:gd name="connsiteY29" fmla="*/ 4047177 h 5076543"/>
              <a:gd name="connsiteX30" fmla="*/ 3541031 w 5228283"/>
              <a:gd name="connsiteY30" fmla="*/ 400998 h 5076543"/>
              <a:gd name="connsiteX31" fmla="*/ 3942029 w 5228283"/>
              <a:gd name="connsiteY31" fmla="*/ 0 h 5076543"/>
              <a:gd name="connsiteX32" fmla="*/ 2171513 w 5228283"/>
              <a:gd name="connsiteY32" fmla="*/ 0 h 5076543"/>
              <a:gd name="connsiteX33" fmla="*/ 2572511 w 5228283"/>
              <a:gd name="connsiteY33" fmla="*/ 400998 h 5076543"/>
              <a:gd name="connsiteX34" fmla="*/ 2572510 w 5228283"/>
              <a:gd name="connsiteY34" fmla="*/ 4047178 h 5076543"/>
              <a:gd name="connsiteX35" fmla="*/ 2171512 w 5228283"/>
              <a:gd name="connsiteY35" fmla="*/ 4448176 h 5076543"/>
              <a:gd name="connsiteX36" fmla="*/ 2171513 w 5228283"/>
              <a:gd name="connsiteY36" fmla="*/ 4448175 h 5076543"/>
              <a:gd name="connsiteX37" fmla="*/ 1770515 w 5228283"/>
              <a:gd name="connsiteY37" fmla="*/ 4047177 h 5076543"/>
              <a:gd name="connsiteX38" fmla="*/ 1770515 w 5228283"/>
              <a:gd name="connsiteY38" fmla="*/ 400998 h 5076543"/>
              <a:gd name="connsiteX39" fmla="*/ 2171513 w 5228283"/>
              <a:gd name="connsiteY39" fmla="*/ 0 h 5076543"/>
              <a:gd name="connsiteX40" fmla="*/ 400997 w 5228283"/>
              <a:gd name="connsiteY40" fmla="*/ 0 h 5076543"/>
              <a:gd name="connsiteX41" fmla="*/ 801995 w 5228283"/>
              <a:gd name="connsiteY41" fmla="*/ 400998 h 5076543"/>
              <a:gd name="connsiteX42" fmla="*/ 801994 w 5228283"/>
              <a:gd name="connsiteY42" fmla="*/ 4047178 h 5076543"/>
              <a:gd name="connsiteX43" fmla="*/ 400996 w 5228283"/>
              <a:gd name="connsiteY43" fmla="*/ 4448176 h 5076543"/>
              <a:gd name="connsiteX44" fmla="*/ 400997 w 5228283"/>
              <a:gd name="connsiteY44" fmla="*/ 4448175 h 5076543"/>
              <a:gd name="connsiteX45" fmla="*/ 0 w 5228283"/>
              <a:gd name="connsiteY45" fmla="*/ 4047177 h 5076543"/>
              <a:gd name="connsiteX46" fmla="*/ 0 w 5228283"/>
              <a:gd name="connsiteY46" fmla="*/ 400998 h 5076543"/>
              <a:gd name="connsiteX47" fmla="*/ 400997 w 5228283"/>
              <a:gd name="connsiteY47" fmla="*/ 0 h 5076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228283" h="5076543">
                <a:moveTo>
                  <a:pt x="4827285" y="628368"/>
                </a:moveTo>
                <a:cubicBezTo>
                  <a:pt x="5048750" y="628368"/>
                  <a:pt x="5228283" y="807901"/>
                  <a:pt x="5228283" y="1029366"/>
                </a:cubicBezTo>
                <a:cubicBezTo>
                  <a:pt x="5228283" y="2244758"/>
                  <a:pt x="5228282" y="3460152"/>
                  <a:pt x="5228282" y="4675545"/>
                </a:cubicBezTo>
                <a:cubicBezTo>
                  <a:pt x="5228282" y="4897010"/>
                  <a:pt x="5048749" y="5076543"/>
                  <a:pt x="4827284" y="5076543"/>
                </a:cubicBezTo>
                <a:lnTo>
                  <a:pt x="4827285" y="5076542"/>
                </a:lnTo>
                <a:cubicBezTo>
                  <a:pt x="4605820" y="5076542"/>
                  <a:pt x="4426287" y="4897009"/>
                  <a:pt x="4426287" y="4675544"/>
                </a:cubicBezTo>
                <a:lnTo>
                  <a:pt x="4426287" y="1029366"/>
                </a:lnTo>
                <a:cubicBezTo>
                  <a:pt x="4426287" y="807901"/>
                  <a:pt x="4605820" y="628368"/>
                  <a:pt x="4827285" y="628368"/>
                </a:cubicBezTo>
                <a:close/>
                <a:moveTo>
                  <a:pt x="3056771" y="628367"/>
                </a:moveTo>
                <a:cubicBezTo>
                  <a:pt x="3278236" y="628367"/>
                  <a:pt x="3457769" y="807900"/>
                  <a:pt x="3457769" y="1029365"/>
                </a:cubicBezTo>
                <a:cubicBezTo>
                  <a:pt x="3457769" y="2244758"/>
                  <a:pt x="3457768" y="3460152"/>
                  <a:pt x="3457768" y="4675545"/>
                </a:cubicBezTo>
                <a:cubicBezTo>
                  <a:pt x="3457768" y="4897010"/>
                  <a:pt x="3278235" y="5076543"/>
                  <a:pt x="3056770" y="5076543"/>
                </a:cubicBezTo>
                <a:lnTo>
                  <a:pt x="3056771" y="5076542"/>
                </a:lnTo>
                <a:cubicBezTo>
                  <a:pt x="2835306" y="5076542"/>
                  <a:pt x="2655773" y="4897009"/>
                  <a:pt x="2655773" y="4675544"/>
                </a:cubicBezTo>
                <a:lnTo>
                  <a:pt x="2655773" y="1029365"/>
                </a:lnTo>
                <a:cubicBezTo>
                  <a:pt x="2655773" y="807900"/>
                  <a:pt x="2835306" y="628367"/>
                  <a:pt x="3056771" y="628367"/>
                </a:cubicBezTo>
                <a:close/>
                <a:moveTo>
                  <a:pt x="1286255" y="628367"/>
                </a:moveTo>
                <a:cubicBezTo>
                  <a:pt x="1507720" y="628367"/>
                  <a:pt x="1687253" y="807900"/>
                  <a:pt x="1687253" y="1029365"/>
                </a:cubicBezTo>
                <a:cubicBezTo>
                  <a:pt x="1687253" y="2244758"/>
                  <a:pt x="1687252" y="3460152"/>
                  <a:pt x="1687252" y="4675545"/>
                </a:cubicBezTo>
                <a:cubicBezTo>
                  <a:pt x="1687252" y="4897010"/>
                  <a:pt x="1507719" y="5076543"/>
                  <a:pt x="1286254" y="5076543"/>
                </a:cubicBezTo>
                <a:lnTo>
                  <a:pt x="1286255" y="5076542"/>
                </a:lnTo>
                <a:cubicBezTo>
                  <a:pt x="1064790" y="5076542"/>
                  <a:pt x="885257" y="4897009"/>
                  <a:pt x="885257" y="4675544"/>
                </a:cubicBezTo>
                <a:lnTo>
                  <a:pt x="885257" y="1029365"/>
                </a:lnTo>
                <a:cubicBezTo>
                  <a:pt x="885257" y="807900"/>
                  <a:pt x="1064790" y="628367"/>
                  <a:pt x="1286255" y="628367"/>
                </a:cubicBezTo>
                <a:close/>
                <a:moveTo>
                  <a:pt x="3942029" y="0"/>
                </a:moveTo>
                <a:cubicBezTo>
                  <a:pt x="4163494" y="0"/>
                  <a:pt x="4343027" y="179533"/>
                  <a:pt x="4343027" y="400998"/>
                </a:cubicBezTo>
                <a:cubicBezTo>
                  <a:pt x="4343027" y="1616391"/>
                  <a:pt x="4343026" y="2831785"/>
                  <a:pt x="4343026" y="4047178"/>
                </a:cubicBezTo>
                <a:cubicBezTo>
                  <a:pt x="4343026" y="4268643"/>
                  <a:pt x="4163493" y="4448176"/>
                  <a:pt x="3942028" y="4448176"/>
                </a:cubicBezTo>
                <a:lnTo>
                  <a:pt x="3942029" y="4448175"/>
                </a:lnTo>
                <a:cubicBezTo>
                  <a:pt x="3720564" y="4448175"/>
                  <a:pt x="3541031" y="4268642"/>
                  <a:pt x="3541031" y="4047177"/>
                </a:cubicBezTo>
                <a:lnTo>
                  <a:pt x="3541031" y="400998"/>
                </a:lnTo>
                <a:cubicBezTo>
                  <a:pt x="3541031" y="179533"/>
                  <a:pt x="3720564" y="0"/>
                  <a:pt x="3942029" y="0"/>
                </a:cubicBezTo>
                <a:close/>
                <a:moveTo>
                  <a:pt x="2171513" y="0"/>
                </a:moveTo>
                <a:cubicBezTo>
                  <a:pt x="2392978" y="0"/>
                  <a:pt x="2572511" y="179533"/>
                  <a:pt x="2572511" y="400998"/>
                </a:cubicBezTo>
                <a:cubicBezTo>
                  <a:pt x="2572511" y="1616391"/>
                  <a:pt x="2572510" y="2831785"/>
                  <a:pt x="2572510" y="4047178"/>
                </a:cubicBezTo>
                <a:cubicBezTo>
                  <a:pt x="2572510" y="4268643"/>
                  <a:pt x="2392977" y="4448176"/>
                  <a:pt x="2171512" y="4448176"/>
                </a:cubicBezTo>
                <a:lnTo>
                  <a:pt x="2171513" y="4448175"/>
                </a:lnTo>
                <a:cubicBezTo>
                  <a:pt x="1950048" y="4448175"/>
                  <a:pt x="1770515" y="4268642"/>
                  <a:pt x="1770515" y="4047177"/>
                </a:cubicBezTo>
                <a:lnTo>
                  <a:pt x="1770515" y="400998"/>
                </a:lnTo>
                <a:cubicBezTo>
                  <a:pt x="1770515" y="179533"/>
                  <a:pt x="1950048" y="0"/>
                  <a:pt x="2171513" y="0"/>
                </a:cubicBezTo>
                <a:close/>
                <a:moveTo>
                  <a:pt x="400997" y="0"/>
                </a:moveTo>
                <a:cubicBezTo>
                  <a:pt x="622462" y="0"/>
                  <a:pt x="801995" y="179533"/>
                  <a:pt x="801995" y="400998"/>
                </a:cubicBezTo>
                <a:cubicBezTo>
                  <a:pt x="801995" y="1616391"/>
                  <a:pt x="801994" y="2831785"/>
                  <a:pt x="801994" y="4047178"/>
                </a:cubicBezTo>
                <a:cubicBezTo>
                  <a:pt x="801994" y="4268643"/>
                  <a:pt x="622461" y="4448176"/>
                  <a:pt x="400996" y="4448176"/>
                </a:cubicBezTo>
                <a:lnTo>
                  <a:pt x="400997" y="4448175"/>
                </a:lnTo>
                <a:cubicBezTo>
                  <a:pt x="179532" y="4448175"/>
                  <a:pt x="0" y="4268642"/>
                  <a:pt x="0" y="4047177"/>
                </a:cubicBezTo>
                <a:lnTo>
                  <a:pt x="0" y="400998"/>
                </a:lnTo>
                <a:cubicBezTo>
                  <a:pt x="0" y="179533"/>
                  <a:pt x="179532" y="0"/>
                  <a:pt x="400997" y="0"/>
                </a:cubicBez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130242769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8_빈 화면">
    <p:spTree>
      <p:nvGrpSpPr>
        <p:cNvPr id="1" name=""/>
        <p:cNvGrpSpPr/>
        <p:nvPr/>
      </p:nvGrpSpPr>
      <p:grpSpPr>
        <a:xfrm>
          <a:off x="0" y="0"/>
          <a:ext cx="0" cy="0"/>
          <a:chOff x="0" y="0"/>
          <a:chExt cx="0" cy="0"/>
        </a:xfrm>
      </p:grpSpPr>
      <p:sp>
        <p:nvSpPr>
          <p:cNvPr id="12" name="그림 개체 틀 11">
            <a:extLst>
              <a:ext uri="{FF2B5EF4-FFF2-40B4-BE49-F238E27FC236}">
                <a16:creationId xmlns:a16="http://schemas.microsoft.com/office/drawing/2014/main" id="{1FEBFB23-27E5-DB3E-411D-5316C5BF0EC3}"/>
              </a:ext>
            </a:extLst>
          </p:cNvPr>
          <p:cNvSpPr>
            <a:spLocks noGrp="1"/>
          </p:cNvSpPr>
          <p:nvPr>
            <p:ph type="pic" sz="quarter" idx="13"/>
          </p:nvPr>
        </p:nvSpPr>
        <p:spPr>
          <a:xfrm>
            <a:off x="1264789" y="5320376"/>
            <a:ext cx="1915162" cy="5588924"/>
          </a:xfrm>
          <a:custGeom>
            <a:avLst/>
            <a:gdLst>
              <a:gd name="connsiteX0" fmla="*/ 1974640 w 3004175"/>
              <a:gd name="connsiteY0" fmla="*/ 0 h 3513410"/>
              <a:gd name="connsiteX1" fmla="*/ 3004175 w 3004175"/>
              <a:gd name="connsiteY1" fmla="*/ 1783206 h 3513410"/>
              <a:gd name="connsiteX2" fmla="*/ 2962486 w 3004175"/>
              <a:gd name="connsiteY2" fmla="*/ 1808533 h 3513410"/>
              <a:gd name="connsiteX3" fmla="*/ 2056011 w 3004175"/>
              <a:gd name="connsiteY3" fmla="*/ 3513410 h 3513410"/>
              <a:gd name="connsiteX4" fmla="*/ 0 w 3004175"/>
              <a:gd name="connsiteY4" fmla="*/ 3513410 h 3513410"/>
              <a:gd name="connsiteX5" fmla="*/ 1812951 w 3004175"/>
              <a:gd name="connsiteY5" fmla="*/ 103657 h 3513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4175" h="3513410">
                <a:moveTo>
                  <a:pt x="1974640" y="0"/>
                </a:moveTo>
                <a:lnTo>
                  <a:pt x="3004175" y="1783206"/>
                </a:lnTo>
                <a:lnTo>
                  <a:pt x="2962486" y="1808533"/>
                </a:lnTo>
                <a:cubicBezTo>
                  <a:pt x="2415584" y="2178013"/>
                  <a:pt x="2056011" y="2803720"/>
                  <a:pt x="2056011" y="3513410"/>
                </a:cubicBezTo>
                <a:lnTo>
                  <a:pt x="0" y="3513410"/>
                </a:lnTo>
                <a:cubicBezTo>
                  <a:pt x="0" y="2094030"/>
                  <a:pt x="719147" y="842617"/>
                  <a:pt x="1812951" y="103657"/>
                </a:cubicBezTo>
                <a:close/>
              </a:path>
            </a:pathLst>
          </a:custGeom>
        </p:spPr>
        <p:txBody>
          <a:bodyPr wrap="square">
            <a:noAutofit/>
          </a:bodyPr>
          <a:lstStyle/>
          <a:p>
            <a:endParaRPr lang="ko-KR" altLang="en-US"/>
          </a:p>
        </p:txBody>
      </p:sp>
      <p:sp>
        <p:nvSpPr>
          <p:cNvPr id="13" name="그림 개체 틀 12">
            <a:extLst>
              <a:ext uri="{FF2B5EF4-FFF2-40B4-BE49-F238E27FC236}">
                <a16:creationId xmlns:a16="http://schemas.microsoft.com/office/drawing/2014/main" id="{54A77E41-ED62-97CF-208D-3478D5BE66CC}"/>
              </a:ext>
            </a:extLst>
          </p:cNvPr>
          <p:cNvSpPr>
            <a:spLocks noGrp="1"/>
          </p:cNvSpPr>
          <p:nvPr>
            <p:ph type="pic" sz="quarter" idx="14"/>
          </p:nvPr>
        </p:nvSpPr>
        <p:spPr>
          <a:xfrm>
            <a:off x="2618939" y="4368139"/>
            <a:ext cx="2534524" cy="3649322"/>
          </a:xfrm>
          <a:custGeom>
            <a:avLst/>
            <a:gdLst>
              <a:gd name="connsiteX0" fmla="*/ 1987862 w 3975724"/>
              <a:gd name="connsiteY0" fmla="*/ 0 h 2294102"/>
              <a:gd name="connsiteX1" fmla="*/ 3947896 w 3975724"/>
              <a:gd name="connsiteY1" fmla="*/ 496299 h 2294102"/>
              <a:gd name="connsiteX2" fmla="*/ 3975724 w 3975724"/>
              <a:gd name="connsiteY2" fmla="*/ 512299 h 2294102"/>
              <a:gd name="connsiteX3" fmla="*/ 2947000 w 3975724"/>
              <a:gd name="connsiteY3" fmla="*/ 2294102 h 2294102"/>
              <a:gd name="connsiteX4" fmla="*/ 2788154 w 3975724"/>
              <a:gd name="connsiteY4" fmla="*/ 2217582 h 2294102"/>
              <a:gd name="connsiteX5" fmla="*/ 1987862 w 3975724"/>
              <a:gd name="connsiteY5" fmla="*/ 2056011 h 2294102"/>
              <a:gd name="connsiteX6" fmla="*/ 1187570 w 3975724"/>
              <a:gd name="connsiteY6" fmla="*/ 2217582 h 2294102"/>
              <a:gd name="connsiteX7" fmla="*/ 1028724 w 3975724"/>
              <a:gd name="connsiteY7" fmla="*/ 2294102 h 2294102"/>
              <a:gd name="connsiteX8" fmla="*/ 0 w 3975724"/>
              <a:gd name="connsiteY8" fmla="*/ 512300 h 2294102"/>
              <a:gd name="connsiteX9" fmla="*/ 27828 w 3975724"/>
              <a:gd name="connsiteY9" fmla="*/ 496299 h 2294102"/>
              <a:gd name="connsiteX10" fmla="*/ 1987862 w 3975724"/>
              <a:gd name="connsiteY10" fmla="*/ 0 h 2294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5724" h="2294102">
                <a:moveTo>
                  <a:pt x="1987862" y="0"/>
                </a:moveTo>
                <a:cubicBezTo>
                  <a:pt x="2697552" y="0"/>
                  <a:pt x="3365250" y="179786"/>
                  <a:pt x="3947896" y="496299"/>
                </a:cubicBezTo>
                <a:lnTo>
                  <a:pt x="3975724" y="512299"/>
                </a:lnTo>
                <a:lnTo>
                  <a:pt x="2947000" y="2294102"/>
                </a:lnTo>
                <a:lnTo>
                  <a:pt x="2788154" y="2217582"/>
                </a:lnTo>
                <a:cubicBezTo>
                  <a:pt x="2542177" y="2113542"/>
                  <a:pt x="2271738" y="2056011"/>
                  <a:pt x="1987862" y="2056011"/>
                </a:cubicBezTo>
                <a:cubicBezTo>
                  <a:pt x="1703986" y="2056011"/>
                  <a:pt x="1433548" y="2113542"/>
                  <a:pt x="1187570" y="2217582"/>
                </a:cubicBezTo>
                <a:lnTo>
                  <a:pt x="1028724" y="2294102"/>
                </a:lnTo>
                <a:lnTo>
                  <a:pt x="0" y="512300"/>
                </a:lnTo>
                <a:lnTo>
                  <a:pt x="27828" y="496299"/>
                </a:lnTo>
                <a:cubicBezTo>
                  <a:pt x="610474" y="179786"/>
                  <a:pt x="1278173" y="0"/>
                  <a:pt x="1987862" y="0"/>
                </a:cubicBezTo>
                <a:close/>
              </a:path>
            </a:pathLst>
          </a:custGeom>
        </p:spPr>
        <p:txBody>
          <a:bodyPr wrap="square">
            <a:noAutofit/>
          </a:bodyPr>
          <a:lstStyle/>
          <a:p>
            <a:endParaRPr lang="ko-KR" altLang="en-US"/>
          </a:p>
        </p:txBody>
      </p:sp>
      <p:sp>
        <p:nvSpPr>
          <p:cNvPr id="14" name="그림 개체 틀 13">
            <a:extLst>
              <a:ext uri="{FF2B5EF4-FFF2-40B4-BE49-F238E27FC236}">
                <a16:creationId xmlns:a16="http://schemas.microsoft.com/office/drawing/2014/main" id="{C3B36231-B5CB-D4E7-5623-98F433D69CB5}"/>
              </a:ext>
            </a:extLst>
          </p:cNvPr>
          <p:cNvSpPr>
            <a:spLocks noGrp="1"/>
          </p:cNvSpPr>
          <p:nvPr>
            <p:ph type="pic" sz="quarter" idx="15"/>
          </p:nvPr>
        </p:nvSpPr>
        <p:spPr>
          <a:xfrm>
            <a:off x="4592456" y="5320376"/>
            <a:ext cx="1915158" cy="5588924"/>
          </a:xfrm>
          <a:custGeom>
            <a:avLst/>
            <a:gdLst>
              <a:gd name="connsiteX0" fmla="*/ 1029535 w 3004169"/>
              <a:gd name="connsiteY0" fmla="*/ 0 h 3513410"/>
              <a:gd name="connsiteX1" fmla="*/ 1191224 w 3004169"/>
              <a:gd name="connsiteY1" fmla="*/ 103657 h 3513410"/>
              <a:gd name="connsiteX2" fmla="*/ 2995832 w 3004169"/>
              <a:gd name="connsiteY2" fmla="*/ 3249329 h 3513410"/>
              <a:gd name="connsiteX3" fmla="*/ 3004169 w 3004169"/>
              <a:gd name="connsiteY3" fmla="*/ 3513222 h 3513410"/>
              <a:gd name="connsiteX4" fmla="*/ 3004169 w 3004169"/>
              <a:gd name="connsiteY4" fmla="*/ 3513410 h 3513410"/>
              <a:gd name="connsiteX5" fmla="*/ 948164 w 3004169"/>
              <a:gd name="connsiteY5" fmla="*/ 3513410 h 3513410"/>
              <a:gd name="connsiteX6" fmla="*/ 41689 w 3004169"/>
              <a:gd name="connsiteY6" fmla="*/ 1808533 h 3513410"/>
              <a:gd name="connsiteX7" fmla="*/ 0 w 3004169"/>
              <a:gd name="connsiteY7" fmla="*/ 1783206 h 3513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04169" h="3513410">
                <a:moveTo>
                  <a:pt x="1029535" y="0"/>
                </a:moveTo>
                <a:lnTo>
                  <a:pt x="1191224" y="103657"/>
                </a:lnTo>
                <a:cubicBezTo>
                  <a:pt x="2216666" y="796432"/>
                  <a:pt x="2912818" y="1939605"/>
                  <a:pt x="2995832" y="3249329"/>
                </a:cubicBezTo>
                <a:lnTo>
                  <a:pt x="3004169" y="3513222"/>
                </a:lnTo>
                <a:lnTo>
                  <a:pt x="3004169" y="3513410"/>
                </a:lnTo>
                <a:lnTo>
                  <a:pt x="948164" y="3513410"/>
                </a:lnTo>
                <a:cubicBezTo>
                  <a:pt x="948164" y="2803720"/>
                  <a:pt x="588591" y="2178013"/>
                  <a:pt x="41689" y="1808533"/>
                </a:cubicBezTo>
                <a:lnTo>
                  <a:pt x="0" y="1783206"/>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140389402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9_빈 화면">
    <p:spTree>
      <p:nvGrpSpPr>
        <p:cNvPr id="1" name=""/>
        <p:cNvGrpSpPr/>
        <p:nvPr/>
      </p:nvGrpSpPr>
      <p:grpSpPr>
        <a:xfrm>
          <a:off x="0" y="0"/>
          <a:ext cx="0" cy="0"/>
          <a:chOff x="0" y="0"/>
          <a:chExt cx="0" cy="0"/>
        </a:xfrm>
      </p:grpSpPr>
      <p:sp>
        <p:nvSpPr>
          <p:cNvPr id="10" name="그림 개체 틀 9">
            <a:extLst>
              <a:ext uri="{FF2B5EF4-FFF2-40B4-BE49-F238E27FC236}">
                <a16:creationId xmlns:a16="http://schemas.microsoft.com/office/drawing/2014/main" id="{FE17D531-30AD-5BBE-0B08-B43DEBD9FD55}"/>
              </a:ext>
            </a:extLst>
          </p:cNvPr>
          <p:cNvSpPr>
            <a:spLocks noGrp="1"/>
          </p:cNvSpPr>
          <p:nvPr>
            <p:ph type="pic" sz="quarter" idx="14"/>
          </p:nvPr>
        </p:nvSpPr>
        <p:spPr>
          <a:xfrm>
            <a:off x="2518064" y="5795569"/>
            <a:ext cx="1760934" cy="3651585"/>
          </a:xfrm>
          <a:custGeom>
            <a:avLst/>
            <a:gdLst>
              <a:gd name="connsiteX0" fmla="*/ 0 w 2762250"/>
              <a:gd name="connsiteY0" fmla="*/ 0 h 2295525"/>
              <a:gd name="connsiteX1" fmla="*/ 2762250 w 2762250"/>
              <a:gd name="connsiteY1" fmla="*/ 0 h 2295525"/>
              <a:gd name="connsiteX2" fmla="*/ 2762250 w 2762250"/>
              <a:gd name="connsiteY2" fmla="*/ 2295525 h 2295525"/>
              <a:gd name="connsiteX3" fmla="*/ 0 w 2762250"/>
              <a:gd name="connsiteY3" fmla="*/ 2295525 h 2295525"/>
            </a:gdLst>
            <a:ahLst/>
            <a:cxnLst>
              <a:cxn ang="0">
                <a:pos x="connsiteX0" y="connsiteY0"/>
              </a:cxn>
              <a:cxn ang="0">
                <a:pos x="connsiteX1" y="connsiteY1"/>
              </a:cxn>
              <a:cxn ang="0">
                <a:pos x="connsiteX2" y="connsiteY2"/>
              </a:cxn>
              <a:cxn ang="0">
                <a:pos x="connsiteX3" y="connsiteY3"/>
              </a:cxn>
            </a:cxnLst>
            <a:rect l="l" t="t" r="r" b="b"/>
            <a:pathLst>
              <a:path w="2762250" h="2295525">
                <a:moveTo>
                  <a:pt x="0" y="0"/>
                </a:moveTo>
                <a:lnTo>
                  <a:pt x="2762250" y="0"/>
                </a:lnTo>
                <a:lnTo>
                  <a:pt x="2762250" y="2295525"/>
                </a:lnTo>
                <a:lnTo>
                  <a:pt x="0" y="2295525"/>
                </a:lnTo>
                <a:close/>
              </a:path>
            </a:pathLst>
          </a:custGeom>
        </p:spPr>
        <p:txBody>
          <a:bodyPr wrap="square">
            <a:noAutofit/>
          </a:bodyPr>
          <a:lstStyle/>
          <a:p>
            <a:endParaRPr lang="ko-KR" altLang="en-US"/>
          </a:p>
        </p:txBody>
      </p:sp>
      <p:sp>
        <p:nvSpPr>
          <p:cNvPr id="9" name="그림 개체 틀 8">
            <a:extLst>
              <a:ext uri="{FF2B5EF4-FFF2-40B4-BE49-F238E27FC236}">
                <a16:creationId xmlns:a16="http://schemas.microsoft.com/office/drawing/2014/main" id="{1A5A20B4-18B3-579E-8699-9C05AAB51F5A}"/>
              </a:ext>
            </a:extLst>
          </p:cNvPr>
          <p:cNvSpPr>
            <a:spLocks noGrp="1"/>
          </p:cNvSpPr>
          <p:nvPr>
            <p:ph type="pic" sz="quarter" idx="13"/>
          </p:nvPr>
        </p:nvSpPr>
        <p:spPr>
          <a:xfrm>
            <a:off x="757130" y="1462154"/>
            <a:ext cx="1760934" cy="3651585"/>
          </a:xfrm>
          <a:custGeom>
            <a:avLst/>
            <a:gdLst>
              <a:gd name="connsiteX0" fmla="*/ 0 w 2762250"/>
              <a:gd name="connsiteY0" fmla="*/ 0 h 2295525"/>
              <a:gd name="connsiteX1" fmla="*/ 2762250 w 2762250"/>
              <a:gd name="connsiteY1" fmla="*/ 0 h 2295525"/>
              <a:gd name="connsiteX2" fmla="*/ 2762250 w 2762250"/>
              <a:gd name="connsiteY2" fmla="*/ 2295525 h 2295525"/>
              <a:gd name="connsiteX3" fmla="*/ 0 w 2762250"/>
              <a:gd name="connsiteY3" fmla="*/ 2295525 h 2295525"/>
            </a:gdLst>
            <a:ahLst/>
            <a:cxnLst>
              <a:cxn ang="0">
                <a:pos x="connsiteX0" y="connsiteY0"/>
              </a:cxn>
              <a:cxn ang="0">
                <a:pos x="connsiteX1" y="connsiteY1"/>
              </a:cxn>
              <a:cxn ang="0">
                <a:pos x="connsiteX2" y="connsiteY2"/>
              </a:cxn>
              <a:cxn ang="0">
                <a:pos x="connsiteX3" y="connsiteY3"/>
              </a:cxn>
            </a:cxnLst>
            <a:rect l="l" t="t" r="r" b="b"/>
            <a:pathLst>
              <a:path w="2762250" h="2295525">
                <a:moveTo>
                  <a:pt x="0" y="0"/>
                </a:moveTo>
                <a:lnTo>
                  <a:pt x="2762250" y="0"/>
                </a:lnTo>
                <a:lnTo>
                  <a:pt x="2762250" y="2295525"/>
                </a:lnTo>
                <a:lnTo>
                  <a:pt x="0" y="2295525"/>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44895603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0_빈 화면">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017B7770-9C14-34BE-CFB3-F3F635672525}"/>
              </a:ext>
            </a:extLst>
          </p:cNvPr>
          <p:cNvSpPr>
            <a:spLocks noGrp="1"/>
          </p:cNvSpPr>
          <p:nvPr>
            <p:ph type="pic" sz="quarter" idx="13"/>
          </p:nvPr>
        </p:nvSpPr>
        <p:spPr>
          <a:xfrm>
            <a:off x="0" y="0"/>
            <a:ext cx="2216349" cy="10909300"/>
          </a:xfrm>
          <a:custGeom>
            <a:avLst/>
            <a:gdLst>
              <a:gd name="connsiteX0" fmla="*/ 0 w 3476626"/>
              <a:gd name="connsiteY0" fmla="*/ 0 h 6858000"/>
              <a:gd name="connsiteX1" fmla="*/ 3476626 w 3476626"/>
              <a:gd name="connsiteY1" fmla="*/ 0 h 6858000"/>
              <a:gd name="connsiteX2" fmla="*/ 3476626 w 3476626"/>
              <a:gd name="connsiteY2" fmla="*/ 6858000 h 6858000"/>
              <a:gd name="connsiteX3" fmla="*/ 0 w 347662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476626" h="6858000">
                <a:moveTo>
                  <a:pt x="0" y="0"/>
                </a:moveTo>
                <a:lnTo>
                  <a:pt x="3476626" y="0"/>
                </a:lnTo>
                <a:lnTo>
                  <a:pt x="3476626" y="6858000"/>
                </a:lnTo>
                <a:lnTo>
                  <a:pt x="0" y="6858000"/>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87513085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1_빈 화면">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C4200A25-E25F-A751-4D80-F62756C13B3F}"/>
              </a:ext>
            </a:extLst>
          </p:cNvPr>
          <p:cNvSpPr>
            <a:spLocks noGrp="1"/>
          </p:cNvSpPr>
          <p:nvPr>
            <p:ph type="pic" sz="quarter" idx="13"/>
          </p:nvPr>
        </p:nvSpPr>
        <p:spPr>
          <a:xfrm>
            <a:off x="-6007" y="0"/>
            <a:ext cx="3892208" cy="10909300"/>
          </a:xfrm>
          <a:custGeom>
            <a:avLst/>
            <a:gdLst>
              <a:gd name="connsiteX0" fmla="*/ 0 w 6105425"/>
              <a:gd name="connsiteY0" fmla="*/ 0 h 6858000"/>
              <a:gd name="connsiteX1" fmla="*/ 6105425 w 6105425"/>
              <a:gd name="connsiteY1" fmla="*/ 0 h 6858000"/>
              <a:gd name="connsiteX2" fmla="*/ 6105425 w 6105425"/>
              <a:gd name="connsiteY2" fmla="*/ 6858000 h 6858000"/>
              <a:gd name="connsiteX3" fmla="*/ 0 w 61054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05425" h="6858000">
                <a:moveTo>
                  <a:pt x="0" y="0"/>
                </a:moveTo>
                <a:lnTo>
                  <a:pt x="6105425" y="0"/>
                </a:lnTo>
                <a:lnTo>
                  <a:pt x="6105425" y="6858000"/>
                </a:lnTo>
                <a:lnTo>
                  <a:pt x="0" y="6858000"/>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258444209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2_빈 화면">
    <p:spTree>
      <p:nvGrpSpPr>
        <p:cNvPr id="1" name=""/>
        <p:cNvGrpSpPr/>
        <p:nvPr/>
      </p:nvGrpSpPr>
      <p:grpSpPr>
        <a:xfrm>
          <a:off x="0" y="0"/>
          <a:ext cx="0" cy="0"/>
          <a:chOff x="0" y="0"/>
          <a:chExt cx="0" cy="0"/>
        </a:xfrm>
      </p:grpSpPr>
      <p:sp>
        <p:nvSpPr>
          <p:cNvPr id="10" name="그림 개체 틀 9">
            <a:extLst>
              <a:ext uri="{FF2B5EF4-FFF2-40B4-BE49-F238E27FC236}">
                <a16:creationId xmlns:a16="http://schemas.microsoft.com/office/drawing/2014/main" id="{E5CFE1ED-B639-5E7A-7214-D612CEE0F2EB}"/>
              </a:ext>
            </a:extLst>
          </p:cNvPr>
          <p:cNvSpPr>
            <a:spLocks noGrp="1"/>
          </p:cNvSpPr>
          <p:nvPr>
            <p:ph type="pic" sz="quarter" idx="14"/>
          </p:nvPr>
        </p:nvSpPr>
        <p:spPr>
          <a:xfrm>
            <a:off x="4637218" y="5608946"/>
            <a:ext cx="1643539" cy="4040481"/>
          </a:xfrm>
          <a:custGeom>
            <a:avLst/>
            <a:gdLst>
              <a:gd name="connsiteX0" fmla="*/ 423342 w 2578100"/>
              <a:gd name="connsiteY0" fmla="*/ 0 h 2540000"/>
              <a:gd name="connsiteX1" fmla="*/ 2154758 w 2578100"/>
              <a:gd name="connsiteY1" fmla="*/ 0 h 2540000"/>
              <a:gd name="connsiteX2" fmla="*/ 2578100 w 2578100"/>
              <a:gd name="connsiteY2" fmla="*/ 423342 h 2540000"/>
              <a:gd name="connsiteX3" fmla="*/ 2578100 w 2578100"/>
              <a:gd name="connsiteY3" fmla="*/ 2116658 h 2540000"/>
              <a:gd name="connsiteX4" fmla="*/ 2154758 w 2578100"/>
              <a:gd name="connsiteY4" fmla="*/ 2540000 h 2540000"/>
              <a:gd name="connsiteX5" fmla="*/ 423342 w 2578100"/>
              <a:gd name="connsiteY5" fmla="*/ 2540000 h 2540000"/>
              <a:gd name="connsiteX6" fmla="*/ 0 w 2578100"/>
              <a:gd name="connsiteY6" fmla="*/ 2116658 h 2540000"/>
              <a:gd name="connsiteX7" fmla="*/ 0 w 2578100"/>
              <a:gd name="connsiteY7" fmla="*/ 423342 h 2540000"/>
              <a:gd name="connsiteX8" fmla="*/ 423342 w 2578100"/>
              <a:gd name="connsiteY8" fmla="*/ 0 h 25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8100" h="2540000">
                <a:moveTo>
                  <a:pt x="423342" y="0"/>
                </a:moveTo>
                <a:lnTo>
                  <a:pt x="2154758" y="0"/>
                </a:lnTo>
                <a:cubicBezTo>
                  <a:pt x="2388563" y="0"/>
                  <a:pt x="2578100" y="189537"/>
                  <a:pt x="2578100" y="423342"/>
                </a:cubicBezTo>
                <a:lnTo>
                  <a:pt x="2578100" y="2116658"/>
                </a:lnTo>
                <a:cubicBezTo>
                  <a:pt x="2578100" y="2350463"/>
                  <a:pt x="2388563" y="2540000"/>
                  <a:pt x="2154758" y="2540000"/>
                </a:cubicBezTo>
                <a:lnTo>
                  <a:pt x="423342" y="2540000"/>
                </a:lnTo>
                <a:cubicBezTo>
                  <a:pt x="189537" y="2540000"/>
                  <a:pt x="0" y="2350463"/>
                  <a:pt x="0" y="2116658"/>
                </a:cubicBezTo>
                <a:lnTo>
                  <a:pt x="0" y="423342"/>
                </a:lnTo>
                <a:cubicBezTo>
                  <a:pt x="0" y="189537"/>
                  <a:pt x="189537" y="0"/>
                  <a:pt x="423342" y="0"/>
                </a:cubicBezTo>
                <a:close/>
              </a:path>
            </a:pathLst>
          </a:custGeom>
        </p:spPr>
        <p:txBody>
          <a:bodyPr wrap="square">
            <a:noAutofit/>
          </a:bodyPr>
          <a:lstStyle/>
          <a:p>
            <a:endParaRPr lang="ko-KR" altLang="en-US"/>
          </a:p>
        </p:txBody>
      </p:sp>
      <p:sp>
        <p:nvSpPr>
          <p:cNvPr id="9" name="그림 개체 틀 8">
            <a:extLst>
              <a:ext uri="{FF2B5EF4-FFF2-40B4-BE49-F238E27FC236}">
                <a16:creationId xmlns:a16="http://schemas.microsoft.com/office/drawing/2014/main" id="{62C1F0A4-4921-552B-DE88-0882507D943C}"/>
              </a:ext>
            </a:extLst>
          </p:cNvPr>
          <p:cNvSpPr>
            <a:spLocks noGrp="1"/>
          </p:cNvSpPr>
          <p:nvPr>
            <p:ph type="pic" sz="quarter" idx="13"/>
          </p:nvPr>
        </p:nvSpPr>
        <p:spPr>
          <a:xfrm>
            <a:off x="2920811" y="2969754"/>
            <a:ext cx="1643539" cy="4040481"/>
          </a:xfrm>
          <a:custGeom>
            <a:avLst/>
            <a:gdLst>
              <a:gd name="connsiteX0" fmla="*/ 423342 w 2578100"/>
              <a:gd name="connsiteY0" fmla="*/ 0 h 2540000"/>
              <a:gd name="connsiteX1" fmla="*/ 2154758 w 2578100"/>
              <a:gd name="connsiteY1" fmla="*/ 0 h 2540000"/>
              <a:gd name="connsiteX2" fmla="*/ 2578100 w 2578100"/>
              <a:gd name="connsiteY2" fmla="*/ 423342 h 2540000"/>
              <a:gd name="connsiteX3" fmla="*/ 2578100 w 2578100"/>
              <a:gd name="connsiteY3" fmla="*/ 2116658 h 2540000"/>
              <a:gd name="connsiteX4" fmla="*/ 2154758 w 2578100"/>
              <a:gd name="connsiteY4" fmla="*/ 2540000 h 2540000"/>
              <a:gd name="connsiteX5" fmla="*/ 423342 w 2578100"/>
              <a:gd name="connsiteY5" fmla="*/ 2540000 h 2540000"/>
              <a:gd name="connsiteX6" fmla="*/ 0 w 2578100"/>
              <a:gd name="connsiteY6" fmla="*/ 2116658 h 2540000"/>
              <a:gd name="connsiteX7" fmla="*/ 0 w 2578100"/>
              <a:gd name="connsiteY7" fmla="*/ 423342 h 2540000"/>
              <a:gd name="connsiteX8" fmla="*/ 423342 w 2578100"/>
              <a:gd name="connsiteY8" fmla="*/ 0 h 25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8100" h="2540000">
                <a:moveTo>
                  <a:pt x="423342" y="0"/>
                </a:moveTo>
                <a:lnTo>
                  <a:pt x="2154758" y="0"/>
                </a:lnTo>
                <a:cubicBezTo>
                  <a:pt x="2388563" y="0"/>
                  <a:pt x="2578100" y="189537"/>
                  <a:pt x="2578100" y="423342"/>
                </a:cubicBezTo>
                <a:lnTo>
                  <a:pt x="2578100" y="2116658"/>
                </a:lnTo>
                <a:cubicBezTo>
                  <a:pt x="2578100" y="2350463"/>
                  <a:pt x="2388563" y="2540000"/>
                  <a:pt x="2154758" y="2540000"/>
                </a:cubicBezTo>
                <a:lnTo>
                  <a:pt x="423342" y="2540000"/>
                </a:lnTo>
                <a:cubicBezTo>
                  <a:pt x="189537" y="2540000"/>
                  <a:pt x="0" y="2350463"/>
                  <a:pt x="0" y="2116658"/>
                </a:cubicBezTo>
                <a:lnTo>
                  <a:pt x="0" y="423342"/>
                </a:lnTo>
                <a:cubicBezTo>
                  <a:pt x="0" y="189537"/>
                  <a:pt x="189537" y="0"/>
                  <a:pt x="423342" y="0"/>
                </a:cubicBez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271053708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90_빈 화면">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AE20D3D4-33E4-58E7-B75D-84F98DF42618}"/>
              </a:ext>
            </a:extLst>
          </p:cNvPr>
          <p:cNvSpPr>
            <a:spLocks noGrp="1"/>
          </p:cNvSpPr>
          <p:nvPr>
            <p:ph type="pic" sz="quarter" idx="13"/>
          </p:nvPr>
        </p:nvSpPr>
        <p:spPr>
          <a:xfrm>
            <a:off x="2156002" y="3475253"/>
            <a:ext cx="2174422" cy="5425791"/>
          </a:xfrm>
          <a:custGeom>
            <a:avLst/>
            <a:gdLst>
              <a:gd name="connsiteX0" fmla="*/ 1705429 w 3410858"/>
              <a:gd name="connsiteY0" fmla="*/ 0 h 3410858"/>
              <a:gd name="connsiteX1" fmla="*/ 3410858 w 3410858"/>
              <a:gd name="connsiteY1" fmla="*/ 1705429 h 3410858"/>
              <a:gd name="connsiteX2" fmla="*/ 1705429 w 3410858"/>
              <a:gd name="connsiteY2" fmla="*/ 3410858 h 3410858"/>
              <a:gd name="connsiteX3" fmla="*/ 0 w 3410858"/>
              <a:gd name="connsiteY3" fmla="*/ 1705429 h 3410858"/>
              <a:gd name="connsiteX4" fmla="*/ 1705429 w 3410858"/>
              <a:gd name="connsiteY4" fmla="*/ 0 h 3410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0858" h="3410858">
                <a:moveTo>
                  <a:pt x="1705429" y="0"/>
                </a:moveTo>
                <a:cubicBezTo>
                  <a:pt x="2647311" y="0"/>
                  <a:pt x="3410858" y="763547"/>
                  <a:pt x="3410858" y="1705429"/>
                </a:cubicBezTo>
                <a:cubicBezTo>
                  <a:pt x="3410858" y="2647311"/>
                  <a:pt x="2647311" y="3410858"/>
                  <a:pt x="1705429" y="3410858"/>
                </a:cubicBezTo>
                <a:cubicBezTo>
                  <a:pt x="763547" y="3410858"/>
                  <a:pt x="0" y="2647311"/>
                  <a:pt x="0" y="1705429"/>
                </a:cubicBezTo>
                <a:cubicBezTo>
                  <a:pt x="0" y="763547"/>
                  <a:pt x="763547" y="0"/>
                  <a:pt x="1705429" y="0"/>
                </a:cubicBez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660223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138471405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3_빈 화면">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id="{F9C0F696-DED1-B2BD-C656-9EA38DCE8E10}"/>
              </a:ext>
            </a:extLst>
          </p:cNvPr>
          <p:cNvSpPr>
            <a:spLocks noGrp="1"/>
          </p:cNvSpPr>
          <p:nvPr>
            <p:ph type="pic" sz="quarter" idx="13"/>
          </p:nvPr>
        </p:nvSpPr>
        <p:spPr>
          <a:xfrm>
            <a:off x="444282" y="873756"/>
            <a:ext cx="1998472" cy="9168848"/>
          </a:xfrm>
          <a:custGeom>
            <a:avLst/>
            <a:gdLst>
              <a:gd name="connsiteX0" fmla="*/ 0 w 3134858"/>
              <a:gd name="connsiteY0" fmla="*/ 0 h 5763886"/>
              <a:gd name="connsiteX1" fmla="*/ 3134858 w 3134858"/>
              <a:gd name="connsiteY1" fmla="*/ 0 h 5763886"/>
              <a:gd name="connsiteX2" fmla="*/ 3134858 w 3134858"/>
              <a:gd name="connsiteY2" fmla="*/ 5763886 h 5763886"/>
              <a:gd name="connsiteX3" fmla="*/ 0 w 3134858"/>
              <a:gd name="connsiteY3" fmla="*/ 5763886 h 5763886"/>
            </a:gdLst>
            <a:ahLst/>
            <a:cxnLst>
              <a:cxn ang="0">
                <a:pos x="connsiteX0" y="connsiteY0"/>
              </a:cxn>
              <a:cxn ang="0">
                <a:pos x="connsiteX1" y="connsiteY1"/>
              </a:cxn>
              <a:cxn ang="0">
                <a:pos x="connsiteX2" y="connsiteY2"/>
              </a:cxn>
              <a:cxn ang="0">
                <a:pos x="connsiteX3" y="connsiteY3"/>
              </a:cxn>
            </a:cxnLst>
            <a:rect l="l" t="t" r="r" b="b"/>
            <a:pathLst>
              <a:path w="3134858" h="5763886">
                <a:moveTo>
                  <a:pt x="0" y="0"/>
                </a:moveTo>
                <a:lnTo>
                  <a:pt x="3134858" y="0"/>
                </a:lnTo>
                <a:lnTo>
                  <a:pt x="3134858" y="5763886"/>
                </a:lnTo>
                <a:lnTo>
                  <a:pt x="0" y="5763886"/>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130429803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4_빈 화면">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id="{8282844C-7A38-210A-3693-1EDD6E4E4064}"/>
              </a:ext>
            </a:extLst>
          </p:cNvPr>
          <p:cNvSpPr>
            <a:spLocks noGrp="1"/>
          </p:cNvSpPr>
          <p:nvPr>
            <p:ph type="pic" sz="quarter" idx="13"/>
          </p:nvPr>
        </p:nvSpPr>
        <p:spPr>
          <a:xfrm>
            <a:off x="4213313" y="0"/>
            <a:ext cx="3559087" cy="10909300"/>
          </a:xfrm>
          <a:custGeom>
            <a:avLst/>
            <a:gdLst>
              <a:gd name="connsiteX0" fmla="*/ 0 w 5582882"/>
              <a:gd name="connsiteY0" fmla="*/ 0 h 6858000"/>
              <a:gd name="connsiteX1" fmla="*/ 5582882 w 5582882"/>
              <a:gd name="connsiteY1" fmla="*/ 0 h 6858000"/>
              <a:gd name="connsiteX2" fmla="*/ 5582882 w 5582882"/>
              <a:gd name="connsiteY2" fmla="*/ 6858000 h 6858000"/>
              <a:gd name="connsiteX3" fmla="*/ 0 w 558288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582882" h="6858000">
                <a:moveTo>
                  <a:pt x="0" y="0"/>
                </a:moveTo>
                <a:lnTo>
                  <a:pt x="5582882" y="0"/>
                </a:lnTo>
                <a:lnTo>
                  <a:pt x="5582882" y="6858000"/>
                </a:lnTo>
                <a:lnTo>
                  <a:pt x="0" y="6858000"/>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6269971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5_빈 화면">
    <p:spTree>
      <p:nvGrpSpPr>
        <p:cNvPr id="1" name=""/>
        <p:cNvGrpSpPr/>
        <p:nvPr/>
      </p:nvGrpSpPr>
      <p:grpSpPr>
        <a:xfrm>
          <a:off x="0" y="0"/>
          <a:ext cx="0" cy="0"/>
          <a:chOff x="0" y="0"/>
          <a:chExt cx="0" cy="0"/>
        </a:xfrm>
      </p:grpSpPr>
      <p:sp>
        <p:nvSpPr>
          <p:cNvPr id="9" name="그림 개체 틀 8">
            <a:extLst>
              <a:ext uri="{FF2B5EF4-FFF2-40B4-BE49-F238E27FC236}">
                <a16:creationId xmlns:a16="http://schemas.microsoft.com/office/drawing/2014/main" id="{84439E0C-E816-9A50-6243-7F4378FF9155}"/>
              </a:ext>
            </a:extLst>
          </p:cNvPr>
          <p:cNvSpPr>
            <a:spLocks noGrp="1"/>
          </p:cNvSpPr>
          <p:nvPr>
            <p:ph type="pic" sz="quarter" idx="13"/>
          </p:nvPr>
        </p:nvSpPr>
        <p:spPr>
          <a:xfrm>
            <a:off x="904280" y="3555624"/>
            <a:ext cx="1783675" cy="4565744"/>
          </a:xfrm>
          <a:custGeom>
            <a:avLst/>
            <a:gdLst>
              <a:gd name="connsiteX0" fmla="*/ 0 w 2797922"/>
              <a:gd name="connsiteY0" fmla="*/ 0 h 2870200"/>
              <a:gd name="connsiteX1" fmla="*/ 2797922 w 2797922"/>
              <a:gd name="connsiteY1" fmla="*/ 0 h 2870200"/>
              <a:gd name="connsiteX2" fmla="*/ 2797922 w 2797922"/>
              <a:gd name="connsiteY2" fmla="*/ 2870200 h 2870200"/>
              <a:gd name="connsiteX3" fmla="*/ 0 w 2797922"/>
              <a:gd name="connsiteY3" fmla="*/ 2870200 h 2870200"/>
            </a:gdLst>
            <a:ahLst/>
            <a:cxnLst>
              <a:cxn ang="0">
                <a:pos x="connsiteX0" y="connsiteY0"/>
              </a:cxn>
              <a:cxn ang="0">
                <a:pos x="connsiteX1" y="connsiteY1"/>
              </a:cxn>
              <a:cxn ang="0">
                <a:pos x="connsiteX2" y="connsiteY2"/>
              </a:cxn>
              <a:cxn ang="0">
                <a:pos x="connsiteX3" y="connsiteY3"/>
              </a:cxn>
            </a:cxnLst>
            <a:rect l="l" t="t" r="r" b="b"/>
            <a:pathLst>
              <a:path w="2797922" h="2870200">
                <a:moveTo>
                  <a:pt x="0" y="0"/>
                </a:moveTo>
                <a:lnTo>
                  <a:pt x="2797922" y="0"/>
                </a:lnTo>
                <a:lnTo>
                  <a:pt x="2797922" y="2870200"/>
                </a:lnTo>
                <a:lnTo>
                  <a:pt x="0" y="2870200"/>
                </a:lnTo>
                <a:close/>
              </a:path>
            </a:pathLst>
          </a:custGeom>
        </p:spPr>
        <p:txBody>
          <a:bodyPr wrap="square">
            <a:noAutofit/>
          </a:bodyPr>
          <a:lstStyle/>
          <a:p>
            <a:endParaRPr lang="ko-KR" altLang="en-US"/>
          </a:p>
        </p:txBody>
      </p:sp>
      <p:sp>
        <p:nvSpPr>
          <p:cNvPr id="10" name="그림 개체 틀 9">
            <a:extLst>
              <a:ext uri="{FF2B5EF4-FFF2-40B4-BE49-F238E27FC236}">
                <a16:creationId xmlns:a16="http://schemas.microsoft.com/office/drawing/2014/main" id="{B3064FAD-EA9D-992E-910C-B0B0BFAE4142}"/>
              </a:ext>
            </a:extLst>
          </p:cNvPr>
          <p:cNvSpPr>
            <a:spLocks noGrp="1"/>
          </p:cNvSpPr>
          <p:nvPr>
            <p:ph type="pic" sz="quarter" idx="14"/>
          </p:nvPr>
        </p:nvSpPr>
        <p:spPr>
          <a:xfrm>
            <a:off x="2843221" y="3555625"/>
            <a:ext cx="2506961" cy="4565744"/>
          </a:xfrm>
          <a:custGeom>
            <a:avLst/>
            <a:gdLst>
              <a:gd name="connsiteX0" fmla="*/ 0 w 3932488"/>
              <a:gd name="connsiteY0" fmla="*/ 0 h 2870200"/>
              <a:gd name="connsiteX1" fmla="*/ 3932488 w 3932488"/>
              <a:gd name="connsiteY1" fmla="*/ 0 h 2870200"/>
              <a:gd name="connsiteX2" fmla="*/ 3932488 w 3932488"/>
              <a:gd name="connsiteY2" fmla="*/ 2870200 h 2870200"/>
              <a:gd name="connsiteX3" fmla="*/ 0 w 3932488"/>
              <a:gd name="connsiteY3" fmla="*/ 2870200 h 2870200"/>
            </a:gdLst>
            <a:ahLst/>
            <a:cxnLst>
              <a:cxn ang="0">
                <a:pos x="connsiteX0" y="connsiteY0"/>
              </a:cxn>
              <a:cxn ang="0">
                <a:pos x="connsiteX1" y="connsiteY1"/>
              </a:cxn>
              <a:cxn ang="0">
                <a:pos x="connsiteX2" y="connsiteY2"/>
              </a:cxn>
              <a:cxn ang="0">
                <a:pos x="connsiteX3" y="connsiteY3"/>
              </a:cxn>
            </a:cxnLst>
            <a:rect l="l" t="t" r="r" b="b"/>
            <a:pathLst>
              <a:path w="3932488" h="2870200">
                <a:moveTo>
                  <a:pt x="0" y="0"/>
                </a:moveTo>
                <a:lnTo>
                  <a:pt x="3932488" y="0"/>
                </a:lnTo>
                <a:lnTo>
                  <a:pt x="3932488" y="2870200"/>
                </a:lnTo>
                <a:lnTo>
                  <a:pt x="0" y="2870200"/>
                </a:lnTo>
                <a:close/>
              </a:path>
            </a:pathLst>
          </a:custGeom>
        </p:spPr>
        <p:txBody>
          <a:bodyPr wrap="square">
            <a:noAutofit/>
          </a:bodyPr>
          <a:lstStyle/>
          <a:p>
            <a:endParaRPr lang="ko-KR" altLang="en-US"/>
          </a:p>
        </p:txBody>
      </p:sp>
      <p:sp>
        <p:nvSpPr>
          <p:cNvPr id="11" name="그림 개체 틀 10">
            <a:extLst>
              <a:ext uri="{FF2B5EF4-FFF2-40B4-BE49-F238E27FC236}">
                <a16:creationId xmlns:a16="http://schemas.microsoft.com/office/drawing/2014/main" id="{BAE8E4D6-1068-5345-9186-10C500749CCD}"/>
              </a:ext>
            </a:extLst>
          </p:cNvPr>
          <p:cNvSpPr>
            <a:spLocks noGrp="1"/>
          </p:cNvSpPr>
          <p:nvPr>
            <p:ph type="pic" sz="quarter" idx="15"/>
          </p:nvPr>
        </p:nvSpPr>
        <p:spPr>
          <a:xfrm>
            <a:off x="5505450" y="3555625"/>
            <a:ext cx="1362670" cy="4565744"/>
          </a:xfrm>
          <a:custGeom>
            <a:avLst/>
            <a:gdLst>
              <a:gd name="connsiteX0" fmla="*/ 0 w 2137522"/>
              <a:gd name="connsiteY0" fmla="*/ 0 h 2870200"/>
              <a:gd name="connsiteX1" fmla="*/ 2137522 w 2137522"/>
              <a:gd name="connsiteY1" fmla="*/ 0 h 2870200"/>
              <a:gd name="connsiteX2" fmla="*/ 2137522 w 2137522"/>
              <a:gd name="connsiteY2" fmla="*/ 2870200 h 2870200"/>
              <a:gd name="connsiteX3" fmla="*/ 0 w 2137522"/>
              <a:gd name="connsiteY3" fmla="*/ 2870200 h 2870200"/>
            </a:gdLst>
            <a:ahLst/>
            <a:cxnLst>
              <a:cxn ang="0">
                <a:pos x="connsiteX0" y="connsiteY0"/>
              </a:cxn>
              <a:cxn ang="0">
                <a:pos x="connsiteX1" y="connsiteY1"/>
              </a:cxn>
              <a:cxn ang="0">
                <a:pos x="connsiteX2" y="connsiteY2"/>
              </a:cxn>
              <a:cxn ang="0">
                <a:pos x="connsiteX3" y="connsiteY3"/>
              </a:cxn>
            </a:cxnLst>
            <a:rect l="l" t="t" r="r" b="b"/>
            <a:pathLst>
              <a:path w="2137522" h="2870200">
                <a:moveTo>
                  <a:pt x="0" y="0"/>
                </a:moveTo>
                <a:lnTo>
                  <a:pt x="2137522" y="0"/>
                </a:lnTo>
                <a:lnTo>
                  <a:pt x="2137522" y="2870200"/>
                </a:lnTo>
                <a:lnTo>
                  <a:pt x="0" y="2870200"/>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235032824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6_빈 화면">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BBAB1AAD-2CE0-4B99-9544-7431C574BF0C}"/>
              </a:ext>
            </a:extLst>
          </p:cNvPr>
          <p:cNvSpPr>
            <a:spLocks noGrp="1"/>
          </p:cNvSpPr>
          <p:nvPr>
            <p:ph type="pic" sz="quarter" idx="13"/>
          </p:nvPr>
        </p:nvSpPr>
        <p:spPr>
          <a:xfrm>
            <a:off x="442259" y="2408649"/>
            <a:ext cx="4476215" cy="7633952"/>
          </a:xfrm>
          <a:custGeom>
            <a:avLst/>
            <a:gdLst>
              <a:gd name="connsiteX0" fmla="*/ 0 w 7021513"/>
              <a:gd name="connsiteY0" fmla="*/ 0 h 4798992"/>
              <a:gd name="connsiteX1" fmla="*/ 7021513 w 7021513"/>
              <a:gd name="connsiteY1" fmla="*/ 0 h 4798992"/>
              <a:gd name="connsiteX2" fmla="*/ 7021513 w 7021513"/>
              <a:gd name="connsiteY2" fmla="*/ 4798992 h 4798992"/>
              <a:gd name="connsiteX3" fmla="*/ 0 w 7021513"/>
              <a:gd name="connsiteY3" fmla="*/ 4798992 h 4798992"/>
            </a:gdLst>
            <a:ahLst/>
            <a:cxnLst>
              <a:cxn ang="0">
                <a:pos x="connsiteX0" y="connsiteY0"/>
              </a:cxn>
              <a:cxn ang="0">
                <a:pos x="connsiteX1" y="connsiteY1"/>
              </a:cxn>
              <a:cxn ang="0">
                <a:pos x="connsiteX2" y="connsiteY2"/>
              </a:cxn>
              <a:cxn ang="0">
                <a:pos x="connsiteX3" y="connsiteY3"/>
              </a:cxn>
            </a:cxnLst>
            <a:rect l="l" t="t" r="r" b="b"/>
            <a:pathLst>
              <a:path w="7021513" h="4798992">
                <a:moveTo>
                  <a:pt x="0" y="0"/>
                </a:moveTo>
                <a:lnTo>
                  <a:pt x="7021513" y="0"/>
                </a:lnTo>
                <a:lnTo>
                  <a:pt x="7021513" y="4798992"/>
                </a:lnTo>
                <a:lnTo>
                  <a:pt x="0" y="4798992"/>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410100616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7_빈 화면">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F9674656-6401-66C2-F6A0-1E6308CAAD05}"/>
              </a:ext>
            </a:extLst>
          </p:cNvPr>
          <p:cNvSpPr>
            <a:spLocks noGrp="1"/>
          </p:cNvSpPr>
          <p:nvPr>
            <p:ph type="pic" sz="quarter" idx="13"/>
          </p:nvPr>
        </p:nvSpPr>
        <p:spPr>
          <a:xfrm>
            <a:off x="3886201" y="0"/>
            <a:ext cx="3886200" cy="109093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6857998 h 6858000"/>
              <a:gd name="connsiteX5" fmla="*/ 2106232 w 6096000"/>
              <a:gd name="connsiteY5" fmla="*/ 1 h 6858000"/>
              <a:gd name="connsiteX6" fmla="*/ 0 w 6096000"/>
              <a:gd name="connsiteY6"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6858000">
                <a:moveTo>
                  <a:pt x="0" y="0"/>
                </a:moveTo>
                <a:lnTo>
                  <a:pt x="6096000" y="0"/>
                </a:lnTo>
                <a:lnTo>
                  <a:pt x="6096000" y="6858000"/>
                </a:lnTo>
                <a:lnTo>
                  <a:pt x="0" y="6858000"/>
                </a:lnTo>
                <a:lnTo>
                  <a:pt x="0" y="6857998"/>
                </a:lnTo>
                <a:lnTo>
                  <a:pt x="2106232" y="1"/>
                </a:lnTo>
                <a:lnTo>
                  <a:pt x="0" y="1"/>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252787483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8_빈 화면">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491C491B-EF6B-5F33-4D61-C0EA113FC394}"/>
              </a:ext>
            </a:extLst>
          </p:cNvPr>
          <p:cNvSpPr>
            <a:spLocks noGrp="1"/>
          </p:cNvSpPr>
          <p:nvPr>
            <p:ph type="pic" sz="quarter" idx="13"/>
          </p:nvPr>
        </p:nvSpPr>
        <p:spPr>
          <a:xfrm>
            <a:off x="1880" y="5454649"/>
            <a:ext cx="7770520" cy="5454652"/>
          </a:xfrm>
          <a:custGeom>
            <a:avLst/>
            <a:gdLst>
              <a:gd name="connsiteX0" fmla="*/ 0 w 12189051"/>
              <a:gd name="connsiteY0" fmla="*/ 0 h 3429001"/>
              <a:gd name="connsiteX1" fmla="*/ 12189051 w 12189051"/>
              <a:gd name="connsiteY1" fmla="*/ 0 h 3429001"/>
              <a:gd name="connsiteX2" fmla="*/ 12189051 w 12189051"/>
              <a:gd name="connsiteY2" fmla="*/ 3429001 h 3429001"/>
              <a:gd name="connsiteX3" fmla="*/ 0 w 12189051"/>
              <a:gd name="connsiteY3" fmla="*/ 3429001 h 3429001"/>
            </a:gdLst>
            <a:ahLst/>
            <a:cxnLst>
              <a:cxn ang="0">
                <a:pos x="connsiteX0" y="connsiteY0"/>
              </a:cxn>
              <a:cxn ang="0">
                <a:pos x="connsiteX1" y="connsiteY1"/>
              </a:cxn>
              <a:cxn ang="0">
                <a:pos x="connsiteX2" y="connsiteY2"/>
              </a:cxn>
              <a:cxn ang="0">
                <a:pos x="connsiteX3" y="connsiteY3"/>
              </a:cxn>
            </a:cxnLst>
            <a:rect l="l" t="t" r="r" b="b"/>
            <a:pathLst>
              <a:path w="12189051" h="3429001">
                <a:moveTo>
                  <a:pt x="0" y="0"/>
                </a:moveTo>
                <a:lnTo>
                  <a:pt x="12189051" y="0"/>
                </a:lnTo>
                <a:lnTo>
                  <a:pt x="12189051" y="3429001"/>
                </a:lnTo>
                <a:lnTo>
                  <a:pt x="0" y="3429001"/>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278123484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9_빈 화면">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F1B03158-40AA-8684-6063-15FFFE589FAF}"/>
              </a:ext>
            </a:extLst>
          </p:cNvPr>
          <p:cNvSpPr>
            <a:spLocks noGrp="1"/>
          </p:cNvSpPr>
          <p:nvPr>
            <p:ph type="pic" sz="quarter" idx="13"/>
          </p:nvPr>
        </p:nvSpPr>
        <p:spPr>
          <a:xfrm>
            <a:off x="357241" y="6217946"/>
            <a:ext cx="1054155" cy="2630412"/>
          </a:xfrm>
          <a:custGeom>
            <a:avLst/>
            <a:gdLst>
              <a:gd name="connsiteX0" fmla="*/ 275602 w 1653577"/>
              <a:gd name="connsiteY0" fmla="*/ 0 h 1653577"/>
              <a:gd name="connsiteX1" fmla="*/ 1377975 w 1653577"/>
              <a:gd name="connsiteY1" fmla="*/ 0 h 1653577"/>
              <a:gd name="connsiteX2" fmla="*/ 1653577 w 1653577"/>
              <a:gd name="connsiteY2" fmla="*/ 275602 h 1653577"/>
              <a:gd name="connsiteX3" fmla="*/ 1653577 w 1653577"/>
              <a:gd name="connsiteY3" fmla="*/ 1377975 h 1653577"/>
              <a:gd name="connsiteX4" fmla="*/ 1377975 w 1653577"/>
              <a:gd name="connsiteY4" fmla="*/ 1653577 h 1653577"/>
              <a:gd name="connsiteX5" fmla="*/ 275602 w 1653577"/>
              <a:gd name="connsiteY5" fmla="*/ 1653577 h 1653577"/>
              <a:gd name="connsiteX6" fmla="*/ 0 w 1653577"/>
              <a:gd name="connsiteY6" fmla="*/ 1377975 h 1653577"/>
              <a:gd name="connsiteX7" fmla="*/ 0 w 1653577"/>
              <a:gd name="connsiteY7" fmla="*/ 275602 h 1653577"/>
              <a:gd name="connsiteX8" fmla="*/ 275602 w 1653577"/>
              <a:gd name="connsiteY8" fmla="*/ 0 h 165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3577" h="1653577">
                <a:moveTo>
                  <a:pt x="275602" y="0"/>
                </a:moveTo>
                <a:lnTo>
                  <a:pt x="1377975" y="0"/>
                </a:lnTo>
                <a:cubicBezTo>
                  <a:pt x="1530186" y="0"/>
                  <a:pt x="1653577" y="123391"/>
                  <a:pt x="1653577" y="275602"/>
                </a:cubicBezTo>
                <a:lnTo>
                  <a:pt x="1653577" y="1377975"/>
                </a:lnTo>
                <a:cubicBezTo>
                  <a:pt x="1653577" y="1530186"/>
                  <a:pt x="1530186" y="1653577"/>
                  <a:pt x="1377975" y="1653577"/>
                </a:cubicBezTo>
                <a:lnTo>
                  <a:pt x="275602" y="1653577"/>
                </a:lnTo>
                <a:cubicBezTo>
                  <a:pt x="123391" y="1653577"/>
                  <a:pt x="0" y="1530186"/>
                  <a:pt x="0" y="1377975"/>
                </a:cubicBezTo>
                <a:lnTo>
                  <a:pt x="0" y="275602"/>
                </a:lnTo>
                <a:cubicBezTo>
                  <a:pt x="0" y="123391"/>
                  <a:pt x="123391" y="0"/>
                  <a:pt x="275602" y="0"/>
                </a:cubicBezTo>
                <a:close/>
              </a:path>
            </a:pathLst>
          </a:custGeom>
          <a:solidFill>
            <a:schemeClr val="bg1"/>
          </a:solidFill>
          <a:ln w="25400">
            <a:solidFill>
              <a:schemeClr val="bg1"/>
            </a:solidFill>
          </a:ln>
        </p:spPr>
        <p:txBody>
          <a:bodyPr wrap="square">
            <a:noAutofit/>
          </a:bodyPr>
          <a:lstStyle/>
          <a:p>
            <a:endParaRPr lang="ko-KR" altLang="en-US" dirty="0"/>
          </a:p>
        </p:txBody>
      </p:sp>
      <p:sp>
        <p:nvSpPr>
          <p:cNvPr id="8" name="그림 개체 틀 7">
            <a:extLst>
              <a:ext uri="{FF2B5EF4-FFF2-40B4-BE49-F238E27FC236}">
                <a16:creationId xmlns:a16="http://schemas.microsoft.com/office/drawing/2014/main" id="{ECF64813-A67F-AEFF-912E-983BF2F02D39}"/>
              </a:ext>
            </a:extLst>
          </p:cNvPr>
          <p:cNvSpPr>
            <a:spLocks noGrp="1"/>
          </p:cNvSpPr>
          <p:nvPr>
            <p:ph type="pic" sz="quarter" idx="14"/>
          </p:nvPr>
        </p:nvSpPr>
        <p:spPr>
          <a:xfrm>
            <a:off x="1858182" y="6217946"/>
            <a:ext cx="1054155" cy="2630412"/>
          </a:xfrm>
          <a:custGeom>
            <a:avLst/>
            <a:gdLst>
              <a:gd name="connsiteX0" fmla="*/ 275602 w 1653577"/>
              <a:gd name="connsiteY0" fmla="*/ 0 h 1653577"/>
              <a:gd name="connsiteX1" fmla="*/ 1377975 w 1653577"/>
              <a:gd name="connsiteY1" fmla="*/ 0 h 1653577"/>
              <a:gd name="connsiteX2" fmla="*/ 1653577 w 1653577"/>
              <a:gd name="connsiteY2" fmla="*/ 275602 h 1653577"/>
              <a:gd name="connsiteX3" fmla="*/ 1653577 w 1653577"/>
              <a:gd name="connsiteY3" fmla="*/ 1377975 h 1653577"/>
              <a:gd name="connsiteX4" fmla="*/ 1377975 w 1653577"/>
              <a:gd name="connsiteY4" fmla="*/ 1653577 h 1653577"/>
              <a:gd name="connsiteX5" fmla="*/ 275602 w 1653577"/>
              <a:gd name="connsiteY5" fmla="*/ 1653577 h 1653577"/>
              <a:gd name="connsiteX6" fmla="*/ 0 w 1653577"/>
              <a:gd name="connsiteY6" fmla="*/ 1377975 h 1653577"/>
              <a:gd name="connsiteX7" fmla="*/ 0 w 1653577"/>
              <a:gd name="connsiteY7" fmla="*/ 275602 h 1653577"/>
              <a:gd name="connsiteX8" fmla="*/ 275602 w 1653577"/>
              <a:gd name="connsiteY8" fmla="*/ 0 h 165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3577" h="1653577">
                <a:moveTo>
                  <a:pt x="275602" y="0"/>
                </a:moveTo>
                <a:lnTo>
                  <a:pt x="1377975" y="0"/>
                </a:lnTo>
                <a:cubicBezTo>
                  <a:pt x="1530186" y="0"/>
                  <a:pt x="1653577" y="123391"/>
                  <a:pt x="1653577" y="275602"/>
                </a:cubicBezTo>
                <a:lnTo>
                  <a:pt x="1653577" y="1377975"/>
                </a:lnTo>
                <a:cubicBezTo>
                  <a:pt x="1653577" y="1530186"/>
                  <a:pt x="1530186" y="1653577"/>
                  <a:pt x="1377975" y="1653577"/>
                </a:cubicBezTo>
                <a:lnTo>
                  <a:pt x="275602" y="1653577"/>
                </a:lnTo>
                <a:cubicBezTo>
                  <a:pt x="123391" y="1653577"/>
                  <a:pt x="0" y="1530186"/>
                  <a:pt x="0" y="1377975"/>
                </a:cubicBezTo>
                <a:lnTo>
                  <a:pt x="0" y="275602"/>
                </a:lnTo>
                <a:cubicBezTo>
                  <a:pt x="0" y="123391"/>
                  <a:pt x="123391" y="0"/>
                  <a:pt x="275602" y="0"/>
                </a:cubicBezTo>
                <a:close/>
              </a:path>
            </a:pathLst>
          </a:custGeom>
          <a:solidFill>
            <a:schemeClr val="bg1"/>
          </a:solidFill>
          <a:ln w="25400">
            <a:solidFill>
              <a:schemeClr val="bg1"/>
            </a:solidFill>
          </a:ln>
        </p:spPr>
        <p:txBody>
          <a:bodyPr wrap="square">
            <a:noAutofit/>
          </a:bodyPr>
          <a:lstStyle/>
          <a:p>
            <a:endParaRPr lang="ko-KR" altLang="en-US" dirty="0"/>
          </a:p>
        </p:txBody>
      </p:sp>
      <p:sp>
        <p:nvSpPr>
          <p:cNvPr id="9" name="그림 개체 틀 8">
            <a:extLst>
              <a:ext uri="{FF2B5EF4-FFF2-40B4-BE49-F238E27FC236}">
                <a16:creationId xmlns:a16="http://schemas.microsoft.com/office/drawing/2014/main" id="{A7F41857-0FB3-5BA7-F3B9-0E80C8B1CFEA}"/>
              </a:ext>
            </a:extLst>
          </p:cNvPr>
          <p:cNvSpPr>
            <a:spLocks noGrp="1"/>
          </p:cNvSpPr>
          <p:nvPr>
            <p:ph type="pic" sz="quarter" idx="15"/>
          </p:nvPr>
        </p:nvSpPr>
        <p:spPr>
          <a:xfrm>
            <a:off x="3359123" y="6217946"/>
            <a:ext cx="1054155" cy="2630412"/>
          </a:xfrm>
          <a:custGeom>
            <a:avLst/>
            <a:gdLst>
              <a:gd name="connsiteX0" fmla="*/ 275602 w 1653577"/>
              <a:gd name="connsiteY0" fmla="*/ 0 h 1653577"/>
              <a:gd name="connsiteX1" fmla="*/ 1377975 w 1653577"/>
              <a:gd name="connsiteY1" fmla="*/ 0 h 1653577"/>
              <a:gd name="connsiteX2" fmla="*/ 1653577 w 1653577"/>
              <a:gd name="connsiteY2" fmla="*/ 275602 h 1653577"/>
              <a:gd name="connsiteX3" fmla="*/ 1653577 w 1653577"/>
              <a:gd name="connsiteY3" fmla="*/ 1377975 h 1653577"/>
              <a:gd name="connsiteX4" fmla="*/ 1377975 w 1653577"/>
              <a:gd name="connsiteY4" fmla="*/ 1653577 h 1653577"/>
              <a:gd name="connsiteX5" fmla="*/ 275602 w 1653577"/>
              <a:gd name="connsiteY5" fmla="*/ 1653577 h 1653577"/>
              <a:gd name="connsiteX6" fmla="*/ 0 w 1653577"/>
              <a:gd name="connsiteY6" fmla="*/ 1377975 h 1653577"/>
              <a:gd name="connsiteX7" fmla="*/ 0 w 1653577"/>
              <a:gd name="connsiteY7" fmla="*/ 275602 h 1653577"/>
              <a:gd name="connsiteX8" fmla="*/ 275602 w 1653577"/>
              <a:gd name="connsiteY8" fmla="*/ 0 h 165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3577" h="1653577">
                <a:moveTo>
                  <a:pt x="275602" y="0"/>
                </a:moveTo>
                <a:lnTo>
                  <a:pt x="1377975" y="0"/>
                </a:lnTo>
                <a:cubicBezTo>
                  <a:pt x="1530186" y="0"/>
                  <a:pt x="1653577" y="123391"/>
                  <a:pt x="1653577" y="275602"/>
                </a:cubicBezTo>
                <a:lnTo>
                  <a:pt x="1653577" y="1377975"/>
                </a:lnTo>
                <a:cubicBezTo>
                  <a:pt x="1653577" y="1530186"/>
                  <a:pt x="1530186" y="1653577"/>
                  <a:pt x="1377975" y="1653577"/>
                </a:cubicBezTo>
                <a:lnTo>
                  <a:pt x="275602" y="1653577"/>
                </a:lnTo>
                <a:cubicBezTo>
                  <a:pt x="123391" y="1653577"/>
                  <a:pt x="0" y="1530186"/>
                  <a:pt x="0" y="1377975"/>
                </a:cubicBezTo>
                <a:lnTo>
                  <a:pt x="0" y="275602"/>
                </a:lnTo>
                <a:cubicBezTo>
                  <a:pt x="0" y="123391"/>
                  <a:pt x="123391" y="0"/>
                  <a:pt x="275602" y="0"/>
                </a:cubicBezTo>
                <a:close/>
              </a:path>
            </a:pathLst>
          </a:custGeom>
          <a:solidFill>
            <a:schemeClr val="bg1"/>
          </a:solidFill>
          <a:ln w="25400">
            <a:solidFill>
              <a:schemeClr val="bg1"/>
            </a:solidFill>
          </a:ln>
        </p:spPr>
        <p:txBody>
          <a:bodyPr wrap="square">
            <a:noAutofit/>
          </a:bodyPr>
          <a:lstStyle/>
          <a:p>
            <a:endParaRPr lang="ko-KR" altLang="en-US" dirty="0"/>
          </a:p>
        </p:txBody>
      </p:sp>
      <p:sp>
        <p:nvSpPr>
          <p:cNvPr id="10" name="그림 개체 틀 9">
            <a:extLst>
              <a:ext uri="{FF2B5EF4-FFF2-40B4-BE49-F238E27FC236}">
                <a16:creationId xmlns:a16="http://schemas.microsoft.com/office/drawing/2014/main" id="{CCD65459-C92B-0BBD-4B59-426FCD532E15}"/>
              </a:ext>
            </a:extLst>
          </p:cNvPr>
          <p:cNvSpPr>
            <a:spLocks noGrp="1"/>
          </p:cNvSpPr>
          <p:nvPr>
            <p:ph type="pic" sz="quarter" idx="16"/>
          </p:nvPr>
        </p:nvSpPr>
        <p:spPr>
          <a:xfrm>
            <a:off x="4860065" y="6217946"/>
            <a:ext cx="1054155" cy="2630412"/>
          </a:xfrm>
          <a:custGeom>
            <a:avLst/>
            <a:gdLst>
              <a:gd name="connsiteX0" fmla="*/ 275602 w 1653577"/>
              <a:gd name="connsiteY0" fmla="*/ 0 h 1653577"/>
              <a:gd name="connsiteX1" fmla="*/ 1377975 w 1653577"/>
              <a:gd name="connsiteY1" fmla="*/ 0 h 1653577"/>
              <a:gd name="connsiteX2" fmla="*/ 1653577 w 1653577"/>
              <a:gd name="connsiteY2" fmla="*/ 275602 h 1653577"/>
              <a:gd name="connsiteX3" fmla="*/ 1653577 w 1653577"/>
              <a:gd name="connsiteY3" fmla="*/ 1377975 h 1653577"/>
              <a:gd name="connsiteX4" fmla="*/ 1377975 w 1653577"/>
              <a:gd name="connsiteY4" fmla="*/ 1653577 h 1653577"/>
              <a:gd name="connsiteX5" fmla="*/ 275602 w 1653577"/>
              <a:gd name="connsiteY5" fmla="*/ 1653577 h 1653577"/>
              <a:gd name="connsiteX6" fmla="*/ 0 w 1653577"/>
              <a:gd name="connsiteY6" fmla="*/ 1377975 h 1653577"/>
              <a:gd name="connsiteX7" fmla="*/ 0 w 1653577"/>
              <a:gd name="connsiteY7" fmla="*/ 275602 h 1653577"/>
              <a:gd name="connsiteX8" fmla="*/ 275602 w 1653577"/>
              <a:gd name="connsiteY8" fmla="*/ 0 h 165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3577" h="1653577">
                <a:moveTo>
                  <a:pt x="275602" y="0"/>
                </a:moveTo>
                <a:lnTo>
                  <a:pt x="1377975" y="0"/>
                </a:lnTo>
                <a:cubicBezTo>
                  <a:pt x="1530186" y="0"/>
                  <a:pt x="1653577" y="123391"/>
                  <a:pt x="1653577" y="275602"/>
                </a:cubicBezTo>
                <a:lnTo>
                  <a:pt x="1653577" y="1377975"/>
                </a:lnTo>
                <a:cubicBezTo>
                  <a:pt x="1653577" y="1530186"/>
                  <a:pt x="1530186" y="1653577"/>
                  <a:pt x="1377975" y="1653577"/>
                </a:cubicBezTo>
                <a:lnTo>
                  <a:pt x="275602" y="1653577"/>
                </a:lnTo>
                <a:cubicBezTo>
                  <a:pt x="123391" y="1653577"/>
                  <a:pt x="0" y="1530186"/>
                  <a:pt x="0" y="1377975"/>
                </a:cubicBezTo>
                <a:lnTo>
                  <a:pt x="0" y="275602"/>
                </a:lnTo>
                <a:cubicBezTo>
                  <a:pt x="0" y="123391"/>
                  <a:pt x="123391" y="0"/>
                  <a:pt x="275602" y="0"/>
                </a:cubicBezTo>
                <a:close/>
              </a:path>
            </a:pathLst>
          </a:custGeom>
          <a:solidFill>
            <a:schemeClr val="bg1"/>
          </a:solidFill>
          <a:ln w="25400">
            <a:solidFill>
              <a:schemeClr val="bg1"/>
            </a:solidFill>
          </a:ln>
        </p:spPr>
        <p:txBody>
          <a:bodyPr wrap="square">
            <a:noAutofit/>
          </a:bodyPr>
          <a:lstStyle/>
          <a:p>
            <a:endParaRPr lang="ko-KR" altLang="en-US" dirty="0"/>
          </a:p>
        </p:txBody>
      </p:sp>
      <p:sp>
        <p:nvSpPr>
          <p:cNvPr id="11" name="그림 개체 틀 10">
            <a:extLst>
              <a:ext uri="{FF2B5EF4-FFF2-40B4-BE49-F238E27FC236}">
                <a16:creationId xmlns:a16="http://schemas.microsoft.com/office/drawing/2014/main" id="{0C784EC3-4E1B-3EAE-7133-F85AEC5FE6F3}"/>
              </a:ext>
            </a:extLst>
          </p:cNvPr>
          <p:cNvSpPr>
            <a:spLocks noGrp="1"/>
          </p:cNvSpPr>
          <p:nvPr>
            <p:ph type="pic" sz="quarter" idx="17"/>
          </p:nvPr>
        </p:nvSpPr>
        <p:spPr>
          <a:xfrm>
            <a:off x="6361007" y="6217946"/>
            <a:ext cx="1054155" cy="2630412"/>
          </a:xfrm>
          <a:custGeom>
            <a:avLst/>
            <a:gdLst>
              <a:gd name="connsiteX0" fmla="*/ 275602 w 1653577"/>
              <a:gd name="connsiteY0" fmla="*/ 0 h 1653577"/>
              <a:gd name="connsiteX1" fmla="*/ 1377975 w 1653577"/>
              <a:gd name="connsiteY1" fmla="*/ 0 h 1653577"/>
              <a:gd name="connsiteX2" fmla="*/ 1653577 w 1653577"/>
              <a:gd name="connsiteY2" fmla="*/ 275602 h 1653577"/>
              <a:gd name="connsiteX3" fmla="*/ 1653577 w 1653577"/>
              <a:gd name="connsiteY3" fmla="*/ 1377975 h 1653577"/>
              <a:gd name="connsiteX4" fmla="*/ 1377975 w 1653577"/>
              <a:gd name="connsiteY4" fmla="*/ 1653577 h 1653577"/>
              <a:gd name="connsiteX5" fmla="*/ 275602 w 1653577"/>
              <a:gd name="connsiteY5" fmla="*/ 1653577 h 1653577"/>
              <a:gd name="connsiteX6" fmla="*/ 0 w 1653577"/>
              <a:gd name="connsiteY6" fmla="*/ 1377975 h 1653577"/>
              <a:gd name="connsiteX7" fmla="*/ 0 w 1653577"/>
              <a:gd name="connsiteY7" fmla="*/ 275602 h 1653577"/>
              <a:gd name="connsiteX8" fmla="*/ 275602 w 1653577"/>
              <a:gd name="connsiteY8" fmla="*/ 0 h 165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3577" h="1653577">
                <a:moveTo>
                  <a:pt x="275602" y="0"/>
                </a:moveTo>
                <a:lnTo>
                  <a:pt x="1377975" y="0"/>
                </a:lnTo>
                <a:cubicBezTo>
                  <a:pt x="1530186" y="0"/>
                  <a:pt x="1653577" y="123391"/>
                  <a:pt x="1653577" y="275602"/>
                </a:cubicBezTo>
                <a:lnTo>
                  <a:pt x="1653577" y="1377975"/>
                </a:lnTo>
                <a:cubicBezTo>
                  <a:pt x="1653577" y="1530186"/>
                  <a:pt x="1530186" y="1653577"/>
                  <a:pt x="1377975" y="1653577"/>
                </a:cubicBezTo>
                <a:lnTo>
                  <a:pt x="275602" y="1653577"/>
                </a:lnTo>
                <a:cubicBezTo>
                  <a:pt x="123391" y="1653577"/>
                  <a:pt x="0" y="1530186"/>
                  <a:pt x="0" y="1377975"/>
                </a:cubicBezTo>
                <a:lnTo>
                  <a:pt x="0" y="275602"/>
                </a:lnTo>
                <a:cubicBezTo>
                  <a:pt x="0" y="123391"/>
                  <a:pt x="123391" y="0"/>
                  <a:pt x="275602" y="0"/>
                </a:cubicBezTo>
                <a:close/>
              </a:path>
            </a:pathLst>
          </a:custGeom>
          <a:solidFill>
            <a:schemeClr val="bg1"/>
          </a:solidFill>
          <a:ln w="25400">
            <a:solidFill>
              <a:schemeClr val="bg1"/>
            </a:solidFill>
          </a:ln>
        </p:spPr>
        <p:txBody>
          <a:bodyPr wrap="square">
            <a:noAutofit/>
          </a:bodyPr>
          <a:lstStyle/>
          <a:p>
            <a:endParaRPr lang="ko-KR" altLang="en-US" dirty="0"/>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408327783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60_빈 화면">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id="{A09019FF-EE31-2C6E-38CE-A42CE06EC5C7}"/>
              </a:ext>
            </a:extLst>
          </p:cNvPr>
          <p:cNvSpPr>
            <a:spLocks noGrp="1"/>
          </p:cNvSpPr>
          <p:nvPr>
            <p:ph type="pic" sz="quarter" idx="13"/>
          </p:nvPr>
        </p:nvSpPr>
        <p:spPr>
          <a:xfrm>
            <a:off x="3113050" y="2632967"/>
            <a:ext cx="1930559" cy="4817285"/>
          </a:xfrm>
          <a:custGeom>
            <a:avLst/>
            <a:gdLst>
              <a:gd name="connsiteX0" fmla="*/ 1514164 w 3028328"/>
              <a:gd name="connsiteY0" fmla="*/ 0 h 3028328"/>
              <a:gd name="connsiteX1" fmla="*/ 3028328 w 3028328"/>
              <a:gd name="connsiteY1" fmla="*/ 1514164 h 3028328"/>
              <a:gd name="connsiteX2" fmla="*/ 1514164 w 3028328"/>
              <a:gd name="connsiteY2" fmla="*/ 3028328 h 3028328"/>
              <a:gd name="connsiteX3" fmla="*/ 0 w 3028328"/>
              <a:gd name="connsiteY3" fmla="*/ 1514164 h 3028328"/>
              <a:gd name="connsiteX4" fmla="*/ 1514164 w 3028328"/>
              <a:gd name="connsiteY4" fmla="*/ 0 h 3028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8328" h="3028328">
                <a:moveTo>
                  <a:pt x="1514164" y="0"/>
                </a:moveTo>
                <a:cubicBezTo>
                  <a:pt x="2350413" y="0"/>
                  <a:pt x="3028328" y="677915"/>
                  <a:pt x="3028328" y="1514164"/>
                </a:cubicBezTo>
                <a:cubicBezTo>
                  <a:pt x="3028328" y="2350413"/>
                  <a:pt x="2350413" y="3028328"/>
                  <a:pt x="1514164" y="3028328"/>
                </a:cubicBezTo>
                <a:cubicBezTo>
                  <a:pt x="677915" y="3028328"/>
                  <a:pt x="0" y="2350413"/>
                  <a:pt x="0" y="1514164"/>
                </a:cubicBezTo>
                <a:cubicBezTo>
                  <a:pt x="0" y="677915"/>
                  <a:pt x="677915" y="0"/>
                  <a:pt x="1514164" y="0"/>
                </a:cubicBez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193187953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1_빈 화면">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id="{9DF8A109-1F41-75E8-9F24-E1ABA9F039E9}"/>
              </a:ext>
            </a:extLst>
          </p:cNvPr>
          <p:cNvSpPr>
            <a:spLocks noGrp="1"/>
          </p:cNvSpPr>
          <p:nvPr>
            <p:ph type="pic" sz="quarter" idx="13"/>
          </p:nvPr>
        </p:nvSpPr>
        <p:spPr>
          <a:xfrm>
            <a:off x="4150446" y="866699"/>
            <a:ext cx="2914650" cy="9161792"/>
          </a:xfrm>
          <a:custGeom>
            <a:avLst/>
            <a:gdLst>
              <a:gd name="connsiteX0" fmla="*/ 0 w 4572000"/>
              <a:gd name="connsiteY0" fmla="*/ 0 h 5759450"/>
              <a:gd name="connsiteX1" fmla="*/ 4572000 w 4572000"/>
              <a:gd name="connsiteY1" fmla="*/ 0 h 5759450"/>
              <a:gd name="connsiteX2" fmla="*/ 4572000 w 4572000"/>
              <a:gd name="connsiteY2" fmla="*/ 5759450 h 5759450"/>
              <a:gd name="connsiteX3" fmla="*/ 0 w 4572000"/>
              <a:gd name="connsiteY3" fmla="*/ 5759450 h 5759450"/>
            </a:gdLst>
            <a:ahLst/>
            <a:cxnLst>
              <a:cxn ang="0">
                <a:pos x="connsiteX0" y="connsiteY0"/>
              </a:cxn>
              <a:cxn ang="0">
                <a:pos x="connsiteX1" y="connsiteY1"/>
              </a:cxn>
              <a:cxn ang="0">
                <a:pos x="connsiteX2" y="connsiteY2"/>
              </a:cxn>
              <a:cxn ang="0">
                <a:pos x="connsiteX3" y="connsiteY3"/>
              </a:cxn>
            </a:cxnLst>
            <a:rect l="l" t="t" r="r" b="b"/>
            <a:pathLst>
              <a:path w="4572000" h="5759450">
                <a:moveTo>
                  <a:pt x="0" y="0"/>
                </a:moveTo>
                <a:lnTo>
                  <a:pt x="4572000" y="0"/>
                </a:lnTo>
                <a:lnTo>
                  <a:pt x="4572000" y="5759450"/>
                </a:lnTo>
                <a:lnTo>
                  <a:pt x="0" y="5759450"/>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289704390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62_빈 화면">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FF37115C-3B09-0C0A-59CD-32C6B1510955}"/>
              </a:ext>
            </a:extLst>
          </p:cNvPr>
          <p:cNvSpPr>
            <a:spLocks noGrp="1"/>
          </p:cNvSpPr>
          <p:nvPr>
            <p:ph type="pic" sz="quarter" idx="13"/>
          </p:nvPr>
        </p:nvSpPr>
        <p:spPr>
          <a:xfrm>
            <a:off x="4420470" y="0"/>
            <a:ext cx="3351931" cy="10909300"/>
          </a:xfrm>
          <a:custGeom>
            <a:avLst/>
            <a:gdLst>
              <a:gd name="connsiteX0" fmla="*/ 0 w 5257931"/>
              <a:gd name="connsiteY0" fmla="*/ 0 h 6858000"/>
              <a:gd name="connsiteX1" fmla="*/ 5257931 w 5257931"/>
              <a:gd name="connsiteY1" fmla="*/ 0 h 6858000"/>
              <a:gd name="connsiteX2" fmla="*/ 5257931 w 5257931"/>
              <a:gd name="connsiteY2" fmla="*/ 6858000 h 6858000"/>
              <a:gd name="connsiteX3" fmla="*/ 0 w 52579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257931" h="6858000">
                <a:moveTo>
                  <a:pt x="0" y="0"/>
                </a:moveTo>
                <a:lnTo>
                  <a:pt x="5257931" y="0"/>
                </a:lnTo>
                <a:lnTo>
                  <a:pt x="5257931" y="6858000"/>
                </a:lnTo>
                <a:lnTo>
                  <a:pt x="0" y="6858000"/>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3078607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빈화면">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98625BB0-C366-C3C3-BA5E-EBF94EE8CFA3}"/>
              </a:ext>
            </a:extLst>
          </p:cNvPr>
          <p:cNvSpPr>
            <a:spLocks noGrp="1"/>
          </p:cNvSpPr>
          <p:nvPr>
            <p:ph type="pic" sz="quarter" idx="13"/>
          </p:nvPr>
        </p:nvSpPr>
        <p:spPr>
          <a:xfrm>
            <a:off x="0" y="4704637"/>
            <a:ext cx="7772400" cy="2719748"/>
          </a:xfrm>
        </p:spPr>
        <p:txBody>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405507709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63_빈 화면">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id="{51E6FC29-B6A1-7000-30A8-C4BD2FEE72AB}"/>
              </a:ext>
            </a:extLst>
          </p:cNvPr>
          <p:cNvSpPr>
            <a:spLocks noGrp="1"/>
          </p:cNvSpPr>
          <p:nvPr>
            <p:ph type="pic" sz="quarter" idx="13"/>
          </p:nvPr>
        </p:nvSpPr>
        <p:spPr>
          <a:xfrm>
            <a:off x="4566008" y="3"/>
            <a:ext cx="3206392" cy="8834530"/>
          </a:xfrm>
          <a:custGeom>
            <a:avLst/>
            <a:gdLst>
              <a:gd name="connsiteX0" fmla="*/ 0 w 5029634"/>
              <a:gd name="connsiteY0" fmla="*/ 0 h 5553721"/>
              <a:gd name="connsiteX1" fmla="*/ 5029634 w 5029634"/>
              <a:gd name="connsiteY1" fmla="*/ 0 h 5553721"/>
              <a:gd name="connsiteX2" fmla="*/ 5029634 w 5029634"/>
              <a:gd name="connsiteY2" fmla="*/ 5553721 h 5553721"/>
              <a:gd name="connsiteX3" fmla="*/ 0 w 5029634"/>
              <a:gd name="connsiteY3" fmla="*/ 5553721 h 5553721"/>
            </a:gdLst>
            <a:ahLst/>
            <a:cxnLst>
              <a:cxn ang="0">
                <a:pos x="connsiteX0" y="connsiteY0"/>
              </a:cxn>
              <a:cxn ang="0">
                <a:pos x="connsiteX1" y="connsiteY1"/>
              </a:cxn>
              <a:cxn ang="0">
                <a:pos x="connsiteX2" y="connsiteY2"/>
              </a:cxn>
              <a:cxn ang="0">
                <a:pos x="connsiteX3" y="connsiteY3"/>
              </a:cxn>
            </a:cxnLst>
            <a:rect l="l" t="t" r="r" b="b"/>
            <a:pathLst>
              <a:path w="5029634" h="5553721">
                <a:moveTo>
                  <a:pt x="0" y="0"/>
                </a:moveTo>
                <a:lnTo>
                  <a:pt x="5029634" y="0"/>
                </a:lnTo>
                <a:lnTo>
                  <a:pt x="5029634" y="5553721"/>
                </a:lnTo>
                <a:lnTo>
                  <a:pt x="0" y="5553721"/>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247271766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64_빈 화면">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6A6F6EB4-FEAB-9551-A92E-7BDF3A113CB7}"/>
              </a:ext>
            </a:extLst>
          </p:cNvPr>
          <p:cNvSpPr>
            <a:spLocks noGrp="1"/>
          </p:cNvSpPr>
          <p:nvPr>
            <p:ph type="pic" sz="quarter" idx="13"/>
          </p:nvPr>
        </p:nvSpPr>
        <p:spPr>
          <a:xfrm>
            <a:off x="0" y="4101089"/>
            <a:ext cx="7772400" cy="6808211"/>
          </a:xfrm>
        </p:spPr>
        <p:txBody>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386250083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65_빈 화면">
    <p:spTree>
      <p:nvGrpSpPr>
        <p:cNvPr id="1" name=""/>
        <p:cNvGrpSpPr/>
        <p:nvPr/>
      </p:nvGrpSpPr>
      <p:grpSpPr>
        <a:xfrm>
          <a:off x="0" y="0"/>
          <a:ext cx="0" cy="0"/>
          <a:chOff x="0" y="0"/>
          <a:chExt cx="0" cy="0"/>
        </a:xfrm>
      </p:grpSpPr>
      <p:sp>
        <p:nvSpPr>
          <p:cNvPr id="9" name="그림 개체 틀 8">
            <a:extLst>
              <a:ext uri="{FF2B5EF4-FFF2-40B4-BE49-F238E27FC236}">
                <a16:creationId xmlns:a16="http://schemas.microsoft.com/office/drawing/2014/main" id="{DF72749B-2821-82E7-CB4E-2DB32EF132BE}"/>
              </a:ext>
            </a:extLst>
          </p:cNvPr>
          <p:cNvSpPr>
            <a:spLocks noGrp="1"/>
          </p:cNvSpPr>
          <p:nvPr>
            <p:ph type="pic" sz="quarter" idx="13"/>
          </p:nvPr>
        </p:nvSpPr>
        <p:spPr>
          <a:xfrm>
            <a:off x="3311366" y="2101731"/>
            <a:ext cx="2024063" cy="4300418"/>
          </a:xfrm>
          <a:custGeom>
            <a:avLst/>
            <a:gdLst>
              <a:gd name="connsiteX0" fmla="*/ 0 w 3175000"/>
              <a:gd name="connsiteY0" fmla="*/ 0 h 2703406"/>
              <a:gd name="connsiteX1" fmla="*/ 3175000 w 3175000"/>
              <a:gd name="connsiteY1" fmla="*/ 0 h 2703406"/>
              <a:gd name="connsiteX2" fmla="*/ 3175000 w 3175000"/>
              <a:gd name="connsiteY2" fmla="*/ 2703406 h 2703406"/>
              <a:gd name="connsiteX3" fmla="*/ 0 w 3175000"/>
              <a:gd name="connsiteY3" fmla="*/ 2703406 h 2703406"/>
            </a:gdLst>
            <a:ahLst/>
            <a:cxnLst>
              <a:cxn ang="0">
                <a:pos x="connsiteX0" y="connsiteY0"/>
              </a:cxn>
              <a:cxn ang="0">
                <a:pos x="connsiteX1" y="connsiteY1"/>
              </a:cxn>
              <a:cxn ang="0">
                <a:pos x="connsiteX2" y="connsiteY2"/>
              </a:cxn>
              <a:cxn ang="0">
                <a:pos x="connsiteX3" y="connsiteY3"/>
              </a:cxn>
            </a:cxnLst>
            <a:rect l="l" t="t" r="r" b="b"/>
            <a:pathLst>
              <a:path w="3175000" h="2703406">
                <a:moveTo>
                  <a:pt x="0" y="0"/>
                </a:moveTo>
                <a:lnTo>
                  <a:pt x="3175000" y="0"/>
                </a:lnTo>
                <a:lnTo>
                  <a:pt x="3175000" y="2703406"/>
                </a:lnTo>
                <a:lnTo>
                  <a:pt x="0" y="2703406"/>
                </a:lnTo>
                <a:close/>
              </a:path>
            </a:pathLst>
          </a:custGeom>
          <a:solidFill>
            <a:schemeClr val="bg1"/>
          </a:solidFill>
          <a:ln>
            <a:noFill/>
          </a:ln>
          <a:effectLst>
            <a:outerShdw blurRad="127000" dist="63500" dir="10200000" algn="tl" rotWithShape="0">
              <a:prstClr val="black">
                <a:alpha val="13000"/>
              </a:prstClr>
            </a:outerShdw>
          </a:effectLst>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335535376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66_빈 화면">
    <p:spTree>
      <p:nvGrpSpPr>
        <p:cNvPr id="1" name=""/>
        <p:cNvGrpSpPr/>
        <p:nvPr/>
      </p:nvGrpSpPr>
      <p:grpSpPr>
        <a:xfrm>
          <a:off x="0" y="0"/>
          <a:ext cx="0" cy="0"/>
          <a:chOff x="0" y="0"/>
          <a:chExt cx="0" cy="0"/>
        </a:xfrm>
      </p:grpSpPr>
      <p:sp>
        <p:nvSpPr>
          <p:cNvPr id="11" name="그림 개체 틀 10">
            <a:extLst>
              <a:ext uri="{FF2B5EF4-FFF2-40B4-BE49-F238E27FC236}">
                <a16:creationId xmlns:a16="http://schemas.microsoft.com/office/drawing/2014/main" id="{E5257230-6DBA-6E64-FF95-FC30E8BB8216}"/>
              </a:ext>
            </a:extLst>
          </p:cNvPr>
          <p:cNvSpPr>
            <a:spLocks noGrp="1"/>
          </p:cNvSpPr>
          <p:nvPr>
            <p:ph type="pic" sz="quarter" idx="14"/>
          </p:nvPr>
        </p:nvSpPr>
        <p:spPr>
          <a:xfrm>
            <a:off x="3854973" y="6167215"/>
            <a:ext cx="2493645" cy="3872676"/>
          </a:xfrm>
          <a:custGeom>
            <a:avLst/>
            <a:gdLst>
              <a:gd name="connsiteX0" fmla="*/ 0 w 3911600"/>
              <a:gd name="connsiteY0" fmla="*/ 0 h 2434511"/>
              <a:gd name="connsiteX1" fmla="*/ 3911600 w 3911600"/>
              <a:gd name="connsiteY1" fmla="*/ 0 h 2434511"/>
              <a:gd name="connsiteX2" fmla="*/ 3911600 w 3911600"/>
              <a:gd name="connsiteY2" fmla="*/ 2434511 h 2434511"/>
              <a:gd name="connsiteX3" fmla="*/ 0 w 3911600"/>
              <a:gd name="connsiteY3" fmla="*/ 2434511 h 2434511"/>
            </a:gdLst>
            <a:ahLst/>
            <a:cxnLst>
              <a:cxn ang="0">
                <a:pos x="connsiteX0" y="connsiteY0"/>
              </a:cxn>
              <a:cxn ang="0">
                <a:pos x="connsiteX1" y="connsiteY1"/>
              </a:cxn>
              <a:cxn ang="0">
                <a:pos x="connsiteX2" y="connsiteY2"/>
              </a:cxn>
              <a:cxn ang="0">
                <a:pos x="connsiteX3" y="connsiteY3"/>
              </a:cxn>
            </a:cxnLst>
            <a:rect l="l" t="t" r="r" b="b"/>
            <a:pathLst>
              <a:path w="3911600" h="2434511">
                <a:moveTo>
                  <a:pt x="0" y="0"/>
                </a:moveTo>
                <a:lnTo>
                  <a:pt x="3911600" y="0"/>
                </a:lnTo>
                <a:lnTo>
                  <a:pt x="3911600" y="2434511"/>
                </a:lnTo>
                <a:lnTo>
                  <a:pt x="0" y="2434511"/>
                </a:lnTo>
                <a:close/>
              </a:path>
            </a:pathLst>
          </a:custGeom>
          <a:noFill/>
          <a:ln>
            <a:noFill/>
          </a:ln>
          <a:effectLst>
            <a:outerShdw blurRad="127000" dist="63500" dir="10200000" algn="tl" rotWithShape="0">
              <a:prstClr val="black">
                <a:alpha val="13000"/>
              </a:prstClr>
            </a:outerShdw>
          </a:effectLst>
        </p:spPr>
        <p:txBody>
          <a:bodyPr wrap="square">
            <a:noAutofit/>
          </a:bodyPr>
          <a:lstStyle/>
          <a:p>
            <a:endParaRPr lang="ko-KR" altLang="en-US"/>
          </a:p>
        </p:txBody>
      </p:sp>
      <p:sp>
        <p:nvSpPr>
          <p:cNvPr id="10" name="그림 개체 틀 9">
            <a:extLst>
              <a:ext uri="{FF2B5EF4-FFF2-40B4-BE49-F238E27FC236}">
                <a16:creationId xmlns:a16="http://schemas.microsoft.com/office/drawing/2014/main" id="{EC6F448B-2EF1-789C-A771-AA2B9AC0C7A3}"/>
              </a:ext>
            </a:extLst>
          </p:cNvPr>
          <p:cNvSpPr>
            <a:spLocks noGrp="1"/>
          </p:cNvSpPr>
          <p:nvPr>
            <p:ph type="pic" sz="quarter" idx="13"/>
          </p:nvPr>
        </p:nvSpPr>
        <p:spPr>
          <a:xfrm>
            <a:off x="3854973" y="2017715"/>
            <a:ext cx="2493645" cy="3872676"/>
          </a:xfrm>
          <a:custGeom>
            <a:avLst/>
            <a:gdLst>
              <a:gd name="connsiteX0" fmla="*/ 0 w 3911600"/>
              <a:gd name="connsiteY0" fmla="*/ 0 h 2434511"/>
              <a:gd name="connsiteX1" fmla="*/ 3911600 w 3911600"/>
              <a:gd name="connsiteY1" fmla="*/ 0 h 2434511"/>
              <a:gd name="connsiteX2" fmla="*/ 3911600 w 3911600"/>
              <a:gd name="connsiteY2" fmla="*/ 2434511 h 2434511"/>
              <a:gd name="connsiteX3" fmla="*/ 0 w 3911600"/>
              <a:gd name="connsiteY3" fmla="*/ 2434511 h 2434511"/>
            </a:gdLst>
            <a:ahLst/>
            <a:cxnLst>
              <a:cxn ang="0">
                <a:pos x="connsiteX0" y="connsiteY0"/>
              </a:cxn>
              <a:cxn ang="0">
                <a:pos x="connsiteX1" y="connsiteY1"/>
              </a:cxn>
              <a:cxn ang="0">
                <a:pos x="connsiteX2" y="connsiteY2"/>
              </a:cxn>
              <a:cxn ang="0">
                <a:pos x="connsiteX3" y="connsiteY3"/>
              </a:cxn>
            </a:cxnLst>
            <a:rect l="l" t="t" r="r" b="b"/>
            <a:pathLst>
              <a:path w="3911600" h="2434511">
                <a:moveTo>
                  <a:pt x="0" y="0"/>
                </a:moveTo>
                <a:lnTo>
                  <a:pt x="3911600" y="0"/>
                </a:lnTo>
                <a:lnTo>
                  <a:pt x="3911600" y="2434511"/>
                </a:lnTo>
                <a:lnTo>
                  <a:pt x="0" y="2434511"/>
                </a:lnTo>
                <a:close/>
              </a:path>
            </a:pathLst>
          </a:custGeom>
          <a:noFill/>
          <a:ln>
            <a:noFill/>
          </a:ln>
          <a:effectLst>
            <a:outerShdw blurRad="127000" dist="63500" dir="10200000" algn="tl" rotWithShape="0">
              <a:prstClr val="black">
                <a:alpha val="13000"/>
              </a:prstClr>
            </a:outerShdw>
          </a:effectLst>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123838943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67_빈 화면">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id="{4060268B-ECDE-2864-0B1C-3FBAAF9A4B1D}"/>
              </a:ext>
            </a:extLst>
          </p:cNvPr>
          <p:cNvSpPr>
            <a:spLocks noGrp="1"/>
          </p:cNvSpPr>
          <p:nvPr>
            <p:ph type="pic" sz="quarter" idx="13"/>
          </p:nvPr>
        </p:nvSpPr>
        <p:spPr>
          <a:xfrm>
            <a:off x="0" y="0"/>
            <a:ext cx="3886200" cy="8715334"/>
          </a:xfrm>
          <a:custGeom>
            <a:avLst/>
            <a:gdLst>
              <a:gd name="connsiteX0" fmla="*/ 0 w 6096000"/>
              <a:gd name="connsiteY0" fmla="*/ 0 h 5478790"/>
              <a:gd name="connsiteX1" fmla="*/ 5518841 w 6096000"/>
              <a:gd name="connsiteY1" fmla="*/ 0 h 5478790"/>
              <a:gd name="connsiteX2" fmla="*/ 5583025 w 6096000"/>
              <a:gd name="connsiteY2" fmla="*/ 98160 h 5478790"/>
              <a:gd name="connsiteX3" fmla="*/ 6096000 w 6096000"/>
              <a:gd name="connsiteY3" fmla="*/ 1935490 h 5478790"/>
              <a:gd name="connsiteX4" fmla="*/ 2552700 w 6096000"/>
              <a:gd name="connsiteY4" fmla="*/ 5478790 h 5478790"/>
              <a:gd name="connsiteX5" fmla="*/ 47209 w 6096000"/>
              <a:gd name="connsiteY5" fmla="*/ 4440982 h 5478790"/>
              <a:gd name="connsiteX6" fmla="*/ 0 w 6096000"/>
              <a:gd name="connsiteY6" fmla="*/ 4389039 h 5478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5478790">
                <a:moveTo>
                  <a:pt x="0" y="0"/>
                </a:moveTo>
                <a:lnTo>
                  <a:pt x="5518841" y="0"/>
                </a:lnTo>
                <a:lnTo>
                  <a:pt x="5583025" y="98160"/>
                </a:lnTo>
                <a:cubicBezTo>
                  <a:pt x="5908546" y="633896"/>
                  <a:pt x="6096000" y="1262802"/>
                  <a:pt x="6096000" y="1935490"/>
                </a:cubicBezTo>
                <a:cubicBezTo>
                  <a:pt x="6096000" y="3892401"/>
                  <a:pt x="4509611" y="5478790"/>
                  <a:pt x="2552700" y="5478790"/>
                </a:cubicBezTo>
                <a:cubicBezTo>
                  <a:pt x="1574245" y="5478790"/>
                  <a:pt x="688420" y="5082193"/>
                  <a:pt x="47209" y="4440982"/>
                </a:cubicBezTo>
                <a:lnTo>
                  <a:pt x="0" y="4389039"/>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29221162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68_빈 화면">
    <p:spTree>
      <p:nvGrpSpPr>
        <p:cNvPr id="1" name=""/>
        <p:cNvGrpSpPr/>
        <p:nvPr/>
      </p:nvGrpSpPr>
      <p:grpSpPr>
        <a:xfrm>
          <a:off x="0" y="0"/>
          <a:ext cx="0" cy="0"/>
          <a:chOff x="0" y="0"/>
          <a:chExt cx="0" cy="0"/>
        </a:xfrm>
      </p:grpSpPr>
      <p:sp>
        <p:nvSpPr>
          <p:cNvPr id="20" name="그림 개체 틀 19">
            <a:extLst>
              <a:ext uri="{FF2B5EF4-FFF2-40B4-BE49-F238E27FC236}">
                <a16:creationId xmlns:a16="http://schemas.microsoft.com/office/drawing/2014/main" id="{ADDDD3DA-8C3F-2F36-EDFF-AE790417FC1F}"/>
              </a:ext>
            </a:extLst>
          </p:cNvPr>
          <p:cNvSpPr>
            <a:spLocks noGrp="1"/>
          </p:cNvSpPr>
          <p:nvPr>
            <p:ph type="pic" sz="quarter" idx="13"/>
          </p:nvPr>
        </p:nvSpPr>
        <p:spPr>
          <a:xfrm>
            <a:off x="4876819" y="0"/>
            <a:ext cx="2895581" cy="10909300"/>
          </a:xfrm>
          <a:custGeom>
            <a:avLst/>
            <a:gdLst>
              <a:gd name="connsiteX0" fmla="*/ 3241326 w 4542088"/>
              <a:gd name="connsiteY0" fmla="*/ 0 h 6858000"/>
              <a:gd name="connsiteX1" fmla="*/ 4542088 w 4542088"/>
              <a:gd name="connsiteY1" fmla="*/ 0 h 6858000"/>
              <a:gd name="connsiteX2" fmla="*/ 4542088 w 4542088"/>
              <a:gd name="connsiteY2" fmla="*/ 6858000 h 6858000"/>
              <a:gd name="connsiteX3" fmla="*/ 3142973 w 4542088"/>
              <a:gd name="connsiteY3" fmla="*/ 6858000 h 6858000"/>
              <a:gd name="connsiteX4" fmla="*/ 167479 w 4542088"/>
              <a:gd name="connsiteY4" fmla="*/ 3882506 h 6858000"/>
              <a:gd name="connsiteX5" fmla="*/ 167479 w 4542088"/>
              <a:gd name="connsiteY5" fmla="*/ 30738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42088" h="6858000">
                <a:moveTo>
                  <a:pt x="3241326" y="0"/>
                </a:moveTo>
                <a:lnTo>
                  <a:pt x="4542088" y="0"/>
                </a:lnTo>
                <a:lnTo>
                  <a:pt x="4542088" y="6858000"/>
                </a:lnTo>
                <a:lnTo>
                  <a:pt x="3142973" y="6858000"/>
                </a:lnTo>
                <a:lnTo>
                  <a:pt x="167479" y="3882506"/>
                </a:lnTo>
                <a:cubicBezTo>
                  <a:pt x="-55826" y="3659201"/>
                  <a:pt x="-55826" y="3297152"/>
                  <a:pt x="167479" y="3073847"/>
                </a:cubicBezTo>
                <a:close/>
              </a:path>
            </a:pathLst>
          </a:custGeom>
        </p:spPr>
        <p:txBody>
          <a:bodyPr wrap="square">
            <a:noAutofit/>
          </a:bodyPr>
          <a:lstStyle/>
          <a:p>
            <a:endParaRPr lang="ko-KR" altLang="en-US"/>
          </a:p>
        </p:txBody>
      </p:sp>
      <p:sp>
        <p:nvSpPr>
          <p:cNvPr id="19" name="그림 개체 틀 18">
            <a:extLst>
              <a:ext uri="{FF2B5EF4-FFF2-40B4-BE49-F238E27FC236}">
                <a16:creationId xmlns:a16="http://schemas.microsoft.com/office/drawing/2014/main" id="{FD4421F3-7D75-AF66-A229-4AD3C301F68C}"/>
              </a:ext>
            </a:extLst>
          </p:cNvPr>
          <p:cNvSpPr>
            <a:spLocks noGrp="1"/>
          </p:cNvSpPr>
          <p:nvPr>
            <p:ph type="pic" sz="quarter" idx="14"/>
          </p:nvPr>
        </p:nvSpPr>
        <p:spPr>
          <a:xfrm>
            <a:off x="4975848" y="6395017"/>
            <a:ext cx="1327106" cy="3311501"/>
          </a:xfrm>
          <a:custGeom>
            <a:avLst/>
            <a:gdLst>
              <a:gd name="connsiteX0" fmla="*/ 1040867 w 2081735"/>
              <a:gd name="connsiteY0" fmla="*/ 0 h 2081735"/>
              <a:gd name="connsiteX1" fmla="*/ 2081735 w 2081735"/>
              <a:gd name="connsiteY1" fmla="*/ 1040868 h 2081735"/>
              <a:gd name="connsiteX2" fmla="*/ 1040867 w 2081735"/>
              <a:gd name="connsiteY2" fmla="*/ 2081735 h 2081735"/>
              <a:gd name="connsiteX3" fmla="*/ 0 w 2081735"/>
              <a:gd name="connsiteY3" fmla="*/ 1040868 h 2081735"/>
            </a:gdLst>
            <a:ahLst/>
            <a:cxnLst>
              <a:cxn ang="0">
                <a:pos x="connsiteX0" y="connsiteY0"/>
              </a:cxn>
              <a:cxn ang="0">
                <a:pos x="connsiteX1" y="connsiteY1"/>
              </a:cxn>
              <a:cxn ang="0">
                <a:pos x="connsiteX2" y="connsiteY2"/>
              </a:cxn>
              <a:cxn ang="0">
                <a:pos x="connsiteX3" y="connsiteY3"/>
              </a:cxn>
            </a:cxnLst>
            <a:rect l="l" t="t" r="r" b="b"/>
            <a:pathLst>
              <a:path w="2081735" h="2081735">
                <a:moveTo>
                  <a:pt x="1040867" y="0"/>
                </a:moveTo>
                <a:lnTo>
                  <a:pt x="2081735" y="1040868"/>
                </a:lnTo>
                <a:lnTo>
                  <a:pt x="1040867" y="2081735"/>
                </a:lnTo>
                <a:lnTo>
                  <a:pt x="0" y="1040868"/>
                </a:lnTo>
                <a:close/>
              </a:path>
            </a:pathLst>
          </a:custGeom>
        </p:spPr>
        <p:txBody>
          <a:bodyPr wrap="square">
            <a:noAutofit/>
          </a:bodyPr>
          <a:lstStyle/>
          <a:p>
            <a:endParaRPr lang="ko-KR" altLang="en-US"/>
          </a:p>
        </p:txBody>
      </p:sp>
      <p:sp>
        <p:nvSpPr>
          <p:cNvPr id="18" name="그림 개체 틀 17">
            <a:extLst>
              <a:ext uri="{FF2B5EF4-FFF2-40B4-BE49-F238E27FC236}">
                <a16:creationId xmlns:a16="http://schemas.microsoft.com/office/drawing/2014/main" id="{746D9614-171F-DB42-ADF2-735378899A2B}"/>
              </a:ext>
            </a:extLst>
          </p:cNvPr>
          <p:cNvSpPr>
            <a:spLocks noGrp="1"/>
          </p:cNvSpPr>
          <p:nvPr>
            <p:ph type="pic" sz="quarter" idx="15"/>
          </p:nvPr>
        </p:nvSpPr>
        <p:spPr>
          <a:xfrm>
            <a:off x="4973536" y="1826756"/>
            <a:ext cx="1327106" cy="3311501"/>
          </a:xfrm>
          <a:custGeom>
            <a:avLst/>
            <a:gdLst>
              <a:gd name="connsiteX0" fmla="*/ 1040867 w 2081735"/>
              <a:gd name="connsiteY0" fmla="*/ 0 h 2081735"/>
              <a:gd name="connsiteX1" fmla="*/ 2081735 w 2081735"/>
              <a:gd name="connsiteY1" fmla="*/ 1040868 h 2081735"/>
              <a:gd name="connsiteX2" fmla="*/ 1040867 w 2081735"/>
              <a:gd name="connsiteY2" fmla="*/ 2081735 h 2081735"/>
              <a:gd name="connsiteX3" fmla="*/ 0 w 2081735"/>
              <a:gd name="connsiteY3" fmla="*/ 1040868 h 2081735"/>
            </a:gdLst>
            <a:ahLst/>
            <a:cxnLst>
              <a:cxn ang="0">
                <a:pos x="connsiteX0" y="connsiteY0"/>
              </a:cxn>
              <a:cxn ang="0">
                <a:pos x="connsiteX1" y="connsiteY1"/>
              </a:cxn>
              <a:cxn ang="0">
                <a:pos x="connsiteX2" y="connsiteY2"/>
              </a:cxn>
              <a:cxn ang="0">
                <a:pos x="connsiteX3" y="connsiteY3"/>
              </a:cxn>
            </a:cxnLst>
            <a:rect l="l" t="t" r="r" b="b"/>
            <a:pathLst>
              <a:path w="2081735" h="2081735">
                <a:moveTo>
                  <a:pt x="1040867" y="0"/>
                </a:moveTo>
                <a:lnTo>
                  <a:pt x="2081735" y="1040868"/>
                </a:lnTo>
                <a:lnTo>
                  <a:pt x="1040867" y="2081735"/>
                </a:lnTo>
                <a:lnTo>
                  <a:pt x="0" y="1040868"/>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256270716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69_빈 화면">
    <p:spTree>
      <p:nvGrpSpPr>
        <p:cNvPr id="1" name=""/>
        <p:cNvGrpSpPr/>
        <p:nvPr/>
      </p:nvGrpSpPr>
      <p:grpSpPr>
        <a:xfrm>
          <a:off x="0" y="0"/>
          <a:ext cx="0" cy="0"/>
          <a:chOff x="0" y="0"/>
          <a:chExt cx="0" cy="0"/>
        </a:xfrm>
      </p:grpSpPr>
      <p:sp>
        <p:nvSpPr>
          <p:cNvPr id="14" name="그림 개체 틀 13">
            <a:extLst>
              <a:ext uri="{FF2B5EF4-FFF2-40B4-BE49-F238E27FC236}">
                <a16:creationId xmlns:a16="http://schemas.microsoft.com/office/drawing/2014/main" id="{8728681E-8FB8-2912-7302-B8CA1D64CC42}"/>
              </a:ext>
            </a:extLst>
          </p:cNvPr>
          <p:cNvSpPr>
            <a:spLocks noGrp="1"/>
          </p:cNvSpPr>
          <p:nvPr>
            <p:ph type="pic" sz="quarter" idx="14"/>
          </p:nvPr>
        </p:nvSpPr>
        <p:spPr>
          <a:xfrm>
            <a:off x="1925155" y="3228650"/>
            <a:ext cx="1188173" cy="2966499"/>
          </a:xfrm>
          <a:custGeom>
            <a:avLst/>
            <a:gdLst>
              <a:gd name="connsiteX0" fmla="*/ 213694 w 1863800"/>
              <a:gd name="connsiteY0" fmla="*/ 0 h 1864854"/>
              <a:gd name="connsiteX1" fmla="*/ 1651160 w 1863800"/>
              <a:gd name="connsiteY1" fmla="*/ 0 h 1864854"/>
              <a:gd name="connsiteX2" fmla="*/ 1860514 w 1863800"/>
              <a:gd name="connsiteY2" fmla="*/ 170628 h 1864854"/>
              <a:gd name="connsiteX3" fmla="*/ 1863800 w 1863800"/>
              <a:gd name="connsiteY3" fmla="*/ 203234 h 1864854"/>
              <a:gd name="connsiteX4" fmla="*/ 1863800 w 1863800"/>
              <a:gd name="connsiteY4" fmla="*/ 1661620 h 1864854"/>
              <a:gd name="connsiteX5" fmla="*/ 1860514 w 1863800"/>
              <a:gd name="connsiteY5" fmla="*/ 1694227 h 1864854"/>
              <a:gd name="connsiteX6" fmla="*/ 1651160 w 1863800"/>
              <a:gd name="connsiteY6" fmla="*/ 1864854 h 1864854"/>
              <a:gd name="connsiteX7" fmla="*/ 213694 w 1863800"/>
              <a:gd name="connsiteY7" fmla="*/ 1864854 h 1864854"/>
              <a:gd name="connsiteX8" fmla="*/ 0 w 1863800"/>
              <a:gd name="connsiteY8" fmla="*/ 1651160 h 1864854"/>
              <a:gd name="connsiteX9" fmla="*/ 0 w 1863800"/>
              <a:gd name="connsiteY9" fmla="*/ 213694 h 1864854"/>
              <a:gd name="connsiteX10" fmla="*/ 213694 w 1863800"/>
              <a:gd name="connsiteY10" fmla="*/ 0 h 1864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3800" h="1864854">
                <a:moveTo>
                  <a:pt x="213694" y="0"/>
                </a:moveTo>
                <a:lnTo>
                  <a:pt x="1651160" y="0"/>
                </a:lnTo>
                <a:cubicBezTo>
                  <a:pt x="1754429" y="0"/>
                  <a:pt x="1840587" y="73251"/>
                  <a:pt x="1860514" y="170628"/>
                </a:cubicBezTo>
                <a:lnTo>
                  <a:pt x="1863800" y="203234"/>
                </a:lnTo>
                <a:lnTo>
                  <a:pt x="1863800" y="1661620"/>
                </a:lnTo>
                <a:lnTo>
                  <a:pt x="1860514" y="1694227"/>
                </a:lnTo>
                <a:cubicBezTo>
                  <a:pt x="1840587" y="1791603"/>
                  <a:pt x="1754429" y="1864854"/>
                  <a:pt x="1651160" y="1864854"/>
                </a:cubicBezTo>
                <a:lnTo>
                  <a:pt x="213694" y="1864854"/>
                </a:lnTo>
                <a:cubicBezTo>
                  <a:pt x="95674" y="1864854"/>
                  <a:pt x="0" y="1769180"/>
                  <a:pt x="0" y="1651160"/>
                </a:cubicBezTo>
                <a:lnTo>
                  <a:pt x="0" y="213694"/>
                </a:lnTo>
                <a:cubicBezTo>
                  <a:pt x="0" y="95674"/>
                  <a:pt x="95674" y="0"/>
                  <a:pt x="213694" y="0"/>
                </a:cubicBezTo>
                <a:close/>
              </a:path>
            </a:pathLst>
          </a:custGeom>
          <a:effectLst>
            <a:outerShdw blurRad="63500" sx="102000" sy="102000" algn="ctr" rotWithShape="0">
              <a:prstClr val="black">
                <a:alpha val="13000"/>
              </a:prstClr>
            </a:outerShdw>
          </a:effectLst>
        </p:spPr>
        <p:txBody>
          <a:bodyPr wrap="square">
            <a:noAutofit/>
          </a:bodyPr>
          <a:lstStyle/>
          <a:p>
            <a:endParaRPr lang="ko-KR" altLang="en-US"/>
          </a:p>
        </p:txBody>
      </p:sp>
      <p:sp>
        <p:nvSpPr>
          <p:cNvPr id="15" name="그림 개체 틀 14">
            <a:extLst>
              <a:ext uri="{FF2B5EF4-FFF2-40B4-BE49-F238E27FC236}">
                <a16:creationId xmlns:a16="http://schemas.microsoft.com/office/drawing/2014/main" id="{D78CFA7C-B987-F595-3FDE-4982CDA9E8DF}"/>
              </a:ext>
            </a:extLst>
          </p:cNvPr>
          <p:cNvSpPr>
            <a:spLocks noGrp="1"/>
          </p:cNvSpPr>
          <p:nvPr>
            <p:ph type="pic" sz="quarter" idx="15"/>
          </p:nvPr>
        </p:nvSpPr>
        <p:spPr>
          <a:xfrm>
            <a:off x="3292449" y="3228650"/>
            <a:ext cx="1188173" cy="2966499"/>
          </a:xfrm>
          <a:custGeom>
            <a:avLst/>
            <a:gdLst>
              <a:gd name="connsiteX0" fmla="*/ 213694 w 1863800"/>
              <a:gd name="connsiteY0" fmla="*/ 0 h 1864854"/>
              <a:gd name="connsiteX1" fmla="*/ 1651160 w 1863800"/>
              <a:gd name="connsiteY1" fmla="*/ 0 h 1864854"/>
              <a:gd name="connsiteX2" fmla="*/ 1860514 w 1863800"/>
              <a:gd name="connsiteY2" fmla="*/ 170628 h 1864854"/>
              <a:gd name="connsiteX3" fmla="*/ 1863800 w 1863800"/>
              <a:gd name="connsiteY3" fmla="*/ 203234 h 1864854"/>
              <a:gd name="connsiteX4" fmla="*/ 1863800 w 1863800"/>
              <a:gd name="connsiteY4" fmla="*/ 1661620 h 1864854"/>
              <a:gd name="connsiteX5" fmla="*/ 1860514 w 1863800"/>
              <a:gd name="connsiteY5" fmla="*/ 1694227 h 1864854"/>
              <a:gd name="connsiteX6" fmla="*/ 1651160 w 1863800"/>
              <a:gd name="connsiteY6" fmla="*/ 1864854 h 1864854"/>
              <a:gd name="connsiteX7" fmla="*/ 213694 w 1863800"/>
              <a:gd name="connsiteY7" fmla="*/ 1864854 h 1864854"/>
              <a:gd name="connsiteX8" fmla="*/ 0 w 1863800"/>
              <a:gd name="connsiteY8" fmla="*/ 1651160 h 1864854"/>
              <a:gd name="connsiteX9" fmla="*/ 0 w 1863800"/>
              <a:gd name="connsiteY9" fmla="*/ 213694 h 1864854"/>
              <a:gd name="connsiteX10" fmla="*/ 213694 w 1863800"/>
              <a:gd name="connsiteY10" fmla="*/ 0 h 1864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3800" h="1864854">
                <a:moveTo>
                  <a:pt x="213694" y="0"/>
                </a:moveTo>
                <a:lnTo>
                  <a:pt x="1651160" y="0"/>
                </a:lnTo>
                <a:cubicBezTo>
                  <a:pt x="1754429" y="0"/>
                  <a:pt x="1840587" y="73251"/>
                  <a:pt x="1860514" y="170628"/>
                </a:cubicBezTo>
                <a:lnTo>
                  <a:pt x="1863800" y="203234"/>
                </a:lnTo>
                <a:lnTo>
                  <a:pt x="1863800" y="1661620"/>
                </a:lnTo>
                <a:lnTo>
                  <a:pt x="1860514" y="1694227"/>
                </a:lnTo>
                <a:cubicBezTo>
                  <a:pt x="1840587" y="1791603"/>
                  <a:pt x="1754429" y="1864854"/>
                  <a:pt x="1651160" y="1864854"/>
                </a:cubicBezTo>
                <a:lnTo>
                  <a:pt x="213694" y="1864854"/>
                </a:lnTo>
                <a:cubicBezTo>
                  <a:pt x="95674" y="1864854"/>
                  <a:pt x="0" y="1769180"/>
                  <a:pt x="0" y="1651160"/>
                </a:cubicBezTo>
                <a:lnTo>
                  <a:pt x="0" y="213694"/>
                </a:lnTo>
                <a:cubicBezTo>
                  <a:pt x="0" y="95674"/>
                  <a:pt x="95674" y="0"/>
                  <a:pt x="213694" y="0"/>
                </a:cubicBezTo>
                <a:close/>
              </a:path>
            </a:pathLst>
          </a:custGeom>
          <a:effectLst>
            <a:outerShdw blurRad="63500" sx="102000" sy="102000" algn="ctr" rotWithShape="0">
              <a:prstClr val="black">
                <a:alpha val="13000"/>
              </a:prstClr>
            </a:outerShdw>
          </a:effectLst>
        </p:spPr>
        <p:txBody>
          <a:bodyPr wrap="square">
            <a:noAutofit/>
          </a:bodyPr>
          <a:lstStyle/>
          <a:p>
            <a:endParaRPr lang="ko-KR" altLang="en-US"/>
          </a:p>
        </p:txBody>
      </p:sp>
      <p:sp>
        <p:nvSpPr>
          <p:cNvPr id="16" name="그림 개체 틀 15">
            <a:extLst>
              <a:ext uri="{FF2B5EF4-FFF2-40B4-BE49-F238E27FC236}">
                <a16:creationId xmlns:a16="http://schemas.microsoft.com/office/drawing/2014/main" id="{7BBCE4DF-122C-A2F9-9A46-92F9CB4F5EBA}"/>
              </a:ext>
            </a:extLst>
          </p:cNvPr>
          <p:cNvSpPr>
            <a:spLocks noGrp="1"/>
          </p:cNvSpPr>
          <p:nvPr>
            <p:ph type="pic" sz="quarter" idx="16"/>
          </p:nvPr>
        </p:nvSpPr>
        <p:spPr>
          <a:xfrm>
            <a:off x="4659744" y="3228650"/>
            <a:ext cx="1188173" cy="2966499"/>
          </a:xfrm>
          <a:custGeom>
            <a:avLst/>
            <a:gdLst>
              <a:gd name="connsiteX0" fmla="*/ 213694 w 1863800"/>
              <a:gd name="connsiteY0" fmla="*/ 0 h 1864854"/>
              <a:gd name="connsiteX1" fmla="*/ 1651160 w 1863800"/>
              <a:gd name="connsiteY1" fmla="*/ 0 h 1864854"/>
              <a:gd name="connsiteX2" fmla="*/ 1860514 w 1863800"/>
              <a:gd name="connsiteY2" fmla="*/ 170628 h 1864854"/>
              <a:gd name="connsiteX3" fmla="*/ 1863800 w 1863800"/>
              <a:gd name="connsiteY3" fmla="*/ 203234 h 1864854"/>
              <a:gd name="connsiteX4" fmla="*/ 1863800 w 1863800"/>
              <a:gd name="connsiteY4" fmla="*/ 1661620 h 1864854"/>
              <a:gd name="connsiteX5" fmla="*/ 1860514 w 1863800"/>
              <a:gd name="connsiteY5" fmla="*/ 1694227 h 1864854"/>
              <a:gd name="connsiteX6" fmla="*/ 1651160 w 1863800"/>
              <a:gd name="connsiteY6" fmla="*/ 1864854 h 1864854"/>
              <a:gd name="connsiteX7" fmla="*/ 213694 w 1863800"/>
              <a:gd name="connsiteY7" fmla="*/ 1864854 h 1864854"/>
              <a:gd name="connsiteX8" fmla="*/ 0 w 1863800"/>
              <a:gd name="connsiteY8" fmla="*/ 1651160 h 1864854"/>
              <a:gd name="connsiteX9" fmla="*/ 0 w 1863800"/>
              <a:gd name="connsiteY9" fmla="*/ 213694 h 1864854"/>
              <a:gd name="connsiteX10" fmla="*/ 213694 w 1863800"/>
              <a:gd name="connsiteY10" fmla="*/ 0 h 1864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3800" h="1864854">
                <a:moveTo>
                  <a:pt x="213694" y="0"/>
                </a:moveTo>
                <a:lnTo>
                  <a:pt x="1651160" y="0"/>
                </a:lnTo>
                <a:cubicBezTo>
                  <a:pt x="1754429" y="0"/>
                  <a:pt x="1840587" y="73251"/>
                  <a:pt x="1860514" y="170628"/>
                </a:cubicBezTo>
                <a:lnTo>
                  <a:pt x="1863800" y="203234"/>
                </a:lnTo>
                <a:lnTo>
                  <a:pt x="1863800" y="1661620"/>
                </a:lnTo>
                <a:lnTo>
                  <a:pt x="1860514" y="1694227"/>
                </a:lnTo>
                <a:cubicBezTo>
                  <a:pt x="1840587" y="1791603"/>
                  <a:pt x="1754429" y="1864854"/>
                  <a:pt x="1651160" y="1864854"/>
                </a:cubicBezTo>
                <a:lnTo>
                  <a:pt x="213694" y="1864854"/>
                </a:lnTo>
                <a:cubicBezTo>
                  <a:pt x="95674" y="1864854"/>
                  <a:pt x="0" y="1769180"/>
                  <a:pt x="0" y="1651160"/>
                </a:cubicBezTo>
                <a:lnTo>
                  <a:pt x="0" y="213694"/>
                </a:lnTo>
                <a:cubicBezTo>
                  <a:pt x="0" y="95674"/>
                  <a:pt x="95674" y="0"/>
                  <a:pt x="213694" y="0"/>
                </a:cubicBezTo>
                <a:close/>
              </a:path>
            </a:pathLst>
          </a:custGeom>
          <a:effectLst>
            <a:outerShdw blurRad="63500" sx="102000" sy="102000" algn="ctr" rotWithShape="0">
              <a:prstClr val="black">
                <a:alpha val="13000"/>
              </a:prstClr>
            </a:outerShdw>
          </a:effectLst>
        </p:spPr>
        <p:txBody>
          <a:bodyPr wrap="square">
            <a:noAutofit/>
          </a:bodyPr>
          <a:lstStyle/>
          <a:p>
            <a:endParaRPr lang="ko-KR" altLang="en-US"/>
          </a:p>
        </p:txBody>
      </p:sp>
      <p:sp>
        <p:nvSpPr>
          <p:cNvPr id="17" name="그림 개체 틀 16">
            <a:extLst>
              <a:ext uri="{FF2B5EF4-FFF2-40B4-BE49-F238E27FC236}">
                <a16:creationId xmlns:a16="http://schemas.microsoft.com/office/drawing/2014/main" id="{673B70D7-B209-F08E-AF0D-FA378111870B}"/>
              </a:ext>
            </a:extLst>
          </p:cNvPr>
          <p:cNvSpPr>
            <a:spLocks noGrp="1"/>
          </p:cNvSpPr>
          <p:nvPr>
            <p:ph type="pic" sz="quarter" idx="17"/>
          </p:nvPr>
        </p:nvSpPr>
        <p:spPr>
          <a:xfrm>
            <a:off x="6027039" y="3228650"/>
            <a:ext cx="1188173" cy="2966499"/>
          </a:xfrm>
          <a:custGeom>
            <a:avLst/>
            <a:gdLst>
              <a:gd name="connsiteX0" fmla="*/ 213694 w 1863800"/>
              <a:gd name="connsiteY0" fmla="*/ 0 h 1864854"/>
              <a:gd name="connsiteX1" fmla="*/ 1651160 w 1863800"/>
              <a:gd name="connsiteY1" fmla="*/ 0 h 1864854"/>
              <a:gd name="connsiteX2" fmla="*/ 1860514 w 1863800"/>
              <a:gd name="connsiteY2" fmla="*/ 170628 h 1864854"/>
              <a:gd name="connsiteX3" fmla="*/ 1863800 w 1863800"/>
              <a:gd name="connsiteY3" fmla="*/ 203234 h 1864854"/>
              <a:gd name="connsiteX4" fmla="*/ 1863800 w 1863800"/>
              <a:gd name="connsiteY4" fmla="*/ 1661620 h 1864854"/>
              <a:gd name="connsiteX5" fmla="*/ 1860514 w 1863800"/>
              <a:gd name="connsiteY5" fmla="*/ 1694227 h 1864854"/>
              <a:gd name="connsiteX6" fmla="*/ 1651160 w 1863800"/>
              <a:gd name="connsiteY6" fmla="*/ 1864854 h 1864854"/>
              <a:gd name="connsiteX7" fmla="*/ 213694 w 1863800"/>
              <a:gd name="connsiteY7" fmla="*/ 1864854 h 1864854"/>
              <a:gd name="connsiteX8" fmla="*/ 0 w 1863800"/>
              <a:gd name="connsiteY8" fmla="*/ 1651160 h 1864854"/>
              <a:gd name="connsiteX9" fmla="*/ 0 w 1863800"/>
              <a:gd name="connsiteY9" fmla="*/ 213694 h 1864854"/>
              <a:gd name="connsiteX10" fmla="*/ 213694 w 1863800"/>
              <a:gd name="connsiteY10" fmla="*/ 0 h 1864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3800" h="1864854">
                <a:moveTo>
                  <a:pt x="213694" y="0"/>
                </a:moveTo>
                <a:lnTo>
                  <a:pt x="1651160" y="0"/>
                </a:lnTo>
                <a:cubicBezTo>
                  <a:pt x="1754429" y="0"/>
                  <a:pt x="1840587" y="73251"/>
                  <a:pt x="1860514" y="170628"/>
                </a:cubicBezTo>
                <a:lnTo>
                  <a:pt x="1863800" y="203234"/>
                </a:lnTo>
                <a:lnTo>
                  <a:pt x="1863800" y="1661620"/>
                </a:lnTo>
                <a:lnTo>
                  <a:pt x="1860514" y="1694227"/>
                </a:lnTo>
                <a:cubicBezTo>
                  <a:pt x="1840587" y="1791603"/>
                  <a:pt x="1754429" y="1864854"/>
                  <a:pt x="1651160" y="1864854"/>
                </a:cubicBezTo>
                <a:lnTo>
                  <a:pt x="213694" y="1864854"/>
                </a:lnTo>
                <a:cubicBezTo>
                  <a:pt x="95674" y="1864854"/>
                  <a:pt x="0" y="1769180"/>
                  <a:pt x="0" y="1651160"/>
                </a:cubicBezTo>
                <a:lnTo>
                  <a:pt x="0" y="213694"/>
                </a:lnTo>
                <a:cubicBezTo>
                  <a:pt x="0" y="95674"/>
                  <a:pt x="95674" y="0"/>
                  <a:pt x="213694" y="0"/>
                </a:cubicBezTo>
                <a:close/>
              </a:path>
            </a:pathLst>
          </a:custGeom>
          <a:effectLst>
            <a:outerShdw blurRad="63500" sx="102000" sy="102000" algn="ctr" rotWithShape="0">
              <a:prstClr val="black">
                <a:alpha val="13000"/>
              </a:prstClr>
            </a:outerShdw>
          </a:effectLst>
        </p:spPr>
        <p:txBody>
          <a:bodyPr wrap="square">
            <a:noAutofit/>
          </a:bodyPr>
          <a:lstStyle/>
          <a:p>
            <a:endParaRPr lang="ko-KR" altLang="en-US"/>
          </a:p>
        </p:txBody>
      </p:sp>
      <p:sp>
        <p:nvSpPr>
          <p:cNvPr id="13" name="그림 개체 틀 12">
            <a:extLst>
              <a:ext uri="{FF2B5EF4-FFF2-40B4-BE49-F238E27FC236}">
                <a16:creationId xmlns:a16="http://schemas.microsoft.com/office/drawing/2014/main" id="{E2853097-B2AC-199E-2D22-77DAF1338779}"/>
              </a:ext>
            </a:extLst>
          </p:cNvPr>
          <p:cNvSpPr>
            <a:spLocks noGrp="1"/>
          </p:cNvSpPr>
          <p:nvPr>
            <p:ph type="pic" sz="quarter" idx="13"/>
          </p:nvPr>
        </p:nvSpPr>
        <p:spPr>
          <a:xfrm>
            <a:off x="557244" y="3228650"/>
            <a:ext cx="1188173" cy="2966499"/>
          </a:xfrm>
          <a:custGeom>
            <a:avLst/>
            <a:gdLst>
              <a:gd name="connsiteX0" fmla="*/ 213694 w 1863800"/>
              <a:gd name="connsiteY0" fmla="*/ 0 h 1864854"/>
              <a:gd name="connsiteX1" fmla="*/ 1651160 w 1863800"/>
              <a:gd name="connsiteY1" fmla="*/ 0 h 1864854"/>
              <a:gd name="connsiteX2" fmla="*/ 1860514 w 1863800"/>
              <a:gd name="connsiteY2" fmla="*/ 170628 h 1864854"/>
              <a:gd name="connsiteX3" fmla="*/ 1863800 w 1863800"/>
              <a:gd name="connsiteY3" fmla="*/ 203234 h 1864854"/>
              <a:gd name="connsiteX4" fmla="*/ 1863800 w 1863800"/>
              <a:gd name="connsiteY4" fmla="*/ 1661620 h 1864854"/>
              <a:gd name="connsiteX5" fmla="*/ 1860514 w 1863800"/>
              <a:gd name="connsiteY5" fmla="*/ 1694227 h 1864854"/>
              <a:gd name="connsiteX6" fmla="*/ 1651160 w 1863800"/>
              <a:gd name="connsiteY6" fmla="*/ 1864854 h 1864854"/>
              <a:gd name="connsiteX7" fmla="*/ 213694 w 1863800"/>
              <a:gd name="connsiteY7" fmla="*/ 1864854 h 1864854"/>
              <a:gd name="connsiteX8" fmla="*/ 0 w 1863800"/>
              <a:gd name="connsiteY8" fmla="*/ 1651160 h 1864854"/>
              <a:gd name="connsiteX9" fmla="*/ 0 w 1863800"/>
              <a:gd name="connsiteY9" fmla="*/ 213694 h 1864854"/>
              <a:gd name="connsiteX10" fmla="*/ 213694 w 1863800"/>
              <a:gd name="connsiteY10" fmla="*/ 0 h 1864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3800" h="1864854">
                <a:moveTo>
                  <a:pt x="213694" y="0"/>
                </a:moveTo>
                <a:lnTo>
                  <a:pt x="1651160" y="0"/>
                </a:lnTo>
                <a:cubicBezTo>
                  <a:pt x="1754429" y="0"/>
                  <a:pt x="1840587" y="73251"/>
                  <a:pt x="1860514" y="170628"/>
                </a:cubicBezTo>
                <a:lnTo>
                  <a:pt x="1863800" y="203234"/>
                </a:lnTo>
                <a:lnTo>
                  <a:pt x="1863800" y="1661620"/>
                </a:lnTo>
                <a:lnTo>
                  <a:pt x="1860514" y="1694227"/>
                </a:lnTo>
                <a:cubicBezTo>
                  <a:pt x="1840587" y="1791603"/>
                  <a:pt x="1754429" y="1864854"/>
                  <a:pt x="1651160" y="1864854"/>
                </a:cubicBezTo>
                <a:lnTo>
                  <a:pt x="213694" y="1864854"/>
                </a:lnTo>
                <a:cubicBezTo>
                  <a:pt x="95674" y="1864854"/>
                  <a:pt x="0" y="1769180"/>
                  <a:pt x="0" y="1651160"/>
                </a:cubicBezTo>
                <a:lnTo>
                  <a:pt x="0" y="213694"/>
                </a:lnTo>
                <a:cubicBezTo>
                  <a:pt x="0" y="95674"/>
                  <a:pt x="95674" y="0"/>
                  <a:pt x="213694" y="0"/>
                </a:cubicBezTo>
                <a:close/>
              </a:path>
            </a:pathLst>
          </a:custGeom>
          <a:effectLst>
            <a:outerShdw blurRad="63500" sx="102000" sy="102000" algn="ctr" rotWithShape="0">
              <a:prstClr val="black">
                <a:alpha val="13000"/>
              </a:prstClr>
            </a:outerShdw>
          </a:effectLst>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404925956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70_빈 화면">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8DBFC530-D223-93B7-D637-74ADE263F948}"/>
              </a:ext>
            </a:extLst>
          </p:cNvPr>
          <p:cNvSpPr>
            <a:spLocks noGrp="1"/>
          </p:cNvSpPr>
          <p:nvPr>
            <p:ph type="pic" sz="quarter" idx="13"/>
          </p:nvPr>
        </p:nvSpPr>
        <p:spPr>
          <a:xfrm>
            <a:off x="4857750" y="1694505"/>
            <a:ext cx="2914650" cy="9214797"/>
          </a:xfrm>
          <a:custGeom>
            <a:avLst/>
            <a:gdLst>
              <a:gd name="connsiteX0" fmla="*/ 0 w 4572000"/>
              <a:gd name="connsiteY0" fmla="*/ 0 h 5792771"/>
              <a:gd name="connsiteX1" fmla="*/ 4572000 w 4572000"/>
              <a:gd name="connsiteY1" fmla="*/ 0 h 5792771"/>
              <a:gd name="connsiteX2" fmla="*/ 4572000 w 4572000"/>
              <a:gd name="connsiteY2" fmla="*/ 5792771 h 5792771"/>
              <a:gd name="connsiteX3" fmla="*/ 0 w 4572000"/>
              <a:gd name="connsiteY3" fmla="*/ 5792771 h 5792771"/>
            </a:gdLst>
            <a:ahLst/>
            <a:cxnLst>
              <a:cxn ang="0">
                <a:pos x="connsiteX0" y="connsiteY0"/>
              </a:cxn>
              <a:cxn ang="0">
                <a:pos x="connsiteX1" y="connsiteY1"/>
              </a:cxn>
              <a:cxn ang="0">
                <a:pos x="connsiteX2" y="connsiteY2"/>
              </a:cxn>
              <a:cxn ang="0">
                <a:pos x="connsiteX3" y="connsiteY3"/>
              </a:cxn>
            </a:cxnLst>
            <a:rect l="l" t="t" r="r" b="b"/>
            <a:pathLst>
              <a:path w="4572000" h="5792771">
                <a:moveTo>
                  <a:pt x="0" y="0"/>
                </a:moveTo>
                <a:lnTo>
                  <a:pt x="4572000" y="0"/>
                </a:lnTo>
                <a:lnTo>
                  <a:pt x="4572000" y="5792771"/>
                </a:lnTo>
                <a:lnTo>
                  <a:pt x="0" y="5792771"/>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178804908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71_빈 화면">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id="{967A8ACD-56FD-C1E4-6A90-AED1425A31E9}"/>
              </a:ext>
            </a:extLst>
          </p:cNvPr>
          <p:cNvSpPr>
            <a:spLocks noGrp="1"/>
          </p:cNvSpPr>
          <p:nvPr>
            <p:ph type="pic" sz="quarter" idx="13"/>
          </p:nvPr>
        </p:nvSpPr>
        <p:spPr>
          <a:xfrm>
            <a:off x="3784419" y="-33883"/>
            <a:ext cx="3987982" cy="8686526"/>
          </a:xfrm>
          <a:custGeom>
            <a:avLst/>
            <a:gdLst>
              <a:gd name="connsiteX0" fmla="*/ 212180 w 6255658"/>
              <a:gd name="connsiteY0" fmla="*/ 0 h 5460680"/>
              <a:gd name="connsiteX1" fmla="*/ 6255657 w 6255658"/>
              <a:gd name="connsiteY1" fmla="*/ 0 h 5460680"/>
              <a:gd name="connsiteX2" fmla="*/ 6255658 w 6255658"/>
              <a:gd name="connsiteY2" fmla="*/ 4888641 h 5460680"/>
              <a:gd name="connsiteX3" fmla="*/ 6081528 w 6255658"/>
              <a:gd name="connsiteY3" fmla="*/ 4985749 h 5460680"/>
              <a:gd name="connsiteX4" fmla="*/ 1215825 w 6255658"/>
              <a:gd name="connsiteY4" fmla="*/ 4244856 h 5460680"/>
              <a:gd name="connsiteX5" fmla="*/ 170976 w 6255658"/>
              <a:gd name="connsiteY5" fmla="*/ 127724 h 546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5658" h="5460680">
                <a:moveTo>
                  <a:pt x="212180" y="0"/>
                </a:moveTo>
                <a:lnTo>
                  <a:pt x="6255657" y="0"/>
                </a:lnTo>
                <a:lnTo>
                  <a:pt x="6255658" y="4888641"/>
                </a:lnTo>
                <a:lnTo>
                  <a:pt x="6081528" y="4985749"/>
                </a:lnTo>
                <a:cubicBezTo>
                  <a:pt x="4515037" y="5808964"/>
                  <a:pt x="2532968" y="5561999"/>
                  <a:pt x="1215825" y="4244856"/>
                </a:cubicBezTo>
                <a:cubicBezTo>
                  <a:pt x="101319" y="3130350"/>
                  <a:pt x="-246964" y="1539774"/>
                  <a:pt x="170976" y="127724"/>
                </a:cubicBez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276667201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72_빈 화면">
    <p:spTree>
      <p:nvGrpSpPr>
        <p:cNvPr id="1" name=""/>
        <p:cNvGrpSpPr/>
        <p:nvPr/>
      </p:nvGrpSpPr>
      <p:grpSpPr>
        <a:xfrm>
          <a:off x="0" y="0"/>
          <a:ext cx="0" cy="0"/>
          <a:chOff x="0" y="0"/>
          <a:chExt cx="0" cy="0"/>
        </a:xfrm>
      </p:grpSpPr>
      <p:sp>
        <p:nvSpPr>
          <p:cNvPr id="10" name="그림 개체 틀 9">
            <a:extLst>
              <a:ext uri="{FF2B5EF4-FFF2-40B4-BE49-F238E27FC236}">
                <a16:creationId xmlns:a16="http://schemas.microsoft.com/office/drawing/2014/main" id="{72285AD4-9FDD-356E-33F5-6D22341E92E2}"/>
              </a:ext>
            </a:extLst>
          </p:cNvPr>
          <p:cNvSpPr>
            <a:spLocks noGrp="1"/>
          </p:cNvSpPr>
          <p:nvPr>
            <p:ph type="pic" sz="quarter" idx="13"/>
          </p:nvPr>
        </p:nvSpPr>
        <p:spPr>
          <a:xfrm>
            <a:off x="1" y="6223962"/>
            <a:ext cx="1281232" cy="3197031"/>
          </a:xfrm>
          <a:custGeom>
            <a:avLst/>
            <a:gdLst>
              <a:gd name="connsiteX0" fmla="*/ 0 w 2009775"/>
              <a:gd name="connsiteY0" fmla="*/ 0 h 2009775"/>
              <a:gd name="connsiteX1" fmla="*/ 2009775 w 2009775"/>
              <a:gd name="connsiteY1" fmla="*/ 0 h 2009775"/>
              <a:gd name="connsiteX2" fmla="*/ 2009775 w 2009775"/>
              <a:gd name="connsiteY2" fmla="*/ 2009775 h 2009775"/>
              <a:gd name="connsiteX3" fmla="*/ 0 w 2009775"/>
              <a:gd name="connsiteY3" fmla="*/ 2009775 h 2009775"/>
            </a:gdLst>
            <a:ahLst/>
            <a:cxnLst>
              <a:cxn ang="0">
                <a:pos x="connsiteX0" y="connsiteY0"/>
              </a:cxn>
              <a:cxn ang="0">
                <a:pos x="connsiteX1" y="connsiteY1"/>
              </a:cxn>
              <a:cxn ang="0">
                <a:pos x="connsiteX2" y="connsiteY2"/>
              </a:cxn>
              <a:cxn ang="0">
                <a:pos x="connsiteX3" y="connsiteY3"/>
              </a:cxn>
            </a:cxnLst>
            <a:rect l="l" t="t" r="r" b="b"/>
            <a:pathLst>
              <a:path w="2009775" h="2009775">
                <a:moveTo>
                  <a:pt x="0" y="0"/>
                </a:moveTo>
                <a:lnTo>
                  <a:pt x="2009775" y="0"/>
                </a:lnTo>
                <a:lnTo>
                  <a:pt x="2009775" y="2009775"/>
                </a:lnTo>
                <a:lnTo>
                  <a:pt x="0" y="2009775"/>
                </a:lnTo>
                <a:close/>
              </a:path>
            </a:pathLst>
          </a:custGeom>
        </p:spPr>
        <p:txBody>
          <a:bodyPr wrap="square">
            <a:noAutofit/>
          </a:bodyPr>
          <a:lstStyle/>
          <a:p>
            <a:endParaRPr lang="ko-KR" altLang="en-US"/>
          </a:p>
        </p:txBody>
      </p:sp>
      <p:sp>
        <p:nvSpPr>
          <p:cNvPr id="11" name="그림 개체 틀 10">
            <a:extLst>
              <a:ext uri="{FF2B5EF4-FFF2-40B4-BE49-F238E27FC236}">
                <a16:creationId xmlns:a16="http://schemas.microsoft.com/office/drawing/2014/main" id="{3F4064D8-2350-FABB-5750-4FA70EABAB99}"/>
              </a:ext>
            </a:extLst>
          </p:cNvPr>
          <p:cNvSpPr>
            <a:spLocks noGrp="1"/>
          </p:cNvSpPr>
          <p:nvPr>
            <p:ph type="pic" sz="quarter" idx="14"/>
          </p:nvPr>
        </p:nvSpPr>
        <p:spPr>
          <a:xfrm>
            <a:off x="1346069" y="6223962"/>
            <a:ext cx="1281232" cy="3197031"/>
          </a:xfrm>
          <a:custGeom>
            <a:avLst/>
            <a:gdLst>
              <a:gd name="connsiteX0" fmla="*/ 0 w 2009775"/>
              <a:gd name="connsiteY0" fmla="*/ 0 h 2009775"/>
              <a:gd name="connsiteX1" fmla="*/ 2009775 w 2009775"/>
              <a:gd name="connsiteY1" fmla="*/ 0 h 2009775"/>
              <a:gd name="connsiteX2" fmla="*/ 2009775 w 2009775"/>
              <a:gd name="connsiteY2" fmla="*/ 2009775 h 2009775"/>
              <a:gd name="connsiteX3" fmla="*/ 0 w 2009775"/>
              <a:gd name="connsiteY3" fmla="*/ 2009775 h 2009775"/>
            </a:gdLst>
            <a:ahLst/>
            <a:cxnLst>
              <a:cxn ang="0">
                <a:pos x="connsiteX0" y="connsiteY0"/>
              </a:cxn>
              <a:cxn ang="0">
                <a:pos x="connsiteX1" y="connsiteY1"/>
              </a:cxn>
              <a:cxn ang="0">
                <a:pos x="connsiteX2" y="connsiteY2"/>
              </a:cxn>
              <a:cxn ang="0">
                <a:pos x="connsiteX3" y="connsiteY3"/>
              </a:cxn>
            </a:cxnLst>
            <a:rect l="l" t="t" r="r" b="b"/>
            <a:pathLst>
              <a:path w="2009775" h="2009775">
                <a:moveTo>
                  <a:pt x="0" y="0"/>
                </a:moveTo>
                <a:lnTo>
                  <a:pt x="2009775" y="0"/>
                </a:lnTo>
                <a:lnTo>
                  <a:pt x="2009775" y="2009775"/>
                </a:lnTo>
                <a:lnTo>
                  <a:pt x="0" y="2009775"/>
                </a:lnTo>
                <a:close/>
              </a:path>
            </a:pathLst>
          </a:custGeom>
        </p:spPr>
        <p:txBody>
          <a:bodyPr wrap="square">
            <a:noAutofit/>
          </a:bodyPr>
          <a:lstStyle/>
          <a:p>
            <a:endParaRPr lang="ko-KR" altLang="en-US"/>
          </a:p>
        </p:txBody>
      </p:sp>
      <p:sp>
        <p:nvSpPr>
          <p:cNvPr id="12" name="그림 개체 틀 11">
            <a:extLst>
              <a:ext uri="{FF2B5EF4-FFF2-40B4-BE49-F238E27FC236}">
                <a16:creationId xmlns:a16="http://schemas.microsoft.com/office/drawing/2014/main" id="{C7425133-E9A0-2BDE-2D09-EA4E02D509BA}"/>
              </a:ext>
            </a:extLst>
          </p:cNvPr>
          <p:cNvSpPr>
            <a:spLocks noGrp="1"/>
          </p:cNvSpPr>
          <p:nvPr>
            <p:ph type="pic" sz="quarter" idx="15"/>
          </p:nvPr>
        </p:nvSpPr>
        <p:spPr>
          <a:xfrm>
            <a:off x="5145100" y="6223962"/>
            <a:ext cx="1281232" cy="3197031"/>
          </a:xfrm>
          <a:custGeom>
            <a:avLst/>
            <a:gdLst>
              <a:gd name="connsiteX0" fmla="*/ 0 w 2009775"/>
              <a:gd name="connsiteY0" fmla="*/ 0 h 2009775"/>
              <a:gd name="connsiteX1" fmla="*/ 2009775 w 2009775"/>
              <a:gd name="connsiteY1" fmla="*/ 0 h 2009775"/>
              <a:gd name="connsiteX2" fmla="*/ 2009775 w 2009775"/>
              <a:gd name="connsiteY2" fmla="*/ 2009775 h 2009775"/>
              <a:gd name="connsiteX3" fmla="*/ 0 w 2009775"/>
              <a:gd name="connsiteY3" fmla="*/ 2009775 h 2009775"/>
            </a:gdLst>
            <a:ahLst/>
            <a:cxnLst>
              <a:cxn ang="0">
                <a:pos x="connsiteX0" y="connsiteY0"/>
              </a:cxn>
              <a:cxn ang="0">
                <a:pos x="connsiteX1" y="connsiteY1"/>
              </a:cxn>
              <a:cxn ang="0">
                <a:pos x="connsiteX2" y="connsiteY2"/>
              </a:cxn>
              <a:cxn ang="0">
                <a:pos x="connsiteX3" y="connsiteY3"/>
              </a:cxn>
            </a:cxnLst>
            <a:rect l="l" t="t" r="r" b="b"/>
            <a:pathLst>
              <a:path w="2009775" h="2009775">
                <a:moveTo>
                  <a:pt x="0" y="0"/>
                </a:moveTo>
                <a:lnTo>
                  <a:pt x="2009775" y="0"/>
                </a:lnTo>
                <a:lnTo>
                  <a:pt x="2009775" y="2009775"/>
                </a:lnTo>
                <a:lnTo>
                  <a:pt x="0" y="2009775"/>
                </a:lnTo>
                <a:close/>
              </a:path>
            </a:pathLst>
          </a:custGeom>
        </p:spPr>
        <p:txBody>
          <a:bodyPr wrap="square">
            <a:noAutofit/>
          </a:bodyPr>
          <a:lstStyle/>
          <a:p>
            <a:endParaRPr lang="ko-KR" altLang="en-US"/>
          </a:p>
        </p:txBody>
      </p:sp>
      <p:sp>
        <p:nvSpPr>
          <p:cNvPr id="13" name="그림 개체 틀 12">
            <a:extLst>
              <a:ext uri="{FF2B5EF4-FFF2-40B4-BE49-F238E27FC236}">
                <a16:creationId xmlns:a16="http://schemas.microsoft.com/office/drawing/2014/main" id="{7FC29257-E58E-5114-C5C0-6F183362C833}"/>
              </a:ext>
            </a:extLst>
          </p:cNvPr>
          <p:cNvSpPr>
            <a:spLocks noGrp="1"/>
          </p:cNvSpPr>
          <p:nvPr>
            <p:ph type="pic" sz="quarter" idx="16"/>
          </p:nvPr>
        </p:nvSpPr>
        <p:spPr>
          <a:xfrm>
            <a:off x="6491169" y="6223962"/>
            <a:ext cx="1281232" cy="3197031"/>
          </a:xfrm>
          <a:custGeom>
            <a:avLst/>
            <a:gdLst>
              <a:gd name="connsiteX0" fmla="*/ 0 w 2009775"/>
              <a:gd name="connsiteY0" fmla="*/ 0 h 2009775"/>
              <a:gd name="connsiteX1" fmla="*/ 2009775 w 2009775"/>
              <a:gd name="connsiteY1" fmla="*/ 0 h 2009775"/>
              <a:gd name="connsiteX2" fmla="*/ 2009775 w 2009775"/>
              <a:gd name="connsiteY2" fmla="*/ 2009775 h 2009775"/>
              <a:gd name="connsiteX3" fmla="*/ 0 w 2009775"/>
              <a:gd name="connsiteY3" fmla="*/ 2009775 h 2009775"/>
            </a:gdLst>
            <a:ahLst/>
            <a:cxnLst>
              <a:cxn ang="0">
                <a:pos x="connsiteX0" y="connsiteY0"/>
              </a:cxn>
              <a:cxn ang="0">
                <a:pos x="connsiteX1" y="connsiteY1"/>
              </a:cxn>
              <a:cxn ang="0">
                <a:pos x="connsiteX2" y="connsiteY2"/>
              </a:cxn>
              <a:cxn ang="0">
                <a:pos x="connsiteX3" y="connsiteY3"/>
              </a:cxn>
            </a:cxnLst>
            <a:rect l="l" t="t" r="r" b="b"/>
            <a:pathLst>
              <a:path w="2009775" h="2009775">
                <a:moveTo>
                  <a:pt x="0" y="0"/>
                </a:moveTo>
                <a:lnTo>
                  <a:pt x="2009775" y="0"/>
                </a:lnTo>
                <a:lnTo>
                  <a:pt x="2009775" y="2009775"/>
                </a:lnTo>
                <a:lnTo>
                  <a:pt x="0" y="2009775"/>
                </a:lnTo>
                <a:close/>
              </a:path>
            </a:pathLst>
          </a:custGeom>
        </p:spPr>
        <p:txBody>
          <a:bodyPr wrap="square">
            <a:noAutofit/>
          </a:bodyPr>
          <a:lstStyle/>
          <a:p>
            <a:endParaRPr lang="ko-KR" altLang="en-US"/>
          </a:p>
        </p:txBody>
      </p:sp>
      <p:sp>
        <p:nvSpPr>
          <p:cNvPr id="14" name="그림 개체 틀 13">
            <a:extLst>
              <a:ext uri="{FF2B5EF4-FFF2-40B4-BE49-F238E27FC236}">
                <a16:creationId xmlns:a16="http://schemas.microsoft.com/office/drawing/2014/main" id="{6A0BFB60-EEEF-BB15-BB16-F87C80EC8233}"/>
              </a:ext>
            </a:extLst>
          </p:cNvPr>
          <p:cNvSpPr>
            <a:spLocks noGrp="1"/>
          </p:cNvSpPr>
          <p:nvPr>
            <p:ph type="pic" sz="quarter" idx="17"/>
          </p:nvPr>
        </p:nvSpPr>
        <p:spPr>
          <a:xfrm>
            <a:off x="5145100" y="2853160"/>
            <a:ext cx="1281232" cy="3197031"/>
          </a:xfrm>
          <a:custGeom>
            <a:avLst/>
            <a:gdLst>
              <a:gd name="connsiteX0" fmla="*/ 0 w 2009775"/>
              <a:gd name="connsiteY0" fmla="*/ 0 h 2009775"/>
              <a:gd name="connsiteX1" fmla="*/ 2009775 w 2009775"/>
              <a:gd name="connsiteY1" fmla="*/ 0 h 2009775"/>
              <a:gd name="connsiteX2" fmla="*/ 2009775 w 2009775"/>
              <a:gd name="connsiteY2" fmla="*/ 2009775 h 2009775"/>
              <a:gd name="connsiteX3" fmla="*/ 0 w 2009775"/>
              <a:gd name="connsiteY3" fmla="*/ 2009775 h 2009775"/>
            </a:gdLst>
            <a:ahLst/>
            <a:cxnLst>
              <a:cxn ang="0">
                <a:pos x="connsiteX0" y="connsiteY0"/>
              </a:cxn>
              <a:cxn ang="0">
                <a:pos x="connsiteX1" y="connsiteY1"/>
              </a:cxn>
              <a:cxn ang="0">
                <a:pos x="connsiteX2" y="connsiteY2"/>
              </a:cxn>
              <a:cxn ang="0">
                <a:pos x="connsiteX3" y="connsiteY3"/>
              </a:cxn>
            </a:cxnLst>
            <a:rect l="l" t="t" r="r" b="b"/>
            <a:pathLst>
              <a:path w="2009775" h="2009775">
                <a:moveTo>
                  <a:pt x="0" y="0"/>
                </a:moveTo>
                <a:lnTo>
                  <a:pt x="2009775" y="0"/>
                </a:lnTo>
                <a:lnTo>
                  <a:pt x="2009775" y="2009775"/>
                </a:lnTo>
                <a:lnTo>
                  <a:pt x="0" y="2009775"/>
                </a:lnTo>
                <a:close/>
              </a:path>
            </a:pathLst>
          </a:custGeom>
        </p:spPr>
        <p:txBody>
          <a:bodyPr wrap="square">
            <a:noAutofit/>
          </a:bodyPr>
          <a:lstStyle/>
          <a:p>
            <a:endParaRPr lang="ko-KR" altLang="en-US"/>
          </a:p>
        </p:txBody>
      </p:sp>
      <p:sp>
        <p:nvSpPr>
          <p:cNvPr id="15" name="그림 개체 틀 14">
            <a:extLst>
              <a:ext uri="{FF2B5EF4-FFF2-40B4-BE49-F238E27FC236}">
                <a16:creationId xmlns:a16="http://schemas.microsoft.com/office/drawing/2014/main" id="{D519F035-0828-AE85-61F1-E653DFACA5D6}"/>
              </a:ext>
            </a:extLst>
          </p:cNvPr>
          <p:cNvSpPr>
            <a:spLocks noGrp="1"/>
          </p:cNvSpPr>
          <p:nvPr>
            <p:ph type="pic" sz="quarter" idx="18"/>
          </p:nvPr>
        </p:nvSpPr>
        <p:spPr>
          <a:xfrm>
            <a:off x="6491169" y="2853160"/>
            <a:ext cx="1281232" cy="3197031"/>
          </a:xfrm>
          <a:custGeom>
            <a:avLst/>
            <a:gdLst>
              <a:gd name="connsiteX0" fmla="*/ 0 w 2009775"/>
              <a:gd name="connsiteY0" fmla="*/ 0 h 2009775"/>
              <a:gd name="connsiteX1" fmla="*/ 2009775 w 2009775"/>
              <a:gd name="connsiteY1" fmla="*/ 0 h 2009775"/>
              <a:gd name="connsiteX2" fmla="*/ 2009775 w 2009775"/>
              <a:gd name="connsiteY2" fmla="*/ 2009775 h 2009775"/>
              <a:gd name="connsiteX3" fmla="*/ 0 w 2009775"/>
              <a:gd name="connsiteY3" fmla="*/ 2009775 h 2009775"/>
            </a:gdLst>
            <a:ahLst/>
            <a:cxnLst>
              <a:cxn ang="0">
                <a:pos x="connsiteX0" y="connsiteY0"/>
              </a:cxn>
              <a:cxn ang="0">
                <a:pos x="connsiteX1" y="connsiteY1"/>
              </a:cxn>
              <a:cxn ang="0">
                <a:pos x="connsiteX2" y="connsiteY2"/>
              </a:cxn>
              <a:cxn ang="0">
                <a:pos x="connsiteX3" y="connsiteY3"/>
              </a:cxn>
            </a:cxnLst>
            <a:rect l="l" t="t" r="r" b="b"/>
            <a:pathLst>
              <a:path w="2009775" h="2009775">
                <a:moveTo>
                  <a:pt x="0" y="0"/>
                </a:moveTo>
                <a:lnTo>
                  <a:pt x="2009775" y="0"/>
                </a:lnTo>
                <a:lnTo>
                  <a:pt x="2009775" y="2009775"/>
                </a:lnTo>
                <a:lnTo>
                  <a:pt x="0" y="2009775"/>
                </a:lnTo>
                <a:close/>
              </a:path>
            </a:pathLst>
          </a:custGeom>
        </p:spPr>
        <p:txBody>
          <a:bodyPr wrap="square">
            <a:noAutofit/>
          </a:bodyPr>
          <a:lstStyle/>
          <a:p>
            <a:endParaRPr lang="ko-KR" altLang="en-US"/>
          </a:p>
        </p:txBody>
      </p:sp>
      <p:sp>
        <p:nvSpPr>
          <p:cNvPr id="16" name="그림 개체 틀 15">
            <a:extLst>
              <a:ext uri="{FF2B5EF4-FFF2-40B4-BE49-F238E27FC236}">
                <a16:creationId xmlns:a16="http://schemas.microsoft.com/office/drawing/2014/main" id="{BDBC7732-D721-1932-0112-BA6C52CDF82C}"/>
              </a:ext>
            </a:extLst>
          </p:cNvPr>
          <p:cNvSpPr>
            <a:spLocks noGrp="1"/>
          </p:cNvSpPr>
          <p:nvPr>
            <p:ph type="pic" sz="quarter" idx="19"/>
          </p:nvPr>
        </p:nvSpPr>
        <p:spPr>
          <a:xfrm>
            <a:off x="3799032" y="2853160"/>
            <a:ext cx="1281232" cy="3197031"/>
          </a:xfrm>
          <a:custGeom>
            <a:avLst/>
            <a:gdLst>
              <a:gd name="connsiteX0" fmla="*/ 0 w 2009775"/>
              <a:gd name="connsiteY0" fmla="*/ 0 h 2009775"/>
              <a:gd name="connsiteX1" fmla="*/ 2009775 w 2009775"/>
              <a:gd name="connsiteY1" fmla="*/ 0 h 2009775"/>
              <a:gd name="connsiteX2" fmla="*/ 2009775 w 2009775"/>
              <a:gd name="connsiteY2" fmla="*/ 2009775 h 2009775"/>
              <a:gd name="connsiteX3" fmla="*/ 0 w 2009775"/>
              <a:gd name="connsiteY3" fmla="*/ 2009775 h 2009775"/>
            </a:gdLst>
            <a:ahLst/>
            <a:cxnLst>
              <a:cxn ang="0">
                <a:pos x="connsiteX0" y="connsiteY0"/>
              </a:cxn>
              <a:cxn ang="0">
                <a:pos x="connsiteX1" y="connsiteY1"/>
              </a:cxn>
              <a:cxn ang="0">
                <a:pos x="connsiteX2" y="connsiteY2"/>
              </a:cxn>
              <a:cxn ang="0">
                <a:pos x="connsiteX3" y="connsiteY3"/>
              </a:cxn>
            </a:cxnLst>
            <a:rect l="l" t="t" r="r" b="b"/>
            <a:pathLst>
              <a:path w="2009775" h="2009775">
                <a:moveTo>
                  <a:pt x="0" y="0"/>
                </a:moveTo>
                <a:lnTo>
                  <a:pt x="2009775" y="0"/>
                </a:lnTo>
                <a:lnTo>
                  <a:pt x="2009775" y="2009775"/>
                </a:lnTo>
                <a:lnTo>
                  <a:pt x="0" y="2009775"/>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1955579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빈 화면">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534E30C5-D390-EEDA-EA42-6975D51FD824}"/>
              </a:ext>
            </a:extLst>
          </p:cNvPr>
          <p:cNvSpPr>
            <a:spLocks noGrp="1"/>
          </p:cNvSpPr>
          <p:nvPr>
            <p:ph type="pic" sz="quarter" idx="13"/>
          </p:nvPr>
        </p:nvSpPr>
        <p:spPr>
          <a:xfrm>
            <a:off x="3321487" y="0"/>
            <a:ext cx="4450913" cy="10909300"/>
          </a:xfrm>
        </p:spPr>
        <p:txBody>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296967057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73_빈 화면">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1A7FD6E7-22DE-D153-AF79-0F38D96EC3B9}"/>
              </a:ext>
            </a:extLst>
          </p:cNvPr>
          <p:cNvSpPr>
            <a:spLocks noGrp="1"/>
          </p:cNvSpPr>
          <p:nvPr>
            <p:ph type="pic" sz="quarter" idx="13"/>
          </p:nvPr>
        </p:nvSpPr>
        <p:spPr>
          <a:xfrm>
            <a:off x="444789" y="2970629"/>
            <a:ext cx="6863091" cy="3387600"/>
          </a:xfrm>
          <a:custGeom>
            <a:avLst/>
            <a:gdLst>
              <a:gd name="connsiteX0" fmla="*/ 305061 w 10765633"/>
              <a:gd name="connsiteY0" fmla="*/ 0 h 2129574"/>
              <a:gd name="connsiteX1" fmla="*/ 10495496 w 10765633"/>
              <a:gd name="connsiteY1" fmla="*/ 0 h 2129574"/>
              <a:gd name="connsiteX2" fmla="*/ 10748458 w 10765633"/>
              <a:gd name="connsiteY2" fmla="*/ 134498 h 2129574"/>
              <a:gd name="connsiteX3" fmla="*/ 10765633 w 10765633"/>
              <a:gd name="connsiteY3" fmla="*/ 166142 h 2129574"/>
              <a:gd name="connsiteX4" fmla="*/ 10765633 w 10765633"/>
              <a:gd name="connsiteY4" fmla="*/ 1963432 h 2129574"/>
              <a:gd name="connsiteX5" fmla="*/ 10748458 w 10765633"/>
              <a:gd name="connsiteY5" fmla="*/ 1995076 h 2129574"/>
              <a:gd name="connsiteX6" fmla="*/ 10495496 w 10765633"/>
              <a:gd name="connsiteY6" fmla="*/ 2129574 h 2129574"/>
              <a:gd name="connsiteX7" fmla="*/ 305061 w 10765633"/>
              <a:gd name="connsiteY7" fmla="*/ 2129574 h 2129574"/>
              <a:gd name="connsiteX8" fmla="*/ 0 w 10765633"/>
              <a:gd name="connsiteY8" fmla="*/ 1824513 h 2129574"/>
              <a:gd name="connsiteX9" fmla="*/ 0 w 10765633"/>
              <a:gd name="connsiteY9" fmla="*/ 305061 h 2129574"/>
              <a:gd name="connsiteX10" fmla="*/ 305061 w 10765633"/>
              <a:gd name="connsiteY10" fmla="*/ 0 h 2129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65633" h="2129574">
                <a:moveTo>
                  <a:pt x="305061" y="0"/>
                </a:moveTo>
                <a:lnTo>
                  <a:pt x="10495496" y="0"/>
                </a:lnTo>
                <a:cubicBezTo>
                  <a:pt x="10600797" y="0"/>
                  <a:pt x="10693636" y="53352"/>
                  <a:pt x="10748458" y="134498"/>
                </a:cubicBezTo>
                <a:lnTo>
                  <a:pt x="10765633" y="166142"/>
                </a:lnTo>
                <a:lnTo>
                  <a:pt x="10765633" y="1963432"/>
                </a:lnTo>
                <a:lnTo>
                  <a:pt x="10748458" y="1995076"/>
                </a:lnTo>
                <a:cubicBezTo>
                  <a:pt x="10693636" y="2076223"/>
                  <a:pt x="10600797" y="2129574"/>
                  <a:pt x="10495496" y="2129574"/>
                </a:cubicBezTo>
                <a:lnTo>
                  <a:pt x="305061" y="2129574"/>
                </a:lnTo>
                <a:cubicBezTo>
                  <a:pt x="136580" y="2129574"/>
                  <a:pt x="0" y="1992994"/>
                  <a:pt x="0" y="1824513"/>
                </a:cubicBezTo>
                <a:lnTo>
                  <a:pt x="0" y="305061"/>
                </a:lnTo>
                <a:cubicBezTo>
                  <a:pt x="0" y="136580"/>
                  <a:pt x="136580" y="0"/>
                  <a:pt x="305061" y="0"/>
                </a:cubicBez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269525033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74_빈 화면">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id="{B4D32FFD-A467-F1F3-E57B-88ACBB7D6C52}"/>
              </a:ext>
            </a:extLst>
          </p:cNvPr>
          <p:cNvSpPr>
            <a:spLocks noGrp="1"/>
          </p:cNvSpPr>
          <p:nvPr>
            <p:ph type="pic" sz="quarter" idx="13"/>
          </p:nvPr>
        </p:nvSpPr>
        <p:spPr>
          <a:xfrm>
            <a:off x="3886200" y="2017716"/>
            <a:ext cx="3441412" cy="8017830"/>
          </a:xfrm>
          <a:custGeom>
            <a:avLst/>
            <a:gdLst>
              <a:gd name="connsiteX0" fmla="*/ 303628 w 5398294"/>
              <a:gd name="connsiteY0" fmla="*/ 0 h 5040312"/>
              <a:gd name="connsiteX1" fmla="*/ 5094666 w 5398294"/>
              <a:gd name="connsiteY1" fmla="*/ 0 h 5040312"/>
              <a:gd name="connsiteX2" fmla="*/ 5398294 w 5398294"/>
              <a:gd name="connsiteY2" fmla="*/ 303628 h 5040312"/>
              <a:gd name="connsiteX3" fmla="*/ 5398294 w 5398294"/>
              <a:gd name="connsiteY3" fmla="*/ 4736684 h 5040312"/>
              <a:gd name="connsiteX4" fmla="*/ 5094666 w 5398294"/>
              <a:gd name="connsiteY4" fmla="*/ 5040312 h 5040312"/>
              <a:gd name="connsiteX5" fmla="*/ 303628 w 5398294"/>
              <a:gd name="connsiteY5" fmla="*/ 5040312 h 5040312"/>
              <a:gd name="connsiteX6" fmla="*/ 0 w 5398294"/>
              <a:gd name="connsiteY6" fmla="*/ 4736684 h 5040312"/>
              <a:gd name="connsiteX7" fmla="*/ 0 w 5398294"/>
              <a:gd name="connsiteY7" fmla="*/ 303628 h 5040312"/>
              <a:gd name="connsiteX8" fmla="*/ 303628 w 5398294"/>
              <a:gd name="connsiteY8" fmla="*/ 0 h 5040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98294" h="5040312">
                <a:moveTo>
                  <a:pt x="303628" y="0"/>
                </a:moveTo>
                <a:lnTo>
                  <a:pt x="5094666" y="0"/>
                </a:lnTo>
                <a:cubicBezTo>
                  <a:pt x="5262355" y="0"/>
                  <a:pt x="5398294" y="135939"/>
                  <a:pt x="5398294" y="303628"/>
                </a:cubicBezTo>
                <a:lnTo>
                  <a:pt x="5398294" y="4736684"/>
                </a:lnTo>
                <a:cubicBezTo>
                  <a:pt x="5398294" y="4904373"/>
                  <a:pt x="5262355" y="5040312"/>
                  <a:pt x="5094666" y="5040312"/>
                </a:cubicBezTo>
                <a:lnTo>
                  <a:pt x="303628" y="5040312"/>
                </a:lnTo>
                <a:cubicBezTo>
                  <a:pt x="135939" y="5040312"/>
                  <a:pt x="0" y="4904373"/>
                  <a:pt x="0" y="4736684"/>
                </a:cubicBezTo>
                <a:lnTo>
                  <a:pt x="0" y="303628"/>
                </a:lnTo>
                <a:cubicBezTo>
                  <a:pt x="0" y="135939"/>
                  <a:pt x="135939" y="0"/>
                  <a:pt x="303628" y="0"/>
                </a:cubicBez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358400421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75_빈 화면">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id="{8E5511EC-6FDA-BE74-5E3F-43F2C4E9C042}"/>
              </a:ext>
            </a:extLst>
          </p:cNvPr>
          <p:cNvSpPr>
            <a:spLocks noGrp="1"/>
          </p:cNvSpPr>
          <p:nvPr>
            <p:ph type="pic" sz="quarter" idx="13"/>
          </p:nvPr>
        </p:nvSpPr>
        <p:spPr>
          <a:xfrm>
            <a:off x="2574608" y="2469745"/>
            <a:ext cx="2787134" cy="8464540"/>
          </a:xfrm>
          <a:custGeom>
            <a:avLst/>
            <a:gdLst>
              <a:gd name="connsiteX0" fmla="*/ 0 w 4371975"/>
              <a:gd name="connsiteY0" fmla="*/ 0 h 5321131"/>
              <a:gd name="connsiteX1" fmla="*/ 4371975 w 4371975"/>
              <a:gd name="connsiteY1" fmla="*/ 0 h 5321131"/>
              <a:gd name="connsiteX2" fmla="*/ 4371975 w 4371975"/>
              <a:gd name="connsiteY2" fmla="*/ 5321131 h 5321131"/>
              <a:gd name="connsiteX3" fmla="*/ 0 w 4371975"/>
              <a:gd name="connsiteY3" fmla="*/ 5321131 h 5321131"/>
            </a:gdLst>
            <a:ahLst/>
            <a:cxnLst>
              <a:cxn ang="0">
                <a:pos x="connsiteX0" y="connsiteY0"/>
              </a:cxn>
              <a:cxn ang="0">
                <a:pos x="connsiteX1" y="connsiteY1"/>
              </a:cxn>
              <a:cxn ang="0">
                <a:pos x="connsiteX2" y="connsiteY2"/>
              </a:cxn>
              <a:cxn ang="0">
                <a:pos x="connsiteX3" y="connsiteY3"/>
              </a:cxn>
            </a:cxnLst>
            <a:rect l="l" t="t" r="r" b="b"/>
            <a:pathLst>
              <a:path w="4371975" h="5321131">
                <a:moveTo>
                  <a:pt x="0" y="0"/>
                </a:moveTo>
                <a:lnTo>
                  <a:pt x="4371975" y="0"/>
                </a:lnTo>
                <a:lnTo>
                  <a:pt x="4371975" y="5321131"/>
                </a:lnTo>
                <a:lnTo>
                  <a:pt x="0" y="5321131"/>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340864602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76_빈 화면">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F6DAD5E2-5AD7-BCB7-59CA-A170F25A3081}"/>
              </a:ext>
            </a:extLst>
          </p:cNvPr>
          <p:cNvSpPr>
            <a:spLocks noGrp="1"/>
          </p:cNvSpPr>
          <p:nvPr>
            <p:ph type="pic" sz="quarter" idx="13"/>
          </p:nvPr>
        </p:nvSpPr>
        <p:spPr>
          <a:xfrm>
            <a:off x="0" y="4940930"/>
            <a:ext cx="7772400" cy="5968370"/>
          </a:xfrm>
          <a:custGeom>
            <a:avLst/>
            <a:gdLst>
              <a:gd name="connsiteX0" fmla="*/ 0 w 12192000"/>
              <a:gd name="connsiteY0" fmla="*/ 0 h 3751944"/>
              <a:gd name="connsiteX1" fmla="*/ 12192000 w 12192000"/>
              <a:gd name="connsiteY1" fmla="*/ 0 h 3751944"/>
              <a:gd name="connsiteX2" fmla="*/ 12192000 w 12192000"/>
              <a:gd name="connsiteY2" fmla="*/ 3751944 h 3751944"/>
              <a:gd name="connsiteX3" fmla="*/ 0 w 12192000"/>
              <a:gd name="connsiteY3" fmla="*/ 3751944 h 3751944"/>
            </a:gdLst>
            <a:ahLst/>
            <a:cxnLst>
              <a:cxn ang="0">
                <a:pos x="connsiteX0" y="connsiteY0"/>
              </a:cxn>
              <a:cxn ang="0">
                <a:pos x="connsiteX1" y="connsiteY1"/>
              </a:cxn>
              <a:cxn ang="0">
                <a:pos x="connsiteX2" y="connsiteY2"/>
              </a:cxn>
              <a:cxn ang="0">
                <a:pos x="connsiteX3" y="connsiteY3"/>
              </a:cxn>
            </a:cxnLst>
            <a:rect l="l" t="t" r="r" b="b"/>
            <a:pathLst>
              <a:path w="12192000" h="3751944">
                <a:moveTo>
                  <a:pt x="0" y="0"/>
                </a:moveTo>
                <a:lnTo>
                  <a:pt x="12192000" y="0"/>
                </a:lnTo>
                <a:lnTo>
                  <a:pt x="12192000" y="3751944"/>
                </a:lnTo>
                <a:lnTo>
                  <a:pt x="0" y="3751944"/>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92102115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77_빈 화면">
    <p:spTree>
      <p:nvGrpSpPr>
        <p:cNvPr id="1" name=""/>
        <p:cNvGrpSpPr/>
        <p:nvPr/>
      </p:nvGrpSpPr>
      <p:grpSpPr>
        <a:xfrm>
          <a:off x="0" y="0"/>
          <a:ext cx="0" cy="0"/>
          <a:chOff x="0" y="0"/>
          <a:chExt cx="0" cy="0"/>
        </a:xfrm>
      </p:grpSpPr>
      <p:sp>
        <p:nvSpPr>
          <p:cNvPr id="13" name="그림 개체 틀 12">
            <a:extLst>
              <a:ext uri="{FF2B5EF4-FFF2-40B4-BE49-F238E27FC236}">
                <a16:creationId xmlns:a16="http://schemas.microsoft.com/office/drawing/2014/main" id="{F0C55F81-FBCC-C9AA-04A5-5E9BA9935DC0}"/>
              </a:ext>
            </a:extLst>
          </p:cNvPr>
          <p:cNvSpPr>
            <a:spLocks noGrp="1"/>
          </p:cNvSpPr>
          <p:nvPr>
            <p:ph type="pic" sz="quarter" idx="14"/>
          </p:nvPr>
        </p:nvSpPr>
        <p:spPr>
          <a:xfrm>
            <a:off x="1327972" y="5828579"/>
            <a:ext cx="1189436" cy="1040303"/>
          </a:xfrm>
          <a:custGeom>
            <a:avLst/>
            <a:gdLst>
              <a:gd name="connsiteX0" fmla="*/ 66136 w 1865782"/>
              <a:gd name="connsiteY0" fmla="*/ 0 h 653974"/>
              <a:gd name="connsiteX1" fmla="*/ 1799646 w 1865782"/>
              <a:gd name="connsiteY1" fmla="*/ 0 h 653974"/>
              <a:gd name="connsiteX2" fmla="*/ 1865782 w 1865782"/>
              <a:gd name="connsiteY2" fmla="*/ 66136 h 653974"/>
              <a:gd name="connsiteX3" fmla="*/ 1865782 w 1865782"/>
              <a:gd name="connsiteY3" fmla="*/ 587838 h 653974"/>
              <a:gd name="connsiteX4" fmla="*/ 1799646 w 1865782"/>
              <a:gd name="connsiteY4" fmla="*/ 653974 h 653974"/>
              <a:gd name="connsiteX5" fmla="*/ 66136 w 1865782"/>
              <a:gd name="connsiteY5" fmla="*/ 653974 h 653974"/>
              <a:gd name="connsiteX6" fmla="*/ 0 w 1865782"/>
              <a:gd name="connsiteY6" fmla="*/ 587838 h 653974"/>
              <a:gd name="connsiteX7" fmla="*/ 0 w 1865782"/>
              <a:gd name="connsiteY7" fmla="*/ 66136 h 653974"/>
              <a:gd name="connsiteX8" fmla="*/ 66136 w 1865782"/>
              <a:gd name="connsiteY8" fmla="*/ 0 h 65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5782" h="653974">
                <a:moveTo>
                  <a:pt x="66136" y="0"/>
                </a:moveTo>
                <a:lnTo>
                  <a:pt x="1799646" y="0"/>
                </a:lnTo>
                <a:cubicBezTo>
                  <a:pt x="1836172" y="0"/>
                  <a:pt x="1865782" y="29610"/>
                  <a:pt x="1865782" y="66136"/>
                </a:cubicBezTo>
                <a:lnTo>
                  <a:pt x="1865782" y="587838"/>
                </a:lnTo>
                <a:cubicBezTo>
                  <a:pt x="1865782" y="624364"/>
                  <a:pt x="1836172" y="653974"/>
                  <a:pt x="1799646" y="653974"/>
                </a:cubicBezTo>
                <a:lnTo>
                  <a:pt x="66136" y="653974"/>
                </a:lnTo>
                <a:cubicBezTo>
                  <a:pt x="29610" y="653974"/>
                  <a:pt x="0" y="624364"/>
                  <a:pt x="0" y="587838"/>
                </a:cubicBezTo>
                <a:lnTo>
                  <a:pt x="0" y="66136"/>
                </a:lnTo>
                <a:cubicBezTo>
                  <a:pt x="0" y="29610"/>
                  <a:pt x="29610" y="0"/>
                  <a:pt x="66136" y="0"/>
                </a:cubicBezTo>
                <a:close/>
              </a:path>
            </a:pathLst>
          </a:custGeom>
        </p:spPr>
        <p:txBody>
          <a:bodyPr wrap="square">
            <a:noAutofit/>
          </a:bodyPr>
          <a:lstStyle/>
          <a:p>
            <a:endParaRPr lang="ko-KR" altLang="en-US"/>
          </a:p>
        </p:txBody>
      </p:sp>
      <p:sp>
        <p:nvSpPr>
          <p:cNvPr id="14" name="그림 개체 틀 13">
            <a:extLst>
              <a:ext uri="{FF2B5EF4-FFF2-40B4-BE49-F238E27FC236}">
                <a16:creationId xmlns:a16="http://schemas.microsoft.com/office/drawing/2014/main" id="{25AD94B8-0534-3FFA-0D44-98CE2F7E6BD9}"/>
              </a:ext>
            </a:extLst>
          </p:cNvPr>
          <p:cNvSpPr>
            <a:spLocks noGrp="1"/>
          </p:cNvSpPr>
          <p:nvPr>
            <p:ph type="pic" sz="quarter" idx="15"/>
          </p:nvPr>
        </p:nvSpPr>
        <p:spPr>
          <a:xfrm>
            <a:off x="1327972" y="8216170"/>
            <a:ext cx="1189436" cy="1040303"/>
          </a:xfrm>
          <a:custGeom>
            <a:avLst/>
            <a:gdLst>
              <a:gd name="connsiteX0" fmla="*/ 66136 w 1865782"/>
              <a:gd name="connsiteY0" fmla="*/ 0 h 653974"/>
              <a:gd name="connsiteX1" fmla="*/ 1799646 w 1865782"/>
              <a:gd name="connsiteY1" fmla="*/ 0 h 653974"/>
              <a:gd name="connsiteX2" fmla="*/ 1865782 w 1865782"/>
              <a:gd name="connsiteY2" fmla="*/ 66136 h 653974"/>
              <a:gd name="connsiteX3" fmla="*/ 1865782 w 1865782"/>
              <a:gd name="connsiteY3" fmla="*/ 587838 h 653974"/>
              <a:gd name="connsiteX4" fmla="*/ 1799646 w 1865782"/>
              <a:gd name="connsiteY4" fmla="*/ 653974 h 653974"/>
              <a:gd name="connsiteX5" fmla="*/ 66136 w 1865782"/>
              <a:gd name="connsiteY5" fmla="*/ 653974 h 653974"/>
              <a:gd name="connsiteX6" fmla="*/ 0 w 1865782"/>
              <a:gd name="connsiteY6" fmla="*/ 587838 h 653974"/>
              <a:gd name="connsiteX7" fmla="*/ 0 w 1865782"/>
              <a:gd name="connsiteY7" fmla="*/ 66136 h 653974"/>
              <a:gd name="connsiteX8" fmla="*/ 66136 w 1865782"/>
              <a:gd name="connsiteY8" fmla="*/ 0 h 65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5782" h="653974">
                <a:moveTo>
                  <a:pt x="66136" y="0"/>
                </a:moveTo>
                <a:lnTo>
                  <a:pt x="1799646" y="0"/>
                </a:lnTo>
                <a:cubicBezTo>
                  <a:pt x="1836172" y="0"/>
                  <a:pt x="1865782" y="29610"/>
                  <a:pt x="1865782" y="66136"/>
                </a:cubicBezTo>
                <a:lnTo>
                  <a:pt x="1865782" y="587838"/>
                </a:lnTo>
                <a:cubicBezTo>
                  <a:pt x="1865782" y="624364"/>
                  <a:pt x="1836172" y="653974"/>
                  <a:pt x="1799646" y="653974"/>
                </a:cubicBezTo>
                <a:lnTo>
                  <a:pt x="66136" y="653974"/>
                </a:lnTo>
                <a:cubicBezTo>
                  <a:pt x="29610" y="653974"/>
                  <a:pt x="0" y="624364"/>
                  <a:pt x="0" y="587838"/>
                </a:cubicBezTo>
                <a:lnTo>
                  <a:pt x="0" y="66136"/>
                </a:lnTo>
                <a:cubicBezTo>
                  <a:pt x="0" y="29610"/>
                  <a:pt x="29610" y="0"/>
                  <a:pt x="66136" y="0"/>
                </a:cubicBezTo>
                <a:close/>
              </a:path>
            </a:pathLst>
          </a:custGeom>
        </p:spPr>
        <p:txBody>
          <a:bodyPr wrap="square">
            <a:noAutofit/>
          </a:bodyPr>
          <a:lstStyle/>
          <a:p>
            <a:endParaRPr lang="ko-KR" altLang="en-US"/>
          </a:p>
        </p:txBody>
      </p:sp>
      <p:sp>
        <p:nvSpPr>
          <p:cNvPr id="12" name="그림 개체 틀 11">
            <a:extLst>
              <a:ext uri="{FF2B5EF4-FFF2-40B4-BE49-F238E27FC236}">
                <a16:creationId xmlns:a16="http://schemas.microsoft.com/office/drawing/2014/main" id="{6D10C485-4854-F5CC-700A-C7380E13BCF5}"/>
              </a:ext>
            </a:extLst>
          </p:cNvPr>
          <p:cNvSpPr>
            <a:spLocks noGrp="1"/>
          </p:cNvSpPr>
          <p:nvPr>
            <p:ph type="pic" sz="quarter" idx="13"/>
          </p:nvPr>
        </p:nvSpPr>
        <p:spPr>
          <a:xfrm>
            <a:off x="1327972" y="3440989"/>
            <a:ext cx="1189436" cy="1040303"/>
          </a:xfrm>
          <a:custGeom>
            <a:avLst/>
            <a:gdLst>
              <a:gd name="connsiteX0" fmla="*/ 66136 w 1865782"/>
              <a:gd name="connsiteY0" fmla="*/ 0 h 653974"/>
              <a:gd name="connsiteX1" fmla="*/ 1799646 w 1865782"/>
              <a:gd name="connsiteY1" fmla="*/ 0 h 653974"/>
              <a:gd name="connsiteX2" fmla="*/ 1865782 w 1865782"/>
              <a:gd name="connsiteY2" fmla="*/ 66136 h 653974"/>
              <a:gd name="connsiteX3" fmla="*/ 1865782 w 1865782"/>
              <a:gd name="connsiteY3" fmla="*/ 587838 h 653974"/>
              <a:gd name="connsiteX4" fmla="*/ 1799646 w 1865782"/>
              <a:gd name="connsiteY4" fmla="*/ 653974 h 653974"/>
              <a:gd name="connsiteX5" fmla="*/ 66136 w 1865782"/>
              <a:gd name="connsiteY5" fmla="*/ 653974 h 653974"/>
              <a:gd name="connsiteX6" fmla="*/ 0 w 1865782"/>
              <a:gd name="connsiteY6" fmla="*/ 587838 h 653974"/>
              <a:gd name="connsiteX7" fmla="*/ 0 w 1865782"/>
              <a:gd name="connsiteY7" fmla="*/ 66136 h 653974"/>
              <a:gd name="connsiteX8" fmla="*/ 66136 w 1865782"/>
              <a:gd name="connsiteY8" fmla="*/ 0 h 65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5782" h="653974">
                <a:moveTo>
                  <a:pt x="66136" y="0"/>
                </a:moveTo>
                <a:lnTo>
                  <a:pt x="1799646" y="0"/>
                </a:lnTo>
                <a:cubicBezTo>
                  <a:pt x="1836172" y="0"/>
                  <a:pt x="1865782" y="29610"/>
                  <a:pt x="1865782" y="66136"/>
                </a:cubicBezTo>
                <a:lnTo>
                  <a:pt x="1865782" y="587838"/>
                </a:lnTo>
                <a:cubicBezTo>
                  <a:pt x="1865782" y="624364"/>
                  <a:pt x="1836172" y="653974"/>
                  <a:pt x="1799646" y="653974"/>
                </a:cubicBezTo>
                <a:lnTo>
                  <a:pt x="66136" y="653974"/>
                </a:lnTo>
                <a:cubicBezTo>
                  <a:pt x="29610" y="653974"/>
                  <a:pt x="0" y="624364"/>
                  <a:pt x="0" y="587838"/>
                </a:cubicBezTo>
                <a:lnTo>
                  <a:pt x="0" y="66136"/>
                </a:lnTo>
                <a:cubicBezTo>
                  <a:pt x="0" y="29610"/>
                  <a:pt x="29610" y="0"/>
                  <a:pt x="66136" y="0"/>
                </a:cubicBez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106204958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78_빈 화면">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id="{14A1D653-2045-26CB-B4E6-5D40FDFC1E0F}"/>
              </a:ext>
            </a:extLst>
          </p:cNvPr>
          <p:cNvSpPr>
            <a:spLocks noGrp="1"/>
          </p:cNvSpPr>
          <p:nvPr>
            <p:ph type="pic" sz="quarter" idx="14"/>
          </p:nvPr>
        </p:nvSpPr>
        <p:spPr>
          <a:xfrm>
            <a:off x="3003029" y="7345408"/>
            <a:ext cx="1766342" cy="2223208"/>
          </a:xfrm>
          <a:custGeom>
            <a:avLst/>
            <a:gdLst>
              <a:gd name="connsiteX0" fmla="*/ 66959 w 2770732"/>
              <a:gd name="connsiteY0" fmla="*/ 0 h 1397593"/>
              <a:gd name="connsiteX1" fmla="*/ 2703773 w 2770732"/>
              <a:gd name="connsiteY1" fmla="*/ 0 h 1397593"/>
              <a:gd name="connsiteX2" fmla="*/ 2770732 w 2770732"/>
              <a:gd name="connsiteY2" fmla="*/ 66959 h 1397593"/>
              <a:gd name="connsiteX3" fmla="*/ 2770732 w 2770732"/>
              <a:gd name="connsiteY3" fmla="*/ 1330634 h 1397593"/>
              <a:gd name="connsiteX4" fmla="*/ 2703773 w 2770732"/>
              <a:gd name="connsiteY4" fmla="*/ 1397593 h 1397593"/>
              <a:gd name="connsiteX5" fmla="*/ 66959 w 2770732"/>
              <a:gd name="connsiteY5" fmla="*/ 1397593 h 1397593"/>
              <a:gd name="connsiteX6" fmla="*/ 0 w 2770732"/>
              <a:gd name="connsiteY6" fmla="*/ 1330634 h 1397593"/>
              <a:gd name="connsiteX7" fmla="*/ 0 w 2770732"/>
              <a:gd name="connsiteY7" fmla="*/ 66959 h 1397593"/>
              <a:gd name="connsiteX8" fmla="*/ 66959 w 2770732"/>
              <a:gd name="connsiteY8" fmla="*/ 0 h 139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0732" h="1397593">
                <a:moveTo>
                  <a:pt x="66959" y="0"/>
                </a:moveTo>
                <a:lnTo>
                  <a:pt x="2703773" y="0"/>
                </a:lnTo>
                <a:cubicBezTo>
                  <a:pt x="2740753" y="0"/>
                  <a:pt x="2770732" y="29979"/>
                  <a:pt x="2770732" y="66959"/>
                </a:cubicBezTo>
                <a:lnTo>
                  <a:pt x="2770732" y="1330634"/>
                </a:lnTo>
                <a:cubicBezTo>
                  <a:pt x="2770732" y="1367614"/>
                  <a:pt x="2740753" y="1397593"/>
                  <a:pt x="2703773" y="1397593"/>
                </a:cubicBezTo>
                <a:lnTo>
                  <a:pt x="66959" y="1397593"/>
                </a:lnTo>
                <a:cubicBezTo>
                  <a:pt x="29979" y="1397593"/>
                  <a:pt x="0" y="1367614"/>
                  <a:pt x="0" y="1330634"/>
                </a:cubicBezTo>
                <a:lnTo>
                  <a:pt x="0" y="66959"/>
                </a:lnTo>
                <a:cubicBezTo>
                  <a:pt x="0" y="29979"/>
                  <a:pt x="29979" y="0"/>
                  <a:pt x="66959" y="0"/>
                </a:cubicBezTo>
                <a:close/>
              </a:path>
            </a:pathLst>
          </a:custGeom>
        </p:spPr>
        <p:txBody>
          <a:bodyPr wrap="square">
            <a:noAutofit/>
          </a:bodyPr>
          <a:lstStyle/>
          <a:p>
            <a:endParaRPr lang="ko-KR" altLang="en-US"/>
          </a:p>
        </p:txBody>
      </p:sp>
      <p:sp>
        <p:nvSpPr>
          <p:cNvPr id="9" name="그림 개체 틀 8">
            <a:extLst>
              <a:ext uri="{FF2B5EF4-FFF2-40B4-BE49-F238E27FC236}">
                <a16:creationId xmlns:a16="http://schemas.microsoft.com/office/drawing/2014/main" id="{C518223D-09F6-2C2C-3BBA-772D95483B96}"/>
              </a:ext>
            </a:extLst>
          </p:cNvPr>
          <p:cNvSpPr>
            <a:spLocks noGrp="1"/>
          </p:cNvSpPr>
          <p:nvPr>
            <p:ph type="pic" sz="quarter" idx="15"/>
          </p:nvPr>
        </p:nvSpPr>
        <p:spPr>
          <a:xfrm>
            <a:off x="5339477" y="7345408"/>
            <a:ext cx="1766342" cy="2223208"/>
          </a:xfrm>
          <a:custGeom>
            <a:avLst/>
            <a:gdLst>
              <a:gd name="connsiteX0" fmla="*/ 66959 w 2770732"/>
              <a:gd name="connsiteY0" fmla="*/ 0 h 1397593"/>
              <a:gd name="connsiteX1" fmla="*/ 2703773 w 2770732"/>
              <a:gd name="connsiteY1" fmla="*/ 0 h 1397593"/>
              <a:gd name="connsiteX2" fmla="*/ 2770732 w 2770732"/>
              <a:gd name="connsiteY2" fmla="*/ 66959 h 1397593"/>
              <a:gd name="connsiteX3" fmla="*/ 2770732 w 2770732"/>
              <a:gd name="connsiteY3" fmla="*/ 1330634 h 1397593"/>
              <a:gd name="connsiteX4" fmla="*/ 2703773 w 2770732"/>
              <a:gd name="connsiteY4" fmla="*/ 1397593 h 1397593"/>
              <a:gd name="connsiteX5" fmla="*/ 66959 w 2770732"/>
              <a:gd name="connsiteY5" fmla="*/ 1397593 h 1397593"/>
              <a:gd name="connsiteX6" fmla="*/ 0 w 2770732"/>
              <a:gd name="connsiteY6" fmla="*/ 1330634 h 1397593"/>
              <a:gd name="connsiteX7" fmla="*/ 0 w 2770732"/>
              <a:gd name="connsiteY7" fmla="*/ 66959 h 1397593"/>
              <a:gd name="connsiteX8" fmla="*/ 66959 w 2770732"/>
              <a:gd name="connsiteY8" fmla="*/ 0 h 139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0732" h="1397593">
                <a:moveTo>
                  <a:pt x="66959" y="0"/>
                </a:moveTo>
                <a:lnTo>
                  <a:pt x="2703773" y="0"/>
                </a:lnTo>
                <a:cubicBezTo>
                  <a:pt x="2740753" y="0"/>
                  <a:pt x="2770732" y="29979"/>
                  <a:pt x="2770732" y="66959"/>
                </a:cubicBezTo>
                <a:lnTo>
                  <a:pt x="2770732" y="1330634"/>
                </a:lnTo>
                <a:cubicBezTo>
                  <a:pt x="2770732" y="1367614"/>
                  <a:pt x="2740753" y="1397593"/>
                  <a:pt x="2703773" y="1397593"/>
                </a:cubicBezTo>
                <a:lnTo>
                  <a:pt x="66959" y="1397593"/>
                </a:lnTo>
                <a:cubicBezTo>
                  <a:pt x="29979" y="1397593"/>
                  <a:pt x="0" y="1367614"/>
                  <a:pt x="0" y="1330634"/>
                </a:cubicBezTo>
                <a:lnTo>
                  <a:pt x="0" y="66959"/>
                </a:lnTo>
                <a:cubicBezTo>
                  <a:pt x="0" y="29979"/>
                  <a:pt x="29979" y="0"/>
                  <a:pt x="66959" y="0"/>
                </a:cubicBezTo>
                <a:close/>
              </a:path>
            </a:pathLst>
          </a:custGeom>
        </p:spPr>
        <p:txBody>
          <a:bodyPr wrap="square">
            <a:noAutofit/>
          </a:bodyPr>
          <a:lstStyle/>
          <a:p>
            <a:endParaRPr lang="ko-KR" altLang="en-US"/>
          </a:p>
        </p:txBody>
      </p:sp>
      <p:sp>
        <p:nvSpPr>
          <p:cNvPr id="7" name="그림 개체 틀 6">
            <a:extLst>
              <a:ext uri="{FF2B5EF4-FFF2-40B4-BE49-F238E27FC236}">
                <a16:creationId xmlns:a16="http://schemas.microsoft.com/office/drawing/2014/main" id="{70758792-1701-26E6-AF8F-47D8C18296DF}"/>
              </a:ext>
            </a:extLst>
          </p:cNvPr>
          <p:cNvSpPr>
            <a:spLocks noGrp="1"/>
          </p:cNvSpPr>
          <p:nvPr>
            <p:ph type="pic" sz="quarter" idx="13"/>
          </p:nvPr>
        </p:nvSpPr>
        <p:spPr>
          <a:xfrm>
            <a:off x="666581" y="7345408"/>
            <a:ext cx="1766342" cy="2223208"/>
          </a:xfrm>
          <a:custGeom>
            <a:avLst/>
            <a:gdLst>
              <a:gd name="connsiteX0" fmla="*/ 66959 w 2770732"/>
              <a:gd name="connsiteY0" fmla="*/ 0 h 1397593"/>
              <a:gd name="connsiteX1" fmla="*/ 2703773 w 2770732"/>
              <a:gd name="connsiteY1" fmla="*/ 0 h 1397593"/>
              <a:gd name="connsiteX2" fmla="*/ 2770732 w 2770732"/>
              <a:gd name="connsiteY2" fmla="*/ 66959 h 1397593"/>
              <a:gd name="connsiteX3" fmla="*/ 2770732 w 2770732"/>
              <a:gd name="connsiteY3" fmla="*/ 1330634 h 1397593"/>
              <a:gd name="connsiteX4" fmla="*/ 2703773 w 2770732"/>
              <a:gd name="connsiteY4" fmla="*/ 1397593 h 1397593"/>
              <a:gd name="connsiteX5" fmla="*/ 66959 w 2770732"/>
              <a:gd name="connsiteY5" fmla="*/ 1397593 h 1397593"/>
              <a:gd name="connsiteX6" fmla="*/ 0 w 2770732"/>
              <a:gd name="connsiteY6" fmla="*/ 1330634 h 1397593"/>
              <a:gd name="connsiteX7" fmla="*/ 0 w 2770732"/>
              <a:gd name="connsiteY7" fmla="*/ 66959 h 1397593"/>
              <a:gd name="connsiteX8" fmla="*/ 66959 w 2770732"/>
              <a:gd name="connsiteY8" fmla="*/ 0 h 139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0732" h="1397593">
                <a:moveTo>
                  <a:pt x="66959" y="0"/>
                </a:moveTo>
                <a:lnTo>
                  <a:pt x="2703773" y="0"/>
                </a:lnTo>
                <a:cubicBezTo>
                  <a:pt x="2740753" y="0"/>
                  <a:pt x="2770732" y="29979"/>
                  <a:pt x="2770732" y="66959"/>
                </a:cubicBezTo>
                <a:lnTo>
                  <a:pt x="2770732" y="1330634"/>
                </a:lnTo>
                <a:cubicBezTo>
                  <a:pt x="2770732" y="1367614"/>
                  <a:pt x="2740753" y="1397593"/>
                  <a:pt x="2703773" y="1397593"/>
                </a:cubicBezTo>
                <a:lnTo>
                  <a:pt x="66959" y="1397593"/>
                </a:lnTo>
                <a:cubicBezTo>
                  <a:pt x="29979" y="1397593"/>
                  <a:pt x="0" y="1367614"/>
                  <a:pt x="0" y="1330634"/>
                </a:cubicBezTo>
                <a:lnTo>
                  <a:pt x="0" y="66959"/>
                </a:lnTo>
                <a:cubicBezTo>
                  <a:pt x="0" y="29979"/>
                  <a:pt x="29979" y="0"/>
                  <a:pt x="66959" y="0"/>
                </a:cubicBez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390337592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79_빈 화면">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id="{791DB49D-CFC7-EE55-7D35-F4294F815AB8}"/>
              </a:ext>
            </a:extLst>
          </p:cNvPr>
          <p:cNvSpPr>
            <a:spLocks noGrp="1"/>
          </p:cNvSpPr>
          <p:nvPr>
            <p:ph type="pic" sz="quarter" idx="13"/>
          </p:nvPr>
        </p:nvSpPr>
        <p:spPr>
          <a:xfrm>
            <a:off x="3843643" y="0"/>
            <a:ext cx="3928758" cy="10909300"/>
          </a:xfrm>
          <a:custGeom>
            <a:avLst/>
            <a:gdLst>
              <a:gd name="connsiteX0" fmla="*/ 0 w 6162757"/>
              <a:gd name="connsiteY0" fmla="*/ 0 h 6858000"/>
              <a:gd name="connsiteX1" fmla="*/ 6162757 w 6162757"/>
              <a:gd name="connsiteY1" fmla="*/ 0 h 6858000"/>
              <a:gd name="connsiteX2" fmla="*/ 6162757 w 6162757"/>
              <a:gd name="connsiteY2" fmla="*/ 6858000 h 6858000"/>
              <a:gd name="connsiteX3" fmla="*/ 0 w 61627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62757" h="6858000">
                <a:moveTo>
                  <a:pt x="0" y="0"/>
                </a:moveTo>
                <a:lnTo>
                  <a:pt x="6162757" y="0"/>
                </a:lnTo>
                <a:lnTo>
                  <a:pt x="6162757" y="6858000"/>
                </a:lnTo>
                <a:lnTo>
                  <a:pt x="0" y="6858000"/>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43787501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80_빈 화면">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id="{A1483794-ED0C-61C0-6C1D-025EE704B731}"/>
              </a:ext>
            </a:extLst>
          </p:cNvPr>
          <p:cNvSpPr>
            <a:spLocks noGrp="1"/>
          </p:cNvSpPr>
          <p:nvPr>
            <p:ph type="pic" sz="quarter" idx="14"/>
          </p:nvPr>
        </p:nvSpPr>
        <p:spPr>
          <a:xfrm>
            <a:off x="2911487" y="3148632"/>
            <a:ext cx="1949427" cy="2949085"/>
          </a:xfrm>
          <a:custGeom>
            <a:avLst/>
            <a:gdLst>
              <a:gd name="connsiteX0" fmla="*/ 166779 w 3057924"/>
              <a:gd name="connsiteY0" fmla="*/ 0 h 1853907"/>
              <a:gd name="connsiteX1" fmla="*/ 2891145 w 3057924"/>
              <a:gd name="connsiteY1" fmla="*/ 0 h 1853907"/>
              <a:gd name="connsiteX2" fmla="*/ 3057924 w 3057924"/>
              <a:gd name="connsiteY2" fmla="*/ 166779 h 1853907"/>
              <a:gd name="connsiteX3" fmla="*/ 3057924 w 3057924"/>
              <a:gd name="connsiteY3" fmla="*/ 1853907 h 1853907"/>
              <a:gd name="connsiteX4" fmla="*/ 0 w 3057924"/>
              <a:gd name="connsiteY4" fmla="*/ 1853907 h 1853907"/>
              <a:gd name="connsiteX5" fmla="*/ 0 w 3057924"/>
              <a:gd name="connsiteY5" fmla="*/ 166779 h 1853907"/>
              <a:gd name="connsiteX6" fmla="*/ 166779 w 3057924"/>
              <a:gd name="connsiteY6" fmla="*/ 0 h 1853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57924" h="1853907">
                <a:moveTo>
                  <a:pt x="166779" y="0"/>
                </a:moveTo>
                <a:lnTo>
                  <a:pt x="2891145" y="0"/>
                </a:lnTo>
                <a:cubicBezTo>
                  <a:pt x="2983254" y="0"/>
                  <a:pt x="3057924" y="74670"/>
                  <a:pt x="3057924" y="166779"/>
                </a:cubicBezTo>
                <a:lnTo>
                  <a:pt x="3057924" y="1853907"/>
                </a:lnTo>
                <a:lnTo>
                  <a:pt x="0" y="1853907"/>
                </a:lnTo>
                <a:lnTo>
                  <a:pt x="0" y="166779"/>
                </a:lnTo>
                <a:cubicBezTo>
                  <a:pt x="0" y="74670"/>
                  <a:pt x="74670" y="0"/>
                  <a:pt x="166779" y="0"/>
                </a:cubicBezTo>
                <a:close/>
              </a:path>
            </a:pathLst>
          </a:custGeom>
        </p:spPr>
        <p:txBody>
          <a:bodyPr wrap="square">
            <a:noAutofit/>
          </a:bodyPr>
          <a:lstStyle/>
          <a:p>
            <a:endParaRPr lang="ko-KR" altLang="en-US"/>
          </a:p>
        </p:txBody>
      </p:sp>
      <p:sp>
        <p:nvSpPr>
          <p:cNvPr id="9" name="그림 개체 틀 8">
            <a:extLst>
              <a:ext uri="{FF2B5EF4-FFF2-40B4-BE49-F238E27FC236}">
                <a16:creationId xmlns:a16="http://schemas.microsoft.com/office/drawing/2014/main" id="{9241C431-1B22-43FB-CE74-4958BB834604}"/>
              </a:ext>
            </a:extLst>
          </p:cNvPr>
          <p:cNvSpPr>
            <a:spLocks noGrp="1"/>
          </p:cNvSpPr>
          <p:nvPr>
            <p:ph type="pic" sz="quarter" idx="15"/>
          </p:nvPr>
        </p:nvSpPr>
        <p:spPr>
          <a:xfrm>
            <a:off x="5108946" y="3148632"/>
            <a:ext cx="1949427" cy="2949085"/>
          </a:xfrm>
          <a:custGeom>
            <a:avLst/>
            <a:gdLst>
              <a:gd name="connsiteX0" fmla="*/ 166779 w 3057924"/>
              <a:gd name="connsiteY0" fmla="*/ 0 h 1853907"/>
              <a:gd name="connsiteX1" fmla="*/ 2891145 w 3057924"/>
              <a:gd name="connsiteY1" fmla="*/ 0 h 1853907"/>
              <a:gd name="connsiteX2" fmla="*/ 3057924 w 3057924"/>
              <a:gd name="connsiteY2" fmla="*/ 166779 h 1853907"/>
              <a:gd name="connsiteX3" fmla="*/ 3057924 w 3057924"/>
              <a:gd name="connsiteY3" fmla="*/ 1853907 h 1853907"/>
              <a:gd name="connsiteX4" fmla="*/ 0 w 3057924"/>
              <a:gd name="connsiteY4" fmla="*/ 1853907 h 1853907"/>
              <a:gd name="connsiteX5" fmla="*/ 0 w 3057924"/>
              <a:gd name="connsiteY5" fmla="*/ 166779 h 1853907"/>
              <a:gd name="connsiteX6" fmla="*/ 166779 w 3057924"/>
              <a:gd name="connsiteY6" fmla="*/ 0 h 1853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57924" h="1853907">
                <a:moveTo>
                  <a:pt x="166779" y="0"/>
                </a:moveTo>
                <a:lnTo>
                  <a:pt x="2891145" y="0"/>
                </a:lnTo>
                <a:cubicBezTo>
                  <a:pt x="2983254" y="0"/>
                  <a:pt x="3057924" y="74670"/>
                  <a:pt x="3057924" y="166779"/>
                </a:cubicBezTo>
                <a:lnTo>
                  <a:pt x="3057924" y="1853907"/>
                </a:lnTo>
                <a:lnTo>
                  <a:pt x="0" y="1853907"/>
                </a:lnTo>
                <a:lnTo>
                  <a:pt x="0" y="166779"/>
                </a:lnTo>
                <a:cubicBezTo>
                  <a:pt x="0" y="74670"/>
                  <a:pt x="74670" y="0"/>
                  <a:pt x="166779" y="0"/>
                </a:cubicBezTo>
                <a:close/>
              </a:path>
            </a:pathLst>
          </a:custGeom>
        </p:spPr>
        <p:txBody>
          <a:bodyPr wrap="square">
            <a:noAutofit/>
          </a:bodyPr>
          <a:lstStyle/>
          <a:p>
            <a:endParaRPr lang="ko-KR" altLang="en-US"/>
          </a:p>
        </p:txBody>
      </p:sp>
      <p:sp>
        <p:nvSpPr>
          <p:cNvPr id="7" name="그림 개체 틀 6">
            <a:extLst>
              <a:ext uri="{FF2B5EF4-FFF2-40B4-BE49-F238E27FC236}">
                <a16:creationId xmlns:a16="http://schemas.microsoft.com/office/drawing/2014/main" id="{BBA5563A-0F38-F3EC-5367-7A214A97EA63}"/>
              </a:ext>
            </a:extLst>
          </p:cNvPr>
          <p:cNvSpPr>
            <a:spLocks noGrp="1"/>
          </p:cNvSpPr>
          <p:nvPr>
            <p:ph type="pic" sz="quarter" idx="13"/>
          </p:nvPr>
        </p:nvSpPr>
        <p:spPr>
          <a:xfrm>
            <a:off x="714027" y="3148632"/>
            <a:ext cx="1949427" cy="2949085"/>
          </a:xfrm>
          <a:custGeom>
            <a:avLst/>
            <a:gdLst>
              <a:gd name="connsiteX0" fmla="*/ 166779 w 3057924"/>
              <a:gd name="connsiteY0" fmla="*/ 0 h 1853907"/>
              <a:gd name="connsiteX1" fmla="*/ 2891145 w 3057924"/>
              <a:gd name="connsiteY1" fmla="*/ 0 h 1853907"/>
              <a:gd name="connsiteX2" fmla="*/ 3057924 w 3057924"/>
              <a:gd name="connsiteY2" fmla="*/ 166779 h 1853907"/>
              <a:gd name="connsiteX3" fmla="*/ 3057924 w 3057924"/>
              <a:gd name="connsiteY3" fmla="*/ 1853907 h 1853907"/>
              <a:gd name="connsiteX4" fmla="*/ 0 w 3057924"/>
              <a:gd name="connsiteY4" fmla="*/ 1853907 h 1853907"/>
              <a:gd name="connsiteX5" fmla="*/ 0 w 3057924"/>
              <a:gd name="connsiteY5" fmla="*/ 166779 h 1853907"/>
              <a:gd name="connsiteX6" fmla="*/ 166779 w 3057924"/>
              <a:gd name="connsiteY6" fmla="*/ 0 h 1853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57924" h="1853907">
                <a:moveTo>
                  <a:pt x="166779" y="0"/>
                </a:moveTo>
                <a:lnTo>
                  <a:pt x="2891145" y="0"/>
                </a:lnTo>
                <a:cubicBezTo>
                  <a:pt x="2983254" y="0"/>
                  <a:pt x="3057924" y="74670"/>
                  <a:pt x="3057924" y="166779"/>
                </a:cubicBezTo>
                <a:lnTo>
                  <a:pt x="3057924" y="1853907"/>
                </a:lnTo>
                <a:lnTo>
                  <a:pt x="0" y="1853907"/>
                </a:lnTo>
                <a:lnTo>
                  <a:pt x="0" y="166779"/>
                </a:lnTo>
                <a:cubicBezTo>
                  <a:pt x="0" y="74670"/>
                  <a:pt x="74670" y="0"/>
                  <a:pt x="166779" y="0"/>
                </a:cubicBez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418408970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81_빈 화면">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DB753788-CB13-868B-F397-AF72973755EF}"/>
              </a:ext>
            </a:extLst>
          </p:cNvPr>
          <p:cNvSpPr>
            <a:spLocks noGrp="1"/>
          </p:cNvSpPr>
          <p:nvPr>
            <p:ph type="pic" sz="quarter" idx="13"/>
          </p:nvPr>
        </p:nvSpPr>
        <p:spPr>
          <a:xfrm>
            <a:off x="0" y="0"/>
            <a:ext cx="7772400" cy="5131411"/>
          </a:xfrm>
          <a:custGeom>
            <a:avLst/>
            <a:gdLst>
              <a:gd name="connsiteX0" fmla="*/ 0 w 12192000"/>
              <a:gd name="connsiteY0" fmla="*/ 0 h 3225800"/>
              <a:gd name="connsiteX1" fmla="*/ 12192000 w 12192000"/>
              <a:gd name="connsiteY1" fmla="*/ 0 h 3225800"/>
              <a:gd name="connsiteX2" fmla="*/ 12192000 w 12192000"/>
              <a:gd name="connsiteY2" fmla="*/ 3225800 h 3225800"/>
              <a:gd name="connsiteX3" fmla="*/ 0 w 12192000"/>
              <a:gd name="connsiteY3" fmla="*/ 3225800 h 3225800"/>
            </a:gdLst>
            <a:ahLst/>
            <a:cxnLst>
              <a:cxn ang="0">
                <a:pos x="connsiteX0" y="connsiteY0"/>
              </a:cxn>
              <a:cxn ang="0">
                <a:pos x="connsiteX1" y="connsiteY1"/>
              </a:cxn>
              <a:cxn ang="0">
                <a:pos x="connsiteX2" y="connsiteY2"/>
              </a:cxn>
              <a:cxn ang="0">
                <a:pos x="connsiteX3" y="connsiteY3"/>
              </a:cxn>
            </a:cxnLst>
            <a:rect l="l" t="t" r="r" b="b"/>
            <a:pathLst>
              <a:path w="12192000" h="3225800">
                <a:moveTo>
                  <a:pt x="0" y="0"/>
                </a:moveTo>
                <a:lnTo>
                  <a:pt x="12192000" y="0"/>
                </a:lnTo>
                <a:lnTo>
                  <a:pt x="12192000" y="3225800"/>
                </a:lnTo>
                <a:lnTo>
                  <a:pt x="0" y="3225800"/>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143856432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82_빈 화면">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F0F3334A-1810-05C8-FC6A-CE7D283B8130}"/>
              </a:ext>
            </a:extLst>
          </p:cNvPr>
          <p:cNvSpPr>
            <a:spLocks noGrp="1"/>
          </p:cNvSpPr>
          <p:nvPr>
            <p:ph type="pic" sz="quarter" idx="13"/>
          </p:nvPr>
        </p:nvSpPr>
        <p:spPr>
          <a:xfrm>
            <a:off x="4774198" y="0"/>
            <a:ext cx="2994115" cy="10909300"/>
          </a:xfrm>
          <a:custGeom>
            <a:avLst/>
            <a:gdLst>
              <a:gd name="connsiteX0" fmla="*/ 0 w 4696651"/>
              <a:gd name="connsiteY0" fmla="*/ 0 h 6858000"/>
              <a:gd name="connsiteX1" fmla="*/ 4696651 w 4696651"/>
              <a:gd name="connsiteY1" fmla="*/ 0 h 6858000"/>
              <a:gd name="connsiteX2" fmla="*/ 4696651 w 4696651"/>
              <a:gd name="connsiteY2" fmla="*/ 6858000 h 6858000"/>
              <a:gd name="connsiteX3" fmla="*/ 0 w 46966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696651" h="6858000">
                <a:moveTo>
                  <a:pt x="0" y="0"/>
                </a:moveTo>
                <a:lnTo>
                  <a:pt x="4696651" y="0"/>
                </a:lnTo>
                <a:lnTo>
                  <a:pt x="4696651" y="6858000"/>
                </a:lnTo>
                <a:lnTo>
                  <a:pt x="0" y="6858000"/>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2805323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빈 화면">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B009CB15-4FBB-715C-33CC-129EACC5C32D}"/>
              </a:ext>
            </a:extLst>
          </p:cNvPr>
          <p:cNvSpPr>
            <a:spLocks noGrp="1"/>
          </p:cNvSpPr>
          <p:nvPr>
            <p:ph type="pic" sz="quarter" idx="13"/>
          </p:nvPr>
        </p:nvSpPr>
        <p:spPr>
          <a:xfrm>
            <a:off x="3910490" y="3"/>
            <a:ext cx="3181826" cy="10909294"/>
          </a:xfrm>
          <a:custGeom>
            <a:avLst/>
            <a:gdLst>
              <a:gd name="connsiteX0" fmla="*/ 0 w 4991100"/>
              <a:gd name="connsiteY0" fmla="*/ 0 h 6857996"/>
              <a:gd name="connsiteX1" fmla="*/ 4991100 w 4991100"/>
              <a:gd name="connsiteY1" fmla="*/ 0 h 6857996"/>
              <a:gd name="connsiteX2" fmla="*/ 4991100 w 4991100"/>
              <a:gd name="connsiteY2" fmla="*/ 6857996 h 6857996"/>
              <a:gd name="connsiteX3" fmla="*/ 0 w 4991100"/>
              <a:gd name="connsiteY3" fmla="*/ 6857996 h 6857996"/>
            </a:gdLst>
            <a:ahLst/>
            <a:cxnLst>
              <a:cxn ang="0">
                <a:pos x="connsiteX0" y="connsiteY0"/>
              </a:cxn>
              <a:cxn ang="0">
                <a:pos x="connsiteX1" y="connsiteY1"/>
              </a:cxn>
              <a:cxn ang="0">
                <a:pos x="connsiteX2" y="connsiteY2"/>
              </a:cxn>
              <a:cxn ang="0">
                <a:pos x="connsiteX3" y="connsiteY3"/>
              </a:cxn>
            </a:cxnLst>
            <a:rect l="l" t="t" r="r" b="b"/>
            <a:pathLst>
              <a:path w="4991100" h="6857996">
                <a:moveTo>
                  <a:pt x="0" y="0"/>
                </a:moveTo>
                <a:lnTo>
                  <a:pt x="4991100" y="0"/>
                </a:lnTo>
                <a:lnTo>
                  <a:pt x="4991100" y="6857996"/>
                </a:lnTo>
                <a:lnTo>
                  <a:pt x="0" y="6857996"/>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230420915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84_빈 화면">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B7433DE4-F809-6CDC-9D07-9E9F8DC64343}"/>
              </a:ext>
            </a:extLst>
          </p:cNvPr>
          <p:cNvSpPr>
            <a:spLocks noGrp="1"/>
          </p:cNvSpPr>
          <p:nvPr>
            <p:ph type="pic" sz="quarter" idx="13"/>
          </p:nvPr>
        </p:nvSpPr>
        <p:spPr>
          <a:xfrm>
            <a:off x="3843695" y="4849"/>
            <a:ext cx="3928705" cy="10899603"/>
          </a:xfrm>
          <a:custGeom>
            <a:avLst/>
            <a:gdLst>
              <a:gd name="connsiteX0" fmla="*/ 0 w 6162674"/>
              <a:gd name="connsiteY0" fmla="*/ 0 h 6851904"/>
              <a:gd name="connsiteX1" fmla="*/ 6162674 w 6162674"/>
              <a:gd name="connsiteY1" fmla="*/ 0 h 6851904"/>
              <a:gd name="connsiteX2" fmla="*/ 6162674 w 6162674"/>
              <a:gd name="connsiteY2" fmla="*/ 6851904 h 6851904"/>
              <a:gd name="connsiteX3" fmla="*/ 0 w 6162674"/>
              <a:gd name="connsiteY3" fmla="*/ 6851904 h 6851904"/>
            </a:gdLst>
            <a:ahLst/>
            <a:cxnLst>
              <a:cxn ang="0">
                <a:pos x="connsiteX0" y="connsiteY0"/>
              </a:cxn>
              <a:cxn ang="0">
                <a:pos x="connsiteX1" y="connsiteY1"/>
              </a:cxn>
              <a:cxn ang="0">
                <a:pos x="connsiteX2" y="connsiteY2"/>
              </a:cxn>
              <a:cxn ang="0">
                <a:pos x="connsiteX3" y="connsiteY3"/>
              </a:cxn>
            </a:cxnLst>
            <a:rect l="l" t="t" r="r" b="b"/>
            <a:pathLst>
              <a:path w="6162674" h="6851904">
                <a:moveTo>
                  <a:pt x="0" y="0"/>
                </a:moveTo>
                <a:lnTo>
                  <a:pt x="6162674" y="0"/>
                </a:lnTo>
                <a:lnTo>
                  <a:pt x="6162674" y="6851904"/>
                </a:lnTo>
                <a:lnTo>
                  <a:pt x="0" y="6851904"/>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420638816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85_빈 화면">
    <p:spTree>
      <p:nvGrpSpPr>
        <p:cNvPr id="1" name=""/>
        <p:cNvGrpSpPr/>
        <p:nvPr/>
      </p:nvGrpSpPr>
      <p:grpSpPr>
        <a:xfrm>
          <a:off x="0" y="0"/>
          <a:ext cx="0" cy="0"/>
          <a:chOff x="0" y="0"/>
          <a:chExt cx="0" cy="0"/>
        </a:xfrm>
      </p:grpSpPr>
      <p:sp>
        <p:nvSpPr>
          <p:cNvPr id="9" name="그림 개체 틀 8">
            <a:extLst>
              <a:ext uri="{FF2B5EF4-FFF2-40B4-BE49-F238E27FC236}">
                <a16:creationId xmlns:a16="http://schemas.microsoft.com/office/drawing/2014/main" id="{18BD3BC2-D663-DB71-FD26-BB09B8B9FB0B}"/>
              </a:ext>
            </a:extLst>
          </p:cNvPr>
          <p:cNvSpPr>
            <a:spLocks noGrp="1"/>
          </p:cNvSpPr>
          <p:nvPr>
            <p:ph type="pic" sz="quarter" idx="14"/>
          </p:nvPr>
        </p:nvSpPr>
        <p:spPr>
          <a:xfrm>
            <a:off x="2830871" y="3892011"/>
            <a:ext cx="2121946" cy="3529326"/>
          </a:xfrm>
          <a:custGeom>
            <a:avLst/>
            <a:gdLst>
              <a:gd name="connsiteX0" fmla="*/ 108027 w 3328542"/>
              <a:gd name="connsiteY0" fmla="*/ 0 h 2218668"/>
              <a:gd name="connsiteX1" fmla="*/ 3220515 w 3328542"/>
              <a:gd name="connsiteY1" fmla="*/ 0 h 2218668"/>
              <a:gd name="connsiteX2" fmla="*/ 3328542 w 3328542"/>
              <a:gd name="connsiteY2" fmla="*/ 108027 h 2218668"/>
              <a:gd name="connsiteX3" fmla="*/ 3328542 w 3328542"/>
              <a:gd name="connsiteY3" fmla="*/ 2110641 h 2218668"/>
              <a:gd name="connsiteX4" fmla="*/ 3220515 w 3328542"/>
              <a:gd name="connsiteY4" fmla="*/ 2218668 h 2218668"/>
              <a:gd name="connsiteX5" fmla="*/ 108027 w 3328542"/>
              <a:gd name="connsiteY5" fmla="*/ 2218668 h 2218668"/>
              <a:gd name="connsiteX6" fmla="*/ 0 w 3328542"/>
              <a:gd name="connsiteY6" fmla="*/ 2110641 h 2218668"/>
              <a:gd name="connsiteX7" fmla="*/ 0 w 3328542"/>
              <a:gd name="connsiteY7" fmla="*/ 108027 h 2218668"/>
              <a:gd name="connsiteX8" fmla="*/ 108027 w 3328542"/>
              <a:gd name="connsiteY8" fmla="*/ 0 h 2218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8542" h="2218668">
                <a:moveTo>
                  <a:pt x="108027" y="0"/>
                </a:moveTo>
                <a:lnTo>
                  <a:pt x="3220515" y="0"/>
                </a:lnTo>
                <a:cubicBezTo>
                  <a:pt x="3280177" y="0"/>
                  <a:pt x="3328542" y="48365"/>
                  <a:pt x="3328542" y="108027"/>
                </a:cubicBezTo>
                <a:lnTo>
                  <a:pt x="3328542" y="2110641"/>
                </a:lnTo>
                <a:cubicBezTo>
                  <a:pt x="3328542" y="2170303"/>
                  <a:pt x="3280177" y="2218668"/>
                  <a:pt x="3220515" y="2218668"/>
                </a:cubicBezTo>
                <a:lnTo>
                  <a:pt x="108027" y="2218668"/>
                </a:lnTo>
                <a:cubicBezTo>
                  <a:pt x="48365" y="2218668"/>
                  <a:pt x="0" y="2170303"/>
                  <a:pt x="0" y="2110641"/>
                </a:cubicBezTo>
                <a:lnTo>
                  <a:pt x="0" y="108027"/>
                </a:lnTo>
                <a:cubicBezTo>
                  <a:pt x="0" y="48365"/>
                  <a:pt x="48365" y="0"/>
                  <a:pt x="108027" y="0"/>
                </a:cubicBezTo>
                <a:close/>
              </a:path>
            </a:pathLst>
          </a:custGeom>
        </p:spPr>
        <p:txBody>
          <a:bodyPr wrap="square">
            <a:noAutofit/>
          </a:bodyPr>
          <a:lstStyle/>
          <a:p>
            <a:endParaRPr lang="ko-KR" altLang="en-US"/>
          </a:p>
        </p:txBody>
      </p:sp>
      <p:sp>
        <p:nvSpPr>
          <p:cNvPr id="10" name="그림 개체 틀 9">
            <a:extLst>
              <a:ext uri="{FF2B5EF4-FFF2-40B4-BE49-F238E27FC236}">
                <a16:creationId xmlns:a16="http://schemas.microsoft.com/office/drawing/2014/main" id="{4206657E-8232-A929-8BE0-9523CEECD3A5}"/>
              </a:ext>
            </a:extLst>
          </p:cNvPr>
          <p:cNvSpPr>
            <a:spLocks noGrp="1"/>
          </p:cNvSpPr>
          <p:nvPr>
            <p:ph type="pic" sz="quarter" idx="15"/>
          </p:nvPr>
        </p:nvSpPr>
        <p:spPr>
          <a:xfrm>
            <a:off x="5156740" y="3892011"/>
            <a:ext cx="2121946" cy="3529326"/>
          </a:xfrm>
          <a:custGeom>
            <a:avLst/>
            <a:gdLst>
              <a:gd name="connsiteX0" fmla="*/ 108027 w 3328542"/>
              <a:gd name="connsiteY0" fmla="*/ 0 h 2218668"/>
              <a:gd name="connsiteX1" fmla="*/ 3220515 w 3328542"/>
              <a:gd name="connsiteY1" fmla="*/ 0 h 2218668"/>
              <a:gd name="connsiteX2" fmla="*/ 3328542 w 3328542"/>
              <a:gd name="connsiteY2" fmla="*/ 108027 h 2218668"/>
              <a:gd name="connsiteX3" fmla="*/ 3328542 w 3328542"/>
              <a:gd name="connsiteY3" fmla="*/ 2110641 h 2218668"/>
              <a:gd name="connsiteX4" fmla="*/ 3220515 w 3328542"/>
              <a:gd name="connsiteY4" fmla="*/ 2218668 h 2218668"/>
              <a:gd name="connsiteX5" fmla="*/ 108027 w 3328542"/>
              <a:gd name="connsiteY5" fmla="*/ 2218668 h 2218668"/>
              <a:gd name="connsiteX6" fmla="*/ 0 w 3328542"/>
              <a:gd name="connsiteY6" fmla="*/ 2110641 h 2218668"/>
              <a:gd name="connsiteX7" fmla="*/ 0 w 3328542"/>
              <a:gd name="connsiteY7" fmla="*/ 108027 h 2218668"/>
              <a:gd name="connsiteX8" fmla="*/ 108027 w 3328542"/>
              <a:gd name="connsiteY8" fmla="*/ 0 h 2218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8542" h="2218668">
                <a:moveTo>
                  <a:pt x="108027" y="0"/>
                </a:moveTo>
                <a:lnTo>
                  <a:pt x="3220515" y="0"/>
                </a:lnTo>
                <a:cubicBezTo>
                  <a:pt x="3280177" y="0"/>
                  <a:pt x="3328542" y="48365"/>
                  <a:pt x="3328542" y="108027"/>
                </a:cubicBezTo>
                <a:lnTo>
                  <a:pt x="3328542" y="2110641"/>
                </a:lnTo>
                <a:cubicBezTo>
                  <a:pt x="3328542" y="2170303"/>
                  <a:pt x="3280177" y="2218668"/>
                  <a:pt x="3220515" y="2218668"/>
                </a:cubicBezTo>
                <a:lnTo>
                  <a:pt x="108027" y="2218668"/>
                </a:lnTo>
                <a:cubicBezTo>
                  <a:pt x="48365" y="2218668"/>
                  <a:pt x="0" y="2170303"/>
                  <a:pt x="0" y="2110641"/>
                </a:cubicBezTo>
                <a:lnTo>
                  <a:pt x="0" y="108027"/>
                </a:lnTo>
                <a:cubicBezTo>
                  <a:pt x="0" y="48365"/>
                  <a:pt x="48365" y="0"/>
                  <a:pt x="108027" y="0"/>
                </a:cubicBezTo>
                <a:close/>
              </a:path>
            </a:pathLst>
          </a:custGeom>
        </p:spPr>
        <p:txBody>
          <a:bodyPr wrap="square">
            <a:noAutofit/>
          </a:bodyPr>
          <a:lstStyle/>
          <a:p>
            <a:endParaRPr lang="ko-KR" altLang="en-US"/>
          </a:p>
        </p:txBody>
      </p:sp>
      <p:sp>
        <p:nvSpPr>
          <p:cNvPr id="8" name="그림 개체 틀 7">
            <a:extLst>
              <a:ext uri="{FF2B5EF4-FFF2-40B4-BE49-F238E27FC236}">
                <a16:creationId xmlns:a16="http://schemas.microsoft.com/office/drawing/2014/main" id="{423EA8D4-FE34-6B7A-FF20-49091362F68C}"/>
              </a:ext>
            </a:extLst>
          </p:cNvPr>
          <p:cNvSpPr>
            <a:spLocks noGrp="1"/>
          </p:cNvSpPr>
          <p:nvPr>
            <p:ph type="pic" sz="quarter" idx="13"/>
          </p:nvPr>
        </p:nvSpPr>
        <p:spPr>
          <a:xfrm>
            <a:off x="505003" y="3892011"/>
            <a:ext cx="2121946" cy="3529326"/>
          </a:xfrm>
          <a:custGeom>
            <a:avLst/>
            <a:gdLst>
              <a:gd name="connsiteX0" fmla="*/ 108027 w 3328542"/>
              <a:gd name="connsiteY0" fmla="*/ 0 h 2218668"/>
              <a:gd name="connsiteX1" fmla="*/ 3220515 w 3328542"/>
              <a:gd name="connsiteY1" fmla="*/ 0 h 2218668"/>
              <a:gd name="connsiteX2" fmla="*/ 3328542 w 3328542"/>
              <a:gd name="connsiteY2" fmla="*/ 108027 h 2218668"/>
              <a:gd name="connsiteX3" fmla="*/ 3328542 w 3328542"/>
              <a:gd name="connsiteY3" fmla="*/ 2110641 h 2218668"/>
              <a:gd name="connsiteX4" fmla="*/ 3220515 w 3328542"/>
              <a:gd name="connsiteY4" fmla="*/ 2218668 h 2218668"/>
              <a:gd name="connsiteX5" fmla="*/ 108027 w 3328542"/>
              <a:gd name="connsiteY5" fmla="*/ 2218668 h 2218668"/>
              <a:gd name="connsiteX6" fmla="*/ 0 w 3328542"/>
              <a:gd name="connsiteY6" fmla="*/ 2110641 h 2218668"/>
              <a:gd name="connsiteX7" fmla="*/ 0 w 3328542"/>
              <a:gd name="connsiteY7" fmla="*/ 108027 h 2218668"/>
              <a:gd name="connsiteX8" fmla="*/ 108027 w 3328542"/>
              <a:gd name="connsiteY8" fmla="*/ 0 h 2218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8542" h="2218668">
                <a:moveTo>
                  <a:pt x="108027" y="0"/>
                </a:moveTo>
                <a:lnTo>
                  <a:pt x="3220515" y="0"/>
                </a:lnTo>
                <a:cubicBezTo>
                  <a:pt x="3280177" y="0"/>
                  <a:pt x="3328542" y="48365"/>
                  <a:pt x="3328542" y="108027"/>
                </a:cubicBezTo>
                <a:lnTo>
                  <a:pt x="3328542" y="2110641"/>
                </a:lnTo>
                <a:cubicBezTo>
                  <a:pt x="3328542" y="2170303"/>
                  <a:pt x="3280177" y="2218668"/>
                  <a:pt x="3220515" y="2218668"/>
                </a:cubicBezTo>
                <a:lnTo>
                  <a:pt x="108027" y="2218668"/>
                </a:lnTo>
                <a:cubicBezTo>
                  <a:pt x="48365" y="2218668"/>
                  <a:pt x="0" y="2170303"/>
                  <a:pt x="0" y="2110641"/>
                </a:cubicBezTo>
                <a:lnTo>
                  <a:pt x="0" y="108027"/>
                </a:lnTo>
                <a:cubicBezTo>
                  <a:pt x="0" y="48365"/>
                  <a:pt x="48365" y="0"/>
                  <a:pt x="108027" y="0"/>
                </a:cubicBez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87903570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86_빈 화면">
    <p:spTree>
      <p:nvGrpSpPr>
        <p:cNvPr id="1" name=""/>
        <p:cNvGrpSpPr/>
        <p:nvPr/>
      </p:nvGrpSpPr>
      <p:grpSpPr>
        <a:xfrm>
          <a:off x="0" y="0"/>
          <a:ext cx="0" cy="0"/>
          <a:chOff x="0" y="0"/>
          <a:chExt cx="0" cy="0"/>
        </a:xfrm>
      </p:grpSpPr>
      <p:sp>
        <p:nvSpPr>
          <p:cNvPr id="15" name="그림 개체 틀 14">
            <a:extLst>
              <a:ext uri="{FF2B5EF4-FFF2-40B4-BE49-F238E27FC236}">
                <a16:creationId xmlns:a16="http://schemas.microsoft.com/office/drawing/2014/main" id="{9097AD8C-DE33-F41C-2EFB-BA1F175CA108}"/>
              </a:ext>
            </a:extLst>
          </p:cNvPr>
          <p:cNvSpPr>
            <a:spLocks noGrp="1"/>
          </p:cNvSpPr>
          <p:nvPr>
            <p:ph type="pic" sz="quarter" idx="16"/>
          </p:nvPr>
        </p:nvSpPr>
        <p:spPr>
          <a:xfrm>
            <a:off x="4388168" y="505061"/>
            <a:ext cx="3052286" cy="10358062"/>
          </a:xfrm>
          <a:custGeom>
            <a:avLst/>
            <a:gdLst>
              <a:gd name="connsiteX0" fmla="*/ 0 w 4787900"/>
              <a:gd name="connsiteY0" fmla="*/ 0 h 6511471"/>
              <a:gd name="connsiteX1" fmla="*/ 4787900 w 4787900"/>
              <a:gd name="connsiteY1" fmla="*/ 0 h 6511471"/>
              <a:gd name="connsiteX2" fmla="*/ 4787900 w 4787900"/>
              <a:gd name="connsiteY2" fmla="*/ 6511471 h 6511471"/>
              <a:gd name="connsiteX3" fmla="*/ 0 w 4787900"/>
              <a:gd name="connsiteY3" fmla="*/ 6511471 h 6511471"/>
            </a:gdLst>
            <a:ahLst/>
            <a:cxnLst>
              <a:cxn ang="0">
                <a:pos x="connsiteX0" y="connsiteY0"/>
              </a:cxn>
              <a:cxn ang="0">
                <a:pos x="connsiteX1" y="connsiteY1"/>
              </a:cxn>
              <a:cxn ang="0">
                <a:pos x="connsiteX2" y="connsiteY2"/>
              </a:cxn>
              <a:cxn ang="0">
                <a:pos x="connsiteX3" y="connsiteY3"/>
              </a:cxn>
            </a:cxnLst>
            <a:rect l="l" t="t" r="r" b="b"/>
            <a:pathLst>
              <a:path w="4787900" h="6511471">
                <a:moveTo>
                  <a:pt x="0" y="0"/>
                </a:moveTo>
                <a:lnTo>
                  <a:pt x="4787900" y="0"/>
                </a:lnTo>
                <a:lnTo>
                  <a:pt x="4787900" y="6511471"/>
                </a:lnTo>
                <a:lnTo>
                  <a:pt x="0" y="6511471"/>
                </a:lnTo>
                <a:close/>
              </a:path>
            </a:pathLst>
          </a:custGeom>
        </p:spPr>
        <p:txBody>
          <a:bodyPr wrap="square">
            <a:noAutofit/>
          </a:bodyPr>
          <a:lstStyle/>
          <a:p>
            <a:endParaRPr lang="ko-KR" altLang="en-US"/>
          </a:p>
        </p:txBody>
      </p:sp>
      <p:sp>
        <p:nvSpPr>
          <p:cNvPr id="12" name="그림 개체 틀 11">
            <a:extLst>
              <a:ext uri="{FF2B5EF4-FFF2-40B4-BE49-F238E27FC236}">
                <a16:creationId xmlns:a16="http://schemas.microsoft.com/office/drawing/2014/main" id="{EC4B5ED2-7CC9-F983-ADD5-D8569E0D6704}"/>
              </a:ext>
            </a:extLst>
          </p:cNvPr>
          <p:cNvSpPr>
            <a:spLocks noGrp="1"/>
          </p:cNvSpPr>
          <p:nvPr>
            <p:ph type="pic" sz="quarter" idx="14"/>
          </p:nvPr>
        </p:nvSpPr>
        <p:spPr>
          <a:xfrm>
            <a:off x="2191465" y="5919305"/>
            <a:ext cx="1609998" cy="3339172"/>
          </a:xfrm>
          <a:custGeom>
            <a:avLst/>
            <a:gdLst>
              <a:gd name="connsiteX0" fmla="*/ 238380 w 2525487"/>
              <a:gd name="connsiteY0" fmla="*/ 0 h 2099130"/>
              <a:gd name="connsiteX1" fmla="*/ 2287107 w 2525487"/>
              <a:gd name="connsiteY1" fmla="*/ 0 h 2099130"/>
              <a:gd name="connsiteX2" fmla="*/ 2525487 w 2525487"/>
              <a:gd name="connsiteY2" fmla="*/ 267052 h 2099130"/>
              <a:gd name="connsiteX3" fmla="*/ 2525487 w 2525487"/>
              <a:gd name="connsiteY3" fmla="*/ 1832079 h 2099130"/>
              <a:gd name="connsiteX4" fmla="*/ 2287107 w 2525487"/>
              <a:gd name="connsiteY4" fmla="*/ 2099130 h 2099130"/>
              <a:gd name="connsiteX5" fmla="*/ 238380 w 2525487"/>
              <a:gd name="connsiteY5" fmla="*/ 2099130 h 2099130"/>
              <a:gd name="connsiteX6" fmla="*/ 0 w 2525487"/>
              <a:gd name="connsiteY6" fmla="*/ 1832079 h 2099130"/>
              <a:gd name="connsiteX7" fmla="*/ 0 w 2525487"/>
              <a:gd name="connsiteY7" fmla="*/ 267052 h 2099130"/>
              <a:gd name="connsiteX8" fmla="*/ 238380 w 2525487"/>
              <a:gd name="connsiteY8" fmla="*/ 0 h 209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5487" h="2099130">
                <a:moveTo>
                  <a:pt x="238380" y="0"/>
                </a:moveTo>
                <a:lnTo>
                  <a:pt x="2287107" y="0"/>
                </a:lnTo>
                <a:cubicBezTo>
                  <a:pt x="2418761" y="0"/>
                  <a:pt x="2525487" y="119563"/>
                  <a:pt x="2525487" y="267052"/>
                </a:cubicBezTo>
                <a:lnTo>
                  <a:pt x="2525487" y="1832079"/>
                </a:lnTo>
                <a:cubicBezTo>
                  <a:pt x="2525487" y="1979568"/>
                  <a:pt x="2418761" y="2099130"/>
                  <a:pt x="2287107" y="2099130"/>
                </a:cubicBezTo>
                <a:lnTo>
                  <a:pt x="238380" y="2099130"/>
                </a:lnTo>
                <a:cubicBezTo>
                  <a:pt x="106726" y="2099130"/>
                  <a:pt x="0" y="1979568"/>
                  <a:pt x="0" y="1832079"/>
                </a:cubicBezTo>
                <a:lnTo>
                  <a:pt x="0" y="267052"/>
                </a:lnTo>
                <a:cubicBezTo>
                  <a:pt x="0" y="119563"/>
                  <a:pt x="106726" y="0"/>
                  <a:pt x="238380" y="0"/>
                </a:cubicBezTo>
                <a:close/>
              </a:path>
            </a:pathLst>
          </a:custGeom>
        </p:spPr>
        <p:txBody>
          <a:bodyPr wrap="square">
            <a:noAutofit/>
          </a:bodyPr>
          <a:lstStyle/>
          <a:p>
            <a:endParaRPr lang="ko-KR" altLang="en-US"/>
          </a:p>
        </p:txBody>
      </p:sp>
      <p:sp>
        <p:nvSpPr>
          <p:cNvPr id="13" name="그림 개체 틀 12">
            <a:extLst>
              <a:ext uri="{FF2B5EF4-FFF2-40B4-BE49-F238E27FC236}">
                <a16:creationId xmlns:a16="http://schemas.microsoft.com/office/drawing/2014/main" id="{B51E13D0-5B4F-5BFB-25EC-2203C5ABFBA3}"/>
              </a:ext>
            </a:extLst>
          </p:cNvPr>
          <p:cNvSpPr>
            <a:spLocks noGrp="1"/>
          </p:cNvSpPr>
          <p:nvPr>
            <p:ph type="pic" sz="quarter" idx="15"/>
          </p:nvPr>
        </p:nvSpPr>
        <p:spPr>
          <a:xfrm>
            <a:off x="3938143" y="5919305"/>
            <a:ext cx="1609998" cy="3339172"/>
          </a:xfrm>
          <a:custGeom>
            <a:avLst/>
            <a:gdLst>
              <a:gd name="connsiteX0" fmla="*/ 238380 w 2525487"/>
              <a:gd name="connsiteY0" fmla="*/ 0 h 2099130"/>
              <a:gd name="connsiteX1" fmla="*/ 2287107 w 2525487"/>
              <a:gd name="connsiteY1" fmla="*/ 0 h 2099130"/>
              <a:gd name="connsiteX2" fmla="*/ 2525487 w 2525487"/>
              <a:gd name="connsiteY2" fmla="*/ 267052 h 2099130"/>
              <a:gd name="connsiteX3" fmla="*/ 2525487 w 2525487"/>
              <a:gd name="connsiteY3" fmla="*/ 1832079 h 2099130"/>
              <a:gd name="connsiteX4" fmla="*/ 2287107 w 2525487"/>
              <a:gd name="connsiteY4" fmla="*/ 2099130 h 2099130"/>
              <a:gd name="connsiteX5" fmla="*/ 238380 w 2525487"/>
              <a:gd name="connsiteY5" fmla="*/ 2099130 h 2099130"/>
              <a:gd name="connsiteX6" fmla="*/ 0 w 2525487"/>
              <a:gd name="connsiteY6" fmla="*/ 1832079 h 2099130"/>
              <a:gd name="connsiteX7" fmla="*/ 0 w 2525487"/>
              <a:gd name="connsiteY7" fmla="*/ 267052 h 2099130"/>
              <a:gd name="connsiteX8" fmla="*/ 238380 w 2525487"/>
              <a:gd name="connsiteY8" fmla="*/ 0 h 209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5487" h="2099130">
                <a:moveTo>
                  <a:pt x="238380" y="0"/>
                </a:moveTo>
                <a:lnTo>
                  <a:pt x="2287107" y="0"/>
                </a:lnTo>
                <a:cubicBezTo>
                  <a:pt x="2418761" y="0"/>
                  <a:pt x="2525487" y="119563"/>
                  <a:pt x="2525487" y="267052"/>
                </a:cubicBezTo>
                <a:lnTo>
                  <a:pt x="2525487" y="1832079"/>
                </a:lnTo>
                <a:cubicBezTo>
                  <a:pt x="2525487" y="1979568"/>
                  <a:pt x="2418761" y="2099130"/>
                  <a:pt x="2287107" y="2099130"/>
                </a:cubicBezTo>
                <a:lnTo>
                  <a:pt x="238380" y="2099130"/>
                </a:lnTo>
                <a:cubicBezTo>
                  <a:pt x="106726" y="2099130"/>
                  <a:pt x="0" y="1979568"/>
                  <a:pt x="0" y="1832079"/>
                </a:cubicBezTo>
                <a:lnTo>
                  <a:pt x="0" y="267052"/>
                </a:lnTo>
                <a:cubicBezTo>
                  <a:pt x="0" y="119563"/>
                  <a:pt x="106726" y="0"/>
                  <a:pt x="238380" y="0"/>
                </a:cubicBezTo>
                <a:close/>
              </a:path>
            </a:pathLst>
          </a:custGeom>
        </p:spPr>
        <p:txBody>
          <a:bodyPr wrap="square">
            <a:noAutofit/>
          </a:bodyPr>
          <a:lstStyle/>
          <a:p>
            <a:endParaRPr lang="ko-KR" altLang="en-US"/>
          </a:p>
        </p:txBody>
      </p:sp>
      <p:sp>
        <p:nvSpPr>
          <p:cNvPr id="11" name="그림 개체 틀 10">
            <a:extLst>
              <a:ext uri="{FF2B5EF4-FFF2-40B4-BE49-F238E27FC236}">
                <a16:creationId xmlns:a16="http://schemas.microsoft.com/office/drawing/2014/main" id="{BE5EF799-00E5-25B9-8AD0-74043E81B548}"/>
              </a:ext>
            </a:extLst>
          </p:cNvPr>
          <p:cNvSpPr>
            <a:spLocks noGrp="1"/>
          </p:cNvSpPr>
          <p:nvPr>
            <p:ph type="pic" sz="quarter" idx="13"/>
          </p:nvPr>
        </p:nvSpPr>
        <p:spPr>
          <a:xfrm>
            <a:off x="444789" y="5919305"/>
            <a:ext cx="1609998" cy="3339172"/>
          </a:xfrm>
          <a:custGeom>
            <a:avLst/>
            <a:gdLst>
              <a:gd name="connsiteX0" fmla="*/ 238380 w 2525487"/>
              <a:gd name="connsiteY0" fmla="*/ 0 h 2099130"/>
              <a:gd name="connsiteX1" fmla="*/ 2287107 w 2525487"/>
              <a:gd name="connsiteY1" fmla="*/ 0 h 2099130"/>
              <a:gd name="connsiteX2" fmla="*/ 2525487 w 2525487"/>
              <a:gd name="connsiteY2" fmla="*/ 267052 h 2099130"/>
              <a:gd name="connsiteX3" fmla="*/ 2525487 w 2525487"/>
              <a:gd name="connsiteY3" fmla="*/ 1832079 h 2099130"/>
              <a:gd name="connsiteX4" fmla="*/ 2287107 w 2525487"/>
              <a:gd name="connsiteY4" fmla="*/ 2099130 h 2099130"/>
              <a:gd name="connsiteX5" fmla="*/ 238380 w 2525487"/>
              <a:gd name="connsiteY5" fmla="*/ 2099130 h 2099130"/>
              <a:gd name="connsiteX6" fmla="*/ 0 w 2525487"/>
              <a:gd name="connsiteY6" fmla="*/ 1832079 h 2099130"/>
              <a:gd name="connsiteX7" fmla="*/ 0 w 2525487"/>
              <a:gd name="connsiteY7" fmla="*/ 267052 h 2099130"/>
              <a:gd name="connsiteX8" fmla="*/ 238380 w 2525487"/>
              <a:gd name="connsiteY8" fmla="*/ 0 h 209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5487" h="2099130">
                <a:moveTo>
                  <a:pt x="238380" y="0"/>
                </a:moveTo>
                <a:lnTo>
                  <a:pt x="2287107" y="0"/>
                </a:lnTo>
                <a:cubicBezTo>
                  <a:pt x="2418761" y="0"/>
                  <a:pt x="2525487" y="119563"/>
                  <a:pt x="2525487" y="267052"/>
                </a:cubicBezTo>
                <a:lnTo>
                  <a:pt x="2525487" y="1832079"/>
                </a:lnTo>
                <a:cubicBezTo>
                  <a:pt x="2525487" y="1979568"/>
                  <a:pt x="2418761" y="2099130"/>
                  <a:pt x="2287107" y="2099130"/>
                </a:cubicBezTo>
                <a:lnTo>
                  <a:pt x="238380" y="2099130"/>
                </a:lnTo>
                <a:cubicBezTo>
                  <a:pt x="106726" y="2099130"/>
                  <a:pt x="0" y="1979568"/>
                  <a:pt x="0" y="1832079"/>
                </a:cubicBezTo>
                <a:lnTo>
                  <a:pt x="0" y="267052"/>
                </a:lnTo>
                <a:cubicBezTo>
                  <a:pt x="0" y="119563"/>
                  <a:pt x="106726" y="0"/>
                  <a:pt x="238380" y="0"/>
                </a:cubicBez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322712296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8_빈 화면">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38CE277A-E1C8-8097-AF57-1EE450AD7612}"/>
              </a:ext>
            </a:extLst>
          </p:cNvPr>
          <p:cNvSpPr>
            <a:spLocks noGrp="1"/>
          </p:cNvSpPr>
          <p:nvPr>
            <p:ph type="pic" sz="quarter" idx="13"/>
          </p:nvPr>
        </p:nvSpPr>
        <p:spPr>
          <a:xfrm>
            <a:off x="0" y="2595569"/>
            <a:ext cx="7772400" cy="3282891"/>
          </a:xfrm>
          <a:custGeom>
            <a:avLst/>
            <a:gdLst>
              <a:gd name="connsiteX0" fmla="*/ 0 w 12192000"/>
              <a:gd name="connsiteY0" fmla="*/ 0 h 2063750"/>
              <a:gd name="connsiteX1" fmla="*/ 12192000 w 12192000"/>
              <a:gd name="connsiteY1" fmla="*/ 0 h 2063750"/>
              <a:gd name="connsiteX2" fmla="*/ 12192000 w 12192000"/>
              <a:gd name="connsiteY2" fmla="*/ 2063750 h 2063750"/>
              <a:gd name="connsiteX3" fmla="*/ 0 w 12192000"/>
              <a:gd name="connsiteY3" fmla="*/ 2063750 h 2063750"/>
            </a:gdLst>
            <a:ahLst/>
            <a:cxnLst>
              <a:cxn ang="0">
                <a:pos x="connsiteX0" y="connsiteY0"/>
              </a:cxn>
              <a:cxn ang="0">
                <a:pos x="connsiteX1" y="connsiteY1"/>
              </a:cxn>
              <a:cxn ang="0">
                <a:pos x="connsiteX2" y="connsiteY2"/>
              </a:cxn>
              <a:cxn ang="0">
                <a:pos x="connsiteX3" y="connsiteY3"/>
              </a:cxn>
            </a:cxnLst>
            <a:rect l="l" t="t" r="r" b="b"/>
            <a:pathLst>
              <a:path w="12192000" h="2063750">
                <a:moveTo>
                  <a:pt x="0" y="0"/>
                </a:moveTo>
                <a:lnTo>
                  <a:pt x="12192000" y="0"/>
                </a:lnTo>
                <a:lnTo>
                  <a:pt x="12192000" y="2063750"/>
                </a:lnTo>
                <a:lnTo>
                  <a:pt x="0" y="2063750"/>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96046526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89_빈 화면">
    <p:spTree>
      <p:nvGrpSpPr>
        <p:cNvPr id="1" name=""/>
        <p:cNvGrpSpPr/>
        <p:nvPr/>
      </p:nvGrpSpPr>
      <p:grpSpPr>
        <a:xfrm>
          <a:off x="0" y="0"/>
          <a:ext cx="0" cy="0"/>
          <a:chOff x="0" y="0"/>
          <a:chExt cx="0" cy="0"/>
        </a:xfrm>
      </p:grpSpPr>
      <p:sp>
        <p:nvSpPr>
          <p:cNvPr id="11" name="그림 개체 틀 10">
            <a:extLst>
              <a:ext uri="{FF2B5EF4-FFF2-40B4-BE49-F238E27FC236}">
                <a16:creationId xmlns:a16="http://schemas.microsoft.com/office/drawing/2014/main" id="{B2F2C486-0E01-7C01-1B8B-96FE43F1B9B9}"/>
              </a:ext>
            </a:extLst>
          </p:cNvPr>
          <p:cNvSpPr>
            <a:spLocks noGrp="1"/>
          </p:cNvSpPr>
          <p:nvPr>
            <p:ph type="pic" sz="quarter" idx="14"/>
          </p:nvPr>
        </p:nvSpPr>
        <p:spPr>
          <a:xfrm>
            <a:off x="464522" y="4813093"/>
            <a:ext cx="625869" cy="1561716"/>
          </a:xfrm>
          <a:custGeom>
            <a:avLst/>
            <a:gdLst>
              <a:gd name="connsiteX0" fmla="*/ 90086 w 981756"/>
              <a:gd name="connsiteY0" fmla="*/ 0 h 981754"/>
              <a:gd name="connsiteX1" fmla="*/ 891670 w 981756"/>
              <a:gd name="connsiteY1" fmla="*/ 0 h 981754"/>
              <a:gd name="connsiteX2" fmla="*/ 981756 w 981756"/>
              <a:gd name="connsiteY2" fmla="*/ 90086 h 981754"/>
              <a:gd name="connsiteX3" fmla="*/ 981756 w 981756"/>
              <a:gd name="connsiteY3" fmla="*/ 891669 h 981754"/>
              <a:gd name="connsiteX4" fmla="*/ 891670 w 981756"/>
              <a:gd name="connsiteY4" fmla="*/ 981754 h 981754"/>
              <a:gd name="connsiteX5" fmla="*/ 90086 w 981756"/>
              <a:gd name="connsiteY5" fmla="*/ 981754 h 981754"/>
              <a:gd name="connsiteX6" fmla="*/ 0 w 981756"/>
              <a:gd name="connsiteY6" fmla="*/ 891669 h 981754"/>
              <a:gd name="connsiteX7" fmla="*/ 0 w 981756"/>
              <a:gd name="connsiteY7" fmla="*/ 90086 h 981754"/>
              <a:gd name="connsiteX8" fmla="*/ 90086 w 981756"/>
              <a:gd name="connsiteY8" fmla="*/ 0 h 98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1756" h="981754">
                <a:moveTo>
                  <a:pt x="90086" y="0"/>
                </a:moveTo>
                <a:lnTo>
                  <a:pt x="891670" y="0"/>
                </a:lnTo>
                <a:cubicBezTo>
                  <a:pt x="941423" y="0"/>
                  <a:pt x="981756" y="40333"/>
                  <a:pt x="981756" y="90086"/>
                </a:cubicBezTo>
                <a:lnTo>
                  <a:pt x="981756" y="891669"/>
                </a:lnTo>
                <a:cubicBezTo>
                  <a:pt x="981756" y="941422"/>
                  <a:pt x="941423" y="981754"/>
                  <a:pt x="891670" y="981754"/>
                </a:cubicBezTo>
                <a:lnTo>
                  <a:pt x="90086" y="981754"/>
                </a:lnTo>
                <a:cubicBezTo>
                  <a:pt x="40333" y="981754"/>
                  <a:pt x="0" y="941422"/>
                  <a:pt x="0" y="891669"/>
                </a:cubicBezTo>
                <a:lnTo>
                  <a:pt x="0" y="90086"/>
                </a:lnTo>
                <a:cubicBezTo>
                  <a:pt x="0" y="40333"/>
                  <a:pt x="40333" y="0"/>
                  <a:pt x="90086" y="0"/>
                </a:cubicBezTo>
                <a:close/>
              </a:path>
            </a:pathLst>
          </a:custGeom>
        </p:spPr>
        <p:txBody>
          <a:bodyPr wrap="square">
            <a:noAutofit/>
          </a:bodyPr>
          <a:lstStyle/>
          <a:p>
            <a:endParaRPr lang="ko-KR" altLang="en-US" dirty="0"/>
          </a:p>
        </p:txBody>
      </p:sp>
      <p:sp>
        <p:nvSpPr>
          <p:cNvPr id="13" name="그림 개체 틀 12">
            <a:extLst>
              <a:ext uri="{FF2B5EF4-FFF2-40B4-BE49-F238E27FC236}">
                <a16:creationId xmlns:a16="http://schemas.microsoft.com/office/drawing/2014/main" id="{E4CCBC38-2948-FC4A-7B8D-2C763DD8B4AE}"/>
              </a:ext>
            </a:extLst>
          </p:cNvPr>
          <p:cNvSpPr>
            <a:spLocks noGrp="1"/>
          </p:cNvSpPr>
          <p:nvPr>
            <p:ph type="pic" sz="quarter" idx="15"/>
          </p:nvPr>
        </p:nvSpPr>
        <p:spPr>
          <a:xfrm>
            <a:off x="464522" y="6670507"/>
            <a:ext cx="625869" cy="1561716"/>
          </a:xfrm>
          <a:custGeom>
            <a:avLst/>
            <a:gdLst>
              <a:gd name="connsiteX0" fmla="*/ 90086 w 981756"/>
              <a:gd name="connsiteY0" fmla="*/ 0 h 981754"/>
              <a:gd name="connsiteX1" fmla="*/ 891670 w 981756"/>
              <a:gd name="connsiteY1" fmla="*/ 0 h 981754"/>
              <a:gd name="connsiteX2" fmla="*/ 981756 w 981756"/>
              <a:gd name="connsiteY2" fmla="*/ 90086 h 981754"/>
              <a:gd name="connsiteX3" fmla="*/ 981756 w 981756"/>
              <a:gd name="connsiteY3" fmla="*/ 891669 h 981754"/>
              <a:gd name="connsiteX4" fmla="*/ 891670 w 981756"/>
              <a:gd name="connsiteY4" fmla="*/ 981754 h 981754"/>
              <a:gd name="connsiteX5" fmla="*/ 90086 w 981756"/>
              <a:gd name="connsiteY5" fmla="*/ 981754 h 981754"/>
              <a:gd name="connsiteX6" fmla="*/ 0 w 981756"/>
              <a:gd name="connsiteY6" fmla="*/ 891669 h 981754"/>
              <a:gd name="connsiteX7" fmla="*/ 0 w 981756"/>
              <a:gd name="connsiteY7" fmla="*/ 90086 h 981754"/>
              <a:gd name="connsiteX8" fmla="*/ 90086 w 981756"/>
              <a:gd name="connsiteY8" fmla="*/ 0 h 98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1756" h="981754">
                <a:moveTo>
                  <a:pt x="90086" y="0"/>
                </a:moveTo>
                <a:lnTo>
                  <a:pt x="891670" y="0"/>
                </a:lnTo>
                <a:cubicBezTo>
                  <a:pt x="941423" y="0"/>
                  <a:pt x="981756" y="40333"/>
                  <a:pt x="981756" y="90086"/>
                </a:cubicBezTo>
                <a:lnTo>
                  <a:pt x="981756" y="891669"/>
                </a:lnTo>
                <a:cubicBezTo>
                  <a:pt x="981756" y="941422"/>
                  <a:pt x="941423" y="981754"/>
                  <a:pt x="891670" y="981754"/>
                </a:cubicBezTo>
                <a:lnTo>
                  <a:pt x="90086" y="981754"/>
                </a:lnTo>
                <a:cubicBezTo>
                  <a:pt x="40333" y="981754"/>
                  <a:pt x="0" y="941422"/>
                  <a:pt x="0" y="891669"/>
                </a:cubicBezTo>
                <a:lnTo>
                  <a:pt x="0" y="90086"/>
                </a:lnTo>
                <a:cubicBezTo>
                  <a:pt x="0" y="40333"/>
                  <a:pt x="40333" y="0"/>
                  <a:pt x="90086" y="0"/>
                </a:cubicBezTo>
                <a:close/>
              </a:path>
            </a:pathLst>
          </a:custGeom>
        </p:spPr>
        <p:txBody>
          <a:bodyPr wrap="square">
            <a:noAutofit/>
          </a:bodyPr>
          <a:lstStyle/>
          <a:p>
            <a:endParaRPr lang="ko-KR" altLang="en-US" dirty="0"/>
          </a:p>
        </p:txBody>
      </p:sp>
      <p:sp>
        <p:nvSpPr>
          <p:cNvPr id="14" name="그림 개체 틀 13">
            <a:extLst>
              <a:ext uri="{FF2B5EF4-FFF2-40B4-BE49-F238E27FC236}">
                <a16:creationId xmlns:a16="http://schemas.microsoft.com/office/drawing/2014/main" id="{1D1B16A4-5D71-FEA0-1A02-7CE608FEA5B6}"/>
              </a:ext>
            </a:extLst>
          </p:cNvPr>
          <p:cNvSpPr>
            <a:spLocks noGrp="1"/>
          </p:cNvSpPr>
          <p:nvPr>
            <p:ph type="pic" sz="quarter" idx="16"/>
          </p:nvPr>
        </p:nvSpPr>
        <p:spPr>
          <a:xfrm>
            <a:off x="464522" y="8504181"/>
            <a:ext cx="625869" cy="1561716"/>
          </a:xfrm>
          <a:custGeom>
            <a:avLst/>
            <a:gdLst>
              <a:gd name="connsiteX0" fmla="*/ 90086 w 981756"/>
              <a:gd name="connsiteY0" fmla="*/ 0 h 981754"/>
              <a:gd name="connsiteX1" fmla="*/ 891670 w 981756"/>
              <a:gd name="connsiteY1" fmla="*/ 0 h 981754"/>
              <a:gd name="connsiteX2" fmla="*/ 981756 w 981756"/>
              <a:gd name="connsiteY2" fmla="*/ 90086 h 981754"/>
              <a:gd name="connsiteX3" fmla="*/ 981756 w 981756"/>
              <a:gd name="connsiteY3" fmla="*/ 891669 h 981754"/>
              <a:gd name="connsiteX4" fmla="*/ 891670 w 981756"/>
              <a:gd name="connsiteY4" fmla="*/ 981754 h 981754"/>
              <a:gd name="connsiteX5" fmla="*/ 90086 w 981756"/>
              <a:gd name="connsiteY5" fmla="*/ 981754 h 981754"/>
              <a:gd name="connsiteX6" fmla="*/ 0 w 981756"/>
              <a:gd name="connsiteY6" fmla="*/ 891669 h 981754"/>
              <a:gd name="connsiteX7" fmla="*/ 0 w 981756"/>
              <a:gd name="connsiteY7" fmla="*/ 90086 h 981754"/>
              <a:gd name="connsiteX8" fmla="*/ 90086 w 981756"/>
              <a:gd name="connsiteY8" fmla="*/ 0 h 98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1756" h="981754">
                <a:moveTo>
                  <a:pt x="90086" y="0"/>
                </a:moveTo>
                <a:lnTo>
                  <a:pt x="891670" y="0"/>
                </a:lnTo>
                <a:cubicBezTo>
                  <a:pt x="941423" y="0"/>
                  <a:pt x="981756" y="40333"/>
                  <a:pt x="981756" y="90086"/>
                </a:cubicBezTo>
                <a:lnTo>
                  <a:pt x="981756" y="891669"/>
                </a:lnTo>
                <a:cubicBezTo>
                  <a:pt x="981756" y="941422"/>
                  <a:pt x="941423" y="981754"/>
                  <a:pt x="891670" y="981754"/>
                </a:cubicBezTo>
                <a:lnTo>
                  <a:pt x="90086" y="981754"/>
                </a:lnTo>
                <a:cubicBezTo>
                  <a:pt x="40333" y="981754"/>
                  <a:pt x="0" y="941422"/>
                  <a:pt x="0" y="891669"/>
                </a:cubicBezTo>
                <a:lnTo>
                  <a:pt x="0" y="90086"/>
                </a:lnTo>
                <a:cubicBezTo>
                  <a:pt x="0" y="40333"/>
                  <a:pt x="40333" y="0"/>
                  <a:pt x="90086" y="0"/>
                </a:cubicBezTo>
                <a:close/>
              </a:path>
            </a:pathLst>
          </a:custGeom>
        </p:spPr>
        <p:txBody>
          <a:bodyPr wrap="square">
            <a:noAutofit/>
          </a:bodyPr>
          <a:lstStyle/>
          <a:p>
            <a:endParaRPr lang="ko-KR" altLang="en-US"/>
          </a:p>
        </p:txBody>
      </p:sp>
      <p:sp>
        <p:nvSpPr>
          <p:cNvPr id="10" name="그림 개체 틀 9">
            <a:extLst>
              <a:ext uri="{FF2B5EF4-FFF2-40B4-BE49-F238E27FC236}">
                <a16:creationId xmlns:a16="http://schemas.microsoft.com/office/drawing/2014/main" id="{8A256DD7-226E-41E9-DD1E-2330704D0679}"/>
              </a:ext>
            </a:extLst>
          </p:cNvPr>
          <p:cNvSpPr>
            <a:spLocks noGrp="1"/>
          </p:cNvSpPr>
          <p:nvPr>
            <p:ph type="pic" sz="quarter" idx="13"/>
          </p:nvPr>
        </p:nvSpPr>
        <p:spPr>
          <a:xfrm>
            <a:off x="464522" y="2955679"/>
            <a:ext cx="625869" cy="1561716"/>
          </a:xfrm>
          <a:custGeom>
            <a:avLst/>
            <a:gdLst>
              <a:gd name="connsiteX0" fmla="*/ 90086 w 981756"/>
              <a:gd name="connsiteY0" fmla="*/ 0 h 981754"/>
              <a:gd name="connsiteX1" fmla="*/ 891670 w 981756"/>
              <a:gd name="connsiteY1" fmla="*/ 0 h 981754"/>
              <a:gd name="connsiteX2" fmla="*/ 981756 w 981756"/>
              <a:gd name="connsiteY2" fmla="*/ 90086 h 981754"/>
              <a:gd name="connsiteX3" fmla="*/ 981756 w 981756"/>
              <a:gd name="connsiteY3" fmla="*/ 891669 h 981754"/>
              <a:gd name="connsiteX4" fmla="*/ 891670 w 981756"/>
              <a:gd name="connsiteY4" fmla="*/ 981754 h 981754"/>
              <a:gd name="connsiteX5" fmla="*/ 90086 w 981756"/>
              <a:gd name="connsiteY5" fmla="*/ 981754 h 981754"/>
              <a:gd name="connsiteX6" fmla="*/ 0 w 981756"/>
              <a:gd name="connsiteY6" fmla="*/ 891669 h 981754"/>
              <a:gd name="connsiteX7" fmla="*/ 0 w 981756"/>
              <a:gd name="connsiteY7" fmla="*/ 90086 h 981754"/>
              <a:gd name="connsiteX8" fmla="*/ 90086 w 981756"/>
              <a:gd name="connsiteY8" fmla="*/ 0 h 98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1756" h="981754">
                <a:moveTo>
                  <a:pt x="90086" y="0"/>
                </a:moveTo>
                <a:lnTo>
                  <a:pt x="891670" y="0"/>
                </a:lnTo>
                <a:cubicBezTo>
                  <a:pt x="941423" y="0"/>
                  <a:pt x="981756" y="40333"/>
                  <a:pt x="981756" y="90086"/>
                </a:cubicBezTo>
                <a:lnTo>
                  <a:pt x="981756" y="891669"/>
                </a:lnTo>
                <a:cubicBezTo>
                  <a:pt x="981756" y="941422"/>
                  <a:pt x="941423" y="981754"/>
                  <a:pt x="891670" y="981754"/>
                </a:cubicBezTo>
                <a:lnTo>
                  <a:pt x="90086" y="981754"/>
                </a:lnTo>
                <a:cubicBezTo>
                  <a:pt x="40333" y="981754"/>
                  <a:pt x="0" y="941422"/>
                  <a:pt x="0" y="891669"/>
                </a:cubicBezTo>
                <a:lnTo>
                  <a:pt x="0" y="90086"/>
                </a:lnTo>
                <a:cubicBezTo>
                  <a:pt x="0" y="40333"/>
                  <a:pt x="40333" y="0"/>
                  <a:pt x="90086" y="0"/>
                </a:cubicBez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146901316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87_빈 화면">
    <p:spTree>
      <p:nvGrpSpPr>
        <p:cNvPr id="1" name=""/>
        <p:cNvGrpSpPr/>
        <p:nvPr/>
      </p:nvGrpSpPr>
      <p:grpSpPr>
        <a:xfrm>
          <a:off x="0" y="0"/>
          <a:ext cx="0" cy="0"/>
          <a:chOff x="0" y="0"/>
          <a:chExt cx="0" cy="0"/>
        </a:xfrm>
      </p:grpSpPr>
      <p:sp>
        <p:nvSpPr>
          <p:cNvPr id="9" name="그림 개체 틀 8">
            <a:extLst>
              <a:ext uri="{FF2B5EF4-FFF2-40B4-BE49-F238E27FC236}">
                <a16:creationId xmlns:a16="http://schemas.microsoft.com/office/drawing/2014/main" id="{5A59DD61-FD01-D765-22F6-02245F0CD869}"/>
              </a:ext>
            </a:extLst>
          </p:cNvPr>
          <p:cNvSpPr>
            <a:spLocks noGrp="1"/>
          </p:cNvSpPr>
          <p:nvPr>
            <p:ph type="pic" sz="quarter" idx="14"/>
          </p:nvPr>
        </p:nvSpPr>
        <p:spPr>
          <a:xfrm>
            <a:off x="3189636" y="4710478"/>
            <a:ext cx="1322180" cy="1636772"/>
          </a:xfrm>
          <a:custGeom>
            <a:avLst/>
            <a:gdLst>
              <a:gd name="connsiteX0" fmla="*/ 0 w 2074008"/>
              <a:gd name="connsiteY0" fmla="*/ 0 h 1028937"/>
              <a:gd name="connsiteX1" fmla="*/ 2074008 w 2074008"/>
              <a:gd name="connsiteY1" fmla="*/ 0 h 1028937"/>
              <a:gd name="connsiteX2" fmla="*/ 2074008 w 2074008"/>
              <a:gd name="connsiteY2" fmla="*/ 1028937 h 1028937"/>
              <a:gd name="connsiteX3" fmla="*/ 0 w 2074008"/>
              <a:gd name="connsiteY3" fmla="*/ 1028937 h 1028937"/>
            </a:gdLst>
            <a:ahLst/>
            <a:cxnLst>
              <a:cxn ang="0">
                <a:pos x="connsiteX0" y="connsiteY0"/>
              </a:cxn>
              <a:cxn ang="0">
                <a:pos x="connsiteX1" y="connsiteY1"/>
              </a:cxn>
              <a:cxn ang="0">
                <a:pos x="connsiteX2" y="connsiteY2"/>
              </a:cxn>
              <a:cxn ang="0">
                <a:pos x="connsiteX3" y="connsiteY3"/>
              </a:cxn>
            </a:cxnLst>
            <a:rect l="l" t="t" r="r" b="b"/>
            <a:pathLst>
              <a:path w="2074008" h="1028937">
                <a:moveTo>
                  <a:pt x="0" y="0"/>
                </a:moveTo>
                <a:lnTo>
                  <a:pt x="2074008" y="0"/>
                </a:lnTo>
                <a:lnTo>
                  <a:pt x="2074008" y="1028937"/>
                </a:lnTo>
                <a:lnTo>
                  <a:pt x="0" y="1028937"/>
                </a:lnTo>
                <a:close/>
              </a:path>
            </a:pathLst>
          </a:custGeom>
        </p:spPr>
        <p:txBody>
          <a:bodyPr wrap="square">
            <a:noAutofit/>
          </a:bodyPr>
          <a:lstStyle/>
          <a:p>
            <a:endParaRPr lang="ko-KR" altLang="en-US"/>
          </a:p>
        </p:txBody>
      </p:sp>
      <p:sp>
        <p:nvSpPr>
          <p:cNvPr id="11" name="그림 개체 틀 10">
            <a:extLst>
              <a:ext uri="{FF2B5EF4-FFF2-40B4-BE49-F238E27FC236}">
                <a16:creationId xmlns:a16="http://schemas.microsoft.com/office/drawing/2014/main" id="{59793572-F08D-0EDB-1DA1-96E62CE0CF50}"/>
              </a:ext>
            </a:extLst>
          </p:cNvPr>
          <p:cNvSpPr>
            <a:spLocks noGrp="1"/>
          </p:cNvSpPr>
          <p:nvPr>
            <p:ph type="pic" sz="quarter" idx="15"/>
          </p:nvPr>
        </p:nvSpPr>
        <p:spPr>
          <a:xfrm>
            <a:off x="5453261" y="4710478"/>
            <a:ext cx="1322180" cy="1636772"/>
          </a:xfrm>
          <a:custGeom>
            <a:avLst/>
            <a:gdLst>
              <a:gd name="connsiteX0" fmla="*/ 0 w 2074008"/>
              <a:gd name="connsiteY0" fmla="*/ 0 h 1028937"/>
              <a:gd name="connsiteX1" fmla="*/ 2074008 w 2074008"/>
              <a:gd name="connsiteY1" fmla="*/ 0 h 1028937"/>
              <a:gd name="connsiteX2" fmla="*/ 2074008 w 2074008"/>
              <a:gd name="connsiteY2" fmla="*/ 1028937 h 1028937"/>
              <a:gd name="connsiteX3" fmla="*/ 0 w 2074008"/>
              <a:gd name="connsiteY3" fmla="*/ 1028937 h 1028937"/>
            </a:gdLst>
            <a:ahLst/>
            <a:cxnLst>
              <a:cxn ang="0">
                <a:pos x="connsiteX0" y="connsiteY0"/>
              </a:cxn>
              <a:cxn ang="0">
                <a:pos x="connsiteX1" y="connsiteY1"/>
              </a:cxn>
              <a:cxn ang="0">
                <a:pos x="connsiteX2" y="connsiteY2"/>
              </a:cxn>
              <a:cxn ang="0">
                <a:pos x="connsiteX3" y="connsiteY3"/>
              </a:cxn>
            </a:cxnLst>
            <a:rect l="l" t="t" r="r" b="b"/>
            <a:pathLst>
              <a:path w="2074008" h="1028937">
                <a:moveTo>
                  <a:pt x="0" y="0"/>
                </a:moveTo>
                <a:lnTo>
                  <a:pt x="2074008" y="0"/>
                </a:lnTo>
                <a:lnTo>
                  <a:pt x="2074008" y="1028937"/>
                </a:lnTo>
                <a:lnTo>
                  <a:pt x="0" y="1028937"/>
                </a:lnTo>
                <a:close/>
              </a:path>
            </a:pathLst>
          </a:custGeom>
        </p:spPr>
        <p:txBody>
          <a:bodyPr wrap="square">
            <a:noAutofit/>
          </a:bodyPr>
          <a:lstStyle/>
          <a:p>
            <a:endParaRPr lang="ko-KR" altLang="en-US"/>
          </a:p>
        </p:txBody>
      </p:sp>
      <p:sp>
        <p:nvSpPr>
          <p:cNvPr id="8" name="그림 개체 틀 7">
            <a:extLst>
              <a:ext uri="{FF2B5EF4-FFF2-40B4-BE49-F238E27FC236}">
                <a16:creationId xmlns:a16="http://schemas.microsoft.com/office/drawing/2014/main" id="{5A163F47-B651-CADE-2639-D450B5F4E5DB}"/>
              </a:ext>
            </a:extLst>
          </p:cNvPr>
          <p:cNvSpPr>
            <a:spLocks noGrp="1"/>
          </p:cNvSpPr>
          <p:nvPr>
            <p:ph type="pic" sz="quarter" idx="13"/>
          </p:nvPr>
        </p:nvSpPr>
        <p:spPr>
          <a:xfrm>
            <a:off x="926012" y="4710478"/>
            <a:ext cx="1322180" cy="1636772"/>
          </a:xfrm>
          <a:custGeom>
            <a:avLst/>
            <a:gdLst>
              <a:gd name="connsiteX0" fmla="*/ 0 w 2074008"/>
              <a:gd name="connsiteY0" fmla="*/ 0 h 1028937"/>
              <a:gd name="connsiteX1" fmla="*/ 2074008 w 2074008"/>
              <a:gd name="connsiteY1" fmla="*/ 0 h 1028937"/>
              <a:gd name="connsiteX2" fmla="*/ 2074008 w 2074008"/>
              <a:gd name="connsiteY2" fmla="*/ 1028937 h 1028937"/>
              <a:gd name="connsiteX3" fmla="*/ 0 w 2074008"/>
              <a:gd name="connsiteY3" fmla="*/ 1028937 h 1028937"/>
            </a:gdLst>
            <a:ahLst/>
            <a:cxnLst>
              <a:cxn ang="0">
                <a:pos x="connsiteX0" y="connsiteY0"/>
              </a:cxn>
              <a:cxn ang="0">
                <a:pos x="connsiteX1" y="connsiteY1"/>
              </a:cxn>
              <a:cxn ang="0">
                <a:pos x="connsiteX2" y="connsiteY2"/>
              </a:cxn>
              <a:cxn ang="0">
                <a:pos x="connsiteX3" y="connsiteY3"/>
              </a:cxn>
            </a:cxnLst>
            <a:rect l="l" t="t" r="r" b="b"/>
            <a:pathLst>
              <a:path w="2074008" h="1028937">
                <a:moveTo>
                  <a:pt x="0" y="0"/>
                </a:moveTo>
                <a:lnTo>
                  <a:pt x="2074008" y="0"/>
                </a:lnTo>
                <a:lnTo>
                  <a:pt x="2074008" y="1028937"/>
                </a:lnTo>
                <a:lnTo>
                  <a:pt x="0" y="1028937"/>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418045953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91_빈 화면">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B8FB8E04-9AC2-35D2-9F52-1010167FA3D8}"/>
              </a:ext>
            </a:extLst>
          </p:cNvPr>
          <p:cNvSpPr>
            <a:spLocks noGrp="1"/>
          </p:cNvSpPr>
          <p:nvPr>
            <p:ph type="pic" sz="quarter" idx="13"/>
          </p:nvPr>
        </p:nvSpPr>
        <p:spPr>
          <a:xfrm>
            <a:off x="2055328" y="3670831"/>
            <a:ext cx="3690710" cy="6014906"/>
          </a:xfrm>
          <a:custGeom>
            <a:avLst/>
            <a:gdLst>
              <a:gd name="connsiteX0" fmla="*/ 0 w 5789349"/>
              <a:gd name="connsiteY0" fmla="*/ 0 h 3781198"/>
              <a:gd name="connsiteX1" fmla="*/ 5789349 w 5789349"/>
              <a:gd name="connsiteY1" fmla="*/ 0 h 3781198"/>
              <a:gd name="connsiteX2" fmla="*/ 5789349 w 5789349"/>
              <a:gd name="connsiteY2" fmla="*/ 3781198 h 3781198"/>
              <a:gd name="connsiteX3" fmla="*/ 0 w 5789349"/>
              <a:gd name="connsiteY3" fmla="*/ 3781198 h 3781198"/>
            </a:gdLst>
            <a:ahLst/>
            <a:cxnLst>
              <a:cxn ang="0">
                <a:pos x="connsiteX0" y="connsiteY0"/>
              </a:cxn>
              <a:cxn ang="0">
                <a:pos x="connsiteX1" y="connsiteY1"/>
              </a:cxn>
              <a:cxn ang="0">
                <a:pos x="connsiteX2" y="connsiteY2"/>
              </a:cxn>
              <a:cxn ang="0">
                <a:pos x="connsiteX3" y="connsiteY3"/>
              </a:cxn>
            </a:cxnLst>
            <a:rect l="l" t="t" r="r" b="b"/>
            <a:pathLst>
              <a:path w="5789349" h="3781198">
                <a:moveTo>
                  <a:pt x="0" y="0"/>
                </a:moveTo>
                <a:lnTo>
                  <a:pt x="5789349" y="0"/>
                </a:lnTo>
                <a:lnTo>
                  <a:pt x="5789349" y="3781198"/>
                </a:lnTo>
                <a:lnTo>
                  <a:pt x="0" y="3781198"/>
                </a:lnTo>
                <a:close/>
              </a:path>
            </a:pathLst>
          </a:custGeom>
        </p:spPr>
        <p:txBody>
          <a:bodyPr wrap="square">
            <a:noAutofit/>
          </a:bodyPr>
          <a:lstStyle/>
          <a:p>
            <a:endParaRPr 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269461908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92_빈 화면">
    <p:spTree>
      <p:nvGrpSpPr>
        <p:cNvPr id="1" name=""/>
        <p:cNvGrpSpPr/>
        <p:nvPr/>
      </p:nvGrpSpPr>
      <p:grpSpPr>
        <a:xfrm>
          <a:off x="0" y="0"/>
          <a:ext cx="0" cy="0"/>
          <a:chOff x="0" y="0"/>
          <a:chExt cx="0" cy="0"/>
        </a:xfrm>
      </p:grpSpPr>
      <p:sp>
        <p:nvSpPr>
          <p:cNvPr id="14" name="그림 개체 틀 13">
            <a:extLst>
              <a:ext uri="{FF2B5EF4-FFF2-40B4-BE49-F238E27FC236}">
                <a16:creationId xmlns:a16="http://schemas.microsoft.com/office/drawing/2014/main" id="{9AD5F7F3-BAAF-A726-26A2-38595BD5220F}"/>
              </a:ext>
            </a:extLst>
          </p:cNvPr>
          <p:cNvSpPr>
            <a:spLocks noGrp="1"/>
          </p:cNvSpPr>
          <p:nvPr>
            <p:ph type="pic" sz="quarter" idx="14"/>
          </p:nvPr>
        </p:nvSpPr>
        <p:spPr>
          <a:xfrm>
            <a:off x="5306589" y="5722453"/>
            <a:ext cx="1689379" cy="4215473"/>
          </a:xfrm>
          <a:custGeom>
            <a:avLst/>
            <a:gdLst>
              <a:gd name="connsiteX0" fmla="*/ 441676 w 2650006"/>
              <a:gd name="connsiteY0" fmla="*/ 0 h 2650006"/>
              <a:gd name="connsiteX1" fmla="*/ 2208330 w 2650006"/>
              <a:gd name="connsiteY1" fmla="*/ 0 h 2650006"/>
              <a:gd name="connsiteX2" fmla="*/ 2650006 w 2650006"/>
              <a:gd name="connsiteY2" fmla="*/ 441677 h 2650006"/>
              <a:gd name="connsiteX3" fmla="*/ 2650006 w 2650006"/>
              <a:gd name="connsiteY3" fmla="*/ 2208330 h 2650006"/>
              <a:gd name="connsiteX4" fmla="*/ 2208330 w 2650006"/>
              <a:gd name="connsiteY4" fmla="*/ 2650006 h 2650006"/>
              <a:gd name="connsiteX5" fmla="*/ 441676 w 2650006"/>
              <a:gd name="connsiteY5" fmla="*/ 2650006 h 2650006"/>
              <a:gd name="connsiteX6" fmla="*/ 0 w 2650006"/>
              <a:gd name="connsiteY6" fmla="*/ 2208330 h 2650006"/>
              <a:gd name="connsiteX7" fmla="*/ 0 w 2650006"/>
              <a:gd name="connsiteY7" fmla="*/ 441677 h 2650006"/>
              <a:gd name="connsiteX8" fmla="*/ 441676 w 2650006"/>
              <a:gd name="connsiteY8" fmla="*/ 0 h 265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0006" h="2650006">
                <a:moveTo>
                  <a:pt x="441676" y="0"/>
                </a:moveTo>
                <a:lnTo>
                  <a:pt x="2208330" y="0"/>
                </a:lnTo>
                <a:cubicBezTo>
                  <a:pt x="2452261" y="0"/>
                  <a:pt x="2650006" y="197745"/>
                  <a:pt x="2650006" y="441677"/>
                </a:cubicBezTo>
                <a:lnTo>
                  <a:pt x="2650006" y="2208330"/>
                </a:lnTo>
                <a:cubicBezTo>
                  <a:pt x="2650006" y="2452261"/>
                  <a:pt x="2452261" y="2650006"/>
                  <a:pt x="2208330" y="2650006"/>
                </a:cubicBezTo>
                <a:lnTo>
                  <a:pt x="441676" y="2650006"/>
                </a:lnTo>
                <a:cubicBezTo>
                  <a:pt x="197745" y="2650006"/>
                  <a:pt x="0" y="2452261"/>
                  <a:pt x="0" y="2208330"/>
                </a:cubicBezTo>
                <a:lnTo>
                  <a:pt x="0" y="441677"/>
                </a:lnTo>
                <a:cubicBezTo>
                  <a:pt x="0" y="197745"/>
                  <a:pt x="197745" y="0"/>
                  <a:pt x="441676" y="0"/>
                </a:cubicBezTo>
                <a:close/>
              </a:path>
            </a:pathLst>
          </a:custGeom>
          <a:ln w="82550">
            <a:solidFill>
              <a:schemeClr val="accent1"/>
            </a:solidFill>
          </a:ln>
          <a:effectLst>
            <a:outerShdw blurRad="203200" sx="103000" sy="103000" algn="ctr" rotWithShape="0">
              <a:prstClr val="black">
                <a:alpha val="12000"/>
              </a:prstClr>
            </a:outerShdw>
          </a:effectLst>
        </p:spPr>
        <p:txBody>
          <a:bodyPr wrap="square">
            <a:noAutofit/>
          </a:bodyPr>
          <a:lstStyle/>
          <a:p>
            <a:endParaRPr lang="en-US"/>
          </a:p>
        </p:txBody>
      </p:sp>
      <p:sp>
        <p:nvSpPr>
          <p:cNvPr id="12" name="그림 개체 틀 11">
            <a:extLst>
              <a:ext uri="{FF2B5EF4-FFF2-40B4-BE49-F238E27FC236}">
                <a16:creationId xmlns:a16="http://schemas.microsoft.com/office/drawing/2014/main" id="{0BC57EC7-8C81-3A78-128F-EB20300CCED4}"/>
              </a:ext>
            </a:extLst>
          </p:cNvPr>
          <p:cNvSpPr>
            <a:spLocks noGrp="1"/>
          </p:cNvSpPr>
          <p:nvPr>
            <p:ph type="pic" sz="quarter" idx="13"/>
          </p:nvPr>
        </p:nvSpPr>
        <p:spPr>
          <a:xfrm>
            <a:off x="4216060" y="1295930"/>
            <a:ext cx="2507224" cy="6256224"/>
          </a:xfrm>
          <a:custGeom>
            <a:avLst/>
            <a:gdLst>
              <a:gd name="connsiteX0" fmla="*/ 655496 w 3932900"/>
              <a:gd name="connsiteY0" fmla="*/ 0 h 3932900"/>
              <a:gd name="connsiteX1" fmla="*/ 3277404 w 3932900"/>
              <a:gd name="connsiteY1" fmla="*/ 0 h 3932900"/>
              <a:gd name="connsiteX2" fmla="*/ 3932900 w 3932900"/>
              <a:gd name="connsiteY2" fmla="*/ 655496 h 3932900"/>
              <a:gd name="connsiteX3" fmla="*/ 3932900 w 3932900"/>
              <a:gd name="connsiteY3" fmla="*/ 3277404 h 3932900"/>
              <a:gd name="connsiteX4" fmla="*/ 3277404 w 3932900"/>
              <a:gd name="connsiteY4" fmla="*/ 3932900 h 3932900"/>
              <a:gd name="connsiteX5" fmla="*/ 655496 w 3932900"/>
              <a:gd name="connsiteY5" fmla="*/ 3932900 h 3932900"/>
              <a:gd name="connsiteX6" fmla="*/ 0 w 3932900"/>
              <a:gd name="connsiteY6" fmla="*/ 3277404 h 3932900"/>
              <a:gd name="connsiteX7" fmla="*/ 0 w 3932900"/>
              <a:gd name="connsiteY7" fmla="*/ 655496 h 3932900"/>
              <a:gd name="connsiteX8" fmla="*/ 655496 w 3932900"/>
              <a:gd name="connsiteY8" fmla="*/ 0 h 393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2900" h="3932900">
                <a:moveTo>
                  <a:pt x="655496" y="0"/>
                </a:moveTo>
                <a:lnTo>
                  <a:pt x="3277404" y="0"/>
                </a:lnTo>
                <a:cubicBezTo>
                  <a:pt x="3639424" y="0"/>
                  <a:pt x="3932900" y="293476"/>
                  <a:pt x="3932900" y="655496"/>
                </a:cubicBezTo>
                <a:lnTo>
                  <a:pt x="3932900" y="3277404"/>
                </a:lnTo>
                <a:cubicBezTo>
                  <a:pt x="3932900" y="3639425"/>
                  <a:pt x="3639424" y="3932900"/>
                  <a:pt x="3277404" y="3932900"/>
                </a:cubicBezTo>
                <a:lnTo>
                  <a:pt x="655496" y="3932900"/>
                </a:lnTo>
                <a:cubicBezTo>
                  <a:pt x="293476" y="3932900"/>
                  <a:pt x="0" y="3639425"/>
                  <a:pt x="0" y="3277404"/>
                </a:cubicBezTo>
                <a:lnTo>
                  <a:pt x="0" y="655496"/>
                </a:lnTo>
                <a:cubicBezTo>
                  <a:pt x="0" y="293476"/>
                  <a:pt x="293476" y="0"/>
                  <a:pt x="655496" y="0"/>
                </a:cubicBezTo>
                <a:close/>
              </a:path>
            </a:pathLst>
          </a:custGeom>
        </p:spPr>
        <p:txBody>
          <a:bodyPr wrap="square">
            <a:noAutofit/>
          </a:bodyPr>
          <a:lstStyle/>
          <a:p>
            <a:endParaRPr 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156780733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93_빈 화면">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75712B3F-9167-0D05-63E6-3FC30027D42D}"/>
              </a:ext>
            </a:extLst>
          </p:cNvPr>
          <p:cNvSpPr>
            <a:spLocks noGrp="1"/>
          </p:cNvSpPr>
          <p:nvPr>
            <p:ph type="pic" sz="quarter" idx="13"/>
          </p:nvPr>
        </p:nvSpPr>
        <p:spPr>
          <a:xfrm>
            <a:off x="4516206" y="1259871"/>
            <a:ext cx="3312092" cy="8264595"/>
          </a:xfrm>
          <a:custGeom>
            <a:avLst/>
            <a:gdLst>
              <a:gd name="connsiteX0" fmla="*/ 2597720 w 5195438"/>
              <a:gd name="connsiteY0" fmla="*/ 0 h 5195438"/>
              <a:gd name="connsiteX1" fmla="*/ 5195438 w 5195438"/>
              <a:gd name="connsiteY1" fmla="*/ 0 h 5195438"/>
              <a:gd name="connsiteX2" fmla="*/ 5195438 w 5195438"/>
              <a:gd name="connsiteY2" fmla="*/ 2597719 h 5195438"/>
              <a:gd name="connsiteX3" fmla="*/ 2597719 w 5195438"/>
              <a:gd name="connsiteY3" fmla="*/ 5195438 h 5195438"/>
              <a:gd name="connsiteX4" fmla="*/ 0 w 5195438"/>
              <a:gd name="connsiteY4" fmla="*/ 2597719 h 5195438"/>
              <a:gd name="connsiteX5" fmla="*/ 1 w 5195438"/>
              <a:gd name="connsiteY5" fmla="*/ 2597719 h 5195438"/>
              <a:gd name="connsiteX6" fmla="*/ 2597720 w 5195438"/>
              <a:gd name="connsiteY6" fmla="*/ 0 h 519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5438" h="5195438">
                <a:moveTo>
                  <a:pt x="2597720" y="0"/>
                </a:moveTo>
                <a:lnTo>
                  <a:pt x="5195438" y="0"/>
                </a:lnTo>
                <a:lnTo>
                  <a:pt x="5195438" y="2597719"/>
                </a:lnTo>
                <a:cubicBezTo>
                  <a:pt x="5195438" y="4032400"/>
                  <a:pt x="4032400" y="5195438"/>
                  <a:pt x="2597719" y="5195438"/>
                </a:cubicBezTo>
                <a:cubicBezTo>
                  <a:pt x="1163038" y="5195438"/>
                  <a:pt x="0" y="4032400"/>
                  <a:pt x="0" y="2597719"/>
                </a:cubicBezTo>
                <a:lnTo>
                  <a:pt x="1" y="2597719"/>
                </a:lnTo>
                <a:cubicBezTo>
                  <a:pt x="1" y="1163038"/>
                  <a:pt x="1163039" y="0"/>
                  <a:pt x="2597720" y="0"/>
                </a:cubicBezTo>
                <a:close/>
              </a:path>
            </a:pathLst>
          </a:custGeom>
          <a:ln w="107950">
            <a:solidFill>
              <a:schemeClr val="accent1"/>
            </a:solidFill>
          </a:ln>
          <a:effectLst>
            <a:outerShdw blurRad="774700" dist="38100" dir="8100000" sx="110000" sy="110000" algn="tr" rotWithShape="0">
              <a:prstClr val="black">
                <a:alpha val="20000"/>
              </a:prstClr>
            </a:outerShdw>
          </a:effectLst>
        </p:spPr>
        <p:txBody>
          <a:bodyPr wrap="square">
            <a:noAutofit/>
          </a:bodyPr>
          <a:lstStyle/>
          <a:p>
            <a:endParaRPr 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281386757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83_빈 화면">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9B68333A-F1E8-3FB1-9895-302645155BAF}"/>
              </a:ext>
            </a:extLst>
          </p:cNvPr>
          <p:cNvSpPr>
            <a:spLocks noGrp="1"/>
          </p:cNvSpPr>
          <p:nvPr>
            <p:ph type="pic" sz="quarter" idx="13"/>
          </p:nvPr>
        </p:nvSpPr>
        <p:spPr>
          <a:xfrm>
            <a:off x="3491904" y="0"/>
            <a:ext cx="4280496" cy="10909300"/>
          </a:xfrm>
          <a:custGeom>
            <a:avLst/>
            <a:gdLst>
              <a:gd name="connsiteX0" fmla="*/ 0 w 6714504"/>
              <a:gd name="connsiteY0" fmla="*/ 0 h 6858000"/>
              <a:gd name="connsiteX1" fmla="*/ 6714504 w 6714504"/>
              <a:gd name="connsiteY1" fmla="*/ 0 h 6858000"/>
              <a:gd name="connsiteX2" fmla="*/ 6714504 w 6714504"/>
              <a:gd name="connsiteY2" fmla="*/ 6858000 h 6858000"/>
              <a:gd name="connsiteX3" fmla="*/ 0 w 671450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714504" h="6858000">
                <a:moveTo>
                  <a:pt x="0" y="0"/>
                </a:moveTo>
                <a:lnTo>
                  <a:pt x="6714504" y="0"/>
                </a:lnTo>
                <a:lnTo>
                  <a:pt x="6714504" y="6858000"/>
                </a:lnTo>
                <a:lnTo>
                  <a:pt x="0" y="6858000"/>
                </a:lnTo>
                <a:close/>
              </a:path>
            </a:pathLst>
          </a:custGeom>
        </p:spPr>
        <p:txBody>
          <a:bodyPr wrap="square">
            <a:noAutofit/>
          </a:bodyPr>
          <a:lstStyle/>
          <a:p>
            <a:endParaRPr 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493988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1.xml"/><Relationship Id="rId21" Type="http://schemas.openxmlformats.org/officeDocument/2006/relationships/slideLayout" Target="../slideLayouts/slideLayout26.xml"/><Relationship Id="rId42" Type="http://schemas.openxmlformats.org/officeDocument/2006/relationships/slideLayout" Target="../slideLayouts/slideLayout47.xml"/><Relationship Id="rId47" Type="http://schemas.openxmlformats.org/officeDocument/2006/relationships/slideLayout" Target="../slideLayouts/slideLayout52.xml"/><Relationship Id="rId63" Type="http://schemas.openxmlformats.org/officeDocument/2006/relationships/slideLayout" Target="../slideLayouts/slideLayout68.xml"/><Relationship Id="rId68" Type="http://schemas.openxmlformats.org/officeDocument/2006/relationships/slideLayout" Target="../slideLayouts/slideLayout73.xml"/><Relationship Id="rId84" Type="http://schemas.openxmlformats.org/officeDocument/2006/relationships/slideLayout" Target="../slideLayouts/slideLayout89.xml"/><Relationship Id="rId89" Type="http://schemas.openxmlformats.org/officeDocument/2006/relationships/slideLayout" Target="../slideLayouts/slideLayout94.xml"/><Relationship Id="rId16" Type="http://schemas.openxmlformats.org/officeDocument/2006/relationships/slideLayout" Target="../slideLayouts/slideLayout21.xml"/><Relationship Id="rId11" Type="http://schemas.openxmlformats.org/officeDocument/2006/relationships/slideLayout" Target="../slideLayouts/slideLayout16.xml"/><Relationship Id="rId32" Type="http://schemas.openxmlformats.org/officeDocument/2006/relationships/slideLayout" Target="../slideLayouts/slideLayout37.xml"/><Relationship Id="rId37" Type="http://schemas.openxmlformats.org/officeDocument/2006/relationships/slideLayout" Target="../slideLayouts/slideLayout42.xml"/><Relationship Id="rId53" Type="http://schemas.openxmlformats.org/officeDocument/2006/relationships/slideLayout" Target="../slideLayouts/slideLayout58.xml"/><Relationship Id="rId58" Type="http://schemas.openxmlformats.org/officeDocument/2006/relationships/slideLayout" Target="../slideLayouts/slideLayout63.xml"/><Relationship Id="rId74" Type="http://schemas.openxmlformats.org/officeDocument/2006/relationships/slideLayout" Target="../slideLayouts/slideLayout79.xml"/><Relationship Id="rId79" Type="http://schemas.openxmlformats.org/officeDocument/2006/relationships/slideLayout" Target="../slideLayouts/slideLayout84.xml"/><Relationship Id="rId5" Type="http://schemas.openxmlformats.org/officeDocument/2006/relationships/slideLayout" Target="../slideLayouts/slideLayout10.xml"/><Relationship Id="rId90" Type="http://schemas.openxmlformats.org/officeDocument/2006/relationships/slideLayout" Target="../slideLayouts/slideLayout95.xml"/><Relationship Id="rId95" Type="http://schemas.openxmlformats.org/officeDocument/2006/relationships/theme" Target="../theme/theme2.xml"/><Relationship Id="rId22" Type="http://schemas.openxmlformats.org/officeDocument/2006/relationships/slideLayout" Target="../slideLayouts/slideLayout27.xml"/><Relationship Id="rId27" Type="http://schemas.openxmlformats.org/officeDocument/2006/relationships/slideLayout" Target="../slideLayouts/slideLayout32.xml"/><Relationship Id="rId43" Type="http://schemas.openxmlformats.org/officeDocument/2006/relationships/slideLayout" Target="../slideLayouts/slideLayout48.xml"/><Relationship Id="rId48" Type="http://schemas.openxmlformats.org/officeDocument/2006/relationships/slideLayout" Target="../slideLayouts/slideLayout53.xml"/><Relationship Id="rId64" Type="http://schemas.openxmlformats.org/officeDocument/2006/relationships/slideLayout" Target="../slideLayouts/slideLayout69.xml"/><Relationship Id="rId69" Type="http://schemas.openxmlformats.org/officeDocument/2006/relationships/slideLayout" Target="../slideLayouts/slideLayout74.xml"/><Relationship Id="rId8" Type="http://schemas.openxmlformats.org/officeDocument/2006/relationships/slideLayout" Target="../slideLayouts/slideLayout13.xml"/><Relationship Id="rId51" Type="http://schemas.openxmlformats.org/officeDocument/2006/relationships/slideLayout" Target="../slideLayouts/slideLayout56.xml"/><Relationship Id="rId72" Type="http://schemas.openxmlformats.org/officeDocument/2006/relationships/slideLayout" Target="../slideLayouts/slideLayout77.xml"/><Relationship Id="rId80" Type="http://schemas.openxmlformats.org/officeDocument/2006/relationships/slideLayout" Target="../slideLayouts/slideLayout85.xml"/><Relationship Id="rId85" Type="http://schemas.openxmlformats.org/officeDocument/2006/relationships/slideLayout" Target="../slideLayouts/slideLayout90.xml"/><Relationship Id="rId93" Type="http://schemas.openxmlformats.org/officeDocument/2006/relationships/slideLayout" Target="../slideLayouts/slideLayout98.xml"/><Relationship Id="rId3" Type="http://schemas.openxmlformats.org/officeDocument/2006/relationships/slideLayout" Target="../slideLayouts/slideLayout8.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5" Type="http://schemas.openxmlformats.org/officeDocument/2006/relationships/slideLayout" Target="../slideLayouts/slideLayout30.xml"/><Relationship Id="rId33" Type="http://schemas.openxmlformats.org/officeDocument/2006/relationships/slideLayout" Target="../slideLayouts/slideLayout38.xml"/><Relationship Id="rId38" Type="http://schemas.openxmlformats.org/officeDocument/2006/relationships/slideLayout" Target="../slideLayouts/slideLayout43.xml"/><Relationship Id="rId46" Type="http://schemas.openxmlformats.org/officeDocument/2006/relationships/slideLayout" Target="../slideLayouts/slideLayout51.xml"/><Relationship Id="rId59" Type="http://schemas.openxmlformats.org/officeDocument/2006/relationships/slideLayout" Target="../slideLayouts/slideLayout64.xml"/><Relationship Id="rId67" Type="http://schemas.openxmlformats.org/officeDocument/2006/relationships/slideLayout" Target="../slideLayouts/slideLayout72.xml"/><Relationship Id="rId20" Type="http://schemas.openxmlformats.org/officeDocument/2006/relationships/slideLayout" Target="../slideLayouts/slideLayout25.xml"/><Relationship Id="rId41" Type="http://schemas.openxmlformats.org/officeDocument/2006/relationships/slideLayout" Target="../slideLayouts/slideLayout46.xml"/><Relationship Id="rId54" Type="http://schemas.openxmlformats.org/officeDocument/2006/relationships/slideLayout" Target="../slideLayouts/slideLayout59.xml"/><Relationship Id="rId62" Type="http://schemas.openxmlformats.org/officeDocument/2006/relationships/slideLayout" Target="../slideLayouts/slideLayout67.xml"/><Relationship Id="rId70" Type="http://schemas.openxmlformats.org/officeDocument/2006/relationships/slideLayout" Target="../slideLayouts/slideLayout75.xml"/><Relationship Id="rId75" Type="http://schemas.openxmlformats.org/officeDocument/2006/relationships/slideLayout" Target="../slideLayouts/slideLayout80.xml"/><Relationship Id="rId83" Type="http://schemas.openxmlformats.org/officeDocument/2006/relationships/slideLayout" Target="../slideLayouts/slideLayout88.xml"/><Relationship Id="rId88" Type="http://schemas.openxmlformats.org/officeDocument/2006/relationships/slideLayout" Target="../slideLayouts/slideLayout93.xml"/><Relationship Id="rId91" Type="http://schemas.openxmlformats.org/officeDocument/2006/relationships/slideLayout" Target="../slideLayouts/slideLayout96.xml"/><Relationship Id="rId1" Type="http://schemas.openxmlformats.org/officeDocument/2006/relationships/slideLayout" Target="../slideLayouts/slideLayout6.xml"/><Relationship Id="rId6" Type="http://schemas.openxmlformats.org/officeDocument/2006/relationships/slideLayout" Target="../slideLayouts/slideLayout11.xml"/><Relationship Id="rId15" Type="http://schemas.openxmlformats.org/officeDocument/2006/relationships/slideLayout" Target="../slideLayouts/slideLayout20.xml"/><Relationship Id="rId23" Type="http://schemas.openxmlformats.org/officeDocument/2006/relationships/slideLayout" Target="../slideLayouts/slideLayout28.xml"/><Relationship Id="rId28" Type="http://schemas.openxmlformats.org/officeDocument/2006/relationships/slideLayout" Target="../slideLayouts/slideLayout33.xml"/><Relationship Id="rId36" Type="http://schemas.openxmlformats.org/officeDocument/2006/relationships/slideLayout" Target="../slideLayouts/slideLayout41.xml"/><Relationship Id="rId49" Type="http://schemas.openxmlformats.org/officeDocument/2006/relationships/slideLayout" Target="../slideLayouts/slideLayout54.xml"/><Relationship Id="rId57" Type="http://schemas.openxmlformats.org/officeDocument/2006/relationships/slideLayout" Target="../slideLayouts/slideLayout62.xml"/><Relationship Id="rId10" Type="http://schemas.openxmlformats.org/officeDocument/2006/relationships/slideLayout" Target="../slideLayouts/slideLayout15.xml"/><Relationship Id="rId31" Type="http://schemas.openxmlformats.org/officeDocument/2006/relationships/slideLayout" Target="../slideLayouts/slideLayout36.xml"/><Relationship Id="rId44" Type="http://schemas.openxmlformats.org/officeDocument/2006/relationships/slideLayout" Target="../slideLayouts/slideLayout49.xml"/><Relationship Id="rId52" Type="http://schemas.openxmlformats.org/officeDocument/2006/relationships/slideLayout" Target="../slideLayouts/slideLayout57.xml"/><Relationship Id="rId60" Type="http://schemas.openxmlformats.org/officeDocument/2006/relationships/slideLayout" Target="../slideLayouts/slideLayout65.xml"/><Relationship Id="rId65" Type="http://schemas.openxmlformats.org/officeDocument/2006/relationships/slideLayout" Target="../slideLayouts/slideLayout70.xml"/><Relationship Id="rId73" Type="http://schemas.openxmlformats.org/officeDocument/2006/relationships/slideLayout" Target="../slideLayouts/slideLayout78.xml"/><Relationship Id="rId78" Type="http://schemas.openxmlformats.org/officeDocument/2006/relationships/slideLayout" Target="../slideLayouts/slideLayout83.xml"/><Relationship Id="rId81" Type="http://schemas.openxmlformats.org/officeDocument/2006/relationships/slideLayout" Target="../slideLayouts/slideLayout86.xml"/><Relationship Id="rId86" Type="http://schemas.openxmlformats.org/officeDocument/2006/relationships/slideLayout" Target="../slideLayouts/slideLayout91.xml"/><Relationship Id="rId94" Type="http://schemas.openxmlformats.org/officeDocument/2006/relationships/slideLayout" Target="../slideLayouts/slideLayout99.xml"/><Relationship Id="rId4" Type="http://schemas.openxmlformats.org/officeDocument/2006/relationships/slideLayout" Target="../slideLayouts/slideLayout9.xml"/><Relationship Id="rId9" Type="http://schemas.openxmlformats.org/officeDocument/2006/relationships/slideLayout" Target="../slideLayouts/slideLayout14.xml"/><Relationship Id="rId13" Type="http://schemas.openxmlformats.org/officeDocument/2006/relationships/slideLayout" Target="../slideLayouts/slideLayout18.xml"/><Relationship Id="rId18" Type="http://schemas.openxmlformats.org/officeDocument/2006/relationships/slideLayout" Target="../slideLayouts/slideLayout23.xml"/><Relationship Id="rId39" Type="http://schemas.openxmlformats.org/officeDocument/2006/relationships/slideLayout" Target="../slideLayouts/slideLayout44.xml"/><Relationship Id="rId34" Type="http://schemas.openxmlformats.org/officeDocument/2006/relationships/slideLayout" Target="../slideLayouts/slideLayout39.xml"/><Relationship Id="rId50" Type="http://schemas.openxmlformats.org/officeDocument/2006/relationships/slideLayout" Target="../slideLayouts/slideLayout55.xml"/><Relationship Id="rId55" Type="http://schemas.openxmlformats.org/officeDocument/2006/relationships/slideLayout" Target="../slideLayouts/slideLayout60.xml"/><Relationship Id="rId76" Type="http://schemas.openxmlformats.org/officeDocument/2006/relationships/slideLayout" Target="../slideLayouts/slideLayout81.xml"/><Relationship Id="rId7" Type="http://schemas.openxmlformats.org/officeDocument/2006/relationships/slideLayout" Target="../slideLayouts/slideLayout12.xml"/><Relationship Id="rId71" Type="http://schemas.openxmlformats.org/officeDocument/2006/relationships/slideLayout" Target="../slideLayouts/slideLayout76.xml"/><Relationship Id="rId92" Type="http://schemas.openxmlformats.org/officeDocument/2006/relationships/slideLayout" Target="../slideLayouts/slideLayout97.xml"/><Relationship Id="rId2" Type="http://schemas.openxmlformats.org/officeDocument/2006/relationships/slideLayout" Target="../slideLayouts/slideLayout7.xml"/><Relationship Id="rId29" Type="http://schemas.openxmlformats.org/officeDocument/2006/relationships/slideLayout" Target="../slideLayouts/slideLayout34.xml"/><Relationship Id="rId24" Type="http://schemas.openxmlformats.org/officeDocument/2006/relationships/slideLayout" Target="../slideLayouts/slideLayout29.xml"/><Relationship Id="rId40" Type="http://schemas.openxmlformats.org/officeDocument/2006/relationships/slideLayout" Target="../slideLayouts/slideLayout45.xml"/><Relationship Id="rId45" Type="http://schemas.openxmlformats.org/officeDocument/2006/relationships/slideLayout" Target="../slideLayouts/slideLayout50.xml"/><Relationship Id="rId66" Type="http://schemas.openxmlformats.org/officeDocument/2006/relationships/slideLayout" Target="../slideLayouts/slideLayout71.xml"/><Relationship Id="rId87" Type="http://schemas.openxmlformats.org/officeDocument/2006/relationships/slideLayout" Target="../slideLayouts/slideLayout92.xml"/><Relationship Id="rId61" Type="http://schemas.openxmlformats.org/officeDocument/2006/relationships/slideLayout" Target="../slideLayouts/slideLayout66.xml"/><Relationship Id="rId82" Type="http://schemas.openxmlformats.org/officeDocument/2006/relationships/slideLayout" Target="../slideLayouts/slideLayout87.xml"/><Relationship Id="rId19" Type="http://schemas.openxmlformats.org/officeDocument/2006/relationships/slideLayout" Target="../slideLayouts/slideLayout24.xml"/><Relationship Id="rId14" Type="http://schemas.openxmlformats.org/officeDocument/2006/relationships/slideLayout" Target="../slideLayouts/slideLayout19.xml"/><Relationship Id="rId30" Type="http://schemas.openxmlformats.org/officeDocument/2006/relationships/slideLayout" Target="../slideLayouts/slideLayout35.xml"/><Relationship Id="rId35" Type="http://schemas.openxmlformats.org/officeDocument/2006/relationships/slideLayout" Target="../slideLayouts/slideLayout40.xml"/><Relationship Id="rId56" Type="http://schemas.openxmlformats.org/officeDocument/2006/relationships/slideLayout" Target="../slideLayouts/slideLayout61.xml"/><Relationship Id="rId77"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6867525" y="10181221"/>
            <a:ext cx="188595" cy="182245"/>
          </a:xfrm>
          <a:custGeom>
            <a:avLst/>
            <a:gdLst/>
            <a:ahLst/>
            <a:cxnLst/>
            <a:rect l="l" t="t" r="r" b="b"/>
            <a:pathLst>
              <a:path w="188595" h="182245">
                <a:moveTo>
                  <a:pt x="188048" y="0"/>
                </a:moveTo>
                <a:lnTo>
                  <a:pt x="0" y="0"/>
                </a:lnTo>
                <a:lnTo>
                  <a:pt x="0" y="181851"/>
                </a:lnTo>
                <a:lnTo>
                  <a:pt x="188048" y="181851"/>
                </a:lnTo>
                <a:lnTo>
                  <a:pt x="188048" y="0"/>
                </a:lnTo>
                <a:close/>
              </a:path>
            </a:pathLst>
          </a:custGeom>
          <a:solidFill>
            <a:srgbClr val="000000"/>
          </a:solidFill>
        </p:spPr>
        <p:txBody>
          <a:bodyPr wrap="square" lIns="0" tIns="0" rIns="0" bIns="0" rtlCol="0"/>
          <a:lstStyle/>
          <a:p>
            <a:endParaRPr/>
          </a:p>
        </p:txBody>
      </p:sp>
      <p:sp>
        <p:nvSpPr>
          <p:cNvPr id="17" name="bg object 17"/>
          <p:cNvSpPr/>
          <p:nvPr/>
        </p:nvSpPr>
        <p:spPr>
          <a:xfrm>
            <a:off x="0" y="866991"/>
            <a:ext cx="7775575" cy="537845"/>
          </a:xfrm>
          <a:custGeom>
            <a:avLst/>
            <a:gdLst/>
            <a:ahLst/>
            <a:cxnLst/>
            <a:rect l="l" t="t" r="r" b="b"/>
            <a:pathLst>
              <a:path w="7775575" h="537844">
                <a:moveTo>
                  <a:pt x="7775448" y="0"/>
                </a:moveTo>
                <a:lnTo>
                  <a:pt x="0" y="0"/>
                </a:lnTo>
                <a:lnTo>
                  <a:pt x="0" y="537641"/>
                </a:lnTo>
                <a:lnTo>
                  <a:pt x="7775448" y="537641"/>
                </a:lnTo>
                <a:lnTo>
                  <a:pt x="7775448" y="0"/>
                </a:lnTo>
                <a:close/>
              </a:path>
            </a:pathLst>
          </a:custGeom>
          <a:solidFill>
            <a:srgbClr val="000000"/>
          </a:solidFill>
        </p:spPr>
        <p:txBody>
          <a:bodyPr wrap="square" lIns="0" tIns="0" rIns="0" bIns="0" rtlCol="0"/>
          <a:lstStyle/>
          <a:p>
            <a:endParaRPr/>
          </a:p>
        </p:txBody>
      </p:sp>
      <p:pic>
        <p:nvPicPr>
          <p:cNvPr id="18" name="bg object 18"/>
          <p:cNvPicPr/>
          <p:nvPr/>
        </p:nvPicPr>
        <p:blipFill>
          <a:blip r:embed="rId7" cstate="print"/>
          <a:stretch>
            <a:fillRect/>
          </a:stretch>
        </p:blipFill>
        <p:spPr>
          <a:xfrm>
            <a:off x="6667500" y="580645"/>
            <a:ext cx="515111" cy="513587"/>
          </a:xfrm>
          <a:prstGeom prst="rect">
            <a:avLst/>
          </a:prstGeom>
        </p:spPr>
      </p:pic>
      <p:pic>
        <p:nvPicPr>
          <p:cNvPr id="19" name="bg object 19"/>
          <p:cNvPicPr/>
          <p:nvPr/>
        </p:nvPicPr>
        <p:blipFill>
          <a:blip r:embed="rId8" cstate="print"/>
          <a:stretch>
            <a:fillRect/>
          </a:stretch>
        </p:blipFill>
        <p:spPr>
          <a:xfrm>
            <a:off x="6694487" y="606754"/>
            <a:ext cx="407720" cy="407720"/>
          </a:xfrm>
          <a:prstGeom prst="rect">
            <a:avLst/>
          </a:prstGeom>
        </p:spPr>
      </p:pic>
      <p:pic>
        <p:nvPicPr>
          <p:cNvPr id="20" name="bg object 20"/>
          <p:cNvPicPr/>
          <p:nvPr/>
        </p:nvPicPr>
        <p:blipFill>
          <a:blip r:embed="rId9" cstate="print"/>
          <a:stretch>
            <a:fillRect/>
          </a:stretch>
        </p:blipFill>
        <p:spPr>
          <a:xfrm>
            <a:off x="6402323" y="446532"/>
            <a:ext cx="330707" cy="330707"/>
          </a:xfrm>
          <a:prstGeom prst="rect">
            <a:avLst/>
          </a:prstGeom>
        </p:spPr>
      </p:pic>
      <p:pic>
        <p:nvPicPr>
          <p:cNvPr id="21" name="bg object 21"/>
          <p:cNvPicPr/>
          <p:nvPr/>
        </p:nvPicPr>
        <p:blipFill>
          <a:blip r:embed="rId10" cstate="print"/>
          <a:stretch>
            <a:fillRect/>
          </a:stretch>
        </p:blipFill>
        <p:spPr>
          <a:xfrm>
            <a:off x="6428715" y="472439"/>
            <a:ext cx="223901" cy="223901"/>
          </a:xfrm>
          <a:prstGeom prst="rect">
            <a:avLst/>
          </a:prstGeom>
        </p:spPr>
      </p:pic>
      <p:sp>
        <p:nvSpPr>
          <p:cNvPr id="2" name="Holder 2"/>
          <p:cNvSpPr>
            <a:spLocks noGrp="1"/>
          </p:cNvSpPr>
          <p:nvPr>
            <p:ph type="title"/>
          </p:nvPr>
        </p:nvSpPr>
        <p:spPr>
          <a:xfrm>
            <a:off x="706437" y="950614"/>
            <a:ext cx="6470650" cy="392687"/>
          </a:xfrm>
          <a:prstGeom prst="rect">
            <a:avLst/>
          </a:prstGeom>
        </p:spPr>
        <p:txBody>
          <a:bodyPr wrap="square" lIns="0" tIns="0" rIns="0" bIns="0">
            <a:spAutoFit/>
          </a:bodyPr>
          <a:lstStyle>
            <a:lvl1pPr>
              <a:defRPr sz="2300" b="1" i="0">
                <a:solidFill>
                  <a:schemeClr val="bg1"/>
                </a:solidFill>
                <a:latin typeface="함초롬돋움"/>
                <a:cs typeface="함초롬돋움"/>
              </a:defRPr>
            </a:lvl1pPr>
          </a:lstStyle>
          <a:p>
            <a:endParaRPr/>
          </a:p>
        </p:txBody>
      </p:sp>
      <p:sp>
        <p:nvSpPr>
          <p:cNvPr id="3" name="Holder 3"/>
          <p:cNvSpPr>
            <a:spLocks noGrp="1"/>
          </p:cNvSpPr>
          <p:nvPr>
            <p:ph type="body" idx="1"/>
          </p:nvPr>
        </p:nvSpPr>
        <p:spPr>
          <a:xfrm>
            <a:off x="719137" y="4768824"/>
            <a:ext cx="6337300" cy="447230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706440" y="10168014"/>
            <a:ext cx="1420495" cy="191134"/>
          </a:xfrm>
          <a:prstGeom prst="rect">
            <a:avLst/>
          </a:prstGeom>
        </p:spPr>
        <p:txBody>
          <a:bodyPr wrap="square" lIns="0" tIns="0" rIns="0" bIns="0">
            <a:spAutoFit/>
          </a:bodyPr>
          <a:lstStyle>
            <a:lvl1pPr>
              <a:defRPr sz="900" b="0" i="0">
                <a:solidFill>
                  <a:schemeClr val="tx1"/>
                </a:solidFill>
                <a:latin typeface="함초롬돋움"/>
                <a:cs typeface="함초롬돋움"/>
              </a:defRPr>
            </a:lvl1pPr>
          </a:lstStyle>
          <a:p>
            <a:pPr marL="12700">
              <a:lnSpc>
                <a:spcPct val="100000"/>
              </a:lnSpc>
              <a:spcBef>
                <a:spcPts val="240"/>
              </a:spcBef>
            </a:pPr>
            <a:r>
              <a:rPr spc="-10" dirty="0"/>
              <a:t>Samil</a:t>
            </a:r>
            <a:r>
              <a:rPr spc="-45" dirty="0"/>
              <a:t> </a:t>
            </a:r>
            <a:r>
              <a:rPr dirty="0"/>
              <a:t>PwC</a:t>
            </a:r>
            <a:r>
              <a:rPr spc="165" dirty="0"/>
              <a:t> </a:t>
            </a:r>
            <a:r>
              <a:rPr dirty="0"/>
              <a:t>l</a:t>
            </a:r>
            <a:r>
              <a:rPr spc="150" dirty="0"/>
              <a:t> </a:t>
            </a:r>
            <a:r>
              <a:rPr spc="-10" dirty="0"/>
              <a:t>Samil</a:t>
            </a:r>
            <a:r>
              <a:rPr spc="-45" dirty="0"/>
              <a:t> </a:t>
            </a:r>
            <a:r>
              <a:rPr spc="-10" dirty="0"/>
              <a:t>Insight</a:t>
            </a:r>
          </a:p>
        </p:txBody>
      </p:sp>
      <p:sp>
        <p:nvSpPr>
          <p:cNvPr id="5" name="Holder 5"/>
          <p:cNvSpPr>
            <a:spLocks noGrp="1"/>
          </p:cNvSpPr>
          <p:nvPr>
            <p:ph type="dt" sz="half" idx="6"/>
          </p:nvPr>
        </p:nvSpPr>
        <p:spPr>
          <a:xfrm>
            <a:off x="388937" y="10145649"/>
            <a:ext cx="1789112" cy="54546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2/28/2025</a:t>
            </a:fld>
            <a:endParaRPr lang="en-US"/>
          </a:p>
        </p:txBody>
      </p:sp>
      <p:sp>
        <p:nvSpPr>
          <p:cNvPr id="6" name="Holder 6"/>
          <p:cNvSpPr>
            <a:spLocks noGrp="1"/>
          </p:cNvSpPr>
          <p:nvPr>
            <p:ph type="sldNum" sz="quarter" idx="7"/>
          </p:nvPr>
        </p:nvSpPr>
        <p:spPr>
          <a:xfrm>
            <a:off x="6858742" y="10168014"/>
            <a:ext cx="217170" cy="191134"/>
          </a:xfrm>
          <a:prstGeom prst="rect">
            <a:avLst/>
          </a:prstGeom>
        </p:spPr>
        <p:txBody>
          <a:bodyPr wrap="square" lIns="0" tIns="0" rIns="0" bIns="0">
            <a:spAutoFit/>
          </a:bodyPr>
          <a:lstStyle>
            <a:lvl1pPr>
              <a:defRPr sz="900" b="0" i="0">
                <a:solidFill>
                  <a:schemeClr val="bg1"/>
                </a:solidFill>
                <a:latin typeface="함초롬돋움"/>
                <a:cs typeface="함초롬돋움"/>
              </a:defRPr>
            </a:lvl1pPr>
          </a:lstStyle>
          <a:p>
            <a:pPr marL="69850">
              <a:lnSpc>
                <a:spcPct val="100000"/>
              </a:lnSpc>
              <a:spcBef>
                <a:spcPts val="240"/>
              </a:spcBef>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CE9EC9-589C-630B-4780-0493A6711D92}"/>
              </a:ext>
            </a:extLst>
          </p:cNvPr>
          <p:cNvSpPr>
            <a:spLocks noGrp="1"/>
          </p:cNvSpPr>
          <p:nvPr>
            <p:ph type="title"/>
          </p:nvPr>
        </p:nvSpPr>
        <p:spPr>
          <a:xfrm>
            <a:off x="534353" y="580820"/>
            <a:ext cx="6703695" cy="2108627"/>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Text Placeholder 2">
            <a:extLst>
              <a:ext uri="{FF2B5EF4-FFF2-40B4-BE49-F238E27FC236}">
                <a16:creationId xmlns:a16="http://schemas.microsoft.com/office/drawing/2014/main" id="{4DCE9F6E-D93E-8B26-46B0-1465C573DC07}"/>
              </a:ext>
            </a:extLst>
          </p:cNvPr>
          <p:cNvSpPr>
            <a:spLocks noGrp="1"/>
          </p:cNvSpPr>
          <p:nvPr>
            <p:ph type="body" idx="1"/>
          </p:nvPr>
        </p:nvSpPr>
        <p:spPr>
          <a:xfrm>
            <a:off x="534353" y="2904096"/>
            <a:ext cx="6703695" cy="6921851"/>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Date Placeholder 3">
            <a:extLst>
              <a:ext uri="{FF2B5EF4-FFF2-40B4-BE49-F238E27FC236}">
                <a16:creationId xmlns:a16="http://schemas.microsoft.com/office/drawing/2014/main" id="{B0B1B3AF-D07C-6CA0-B5CF-3188D6BDC8C1}"/>
              </a:ext>
            </a:extLst>
          </p:cNvPr>
          <p:cNvSpPr>
            <a:spLocks noGrp="1"/>
          </p:cNvSpPr>
          <p:nvPr>
            <p:ph type="dt" sz="half" idx="2"/>
          </p:nvPr>
        </p:nvSpPr>
        <p:spPr>
          <a:xfrm>
            <a:off x="534353" y="10111306"/>
            <a:ext cx="1748790" cy="580819"/>
          </a:xfrm>
          <a:prstGeom prst="rect">
            <a:avLst/>
          </a:prstGeom>
        </p:spPr>
        <p:txBody>
          <a:bodyPr vert="horz" lIns="91440" tIns="45720" rIns="91440" bIns="45720" rtlCol="0" anchor="ctr"/>
          <a:lstStyle>
            <a:lvl1pPr algn="l">
              <a:defRPr sz="765">
                <a:solidFill>
                  <a:schemeClr val="tx1">
                    <a:tint val="82000"/>
                  </a:schemeClr>
                </a:solidFill>
              </a:defRPr>
            </a:lvl1pPr>
          </a:lstStyle>
          <a:p>
            <a:fld id="{EB29FF6F-CA25-4D5F-8774-C7C0BFA88181}" type="datetimeFigureOut">
              <a:rPr lang="ko-KR" altLang="en-US" smtClean="0"/>
              <a:t>2025-02-28</a:t>
            </a:fld>
            <a:endParaRPr lang="ko-KR" altLang="en-US"/>
          </a:p>
        </p:txBody>
      </p:sp>
      <p:sp>
        <p:nvSpPr>
          <p:cNvPr id="5" name="Footer Placeholder 4">
            <a:extLst>
              <a:ext uri="{FF2B5EF4-FFF2-40B4-BE49-F238E27FC236}">
                <a16:creationId xmlns:a16="http://schemas.microsoft.com/office/drawing/2014/main" id="{4464232A-29D4-CCC5-FBE7-857AC3264E7F}"/>
              </a:ext>
            </a:extLst>
          </p:cNvPr>
          <p:cNvSpPr>
            <a:spLocks noGrp="1"/>
          </p:cNvSpPr>
          <p:nvPr>
            <p:ph type="ftr" sz="quarter" idx="3"/>
          </p:nvPr>
        </p:nvSpPr>
        <p:spPr>
          <a:xfrm>
            <a:off x="2574608" y="10111306"/>
            <a:ext cx="2623185" cy="580819"/>
          </a:xfrm>
          <a:prstGeom prst="rect">
            <a:avLst/>
          </a:prstGeom>
        </p:spPr>
        <p:txBody>
          <a:bodyPr vert="horz" lIns="91440" tIns="45720" rIns="91440" bIns="45720" rtlCol="0" anchor="ctr"/>
          <a:lstStyle>
            <a:lvl1pPr algn="ctr">
              <a:defRPr sz="765">
                <a:solidFill>
                  <a:schemeClr val="tx1">
                    <a:tint val="82000"/>
                  </a:schemeClr>
                </a:solidFill>
              </a:defRPr>
            </a:lvl1pPr>
          </a:lstStyle>
          <a:p>
            <a:endParaRPr lang="ko-KR" altLang="en-US"/>
          </a:p>
        </p:txBody>
      </p:sp>
      <p:sp>
        <p:nvSpPr>
          <p:cNvPr id="6" name="Slide Number Placeholder 5">
            <a:extLst>
              <a:ext uri="{FF2B5EF4-FFF2-40B4-BE49-F238E27FC236}">
                <a16:creationId xmlns:a16="http://schemas.microsoft.com/office/drawing/2014/main" id="{49F88B17-2BFB-9C0B-9731-E5AAAACE0CBB}"/>
              </a:ext>
            </a:extLst>
          </p:cNvPr>
          <p:cNvSpPr>
            <a:spLocks noGrp="1"/>
          </p:cNvSpPr>
          <p:nvPr>
            <p:ph type="sldNum" sz="quarter" idx="4"/>
          </p:nvPr>
        </p:nvSpPr>
        <p:spPr>
          <a:xfrm>
            <a:off x="5489258" y="10111306"/>
            <a:ext cx="1748790" cy="580819"/>
          </a:xfrm>
          <a:prstGeom prst="rect">
            <a:avLst/>
          </a:prstGeom>
        </p:spPr>
        <p:txBody>
          <a:bodyPr vert="horz" lIns="91440" tIns="45720" rIns="91440" bIns="45720" rtlCol="0" anchor="ctr"/>
          <a:lstStyle>
            <a:lvl1pPr algn="r">
              <a:defRPr sz="765">
                <a:solidFill>
                  <a:schemeClr val="tx1">
                    <a:tint val="82000"/>
                  </a:schemeClr>
                </a:solidFill>
              </a:defRPr>
            </a:lvl1p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2496637175"/>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 id="2147483692" r:id="rId26"/>
    <p:sldLayoutId id="2147483693" r:id="rId27"/>
    <p:sldLayoutId id="2147483694" r:id="rId28"/>
    <p:sldLayoutId id="2147483695" r:id="rId29"/>
    <p:sldLayoutId id="2147483696" r:id="rId30"/>
    <p:sldLayoutId id="2147483697" r:id="rId31"/>
    <p:sldLayoutId id="2147483698" r:id="rId32"/>
    <p:sldLayoutId id="2147483699" r:id="rId33"/>
    <p:sldLayoutId id="2147483700" r:id="rId34"/>
    <p:sldLayoutId id="2147483701" r:id="rId35"/>
    <p:sldLayoutId id="2147483702" r:id="rId36"/>
    <p:sldLayoutId id="2147483703" r:id="rId37"/>
    <p:sldLayoutId id="2147483704" r:id="rId38"/>
    <p:sldLayoutId id="2147483705" r:id="rId39"/>
    <p:sldLayoutId id="2147483706" r:id="rId40"/>
    <p:sldLayoutId id="2147483707" r:id="rId41"/>
    <p:sldLayoutId id="2147483708" r:id="rId42"/>
    <p:sldLayoutId id="2147483709" r:id="rId43"/>
    <p:sldLayoutId id="2147483710" r:id="rId44"/>
    <p:sldLayoutId id="2147483711" r:id="rId45"/>
    <p:sldLayoutId id="2147483712" r:id="rId46"/>
    <p:sldLayoutId id="2147483713" r:id="rId47"/>
    <p:sldLayoutId id="2147483714" r:id="rId48"/>
    <p:sldLayoutId id="2147483715" r:id="rId49"/>
    <p:sldLayoutId id="2147483716" r:id="rId50"/>
    <p:sldLayoutId id="2147483717" r:id="rId51"/>
    <p:sldLayoutId id="2147483718" r:id="rId52"/>
    <p:sldLayoutId id="2147483719" r:id="rId53"/>
    <p:sldLayoutId id="2147483720" r:id="rId54"/>
    <p:sldLayoutId id="2147483721" r:id="rId55"/>
    <p:sldLayoutId id="2147483722" r:id="rId56"/>
    <p:sldLayoutId id="2147483723" r:id="rId57"/>
    <p:sldLayoutId id="2147483724" r:id="rId58"/>
    <p:sldLayoutId id="2147483725" r:id="rId59"/>
    <p:sldLayoutId id="2147483726" r:id="rId60"/>
    <p:sldLayoutId id="2147483727" r:id="rId61"/>
    <p:sldLayoutId id="2147483728" r:id="rId62"/>
    <p:sldLayoutId id="2147483729" r:id="rId63"/>
    <p:sldLayoutId id="2147483730" r:id="rId64"/>
    <p:sldLayoutId id="2147483731" r:id="rId65"/>
    <p:sldLayoutId id="2147483732" r:id="rId66"/>
    <p:sldLayoutId id="2147483733" r:id="rId67"/>
    <p:sldLayoutId id="2147483734" r:id="rId68"/>
    <p:sldLayoutId id="2147483735" r:id="rId69"/>
    <p:sldLayoutId id="2147483736" r:id="rId70"/>
    <p:sldLayoutId id="2147483737" r:id="rId71"/>
    <p:sldLayoutId id="2147483738" r:id="rId72"/>
    <p:sldLayoutId id="2147483739" r:id="rId73"/>
    <p:sldLayoutId id="2147483740" r:id="rId74"/>
    <p:sldLayoutId id="2147483741" r:id="rId75"/>
    <p:sldLayoutId id="2147483742" r:id="rId76"/>
    <p:sldLayoutId id="2147483743" r:id="rId77"/>
    <p:sldLayoutId id="2147483744" r:id="rId78"/>
    <p:sldLayoutId id="2147483745" r:id="rId79"/>
    <p:sldLayoutId id="2147483746" r:id="rId80"/>
    <p:sldLayoutId id="2147483747" r:id="rId81"/>
    <p:sldLayoutId id="2147483748" r:id="rId82"/>
    <p:sldLayoutId id="2147483749" r:id="rId83"/>
    <p:sldLayoutId id="2147483750" r:id="rId84"/>
    <p:sldLayoutId id="2147483751" r:id="rId85"/>
    <p:sldLayoutId id="2147483752" r:id="rId86"/>
    <p:sldLayoutId id="2147483753" r:id="rId87"/>
    <p:sldLayoutId id="2147483754" r:id="rId88"/>
    <p:sldLayoutId id="2147483755" r:id="rId89"/>
    <p:sldLayoutId id="2147483756" r:id="rId90"/>
    <p:sldLayoutId id="2147483757" r:id="rId91"/>
    <p:sldLayoutId id="2147483758" r:id="rId92"/>
    <p:sldLayoutId id="2147483759" r:id="rId93"/>
    <p:sldLayoutId id="2147483761" r:id="rId94"/>
  </p:sldLayoutIdLst>
  <p:txStyles>
    <p:titleStyle>
      <a:lvl1pPr algn="l" defTabSz="582930" rtl="0" eaLnBrk="1" latinLnBrk="1" hangingPunct="1">
        <a:lnSpc>
          <a:spcPct val="90000"/>
        </a:lnSpc>
        <a:spcBef>
          <a:spcPct val="0"/>
        </a:spcBef>
        <a:buNone/>
        <a:defRPr sz="2805" kern="1200">
          <a:solidFill>
            <a:schemeClr val="tx1"/>
          </a:solidFill>
          <a:latin typeface="+mj-lt"/>
          <a:ea typeface="+mj-ea"/>
          <a:cs typeface="+mj-cs"/>
        </a:defRPr>
      </a:lvl1pPr>
    </p:titleStyle>
    <p:bodyStyle>
      <a:lvl1pPr marL="145733" indent="-145733" algn="l" defTabSz="582930" rtl="0" eaLnBrk="1" latinLnBrk="1" hangingPunct="1">
        <a:lnSpc>
          <a:spcPct val="90000"/>
        </a:lnSpc>
        <a:spcBef>
          <a:spcPts val="638"/>
        </a:spcBef>
        <a:buFont typeface="Arial" panose="020B0604020202020204" pitchFamily="34" charset="0"/>
        <a:buChar char="•"/>
        <a:defRPr sz="1785" kern="1200">
          <a:solidFill>
            <a:schemeClr val="tx1"/>
          </a:solidFill>
          <a:latin typeface="+mn-lt"/>
          <a:ea typeface="+mn-ea"/>
          <a:cs typeface="+mn-cs"/>
        </a:defRPr>
      </a:lvl1pPr>
      <a:lvl2pPr marL="437198" indent="-145733" algn="l" defTabSz="582930" rtl="0" eaLnBrk="1" latinLnBrk="1" hangingPunct="1">
        <a:lnSpc>
          <a:spcPct val="90000"/>
        </a:lnSpc>
        <a:spcBef>
          <a:spcPts val="319"/>
        </a:spcBef>
        <a:buFont typeface="Arial" panose="020B0604020202020204" pitchFamily="34" charset="0"/>
        <a:buChar char="•"/>
        <a:defRPr sz="1530" kern="1200">
          <a:solidFill>
            <a:schemeClr val="tx1"/>
          </a:solidFill>
          <a:latin typeface="+mn-lt"/>
          <a:ea typeface="+mn-ea"/>
          <a:cs typeface="+mn-cs"/>
        </a:defRPr>
      </a:lvl2pPr>
      <a:lvl3pPr marL="728663" indent="-145733" algn="l" defTabSz="582930" rtl="0" eaLnBrk="1" latinLnBrk="1" hangingPunct="1">
        <a:lnSpc>
          <a:spcPct val="90000"/>
        </a:lnSpc>
        <a:spcBef>
          <a:spcPts val="319"/>
        </a:spcBef>
        <a:buFont typeface="Arial" panose="020B0604020202020204" pitchFamily="34" charset="0"/>
        <a:buChar char="•"/>
        <a:defRPr sz="1275" kern="1200">
          <a:solidFill>
            <a:schemeClr val="tx1"/>
          </a:solidFill>
          <a:latin typeface="+mn-lt"/>
          <a:ea typeface="+mn-ea"/>
          <a:cs typeface="+mn-cs"/>
        </a:defRPr>
      </a:lvl3pPr>
      <a:lvl4pPr marL="1020128" indent="-145733" algn="l" defTabSz="582930" rtl="0" eaLnBrk="1" latinLnBrk="1"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4pPr>
      <a:lvl5pPr marL="1311593" indent="-145733" algn="l" defTabSz="582930" rtl="0" eaLnBrk="1" latinLnBrk="1"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5pPr>
      <a:lvl6pPr marL="1603058" indent="-145733" algn="l" defTabSz="582930" rtl="0" eaLnBrk="1" latinLnBrk="1"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6pPr>
      <a:lvl7pPr marL="1894523" indent="-145733" algn="l" defTabSz="582930" rtl="0" eaLnBrk="1" latinLnBrk="1"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7pPr>
      <a:lvl8pPr marL="2185988" indent="-145733" algn="l" defTabSz="582930" rtl="0" eaLnBrk="1" latinLnBrk="1"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8pPr>
      <a:lvl9pPr marL="2477453" indent="-145733" algn="l" defTabSz="582930" rtl="0" eaLnBrk="1" latinLnBrk="1"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9pPr>
    </p:bodyStyle>
    <p:otherStyle>
      <a:defPPr>
        <a:defRPr lang="ko-KR"/>
      </a:defPPr>
      <a:lvl1pPr marL="0" algn="l" defTabSz="582930" rtl="0" eaLnBrk="1" latinLnBrk="1" hangingPunct="1">
        <a:defRPr sz="1148" kern="1200">
          <a:solidFill>
            <a:schemeClr val="tx1"/>
          </a:solidFill>
          <a:latin typeface="+mn-lt"/>
          <a:ea typeface="+mn-ea"/>
          <a:cs typeface="+mn-cs"/>
        </a:defRPr>
      </a:lvl1pPr>
      <a:lvl2pPr marL="291465" algn="l" defTabSz="582930" rtl="0" eaLnBrk="1" latinLnBrk="1" hangingPunct="1">
        <a:defRPr sz="1148" kern="1200">
          <a:solidFill>
            <a:schemeClr val="tx1"/>
          </a:solidFill>
          <a:latin typeface="+mn-lt"/>
          <a:ea typeface="+mn-ea"/>
          <a:cs typeface="+mn-cs"/>
        </a:defRPr>
      </a:lvl2pPr>
      <a:lvl3pPr marL="582930" algn="l" defTabSz="582930" rtl="0" eaLnBrk="1" latinLnBrk="1" hangingPunct="1">
        <a:defRPr sz="1148" kern="1200">
          <a:solidFill>
            <a:schemeClr val="tx1"/>
          </a:solidFill>
          <a:latin typeface="+mn-lt"/>
          <a:ea typeface="+mn-ea"/>
          <a:cs typeface="+mn-cs"/>
        </a:defRPr>
      </a:lvl3pPr>
      <a:lvl4pPr marL="874395" algn="l" defTabSz="582930" rtl="0" eaLnBrk="1" latinLnBrk="1" hangingPunct="1">
        <a:defRPr sz="1148" kern="1200">
          <a:solidFill>
            <a:schemeClr val="tx1"/>
          </a:solidFill>
          <a:latin typeface="+mn-lt"/>
          <a:ea typeface="+mn-ea"/>
          <a:cs typeface="+mn-cs"/>
        </a:defRPr>
      </a:lvl4pPr>
      <a:lvl5pPr marL="1165860" algn="l" defTabSz="582930" rtl="0" eaLnBrk="1" latinLnBrk="1" hangingPunct="1">
        <a:defRPr sz="1148" kern="1200">
          <a:solidFill>
            <a:schemeClr val="tx1"/>
          </a:solidFill>
          <a:latin typeface="+mn-lt"/>
          <a:ea typeface="+mn-ea"/>
          <a:cs typeface="+mn-cs"/>
        </a:defRPr>
      </a:lvl5pPr>
      <a:lvl6pPr marL="1457325" algn="l" defTabSz="582930" rtl="0" eaLnBrk="1" latinLnBrk="1" hangingPunct="1">
        <a:defRPr sz="1148" kern="1200">
          <a:solidFill>
            <a:schemeClr val="tx1"/>
          </a:solidFill>
          <a:latin typeface="+mn-lt"/>
          <a:ea typeface="+mn-ea"/>
          <a:cs typeface="+mn-cs"/>
        </a:defRPr>
      </a:lvl6pPr>
      <a:lvl7pPr marL="1748790" algn="l" defTabSz="582930" rtl="0" eaLnBrk="1" latinLnBrk="1" hangingPunct="1">
        <a:defRPr sz="1148" kern="1200">
          <a:solidFill>
            <a:schemeClr val="tx1"/>
          </a:solidFill>
          <a:latin typeface="+mn-lt"/>
          <a:ea typeface="+mn-ea"/>
          <a:cs typeface="+mn-cs"/>
        </a:defRPr>
      </a:lvl7pPr>
      <a:lvl8pPr marL="2040255" algn="l" defTabSz="582930" rtl="0" eaLnBrk="1" latinLnBrk="1" hangingPunct="1">
        <a:defRPr sz="1148" kern="1200">
          <a:solidFill>
            <a:schemeClr val="tx1"/>
          </a:solidFill>
          <a:latin typeface="+mn-lt"/>
          <a:ea typeface="+mn-ea"/>
          <a:cs typeface="+mn-cs"/>
        </a:defRPr>
      </a:lvl8pPr>
      <a:lvl9pPr marL="2331720" algn="l" defTabSz="582930" rtl="0" eaLnBrk="1" latinLnBrk="1" hangingPunct="1">
        <a:defRPr sz="114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1.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1.png"/><Relationship Id="rId18" Type="http://schemas.openxmlformats.org/officeDocument/2006/relationships/image" Target="../media/image116.jpg"/><Relationship Id="rId26" Type="http://schemas.openxmlformats.org/officeDocument/2006/relationships/image" Target="../media/image124.png"/><Relationship Id="rId3" Type="http://schemas.openxmlformats.org/officeDocument/2006/relationships/image" Target="../media/image2.png"/><Relationship Id="rId21" Type="http://schemas.openxmlformats.org/officeDocument/2006/relationships/image" Target="../media/image119.jpg"/><Relationship Id="rId7"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image" Target="../media/image115.jpg"/><Relationship Id="rId25" Type="http://schemas.openxmlformats.org/officeDocument/2006/relationships/image" Target="../media/image123.jpg"/><Relationship Id="rId2" Type="http://schemas.openxmlformats.org/officeDocument/2006/relationships/image" Target="../media/image1.png"/><Relationship Id="rId16" Type="http://schemas.openxmlformats.org/officeDocument/2006/relationships/image" Target="../media/image114.jpg"/><Relationship Id="rId20" Type="http://schemas.openxmlformats.org/officeDocument/2006/relationships/image" Target="../media/image118.jpg"/><Relationship Id="rId1" Type="http://schemas.openxmlformats.org/officeDocument/2006/relationships/slideLayout" Target="../slideLayouts/slideLayout2.xml"/><Relationship Id="rId6" Type="http://schemas.openxmlformats.org/officeDocument/2006/relationships/image" Target="../media/image104.png"/><Relationship Id="rId11" Type="http://schemas.openxmlformats.org/officeDocument/2006/relationships/image" Target="../media/image109.png"/><Relationship Id="rId24" Type="http://schemas.openxmlformats.org/officeDocument/2006/relationships/image" Target="../media/image122.jpg"/><Relationship Id="rId5" Type="http://schemas.openxmlformats.org/officeDocument/2006/relationships/image" Target="../media/image4.png"/><Relationship Id="rId15" Type="http://schemas.openxmlformats.org/officeDocument/2006/relationships/image" Target="../media/image113.jpg"/><Relationship Id="rId23" Type="http://schemas.openxmlformats.org/officeDocument/2006/relationships/image" Target="../media/image121.jpg"/><Relationship Id="rId10" Type="http://schemas.openxmlformats.org/officeDocument/2006/relationships/image" Target="../media/image108.png"/><Relationship Id="rId19" Type="http://schemas.openxmlformats.org/officeDocument/2006/relationships/image" Target="../media/image117.jpg"/><Relationship Id="rId4" Type="http://schemas.openxmlformats.org/officeDocument/2006/relationships/image" Target="../media/image3.png"/><Relationship Id="rId9" Type="http://schemas.openxmlformats.org/officeDocument/2006/relationships/image" Target="../media/image107.png"/><Relationship Id="rId14" Type="http://schemas.openxmlformats.org/officeDocument/2006/relationships/image" Target="../media/image112.png"/><Relationship Id="rId22" Type="http://schemas.openxmlformats.org/officeDocument/2006/relationships/image" Target="../media/image120.jpg"/></Relationships>
</file>

<file path=ppt/slides/_rels/slide12.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jpg"/><Relationship Id="rId18" Type="http://schemas.openxmlformats.org/officeDocument/2006/relationships/image" Target="../media/image137.jpg"/><Relationship Id="rId3" Type="http://schemas.openxmlformats.org/officeDocument/2006/relationships/image" Target="../media/image125.png"/><Relationship Id="rId21" Type="http://schemas.openxmlformats.org/officeDocument/2006/relationships/image" Target="../media/image140.jpg"/><Relationship Id="rId7" Type="http://schemas.openxmlformats.org/officeDocument/2006/relationships/image" Target="../media/image109.png"/><Relationship Id="rId12" Type="http://schemas.openxmlformats.org/officeDocument/2006/relationships/image" Target="../media/image131.png"/><Relationship Id="rId17" Type="http://schemas.openxmlformats.org/officeDocument/2006/relationships/image" Target="../media/image136.jpg"/><Relationship Id="rId2" Type="http://schemas.openxmlformats.org/officeDocument/2006/relationships/image" Target="../media/image104.png"/><Relationship Id="rId16" Type="http://schemas.openxmlformats.org/officeDocument/2006/relationships/image" Target="../media/image135.png"/><Relationship Id="rId20" Type="http://schemas.openxmlformats.org/officeDocument/2006/relationships/image" Target="../media/image139.jp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image" Target="../media/image130.jpg"/><Relationship Id="rId5" Type="http://schemas.openxmlformats.org/officeDocument/2006/relationships/image" Target="../media/image106.png"/><Relationship Id="rId15" Type="http://schemas.openxmlformats.org/officeDocument/2006/relationships/image" Target="../media/image134.jpg"/><Relationship Id="rId23" Type="http://schemas.openxmlformats.org/officeDocument/2006/relationships/image" Target="../media/image142.png"/><Relationship Id="rId10" Type="http://schemas.openxmlformats.org/officeDocument/2006/relationships/image" Target="../media/image129.png"/><Relationship Id="rId19" Type="http://schemas.openxmlformats.org/officeDocument/2006/relationships/image" Target="../media/image138.jpg"/><Relationship Id="rId4" Type="http://schemas.openxmlformats.org/officeDocument/2006/relationships/image" Target="../media/image113.jpg"/><Relationship Id="rId9" Type="http://schemas.openxmlformats.org/officeDocument/2006/relationships/image" Target="../media/image128.png"/><Relationship Id="rId14" Type="http://schemas.openxmlformats.org/officeDocument/2006/relationships/image" Target="../media/image133.png"/><Relationship Id="rId22" Type="http://schemas.openxmlformats.org/officeDocument/2006/relationships/image" Target="../media/image141.jpg"/></Relationships>
</file>

<file path=ppt/slides/_rels/slide13.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43.png"/><Relationship Id="rId7" Type="http://schemas.openxmlformats.org/officeDocument/2006/relationships/image" Target="../media/image86.png"/><Relationship Id="rId2" Type="http://schemas.openxmlformats.org/officeDocument/2006/relationships/image" Target="../media/image104.png"/><Relationship Id="rId1" Type="http://schemas.openxmlformats.org/officeDocument/2006/relationships/slideLayout" Target="../slideLayouts/slideLayout5.xml"/><Relationship Id="rId6" Type="http://schemas.openxmlformats.org/officeDocument/2006/relationships/image" Target="../media/image85.png"/><Relationship Id="rId5" Type="http://schemas.openxmlformats.org/officeDocument/2006/relationships/image" Target="../media/image89.png"/><Relationship Id="rId10" Type="http://schemas.openxmlformats.org/officeDocument/2006/relationships/image" Target="../media/image72.png"/><Relationship Id="rId4" Type="http://schemas.openxmlformats.org/officeDocument/2006/relationships/image" Target="../media/image106.png"/><Relationship Id="rId9" Type="http://schemas.openxmlformats.org/officeDocument/2006/relationships/image" Target="../media/image103.png"/></Relationships>
</file>

<file path=ppt/slides/_rels/slide1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04.png"/><Relationship Id="rId1" Type="http://schemas.openxmlformats.org/officeDocument/2006/relationships/slideLayout" Target="../slideLayouts/slideLayout5.xml"/><Relationship Id="rId6" Type="http://schemas.openxmlformats.org/officeDocument/2006/relationships/image" Target="../media/image144.png"/><Relationship Id="rId5" Type="http://schemas.openxmlformats.org/officeDocument/2006/relationships/image" Target="../media/image85.png"/><Relationship Id="rId4" Type="http://schemas.openxmlformats.org/officeDocument/2006/relationships/image" Target="../media/image89.png"/></Relationships>
</file>

<file path=ppt/slides/_rels/slide15.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2.png"/><Relationship Id="rId7" Type="http://schemas.openxmlformats.org/officeDocument/2006/relationships/image" Target="../media/image146.png"/><Relationship Id="rId12" Type="http://schemas.openxmlformats.org/officeDocument/2006/relationships/image" Target="../media/image15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45.png"/><Relationship Id="rId11" Type="http://schemas.openxmlformats.org/officeDocument/2006/relationships/image" Target="../media/image149.png"/><Relationship Id="rId5" Type="http://schemas.openxmlformats.org/officeDocument/2006/relationships/image" Target="../media/image4.png"/><Relationship Id="rId10" Type="http://schemas.openxmlformats.org/officeDocument/2006/relationships/image" Target="../media/image148.png"/><Relationship Id="rId4" Type="http://schemas.openxmlformats.org/officeDocument/2006/relationships/image" Target="../media/image3.png"/><Relationship Id="rId9" Type="http://schemas.openxmlformats.org/officeDocument/2006/relationships/image" Target="../media/image124.png"/></Relationships>
</file>

<file path=ppt/slides/_rels/slide16.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156.jpg"/><Relationship Id="rId18" Type="http://schemas.openxmlformats.org/officeDocument/2006/relationships/image" Target="../media/image158.png"/><Relationship Id="rId3" Type="http://schemas.openxmlformats.org/officeDocument/2006/relationships/image" Target="../media/image2.png"/><Relationship Id="rId21" Type="http://schemas.openxmlformats.org/officeDocument/2006/relationships/image" Target="../media/image160.png"/><Relationship Id="rId7" Type="http://schemas.openxmlformats.org/officeDocument/2006/relationships/image" Target="../media/image152.png"/><Relationship Id="rId12" Type="http://schemas.openxmlformats.org/officeDocument/2006/relationships/image" Target="../media/image155.png"/><Relationship Id="rId17" Type="http://schemas.openxmlformats.org/officeDocument/2006/relationships/image" Target="../media/image157.png"/><Relationship Id="rId2" Type="http://schemas.openxmlformats.org/officeDocument/2006/relationships/image" Target="../media/image1.png"/><Relationship Id="rId16" Type="http://schemas.openxmlformats.org/officeDocument/2006/relationships/image" Target="../media/image147.png"/><Relationship Id="rId20"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51.png"/><Relationship Id="rId11" Type="http://schemas.openxmlformats.org/officeDocument/2006/relationships/image" Target="../media/image154.jpg"/><Relationship Id="rId5" Type="http://schemas.openxmlformats.org/officeDocument/2006/relationships/image" Target="../media/image4.png"/><Relationship Id="rId15" Type="http://schemas.openxmlformats.org/officeDocument/2006/relationships/image" Target="../media/image146.png"/><Relationship Id="rId10" Type="http://schemas.openxmlformats.org/officeDocument/2006/relationships/image" Target="../media/image153.jpg"/><Relationship Id="rId19" Type="http://schemas.openxmlformats.org/officeDocument/2006/relationships/hyperlink" Target="https://www.pwc.com/kr/ko/insights/industry-focus/genai-adoption-game-changer.html" TargetMode="External"/><Relationship Id="rId4" Type="http://schemas.openxmlformats.org/officeDocument/2006/relationships/image" Target="../media/image3.png"/><Relationship Id="rId9" Type="http://schemas.openxmlformats.org/officeDocument/2006/relationships/image" Target="../media/image74.png"/><Relationship Id="rId14" Type="http://schemas.openxmlformats.org/officeDocument/2006/relationships/image" Target="../media/image124.png"/><Relationship Id="rId22" Type="http://schemas.openxmlformats.org/officeDocument/2006/relationships/hyperlink" Target="https://www.pwc.com/kr/ko/insights/samil-insight/ai-business-use-cases.html"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162.png"/><Relationship Id="rId3" Type="http://schemas.openxmlformats.org/officeDocument/2006/relationships/image" Target="../media/image2.png"/><Relationship Id="rId7" Type="http://schemas.openxmlformats.org/officeDocument/2006/relationships/image" Target="../media/image152.png"/><Relationship Id="rId12" Type="http://schemas.openxmlformats.org/officeDocument/2006/relationships/image" Target="../media/image124.png"/><Relationship Id="rId2" Type="http://schemas.openxmlformats.org/officeDocument/2006/relationships/image" Target="../media/image1.png"/><Relationship Id="rId16" Type="http://schemas.openxmlformats.org/officeDocument/2006/relationships/image" Target="../media/image165.png"/><Relationship Id="rId1" Type="http://schemas.openxmlformats.org/officeDocument/2006/relationships/slideLayout" Target="../slideLayouts/slideLayout2.xml"/><Relationship Id="rId6" Type="http://schemas.openxmlformats.org/officeDocument/2006/relationships/image" Target="../media/image161.png"/><Relationship Id="rId11" Type="http://schemas.openxmlformats.org/officeDocument/2006/relationships/image" Target="../media/image146.png"/><Relationship Id="rId5" Type="http://schemas.openxmlformats.org/officeDocument/2006/relationships/image" Target="../media/image4.png"/><Relationship Id="rId15" Type="http://schemas.openxmlformats.org/officeDocument/2006/relationships/image" Target="../media/image164.png"/><Relationship Id="rId10" Type="http://schemas.openxmlformats.org/officeDocument/2006/relationships/image" Target="../media/image73.png"/><Relationship Id="rId4" Type="http://schemas.openxmlformats.org/officeDocument/2006/relationships/image" Target="../media/image3.png"/><Relationship Id="rId9" Type="http://schemas.openxmlformats.org/officeDocument/2006/relationships/image" Target="../media/image74.png"/><Relationship Id="rId14" Type="http://schemas.openxmlformats.org/officeDocument/2006/relationships/image" Target="../media/image163.png"/></Relationships>
</file>

<file path=ppt/slides/_rels/slide18.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6.jpg"/><Relationship Id="rId7" Type="http://schemas.openxmlformats.org/officeDocument/2006/relationships/image" Target="../media/image169.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168.png"/><Relationship Id="rId5" Type="http://schemas.openxmlformats.org/officeDocument/2006/relationships/image" Target="../media/image14.png"/><Relationship Id="rId4" Type="http://schemas.openxmlformats.org/officeDocument/2006/relationships/image" Target="../media/image167.png"/></Relationships>
</file>

<file path=ppt/slides/_rels/slide1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171.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89.png"/></Relationships>
</file>

<file path=ppt/slides/_rels/slide2.xml.rels><?xml version="1.0" encoding="UTF-8" standalone="yes"?>
<Relationships xmlns="http://schemas.openxmlformats.org/package/2006/relationships"><Relationship Id="rId8" Type="http://schemas.openxmlformats.org/officeDocument/2006/relationships/hyperlink" Target="mailto:ohintaek@gmail.com" TargetMode="External"/><Relationship Id="rId3" Type="http://schemas.openxmlformats.org/officeDocument/2006/relationships/slideLayout" Target="../slideLayouts/slideLayout21.xml"/><Relationship Id="rId7" Type="http://schemas.openxmlformats.org/officeDocument/2006/relationships/image" Target="../media/image2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8" Type="http://schemas.openxmlformats.org/officeDocument/2006/relationships/image" Target="../media/image176.png"/><Relationship Id="rId13" Type="http://schemas.openxmlformats.org/officeDocument/2006/relationships/image" Target="../media/image180.jpg"/><Relationship Id="rId3" Type="http://schemas.openxmlformats.org/officeDocument/2006/relationships/image" Target="../media/image103.png"/><Relationship Id="rId7" Type="http://schemas.openxmlformats.org/officeDocument/2006/relationships/image" Target="../media/image175.png"/><Relationship Id="rId12" Type="http://schemas.openxmlformats.org/officeDocument/2006/relationships/image" Target="../media/image179.jp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174.png"/><Relationship Id="rId11" Type="http://schemas.openxmlformats.org/officeDocument/2006/relationships/image" Target="../media/image178.jpg"/><Relationship Id="rId5" Type="http://schemas.openxmlformats.org/officeDocument/2006/relationships/image" Target="../media/image173.png"/><Relationship Id="rId10" Type="http://schemas.openxmlformats.org/officeDocument/2006/relationships/image" Target="../media/image177.jpg"/><Relationship Id="rId4" Type="http://schemas.openxmlformats.org/officeDocument/2006/relationships/image" Target="../media/image172.png"/><Relationship Id="rId9" Type="http://schemas.openxmlformats.org/officeDocument/2006/relationships/image" Target="../media/image171.png"/><Relationship Id="rId14" Type="http://schemas.openxmlformats.org/officeDocument/2006/relationships/image" Target="../media/image181.png"/></Relationships>
</file>

<file path=ppt/slides/_rels/slide21.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57.png"/><Relationship Id="rId7" Type="http://schemas.openxmlformats.org/officeDocument/2006/relationships/image" Target="../media/image182.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46.png"/><Relationship Id="rId10" Type="http://schemas.openxmlformats.org/officeDocument/2006/relationships/image" Target="../media/image185.png"/><Relationship Id="rId4" Type="http://schemas.openxmlformats.org/officeDocument/2006/relationships/image" Target="../media/image147.png"/><Relationship Id="rId9" Type="http://schemas.openxmlformats.org/officeDocument/2006/relationships/image" Target="../media/image184.png"/></Relationships>
</file>

<file path=ppt/slides/_rels/slide22.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image" Target="../media/image73.png"/><Relationship Id="rId7" Type="http://schemas.openxmlformats.org/officeDocument/2006/relationships/image" Target="../media/image188.jpg"/><Relationship Id="rId12" Type="http://schemas.openxmlformats.org/officeDocument/2006/relationships/image" Target="../media/image193.jpg"/><Relationship Id="rId2" Type="http://schemas.openxmlformats.org/officeDocument/2006/relationships/image" Target="../media/image186.png"/><Relationship Id="rId1" Type="http://schemas.openxmlformats.org/officeDocument/2006/relationships/slideLayout" Target="../slideLayouts/slideLayout2.xml"/><Relationship Id="rId6" Type="http://schemas.openxmlformats.org/officeDocument/2006/relationships/image" Target="../media/image187.png"/><Relationship Id="rId11" Type="http://schemas.openxmlformats.org/officeDocument/2006/relationships/image" Target="../media/image192.jpg"/><Relationship Id="rId5" Type="http://schemas.openxmlformats.org/officeDocument/2006/relationships/image" Target="../media/image75.png"/><Relationship Id="rId10" Type="http://schemas.openxmlformats.org/officeDocument/2006/relationships/image" Target="../media/image191.jpg"/><Relationship Id="rId4" Type="http://schemas.openxmlformats.org/officeDocument/2006/relationships/image" Target="../media/image74.png"/><Relationship Id="rId9" Type="http://schemas.openxmlformats.org/officeDocument/2006/relationships/image" Target="../media/image190.png"/></Relationships>
</file>

<file path=ppt/slides/_rels/slide23.xml.rels><?xml version="1.0" encoding="UTF-8" standalone="yes"?>
<Relationships xmlns="http://schemas.openxmlformats.org/package/2006/relationships"><Relationship Id="rId8" Type="http://schemas.openxmlformats.org/officeDocument/2006/relationships/image" Target="../media/image194.jpg"/><Relationship Id="rId3" Type="http://schemas.openxmlformats.org/officeDocument/2006/relationships/image" Target="../media/image84.png"/><Relationship Id="rId7" Type="http://schemas.openxmlformats.org/officeDocument/2006/relationships/image" Target="../media/image106.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9.png"/><Relationship Id="rId4" Type="http://schemas.openxmlformats.org/officeDocument/2006/relationships/image" Target="../media/image85.png"/><Relationship Id="rId9" Type="http://schemas.openxmlformats.org/officeDocument/2006/relationships/image" Target="../media/image195.jpg"/></Relationships>
</file>

<file path=ppt/slides/_rels/slide24.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7.jpg"/><Relationship Id="rId7" Type="http://schemas.openxmlformats.org/officeDocument/2006/relationships/image" Target="../media/image175.png"/><Relationship Id="rId2" Type="http://schemas.openxmlformats.org/officeDocument/2006/relationships/image" Target="../media/image196.jpg"/><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152.png"/><Relationship Id="rId4" Type="http://schemas.openxmlformats.org/officeDocument/2006/relationships/image" Target="../media/image198.png"/></Relationships>
</file>

<file path=ppt/slides/_rels/slide25.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203.png"/><Relationship Id="rId3" Type="http://schemas.openxmlformats.org/officeDocument/2006/relationships/image" Target="../media/image87.png"/><Relationship Id="rId7" Type="http://schemas.openxmlformats.org/officeDocument/2006/relationships/image" Target="../media/image201.jpg"/><Relationship Id="rId12" Type="http://schemas.openxmlformats.org/officeDocument/2006/relationships/image" Target="../media/image202.png"/><Relationship Id="rId2" Type="http://schemas.openxmlformats.org/officeDocument/2006/relationships/image" Target="../media/image186.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image" Target="../media/image124.png"/><Relationship Id="rId5" Type="http://schemas.openxmlformats.org/officeDocument/2006/relationships/image" Target="../media/image200.png"/><Relationship Id="rId15" Type="http://schemas.openxmlformats.org/officeDocument/2006/relationships/image" Target="../media/image205.png"/><Relationship Id="rId10" Type="http://schemas.openxmlformats.org/officeDocument/2006/relationships/image" Target="../media/image182.png"/><Relationship Id="rId4" Type="http://schemas.openxmlformats.org/officeDocument/2006/relationships/image" Target="../media/image74.png"/><Relationship Id="rId9" Type="http://schemas.openxmlformats.org/officeDocument/2006/relationships/image" Target="../media/image157.png"/><Relationship Id="rId14" Type="http://schemas.openxmlformats.org/officeDocument/2006/relationships/image" Target="../media/image204.png"/></Relationships>
</file>

<file path=ppt/slides/_rels/slide26.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03.png"/><Relationship Id="rId7" Type="http://schemas.openxmlformats.org/officeDocument/2006/relationships/image" Target="../media/image124.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206.png"/><Relationship Id="rId4" Type="http://schemas.openxmlformats.org/officeDocument/2006/relationships/image" Target="../media/image173.png"/><Relationship Id="rId9" Type="http://schemas.openxmlformats.org/officeDocument/2006/relationships/image" Target="../media/image146.png"/></Relationships>
</file>

<file path=ppt/slides/_rels/slide27.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image" Target="../media/image2.png"/><Relationship Id="rId7" Type="http://schemas.openxmlformats.org/officeDocument/2006/relationships/image" Target="../media/image20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4.png"/><Relationship Id="rId10" Type="http://schemas.openxmlformats.org/officeDocument/2006/relationships/image" Target="../media/image85.png"/><Relationship Id="rId4" Type="http://schemas.openxmlformats.org/officeDocument/2006/relationships/image" Target="../media/image3.png"/><Relationship Id="rId9" Type="http://schemas.openxmlformats.org/officeDocument/2006/relationships/image" Target="../media/image176.png"/></Relationships>
</file>

<file path=ppt/slides/_rels/slide2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209.png"/><Relationship Id="rId7" Type="http://schemas.openxmlformats.org/officeDocument/2006/relationships/image" Target="../media/image212.png"/><Relationship Id="rId2" Type="http://schemas.openxmlformats.org/officeDocument/2006/relationships/image" Target="../media/image186.png"/><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210.jpg"/><Relationship Id="rId4" Type="http://schemas.openxmlformats.org/officeDocument/2006/relationships/image" Target="../media/image188.jpg"/><Relationship Id="rId9" Type="http://schemas.openxmlformats.org/officeDocument/2006/relationships/image" Target="../media/image205.png"/></Relationships>
</file>

<file path=ppt/slides/_rels/slide29.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image" Target="../media/image213.jpg"/><Relationship Id="rId7" Type="http://schemas.openxmlformats.org/officeDocument/2006/relationships/image" Target="../media/image215.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214.png"/><Relationship Id="rId5" Type="http://schemas.openxmlformats.org/officeDocument/2006/relationships/image" Target="../media/image14.png"/><Relationship Id="rId10" Type="http://schemas.openxmlformats.org/officeDocument/2006/relationships/image" Target="../media/image7.png"/><Relationship Id="rId4" Type="http://schemas.openxmlformats.org/officeDocument/2006/relationships/image" Target="../media/image167.png"/><Relationship Id="rId9" Type="http://schemas.openxmlformats.org/officeDocument/2006/relationships/image" Target="../media/image217.png"/></Relationships>
</file>

<file path=ppt/slides/_rels/slide3.xml.rels><?xml version="1.0" encoding="UTF-8" standalone="yes"?>
<Relationships xmlns="http://schemas.openxmlformats.org/package/2006/relationships"><Relationship Id="rId13" Type="http://schemas.openxmlformats.org/officeDocument/2006/relationships/image" Target="../media/image33.png"/><Relationship Id="rId18" Type="http://schemas.openxmlformats.org/officeDocument/2006/relationships/image" Target="../media/image38.png"/><Relationship Id="rId26" Type="http://schemas.openxmlformats.org/officeDocument/2006/relationships/image" Target="../media/image46.png"/><Relationship Id="rId3" Type="http://schemas.openxmlformats.org/officeDocument/2006/relationships/image" Target="../media/image23.jpg"/><Relationship Id="rId21" Type="http://schemas.openxmlformats.org/officeDocument/2006/relationships/image" Target="../media/image41.png"/><Relationship Id="rId34" Type="http://schemas.openxmlformats.org/officeDocument/2006/relationships/image" Target="../media/image54.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5" Type="http://schemas.openxmlformats.org/officeDocument/2006/relationships/image" Target="../media/image45.png"/><Relationship Id="rId33" Type="http://schemas.openxmlformats.org/officeDocument/2006/relationships/image" Target="../media/image53.png"/><Relationship Id="rId2" Type="http://schemas.openxmlformats.org/officeDocument/2006/relationships/image" Target="../media/image22.png"/><Relationship Id="rId16" Type="http://schemas.openxmlformats.org/officeDocument/2006/relationships/image" Target="../media/image36.png"/><Relationship Id="rId20" Type="http://schemas.openxmlformats.org/officeDocument/2006/relationships/image" Target="../media/image40.png"/><Relationship Id="rId29" Type="http://schemas.openxmlformats.org/officeDocument/2006/relationships/image" Target="../media/image49.png"/><Relationship Id="rId1" Type="http://schemas.openxmlformats.org/officeDocument/2006/relationships/slideLayout" Target="../slideLayouts/slideLayout5.xml"/><Relationship Id="rId6" Type="http://schemas.openxmlformats.org/officeDocument/2006/relationships/image" Target="../media/image26.png"/><Relationship Id="rId11" Type="http://schemas.openxmlformats.org/officeDocument/2006/relationships/image" Target="../media/image31.png"/><Relationship Id="rId24" Type="http://schemas.openxmlformats.org/officeDocument/2006/relationships/image" Target="../media/image44.png"/><Relationship Id="rId32" Type="http://schemas.openxmlformats.org/officeDocument/2006/relationships/image" Target="../media/image52.png"/><Relationship Id="rId5" Type="http://schemas.openxmlformats.org/officeDocument/2006/relationships/image" Target="../media/image25.png"/><Relationship Id="rId15" Type="http://schemas.openxmlformats.org/officeDocument/2006/relationships/image" Target="../media/image35.png"/><Relationship Id="rId23" Type="http://schemas.openxmlformats.org/officeDocument/2006/relationships/image" Target="../media/image43.png"/><Relationship Id="rId28" Type="http://schemas.openxmlformats.org/officeDocument/2006/relationships/image" Target="../media/image48.png"/><Relationship Id="rId36" Type="http://schemas.openxmlformats.org/officeDocument/2006/relationships/image" Target="../media/image56.png"/><Relationship Id="rId10" Type="http://schemas.openxmlformats.org/officeDocument/2006/relationships/image" Target="../media/image30.png"/><Relationship Id="rId19" Type="http://schemas.openxmlformats.org/officeDocument/2006/relationships/image" Target="../media/image39.png"/><Relationship Id="rId31" Type="http://schemas.openxmlformats.org/officeDocument/2006/relationships/image" Target="../media/image51.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 Id="rId22" Type="http://schemas.openxmlformats.org/officeDocument/2006/relationships/image" Target="../media/image42.png"/><Relationship Id="rId27" Type="http://schemas.openxmlformats.org/officeDocument/2006/relationships/image" Target="../media/image47.png"/><Relationship Id="rId30" Type="http://schemas.openxmlformats.org/officeDocument/2006/relationships/image" Target="../media/image50.png"/><Relationship Id="rId35" Type="http://schemas.openxmlformats.org/officeDocument/2006/relationships/image" Target="../media/image55.png"/><Relationship Id="rId8" Type="http://schemas.openxmlformats.org/officeDocument/2006/relationships/image" Target="../media/image28.png"/></Relationships>
</file>

<file path=ppt/slides/_rels/slide30.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219.png"/><Relationship Id="rId7" Type="http://schemas.openxmlformats.org/officeDocument/2006/relationships/image" Target="../media/image173.png"/><Relationship Id="rId12" Type="http://schemas.openxmlformats.org/officeDocument/2006/relationships/image" Target="../media/image94.png"/><Relationship Id="rId2" Type="http://schemas.openxmlformats.org/officeDocument/2006/relationships/image" Target="../media/image218.png"/><Relationship Id="rId1" Type="http://schemas.openxmlformats.org/officeDocument/2006/relationships/slideLayout" Target="../slideLayouts/slideLayout2.xml"/><Relationship Id="rId6" Type="http://schemas.openxmlformats.org/officeDocument/2006/relationships/image" Target="../media/image174.png"/><Relationship Id="rId11" Type="http://schemas.openxmlformats.org/officeDocument/2006/relationships/image" Target="../media/image89.png"/><Relationship Id="rId5" Type="http://schemas.openxmlformats.org/officeDocument/2006/relationships/image" Target="../media/image220.png"/><Relationship Id="rId10" Type="http://schemas.openxmlformats.org/officeDocument/2006/relationships/image" Target="../media/image221.png"/><Relationship Id="rId4" Type="http://schemas.openxmlformats.org/officeDocument/2006/relationships/image" Target="../media/image84.png"/><Relationship Id="rId9" Type="http://schemas.openxmlformats.org/officeDocument/2006/relationships/image" Target="../media/image176.png"/></Relationships>
</file>

<file path=ppt/slides/_rels/slide31.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image" Target="../media/image223.png"/><Relationship Id="rId7" Type="http://schemas.openxmlformats.org/officeDocument/2006/relationships/image" Target="../media/image220.png"/><Relationship Id="rId2" Type="http://schemas.openxmlformats.org/officeDocument/2006/relationships/image" Target="../media/image222.jp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225.png"/><Relationship Id="rId4" Type="http://schemas.openxmlformats.org/officeDocument/2006/relationships/image" Target="../media/image224.jpg"/><Relationship Id="rId9" Type="http://schemas.openxmlformats.org/officeDocument/2006/relationships/image" Target="../media/image226.png"/></Relationships>
</file>

<file path=ppt/slides/_rels/slide32.xml.rels><?xml version="1.0" encoding="UTF-8" standalone="yes"?>
<Relationships xmlns="http://schemas.openxmlformats.org/package/2006/relationships"><Relationship Id="rId8" Type="http://schemas.openxmlformats.org/officeDocument/2006/relationships/image" Target="../media/image228.png"/><Relationship Id="rId3" Type="http://schemas.openxmlformats.org/officeDocument/2006/relationships/image" Target="../media/image227.png"/><Relationship Id="rId7" Type="http://schemas.openxmlformats.org/officeDocument/2006/relationships/image" Target="../media/image157.png"/><Relationship Id="rId2" Type="http://schemas.openxmlformats.org/officeDocument/2006/relationships/image" Target="../media/image186.png"/><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202.png"/><Relationship Id="rId10" Type="http://schemas.openxmlformats.org/officeDocument/2006/relationships/image" Target="../media/image229.png"/><Relationship Id="rId4" Type="http://schemas.openxmlformats.org/officeDocument/2006/relationships/image" Target="../media/image124.png"/><Relationship Id="rId9" Type="http://schemas.openxmlformats.org/officeDocument/2006/relationships/image" Target="../media/image205.png"/></Relationships>
</file>

<file path=ppt/slides/_rels/slide33.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124.png"/><Relationship Id="rId7" Type="http://schemas.openxmlformats.org/officeDocument/2006/relationships/image" Target="../media/image202.png"/><Relationship Id="rId2" Type="http://schemas.openxmlformats.org/officeDocument/2006/relationships/image" Target="../media/image186.png"/><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image" Target="../media/image147.png"/><Relationship Id="rId10" Type="http://schemas.openxmlformats.org/officeDocument/2006/relationships/image" Target="../media/image205.png"/><Relationship Id="rId4" Type="http://schemas.openxmlformats.org/officeDocument/2006/relationships/image" Target="../media/image146.png"/><Relationship Id="rId9" Type="http://schemas.openxmlformats.org/officeDocument/2006/relationships/image" Target="../media/image231.png"/></Relationships>
</file>

<file path=ppt/slides/_rels/slide34.xml.rels><?xml version="1.0" encoding="UTF-8" standalone="yes"?>
<Relationships xmlns="http://schemas.openxmlformats.org/package/2006/relationships"><Relationship Id="rId8" Type="http://schemas.openxmlformats.org/officeDocument/2006/relationships/image" Target="../media/image174.png"/><Relationship Id="rId13" Type="http://schemas.openxmlformats.org/officeDocument/2006/relationships/image" Target="../media/image233.jpg"/><Relationship Id="rId3" Type="http://schemas.openxmlformats.org/officeDocument/2006/relationships/image" Target="../media/image72.png"/><Relationship Id="rId7" Type="http://schemas.openxmlformats.org/officeDocument/2006/relationships/image" Target="../media/image171.png"/><Relationship Id="rId12" Type="http://schemas.openxmlformats.org/officeDocument/2006/relationships/image" Target="../media/image188.jpg"/><Relationship Id="rId2" Type="http://schemas.openxmlformats.org/officeDocument/2006/relationships/image" Target="../media/image186.png"/><Relationship Id="rId1" Type="http://schemas.openxmlformats.org/officeDocument/2006/relationships/slideLayout" Target="../slideLayouts/slideLayout2.xml"/><Relationship Id="rId6" Type="http://schemas.openxmlformats.org/officeDocument/2006/relationships/image" Target="../media/image173.png"/><Relationship Id="rId11" Type="http://schemas.openxmlformats.org/officeDocument/2006/relationships/image" Target="../media/image232.png"/><Relationship Id="rId5" Type="http://schemas.openxmlformats.org/officeDocument/2006/relationships/image" Target="../media/image103.png"/><Relationship Id="rId15" Type="http://schemas.openxmlformats.org/officeDocument/2006/relationships/image" Target="../media/image235.jpg"/><Relationship Id="rId10" Type="http://schemas.openxmlformats.org/officeDocument/2006/relationships/image" Target="../media/image190.png"/><Relationship Id="rId4" Type="http://schemas.openxmlformats.org/officeDocument/2006/relationships/image" Target="../media/image102.png"/><Relationship Id="rId9" Type="http://schemas.openxmlformats.org/officeDocument/2006/relationships/image" Target="../media/image220.png"/><Relationship Id="rId14" Type="http://schemas.openxmlformats.org/officeDocument/2006/relationships/image" Target="../media/image234.jpg"/></Relationships>
</file>

<file path=ppt/slides/_rels/slide35.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image" Target="../media/image171.png"/><Relationship Id="rId7" Type="http://schemas.openxmlformats.org/officeDocument/2006/relationships/image" Target="../media/image86.png"/><Relationship Id="rId2" Type="http://schemas.openxmlformats.org/officeDocument/2006/relationships/image" Target="../media/image174.png"/><Relationship Id="rId1" Type="http://schemas.openxmlformats.org/officeDocument/2006/relationships/slideLayout" Target="../slideLayouts/slideLayout2.xml"/><Relationship Id="rId6" Type="http://schemas.openxmlformats.org/officeDocument/2006/relationships/image" Target="../media/image221.png"/><Relationship Id="rId5" Type="http://schemas.openxmlformats.org/officeDocument/2006/relationships/image" Target="../media/image89.png"/><Relationship Id="rId4" Type="http://schemas.openxmlformats.org/officeDocument/2006/relationships/image" Target="../media/image85.png"/></Relationships>
</file>

<file path=ppt/slides/_rels/slide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37.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238.png"/><Relationship Id="rId3" Type="http://schemas.openxmlformats.org/officeDocument/2006/relationships/image" Target="../media/image2.png"/><Relationship Id="rId7" Type="http://schemas.openxmlformats.org/officeDocument/2006/relationships/image" Target="../media/image171.png"/><Relationship Id="rId12" Type="http://schemas.openxmlformats.org/officeDocument/2006/relationships/image" Target="../media/image8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73.png"/><Relationship Id="rId11" Type="http://schemas.openxmlformats.org/officeDocument/2006/relationships/image" Target="../media/image237.png"/><Relationship Id="rId5" Type="http://schemas.openxmlformats.org/officeDocument/2006/relationships/image" Target="../media/image4.png"/><Relationship Id="rId15" Type="http://schemas.openxmlformats.org/officeDocument/2006/relationships/image" Target="../media/image240.png"/><Relationship Id="rId10" Type="http://schemas.openxmlformats.org/officeDocument/2006/relationships/image" Target="../media/image151.png"/><Relationship Id="rId4" Type="http://schemas.openxmlformats.org/officeDocument/2006/relationships/image" Target="../media/image3.png"/><Relationship Id="rId9" Type="http://schemas.openxmlformats.org/officeDocument/2006/relationships/image" Target="../media/image174.png"/><Relationship Id="rId14" Type="http://schemas.openxmlformats.org/officeDocument/2006/relationships/image" Target="../media/image239.png"/></Relationships>
</file>

<file path=ppt/slides/_rels/slide38.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02.png"/><Relationship Id="rId7" Type="http://schemas.openxmlformats.org/officeDocument/2006/relationships/image" Target="../media/image146.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57.png"/><Relationship Id="rId10" Type="http://schemas.openxmlformats.org/officeDocument/2006/relationships/image" Target="../media/image182.png"/><Relationship Id="rId4" Type="http://schemas.openxmlformats.org/officeDocument/2006/relationships/image" Target="../media/image202.png"/><Relationship Id="rId9" Type="http://schemas.openxmlformats.org/officeDocument/2006/relationships/image" Target="../media/image183.png"/></Relationships>
</file>

<file path=ppt/slides/_rels/slide39.xml.rels><?xml version="1.0" encoding="UTF-8" standalone="yes"?>
<Relationships xmlns="http://schemas.openxmlformats.org/package/2006/relationships"><Relationship Id="rId8" Type="http://schemas.openxmlformats.org/officeDocument/2006/relationships/image" Target="../media/image232.png"/><Relationship Id="rId13" Type="http://schemas.openxmlformats.org/officeDocument/2006/relationships/image" Target="../media/image202.png"/><Relationship Id="rId3" Type="http://schemas.openxmlformats.org/officeDocument/2006/relationships/image" Target="../media/image103.png"/><Relationship Id="rId7" Type="http://schemas.openxmlformats.org/officeDocument/2006/relationships/image" Target="../media/image75.png"/><Relationship Id="rId12" Type="http://schemas.openxmlformats.org/officeDocument/2006/relationships/image" Target="../media/image124.png"/><Relationship Id="rId2" Type="http://schemas.openxmlformats.org/officeDocument/2006/relationships/image" Target="../media/image72.png"/><Relationship Id="rId16" Type="http://schemas.openxmlformats.org/officeDocument/2006/relationships/image" Target="../media/image205.png"/><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190.png"/><Relationship Id="rId5" Type="http://schemas.openxmlformats.org/officeDocument/2006/relationships/image" Target="../media/image87.png"/><Relationship Id="rId15" Type="http://schemas.openxmlformats.org/officeDocument/2006/relationships/image" Target="../media/image243.png"/><Relationship Id="rId10" Type="http://schemas.openxmlformats.org/officeDocument/2006/relationships/image" Target="../media/image242.jpg"/><Relationship Id="rId4" Type="http://schemas.openxmlformats.org/officeDocument/2006/relationships/image" Target="../media/image241.png"/><Relationship Id="rId9" Type="http://schemas.openxmlformats.org/officeDocument/2006/relationships/image" Target="../media/image188.jpg"/><Relationship Id="rId14" Type="http://schemas.openxmlformats.org/officeDocument/2006/relationships/image" Target="../media/image157.png"/></Relationships>
</file>

<file path=ppt/slides/_rels/slide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0.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85.png"/><Relationship Id="rId7" Type="http://schemas.openxmlformats.org/officeDocument/2006/relationships/image" Target="../media/image244.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9.png"/><Relationship Id="rId4" Type="http://schemas.openxmlformats.org/officeDocument/2006/relationships/image" Target="../media/image94.png"/><Relationship Id="rId9" Type="http://schemas.openxmlformats.org/officeDocument/2006/relationships/image" Target="../media/image245.jpg"/></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103.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221.png"/><Relationship Id="rId5" Type="http://schemas.openxmlformats.org/officeDocument/2006/relationships/image" Target="../media/image86.png"/><Relationship Id="rId4" Type="http://schemas.openxmlformats.org/officeDocument/2006/relationships/image" Target="../media/image89.png"/></Relationships>
</file>

<file path=ppt/slides/_rels/slide42.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249.png"/><Relationship Id="rId18" Type="http://schemas.openxmlformats.org/officeDocument/2006/relationships/image" Target="../media/image254.png"/><Relationship Id="rId3" Type="http://schemas.openxmlformats.org/officeDocument/2006/relationships/image" Target="../media/image84.png"/><Relationship Id="rId7" Type="http://schemas.openxmlformats.org/officeDocument/2006/relationships/image" Target="../media/image174.png"/><Relationship Id="rId12" Type="http://schemas.openxmlformats.org/officeDocument/2006/relationships/image" Target="../media/image248.png"/><Relationship Id="rId17" Type="http://schemas.openxmlformats.org/officeDocument/2006/relationships/image" Target="../media/image253.png"/><Relationship Id="rId2" Type="http://schemas.openxmlformats.org/officeDocument/2006/relationships/image" Target="../media/image102.png"/><Relationship Id="rId16" Type="http://schemas.openxmlformats.org/officeDocument/2006/relationships/image" Target="../media/image252.png"/><Relationship Id="rId1" Type="http://schemas.openxmlformats.org/officeDocument/2006/relationships/slideLayout" Target="../slideLayouts/slideLayout2.xml"/><Relationship Id="rId6" Type="http://schemas.openxmlformats.org/officeDocument/2006/relationships/image" Target="../media/image103.png"/><Relationship Id="rId11" Type="http://schemas.openxmlformats.org/officeDocument/2006/relationships/image" Target="../media/image247.png"/><Relationship Id="rId5" Type="http://schemas.openxmlformats.org/officeDocument/2006/relationships/image" Target="../media/image152.png"/><Relationship Id="rId15" Type="http://schemas.openxmlformats.org/officeDocument/2006/relationships/image" Target="../media/image251.png"/><Relationship Id="rId10" Type="http://schemas.openxmlformats.org/officeDocument/2006/relationships/image" Target="../media/image246.jpg"/><Relationship Id="rId19" Type="http://schemas.openxmlformats.org/officeDocument/2006/relationships/image" Target="../media/image255.png"/><Relationship Id="rId4" Type="http://schemas.openxmlformats.org/officeDocument/2006/relationships/image" Target="../media/image237.png"/><Relationship Id="rId9" Type="http://schemas.openxmlformats.org/officeDocument/2006/relationships/image" Target="../media/image173.png"/><Relationship Id="rId14" Type="http://schemas.openxmlformats.org/officeDocument/2006/relationships/image" Target="../media/image250.png"/></Relationships>
</file>

<file path=ppt/slides/_rels/slide4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103.png"/><Relationship Id="rId7" Type="http://schemas.openxmlformats.org/officeDocument/2006/relationships/image" Target="../media/image257.png"/><Relationship Id="rId2" Type="http://schemas.openxmlformats.org/officeDocument/2006/relationships/image" Target="../media/image186.png"/><Relationship Id="rId1" Type="http://schemas.openxmlformats.org/officeDocument/2006/relationships/slideLayout" Target="../slideLayouts/slideLayout2.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256.png"/><Relationship Id="rId10" Type="http://schemas.openxmlformats.org/officeDocument/2006/relationships/image" Target="../media/image86.png"/><Relationship Id="rId4" Type="http://schemas.openxmlformats.org/officeDocument/2006/relationships/image" Target="../media/image200.png"/><Relationship Id="rId9" Type="http://schemas.openxmlformats.org/officeDocument/2006/relationships/image" Target="../media/image258.png"/></Relationships>
</file>

<file path=ppt/slides/_rels/slide44.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151.png"/><Relationship Id="rId7" Type="http://schemas.openxmlformats.org/officeDocument/2006/relationships/image" Target="../media/image254.png"/><Relationship Id="rId2" Type="http://schemas.openxmlformats.org/officeDocument/2006/relationships/image" Target="../media/image259.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103.png"/><Relationship Id="rId10" Type="http://schemas.openxmlformats.org/officeDocument/2006/relationships/image" Target="../media/image262.png"/><Relationship Id="rId4" Type="http://schemas.openxmlformats.org/officeDocument/2006/relationships/image" Target="../media/image152.png"/><Relationship Id="rId9" Type="http://schemas.openxmlformats.org/officeDocument/2006/relationships/image" Target="../media/image261.png"/></Relationships>
</file>

<file path=ppt/slides/_rels/slide45.xml.rels><?xml version="1.0" encoding="UTF-8" standalone="yes"?>
<Relationships xmlns="http://schemas.openxmlformats.org/package/2006/relationships"><Relationship Id="rId8" Type="http://schemas.openxmlformats.org/officeDocument/2006/relationships/image" Target="../media/image202.png"/><Relationship Id="rId13" Type="http://schemas.openxmlformats.org/officeDocument/2006/relationships/image" Target="../media/image264.png"/><Relationship Id="rId3" Type="http://schemas.openxmlformats.org/officeDocument/2006/relationships/image" Target="../media/image103.png"/><Relationship Id="rId7" Type="http://schemas.openxmlformats.org/officeDocument/2006/relationships/image" Target="../media/image263.png"/><Relationship Id="rId12" Type="http://schemas.openxmlformats.org/officeDocument/2006/relationships/image" Target="../media/image89.png"/><Relationship Id="rId2" Type="http://schemas.openxmlformats.org/officeDocument/2006/relationships/image" Target="../media/image186.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85.png"/><Relationship Id="rId5" Type="http://schemas.openxmlformats.org/officeDocument/2006/relationships/image" Target="../media/image221.png"/><Relationship Id="rId15" Type="http://schemas.openxmlformats.org/officeDocument/2006/relationships/image" Target="../media/image205.png"/><Relationship Id="rId10" Type="http://schemas.openxmlformats.org/officeDocument/2006/relationships/image" Target="../media/image94.png"/><Relationship Id="rId4" Type="http://schemas.openxmlformats.org/officeDocument/2006/relationships/image" Target="../media/image200.png"/><Relationship Id="rId9" Type="http://schemas.openxmlformats.org/officeDocument/2006/relationships/image" Target="../media/image236.png"/><Relationship Id="rId14" Type="http://schemas.openxmlformats.org/officeDocument/2006/relationships/image" Target="../media/image265.png"/></Relationships>
</file>

<file path=ppt/slides/_rels/slide46.xml.rels><?xml version="1.0" encoding="UTF-8" standalone="yes"?>
<Relationships xmlns="http://schemas.openxmlformats.org/package/2006/relationships"><Relationship Id="rId8" Type="http://schemas.openxmlformats.org/officeDocument/2006/relationships/image" Target="../media/image241.png"/><Relationship Id="rId13" Type="http://schemas.openxmlformats.org/officeDocument/2006/relationships/image" Target="../media/image269.jpg"/><Relationship Id="rId3" Type="http://schemas.openxmlformats.org/officeDocument/2006/relationships/image" Target="../media/image190.png"/><Relationship Id="rId7" Type="http://schemas.openxmlformats.org/officeDocument/2006/relationships/image" Target="../media/image73.png"/><Relationship Id="rId12" Type="http://schemas.openxmlformats.org/officeDocument/2006/relationships/image" Target="../media/image188.jpg"/><Relationship Id="rId2" Type="http://schemas.openxmlformats.org/officeDocument/2006/relationships/image" Target="../media/image266.png"/><Relationship Id="rId16"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209.png"/><Relationship Id="rId5" Type="http://schemas.openxmlformats.org/officeDocument/2006/relationships/image" Target="../media/image267.png"/><Relationship Id="rId15" Type="http://schemas.openxmlformats.org/officeDocument/2006/relationships/image" Target="../media/image271.jpg"/><Relationship Id="rId10" Type="http://schemas.openxmlformats.org/officeDocument/2006/relationships/image" Target="../media/image87.png"/><Relationship Id="rId4" Type="http://schemas.openxmlformats.org/officeDocument/2006/relationships/image" Target="../media/image200.png"/><Relationship Id="rId9" Type="http://schemas.openxmlformats.org/officeDocument/2006/relationships/image" Target="../media/image268.png"/><Relationship Id="rId14" Type="http://schemas.openxmlformats.org/officeDocument/2006/relationships/image" Target="../media/image270.png"/></Relationships>
</file>

<file path=ppt/slides/_rels/slide47.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102.png"/><Relationship Id="rId3" Type="http://schemas.openxmlformats.org/officeDocument/2006/relationships/image" Target="../media/image2.png"/><Relationship Id="rId7" Type="http://schemas.openxmlformats.org/officeDocument/2006/relationships/image" Target="../media/image85.png"/><Relationship Id="rId12" Type="http://schemas.openxmlformats.org/officeDocument/2006/relationships/image" Target="../media/image22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258.png"/><Relationship Id="rId5" Type="http://schemas.openxmlformats.org/officeDocument/2006/relationships/image" Target="../media/image4.png"/><Relationship Id="rId10" Type="http://schemas.openxmlformats.org/officeDocument/2006/relationships/image" Target="../media/image236.png"/><Relationship Id="rId4" Type="http://schemas.openxmlformats.org/officeDocument/2006/relationships/image" Target="../media/image3.png"/><Relationship Id="rId9" Type="http://schemas.openxmlformats.org/officeDocument/2006/relationships/image" Target="../media/image89.png"/><Relationship Id="rId14" Type="http://schemas.openxmlformats.org/officeDocument/2006/relationships/image" Target="../media/image174.png"/></Relationships>
</file>

<file path=ppt/slides/_rels/slide48.xml.rels><?xml version="1.0" encoding="UTF-8" standalone="yes"?>
<Relationships xmlns="http://schemas.openxmlformats.org/package/2006/relationships"><Relationship Id="rId8" Type="http://schemas.openxmlformats.org/officeDocument/2006/relationships/image" Target="../media/image273.png"/><Relationship Id="rId3" Type="http://schemas.openxmlformats.org/officeDocument/2006/relationships/image" Target="../media/image272.png"/><Relationship Id="rId7" Type="http://schemas.openxmlformats.org/officeDocument/2006/relationships/image" Target="../media/image174.png"/><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175.png"/><Relationship Id="rId5" Type="http://schemas.openxmlformats.org/officeDocument/2006/relationships/image" Target="../media/image220.png"/><Relationship Id="rId10" Type="http://schemas.openxmlformats.org/officeDocument/2006/relationships/image" Target="../media/image275.png"/><Relationship Id="rId4" Type="http://schemas.openxmlformats.org/officeDocument/2006/relationships/image" Target="../media/image173.png"/><Relationship Id="rId9" Type="http://schemas.openxmlformats.org/officeDocument/2006/relationships/image" Target="../media/image274.png"/></Relationships>
</file>

<file path=ppt/slides/_rels/slide49.xml.rels><?xml version="1.0" encoding="UTF-8" standalone="yes"?>
<Relationships xmlns="http://schemas.openxmlformats.org/package/2006/relationships"><Relationship Id="rId8" Type="http://schemas.openxmlformats.org/officeDocument/2006/relationships/image" Target="../media/image202.png"/><Relationship Id="rId13" Type="http://schemas.openxmlformats.org/officeDocument/2006/relationships/image" Target="../media/image227.png"/><Relationship Id="rId3" Type="http://schemas.openxmlformats.org/officeDocument/2006/relationships/image" Target="../media/image200.png"/><Relationship Id="rId7" Type="http://schemas.openxmlformats.org/officeDocument/2006/relationships/image" Target="../media/image157.png"/><Relationship Id="rId12" Type="http://schemas.openxmlformats.org/officeDocument/2006/relationships/image" Target="../media/image124.png"/><Relationship Id="rId2" Type="http://schemas.openxmlformats.org/officeDocument/2006/relationships/image" Target="../media/image186.png"/><Relationship Id="rId1" Type="http://schemas.openxmlformats.org/officeDocument/2006/relationships/slideLayout" Target="../slideLayouts/slideLayout2.xml"/><Relationship Id="rId6" Type="http://schemas.openxmlformats.org/officeDocument/2006/relationships/image" Target="../media/image147.png"/><Relationship Id="rId11" Type="http://schemas.openxmlformats.org/officeDocument/2006/relationships/image" Target="../media/image182.png"/><Relationship Id="rId5" Type="http://schemas.openxmlformats.org/officeDocument/2006/relationships/image" Target="../media/image103.png"/><Relationship Id="rId15" Type="http://schemas.openxmlformats.org/officeDocument/2006/relationships/image" Target="../media/image205.png"/><Relationship Id="rId10" Type="http://schemas.openxmlformats.org/officeDocument/2006/relationships/image" Target="../media/image276.png"/><Relationship Id="rId4" Type="http://schemas.openxmlformats.org/officeDocument/2006/relationships/image" Target="../media/image102.png"/><Relationship Id="rId9" Type="http://schemas.openxmlformats.org/officeDocument/2006/relationships/image" Target="../media/image146.png"/><Relationship Id="rId14" Type="http://schemas.openxmlformats.org/officeDocument/2006/relationships/image" Target="../media/image27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278.png"/><Relationship Id="rId3" Type="http://schemas.openxmlformats.org/officeDocument/2006/relationships/image" Target="../media/image102.png"/><Relationship Id="rId7" Type="http://schemas.openxmlformats.org/officeDocument/2006/relationships/image" Target="../media/image75.png"/><Relationship Id="rId12" Type="http://schemas.openxmlformats.org/officeDocument/2006/relationships/image" Target="../media/image85.png"/><Relationship Id="rId2" Type="http://schemas.openxmlformats.org/officeDocument/2006/relationships/image" Target="../media/image186.png"/><Relationship Id="rId1" Type="http://schemas.openxmlformats.org/officeDocument/2006/relationships/slideLayout" Target="../slideLayouts/slideLayout2.xml"/><Relationship Id="rId6" Type="http://schemas.openxmlformats.org/officeDocument/2006/relationships/image" Target="../media/image200.png"/><Relationship Id="rId11" Type="http://schemas.openxmlformats.org/officeDocument/2006/relationships/image" Target="../media/image86.png"/><Relationship Id="rId5" Type="http://schemas.openxmlformats.org/officeDocument/2006/relationships/image" Target="../media/image72.png"/><Relationship Id="rId15" Type="http://schemas.openxmlformats.org/officeDocument/2006/relationships/image" Target="../media/image190.png"/><Relationship Id="rId10" Type="http://schemas.openxmlformats.org/officeDocument/2006/relationships/image" Target="../media/image94.png"/><Relationship Id="rId4" Type="http://schemas.openxmlformats.org/officeDocument/2006/relationships/image" Target="../media/image103.png"/><Relationship Id="rId9" Type="http://schemas.openxmlformats.org/officeDocument/2006/relationships/image" Target="../media/image89.png"/><Relationship Id="rId14" Type="http://schemas.openxmlformats.org/officeDocument/2006/relationships/image" Target="../media/image279.jpg"/></Relationships>
</file>

<file path=ppt/slides/_rels/slide51.xml.rels><?xml version="1.0" encoding="UTF-8" standalone="yes"?>
<Relationships xmlns="http://schemas.openxmlformats.org/package/2006/relationships"><Relationship Id="rId3" Type="http://schemas.openxmlformats.org/officeDocument/2006/relationships/image" Target="../media/image280.jpg"/><Relationship Id="rId2" Type="http://schemas.openxmlformats.org/officeDocument/2006/relationships/image" Target="../media/image5.png"/><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67.png"/></Relationships>
</file>

<file path=ppt/slides/_rels/slide5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173.png"/><Relationship Id="rId7" Type="http://schemas.openxmlformats.org/officeDocument/2006/relationships/image" Target="../media/image225.png"/><Relationship Id="rId2" Type="http://schemas.openxmlformats.org/officeDocument/2006/relationships/image" Target="../media/image281.png"/><Relationship Id="rId1" Type="http://schemas.openxmlformats.org/officeDocument/2006/relationships/slideLayout" Target="../slideLayouts/slideLayout2.xml"/><Relationship Id="rId6" Type="http://schemas.openxmlformats.org/officeDocument/2006/relationships/image" Target="../media/image175.png"/><Relationship Id="rId11" Type="http://schemas.openxmlformats.org/officeDocument/2006/relationships/image" Target="../media/image94.png"/><Relationship Id="rId5" Type="http://schemas.openxmlformats.org/officeDocument/2006/relationships/image" Target="../media/image174.png"/><Relationship Id="rId10" Type="http://schemas.openxmlformats.org/officeDocument/2006/relationships/image" Target="../media/image89.png"/><Relationship Id="rId4" Type="http://schemas.openxmlformats.org/officeDocument/2006/relationships/image" Target="../media/image171.png"/><Relationship Id="rId9" Type="http://schemas.openxmlformats.org/officeDocument/2006/relationships/image" Target="../media/image263.png"/></Relationships>
</file>

<file path=ppt/slides/_rels/slide53.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287.png"/><Relationship Id="rId3" Type="http://schemas.openxmlformats.org/officeDocument/2006/relationships/image" Target="../media/image283.png"/><Relationship Id="rId7" Type="http://schemas.openxmlformats.org/officeDocument/2006/relationships/image" Target="../media/image173.png"/><Relationship Id="rId12" Type="http://schemas.openxmlformats.org/officeDocument/2006/relationships/image" Target="../media/image286.png"/><Relationship Id="rId2" Type="http://schemas.openxmlformats.org/officeDocument/2006/relationships/image" Target="../media/image282.png"/><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174.png"/><Relationship Id="rId5" Type="http://schemas.openxmlformats.org/officeDocument/2006/relationships/image" Target="../media/image285.png"/><Relationship Id="rId10" Type="http://schemas.openxmlformats.org/officeDocument/2006/relationships/image" Target="../media/image102.png"/><Relationship Id="rId4" Type="http://schemas.openxmlformats.org/officeDocument/2006/relationships/image" Target="../media/image284.png"/><Relationship Id="rId9" Type="http://schemas.openxmlformats.org/officeDocument/2006/relationships/image" Target="../media/image237.png"/></Relationships>
</file>

<file path=ppt/slides/_rels/slide54.xml.rels><?xml version="1.0" encoding="UTF-8" standalone="yes"?>
<Relationships xmlns="http://schemas.openxmlformats.org/package/2006/relationships"><Relationship Id="rId8" Type="http://schemas.openxmlformats.org/officeDocument/2006/relationships/image" Target="../media/image202.png"/><Relationship Id="rId13" Type="http://schemas.openxmlformats.org/officeDocument/2006/relationships/image" Target="../media/image103.png"/><Relationship Id="rId3" Type="http://schemas.openxmlformats.org/officeDocument/2006/relationships/image" Target="../media/image104.png"/><Relationship Id="rId7" Type="http://schemas.openxmlformats.org/officeDocument/2006/relationships/image" Target="../media/image157.png"/><Relationship Id="rId12" Type="http://schemas.openxmlformats.org/officeDocument/2006/relationships/image" Target="../media/image227.png"/><Relationship Id="rId2" Type="http://schemas.openxmlformats.org/officeDocument/2006/relationships/image" Target="../media/image282.png"/><Relationship Id="rId16" Type="http://schemas.openxmlformats.org/officeDocument/2006/relationships/image" Target="../media/image291.png"/><Relationship Id="rId1" Type="http://schemas.openxmlformats.org/officeDocument/2006/relationships/slideLayout" Target="../slideLayouts/slideLayout2.xml"/><Relationship Id="rId6" Type="http://schemas.openxmlformats.org/officeDocument/2006/relationships/image" Target="../media/image288.png"/><Relationship Id="rId11" Type="http://schemas.openxmlformats.org/officeDocument/2006/relationships/image" Target="../media/image147.png"/><Relationship Id="rId5" Type="http://schemas.openxmlformats.org/officeDocument/2006/relationships/image" Target="../media/image124.png"/><Relationship Id="rId15" Type="http://schemas.openxmlformats.org/officeDocument/2006/relationships/image" Target="../media/image205.png"/><Relationship Id="rId10" Type="http://schemas.openxmlformats.org/officeDocument/2006/relationships/image" Target="../media/image146.png"/><Relationship Id="rId4" Type="http://schemas.openxmlformats.org/officeDocument/2006/relationships/image" Target="../media/image200.png"/><Relationship Id="rId9" Type="http://schemas.openxmlformats.org/officeDocument/2006/relationships/image" Target="../media/image289.png"/><Relationship Id="rId14" Type="http://schemas.openxmlformats.org/officeDocument/2006/relationships/image" Target="../media/image290.png"/></Relationships>
</file>

<file path=ppt/slides/_rels/slide55.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5.png"/><Relationship Id="rId3" Type="http://schemas.openxmlformats.org/officeDocument/2006/relationships/image" Target="../media/image104.png"/><Relationship Id="rId7" Type="http://schemas.openxmlformats.org/officeDocument/2006/relationships/image" Target="../media/image87.png"/><Relationship Id="rId12" Type="http://schemas.openxmlformats.org/officeDocument/2006/relationships/image" Target="../media/image295.png"/><Relationship Id="rId2" Type="http://schemas.openxmlformats.org/officeDocument/2006/relationships/image" Target="../media/image282.png"/><Relationship Id="rId1" Type="http://schemas.openxmlformats.org/officeDocument/2006/relationships/slideLayout" Target="../slideLayouts/slideLayout2.xml"/><Relationship Id="rId6" Type="http://schemas.openxmlformats.org/officeDocument/2006/relationships/image" Target="../media/image189.png"/><Relationship Id="rId11" Type="http://schemas.openxmlformats.org/officeDocument/2006/relationships/image" Target="../media/image294.jpg"/><Relationship Id="rId5" Type="http://schemas.openxmlformats.org/officeDocument/2006/relationships/image" Target="../media/image292.jpg"/><Relationship Id="rId15" Type="http://schemas.openxmlformats.org/officeDocument/2006/relationships/image" Target="../media/image190.png"/><Relationship Id="rId10" Type="http://schemas.openxmlformats.org/officeDocument/2006/relationships/image" Target="../media/image293.jpg"/><Relationship Id="rId4" Type="http://schemas.openxmlformats.org/officeDocument/2006/relationships/image" Target="../media/image200.png"/><Relationship Id="rId9" Type="http://schemas.openxmlformats.org/officeDocument/2006/relationships/image" Target="../media/image74.png"/><Relationship Id="rId14" Type="http://schemas.openxmlformats.org/officeDocument/2006/relationships/image" Target="../media/image296.jpg"/></Relationships>
</file>

<file path=ppt/slides/_rels/slide56.xml.rels><?xml version="1.0" encoding="UTF-8" standalone="yes"?>
<Relationships xmlns="http://schemas.openxmlformats.org/package/2006/relationships"><Relationship Id="rId8" Type="http://schemas.openxmlformats.org/officeDocument/2006/relationships/image" Target="../media/image300.png"/><Relationship Id="rId13" Type="http://schemas.openxmlformats.org/officeDocument/2006/relationships/image" Target="../media/image305.png"/><Relationship Id="rId3" Type="http://schemas.openxmlformats.org/officeDocument/2006/relationships/image" Target="../media/image72.png"/><Relationship Id="rId7" Type="http://schemas.openxmlformats.org/officeDocument/2006/relationships/image" Target="../media/image299.png"/><Relationship Id="rId12" Type="http://schemas.openxmlformats.org/officeDocument/2006/relationships/image" Target="../media/image304.png"/><Relationship Id="rId2" Type="http://schemas.openxmlformats.org/officeDocument/2006/relationships/image" Target="../media/image297.png"/><Relationship Id="rId16" Type="http://schemas.openxmlformats.org/officeDocument/2006/relationships/image" Target="../media/image308.png"/><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303.png"/><Relationship Id="rId5" Type="http://schemas.openxmlformats.org/officeDocument/2006/relationships/image" Target="../media/image298.png"/><Relationship Id="rId15" Type="http://schemas.openxmlformats.org/officeDocument/2006/relationships/image" Target="../media/image307.png"/><Relationship Id="rId10" Type="http://schemas.openxmlformats.org/officeDocument/2006/relationships/image" Target="../media/image302.png"/><Relationship Id="rId4" Type="http://schemas.openxmlformats.org/officeDocument/2006/relationships/image" Target="../media/image103.png"/><Relationship Id="rId9" Type="http://schemas.openxmlformats.org/officeDocument/2006/relationships/image" Target="../media/image301.png"/><Relationship Id="rId14" Type="http://schemas.openxmlformats.org/officeDocument/2006/relationships/image" Target="../media/image306.png"/></Relationships>
</file>

<file path=ppt/slides/_rels/slide57.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24.png"/><Relationship Id="rId3" Type="http://schemas.openxmlformats.org/officeDocument/2006/relationships/image" Target="../media/image2.png"/><Relationship Id="rId7" Type="http://schemas.openxmlformats.org/officeDocument/2006/relationships/image" Target="../media/image200.png"/><Relationship Id="rId12" Type="http://schemas.openxmlformats.org/officeDocument/2006/relationships/image" Target="../media/image202.png"/><Relationship Id="rId17" Type="http://schemas.openxmlformats.org/officeDocument/2006/relationships/image" Target="../media/image205.png"/><Relationship Id="rId2" Type="http://schemas.openxmlformats.org/officeDocument/2006/relationships/image" Target="../media/image1.png"/><Relationship Id="rId16"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104.png"/><Relationship Id="rId11" Type="http://schemas.openxmlformats.org/officeDocument/2006/relationships/image" Target="../media/image147.png"/><Relationship Id="rId5" Type="http://schemas.openxmlformats.org/officeDocument/2006/relationships/image" Target="../media/image4.png"/><Relationship Id="rId15" Type="http://schemas.openxmlformats.org/officeDocument/2006/relationships/image" Target="../media/image103.png"/><Relationship Id="rId10" Type="http://schemas.openxmlformats.org/officeDocument/2006/relationships/image" Target="../media/image146.png"/><Relationship Id="rId4" Type="http://schemas.openxmlformats.org/officeDocument/2006/relationships/image" Target="../media/image3.png"/><Relationship Id="rId9" Type="http://schemas.openxmlformats.org/officeDocument/2006/relationships/image" Target="../media/image309.png"/><Relationship Id="rId14" Type="http://schemas.openxmlformats.org/officeDocument/2006/relationships/image" Target="../media/image182.png"/></Relationships>
</file>

<file path=ppt/slides/_rels/slide58.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188.jpg"/><Relationship Id="rId3" Type="http://schemas.openxmlformats.org/officeDocument/2006/relationships/image" Target="../media/image200.png"/><Relationship Id="rId7" Type="http://schemas.openxmlformats.org/officeDocument/2006/relationships/image" Target="../media/image267.png"/><Relationship Id="rId12" Type="http://schemas.openxmlformats.org/officeDocument/2006/relationships/image" Target="../media/image209.png"/><Relationship Id="rId17" Type="http://schemas.openxmlformats.org/officeDocument/2006/relationships/image" Target="../media/image190.png"/><Relationship Id="rId2" Type="http://schemas.openxmlformats.org/officeDocument/2006/relationships/image" Target="../media/image104.png"/><Relationship Id="rId16"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313.jpg"/><Relationship Id="rId5" Type="http://schemas.openxmlformats.org/officeDocument/2006/relationships/image" Target="../media/image87.png"/><Relationship Id="rId15" Type="http://schemas.openxmlformats.org/officeDocument/2006/relationships/image" Target="../media/image103.png"/><Relationship Id="rId10" Type="http://schemas.openxmlformats.org/officeDocument/2006/relationships/image" Target="../media/image312.jpg"/><Relationship Id="rId4" Type="http://schemas.openxmlformats.org/officeDocument/2006/relationships/image" Target="../media/image74.png"/><Relationship Id="rId9" Type="http://schemas.openxmlformats.org/officeDocument/2006/relationships/image" Target="../media/image311.png"/><Relationship Id="rId14" Type="http://schemas.openxmlformats.org/officeDocument/2006/relationships/image" Target="../media/image314.jpg"/></Relationships>
</file>

<file path=ppt/slides/_rels/slide59.xml.rels><?xml version="1.0" encoding="UTF-8" standalone="yes"?>
<Relationships xmlns="http://schemas.openxmlformats.org/package/2006/relationships"><Relationship Id="rId8" Type="http://schemas.openxmlformats.org/officeDocument/2006/relationships/image" Target="../media/image317.jpg"/><Relationship Id="rId3" Type="http://schemas.openxmlformats.org/officeDocument/2006/relationships/image" Target="../media/image89.png"/><Relationship Id="rId7" Type="http://schemas.openxmlformats.org/officeDocument/2006/relationships/image" Target="../media/image316.jp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315.jp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318.jpg"/></Relationships>
</file>

<file path=ppt/slides/_rels/slide6.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18" Type="http://schemas.openxmlformats.org/officeDocument/2006/relationships/image" Target="../media/image76.png"/><Relationship Id="rId3" Type="http://schemas.openxmlformats.org/officeDocument/2006/relationships/image" Target="../media/image61.png"/><Relationship Id="rId21" Type="http://schemas.openxmlformats.org/officeDocument/2006/relationships/image" Target="../media/image79.png"/><Relationship Id="rId7" Type="http://schemas.openxmlformats.org/officeDocument/2006/relationships/image" Target="../media/image65.png"/><Relationship Id="rId12" Type="http://schemas.openxmlformats.org/officeDocument/2006/relationships/image" Target="../media/image70.png"/><Relationship Id="rId17" Type="http://schemas.openxmlformats.org/officeDocument/2006/relationships/image" Target="../media/image75.png"/><Relationship Id="rId25" Type="http://schemas.openxmlformats.org/officeDocument/2006/relationships/image" Target="../media/image83.png"/><Relationship Id="rId2" Type="http://schemas.openxmlformats.org/officeDocument/2006/relationships/image" Target="../media/image60.png"/><Relationship Id="rId16" Type="http://schemas.openxmlformats.org/officeDocument/2006/relationships/image" Target="../media/image74.png"/><Relationship Id="rId20"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9.png"/><Relationship Id="rId24" Type="http://schemas.openxmlformats.org/officeDocument/2006/relationships/image" Target="../media/image82.png"/><Relationship Id="rId5" Type="http://schemas.openxmlformats.org/officeDocument/2006/relationships/image" Target="../media/image63.png"/><Relationship Id="rId15" Type="http://schemas.openxmlformats.org/officeDocument/2006/relationships/image" Target="../media/image73.png"/><Relationship Id="rId23" Type="http://schemas.openxmlformats.org/officeDocument/2006/relationships/image" Target="../media/image81.png"/><Relationship Id="rId10" Type="http://schemas.openxmlformats.org/officeDocument/2006/relationships/image" Target="../media/image68.png"/><Relationship Id="rId19" Type="http://schemas.openxmlformats.org/officeDocument/2006/relationships/image" Target="../media/image77.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 Id="rId22" Type="http://schemas.openxmlformats.org/officeDocument/2006/relationships/image" Target="../media/image80.png"/></Relationships>
</file>

<file path=ppt/slides/_rels/slide7.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2.png"/><Relationship Id="rId7" Type="http://schemas.openxmlformats.org/officeDocument/2006/relationships/image" Target="../media/image8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4.png"/><Relationship Id="rId10" Type="http://schemas.openxmlformats.org/officeDocument/2006/relationships/image" Target="../media/image73.png"/><Relationship Id="rId4" Type="http://schemas.openxmlformats.org/officeDocument/2006/relationships/image" Target="../media/image3.png"/><Relationship Id="rId9" Type="http://schemas.openxmlformats.org/officeDocument/2006/relationships/image" Target="../media/image74.png"/></Relationships>
</file>

<file path=ppt/slides/_rels/slide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9.xml.rels><?xml version="1.0" encoding="UTF-8" standalone="yes"?>
<Relationships xmlns="http://schemas.openxmlformats.org/package/2006/relationships"><Relationship Id="rId8" Type="http://schemas.openxmlformats.org/officeDocument/2006/relationships/image" Target="../media/image92.jpg"/><Relationship Id="rId13" Type="http://schemas.openxmlformats.org/officeDocument/2006/relationships/image" Target="../media/image96.jpg"/><Relationship Id="rId3" Type="http://schemas.openxmlformats.org/officeDocument/2006/relationships/image" Target="../media/image88.png"/><Relationship Id="rId7" Type="http://schemas.openxmlformats.org/officeDocument/2006/relationships/image" Target="../media/image91.jpg"/><Relationship Id="rId12" Type="http://schemas.openxmlformats.org/officeDocument/2006/relationships/image" Target="../media/image95.jp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94.png"/><Relationship Id="rId5" Type="http://schemas.openxmlformats.org/officeDocument/2006/relationships/image" Target="../media/image86.png"/><Relationship Id="rId10" Type="http://schemas.openxmlformats.org/officeDocument/2006/relationships/image" Target="../media/image85.png"/><Relationship Id="rId4" Type="http://schemas.openxmlformats.org/officeDocument/2006/relationships/image" Target="../media/image89.png"/><Relationship Id="rId9" Type="http://schemas.openxmlformats.org/officeDocument/2006/relationships/image" Target="../media/image93.jpg"/><Relationship Id="rId14" Type="http://schemas.openxmlformats.org/officeDocument/2006/relationships/image" Target="../media/image97.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그림 4" descr="하늘, 야외, 건물, 구름이(가) 표시된 사진&#10;&#10;자동 생성된 설명">
            <a:extLst>
              <a:ext uri="{FF2B5EF4-FFF2-40B4-BE49-F238E27FC236}">
                <a16:creationId xmlns:a16="http://schemas.microsoft.com/office/drawing/2014/main" id="{76B45717-4471-4B5F-86D0-DDC4E8AF7C62}"/>
              </a:ext>
            </a:extLst>
          </p:cNvPr>
          <p:cNvPicPr>
            <a:picLocks noChangeAspect="1"/>
          </p:cNvPicPr>
          <p:nvPr/>
        </p:nvPicPr>
        <p:blipFill>
          <a:blip r:embed="rId2" cstate="email">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a:xfrm>
            <a:off x="0" y="0"/>
            <a:ext cx="7772400" cy="10909299"/>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8" name="Rectangle 75">
            <a:extLst>
              <a:ext uri="{FF2B5EF4-FFF2-40B4-BE49-F238E27FC236}">
                <a16:creationId xmlns:a16="http://schemas.microsoft.com/office/drawing/2014/main" id="{C3EEA3EB-3413-4E84-8E2A-C67069332165}"/>
              </a:ext>
            </a:extLst>
          </p:cNvPr>
          <p:cNvSpPr/>
          <p:nvPr/>
        </p:nvSpPr>
        <p:spPr>
          <a:xfrm>
            <a:off x="0" y="3268663"/>
            <a:ext cx="6400800" cy="4371975"/>
          </a:xfrm>
          <a:prstGeom prst="rect">
            <a:avLst/>
          </a:prstGeom>
          <a:gradFill>
            <a:gsLst>
              <a:gs pos="0">
                <a:schemeClr val="accent3">
                  <a:alpha val="70000"/>
                </a:schemeClr>
              </a:gs>
              <a:gs pos="96000">
                <a:schemeClr val="accent3">
                  <a:alpha val="70000"/>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82915" rtl="0">
              <a:defRPr/>
            </a:pPr>
            <a:endParaRPr lang="en-US" sz="1148" kern="1200" dirty="0">
              <a:solidFill>
                <a:prstClr val="white"/>
              </a:solidFill>
              <a:latin typeface="Arial" panose="020B0604020202020204" pitchFamily="34" charset="0"/>
              <a:ea typeface="페이퍼로지 5 Medium"/>
            </a:endParaRPr>
          </a:p>
        </p:txBody>
      </p:sp>
      <p:sp>
        <p:nvSpPr>
          <p:cNvPr id="6" name="TextBox 5">
            <a:extLst>
              <a:ext uri="{FF2B5EF4-FFF2-40B4-BE49-F238E27FC236}">
                <a16:creationId xmlns:a16="http://schemas.microsoft.com/office/drawing/2014/main" id="{8615848D-93C9-4D7A-9A2D-351D92CA7536}"/>
              </a:ext>
            </a:extLst>
          </p:cNvPr>
          <p:cNvSpPr txBox="1"/>
          <p:nvPr/>
        </p:nvSpPr>
        <p:spPr>
          <a:xfrm>
            <a:off x="406169" y="4197994"/>
            <a:ext cx="4398640" cy="529697"/>
          </a:xfrm>
          <a:prstGeom prst="rect">
            <a:avLst/>
          </a:prstGeom>
          <a:noFill/>
        </p:spPr>
        <p:txBody>
          <a:bodyPr wrap="none" lIns="0" tIns="0" rIns="0" bIns="0" rtlCol="0">
            <a:spAutoFit/>
          </a:bodyPr>
          <a:lstStyle/>
          <a:p>
            <a:pPr algn="ctr" defTabSz="582930" rtl="0" latinLnBrk="1"/>
            <a:r>
              <a:rPr lang="ko-KR" altLang="en-US" sz="3442" kern="1200" spc="-96" dirty="0">
                <a:ln>
                  <a:solidFill>
                    <a:srgbClr val="F2F2F2">
                      <a:shade val="50000"/>
                      <a:alpha val="0"/>
                    </a:srgbClr>
                  </a:solidFill>
                </a:ln>
                <a:solidFill>
                  <a:prstClr val="white"/>
                </a:solidFill>
                <a:latin typeface="페이퍼로지 8 ExtraBold" pitchFamily="2" charset="-127"/>
                <a:ea typeface="페이퍼로지 8 ExtraBold" pitchFamily="2" charset="-127"/>
                <a:cs typeface="+mn-cs"/>
              </a:rPr>
              <a:t>제 </a:t>
            </a:r>
            <a:r>
              <a:rPr lang="en-US" altLang="ko-KR" sz="3442" kern="1200" spc="-96" dirty="0">
                <a:ln>
                  <a:solidFill>
                    <a:srgbClr val="F2F2F2">
                      <a:shade val="50000"/>
                      <a:alpha val="0"/>
                    </a:srgbClr>
                  </a:solidFill>
                </a:ln>
                <a:solidFill>
                  <a:prstClr val="white"/>
                </a:solidFill>
                <a:latin typeface="페이퍼로지 8 ExtraBold" pitchFamily="2" charset="-127"/>
                <a:ea typeface="페이퍼로지 8 ExtraBold" pitchFamily="2" charset="-127"/>
                <a:cs typeface="+mn-cs"/>
              </a:rPr>
              <a:t>1</a:t>
            </a:r>
            <a:r>
              <a:rPr lang="ko-KR" altLang="en-US" sz="3442" kern="1200" spc="-96" dirty="0">
                <a:ln>
                  <a:solidFill>
                    <a:srgbClr val="F2F2F2">
                      <a:shade val="50000"/>
                      <a:alpha val="0"/>
                    </a:srgbClr>
                  </a:solidFill>
                </a:ln>
                <a:solidFill>
                  <a:prstClr val="white"/>
                </a:solidFill>
                <a:latin typeface="페이퍼로지 8 ExtraBold" pitchFamily="2" charset="-127"/>
                <a:ea typeface="페이퍼로지 8 ExtraBold" pitchFamily="2" charset="-127"/>
                <a:cs typeface="+mn-cs"/>
              </a:rPr>
              <a:t>강 </a:t>
            </a:r>
            <a:r>
              <a:rPr lang="en-US" altLang="ko-KR" sz="3442" kern="1200" spc="-96" dirty="0">
                <a:ln>
                  <a:solidFill>
                    <a:srgbClr val="F2F2F2">
                      <a:shade val="50000"/>
                      <a:alpha val="0"/>
                    </a:srgbClr>
                  </a:solidFill>
                </a:ln>
                <a:solidFill>
                  <a:prstClr val="white"/>
                </a:solidFill>
                <a:latin typeface="페이퍼로지 8 ExtraBold" pitchFamily="2" charset="-127"/>
                <a:ea typeface="페이퍼로지 8 ExtraBold" pitchFamily="2" charset="-127"/>
                <a:cs typeface="+mn-cs"/>
              </a:rPr>
              <a:t>CES Overview</a:t>
            </a:r>
            <a:r>
              <a:rPr lang="ko-KR" altLang="en-US" sz="3442" kern="1200" spc="-96" dirty="0">
                <a:ln>
                  <a:solidFill>
                    <a:srgbClr val="F2F2F2">
                      <a:shade val="50000"/>
                      <a:alpha val="0"/>
                    </a:srgbClr>
                  </a:solidFill>
                </a:ln>
                <a:solidFill>
                  <a:prstClr val="white"/>
                </a:solidFill>
                <a:latin typeface="페이퍼로지 8 ExtraBold" pitchFamily="2" charset="-127"/>
                <a:ea typeface="페이퍼로지 8 ExtraBold" pitchFamily="2" charset="-127"/>
                <a:cs typeface="+mn-cs"/>
              </a:rPr>
              <a:t> </a:t>
            </a:r>
          </a:p>
        </p:txBody>
      </p:sp>
      <p:sp>
        <p:nvSpPr>
          <p:cNvPr id="7" name="TextBox 6">
            <a:extLst>
              <a:ext uri="{FF2B5EF4-FFF2-40B4-BE49-F238E27FC236}">
                <a16:creationId xmlns:a16="http://schemas.microsoft.com/office/drawing/2014/main" id="{3B413F19-BEBA-472E-8553-B4A193DEEB40}"/>
              </a:ext>
            </a:extLst>
          </p:cNvPr>
          <p:cNvSpPr txBox="1"/>
          <p:nvPr/>
        </p:nvSpPr>
        <p:spPr>
          <a:xfrm>
            <a:off x="1012545" y="7129592"/>
            <a:ext cx="2570127" cy="196208"/>
          </a:xfrm>
          <a:prstGeom prst="rect">
            <a:avLst/>
          </a:prstGeom>
          <a:noFill/>
        </p:spPr>
        <p:txBody>
          <a:bodyPr wrap="none" lIns="0" tIns="0" rIns="0" bIns="0" rtlCol="0">
            <a:spAutoFit/>
          </a:bodyPr>
          <a:lstStyle/>
          <a:p>
            <a:pPr algn="ctr" defTabSz="582930" rtl="0" latinLnBrk="1"/>
            <a:r>
              <a:rPr lang="ko-KR" altLang="en-US" sz="1275" b="1" kern="1200" spc="-51" dirty="0">
                <a:ln>
                  <a:solidFill>
                    <a:srgbClr val="F2F2F2">
                      <a:shade val="50000"/>
                      <a:alpha val="0"/>
                    </a:srgbClr>
                  </a:solidFill>
                </a:ln>
                <a:solidFill>
                  <a:prstClr val="white"/>
                </a:solidFill>
                <a:latin typeface="페이퍼로지 5 Medium" pitchFamily="2" charset="-127"/>
                <a:ea typeface="페이퍼로지 5 Medium" pitchFamily="2" charset="-127"/>
                <a:cs typeface="+mn-cs"/>
              </a:rPr>
              <a:t>중앙대학교 문화예술경영학과 오인택 교수</a:t>
            </a:r>
          </a:p>
        </p:txBody>
      </p:sp>
      <p:sp>
        <p:nvSpPr>
          <p:cNvPr id="11" name="TextBox 10">
            <a:extLst>
              <a:ext uri="{FF2B5EF4-FFF2-40B4-BE49-F238E27FC236}">
                <a16:creationId xmlns:a16="http://schemas.microsoft.com/office/drawing/2014/main" id="{4883FB9B-608A-40C4-ABA8-C987A523D808}"/>
              </a:ext>
            </a:extLst>
          </p:cNvPr>
          <p:cNvSpPr txBox="1"/>
          <p:nvPr/>
        </p:nvSpPr>
        <p:spPr>
          <a:xfrm>
            <a:off x="1954472" y="6031646"/>
            <a:ext cx="683392" cy="196208"/>
          </a:xfrm>
          <a:prstGeom prst="rect">
            <a:avLst/>
          </a:prstGeom>
          <a:noFill/>
        </p:spPr>
        <p:txBody>
          <a:bodyPr wrap="none" lIns="0" tIns="0" rIns="0" bIns="0" rtlCol="0">
            <a:spAutoFit/>
          </a:bodyPr>
          <a:lstStyle/>
          <a:p>
            <a:pPr algn="ctr" defTabSz="582930" rtl="0" latinLnBrk="1"/>
            <a:r>
              <a:rPr lang="en-US" altLang="ko-KR" sz="1275" b="1" kern="1200" spc="-51" dirty="0">
                <a:ln>
                  <a:solidFill>
                    <a:srgbClr val="F2F2F2">
                      <a:shade val="50000"/>
                      <a:alpha val="0"/>
                    </a:srgbClr>
                  </a:solidFill>
                </a:ln>
                <a:solidFill>
                  <a:prstClr val="white"/>
                </a:solidFill>
                <a:latin typeface="페이퍼로지 5 Medium" pitchFamily="2" charset="-127"/>
                <a:ea typeface="페이퍼로지 5 Medium" pitchFamily="2" charset="-127"/>
                <a:cs typeface="+mn-cs"/>
              </a:rPr>
              <a:t>2025.3.4</a:t>
            </a:r>
            <a:endParaRPr lang="ko-KR" altLang="en-US" sz="1275" b="1" kern="1200" spc="-51" dirty="0">
              <a:ln>
                <a:solidFill>
                  <a:srgbClr val="F2F2F2">
                    <a:shade val="50000"/>
                    <a:alpha val="0"/>
                  </a:srgbClr>
                </a:solidFill>
              </a:ln>
              <a:solidFill>
                <a:prstClr val="white"/>
              </a:solidFill>
              <a:latin typeface="페이퍼로지 5 Medium" pitchFamily="2" charset="-127"/>
              <a:ea typeface="페이퍼로지 5 Medium" pitchFamily="2" charset="-127"/>
              <a:cs typeface="+mn-cs"/>
            </a:endParaRPr>
          </a:p>
        </p:txBody>
      </p:sp>
      <p:sp>
        <p:nvSpPr>
          <p:cNvPr id="12" name="TextBox 11">
            <a:extLst>
              <a:ext uri="{FF2B5EF4-FFF2-40B4-BE49-F238E27FC236}">
                <a16:creationId xmlns:a16="http://schemas.microsoft.com/office/drawing/2014/main" id="{5256A32A-959F-4965-BBC4-C465B46474BF}"/>
              </a:ext>
            </a:extLst>
          </p:cNvPr>
          <p:cNvSpPr txBox="1"/>
          <p:nvPr/>
        </p:nvSpPr>
        <p:spPr>
          <a:xfrm>
            <a:off x="278402" y="3452813"/>
            <a:ext cx="1468287" cy="196208"/>
          </a:xfrm>
          <a:prstGeom prst="rect">
            <a:avLst/>
          </a:prstGeom>
          <a:noFill/>
        </p:spPr>
        <p:txBody>
          <a:bodyPr wrap="none" lIns="0" tIns="0" rIns="0" bIns="0" rtlCol="0">
            <a:spAutoFit/>
          </a:bodyPr>
          <a:lstStyle/>
          <a:p>
            <a:pPr algn="ctr" defTabSz="582930" rtl="0" latinLnBrk="1"/>
            <a:r>
              <a:rPr lang="ko-KR" altLang="en-US" sz="1275" b="1" kern="1200" spc="-51" dirty="0">
                <a:ln>
                  <a:solidFill>
                    <a:srgbClr val="F2F2F2">
                      <a:shade val="50000"/>
                      <a:alpha val="0"/>
                    </a:srgbClr>
                  </a:solidFill>
                </a:ln>
                <a:solidFill>
                  <a:prstClr val="white"/>
                </a:solidFill>
                <a:latin typeface="페이퍼로지 5 Medium" pitchFamily="2" charset="-127"/>
                <a:ea typeface="페이퍼로지 5 Medium" pitchFamily="2" charset="-127"/>
                <a:cs typeface="+mn-cs"/>
              </a:rPr>
              <a:t>문화 예술 빅데이터 분석</a:t>
            </a:r>
          </a:p>
        </p:txBody>
      </p:sp>
    </p:spTree>
    <p:extLst>
      <p:ext uri="{BB962C8B-B14F-4D97-AF65-F5344CB8AC3E}">
        <p14:creationId xmlns:p14="http://schemas.microsoft.com/office/powerpoint/2010/main" val="11079422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94588" y="2910840"/>
            <a:ext cx="6258560" cy="3848100"/>
            <a:chOff x="794588" y="2910840"/>
            <a:chExt cx="6258560" cy="3848100"/>
          </a:xfrm>
        </p:grpSpPr>
        <p:pic>
          <p:nvPicPr>
            <p:cNvPr id="3" name="object 3"/>
            <p:cNvPicPr/>
            <p:nvPr/>
          </p:nvPicPr>
          <p:blipFill>
            <a:blip r:embed="rId2" cstate="print"/>
            <a:stretch>
              <a:fillRect/>
            </a:stretch>
          </p:blipFill>
          <p:spPr>
            <a:xfrm>
              <a:off x="3132966" y="2910840"/>
              <a:ext cx="3920003" cy="3848100"/>
            </a:xfrm>
            <a:prstGeom prst="rect">
              <a:avLst/>
            </a:prstGeom>
          </p:spPr>
        </p:pic>
        <p:pic>
          <p:nvPicPr>
            <p:cNvPr id="4" name="object 4"/>
            <p:cNvPicPr/>
            <p:nvPr/>
          </p:nvPicPr>
          <p:blipFill>
            <a:blip r:embed="rId3" cstate="print"/>
            <a:stretch>
              <a:fillRect/>
            </a:stretch>
          </p:blipFill>
          <p:spPr>
            <a:xfrm>
              <a:off x="794588" y="4587659"/>
              <a:ext cx="2237600" cy="506793"/>
            </a:xfrm>
            <a:prstGeom prst="rect">
              <a:avLst/>
            </a:prstGeom>
          </p:spPr>
        </p:pic>
      </p:grpSp>
      <p:sp>
        <p:nvSpPr>
          <p:cNvPr id="5" name="object 5"/>
          <p:cNvSpPr txBox="1"/>
          <p:nvPr/>
        </p:nvSpPr>
        <p:spPr>
          <a:xfrm>
            <a:off x="919044" y="4698819"/>
            <a:ext cx="1472565" cy="269240"/>
          </a:xfrm>
          <a:prstGeom prst="rect">
            <a:avLst/>
          </a:prstGeom>
        </p:spPr>
        <p:txBody>
          <a:bodyPr vert="horz" wrap="square" lIns="0" tIns="12065" rIns="0" bIns="0" rtlCol="0">
            <a:spAutoFit/>
          </a:bodyPr>
          <a:lstStyle/>
          <a:p>
            <a:pPr marL="12700">
              <a:lnSpc>
                <a:spcPct val="100000"/>
              </a:lnSpc>
              <a:spcBef>
                <a:spcPts val="95"/>
              </a:spcBef>
            </a:pPr>
            <a:r>
              <a:rPr sz="1600" b="1" spc="100" dirty="0">
                <a:latin typeface="함초롬바탕"/>
                <a:cs typeface="함초롬바탕"/>
              </a:rPr>
              <a:t>AI</a:t>
            </a:r>
            <a:r>
              <a:rPr sz="1600" b="1" spc="-260" dirty="0">
                <a:latin typeface="함초롬바탕"/>
                <a:cs typeface="함초롬바탕"/>
              </a:rPr>
              <a:t> </a:t>
            </a:r>
            <a:r>
              <a:rPr sz="1500" b="1" spc="-200" dirty="0">
                <a:latin typeface="함초롬바탕"/>
                <a:cs typeface="함초롬바탕"/>
              </a:rPr>
              <a:t>시대로 </a:t>
            </a:r>
            <a:r>
              <a:rPr sz="1600" b="1" spc="-80" dirty="0">
                <a:latin typeface="함초롬바탕"/>
                <a:cs typeface="함초롬바탕"/>
              </a:rPr>
              <a:t>Dive-</a:t>
            </a:r>
            <a:r>
              <a:rPr sz="1600" b="1" spc="-25" dirty="0">
                <a:latin typeface="함초롬바탕"/>
                <a:cs typeface="함초롬바탕"/>
              </a:rPr>
              <a:t>In</a:t>
            </a:r>
            <a:endParaRPr sz="1600">
              <a:latin typeface="함초롬바탕"/>
              <a:cs typeface="함초롬바탕"/>
            </a:endParaRPr>
          </a:p>
        </p:txBody>
      </p:sp>
      <p:sp>
        <p:nvSpPr>
          <p:cNvPr id="6" name="object 6"/>
          <p:cNvSpPr txBox="1"/>
          <p:nvPr/>
        </p:nvSpPr>
        <p:spPr>
          <a:xfrm>
            <a:off x="6478018" y="4754309"/>
            <a:ext cx="457834" cy="186690"/>
          </a:xfrm>
          <a:prstGeom prst="rect">
            <a:avLst/>
          </a:prstGeom>
        </p:spPr>
        <p:txBody>
          <a:bodyPr vert="horz" wrap="square" lIns="0" tIns="13335" rIns="0" bIns="0" rtlCol="0">
            <a:spAutoFit/>
          </a:bodyPr>
          <a:lstStyle/>
          <a:p>
            <a:pPr marL="12700">
              <a:lnSpc>
                <a:spcPct val="100000"/>
              </a:lnSpc>
              <a:spcBef>
                <a:spcPts val="105"/>
              </a:spcBef>
            </a:pPr>
            <a:r>
              <a:rPr sz="1050" b="1" spc="-160" dirty="0">
                <a:solidFill>
                  <a:srgbClr val="404040"/>
                </a:solidFill>
                <a:latin typeface="함초롬바탕"/>
                <a:cs typeface="함초롬바탕"/>
              </a:rPr>
              <a:t>인간안보</a:t>
            </a:r>
            <a:endParaRPr sz="1050">
              <a:latin typeface="함초롬바탕"/>
              <a:cs typeface="함초롬바탕"/>
            </a:endParaRPr>
          </a:p>
        </p:txBody>
      </p:sp>
      <p:pic>
        <p:nvPicPr>
          <p:cNvPr id="7" name="object 7"/>
          <p:cNvPicPr/>
          <p:nvPr/>
        </p:nvPicPr>
        <p:blipFill>
          <a:blip r:embed="rId4" cstate="print"/>
          <a:stretch>
            <a:fillRect/>
          </a:stretch>
        </p:blipFill>
        <p:spPr>
          <a:xfrm>
            <a:off x="2764508" y="3332989"/>
            <a:ext cx="3684469" cy="3059379"/>
          </a:xfrm>
          <a:prstGeom prst="rect">
            <a:avLst/>
          </a:prstGeom>
        </p:spPr>
      </p:pic>
      <p:sp>
        <p:nvSpPr>
          <p:cNvPr id="8" name="object 8"/>
          <p:cNvSpPr txBox="1"/>
          <p:nvPr/>
        </p:nvSpPr>
        <p:spPr>
          <a:xfrm>
            <a:off x="6003846" y="4698435"/>
            <a:ext cx="336550" cy="330200"/>
          </a:xfrm>
          <a:prstGeom prst="rect">
            <a:avLst/>
          </a:prstGeom>
        </p:spPr>
        <p:txBody>
          <a:bodyPr vert="horz" wrap="square" lIns="0" tIns="12065" rIns="0" bIns="0" rtlCol="0">
            <a:spAutoFit/>
          </a:bodyPr>
          <a:lstStyle/>
          <a:p>
            <a:pPr marL="12700" marR="5080" indent="51435">
              <a:lnSpc>
                <a:spcPct val="100000"/>
              </a:lnSpc>
              <a:spcBef>
                <a:spcPts val="95"/>
              </a:spcBef>
            </a:pPr>
            <a:r>
              <a:rPr sz="1000" b="1" spc="-25" dirty="0">
                <a:solidFill>
                  <a:srgbClr val="FFFFFF"/>
                </a:solidFill>
                <a:latin typeface="함초롬바탕"/>
                <a:cs typeface="함초롬바탕"/>
              </a:rPr>
              <a:t>공간 </a:t>
            </a:r>
            <a:r>
              <a:rPr sz="1000" b="1" spc="-175" dirty="0">
                <a:solidFill>
                  <a:srgbClr val="FFFFFF"/>
                </a:solidFill>
                <a:latin typeface="함초롬바탕"/>
                <a:cs typeface="함초롬바탕"/>
              </a:rPr>
              <a:t>컴퓨팅</a:t>
            </a:r>
            <a:endParaRPr sz="1000">
              <a:latin typeface="함초롬바탕"/>
              <a:cs typeface="함초롬바탕"/>
            </a:endParaRPr>
          </a:p>
        </p:txBody>
      </p:sp>
      <p:sp>
        <p:nvSpPr>
          <p:cNvPr id="9" name="object 9"/>
          <p:cNvSpPr txBox="1"/>
          <p:nvPr/>
        </p:nvSpPr>
        <p:spPr>
          <a:xfrm>
            <a:off x="3754821" y="4190599"/>
            <a:ext cx="371475" cy="186690"/>
          </a:xfrm>
          <a:prstGeom prst="rect">
            <a:avLst/>
          </a:prstGeom>
        </p:spPr>
        <p:txBody>
          <a:bodyPr vert="horz" wrap="square" lIns="0" tIns="13335" rIns="0" bIns="0" rtlCol="0">
            <a:spAutoFit/>
          </a:bodyPr>
          <a:lstStyle/>
          <a:p>
            <a:pPr marL="12700">
              <a:lnSpc>
                <a:spcPct val="100000"/>
              </a:lnSpc>
              <a:spcBef>
                <a:spcPts val="105"/>
              </a:spcBef>
            </a:pPr>
            <a:r>
              <a:rPr sz="1050" b="1" spc="-100" dirty="0">
                <a:solidFill>
                  <a:srgbClr val="404040"/>
                </a:solidFill>
                <a:latin typeface="함초롬바탕"/>
                <a:cs typeface="함초롬바탕"/>
              </a:rPr>
              <a:t>초연결</a:t>
            </a:r>
            <a:endParaRPr sz="1050">
              <a:latin typeface="함초롬바탕"/>
              <a:cs typeface="함초롬바탕"/>
            </a:endParaRPr>
          </a:p>
        </p:txBody>
      </p:sp>
      <p:sp>
        <p:nvSpPr>
          <p:cNvPr id="10" name="object 10"/>
          <p:cNvSpPr txBox="1"/>
          <p:nvPr/>
        </p:nvSpPr>
        <p:spPr>
          <a:xfrm>
            <a:off x="4470864" y="3764328"/>
            <a:ext cx="440055" cy="177800"/>
          </a:xfrm>
          <a:prstGeom prst="rect">
            <a:avLst/>
          </a:prstGeom>
        </p:spPr>
        <p:txBody>
          <a:bodyPr vert="horz" wrap="square" lIns="0" tIns="12065" rIns="0" bIns="0" rtlCol="0">
            <a:spAutoFit/>
          </a:bodyPr>
          <a:lstStyle/>
          <a:p>
            <a:pPr marL="12700">
              <a:lnSpc>
                <a:spcPct val="100000"/>
              </a:lnSpc>
              <a:spcBef>
                <a:spcPts val="95"/>
              </a:spcBef>
            </a:pPr>
            <a:r>
              <a:rPr sz="1000" b="1" spc="-150" dirty="0">
                <a:solidFill>
                  <a:srgbClr val="FFFFFF"/>
                </a:solidFill>
                <a:latin typeface="함초롬바탕"/>
                <a:cs typeface="함초롬바탕"/>
              </a:rPr>
              <a:t>모빌리티</a:t>
            </a:r>
            <a:endParaRPr sz="1000">
              <a:latin typeface="함초롬바탕"/>
              <a:cs typeface="함초롬바탕"/>
            </a:endParaRPr>
          </a:p>
        </p:txBody>
      </p:sp>
      <p:sp>
        <p:nvSpPr>
          <p:cNvPr id="11" name="object 11"/>
          <p:cNvSpPr txBox="1"/>
          <p:nvPr/>
        </p:nvSpPr>
        <p:spPr>
          <a:xfrm>
            <a:off x="5109016" y="4138491"/>
            <a:ext cx="336550" cy="177800"/>
          </a:xfrm>
          <a:prstGeom prst="rect">
            <a:avLst/>
          </a:prstGeom>
        </p:spPr>
        <p:txBody>
          <a:bodyPr vert="horz" wrap="square" lIns="0" tIns="12065" rIns="0" bIns="0" rtlCol="0">
            <a:spAutoFit/>
          </a:bodyPr>
          <a:lstStyle/>
          <a:p>
            <a:pPr marL="12700">
              <a:lnSpc>
                <a:spcPct val="100000"/>
              </a:lnSpc>
              <a:spcBef>
                <a:spcPts val="95"/>
              </a:spcBef>
            </a:pPr>
            <a:r>
              <a:rPr sz="1000" b="1" spc="-145" dirty="0">
                <a:solidFill>
                  <a:srgbClr val="FFFFFF"/>
                </a:solidFill>
                <a:latin typeface="함초롬바탕"/>
                <a:cs typeface="함초롬바탕"/>
              </a:rPr>
              <a:t>콘텐츠</a:t>
            </a:r>
            <a:endParaRPr sz="1000">
              <a:latin typeface="함초롬바탕"/>
              <a:cs typeface="함초롬바탕"/>
            </a:endParaRPr>
          </a:p>
        </p:txBody>
      </p:sp>
      <p:sp>
        <p:nvSpPr>
          <p:cNvPr id="12" name="object 12"/>
          <p:cNvSpPr txBox="1"/>
          <p:nvPr/>
        </p:nvSpPr>
        <p:spPr>
          <a:xfrm>
            <a:off x="5358079" y="4710109"/>
            <a:ext cx="336550" cy="330200"/>
          </a:xfrm>
          <a:prstGeom prst="rect">
            <a:avLst/>
          </a:prstGeom>
        </p:spPr>
        <p:txBody>
          <a:bodyPr vert="horz" wrap="square" lIns="0" tIns="12065" rIns="0" bIns="0" rtlCol="0">
            <a:spAutoFit/>
          </a:bodyPr>
          <a:lstStyle/>
          <a:p>
            <a:pPr marL="12700" marR="5080">
              <a:lnSpc>
                <a:spcPct val="100000"/>
              </a:lnSpc>
              <a:spcBef>
                <a:spcPts val="95"/>
              </a:spcBef>
            </a:pPr>
            <a:r>
              <a:rPr sz="1000" b="1" spc="-175" dirty="0">
                <a:solidFill>
                  <a:srgbClr val="FFFFFF"/>
                </a:solidFill>
                <a:latin typeface="함초롬바탕"/>
                <a:cs typeface="함초롬바탕"/>
              </a:rPr>
              <a:t>라이프</a:t>
            </a:r>
            <a:r>
              <a:rPr sz="1000" b="1" spc="500" dirty="0">
                <a:solidFill>
                  <a:srgbClr val="FFFFFF"/>
                </a:solidFill>
                <a:latin typeface="함초롬바탕"/>
                <a:cs typeface="함초롬바탕"/>
              </a:rPr>
              <a:t> </a:t>
            </a:r>
            <a:r>
              <a:rPr sz="1000" b="1" spc="-175" dirty="0">
                <a:solidFill>
                  <a:srgbClr val="FFFFFF"/>
                </a:solidFill>
                <a:latin typeface="함초롬바탕"/>
                <a:cs typeface="함초롬바탕"/>
              </a:rPr>
              <a:t>스타일</a:t>
            </a:r>
            <a:endParaRPr sz="1000">
              <a:latin typeface="함초롬바탕"/>
              <a:cs typeface="함초롬바탕"/>
            </a:endParaRPr>
          </a:p>
        </p:txBody>
      </p:sp>
      <p:sp>
        <p:nvSpPr>
          <p:cNvPr id="13" name="object 13"/>
          <p:cNvSpPr txBox="1"/>
          <p:nvPr/>
        </p:nvSpPr>
        <p:spPr>
          <a:xfrm>
            <a:off x="5109016" y="5316006"/>
            <a:ext cx="336550" cy="330200"/>
          </a:xfrm>
          <a:prstGeom prst="rect">
            <a:avLst/>
          </a:prstGeom>
        </p:spPr>
        <p:txBody>
          <a:bodyPr vert="horz" wrap="square" lIns="0" tIns="12065" rIns="0" bIns="0" rtlCol="0">
            <a:spAutoFit/>
          </a:bodyPr>
          <a:lstStyle/>
          <a:p>
            <a:pPr marL="64135" marR="5080" indent="-52069">
              <a:lnSpc>
                <a:spcPct val="100000"/>
              </a:lnSpc>
              <a:spcBef>
                <a:spcPts val="95"/>
              </a:spcBef>
            </a:pPr>
            <a:r>
              <a:rPr sz="1000" b="1" spc="-165" dirty="0">
                <a:solidFill>
                  <a:srgbClr val="FFFFFF"/>
                </a:solidFill>
                <a:latin typeface="함초롬바탕"/>
                <a:cs typeface="함초롬바탕"/>
              </a:rPr>
              <a:t>디지털</a:t>
            </a:r>
            <a:r>
              <a:rPr sz="1000" b="1" spc="-25" dirty="0">
                <a:solidFill>
                  <a:srgbClr val="FFFFFF"/>
                </a:solidFill>
                <a:latin typeface="함초롬바탕"/>
                <a:cs typeface="함초롬바탕"/>
              </a:rPr>
              <a:t> 헬스</a:t>
            </a:r>
            <a:endParaRPr sz="1000">
              <a:latin typeface="함초롬바탕"/>
              <a:cs typeface="함초롬바탕"/>
            </a:endParaRPr>
          </a:p>
        </p:txBody>
      </p:sp>
      <p:sp>
        <p:nvSpPr>
          <p:cNvPr id="14" name="object 14"/>
          <p:cNvSpPr txBox="1"/>
          <p:nvPr/>
        </p:nvSpPr>
        <p:spPr>
          <a:xfrm>
            <a:off x="4523611" y="5655510"/>
            <a:ext cx="336550" cy="330200"/>
          </a:xfrm>
          <a:prstGeom prst="rect">
            <a:avLst/>
          </a:prstGeom>
        </p:spPr>
        <p:txBody>
          <a:bodyPr vert="horz" wrap="square" lIns="0" tIns="12065" rIns="0" bIns="0" rtlCol="0">
            <a:spAutoFit/>
          </a:bodyPr>
          <a:lstStyle/>
          <a:p>
            <a:pPr marL="12700" marR="5080" indent="51435">
              <a:lnSpc>
                <a:spcPct val="100000"/>
              </a:lnSpc>
              <a:spcBef>
                <a:spcPts val="95"/>
              </a:spcBef>
            </a:pPr>
            <a:r>
              <a:rPr sz="1000" b="1" spc="-25" dirty="0">
                <a:solidFill>
                  <a:srgbClr val="FFFFFF"/>
                </a:solidFill>
                <a:latin typeface="함초롬바탕"/>
                <a:cs typeface="함초롬바탕"/>
              </a:rPr>
              <a:t>지속 </a:t>
            </a:r>
            <a:r>
              <a:rPr sz="1000" b="1" spc="-185" dirty="0">
                <a:solidFill>
                  <a:srgbClr val="FFFFFF"/>
                </a:solidFill>
                <a:latin typeface="함초롬바탕"/>
                <a:cs typeface="함초롬바탕"/>
              </a:rPr>
              <a:t>가능</a:t>
            </a:r>
            <a:endParaRPr sz="1000">
              <a:latin typeface="함초롬바탕"/>
              <a:cs typeface="함초롬바탕"/>
            </a:endParaRPr>
          </a:p>
        </p:txBody>
      </p:sp>
      <p:pic>
        <p:nvPicPr>
          <p:cNvPr id="15" name="object 15"/>
          <p:cNvPicPr/>
          <p:nvPr/>
        </p:nvPicPr>
        <p:blipFill>
          <a:blip r:embed="rId5" cstate="print"/>
          <a:stretch>
            <a:fillRect/>
          </a:stretch>
        </p:blipFill>
        <p:spPr>
          <a:xfrm>
            <a:off x="4746680" y="5839175"/>
            <a:ext cx="101599" cy="120649"/>
          </a:xfrm>
          <a:prstGeom prst="rect">
            <a:avLst/>
          </a:prstGeom>
        </p:spPr>
      </p:pic>
      <p:sp>
        <p:nvSpPr>
          <p:cNvPr id="16" name="object 16"/>
          <p:cNvSpPr txBox="1"/>
          <p:nvPr/>
        </p:nvSpPr>
        <p:spPr>
          <a:xfrm>
            <a:off x="4435482" y="4693551"/>
            <a:ext cx="519430" cy="346710"/>
          </a:xfrm>
          <a:prstGeom prst="rect">
            <a:avLst/>
          </a:prstGeom>
        </p:spPr>
        <p:txBody>
          <a:bodyPr vert="horz" wrap="square" lIns="0" tIns="13335" rIns="0" bIns="0" rtlCol="0">
            <a:spAutoFit/>
          </a:bodyPr>
          <a:lstStyle/>
          <a:p>
            <a:pPr marL="12700">
              <a:lnSpc>
                <a:spcPct val="100000"/>
              </a:lnSpc>
              <a:spcBef>
                <a:spcPts val="105"/>
              </a:spcBef>
            </a:pPr>
            <a:r>
              <a:rPr sz="1050" b="1" spc="65" dirty="0">
                <a:solidFill>
                  <a:srgbClr val="404040"/>
                </a:solidFill>
                <a:latin typeface="함초롬바탕"/>
                <a:cs typeface="함초롬바탕"/>
              </a:rPr>
              <a:t>AI</a:t>
            </a:r>
            <a:r>
              <a:rPr sz="1050" b="1" spc="-75" dirty="0">
                <a:solidFill>
                  <a:srgbClr val="404040"/>
                </a:solidFill>
                <a:latin typeface="함초롬바탕"/>
                <a:cs typeface="함초롬바탕"/>
              </a:rPr>
              <a:t> </a:t>
            </a:r>
            <a:r>
              <a:rPr sz="1050" b="1" spc="-190" dirty="0">
                <a:solidFill>
                  <a:srgbClr val="404040"/>
                </a:solidFill>
                <a:latin typeface="함초롬바탕"/>
                <a:cs typeface="함초롬바탕"/>
              </a:rPr>
              <a:t>리스크</a:t>
            </a:r>
            <a:endParaRPr sz="1050">
              <a:latin typeface="함초롬바탕"/>
              <a:cs typeface="함초롬바탕"/>
            </a:endParaRPr>
          </a:p>
          <a:p>
            <a:pPr marL="96520">
              <a:lnSpc>
                <a:spcPct val="100000"/>
              </a:lnSpc>
            </a:pPr>
            <a:r>
              <a:rPr sz="1050" b="1" spc="-25" dirty="0">
                <a:solidFill>
                  <a:srgbClr val="404040"/>
                </a:solidFill>
                <a:latin typeface="함초롬바탕"/>
                <a:cs typeface="함초롬바탕"/>
              </a:rPr>
              <a:t>&amp;보안</a:t>
            </a:r>
            <a:endParaRPr sz="1050">
              <a:latin typeface="함초롬바탕"/>
              <a:cs typeface="함초롬바탕"/>
            </a:endParaRPr>
          </a:p>
        </p:txBody>
      </p:sp>
      <p:sp>
        <p:nvSpPr>
          <p:cNvPr id="17" name="object 17"/>
          <p:cNvSpPr txBox="1"/>
          <p:nvPr/>
        </p:nvSpPr>
        <p:spPr>
          <a:xfrm>
            <a:off x="3734076" y="5164151"/>
            <a:ext cx="445770" cy="506730"/>
          </a:xfrm>
          <a:prstGeom prst="rect">
            <a:avLst/>
          </a:prstGeom>
        </p:spPr>
        <p:txBody>
          <a:bodyPr vert="horz" wrap="square" lIns="0" tIns="13335" rIns="0" bIns="0" rtlCol="0">
            <a:spAutoFit/>
          </a:bodyPr>
          <a:lstStyle/>
          <a:p>
            <a:pPr marL="12700" marR="5080" indent="635" algn="ctr">
              <a:lnSpc>
                <a:spcPct val="100000"/>
              </a:lnSpc>
              <a:spcBef>
                <a:spcPts val="105"/>
              </a:spcBef>
            </a:pPr>
            <a:r>
              <a:rPr sz="1050" b="1" spc="-20" dirty="0">
                <a:solidFill>
                  <a:srgbClr val="404040"/>
                </a:solidFill>
                <a:latin typeface="함초롬바탕"/>
                <a:cs typeface="함초롬바탕"/>
              </a:rPr>
              <a:t>Biz- </a:t>
            </a:r>
            <a:r>
              <a:rPr sz="1050" b="1" spc="-10" dirty="0">
                <a:solidFill>
                  <a:srgbClr val="404040"/>
                </a:solidFill>
                <a:latin typeface="함초롬바탕"/>
                <a:cs typeface="함초롬바탕"/>
              </a:rPr>
              <a:t>model </a:t>
            </a:r>
            <a:r>
              <a:rPr sz="1050" b="1" spc="-25" dirty="0">
                <a:solidFill>
                  <a:srgbClr val="404040"/>
                </a:solidFill>
                <a:latin typeface="함초롬바탕"/>
                <a:cs typeface="함초롬바탕"/>
              </a:rPr>
              <a:t>혁신</a:t>
            </a:r>
            <a:endParaRPr sz="1050">
              <a:latin typeface="함초롬바탕"/>
              <a:cs typeface="함초롬바탕"/>
            </a:endParaRPr>
          </a:p>
        </p:txBody>
      </p:sp>
      <p:sp>
        <p:nvSpPr>
          <p:cNvPr id="18" name="object 18"/>
          <p:cNvSpPr txBox="1">
            <a:spLocks noGrp="1"/>
          </p:cNvSpPr>
          <p:nvPr>
            <p:ph type="title"/>
          </p:nvPr>
        </p:nvSpPr>
        <p:spPr>
          <a:xfrm>
            <a:off x="706437" y="950619"/>
            <a:ext cx="3364865" cy="376555"/>
          </a:xfrm>
          <a:prstGeom prst="rect">
            <a:avLst/>
          </a:prstGeom>
        </p:spPr>
        <p:txBody>
          <a:bodyPr vert="horz" wrap="square" lIns="0" tIns="12700" rIns="0" bIns="0" rtlCol="0">
            <a:spAutoFit/>
          </a:bodyPr>
          <a:lstStyle/>
          <a:p>
            <a:pPr marL="12700">
              <a:lnSpc>
                <a:spcPct val="100000"/>
              </a:lnSpc>
              <a:spcBef>
                <a:spcPts val="100"/>
              </a:spcBef>
            </a:pPr>
            <a:r>
              <a:rPr spc="-45" dirty="0"/>
              <a:t>CES</a:t>
            </a:r>
            <a:r>
              <a:rPr spc="-335" dirty="0"/>
              <a:t> </a:t>
            </a:r>
            <a:r>
              <a:rPr dirty="0"/>
              <a:t>2025</a:t>
            </a:r>
            <a:r>
              <a:rPr spc="-350" dirty="0"/>
              <a:t> </a:t>
            </a:r>
            <a:r>
              <a:rPr spc="-165" dirty="0">
                <a:latin typeface="함초롬바탕"/>
                <a:cs typeface="함초롬바탕"/>
              </a:rPr>
              <a:t>주요</a:t>
            </a:r>
            <a:r>
              <a:rPr spc="-355" dirty="0">
                <a:latin typeface="함초롬바탕"/>
                <a:cs typeface="함초롬바탕"/>
              </a:rPr>
              <a:t> </a:t>
            </a:r>
            <a:r>
              <a:rPr spc="-165" dirty="0">
                <a:latin typeface="함초롬바탕"/>
                <a:cs typeface="함초롬바탕"/>
              </a:rPr>
              <a:t>테마</a:t>
            </a:r>
            <a:r>
              <a:rPr spc="-345" dirty="0">
                <a:latin typeface="함초롬바탕"/>
                <a:cs typeface="함초롬바탕"/>
              </a:rPr>
              <a:t> </a:t>
            </a:r>
            <a:r>
              <a:rPr spc="-310" dirty="0"/>
              <a:t>-</a:t>
            </a:r>
            <a:r>
              <a:rPr spc="-40" dirty="0"/>
              <a:t>AI</a:t>
            </a:r>
            <a:r>
              <a:rPr spc="-325" dirty="0"/>
              <a:t> </a:t>
            </a:r>
            <a:r>
              <a:rPr spc="-145" dirty="0">
                <a:latin typeface="함초롬바탕"/>
                <a:cs typeface="함초롬바탕"/>
              </a:rPr>
              <a:t>중심</a:t>
            </a:r>
          </a:p>
        </p:txBody>
      </p:sp>
      <p:sp>
        <p:nvSpPr>
          <p:cNvPr id="19" name="object 19"/>
          <p:cNvSpPr txBox="1"/>
          <p:nvPr/>
        </p:nvSpPr>
        <p:spPr>
          <a:xfrm>
            <a:off x="706437" y="619475"/>
            <a:ext cx="762635" cy="177800"/>
          </a:xfrm>
          <a:prstGeom prst="rect">
            <a:avLst/>
          </a:prstGeom>
        </p:spPr>
        <p:txBody>
          <a:bodyPr vert="horz" wrap="square" lIns="0" tIns="12065" rIns="0" bIns="0" rtlCol="0">
            <a:spAutoFit/>
          </a:bodyPr>
          <a:lstStyle/>
          <a:p>
            <a:pPr marL="12700">
              <a:lnSpc>
                <a:spcPct val="100000"/>
              </a:lnSpc>
              <a:spcBef>
                <a:spcPts val="95"/>
              </a:spcBef>
            </a:pPr>
            <a:r>
              <a:rPr sz="1000" spc="-65" dirty="0">
                <a:solidFill>
                  <a:srgbClr val="DB526A"/>
                </a:solidFill>
                <a:latin typeface="함초롬돋움"/>
                <a:cs typeface="함초롬돋움"/>
              </a:rPr>
              <a:t>CES</a:t>
            </a:r>
            <a:r>
              <a:rPr sz="1000" spc="-145" dirty="0">
                <a:solidFill>
                  <a:srgbClr val="DB526A"/>
                </a:solidFill>
                <a:latin typeface="함초롬돋움"/>
                <a:cs typeface="함초롬돋움"/>
              </a:rPr>
              <a:t> </a:t>
            </a:r>
            <a:r>
              <a:rPr sz="1000" spc="-45" dirty="0">
                <a:solidFill>
                  <a:srgbClr val="DB526A"/>
                </a:solidFill>
                <a:latin typeface="함초롬돋움"/>
                <a:cs typeface="함초롬돋움"/>
              </a:rPr>
              <a:t>2025</a:t>
            </a:r>
            <a:r>
              <a:rPr sz="1000" spc="-170" dirty="0">
                <a:solidFill>
                  <a:srgbClr val="DB526A"/>
                </a:solidFill>
                <a:latin typeface="함초롬돋움"/>
                <a:cs typeface="함초롬돋움"/>
              </a:rPr>
              <a:t> </a:t>
            </a:r>
            <a:r>
              <a:rPr sz="1000" spc="-45" dirty="0">
                <a:solidFill>
                  <a:srgbClr val="DB526A"/>
                </a:solidFill>
                <a:latin typeface="함초롬바탕"/>
                <a:cs typeface="함초롬바탕"/>
              </a:rPr>
              <a:t>개괄</a:t>
            </a:r>
            <a:endParaRPr sz="1000">
              <a:latin typeface="함초롬바탕"/>
              <a:cs typeface="함초롬바탕"/>
            </a:endParaRPr>
          </a:p>
        </p:txBody>
      </p:sp>
      <p:pic>
        <p:nvPicPr>
          <p:cNvPr id="20" name="object 20"/>
          <p:cNvPicPr/>
          <p:nvPr/>
        </p:nvPicPr>
        <p:blipFill>
          <a:blip r:embed="rId6" cstate="print"/>
          <a:stretch>
            <a:fillRect/>
          </a:stretch>
        </p:blipFill>
        <p:spPr>
          <a:xfrm>
            <a:off x="6158547" y="1748524"/>
            <a:ext cx="117475" cy="139700"/>
          </a:xfrm>
          <a:prstGeom prst="rect">
            <a:avLst/>
          </a:prstGeom>
        </p:spPr>
      </p:pic>
      <p:pic>
        <p:nvPicPr>
          <p:cNvPr id="21" name="object 21"/>
          <p:cNvPicPr/>
          <p:nvPr/>
        </p:nvPicPr>
        <p:blipFill>
          <a:blip r:embed="rId7" cstate="print"/>
          <a:stretch>
            <a:fillRect/>
          </a:stretch>
        </p:blipFill>
        <p:spPr>
          <a:xfrm>
            <a:off x="1004379" y="1949692"/>
            <a:ext cx="130175" cy="139700"/>
          </a:xfrm>
          <a:prstGeom prst="rect">
            <a:avLst/>
          </a:prstGeom>
        </p:spPr>
      </p:pic>
      <p:sp>
        <p:nvSpPr>
          <p:cNvPr id="22" name="object 22"/>
          <p:cNvSpPr/>
          <p:nvPr/>
        </p:nvSpPr>
        <p:spPr>
          <a:xfrm>
            <a:off x="722599" y="2815031"/>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sp>
        <p:nvSpPr>
          <p:cNvPr id="23" name="object 23"/>
          <p:cNvSpPr txBox="1"/>
          <p:nvPr/>
        </p:nvSpPr>
        <p:spPr>
          <a:xfrm>
            <a:off x="706437" y="1692137"/>
            <a:ext cx="6363970" cy="1440907"/>
          </a:xfrm>
          <a:prstGeom prst="rect">
            <a:avLst/>
          </a:prstGeom>
        </p:spPr>
        <p:txBody>
          <a:bodyPr vert="horz" wrap="square" lIns="0" tIns="12700" rIns="0" bIns="0" rtlCol="0">
            <a:spAutoFit/>
          </a:bodyPr>
          <a:lstStyle/>
          <a:p>
            <a:pPr marL="157480" marR="55244" indent="-144780">
              <a:lnSpc>
                <a:spcPct val="110000"/>
              </a:lnSpc>
              <a:spcBef>
                <a:spcPts val="100"/>
              </a:spcBef>
              <a:buClr>
                <a:srgbClr val="DB526A"/>
              </a:buClr>
              <a:buFont typeface="Arial"/>
              <a:buChar char="■"/>
              <a:tabLst>
                <a:tab pos="157480" algn="l"/>
                <a:tab pos="425450" algn="l"/>
                <a:tab pos="5579745" algn="l"/>
              </a:tabLst>
            </a:pPr>
            <a:r>
              <a:rPr sz="1200" spc="-65" dirty="0">
                <a:latin typeface="함초롬돋움"/>
                <a:cs typeface="함초롬돋움"/>
              </a:rPr>
              <a:t>CES</a:t>
            </a:r>
            <a:r>
              <a:rPr sz="1200" spc="-170" dirty="0">
                <a:latin typeface="함초롬돋움"/>
                <a:cs typeface="함초롬돋움"/>
              </a:rPr>
              <a:t> </a:t>
            </a:r>
            <a:r>
              <a:rPr sz="1200" spc="-80" dirty="0">
                <a:latin typeface="함초롬돋움"/>
                <a:cs typeface="함초롬돋움"/>
              </a:rPr>
              <a:t>2025</a:t>
            </a:r>
            <a:r>
              <a:rPr sz="1200" spc="-80" dirty="0">
                <a:latin typeface="함초롬바탕"/>
                <a:cs typeface="함초롬바탕"/>
              </a:rPr>
              <a:t>에서는</a:t>
            </a:r>
            <a:r>
              <a:rPr sz="1200" spc="-180" dirty="0">
                <a:latin typeface="함초롬바탕"/>
                <a:cs typeface="함초롬바탕"/>
              </a:rPr>
              <a:t> </a:t>
            </a:r>
            <a:r>
              <a:rPr sz="1200" spc="-120" dirty="0">
                <a:latin typeface="함초롬바탕"/>
                <a:cs typeface="함초롬바탕"/>
              </a:rPr>
              <a:t>인공지능을</a:t>
            </a:r>
            <a:r>
              <a:rPr sz="1200" spc="-185" dirty="0">
                <a:latin typeface="함초롬바탕"/>
                <a:cs typeface="함초롬바탕"/>
              </a:rPr>
              <a:t> </a:t>
            </a:r>
            <a:r>
              <a:rPr sz="1200" spc="-114" dirty="0">
                <a:latin typeface="함초롬바탕"/>
                <a:cs typeface="함초롬바탕"/>
              </a:rPr>
              <a:t>중심으로</a:t>
            </a:r>
            <a:r>
              <a:rPr sz="1200" spc="-180" dirty="0">
                <a:latin typeface="함초롬바탕"/>
                <a:cs typeface="함초롬바탕"/>
              </a:rPr>
              <a:t> </a:t>
            </a:r>
            <a:r>
              <a:rPr sz="1200" spc="-75" dirty="0">
                <a:latin typeface="함초롬바탕"/>
                <a:cs typeface="함초롬바탕"/>
              </a:rPr>
              <a:t>전</a:t>
            </a:r>
            <a:r>
              <a:rPr sz="1200" spc="-200" dirty="0">
                <a:latin typeface="함초롬바탕"/>
                <a:cs typeface="함초롬바탕"/>
              </a:rPr>
              <a:t> </a:t>
            </a:r>
            <a:r>
              <a:rPr sz="1200" spc="-100" dirty="0">
                <a:latin typeface="함초롬바탕"/>
                <a:cs typeface="함초롬바탕"/>
              </a:rPr>
              <a:t>산업</a:t>
            </a:r>
            <a:r>
              <a:rPr sz="1200" spc="-170" dirty="0">
                <a:latin typeface="함초롬바탕"/>
                <a:cs typeface="함초롬바탕"/>
              </a:rPr>
              <a:t> </a:t>
            </a:r>
            <a:r>
              <a:rPr sz="1200" spc="-110" dirty="0">
                <a:latin typeface="함초롬바탕"/>
                <a:cs typeface="함초롬바탕"/>
              </a:rPr>
              <a:t>분야의</a:t>
            </a:r>
            <a:r>
              <a:rPr sz="1200" spc="-185" dirty="0">
                <a:latin typeface="함초롬바탕"/>
                <a:cs typeface="함초롬바탕"/>
              </a:rPr>
              <a:t> </a:t>
            </a:r>
            <a:r>
              <a:rPr sz="1200" spc="-100" dirty="0">
                <a:latin typeface="함초롬바탕"/>
                <a:cs typeface="함초롬바탕"/>
              </a:rPr>
              <a:t>기술</a:t>
            </a:r>
            <a:r>
              <a:rPr sz="1200" spc="-170" dirty="0">
                <a:latin typeface="함초롬바탕"/>
                <a:cs typeface="함초롬바탕"/>
              </a:rPr>
              <a:t> </a:t>
            </a:r>
            <a:r>
              <a:rPr sz="1200" spc="-110" dirty="0">
                <a:latin typeface="함초롬바탕"/>
                <a:cs typeface="함초롬바탕"/>
              </a:rPr>
              <a:t>융합과</a:t>
            </a:r>
            <a:r>
              <a:rPr sz="1200" spc="-185" dirty="0">
                <a:latin typeface="함초롬바탕"/>
                <a:cs typeface="함초롬바탕"/>
              </a:rPr>
              <a:t> </a:t>
            </a:r>
            <a:r>
              <a:rPr sz="1200" spc="-110" dirty="0">
                <a:latin typeface="함초롬바탕"/>
                <a:cs typeface="함초롬바탕"/>
              </a:rPr>
              <a:t>혁신이</a:t>
            </a:r>
            <a:r>
              <a:rPr sz="1200" spc="-180" dirty="0">
                <a:latin typeface="함초롬바탕"/>
                <a:cs typeface="함초롬바탕"/>
              </a:rPr>
              <a:t> </a:t>
            </a:r>
            <a:r>
              <a:rPr sz="1200" spc="-110" dirty="0">
                <a:latin typeface="함초롬바탕"/>
                <a:cs typeface="함초롬바탕"/>
              </a:rPr>
              <a:t>인류의</a:t>
            </a:r>
            <a:r>
              <a:rPr sz="1200" spc="-170" dirty="0">
                <a:latin typeface="함초롬바탕"/>
                <a:cs typeface="함초롬바탕"/>
              </a:rPr>
              <a:t> </a:t>
            </a:r>
            <a:r>
              <a:rPr sz="1200" spc="-20" dirty="0">
                <a:latin typeface="함초롬바탕"/>
                <a:cs typeface="함초롬바탕"/>
              </a:rPr>
              <a:t>지속가능</a:t>
            </a:r>
            <a:r>
              <a:rPr sz="1200" dirty="0">
                <a:latin typeface="함초롬바탕"/>
                <a:cs typeface="함초롬바탕"/>
              </a:rPr>
              <a:t>	</a:t>
            </a:r>
            <a:r>
              <a:rPr sz="1200" spc="-75" dirty="0">
                <a:latin typeface="함초롬바탕"/>
                <a:cs typeface="함초롬바탕"/>
              </a:rPr>
              <a:t>과</a:t>
            </a:r>
            <a:r>
              <a:rPr sz="1200" spc="-225" dirty="0">
                <a:latin typeface="함초롬바탕"/>
                <a:cs typeface="함초롬바탕"/>
              </a:rPr>
              <a:t> </a:t>
            </a:r>
            <a:r>
              <a:rPr sz="1200" spc="-100" dirty="0">
                <a:latin typeface="함초롬바탕"/>
                <a:cs typeface="함초롬바탕"/>
              </a:rPr>
              <a:t>삶의</a:t>
            </a:r>
            <a:r>
              <a:rPr sz="1200" spc="-185" dirty="0">
                <a:latin typeface="함초롬바탕"/>
                <a:cs typeface="함초롬바탕"/>
              </a:rPr>
              <a:t> </a:t>
            </a:r>
            <a:r>
              <a:rPr sz="1200" spc="-114" dirty="0">
                <a:latin typeface="함초롬바탕"/>
                <a:cs typeface="함초롬바탕"/>
              </a:rPr>
              <a:t>질을 </a:t>
            </a:r>
            <a:r>
              <a:rPr sz="1200" spc="-50" dirty="0">
                <a:latin typeface="함초롬바탕"/>
                <a:cs typeface="함초롬바탕"/>
              </a:rPr>
              <a:t>향</a:t>
            </a:r>
            <a:r>
              <a:rPr sz="1200" dirty="0">
                <a:latin typeface="함초롬바탕"/>
                <a:cs typeface="함초롬바탕"/>
              </a:rPr>
              <a:t>	</a:t>
            </a:r>
            <a:r>
              <a:rPr sz="1200" spc="-110" dirty="0">
                <a:latin typeface="함초롬바탕"/>
                <a:cs typeface="함초롬바탕"/>
              </a:rPr>
              <a:t>시키는</a:t>
            </a:r>
            <a:r>
              <a:rPr sz="1200" spc="-195" dirty="0">
                <a:latin typeface="함초롬바탕"/>
                <a:cs typeface="함초롬바탕"/>
              </a:rPr>
              <a:t> </a:t>
            </a:r>
            <a:r>
              <a:rPr sz="1200" spc="-114" dirty="0">
                <a:latin typeface="함초롬바탕"/>
                <a:cs typeface="함초롬바탕"/>
              </a:rPr>
              <a:t>방향으로</a:t>
            </a:r>
            <a:r>
              <a:rPr sz="1200" spc="-180" dirty="0">
                <a:latin typeface="함초롬바탕"/>
                <a:cs typeface="함초롬바탕"/>
              </a:rPr>
              <a:t> </a:t>
            </a:r>
            <a:r>
              <a:rPr sz="1200" spc="-114" dirty="0">
                <a:latin typeface="함초롬바탕"/>
                <a:cs typeface="함초롬바탕"/>
              </a:rPr>
              <a:t>이루어질</a:t>
            </a:r>
            <a:r>
              <a:rPr sz="1200" spc="-175" dirty="0">
                <a:latin typeface="함초롬바탕"/>
                <a:cs typeface="함초롬바탕"/>
              </a:rPr>
              <a:t> </a:t>
            </a:r>
            <a:r>
              <a:rPr sz="1200" spc="-25" dirty="0">
                <a:latin typeface="함초롬바탕"/>
                <a:cs typeface="함초롬바탕"/>
              </a:rPr>
              <a:t>전망</a:t>
            </a:r>
            <a:endParaRPr sz="1200" dirty="0">
              <a:latin typeface="함초롬바탕"/>
              <a:cs typeface="함초롬바탕"/>
            </a:endParaRPr>
          </a:p>
          <a:p>
            <a:pPr marL="156845" marR="5080" indent="-144780">
              <a:lnSpc>
                <a:spcPct val="110000"/>
              </a:lnSpc>
              <a:spcBef>
                <a:spcPts val="600"/>
              </a:spcBef>
              <a:buClr>
                <a:srgbClr val="DB526A"/>
              </a:buClr>
              <a:buFont typeface="Arial"/>
              <a:buChar char="■"/>
              <a:tabLst>
                <a:tab pos="157480" algn="l"/>
              </a:tabLst>
            </a:pPr>
            <a:r>
              <a:rPr sz="1200" spc="-110" dirty="0">
                <a:latin typeface="함초롬바탕"/>
                <a:cs typeface="함초롬바탕"/>
              </a:rPr>
              <a:t>삼일</a:t>
            </a:r>
            <a:r>
              <a:rPr sz="1200" spc="-110" dirty="0">
                <a:latin typeface="함초롬돋움"/>
                <a:cs typeface="함초롬돋움"/>
              </a:rPr>
              <a:t>PwC</a:t>
            </a:r>
            <a:r>
              <a:rPr sz="1200" spc="-110" dirty="0">
                <a:latin typeface="함초롬바탕"/>
                <a:cs typeface="함초롬바탕"/>
              </a:rPr>
              <a:t>경영연구원에서는</a:t>
            </a:r>
            <a:r>
              <a:rPr sz="1200" spc="-160" dirty="0">
                <a:latin typeface="함초롬바탕"/>
                <a:cs typeface="함초롬바탕"/>
              </a:rPr>
              <a:t> </a:t>
            </a:r>
            <a:r>
              <a:rPr sz="1200" spc="-90" dirty="0">
                <a:latin typeface="함초롬돋움"/>
                <a:cs typeface="함초롬돋움"/>
              </a:rPr>
              <a:t>CES</a:t>
            </a:r>
            <a:r>
              <a:rPr sz="1200" spc="-90" dirty="0">
                <a:latin typeface="함초롬바탕"/>
                <a:cs typeface="함초롬바탕"/>
              </a:rPr>
              <a:t>에서</a:t>
            </a:r>
            <a:r>
              <a:rPr sz="1200" spc="-160" dirty="0">
                <a:latin typeface="함초롬바탕"/>
                <a:cs typeface="함초롬바탕"/>
              </a:rPr>
              <a:t> </a:t>
            </a:r>
            <a:r>
              <a:rPr sz="1200" spc="-114" dirty="0">
                <a:latin typeface="함초롬바탕"/>
                <a:cs typeface="함초롬바탕"/>
              </a:rPr>
              <a:t>확인한</a:t>
            </a:r>
            <a:r>
              <a:rPr sz="1200" spc="-155" dirty="0">
                <a:latin typeface="함초롬바탕"/>
                <a:cs typeface="함초롬바탕"/>
              </a:rPr>
              <a:t> </a:t>
            </a:r>
            <a:r>
              <a:rPr sz="1200" spc="-100" dirty="0">
                <a:latin typeface="함초롬바탕"/>
                <a:cs typeface="함초롬바탕"/>
              </a:rPr>
              <a:t>기술</a:t>
            </a:r>
            <a:r>
              <a:rPr sz="1200" spc="-160" dirty="0">
                <a:latin typeface="함초롬바탕"/>
                <a:cs typeface="함초롬바탕"/>
              </a:rPr>
              <a:t> </a:t>
            </a:r>
            <a:r>
              <a:rPr sz="1200" spc="-114" dirty="0">
                <a:latin typeface="함초롬바탕"/>
                <a:cs typeface="함초롬바탕"/>
              </a:rPr>
              <a:t>트렌드를</a:t>
            </a:r>
            <a:r>
              <a:rPr sz="1200" spc="-155" dirty="0">
                <a:latin typeface="함초롬바탕"/>
                <a:cs typeface="함초롬바탕"/>
              </a:rPr>
              <a:t> </a:t>
            </a:r>
            <a:r>
              <a:rPr sz="1200" spc="-75" dirty="0">
                <a:latin typeface="함초롬바탕"/>
                <a:cs typeface="함초롬바탕"/>
              </a:rPr>
              <a:t>세</a:t>
            </a:r>
            <a:r>
              <a:rPr sz="1200" spc="-160" dirty="0">
                <a:latin typeface="함초롬바탕"/>
                <a:cs typeface="함초롬바탕"/>
              </a:rPr>
              <a:t> </a:t>
            </a:r>
            <a:r>
              <a:rPr sz="1200" spc="-100" dirty="0">
                <a:latin typeface="함초롬바탕"/>
                <a:cs typeface="함초롬바탕"/>
              </a:rPr>
              <a:t>가지</a:t>
            </a:r>
            <a:r>
              <a:rPr sz="1200" spc="-155" dirty="0">
                <a:latin typeface="함초롬바탕"/>
                <a:cs typeface="함초롬바탕"/>
              </a:rPr>
              <a:t> </a:t>
            </a:r>
            <a:r>
              <a:rPr sz="1200" spc="-100" dirty="0">
                <a:latin typeface="함초롬바탕"/>
                <a:cs typeface="함초롬바탕"/>
              </a:rPr>
              <a:t>섹션</a:t>
            </a:r>
            <a:r>
              <a:rPr sz="1200" spc="-160" dirty="0">
                <a:latin typeface="함초롬바탕"/>
                <a:cs typeface="함초롬바탕"/>
              </a:rPr>
              <a:t> </a:t>
            </a:r>
            <a:r>
              <a:rPr sz="1200" spc="-65" dirty="0">
                <a:latin typeface="함초롬돋움"/>
                <a:cs typeface="함초롬돋움"/>
              </a:rPr>
              <a:t>In-</a:t>
            </a:r>
            <a:r>
              <a:rPr sz="1200" spc="-20" dirty="0">
                <a:latin typeface="함초롬돋움"/>
                <a:cs typeface="함초롬돋움"/>
              </a:rPr>
              <a:t>AI(Core),</a:t>
            </a:r>
            <a:r>
              <a:rPr sz="1200" spc="-35" dirty="0">
                <a:latin typeface="함초롬돋움"/>
                <a:cs typeface="함초롬돋움"/>
              </a:rPr>
              <a:t> </a:t>
            </a:r>
            <a:r>
              <a:rPr sz="1200" spc="-40" dirty="0">
                <a:latin typeface="함초롬돋움"/>
                <a:cs typeface="함초롬돋움"/>
              </a:rPr>
              <a:t>With-</a:t>
            </a:r>
            <a:r>
              <a:rPr sz="1200" spc="-10" dirty="0">
                <a:latin typeface="함초롬돋움"/>
                <a:cs typeface="함초롬돋움"/>
              </a:rPr>
              <a:t>AI(Escort), Beyond-</a:t>
            </a:r>
            <a:r>
              <a:rPr sz="1200" spc="-25" dirty="0">
                <a:latin typeface="함초롬돋움"/>
                <a:cs typeface="함초롬돋움"/>
              </a:rPr>
              <a:t>AI(Surpass)</a:t>
            </a:r>
            <a:r>
              <a:rPr sz="1200" spc="-25" dirty="0">
                <a:latin typeface="함초롬바탕"/>
                <a:cs typeface="함초롬바탕"/>
              </a:rPr>
              <a:t>로</a:t>
            </a:r>
            <a:r>
              <a:rPr sz="1200" spc="-130" dirty="0">
                <a:latin typeface="함초롬바탕"/>
                <a:cs typeface="함초롬바탕"/>
              </a:rPr>
              <a:t> </a:t>
            </a:r>
            <a:r>
              <a:rPr sz="1200" spc="-110" dirty="0">
                <a:latin typeface="함초롬바탕"/>
                <a:cs typeface="함초롬바탕"/>
              </a:rPr>
              <a:t>나누어</a:t>
            </a:r>
            <a:r>
              <a:rPr sz="1200" spc="-165" dirty="0">
                <a:latin typeface="함초롬바탕"/>
                <a:cs typeface="함초롬바탕"/>
              </a:rPr>
              <a:t> </a:t>
            </a:r>
            <a:r>
              <a:rPr sz="1200" spc="-25" dirty="0">
                <a:latin typeface="함초롬바탕"/>
                <a:cs typeface="함초롬바탕"/>
              </a:rPr>
              <a:t>분석</a:t>
            </a:r>
            <a:endParaRPr sz="1200" dirty="0">
              <a:latin typeface="함초롬바탕"/>
              <a:cs typeface="함초롬바탕"/>
            </a:endParaRPr>
          </a:p>
          <a:p>
            <a:pPr>
              <a:lnSpc>
                <a:spcPct val="100000"/>
              </a:lnSpc>
              <a:spcBef>
                <a:spcPts val="40"/>
              </a:spcBef>
            </a:pPr>
            <a:endParaRPr sz="1300" dirty="0">
              <a:latin typeface="함초롬바탕"/>
              <a:cs typeface="함초롬바탕"/>
            </a:endParaRPr>
          </a:p>
          <a:p>
            <a:pPr marL="15875">
              <a:lnSpc>
                <a:spcPct val="100000"/>
              </a:lnSpc>
            </a:pPr>
            <a:endParaRPr lang="en-US" sz="1100" b="1" spc="-30" dirty="0">
              <a:solidFill>
                <a:srgbClr val="464646"/>
              </a:solidFill>
              <a:latin typeface="함초롬돋움"/>
              <a:cs typeface="함초롬돋움"/>
            </a:endParaRPr>
          </a:p>
          <a:p>
            <a:pPr marL="15875">
              <a:lnSpc>
                <a:spcPct val="100000"/>
              </a:lnSpc>
            </a:pPr>
            <a:r>
              <a:rPr sz="1100" b="1" spc="-30" dirty="0">
                <a:solidFill>
                  <a:srgbClr val="464646"/>
                </a:solidFill>
                <a:latin typeface="함초롬돋움"/>
                <a:cs typeface="함초롬돋움"/>
              </a:rPr>
              <a:t>CES</a:t>
            </a:r>
            <a:r>
              <a:rPr sz="1100" b="1" spc="-160" dirty="0">
                <a:solidFill>
                  <a:srgbClr val="464646"/>
                </a:solidFill>
                <a:latin typeface="함초롬돋움"/>
                <a:cs typeface="함초롬돋움"/>
              </a:rPr>
              <a:t> </a:t>
            </a:r>
            <a:r>
              <a:rPr sz="1100" b="1" dirty="0">
                <a:solidFill>
                  <a:srgbClr val="464646"/>
                </a:solidFill>
                <a:latin typeface="함초롬돋움"/>
                <a:cs typeface="함초롬돋움"/>
              </a:rPr>
              <a:t>2025</a:t>
            </a:r>
            <a:r>
              <a:rPr sz="1100" b="1" spc="-140" dirty="0">
                <a:solidFill>
                  <a:srgbClr val="464646"/>
                </a:solidFill>
                <a:latin typeface="함초롬돋움"/>
                <a:cs typeface="함초롬돋움"/>
              </a:rPr>
              <a:t> </a:t>
            </a:r>
            <a:r>
              <a:rPr sz="1100" b="1" spc="-85" dirty="0">
                <a:solidFill>
                  <a:srgbClr val="464646"/>
                </a:solidFill>
                <a:latin typeface="함초롬바탕"/>
                <a:cs typeface="함초롬바탕"/>
              </a:rPr>
              <a:t>주요</a:t>
            </a:r>
            <a:r>
              <a:rPr sz="1100" b="1" spc="-165" dirty="0">
                <a:solidFill>
                  <a:srgbClr val="464646"/>
                </a:solidFill>
                <a:latin typeface="함초롬바탕"/>
                <a:cs typeface="함초롬바탕"/>
              </a:rPr>
              <a:t> </a:t>
            </a:r>
            <a:r>
              <a:rPr sz="1100" b="1" spc="-85" dirty="0">
                <a:solidFill>
                  <a:srgbClr val="464646"/>
                </a:solidFill>
                <a:latin typeface="함초롬바탕"/>
                <a:cs typeface="함초롬바탕"/>
              </a:rPr>
              <a:t>테마</a:t>
            </a:r>
            <a:r>
              <a:rPr sz="1100" b="1" spc="-160" dirty="0">
                <a:solidFill>
                  <a:srgbClr val="464646"/>
                </a:solidFill>
                <a:latin typeface="함초롬바탕"/>
                <a:cs typeface="함초롬바탕"/>
              </a:rPr>
              <a:t> </a:t>
            </a:r>
            <a:r>
              <a:rPr sz="1100" b="1" spc="-25" dirty="0">
                <a:solidFill>
                  <a:srgbClr val="464646"/>
                </a:solidFill>
                <a:latin typeface="함초롬바탕"/>
                <a:cs typeface="함초롬바탕"/>
              </a:rPr>
              <a:t>정리</a:t>
            </a:r>
            <a:endParaRPr sz="1100" dirty="0">
              <a:latin typeface="함초롬바탕"/>
              <a:cs typeface="함초롬바탕"/>
            </a:endParaRPr>
          </a:p>
        </p:txBody>
      </p:sp>
      <p:sp>
        <p:nvSpPr>
          <p:cNvPr id="24" name="object 24"/>
          <p:cNvSpPr/>
          <p:nvPr/>
        </p:nvSpPr>
        <p:spPr>
          <a:xfrm>
            <a:off x="719138" y="6840457"/>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sp>
        <p:nvSpPr>
          <p:cNvPr id="25" name="object 25"/>
          <p:cNvSpPr txBox="1"/>
          <p:nvPr/>
        </p:nvSpPr>
        <p:spPr>
          <a:xfrm>
            <a:off x="706438" y="6893662"/>
            <a:ext cx="812165" cy="193675"/>
          </a:xfrm>
          <a:prstGeom prst="rect">
            <a:avLst/>
          </a:prstGeom>
        </p:spPr>
        <p:txBody>
          <a:bodyPr vert="horz" wrap="square" lIns="0" tIns="13335" rIns="0" bIns="0" rtlCol="0">
            <a:spAutoFit/>
          </a:bodyPr>
          <a:lstStyle/>
          <a:p>
            <a:pPr marL="12700">
              <a:lnSpc>
                <a:spcPct val="100000"/>
              </a:lnSpc>
              <a:spcBef>
                <a:spcPts val="105"/>
              </a:spcBef>
            </a:pPr>
            <a:r>
              <a:rPr sz="1100" b="1" spc="-85" dirty="0">
                <a:solidFill>
                  <a:srgbClr val="464646"/>
                </a:solidFill>
                <a:latin typeface="함초롬바탕"/>
                <a:cs typeface="함초롬바탕"/>
              </a:rPr>
              <a:t>세부</a:t>
            </a:r>
            <a:r>
              <a:rPr sz="1100" b="1" spc="-180" dirty="0">
                <a:solidFill>
                  <a:srgbClr val="464646"/>
                </a:solidFill>
                <a:latin typeface="함초롬바탕"/>
                <a:cs typeface="함초롬바탕"/>
              </a:rPr>
              <a:t> </a:t>
            </a:r>
            <a:r>
              <a:rPr sz="1100" b="1" spc="-85" dirty="0">
                <a:solidFill>
                  <a:srgbClr val="464646"/>
                </a:solidFill>
                <a:latin typeface="함초롬바탕"/>
                <a:cs typeface="함초롬바탕"/>
              </a:rPr>
              <a:t>테마</a:t>
            </a:r>
            <a:r>
              <a:rPr sz="1100" b="1" spc="-175" dirty="0">
                <a:solidFill>
                  <a:srgbClr val="464646"/>
                </a:solidFill>
                <a:latin typeface="함초롬바탕"/>
                <a:cs typeface="함초롬바탕"/>
              </a:rPr>
              <a:t> </a:t>
            </a:r>
            <a:r>
              <a:rPr sz="1100" b="1" spc="-70" dirty="0">
                <a:solidFill>
                  <a:srgbClr val="464646"/>
                </a:solidFill>
                <a:latin typeface="함초롬바탕"/>
                <a:cs typeface="함초롬바탕"/>
              </a:rPr>
              <a:t>정리</a:t>
            </a:r>
            <a:endParaRPr sz="1100">
              <a:latin typeface="함초롬바탕"/>
              <a:cs typeface="함초롬바탕"/>
            </a:endParaRPr>
          </a:p>
        </p:txBody>
      </p:sp>
      <p:graphicFrame>
        <p:nvGraphicFramePr>
          <p:cNvPr id="26" name="object 26"/>
          <p:cNvGraphicFramePr>
            <a:graphicFrameLocks noGrp="1"/>
          </p:cNvGraphicFramePr>
          <p:nvPr/>
        </p:nvGraphicFramePr>
        <p:xfrm>
          <a:off x="719137" y="7146938"/>
          <a:ext cx="6339839" cy="2966719"/>
        </p:xfrm>
        <a:graphic>
          <a:graphicData uri="http://schemas.openxmlformats.org/drawingml/2006/table">
            <a:tbl>
              <a:tblPr firstRow="1" bandRow="1">
                <a:tableStyleId>{2D5ABB26-0587-4C30-8999-92F81FD0307C}</a:tableStyleId>
              </a:tblPr>
              <a:tblGrid>
                <a:gridCol w="494030">
                  <a:extLst>
                    <a:ext uri="{9D8B030D-6E8A-4147-A177-3AD203B41FA5}">
                      <a16:colId xmlns:a16="http://schemas.microsoft.com/office/drawing/2014/main" val="20000"/>
                    </a:ext>
                  </a:extLst>
                </a:gridCol>
                <a:gridCol w="683259">
                  <a:extLst>
                    <a:ext uri="{9D8B030D-6E8A-4147-A177-3AD203B41FA5}">
                      <a16:colId xmlns:a16="http://schemas.microsoft.com/office/drawing/2014/main" val="20001"/>
                    </a:ext>
                  </a:extLst>
                </a:gridCol>
                <a:gridCol w="981710">
                  <a:extLst>
                    <a:ext uri="{9D8B030D-6E8A-4147-A177-3AD203B41FA5}">
                      <a16:colId xmlns:a16="http://schemas.microsoft.com/office/drawing/2014/main" val="20002"/>
                    </a:ext>
                  </a:extLst>
                </a:gridCol>
                <a:gridCol w="4180840">
                  <a:extLst>
                    <a:ext uri="{9D8B030D-6E8A-4147-A177-3AD203B41FA5}">
                      <a16:colId xmlns:a16="http://schemas.microsoft.com/office/drawing/2014/main" val="20003"/>
                    </a:ext>
                  </a:extLst>
                </a:gridCol>
              </a:tblGrid>
              <a:tr h="259079">
                <a:tc gridSpan="2">
                  <a:txBody>
                    <a:bodyPr/>
                    <a:lstStyle/>
                    <a:p>
                      <a:pPr algn="ctr">
                        <a:lnSpc>
                          <a:spcPct val="100000"/>
                        </a:lnSpc>
                        <a:spcBef>
                          <a:spcPts val="350"/>
                        </a:spcBef>
                      </a:pPr>
                      <a:r>
                        <a:rPr sz="1050" b="1" spc="-25" dirty="0">
                          <a:solidFill>
                            <a:srgbClr val="FFFFFF"/>
                          </a:solidFill>
                          <a:latin typeface="함초롬바탕"/>
                          <a:cs typeface="함초롬바탕"/>
                        </a:rPr>
                        <a:t>구분</a:t>
                      </a:r>
                      <a:endParaRPr sz="1050">
                        <a:latin typeface="함초롬바탕"/>
                        <a:cs typeface="함초롬바탕"/>
                      </a:endParaRPr>
                    </a:p>
                  </a:txBody>
                  <a:tcPr marL="0" marR="0" marT="44450" marB="0">
                    <a:lnB w="6350">
                      <a:solidFill>
                        <a:srgbClr val="A6A6A6"/>
                      </a:solidFill>
                      <a:prstDash val="solid"/>
                    </a:lnB>
                    <a:solidFill>
                      <a:srgbClr val="000000"/>
                    </a:solidFill>
                  </a:tcPr>
                </a:tc>
                <a:tc hMerge="1">
                  <a:txBody>
                    <a:bodyPr/>
                    <a:lstStyle/>
                    <a:p>
                      <a:endParaRPr/>
                    </a:p>
                  </a:txBody>
                  <a:tcPr marL="0" marR="0" marT="0" marB="0"/>
                </a:tc>
                <a:tc gridSpan="2">
                  <a:txBody>
                    <a:bodyPr/>
                    <a:lstStyle/>
                    <a:p>
                      <a:pPr marL="372110">
                        <a:lnSpc>
                          <a:spcPct val="100000"/>
                        </a:lnSpc>
                        <a:spcBef>
                          <a:spcPts val="350"/>
                        </a:spcBef>
                        <a:tabLst>
                          <a:tab pos="1791970" algn="l"/>
                        </a:tabLst>
                      </a:pPr>
                      <a:r>
                        <a:rPr sz="1050" b="1" spc="-25" dirty="0">
                          <a:solidFill>
                            <a:srgbClr val="FFFFFF"/>
                          </a:solidFill>
                          <a:latin typeface="함초롬바탕"/>
                          <a:cs typeface="함초롬바탕"/>
                        </a:rPr>
                        <a:t>테마</a:t>
                      </a:r>
                      <a:r>
                        <a:rPr sz="1050" b="1" dirty="0">
                          <a:solidFill>
                            <a:srgbClr val="FFFFFF"/>
                          </a:solidFill>
                          <a:latin typeface="함초롬바탕"/>
                          <a:cs typeface="함초롬바탕"/>
                        </a:rPr>
                        <a:t>	</a:t>
                      </a:r>
                      <a:r>
                        <a:rPr sz="1050" b="1" spc="-85" dirty="0">
                          <a:solidFill>
                            <a:srgbClr val="FFFFFF"/>
                          </a:solidFill>
                          <a:latin typeface="함초롬바탕"/>
                          <a:cs typeface="함초롬바탕"/>
                        </a:rPr>
                        <a:t>관련</a:t>
                      </a:r>
                      <a:r>
                        <a:rPr sz="1050" b="1" spc="-150" dirty="0">
                          <a:solidFill>
                            <a:srgbClr val="FFFFFF"/>
                          </a:solidFill>
                          <a:latin typeface="함초롬바탕"/>
                          <a:cs typeface="함초롬바탕"/>
                        </a:rPr>
                        <a:t> </a:t>
                      </a:r>
                      <a:r>
                        <a:rPr sz="1050" b="1" spc="-85" dirty="0">
                          <a:solidFill>
                            <a:srgbClr val="FFFFFF"/>
                          </a:solidFill>
                          <a:latin typeface="함초롬바탕"/>
                          <a:cs typeface="함초롬바탕"/>
                        </a:rPr>
                        <a:t>섹터</a:t>
                      </a:r>
                      <a:r>
                        <a:rPr sz="1050" b="1" spc="-165" dirty="0">
                          <a:solidFill>
                            <a:srgbClr val="FFFFFF"/>
                          </a:solidFill>
                          <a:latin typeface="함초롬바탕"/>
                          <a:cs typeface="함초롬바탕"/>
                        </a:rPr>
                        <a:t> </a:t>
                      </a:r>
                      <a:r>
                        <a:rPr sz="900" b="1" dirty="0">
                          <a:solidFill>
                            <a:srgbClr val="FFFFFF"/>
                          </a:solidFill>
                          <a:latin typeface="함초롬바탕"/>
                          <a:cs typeface="함초롬바탕"/>
                        </a:rPr>
                        <a:t>(Award</a:t>
                      </a:r>
                      <a:r>
                        <a:rPr sz="900" b="1" spc="-145" dirty="0">
                          <a:solidFill>
                            <a:srgbClr val="FFFFFF"/>
                          </a:solidFill>
                          <a:latin typeface="함초롬바탕"/>
                          <a:cs typeface="함초롬바탕"/>
                        </a:rPr>
                        <a:t> </a:t>
                      </a:r>
                      <a:r>
                        <a:rPr sz="900" b="1" spc="-25" dirty="0">
                          <a:solidFill>
                            <a:srgbClr val="FFFFFF"/>
                          </a:solidFill>
                          <a:latin typeface="함초롬바탕"/>
                          <a:cs typeface="함초롬바탕"/>
                        </a:rPr>
                        <a:t>Category&amp;</a:t>
                      </a:r>
                      <a:r>
                        <a:rPr sz="900" b="1" spc="-130" dirty="0">
                          <a:solidFill>
                            <a:srgbClr val="FFFFFF"/>
                          </a:solidFill>
                          <a:latin typeface="함초롬바탕"/>
                          <a:cs typeface="함초롬바탕"/>
                        </a:rPr>
                        <a:t> </a:t>
                      </a:r>
                      <a:r>
                        <a:rPr sz="900" b="1" spc="-35" dirty="0">
                          <a:solidFill>
                            <a:srgbClr val="FFFFFF"/>
                          </a:solidFill>
                          <a:latin typeface="함초롬바탕"/>
                          <a:cs typeface="함초롬바탕"/>
                        </a:rPr>
                        <a:t>FeaturedTopics</a:t>
                      </a:r>
                      <a:r>
                        <a:rPr sz="900" b="1" spc="60" dirty="0">
                          <a:solidFill>
                            <a:srgbClr val="FFFFFF"/>
                          </a:solidFill>
                          <a:latin typeface="함초롬바탕"/>
                          <a:cs typeface="함초롬바탕"/>
                        </a:rPr>
                        <a:t> </a:t>
                      </a:r>
                      <a:r>
                        <a:rPr sz="900" b="1" spc="-25" dirty="0">
                          <a:solidFill>
                            <a:srgbClr val="FFFFFF"/>
                          </a:solidFill>
                          <a:latin typeface="함초롬바탕"/>
                          <a:cs typeface="함초롬바탕"/>
                        </a:rPr>
                        <a:t>혼합)</a:t>
                      </a:r>
                      <a:endParaRPr sz="900">
                        <a:latin typeface="함초롬바탕"/>
                        <a:cs typeface="함초롬바탕"/>
                      </a:endParaRPr>
                    </a:p>
                  </a:txBody>
                  <a:tcPr marL="0" marR="0" marT="44450" marB="0">
                    <a:lnB w="6350">
                      <a:solidFill>
                        <a:srgbClr val="A6A6A6"/>
                      </a:solidFill>
                      <a:prstDash val="solid"/>
                    </a:lnB>
                    <a:solidFill>
                      <a:srgbClr val="DB526A"/>
                    </a:solidFill>
                  </a:tcPr>
                </a:tc>
                <a:tc hMerge="1">
                  <a:txBody>
                    <a:bodyPr/>
                    <a:lstStyle/>
                    <a:p>
                      <a:endParaRPr/>
                    </a:p>
                  </a:txBody>
                  <a:tcPr marL="0" marR="0" marT="0" marB="0"/>
                </a:tc>
                <a:extLst>
                  <a:ext uri="{0D108BD9-81ED-4DB2-BD59-A6C34878D82A}">
                    <a16:rowId xmlns:a16="http://schemas.microsoft.com/office/drawing/2014/main" val="10000"/>
                  </a:ext>
                </a:extLst>
              </a:tr>
              <a:tr h="251460">
                <a:tc rowSpan="3">
                  <a:txBody>
                    <a:bodyPr/>
                    <a:lstStyle/>
                    <a:p>
                      <a:pPr>
                        <a:lnSpc>
                          <a:spcPct val="100000"/>
                        </a:lnSpc>
                        <a:spcBef>
                          <a:spcPts val="35"/>
                        </a:spcBef>
                      </a:pPr>
                      <a:endParaRPr sz="2000">
                        <a:latin typeface="Times New Roman"/>
                        <a:cs typeface="Times New Roman"/>
                      </a:endParaRPr>
                    </a:p>
                    <a:p>
                      <a:pPr marL="111125">
                        <a:lnSpc>
                          <a:spcPct val="100000"/>
                        </a:lnSpc>
                      </a:pPr>
                      <a:r>
                        <a:rPr sz="1000" b="1" spc="-20" dirty="0">
                          <a:latin typeface="함초롬돋움"/>
                          <a:cs typeface="함초롬돋움"/>
                        </a:rPr>
                        <a:t>Core</a:t>
                      </a:r>
                      <a:endParaRPr sz="1000">
                        <a:latin typeface="함초롬돋움"/>
                        <a:cs typeface="함초롬돋움"/>
                      </a:endParaRPr>
                    </a:p>
                  </a:txBody>
                  <a:tcPr marL="0" marR="0" marT="4445" marB="0">
                    <a:lnT w="6350">
                      <a:solidFill>
                        <a:srgbClr val="A6A6A6"/>
                      </a:solidFill>
                      <a:prstDash val="solid"/>
                    </a:lnT>
                    <a:lnB w="12700">
                      <a:solidFill>
                        <a:srgbClr val="000000"/>
                      </a:solidFill>
                      <a:prstDash val="solid"/>
                    </a:lnB>
                    <a:solidFill>
                      <a:srgbClr val="D9D9D9"/>
                    </a:solidFill>
                  </a:tcPr>
                </a:tc>
                <a:tc rowSpan="3">
                  <a:txBody>
                    <a:bodyPr/>
                    <a:lstStyle/>
                    <a:p>
                      <a:pPr algn="ctr">
                        <a:lnSpc>
                          <a:spcPct val="100000"/>
                        </a:lnSpc>
                        <a:spcBef>
                          <a:spcPts val="1225"/>
                        </a:spcBef>
                      </a:pPr>
                      <a:r>
                        <a:rPr sz="1050" b="1" spc="-60" dirty="0">
                          <a:latin typeface="함초롬바탕"/>
                          <a:cs typeface="함초롬바탕"/>
                        </a:rPr>
                        <a:t>In-</a:t>
                      </a:r>
                      <a:r>
                        <a:rPr sz="1050" b="1" spc="35" dirty="0">
                          <a:latin typeface="함초롬바탕"/>
                          <a:cs typeface="함초롬바탕"/>
                        </a:rPr>
                        <a:t>AI</a:t>
                      </a:r>
                      <a:endParaRPr sz="1050">
                        <a:latin typeface="함초롬바탕"/>
                        <a:cs typeface="함초롬바탕"/>
                      </a:endParaRPr>
                    </a:p>
                    <a:p>
                      <a:pPr marL="30480" marR="22225" algn="ctr">
                        <a:lnSpc>
                          <a:spcPct val="100000"/>
                        </a:lnSpc>
                        <a:spcBef>
                          <a:spcPts val="5"/>
                        </a:spcBef>
                      </a:pPr>
                      <a:r>
                        <a:rPr sz="900" spc="-65" dirty="0">
                          <a:latin typeface="함초롬돋움"/>
                          <a:cs typeface="함초롬돋움"/>
                        </a:rPr>
                        <a:t>AI</a:t>
                      </a:r>
                      <a:r>
                        <a:rPr sz="900" spc="-155" dirty="0">
                          <a:latin typeface="함초롬돋움"/>
                          <a:cs typeface="함초롬돋움"/>
                        </a:rPr>
                        <a:t> </a:t>
                      </a:r>
                      <a:r>
                        <a:rPr sz="900" spc="-95" dirty="0">
                          <a:latin typeface="함초롬바탕"/>
                          <a:cs typeface="함초롬바탕"/>
                        </a:rPr>
                        <a:t>혁신의</a:t>
                      </a:r>
                      <a:r>
                        <a:rPr sz="900" spc="-170" dirty="0">
                          <a:latin typeface="함초롬바탕"/>
                          <a:cs typeface="함초롬바탕"/>
                        </a:rPr>
                        <a:t> </a:t>
                      </a:r>
                      <a:r>
                        <a:rPr sz="900" spc="-95" dirty="0">
                          <a:latin typeface="함초롬바탕"/>
                          <a:cs typeface="함초롬바탕"/>
                        </a:rPr>
                        <a:t>핵심</a:t>
                      </a:r>
                      <a:r>
                        <a:rPr sz="900" spc="-25" dirty="0">
                          <a:latin typeface="함초롬바탕"/>
                          <a:cs typeface="함초롬바탕"/>
                        </a:rPr>
                        <a:t> 아젠다</a:t>
                      </a:r>
                      <a:endParaRPr sz="900">
                        <a:latin typeface="함초롬바탕"/>
                        <a:cs typeface="함초롬바탕"/>
                      </a:endParaRPr>
                    </a:p>
                  </a:txBody>
                  <a:tcPr marL="0" marR="0" marT="155575" marB="0">
                    <a:lnT w="6350">
                      <a:solidFill>
                        <a:srgbClr val="A6A6A6"/>
                      </a:solidFill>
                      <a:prstDash val="solid"/>
                    </a:lnT>
                    <a:lnB w="12700">
                      <a:solidFill>
                        <a:srgbClr val="000000"/>
                      </a:solidFill>
                      <a:prstDash val="solid"/>
                    </a:lnB>
                    <a:solidFill>
                      <a:srgbClr val="F1F1F1"/>
                    </a:solidFill>
                  </a:tcPr>
                </a:tc>
                <a:tc>
                  <a:txBody>
                    <a:bodyPr/>
                    <a:lstStyle/>
                    <a:p>
                      <a:pPr algn="ctr">
                        <a:lnSpc>
                          <a:spcPct val="100000"/>
                        </a:lnSpc>
                        <a:spcBef>
                          <a:spcPts val="350"/>
                        </a:spcBef>
                      </a:pPr>
                      <a:r>
                        <a:rPr sz="1000" b="1" spc="-25" dirty="0">
                          <a:latin typeface="함초롬바탕"/>
                          <a:cs typeface="함초롬바탕"/>
                        </a:rPr>
                        <a:t>초연결</a:t>
                      </a:r>
                      <a:endParaRPr sz="1000">
                        <a:latin typeface="함초롬바탕"/>
                        <a:cs typeface="함초롬바탕"/>
                      </a:endParaRPr>
                    </a:p>
                  </a:txBody>
                  <a:tcPr marL="0" marR="0" marT="44450" marB="0">
                    <a:lnT w="6350">
                      <a:solidFill>
                        <a:srgbClr val="A6A6A6"/>
                      </a:solidFill>
                      <a:prstDash val="solid"/>
                    </a:lnT>
                    <a:lnB w="6350">
                      <a:solidFill>
                        <a:srgbClr val="A6A6A6"/>
                      </a:solidFill>
                      <a:prstDash val="solid"/>
                    </a:lnB>
                    <a:solidFill>
                      <a:srgbClr val="F8DDE0"/>
                    </a:solidFill>
                  </a:tcPr>
                </a:tc>
                <a:tc>
                  <a:txBody>
                    <a:bodyPr/>
                    <a:lstStyle/>
                    <a:p>
                      <a:pPr marL="71755">
                        <a:lnSpc>
                          <a:spcPct val="100000"/>
                        </a:lnSpc>
                        <a:spcBef>
                          <a:spcPts val="350"/>
                        </a:spcBef>
                      </a:pPr>
                      <a:r>
                        <a:rPr sz="1000" spc="-25" dirty="0">
                          <a:latin typeface="함초롬돋움"/>
                          <a:cs typeface="함초롬돋움"/>
                        </a:rPr>
                        <a:t>5G,</a:t>
                      </a:r>
                      <a:r>
                        <a:rPr sz="1000" spc="-145" dirty="0">
                          <a:latin typeface="함초롬돋움"/>
                          <a:cs typeface="함초롬돋움"/>
                        </a:rPr>
                        <a:t> </a:t>
                      </a:r>
                      <a:r>
                        <a:rPr sz="1000" spc="-45" dirty="0">
                          <a:latin typeface="함초롬돋움"/>
                          <a:cs typeface="함초롬돋움"/>
                        </a:rPr>
                        <a:t>Embedded</a:t>
                      </a:r>
                      <a:r>
                        <a:rPr sz="1000" spc="-114" dirty="0">
                          <a:latin typeface="함초롬돋움"/>
                          <a:cs typeface="함초롬돋움"/>
                        </a:rPr>
                        <a:t> </a:t>
                      </a:r>
                      <a:r>
                        <a:rPr sz="1000" spc="-40" dirty="0">
                          <a:latin typeface="함초롬돋움"/>
                          <a:cs typeface="함초롬돋움"/>
                        </a:rPr>
                        <a:t>technology,</a:t>
                      </a:r>
                      <a:r>
                        <a:rPr sz="1000" spc="-120" dirty="0">
                          <a:latin typeface="함초롬돋움"/>
                          <a:cs typeface="함초롬돋움"/>
                        </a:rPr>
                        <a:t> </a:t>
                      </a:r>
                      <a:r>
                        <a:rPr sz="1000" spc="-55" dirty="0">
                          <a:latin typeface="함초롬돋움"/>
                          <a:cs typeface="함초롬돋움"/>
                        </a:rPr>
                        <a:t>Industrial</a:t>
                      </a:r>
                      <a:r>
                        <a:rPr sz="1000" spc="-114" dirty="0">
                          <a:latin typeface="함초롬돋움"/>
                          <a:cs typeface="함초롬돋움"/>
                        </a:rPr>
                        <a:t> </a:t>
                      </a:r>
                      <a:r>
                        <a:rPr sz="1000" spc="-40" dirty="0">
                          <a:latin typeface="함초롬돋움"/>
                          <a:cs typeface="함초롬돋움"/>
                        </a:rPr>
                        <a:t>Equipment</a:t>
                      </a:r>
                      <a:r>
                        <a:rPr sz="1000" spc="-90" dirty="0">
                          <a:latin typeface="함초롬돋움"/>
                          <a:cs typeface="함초롬돋움"/>
                        </a:rPr>
                        <a:t> </a:t>
                      </a:r>
                      <a:r>
                        <a:rPr sz="1000" spc="-100" dirty="0">
                          <a:latin typeface="함초롬돋움"/>
                          <a:cs typeface="함초롬돋움"/>
                        </a:rPr>
                        <a:t>&amp;</a:t>
                      </a:r>
                      <a:r>
                        <a:rPr sz="1000" spc="-145" dirty="0">
                          <a:latin typeface="함초롬돋움"/>
                          <a:cs typeface="함초롬돋움"/>
                        </a:rPr>
                        <a:t> </a:t>
                      </a:r>
                      <a:r>
                        <a:rPr sz="1000" spc="-55" dirty="0">
                          <a:latin typeface="함초롬돋움"/>
                          <a:cs typeface="함초롬돋움"/>
                        </a:rPr>
                        <a:t>Machinery,</a:t>
                      </a:r>
                      <a:r>
                        <a:rPr sz="1000" spc="-105" dirty="0">
                          <a:latin typeface="함초롬돋움"/>
                          <a:cs typeface="함초롬돋움"/>
                        </a:rPr>
                        <a:t> </a:t>
                      </a:r>
                      <a:r>
                        <a:rPr sz="1000" spc="-10" dirty="0">
                          <a:latin typeface="함초롬돋움"/>
                          <a:cs typeface="함초롬돋움"/>
                        </a:rPr>
                        <a:t>Robotics</a:t>
                      </a:r>
                      <a:endParaRPr sz="1000">
                        <a:latin typeface="함초롬돋움"/>
                        <a:cs typeface="함초롬돋움"/>
                      </a:endParaRPr>
                    </a:p>
                  </a:txBody>
                  <a:tcPr marL="0" marR="0" marT="4445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1"/>
                  </a:ext>
                </a:extLst>
              </a:tr>
              <a:tr h="251460">
                <a:tc vMerge="1">
                  <a:txBody>
                    <a:bodyPr/>
                    <a:lstStyle/>
                    <a:p>
                      <a:endParaRPr/>
                    </a:p>
                  </a:txBody>
                  <a:tcPr marL="0" marR="0" marT="4445" marB="0">
                    <a:lnT w="6350">
                      <a:solidFill>
                        <a:srgbClr val="A6A6A6"/>
                      </a:solidFill>
                      <a:prstDash val="solid"/>
                    </a:lnT>
                    <a:lnB w="12700">
                      <a:solidFill>
                        <a:srgbClr val="000000"/>
                      </a:solidFill>
                      <a:prstDash val="solid"/>
                    </a:lnB>
                    <a:solidFill>
                      <a:srgbClr val="D9D9D9"/>
                    </a:solidFill>
                  </a:tcPr>
                </a:tc>
                <a:tc vMerge="1">
                  <a:txBody>
                    <a:bodyPr/>
                    <a:lstStyle/>
                    <a:p>
                      <a:endParaRPr/>
                    </a:p>
                  </a:txBody>
                  <a:tcPr marL="0" marR="0" marT="155575" marB="0">
                    <a:lnT w="6350">
                      <a:solidFill>
                        <a:srgbClr val="A6A6A6"/>
                      </a:solidFill>
                      <a:prstDash val="solid"/>
                    </a:lnT>
                    <a:lnB w="12700">
                      <a:solidFill>
                        <a:srgbClr val="000000"/>
                      </a:solidFill>
                      <a:prstDash val="solid"/>
                    </a:lnB>
                    <a:solidFill>
                      <a:srgbClr val="F1F1F1"/>
                    </a:solidFill>
                  </a:tcPr>
                </a:tc>
                <a:tc>
                  <a:txBody>
                    <a:bodyPr/>
                    <a:lstStyle/>
                    <a:p>
                      <a:pPr marL="87630">
                        <a:lnSpc>
                          <a:spcPct val="100000"/>
                        </a:lnSpc>
                        <a:spcBef>
                          <a:spcPts val="350"/>
                        </a:spcBef>
                      </a:pPr>
                      <a:r>
                        <a:rPr sz="1000" b="1" spc="-100" dirty="0">
                          <a:latin typeface="함초롬바탕"/>
                          <a:cs typeface="함초롬바탕"/>
                        </a:rPr>
                        <a:t>Biz-</a:t>
                      </a:r>
                      <a:r>
                        <a:rPr sz="1000" b="1" spc="-20" dirty="0">
                          <a:latin typeface="함초롬바탕"/>
                          <a:cs typeface="함초롬바탕"/>
                        </a:rPr>
                        <a:t>model</a:t>
                      </a:r>
                      <a:r>
                        <a:rPr sz="1000" b="1" spc="-15" dirty="0">
                          <a:latin typeface="함초롬바탕"/>
                          <a:cs typeface="함초롬바탕"/>
                        </a:rPr>
                        <a:t> </a:t>
                      </a:r>
                      <a:r>
                        <a:rPr sz="1000" b="1" spc="-25" dirty="0">
                          <a:latin typeface="함초롬바탕"/>
                          <a:cs typeface="함초롬바탕"/>
                        </a:rPr>
                        <a:t>혁신</a:t>
                      </a:r>
                      <a:endParaRPr sz="1000">
                        <a:latin typeface="함초롬바탕"/>
                        <a:cs typeface="함초롬바탕"/>
                      </a:endParaRPr>
                    </a:p>
                  </a:txBody>
                  <a:tcPr marL="0" marR="0" marT="44450" marB="0">
                    <a:lnT w="6350">
                      <a:solidFill>
                        <a:srgbClr val="A6A6A6"/>
                      </a:solidFill>
                      <a:prstDash val="solid"/>
                    </a:lnT>
                    <a:lnB w="6350">
                      <a:solidFill>
                        <a:srgbClr val="A6A6A6"/>
                      </a:solidFill>
                      <a:prstDash val="solid"/>
                    </a:lnB>
                    <a:solidFill>
                      <a:srgbClr val="F8DDE0"/>
                    </a:solidFill>
                  </a:tcPr>
                </a:tc>
                <a:tc>
                  <a:txBody>
                    <a:bodyPr/>
                    <a:lstStyle/>
                    <a:p>
                      <a:pPr marL="71755">
                        <a:lnSpc>
                          <a:spcPct val="100000"/>
                        </a:lnSpc>
                        <a:spcBef>
                          <a:spcPts val="350"/>
                        </a:spcBef>
                      </a:pPr>
                      <a:r>
                        <a:rPr sz="1000" spc="-65" dirty="0">
                          <a:latin typeface="함초롬돋움"/>
                          <a:cs typeface="함초롬돋움"/>
                        </a:rPr>
                        <a:t>Food&amp;</a:t>
                      </a:r>
                      <a:r>
                        <a:rPr sz="1000" spc="-145" dirty="0">
                          <a:latin typeface="함초롬돋움"/>
                          <a:cs typeface="함초롬돋움"/>
                        </a:rPr>
                        <a:t> </a:t>
                      </a:r>
                      <a:r>
                        <a:rPr sz="1000" spc="-55" dirty="0">
                          <a:latin typeface="함초롬돋움"/>
                          <a:cs typeface="함초롬돋움"/>
                        </a:rPr>
                        <a:t>AgTech,</a:t>
                      </a:r>
                      <a:r>
                        <a:rPr sz="1000" spc="-125" dirty="0">
                          <a:latin typeface="함초롬돋움"/>
                          <a:cs typeface="함초롬돋움"/>
                        </a:rPr>
                        <a:t> </a:t>
                      </a:r>
                      <a:r>
                        <a:rPr sz="1000" spc="-40" dirty="0">
                          <a:latin typeface="함초롬돋움"/>
                          <a:cs typeface="함초롬돋움"/>
                        </a:rPr>
                        <a:t>Beauty</a:t>
                      </a:r>
                      <a:r>
                        <a:rPr sz="1000" spc="-140" dirty="0">
                          <a:latin typeface="함초롬돋움"/>
                          <a:cs typeface="함초롬돋움"/>
                        </a:rPr>
                        <a:t> </a:t>
                      </a:r>
                      <a:r>
                        <a:rPr sz="1000" spc="-100" dirty="0">
                          <a:latin typeface="함초롬돋움"/>
                          <a:cs typeface="함초롬돋움"/>
                        </a:rPr>
                        <a:t>&amp;</a:t>
                      </a:r>
                      <a:r>
                        <a:rPr sz="1000" spc="-145" dirty="0">
                          <a:latin typeface="함초롬돋움"/>
                          <a:cs typeface="함초롬돋움"/>
                        </a:rPr>
                        <a:t> </a:t>
                      </a:r>
                      <a:r>
                        <a:rPr sz="1000" spc="-65" dirty="0">
                          <a:latin typeface="함초롬돋움"/>
                          <a:cs typeface="함초롬돋움"/>
                        </a:rPr>
                        <a:t>Personal</a:t>
                      </a:r>
                      <a:r>
                        <a:rPr sz="1000" spc="-160" dirty="0">
                          <a:latin typeface="함초롬돋움"/>
                          <a:cs typeface="함초롬돋움"/>
                        </a:rPr>
                        <a:t> </a:t>
                      </a:r>
                      <a:r>
                        <a:rPr sz="1000" spc="-55" dirty="0">
                          <a:latin typeface="함초롬돋움"/>
                          <a:cs typeface="함초롬돋움"/>
                        </a:rPr>
                        <a:t>Care,</a:t>
                      </a:r>
                      <a:r>
                        <a:rPr sz="1000" spc="-155" dirty="0">
                          <a:latin typeface="함초롬돋움"/>
                          <a:cs typeface="함초롬돋움"/>
                        </a:rPr>
                        <a:t> </a:t>
                      </a:r>
                      <a:r>
                        <a:rPr sz="1000" spc="-55" dirty="0">
                          <a:latin typeface="함초롬돋움"/>
                          <a:cs typeface="함초롬돋움"/>
                        </a:rPr>
                        <a:t>Fashion</a:t>
                      </a:r>
                      <a:r>
                        <a:rPr sz="1000" spc="-160" dirty="0">
                          <a:latin typeface="함초롬돋움"/>
                          <a:cs typeface="함초롬돋움"/>
                        </a:rPr>
                        <a:t> </a:t>
                      </a:r>
                      <a:r>
                        <a:rPr sz="1000" spc="-20" dirty="0">
                          <a:latin typeface="함초롬돋움"/>
                          <a:cs typeface="함초롬돋움"/>
                        </a:rPr>
                        <a:t>Tech</a:t>
                      </a:r>
                      <a:endParaRPr sz="1000">
                        <a:latin typeface="함초롬돋움"/>
                        <a:cs typeface="함초롬돋움"/>
                      </a:endParaRPr>
                    </a:p>
                  </a:txBody>
                  <a:tcPr marL="0" marR="0" marT="4445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2"/>
                  </a:ext>
                </a:extLst>
              </a:tr>
              <a:tr h="251460">
                <a:tc vMerge="1">
                  <a:txBody>
                    <a:bodyPr/>
                    <a:lstStyle/>
                    <a:p>
                      <a:endParaRPr/>
                    </a:p>
                  </a:txBody>
                  <a:tcPr marL="0" marR="0" marT="4445" marB="0">
                    <a:lnT w="6350">
                      <a:solidFill>
                        <a:srgbClr val="A6A6A6"/>
                      </a:solidFill>
                      <a:prstDash val="solid"/>
                    </a:lnT>
                    <a:lnB w="12700">
                      <a:solidFill>
                        <a:srgbClr val="000000"/>
                      </a:solidFill>
                      <a:prstDash val="solid"/>
                    </a:lnB>
                    <a:solidFill>
                      <a:srgbClr val="D9D9D9"/>
                    </a:solidFill>
                  </a:tcPr>
                </a:tc>
                <a:tc vMerge="1">
                  <a:txBody>
                    <a:bodyPr/>
                    <a:lstStyle/>
                    <a:p>
                      <a:endParaRPr/>
                    </a:p>
                  </a:txBody>
                  <a:tcPr marL="0" marR="0" marT="155575" marB="0">
                    <a:lnT w="6350">
                      <a:solidFill>
                        <a:srgbClr val="A6A6A6"/>
                      </a:solidFill>
                      <a:prstDash val="solid"/>
                    </a:lnT>
                    <a:lnB w="12700">
                      <a:solidFill>
                        <a:srgbClr val="000000"/>
                      </a:solidFill>
                      <a:prstDash val="solid"/>
                    </a:lnB>
                    <a:solidFill>
                      <a:srgbClr val="F1F1F1"/>
                    </a:solidFill>
                  </a:tcPr>
                </a:tc>
                <a:tc>
                  <a:txBody>
                    <a:bodyPr/>
                    <a:lstStyle/>
                    <a:p>
                      <a:pPr marL="106045">
                        <a:lnSpc>
                          <a:spcPct val="100000"/>
                        </a:lnSpc>
                        <a:spcBef>
                          <a:spcPts val="350"/>
                        </a:spcBef>
                      </a:pPr>
                      <a:r>
                        <a:rPr sz="1000" b="1" spc="-55" dirty="0">
                          <a:latin typeface="함초롬바탕"/>
                          <a:cs typeface="함초롬바탕"/>
                        </a:rPr>
                        <a:t>AI리스크&amp;</a:t>
                      </a:r>
                      <a:r>
                        <a:rPr sz="1000" b="1" spc="-110" dirty="0">
                          <a:latin typeface="함초롬바탕"/>
                          <a:cs typeface="함초롬바탕"/>
                        </a:rPr>
                        <a:t> </a:t>
                      </a:r>
                      <a:r>
                        <a:rPr sz="1000" b="1" spc="-25" dirty="0">
                          <a:latin typeface="함초롬바탕"/>
                          <a:cs typeface="함초롬바탕"/>
                        </a:rPr>
                        <a:t>보안</a:t>
                      </a:r>
                      <a:endParaRPr sz="1000">
                        <a:latin typeface="함초롬바탕"/>
                        <a:cs typeface="함초롬바탕"/>
                      </a:endParaRPr>
                    </a:p>
                  </a:txBody>
                  <a:tcPr marL="0" marR="0" marT="44450" marB="0">
                    <a:lnT w="6350">
                      <a:solidFill>
                        <a:srgbClr val="A6A6A6"/>
                      </a:solidFill>
                      <a:prstDash val="solid"/>
                    </a:lnT>
                    <a:lnB w="12700">
                      <a:solidFill>
                        <a:srgbClr val="000000"/>
                      </a:solidFill>
                      <a:prstDash val="solid"/>
                    </a:lnB>
                    <a:solidFill>
                      <a:srgbClr val="F8DDE0"/>
                    </a:solidFill>
                  </a:tcPr>
                </a:tc>
                <a:tc>
                  <a:txBody>
                    <a:bodyPr/>
                    <a:lstStyle/>
                    <a:p>
                      <a:pPr marL="71755">
                        <a:lnSpc>
                          <a:spcPct val="100000"/>
                        </a:lnSpc>
                        <a:spcBef>
                          <a:spcPts val="350"/>
                        </a:spcBef>
                      </a:pPr>
                      <a:r>
                        <a:rPr sz="1000" spc="-45" dirty="0">
                          <a:latin typeface="함초롬돋움"/>
                          <a:cs typeface="함초롬돋움"/>
                        </a:rPr>
                        <a:t>Cyber</a:t>
                      </a:r>
                      <a:r>
                        <a:rPr sz="1000" spc="-140" dirty="0">
                          <a:latin typeface="함초롬돋움"/>
                          <a:cs typeface="함초롬돋움"/>
                        </a:rPr>
                        <a:t> </a:t>
                      </a:r>
                      <a:r>
                        <a:rPr sz="1000" spc="-10" dirty="0">
                          <a:latin typeface="함초롬돋움"/>
                          <a:cs typeface="함초롬돋움"/>
                        </a:rPr>
                        <a:t>Security</a:t>
                      </a:r>
                      <a:endParaRPr sz="1000">
                        <a:latin typeface="함초롬돋움"/>
                        <a:cs typeface="함초롬돋움"/>
                      </a:endParaRPr>
                    </a:p>
                  </a:txBody>
                  <a:tcPr marL="0" marR="0" marT="44450" marB="0">
                    <a:lnT w="6350">
                      <a:solidFill>
                        <a:srgbClr val="A6A6A6"/>
                      </a:solidFill>
                      <a:prstDash val="solid"/>
                    </a:lnT>
                    <a:lnB w="12700">
                      <a:solidFill>
                        <a:srgbClr val="000000"/>
                      </a:solidFill>
                      <a:prstDash val="solid"/>
                    </a:lnB>
                  </a:tcPr>
                </a:tc>
                <a:extLst>
                  <a:ext uri="{0D108BD9-81ED-4DB2-BD59-A6C34878D82A}">
                    <a16:rowId xmlns:a16="http://schemas.microsoft.com/office/drawing/2014/main" val="10003"/>
                  </a:ext>
                </a:extLst>
              </a:tr>
              <a:tr h="403860">
                <a:tc rowSpan="5">
                  <a:txBody>
                    <a:bodyPr/>
                    <a:lstStyle/>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spcBef>
                          <a:spcPts val="35"/>
                        </a:spcBef>
                      </a:pPr>
                      <a:endParaRPr sz="1450">
                        <a:latin typeface="Times New Roman"/>
                        <a:cs typeface="Times New Roman"/>
                      </a:endParaRPr>
                    </a:p>
                    <a:p>
                      <a:pPr marL="64135">
                        <a:lnSpc>
                          <a:spcPct val="100000"/>
                        </a:lnSpc>
                      </a:pPr>
                      <a:r>
                        <a:rPr sz="1000" b="1" spc="-10" dirty="0">
                          <a:latin typeface="함초롬돋움"/>
                          <a:cs typeface="함초롬돋움"/>
                        </a:rPr>
                        <a:t>Escort</a:t>
                      </a:r>
                      <a:endParaRPr sz="1000">
                        <a:latin typeface="함초롬돋움"/>
                        <a:cs typeface="함초롬돋움"/>
                      </a:endParaRPr>
                    </a:p>
                  </a:txBody>
                  <a:tcPr marL="0" marR="0" marT="0" marB="0">
                    <a:lnT w="12700">
                      <a:solidFill>
                        <a:srgbClr val="000000"/>
                      </a:solidFill>
                      <a:prstDash val="solid"/>
                    </a:lnT>
                    <a:lnB w="12700">
                      <a:solidFill>
                        <a:srgbClr val="000000"/>
                      </a:solidFill>
                      <a:prstDash val="solid"/>
                    </a:lnB>
                    <a:solidFill>
                      <a:srgbClr val="D9D9D9"/>
                    </a:solidFill>
                  </a:tcPr>
                </a:tc>
                <a:tc rowSpan="5">
                  <a:txBody>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marL="97155">
                        <a:lnSpc>
                          <a:spcPct val="100000"/>
                        </a:lnSpc>
                        <a:spcBef>
                          <a:spcPts val="900"/>
                        </a:spcBef>
                      </a:pPr>
                      <a:r>
                        <a:rPr sz="1050" b="1" spc="-25" dirty="0">
                          <a:latin typeface="함초롬바탕"/>
                          <a:cs typeface="함초롬바탕"/>
                        </a:rPr>
                        <a:t>With-</a:t>
                      </a:r>
                      <a:r>
                        <a:rPr sz="1050" b="1" spc="35" dirty="0">
                          <a:latin typeface="함초롬바탕"/>
                          <a:cs typeface="함초롬바탕"/>
                        </a:rPr>
                        <a:t>AI</a:t>
                      </a:r>
                      <a:endParaRPr sz="1050">
                        <a:latin typeface="함초롬바탕"/>
                        <a:cs typeface="함초롬바탕"/>
                      </a:endParaRPr>
                    </a:p>
                    <a:p>
                      <a:pPr marL="30480">
                        <a:lnSpc>
                          <a:spcPct val="100000"/>
                        </a:lnSpc>
                        <a:spcBef>
                          <a:spcPts val="5"/>
                        </a:spcBef>
                      </a:pPr>
                      <a:r>
                        <a:rPr sz="900" spc="-80" dirty="0">
                          <a:latin typeface="함초롬돋움"/>
                          <a:cs typeface="함초롬돋움"/>
                        </a:rPr>
                        <a:t>AI</a:t>
                      </a:r>
                      <a:r>
                        <a:rPr sz="900" spc="-80" dirty="0">
                          <a:latin typeface="함초롬바탕"/>
                          <a:cs typeface="함초롬바탕"/>
                        </a:rPr>
                        <a:t>의</a:t>
                      </a:r>
                      <a:r>
                        <a:rPr sz="900" spc="-175" dirty="0">
                          <a:latin typeface="함초롬바탕"/>
                          <a:cs typeface="함초롬바탕"/>
                        </a:rPr>
                        <a:t> </a:t>
                      </a:r>
                      <a:r>
                        <a:rPr sz="900" spc="-85" dirty="0">
                          <a:latin typeface="함초롬바탕"/>
                          <a:cs typeface="함초롬바탕"/>
                        </a:rPr>
                        <a:t>산업</a:t>
                      </a:r>
                      <a:r>
                        <a:rPr sz="900" spc="-155" dirty="0">
                          <a:latin typeface="함초롬바탕"/>
                          <a:cs typeface="함초롬바탕"/>
                        </a:rPr>
                        <a:t> </a:t>
                      </a:r>
                      <a:r>
                        <a:rPr sz="900" spc="-25" dirty="0">
                          <a:latin typeface="함초롬바탕"/>
                          <a:cs typeface="함초롬바탕"/>
                        </a:rPr>
                        <a:t>적용</a:t>
                      </a:r>
                      <a:endParaRPr sz="900">
                        <a:latin typeface="함초롬바탕"/>
                        <a:cs typeface="함초롬바탕"/>
                      </a:endParaRPr>
                    </a:p>
                  </a:txBody>
                  <a:tcPr marL="0" marR="0" marT="0" marB="0">
                    <a:lnT w="12700">
                      <a:solidFill>
                        <a:srgbClr val="000000"/>
                      </a:solidFill>
                      <a:prstDash val="solid"/>
                    </a:lnT>
                    <a:lnB w="12700">
                      <a:solidFill>
                        <a:srgbClr val="000000"/>
                      </a:solidFill>
                      <a:prstDash val="solid"/>
                    </a:lnB>
                    <a:solidFill>
                      <a:srgbClr val="F1F1F1"/>
                    </a:solidFill>
                  </a:tcPr>
                </a:tc>
                <a:tc>
                  <a:txBody>
                    <a:bodyPr/>
                    <a:lstStyle/>
                    <a:p>
                      <a:pPr marL="276225">
                        <a:lnSpc>
                          <a:spcPct val="100000"/>
                        </a:lnSpc>
                        <a:spcBef>
                          <a:spcPts val="950"/>
                        </a:spcBef>
                      </a:pPr>
                      <a:r>
                        <a:rPr sz="1000" b="1" spc="-20" dirty="0">
                          <a:latin typeface="함초롬바탕"/>
                          <a:cs typeface="함초롬바탕"/>
                        </a:rPr>
                        <a:t>모빌리티</a:t>
                      </a:r>
                      <a:endParaRPr sz="1000">
                        <a:latin typeface="함초롬바탕"/>
                        <a:cs typeface="함초롬바탕"/>
                      </a:endParaRPr>
                    </a:p>
                  </a:txBody>
                  <a:tcPr marL="0" marR="0" marT="120650" marB="0">
                    <a:lnT w="12700">
                      <a:solidFill>
                        <a:srgbClr val="000000"/>
                      </a:solidFill>
                      <a:prstDash val="solid"/>
                    </a:lnT>
                    <a:lnB w="6350">
                      <a:solidFill>
                        <a:srgbClr val="A6A6A6"/>
                      </a:solidFill>
                      <a:prstDash val="solid"/>
                    </a:lnB>
                    <a:solidFill>
                      <a:srgbClr val="F8DDE0"/>
                    </a:solidFill>
                  </a:tcPr>
                </a:tc>
                <a:tc>
                  <a:txBody>
                    <a:bodyPr/>
                    <a:lstStyle/>
                    <a:p>
                      <a:pPr marL="71755" marR="219710">
                        <a:lnSpc>
                          <a:spcPct val="100000"/>
                        </a:lnSpc>
                        <a:spcBef>
                          <a:spcPts val="350"/>
                        </a:spcBef>
                      </a:pPr>
                      <a:r>
                        <a:rPr sz="1000" spc="-75" dirty="0">
                          <a:latin typeface="함초롬돋움"/>
                          <a:cs typeface="함초롬돋움"/>
                        </a:rPr>
                        <a:t>Drones,</a:t>
                      </a:r>
                      <a:r>
                        <a:rPr sz="1000" spc="-145" dirty="0">
                          <a:latin typeface="함초롬돋움"/>
                          <a:cs typeface="함초롬돋움"/>
                        </a:rPr>
                        <a:t> </a:t>
                      </a:r>
                      <a:r>
                        <a:rPr sz="1000" spc="-65" dirty="0">
                          <a:latin typeface="함초롬돋움"/>
                          <a:cs typeface="함초롬돋움"/>
                        </a:rPr>
                        <a:t>Vehicle</a:t>
                      </a:r>
                      <a:r>
                        <a:rPr sz="1000" spc="-120" dirty="0">
                          <a:latin typeface="함초롬돋움"/>
                          <a:cs typeface="함초롬돋움"/>
                        </a:rPr>
                        <a:t> </a:t>
                      </a:r>
                      <a:r>
                        <a:rPr sz="1000" spc="-50" dirty="0">
                          <a:latin typeface="함초롬돋움"/>
                          <a:cs typeface="함초롬돋움"/>
                        </a:rPr>
                        <a:t>Tech</a:t>
                      </a:r>
                      <a:r>
                        <a:rPr sz="1000" spc="-125" dirty="0">
                          <a:latin typeface="함초롬돋움"/>
                          <a:cs typeface="함초롬돋움"/>
                        </a:rPr>
                        <a:t> </a:t>
                      </a:r>
                      <a:r>
                        <a:rPr sz="1000" spc="-100" dirty="0">
                          <a:latin typeface="함초롬돋움"/>
                          <a:cs typeface="함초롬돋움"/>
                        </a:rPr>
                        <a:t>&amp;</a:t>
                      </a:r>
                      <a:r>
                        <a:rPr sz="1000" spc="-150" dirty="0">
                          <a:latin typeface="함초롬돋움"/>
                          <a:cs typeface="함초롬돋움"/>
                        </a:rPr>
                        <a:t> </a:t>
                      </a:r>
                      <a:r>
                        <a:rPr sz="1000" spc="-60" dirty="0">
                          <a:latin typeface="함초롬돋움"/>
                          <a:cs typeface="함초롬돋움"/>
                        </a:rPr>
                        <a:t>Advanced</a:t>
                      </a:r>
                      <a:r>
                        <a:rPr sz="1000" spc="-75" dirty="0">
                          <a:latin typeface="함초롬돋움"/>
                          <a:cs typeface="함초롬돋움"/>
                        </a:rPr>
                        <a:t> </a:t>
                      </a:r>
                      <a:r>
                        <a:rPr sz="1000" spc="-45" dirty="0">
                          <a:latin typeface="함초롬돋움"/>
                          <a:cs typeface="함초롬돋움"/>
                        </a:rPr>
                        <a:t>Mobility,</a:t>
                      </a:r>
                      <a:r>
                        <a:rPr sz="1000" spc="-130" dirty="0">
                          <a:latin typeface="함초롬돋움"/>
                          <a:cs typeface="함초롬돋움"/>
                        </a:rPr>
                        <a:t> </a:t>
                      </a:r>
                      <a:r>
                        <a:rPr sz="1000" spc="-114" dirty="0">
                          <a:latin typeface="함초롬돋움"/>
                          <a:cs typeface="함초롬돋움"/>
                        </a:rPr>
                        <a:t>In-</a:t>
                      </a:r>
                      <a:r>
                        <a:rPr sz="1000" spc="-65" dirty="0">
                          <a:latin typeface="함초롬돋움"/>
                          <a:cs typeface="함초롬돋움"/>
                        </a:rPr>
                        <a:t>Vehicle</a:t>
                      </a:r>
                      <a:r>
                        <a:rPr sz="1000" spc="-120" dirty="0">
                          <a:latin typeface="함초롬돋움"/>
                          <a:cs typeface="함초롬돋움"/>
                        </a:rPr>
                        <a:t> </a:t>
                      </a:r>
                      <a:r>
                        <a:rPr sz="1000" spc="-65" dirty="0">
                          <a:latin typeface="함초롬돋움"/>
                          <a:cs typeface="함초롬돋움"/>
                        </a:rPr>
                        <a:t>Entertainment,</a:t>
                      </a:r>
                      <a:r>
                        <a:rPr sz="1000" spc="-125" dirty="0">
                          <a:latin typeface="함초롬돋움"/>
                          <a:cs typeface="함초롬돋움"/>
                        </a:rPr>
                        <a:t> </a:t>
                      </a:r>
                      <a:r>
                        <a:rPr sz="1000" spc="-20" dirty="0">
                          <a:latin typeface="함초롬돋움"/>
                          <a:cs typeface="함초롬돋움"/>
                        </a:rPr>
                        <a:t>Smart </a:t>
                      </a:r>
                      <a:r>
                        <a:rPr sz="1000" spc="-10" dirty="0">
                          <a:latin typeface="함초롬돋움"/>
                          <a:cs typeface="함초롬돋움"/>
                        </a:rPr>
                        <a:t>Cities</a:t>
                      </a:r>
                      <a:endParaRPr sz="1000">
                        <a:latin typeface="함초롬돋움"/>
                        <a:cs typeface="함초롬돋움"/>
                      </a:endParaRPr>
                    </a:p>
                  </a:txBody>
                  <a:tcPr marL="0" marR="0" marT="44450" marB="0">
                    <a:lnT w="12700">
                      <a:solidFill>
                        <a:srgbClr val="000000"/>
                      </a:solidFill>
                      <a:prstDash val="solid"/>
                    </a:lnT>
                    <a:lnB w="6350">
                      <a:solidFill>
                        <a:srgbClr val="A6A6A6"/>
                      </a:solidFill>
                      <a:prstDash val="solid"/>
                    </a:lnB>
                  </a:tcPr>
                </a:tc>
                <a:extLst>
                  <a:ext uri="{0D108BD9-81ED-4DB2-BD59-A6C34878D82A}">
                    <a16:rowId xmlns:a16="http://schemas.microsoft.com/office/drawing/2014/main" val="10004"/>
                  </a:ext>
                </a:extLst>
              </a:tr>
              <a:tr h="251460">
                <a:tc vMerge="1">
                  <a:txBody>
                    <a:bodyPr/>
                    <a:lstStyle/>
                    <a:p>
                      <a:endParaRPr/>
                    </a:p>
                  </a:txBody>
                  <a:tcPr marL="0" marR="0" marT="0" marB="0">
                    <a:lnT w="12700">
                      <a:solidFill>
                        <a:srgbClr val="000000"/>
                      </a:solidFill>
                      <a:prstDash val="solid"/>
                    </a:lnT>
                    <a:lnB w="12700">
                      <a:solidFill>
                        <a:srgbClr val="000000"/>
                      </a:solidFill>
                      <a:prstDash val="solid"/>
                    </a:lnB>
                    <a:solidFill>
                      <a:srgbClr val="D9D9D9"/>
                    </a:solidFill>
                  </a:tcPr>
                </a:tc>
                <a:tc vMerge="1">
                  <a:txBody>
                    <a:bodyPr/>
                    <a:lstStyle/>
                    <a:p>
                      <a:endParaRPr/>
                    </a:p>
                  </a:txBody>
                  <a:tcPr marL="0" marR="0" marT="0" marB="0">
                    <a:lnT w="12700">
                      <a:solidFill>
                        <a:srgbClr val="000000"/>
                      </a:solidFill>
                      <a:prstDash val="solid"/>
                    </a:lnT>
                    <a:lnB w="12700">
                      <a:solidFill>
                        <a:srgbClr val="000000"/>
                      </a:solidFill>
                      <a:prstDash val="solid"/>
                    </a:lnB>
                    <a:solidFill>
                      <a:srgbClr val="F1F1F1"/>
                    </a:solidFill>
                  </a:tcPr>
                </a:tc>
                <a:tc>
                  <a:txBody>
                    <a:bodyPr/>
                    <a:lstStyle/>
                    <a:p>
                      <a:pPr marL="210820">
                        <a:lnSpc>
                          <a:spcPct val="100000"/>
                        </a:lnSpc>
                        <a:spcBef>
                          <a:spcPts val="350"/>
                        </a:spcBef>
                      </a:pPr>
                      <a:r>
                        <a:rPr sz="1000" b="1" spc="-120" dirty="0">
                          <a:latin typeface="함초롬바탕"/>
                          <a:cs typeface="함초롬바탕"/>
                        </a:rPr>
                        <a:t>디지털</a:t>
                      </a:r>
                      <a:r>
                        <a:rPr sz="1000" b="1" spc="-150" dirty="0">
                          <a:latin typeface="함초롬바탕"/>
                          <a:cs typeface="함초롬바탕"/>
                        </a:rPr>
                        <a:t> </a:t>
                      </a:r>
                      <a:r>
                        <a:rPr sz="1000" b="1" spc="-25" dirty="0">
                          <a:latin typeface="함초롬바탕"/>
                          <a:cs typeface="함초롬바탕"/>
                        </a:rPr>
                        <a:t>헬스</a:t>
                      </a:r>
                      <a:endParaRPr sz="1000">
                        <a:latin typeface="함초롬바탕"/>
                        <a:cs typeface="함초롬바탕"/>
                      </a:endParaRPr>
                    </a:p>
                  </a:txBody>
                  <a:tcPr marL="0" marR="0" marT="44450" marB="0">
                    <a:lnT w="6350">
                      <a:solidFill>
                        <a:srgbClr val="A6A6A6"/>
                      </a:solidFill>
                      <a:prstDash val="solid"/>
                    </a:lnT>
                    <a:lnB w="6350">
                      <a:solidFill>
                        <a:srgbClr val="A6A6A6"/>
                      </a:solidFill>
                      <a:prstDash val="solid"/>
                    </a:lnB>
                    <a:solidFill>
                      <a:srgbClr val="F8DDE0"/>
                    </a:solidFill>
                  </a:tcPr>
                </a:tc>
                <a:tc>
                  <a:txBody>
                    <a:bodyPr/>
                    <a:lstStyle/>
                    <a:p>
                      <a:pPr marL="71755">
                        <a:lnSpc>
                          <a:spcPct val="100000"/>
                        </a:lnSpc>
                        <a:spcBef>
                          <a:spcPts val="350"/>
                        </a:spcBef>
                      </a:pPr>
                      <a:r>
                        <a:rPr sz="1000" spc="-45" dirty="0">
                          <a:latin typeface="함초롬돋움"/>
                          <a:cs typeface="함초롬돋움"/>
                        </a:rPr>
                        <a:t>Digital</a:t>
                      </a:r>
                      <a:r>
                        <a:rPr sz="1000" spc="-150" dirty="0">
                          <a:latin typeface="함초롬돋움"/>
                          <a:cs typeface="함초롬돋움"/>
                        </a:rPr>
                        <a:t> </a:t>
                      </a:r>
                      <a:r>
                        <a:rPr sz="1000" spc="-10" dirty="0">
                          <a:latin typeface="함초롬돋움"/>
                          <a:cs typeface="함초롬돋움"/>
                        </a:rPr>
                        <a:t>Health</a:t>
                      </a:r>
                      <a:endParaRPr sz="1000">
                        <a:latin typeface="함초롬돋움"/>
                        <a:cs typeface="함초롬돋움"/>
                      </a:endParaRPr>
                    </a:p>
                  </a:txBody>
                  <a:tcPr marL="0" marR="0" marT="4445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5"/>
                  </a:ext>
                </a:extLst>
              </a:tr>
              <a:tr h="251460">
                <a:tc vMerge="1">
                  <a:txBody>
                    <a:bodyPr/>
                    <a:lstStyle/>
                    <a:p>
                      <a:endParaRPr/>
                    </a:p>
                  </a:txBody>
                  <a:tcPr marL="0" marR="0" marT="0" marB="0">
                    <a:lnT w="12700">
                      <a:solidFill>
                        <a:srgbClr val="000000"/>
                      </a:solidFill>
                      <a:prstDash val="solid"/>
                    </a:lnT>
                    <a:lnB w="12700">
                      <a:solidFill>
                        <a:srgbClr val="000000"/>
                      </a:solidFill>
                      <a:prstDash val="solid"/>
                    </a:lnB>
                    <a:solidFill>
                      <a:srgbClr val="D9D9D9"/>
                    </a:solidFill>
                  </a:tcPr>
                </a:tc>
                <a:tc vMerge="1">
                  <a:txBody>
                    <a:bodyPr/>
                    <a:lstStyle/>
                    <a:p>
                      <a:endParaRPr/>
                    </a:p>
                  </a:txBody>
                  <a:tcPr marL="0" marR="0" marT="0" marB="0">
                    <a:lnT w="12700">
                      <a:solidFill>
                        <a:srgbClr val="000000"/>
                      </a:solidFill>
                      <a:prstDash val="solid"/>
                    </a:lnT>
                    <a:lnB w="12700">
                      <a:solidFill>
                        <a:srgbClr val="000000"/>
                      </a:solidFill>
                      <a:prstDash val="solid"/>
                    </a:lnB>
                    <a:solidFill>
                      <a:srgbClr val="F1F1F1"/>
                    </a:solidFill>
                  </a:tcPr>
                </a:tc>
                <a:tc>
                  <a:txBody>
                    <a:bodyPr/>
                    <a:lstStyle/>
                    <a:p>
                      <a:pPr algn="ctr">
                        <a:lnSpc>
                          <a:spcPct val="100000"/>
                        </a:lnSpc>
                        <a:spcBef>
                          <a:spcPts val="350"/>
                        </a:spcBef>
                      </a:pPr>
                      <a:r>
                        <a:rPr sz="1000" b="1" spc="-25" dirty="0">
                          <a:latin typeface="함초롬바탕"/>
                          <a:cs typeface="함초롬바탕"/>
                        </a:rPr>
                        <a:t>콘텐츠</a:t>
                      </a:r>
                      <a:endParaRPr sz="1000">
                        <a:latin typeface="함초롬바탕"/>
                        <a:cs typeface="함초롬바탕"/>
                      </a:endParaRPr>
                    </a:p>
                  </a:txBody>
                  <a:tcPr marL="0" marR="0" marT="44450" marB="0">
                    <a:lnT w="6350">
                      <a:solidFill>
                        <a:srgbClr val="A6A6A6"/>
                      </a:solidFill>
                      <a:prstDash val="solid"/>
                    </a:lnT>
                    <a:lnB w="6350">
                      <a:solidFill>
                        <a:srgbClr val="A6A6A6"/>
                      </a:solidFill>
                      <a:prstDash val="solid"/>
                    </a:lnB>
                    <a:solidFill>
                      <a:srgbClr val="F8DDE0"/>
                    </a:solidFill>
                  </a:tcPr>
                </a:tc>
                <a:tc>
                  <a:txBody>
                    <a:bodyPr/>
                    <a:lstStyle/>
                    <a:p>
                      <a:pPr marL="71755">
                        <a:lnSpc>
                          <a:spcPct val="100000"/>
                        </a:lnSpc>
                        <a:spcBef>
                          <a:spcPts val="350"/>
                        </a:spcBef>
                      </a:pPr>
                      <a:r>
                        <a:rPr sz="1000" spc="-40" dirty="0">
                          <a:latin typeface="함초롬돋움"/>
                          <a:cs typeface="함초롬돋움"/>
                        </a:rPr>
                        <a:t>Content</a:t>
                      </a:r>
                      <a:r>
                        <a:rPr sz="1000" spc="-140" dirty="0">
                          <a:latin typeface="함초롬돋움"/>
                          <a:cs typeface="함초롬돋움"/>
                        </a:rPr>
                        <a:t> </a:t>
                      </a:r>
                      <a:r>
                        <a:rPr sz="1000" spc="-100" dirty="0">
                          <a:latin typeface="함초롬돋움"/>
                          <a:cs typeface="함초롬돋움"/>
                        </a:rPr>
                        <a:t>&amp;</a:t>
                      </a:r>
                      <a:r>
                        <a:rPr sz="1000" spc="-130" dirty="0">
                          <a:latin typeface="함초롬돋움"/>
                          <a:cs typeface="함초롬돋움"/>
                        </a:rPr>
                        <a:t> </a:t>
                      </a:r>
                      <a:r>
                        <a:rPr sz="1000" spc="-55" dirty="0">
                          <a:latin typeface="함초롬돋움"/>
                          <a:cs typeface="함초롬돋움"/>
                        </a:rPr>
                        <a:t>Entertainment,</a:t>
                      </a:r>
                      <a:r>
                        <a:rPr sz="1000" spc="-165" dirty="0">
                          <a:latin typeface="함초롬돋움"/>
                          <a:cs typeface="함초롬돋움"/>
                        </a:rPr>
                        <a:t> </a:t>
                      </a:r>
                      <a:r>
                        <a:rPr sz="1000" spc="-40" dirty="0">
                          <a:latin typeface="함초롬돋움"/>
                          <a:cs typeface="함초롬돋움"/>
                        </a:rPr>
                        <a:t>Gaming</a:t>
                      </a:r>
                      <a:r>
                        <a:rPr sz="1000" spc="-135" dirty="0">
                          <a:latin typeface="함초롬돋움"/>
                          <a:cs typeface="함초롬돋움"/>
                        </a:rPr>
                        <a:t> </a:t>
                      </a:r>
                      <a:r>
                        <a:rPr sz="1000" spc="-100" dirty="0">
                          <a:latin typeface="함초롬돋움"/>
                          <a:cs typeface="함초롬돋움"/>
                        </a:rPr>
                        <a:t>&amp;</a:t>
                      </a:r>
                      <a:r>
                        <a:rPr sz="1000" spc="-125" dirty="0">
                          <a:latin typeface="함초롬돋움"/>
                          <a:cs typeface="함초롬돋움"/>
                        </a:rPr>
                        <a:t> </a:t>
                      </a:r>
                      <a:r>
                        <a:rPr sz="1000" spc="-10" dirty="0">
                          <a:latin typeface="함초롬돋움"/>
                          <a:cs typeface="함초롬돋움"/>
                        </a:rPr>
                        <a:t>eSports</a:t>
                      </a:r>
                      <a:endParaRPr sz="1000">
                        <a:latin typeface="함초롬돋움"/>
                        <a:cs typeface="함초롬돋움"/>
                      </a:endParaRPr>
                    </a:p>
                  </a:txBody>
                  <a:tcPr marL="0" marR="0" marT="4445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6"/>
                  </a:ext>
                </a:extLst>
              </a:tr>
              <a:tr h="251460">
                <a:tc vMerge="1">
                  <a:txBody>
                    <a:bodyPr/>
                    <a:lstStyle/>
                    <a:p>
                      <a:endParaRPr/>
                    </a:p>
                  </a:txBody>
                  <a:tcPr marL="0" marR="0" marT="0" marB="0">
                    <a:lnT w="12700">
                      <a:solidFill>
                        <a:srgbClr val="000000"/>
                      </a:solidFill>
                      <a:prstDash val="solid"/>
                    </a:lnT>
                    <a:lnB w="12700">
                      <a:solidFill>
                        <a:srgbClr val="000000"/>
                      </a:solidFill>
                      <a:prstDash val="solid"/>
                    </a:lnB>
                    <a:solidFill>
                      <a:srgbClr val="D9D9D9"/>
                    </a:solidFill>
                  </a:tcPr>
                </a:tc>
                <a:tc vMerge="1">
                  <a:txBody>
                    <a:bodyPr/>
                    <a:lstStyle/>
                    <a:p>
                      <a:endParaRPr/>
                    </a:p>
                  </a:txBody>
                  <a:tcPr marL="0" marR="0" marT="0" marB="0">
                    <a:lnT w="12700">
                      <a:solidFill>
                        <a:srgbClr val="000000"/>
                      </a:solidFill>
                      <a:prstDash val="solid"/>
                    </a:lnT>
                    <a:lnB w="12700">
                      <a:solidFill>
                        <a:srgbClr val="000000"/>
                      </a:solidFill>
                      <a:prstDash val="solid"/>
                    </a:lnB>
                    <a:solidFill>
                      <a:srgbClr val="F1F1F1"/>
                    </a:solidFill>
                  </a:tcPr>
                </a:tc>
                <a:tc>
                  <a:txBody>
                    <a:bodyPr/>
                    <a:lstStyle/>
                    <a:p>
                      <a:pPr marL="167640">
                        <a:lnSpc>
                          <a:spcPct val="100000"/>
                        </a:lnSpc>
                        <a:spcBef>
                          <a:spcPts val="350"/>
                        </a:spcBef>
                      </a:pPr>
                      <a:r>
                        <a:rPr sz="1000" b="1" spc="-10" dirty="0">
                          <a:latin typeface="함초롬바탕"/>
                          <a:cs typeface="함초롬바탕"/>
                        </a:rPr>
                        <a:t>라이프스타일</a:t>
                      </a:r>
                      <a:endParaRPr sz="1000">
                        <a:latin typeface="함초롬바탕"/>
                        <a:cs typeface="함초롬바탕"/>
                      </a:endParaRPr>
                    </a:p>
                  </a:txBody>
                  <a:tcPr marL="0" marR="0" marT="44450" marB="0">
                    <a:lnT w="6350">
                      <a:solidFill>
                        <a:srgbClr val="A6A6A6"/>
                      </a:solidFill>
                      <a:prstDash val="solid"/>
                    </a:lnT>
                    <a:lnB w="6350">
                      <a:solidFill>
                        <a:srgbClr val="A6A6A6"/>
                      </a:solidFill>
                      <a:prstDash val="solid"/>
                    </a:lnB>
                    <a:solidFill>
                      <a:srgbClr val="F8DDE0"/>
                    </a:solidFill>
                  </a:tcPr>
                </a:tc>
                <a:tc>
                  <a:txBody>
                    <a:bodyPr/>
                    <a:lstStyle/>
                    <a:p>
                      <a:pPr marL="71755">
                        <a:lnSpc>
                          <a:spcPct val="100000"/>
                        </a:lnSpc>
                        <a:spcBef>
                          <a:spcPts val="350"/>
                        </a:spcBef>
                      </a:pPr>
                      <a:r>
                        <a:rPr sz="1000" spc="-60" dirty="0">
                          <a:latin typeface="함초롬돋움"/>
                          <a:cs typeface="함초롬돋움"/>
                        </a:rPr>
                        <a:t>Smart</a:t>
                      </a:r>
                      <a:r>
                        <a:rPr sz="1000" spc="-100" dirty="0">
                          <a:latin typeface="함초롬돋움"/>
                          <a:cs typeface="함초롬돋움"/>
                        </a:rPr>
                        <a:t> </a:t>
                      </a:r>
                      <a:r>
                        <a:rPr sz="1000" spc="-45" dirty="0">
                          <a:latin typeface="함초롬돋움"/>
                          <a:cs typeface="함초롬돋움"/>
                        </a:rPr>
                        <a:t>home,</a:t>
                      </a:r>
                      <a:r>
                        <a:rPr sz="1000" spc="-90" dirty="0">
                          <a:latin typeface="함초롬돋움"/>
                          <a:cs typeface="함초롬돋움"/>
                        </a:rPr>
                        <a:t> </a:t>
                      </a:r>
                      <a:r>
                        <a:rPr sz="1000" spc="-65" dirty="0">
                          <a:latin typeface="함초롬돋움"/>
                          <a:cs typeface="함초롬돋움"/>
                        </a:rPr>
                        <a:t>Fitness/Sports,</a:t>
                      </a:r>
                      <a:r>
                        <a:rPr sz="1000" spc="-145" dirty="0">
                          <a:latin typeface="함초롬돋움"/>
                          <a:cs typeface="함초롬돋움"/>
                        </a:rPr>
                        <a:t> </a:t>
                      </a:r>
                      <a:r>
                        <a:rPr sz="1000" spc="-10" dirty="0">
                          <a:latin typeface="함초롬돋움"/>
                          <a:cs typeface="함초롬돋움"/>
                        </a:rPr>
                        <a:t>Fintech</a:t>
                      </a:r>
                      <a:endParaRPr sz="1000">
                        <a:latin typeface="함초롬돋움"/>
                        <a:cs typeface="함초롬돋움"/>
                      </a:endParaRPr>
                    </a:p>
                  </a:txBody>
                  <a:tcPr marL="0" marR="0" marT="4445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7"/>
                  </a:ext>
                </a:extLst>
              </a:tr>
              <a:tr h="251460">
                <a:tc vMerge="1">
                  <a:txBody>
                    <a:bodyPr/>
                    <a:lstStyle/>
                    <a:p>
                      <a:endParaRPr/>
                    </a:p>
                  </a:txBody>
                  <a:tcPr marL="0" marR="0" marT="0" marB="0">
                    <a:lnT w="12700">
                      <a:solidFill>
                        <a:srgbClr val="000000"/>
                      </a:solidFill>
                      <a:prstDash val="solid"/>
                    </a:lnT>
                    <a:lnB w="12700">
                      <a:solidFill>
                        <a:srgbClr val="000000"/>
                      </a:solidFill>
                      <a:prstDash val="solid"/>
                    </a:lnB>
                    <a:solidFill>
                      <a:srgbClr val="D9D9D9"/>
                    </a:solidFill>
                  </a:tcPr>
                </a:tc>
                <a:tc vMerge="1">
                  <a:txBody>
                    <a:bodyPr/>
                    <a:lstStyle/>
                    <a:p>
                      <a:endParaRPr/>
                    </a:p>
                  </a:txBody>
                  <a:tcPr marL="0" marR="0" marT="0" marB="0">
                    <a:lnT w="12700">
                      <a:solidFill>
                        <a:srgbClr val="000000"/>
                      </a:solidFill>
                      <a:prstDash val="solid"/>
                    </a:lnT>
                    <a:lnB w="12700">
                      <a:solidFill>
                        <a:srgbClr val="000000"/>
                      </a:solidFill>
                      <a:prstDash val="solid"/>
                    </a:lnB>
                    <a:solidFill>
                      <a:srgbClr val="F1F1F1"/>
                    </a:solidFill>
                  </a:tcPr>
                </a:tc>
                <a:tc>
                  <a:txBody>
                    <a:bodyPr/>
                    <a:lstStyle/>
                    <a:p>
                      <a:pPr marL="222885">
                        <a:lnSpc>
                          <a:spcPct val="100000"/>
                        </a:lnSpc>
                        <a:spcBef>
                          <a:spcPts val="350"/>
                        </a:spcBef>
                      </a:pPr>
                      <a:r>
                        <a:rPr sz="1000" b="1" spc="-20" dirty="0">
                          <a:latin typeface="함초롬바탕"/>
                          <a:cs typeface="함초롬바탕"/>
                        </a:rPr>
                        <a:t>지속가능</a:t>
                      </a:r>
                      <a:endParaRPr sz="1000">
                        <a:latin typeface="함초롬바탕"/>
                        <a:cs typeface="함초롬바탕"/>
                      </a:endParaRPr>
                    </a:p>
                  </a:txBody>
                  <a:tcPr marL="0" marR="0" marT="44450" marB="0">
                    <a:lnT w="6350">
                      <a:solidFill>
                        <a:srgbClr val="A6A6A6"/>
                      </a:solidFill>
                      <a:prstDash val="solid"/>
                    </a:lnT>
                    <a:lnB w="12700">
                      <a:solidFill>
                        <a:srgbClr val="000000"/>
                      </a:solidFill>
                      <a:prstDash val="solid"/>
                    </a:lnB>
                    <a:solidFill>
                      <a:srgbClr val="F8DDE0"/>
                    </a:solidFill>
                  </a:tcPr>
                </a:tc>
                <a:tc>
                  <a:txBody>
                    <a:bodyPr/>
                    <a:lstStyle/>
                    <a:p>
                      <a:pPr marL="71755">
                        <a:lnSpc>
                          <a:spcPct val="100000"/>
                        </a:lnSpc>
                        <a:spcBef>
                          <a:spcPts val="350"/>
                        </a:spcBef>
                      </a:pPr>
                      <a:r>
                        <a:rPr sz="1000" spc="-10" dirty="0">
                          <a:latin typeface="함초롬돋움"/>
                          <a:cs typeface="함초롬돋움"/>
                        </a:rPr>
                        <a:t>Sustainability</a:t>
                      </a:r>
                      <a:endParaRPr sz="1000">
                        <a:latin typeface="함초롬돋움"/>
                        <a:cs typeface="함초롬돋움"/>
                      </a:endParaRPr>
                    </a:p>
                  </a:txBody>
                  <a:tcPr marL="0" marR="0" marT="44450" marB="0">
                    <a:lnT w="6350">
                      <a:solidFill>
                        <a:srgbClr val="A6A6A6"/>
                      </a:solidFill>
                      <a:prstDash val="solid"/>
                    </a:lnT>
                    <a:lnB w="12700">
                      <a:solidFill>
                        <a:srgbClr val="000000"/>
                      </a:solidFill>
                      <a:prstDash val="solid"/>
                    </a:lnB>
                  </a:tcPr>
                </a:tc>
                <a:extLst>
                  <a:ext uri="{0D108BD9-81ED-4DB2-BD59-A6C34878D82A}">
                    <a16:rowId xmlns:a16="http://schemas.microsoft.com/office/drawing/2014/main" val="10008"/>
                  </a:ext>
                </a:extLst>
              </a:tr>
              <a:tr h="251460">
                <a:tc rowSpan="2">
                  <a:txBody>
                    <a:bodyPr/>
                    <a:lstStyle/>
                    <a:p>
                      <a:pPr>
                        <a:lnSpc>
                          <a:spcPct val="100000"/>
                        </a:lnSpc>
                        <a:spcBef>
                          <a:spcPts val="10"/>
                        </a:spcBef>
                      </a:pPr>
                      <a:endParaRPr sz="1300">
                        <a:latin typeface="Times New Roman"/>
                        <a:cs typeface="Times New Roman"/>
                      </a:endParaRPr>
                    </a:p>
                    <a:p>
                      <a:pPr marL="14604">
                        <a:lnSpc>
                          <a:spcPct val="100000"/>
                        </a:lnSpc>
                      </a:pPr>
                      <a:r>
                        <a:rPr sz="1000" b="1" spc="-10" dirty="0">
                          <a:latin typeface="함초롬돋움"/>
                          <a:cs typeface="함초롬돋움"/>
                        </a:rPr>
                        <a:t>Surpass</a:t>
                      </a:r>
                      <a:endParaRPr sz="1000">
                        <a:latin typeface="함초롬돋움"/>
                        <a:cs typeface="함초롬돋움"/>
                      </a:endParaRPr>
                    </a:p>
                  </a:txBody>
                  <a:tcPr marL="0" marR="0" marT="1270" marB="0">
                    <a:lnT w="12700">
                      <a:solidFill>
                        <a:srgbClr val="000000"/>
                      </a:solidFill>
                      <a:prstDash val="solid"/>
                    </a:lnT>
                    <a:lnB w="12700">
                      <a:solidFill>
                        <a:srgbClr val="000000"/>
                      </a:solidFill>
                      <a:prstDash val="solid"/>
                    </a:lnB>
                    <a:solidFill>
                      <a:srgbClr val="D9D9D9"/>
                    </a:solidFill>
                  </a:tcPr>
                </a:tc>
                <a:tc rowSpan="2">
                  <a:txBody>
                    <a:bodyPr/>
                    <a:lstStyle/>
                    <a:p>
                      <a:pPr algn="ctr">
                        <a:lnSpc>
                          <a:spcPct val="100000"/>
                        </a:lnSpc>
                        <a:spcBef>
                          <a:spcPts val="390"/>
                        </a:spcBef>
                      </a:pPr>
                      <a:r>
                        <a:rPr sz="1050" b="1" spc="5" dirty="0">
                          <a:latin typeface="함초롬바탕"/>
                          <a:cs typeface="함초롬바탕"/>
                        </a:rPr>
                        <a:t>Beyond-</a:t>
                      </a:r>
                      <a:r>
                        <a:rPr sz="1050" b="1" spc="60" dirty="0">
                          <a:latin typeface="함초롬바탕"/>
                          <a:cs typeface="함초롬바탕"/>
                        </a:rPr>
                        <a:t>AI</a:t>
                      </a:r>
                      <a:r>
                        <a:rPr sz="1050" b="1" spc="30" dirty="0">
                          <a:latin typeface="함초롬바탕"/>
                          <a:cs typeface="함초롬바탕"/>
                        </a:rPr>
                        <a:t> </a:t>
                      </a:r>
                      <a:r>
                        <a:rPr sz="900" spc="-80" dirty="0">
                          <a:latin typeface="함초롬바탕"/>
                          <a:cs typeface="함초롬바탕"/>
                        </a:rPr>
                        <a:t>기술</a:t>
                      </a:r>
                      <a:r>
                        <a:rPr sz="900" spc="-175" dirty="0">
                          <a:latin typeface="함초롬바탕"/>
                          <a:cs typeface="함초롬바탕"/>
                        </a:rPr>
                        <a:t> </a:t>
                      </a:r>
                      <a:r>
                        <a:rPr sz="900" spc="-105" dirty="0">
                          <a:latin typeface="함초롬바탕"/>
                          <a:cs typeface="함초롬바탕"/>
                        </a:rPr>
                        <a:t>혁신의</a:t>
                      </a:r>
                      <a:r>
                        <a:rPr sz="900" spc="-70" dirty="0">
                          <a:latin typeface="함초롬바탕"/>
                          <a:cs typeface="함초롬바탕"/>
                        </a:rPr>
                        <a:t> </a:t>
                      </a:r>
                      <a:r>
                        <a:rPr sz="900" spc="-105" dirty="0">
                          <a:latin typeface="함초롬바탕"/>
                          <a:cs typeface="함초롬바탕"/>
                        </a:rPr>
                        <a:t>미래</a:t>
                      </a:r>
                      <a:endParaRPr sz="900">
                        <a:latin typeface="함초롬바탕"/>
                        <a:cs typeface="함초롬바탕"/>
                      </a:endParaRPr>
                    </a:p>
                  </a:txBody>
                  <a:tcPr marL="0" marR="0" marT="49530" marB="0">
                    <a:lnT w="12700">
                      <a:solidFill>
                        <a:srgbClr val="000000"/>
                      </a:solidFill>
                      <a:prstDash val="solid"/>
                    </a:lnT>
                    <a:lnB w="12700">
                      <a:solidFill>
                        <a:srgbClr val="000000"/>
                      </a:solidFill>
                      <a:prstDash val="solid"/>
                    </a:lnB>
                    <a:solidFill>
                      <a:srgbClr val="F1F1F1"/>
                    </a:solidFill>
                  </a:tcPr>
                </a:tc>
                <a:tc>
                  <a:txBody>
                    <a:bodyPr/>
                    <a:lstStyle/>
                    <a:p>
                      <a:pPr marL="222885">
                        <a:lnSpc>
                          <a:spcPct val="100000"/>
                        </a:lnSpc>
                        <a:spcBef>
                          <a:spcPts val="350"/>
                        </a:spcBef>
                      </a:pPr>
                      <a:r>
                        <a:rPr sz="1000" b="1" spc="-10" dirty="0">
                          <a:latin typeface="함초롬바탕"/>
                          <a:cs typeface="함초롬바탕"/>
                        </a:rPr>
                        <a:t>공간컴퓨팅</a:t>
                      </a:r>
                      <a:endParaRPr sz="1000">
                        <a:latin typeface="함초롬바탕"/>
                        <a:cs typeface="함초롬바탕"/>
                      </a:endParaRPr>
                    </a:p>
                  </a:txBody>
                  <a:tcPr marL="0" marR="0" marT="44450" marB="0">
                    <a:lnT w="12700">
                      <a:solidFill>
                        <a:srgbClr val="000000"/>
                      </a:solidFill>
                      <a:prstDash val="solid"/>
                    </a:lnT>
                    <a:lnB w="6350">
                      <a:solidFill>
                        <a:srgbClr val="A6A6A6"/>
                      </a:solidFill>
                      <a:prstDash val="solid"/>
                    </a:lnB>
                    <a:solidFill>
                      <a:srgbClr val="F8DDE0"/>
                    </a:solidFill>
                  </a:tcPr>
                </a:tc>
                <a:tc>
                  <a:txBody>
                    <a:bodyPr/>
                    <a:lstStyle/>
                    <a:p>
                      <a:pPr marL="71755">
                        <a:lnSpc>
                          <a:spcPct val="100000"/>
                        </a:lnSpc>
                        <a:spcBef>
                          <a:spcPts val="350"/>
                        </a:spcBef>
                      </a:pPr>
                      <a:r>
                        <a:rPr sz="1000" spc="-65" dirty="0">
                          <a:latin typeface="함초롬돋움"/>
                          <a:cs typeface="함초롬돋움"/>
                        </a:rPr>
                        <a:t>Metaverse,</a:t>
                      </a:r>
                      <a:r>
                        <a:rPr sz="1000" spc="-130" dirty="0">
                          <a:latin typeface="함초롬돋움"/>
                          <a:cs typeface="함초롬돋움"/>
                        </a:rPr>
                        <a:t> </a:t>
                      </a:r>
                      <a:r>
                        <a:rPr sz="1000" spc="-75" dirty="0">
                          <a:latin typeface="함초롬돋움"/>
                          <a:cs typeface="함초롬돋움"/>
                        </a:rPr>
                        <a:t>XR</a:t>
                      </a:r>
                      <a:r>
                        <a:rPr sz="1000" spc="-120" dirty="0">
                          <a:latin typeface="함초롬돋움"/>
                          <a:cs typeface="함초롬돋움"/>
                        </a:rPr>
                        <a:t> </a:t>
                      </a:r>
                      <a:r>
                        <a:rPr sz="1000" spc="-55" dirty="0">
                          <a:latin typeface="함초롬돋움"/>
                          <a:cs typeface="함초롬돋움"/>
                        </a:rPr>
                        <a:t>Technologies</a:t>
                      </a:r>
                      <a:r>
                        <a:rPr sz="1000" spc="-145" dirty="0">
                          <a:latin typeface="함초롬돋움"/>
                          <a:cs typeface="함초롬돋움"/>
                        </a:rPr>
                        <a:t> </a:t>
                      </a:r>
                      <a:r>
                        <a:rPr sz="1000" spc="-100" dirty="0">
                          <a:latin typeface="함초롬돋움"/>
                          <a:cs typeface="함초롬돋움"/>
                        </a:rPr>
                        <a:t>&amp;</a:t>
                      </a:r>
                      <a:r>
                        <a:rPr sz="1000" spc="-110" dirty="0">
                          <a:latin typeface="함초롬돋움"/>
                          <a:cs typeface="함초롬돋움"/>
                        </a:rPr>
                        <a:t> </a:t>
                      </a:r>
                      <a:r>
                        <a:rPr sz="1000" spc="-10" dirty="0">
                          <a:latin typeface="함초롬돋움"/>
                          <a:cs typeface="함초롬돋움"/>
                        </a:rPr>
                        <a:t>Accessories</a:t>
                      </a:r>
                      <a:endParaRPr sz="1000">
                        <a:latin typeface="함초롬돋움"/>
                        <a:cs typeface="함초롬돋움"/>
                      </a:endParaRPr>
                    </a:p>
                  </a:txBody>
                  <a:tcPr marL="0" marR="0" marT="44450" marB="0">
                    <a:lnT w="12700">
                      <a:solidFill>
                        <a:srgbClr val="000000"/>
                      </a:solidFill>
                      <a:prstDash val="solid"/>
                    </a:lnT>
                    <a:lnB w="6350">
                      <a:solidFill>
                        <a:srgbClr val="A6A6A6"/>
                      </a:solidFill>
                      <a:prstDash val="solid"/>
                    </a:lnB>
                  </a:tcPr>
                </a:tc>
                <a:extLst>
                  <a:ext uri="{0D108BD9-81ED-4DB2-BD59-A6C34878D82A}">
                    <a16:rowId xmlns:a16="http://schemas.microsoft.com/office/drawing/2014/main" val="10009"/>
                  </a:ext>
                </a:extLst>
              </a:tr>
              <a:tr h="292100">
                <a:tc vMerge="1">
                  <a:txBody>
                    <a:bodyPr/>
                    <a:lstStyle/>
                    <a:p>
                      <a:endParaRPr/>
                    </a:p>
                  </a:txBody>
                  <a:tcPr marL="0" marR="0" marT="1270" marB="0">
                    <a:lnT w="12700">
                      <a:solidFill>
                        <a:srgbClr val="000000"/>
                      </a:solidFill>
                      <a:prstDash val="solid"/>
                    </a:lnT>
                    <a:lnB w="12700">
                      <a:solidFill>
                        <a:srgbClr val="000000"/>
                      </a:solidFill>
                      <a:prstDash val="solid"/>
                    </a:lnB>
                    <a:solidFill>
                      <a:srgbClr val="D9D9D9"/>
                    </a:solidFill>
                  </a:tcPr>
                </a:tc>
                <a:tc vMerge="1">
                  <a:txBody>
                    <a:bodyPr/>
                    <a:lstStyle/>
                    <a:p>
                      <a:endParaRPr/>
                    </a:p>
                  </a:txBody>
                  <a:tcPr marL="0" marR="0" marT="49530" marB="0">
                    <a:lnT w="12700">
                      <a:solidFill>
                        <a:srgbClr val="000000"/>
                      </a:solidFill>
                      <a:prstDash val="solid"/>
                    </a:lnT>
                    <a:lnB w="12700">
                      <a:solidFill>
                        <a:srgbClr val="000000"/>
                      </a:solidFill>
                      <a:prstDash val="solid"/>
                    </a:lnB>
                    <a:solidFill>
                      <a:srgbClr val="F1F1F1"/>
                    </a:solidFill>
                  </a:tcPr>
                </a:tc>
                <a:tc>
                  <a:txBody>
                    <a:bodyPr/>
                    <a:lstStyle/>
                    <a:p>
                      <a:pPr marL="276225">
                        <a:lnSpc>
                          <a:spcPct val="100000"/>
                        </a:lnSpc>
                        <a:spcBef>
                          <a:spcPts val="509"/>
                        </a:spcBef>
                      </a:pPr>
                      <a:r>
                        <a:rPr sz="1000" b="1" spc="-20" dirty="0">
                          <a:latin typeface="함초롬바탕"/>
                          <a:cs typeface="함초롬바탕"/>
                        </a:rPr>
                        <a:t>인간안보</a:t>
                      </a:r>
                      <a:endParaRPr sz="1000">
                        <a:latin typeface="함초롬바탕"/>
                        <a:cs typeface="함초롬바탕"/>
                      </a:endParaRPr>
                    </a:p>
                  </a:txBody>
                  <a:tcPr marL="0" marR="0" marT="64769" marB="0">
                    <a:lnT w="6350">
                      <a:solidFill>
                        <a:srgbClr val="A6A6A6"/>
                      </a:solidFill>
                      <a:prstDash val="solid"/>
                    </a:lnT>
                    <a:lnB w="12700">
                      <a:solidFill>
                        <a:srgbClr val="000000"/>
                      </a:solidFill>
                      <a:prstDash val="solid"/>
                    </a:lnB>
                    <a:solidFill>
                      <a:srgbClr val="F8DDE0"/>
                    </a:solidFill>
                  </a:tcPr>
                </a:tc>
                <a:tc>
                  <a:txBody>
                    <a:bodyPr/>
                    <a:lstStyle/>
                    <a:p>
                      <a:pPr marL="71755">
                        <a:lnSpc>
                          <a:spcPct val="100000"/>
                        </a:lnSpc>
                        <a:spcBef>
                          <a:spcPts val="509"/>
                        </a:spcBef>
                      </a:pPr>
                      <a:r>
                        <a:rPr sz="1000" spc="-45" dirty="0">
                          <a:latin typeface="함초롬돋움"/>
                          <a:cs typeface="함초롬돋움"/>
                        </a:rPr>
                        <a:t>Human</a:t>
                      </a:r>
                      <a:r>
                        <a:rPr sz="1000" spc="-120" dirty="0">
                          <a:latin typeface="함초롬돋움"/>
                          <a:cs typeface="함초롬돋움"/>
                        </a:rPr>
                        <a:t> </a:t>
                      </a:r>
                      <a:r>
                        <a:rPr sz="1000" spc="-55" dirty="0">
                          <a:latin typeface="함초롬돋움"/>
                          <a:cs typeface="함초롬돋움"/>
                        </a:rPr>
                        <a:t>Security</a:t>
                      </a:r>
                      <a:r>
                        <a:rPr sz="1000" spc="-95" dirty="0">
                          <a:latin typeface="함초롬돋움"/>
                          <a:cs typeface="함초롬돋움"/>
                        </a:rPr>
                        <a:t> </a:t>
                      </a:r>
                      <a:r>
                        <a:rPr sz="1000" spc="-55" dirty="0">
                          <a:latin typeface="함초롬돋움"/>
                          <a:cs typeface="함초롬돋움"/>
                        </a:rPr>
                        <a:t>for</a:t>
                      </a:r>
                      <a:r>
                        <a:rPr sz="1000" spc="-130" dirty="0">
                          <a:latin typeface="함초롬돋움"/>
                          <a:cs typeface="함초롬돋움"/>
                        </a:rPr>
                        <a:t> </a:t>
                      </a:r>
                      <a:r>
                        <a:rPr sz="1000" spc="-25" dirty="0">
                          <a:latin typeface="함초롬돋움"/>
                          <a:cs typeface="함초롬돋움"/>
                        </a:rPr>
                        <a:t>all,</a:t>
                      </a:r>
                      <a:r>
                        <a:rPr sz="1000" spc="-160" dirty="0">
                          <a:latin typeface="함초롬돋움"/>
                          <a:cs typeface="함초롬돋움"/>
                        </a:rPr>
                        <a:t> </a:t>
                      </a:r>
                      <a:r>
                        <a:rPr sz="1000" spc="-60" dirty="0">
                          <a:latin typeface="함초롬돋움"/>
                          <a:cs typeface="함초롬돋움"/>
                        </a:rPr>
                        <a:t>Accessibility</a:t>
                      </a:r>
                      <a:r>
                        <a:rPr sz="1000" spc="-130" dirty="0">
                          <a:latin typeface="함초롬돋움"/>
                          <a:cs typeface="함초롬돋움"/>
                        </a:rPr>
                        <a:t> </a:t>
                      </a:r>
                      <a:r>
                        <a:rPr sz="1000" spc="-100" dirty="0">
                          <a:latin typeface="함초롬돋움"/>
                          <a:cs typeface="함초롬돋움"/>
                        </a:rPr>
                        <a:t>&amp;</a:t>
                      </a:r>
                      <a:r>
                        <a:rPr sz="1000" spc="-130" dirty="0">
                          <a:latin typeface="함초롬돋움"/>
                          <a:cs typeface="함초롬돋움"/>
                        </a:rPr>
                        <a:t> </a:t>
                      </a:r>
                      <a:r>
                        <a:rPr sz="1000" spc="-10" dirty="0">
                          <a:latin typeface="함초롬돋움"/>
                          <a:cs typeface="함초롬돋움"/>
                        </a:rPr>
                        <a:t>AgeTech</a:t>
                      </a:r>
                      <a:endParaRPr sz="1000">
                        <a:latin typeface="함초롬돋움"/>
                        <a:cs typeface="함초롬돋움"/>
                      </a:endParaRPr>
                    </a:p>
                  </a:txBody>
                  <a:tcPr marL="0" marR="0" marT="64769" marB="0">
                    <a:lnT w="6350">
                      <a:solidFill>
                        <a:srgbClr val="A6A6A6"/>
                      </a:solidFill>
                      <a:prstDash val="solid"/>
                    </a:lnT>
                    <a:lnB w="12700">
                      <a:solidFill>
                        <a:srgbClr val="000000"/>
                      </a:solidFill>
                      <a:prstDash val="solid"/>
                    </a:lnB>
                  </a:tcPr>
                </a:tc>
                <a:extLst>
                  <a:ext uri="{0D108BD9-81ED-4DB2-BD59-A6C34878D82A}">
                    <a16:rowId xmlns:a16="http://schemas.microsoft.com/office/drawing/2014/main" val="10010"/>
                  </a:ext>
                </a:extLst>
              </a:tr>
            </a:tbl>
          </a:graphicData>
        </a:graphic>
      </p:graphicFrame>
      <p:pic>
        <p:nvPicPr>
          <p:cNvPr id="27" name="object 27"/>
          <p:cNvPicPr/>
          <p:nvPr/>
        </p:nvPicPr>
        <p:blipFill>
          <a:blip r:embed="rId8" cstate="print"/>
          <a:stretch>
            <a:fillRect/>
          </a:stretch>
        </p:blipFill>
        <p:spPr>
          <a:xfrm>
            <a:off x="2549849" y="9393959"/>
            <a:ext cx="101599" cy="120649"/>
          </a:xfrm>
          <a:prstGeom prst="rect">
            <a:avLst/>
          </a:prstGeom>
        </p:spPr>
      </p:pic>
      <p:sp>
        <p:nvSpPr>
          <p:cNvPr id="29" name="object 29"/>
          <p:cNvSpPr txBox="1"/>
          <p:nvPr/>
        </p:nvSpPr>
        <p:spPr>
          <a:xfrm>
            <a:off x="6916146" y="10168014"/>
            <a:ext cx="88900" cy="191135"/>
          </a:xfrm>
          <a:prstGeom prst="rect">
            <a:avLst/>
          </a:prstGeom>
        </p:spPr>
        <p:txBody>
          <a:bodyPr vert="horz" wrap="square" lIns="0" tIns="30480" rIns="0" bIns="0" rtlCol="0">
            <a:spAutoFit/>
          </a:bodyPr>
          <a:lstStyle/>
          <a:p>
            <a:pPr marL="12700">
              <a:lnSpc>
                <a:spcPct val="100000"/>
              </a:lnSpc>
              <a:spcBef>
                <a:spcPts val="240"/>
              </a:spcBef>
            </a:pPr>
            <a:r>
              <a:rPr sz="900" dirty="0">
                <a:solidFill>
                  <a:srgbClr val="FFFFFF"/>
                </a:solidFill>
                <a:latin typeface="함초롬돋움"/>
                <a:cs typeface="함초롬돋움"/>
              </a:rPr>
              <a:t>3</a:t>
            </a:r>
            <a:endParaRPr sz="900">
              <a:latin typeface="함초롬돋움"/>
              <a:cs typeface="함초롬돋움"/>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19140" y="10180714"/>
            <a:ext cx="6306185" cy="165735"/>
          </a:xfrm>
          <a:prstGeom prst="rect">
            <a:avLst/>
          </a:prstGeom>
        </p:spPr>
        <p:txBody>
          <a:bodyPr vert="horz" wrap="square" lIns="0" tIns="17780" rIns="0" bIns="0" rtlCol="0">
            <a:spAutoFit/>
          </a:bodyPr>
          <a:lstStyle/>
          <a:p>
            <a:pPr>
              <a:lnSpc>
                <a:spcPct val="100000"/>
              </a:lnSpc>
              <a:spcBef>
                <a:spcPts val="140"/>
              </a:spcBef>
              <a:tabLst>
                <a:tab pos="6177280" algn="l"/>
              </a:tabLst>
            </a:pPr>
            <a:r>
              <a:rPr sz="900" spc="-10" dirty="0">
                <a:latin typeface="함초롬돋움"/>
                <a:cs typeface="함초롬돋움"/>
              </a:rPr>
              <a:t>Samil</a:t>
            </a:r>
            <a:r>
              <a:rPr sz="900" spc="-45" dirty="0">
                <a:latin typeface="함초롬돋움"/>
                <a:cs typeface="함초롬돋움"/>
              </a:rPr>
              <a:t> </a:t>
            </a:r>
            <a:r>
              <a:rPr sz="900" dirty="0">
                <a:latin typeface="함초롬돋움"/>
                <a:cs typeface="함초롬돋움"/>
              </a:rPr>
              <a:t>PwC</a:t>
            </a:r>
            <a:r>
              <a:rPr sz="900" spc="165" dirty="0">
                <a:latin typeface="함초롬돋움"/>
                <a:cs typeface="함초롬돋움"/>
              </a:rPr>
              <a:t> </a:t>
            </a:r>
            <a:r>
              <a:rPr sz="900" dirty="0">
                <a:latin typeface="함초롬돋움"/>
                <a:cs typeface="함초롬돋움"/>
              </a:rPr>
              <a:t>l</a:t>
            </a:r>
            <a:r>
              <a:rPr sz="900" spc="150" dirty="0">
                <a:latin typeface="함초롬돋움"/>
                <a:cs typeface="함초롬돋움"/>
              </a:rPr>
              <a:t> </a:t>
            </a:r>
            <a:r>
              <a:rPr sz="900" spc="-10" dirty="0">
                <a:latin typeface="함초롬돋움"/>
                <a:cs typeface="함초롬돋움"/>
              </a:rPr>
              <a:t>Samil</a:t>
            </a:r>
            <a:r>
              <a:rPr sz="900" spc="-45" dirty="0">
                <a:latin typeface="함초롬돋움"/>
                <a:cs typeface="함초롬돋움"/>
              </a:rPr>
              <a:t> </a:t>
            </a:r>
            <a:r>
              <a:rPr sz="900" spc="-10" dirty="0">
                <a:latin typeface="함초롬돋움"/>
                <a:cs typeface="함초롬돋움"/>
              </a:rPr>
              <a:t>Insight</a:t>
            </a:r>
            <a:r>
              <a:rPr sz="900" dirty="0">
                <a:latin typeface="함초롬돋움"/>
                <a:cs typeface="함초롬돋움"/>
              </a:rPr>
              <a:t>	</a:t>
            </a:r>
            <a:r>
              <a:rPr sz="900" spc="-25" dirty="0">
                <a:solidFill>
                  <a:srgbClr val="FFFFFF"/>
                </a:solidFill>
                <a:latin typeface="함초롬돋움"/>
                <a:cs typeface="함초롬돋움"/>
              </a:rPr>
              <a:t>10</a:t>
            </a:r>
            <a:endParaRPr sz="900">
              <a:latin typeface="함초롬돋움"/>
              <a:cs typeface="함초롬돋움"/>
            </a:endParaRPr>
          </a:p>
        </p:txBody>
      </p:sp>
      <p:grpSp>
        <p:nvGrpSpPr>
          <p:cNvPr id="3" name="object 3"/>
          <p:cNvGrpSpPr/>
          <p:nvPr/>
        </p:nvGrpSpPr>
        <p:grpSpPr>
          <a:xfrm>
            <a:off x="0" y="446532"/>
            <a:ext cx="7775575" cy="958215"/>
            <a:chOff x="0" y="446532"/>
            <a:chExt cx="7775575" cy="958215"/>
          </a:xfrm>
        </p:grpSpPr>
        <p:sp>
          <p:nvSpPr>
            <p:cNvPr id="4" name="object 4"/>
            <p:cNvSpPr/>
            <p:nvPr/>
          </p:nvSpPr>
          <p:spPr>
            <a:xfrm>
              <a:off x="0" y="866991"/>
              <a:ext cx="7775575" cy="537845"/>
            </a:xfrm>
            <a:custGeom>
              <a:avLst/>
              <a:gdLst/>
              <a:ahLst/>
              <a:cxnLst/>
              <a:rect l="l" t="t" r="r" b="b"/>
              <a:pathLst>
                <a:path w="7775575" h="537844">
                  <a:moveTo>
                    <a:pt x="7775448" y="0"/>
                  </a:moveTo>
                  <a:lnTo>
                    <a:pt x="0" y="0"/>
                  </a:lnTo>
                  <a:lnTo>
                    <a:pt x="0" y="537641"/>
                  </a:lnTo>
                  <a:lnTo>
                    <a:pt x="7775448" y="537641"/>
                  </a:lnTo>
                  <a:lnTo>
                    <a:pt x="7775448" y="0"/>
                  </a:lnTo>
                  <a:close/>
                </a:path>
              </a:pathLst>
            </a:custGeom>
            <a:solidFill>
              <a:srgbClr val="000000"/>
            </a:solidFill>
          </p:spPr>
          <p:txBody>
            <a:bodyPr wrap="square" lIns="0" tIns="0" rIns="0" bIns="0" rtlCol="0"/>
            <a:lstStyle/>
            <a:p>
              <a:endParaRPr/>
            </a:p>
          </p:txBody>
        </p:sp>
        <p:pic>
          <p:nvPicPr>
            <p:cNvPr id="5" name="object 5"/>
            <p:cNvPicPr/>
            <p:nvPr/>
          </p:nvPicPr>
          <p:blipFill>
            <a:blip r:embed="rId2" cstate="print"/>
            <a:stretch>
              <a:fillRect/>
            </a:stretch>
          </p:blipFill>
          <p:spPr>
            <a:xfrm>
              <a:off x="6667500" y="580645"/>
              <a:ext cx="515111" cy="513587"/>
            </a:xfrm>
            <a:prstGeom prst="rect">
              <a:avLst/>
            </a:prstGeom>
          </p:spPr>
        </p:pic>
        <p:pic>
          <p:nvPicPr>
            <p:cNvPr id="6" name="object 6"/>
            <p:cNvPicPr/>
            <p:nvPr/>
          </p:nvPicPr>
          <p:blipFill>
            <a:blip r:embed="rId3" cstate="print"/>
            <a:stretch>
              <a:fillRect/>
            </a:stretch>
          </p:blipFill>
          <p:spPr>
            <a:xfrm>
              <a:off x="6694487" y="606754"/>
              <a:ext cx="407720" cy="407720"/>
            </a:xfrm>
            <a:prstGeom prst="rect">
              <a:avLst/>
            </a:prstGeom>
          </p:spPr>
        </p:pic>
        <p:pic>
          <p:nvPicPr>
            <p:cNvPr id="7" name="object 7"/>
            <p:cNvPicPr/>
            <p:nvPr/>
          </p:nvPicPr>
          <p:blipFill>
            <a:blip r:embed="rId4" cstate="print"/>
            <a:stretch>
              <a:fillRect/>
            </a:stretch>
          </p:blipFill>
          <p:spPr>
            <a:xfrm>
              <a:off x="6402323" y="446532"/>
              <a:ext cx="330707" cy="330707"/>
            </a:xfrm>
            <a:prstGeom prst="rect">
              <a:avLst/>
            </a:prstGeom>
          </p:spPr>
        </p:pic>
        <p:pic>
          <p:nvPicPr>
            <p:cNvPr id="8" name="object 8"/>
            <p:cNvPicPr/>
            <p:nvPr/>
          </p:nvPicPr>
          <p:blipFill>
            <a:blip r:embed="rId5" cstate="print"/>
            <a:stretch>
              <a:fillRect/>
            </a:stretch>
          </p:blipFill>
          <p:spPr>
            <a:xfrm>
              <a:off x="6428715" y="472439"/>
              <a:ext cx="223901" cy="223901"/>
            </a:xfrm>
            <a:prstGeom prst="rect">
              <a:avLst/>
            </a:prstGeom>
          </p:spPr>
        </p:pic>
      </p:grpSp>
      <p:grpSp>
        <p:nvGrpSpPr>
          <p:cNvPr id="9" name="object 9"/>
          <p:cNvGrpSpPr/>
          <p:nvPr/>
        </p:nvGrpSpPr>
        <p:grpSpPr>
          <a:xfrm>
            <a:off x="712787" y="3989057"/>
            <a:ext cx="6350000" cy="6395720"/>
            <a:chOff x="712787" y="3989057"/>
            <a:chExt cx="6350000" cy="6395720"/>
          </a:xfrm>
        </p:grpSpPr>
        <p:sp>
          <p:nvSpPr>
            <p:cNvPr id="10" name="object 10"/>
            <p:cNvSpPr/>
            <p:nvPr/>
          </p:nvSpPr>
          <p:spPr>
            <a:xfrm>
              <a:off x="719137" y="3995407"/>
              <a:ext cx="6337300" cy="2123440"/>
            </a:xfrm>
            <a:custGeom>
              <a:avLst/>
              <a:gdLst/>
              <a:ahLst/>
              <a:cxnLst/>
              <a:rect l="l" t="t" r="r" b="b"/>
              <a:pathLst>
                <a:path w="6337300" h="2123440">
                  <a:moveTo>
                    <a:pt x="6337300" y="0"/>
                  </a:moveTo>
                  <a:lnTo>
                    <a:pt x="0" y="0"/>
                  </a:lnTo>
                  <a:lnTo>
                    <a:pt x="0" y="2123008"/>
                  </a:lnTo>
                  <a:lnTo>
                    <a:pt x="6337300" y="2123008"/>
                  </a:lnTo>
                  <a:lnTo>
                    <a:pt x="6337300" y="0"/>
                  </a:lnTo>
                  <a:close/>
                </a:path>
              </a:pathLst>
            </a:custGeom>
            <a:solidFill>
              <a:srgbClr val="DB526A"/>
            </a:solidFill>
          </p:spPr>
          <p:txBody>
            <a:bodyPr wrap="square" lIns="0" tIns="0" rIns="0" bIns="0" rtlCol="0"/>
            <a:lstStyle/>
            <a:p>
              <a:endParaRPr/>
            </a:p>
          </p:txBody>
        </p:sp>
        <p:sp>
          <p:nvSpPr>
            <p:cNvPr id="11" name="object 11"/>
            <p:cNvSpPr/>
            <p:nvPr/>
          </p:nvSpPr>
          <p:spPr>
            <a:xfrm>
              <a:off x="719137" y="3995407"/>
              <a:ext cx="6337300" cy="2123440"/>
            </a:xfrm>
            <a:custGeom>
              <a:avLst/>
              <a:gdLst/>
              <a:ahLst/>
              <a:cxnLst/>
              <a:rect l="l" t="t" r="r" b="b"/>
              <a:pathLst>
                <a:path w="6337300" h="2123440">
                  <a:moveTo>
                    <a:pt x="0" y="0"/>
                  </a:moveTo>
                  <a:lnTo>
                    <a:pt x="6337300" y="0"/>
                  </a:lnTo>
                  <a:lnTo>
                    <a:pt x="6337300" y="2123008"/>
                  </a:lnTo>
                  <a:lnTo>
                    <a:pt x="0" y="2123008"/>
                  </a:lnTo>
                  <a:lnTo>
                    <a:pt x="0" y="0"/>
                  </a:lnTo>
                  <a:close/>
                </a:path>
              </a:pathLst>
            </a:custGeom>
            <a:ln w="12700">
              <a:solidFill>
                <a:srgbClr val="000000"/>
              </a:solidFill>
            </a:ln>
          </p:spPr>
          <p:txBody>
            <a:bodyPr wrap="square" lIns="0" tIns="0" rIns="0" bIns="0" rtlCol="0"/>
            <a:lstStyle/>
            <a:p>
              <a:endParaRPr/>
            </a:p>
          </p:txBody>
        </p:sp>
        <p:sp>
          <p:nvSpPr>
            <p:cNvPr id="12" name="object 12"/>
            <p:cNvSpPr/>
            <p:nvPr/>
          </p:nvSpPr>
          <p:spPr>
            <a:xfrm>
              <a:off x="719137" y="6109957"/>
              <a:ext cx="6337300" cy="4274820"/>
            </a:xfrm>
            <a:custGeom>
              <a:avLst/>
              <a:gdLst/>
              <a:ahLst/>
              <a:cxnLst/>
              <a:rect l="l" t="t" r="r" b="b"/>
              <a:pathLst>
                <a:path w="6337300" h="4274820">
                  <a:moveTo>
                    <a:pt x="6337300" y="0"/>
                  </a:moveTo>
                  <a:lnTo>
                    <a:pt x="0" y="0"/>
                  </a:lnTo>
                  <a:lnTo>
                    <a:pt x="0" y="4274426"/>
                  </a:lnTo>
                  <a:lnTo>
                    <a:pt x="6337300" y="4274426"/>
                  </a:lnTo>
                  <a:lnTo>
                    <a:pt x="6337300" y="0"/>
                  </a:lnTo>
                  <a:close/>
                </a:path>
              </a:pathLst>
            </a:custGeom>
            <a:solidFill>
              <a:srgbClr val="000000"/>
            </a:solidFill>
          </p:spPr>
          <p:txBody>
            <a:bodyPr wrap="square" lIns="0" tIns="0" rIns="0" bIns="0" rtlCol="0"/>
            <a:lstStyle/>
            <a:p>
              <a:endParaRPr/>
            </a:p>
          </p:txBody>
        </p:sp>
      </p:grpSp>
      <p:pic>
        <p:nvPicPr>
          <p:cNvPr id="13" name="object 13"/>
          <p:cNvPicPr/>
          <p:nvPr/>
        </p:nvPicPr>
        <p:blipFill>
          <a:blip r:embed="rId6" cstate="print"/>
          <a:stretch>
            <a:fillRect/>
          </a:stretch>
        </p:blipFill>
        <p:spPr>
          <a:xfrm>
            <a:off x="3026542" y="1008277"/>
            <a:ext cx="260349" cy="276224"/>
          </a:xfrm>
          <a:prstGeom prst="rect">
            <a:avLst/>
          </a:prstGeom>
        </p:spPr>
      </p:pic>
      <p:pic>
        <p:nvPicPr>
          <p:cNvPr id="14" name="object 14"/>
          <p:cNvPicPr/>
          <p:nvPr/>
        </p:nvPicPr>
        <p:blipFill>
          <a:blip r:embed="rId6" cstate="print"/>
          <a:stretch>
            <a:fillRect/>
          </a:stretch>
        </p:blipFill>
        <p:spPr>
          <a:xfrm>
            <a:off x="6242179" y="1008277"/>
            <a:ext cx="260349" cy="276224"/>
          </a:xfrm>
          <a:prstGeom prst="rect">
            <a:avLst/>
          </a:prstGeom>
        </p:spPr>
      </p:pic>
      <p:sp>
        <p:nvSpPr>
          <p:cNvPr id="15" name="object 15"/>
          <p:cNvSpPr txBox="1">
            <a:spLocks noGrp="1"/>
          </p:cNvSpPr>
          <p:nvPr>
            <p:ph type="title"/>
          </p:nvPr>
        </p:nvSpPr>
        <p:spPr>
          <a:xfrm>
            <a:off x="706437" y="950619"/>
            <a:ext cx="6060440" cy="376555"/>
          </a:xfrm>
          <a:prstGeom prst="rect">
            <a:avLst/>
          </a:prstGeom>
        </p:spPr>
        <p:txBody>
          <a:bodyPr vert="horz" wrap="square" lIns="0" tIns="12700" rIns="0" bIns="0" rtlCol="0">
            <a:spAutoFit/>
          </a:bodyPr>
          <a:lstStyle/>
          <a:p>
            <a:pPr marL="12700">
              <a:lnSpc>
                <a:spcPct val="100000"/>
              </a:lnSpc>
              <a:spcBef>
                <a:spcPts val="100"/>
              </a:spcBef>
              <a:tabLst>
                <a:tab pos="2578735" algn="l"/>
                <a:tab pos="5789930" algn="l"/>
              </a:tabLst>
            </a:pPr>
            <a:r>
              <a:rPr spc="-45" dirty="0"/>
              <a:t>CES</a:t>
            </a:r>
            <a:r>
              <a:rPr spc="-290" dirty="0"/>
              <a:t> </a:t>
            </a:r>
            <a:r>
              <a:rPr dirty="0"/>
              <a:t>2025</a:t>
            </a:r>
            <a:r>
              <a:rPr spc="-300" dirty="0"/>
              <a:t> </a:t>
            </a:r>
            <a:r>
              <a:rPr spc="-20" dirty="0">
                <a:latin typeface="함초롬바탕"/>
                <a:cs typeface="함초롬바탕"/>
              </a:rPr>
              <a:t>최고혁신</a:t>
            </a:r>
            <a:r>
              <a:rPr dirty="0">
                <a:latin typeface="함초롬바탕"/>
                <a:cs typeface="함초롬바탕"/>
              </a:rPr>
              <a:t>	</a:t>
            </a:r>
            <a:r>
              <a:rPr sz="1700" spc="-25" dirty="0"/>
              <a:t>(Best</a:t>
            </a:r>
            <a:r>
              <a:rPr sz="1700" spc="-295" dirty="0"/>
              <a:t> </a:t>
            </a:r>
            <a:r>
              <a:rPr sz="1700" dirty="0"/>
              <a:t>of</a:t>
            </a:r>
            <a:r>
              <a:rPr sz="1700" spc="-295" dirty="0"/>
              <a:t> </a:t>
            </a:r>
            <a:r>
              <a:rPr sz="1700" dirty="0"/>
              <a:t>Innovation</a:t>
            </a:r>
            <a:r>
              <a:rPr sz="1700" spc="-330" dirty="0"/>
              <a:t> </a:t>
            </a:r>
            <a:r>
              <a:rPr sz="1700" spc="-20" dirty="0"/>
              <a:t>Awards)</a:t>
            </a:r>
            <a:r>
              <a:rPr sz="1700" spc="-305" dirty="0"/>
              <a:t> </a:t>
            </a:r>
            <a:r>
              <a:rPr spc="-50" dirty="0">
                <a:latin typeface="함초롬바탕"/>
                <a:cs typeface="함초롬바탕"/>
              </a:rPr>
              <a:t>수</a:t>
            </a:r>
            <a:r>
              <a:rPr dirty="0">
                <a:latin typeface="함초롬바탕"/>
                <a:cs typeface="함초롬바탕"/>
              </a:rPr>
              <a:t>	</a:t>
            </a:r>
            <a:r>
              <a:rPr spc="-160" dirty="0">
                <a:latin typeface="함초롬바탕"/>
                <a:cs typeface="함초롬바탕"/>
              </a:rPr>
              <a:t>작</a:t>
            </a:r>
            <a:endParaRPr sz="1700">
              <a:latin typeface="함초롬바탕"/>
              <a:cs typeface="함초롬바탕"/>
            </a:endParaRPr>
          </a:p>
        </p:txBody>
      </p:sp>
      <p:sp>
        <p:nvSpPr>
          <p:cNvPr id="16" name="object 16"/>
          <p:cNvSpPr txBox="1"/>
          <p:nvPr/>
        </p:nvSpPr>
        <p:spPr>
          <a:xfrm>
            <a:off x="706437" y="619475"/>
            <a:ext cx="762635" cy="177800"/>
          </a:xfrm>
          <a:prstGeom prst="rect">
            <a:avLst/>
          </a:prstGeom>
        </p:spPr>
        <p:txBody>
          <a:bodyPr vert="horz" wrap="square" lIns="0" tIns="12065" rIns="0" bIns="0" rtlCol="0">
            <a:spAutoFit/>
          </a:bodyPr>
          <a:lstStyle/>
          <a:p>
            <a:pPr marL="12700">
              <a:lnSpc>
                <a:spcPct val="100000"/>
              </a:lnSpc>
              <a:spcBef>
                <a:spcPts val="95"/>
              </a:spcBef>
            </a:pPr>
            <a:r>
              <a:rPr sz="1000" spc="-65" dirty="0">
                <a:solidFill>
                  <a:srgbClr val="DB526A"/>
                </a:solidFill>
                <a:latin typeface="함초롬돋움"/>
                <a:cs typeface="함초롬돋움"/>
              </a:rPr>
              <a:t>CES</a:t>
            </a:r>
            <a:r>
              <a:rPr sz="1000" spc="-145" dirty="0">
                <a:solidFill>
                  <a:srgbClr val="DB526A"/>
                </a:solidFill>
                <a:latin typeface="함초롬돋움"/>
                <a:cs typeface="함초롬돋움"/>
              </a:rPr>
              <a:t> </a:t>
            </a:r>
            <a:r>
              <a:rPr sz="1000" spc="-45" dirty="0">
                <a:solidFill>
                  <a:srgbClr val="DB526A"/>
                </a:solidFill>
                <a:latin typeface="함초롬돋움"/>
                <a:cs typeface="함초롬돋움"/>
              </a:rPr>
              <a:t>2025</a:t>
            </a:r>
            <a:r>
              <a:rPr sz="1000" spc="-170" dirty="0">
                <a:solidFill>
                  <a:srgbClr val="DB526A"/>
                </a:solidFill>
                <a:latin typeface="함초롬돋움"/>
                <a:cs typeface="함초롬돋움"/>
              </a:rPr>
              <a:t> </a:t>
            </a:r>
            <a:r>
              <a:rPr sz="1000" spc="-45" dirty="0">
                <a:solidFill>
                  <a:srgbClr val="DB526A"/>
                </a:solidFill>
                <a:latin typeface="함초롬바탕"/>
                <a:cs typeface="함초롬바탕"/>
              </a:rPr>
              <a:t>개괄</a:t>
            </a:r>
            <a:endParaRPr sz="1000">
              <a:latin typeface="함초롬바탕"/>
              <a:cs typeface="함초롬바탕"/>
            </a:endParaRPr>
          </a:p>
        </p:txBody>
      </p:sp>
      <p:pic>
        <p:nvPicPr>
          <p:cNvPr id="24" name="object 24"/>
          <p:cNvPicPr/>
          <p:nvPr/>
        </p:nvPicPr>
        <p:blipFill>
          <a:blip r:embed="rId7" cstate="print"/>
          <a:stretch>
            <a:fillRect/>
          </a:stretch>
        </p:blipFill>
        <p:spPr>
          <a:xfrm>
            <a:off x="2426106" y="2551634"/>
            <a:ext cx="111124" cy="117474"/>
          </a:xfrm>
          <a:prstGeom prst="rect">
            <a:avLst/>
          </a:prstGeom>
        </p:spPr>
      </p:pic>
      <p:pic>
        <p:nvPicPr>
          <p:cNvPr id="25" name="object 25"/>
          <p:cNvPicPr/>
          <p:nvPr/>
        </p:nvPicPr>
        <p:blipFill>
          <a:blip r:embed="rId7" cstate="print"/>
          <a:stretch>
            <a:fillRect/>
          </a:stretch>
        </p:blipFill>
        <p:spPr>
          <a:xfrm>
            <a:off x="4806432" y="2551634"/>
            <a:ext cx="111124" cy="117474"/>
          </a:xfrm>
          <a:prstGeom prst="rect">
            <a:avLst/>
          </a:prstGeom>
        </p:spPr>
      </p:pic>
      <p:sp>
        <p:nvSpPr>
          <p:cNvPr id="26" name="object 26"/>
          <p:cNvSpPr txBox="1"/>
          <p:nvPr/>
        </p:nvSpPr>
        <p:spPr>
          <a:xfrm>
            <a:off x="706437" y="1692734"/>
            <a:ext cx="6333490" cy="806759"/>
          </a:xfrm>
          <a:prstGeom prst="rect">
            <a:avLst/>
          </a:prstGeom>
        </p:spPr>
        <p:txBody>
          <a:bodyPr vert="horz" wrap="square" lIns="0" tIns="30480" rIns="0" bIns="0" rtlCol="0">
            <a:spAutoFit/>
          </a:bodyPr>
          <a:lstStyle/>
          <a:p>
            <a:pPr marL="157480" indent="-144780">
              <a:lnSpc>
                <a:spcPct val="100000"/>
              </a:lnSpc>
              <a:spcBef>
                <a:spcPts val="240"/>
              </a:spcBef>
              <a:buClr>
                <a:srgbClr val="DB526A"/>
              </a:buClr>
              <a:buFont typeface="Arial"/>
              <a:buChar char="■"/>
              <a:tabLst>
                <a:tab pos="157480" algn="l"/>
                <a:tab pos="5534025" algn="l"/>
              </a:tabLst>
            </a:pPr>
            <a:r>
              <a:rPr sz="1200" spc="-75" dirty="0">
                <a:latin typeface="함초롬바탕"/>
                <a:cs typeface="함초롬바탕"/>
              </a:rPr>
              <a:t>미국소비자기술협회</a:t>
            </a:r>
            <a:r>
              <a:rPr sz="1200" spc="-75" dirty="0">
                <a:latin typeface="함초롬돋움"/>
                <a:cs typeface="함초롬돋움"/>
              </a:rPr>
              <a:t>(CTA·Consumer</a:t>
            </a:r>
            <a:r>
              <a:rPr sz="1200" spc="-125" dirty="0">
                <a:latin typeface="함초롬돋움"/>
                <a:cs typeface="함초롬돋움"/>
              </a:rPr>
              <a:t> </a:t>
            </a:r>
            <a:r>
              <a:rPr sz="1200" spc="-35" dirty="0">
                <a:latin typeface="함초롬돋움"/>
                <a:cs typeface="함초롬돋움"/>
              </a:rPr>
              <a:t>Technology</a:t>
            </a:r>
            <a:r>
              <a:rPr sz="1200" spc="-145" dirty="0">
                <a:latin typeface="함초롬돋움"/>
                <a:cs typeface="함초롬돋움"/>
              </a:rPr>
              <a:t> </a:t>
            </a:r>
            <a:r>
              <a:rPr sz="1200" spc="-65" dirty="0">
                <a:latin typeface="함초롬돋움"/>
                <a:cs typeface="함초롬돋움"/>
              </a:rPr>
              <a:t>Association)</a:t>
            </a:r>
            <a:r>
              <a:rPr sz="1200" spc="-65" dirty="0">
                <a:latin typeface="함초롬바탕"/>
                <a:cs typeface="함초롬바탕"/>
              </a:rPr>
              <a:t>는</a:t>
            </a:r>
            <a:r>
              <a:rPr sz="1200" spc="-120" dirty="0">
                <a:latin typeface="함초롬바탕"/>
                <a:cs typeface="함초롬바탕"/>
              </a:rPr>
              <a:t> </a:t>
            </a:r>
            <a:r>
              <a:rPr sz="1200" spc="-95" dirty="0" err="1">
                <a:latin typeface="함초롬바탕"/>
                <a:cs typeface="함초롬바탕"/>
              </a:rPr>
              <a:t>기술</a:t>
            </a:r>
            <a:r>
              <a:rPr sz="1200" spc="-95" dirty="0">
                <a:latin typeface="함초롬바탕"/>
                <a:cs typeface="함초롬바탕"/>
              </a:rPr>
              <a:t></a:t>
            </a:r>
            <a:r>
              <a:rPr lang="ko-KR" altLang="en-US" sz="1200" spc="-95" dirty="0">
                <a:latin typeface="함초롬바탕"/>
                <a:cs typeface="함초롬바탕"/>
              </a:rPr>
              <a:t>성</a:t>
            </a:r>
            <a:r>
              <a:rPr sz="1200" spc="-95" dirty="0">
                <a:latin typeface="함초롬돋움"/>
                <a:cs typeface="함초롬돋움"/>
              </a:rPr>
              <a:t>,</a:t>
            </a:r>
            <a:r>
              <a:rPr sz="1200" spc="-160" dirty="0">
                <a:latin typeface="함초롬돋움"/>
                <a:cs typeface="함초롬돋움"/>
              </a:rPr>
              <a:t> </a:t>
            </a:r>
            <a:r>
              <a:rPr sz="1200" spc="-95" dirty="0" err="1">
                <a:latin typeface="함초롬바탕"/>
                <a:cs typeface="함초롬바탕"/>
              </a:rPr>
              <a:t>심미</a:t>
            </a:r>
            <a:r>
              <a:rPr sz="1200" spc="-95" dirty="0">
                <a:latin typeface="함초롬바탕"/>
                <a:cs typeface="함초롬바탕"/>
              </a:rPr>
              <a:t></a:t>
            </a:r>
            <a:r>
              <a:rPr lang="ko-KR" altLang="en-US" sz="1200" spc="-95" dirty="0">
                <a:latin typeface="함초롬바탕"/>
                <a:cs typeface="함초롬바탕"/>
              </a:rPr>
              <a:t>성</a:t>
            </a:r>
            <a:r>
              <a:rPr sz="1200" spc="-95" dirty="0">
                <a:latin typeface="함초롬돋움"/>
                <a:cs typeface="함초롬돋움"/>
              </a:rPr>
              <a:t>,</a:t>
            </a:r>
            <a:r>
              <a:rPr sz="1200" spc="-100" dirty="0">
                <a:latin typeface="함초롬돋움"/>
                <a:cs typeface="함초롬돋움"/>
              </a:rPr>
              <a:t> </a:t>
            </a:r>
            <a:r>
              <a:rPr sz="1200" spc="-25" dirty="0" err="1">
                <a:latin typeface="함초롬바탕"/>
                <a:cs typeface="함초롬바탕"/>
              </a:rPr>
              <a:t>혁신</a:t>
            </a:r>
            <a:r>
              <a:rPr lang="ko-KR" altLang="en-US" sz="1200" spc="-25" dirty="0">
                <a:latin typeface="함초롬바탕"/>
                <a:cs typeface="함초롬바탕"/>
              </a:rPr>
              <a:t>성</a:t>
            </a:r>
            <a:r>
              <a:rPr sz="1200" dirty="0">
                <a:latin typeface="함초롬바탕"/>
                <a:cs typeface="함초롬바탕"/>
              </a:rPr>
              <a:t>	</a:t>
            </a:r>
            <a:r>
              <a:rPr sz="1200" spc="-75" dirty="0">
                <a:latin typeface="함초롬바탕"/>
                <a:cs typeface="함초롬바탕"/>
              </a:rPr>
              <a:t>이</a:t>
            </a:r>
            <a:r>
              <a:rPr sz="1200" spc="-215" dirty="0">
                <a:latin typeface="함초롬바탕"/>
                <a:cs typeface="함초롬바탕"/>
              </a:rPr>
              <a:t> </a:t>
            </a:r>
            <a:r>
              <a:rPr sz="1200" spc="-25" dirty="0">
                <a:latin typeface="함초롬바탕"/>
                <a:cs typeface="함초롬바탕"/>
              </a:rPr>
              <a:t>뛰어난</a:t>
            </a:r>
            <a:endParaRPr sz="1200" dirty="0">
              <a:latin typeface="함초롬바탕"/>
              <a:cs typeface="함초롬바탕"/>
            </a:endParaRPr>
          </a:p>
          <a:p>
            <a:pPr marL="156845" marR="5080">
              <a:lnSpc>
                <a:spcPct val="110000"/>
              </a:lnSpc>
              <a:tabLst>
                <a:tab pos="4433570" algn="l"/>
              </a:tabLst>
            </a:pPr>
            <a:r>
              <a:rPr sz="1200" spc="-75" dirty="0">
                <a:latin typeface="함초롬바탕"/>
                <a:cs typeface="함초롬바탕"/>
              </a:rPr>
              <a:t>전</a:t>
            </a:r>
            <a:r>
              <a:rPr sz="1200" spc="-170" dirty="0">
                <a:latin typeface="함초롬바탕"/>
                <a:cs typeface="함초롬바탕"/>
              </a:rPr>
              <a:t> </a:t>
            </a:r>
            <a:r>
              <a:rPr sz="1200" spc="-100" dirty="0">
                <a:latin typeface="함초롬바탕"/>
                <a:cs typeface="함초롬바탕"/>
              </a:rPr>
              <a:t>세계</a:t>
            </a:r>
            <a:r>
              <a:rPr sz="1200" spc="-165" dirty="0">
                <a:latin typeface="함초롬바탕"/>
                <a:cs typeface="함초롬바탕"/>
              </a:rPr>
              <a:t> </a:t>
            </a:r>
            <a:r>
              <a:rPr sz="1200" spc="-100" dirty="0">
                <a:latin typeface="함초롬바탕"/>
                <a:cs typeface="함초롬바탕"/>
              </a:rPr>
              <a:t>신규</a:t>
            </a:r>
            <a:r>
              <a:rPr sz="1200" spc="-100" dirty="0">
                <a:solidFill>
                  <a:srgbClr val="D2520F"/>
                </a:solidFill>
                <a:latin typeface="함초롬돋움"/>
                <a:cs typeface="함초롬돋움"/>
              </a:rPr>
              <a:t>*</a:t>
            </a:r>
            <a:r>
              <a:rPr sz="1200" spc="-175" dirty="0">
                <a:solidFill>
                  <a:srgbClr val="D2520F"/>
                </a:solidFill>
                <a:latin typeface="함초롬돋움"/>
                <a:cs typeface="함초롬돋움"/>
              </a:rPr>
              <a:t> </a:t>
            </a:r>
            <a:r>
              <a:rPr sz="1200" spc="-100" dirty="0">
                <a:latin typeface="함초롬바탕"/>
                <a:cs typeface="함초롬바탕"/>
              </a:rPr>
              <a:t>혁신</a:t>
            </a:r>
            <a:r>
              <a:rPr sz="1200" spc="-165" dirty="0">
                <a:latin typeface="함초롬바탕"/>
                <a:cs typeface="함초롬바탕"/>
              </a:rPr>
              <a:t> </a:t>
            </a:r>
            <a:r>
              <a:rPr sz="1200" spc="-110" dirty="0">
                <a:latin typeface="함초롬바탕"/>
                <a:cs typeface="함초롬바탕"/>
              </a:rPr>
              <a:t>제품을</a:t>
            </a:r>
            <a:r>
              <a:rPr sz="1200" spc="-175" dirty="0">
                <a:latin typeface="함초롬바탕"/>
                <a:cs typeface="함초롬바탕"/>
              </a:rPr>
              <a:t> </a:t>
            </a:r>
            <a:r>
              <a:rPr sz="1200" spc="-114" dirty="0">
                <a:latin typeface="함초롬바탕"/>
                <a:cs typeface="함초롬바탕"/>
              </a:rPr>
              <a:t>평가하여</a:t>
            </a:r>
            <a:r>
              <a:rPr sz="1200" spc="85" dirty="0">
                <a:latin typeface="함초롬바탕"/>
                <a:cs typeface="함초롬바탕"/>
              </a:rPr>
              <a:t> </a:t>
            </a:r>
            <a:r>
              <a:rPr sz="1200" spc="-55" dirty="0">
                <a:latin typeface="함초롬바탕"/>
                <a:cs typeface="함초롬바탕"/>
              </a:rPr>
              <a:t>혁신</a:t>
            </a:r>
            <a:r>
              <a:rPr sz="1200" spc="-55" dirty="0">
                <a:latin typeface="함초롬돋움"/>
                <a:cs typeface="함초롬돋움"/>
              </a:rPr>
              <a:t>(Innovation</a:t>
            </a:r>
            <a:r>
              <a:rPr sz="1200" spc="-195" dirty="0">
                <a:latin typeface="함초롬돋움"/>
                <a:cs typeface="함초롬돋움"/>
              </a:rPr>
              <a:t> </a:t>
            </a:r>
            <a:r>
              <a:rPr sz="1200" spc="-70" dirty="0">
                <a:latin typeface="함초롬돋움"/>
                <a:cs typeface="함초롬돋움"/>
              </a:rPr>
              <a:t>Awards)</a:t>
            </a:r>
            <a:r>
              <a:rPr sz="1200" spc="-70" dirty="0">
                <a:latin typeface="함초롬바탕"/>
                <a:cs typeface="함초롬바탕"/>
              </a:rPr>
              <a:t>을</a:t>
            </a:r>
            <a:r>
              <a:rPr sz="1200" spc="-195" dirty="0">
                <a:latin typeface="함초롬바탕"/>
                <a:cs typeface="함초롬바탕"/>
              </a:rPr>
              <a:t> </a:t>
            </a:r>
            <a:r>
              <a:rPr sz="1200" spc="-50" dirty="0">
                <a:latin typeface="함초롬바탕"/>
                <a:cs typeface="함초롬바탕"/>
              </a:rPr>
              <a:t>시</a:t>
            </a:r>
            <a:r>
              <a:rPr lang="ko-KR" altLang="en-US" sz="1200" spc="-50" dirty="0">
                <a:latin typeface="함초롬바탕"/>
                <a:cs typeface="함초롬바탕"/>
              </a:rPr>
              <a:t>상</a:t>
            </a:r>
            <a:r>
              <a:rPr sz="1200" spc="-100" dirty="0" err="1">
                <a:latin typeface="함초롬바탕"/>
                <a:cs typeface="함초롬바탕"/>
              </a:rPr>
              <a:t>하고</a:t>
            </a:r>
            <a:r>
              <a:rPr sz="1200" spc="-195" dirty="0">
                <a:latin typeface="함초롬바탕"/>
                <a:cs typeface="함초롬바탕"/>
              </a:rPr>
              <a:t> </a:t>
            </a:r>
            <a:r>
              <a:rPr sz="1200" spc="-90" dirty="0">
                <a:latin typeface="함초롬바탕"/>
                <a:cs typeface="함초롬바탕"/>
              </a:rPr>
              <a:t>있으며</a:t>
            </a:r>
            <a:r>
              <a:rPr sz="1200" spc="-90" dirty="0">
                <a:latin typeface="함초롬돋움"/>
                <a:cs typeface="함초롬돋움"/>
              </a:rPr>
              <a:t>,</a:t>
            </a:r>
            <a:r>
              <a:rPr sz="1200" spc="-190" dirty="0">
                <a:latin typeface="함초롬돋움"/>
                <a:cs typeface="함초롬돋움"/>
              </a:rPr>
              <a:t> </a:t>
            </a:r>
            <a:r>
              <a:rPr sz="1200" spc="-100" dirty="0">
                <a:latin typeface="함초롬바탕"/>
                <a:cs typeface="함초롬바탕"/>
              </a:rPr>
              <a:t>그</a:t>
            </a:r>
            <a:r>
              <a:rPr lang="en-US" sz="1200" spc="-100" dirty="0">
                <a:latin typeface="함초롬바탕"/>
                <a:cs typeface="함초롬바탕"/>
              </a:rPr>
              <a:t> </a:t>
            </a:r>
            <a:r>
              <a:rPr sz="1200" spc="-100" dirty="0">
                <a:latin typeface="함초롬바탕"/>
                <a:cs typeface="함초롬바탕"/>
              </a:rPr>
              <a:t>중</a:t>
            </a:r>
            <a:r>
              <a:rPr sz="1200" spc="-175" dirty="0">
                <a:latin typeface="함초롬바탕"/>
                <a:cs typeface="함초롬바탕"/>
              </a:rPr>
              <a:t> </a:t>
            </a:r>
            <a:r>
              <a:rPr sz="1200" spc="-105" dirty="0">
                <a:latin typeface="함초롬바탕"/>
                <a:cs typeface="함초롬바탕"/>
              </a:rPr>
              <a:t>가</a:t>
            </a:r>
            <a:r>
              <a:rPr sz="1200" spc="-180" dirty="0">
                <a:latin typeface="함초롬바탕"/>
                <a:cs typeface="함초롬바탕"/>
              </a:rPr>
              <a:t> </a:t>
            </a:r>
            <a:r>
              <a:rPr sz="1200" spc="-105" dirty="0">
                <a:latin typeface="함초롬바탕"/>
                <a:cs typeface="함초롬바탕"/>
              </a:rPr>
              <a:t>혁신적인 </a:t>
            </a:r>
            <a:r>
              <a:rPr sz="1200" spc="-110" dirty="0">
                <a:latin typeface="함초롬바탕"/>
                <a:cs typeface="함초롬바탕"/>
              </a:rPr>
              <a:t>기술과</a:t>
            </a:r>
            <a:r>
              <a:rPr sz="1200" spc="-165" dirty="0">
                <a:latin typeface="함초롬바탕"/>
                <a:cs typeface="함초롬바탕"/>
              </a:rPr>
              <a:t> </a:t>
            </a:r>
            <a:r>
              <a:rPr sz="1200" spc="-110" dirty="0">
                <a:latin typeface="함초롬바탕"/>
                <a:cs typeface="함초롬바탕"/>
              </a:rPr>
              <a:t>제품을</a:t>
            </a:r>
            <a:r>
              <a:rPr sz="1200" spc="-165" dirty="0">
                <a:latin typeface="함초롬바탕"/>
                <a:cs typeface="함초롬바탕"/>
              </a:rPr>
              <a:t> </a:t>
            </a:r>
            <a:r>
              <a:rPr sz="1200" spc="-110" dirty="0">
                <a:latin typeface="함초롬바탕"/>
                <a:cs typeface="함초롬바탕"/>
              </a:rPr>
              <a:t>보유한</a:t>
            </a:r>
            <a:r>
              <a:rPr sz="1200" spc="-150" dirty="0">
                <a:latin typeface="함초롬바탕"/>
                <a:cs typeface="함초롬바탕"/>
              </a:rPr>
              <a:t> </a:t>
            </a:r>
            <a:r>
              <a:rPr sz="1200" spc="-114" dirty="0">
                <a:latin typeface="함초롬바탕"/>
                <a:cs typeface="함초롬바탕"/>
              </a:rPr>
              <a:t>기업에는</a:t>
            </a:r>
            <a:r>
              <a:rPr sz="1200" spc="-165" dirty="0">
                <a:latin typeface="함초롬바탕"/>
                <a:cs typeface="함초롬바탕"/>
              </a:rPr>
              <a:t> </a:t>
            </a:r>
            <a:r>
              <a:rPr sz="1200" spc="-95" dirty="0">
                <a:latin typeface="함초롬바탕"/>
                <a:cs typeface="함초롬바탕"/>
              </a:rPr>
              <a:t>최고혁신</a:t>
            </a:r>
            <a:r>
              <a:rPr sz="1200" spc="-95" dirty="0">
                <a:latin typeface="함초롬돋움"/>
                <a:cs typeface="함초롬돋움"/>
              </a:rPr>
              <a:t>(Best</a:t>
            </a:r>
            <a:r>
              <a:rPr sz="1200" spc="-190" dirty="0">
                <a:latin typeface="함초롬돋움"/>
                <a:cs typeface="함초롬돋움"/>
              </a:rPr>
              <a:t> </a:t>
            </a:r>
            <a:r>
              <a:rPr sz="1200" spc="-25" dirty="0">
                <a:latin typeface="함초롬돋움"/>
                <a:cs typeface="함초롬돋움"/>
              </a:rPr>
              <a:t>of</a:t>
            </a:r>
            <a:r>
              <a:rPr sz="1200" spc="-140" dirty="0">
                <a:latin typeface="함초롬돋움"/>
                <a:cs typeface="함초롬돋움"/>
              </a:rPr>
              <a:t> </a:t>
            </a:r>
            <a:r>
              <a:rPr sz="1200" spc="-35" dirty="0">
                <a:latin typeface="함초롬돋움"/>
                <a:cs typeface="함초롬돋움"/>
              </a:rPr>
              <a:t>Innovation</a:t>
            </a:r>
            <a:r>
              <a:rPr sz="1200" spc="-185" dirty="0">
                <a:latin typeface="함초롬돋움"/>
                <a:cs typeface="함초롬돋움"/>
              </a:rPr>
              <a:t> </a:t>
            </a:r>
            <a:r>
              <a:rPr sz="1200" spc="-70" dirty="0">
                <a:latin typeface="함초롬돋움"/>
                <a:cs typeface="함초롬돋움"/>
              </a:rPr>
              <a:t>Awards)</a:t>
            </a:r>
            <a:r>
              <a:rPr sz="1200" spc="-70" dirty="0">
                <a:latin typeface="함초롬바탕"/>
                <a:cs typeface="함초롬바탕"/>
              </a:rPr>
              <a:t>을</a:t>
            </a:r>
            <a:r>
              <a:rPr sz="1200" spc="-180" dirty="0">
                <a:latin typeface="함초롬바탕"/>
                <a:cs typeface="함초롬바탕"/>
              </a:rPr>
              <a:t> </a:t>
            </a:r>
            <a:r>
              <a:rPr sz="1200" spc="-95" dirty="0">
                <a:latin typeface="함초롬바탕"/>
                <a:cs typeface="함초롬바탕"/>
              </a:rPr>
              <a:t>수여함</a:t>
            </a:r>
            <a:r>
              <a:rPr sz="1200" spc="-95" dirty="0">
                <a:latin typeface="함초롬돋움"/>
                <a:cs typeface="함초롬돋움"/>
              </a:rPr>
              <a:t>.</a:t>
            </a:r>
            <a:r>
              <a:rPr sz="1200" spc="-165" dirty="0">
                <a:latin typeface="함초롬돋움"/>
                <a:cs typeface="함초롬돋움"/>
              </a:rPr>
              <a:t> </a:t>
            </a:r>
            <a:r>
              <a:rPr sz="1200" b="1" spc="-60" dirty="0">
                <a:solidFill>
                  <a:srgbClr val="DB526A"/>
                </a:solidFill>
                <a:latin typeface="함초롬바탕"/>
                <a:cs typeface="함초롬바탕"/>
              </a:rPr>
              <a:t>CES</a:t>
            </a:r>
            <a:r>
              <a:rPr sz="1200" b="1" spc="-160" dirty="0">
                <a:solidFill>
                  <a:srgbClr val="DB526A"/>
                </a:solidFill>
                <a:latin typeface="함초롬바탕"/>
                <a:cs typeface="함초롬바탕"/>
              </a:rPr>
              <a:t> </a:t>
            </a:r>
            <a:r>
              <a:rPr sz="1200" b="1" spc="-25" dirty="0">
                <a:solidFill>
                  <a:srgbClr val="DB526A"/>
                </a:solidFill>
                <a:latin typeface="함초롬바탕"/>
                <a:cs typeface="함초롬바탕"/>
              </a:rPr>
              <a:t>2025의</a:t>
            </a:r>
            <a:r>
              <a:rPr sz="1200" b="1" spc="-130" dirty="0">
                <a:solidFill>
                  <a:srgbClr val="DB526A"/>
                </a:solidFill>
                <a:latin typeface="함초롬바탕"/>
                <a:cs typeface="함초롬바탕"/>
              </a:rPr>
              <a:t> </a:t>
            </a:r>
            <a:r>
              <a:rPr sz="1200" b="1" spc="-35" dirty="0">
                <a:solidFill>
                  <a:srgbClr val="DB526A"/>
                </a:solidFill>
                <a:latin typeface="함초롬바탕"/>
                <a:cs typeface="함초롬바탕"/>
              </a:rPr>
              <a:t>최고 </a:t>
            </a:r>
            <a:r>
              <a:rPr sz="1200" b="1" dirty="0">
                <a:solidFill>
                  <a:srgbClr val="DB526A"/>
                </a:solidFill>
                <a:latin typeface="함초롬바탕"/>
                <a:cs typeface="함초롬바탕"/>
              </a:rPr>
              <a:t>혁신상으로는</a:t>
            </a:r>
            <a:r>
              <a:rPr sz="1200" b="1" spc="-200" dirty="0">
                <a:solidFill>
                  <a:srgbClr val="DB526A"/>
                </a:solidFill>
                <a:latin typeface="함초롬바탕"/>
                <a:cs typeface="함초롬바탕"/>
              </a:rPr>
              <a:t> </a:t>
            </a:r>
            <a:r>
              <a:rPr sz="1200" b="1" spc="-75" dirty="0">
                <a:solidFill>
                  <a:srgbClr val="DB526A"/>
                </a:solidFill>
                <a:latin typeface="함초롬바탕"/>
                <a:cs typeface="함초롬바탕"/>
              </a:rPr>
              <a:t>총</a:t>
            </a:r>
            <a:r>
              <a:rPr sz="1200" b="1" spc="-170" dirty="0">
                <a:solidFill>
                  <a:srgbClr val="DB526A"/>
                </a:solidFill>
                <a:latin typeface="함초롬바탕"/>
                <a:cs typeface="함초롬바탕"/>
              </a:rPr>
              <a:t> </a:t>
            </a:r>
            <a:r>
              <a:rPr sz="1200" b="1" spc="75" dirty="0">
                <a:solidFill>
                  <a:srgbClr val="DB526A"/>
                </a:solidFill>
                <a:latin typeface="함초롬바탕"/>
                <a:cs typeface="함초롬바탕"/>
              </a:rPr>
              <a:t>19개</a:t>
            </a:r>
            <a:r>
              <a:rPr sz="1200" b="1" spc="-150" dirty="0">
                <a:solidFill>
                  <a:srgbClr val="DB526A"/>
                </a:solidFill>
                <a:latin typeface="함초롬바탕"/>
                <a:cs typeface="함초롬바탕"/>
              </a:rPr>
              <a:t> </a:t>
            </a:r>
            <a:r>
              <a:rPr sz="1200" b="1" spc="-65" dirty="0">
                <a:solidFill>
                  <a:srgbClr val="DB526A"/>
                </a:solidFill>
                <a:latin typeface="함초롬바탕"/>
                <a:cs typeface="함초롬바탕"/>
              </a:rPr>
              <a:t>제품·서비스가</a:t>
            </a:r>
            <a:r>
              <a:rPr sz="1200" b="1" spc="-200" dirty="0">
                <a:solidFill>
                  <a:srgbClr val="DB526A"/>
                </a:solidFill>
                <a:latin typeface="함초롬바탕"/>
                <a:cs typeface="함초롬바탕"/>
              </a:rPr>
              <a:t> </a:t>
            </a:r>
            <a:r>
              <a:rPr sz="1200" b="1" dirty="0">
                <a:solidFill>
                  <a:srgbClr val="DB526A"/>
                </a:solidFill>
                <a:latin typeface="함초롬바탕"/>
                <a:cs typeface="함초롬바탕"/>
              </a:rPr>
              <a:t>선정되었으며,</a:t>
            </a:r>
            <a:r>
              <a:rPr sz="1200" b="1" spc="-204" dirty="0">
                <a:solidFill>
                  <a:srgbClr val="DB526A"/>
                </a:solidFill>
                <a:latin typeface="함초롬바탕"/>
                <a:cs typeface="함초롬바탕"/>
              </a:rPr>
              <a:t> </a:t>
            </a:r>
            <a:r>
              <a:rPr sz="1200" b="1" spc="-100" dirty="0">
                <a:solidFill>
                  <a:srgbClr val="DB526A"/>
                </a:solidFill>
                <a:latin typeface="함초롬바탕"/>
                <a:cs typeface="함초롬바탕"/>
              </a:rPr>
              <a:t>국내</a:t>
            </a:r>
            <a:r>
              <a:rPr sz="1200" b="1" spc="-180" dirty="0">
                <a:solidFill>
                  <a:srgbClr val="DB526A"/>
                </a:solidFill>
                <a:latin typeface="함초롬바탕"/>
                <a:cs typeface="함초롬바탕"/>
              </a:rPr>
              <a:t> </a:t>
            </a:r>
            <a:r>
              <a:rPr sz="1200" b="1" spc="-114" dirty="0">
                <a:solidFill>
                  <a:srgbClr val="DB526A"/>
                </a:solidFill>
                <a:latin typeface="함초롬바탕"/>
                <a:cs typeface="함초롬바탕"/>
              </a:rPr>
              <a:t>기업들은</a:t>
            </a:r>
            <a:r>
              <a:rPr sz="1200" b="1" spc="-180" dirty="0">
                <a:solidFill>
                  <a:srgbClr val="DB526A"/>
                </a:solidFill>
                <a:latin typeface="함초롬바탕"/>
                <a:cs typeface="함초롬바탕"/>
              </a:rPr>
              <a:t> </a:t>
            </a:r>
            <a:r>
              <a:rPr sz="1200" b="1" spc="-75" dirty="0">
                <a:solidFill>
                  <a:srgbClr val="DB526A"/>
                </a:solidFill>
                <a:latin typeface="함초롬바탕"/>
                <a:cs typeface="함초롬바탕"/>
              </a:rPr>
              <a:t>이</a:t>
            </a:r>
            <a:r>
              <a:rPr sz="1200" b="1" spc="-170" dirty="0">
                <a:solidFill>
                  <a:srgbClr val="DB526A"/>
                </a:solidFill>
                <a:latin typeface="함초롬바탕"/>
                <a:cs typeface="함초롬바탕"/>
              </a:rPr>
              <a:t> </a:t>
            </a:r>
            <a:r>
              <a:rPr sz="1200" b="1" spc="-75" dirty="0">
                <a:solidFill>
                  <a:srgbClr val="DB526A"/>
                </a:solidFill>
                <a:latin typeface="함초롬바탕"/>
                <a:cs typeface="함초롬바탕"/>
              </a:rPr>
              <a:t>중</a:t>
            </a:r>
            <a:r>
              <a:rPr sz="1200" b="1" spc="-150" dirty="0">
                <a:solidFill>
                  <a:srgbClr val="DB526A"/>
                </a:solidFill>
                <a:latin typeface="함초롬바탕"/>
                <a:cs typeface="함초롬바탕"/>
              </a:rPr>
              <a:t> </a:t>
            </a:r>
            <a:r>
              <a:rPr sz="1200" b="1" spc="-70" dirty="0">
                <a:solidFill>
                  <a:srgbClr val="DB526A"/>
                </a:solidFill>
                <a:latin typeface="함초롬바탕"/>
                <a:cs typeface="함초롬바탕"/>
              </a:rPr>
              <a:t>7개를</a:t>
            </a:r>
            <a:r>
              <a:rPr sz="1200" b="1" spc="-185" dirty="0">
                <a:solidFill>
                  <a:srgbClr val="DB526A"/>
                </a:solidFill>
                <a:latin typeface="함초롬바탕"/>
                <a:cs typeface="함초롬바탕"/>
              </a:rPr>
              <a:t> </a:t>
            </a:r>
            <a:r>
              <a:rPr sz="1200" b="1" spc="-100" dirty="0">
                <a:solidFill>
                  <a:srgbClr val="DB526A"/>
                </a:solidFill>
                <a:latin typeface="함초롬바탕"/>
                <a:cs typeface="함초롬바탕"/>
              </a:rPr>
              <a:t>차지</a:t>
            </a:r>
            <a:r>
              <a:rPr sz="1200" b="1" spc="-165" dirty="0">
                <a:solidFill>
                  <a:srgbClr val="DB526A"/>
                </a:solidFill>
                <a:latin typeface="함초롬바탕"/>
                <a:cs typeface="함초롬바탕"/>
              </a:rPr>
              <a:t> </a:t>
            </a:r>
            <a:r>
              <a:rPr sz="1200" b="1" spc="-10" dirty="0">
                <a:solidFill>
                  <a:srgbClr val="DB526A"/>
                </a:solidFill>
                <a:latin typeface="함초롬바탕"/>
                <a:cs typeface="함초롬바탕"/>
              </a:rPr>
              <a:t>(’24.12.18</a:t>
            </a:r>
            <a:r>
              <a:rPr sz="1200" b="1" spc="-185" dirty="0">
                <a:solidFill>
                  <a:srgbClr val="DB526A"/>
                </a:solidFill>
                <a:latin typeface="함초롬바탕"/>
                <a:cs typeface="함초롬바탕"/>
              </a:rPr>
              <a:t> </a:t>
            </a:r>
            <a:r>
              <a:rPr sz="1200" b="1" spc="-95" dirty="0" err="1">
                <a:solidFill>
                  <a:srgbClr val="DB526A"/>
                </a:solidFill>
                <a:latin typeface="함초롬바탕"/>
                <a:cs typeface="함초롬바탕"/>
              </a:rPr>
              <a:t>기준</a:t>
            </a:r>
            <a:r>
              <a:rPr sz="1200" b="1" spc="-95" dirty="0">
                <a:solidFill>
                  <a:srgbClr val="DB526A"/>
                </a:solidFill>
                <a:latin typeface="함초롬바탕"/>
                <a:cs typeface="함초롬바탕"/>
              </a:rPr>
              <a:t>)</a:t>
            </a:r>
            <a:endParaRPr sz="1200" dirty="0">
              <a:latin typeface="함초롬바탕"/>
              <a:cs typeface="함초롬바탕"/>
            </a:endParaRPr>
          </a:p>
        </p:txBody>
      </p:sp>
      <p:sp>
        <p:nvSpPr>
          <p:cNvPr id="27" name="object 27"/>
          <p:cNvSpPr/>
          <p:nvPr/>
        </p:nvSpPr>
        <p:spPr>
          <a:xfrm>
            <a:off x="719134" y="3657596"/>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sp>
        <p:nvSpPr>
          <p:cNvPr id="28" name="object 28"/>
          <p:cNvSpPr txBox="1"/>
          <p:nvPr/>
        </p:nvSpPr>
        <p:spPr>
          <a:xfrm>
            <a:off x="706434" y="3710799"/>
            <a:ext cx="2463800" cy="193675"/>
          </a:xfrm>
          <a:prstGeom prst="rect">
            <a:avLst/>
          </a:prstGeom>
        </p:spPr>
        <p:txBody>
          <a:bodyPr vert="horz" wrap="square" lIns="0" tIns="12700" rIns="0" bIns="0" rtlCol="0">
            <a:spAutoFit/>
          </a:bodyPr>
          <a:lstStyle/>
          <a:p>
            <a:pPr marL="12700">
              <a:lnSpc>
                <a:spcPct val="100000"/>
              </a:lnSpc>
              <a:spcBef>
                <a:spcPts val="100"/>
              </a:spcBef>
            </a:pPr>
            <a:r>
              <a:rPr sz="1100" b="1" spc="-30" dirty="0">
                <a:solidFill>
                  <a:srgbClr val="464646"/>
                </a:solidFill>
                <a:latin typeface="함초롬돋움"/>
                <a:cs typeface="함초롬돋움"/>
              </a:rPr>
              <a:t>CES</a:t>
            </a:r>
            <a:r>
              <a:rPr sz="1100" b="1" spc="-135" dirty="0">
                <a:solidFill>
                  <a:srgbClr val="464646"/>
                </a:solidFill>
                <a:latin typeface="함초롬돋움"/>
                <a:cs typeface="함초롬돋움"/>
              </a:rPr>
              <a:t> </a:t>
            </a:r>
            <a:r>
              <a:rPr sz="1100" b="1" dirty="0">
                <a:solidFill>
                  <a:srgbClr val="464646"/>
                </a:solidFill>
                <a:latin typeface="함초롬돋움"/>
                <a:cs typeface="함초롬돋움"/>
              </a:rPr>
              <a:t>2025</a:t>
            </a:r>
            <a:r>
              <a:rPr sz="1100" b="1" spc="-114" dirty="0">
                <a:solidFill>
                  <a:srgbClr val="464646"/>
                </a:solidFill>
                <a:latin typeface="함초롬돋움"/>
                <a:cs typeface="함초롬돋움"/>
              </a:rPr>
              <a:t> </a:t>
            </a:r>
            <a:r>
              <a:rPr sz="1100" b="1" spc="-10" dirty="0">
                <a:solidFill>
                  <a:srgbClr val="464646"/>
                </a:solidFill>
                <a:latin typeface="함초롬돋움"/>
                <a:cs typeface="함초롬돋움"/>
              </a:rPr>
              <a:t>Best</a:t>
            </a:r>
            <a:r>
              <a:rPr sz="1100" b="1" spc="-125" dirty="0">
                <a:solidFill>
                  <a:srgbClr val="464646"/>
                </a:solidFill>
                <a:latin typeface="함초롬돋움"/>
                <a:cs typeface="함초롬돋움"/>
              </a:rPr>
              <a:t> </a:t>
            </a:r>
            <a:r>
              <a:rPr sz="1100" b="1" dirty="0">
                <a:solidFill>
                  <a:srgbClr val="464646"/>
                </a:solidFill>
                <a:latin typeface="함초롬돋움"/>
                <a:cs typeface="함초롬돋움"/>
              </a:rPr>
              <a:t>of</a:t>
            </a:r>
            <a:r>
              <a:rPr sz="1100" b="1" spc="-120" dirty="0">
                <a:solidFill>
                  <a:srgbClr val="464646"/>
                </a:solidFill>
                <a:latin typeface="함초롬돋움"/>
                <a:cs typeface="함초롬돋움"/>
              </a:rPr>
              <a:t> </a:t>
            </a:r>
            <a:r>
              <a:rPr sz="1100" b="1" dirty="0">
                <a:solidFill>
                  <a:srgbClr val="464646"/>
                </a:solidFill>
                <a:latin typeface="함초롬돋움"/>
                <a:cs typeface="함초롬돋움"/>
              </a:rPr>
              <a:t>Innovation</a:t>
            </a:r>
            <a:r>
              <a:rPr sz="1100" b="1" spc="-160" dirty="0">
                <a:solidFill>
                  <a:srgbClr val="464646"/>
                </a:solidFill>
                <a:latin typeface="함초롬돋움"/>
                <a:cs typeface="함초롬돋움"/>
              </a:rPr>
              <a:t> </a:t>
            </a:r>
            <a:r>
              <a:rPr sz="1100" b="1" dirty="0">
                <a:solidFill>
                  <a:srgbClr val="464646"/>
                </a:solidFill>
                <a:latin typeface="함초롬돋움"/>
                <a:cs typeface="함초롬돋움"/>
              </a:rPr>
              <a:t>Awards</a:t>
            </a:r>
            <a:r>
              <a:rPr sz="1100" b="1" spc="-145" dirty="0">
                <a:solidFill>
                  <a:srgbClr val="464646"/>
                </a:solidFill>
                <a:latin typeface="함초롬돋움"/>
                <a:cs typeface="함초롬돋움"/>
              </a:rPr>
              <a:t> </a:t>
            </a:r>
            <a:r>
              <a:rPr sz="1100" b="1" spc="-50" dirty="0">
                <a:solidFill>
                  <a:srgbClr val="464646"/>
                </a:solidFill>
                <a:latin typeface="함초롬바탕"/>
                <a:cs typeface="함초롬바탕"/>
              </a:rPr>
              <a:t>수</a:t>
            </a:r>
            <a:endParaRPr sz="1100">
              <a:latin typeface="함초롬바탕"/>
              <a:cs typeface="함초롬바탕"/>
            </a:endParaRPr>
          </a:p>
        </p:txBody>
      </p:sp>
      <p:pic>
        <p:nvPicPr>
          <p:cNvPr id="29" name="object 29"/>
          <p:cNvPicPr/>
          <p:nvPr/>
        </p:nvPicPr>
        <p:blipFill>
          <a:blip r:embed="rId8" cstate="print"/>
          <a:stretch>
            <a:fillRect/>
          </a:stretch>
        </p:blipFill>
        <p:spPr>
          <a:xfrm>
            <a:off x="3157473" y="3743057"/>
            <a:ext cx="127000" cy="136525"/>
          </a:xfrm>
          <a:prstGeom prst="rect">
            <a:avLst/>
          </a:prstGeom>
        </p:spPr>
      </p:pic>
      <p:sp>
        <p:nvSpPr>
          <p:cNvPr id="30" name="object 30"/>
          <p:cNvSpPr txBox="1"/>
          <p:nvPr/>
        </p:nvSpPr>
        <p:spPr>
          <a:xfrm>
            <a:off x="3268157" y="3710799"/>
            <a:ext cx="896619" cy="193675"/>
          </a:xfrm>
          <a:prstGeom prst="rect">
            <a:avLst/>
          </a:prstGeom>
        </p:spPr>
        <p:txBody>
          <a:bodyPr vert="horz" wrap="square" lIns="0" tIns="12700" rIns="0" bIns="0" rtlCol="0">
            <a:spAutoFit/>
          </a:bodyPr>
          <a:lstStyle/>
          <a:p>
            <a:pPr marL="12700">
              <a:lnSpc>
                <a:spcPct val="100000"/>
              </a:lnSpc>
              <a:spcBef>
                <a:spcPts val="100"/>
              </a:spcBef>
            </a:pPr>
            <a:r>
              <a:rPr sz="1100" b="1" spc="-60" dirty="0">
                <a:solidFill>
                  <a:srgbClr val="464646"/>
                </a:solidFill>
                <a:latin typeface="함초롬바탕"/>
                <a:cs typeface="함초롬바탕"/>
              </a:rPr>
              <a:t>작</a:t>
            </a:r>
            <a:r>
              <a:rPr sz="1100" b="1" spc="-165" dirty="0">
                <a:solidFill>
                  <a:srgbClr val="464646"/>
                </a:solidFill>
                <a:latin typeface="함초롬바탕"/>
                <a:cs typeface="함초롬바탕"/>
              </a:rPr>
              <a:t> </a:t>
            </a:r>
            <a:r>
              <a:rPr sz="1100" b="1" dirty="0">
                <a:solidFill>
                  <a:srgbClr val="464646"/>
                </a:solidFill>
                <a:latin typeface="함초롬돋움"/>
                <a:cs typeface="함초롬돋움"/>
              </a:rPr>
              <a:t>1f</a:t>
            </a:r>
            <a:r>
              <a:rPr sz="1100" b="1" dirty="0">
                <a:solidFill>
                  <a:srgbClr val="464646"/>
                </a:solidFill>
                <a:latin typeface="함초롬바탕"/>
                <a:cs typeface="함초롬바탕"/>
              </a:rPr>
              <a:t>가지</a:t>
            </a:r>
            <a:r>
              <a:rPr sz="1100" b="1" spc="-145" dirty="0">
                <a:solidFill>
                  <a:srgbClr val="464646"/>
                </a:solidFill>
                <a:latin typeface="함초롬바탕"/>
                <a:cs typeface="함초롬바탕"/>
              </a:rPr>
              <a:t> </a:t>
            </a:r>
            <a:r>
              <a:rPr sz="1100" b="1" spc="-10" dirty="0">
                <a:solidFill>
                  <a:srgbClr val="464646"/>
                </a:solidFill>
                <a:latin typeface="함초롬돋움"/>
                <a:cs typeface="함초롬돋움"/>
              </a:rPr>
              <a:t>(1/2)</a:t>
            </a:r>
            <a:endParaRPr sz="1100">
              <a:latin typeface="함초롬돋움"/>
              <a:cs typeface="함초롬돋움"/>
            </a:endParaRPr>
          </a:p>
        </p:txBody>
      </p:sp>
      <p:grpSp>
        <p:nvGrpSpPr>
          <p:cNvPr id="31" name="object 31"/>
          <p:cNvGrpSpPr/>
          <p:nvPr/>
        </p:nvGrpSpPr>
        <p:grpSpPr>
          <a:xfrm>
            <a:off x="6233071" y="7079958"/>
            <a:ext cx="741680" cy="346710"/>
            <a:chOff x="6233071" y="7079958"/>
            <a:chExt cx="741680" cy="346710"/>
          </a:xfrm>
        </p:grpSpPr>
        <p:sp>
          <p:nvSpPr>
            <p:cNvPr id="32" name="object 32"/>
            <p:cNvSpPr/>
            <p:nvPr/>
          </p:nvSpPr>
          <p:spPr>
            <a:xfrm>
              <a:off x="6233071" y="7079958"/>
              <a:ext cx="741680" cy="346710"/>
            </a:xfrm>
            <a:custGeom>
              <a:avLst/>
              <a:gdLst/>
              <a:ahLst/>
              <a:cxnLst/>
              <a:rect l="l" t="t" r="r" b="b"/>
              <a:pathLst>
                <a:path w="741679" h="346709">
                  <a:moveTo>
                    <a:pt x="741489" y="0"/>
                  </a:moveTo>
                  <a:lnTo>
                    <a:pt x="0" y="0"/>
                  </a:lnTo>
                  <a:lnTo>
                    <a:pt x="0" y="346316"/>
                  </a:lnTo>
                  <a:lnTo>
                    <a:pt x="741489" y="346316"/>
                  </a:lnTo>
                  <a:lnTo>
                    <a:pt x="741489" y="0"/>
                  </a:lnTo>
                  <a:close/>
                </a:path>
              </a:pathLst>
            </a:custGeom>
            <a:solidFill>
              <a:srgbClr val="252525"/>
            </a:solidFill>
          </p:spPr>
          <p:txBody>
            <a:bodyPr wrap="square" lIns="0" tIns="0" rIns="0" bIns="0" rtlCol="0"/>
            <a:lstStyle/>
            <a:p>
              <a:endParaRPr/>
            </a:p>
          </p:txBody>
        </p:sp>
        <p:pic>
          <p:nvPicPr>
            <p:cNvPr id="33" name="object 33"/>
            <p:cNvPicPr/>
            <p:nvPr/>
          </p:nvPicPr>
          <p:blipFill>
            <a:blip r:embed="rId9" cstate="print"/>
            <a:stretch>
              <a:fillRect/>
            </a:stretch>
          </p:blipFill>
          <p:spPr>
            <a:xfrm>
              <a:off x="6756209" y="7203528"/>
              <a:ext cx="92075" cy="111125"/>
            </a:xfrm>
            <a:prstGeom prst="rect">
              <a:avLst/>
            </a:prstGeom>
          </p:spPr>
        </p:pic>
      </p:grpSp>
      <p:graphicFrame>
        <p:nvGraphicFramePr>
          <p:cNvPr id="34" name="object 34"/>
          <p:cNvGraphicFramePr>
            <a:graphicFrameLocks noGrp="1"/>
          </p:cNvGraphicFramePr>
          <p:nvPr/>
        </p:nvGraphicFramePr>
        <p:xfrm>
          <a:off x="821768" y="6222990"/>
          <a:ext cx="6144259" cy="4032881"/>
        </p:xfrm>
        <a:graphic>
          <a:graphicData uri="http://schemas.openxmlformats.org/drawingml/2006/table">
            <a:tbl>
              <a:tblPr firstRow="1" bandRow="1">
                <a:tableStyleId>{2D5ABB26-0587-4C30-8999-92F81FD0307C}</a:tableStyleId>
              </a:tblPr>
              <a:tblGrid>
                <a:gridCol w="254000">
                  <a:extLst>
                    <a:ext uri="{9D8B030D-6E8A-4147-A177-3AD203B41FA5}">
                      <a16:colId xmlns:a16="http://schemas.microsoft.com/office/drawing/2014/main" val="20000"/>
                    </a:ext>
                  </a:extLst>
                </a:gridCol>
                <a:gridCol w="1275080">
                  <a:extLst>
                    <a:ext uri="{9D8B030D-6E8A-4147-A177-3AD203B41FA5}">
                      <a16:colId xmlns:a16="http://schemas.microsoft.com/office/drawing/2014/main" val="20001"/>
                    </a:ext>
                  </a:extLst>
                </a:gridCol>
                <a:gridCol w="1165225">
                  <a:extLst>
                    <a:ext uri="{9D8B030D-6E8A-4147-A177-3AD203B41FA5}">
                      <a16:colId xmlns:a16="http://schemas.microsoft.com/office/drawing/2014/main" val="20002"/>
                    </a:ext>
                  </a:extLst>
                </a:gridCol>
                <a:gridCol w="1158240">
                  <a:extLst>
                    <a:ext uri="{9D8B030D-6E8A-4147-A177-3AD203B41FA5}">
                      <a16:colId xmlns:a16="http://schemas.microsoft.com/office/drawing/2014/main" val="20003"/>
                    </a:ext>
                  </a:extLst>
                </a:gridCol>
                <a:gridCol w="432435">
                  <a:extLst>
                    <a:ext uri="{9D8B030D-6E8A-4147-A177-3AD203B41FA5}">
                      <a16:colId xmlns:a16="http://schemas.microsoft.com/office/drawing/2014/main" val="20004"/>
                    </a:ext>
                  </a:extLst>
                </a:gridCol>
                <a:gridCol w="1118869">
                  <a:extLst>
                    <a:ext uri="{9D8B030D-6E8A-4147-A177-3AD203B41FA5}">
                      <a16:colId xmlns:a16="http://schemas.microsoft.com/office/drawing/2014/main" val="20005"/>
                    </a:ext>
                  </a:extLst>
                </a:gridCol>
                <a:gridCol w="740410">
                  <a:extLst>
                    <a:ext uri="{9D8B030D-6E8A-4147-A177-3AD203B41FA5}">
                      <a16:colId xmlns:a16="http://schemas.microsoft.com/office/drawing/2014/main" val="20006"/>
                    </a:ext>
                  </a:extLst>
                </a:gridCol>
              </a:tblGrid>
              <a:tr h="208915">
                <a:tc>
                  <a:txBody>
                    <a:bodyPr/>
                    <a:lstStyle/>
                    <a:p>
                      <a:pPr algn="ctr">
                        <a:lnSpc>
                          <a:spcPct val="100000"/>
                        </a:lnSpc>
                        <a:spcBef>
                          <a:spcPts val="245"/>
                        </a:spcBef>
                      </a:pPr>
                      <a:r>
                        <a:rPr sz="900" b="1" spc="-25" dirty="0">
                          <a:solidFill>
                            <a:srgbClr val="FFFFFF"/>
                          </a:solidFill>
                          <a:latin typeface="함초롬돋움"/>
                          <a:cs typeface="함초롬돋움"/>
                        </a:rPr>
                        <a:t>No.</a:t>
                      </a:r>
                      <a:endParaRPr sz="900">
                        <a:latin typeface="함초롬돋움"/>
                        <a:cs typeface="함초롬돋움"/>
                      </a:endParaRPr>
                    </a:p>
                  </a:txBody>
                  <a:tcPr marL="0" marR="0" marT="3111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DB526A"/>
                    </a:solidFill>
                  </a:tcPr>
                </a:tc>
                <a:tc>
                  <a:txBody>
                    <a:bodyPr/>
                    <a:lstStyle/>
                    <a:p>
                      <a:pPr algn="ctr">
                        <a:lnSpc>
                          <a:spcPct val="100000"/>
                        </a:lnSpc>
                        <a:spcBef>
                          <a:spcPts val="245"/>
                        </a:spcBef>
                      </a:pPr>
                      <a:r>
                        <a:rPr sz="900" b="1" spc="-25" dirty="0">
                          <a:solidFill>
                            <a:srgbClr val="FFFFFF"/>
                          </a:solidFill>
                          <a:latin typeface="함초롬바탕"/>
                          <a:cs typeface="함초롬바탕"/>
                        </a:rPr>
                        <a:t>제품명</a:t>
                      </a:r>
                      <a:endParaRPr sz="900">
                        <a:latin typeface="함초롬바탕"/>
                        <a:cs typeface="함초롬바탕"/>
                      </a:endParaRPr>
                    </a:p>
                  </a:txBody>
                  <a:tcPr marL="0" marR="0" marT="3111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DB526A"/>
                    </a:solidFill>
                  </a:tcPr>
                </a:tc>
                <a:tc>
                  <a:txBody>
                    <a:bodyPr/>
                    <a:lstStyle/>
                    <a:p>
                      <a:pPr algn="ctr">
                        <a:lnSpc>
                          <a:spcPct val="100000"/>
                        </a:lnSpc>
                        <a:spcBef>
                          <a:spcPts val="245"/>
                        </a:spcBef>
                      </a:pPr>
                      <a:r>
                        <a:rPr sz="900" b="1" spc="-85" dirty="0">
                          <a:solidFill>
                            <a:srgbClr val="F1F1F1"/>
                          </a:solidFill>
                          <a:latin typeface="함초롬바탕"/>
                          <a:cs typeface="함초롬바탕"/>
                        </a:rPr>
                        <a:t>제품</a:t>
                      </a:r>
                      <a:r>
                        <a:rPr sz="900" b="1" spc="-160" dirty="0">
                          <a:solidFill>
                            <a:srgbClr val="F1F1F1"/>
                          </a:solidFill>
                          <a:latin typeface="함초롬바탕"/>
                          <a:cs typeface="함초롬바탕"/>
                        </a:rPr>
                        <a:t> </a:t>
                      </a:r>
                      <a:r>
                        <a:rPr sz="900" b="1" spc="-25" dirty="0">
                          <a:solidFill>
                            <a:srgbClr val="F1F1F1"/>
                          </a:solidFill>
                          <a:latin typeface="함초롬바탕"/>
                          <a:cs typeface="함초롬바탕"/>
                        </a:rPr>
                        <a:t>설명</a:t>
                      </a:r>
                      <a:endParaRPr sz="900">
                        <a:latin typeface="함초롬바탕"/>
                        <a:cs typeface="함초롬바탕"/>
                      </a:endParaRPr>
                    </a:p>
                  </a:txBody>
                  <a:tcPr marL="0" marR="0" marT="3111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DB526A"/>
                    </a:solidFill>
                  </a:tcPr>
                </a:tc>
                <a:tc>
                  <a:txBody>
                    <a:bodyPr/>
                    <a:lstStyle/>
                    <a:p>
                      <a:pPr algn="ctr">
                        <a:lnSpc>
                          <a:spcPct val="100000"/>
                        </a:lnSpc>
                        <a:spcBef>
                          <a:spcPts val="245"/>
                        </a:spcBef>
                      </a:pPr>
                      <a:r>
                        <a:rPr sz="900" b="1" spc="-25" dirty="0">
                          <a:solidFill>
                            <a:srgbClr val="F1F1F1"/>
                          </a:solidFill>
                          <a:latin typeface="함초롬바탕"/>
                          <a:cs typeface="함초롬바탕"/>
                        </a:rPr>
                        <a:t>기업명</a:t>
                      </a:r>
                      <a:endParaRPr sz="900">
                        <a:latin typeface="함초롬바탕"/>
                        <a:cs typeface="함초롬바탕"/>
                      </a:endParaRPr>
                    </a:p>
                  </a:txBody>
                  <a:tcPr marL="0" marR="0" marT="3111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DB526A"/>
                    </a:solidFill>
                  </a:tcPr>
                </a:tc>
                <a:tc>
                  <a:txBody>
                    <a:bodyPr/>
                    <a:lstStyle/>
                    <a:p>
                      <a:pPr algn="ctr">
                        <a:lnSpc>
                          <a:spcPct val="100000"/>
                        </a:lnSpc>
                        <a:spcBef>
                          <a:spcPts val="245"/>
                        </a:spcBef>
                      </a:pPr>
                      <a:r>
                        <a:rPr sz="900" b="1" spc="-25" dirty="0">
                          <a:solidFill>
                            <a:srgbClr val="F1F1F1"/>
                          </a:solidFill>
                          <a:latin typeface="함초롬바탕"/>
                          <a:cs typeface="함초롬바탕"/>
                        </a:rPr>
                        <a:t>국가</a:t>
                      </a:r>
                      <a:endParaRPr sz="900">
                        <a:latin typeface="함초롬바탕"/>
                        <a:cs typeface="함초롬바탕"/>
                      </a:endParaRPr>
                    </a:p>
                  </a:txBody>
                  <a:tcPr marL="0" marR="0" marT="3111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DB526A"/>
                    </a:solidFill>
                  </a:tcPr>
                </a:tc>
                <a:tc>
                  <a:txBody>
                    <a:bodyPr/>
                    <a:lstStyle/>
                    <a:p>
                      <a:pPr algn="ctr">
                        <a:lnSpc>
                          <a:spcPct val="100000"/>
                        </a:lnSpc>
                        <a:spcBef>
                          <a:spcPts val="245"/>
                        </a:spcBef>
                      </a:pPr>
                      <a:r>
                        <a:rPr sz="900" b="1" spc="-30" dirty="0">
                          <a:solidFill>
                            <a:srgbClr val="F1F1F1"/>
                          </a:solidFill>
                          <a:latin typeface="함초롬돋움"/>
                          <a:cs typeface="함초롬돋움"/>
                        </a:rPr>
                        <a:t>CES</a:t>
                      </a:r>
                      <a:r>
                        <a:rPr sz="900" b="1" spc="-160" dirty="0">
                          <a:solidFill>
                            <a:srgbClr val="F1F1F1"/>
                          </a:solidFill>
                          <a:latin typeface="함초롬돋움"/>
                          <a:cs typeface="함초롬돋움"/>
                        </a:rPr>
                        <a:t> </a:t>
                      </a:r>
                      <a:r>
                        <a:rPr sz="900" b="1" spc="-85" dirty="0">
                          <a:solidFill>
                            <a:srgbClr val="F1F1F1"/>
                          </a:solidFill>
                          <a:latin typeface="함초롬바탕"/>
                          <a:cs typeface="함초롬바탕"/>
                        </a:rPr>
                        <a:t>세부</a:t>
                      </a:r>
                      <a:r>
                        <a:rPr sz="900" b="1" spc="-170" dirty="0">
                          <a:solidFill>
                            <a:srgbClr val="F1F1F1"/>
                          </a:solidFill>
                          <a:latin typeface="함초롬바탕"/>
                          <a:cs typeface="함초롬바탕"/>
                        </a:rPr>
                        <a:t> </a:t>
                      </a:r>
                      <a:r>
                        <a:rPr sz="900" b="1" spc="-25" dirty="0">
                          <a:solidFill>
                            <a:srgbClr val="F1F1F1"/>
                          </a:solidFill>
                          <a:latin typeface="함초롬바탕"/>
                          <a:cs typeface="함초롬바탕"/>
                        </a:rPr>
                        <a:t>분류</a:t>
                      </a:r>
                      <a:endParaRPr sz="900">
                        <a:latin typeface="함초롬바탕"/>
                        <a:cs typeface="함초롬바탕"/>
                      </a:endParaRPr>
                    </a:p>
                  </a:txBody>
                  <a:tcPr marL="0" marR="0" marT="3111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DB526A"/>
                    </a:solidFill>
                  </a:tcPr>
                </a:tc>
                <a:tc>
                  <a:txBody>
                    <a:bodyPr/>
                    <a:lstStyle/>
                    <a:p>
                      <a:pPr algn="ctr">
                        <a:lnSpc>
                          <a:spcPct val="100000"/>
                        </a:lnSpc>
                        <a:spcBef>
                          <a:spcPts val="245"/>
                        </a:spcBef>
                      </a:pPr>
                      <a:r>
                        <a:rPr sz="900" b="1" spc="-40" dirty="0">
                          <a:solidFill>
                            <a:srgbClr val="FFFFFF"/>
                          </a:solidFill>
                          <a:latin typeface="함초롬바탕"/>
                          <a:cs typeface="함초롬바탕"/>
                        </a:rPr>
                        <a:t>삼일</a:t>
                      </a:r>
                      <a:r>
                        <a:rPr sz="900" b="1" spc="-40" dirty="0">
                          <a:solidFill>
                            <a:srgbClr val="FFFFFF"/>
                          </a:solidFill>
                          <a:latin typeface="함초롬돋움"/>
                          <a:cs typeface="함초롬돋움"/>
                        </a:rPr>
                        <a:t>PwC</a:t>
                      </a:r>
                      <a:r>
                        <a:rPr sz="900" b="1" spc="-155" dirty="0">
                          <a:solidFill>
                            <a:srgbClr val="FFFFFF"/>
                          </a:solidFill>
                          <a:latin typeface="함초롬돋움"/>
                          <a:cs typeface="함초롬돋움"/>
                        </a:rPr>
                        <a:t> </a:t>
                      </a:r>
                      <a:r>
                        <a:rPr sz="900" b="1" spc="-25" dirty="0">
                          <a:solidFill>
                            <a:srgbClr val="FFFFFF"/>
                          </a:solidFill>
                          <a:latin typeface="함초롬바탕"/>
                          <a:cs typeface="함초롬바탕"/>
                        </a:rPr>
                        <a:t>분류</a:t>
                      </a:r>
                      <a:endParaRPr sz="900">
                        <a:latin typeface="함초롬바탕"/>
                        <a:cs typeface="함초롬바탕"/>
                      </a:endParaRPr>
                    </a:p>
                  </a:txBody>
                  <a:tcPr marL="0" marR="0" marT="3111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DB526A"/>
                    </a:solidFill>
                  </a:tcPr>
                </a:tc>
                <a:extLst>
                  <a:ext uri="{0D108BD9-81ED-4DB2-BD59-A6C34878D82A}">
                    <a16:rowId xmlns:a16="http://schemas.microsoft.com/office/drawing/2014/main" val="10000"/>
                  </a:ext>
                </a:extLst>
              </a:tr>
              <a:tr h="321945">
                <a:tc>
                  <a:txBody>
                    <a:bodyPr/>
                    <a:lstStyle/>
                    <a:p>
                      <a:pPr marL="4445" algn="ctr">
                        <a:lnSpc>
                          <a:spcPct val="100000"/>
                        </a:lnSpc>
                        <a:spcBef>
                          <a:spcPts val="740"/>
                        </a:spcBef>
                      </a:pPr>
                      <a:r>
                        <a:rPr sz="900" dirty="0">
                          <a:solidFill>
                            <a:srgbClr val="FFFFFF"/>
                          </a:solidFill>
                          <a:latin typeface="함초롬돋움"/>
                          <a:cs typeface="함초롬돋움"/>
                        </a:rPr>
                        <a:t>1</a:t>
                      </a:r>
                      <a:endParaRPr sz="900">
                        <a:latin typeface="함초롬돋움"/>
                        <a:cs typeface="함초롬돋움"/>
                      </a:endParaRPr>
                    </a:p>
                  </a:txBody>
                  <a:tcPr marL="0" marR="0" marT="9398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marL="5080" algn="ctr">
                        <a:lnSpc>
                          <a:spcPct val="100000"/>
                        </a:lnSpc>
                        <a:spcBef>
                          <a:spcPts val="710"/>
                        </a:spcBef>
                      </a:pPr>
                      <a:r>
                        <a:rPr sz="900" spc="-10" dirty="0">
                          <a:solidFill>
                            <a:srgbClr val="FFFFFF"/>
                          </a:solidFill>
                          <a:latin typeface="함초롬돋움"/>
                          <a:cs typeface="함초롬돋움"/>
                        </a:rPr>
                        <a:t>Booxtory</a:t>
                      </a:r>
                      <a:endParaRPr sz="900">
                        <a:latin typeface="함초롬돋움"/>
                        <a:cs typeface="함초롬돋움"/>
                      </a:endParaRPr>
                    </a:p>
                  </a:txBody>
                  <a:tcPr marL="0" marR="0" marT="9017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algn="ctr">
                        <a:lnSpc>
                          <a:spcPct val="100000"/>
                        </a:lnSpc>
                        <a:spcBef>
                          <a:spcPts val="710"/>
                        </a:spcBef>
                      </a:pPr>
                      <a:r>
                        <a:rPr sz="900" spc="-60" dirty="0">
                          <a:solidFill>
                            <a:srgbClr val="FFFFFF"/>
                          </a:solidFill>
                          <a:latin typeface="함초롬돋움"/>
                          <a:cs typeface="함초롬돋움"/>
                        </a:rPr>
                        <a:t>AI</a:t>
                      </a:r>
                      <a:r>
                        <a:rPr sz="900" spc="-114" dirty="0">
                          <a:solidFill>
                            <a:srgbClr val="FFFFFF"/>
                          </a:solidFill>
                          <a:latin typeface="함초롬돋움"/>
                          <a:cs typeface="함초롬돋움"/>
                        </a:rPr>
                        <a:t> </a:t>
                      </a:r>
                      <a:r>
                        <a:rPr sz="900" spc="-80" dirty="0">
                          <a:solidFill>
                            <a:srgbClr val="FFFFFF"/>
                          </a:solidFill>
                          <a:latin typeface="함초롬바탕"/>
                          <a:cs typeface="함초롬바탕"/>
                        </a:rPr>
                        <a:t>기반</a:t>
                      </a:r>
                      <a:r>
                        <a:rPr sz="900" spc="-114" dirty="0">
                          <a:solidFill>
                            <a:srgbClr val="FFFFFF"/>
                          </a:solidFill>
                          <a:latin typeface="함초롬바탕"/>
                          <a:cs typeface="함초롬바탕"/>
                        </a:rPr>
                        <a:t> </a:t>
                      </a:r>
                      <a:r>
                        <a:rPr sz="900" spc="-80" dirty="0">
                          <a:solidFill>
                            <a:srgbClr val="FFFFFF"/>
                          </a:solidFill>
                          <a:latin typeface="함초롬바탕"/>
                          <a:cs typeface="함초롬바탕"/>
                        </a:rPr>
                        <a:t>독서</a:t>
                      </a:r>
                      <a:r>
                        <a:rPr sz="900" spc="-125" dirty="0">
                          <a:solidFill>
                            <a:srgbClr val="FFFFFF"/>
                          </a:solidFill>
                          <a:latin typeface="함초롬바탕"/>
                          <a:cs typeface="함초롬바탕"/>
                        </a:rPr>
                        <a:t> </a:t>
                      </a:r>
                      <a:r>
                        <a:rPr sz="900" spc="-25" dirty="0">
                          <a:solidFill>
                            <a:srgbClr val="FFFFFF"/>
                          </a:solidFill>
                          <a:latin typeface="함초롬바탕"/>
                          <a:cs typeface="함초롬바탕"/>
                        </a:rPr>
                        <a:t>플랫폼</a:t>
                      </a:r>
                      <a:endParaRPr sz="900">
                        <a:latin typeface="함초롬바탕"/>
                        <a:cs typeface="함초롬바탕"/>
                      </a:endParaRPr>
                    </a:p>
                  </a:txBody>
                  <a:tcPr marL="0" marR="0" marT="9017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marL="362585" marR="332740" indent="-18415">
                        <a:lnSpc>
                          <a:spcPts val="969"/>
                        </a:lnSpc>
                        <a:spcBef>
                          <a:spcPts val="345"/>
                        </a:spcBef>
                      </a:pPr>
                      <a:r>
                        <a:rPr sz="900" spc="-35" dirty="0">
                          <a:solidFill>
                            <a:srgbClr val="FFFFFF"/>
                          </a:solidFill>
                          <a:latin typeface="함초롬돋움"/>
                          <a:cs typeface="함초롬돋움"/>
                        </a:rPr>
                        <a:t>Woongjin </a:t>
                      </a:r>
                      <a:r>
                        <a:rPr sz="900" spc="-10" dirty="0">
                          <a:solidFill>
                            <a:srgbClr val="FFFFFF"/>
                          </a:solidFill>
                          <a:latin typeface="함초롬돋움"/>
                          <a:cs typeface="함초롬돋움"/>
                        </a:rPr>
                        <a:t>Thinkbig</a:t>
                      </a:r>
                      <a:endParaRPr sz="900">
                        <a:latin typeface="함초롬돋움"/>
                        <a:cs typeface="함초롬돋움"/>
                      </a:endParaRPr>
                    </a:p>
                  </a:txBody>
                  <a:tcPr marL="0" marR="0" marT="4381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algn="ctr">
                        <a:lnSpc>
                          <a:spcPct val="100000"/>
                        </a:lnSpc>
                        <a:spcBef>
                          <a:spcPts val="710"/>
                        </a:spcBef>
                      </a:pPr>
                      <a:r>
                        <a:rPr sz="900" b="1" spc="-25" dirty="0">
                          <a:solidFill>
                            <a:srgbClr val="DB526A"/>
                          </a:solidFill>
                          <a:latin typeface="함초롬바탕"/>
                          <a:cs typeface="함초롬바탕"/>
                        </a:rPr>
                        <a:t>한국</a:t>
                      </a:r>
                      <a:endParaRPr sz="900">
                        <a:latin typeface="함초롬바탕"/>
                        <a:cs typeface="함초롬바탕"/>
                      </a:endParaRPr>
                    </a:p>
                  </a:txBody>
                  <a:tcPr marL="0" marR="0" marT="9017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marL="282575" marR="276860" indent="85090">
                        <a:lnSpc>
                          <a:spcPts val="969"/>
                        </a:lnSpc>
                        <a:spcBef>
                          <a:spcPts val="345"/>
                        </a:spcBef>
                      </a:pPr>
                      <a:r>
                        <a:rPr sz="900" spc="-10" dirty="0">
                          <a:solidFill>
                            <a:srgbClr val="FFFFFF"/>
                          </a:solidFill>
                          <a:latin typeface="함초롬돋움"/>
                          <a:cs typeface="함초롬돋움"/>
                        </a:rPr>
                        <a:t>Artificial </a:t>
                      </a:r>
                      <a:r>
                        <a:rPr sz="900" spc="-55" dirty="0">
                          <a:solidFill>
                            <a:srgbClr val="FFFFFF"/>
                          </a:solidFill>
                          <a:latin typeface="함초롬돋움"/>
                          <a:cs typeface="함초롬돋움"/>
                        </a:rPr>
                        <a:t>Intelligence</a:t>
                      </a:r>
                      <a:endParaRPr sz="900">
                        <a:latin typeface="함초롬돋움"/>
                        <a:cs typeface="함초롬돋움"/>
                      </a:endParaRPr>
                    </a:p>
                  </a:txBody>
                  <a:tcPr marL="0" marR="0" marT="4381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algn="ctr">
                        <a:lnSpc>
                          <a:spcPct val="100000"/>
                        </a:lnSpc>
                        <a:spcBef>
                          <a:spcPts val="750"/>
                        </a:spcBef>
                      </a:pPr>
                      <a:r>
                        <a:rPr sz="900" b="1" spc="-25" dirty="0">
                          <a:solidFill>
                            <a:srgbClr val="FFFFFF"/>
                          </a:solidFill>
                          <a:latin typeface="함초롬바탕"/>
                          <a:cs typeface="함초롬바탕"/>
                        </a:rPr>
                        <a:t>AI</a:t>
                      </a:r>
                      <a:endParaRPr sz="900">
                        <a:latin typeface="함초롬바탕"/>
                        <a:cs typeface="함초롬바탕"/>
                      </a:endParaRPr>
                    </a:p>
                  </a:txBody>
                  <a:tcPr marL="0" marR="0" marT="9525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extLst>
                  <a:ext uri="{0D108BD9-81ED-4DB2-BD59-A6C34878D82A}">
                    <a16:rowId xmlns:a16="http://schemas.microsoft.com/office/drawing/2014/main" val="10001"/>
                  </a:ext>
                </a:extLst>
              </a:tr>
              <a:tr h="321945">
                <a:tc>
                  <a:txBody>
                    <a:bodyPr/>
                    <a:lstStyle/>
                    <a:p>
                      <a:pPr marL="4445" algn="ctr">
                        <a:lnSpc>
                          <a:spcPct val="100000"/>
                        </a:lnSpc>
                        <a:spcBef>
                          <a:spcPts val="740"/>
                        </a:spcBef>
                      </a:pPr>
                      <a:r>
                        <a:rPr sz="900" dirty="0">
                          <a:solidFill>
                            <a:srgbClr val="FFFFFF"/>
                          </a:solidFill>
                          <a:latin typeface="함초롬돋움"/>
                          <a:cs typeface="함초롬돋움"/>
                        </a:rPr>
                        <a:t>2</a:t>
                      </a:r>
                      <a:endParaRPr sz="900">
                        <a:latin typeface="함초롬돋움"/>
                        <a:cs typeface="함초롬돋움"/>
                      </a:endParaRPr>
                    </a:p>
                  </a:txBody>
                  <a:tcPr marL="0" marR="0" marT="9398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marL="5715" algn="ctr">
                        <a:lnSpc>
                          <a:spcPct val="100000"/>
                        </a:lnSpc>
                        <a:spcBef>
                          <a:spcPts val="710"/>
                        </a:spcBef>
                      </a:pPr>
                      <a:r>
                        <a:rPr sz="900" spc="-30" dirty="0">
                          <a:solidFill>
                            <a:srgbClr val="FFFFFF"/>
                          </a:solidFill>
                          <a:latin typeface="함초롬돋움"/>
                          <a:cs typeface="함초롬돋움"/>
                        </a:rPr>
                        <a:t>Bio</a:t>
                      </a:r>
                      <a:r>
                        <a:rPr sz="900" spc="-95" dirty="0">
                          <a:solidFill>
                            <a:srgbClr val="FFFFFF"/>
                          </a:solidFill>
                          <a:latin typeface="함초롬돋움"/>
                          <a:cs typeface="함초롬돋움"/>
                        </a:rPr>
                        <a:t> </a:t>
                      </a:r>
                      <a:r>
                        <a:rPr sz="900" spc="-25" dirty="0">
                          <a:solidFill>
                            <a:srgbClr val="FFFFFF"/>
                          </a:solidFill>
                          <a:latin typeface="함초롬돋움"/>
                          <a:cs typeface="함초롬돋움"/>
                        </a:rPr>
                        <a:t>Leg</a:t>
                      </a:r>
                      <a:endParaRPr sz="900">
                        <a:latin typeface="함초롬돋움"/>
                        <a:cs typeface="함초롬돋움"/>
                      </a:endParaRPr>
                    </a:p>
                  </a:txBody>
                  <a:tcPr marL="0" marR="0" marT="9017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gn="ctr">
                        <a:lnSpc>
                          <a:spcPct val="100000"/>
                        </a:lnSpc>
                        <a:spcBef>
                          <a:spcPts val="710"/>
                        </a:spcBef>
                      </a:pPr>
                      <a:r>
                        <a:rPr sz="900" spc="-80" dirty="0">
                          <a:solidFill>
                            <a:srgbClr val="FFFFFF"/>
                          </a:solidFill>
                          <a:latin typeface="함초롬바탕"/>
                          <a:cs typeface="함초롬바탕"/>
                        </a:rPr>
                        <a:t>로봇</a:t>
                      </a:r>
                      <a:r>
                        <a:rPr sz="900" spc="-114" dirty="0">
                          <a:solidFill>
                            <a:srgbClr val="FFFFFF"/>
                          </a:solidFill>
                          <a:latin typeface="함초롬바탕"/>
                          <a:cs typeface="함초롬바탕"/>
                        </a:rPr>
                        <a:t> </a:t>
                      </a:r>
                      <a:r>
                        <a:rPr sz="900" spc="-25" dirty="0">
                          <a:solidFill>
                            <a:srgbClr val="FFFFFF"/>
                          </a:solidFill>
                          <a:latin typeface="함초롬바탕"/>
                          <a:cs typeface="함초롬바탕"/>
                        </a:rPr>
                        <a:t>의족</a:t>
                      </a:r>
                      <a:endParaRPr sz="900">
                        <a:latin typeface="함초롬바탕"/>
                        <a:cs typeface="함초롬바탕"/>
                      </a:endParaRPr>
                    </a:p>
                  </a:txBody>
                  <a:tcPr marL="0" marR="0" marT="9017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gn="ctr">
                        <a:lnSpc>
                          <a:spcPct val="100000"/>
                        </a:lnSpc>
                        <a:spcBef>
                          <a:spcPts val="710"/>
                        </a:spcBef>
                      </a:pPr>
                      <a:r>
                        <a:rPr sz="900" spc="-40" dirty="0">
                          <a:solidFill>
                            <a:srgbClr val="FFFFFF"/>
                          </a:solidFill>
                          <a:latin typeface="함초롬돋움"/>
                          <a:cs typeface="함초롬돋움"/>
                        </a:rPr>
                        <a:t>BionicM</a:t>
                      </a:r>
                      <a:r>
                        <a:rPr sz="900" spc="-35" dirty="0">
                          <a:solidFill>
                            <a:srgbClr val="FFFFFF"/>
                          </a:solidFill>
                          <a:latin typeface="함초롬돋움"/>
                          <a:cs typeface="함초롬돋움"/>
                        </a:rPr>
                        <a:t> </a:t>
                      </a:r>
                      <a:r>
                        <a:rPr sz="900" spc="-20" dirty="0">
                          <a:solidFill>
                            <a:srgbClr val="FFFFFF"/>
                          </a:solidFill>
                          <a:latin typeface="함초롬돋움"/>
                          <a:cs typeface="함초롬돋움"/>
                        </a:rPr>
                        <a:t>Inc.</a:t>
                      </a:r>
                      <a:endParaRPr sz="900">
                        <a:latin typeface="함초롬돋움"/>
                        <a:cs typeface="함초롬돋움"/>
                      </a:endParaRPr>
                    </a:p>
                  </a:txBody>
                  <a:tcPr marL="0" marR="0" marT="9017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gn="ctr">
                        <a:lnSpc>
                          <a:spcPct val="100000"/>
                        </a:lnSpc>
                        <a:spcBef>
                          <a:spcPts val="710"/>
                        </a:spcBef>
                      </a:pPr>
                      <a:r>
                        <a:rPr sz="900" spc="-25" dirty="0">
                          <a:solidFill>
                            <a:srgbClr val="FFFFFF"/>
                          </a:solidFill>
                          <a:latin typeface="함초롬바탕"/>
                          <a:cs typeface="함초롬바탕"/>
                        </a:rPr>
                        <a:t>일본</a:t>
                      </a:r>
                      <a:endParaRPr sz="900">
                        <a:latin typeface="함초롬바탕"/>
                        <a:cs typeface="함초롬바탕"/>
                      </a:endParaRPr>
                    </a:p>
                  </a:txBody>
                  <a:tcPr marL="0" marR="0" marT="9017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marL="351155" marR="212090" indent="-125095">
                        <a:lnSpc>
                          <a:spcPts val="969"/>
                        </a:lnSpc>
                        <a:spcBef>
                          <a:spcPts val="345"/>
                        </a:spcBef>
                      </a:pPr>
                      <a:r>
                        <a:rPr sz="900" spc="-55" dirty="0">
                          <a:solidFill>
                            <a:srgbClr val="FFFFFF"/>
                          </a:solidFill>
                          <a:latin typeface="함초롬돋움"/>
                          <a:cs typeface="함초롬돋움"/>
                        </a:rPr>
                        <a:t>Accessibility</a:t>
                      </a:r>
                      <a:r>
                        <a:rPr sz="900" spc="-90" dirty="0">
                          <a:solidFill>
                            <a:srgbClr val="FFFFFF"/>
                          </a:solidFill>
                          <a:latin typeface="함초롬돋움"/>
                          <a:cs typeface="함초롬돋움"/>
                        </a:rPr>
                        <a:t> </a:t>
                      </a:r>
                      <a:r>
                        <a:rPr sz="900" spc="-70" dirty="0">
                          <a:solidFill>
                            <a:srgbClr val="FFFFFF"/>
                          </a:solidFill>
                          <a:latin typeface="함초롬돋움"/>
                          <a:cs typeface="함초롬돋움"/>
                        </a:rPr>
                        <a:t>&amp;</a:t>
                      </a:r>
                      <a:r>
                        <a:rPr sz="900" spc="-10" dirty="0">
                          <a:solidFill>
                            <a:srgbClr val="FFFFFF"/>
                          </a:solidFill>
                          <a:latin typeface="함초롬돋움"/>
                          <a:cs typeface="함초롬돋움"/>
                        </a:rPr>
                        <a:t> AgeTech</a:t>
                      </a:r>
                      <a:endParaRPr sz="900">
                        <a:latin typeface="함초롬돋움"/>
                        <a:cs typeface="함초롬돋움"/>
                      </a:endParaRPr>
                    </a:p>
                  </a:txBody>
                  <a:tcPr marL="0" marR="0" marT="4381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gn="ctr">
                        <a:lnSpc>
                          <a:spcPct val="100000"/>
                        </a:lnSpc>
                        <a:spcBef>
                          <a:spcPts val="750"/>
                        </a:spcBef>
                      </a:pPr>
                      <a:r>
                        <a:rPr sz="900" b="1" spc="-25" dirty="0">
                          <a:solidFill>
                            <a:srgbClr val="FFFFFF"/>
                          </a:solidFill>
                          <a:latin typeface="함초롬바탕"/>
                          <a:cs typeface="함초롬바탕"/>
                        </a:rPr>
                        <a:t>로봇</a:t>
                      </a:r>
                      <a:endParaRPr sz="900">
                        <a:latin typeface="함초롬바탕"/>
                        <a:cs typeface="함초롬바탕"/>
                      </a:endParaRPr>
                    </a:p>
                  </a:txBody>
                  <a:tcPr marL="0" marR="0" marT="9525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extLst>
                  <a:ext uri="{0D108BD9-81ED-4DB2-BD59-A6C34878D82A}">
                    <a16:rowId xmlns:a16="http://schemas.microsoft.com/office/drawing/2014/main" val="10002"/>
                  </a:ext>
                </a:extLst>
              </a:tr>
              <a:tr h="346075">
                <a:tc>
                  <a:txBody>
                    <a:bodyPr/>
                    <a:lstStyle/>
                    <a:p>
                      <a:pPr marL="4445" algn="ctr">
                        <a:lnSpc>
                          <a:spcPct val="100000"/>
                        </a:lnSpc>
                        <a:spcBef>
                          <a:spcPts val="835"/>
                        </a:spcBef>
                      </a:pPr>
                      <a:r>
                        <a:rPr sz="900" dirty="0">
                          <a:solidFill>
                            <a:srgbClr val="FFFFFF"/>
                          </a:solidFill>
                          <a:latin typeface="함초롬돋움"/>
                          <a:cs typeface="함초롬돋움"/>
                        </a:rPr>
                        <a:t>3</a:t>
                      </a:r>
                      <a:endParaRPr sz="900">
                        <a:latin typeface="함초롬돋움"/>
                        <a:cs typeface="함초롬돋움"/>
                      </a:endParaRPr>
                    </a:p>
                  </a:txBody>
                  <a:tcPr marL="0" marR="0" marT="10604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algn="ctr">
                        <a:lnSpc>
                          <a:spcPct val="100000"/>
                        </a:lnSpc>
                        <a:spcBef>
                          <a:spcPts val="844"/>
                        </a:spcBef>
                      </a:pPr>
                      <a:r>
                        <a:rPr sz="900" spc="-10" dirty="0">
                          <a:solidFill>
                            <a:srgbClr val="FFFFFF"/>
                          </a:solidFill>
                          <a:latin typeface="함초롬돋움"/>
                          <a:cs typeface="함초롬돋움"/>
                        </a:rPr>
                        <a:t>Farady</a:t>
                      </a:r>
                      <a:r>
                        <a:rPr sz="900" spc="-20" dirty="0">
                          <a:solidFill>
                            <a:srgbClr val="FFFFFF"/>
                          </a:solidFill>
                          <a:latin typeface="함초롬돋움"/>
                          <a:cs typeface="함초롬돋움"/>
                        </a:rPr>
                        <a:t> </a:t>
                      </a:r>
                      <a:r>
                        <a:rPr sz="900" spc="-10" dirty="0">
                          <a:solidFill>
                            <a:srgbClr val="FFFFFF"/>
                          </a:solidFill>
                          <a:latin typeface="함초롬돋움"/>
                          <a:cs typeface="함초롬돋움"/>
                        </a:rPr>
                        <a:t>Reactor</a:t>
                      </a:r>
                      <a:endParaRPr sz="900">
                        <a:latin typeface="함초롬돋움"/>
                        <a:cs typeface="함초롬돋움"/>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algn="ctr">
                        <a:lnSpc>
                          <a:spcPct val="100000"/>
                        </a:lnSpc>
                        <a:spcBef>
                          <a:spcPts val="844"/>
                        </a:spcBef>
                      </a:pPr>
                      <a:r>
                        <a:rPr sz="900" spc="-85" dirty="0">
                          <a:solidFill>
                            <a:srgbClr val="FFFFFF"/>
                          </a:solidFill>
                          <a:latin typeface="함초롬바탕"/>
                          <a:cs typeface="함초롬바탕"/>
                        </a:rPr>
                        <a:t>수처리</a:t>
                      </a:r>
                      <a:r>
                        <a:rPr sz="900" spc="-114" dirty="0">
                          <a:solidFill>
                            <a:srgbClr val="FFFFFF"/>
                          </a:solidFill>
                          <a:latin typeface="함초롬바탕"/>
                          <a:cs typeface="함초롬바탕"/>
                        </a:rPr>
                        <a:t> </a:t>
                      </a:r>
                      <a:r>
                        <a:rPr sz="900" spc="-25" dirty="0">
                          <a:solidFill>
                            <a:srgbClr val="FFFFFF"/>
                          </a:solidFill>
                          <a:latin typeface="함초롬바탕"/>
                          <a:cs typeface="함초롬바탕"/>
                        </a:rPr>
                        <a:t>기술</a:t>
                      </a:r>
                      <a:endParaRPr sz="900">
                        <a:latin typeface="함초롬바탕"/>
                        <a:cs typeface="함초롬바탕"/>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marL="635" algn="ctr">
                        <a:lnSpc>
                          <a:spcPct val="100000"/>
                        </a:lnSpc>
                        <a:spcBef>
                          <a:spcPts val="844"/>
                        </a:spcBef>
                      </a:pPr>
                      <a:r>
                        <a:rPr sz="900" spc="-10" dirty="0">
                          <a:solidFill>
                            <a:srgbClr val="FFFFFF"/>
                          </a:solidFill>
                          <a:latin typeface="함초롬돋움"/>
                          <a:cs typeface="함초롬돋움"/>
                        </a:rPr>
                        <a:t>VVater</a:t>
                      </a:r>
                      <a:endParaRPr sz="900">
                        <a:latin typeface="함초롬돋움"/>
                        <a:cs typeface="함초롬돋움"/>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algn="ctr">
                        <a:lnSpc>
                          <a:spcPct val="100000"/>
                        </a:lnSpc>
                        <a:spcBef>
                          <a:spcPts val="844"/>
                        </a:spcBef>
                      </a:pPr>
                      <a:r>
                        <a:rPr sz="900" spc="-25" dirty="0">
                          <a:solidFill>
                            <a:srgbClr val="FFFFFF"/>
                          </a:solidFill>
                          <a:latin typeface="함초롬바탕"/>
                          <a:cs typeface="함초롬바탕"/>
                        </a:rPr>
                        <a:t>미국</a:t>
                      </a:r>
                      <a:endParaRPr sz="900">
                        <a:latin typeface="함초롬바탕"/>
                        <a:cs typeface="함초롬바탕"/>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marL="220345" marR="178435" indent="-29209">
                        <a:lnSpc>
                          <a:spcPct val="100000"/>
                        </a:lnSpc>
                        <a:spcBef>
                          <a:spcPts val="305"/>
                        </a:spcBef>
                      </a:pPr>
                      <a:r>
                        <a:rPr sz="900" spc="-45" dirty="0">
                          <a:solidFill>
                            <a:srgbClr val="FFFFFF"/>
                          </a:solidFill>
                          <a:latin typeface="함초롬돋움"/>
                          <a:cs typeface="함초롬돋움"/>
                        </a:rPr>
                        <a:t>Sustainability</a:t>
                      </a:r>
                      <a:r>
                        <a:rPr sz="900" spc="-95" dirty="0">
                          <a:solidFill>
                            <a:srgbClr val="FFFFFF"/>
                          </a:solidFill>
                          <a:latin typeface="함초롬돋움"/>
                          <a:cs typeface="함초롬돋움"/>
                        </a:rPr>
                        <a:t> </a:t>
                      </a:r>
                      <a:r>
                        <a:rPr sz="900" spc="-75" dirty="0">
                          <a:solidFill>
                            <a:srgbClr val="FFFFFF"/>
                          </a:solidFill>
                          <a:latin typeface="함초롬돋움"/>
                          <a:cs typeface="함초롬돋움"/>
                        </a:rPr>
                        <a:t>&amp;</a:t>
                      </a:r>
                      <a:r>
                        <a:rPr sz="900" spc="-40" dirty="0">
                          <a:solidFill>
                            <a:srgbClr val="FFFFFF"/>
                          </a:solidFill>
                          <a:latin typeface="함초롬돋움"/>
                          <a:cs typeface="함초롬돋움"/>
                        </a:rPr>
                        <a:t> Energy/Power</a:t>
                      </a:r>
                      <a:endParaRPr sz="900">
                        <a:latin typeface="함초롬돋움"/>
                        <a:cs typeface="함초롬돋움"/>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marL="635" algn="ctr">
                        <a:lnSpc>
                          <a:spcPct val="100000"/>
                        </a:lnSpc>
                        <a:spcBef>
                          <a:spcPts val="844"/>
                        </a:spcBef>
                      </a:pPr>
                      <a:r>
                        <a:rPr sz="900" b="1" spc="-10" dirty="0">
                          <a:solidFill>
                            <a:srgbClr val="FFFFFF"/>
                          </a:solidFill>
                          <a:latin typeface="함초롬바탕"/>
                          <a:cs typeface="함초롬바탕"/>
                        </a:rPr>
                        <a:t>지속가능</a:t>
                      </a:r>
                      <a:endParaRPr sz="900">
                        <a:latin typeface="함초롬바탕"/>
                        <a:cs typeface="함초롬바탕"/>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tcPr>
                </a:tc>
                <a:extLst>
                  <a:ext uri="{0D108BD9-81ED-4DB2-BD59-A6C34878D82A}">
                    <a16:rowId xmlns:a16="http://schemas.microsoft.com/office/drawing/2014/main" val="10003"/>
                  </a:ext>
                </a:extLst>
              </a:tr>
              <a:tr h="483234">
                <a:tc>
                  <a:txBody>
                    <a:bodyPr/>
                    <a:lstStyle/>
                    <a:p>
                      <a:pPr>
                        <a:lnSpc>
                          <a:spcPct val="100000"/>
                        </a:lnSpc>
                        <a:spcBef>
                          <a:spcPts val="50"/>
                        </a:spcBef>
                      </a:pPr>
                      <a:endParaRPr sz="1150">
                        <a:latin typeface="Times New Roman"/>
                        <a:cs typeface="Times New Roman"/>
                      </a:endParaRPr>
                    </a:p>
                    <a:p>
                      <a:pPr marL="4445" algn="ctr">
                        <a:lnSpc>
                          <a:spcPct val="100000"/>
                        </a:lnSpc>
                      </a:pPr>
                      <a:r>
                        <a:rPr sz="900" dirty="0">
                          <a:solidFill>
                            <a:srgbClr val="FFFFFF"/>
                          </a:solidFill>
                          <a:latin typeface="함초롬돋움"/>
                          <a:cs typeface="함초롬돋움"/>
                        </a:rPr>
                        <a:t>4</a:t>
                      </a:r>
                      <a:endParaRPr sz="900">
                        <a:latin typeface="함초롬돋움"/>
                        <a:cs typeface="함초롬돋움"/>
                      </a:endParaRPr>
                    </a:p>
                  </a:txBody>
                  <a:tcPr marL="0" marR="0" marT="635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nSpc>
                          <a:spcPct val="100000"/>
                        </a:lnSpc>
                        <a:spcBef>
                          <a:spcPts val="5"/>
                        </a:spcBef>
                      </a:pPr>
                      <a:endParaRPr sz="1200">
                        <a:latin typeface="Times New Roman"/>
                        <a:cs typeface="Times New Roman"/>
                      </a:endParaRPr>
                    </a:p>
                    <a:p>
                      <a:pPr marL="1270" algn="ctr">
                        <a:lnSpc>
                          <a:spcPct val="100000"/>
                        </a:lnSpc>
                      </a:pPr>
                      <a:r>
                        <a:rPr sz="900" dirty="0">
                          <a:solidFill>
                            <a:srgbClr val="FFFFFF"/>
                          </a:solidFill>
                          <a:latin typeface="함초롬돋움"/>
                          <a:cs typeface="함초롬돋움"/>
                        </a:rPr>
                        <a:t>Galaxy</a:t>
                      </a:r>
                      <a:r>
                        <a:rPr sz="900" spc="20" dirty="0">
                          <a:solidFill>
                            <a:srgbClr val="FFFFFF"/>
                          </a:solidFill>
                          <a:latin typeface="함초롬돋움"/>
                          <a:cs typeface="함초롬돋움"/>
                        </a:rPr>
                        <a:t> </a:t>
                      </a:r>
                      <a:r>
                        <a:rPr sz="900" spc="-10" dirty="0">
                          <a:solidFill>
                            <a:srgbClr val="FFFFFF"/>
                          </a:solidFill>
                          <a:latin typeface="함초롬돋움"/>
                          <a:cs typeface="함초롬돋움"/>
                        </a:rPr>
                        <a:t>Buds3</a:t>
                      </a:r>
                      <a:r>
                        <a:rPr sz="900" spc="-5" dirty="0">
                          <a:solidFill>
                            <a:srgbClr val="FFFFFF"/>
                          </a:solidFill>
                          <a:latin typeface="함초롬돋움"/>
                          <a:cs typeface="함초롬돋움"/>
                        </a:rPr>
                        <a:t> </a:t>
                      </a:r>
                      <a:r>
                        <a:rPr sz="900" spc="-25" dirty="0">
                          <a:solidFill>
                            <a:srgbClr val="FFFFFF"/>
                          </a:solidFill>
                          <a:latin typeface="함초롬돋움"/>
                          <a:cs typeface="함초롬돋움"/>
                        </a:rPr>
                        <a:t>Pro</a:t>
                      </a:r>
                      <a:endParaRPr sz="900">
                        <a:latin typeface="함초롬돋움"/>
                        <a:cs typeface="함초롬돋움"/>
                      </a:endParaRPr>
                    </a:p>
                  </a:txBody>
                  <a:tcPr marL="0" marR="0" marT="6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nSpc>
                          <a:spcPct val="100000"/>
                        </a:lnSpc>
                        <a:spcBef>
                          <a:spcPts val="5"/>
                        </a:spcBef>
                      </a:pPr>
                      <a:endParaRPr sz="1200">
                        <a:latin typeface="Times New Roman"/>
                        <a:cs typeface="Times New Roman"/>
                      </a:endParaRPr>
                    </a:p>
                    <a:p>
                      <a:pPr algn="ctr">
                        <a:lnSpc>
                          <a:spcPct val="100000"/>
                        </a:lnSpc>
                      </a:pPr>
                      <a:r>
                        <a:rPr sz="900" spc="-80" dirty="0">
                          <a:solidFill>
                            <a:srgbClr val="FFFFFF"/>
                          </a:solidFill>
                          <a:latin typeface="함초롬바탕"/>
                          <a:cs typeface="함초롬바탕"/>
                        </a:rPr>
                        <a:t>무선</a:t>
                      </a:r>
                      <a:r>
                        <a:rPr sz="900" spc="-114" dirty="0">
                          <a:solidFill>
                            <a:srgbClr val="FFFFFF"/>
                          </a:solidFill>
                          <a:latin typeface="함초롬바탕"/>
                          <a:cs typeface="함초롬바탕"/>
                        </a:rPr>
                        <a:t> </a:t>
                      </a:r>
                      <a:r>
                        <a:rPr sz="900" spc="-25" dirty="0">
                          <a:solidFill>
                            <a:srgbClr val="FFFFFF"/>
                          </a:solidFill>
                          <a:latin typeface="함초롬바탕"/>
                          <a:cs typeface="함초롬바탕"/>
                        </a:rPr>
                        <a:t>이어폰</a:t>
                      </a:r>
                      <a:endParaRPr sz="900">
                        <a:latin typeface="함초롬바탕"/>
                        <a:cs typeface="함초롬바탕"/>
                      </a:endParaRPr>
                    </a:p>
                  </a:txBody>
                  <a:tcPr marL="0" marR="0" marT="6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marL="234950" marR="226060" indent="635" algn="ctr">
                        <a:lnSpc>
                          <a:spcPct val="100000"/>
                        </a:lnSpc>
                        <a:spcBef>
                          <a:spcPts val="305"/>
                        </a:spcBef>
                      </a:pPr>
                      <a:r>
                        <a:rPr sz="900" spc="-10" dirty="0">
                          <a:solidFill>
                            <a:srgbClr val="FFFFFF"/>
                          </a:solidFill>
                          <a:latin typeface="함초롬돋움"/>
                          <a:cs typeface="함초롬돋움"/>
                        </a:rPr>
                        <a:t>Samsung Electronics </a:t>
                      </a:r>
                      <a:r>
                        <a:rPr sz="900" spc="-20" dirty="0">
                          <a:solidFill>
                            <a:srgbClr val="FFFFFF"/>
                          </a:solidFill>
                          <a:latin typeface="함초롬돋움"/>
                          <a:cs typeface="함초롬돋움"/>
                        </a:rPr>
                        <a:t>America,</a:t>
                      </a:r>
                      <a:r>
                        <a:rPr sz="900" spc="-5" dirty="0">
                          <a:solidFill>
                            <a:srgbClr val="FFFFFF"/>
                          </a:solidFill>
                          <a:latin typeface="함초롬돋움"/>
                          <a:cs typeface="함초롬돋움"/>
                        </a:rPr>
                        <a:t> </a:t>
                      </a:r>
                      <a:r>
                        <a:rPr sz="900" spc="-20" dirty="0">
                          <a:solidFill>
                            <a:srgbClr val="FFFFFF"/>
                          </a:solidFill>
                          <a:latin typeface="함초롬돋움"/>
                          <a:cs typeface="함초롬돋움"/>
                        </a:rPr>
                        <a:t>Inc.</a:t>
                      </a:r>
                      <a:endParaRPr sz="900">
                        <a:latin typeface="함초롬돋움"/>
                        <a:cs typeface="함초롬돋움"/>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nSpc>
                          <a:spcPct val="100000"/>
                        </a:lnSpc>
                        <a:spcBef>
                          <a:spcPts val="5"/>
                        </a:spcBef>
                      </a:pPr>
                      <a:endParaRPr sz="1200">
                        <a:latin typeface="Times New Roman"/>
                        <a:cs typeface="Times New Roman"/>
                      </a:endParaRPr>
                    </a:p>
                    <a:p>
                      <a:pPr algn="ctr">
                        <a:lnSpc>
                          <a:spcPct val="100000"/>
                        </a:lnSpc>
                      </a:pPr>
                      <a:r>
                        <a:rPr sz="900" b="1" spc="-25" dirty="0">
                          <a:solidFill>
                            <a:srgbClr val="DB526A"/>
                          </a:solidFill>
                          <a:latin typeface="함초롬바탕"/>
                          <a:cs typeface="함초롬바탕"/>
                        </a:rPr>
                        <a:t>한국</a:t>
                      </a:r>
                      <a:endParaRPr sz="900">
                        <a:latin typeface="함초롬바탕"/>
                        <a:cs typeface="함초롬바탕"/>
                      </a:endParaRPr>
                    </a:p>
                  </a:txBody>
                  <a:tcPr marL="0" marR="0" marT="6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marL="199390" marR="184785" indent="5715">
                        <a:lnSpc>
                          <a:spcPct val="100000"/>
                        </a:lnSpc>
                        <a:spcBef>
                          <a:spcPts val="844"/>
                        </a:spcBef>
                      </a:pPr>
                      <a:r>
                        <a:rPr sz="900" spc="-45" dirty="0">
                          <a:solidFill>
                            <a:srgbClr val="FFFFFF"/>
                          </a:solidFill>
                          <a:latin typeface="함초롬돋움"/>
                          <a:cs typeface="함초롬돋움"/>
                        </a:rPr>
                        <a:t>Headphones</a:t>
                      </a:r>
                      <a:r>
                        <a:rPr sz="900" spc="-80" dirty="0">
                          <a:solidFill>
                            <a:srgbClr val="FFFFFF"/>
                          </a:solidFill>
                          <a:latin typeface="함초롬돋움"/>
                          <a:cs typeface="함초롬돋움"/>
                        </a:rPr>
                        <a:t> </a:t>
                      </a:r>
                      <a:r>
                        <a:rPr sz="900" spc="-50" dirty="0">
                          <a:solidFill>
                            <a:srgbClr val="FFFFFF"/>
                          </a:solidFill>
                          <a:latin typeface="함초롬돋움"/>
                          <a:cs typeface="함초롬돋움"/>
                        </a:rPr>
                        <a:t>&amp; </a:t>
                      </a:r>
                      <a:r>
                        <a:rPr sz="900" spc="-60" dirty="0">
                          <a:solidFill>
                            <a:srgbClr val="FFFFFF"/>
                          </a:solidFill>
                          <a:latin typeface="함초롬돋움"/>
                          <a:cs typeface="함초롬돋움"/>
                        </a:rPr>
                        <a:t>Personal</a:t>
                      </a:r>
                      <a:r>
                        <a:rPr sz="900" spc="-100" dirty="0">
                          <a:solidFill>
                            <a:srgbClr val="FFFFFF"/>
                          </a:solidFill>
                          <a:latin typeface="함초롬돋움"/>
                          <a:cs typeface="함초롬돋움"/>
                        </a:rPr>
                        <a:t> </a:t>
                      </a:r>
                      <a:r>
                        <a:rPr sz="900" spc="-40" dirty="0">
                          <a:solidFill>
                            <a:srgbClr val="FFFFFF"/>
                          </a:solidFill>
                          <a:latin typeface="함초롬돋움"/>
                          <a:cs typeface="함초롬돋움"/>
                        </a:rPr>
                        <a:t>Audio</a:t>
                      </a:r>
                      <a:endParaRPr sz="900">
                        <a:latin typeface="함초롬돋움"/>
                        <a:cs typeface="함초롬돋움"/>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nSpc>
                          <a:spcPct val="100000"/>
                        </a:lnSpc>
                        <a:spcBef>
                          <a:spcPts val="5"/>
                        </a:spcBef>
                      </a:pPr>
                      <a:endParaRPr sz="1200">
                        <a:latin typeface="Times New Roman"/>
                        <a:cs typeface="Times New Roman"/>
                      </a:endParaRPr>
                    </a:p>
                    <a:p>
                      <a:pPr algn="ctr">
                        <a:lnSpc>
                          <a:spcPct val="100000"/>
                        </a:lnSpc>
                      </a:pPr>
                      <a:r>
                        <a:rPr sz="900" b="1" spc="-25" dirty="0">
                          <a:solidFill>
                            <a:srgbClr val="FFFFFF"/>
                          </a:solidFill>
                          <a:latin typeface="함초롬바탕"/>
                          <a:cs typeface="함초롬바탕"/>
                        </a:rPr>
                        <a:t>기타</a:t>
                      </a:r>
                      <a:endParaRPr sz="900">
                        <a:latin typeface="함초롬바탕"/>
                        <a:cs typeface="함초롬바탕"/>
                      </a:endParaRPr>
                    </a:p>
                  </a:txBody>
                  <a:tcPr marL="0" marR="0" marT="6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extLst>
                  <a:ext uri="{0D108BD9-81ED-4DB2-BD59-A6C34878D82A}">
                    <a16:rowId xmlns:a16="http://schemas.microsoft.com/office/drawing/2014/main" val="10004"/>
                  </a:ext>
                </a:extLst>
              </a:tr>
              <a:tr h="483234">
                <a:tc>
                  <a:txBody>
                    <a:bodyPr/>
                    <a:lstStyle/>
                    <a:p>
                      <a:pPr>
                        <a:lnSpc>
                          <a:spcPct val="100000"/>
                        </a:lnSpc>
                        <a:spcBef>
                          <a:spcPts val="50"/>
                        </a:spcBef>
                      </a:pPr>
                      <a:endParaRPr sz="1150">
                        <a:latin typeface="Times New Roman"/>
                        <a:cs typeface="Times New Roman"/>
                      </a:endParaRPr>
                    </a:p>
                    <a:p>
                      <a:pPr marL="5080" algn="ctr">
                        <a:lnSpc>
                          <a:spcPct val="100000"/>
                        </a:lnSpc>
                      </a:pPr>
                      <a:r>
                        <a:rPr sz="900" dirty="0">
                          <a:solidFill>
                            <a:srgbClr val="FFFFFF"/>
                          </a:solidFill>
                          <a:latin typeface="함초롬돋움"/>
                          <a:cs typeface="함초롬돋움"/>
                        </a:rPr>
                        <a:t>5</a:t>
                      </a:r>
                      <a:endParaRPr sz="900">
                        <a:latin typeface="함초롬돋움"/>
                        <a:cs typeface="함초롬돋움"/>
                      </a:endParaRPr>
                    </a:p>
                  </a:txBody>
                  <a:tcPr marL="0" marR="0" marT="635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marL="87630" marR="80010" indent="222250">
                        <a:lnSpc>
                          <a:spcPct val="100000"/>
                        </a:lnSpc>
                        <a:spcBef>
                          <a:spcPts val="844"/>
                        </a:spcBef>
                      </a:pPr>
                      <a:r>
                        <a:rPr sz="900" spc="-10" dirty="0">
                          <a:solidFill>
                            <a:srgbClr val="FFFFFF"/>
                          </a:solidFill>
                          <a:latin typeface="함초롬돋움"/>
                          <a:cs typeface="함초롬돋움"/>
                        </a:rPr>
                        <a:t>Holographic Transparent</a:t>
                      </a:r>
                      <a:r>
                        <a:rPr sz="900" spc="25" dirty="0">
                          <a:solidFill>
                            <a:srgbClr val="FFFFFF"/>
                          </a:solidFill>
                          <a:latin typeface="함초롬돋움"/>
                          <a:cs typeface="함초롬돋움"/>
                        </a:rPr>
                        <a:t> </a:t>
                      </a:r>
                      <a:r>
                        <a:rPr sz="900" spc="-10" dirty="0">
                          <a:solidFill>
                            <a:srgbClr val="FFFFFF"/>
                          </a:solidFill>
                          <a:latin typeface="함초롬돋움"/>
                          <a:cs typeface="함초롬돋움"/>
                        </a:rPr>
                        <a:t>Camera</a:t>
                      </a:r>
                      <a:endParaRPr sz="900">
                        <a:latin typeface="함초롬돋움"/>
                        <a:cs typeface="함초롬돋움"/>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a:lnSpc>
                          <a:spcPct val="100000"/>
                        </a:lnSpc>
                        <a:spcBef>
                          <a:spcPts val="5"/>
                        </a:spcBef>
                      </a:pPr>
                      <a:endParaRPr sz="1200">
                        <a:latin typeface="Times New Roman"/>
                        <a:cs typeface="Times New Roman"/>
                      </a:endParaRPr>
                    </a:p>
                    <a:p>
                      <a:pPr algn="ctr">
                        <a:lnSpc>
                          <a:spcPct val="100000"/>
                        </a:lnSpc>
                      </a:pPr>
                      <a:r>
                        <a:rPr sz="900" spc="-80" dirty="0">
                          <a:solidFill>
                            <a:srgbClr val="FFFFFF"/>
                          </a:solidFill>
                          <a:latin typeface="함초롬바탕"/>
                          <a:cs typeface="함초롬바탕"/>
                        </a:rPr>
                        <a:t>투명</a:t>
                      </a:r>
                      <a:r>
                        <a:rPr sz="900" spc="-114" dirty="0">
                          <a:solidFill>
                            <a:srgbClr val="FFFFFF"/>
                          </a:solidFill>
                          <a:latin typeface="함초롬바탕"/>
                          <a:cs typeface="함초롬바탕"/>
                        </a:rPr>
                        <a:t> </a:t>
                      </a:r>
                      <a:r>
                        <a:rPr sz="900" spc="-25" dirty="0">
                          <a:solidFill>
                            <a:srgbClr val="FFFFFF"/>
                          </a:solidFill>
                          <a:latin typeface="함초롬바탕"/>
                          <a:cs typeface="함초롬바탕"/>
                        </a:rPr>
                        <a:t>카메라</a:t>
                      </a:r>
                      <a:endParaRPr sz="900">
                        <a:latin typeface="함초롬바탕"/>
                        <a:cs typeface="함초롬바탕"/>
                      </a:endParaRPr>
                    </a:p>
                  </a:txBody>
                  <a:tcPr marL="0" marR="0" marT="6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marL="635" algn="ctr">
                        <a:lnSpc>
                          <a:spcPct val="100000"/>
                        </a:lnSpc>
                        <a:spcBef>
                          <a:spcPts val="844"/>
                        </a:spcBef>
                      </a:pPr>
                      <a:r>
                        <a:rPr sz="900" spc="-20" dirty="0">
                          <a:solidFill>
                            <a:srgbClr val="FFFFFF"/>
                          </a:solidFill>
                          <a:latin typeface="함초롬돋움"/>
                          <a:cs typeface="함초롬돋움"/>
                        </a:rPr>
                        <a:t>ZEISS</a:t>
                      </a:r>
                      <a:endParaRPr sz="900">
                        <a:latin typeface="함초롬돋움"/>
                        <a:cs typeface="함초롬돋움"/>
                      </a:endParaRPr>
                    </a:p>
                    <a:p>
                      <a:pPr marL="1270" algn="ctr">
                        <a:lnSpc>
                          <a:spcPct val="100000"/>
                        </a:lnSpc>
                      </a:pPr>
                      <a:r>
                        <a:rPr sz="900" spc="-10" dirty="0">
                          <a:solidFill>
                            <a:srgbClr val="FFFFFF"/>
                          </a:solidFill>
                          <a:latin typeface="함초롬돋움"/>
                          <a:cs typeface="함초롬돋움"/>
                        </a:rPr>
                        <a:t>Microoptics</a:t>
                      </a:r>
                      <a:endParaRPr sz="900">
                        <a:latin typeface="함초롬돋움"/>
                        <a:cs typeface="함초롬돋움"/>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a:lnSpc>
                          <a:spcPct val="100000"/>
                        </a:lnSpc>
                        <a:spcBef>
                          <a:spcPts val="5"/>
                        </a:spcBef>
                      </a:pPr>
                      <a:endParaRPr sz="1200">
                        <a:latin typeface="Times New Roman"/>
                        <a:cs typeface="Times New Roman"/>
                      </a:endParaRPr>
                    </a:p>
                    <a:p>
                      <a:pPr algn="ctr">
                        <a:lnSpc>
                          <a:spcPct val="100000"/>
                        </a:lnSpc>
                      </a:pPr>
                      <a:r>
                        <a:rPr sz="900" spc="-25" dirty="0">
                          <a:solidFill>
                            <a:srgbClr val="FFFFFF"/>
                          </a:solidFill>
                          <a:latin typeface="함초롬바탕"/>
                          <a:cs typeface="함초롬바탕"/>
                        </a:rPr>
                        <a:t>독일</a:t>
                      </a:r>
                      <a:endParaRPr sz="900">
                        <a:latin typeface="함초롬바탕"/>
                        <a:cs typeface="함초롬바탕"/>
                      </a:endParaRPr>
                    </a:p>
                  </a:txBody>
                  <a:tcPr marL="0" marR="0" marT="6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marL="120014" marR="113030" indent="6985" algn="ctr">
                        <a:lnSpc>
                          <a:spcPct val="100000"/>
                        </a:lnSpc>
                        <a:spcBef>
                          <a:spcPts val="305"/>
                        </a:spcBef>
                      </a:pPr>
                      <a:r>
                        <a:rPr sz="900" spc="-55" dirty="0">
                          <a:solidFill>
                            <a:srgbClr val="FFFFFF"/>
                          </a:solidFill>
                          <a:latin typeface="함초롬돋움"/>
                          <a:cs typeface="함초롬돋움"/>
                        </a:rPr>
                        <a:t>Smart</a:t>
                      </a:r>
                      <a:r>
                        <a:rPr sz="900" spc="-140" dirty="0">
                          <a:solidFill>
                            <a:srgbClr val="FFFFFF"/>
                          </a:solidFill>
                          <a:latin typeface="함초롬돋움"/>
                          <a:cs typeface="함초롬돋움"/>
                        </a:rPr>
                        <a:t> </a:t>
                      </a:r>
                      <a:r>
                        <a:rPr sz="900" spc="-10" dirty="0">
                          <a:solidFill>
                            <a:srgbClr val="FFFFFF"/>
                          </a:solidFill>
                          <a:latin typeface="함초롬돋움"/>
                          <a:cs typeface="함초롬돋움"/>
                        </a:rPr>
                        <a:t>Home, </a:t>
                      </a:r>
                      <a:r>
                        <a:rPr sz="900" spc="-50" dirty="0">
                          <a:solidFill>
                            <a:srgbClr val="FFFFFF"/>
                          </a:solidFill>
                          <a:latin typeface="함초롬돋움"/>
                          <a:cs typeface="함초롬돋움"/>
                        </a:rPr>
                        <a:t>Vehicle</a:t>
                      </a:r>
                      <a:r>
                        <a:rPr sz="900" spc="-170" dirty="0">
                          <a:solidFill>
                            <a:srgbClr val="FFFFFF"/>
                          </a:solidFill>
                          <a:latin typeface="함초롬돋움"/>
                          <a:cs typeface="함초롬돋움"/>
                        </a:rPr>
                        <a:t> </a:t>
                      </a:r>
                      <a:r>
                        <a:rPr sz="900" spc="-40" dirty="0">
                          <a:solidFill>
                            <a:srgbClr val="FFFFFF"/>
                          </a:solidFill>
                          <a:latin typeface="함초롬돋움"/>
                          <a:cs typeface="함초롬돋움"/>
                        </a:rPr>
                        <a:t>Tech</a:t>
                      </a:r>
                      <a:r>
                        <a:rPr sz="900" spc="-140" dirty="0">
                          <a:solidFill>
                            <a:srgbClr val="FFFFFF"/>
                          </a:solidFill>
                          <a:latin typeface="함초롬돋움"/>
                          <a:cs typeface="함초롬돋움"/>
                        </a:rPr>
                        <a:t> </a:t>
                      </a:r>
                      <a:r>
                        <a:rPr sz="900" spc="-50" dirty="0">
                          <a:solidFill>
                            <a:srgbClr val="FFFFFF"/>
                          </a:solidFill>
                          <a:latin typeface="함초롬돋움"/>
                          <a:cs typeface="함초롬돋움"/>
                        </a:rPr>
                        <a:t>&amp; </a:t>
                      </a:r>
                      <a:r>
                        <a:rPr sz="900" spc="-45" dirty="0">
                          <a:solidFill>
                            <a:srgbClr val="FFFFFF"/>
                          </a:solidFill>
                          <a:latin typeface="함초롬돋움"/>
                          <a:cs typeface="함초롬돋움"/>
                        </a:rPr>
                        <a:t>Advanced</a:t>
                      </a:r>
                      <a:r>
                        <a:rPr sz="900" spc="-90" dirty="0">
                          <a:solidFill>
                            <a:srgbClr val="FFFFFF"/>
                          </a:solidFill>
                          <a:latin typeface="함초롬돋움"/>
                          <a:cs typeface="함초롬돋움"/>
                        </a:rPr>
                        <a:t> </a:t>
                      </a:r>
                      <a:r>
                        <a:rPr sz="900" spc="-40" dirty="0">
                          <a:solidFill>
                            <a:srgbClr val="FFFFFF"/>
                          </a:solidFill>
                          <a:latin typeface="함초롬돋움"/>
                          <a:cs typeface="함초롬돋움"/>
                        </a:rPr>
                        <a:t>Mobility</a:t>
                      </a:r>
                      <a:endParaRPr sz="900">
                        <a:latin typeface="함초롬돋움"/>
                        <a:cs typeface="함초롬돋움"/>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marL="172085" marR="34290" indent="-123825">
                        <a:lnSpc>
                          <a:spcPct val="100000"/>
                        </a:lnSpc>
                        <a:spcBef>
                          <a:spcPts val="844"/>
                        </a:spcBef>
                      </a:pPr>
                      <a:r>
                        <a:rPr sz="900" b="1" spc="-85" dirty="0">
                          <a:solidFill>
                            <a:srgbClr val="FFFFFF"/>
                          </a:solidFill>
                          <a:latin typeface="함초롬바탕"/>
                          <a:cs typeface="함초롬바탕"/>
                        </a:rPr>
                        <a:t>첨단</a:t>
                      </a:r>
                      <a:r>
                        <a:rPr sz="900" b="1" spc="-160" dirty="0">
                          <a:solidFill>
                            <a:srgbClr val="FFFFFF"/>
                          </a:solidFill>
                          <a:latin typeface="함초롬바탕"/>
                          <a:cs typeface="함초롬바탕"/>
                        </a:rPr>
                        <a:t> </a:t>
                      </a:r>
                      <a:r>
                        <a:rPr sz="900" b="1" spc="-85" dirty="0">
                          <a:solidFill>
                            <a:srgbClr val="FFFFFF"/>
                          </a:solidFill>
                          <a:latin typeface="함초롬바탕"/>
                          <a:cs typeface="함초롬바탕"/>
                        </a:rPr>
                        <a:t>모빌리티,</a:t>
                      </a:r>
                      <a:r>
                        <a:rPr sz="900" b="1" spc="-20" dirty="0">
                          <a:solidFill>
                            <a:srgbClr val="FFFFFF"/>
                          </a:solidFill>
                          <a:latin typeface="함초롬바탕"/>
                          <a:cs typeface="함초롬바탕"/>
                        </a:rPr>
                        <a:t> 스마트홈</a:t>
                      </a:r>
                      <a:endParaRPr sz="900">
                        <a:latin typeface="함초롬바탕"/>
                        <a:cs typeface="함초롬바탕"/>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extLst>
                  <a:ext uri="{0D108BD9-81ED-4DB2-BD59-A6C34878D82A}">
                    <a16:rowId xmlns:a16="http://schemas.microsoft.com/office/drawing/2014/main" val="10005"/>
                  </a:ext>
                </a:extLst>
              </a:tr>
              <a:tr h="483234">
                <a:tc>
                  <a:txBody>
                    <a:bodyPr/>
                    <a:lstStyle/>
                    <a:p>
                      <a:pPr>
                        <a:lnSpc>
                          <a:spcPct val="100000"/>
                        </a:lnSpc>
                        <a:spcBef>
                          <a:spcPts val="50"/>
                        </a:spcBef>
                      </a:pPr>
                      <a:endParaRPr sz="1150">
                        <a:latin typeface="Times New Roman"/>
                        <a:cs typeface="Times New Roman"/>
                      </a:endParaRPr>
                    </a:p>
                    <a:p>
                      <a:pPr marL="4445" algn="ctr">
                        <a:lnSpc>
                          <a:spcPct val="100000"/>
                        </a:lnSpc>
                      </a:pPr>
                      <a:r>
                        <a:rPr sz="900" dirty="0">
                          <a:solidFill>
                            <a:srgbClr val="FFFFFF"/>
                          </a:solidFill>
                          <a:latin typeface="함초롬돋움"/>
                          <a:cs typeface="함초롬돋움"/>
                        </a:rPr>
                        <a:t>G</a:t>
                      </a:r>
                      <a:endParaRPr sz="900">
                        <a:latin typeface="함초롬돋움"/>
                        <a:cs typeface="함초롬돋움"/>
                      </a:endParaRPr>
                    </a:p>
                  </a:txBody>
                  <a:tcPr marL="0" marR="0" marT="635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nSpc>
                          <a:spcPct val="100000"/>
                        </a:lnSpc>
                        <a:spcBef>
                          <a:spcPts val="5"/>
                        </a:spcBef>
                      </a:pPr>
                      <a:endParaRPr sz="1200">
                        <a:latin typeface="Times New Roman"/>
                        <a:cs typeface="Times New Roman"/>
                      </a:endParaRPr>
                    </a:p>
                    <a:p>
                      <a:pPr marL="635" algn="ctr">
                        <a:lnSpc>
                          <a:spcPct val="100000"/>
                        </a:lnSpc>
                      </a:pPr>
                      <a:r>
                        <a:rPr sz="900" spc="-10" dirty="0">
                          <a:solidFill>
                            <a:srgbClr val="FFFFFF"/>
                          </a:solidFill>
                          <a:latin typeface="함초롬돋움"/>
                          <a:cs typeface="함초롬돋움"/>
                        </a:rPr>
                        <a:t>HP</a:t>
                      </a:r>
                      <a:r>
                        <a:rPr sz="900" spc="-60" dirty="0">
                          <a:solidFill>
                            <a:srgbClr val="FFFFFF"/>
                          </a:solidFill>
                          <a:latin typeface="함초롬돋움"/>
                          <a:cs typeface="함초롬돋움"/>
                        </a:rPr>
                        <a:t> </a:t>
                      </a:r>
                      <a:r>
                        <a:rPr sz="900" dirty="0">
                          <a:solidFill>
                            <a:srgbClr val="FFFFFF"/>
                          </a:solidFill>
                          <a:latin typeface="함초롬돋움"/>
                          <a:cs typeface="함초롬돋움"/>
                        </a:rPr>
                        <a:t>Z</a:t>
                      </a:r>
                      <a:r>
                        <a:rPr sz="900" spc="-70" dirty="0">
                          <a:solidFill>
                            <a:srgbClr val="FFFFFF"/>
                          </a:solidFill>
                          <a:latin typeface="함초롬돋움"/>
                          <a:cs typeface="함초롬돋움"/>
                        </a:rPr>
                        <a:t> </a:t>
                      </a:r>
                      <a:r>
                        <a:rPr sz="900" spc="-10" dirty="0">
                          <a:solidFill>
                            <a:srgbClr val="FFFFFF"/>
                          </a:solidFill>
                          <a:latin typeface="함초롬돋움"/>
                          <a:cs typeface="함초롬돋움"/>
                        </a:rPr>
                        <a:t>Captis</a:t>
                      </a:r>
                      <a:endParaRPr sz="900">
                        <a:latin typeface="함초롬돋움"/>
                        <a:cs typeface="함초롬돋움"/>
                      </a:endParaRPr>
                    </a:p>
                  </a:txBody>
                  <a:tcPr marL="0" marR="0" marT="6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nSpc>
                          <a:spcPct val="100000"/>
                        </a:lnSpc>
                        <a:spcBef>
                          <a:spcPts val="5"/>
                        </a:spcBef>
                      </a:pPr>
                      <a:endParaRPr sz="1200">
                        <a:latin typeface="Times New Roman"/>
                        <a:cs typeface="Times New Roman"/>
                      </a:endParaRPr>
                    </a:p>
                    <a:p>
                      <a:pPr marL="4445" algn="ctr">
                        <a:lnSpc>
                          <a:spcPct val="100000"/>
                        </a:lnSpc>
                      </a:pPr>
                      <a:r>
                        <a:rPr sz="900" spc="-35" dirty="0">
                          <a:solidFill>
                            <a:srgbClr val="FFFFFF"/>
                          </a:solidFill>
                          <a:latin typeface="함초롬돋움"/>
                          <a:cs typeface="함초롬돋움"/>
                        </a:rPr>
                        <a:t>Adobe</a:t>
                      </a:r>
                      <a:r>
                        <a:rPr sz="900" spc="-30" dirty="0">
                          <a:solidFill>
                            <a:srgbClr val="FFFFFF"/>
                          </a:solidFill>
                          <a:latin typeface="함초롬돋움"/>
                          <a:cs typeface="함초롬돋움"/>
                        </a:rPr>
                        <a:t> </a:t>
                      </a:r>
                      <a:r>
                        <a:rPr sz="900" spc="-45" dirty="0">
                          <a:solidFill>
                            <a:srgbClr val="FFFFFF"/>
                          </a:solidFill>
                          <a:latin typeface="함초롬돋움"/>
                          <a:cs typeface="함초롬돋움"/>
                        </a:rPr>
                        <a:t>Substance</a:t>
                      </a:r>
                      <a:r>
                        <a:rPr sz="900" spc="-10" dirty="0">
                          <a:solidFill>
                            <a:srgbClr val="FFFFFF"/>
                          </a:solidFill>
                          <a:latin typeface="함초롬돋움"/>
                          <a:cs typeface="함초롬돋움"/>
                        </a:rPr>
                        <a:t> </a:t>
                      </a:r>
                      <a:r>
                        <a:rPr sz="900" spc="-25" dirty="0">
                          <a:solidFill>
                            <a:srgbClr val="FFFFFF"/>
                          </a:solidFill>
                          <a:latin typeface="함초롬돋움"/>
                          <a:cs typeface="함초롬돋움"/>
                        </a:rPr>
                        <a:t>3D</a:t>
                      </a:r>
                      <a:endParaRPr sz="900">
                        <a:latin typeface="함초롬돋움"/>
                        <a:cs typeface="함초롬돋움"/>
                      </a:endParaRPr>
                    </a:p>
                  </a:txBody>
                  <a:tcPr marL="0" marR="0" marT="6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nSpc>
                          <a:spcPct val="100000"/>
                        </a:lnSpc>
                        <a:spcBef>
                          <a:spcPts val="5"/>
                        </a:spcBef>
                      </a:pPr>
                      <a:endParaRPr sz="1200">
                        <a:latin typeface="Times New Roman"/>
                        <a:cs typeface="Times New Roman"/>
                      </a:endParaRPr>
                    </a:p>
                    <a:p>
                      <a:pPr algn="ctr">
                        <a:lnSpc>
                          <a:spcPct val="100000"/>
                        </a:lnSpc>
                      </a:pPr>
                      <a:r>
                        <a:rPr sz="900" spc="-10" dirty="0">
                          <a:solidFill>
                            <a:srgbClr val="FFFFFF"/>
                          </a:solidFill>
                          <a:latin typeface="함초롬돋움"/>
                          <a:cs typeface="함초롬돋움"/>
                        </a:rPr>
                        <a:t>HP</a:t>
                      </a:r>
                      <a:r>
                        <a:rPr sz="900" spc="-60" dirty="0">
                          <a:solidFill>
                            <a:srgbClr val="FFFFFF"/>
                          </a:solidFill>
                          <a:latin typeface="함초롬돋움"/>
                          <a:cs typeface="함초롬돋움"/>
                        </a:rPr>
                        <a:t> </a:t>
                      </a:r>
                      <a:r>
                        <a:rPr sz="900" spc="-20" dirty="0">
                          <a:solidFill>
                            <a:srgbClr val="FFFFFF"/>
                          </a:solidFill>
                          <a:latin typeface="함초롬돋움"/>
                          <a:cs typeface="함초롬돋움"/>
                        </a:rPr>
                        <a:t>Inc.</a:t>
                      </a:r>
                      <a:endParaRPr sz="900">
                        <a:latin typeface="함초롬돋움"/>
                        <a:cs typeface="함초롬돋움"/>
                      </a:endParaRPr>
                    </a:p>
                  </a:txBody>
                  <a:tcPr marL="0" marR="0" marT="6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nSpc>
                          <a:spcPct val="100000"/>
                        </a:lnSpc>
                        <a:spcBef>
                          <a:spcPts val="5"/>
                        </a:spcBef>
                      </a:pPr>
                      <a:endParaRPr sz="1200">
                        <a:latin typeface="Times New Roman"/>
                        <a:cs typeface="Times New Roman"/>
                      </a:endParaRPr>
                    </a:p>
                    <a:p>
                      <a:pPr algn="ctr">
                        <a:lnSpc>
                          <a:spcPct val="100000"/>
                        </a:lnSpc>
                      </a:pPr>
                      <a:r>
                        <a:rPr sz="900" spc="-25" dirty="0">
                          <a:solidFill>
                            <a:srgbClr val="FFFFFF"/>
                          </a:solidFill>
                          <a:latin typeface="함초롬바탕"/>
                          <a:cs typeface="함초롬바탕"/>
                        </a:rPr>
                        <a:t>미국</a:t>
                      </a:r>
                      <a:endParaRPr sz="900">
                        <a:latin typeface="함초롬바탕"/>
                        <a:cs typeface="함초롬바탕"/>
                      </a:endParaRPr>
                    </a:p>
                  </a:txBody>
                  <a:tcPr marL="0" marR="0" marT="6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marL="243204" marR="228600" indent="-1270" algn="ctr">
                        <a:lnSpc>
                          <a:spcPct val="100000"/>
                        </a:lnSpc>
                        <a:spcBef>
                          <a:spcPts val="305"/>
                        </a:spcBef>
                      </a:pPr>
                      <a:r>
                        <a:rPr sz="900" spc="-10" dirty="0">
                          <a:solidFill>
                            <a:srgbClr val="FFFFFF"/>
                          </a:solidFill>
                          <a:latin typeface="함초롬돋움"/>
                          <a:cs typeface="함초롬돋움"/>
                        </a:rPr>
                        <a:t>Computer </a:t>
                      </a:r>
                      <a:r>
                        <a:rPr sz="900" spc="-60" dirty="0">
                          <a:solidFill>
                            <a:srgbClr val="FFFFFF"/>
                          </a:solidFill>
                          <a:latin typeface="함초롬돋움"/>
                          <a:cs typeface="함초롬돋움"/>
                        </a:rPr>
                        <a:t>Peripherals</a:t>
                      </a:r>
                      <a:r>
                        <a:rPr sz="900" spc="-90" dirty="0">
                          <a:solidFill>
                            <a:srgbClr val="FFFFFF"/>
                          </a:solidFill>
                          <a:latin typeface="함초롬돋움"/>
                          <a:cs typeface="함초롬돋움"/>
                        </a:rPr>
                        <a:t> </a:t>
                      </a:r>
                      <a:r>
                        <a:rPr sz="900" spc="-80" dirty="0">
                          <a:solidFill>
                            <a:srgbClr val="FFFFFF"/>
                          </a:solidFill>
                          <a:latin typeface="함초롬돋움"/>
                          <a:cs typeface="함초롬돋움"/>
                        </a:rPr>
                        <a:t>&amp;</a:t>
                      </a:r>
                      <a:r>
                        <a:rPr sz="900" spc="-10" dirty="0">
                          <a:solidFill>
                            <a:srgbClr val="FFFFFF"/>
                          </a:solidFill>
                          <a:latin typeface="함초롬돋움"/>
                          <a:cs typeface="함초롬돋움"/>
                        </a:rPr>
                        <a:t> Accessories</a:t>
                      </a:r>
                      <a:endParaRPr sz="900">
                        <a:latin typeface="함초롬돋움"/>
                        <a:cs typeface="함초롬돋움"/>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nSpc>
                          <a:spcPct val="100000"/>
                        </a:lnSpc>
                        <a:spcBef>
                          <a:spcPts val="5"/>
                        </a:spcBef>
                      </a:pPr>
                      <a:endParaRPr sz="1200">
                        <a:latin typeface="Times New Roman"/>
                        <a:cs typeface="Times New Roman"/>
                      </a:endParaRPr>
                    </a:p>
                    <a:p>
                      <a:pPr algn="ctr">
                        <a:lnSpc>
                          <a:spcPct val="100000"/>
                        </a:lnSpc>
                      </a:pPr>
                      <a:r>
                        <a:rPr sz="900" b="1" spc="-25" dirty="0">
                          <a:solidFill>
                            <a:srgbClr val="FFFFFF"/>
                          </a:solidFill>
                          <a:latin typeface="함초롬바탕"/>
                          <a:cs typeface="함초롬바탕"/>
                        </a:rPr>
                        <a:t>기타</a:t>
                      </a:r>
                      <a:endParaRPr sz="900">
                        <a:latin typeface="함초롬바탕"/>
                        <a:cs typeface="함초롬바탕"/>
                      </a:endParaRPr>
                    </a:p>
                  </a:txBody>
                  <a:tcPr marL="0" marR="0" marT="6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extLst>
                  <a:ext uri="{0D108BD9-81ED-4DB2-BD59-A6C34878D82A}">
                    <a16:rowId xmlns:a16="http://schemas.microsoft.com/office/drawing/2014/main" val="10006"/>
                  </a:ext>
                </a:extLst>
              </a:tr>
              <a:tr h="208915">
                <a:tc>
                  <a:txBody>
                    <a:bodyPr/>
                    <a:lstStyle/>
                    <a:p>
                      <a:pPr marL="4445" algn="ctr">
                        <a:lnSpc>
                          <a:spcPct val="100000"/>
                        </a:lnSpc>
                        <a:spcBef>
                          <a:spcPts val="295"/>
                        </a:spcBef>
                      </a:pPr>
                      <a:r>
                        <a:rPr sz="900" dirty="0">
                          <a:solidFill>
                            <a:srgbClr val="FFFFFF"/>
                          </a:solidFill>
                          <a:latin typeface="함초롬돋움"/>
                          <a:cs typeface="함초롬돋움"/>
                        </a:rPr>
                        <a:t>7</a:t>
                      </a:r>
                      <a:endParaRPr sz="900">
                        <a:latin typeface="함초롬돋움"/>
                        <a:cs typeface="함초롬돋움"/>
                      </a:endParaRPr>
                    </a:p>
                  </a:txBody>
                  <a:tcPr marL="0" marR="0" marT="3746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marL="635" algn="ctr">
                        <a:lnSpc>
                          <a:spcPct val="100000"/>
                        </a:lnSpc>
                        <a:spcBef>
                          <a:spcPts val="305"/>
                        </a:spcBef>
                      </a:pPr>
                      <a:r>
                        <a:rPr sz="900" dirty="0">
                          <a:solidFill>
                            <a:srgbClr val="FFFFFF"/>
                          </a:solidFill>
                          <a:latin typeface="함초롬돋움"/>
                          <a:cs typeface="함초롬돋움"/>
                        </a:rPr>
                        <a:t>Hypershell</a:t>
                      </a:r>
                      <a:r>
                        <a:rPr sz="900" spc="-45" dirty="0">
                          <a:solidFill>
                            <a:srgbClr val="FFFFFF"/>
                          </a:solidFill>
                          <a:latin typeface="함초롬돋움"/>
                          <a:cs typeface="함초롬돋움"/>
                        </a:rPr>
                        <a:t> </a:t>
                      </a:r>
                      <a:r>
                        <a:rPr sz="900" dirty="0">
                          <a:solidFill>
                            <a:srgbClr val="FFFFFF"/>
                          </a:solidFill>
                          <a:latin typeface="함초롬돋움"/>
                          <a:cs typeface="함초롬돋움"/>
                        </a:rPr>
                        <a:t>Carbon</a:t>
                      </a:r>
                      <a:r>
                        <a:rPr sz="900" spc="-20" dirty="0">
                          <a:solidFill>
                            <a:srgbClr val="FFFFFF"/>
                          </a:solidFill>
                          <a:latin typeface="함초롬돋움"/>
                          <a:cs typeface="함초롬돋움"/>
                        </a:rPr>
                        <a:t> </a:t>
                      </a:r>
                      <a:r>
                        <a:rPr sz="900" spc="-50" dirty="0">
                          <a:solidFill>
                            <a:srgbClr val="FFFFFF"/>
                          </a:solidFill>
                          <a:latin typeface="함초롬돋움"/>
                          <a:cs typeface="함초롬돋움"/>
                        </a:rPr>
                        <a:t>X</a:t>
                      </a:r>
                      <a:endParaRPr sz="900">
                        <a:latin typeface="함초롬돋움"/>
                        <a:cs typeface="함초롬돋움"/>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algn="ctr">
                        <a:lnSpc>
                          <a:spcPct val="100000"/>
                        </a:lnSpc>
                        <a:spcBef>
                          <a:spcPts val="305"/>
                        </a:spcBef>
                      </a:pPr>
                      <a:r>
                        <a:rPr sz="900" spc="-90" dirty="0">
                          <a:solidFill>
                            <a:srgbClr val="FFFFFF"/>
                          </a:solidFill>
                          <a:latin typeface="함초롬바탕"/>
                          <a:cs typeface="함초롬바탕"/>
                        </a:rPr>
                        <a:t>야외활동용</a:t>
                      </a:r>
                      <a:r>
                        <a:rPr sz="900" spc="-105" dirty="0">
                          <a:solidFill>
                            <a:srgbClr val="FFFFFF"/>
                          </a:solidFill>
                          <a:latin typeface="함초롬바탕"/>
                          <a:cs typeface="함초롬바탕"/>
                        </a:rPr>
                        <a:t> </a:t>
                      </a:r>
                      <a:r>
                        <a:rPr sz="900" spc="-25" dirty="0">
                          <a:solidFill>
                            <a:srgbClr val="FFFFFF"/>
                          </a:solidFill>
                          <a:latin typeface="함초롬바탕"/>
                          <a:cs typeface="함초롬바탕"/>
                        </a:rPr>
                        <a:t>외골격</a:t>
                      </a:r>
                      <a:endParaRPr sz="900">
                        <a:latin typeface="함초롬바탕"/>
                        <a:cs typeface="함초롬바탕"/>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marL="635" algn="ctr">
                        <a:lnSpc>
                          <a:spcPct val="100000"/>
                        </a:lnSpc>
                        <a:spcBef>
                          <a:spcPts val="305"/>
                        </a:spcBef>
                      </a:pPr>
                      <a:r>
                        <a:rPr sz="900" dirty="0">
                          <a:solidFill>
                            <a:srgbClr val="FFFFFF"/>
                          </a:solidFill>
                          <a:latin typeface="함초롬돋움"/>
                          <a:cs typeface="함초롬돋움"/>
                        </a:rPr>
                        <a:t>Hypershell</a:t>
                      </a:r>
                      <a:r>
                        <a:rPr sz="900" spc="-30" dirty="0">
                          <a:solidFill>
                            <a:srgbClr val="FFFFFF"/>
                          </a:solidFill>
                          <a:latin typeface="함초롬돋움"/>
                          <a:cs typeface="함초롬돋움"/>
                        </a:rPr>
                        <a:t> </a:t>
                      </a:r>
                      <a:r>
                        <a:rPr sz="900" dirty="0">
                          <a:solidFill>
                            <a:srgbClr val="FFFFFF"/>
                          </a:solidFill>
                          <a:latin typeface="함초롬돋움"/>
                          <a:cs typeface="함초롬돋움"/>
                        </a:rPr>
                        <a:t>Co.,</a:t>
                      </a:r>
                      <a:r>
                        <a:rPr sz="900" spc="-10" dirty="0">
                          <a:solidFill>
                            <a:srgbClr val="FFFFFF"/>
                          </a:solidFill>
                          <a:latin typeface="함초롬돋움"/>
                          <a:cs typeface="함초롬돋움"/>
                        </a:rPr>
                        <a:t> </a:t>
                      </a:r>
                      <a:r>
                        <a:rPr sz="900" spc="-20" dirty="0">
                          <a:solidFill>
                            <a:srgbClr val="FFFFFF"/>
                          </a:solidFill>
                          <a:latin typeface="함초롬돋움"/>
                          <a:cs typeface="함초롬돋움"/>
                        </a:rPr>
                        <a:t>Ltd.</a:t>
                      </a:r>
                      <a:endParaRPr sz="900">
                        <a:latin typeface="함초롬돋움"/>
                        <a:cs typeface="함초롬돋움"/>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algn="ctr">
                        <a:lnSpc>
                          <a:spcPct val="100000"/>
                        </a:lnSpc>
                        <a:spcBef>
                          <a:spcPts val="305"/>
                        </a:spcBef>
                      </a:pPr>
                      <a:r>
                        <a:rPr sz="900" spc="-25" dirty="0">
                          <a:solidFill>
                            <a:srgbClr val="FFFFFF"/>
                          </a:solidFill>
                          <a:latin typeface="함초롬바탕"/>
                          <a:cs typeface="함초롬바탕"/>
                        </a:rPr>
                        <a:t>중국</a:t>
                      </a:r>
                      <a:endParaRPr sz="900">
                        <a:latin typeface="함초롬바탕"/>
                        <a:cs typeface="함초롬바탕"/>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marL="6985" algn="ctr">
                        <a:lnSpc>
                          <a:spcPct val="100000"/>
                        </a:lnSpc>
                        <a:spcBef>
                          <a:spcPts val="305"/>
                        </a:spcBef>
                      </a:pPr>
                      <a:r>
                        <a:rPr sz="900" spc="-10" dirty="0">
                          <a:solidFill>
                            <a:srgbClr val="FFFFFF"/>
                          </a:solidFill>
                          <a:latin typeface="함초롬돋움"/>
                          <a:cs typeface="함초롬돋움"/>
                        </a:rPr>
                        <a:t>Robotics</a:t>
                      </a:r>
                      <a:endParaRPr sz="900">
                        <a:latin typeface="함초롬돋움"/>
                        <a:cs typeface="함초롬돋움"/>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algn="ctr">
                        <a:lnSpc>
                          <a:spcPct val="100000"/>
                        </a:lnSpc>
                        <a:spcBef>
                          <a:spcPts val="305"/>
                        </a:spcBef>
                      </a:pPr>
                      <a:r>
                        <a:rPr sz="900" b="1" spc="-25" dirty="0">
                          <a:solidFill>
                            <a:srgbClr val="FFFFFF"/>
                          </a:solidFill>
                          <a:latin typeface="함초롬바탕"/>
                          <a:cs typeface="함초롬바탕"/>
                        </a:rPr>
                        <a:t>로봇</a:t>
                      </a:r>
                      <a:endParaRPr sz="900">
                        <a:latin typeface="함초롬바탕"/>
                        <a:cs typeface="함초롬바탕"/>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extLst>
                  <a:ext uri="{0D108BD9-81ED-4DB2-BD59-A6C34878D82A}">
                    <a16:rowId xmlns:a16="http://schemas.microsoft.com/office/drawing/2014/main" val="10007"/>
                  </a:ext>
                </a:extLst>
              </a:tr>
              <a:tr h="346075">
                <a:tc>
                  <a:txBody>
                    <a:bodyPr/>
                    <a:lstStyle/>
                    <a:p>
                      <a:pPr marL="4445" algn="ctr">
                        <a:lnSpc>
                          <a:spcPct val="100000"/>
                        </a:lnSpc>
                        <a:spcBef>
                          <a:spcPts val="835"/>
                        </a:spcBef>
                      </a:pPr>
                      <a:r>
                        <a:rPr sz="900" dirty="0">
                          <a:solidFill>
                            <a:srgbClr val="FFFFFF"/>
                          </a:solidFill>
                          <a:latin typeface="함초롬돋움"/>
                          <a:cs typeface="함초롬돋움"/>
                        </a:rPr>
                        <a:t>8</a:t>
                      </a:r>
                      <a:endParaRPr sz="900">
                        <a:latin typeface="함초롬돋움"/>
                        <a:cs typeface="함초롬돋움"/>
                      </a:endParaRPr>
                    </a:p>
                  </a:txBody>
                  <a:tcPr marL="0" marR="0" marT="10604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marL="523240" marR="89535" indent="-426720">
                        <a:lnSpc>
                          <a:spcPct val="100000"/>
                        </a:lnSpc>
                        <a:spcBef>
                          <a:spcPts val="305"/>
                        </a:spcBef>
                      </a:pPr>
                      <a:r>
                        <a:rPr sz="900" spc="-55" dirty="0">
                          <a:solidFill>
                            <a:srgbClr val="FFFFFF"/>
                          </a:solidFill>
                          <a:latin typeface="함초롬돋움"/>
                          <a:cs typeface="함초롬돋움"/>
                        </a:rPr>
                        <a:t>inReach®</a:t>
                      </a:r>
                      <a:r>
                        <a:rPr sz="900" spc="-35" dirty="0">
                          <a:solidFill>
                            <a:srgbClr val="FFFFFF"/>
                          </a:solidFill>
                          <a:latin typeface="함초롬돋움"/>
                          <a:cs typeface="함초롬돋움"/>
                        </a:rPr>
                        <a:t> </a:t>
                      </a:r>
                      <a:r>
                        <a:rPr sz="900" spc="-20" dirty="0">
                          <a:solidFill>
                            <a:srgbClr val="FFFFFF"/>
                          </a:solidFill>
                          <a:latin typeface="함초롬돋움"/>
                          <a:cs typeface="함초롬돋움"/>
                        </a:rPr>
                        <a:t>Messenger Plus</a:t>
                      </a:r>
                      <a:endParaRPr sz="900">
                        <a:latin typeface="함초롬돋움"/>
                        <a:cs typeface="함초롬돋움"/>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gn="ctr">
                        <a:lnSpc>
                          <a:spcPct val="100000"/>
                        </a:lnSpc>
                        <a:spcBef>
                          <a:spcPts val="844"/>
                        </a:spcBef>
                      </a:pPr>
                      <a:r>
                        <a:rPr sz="900" spc="-85" dirty="0">
                          <a:solidFill>
                            <a:srgbClr val="FFFFFF"/>
                          </a:solidFill>
                          <a:latin typeface="함초롬바탕"/>
                          <a:cs typeface="함초롬바탕"/>
                        </a:rPr>
                        <a:t>호신용</a:t>
                      </a:r>
                      <a:r>
                        <a:rPr sz="900" spc="-114" dirty="0">
                          <a:solidFill>
                            <a:srgbClr val="FFFFFF"/>
                          </a:solidFill>
                          <a:latin typeface="함초롬바탕"/>
                          <a:cs typeface="함초롬바탕"/>
                        </a:rPr>
                        <a:t> </a:t>
                      </a:r>
                      <a:r>
                        <a:rPr sz="900" spc="-80" dirty="0">
                          <a:solidFill>
                            <a:srgbClr val="FFFFFF"/>
                          </a:solidFill>
                          <a:latin typeface="함초롬바탕"/>
                          <a:cs typeface="함초롬바탕"/>
                        </a:rPr>
                        <a:t>위</a:t>
                      </a:r>
                      <a:r>
                        <a:rPr sz="900" spc="-114" dirty="0">
                          <a:solidFill>
                            <a:srgbClr val="FFFFFF"/>
                          </a:solidFill>
                          <a:latin typeface="함초롬바탕"/>
                          <a:cs typeface="함초롬바탕"/>
                        </a:rPr>
                        <a:t> </a:t>
                      </a:r>
                      <a:r>
                        <a:rPr sz="900" spc="-25" dirty="0">
                          <a:solidFill>
                            <a:srgbClr val="FFFFFF"/>
                          </a:solidFill>
                          <a:latin typeface="함초롬바탕"/>
                          <a:cs typeface="함초롬바탕"/>
                        </a:rPr>
                        <a:t>통신기</a:t>
                      </a:r>
                      <a:endParaRPr sz="900">
                        <a:latin typeface="함초롬바탕"/>
                        <a:cs typeface="함초롬바탕"/>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tcPr>
                </a:tc>
                <a:tc>
                  <a:txBody>
                    <a:bodyPr/>
                    <a:lstStyle/>
                    <a:p>
                      <a:pPr marL="635" algn="ctr">
                        <a:lnSpc>
                          <a:spcPct val="100000"/>
                        </a:lnSpc>
                        <a:spcBef>
                          <a:spcPts val="305"/>
                        </a:spcBef>
                      </a:pPr>
                      <a:r>
                        <a:rPr sz="900" spc="-10" dirty="0">
                          <a:solidFill>
                            <a:srgbClr val="FFFFFF"/>
                          </a:solidFill>
                          <a:latin typeface="함초롬돋움"/>
                          <a:cs typeface="함초롬돋움"/>
                        </a:rPr>
                        <a:t>GARMIN</a:t>
                      </a:r>
                      <a:endParaRPr sz="900">
                        <a:latin typeface="함초롬돋움"/>
                        <a:cs typeface="함초롬돋움"/>
                      </a:endParaRPr>
                    </a:p>
                    <a:p>
                      <a:pPr algn="ctr">
                        <a:lnSpc>
                          <a:spcPct val="100000"/>
                        </a:lnSpc>
                      </a:pPr>
                      <a:r>
                        <a:rPr sz="900" dirty="0">
                          <a:solidFill>
                            <a:srgbClr val="FFFFFF"/>
                          </a:solidFill>
                          <a:latin typeface="함초롬돋움"/>
                          <a:cs typeface="함초롬돋움"/>
                        </a:rPr>
                        <a:t>International</a:t>
                      </a:r>
                      <a:r>
                        <a:rPr sz="900" spc="-40" dirty="0">
                          <a:solidFill>
                            <a:srgbClr val="FFFFFF"/>
                          </a:solidFill>
                          <a:latin typeface="함초롬돋움"/>
                          <a:cs typeface="함초롬돋움"/>
                        </a:rPr>
                        <a:t> </a:t>
                      </a:r>
                      <a:r>
                        <a:rPr sz="900" spc="-20" dirty="0">
                          <a:solidFill>
                            <a:srgbClr val="FFFFFF"/>
                          </a:solidFill>
                          <a:latin typeface="함초롬돋움"/>
                          <a:cs typeface="함초롬돋움"/>
                        </a:rPr>
                        <a:t>Inc.</a:t>
                      </a:r>
                      <a:endParaRPr sz="900">
                        <a:latin typeface="함초롬돋움"/>
                        <a:cs typeface="함초롬돋움"/>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gn="ctr">
                        <a:lnSpc>
                          <a:spcPct val="100000"/>
                        </a:lnSpc>
                        <a:spcBef>
                          <a:spcPts val="844"/>
                        </a:spcBef>
                      </a:pPr>
                      <a:r>
                        <a:rPr sz="900" spc="-25" dirty="0">
                          <a:solidFill>
                            <a:srgbClr val="FFFFFF"/>
                          </a:solidFill>
                          <a:latin typeface="함초롬바탕"/>
                          <a:cs typeface="함초롬바탕"/>
                        </a:rPr>
                        <a:t>미국</a:t>
                      </a:r>
                      <a:endParaRPr sz="900">
                        <a:latin typeface="함초롬바탕"/>
                        <a:cs typeface="함초롬바탕"/>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marL="109220" marR="95885" indent="83185">
                        <a:lnSpc>
                          <a:spcPct val="100000"/>
                        </a:lnSpc>
                        <a:spcBef>
                          <a:spcPts val="305"/>
                        </a:spcBef>
                      </a:pPr>
                      <a:r>
                        <a:rPr sz="900" spc="-45" dirty="0">
                          <a:solidFill>
                            <a:srgbClr val="FFFFFF"/>
                          </a:solidFill>
                          <a:latin typeface="함초롬돋움"/>
                          <a:cs typeface="함초롬돋움"/>
                        </a:rPr>
                        <a:t>Mobile</a:t>
                      </a:r>
                      <a:r>
                        <a:rPr sz="900" spc="-130" dirty="0">
                          <a:solidFill>
                            <a:srgbClr val="FFFFFF"/>
                          </a:solidFill>
                          <a:latin typeface="함초롬돋움"/>
                          <a:cs typeface="함초롬돋움"/>
                        </a:rPr>
                        <a:t> </a:t>
                      </a:r>
                      <a:r>
                        <a:rPr sz="900" spc="-10" dirty="0">
                          <a:solidFill>
                            <a:srgbClr val="FFFFFF"/>
                          </a:solidFill>
                          <a:latin typeface="함초롬돋움"/>
                          <a:cs typeface="함초롬돋움"/>
                        </a:rPr>
                        <a:t>Devices, </a:t>
                      </a:r>
                      <a:r>
                        <a:rPr sz="900" spc="-75" dirty="0">
                          <a:solidFill>
                            <a:srgbClr val="FFFFFF"/>
                          </a:solidFill>
                          <a:latin typeface="함초롬돋움"/>
                          <a:cs typeface="함초롬돋움"/>
                        </a:rPr>
                        <a:t>Accessories</a:t>
                      </a:r>
                      <a:r>
                        <a:rPr sz="900" spc="-114" dirty="0">
                          <a:solidFill>
                            <a:srgbClr val="FFFFFF"/>
                          </a:solidFill>
                          <a:latin typeface="함초롬돋움"/>
                          <a:cs typeface="함초롬돋움"/>
                        </a:rPr>
                        <a:t> </a:t>
                      </a:r>
                      <a:r>
                        <a:rPr sz="900" spc="-85" dirty="0">
                          <a:solidFill>
                            <a:srgbClr val="FFFFFF"/>
                          </a:solidFill>
                          <a:latin typeface="함초롬돋움"/>
                          <a:cs typeface="함초롬돋움"/>
                        </a:rPr>
                        <a:t>&amp;</a:t>
                      </a:r>
                      <a:r>
                        <a:rPr sz="900" spc="-125" dirty="0">
                          <a:solidFill>
                            <a:srgbClr val="FFFFFF"/>
                          </a:solidFill>
                          <a:latin typeface="함초롬돋움"/>
                          <a:cs typeface="함초롬돋움"/>
                        </a:rPr>
                        <a:t> </a:t>
                      </a:r>
                      <a:r>
                        <a:rPr sz="900" spc="-30" dirty="0">
                          <a:solidFill>
                            <a:srgbClr val="FFFFFF"/>
                          </a:solidFill>
                          <a:latin typeface="함초롬돋움"/>
                          <a:cs typeface="함초롬돋움"/>
                        </a:rPr>
                        <a:t>Apps</a:t>
                      </a:r>
                      <a:endParaRPr sz="900">
                        <a:latin typeface="함초롬돋움"/>
                        <a:cs typeface="함초롬돋움"/>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gn="ctr">
                        <a:lnSpc>
                          <a:spcPct val="100000"/>
                        </a:lnSpc>
                        <a:spcBef>
                          <a:spcPts val="844"/>
                        </a:spcBef>
                      </a:pPr>
                      <a:r>
                        <a:rPr sz="900" b="1" spc="-25" dirty="0">
                          <a:solidFill>
                            <a:srgbClr val="FFFFFF"/>
                          </a:solidFill>
                          <a:latin typeface="함초롬바탕"/>
                          <a:cs typeface="함초롬바탕"/>
                        </a:rPr>
                        <a:t>기타</a:t>
                      </a:r>
                      <a:endParaRPr sz="900">
                        <a:latin typeface="함초롬바탕"/>
                        <a:cs typeface="함초롬바탕"/>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extLst>
                  <a:ext uri="{0D108BD9-81ED-4DB2-BD59-A6C34878D82A}">
                    <a16:rowId xmlns:a16="http://schemas.microsoft.com/office/drawing/2014/main" val="10008"/>
                  </a:ext>
                </a:extLst>
              </a:tr>
              <a:tr h="346075">
                <a:tc>
                  <a:txBody>
                    <a:bodyPr/>
                    <a:lstStyle/>
                    <a:p>
                      <a:pPr marL="4445" algn="ctr">
                        <a:lnSpc>
                          <a:spcPct val="100000"/>
                        </a:lnSpc>
                        <a:spcBef>
                          <a:spcPts val="835"/>
                        </a:spcBef>
                      </a:pPr>
                      <a:r>
                        <a:rPr sz="900" dirty="0">
                          <a:solidFill>
                            <a:srgbClr val="FFFFFF"/>
                          </a:solidFill>
                          <a:latin typeface="함초롬돋움"/>
                          <a:cs typeface="함초롬돋움"/>
                        </a:rPr>
                        <a:t>3</a:t>
                      </a:r>
                      <a:endParaRPr sz="900">
                        <a:latin typeface="함초롬돋움"/>
                        <a:cs typeface="함초롬돋움"/>
                      </a:endParaRPr>
                    </a:p>
                  </a:txBody>
                  <a:tcPr marL="0" marR="0" marT="10604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algn="ctr">
                        <a:lnSpc>
                          <a:spcPct val="100000"/>
                        </a:lnSpc>
                        <a:spcBef>
                          <a:spcPts val="844"/>
                        </a:spcBef>
                      </a:pPr>
                      <a:r>
                        <a:rPr sz="900" spc="-20" dirty="0">
                          <a:solidFill>
                            <a:srgbClr val="FFFFFF"/>
                          </a:solidFill>
                          <a:latin typeface="함초롬돋움"/>
                          <a:cs typeface="함초롬돋움"/>
                        </a:rPr>
                        <a:t>KATR</a:t>
                      </a:r>
                      <a:endParaRPr sz="900">
                        <a:latin typeface="함초롬돋움"/>
                        <a:cs typeface="함초롬돋움"/>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marL="635" algn="ctr">
                        <a:lnSpc>
                          <a:spcPct val="100000"/>
                        </a:lnSpc>
                        <a:spcBef>
                          <a:spcPts val="305"/>
                        </a:spcBef>
                      </a:pPr>
                      <a:r>
                        <a:rPr sz="900" spc="-80" dirty="0">
                          <a:solidFill>
                            <a:srgbClr val="FFFFFF"/>
                          </a:solidFill>
                          <a:latin typeface="함초롬바탕"/>
                          <a:cs typeface="함초롬바탕"/>
                        </a:rPr>
                        <a:t>농업</a:t>
                      </a:r>
                      <a:r>
                        <a:rPr sz="900" spc="-120" dirty="0">
                          <a:solidFill>
                            <a:srgbClr val="FFFFFF"/>
                          </a:solidFill>
                          <a:latin typeface="함초롬바탕"/>
                          <a:cs typeface="함초롬바탕"/>
                        </a:rPr>
                        <a:t> </a:t>
                      </a:r>
                      <a:r>
                        <a:rPr sz="900" spc="-60" dirty="0">
                          <a:solidFill>
                            <a:srgbClr val="FFFFFF"/>
                          </a:solidFill>
                          <a:latin typeface="함초롬바탕"/>
                          <a:cs typeface="함초롬바탕"/>
                        </a:rPr>
                        <a:t>및</a:t>
                      </a:r>
                      <a:r>
                        <a:rPr sz="900" spc="-125" dirty="0">
                          <a:solidFill>
                            <a:srgbClr val="FFFFFF"/>
                          </a:solidFill>
                          <a:latin typeface="함초롬바탕"/>
                          <a:cs typeface="함초롬바탕"/>
                        </a:rPr>
                        <a:t> </a:t>
                      </a:r>
                      <a:r>
                        <a:rPr sz="900" spc="-85" dirty="0">
                          <a:solidFill>
                            <a:srgbClr val="FFFFFF"/>
                          </a:solidFill>
                          <a:latin typeface="함초롬바탕"/>
                          <a:cs typeface="함초롬바탕"/>
                        </a:rPr>
                        <a:t>건설용</a:t>
                      </a:r>
                      <a:r>
                        <a:rPr sz="900" spc="-114" dirty="0">
                          <a:solidFill>
                            <a:srgbClr val="FFFFFF"/>
                          </a:solidFill>
                          <a:latin typeface="함초롬바탕"/>
                          <a:cs typeface="함초롬바탕"/>
                        </a:rPr>
                        <a:t> </a:t>
                      </a:r>
                      <a:r>
                        <a:rPr sz="900" spc="-25" dirty="0">
                          <a:solidFill>
                            <a:srgbClr val="FFFFFF"/>
                          </a:solidFill>
                          <a:latin typeface="함초롬바탕"/>
                          <a:cs typeface="함초롬바탕"/>
                        </a:rPr>
                        <a:t>운반용</a:t>
                      </a:r>
                      <a:endParaRPr sz="900">
                        <a:latin typeface="함초롬바탕"/>
                        <a:cs typeface="함초롬바탕"/>
                      </a:endParaRPr>
                    </a:p>
                    <a:p>
                      <a:pPr marL="1270" algn="ctr">
                        <a:lnSpc>
                          <a:spcPct val="100000"/>
                        </a:lnSpc>
                      </a:pPr>
                      <a:r>
                        <a:rPr sz="900" spc="-50" dirty="0">
                          <a:solidFill>
                            <a:srgbClr val="FFFFFF"/>
                          </a:solidFill>
                          <a:latin typeface="함초롬돋움"/>
                          <a:cs typeface="함초롬돋움"/>
                        </a:rPr>
                        <a:t>4</a:t>
                      </a:r>
                      <a:r>
                        <a:rPr sz="900" spc="-50" dirty="0">
                          <a:solidFill>
                            <a:srgbClr val="FFFFFF"/>
                          </a:solidFill>
                          <a:latin typeface="함초롬바탕"/>
                          <a:cs typeface="함초롬바탕"/>
                        </a:rPr>
                        <a:t>륜</a:t>
                      </a:r>
                      <a:r>
                        <a:rPr sz="900" spc="-120" dirty="0">
                          <a:solidFill>
                            <a:srgbClr val="FFFFFF"/>
                          </a:solidFill>
                          <a:latin typeface="함초롬바탕"/>
                          <a:cs typeface="함초롬바탕"/>
                        </a:rPr>
                        <a:t> </a:t>
                      </a:r>
                      <a:r>
                        <a:rPr sz="900" spc="-35" dirty="0">
                          <a:solidFill>
                            <a:srgbClr val="FFFFFF"/>
                          </a:solidFill>
                          <a:latin typeface="함초롬바탕"/>
                          <a:cs typeface="함초롬바탕"/>
                        </a:rPr>
                        <a:t>로봇</a:t>
                      </a:r>
                      <a:endParaRPr sz="900">
                        <a:latin typeface="함초롬바탕"/>
                        <a:cs typeface="함초롬바탕"/>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marL="361315" marR="209550" indent="-145415">
                        <a:lnSpc>
                          <a:spcPct val="100000"/>
                        </a:lnSpc>
                        <a:spcBef>
                          <a:spcPts val="305"/>
                        </a:spcBef>
                      </a:pPr>
                      <a:r>
                        <a:rPr sz="900" dirty="0">
                          <a:solidFill>
                            <a:srgbClr val="FFFFFF"/>
                          </a:solidFill>
                          <a:latin typeface="함초롬돋움"/>
                          <a:cs typeface="함초롬돋움"/>
                        </a:rPr>
                        <a:t>Kubota</a:t>
                      </a:r>
                      <a:r>
                        <a:rPr sz="900" spc="-10" dirty="0">
                          <a:solidFill>
                            <a:srgbClr val="FFFFFF"/>
                          </a:solidFill>
                          <a:latin typeface="함초롬돋움"/>
                          <a:cs typeface="함초롬돋움"/>
                        </a:rPr>
                        <a:t> North America</a:t>
                      </a:r>
                      <a:endParaRPr sz="900">
                        <a:latin typeface="함초롬돋움"/>
                        <a:cs typeface="함초롬돋움"/>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algn="ctr">
                        <a:lnSpc>
                          <a:spcPct val="100000"/>
                        </a:lnSpc>
                        <a:spcBef>
                          <a:spcPts val="844"/>
                        </a:spcBef>
                      </a:pPr>
                      <a:r>
                        <a:rPr sz="900" spc="-25" dirty="0">
                          <a:solidFill>
                            <a:srgbClr val="FFFFFF"/>
                          </a:solidFill>
                          <a:latin typeface="함초롬바탕"/>
                          <a:cs typeface="함초롬바탕"/>
                        </a:rPr>
                        <a:t>미국</a:t>
                      </a:r>
                      <a:endParaRPr sz="900">
                        <a:latin typeface="함초롬바탕"/>
                        <a:cs typeface="함초롬바탕"/>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marL="207010" marR="41910" indent="-149860">
                        <a:lnSpc>
                          <a:spcPct val="100000"/>
                        </a:lnSpc>
                        <a:spcBef>
                          <a:spcPts val="305"/>
                        </a:spcBef>
                      </a:pPr>
                      <a:r>
                        <a:rPr sz="900" spc="-50" dirty="0">
                          <a:solidFill>
                            <a:srgbClr val="FFFFFF"/>
                          </a:solidFill>
                          <a:latin typeface="함초롬돋움"/>
                          <a:cs typeface="함초롬돋움"/>
                        </a:rPr>
                        <a:t>Industrial</a:t>
                      </a:r>
                      <a:r>
                        <a:rPr sz="900" spc="-130" dirty="0">
                          <a:solidFill>
                            <a:srgbClr val="FFFFFF"/>
                          </a:solidFill>
                          <a:latin typeface="함초롬돋움"/>
                          <a:cs typeface="함초롬돋움"/>
                        </a:rPr>
                        <a:t> </a:t>
                      </a:r>
                      <a:r>
                        <a:rPr sz="900" spc="-35" dirty="0">
                          <a:solidFill>
                            <a:srgbClr val="FFFFFF"/>
                          </a:solidFill>
                          <a:latin typeface="함초롬돋움"/>
                          <a:cs typeface="함초롬돋움"/>
                        </a:rPr>
                        <a:t>Equipment </a:t>
                      </a:r>
                      <a:r>
                        <a:rPr sz="900" spc="-25" dirty="0">
                          <a:solidFill>
                            <a:srgbClr val="FFFFFF"/>
                          </a:solidFill>
                          <a:latin typeface="함초롬돋움"/>
                          <a:cs typeface="함초롬돋움"/>
                        </a:rPr>
                        <a:t>and</a:t>
                      </a:r>
                      <a:r>
                        <a:rPr sz="900" spc="-150" dirty="0">
                          <a:solidFill>
                            <a:srgbClr val="FFFFFF"/>
                          </a:solidFill>
                          <a:latin typeface="함초롬돋움"/>
                          <a:cs typeface="함초롬돋움"/>
                        </a:rPr>
                        <a:t> </a:t>
                      </a:r>
                      <a:r>
                        <a:rPr sz="900" spc="-10" dirty="0">
                          <a:solidFill>
                            <a:srgbClr val="FFFFFF"/>
                          </a:solidFill>
                          <a:latin typeface="함초롬돋움"/>
                          <a:cs typeface="함초롬돋움"/>
                        </a:rPr>
                        <a:t>Machinery</a:t>
                      </a:r>
                      <a:endParaRPr sz="900">
                        <a:latin typeface="함초롬돋움"/>
                        <a:cs typeface="함초롬돋움"/>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algn="ctr">
                        <a:lnSpc>
                          <a:spcPct val="100000"/>
                        </a:lnSpc>
                        <a:spcBef>
                          <a:spcPts val="844"/>
                        </a:spcBef>
                      </a:pPr>
                      <a:r>
                        <a:rPr sz="900" b="1" spc="-25" dirty="0">
                          <a:solidFill>
                            <a:srgbClr val="FFFFFF"/>
                          </a:solidFill>
                          <a:latin typeface="함초롬바탕"/>
                          <a:cs typeface="함초롬바탕"/>
                        </a:rPr>
                        <a:t>로봇</a:t>
                      </a:r>
                      <a:endParaRPr sz="900">
                        <a:latin typeface="함초롬바탕"/>
                        <a:cs typeface="함초롬바탕"/>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extLst>
                  <a:ext uri="{0D108BD9-81ED-4DB2-BD59-A6C34878D82A}">
                    <a16:rowId xmlns:a16="http://schemas.microsoft.com/office/drawing/2014/main" val="10009"/>
                  </a:ext>
                </a:extLst>
              </a:tr>
              <a:tr h="483234">
                <a:tc>
                  <a:txBody>
                    <a:bodyPr/>
                    <a:lstStyle/>
                    <a:p>
                      <a:pPr>
                        <a:lnSpc>
                          <a:spcPct val="100000"/>
                        </a:lnSpc>
                        <a:spcBef>
                          <a:spcPts val="50"/>
                        </a:spcBef>
                      </a:pPr>
                      <a:endParaRPr sz="1150">
                        <a:latin typeface="Times New Roman"/>
                        <a:cs typeface="Times New Roman"/>
                      </a:endParaRPr>
                    </a:p>
                    <a:p>
                      <a:pPr algn="ctr">
                        <a:lnSpc>
                          <a:spcPct val="100000"/>
                        </a:lnSpc>
                      </a:pPr>
                      <a:r>
                        <a:rPr sz="900" spc="-25" dirty="0">
                          <a:solidFill>
                            <a:srgbClr val="FFFFFF"/>
                          </a:solidFill>
                          <a:latin typeface="함초롬돋움"/>
                          <a:cs typeface="함초롬돋움"/>
                        </a:rPr>
                        <a:t>10</a:t>
                      </a:r>
                      <a:endParaRPr sz="900">
                        <a:latin typeface="함초롬돋움"/>
                        <a:cs typeface="함초롬돋움"/>
                      </a:endParaRPr>
                    </a:p>
                  </a:txBody>
                  <a:tcPr marL="0" marR="0" marT="635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nSpc>
                          <a:spcPct val="100000"/>
                        </a:lnSpc>
                        <a:spcBef>
                          <a:spcPts val="5"/>
                        </a:spcBef>
                      </a:pPr>
                      <a:endParaRPr sz="1200">
                        <a:latin typeface="Times New Roman"/>
                        <a:cs typeface="Times New Roman"/>
                      </a:endParaRPr>
                    </a:p>
                    <a:p>
                      <a:pPr algn="ctr">
                        <a:lnSpc>
                          <a:spcPct val="100000"/>
                        </a:lnSpc>
                      </a:pPr>
                      <a:r>
                        <a:rPr sz="900" spc="-10" dirty="0">
                          <a:solidFill>
                            <a:srgbClr val="FFFFFF"/>
                          </a:solidFill>
                          <a:latin typeface="함초롬돋움"/>
                          <a:cs typeface="함초롬돋움"/>
                        </a:rPr>
                        <a:t>minVerse</a:t>
                      </a:r>
                      <a:endParaRPr sz="900">
                        <a:latin typeface="함초롬돋움"/>
                        <a:cs typeface="함초롬돋움"/>
                      </a:endParaRPr>
                    </a:p>
                  </a:txBody>
                  <a:tcPr marL="0" marR="0" marT="6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marL="258445" marR="251460" indent="73025">
                        <a:lnSpc>
                          <a:spcPct val="100000"/>
                        </a:lnSpc>
                        <a:spcBef>
                          <a:spcPts val="844"/>
                        </a:spcBef>
                      </a:pPr>
                      <a:r>
                        <a:rPr sz="900" spc="-10" dirty="0">
                          <a:solidFill>
                            <a:srgbClr val="FFFFFF"/>
                          </a:solidFill>
                          <a:latin typeface="함초롬바탕"/>
                          <a:cs typeface="함초롬바탕"/>
                        </a:rPr>
                        <a:t>메타버스용 </a:t>
                      </a:r>
                      <a:r>
                        <a:rPr sz="900" spc="-80" dirty="0">
                          <a:solidFill>
                            <a:srgbClr val="FFFFFF"/>
                          </a:solidFill>
                          <a:latin typeface="함초롬바탕"/>
                          <a:cs typeface="함초롬바탕"/>
                        </a:rPr>
                        <a:t>소형</a:t>
                      </a:r>
                      <a:r>
                        <a:rPr sz="900" spc="-130" dirty="0">
                          <a:solidFill>
                            <a:srgbClr val="FFFFFF"/>
                          </a:solidFill>
                          <a:latin typeface="함초롬바탕"/>
                          <a:cs typeface="함초롬바탕"/>
                        </a:rPr>
                        <a:t> </a:t>
                      </a:r>
                      <a:r>
                        <a:rPr sz="900" dirty="0">
                          <a:solidFill>
                            <a:srgbClr val="FFFFFF"/>
                          </a:solidFill>
                          <a:latin typeface="함초롬바탕"/>
                          <a:cs typeface="함초롬바탕"/>
                        </a:rPr>
                        <a:t>햅틱</a:t>
                      </a:r>
                      <a:r>
                        <a:rPr sz="900" spc="125" dirty="0">
                          <a:solidFill>
                            <a:srgbClr val="FFFFFF"/>
                          </a:solidFill>
                          <a:latin typeface="함초롬바탕"/>
                          <a:cs typeface="함초롬바탕"/>
                        </a:rPr>
                        <a:t>  </a:t>
                      </a:r>
                      <a:r>
                        <a:rPr sz="900" spc="-85" dirty="0">
                          <a:solidFill>
                            <a:srgbClr val="FFFFFF"/>
                          </a:solidFill>
                          <a:latin typeface="함초롬바탕"/>
                          <a:cs typeface="함초롬바탕"/>
                        </a:rPr>
                        <a:t>치</a:t>
                      </a:r>
                      <a:endParaRPr sz="900">
                        <a:latin typeface="함초롬바탕"/>
                        <a:cs typeface="함초롬바탕"/>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nSpc>
                          <a:spcPct val="100000"/>
                        </a:lnSpc>
                        <a:spcBef>
                          <a:spcPts val="5"/>
                        </a:spcBef>
                      </a:pPr>
                      <a:endParaRPr sz="1200">
                        <a:latin typeface="Times New Roman"/>
                        <a:cs typeface="Times New Roman"/>
                      </a:endParaRPr>
                    </a:p>
                    <a:p>
                      <a:pPr marL="1270" algn="ctr">
                        <a:lnSpc>
                          <a:spcPct val="100000"/>
                        </a:lnSpc>
                      </a:pPr>
                      <a:r>
                        <a:rPr sz="900" dirty="0">
                          <a:solidFill>
                            <a:srgbClr val="FFFFFF"/>
                          </a:solidFill>
                          <a:latin typeface="함초롬돋움"/>
                          <a:cs typeface="함초롬돋움"/>
                        </a:rPr>
                        <a:t>Haply</a:t>
                      </a:r>
                      <a:r>
                        <a:rPr sz="900" spc="75" dirty="0">
                          <a:solidFill>
                            <a:srgbClr val="FFFFFF"/>
                          </a:solidFill>
                          <a:latin typeface="함초롬돋움"/>
                          <a:cs typeface="함초롬돋움"/>
                        </a:rPr>
                        <a:t> </a:t>
                      </a:r>
                      <a:r>
                        <a:rPr sz="900" spc="-10" dirty="0">
                          <a:solidFill>
                            <a:srgbClr val="FFFFFF"/>
                          </a:solidFill>
                          <a:latin typeface="함초롬돋움"/>
                          <a:cs typeface="함초롬돋움"/>
                        </a:rPr>
                        <a:t>Robotics</a:t>
                      </a:r>
                      <a:endParaRPr sz="900">
                        <a:latin typeface="함초롬돋움"/>
                        <a:cs typeface="함초롬돋움"/>
                      </a:endParaRPr>
                    </a:p>
                  </a:txBody>
                  <a:tcPr marL="0" marR="0" marT="6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nSpc>
                          <a:spcPct val="100000"/>
                        </a:lnSpc>
                        <a:spcBef>
                          <a:spcPts val="5"/>
                        </a:spcBef>
                      </a:pPr>
                      <a:endParaRPr sz="1200">
                        <a:latin typeface="Times New Roman"/>
                        <a:cs typeface="Times New Roman"/>
                      </a:endParaRPr>
                    </a:p>
                    <a:p>
                      <a:pPr algn="ctr">
                        <a:lnSpc>
                          <a:spcPct val="100000"/>
                        </a:lnSpc>
                      </a:pPr>
                      <a:r>
                        <a:rPr sz="900" spc="-25" dirty="0">
                          <a:solidFill>
                            <a:srgbClr val="FFFFFF"/>
                          </a:solidFill>
                          <a:latin typeface="함초롬바탕"/>
                          <a:cs typeface="함초롬바탕"/>
                        </a:rPr>
                        <a:t>캐나다</a:t>
                      </a:r>
                      <a:endParaRPr sz="900">
                        <a:latin typeface="함초롬바탕"/>
                        <a:cs typeface="함초롬바탕"/>
                      </a:endParaRPr>
                    </a:p>
                  </a:txBody>
                  <a:tcPr marL="0" marR="0" marT="6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gn="ctr">
                        <a:lnSpc>
                          <a:spcPct val="100000"/>
                        </a:lnSpc>
                        <a:spcBef>
                          <a:spcPts val="305"/>
                        </a:spcBef>
                      </a:pPr>
                      <a:r>
                        <a:rPr sz="900" spc="-10" dirty="0">
                          <a:solidFill>
                            <a:srgbClr val="FFFFFF"/>
                          </a:solidFill>
                          <a:latin typeface="함초롬돋움"/>
                          <a:cs typeface="함초롬돋움"/>
                        </a:rPr>
                        <a:t>Metaverse,</a:t>
                      </a:r>
                      <a:endParaRPr sz="900">
                        <a:latin typeface="함초롬돋움"/>
                        <a:cs typeface="함초롬돋움"/>
                      </a:endParaRPr>
                    </a:p>
                    <a:p>
                      <a:pPr marL="123189" marR="107950" algn="ctr">
                        <a:lnSpc>
                          <a:spcPct val="100000"/>
                        </a:lnSpc>
                      </a:pPr>
                      <a:r>
                        <a:rPr sz="900" spc="-75" dirty="0">
                          <a:solidFill>
                            <a:srgbClr val="FFFFFF"/>
                          </a:solidFill>
                          <a:latin typeface="함초롬돋움"/>
                          <a:cs typeface="함초롬돋움"/>
                        </a:rPr>
                        <a:t>XR</a:t>
                      </a:r>
                      <a:r>
                        <a:rPr sz="900" spc="-125" dirty="0">
                          <a:solidFill>
                            <a:srgbClr val="FFFFFF"/>
                          </a:solidFill>
                          <a:latin typeface="함초롬돋움"/>
                          <a:cs typeface="함초롬돋움"/>
                        </a:rPr>
                        <a:t> </a:t>
                      </a:r>
                      <a:r>
                        <a:rPr sz="900" spc="-50" dirty="0">
                          <a:solidFill>
                            <a:srgbClr val="FFFFFF"/>
                          </a:solidFill>
                          <a:latin typeface="함초롬돋움"/>
                          <a:cs typeface="함초롬돋움"/>
                        </a:rPr>
                        <a:t>Technologies</a:t>
                      </a:r>
                      <a:r>
                        <a:rPr sz="900" spc="-140" dirty="0">
                          <a:solidFill>
                            <a:srgbClr val="FFFFFF"/>
                          </a:solidFill>
                          <a:latin typeface="함초롬돋움"/>
                          <a:cs typeface="함초롬돋움"/>
                        </a:rPr>
                        <a:t> </a:t>
                      </a:r>
                      <a:r>
                        <a:rPr sz="900" spc="-50" dirty="0">
                          <a:solidFill>
                            <a:srgbClr val="FFFFFF"/>
                          </a:solidFill>
                          <a:latin typeface="함초롬돋움"/>
                          <a:cs typeface="함초롬돋움"/>
                        </a:rPr>
                        <a:t>&amp; </a:t>
                      </a:r>
                      <a:r>
                        <a:rPr sz="900" spc="-10" dirty="0">
                          <a:solidFill>
                            <a:srgbClr val="FFFFFF"/>
                          </a:solidFill>
                          <a:latin typeface="함초롬돋움"/>
                          <a:cs typeface="함초롬돋움"/>
                        </a:rPr>
                        <a:t>Accessories</a:t>
                      </a:r>
                      <a:endParaRPr sz="900">
                        <a:latin typeface="함초롬돋움"/>
                        <a:cs typeface="함초롬돋움"/>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nSpc>
                          <a:spcPct val="100000"/>
                        </a:lnSpc>
                        <a:spcBef>
                          <a:spcPts val="5"/>
                        </a:spcBef>
                      </a:pPr>
                      <a:endParaRPr sz="1200">
                        <a:latin typeface="Times New Roman"/>
                        <a:cs typeface="Times New Roman"/>
                      </a:endParaRPr>
                    </a:p>
                    <a:p>
                      <a:pPr algn="ctr">
                        <a:lnSpc>
                          <a:spcPct val="100000"/>
                        </a:lnSpc>
                      </a:pPr>
                      <a:r>
                        <a:rPr sz="900" b="1" spc="-10" dirty="0">
                          <a:solidFill>
                            <a:srgbClr val="FFFFFF"/>
                          </a:solidFill>
                          <a:latin typeface="함초롬바탕"/>
                          <a:cs typeface="함초롬바탕"/>
                        </a:rPr>
                        <a:t>AR/VR/XR</a:t>
                      </a:r>
                      <a:endParaRPr sz="900">
                        <a:latin typeface="함초롬바탕"/>
                        <a:cs typeface="함초롬바탕"/>
                      </a:endParaRPr>
                    </a:p>
                  </a:txBody>
                  <a:tcPr marL="0" marR="0" marT="6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extLst>
                  <a:ext uri="{0D108BD9-81ED-4DB2-BD59-A6C34878D82A}">
                    <a16:rowId xmlns:a16="http://schemas.microsoft.com/office/drawing/2014/main" val="10010"/>
                  </a:ext>
                </a:extLst>
              </a:tr>
            </a:tbl>
          </a:graphicData>
        </a:graphic>
      </p:graphicFrame>
      <p:pic>
        <p:nvPicPr>
          <p:cNvPr id="35" name="object 35"/>
          <p:cNvPicPr/>
          <p:nvPr/>
        </p:nvPicPr>
        <p:blipFill>
          <a:blip r:embed="rId10" cstate="print"/>
          <a:stretch>
            <a:fillRect/>
          </a:stretch>
        </p:blipFill>
        <p:spPr>
          <a:xfrm>
            <a:off x="2940989" y="9212667"/>
            <a:ext cx="88900" cy="104774"/>
          </a:xfrm>
          <a:prstGeom prst="rect">
            <a:avLst/>
          </a:prstGeom>
        </p:spPr>
      </p:pic>
      <p:pic>
        <p:nvPicPr>
          <p:cNvPr id="36" name="object 36"/>
          <p:cNvPicPr/>
          <p:nvPr/>
        </p:nvPicPr>
        <p:blipFill>
          <a:blip r:embed="rId11" cstate="print"/>
          <a:stretch>
            <a:fillRect/>
          </a:stretch>
        </p:blipFill>
        <p:spPr>
          <a:xfrm>
            <a:off x="3063290" y="10042486"/>
            <a:ext cx="98425" cy="104775"/>
          </a:xfrm>
          <a:prstGeom prst="rect">
            <a:avLst/>
          </a:prstGeom>
        </p:spPr>
      </p:pic>
      <p:grpSp>
        <p:nvGrpSpPr>
          <p:cNvPr id="37" name="object 37"/>
          <p:cNvGrpSpPr/>
          <p:nvPr/>
        </p:nvGrpSpPr>
        <p:grpSpPr>
          <a:xfrm>
            <a:off x="1327150" y="2890228"/>
            <a:ext cx="5729605" cy="586105"/>
            <a:chOff x="1327150" y="2890228"/>
            <a:chExt cx="5729605" cy="586105"/>
          </a:xfrm>
        </p:grpSpPr>
        <p:sp>
          <p:nvSpPr>
            <p:cNvPr id="38" name="object 38"/>
            <p:cNvSpPr/>
            <p:nvPr/>
          </p:nvSpPr>
          <p:spPr>
            <a:xfrm>
              <a:off x="1327150" y="2890228"/>
              <a:ext cx="5729605" cy="586105"/>
            </a:xfrm>
            <a:custGeom>
              <a:avLst/>
              <a:gdLst/>
              <a:ahLst/>
              <a:cxnLst/>
              <a:rect l="l" t="t" r="r" b="b"/>
              <a:pathLst>
                <a:path w="5729605" h="586104">
                  <a:moveTo>
                    <a:pt x="5729287" y="0"/>
                  </a:moveTo>
                  <a:lnTo>
                    <a:pt x="0" y="0"/>
                  </a:lnTo>
                  <a:lnTo>
                    <a:pt x="0" y="585673"/>
                  </a:lnTo>
                  <a:lnTo>
                    <a:pt x="5729287" y="585673"/>
                  </a:lnTo>
                  <a:lnTo>
                    <a:pt x="5729287" y="0"/>
                  </a:lnTo>
                  <a:close/>
                </a:path>
              </a:pathLst>
            </a:custGeom>
            <a:solidFill>
              <a:srgbClr val="E4E4E4"/>
            </a:solidFill>
          </p:spPr>
          <p:txBody>
            <a:bodyPr wrap="square" lIns="0" tIns="0" rIns="0" bIns="0" rtlCol="0"/>
            <a:lstStyle/>
            <a:p>
              <a:endParaRPr/>
            </a:p>
          </p:txBody>
        </p:sp>
        <p:pic>
          <p:nvPicPr>
            <p:cNvPr id="39" name="object 39"/>
            <p:cNvPicPr/>
            <p:nvPr/>
          </p:nvPicPr>
          <p:blipFill>
            <a:blip r:embed="rId12" cstate="print"/>
            <a:stretch>
              <a:fillRect/>
            </a:stretch>
          </p:blipFill>
          <p:spPr>
            <a:xfrm>
              <a:off x="1925727" y="2955960"/>
              <a:ext cx="114299" cy="120649"/>
            </a:xfrm>
            <a:prstGeom prst="rect">
              <a:avLst/>
            </a:prstGeom>
          </p:spPr>
        </p:pic>
      </p:grpSp>
      <p:sp>
        <p:nvSpPr>
          <p:cNvPr id="40" name="object 40"/>
          <p:cNvSpPr txBox="1"/>
          <p:nvPr/>
        </p:nvSpPr>
        <p:spPr>
          <a:xfrm>
            <a:off x="1530452" y="2924718"/>
            <a:ext cx="5266690" cy="177800"/>
          </a:xfrm>
          <a:prstGeom prst="rect">
            <a:avLst/>
          </a:prstGeom>
        </p:spPr>
        <p:txBody>
          <a:bodyPr vert="horz" wrap="square" lIns="0" tIns="12065" rIns="0" bIns="0" rtlCol="0">
            <a:spAutoFit/>
          </a:bodyPr>
          <a:lstStyle/>
          <a:p>
            <a:pPr marL="12700">
              <a:lnSpc>
                <a:spcPct val="100000"/>
              </a:lnSpc>
              <a:spcBef>
                <a:spcPts val="95"/>
              </a:spcBef>
            </a:pPr>
            <a:r>
              <a:rPr sz="1000" b="1" spc="50" dirty="0">
                <a:latin typeface="함초롬돋움"/>
                <a:cs typeface="함초롬돋움"/>
              </a:rPr>
              <a:t>1f</a:t>
            </a:r>
            <a:r>
              <a:rPr sz="1000" b="1" spc="50" dirty="0">
                <a:latin typeface="함초롬바탕"/>
                <a:cs typeface="함초롬바탕"/>
              </a:rPr>
              <a:t>개</a:t>
            </a:r>
            <a:r>
              <a:rPr sz="1000" b="1" spc="-160" dirty="0">
                <a:latin typeface="함초롬바탕"/>
                <a:cs typeface="함초롬바탕"/>
              </a:rPr>
              <a:t> </a:t>
            </a:r>
            <a:r>
              <a:rPr sz="1000" b="1" dirty="0">
                <a:latin typeface="함초롬바탕"/>
                <a:cs typeface="함초롬바탕"/>
              </a:rPr>
              <a:t>수</a:t>
            </a:r>
            <a:r>
              <a:rPr sz="1000" b="1" spc="155" dirty="0">
                <a:latin typeface="함초롬바탕"/>
                <a:cs typeface="함초롬바탕"/>
              </a:rPr>
              <a:t>  </a:t>
            </a:r>
            <a:r>
              <a:rPr sz="1000" b="1" spc="-100" dirty="0">
                <a:latin typeface="함초롬바탕"/>
                <a:cs typeface="함초롬바탕"/>
              </a:rPr>
              <a:t>작들을 </a:t>
            </a:r>
            <a:r>
              <a:rPr sz="1000" b="1" spc="-30" dirty="0">
                <a:latin typeface="함초롬돋움"/>
                <a:cs typeface="함초롬돋움"/>
              </a:rPr>
              <a:t>CES</a:t>
            </a:r>
            <a:r>
              <a:rPr sz="1000" b="1" spc="-160" dirty="0">
                <a:latin typeface="함초롬돋움"/>
                <a:cs typeface="함초롬돋움"/>
              </a:rPr>
              <a:t> </a:t>
            </a:r>
            <a:r>
              <a:rPr sz="1000" b="1" dirty="0">
                <a:latin typeface="함초롬돋움"/>
                <a:cs typeface="함초롬돋움"/>
              </a:rPr>
              <a:t>2025</a:t>
            </a:r>
            <a:r>
              <a:rPr sz="1000" b="1" spc="-165" dirty="0">
                <a:latin typeface="함초롬돋움"/>
                <a:cs typeface="함초롬돋움"/>
              </a:rPr>
              <a:t> </a:t>
            </a:r>
            <a:r>
              <a:rPr sz="1000" b="1" spc="-95" dirty="0">
                <a:latin typeface="함초롬바탕"/>
                <a:cs typeface="함초롬바탕"/>
              </a:rPr>
              <a:t>주요</a:t>
            </a:r>
            <a:r>
              <a:rPr sz="1000" b="1" spc="-145" dirty="0">
                <a:latin typeface="함초롬바탕"/>
                <a:cs typeface="함초롬바탕"/>
              </a:rPr>
              <a:t> </a:t>
            </a:r>
            <a:r>
              <a:rPr sz="1000" b="1" spc="-100" dirty="0">
                <a:latin typeface="함초롬바탕"/>
                <a:cs typeface="함초롬바탕"/>
              </a:rPr>
              <a:t>테마인</a:t>
            </a:r>
            <a:r>
              <a:rPr sz="1000" b="1" spc="-130" dirty="0">
                <a:latin typeface="함초롬바탕"/>
                <a:cs typeface="함초롬바탕"/>
              </a:rPr>
              <a:t> </a:t>
            </a:r>
            <a:r>
              <a:rPr sz="1000" b="1" spc="-10" dirty="0">
                <a:latin typeface="함초롬돋움"/>
                <a:cs typeface="함초롬돋움"/>
              </a:rPr>
              <a:t>AI,</a:t>
            </a:r>
            <a:r>
              <a:rPr sz="1000" b="1" spc="-155" dirty="0">
                <a:latin typeface="함초롬돋움"/>
                <a:cs typeface="함초롬돋움"/>
              </a:rPr>
              <a:t> </a:t>
            </a:r>
            <a:r>
              <a:rPr sz="1000" b="1" spc="-90" dirty="0">
                <a:latin typeface="함초롬바탕"/>
                <a:cs typeface="함초롬바탕"/>
              </a:rPr>
              <a:t>디지털헬스</a:t>
            </a:r>
            <a:r>
              <a:rPr sz="1000" b="1" spc="-90" dirty="0">
                <a:latin typeface="함초롬돋움"/>
                <a:cs typeface="함초롬돋움"/>
              </a:rPr>
              <a:t>,</a:t>
            </a:r>
            <a:r>
              <a:rPr sz="1000" b="1" spc="-105" dirty="0">
                <a:latin typeface="함초롬돋움"/>
                <a:cs typeface="함초롬돋움"/>
              </a:rPr>
              <a:t> </a:t>
            </a:r>
            <a:r>
              <a:rPr sz="1000" b="1" spc="-95" dirty="0">
                <a:latin typeface="함초롬바탕"/>
                <a:cs typeface="함초롬바탕"/>
              </a:rPr>
              <a:t>첨단</a:t>
            </a:r>
            <a:r>
              <a:rPr sz="1000" b="1" spc="-130" dirty="0">
                <a:latin typeface="함초롬바탕"/>
                <a:cs typeface="함초롬바탕"/>
              </a:rPr>
              <a:t> </a:t>
            </a:r>
            <a:r>
              <a:rPr sz="1000" b="1" spc="-85" dirty="0">
                <a:latin typeface="함초롬바탕"/>
                <a:cs typeface="함초롬바탕"/>
              </a:rPr>
              <a:t>모빌리티</a:t>
            </a:r>
            <a:r>
              <a:rPr sz="1000" b="1" spc="-85" dirty="0">
                <a:latin typeface="함초롬돋움"/>
                <a:cs typeface="함초롬돋움"/>
              </a:rPr>
              <a:t>,</a:t>
            </a:r>
            <a:r>
              <a:rPr sz="1000" b="1" spc="-114" dirty="0">
                <a:latin typeface="함초롬돋움"/>
                <a:cs typeface="함초롬돋움"/>
              </a:rPr>
              <a:t> </a:t>
            </a:r>
            <a:r>
              <a:rPr sz="1000" b="1" dirty="0">
                <a:latin typeface="함초롬돋움"/>
                <a:cs typeface="함초롬돋움"/>
              </a:rPr>
              <a:t>5G,</a:t>
            </a:r>
            <a:r>
              <a:rPr sz="1000" b="1" spc="-170" dirty="0">
                <a:latin typeface="함초롬돋움"/>
                <a:cs typeface="함초롬돋움"/>
              </a:rPr>
              <a:t> </a:t>
            </a:r>
            <a:r>
              <a:rPr sz="1000" b="1" spc="-90" dirty="0">
                <a:latin typeface="함초롬바탕"/>
                <a:cs typeface="함초롬바탕"/>
              </a:rPr>
              <a:t>스마트시티</a:t>
            </a:r>
            <a:r>
              <a:rPr sz="1000" b="1" spc="-90" dirty="0">
                <a:latin typeface="함초롬돋움"/>
                <a:cs typeface="함초롬돋움"/>
              </a:rPr>
              <a:t>,</a:t>
            </a:r>
            <a:r>
              <a:rPr sz="1000" b="1" spc="-100" dirty="0">
                <a:latin typeface="함초롬돋움"/>
                <a:cs typeface="함초롬돋움"/>
              </a:rPr>
              <a:t> </a:t>
            </a:r>
            <a:r>
              <a:rPr sz="1000" b="1" spc="-55" dirty="0">
                <a:latin typeface="함초롬바탕"/>
                <a:cs typeface="함초롬바탕"/>
              </a:rPr>
              <a:t>로봇</a:t>
            </a:r>
            <a:r>
              <a:rPr sz="1000" b="1" spc="-55" dirty="0">
                <a:latin typeface="함초롬돋움"/>
                <a:cs typeface="함초롬돋움"/>
              </a:rPr>
              <a:t>,</a:t>
            </a:r>
            <a:r>
              <a:rPr sz="1000" b="1" spc="-125" dirty="0">
                <a:latin typeface="함초롬돋움"/>
                <a:cs typeface="함초롬돋움"/>
              </a:rPr>
              <a:t> </a:t>
            </a:r>
            <a:r>
              <a:rPr sz="1000" b="1" spc="-10" dirty="0">
                <a:latin typeface="함초롬돋움"/>
                <a:cs typeface="함초롬돋움"/>
              </a:rPr>
              <a:t>AR/VR/XR,</a:t>
            </a:r>
            <a:endParaRPr sz="1000">
              <a:latin typeface="함초롬돋움"/>
              <a:cs typeface="함초롬돋움"/>
            </a:endParaRPr>
          </a:p>
        </p:txBody>
      </p:sp>
      <p:sp>
        <p:nvSpPr>
          <p:cNvPr id="41" name="object 41"/>
          <p:cNvSpPr txBox="1"/>
          <p:nvPr/>
        </p:nvSpPr>
        <p:spPr>
          <a:xfrm>
            <a:off x="1530326" y="3076509"/>
            <a:ext cx="4980940" cy="360680"/>
          </a:xfrm>
          <a:prstGeom prst="rect">
            <a:avLst/>
          </a:prstGeom>
        </p:spPr>
        <p:txBody>
          <a:bodyPr vert="horz" wrap="square" lIns="0" tIns="12700" rIns="0" bIns="0" rtlCol="0">
            <a:spAutoFit/>
          </a:bodyPr>
          <a:lstStyle/>
          <a:p>
            <a:pPr marL="12700" marR="5080">
              <a:lnSpc>
                <a:spcPct val="110000"/>
              </a:lnSpc>
              <a:spcBef>
                <a:spcPts val="100"/>
              </a:spcBef>
            </a:pPr>
            <a:r>
              <a:rPr sz="1000" b="1" spc="-85" dirty="0">
                <a:latin typeface="함초롬바탕"/>
                <a:cs typeface="함초롬바탕"/>
              </a:rPr>
              <a:t>스마트홈</a:t>
            </a:r>
            <a:r>
              <a:rPr sz="1000" b="1" spc="-85" dirty="0">
                <a:latin typeface="함초롬돋움"/>
                <a:cs typeface="함초롬돋움"/>
              </a:rPr>
              <a:t>,</a:t>
            </a:r>
            <a:r>
              <a:rPr sz="1000" b="1" spc="-105" dirty="0">
                <a:latin typeface="함초롬돋움"/>
                <a:cs typeface="함초롬돋움"/>
              </a:rPr>
              <a:t> </a:t>
            </a:r>
            <a:r>
              <a:rPr sz="1000" b="1" spc="-95" dirty="0">
                <a:latin typeface="함초롬바탕"/>
                <a:cs typeface="함초롬바탕"/>
              </a:rPr>
              <a:t>지속가능성</a:t>
            </a:r>
            <a:r>
              <a:rPr sz="1000" b="1" spc="-95" dirty="0">
                <a:latin typeface="함초롬돋움"/>
                <a:cs typeface="함초롬돋움"/>
              </a:rPr>
              <a:t>&amp;</a:t>
            </a:r>
            <a:r>
              <a:rPr sz="1000" b="1" spc="-95" dirty="0">
                <a:latin typeface="함초롬바탕"/>
                <a:cs typeface="함초롬바탕"/>
              </a:rPr>
              <a:t>인간안보</a:t>
            </a:r>
            <a:r>
              <a:rPr sz="1000" b="1" spc="-95" dirty="0">
                <a:latin typeface="함초롬돋움"/>
                <a:cs typeface="함초롬돋움"/>
              </a:rPr>
              <a:t>,</a:t>
            </a:r>
            <a:r>
              <a:rPr sz="1000" b="1" spc="-90" dirty="0">
                <a:latin typeface="함초롬돋움"/>
                <a:cs typeface="함초롬돋움"/>
              </a:rPr>
              <a:t> </a:t>
            </a:r>
            <a:r>
              <a:rPr sz="1000" b="1" spc="-105" dirty="0">
                <a:latin typeface="함초롬바탕"/>
                <a:cs typeface="함초롬바탕"/>
              </a:rPr>
              <a:t>우주기술</a:t>
            </a:r>
            <a:r>
              <a:rPr sz="1000" b="1" spc="-90" dirty="0">
                <a:latin typeface="함초롬바탕"/>
                <a:cs typeface="함초롬바탕"/>
              </a:rPr>
              <a:t> </a:t>
            </a:r>
            <a:r>
              <a:rPr sz="1000" b="1" spc="-105" dirty="0">
                <a:latin typeface="함초롬바탕"/>
                <a:cs typeface="함초롬바탕"/>
              </a:rPr>
              <a:t>부문으로 </a:t>
            </a:r>
            <a:r>
              <a:rPr sz="1000" b="1" spc="-90" dirty="0">
                <a:latin typeface="함초롬바탕"/>
                <a:cs typeface="함초롬바탕"/>
              </a:rPr>
              <a:t>분류했으며</a:t>
            </a:r>
            <a:r>
              <a:rPr sz="1000" b="1" spc="-90" dirty="0">
                <a:latin typeface="함초롬돋움"/>
                <a:cs typeface="함초롬돋움"/>
              </a:rPr>
              <a:t>, </a:t>
            </a:r>
            <a:r>
              <a:rPr sz="1000" b="1" spc="-95" dirty="0">
                <a:latin typeface="함초롬바탕"/>
                <a:cs typeface="함초롬바탕"/>
              </a:rPr>
              <a:t>이를</a:t>
            </a:r>
            <a:r>
              <a:rPr sz="1000" b="1" spc="-135" dirty="0">
                <a:latin typeface="함초롬바탕"/>
                <a:cs typeface="함초롬바탕"/>
              </a:rPr>
              <a:t> </a:t>
            </a:r>
            <a:r>
              <a:rPr sz="1000" b="1" spc="-105" dirty="0">
                <a:latin typeface="함초롬바탕"/>
                <a:cs typeface="함초롬바탕"/>
              </a:rPr>
              <a:t>바탕으로</a:t>
            </a:r>
            <a:r>
              <a:rPr sz="1000" b="1" spc="-90" dirty="0">
                <a:latin typeface="함초롬바탕"/>
                <a:cs typeface="함초롬바탕"/>
              </a:rPr>
              <a:t> </a:t>
            </a:r>
            <a:r>
              <a:rPr sz="1000" b="1" spc="-100" dirty="0">
                <a:latin typeface="함초롬바탕"/>
                <a:cs typeface="함초롬바탕"/>
              </a:rPr>
              <a:t>글로벌</a:t>
            </a:r>
            <a:r>
              <a:rPr sz="1000" b="1" spc="-120" dirty="0">
                <a:latin typeface="함초롬바탕"/>
                <a:cs typeface="함초롬바탕"/>
              </a:rPr>
              <a:t> </a:t>
            </a:r>
            <a:r>
              <a:rPr sz="1000" b="1" spc="-95" dirty="0">
                <a:latin typeface="함초롬바탕"/>
                <a:cs typeface="함초롬바탕"/>
              </a:rPr>
              <a:t>기술</a:t>
            </a:r>
            <a:r>
              <a:rPr sz="1000" b="1" spc="-140" dirty="0">
                <a:latin typeface="함초롬바탕"/>
                <a:cs typeface="함초롬바탕"/>
              </a:rPr>
              <a:t> </a:t>
            </a:r>
            <a:r>
              <a:rPr sz="1000" b="1" spc="-35" dirty="0">
                <a:latin typeface="함초롬바탕"/>
                <a:cs typeface="함초롬바탕"/>
              </a:rPr>
              <a:t>트렌드를 </a:t>
            </a:r>
            <a:r>
              <a:rPr sz="1000" b="1" dirty="0">
                <a:latin typeface="함초롬바탕"/>
                <a:cs typeface="함초롬바탕"/>
              </a:rPr>
              <a:t>분석</a:t>
            </a:r>
            <a:r>
              <a:rPr sz="1000" b="1" dirty="0">
                <a:latin typeface="함초롬돋움"/>
                <a:cs typeface="함초롬돋움"/>
              </a:rPr>
              <a:t>·</a:t>
            </a:r>
            <a:r>
              <a:rPr sz="1000" b="1" spc="-100" dirty="0">
                <a:latin typeface="함초롬돋움"/>
                <a:cs typeface="함초롬돋움"/>
              </a:rPr>
              <a:t> </a:t>
            </a:r>
            <a:r>
              <a:rPr sz="1000" b="1" spc="-110" dirty="0">
                <a:latin typeface="함초롬바탕"/>
                <a:cs typeface="함초롬바탕"/>
              </a:rPr>
              <a:t>전망해보고자</a:t>
            </a:r>
            <a:r>
              <a:rPr sz="1000" b="1" spc="-60" dirty="0">
                <a:latin typeface="함초롬바탕"/>
                <a:cs typeface="함초롬바탕"/>
              </a:rPr>
              <a:t> </a:t>
            </a:r>
            <a:r>
              <a:rPr sz="1000" b="1" spc="-50" dirty="0">
                <a:latin typeface="함초롬바탕"/>
                <a:cs typeface="함초롬바탕"/>
              </a:rPr>
              <a:t>함</a:t>
            </a:r>
            <a:endParaRPr sz="1000">
              <a:latin typeface="함초롬바탕"/>
              <a:cs typeface="함초롬바탕"/>
            </a:endParaRPr>
          </a:p>
        </p:txBody>
      </p:sp>
      <p:sp>
        <p:nvSpPr>
          <p:cNvPr id="42" name="object 42"/>
          <p:cNvSpPr/>
          <p:nvPr/>
        </p:nvSpPr>
        <p:spPr>
          <a:xfrm>
            <a:off x="719137" y="2890228"/>
            <a:ext cx="734060" cy="201930"/>
          </a:xfrm>
          <a:custGeom>
            <a:avLst/>
            <a:gdLst/>
            <a:ahLst/>
            <a:cxnLst/>
            <a:rect l="l" t="t" r="r" b="b"/>
            <a:pathLst>
              <a:path w="734060" h="201930">
                <a:moveTo>
                  <a:pt x="733615" y="0"/>
                </a:moveTo>
                <a:lnTo>
                  <a:pt x="0" y="0"/>
                </a:lnTo>
                <a:lnTo>
                  <a:pt x="0" y="201777"/>
                </a:lnTo>
                <a:lnTo>
                  <a:pt x="733615" y="201777"/>
                </a:lnTo>
                <a:lnTo>
                  <a:pt x="733615" y="0"/>
                </a:lnTo>
                <a:close/>
              </a:path>
            </a:pathLst>
          </a:custGeom>
          <a:solidFill>
            <a:srgbClr val="FFB600"/>
          </a:solidFill>
        </p:spPr>
        <p:txBody>
          <a:bodyPr wrap="square" lIns="0" tIns="0" rIns="0" bIns="0" rtlCol="0"/>
          <a:lstStyle/>
          <a:p>
            <a:endParaRPr/>
          </a:p>
        </p:txBody>
      </p:sp>
      <p:sp>
        <p:nvSpPr>
          <p:cNvPr id="43" name="object 43"/>
          <p:cNvSpPr txBox="1"/>
          <p:nvPr/>
        </p:nvSpPr>
        <p:spPr>
          <a:xfrm>
            <a:off x="756823" y="2892311"/>
            <a:ext cx="657225" cy="186690"/>
          </a:xfrm>
          <a:prstGeom prst="rect">
            <a:avLst/>
          </a:prstGeom>
        </p:spPr>
        <p:txBody>
          <a:bodyPr vert="horz" wrap="square" lIns="0" tIns="13335" rIns="0" bIns="0" rtlCol="0">
            <a:spAutoFit/>
          </a:bodyPr>
          <a:lstStyle/>
          <a:p>
            <a:pPr marL="12700">
              <a:lnSpc>
                <a:spcPct val="100000"/>
              </a:lnSpc>
              <a:spcBef>
                <a:spcPts val="105"/>
              </a:spcBef>
            </a:pPr>
            <a:r>
              <a:rPr sz="1050" b="1" dirty="0">
                <a:latin typeface="함초롬돋움"/>
                <a:cs typeface="함초롬돋움"/>
              </a:rPr>
              <a:t>Our</a:t>
            </a:r>
            <a:r>
              <a:rPr sz="1050" b="1" spc="-45" dirty="0">
                <a:latin typeface="함초롬돋움"/>
                <a:cs typeface="함초롬돋움"/>
              </a:rPr>
              <a:t> </a:t>
            </a:r>
            <a:r>
              <a:rPr sz="1050" b="1" spc="-10" dirty="0">
                <a:latin typeface="함초롬돋움"/>
                <a:cs typeface="함초롬돋움"/>
              </a:rPr>
              <a:t>Focus</a:t>
            </a:r>
            <a:endParaRPr sz="1050">
              <a:latin typeface="함초롬돋움"/>
              <a:cs typeface="함초롬돋움"/>
            </a:endParaRPr>
          </a:p>
        </p:txBody>
      </p:sp>
      <p:grpSp>
        <p:nvGrpSpPr>
          <p:cNvPr id="44" name="object 44"/>
          <p:cNvGrpSpPr/>
          <p:nvPr/>
        </p:nvGrpSpPr>
        <p:grpSpPr>
          <a:xfrm>
            <a:off x="719137" y="3092005"/>
            <a:ext cx="608330" cy="384175"/>
            <a:chOff x="719137" y="3092005"/>
            <a:chExt cx="608330" cy="384175"/>
          </a:xfrm>
        </p:grpSpPr>
        <p:sp>
          <p:nvSpPr>
            <p:cNvPr id="45" name="object 45"/>
            <p:cNvSpPr/>
            <p:nvPr/>
          </p:nvSpPr>
          <p:spPr>
            <a:xfrm>
              <a:off x="930757" y="3092005"/>
              <a:ext cx="396875" cy="384175"/>
            </a:xfrm>
            <a:custGeom>
              <a:avLst/>
              <a:gdLst/>
              <a:ahLst/>
              <a:cxnLst/>
              <a:rect l="l" t="t" r="r" b="b"/>
              <a:pathLst>
                <a:path w="396875" h="384175">
                  <a:moveTo>
                    <a:pt x="396405" y="0"/>
                  </a:moveTo>
                  <a:lnTo>
                    <a:pt x="0" y="0"/>
                  </a:lnTo>
                  <a:lnTo>
                    <a:pt x="0" y="383908"/>
                  </a:lnTo>
                  <a:lnTo>
                    <a:pt x="396405" y="383908"/>
                  </a:lnTo>
                  <a:lnTo>
                    <a:pt x="396405" y="0"/>
                  </a:lnTo>
                  <a:close/>
                </a:path>
              </a:pathLst>
            </a:custGeom>
            <a:solidFill>
              <a:srgbClr val="DB526A"/>
            </a:solidFill>
          </p:spPr>
          <p:txBody>
            <a:bodyPr wrap="square" lIns="0" tIns="0" rIns="0" bIns="0" rtlCol="0"/>
            <a:lstStyle/>
            <a:p>
              <a:endParaRPr/>
            </a:p>
          </p:txBody>
        </p:sp>
        <p:sp>
          <p:nvSpPr>
            <p:cNvPr id="46" name="object 46"/>
            <p:cNvSpPr/>
            <p:nvPr/>
          </p:nvSpPr>
          <p:spPr>
            <a:xfrm>
              <a:off x="986078" y="3144672"/>
              <a:ext cx="287655" cy="277495"/>
            </a:xfrm>
            <a:custGeom>
              <a:avLst/>
              <a:gdLst/>
              <a:ahLst/>
              <a:cxnLst/>
              <a:rect l="l" t="t" r="r" b="b"/>
              <a:pathLst>
                <a:path w="287655" h="277495">
                  <a:moveTo>
                    <a:pt x="287197" y="0"/>
                  </a:moveTo>
                  <a:lnTo>
                    <a:pt x="0" y="0"/>
                  </a:lnTo>
                  <a:lnTo>
                    <a:pt x="0" y="277152"/>
                  </a:lnTo>
                  <a:lnTo>
                    <a:pt x="287197" y="277152"/>
                  </a:lnTo>
                  <a:lnTo>
                    <a:pt x="287197" y="265137"/>
                  </a:lnTo>
                  <a:lnTo>
                    <a:pt x="12420" y="265137"/>
                  </a:lnTo>
                  <a:lnTo>
                    <a:pt x="12420" y="146583"/>
                  </a:lnTo>
                  <a:lnTo>
                    <a:pt x="29076" y="146583"/>
                  </a:lnTo>
                  <a:lnTo>
                    <a:pt x="21526" y="138569"/>
                  </a:lnTo>
                  <a:lnTo>
                    <a:pt x="29067" y="130568"/>
                  </a:lnTo>
                  <a:lnTo>
                    <a:pt x="12420" y="130568"/>
                  </a:lnTo>
                  <a:lnTo>
                    <a:pt x="12420" y="11214"/>
                  </a:lnTo>
                  <a:lnTo>
                    <a:pt x="287197" y="11214"/>
                  </a:lnTo>
                  <a:lnTo>
                    <a:pt x="287197" y="0"/>
                  </a:lnTo>
                  <a:close/>
                </a:path>
                <a:path w="287655" h="277495">
                  <a:moveTo>
                    <a:pt x="287197" y="146583"/>
                  </a:moveTo>
                  <a:lnTo>
                    <a:pt x="274789" y="146583"/>
                  </a:lnTo>
                  <a:lnTo>
                    <a:pt x="274789" y="265137"/>
                  </a:lnTo>
                  <a:lnTo>
                    <a:pt x="287197" y="265137"/>
                  </a:lnTo>
                  <a:lnTo>
                    <a:pt x="287197" y="146583"/>
                  </a:lnTo>
                  <a:close/>
                </a:path>
                <a:path w="287655" h="277495">
                  <a:moveTo>
                    <a:pt x="29076" y="146583"/>
                  </a:moveTo>
                  <a:lnTo>
                    <a:pt x="12420" y="146583"/>
                  </a:lnTo>
                  <a:lnTo>
                    <a:pt x="17980" y="152643"/>
                  </a:lnTo>
                  <a:lnTo>
                    <a:pt x="48006" y="181025"/>
                  </a:lnTo>
                  <a:lnTo>
                    <a:pt x="96016" y="210269"/>
                  </a:lnTo>
                  <a:lnTo>
                    <a:pt x="144017" y="220281"/>
                  </a:lnTo>
                  <a:lnTo>
                    <a:pt x="167384" y="217753"/>
                  </a:lnTo>
                  <a:lnTo>
                    <a:pt x="191296" y="210269"/>
                  </a:lnTo>
                  <a:lnTo>
                    <a:pt x="195216" y="208267"/>
                  </a:lnTo>
                  <a:lnTo>
                    <a:pt x="144017" y="208267"/>
                  </a:lnTo>
                  <a:lnTo>
                    <a:pt x="101484" y="199405"/>
                  </a:lnTo>
                  <a:lnTo>
                    <a:pt x="65079" y="178828"/>
                  </a:lnTo>
                  <a:lnTo>
                    <a:pt x="37520" y="155546"/>
                  </a:lnTo>
                  <a:lnTo>
                    <a:pt x="29076" y="146583"/>
                  </a:lnTo>
                  <a:close/>
                </a:path>
                <a:path w="287655" h="277495">
                  <a:moveTo>
                    <a:pt x="195216" y="68884"/>
                  </a:moveTo>
                  <a:lnTo>
                    <a:pt x="144017" y="68884"/>
                  </a:lnTo>
                  <a:lnTo>
                    <a:pt x="186074" y="77746"/>
                  </a:lnTo>
                  <a:lnTo>
                    <a:pt x="222234" y="98321"/>
                  </a:lnTo>
                  <a:lnTo>
                    <a:pt x="249702" y="121600"/>
                  </a:lnTo>
                  <a:lnTo>
                    <a:pt x="265683" y="138569"/>
                  </a:lnTo>
                  <a:lnTo>
                    <a:pt x="249702" y="155546"/>
                  </a:lnTo>
                  <a:lnTo>
                    <a:pt x="222234" y="178828"/>
                  </a:lnTo>
                  <a:lnTo>
                    <a:pt x="186074" y="199405"/>
                  </a:lnTo>
                  <a:lnTo>
                    <a:pt x="144017" y="208267"/>
                  </a:lnTo>
                  <a:lnTo>
                    <a:pt x="195216" y="208267"/>
                  </a:lnTo>
                  <a:lnTo>
                    <a:pt x="239204" y="181025"/>
                  </a:lnTo>
                  <a:lnTo>
                    <a:pt x="269229" y="152643"/>
                  </a:lnTo>
                  <a:lnTo>
                    <a:pt x="274789" y="146583"/>
                  </a:lnTo>
                  <a:lnTo>
                    <a:pt x="287197" y="146583"/>
                  </a:lnTo>
                  <a:lnTo>
                    <a:pt x="287197" y="130568"/>
                  </a:lnTo>
                  <a:lnTo>
                    <a:pt x="274789" y="130568"/>
                  </a:lnTo>
                  <a:lnTo>
                    <a:pt x="269229" y="124058"/>
                  </a:lnTo>
                  <a:lnTo>
                    <a:pt x="261340" y="115747"/>
                  </a:lnTo>
                  <a:lnTo>
                    <a:pt x="251279" y="106237"/>
                  </a:lnTo>
                  <a:lnTo>
                    <a:pt x="239204" y="96126"/>
                  </a:lnTo>
                  <a:lnTo>
                    <a:pt x="215366" y="79175"/>
                  </a:lnTo>
                  <a:lnTo>
                    <a:pt x="195216" y="68884"/>
                  </a:lnTo>
                  <a:close/>
                </a:path>
                <a:path w="287655" h="277495">
                  <a:moveTo>
                    <a:pt x="144017" y="76898"/>
                  </a:moveTo>
                  <a:lnTo>
                    <a:pt x="118918" y="81691"/>
                  </a:lnTo>
                  <a:lnTo>
                    <a:pt x="98396" y="94818"/>
                  </a:lnTo>
                  <a:lnTo>
                    <a:pt x="84546" y="114403"/>
                  </a:lnTo>
                  <a:lnTo>
                    <a:pt x="79463" y="138569"/>
                  </a:lnTo>
                  <a:lnTo>
                    <a:pt x="84546" y="162406"/>
                  </a:lnTo>
                  <a:lnTo>
                    <a:pt x="98396" y="182032"/>
                  </a:lnTo>
                  <a:lnTo>
                    <a:pt x="118918" y="195348"/>
                  </a:lnTo>
                  <a:lnTo>
                    <a:pt x="144017" y="200253"/>
                  </a:lnTo>
                  <a:lnTo>
                    <a:pt x="168639" y="195348"/>
                  </a:lnTo>
                  <a:lnTo>
                    <a:pt x="179465" y="188239"/>
                  </a:lnTo>
                  <a:lnTo>
                    <a:pt x="137401" y="188239"/>
                  </a:lnTo>
                  <a:lnTo>
                    <a:pt x="120988" y="183271"/>
                  </a:lnTo>
                  <a:lnTo>
                    <a:pt x="107292" y="173721"/>
                  </a:lnTo>
                  <a:lnTo>
                    <a:pt x="97478" y="160416"/>
                  </a:lnTo>
                  <a:lnTo>
                    <a:pt x="92709" y="144183"/>
                  </a:lnTo>
                  <a:lnTo>
                    <a:pt x="206552" y="144183"/>
                  </a:lnTo>
                  <a:lnTo>
                    <a:pt x="207746" y="138569"/>
                  </a:lnTo>
                  <a:lnTo>
                    <a:pt x="206403" y="132168"/>
                  </a:lnTo>
                  <a:lnTo>
                    <a:pt x="92709" y="132168"/>
                  </a:lnTo>
                  <a:lnTo>
                    <a:pt x="97478" y="116285"/>
                  </a:lnTo>
                  <a:lnTo>
                    <a:pt x="107292" y="103030"/>
                  </a:lnTo>
                  <a:lnTo>
                    <a:pt x="120988" y="93530"/>
                  </a:lnTo>
                  <a:lnTo>
                    <a:pt x="137401" y="88912"/>
                  </a:lnTo>
                  <a:lnTo>
                    <a:pt x="179795" y="88912"/>
                  </a:lnTo>
                  <a:lnTo>
                    <a:pt x="168639" y="81691"/>
                  </a:lnTo>
                  <a:lnTo>
                    <a:pt x="144017" y="76898"/>
                  </a:lnTo>
                  <a:close/>
                </a:path>
                <a:path w="287655" h="277495">
                  <a:moveTo>
                    <a:pt x="149809" y="144183"/>
                  </a:moveTo>
                  <a:lnTo>
                    <a:pt x="137401" y="144183"/>
                  </a:lnTo>
                  <a:lnTo>
                    <a:pt x="137401" y="188239"/>
                  </a:lnTo>
                  <a:lnTo>
                    <a:pt x="149809" y="188239"/>
                  </a:lnTo>
                  <a:lnTo>
                    <a:pt x="149809" y="144183"/>
                  </a:lnTo>
                  <a:close/>
                </a:path>
                <a:path w="287655" h="277495">
                  <a:moveTo>
                    <a:pt x="206552" y="144183"/>
                  </a:moveTo>
                  <a:lnTo>
                    <a:pt x="194513" y="144183"/>
                  </a:lnTo>
                  <a:lnTo>
                    <a:pt x="189737" y="160416"/>
                  </a:lnTo>
                  <a:lnTo>
                    <a:pt x="179919" y="173721"/>
                  </a:lnTo>
                  <a:lnTo>
                    <a:pt x="166222" y="183271"/>
                  </a:lnTo>
                  <a:lnTo>
                    <a:pt x="149809" y="188239"/>
                  </a:lnTo>
                  <a:lnTo>
                    <a:pt x="179465" y="188239"/>
                  </a:lnTo>
                  <a:lnTo>
                    <a:pt x="188917" y="182032"/>
                  </a:lnTo>
                  <a:lnTo>
                    <a:pt x="202677" y="162406"/>
                  </a:lnTo>
                  <a:lnTo>
                    <a:pt x="206552" y="144183"/>
                  </a:lnTo>
                  <a:close/>
                </a:path>
                <a:path w="287655" h="277495">
                  <a:moveTo>
                    <a:pt x="149809" y="88912"/>
                  </a:moveTo>
                  <a:lnTo>
                    <a:pt x="137401" y="88912"/>
                  </a:lnTo>
                  <a:lnTo>
                    <a:pt x="137401" y="132168"/>
                  </a:lnTo>
                  <a:lnTo>
                    <a:pt x="149809" y="132168"/>
                  </a:lnTo>
                  <a:lnTo>
                    <a:pt x="149809" y="88912"/>
                  </a:lnTo>
                  <a:close/>
                </a:path>
                <a:path w="287655" h="277495">
                  <a:moveTo>
                    <a:pt x="179795" y="88912"/>
                  </a:moveTo>
                  <a:lnTo>
                    <a:pt x="149809" y="88912"/>
                  </a:lnTo>
                  <a:lnTo>
                    <a:pt x="166222" y="93530"/>
                  </a:lnTo>
                  <a:lnTo>
                    <a:pt x="179919" y="103030"/>
                  </a:lnTo>
                  <a:lnTo>
                    <a:pt x="189737" y="116285"/>
                  </a:lnTo>
                  <a:lnTo>
                    <a:pt x="194513" y="132168"/>
                  </a:lnTo>
                  <a:lnTo>
                    <a:pt x="206403" y="132168"/>
                  </a:lnTo>
                  <a:lnTo>
                    <a:pt x="202677" y="114403"/>
                  </a:lnTo>
                  <a:lnTo>
                    <a:pt x="188917" y="94818"/>
                  </a:lnTo>
                  <a:lnTo>
                    <a:pt x="179795" y="88912"/>
                  </a:lnTo>
                  <a:close/>
                </a:path>
                <a:path w="287655" h="277495">
                  <a:moveTo>
                    <a:pt x="144017" y="56870"/>
                  </a:moveTo>
                  <a:lnTo>
                    <a:pt x="96016" y="66882"/>
                  </a:lnTo>
                  <a:lnTo>
                    <a:pt x="48006" y="96126"/>
                  </a:lnTo>
                  <a:lnTo>
                    <a:pt x="17980" y="124058"/>
                  </a:lnTo>
                  <a:lnTo>
                    <a:pt x="12420" y="130568"/>
                  </a:lnTo>
                  <a:lnTo>
                    <a:pt x="29067" y="130568"/>
                  </a:lnTo>
                  <a:lnTo>
                    <a:pt x="37520" y="121600"/>
                  </a:lnTo>
                  <a:lnTo>
                    <a:pt x="65079" y="98321"/>
                  </a:lnTo>
                  <a:lnTo>
                    <a:pt x="101484" y="77746"/>
                  </a:lnTo>
                  <a:lnTo>
                    <a:pt x="144017" y="68884"/>
                  </a:lnTo>
                  <a:lnTo>
                    <a:pt x="195216" y="68884"/>
                  </a:lnTo>
                  <a:lnTo>
                    <a:pt x="191296" y="66882"/>
                  </a:lnTo>
                  <a:lnTo>
                    <a:pt x="167384" y="59398"/>
                  </a:lnTo>
                  <a:lnTo>
                    <a:pt x="144017" y="56870"/>
                  </a:lnTo>
                  <a:close/>
                </a:path>
                <a:path w="287655" h="277495">
                  <a:moveTo>
                    <a:pt x="287197" y="11214"/>
                  </a:moveTo>
                  <a:lnTo>
                    <a:pt x="274789" y="11214"/>
                  </a:lnTo>
                  <a:lnTo>
                    <a:pt x="274789" y="130568"/>
                  </a:lnTo>
                  <a:lnTo>
                    <a:pt x="287197" y="130568"/>
                  </a:lnTo>
                  <a:lnTo>
                    <a:pt x="287197" y="11214"/>
                  </a:lnTo>
                  <a:close/>
                </a:path>
              </a:pathLst>
            </a:custGeom>
            <a:solidFill>
              <a:srgbClr val="FFFFFF"/>
            </a:solidFill>
          </p:spPr>
          <p:txBody>
            <a:bodyPr wrap="square" lIns="0" tIns="0" rIns="0" bIns="0" rtlCol="0"/>
            <a:lstStyle/>
            <a:p>
              <a:endParaRPr/>
            </a:p>
          </p:txBody>
        </p:sp>
        <p:pic>
          <p:nvPicPr>
            <p:cNvPr id="47" name="object 47"/>
            <p:cNvPicPr/>
            <p:nvPr/>
          </p:nvPicPr>
          <p:blipFill>
            <a:blip r:embed="rId13" cstate="print"/>
            <a:stretch>
              <a:fillRect/>
            </a:stretch>
          </p:blipFill>
          <p:spPr>
            <a:xfrm>
              <a:off x="719137" y="3092005"/>
              <a:ext cx="211620" cy="383908"/>
            </a:xfrm>
            <a:prstGeom prst="rect">
              <a:avLst/>
            </a:prstGeom>
          </p:spPr>
        </p:pic>
      </p:grpSp>
      <p:grpSp>
        <p:nvGrpSpPr>
          <p:cNvPr id="48" name="object 48"/>
          <p:cNvGrpSpPr/>
          <p:nvPr/>
        </p:nvGrpSpPr>
        <p:grpSpPr>
          <a:xfrm>
            <a:off x="749808" y="4102113"/>
            <a:ext cx="1827530" cy="1498600"/>
            <a:chOff x="749808" y="4102113"/>
            <a:chExt cx="1827530" cy="1498600"/>
          </a:xfrm>
        </p:grpSpPr>
        <p:pic>
          <p:nvPicPr>
            <p:cNvPr id="49" name="object 49"/>
            <p:cNvPicPr/>
            <p:nvPr/>
          </p:nvPicPr>
          <p:blipFill>
            <a:blip r:embed="rId14" cstate="print"/>
            <a:stretch>
              <a:fillRect/>
            </a:stretch>
          </p:blipFill>
          <p:spPr>
            <a:xfrm>
              <a:off x="749808" y="4550665"/>
              <a:ext cx="804671" cy="1050035"/>
            </a:xfrm>
            <a:prstGeom prst="rect">
              <a:avLst/>
            </a:prstGeom>
          </p:spPr>
        </p:pic>
        <p:pic>
          <p:nvPicPr>
            <p:cNvPr id="50" name="object 50"/>
            <p:cNvPicPr/>
            <p:nvPr/>
          </p:nvPicPr>
          <p:blipFill>
            <a:blip r:embed="rId15" cstate="print"/>
            <a:stretch>
              <a:fillRect/>
            </a:stretch>
          </p:blipFill>
          <p:spPr>
            <a:xfrm>
              <a:off x="824953" y="4626038"/>
              <a:ext cx="654532" cy="899998"/>
            </a:xfrm>
            <a:prstGeom prst="rect">
              <a:avLst/>
            </a:prstGeom>
          </p:spPr>
        </p:pic>
        <p:sp>
          <p:nvSpPr>
            <p:cNvPr id="51" name="object 51"/>
            <p:cNvSpPr/>
            <p:nvPr/>
          </p:nvSpPr>
          <p:spPr>
            <a:xfrm>
              <a:off x="820178" y="4621276"/>
              <a:ext cx="664210" cy="909955"/>
            </a:xfrm>
            <a:custGeom>
              <a:avLst/>
              <a:gdLst/>
              <a:ahLst/>
              <a:cxnLst/>
              <a:rect l="l" t="t" r="r" b="b"/>
              <a:pathLst>
                <a:path w="664210" h="909954">
                  <a:moveTo>
                    <a:pt x="0" y="0"/>
                  </a:moveTo>
                  <a:lnTo>
                    <a:pt x="664070" y="0"/>
                  </a:lnTo>
                  <a:lnTo>
                    <a:pt x="664070" y="909523"/>
                  </a:lnTo>
                  <a:lnTo>
                    <a:pt x="0" y="909523"/>
                  </a:lnTo>
                  <a:lnTo>
                    <a:pt x="0" y="0"/>
                  </a:lnTo>
                  <a:close/>
                </a:path>
              </a:pathLst>
            </a:custGeom>
            <a:ln w="9525">
              <a:solidFill>
                <a:srgbClr val="FFFFFF"/>
              </a:solidFill>
            </a:ln>
          </p:spPr>
          <p:txBody>
            <a:bodyPr wrap="square" lIns="0" tIns="0" rIns="0" bIns="0" rtlCol="0"/>
            <a:lstStyle/>
            <a:p>
              <a:endParaRPr/>
            </a:p>
          </p:txBody>
        </p:sp>
        <p:pic>
          <p:nvPicPr>
            <p:cNvPr id="52" name="object 52"/>
            <p:cNvPicPr/>
            <p:nvPr/>
          </p:nvPicPr>
          <p:blipFill>
            <a:blip r:embed="rId16" cstate="print"/>
            <a:stretch>
              <a:fillRect/>
            </a:stretch>
          </p:blipFill>
          <p:spPr>
            <a:xfrm>
              <a:off x="1550073" y="4111631"/>
              <a:ext cx="1017201" cy="899992"/>
            </a:xfrm>
            <a:prstGeom prst="rect">
              <a:avLst/>
            </a:prstGeom>
          </p:spPr>
        </p:pic>
        <p:sp>
          <p:nvSpPr>
            <p:cNvPr id="53" name="object 53"/>
            <p:cNvSpPr/>
            <p:nvPr/>
          </p:nvSpPr>
          <p:spPr>
            <a:xfrm>
              <a:off x="1545310" y="4106875"/>
              <a:ext cx="1026794" cy="909955"/>
            </a:xfrm>
            <a:custGeom>
              <a:avLst/>
              <a:gdLst/>
              <a:ahLst/>
              <a:cxnLst/>
              <a:rect l="l" t="t" r="r" b="b"/>
              <a:pathLst>
                <a:path w="1026794" h="909954">
                  <a:moveTo>
                    <a:pt x="0" y="0"/>
                  </a:moveTo>
                  <a:lnTo>
                    <a:pt x="1026731" y="0"/>
                  </a:lnTo>
                  <a:lnTo>
                    <a:pt x="1026731" y="909523"/>
                  </a:lnTo>
                  <a:lnTo>
                    <a:pt x="0" y="909523"/>
                  </a:lnTo>
                  <a:lnTo>
                    <a:pt x="0" y="0"/>
                  </a:lnTo>
                  <a:close/>
                </a:path>
              </a:pathLst>
            </a:custGeom>
            <a:ln w="9525">
              <a:solidFill>
                <a:srgbClr val="FFFFFF"/>
              </a:solidFill>
            </a:ln>
          </p:spPr>
          <p:txBody>
            <a:bodyPr wrap="square" lIns="0" tIns="0" rIns="0" bIns="0" rtlCol="0"/>
            <a:lstStyle/>
            <a:p>
              <a:endParaRPr/>
            </a:p>
          </p:txBody>
        </p:sp>
        <p:sp>
          <p:nvSpPr>
            <p:cNvPr id="54" name="object 54"/>
            <p:cNvSpPr/>
            <p:nvPr/>
          </p:nvSpPr>
          <p:spPr>
            <a:xfrm>
              <a:off x="1550073" y="4111638"/>
              <a:ext cx="185420" cy="185420"/>
            </a:xfrm>
            <a:custGeom>
              <a:avLst/>
              <a:gdLst/>
              <a:ahLst/>
              <a:cxnLst/>
              <a:rect l="l" t="t" r="r" b="b"/>
              <a:pathLst>
                <a:path w="185419" h="185420">
                  <a:moveTo>
                    <a:pt x="185026" y="0"/>
                  </a:moveTo>
                  <a:lnTo>
                    <a:pt x="0" y="0"/>
                  </a:lnTo>
                  <a:lnTo>
                    <a:pt x="0" y="185026"/>
                  </a:lnTo>
                  <a:lnTo>
                    <a:pt x="185026" y="185026"/>
                  </a:lnTo>
                  <a:lnTo>
                    <a:pt x="185026" y="0"/>
                  </a:lnTo>
                  <a:close/>
                </a:path>
              </a:pathLst>
            </a:custGeom>
            <a:solidFill>
              <a:srgbClr val="DB526A"/>
            </a:solidFill>
          </p:spPr>
          <p:txBody>
            <a:bodyPr wrap="square" lIns="0" tIns="0" rIns="0" bIns="0" rtlCol="0"/>
            <a:lstStyle/>
            <a:p>
              <a:endParaRPr/>
            </a:p>
          </p:txBody>
        </p:sp>
        <p:sp>
          <p:nvSpPr>
            <p:cNvPr id="55" name="object 55"/>
            <p:cNvSpPr/>
            <p:nvPr/>
          </p:nvSpPr>
          <p:spPr>
            <a:xfrm>
              <a:off x="1550073" y="4111638"/>
              <a:ext cx="185420" cy="185420"/>
            </a:xfrm>
            <a:custGeom>
              <a:avLst/>
              <a:gdLst/>
              <a:ahLst/>
              <a:cxnLst/>
              <a:rect l="l" t="t" r="r" b="b"/>
              <a:pathLst>
                <a:path w="185419" h="185420">
                  <a:moveTo>
                    <a:pt x="0" y="0"/>
                  </a:moveTo>
                  <a:lnTo>
                    <a:pt x="185026" y="0"/>
                  </a:lnTo>
                  <a:lnTo>
                    <a:pt x="185026" y="185026"/>
                  </a:lnTo>
                  <a:lnTo>
                    <a:pt x="0" y="185026"/>
                  </a:lnTo>
                  <a:lnTo>
                    <a:pt x="0" y="0"/>
                  </a:lnTo>
                  <a:close/>
                </a:path>
              </a:pathLst>
            </a:custGeom>
            <a:ln w="9524">
              <a:solidFill>
                <a:srgbClr val="FFFFFF"/>
              </a:solidFill>
            </a:ln>
          </p:spPr>
          <p:txBody>
            <a:bodyPr wrap="square" lIns="0" tIns="0" rIns="0" bIns="0" rtlCol="0"/>
            <a:lstStyle/>
            <a:p>
              <a:endParaRPr/>
            </a:p>
          </p:txBody>
        </p:sp>
      </p:grpSp>
      <p:sp>
        <p:nvSpPr>
          <p:cNvPr id="56" name="object 56"/>
          <p:cNvSpPr txBox="1"/>
          <p:nvPr/>
        </p:nvSpPr>
        <p:spPr>
          <a:xfrm>
            <a:off x="1550073" y="4119820"/>
            <a:ext cx="185420" cy="162560"/>
          </a:xfrm>
          <a:prstGeom prst="rect">
            <a:avLst/>
          </a:prstGeom>
        </p:spPr>
        <p:txBody>
          <a:bodyPr vert="horz" wrap="square" lIns="0" tIns="12700" rIns="0" bIns="0" rtlCol="0">
            <a:spAutoFit/>
          </a:bodyPr>
          <a:lstStyle/>
          <a:p>
            <a:pPr marL="59690">
              <a:lnSpc>
                <a:spcPct val="100000"/>
              </a:lnSpc>
              <a:spcBef>
                <a:spcPts val="100"/>
              </a:spcBef>
            </a:pPr>
            <a:r>
              <a:rPr sz="900" dirty="0">
                <a:solidFill>
                  <a:srgbClr val="FFFFFF"/>
                </a:solidFill>
                <a:latin typeface="Arial"/>
                <a:cs typeface="Arial"/>
              </a:rPr>
              <a:t>1</a:t>
            </a:r>
            <a:endParaRPr sz="900">
              <a:latin typeface="Arial"/>
              <a:cs typeface="Arial"/>
            </a:endParaRPr>
          </a:p>
        </p:txBody>
      </p:sp>
      <p:grpSp>
        <p:nvGrpSpPr>
          <p:cNvPr id="57" name="object 57"/>
          <p:cNvGrpSpPr/>
          <p:nvPr/>
        </p:nvGrpSpPr>
        <p:grpSpPr>
          <a:xfrm>
            <a:off x="2646184" y="4106875"/>
            <a:ext cx="1022350" cy="904875"/>
            <a:chOff x="2646184" y="4106875"/>
            <a:chExt cx="1022350" cy="904875"/>
          </a:xfrm>
        </p:grpSpPr>
        <p:pic>
          <p:nvPicPr>
            <p:cNvPr id="58" name="object 58"/>
            <p:cNvPicPr/>
            <p:nvPr/>
          </p:nvPicPr>
          <p:blipFill>
            <a:blip r:embed="rId17" cstate="print"/>
            <a:stretch>
              <a:fillRect/>
            </a:stretch>
          </p:blipFill>
          <p:spPr>
            <a:xfrm>
              <a:off x="2650950" y="4111631"/>
              <a:ext cx="1017203" cy="899992"/>
            </a:xfrm>
            <a:prstGeom prst="rect">
              <a:avLst/>
            </a:prstGeom>
          </p:spPr>
        </p:pic>
        <p:sp>
          <p:nvSpPr>
            <p:cNvPr id="59" name="object 59"/>
            <p:cNvSpPr/>
            <p:nvPr/>
          </p:nvSpPr>
          <p:spPr>
            <a:xfrm>
              <a:off x="2650947" y="4111638"/>
              <a:ext cx="185420" cy="185420"/>
            </a:xfrm>
            <a:custGeom>
              <a:avLst/>
              <a:gdLst/>
              <a:ahLst/>
              <a:cxnLst/>
              <a:rect l="l" t="t" r="r" b="b"/>
              <a:pathLst>
                <a:path w="185419" h="185420">
                  <a:moveTo>
                    <a:pt x="185026" y="0"/>
                  </a:moveTo>
                  <a:lnTo>
                    <a:pt x="0" y="0"/>
                  </a:lnTo>
                  <a:lnTo>
                    <a:pt x="0" y="185026"/>
                  </a:lnTo>
                  <a:lnTo>
                    <a:pt x="185026" y="185026"/>
                  </a:lnTo>
                  <a:lnTo>
                    <a:pt x="185026" y="0"/>
                  </a:lnTo>
                  <a:close/>
                </a:path>
              </a:pathLst>
            </a:custGeom>
            <a:solidFill>
              <a:srgbClr val="DB526A"/>
            </a:solidFill>
          </p:spPr>
          <p:txBody>
            <a:bodyPr wrap="square" lIns="0" tIns="0" rIns="0" bIns="0" rtlCol="0"/>
            <a:lstStyle/>
            <a:p>
              <a:endParaRPr/>
            </a:p>
          </p:txBody>
        </p:sp>
        <p:sp>
          <p:nvSpPr>
            <p:cNvPr id="60" name="object 60"/>
            <p:cNvSpPr/>
            <p:nvPr/>
          </p:nvSpPr>
          <p:spPr>
            <a:xfrm>
              <a:off x="2650947" y="4111638"/>
              <a:ext cx="185420" cy="185420"/>
            </a:xfrm>
            <a:custGeom>
              <a:avLst/>
              <a:gdLst/>
              <a:ahLst/>
              <a:cxnLst/>
              <a:rect l="l" t="t" r="r" b="b"/>
              <a:pathLst>
                <a:path w="185419" h="185420">
                  <a:moveTo>
                    <a:pt x="0" y="0"/>
                  </a:moveTo>
                  <a:lnTo>
                    <a:pt x="185026" y="0"/>
                  </a:lnTo>
                  <a:lnTo>
                    <a:pt x="185026" y="185026"/>
                  </a:lnTo>
                  <a:lnTo>
                    <a:pt x="0" y="185026"/>
                  </a:lnTo>
                  <a:lnTo>
                    <a:pt x="0" y="0"/>
                  </a:lnTo>
                  <a:close/>
                </a:path>
              </a:pathLst>
            </a:custGeom>
            <a:ln w="9524">
              <a:solidFill>
                <a:srgbClr val="FFFFFF"/>
              </a:solidFill>
            </a:ln>
          </p:spPr>
          <p:txBody>
            <a:bodyPr wrap="square" lIns="0" tIns="0" rIns="0" bIns="0" rtlCol="0"/>
            <a:lstStyle/>
            <a:p>
              <a:endParaRPr/>
            </a:p>
          </p:txBody>
        </p:sp>
      </p:grpSp>
      <p:sp>
        <p:nvSpPr>
          <p:cNvPr id="61" name="object 61"/>
          <p:cNvSpPr txBox="1"/>
          <p:nvPr/>
        </p:nvSpPr>
        <p:spPr>
          <a:xfrm>
            <a:off x="2646184" y="4106875"/>
            <a:ext cx="1026794" cy="909955"/>
          </a:xfrm>
          <a:prstGeom prst="rect">
            <a:avLst/>
          </a:prstGeom>
          <a:ln w="9525">
            <a:solidFill>
              <a:srgbClr val="FFFFFF"/>
            </a:solidFill>
          </a:ln>
        </p:spPr>
        <p:txBody>
          <a:bodyPr vert="horz" wrap="square" lIns="0" tIns="25400" rIns="0" bIns="0" rtlCol="0">
            <a:spAutoFit/>
          </a:bodyPr>
          <a:lstStyle/>
          <a:p>
            <a:pPr marL="64135">
              <a:lnSpc>
                <a:spcPct val="100000"/>
              </a:lnSpc>
              <a:spcBef>
                <a:spcPts val="200"/>
              </a:spcBef>
            </a:pPr>
            <a:r>
              <a:rPr sz="900" dirty="0">
                <a:solidFill>
                  <a:srgbClr val="FFFFFF"/>
                </a:solidFill>
                <a:latin typeface="Arial"/>
                <a:cs typeface="Arial"/>
              </a:rPr>
              <a:t>2</a:t>
            </a:r>
            <a:endParaRPr sz="900">
              <a:latin typeface="Arial"/>
              <a:cs typeface="Arial"/>
            </a:endParaRPr>
          </a:p>
        </p:txBody>
      </p:sp>
      <p:grpSp>
        <p:nvGrpSpPr>
          <p:cNvPr id="62" name="object 62"/>
          <p:cNvGrpSpPr/>
          <p:nvPr/>
        </p:nvGrpSpPr>
        <p:grpSpPr>
          <a:xfrm>
            <a:off x="3747820" y="4106875"/>
            <a:ext cx="1025525" cy="904875"/>
            <a:chOff x="3747820" y="4106875"/>
            <a:chExt cx="1025525" cy="904875"/>
          </a:xfrm>
        </p:grpSpPr>
        <p:pic>
          <p:nvPicPr>
            <p:cNvPr id="63" name="object 63"/>
            <p:cNvPicPr/>
            <p:nvPr/>
          </p:nvPicPr>
          <p:blipFill>
            <a:blip r:embed="rId18" cstate="print"/>
            <a:stretch>
              <a:fillRect/>
            </a:stretch>
          </p:blipFill>
          <p:spPr>
            <a:xfrm>
              <a:off x="3752584" y="4111632"/>
              <a:ext cx="1020202" cy="899991"/>
            </a:xfrm>
            <a:prstGeom prst="rect">
              <a:avLst/>
            </a:prstGeom>
          </p:spPr>
        </p:pic>
        <p:sp>
          <p:nvSpPr>
            <p:cNvPr id="64" name="object 64"/>
            <p:cNvSpPr/>
            <p:nvPr/>
          </p:nvSpPr>
          <p:spPr>
            <a:xfrm>
              <a:off x="3752583" y="4111638"/>
              <a:ext cx="185420" cy="185420"/>
            </a:xfrm>
            <a:custGeom>
              <a:avLst/>
              <a:gdLst/>
              <a:ahLst/>
              <a:cxnLst/>
              <a:rect l="l" t="t" r="r" b="b"/>
              <a:pathLst>
                <a:path w="185420" h="185420">
                  <a:moveTo>
                    <a:pt x="185026" y="0"/>
                  </a:moveTo>
                  <a:lnTo>
                    <a:pt x="0" y="0"/>
                  </a:lnTo>
                  <a:lnTo>
                    <a:pt x="0" y="185026"/>
                  </a:lnTo>
                  <a:lnTo>
                    <a:pt x="185026" y="185026"/>
                  </a:lnTo>
                  <a:lnTo>
                    <a:pt x="185026" y="0"/>
                  </a:lnTo>
                  <a:close/>
                </a:path>
              </a:pathLst>
            </a:custGeom>
            <a:solidFill>
              <a:srgbClr val="DB526A"/>
            </a:solidFill>
          </p:spPr>
          <p:txBody>
            <a:bodyPr wrap="square" lIns="0" tIns="0" rIns="0" bIns="0" rtlCol="0"/>
            <a:lstStyle/>
            <a:p>
              <a:endParaRPr/>
            </a:p>
          </p:txBody>
        </p:sp>
        <p:sp>
          <p:nvSpPr>
            <p:cNvPr id="65" name="object 65"/>
            <p:cNvSpPr/>
            <p:nvPr/>
          </p:nvSpPr>
          <p:spPr>
            <a:xfrm>
              <a:off x="3752583" y="4111638"/>
              <a:ext cx="185420" cy="185420"/>
            </a:xfrm>
            <a:custGeom>
              <a:avLst/>
              <a:gdLst/>
              <a:ahLst/>
              <a:cxnLst/>
              <a:rect l="l" t="t" r="r" b="b"/>
              <a:pathLst>
                <a:path w="185420" h="185420">
                  <a:moveTo>
                    <a:pt x="0" y="0"/>
                  </a:moveTo>
                  <a:lnTo>
                    <a:pt x="185026" y="0"/>
                  </a:lnTo>
                  <a:lnTo>
                    <a:pt x="185026" y="185026"/>
                  </a:lnTo>
                  <a:lnTo>
                    <a:pt x="0" y="185026"/>
                  </a:lnTo>
                  <a:lnTo>
                    <a:pt x="0" y="0"/>
                  </a:lnTo>
                  <a:close/>
                </a:path>
              </a:pathLst>
            </a:custGeom>
            <a:ln w="9525">
              <a:solidFill>
                <a:srgbClr val="FFFFFF"/>
              </a:solidFill>
            </a:ln>
          </p:spPr>
          <p:txBody>
            <a:bodyPr wrap="square" lIns="0" tIns="0" rIns="0" bIns="0" rtlCol="0"/>
            <a:lstStyle/>
            <a:p>
              <a:endParaRPr/>
            </a:p>
          </p:txBody>
        </p:sp>
      </p:grpSp>
      <p:sp>
        <p:nvSpPr>
          <p:cNvPr id="66" name="object 66"/>
          <p:cNvSpPr txBox="1"/>
          <p:nvPr/>
        </p:nvSpPr>
        <p:spPr>
          <a:xfrm>
            <a:off x="3747820" y="4106875"/>
            <a:ext cx="1029969" cy="909955"/>
          </a:xfrm>
          <a:prstGeom prst="rect">
            <a:avLst/>
          </a:prstGeom>
          <a:ln w="9525">
            <a:solidFill>
              <a:srgbClr val="FFFFFF"/>
            </a:solidFill>
          </a:ln>
        </p:spPr>
        <p:txBody>
          <a:bodyPr vert="horz" wrap="square" lIns="0" tIns="25400" rIns="0" bIns="0" rtlCol="0">
            <a:spAutoFit/>
          </a:bodyPr>
          <a:lstStyle/>
          <a:p>
            <a:pPr marL="64135">
              <a:lnSpc>
                <a:spcPct val="100000"/>
              </a:lnSpc>
              <a:spcBef>
                <a:spcPts val="200"/>
              </a:spcBef>
            </a:pPr>
            <a:r>
              <a:rPr sz="900" dirty="0">
                <a:solidFill>
                  <a:srgbClr val="FFFFFF"/>
                </a:solidFill>
                <a:latin typeface="Arial"/>
                <a:cs typeface="Arial"/>
              </a:rPr>
              <a:t>3</a:t>
            </a:r>
            <a:endParaRPr sz="900">
              <a:latin typeface="Arial"/>
              <a:cs typeface="Arial"/>
            </a:endParaRPr>
          </a:p>
        </p:txBody>
      </p:sp>
      <p:grpSp>
        <p:nvGrpSpPr>
          <p:cNvPr id="67" name="object 67"/>
          <p:cNvGrpSpPr/>
          <p:nvPr/>
        </p:nvGrpSpPr>
        <p:grpSpPr>
          <a:xfrm>
            <a:off x="4851704" y="4106875"/>
            <a:ext cx="1022350" cy="904875"/>
            <a:chOff x="4851704" y="4106875"/>
            <a:chExt cx="1022350" cy="904875"/>
          </a:xfrm>
        </p:grpSpPr>
        <p:pic>
          <p:nvPicPr>
            <p:cNvPr id="68" name="object 68"/>
            <p:cNvPicPr/>
            <p:nvPr/>
          </p:nvPicPr>
          <p:blipFill>
            <a:blip r:embed="rId19" cstate="print"/>
            <a:stretch>
              <a:fillRect/>
            </a:stretch>
          </p:blipFill>
          <p:spPr>
            <a:xfrm>
              <a:off x="4856468" y="4111638"/>
              <a:ext cx="1017205" cy="899993"/>
            </a:xfrm>
            <a:prstGeom prst="rect">
              <a:avLst/>
            </a:prstGeom>
          </p:spPr>
        </p:pic>
        <p:sp>
          <p:nvSpPr>
            <p:cNvPr id="69" name="object 69"/>
            <p:cNvSpPr/>
            <p:nvPr/>
          </p:nvSpPr>
          <p:spPr>
            <a:xfrm>
              <a:off x="4856467" y="4111638"/>
              <a:ext cx="185420" cy="185420"/>
            </a:xfrm>
            <a:custGeom>
              <a:avLst/>
              <a:gdLst/>
              <a:ahLst/>
              <a:cxnLst/>
              <a:rect l="l" t="t" r="r" b="b"/>
              <a:pathLst>
                <a:path w="185420" h="185420">
                  <a:moveTo>
                    <a:pt x="185026" y="0"/>
                  </a:moveTo>
                  <a:lnTo>
                    <a:pt x="0" y="0"/>
                  </a:lnTo>
                  <a:lnTo>
                    <a:pt x="0" y="185026"/>
                  </a:lnTo>
                  <a:lnTo>
                    <a:pt x="185026" y="185026"/>
                  </a:lnTo>
                  <a:lnTo>
                    <a:pt x="185026" y="0"/>
                  </a:lnTo>
                  <a:close/>
                </a:path>
              </a:pathLst>
            </a:custGeom>
            <a:solidFill>
              <a:srgbClr val="DB526A"/>
            </a:solidFill>
          </p:spPr>
          <p:txBody>
            <a:bodyPr wrap="square" lIns="0" tIns="0" rIns="0" bIns="0" rtlCol="0"/>
            <a:lstStyle/>
            <a:p>
              <a:endParaRPr/>
            </a:p>
          </p:txBody>
        </p:sp>
        <p:sp>
          <p:nvSpPr>
            <p:cNvPr id="70" name="object 70"/>
            <p:cNvSpPr/>
            <p:nvPr/>
          </p:nvSpPr>
          <p:spPr>
            <a:xfrm>
              <a:off x="4856467" y="4111638"/>
              <a:ext cx="185420" cy="185420"/>
            </a:xfrm>
            <a:custGeom>
              <a:avLst/>
              <a:gdLst/>
              <a:ahLst/>
              <a:cxnLst/>
              <a:rect l="l" t="t" r="r" b="b"/>
              <a:pathLst>
                <a:path w="185420" h="185420">
                  <a:moveTo>
                    <a:pt x="0" y="0"/>
                  </a:moveTo>
                  <a:lnTo>
                    <a:pt x="185026" y="0"/>
                  </a:lnTo>
                  <a:lnTo>
                    <a:pt x="185026" y="185026"/>
                  </a:lnTo>
                  <a:lnTo>
                    <a:pt x="0" y="185026"/>
                  </a:lnTo>
                  <a:lnTo>
                    <a:pt x="0" y="0"/>
                  </a:lnTo>
                  <a:close/>
                </a:path>
              </a:pathLst>
            </a:custGeom>
            <a:ln w="9525">
              <a:solidFill>
                <a:srgbClr val="FFFFFF"/>
              </a:solidFill>
            </a:ln>
          </p:spPr>
          <p:txBody>
            <a:bodyPr wrap="square" lIns="0" tIns="0" rIns="0" bIns="0" rtlCol="0"/>
            <a:lstStyle/>
            <a:p>
              <a:endParaRPr/>
            </a:p>
          </p:txBody>
        </p:sp>
      </p:grpSp>
      <p:sp>
        <p:nvSpPr>
          <p:cNvPr id="71" name="object 71"/>
          <p:cNvSpPr txBox="1"/>
          <p:nvPr/>
        </p:nvSpPr>
        <p:spPr>
          <a:xfrm>
            <a:off x="4851704" y="4106875"/>
            <a:ext cx="1026794" cy="909955"/>
          </a:xfrm>
          <a:prstGeom prst="rect">
            <a:avLst/>
          </a:prstGeom>
          <a:ln w="9525">
            <a:solidFill>
              <a:srgbClr val="FFFFFF"/>
            </a:solidFill>
          </a:ln>
        </p:spPr>
        <p:txBody>
          <a:bodyPr vert="horz" wrap="square" lIns="0" tIns="25400" rIns="0" bIns="0" rtlCol="0">
            <a:spAutoFit/>
          </a:bodyPr>
          <a:lstStyle/>
          <a:p>
            <a:pPr marL="64135">
              <a:lnSpc>
                <a:spcPct val="100000"/>
              </a:lnSpc>
              <a:spcBef>
                <a:spcPts val="200"/>
              </a:spcBef>
            </a:pPr>
            <a:r>
              <a:rPr sz="900" dirty="0">
                <a:solidFill>
                  <a:srgbClr val="FFFFFF"/>
                </a:solidFill>
                <a:latin typeface="Arial"/>
                <a:cs typeface="Arial"/>
              </a:rPr>
              <a:t>4</a:t>
            </a:r>
            <a:endParaRPr sz="900">
              <a:latin typeface="Arial"/>
              <a:cs typeface="Arial"/>
            </a:endParaRPr>
          </a:p>
        </p:txBody>
      </p:sp>
      <p:grpSp>
        <p:nvGrpSpPr>
          <p:cNvPr id="72" name="object 72"/>
          <p:cNvGrpSpPr/>
          <p:nvPr/>
        </p:nvGrpSpPr>
        <p:grpSpPr>
          <a:xfrm>
            <a:off x="5947829" y="4102113"/>
            <a:ext cx="1036319" cy="919480"/>
            <a:chOff x="5947829" y="4102113"/>
            <a:chExt cx="1036319" cy="919480"/>
          </a:xfrm>
        </p:grpSpPr>
        <p:pic>
          <p:nvPicPr>
            <p:cNvPr id="73" name="object 73"/>
            <p:cNvPicPr/>
            <p:nvPr/>
          </p:nvPicPr>
          <p:blipFill>
            <a:blip r:embed="rId20" cstate="print"/>
            <a:stretch>
              <a:fillRect/>
            </a:stretch>
          </p:blipFill>
          <p:spPr>
            <a:xfrm>
              <a:off x="5957354" y="4111638"/>
              <a:ext cx="1017206" cy="899998"/>
            </a:xfrm>
            <a:prstGeom prst="rect">
              <a:avLst/>
            </a:prstGeom>
          </p:spPr>
        </p:pic>
        <p:sp>
          <p:nvSpPr>
            <p:cNvPr id="74" name="object 74"/>
            <p:cNvSpPr/>
            <p:nvPr/>
          </p:nvSpPr>
          <p:spPr>
            <a:xfrm>
              <a:off x="5952591" y="4106875"/>
              <a:ext cx="1026794" cy="909955"/>
            </a:xfrm>
            <a:custGeom>
              <a:avLst/>
              <a:gdLst/>
              <a:ahLst/>
              <a:cxnLst/>
              <a:rect l="l" t="t" r="r" b="b"/>
              <a:pathLst>
                <a:path w="1026795" h="909954">
                  <a:moveTo>
                    <a:pt x="0" y="0"/>
                  </a:moveTo>
                  <a:lnTo>
                    <a:pt x="1026731" y="0"/>
                  </a:lnTo>
                  <a:lnTo>
                    <a:pt x="1026731" y="909523"/>
                  </a:lnTo>
                  <a:lnTo>
                    <a:pt x="0" y="909523"/>
                  </a:lnTo>
                  <a:lnTo>
                    <a:pt x="0" y="0"/>
                  </a:lnTo>
                  <a:close/>
                </a:path>
              </a:pathLst>
            </a:custGeom>
            <a:ln w="9525">
              <a:solidFill>
                <a:srgbClr val="FFFFFF"/>
              </a:solidFill>
            </a:ln>
          </p:spPr>
          <p:txBody>
            <a:bodyPr wrap="square" lIns="0" tIns="0" rIns="0" bIns="0" rtlCol="0"/>
            <a:lstStyle/>
            <a:p>
              <a:endParaRPr/>
            </a:p>
          </p:txBody>
        </p:sp>
        <p:sp>
          <p:nvSpPr>
            <p:cNvPr id="75" name="object 75"/>
            <p:cNvSpPr/>
            <p:nvPr/>
          </p:nvSpPr>
          <p:spPr>
            <a:xfrm>
              <a:off x="5957354" y="4111638"/>
              <a:ext cx="185420" cy="185420"/>
            </a:xfrm>
            <a:custGeom>
              <a:avLst/>
              <a:gdLst/>
              <a:ahLst/>
              <a:cxnLst/>
              <a:rect l="l" t="t" r="r" b="b"/>
              <a:pathLst>
                <a:path w="185420" h="185420">
                  <a:moveTo>
                    <a:pt x="185026" y="0"/>
                  </a:moveTo>
                  <a:lnTo>
                    <a:pt x="0" y="0"/>
                  </a:lnTo>
                  <a:lnTo>
                    <a:pt x="0" y="185026"/>
                  </a:lnTo>
                  <a:lnTo>
                    <a:pt x="185026" y="185026"/>
                  </a:lnTo>
                  <a:lnTo>
                    <a:pt x="185026" y="0"/>
                  </a:lnTo>
                  <a:close/>
                </a:path>
              </a:pathLst>
            </a:custGeom>
            <a:solidFill>
              <a:srgbClr val="DB526A"/>
            </a:solidFill>
          </p:spPr>
          <p:txBody>
            <a:bodyPr wrap="square" lIns="0" tIns="0" rIns="0" bIns="0" rtlCol="0"/>
            <a:lstStyle/>
            <a:p>
              <a:endParaRPr/>
            </a:p>
          </p:txBody>
        </p:sp>
        <p:sp>
          <p:nvSpPr>
            <p:cNvPr id="76" name="object 76"/>
            <p:cNvSpPr/>
            <p:nvPr/>
          </p:nvSpPr>
          <p:spPr>
            <a:xfrm>
              <a:off x="5957354" y="4111638"/>
              <a:ext cx="185420" cy="185420"/>
            </a:xfrm>
            <a:custGeom>
              <a:avLst/>
              <a:gdLst/>
              <a:ahLst/>
              <a:cxnLst/>
              <a:rect l="l" t="t" r="r" b="b"/>
              <a:pathLst>
                <a:path w="185420" h="185420">
                  <a:moveTo>
                    <a:pt x="0" y="0"/>
                  </a:moveTo>
                  <a:lnTo>
                    <a:pt x="185026" y="0"/>
                  </a:lnTo>
                  <a:lnTo>
                    <a:pt x="185026" y="185026"/>
                  </a:lnTo>
                  <a:lnTo>
                    <a:pt x="0" y="185026"/>
                  </a:lnTo>
                  <a:lnTo>
                    <a:pt x="0" y="0"/>
                  </a:lnTo>
                  <a:close/>
                </a:path>
              </a:pathLst>
            </a:custGeom>
            <a:ln w="9525">
              <a:solidFill>
                <a:srgbClr val="FFFFFF"/>
              </a:solidFill>
            </a:ln>
          </p:spPr>
          <p:txBody>
            <a:bodyPr wrap="square" lIns="0" tIns="0" rIns="0" bIns="0" rtlCol="0"/>
            <a:lstStyle/>
            <a:p>
              <a:endParaRPr/>
            </a:p>
          </p:txBody>
        </p:sp>
      </p:grpSp>
      <p:sp>
        <p:nvSpPr>
          <p:cNvPr id="77" name="object 77"/>
          <p:cNvSpPr txBox="1"/>
          <p:nvPr/>
        </p:nvSpPr>
        <p:spPr>
          <a:xfrm>
            <a:off x="5957354" y="4119820"/>
            <a:ext cx="185420" cy="162560"/>
          </a:xfrm>
          <a:prstGeom prst="rect">
            <a:avLst/>
          </a:prstGeom>
        </p:spPr>
        <p:txBody>
          <a:bodyPr vert="horz" wrap="square" lIns="0" tIns="12700" rIns="0" bIns="0" rtlCol="0">
            <a:spAutoFit/>
          </a:bodyPr>
          <a:lstStyle/>
          <a:p>
            <a:pPr marL="59690">
              <a:lnSpc>
                <a:spcPct val="100000"/>
              </a:lnSpc>
              <a:spcBef>
                <a:spcPts val="100"/>
              </a:spcBef>
            </a:pPr>
            <a:r>
              <a:rPr sz="900" dirty="0">
                <a:solidFill>
                  <a:srgbClr val="FFFFFF"/>
                </a:solidFill>
                <a:latin typeface="Arial"/>
                <a:cs typeface="Arial"/>
              </a:rPr>
              <a:t>5</a:t>
            </a:r>
            <a:endParaRPr sz="900">
              <a:latin typeface="Arial"/>
              <a:cs typeface="Arial"/>
            </a:endParaRPr>
          </a:p>
        </p:txBody>
      </p:sp>
      <p:grpSp>
        <p:nvGrpSpPr>
          <p:cNvPr id="78" name="object 78"/>
          <p:cNvGrpSpPr/>
          <p:nvPr/>
        </p:nvGrpSpPr>
        <p:grpSpPr>
          <a:xfrm>
            <a:off x="1540548" y="5101272"/>
            <a:ext cx="1036319" cy="919480"/>
            <a:chOff x="1540548" y="5101272"/>
            <a:chExt cx="1036319" cy="919480"/>
          </a:xfrm>
        </p:grpSpPr>
        <p:sp>
          <p:nvSpPr>
            <p:cNvPr id="79" name="object 79"/>
            <p:cNvSpPr/>
            <p:nvPr/>
          </p:nvSpPr>
          <p:spPr>
            <a:xfrm>
              <a:off x="1550073" y="5110797"/>
              <a:ext cx="1017269" cy="900430"/>
            </a:xfrm>
            <a:custGeom>
              <a:avLst/>
              <a:gdLst/>
              <a:ahLst/>
              <a:cxnLst/>
              <a:rect l="l" t="t" r="r" b="b"/>
              <a:pathLst>
                <a:path w="1017269" h="900429">
                  <a:moveTo>
                    <a:pt x="1017206" y="0"/>
                  </a:moveTo>
                  <a:lnTo>
                    <a:pt x="0" y="0"/>
                  </a:lnTo>
                  <a:lnTo>
                    <a:pt x="0" y="899998"/>
                  </a:lnTo>
                  <a:lnTo>
                    <a:pt x="1017206" y="899998"/>
                  </a:lnTo>
                  <a:lnTo>
                    <a:pt x="1017206" y="0"/>
                  </a:lnTo>
                  <a:close/>
                </a:path>
              </a:pathLst>
            </a:custGeom>
            <a:solidFill>
              <a:srgbClr val="FFFFFF"/>
            </a:solidFill>
          </p:spPr>
          <p:txBody>
            <a:bodyPr wrap="square" lIns="0" tIns="0" rIns="0" bIns="0" rtlCol="0"/>
            <a:lstStyle/>
            <a:p>
              <a:endParaRPr/>
            </a:p>
          </p:txBody>
        </p:sp>
        <p:pic>
          <p:nvPicPr>
            <p:cNvPr id="80" name="object 80"/>
            <p:cNvPicPr/>
            <p:nvPr/>
          </p:nvPicPr>
          <p:blipFill>
            <a:blip r:embed="rId21" cstate="print"/>
            <a:stretch>
              <a:fillRect/>
            </a:stretch>
          </p:blipFill>
          <p:spPr>
            <a:xfrm>
              <a:off x="1656721" y="5205158"/>
              <a:ext cx="803890" cy="711270"/>
            </a:xfrm>
            <a:prstGeom prst="rect">
              <a:avLst/>
            </a:prstGeom>
          </p:spPr>
        </p:pic>
        <p:sp>
          <p:nvSpPr>
            <p:cNvPr id="81" name="object 81"/>
            <p:cNvSpPr/>
            <p:nvPr/>
          </p:nvSpPr>
          <p:spPr>
            <a:xfrm>
              <a:off x="1545310" y="5106035"/>
              <a:ext cx="1026794" cy="909955"/>
            </a:xfrm>
            <a:custGeom>
              <a:avLst/>
              <a:gdLst/>
              <a:ahLst/>
              <a:cxnLst/>
              <a:rect l="l" t="t" r="r" b="b"/>
              <a:pathLst>
                <a:path w="1026794" h="909954">
                  <a:moveTo>
                    <a:pt x="0" y="0"/>
                  </a:moveTo>
                  <a:lnTo>
                    <a:pt x="1026731" y="0"/>
                  </a:lnTo>
                  <a:lnTo>
                    <a:pt x="1026731" y="909523"/>
                  </a:lnTo>
                  <a:lnTo>
                    <a:pt x="0" y="909523"/>
                  </a:lnTo>
                  <a:lnTo>
                    <a:pt x="0" y="0"/>
                  </a:lnTo>
                  <a:close/>
                </a:path>
              </a:pathLst>
            </a:custGeom>
            <a:ln w="9525">
              <a:solidFill>
                <a:srgbClr val="FFFFFF"/>
              </a:solidFill>
            </a:ln>
          </p:spPr>
          <p:txBody>
            <a:bodyPr wrap="square" lIns="0" tIns="0" rIns="0" bIns="0" rtlCol="0"/>
            <a:lstStyle/>
            <a:p>
              <a:endParaRPr/>
            </a:p>
          </p:txBody>
        </p:sp>
        <p:sp>
          <p:nvSpPr>
            <p:cNvPr id="82" name="object 82"/>
            <p:cNvSpPr/>
            <p:nvPr/>
          </p:nvSpPr>
          <p:spPr>
            <a:xfrm>
              <a:off x="1550073" y="5110797"/>
              <a:ext cx="185420" cy="185420"/>
            </a:xfrm>
            <a:custGeom>
              <a:avLst/>
              <a:gdLst/>
              <a:ahLst/>
              <a:cxnLst/>
              <a:rect l="l" t="t" r="r" b="b"/>
              <a:pathLst>
                <a:path w="185419" h="185420">
                  <a:moveTo>
                    <a:pt x="185026" y="0"/>
                  </a:moveTo>
                  <a:lnTo>
                    <a:pt x="0" y="0"/>
                  </a:lnTo>
                  <a:lnTo>
                    <a:pt x="0" y="185026"/>
                  </a:lnTo>
                  <a:lnTo>
                    <a:pt x="185026" y="185026"/>
                  </a:lnTo>
                  <a:lnTo>
                    <a:pt x="185026" y="0"/>
                  </a:lnTo>
                  <a:close/>
                </a:path>
              </a:pathLst>
            </a:custGeom>
            <a:solidFill>
              <a:srgbClr val="DB526A"/>
            </a:solidFill>
          </p:spPr>
          <p:txBody>
            <a:bodyPr wrap="square" lIns="0" tIns="0" rIns="0" bIns="0" rtlCol="0"/>
            <a:lstStyle/>
            <a:p>
              <a:endParaRPr/>
            </a:p>
          </p:txBody>
        </p:sp>
        <p:sp>
          <p:nvSpPr>
            <p:cNvPr id="83" name="object 83"/>
            <p:cNvSpPr/>
            <p:nvPr/>
          </p:nvSpPr>
          <p:spPr>
            <a:xfrm>
              <a:off x="1550073" y="5110797"/>
              <a:ext cx="185420" cy="185420"/>
            </a:xfrm>
            <a:custGeom>
              <a:avLst/>
              <a:gdLst/>
              <a:ahLst/>
              <a:cxnLst/>
              <a:rect l="l" t="t" r="r" b="b"/>
              <a:pathLst>
                <a:path w="185419" h="185420">
                  <a:moveTo>
                    <a:pt x="0" y="0"/>
                  </a:moveTo>
                  <a:lnTo>
                    <a:pt x="185026" y="0"/>
                  </a:lnTo>
                  <a:lnTo>
                    <a:pt x="185026" y="185026"/>
                  </a:lnTo>
                  <a:lnTo>
                    <a:pt x="0" y="185026"/>
                  </a:lnTo>
                  <a:lnTo>
                    <a:pt x="0" y="0"/>
                  </a:lnTo>
                  <a:close/>
                </a:path>
              </a:pathLst>
            </a:custGeom>
            <a:ln w="9525">
              <a:solidFill>
                <a:srgbClr val="FFFFFF"/>
              </a:solidFill>
            </a:ln>
          </p:spPr>
          <p:txBody>
            <a:bodyPr wrap="square" lIns="0" tIns="0" rIns="0" bIns="0" rtlCol="0"/>
            <a:lstStyle/>
            <a:p>
              <a:endParaRPr/>
            </a:p>
          </p:txBody>
        </p:sp>
      </p:grpSp>
      <p:sp>
        <p:nvSpPr>
          <p:cNvPr id="84" name="object 84"/>
          <p:cNvSpPr txBox="1"/>
          <p:nvPr/>
        </p:nvSpPr>
        <p:spPr>
          <a:xfrm>
            <a:off x="1540548" y="5101272"/>
            <a:ext cx="1036319" cy="919480"/>
          </a:xfrm>
          <a:prstGeom prst="rect">
            <a:avLst/>
          </a:prstGeom>
        </p:spPr>
        <p:txBody>
          <a:bodyPr vert="horz" wrap="square" lIns="0" tIns="30480" rIns="0" bIns="0" rtlCol="0">
            <a:spAutoFit/>
          </a:bodyPr>
          <a:lstStyle/>
          <a:p>
            <a:pPr marL="69215">
              <a:lnSpc>
                <a:spcPct val="100000"/>
              </a:lnSpc>
              <a:spcBef>
                <a:spcPts val="240"/>
              </a:spcBef>
            </a:pPr>
            <a:r>
              <a:rPr sz="900" dirty="0">
                <a:solidFill>
                  <a:srgbClr val="FFFFFF"/>
                </a:solidFill>
                <a:latin typeface="Arial"/>
                <a:cs typeface="Arial"/>
              </a:rPr>
              <a:t>6</a:t>
            </a:r>
            <a:endParaRPr sz="900">
              <a:latin typeface="Arial"/>
              <a:cs typeface="Arial"/>
            </a:endParaRPr>
          </a:p>
        </p:txBody>
      </p:sp>
      <p:grpSp>
        <p:nvGrpSpPr>
          <p:cNvPr id="85" name="object 85"/>
          <p:cNvGrpSpPr/>
          <p:nvPr/>
        </p:nvGrpSpPr>
        <p:grpSpPr>
          <a:xfrm>
            <a:off x="2646184" y="5106035"/>
            <a:ext cx="1022350" cy="904875"/>
            <a:chOff x="2646184" y="5106035"/>
            <a:chExt cx="1022350" cy="904875"/>
          </a:xfrm>
        </p:grpSpPr>
        <p:pic>
          <p:nvPicPr>
            <p:cNvPr id="86" name="object 86"/>
            <p:cNvPicPr/>
            <p:nvPr/>
          </p:nvPicPr>
          <p:blipFill>
            <a:blip r:embed="rId22" cstate="print"/>
            <a:stretch>
              <a:fillRect/>
            </a:stretch>
          </p:blipFill>
          <p:spPr>
            <a:xfrm>
              <a:off x="2650949" y="5110797"/>
              <a:ext cx="1017204" cy="899996"/>
            </a:xfrm>
            <a:prstGeom prst="rect">
              <a:avLst/>
            </a:prstGeom>
          </p:spPr>
        </p:pic>
        <p:sp>
          <p:nvSpPr>
            <p:cNvPr id="87" name="object 87"/>
            <p:cNvSpPr/>
            <p:nvPr/>
          </p:nvSpPr>
          <p:spPr>
            <a:xfrm>
              <a:off x="2650947" y="5110797"/>
              <a:ext cx="185420" cy="185420"/>
            </a:xfrm>
            <a:custGeom>
              <a:avLst/>
              <a:gdLst/>
              <a:ahLst/>
              <a:cxnLst/>
              <a:rect l="l" t="t" r="r" b="b"/>
              <a:pathLst>
                <a:path w="185419" h="185420">
                  <a:moveTo>
                    <a:pt x="185026" y="0"/>
                  </a:moveTo>
                  <a:lnTo>
                    <a:pt x="0" y="0"/>
                  </a:lnTo>
                  <a:lnTo>
                    <a:pt x="0" y="185026"/>
                  </a:lnTo>
                  <a:lnTo>
                    <a:pt x="185026" y="185026"/>
                  </a:lnTo>
                  <a:lnTo>
                    <a:pt x="185026" y="0"/>
                  </a:lnTo>
                  <a:close/>
                </a:path>
              </a:pathLst>
            </a:custGeom>
            <a:solidFill>
              <a:srgbClr val="DB526A"/>
            </a:solidFill>
          </p:spPr>
          <p:txBody>
            <a:bodyPr wrap="square" lIns="0" tIns="0" rIns="0" bIns="0" rtlCol="0"/>
            <a:lstStyle/>
            <a:p>
              <a:endParaRPr/>
            </a:p>
          </p:txBody>
        </p:sp>
        <p:sp>
          <p:nvSpPr>
            <p:cNvPr id="88" name="object 88"/>
            <p:cNvSpPr/>
            <p:nvPr/>
          </p:nvSpPr>
          <p:spPr>
            <a:xfrm>
              <a:off x="2650947" y="5110797"/>
              <a:ext cx="185420" cy="185420"/>
            </a:xfrm>
            <a:custGeom>
              <a:avLst/>
              <a:gdLst/>
              <a:ahLst/>
              <a:cxnLst/>
              <a:rect l="l" t="t" r="r" b="b"/>
              <a:pathLst>
                <a:path w="185419" h="185420">
                  <a:moveTo>
                    <a:pt x="0" y="0"/>
                  </a:moveTo>
                  <a:lnTo>
                    <a:pt x="185026" y="0"/>
                  </a:lnTo>
                  <a:lnTo>
                    <a:pt x="185026" y="185026"/>
                  </a:lnTo>
                  <a:lnTo>
                    <a:pt x="0" y="185026"/>
                  </a:lnTo>
                  <a:lnTo>
                    <a:pt x="0" y="0"/>
                  </a:lnTo>
                  <a:close/>
                </a:path>
              </a:pathLst>
            </a:custGeom>
            <a:ln w="9525">
              <a:solidFill>
                <a:srgbClr val="FFFFFF"/>
              </a:solidFill>
            </a:ln>
          </p:spPr>
          <p:txBody>
            <a:bodyPr wrap="square" lIns="0" tIns="0" rIns="0" bIns="0" rtlCol="0"/>
            <a:lstStyle/>
            <a:p>
              <a:endParaRPr/>
            </a:p>
          </p:txBody>
        </p:sp>
      </p:grpSp>
      <p:sp>
        <p:nvSpPr>
          <p:cNvPr id="89" name="object 89"/>
          <p:cNvSpPr txBox="1"/>
          <p:nvPr/>
        </p:nvSpPr>
        <p:spPr>
          <a:xfrm>
            <a:off x="2646184" y="5106035"/>
            <a:ext cx="1026794" cy="909955"/>
          </a:xfrm>
          <a:prstGeom prst="rect">
            <a:avLst/>
          </a:prstGeom>
          <a:ln w="9525">
            <a:solidFill>
              <a:srgbClr val="FFFFFF"/>
            </a:solidFill>
          </a:ln>
        </p:spPr>
        <p:txBody>
          <a:bodyPr vert="horz" wrap="square" lIns="0" tIns="25400" rIns="0" bIns="0" rtlCol="0">
            <a:spAutoFit/>
          </a:bodyPr>
          <a:lstStyle/>
          <a:p>
            <a:pPr marL="64135">
              <a:lnSpc>
                <a:spcPct val="100000"/>
              </a:lnSpc>
              <a:spcBef>
                <a:spcPts val="200"/>
              </a:spcBef>
            </a:pPr>
            <a:r>
              <a:rPr sz="900" dirty="0">
                <a:solidFill>
                  <a:srgbClr val="FFFFFF"/>
                </a:solidFill>
                <a:latin typeface="Arial"/>
                <a:cs typeface="Arial"/>
              </a:rPr>
              <a:t>7</a:t>
            </a:r>
            <a:endParaRPr sz="900">
              <a:latin typeface="Arial"/>
              <a:cs typeface="Arial"/>
            </a:endParaRPr>
          </a:p>
        </p:txBody>
      </p:sp>
      <p:grpSp>
        <p:nvGrpSpPr>
          <p:cNvPr id="90" name="object 90"/>
          <p:cNvGrpSpPr/>
          <p:nvPr/>
        </p:nvGrpSpPr>
        <p:grpSpPr>
          <a:xfrm>
            <a:off x="3747820" y="5106035"/>
            <a:ext cx="1022350" cy="904875"/>
            <a:chOff x="3747820" y="5106035"/>
            <a:chExt cx="1022350" cy="904875"/>
          </a:xfrm>
        </p:grpSpPr>
        <p:pic>
          <p:nvPicPr>
            <p:cNvPr id="91" name="object 91"/>
            <p:cNvPicPr/>
            <p:nvPr/>
          </p:nvPicPr>
          <p:blipFill>
            <a:blip r:embed="rId23" cstate="print"/>
            <a:stretch>
              <a:fillRect/>
            </a:stretch>
          </p:blipFill>
          <p:spPr>
            <a:xfrm>
              <a:off x="3752583" y="5110797"/>
              <a:ext cx="1017206" cy="899996"/>
            </a:xfrm>
            <a:prstGeom prst="rect">
              <a:avLst/>
            </a:prstGeom>
          </p:spPr>
        </p:pic>
        <p:sp>
          <p:nvSpPr>
            <p:cNvPr id="92" name="object 92"/>
            <p:cNvSpPr/>
            <p:nvPr/>
          </p:nvSpPr>
          <p:spPr>
            <a:xfrm>
              <a:off x="3752583" y="5110797"/>
              <a:ext cx="185420" cy="185420"/>
            </a:xfrm>
            <a:custGeom>
              <a:avLst/>
              <a:gdLst/>
              <a:ahLst/>
              <a:cxnLst/>
              <a:rect l="l" t="t" r="r" b="b"/>
              <a:pathLst>
                <a:path w="185420" h="185420">
                  <a:moveTo>
                    <a:pt x="185026" y="0"/>
                  </a:moveTo>
                  <a:lnTo>
                    <a:pt x="0" y="0"/>
                  </a:lnTo>
                  <a:lnTo>
                    <a:pt x="0" y="185026"/>
                  </a:lnTo>
                  <a:lnTo>
                    <a:pt x="185026" y="185026"/>
                  </a:lnTo>
                  <a:lnTo>
                    <a:pt x="185026" y="0"/>
                  </a:lnTo>
                  <a:close/>
                </a:path>
              </a:pathLst>
            </a:custGeom>
            <a:solidFill>
              <a:srgbClr val="DB526A"/>
            </a:solidFill>
          </p:spPr>
          <p:txBody>
            <a:bodyPr wrap="square" lIns="0" tIns="0" rIns="0" bIns="0" rtlCol="0"/>
            <a:lstStyle/>
            <a:p>
              <a:endParaRPr/>
            </a:p>
          </p:txBody>
        </p:sp>
        <p:sp>
          <p:nvSpPr>
            <p:cNvPr id="93" name="object 93"/>
            <p:cNvSpPr/>
            <p:nvPr/>
          </p:nvSpPr>
          <p:spPr>
            <a:xfrm>
              <a:off x="3752583" y="5110797"/>
              <a:ext cx="185420" cy="185420"/>
            </a:xfrm>
            <a:custGeom>
              <a:avLst/>
              <a:gdLst/>
              <a:ahLst/>
              <a:cxnLst/>
              <a:rect l="l" t="t" r="r" b="b"/>
              <a:pathLst>
                <a:path w="185420" h="185420">
                  <a:moveTo>
                    <a:pt x="0" y="0"/>
                  </a:moveTo>
                  <a:lnTo>
                    <a:pt x="185026" y="0"/>
                  </a:lnTo>
                  <a:lnTo>
                    <a:pt x="185026" y="185026"/>
                  </a:lnTo>
                  <a:lnTo>
                    <a:pt x="0" y="185026"/>
                  </a:lnTo>
                  <a:lnTo>
                    <a:pt x="0" y="0"/>
                  </a:lnTo>
                  <a:close/>
                </a:path>
              </a:pathLst>
            </a:custGeom>
            <a:ln w="9525">
              <a:solidFill>
                <a:srgbClr val="FFFFFF"/>
              </a:solidFill>
            </a:ln>
          </p:spPr>
          <p:txBody>
            <a:bodyPr wrap="square" lIns="0" tIns="0" rIns="0" bIns="0" rtlCol="0"/>
            <a:lstStyle/>
            <a:p>
              <a:endParaRPr/>
            </a:p>
          </p:txBody>
        </p:sp>
      </p:grpSp>
      <p:sp>
        <p:nvSpPr>
          <p:cNvPr id="94" name="object 94"/>
          <p:cNvSpPr txBox="1"/>
          <p:nvPr/>
        </p:nvSpPr>
        <p:spPr>
          <a:xfrm>
            <a:off x="3747820" y="5106035"/>
            <a:ext cx="1026794" cy="909955"/>
          </a:xfrm>
          <a:prstGeom prst="rect">
            <a:avLst/>
          </a:prstGeom>
          <a:ln w="9525">
            <a:solidFill>
              <a:srgbClr val="FFFFFF"/>
            </a:solidFill>
          </a:ln>
        </p:spPr>
        <p:txBody>
          <a:bodyPr vert="horz" wrap="square" lIns="0" tIns="25400" rIns="0" bIns="0" rtlCol="0">
            <a:spAutoFit/>
          </a:bodyPr>
          <a:lstStyle/>
          <a:p>
            <a:pPr marL="64135">
              <a:lnSpc>
                <a:spcPct val="100000"/>
              </a:lnSpc>
              <a:spcBef>
                <a:spcPts val="200"/>
              </a:spcBef>
            </a:pPr>
            <a:r>
              <a:rPr sz="900" dirty="0">
                <a:solidFill>
                  <a:srgbClr val="FFFFFF"/>
                </a:solidFill>
                <a:latin typeface="Arial"/>
                <a:cs typeface="Arial"/>
              </a:rPr>
              <a:t>8</a:t>
            </a:r>
            <a:endParaRPr sz="900">
              <a:latin typeface="Arial"/>
              <a:cs typeface="Arial"/>
            </a:endParaRPr>
          </a:p>
        </p:txBody>
      </p:sp>
      <p:grpSp>
        <p:nvGrpSpPr>
          <p:cNvPr id="95" name="object 95"/>
          <p:cNvGrpSpPr/>
          <p:nvPr/>
        </p:nvGrpSpPr>
        <p:grpSpPr>
          <a:xfrm>
            <a:off x="4851704" y="5106035"/>
            <a:ext cx="1022350" cy="904875"/>
            <a:chOff x="4851704" y="5106035"/>
            <a:chExt cx="1022350" cy="904875"/>
          </a:xfrm>
        </p:grpSpPr>
        <p:pic>
          <p:nvPicPr>
            <p:cNvPr id="96" name="object 96"/>
            <p:cNvPicPr/>
            <p:nvPr/>
          </p:nvPicPr>
          <p:blipFill>
            <a:blip r:embed="rId24" cstate="print"/>
            <a:stretch>
              <a:fillRect/>
            </a:stretch>
          </p:blipFill>
          <p:spPr>
            <a:xfrm>
              <a:off x="4856468" y="5110797"/>
              <a:ext cx="1017205" cy="899996"/>
            </a:xfrm>
            <a:prstGeom prst="rect">
              <a:avLst/>
            </a:prstGeom>
          </p:spPr>
        </p:pic>
        <p:sp>
          <p:nvSpPr>
            <p:cNvPr id="97" name="object 97"/>
            <p:cNvSpPr/>
            <p:nvPr/>
          </p:nvSpPr>
          <p:spPr>
            <a:xfrm>
              <a:off x="4856467" y="5110797"/>
              <a:ext cx="185420" cy="185420"/>
            </a:xfrm>
            <a:custGeom>
              <a:avLst/>
              <a:gdLst/>
              <a:ahLst/>
              <a:cxnLst/>
              <a:rect l="l" t="t" r="r" b="b"/>
              <a:pathLst>
                <a:path w="185420" h="185420">
                  <a:moveTo>
                    <a:pt x="185026" y="0"/>
                  </a:moveTo>
                  <a:lnTo>
                    <a:pt x="0" y="0"/>
                  </a:lnTo>
                  <a:lnTo>
                    <a:pt x="0" y="185026"/>
                  </a:lnTo>
                  <a:lnTo>
                    <a:pt x="185026" y="185026"/>
                  </a:lnTo>
                  <a:lnTo>
                    <a:pt x="185026" y="0"/>
                  </a:lnTo>
                  <a:close/>
                </a:path>
              </a:pathLst>
            </a:custGeom>
            <a:solidFill>
              <a:srgbClr val="DB526A"/>
            </a:solidFill>
          </p:spPr>
          <p:txBody>
            <a:bodyPr wrap="square" lIns="0" tIns="0" rIns="0" bIns="0" rtlCol="0"/>
            <a:lstStyle/>
            <a:p>
              <a:endParaRPr/>
            </a:p>
          </p:txBody>
        </p:sp>
        <p:sp>
          <p:nvSpPr>
            <p:cNvPr id="98" name="object 98"/>
            <p:cNvSpPr/>
            <p:nvPr/>
          </p:nvSpPr>
          <p:spPr>
            <a:xfrm>
              <a:off x="4856467" y="5110797"/>
              <a:ext cx="185420" cy="185420"/>
            </a:xfrm>
            <a:custGeom>
              <a:avLst/>
              <a:gdLst/>
              <a:ahLst/>
              <a:cxnLst/>
              <a:rect l="l" t="t" r="r" b="b"/>
              <a:pathLst>
                <a:path w="185420" h="185420">
                  <a:moveTo>
                    <a:pt x="0" y="0"/>
                  </a:moveTo>
                  <a:lnTo>
                    <a:pt x="185026" y="0"/>
                  </a:lnTo>
                  <a:lnTo>
                    <a:pt x="185026" y="185026"/>
                  </a:lnTo>
                  <a:lnTo>
                    <a:pt x="0" y="185026"/>
                  </a:lnTo>
                  <a:lnTo>
                    <a:pt x="0" y="0"/>
                  </a:lnTo>
                  <a:close/>
                </a:path>
              </a:pathLst>
            </a:custGeom>
            <a:ln w="9525">
              <a:solidFill>
                <a:srgbClr val="FFFFFF"/>
              </a:solidFill>
            </a:ln>
          </p:spPr>
          <p:txBody>
            <a:bodyPr wrap="square" lIns="0" tIns="0" rIns="0" bIns="0" rtlCol="0"/>
            <a:lstStyle/>
            <a:p>
              <a:endParaRPr/>
            </a:p>
          </p:txBody>
        </p:sp>
      </p:grpSp>
      <p:sp>
        <p:nvSpPr>
          <p:cNvPr id="99" name="object 99"/>
          <p:cNvSpPr txBox="1"/>
          <p:nvPr/>
        </p:nvSpPr>
        <p:spPr>
          <a:xfrm>
            <a:off x="4851704" y="5106035"/>
            <a:ext cx="1026794" cy="909955"/>
          </a:xfrm>
          <a:prstGeom prst="rect">
            <a:avLst/>
          </a:prstGeom>
          <a:ln w="9525">
            <a:solidFill>
              <a:srgbClr val="FFFFFF"/>
            </a:solidFill>
          </a:ln>
        </p:spPr>
        <p:txBody>
          <a:bodyPr vert="horz" wrap="square" lIns="0" tIns="25400" rIns="0" bIns="0" rtlCol="0">
            <a:spAutoFit/>
          </a:bodyPr>
          <a:lstStyle/>
          <a:p>
            <a:pPr marL="64135">
              <a:lnSpc>
                <a:spcPct val="100000"/>
              </a:lnSpc>
              <a:spcBef>
                <a:spcPts val="200"/>
              </a:spcBef>
            </a:pPr>
            <a:r>
              <a:rPr sz="900" dirty="0">
                <a:solidFill>
                  <a:srgbClr val="FFFFFF"/>
                </a:solidFill>
                <a:latin typeface="Arial"/>
                <a:cs typeface="Arial"/>
              </a:rPr>
              <a:t>9</a:t>
            </a:r>
            <a:endParaRPr sz="900">
              <a:latin typeface="Arial"/>
              <a:cs typeface="Arial"/>
            </a:endParaRPr>
          </a:p>
        </p:txBody>
      </p:sp>
      <p:grpSp>
        <p:nvGrpSpPr>
          <p:cNvPr id="100" name="object 100"/>
          <p:cNvGrpSpPr/>
          <p:nvPr/>
        </p:nvGrpSpPr>
        <p:grpSpPr>
          <a:xfrm>
            <a:off x="5947829" y="5101272"/>
            <a:ext cx="1036319" cy="919480"/>
            <a:chOff x="5947829" y="5101272"/>
            <a:chExt cx="1036319" cy="919480"/>
          </a:xfrm>
        </p:grpSpPr>
        <p:pic>
          <p:nvPicPr>
            <p:cNvPr id="101" name="object 101"/>
            <p:cNvPicPr/>
            <p:nvPr/>
          </p:nvPicPr>
          <p:blipFill>
            <a:blip r:embed="rId25" cstate="print"/>
            <a:stretch>
              <a:fillRect/>
            </a:stretch>
          </p:blipFill>
          <p:spPr>
            <a:xfrm>
              <a:off x="5957354" y="5110797"/>
              <a:ext cx="1017206" cy="899661"/>
            </a:xfrm>
            <a:prstGeom prst="rect">
              <a:avLst/>
            </a:prstGeom>
          </p:spPr>
        </p:pic>
        <p:sp>
          <p:nvSpPr>
            <p:cNvPr id="102" name="object 102"/>
            <p:cNvSpPr/>
            <p:nvPr/>
          </p:nvSpPr>
          <p:spPr>
            <a:xfrm>
              <a:off x="5952591" y="5106035"/>
              <a:ext cx="1026794" cy="909955"/>
            </a:xfrm>
            <a:custGeom>
              <a:avLst/>
              <a:gdLst/>
              <a:ahLst/>
              <a:cxnLst/>
              <a:rect l="l" t="t" r="r" b="b"/>
              <a:pathLst>
                <a:path w="1026795" h="909954">
                  <a:moveTo>
                    <a:pt x="0" y="0"/>
                  </a:moveTo>
                  <a:lnTo>
                    <a:pt x="1026731" y="0"/>
                  </a:lnTo>
                  <a:lnTo>
                    <a:pt x="1026731" y="909523"/>
                  </a:lnTo>
                  <a:lnTo>
                    <a:pt x="0" y="909523"/>
                  </a:lnTo>
                  <a:lnTo>
                    <a:pt x="0" y="0"/>
                  </a:lnTo>
                  <a:close/>
                </a:path>
              </a:pathLst>
            </a:custGeom>
            <a:ln w="9525">
              <a:solidFill>
                <a:srgbClr val="FFFFFF"/>
              </a:solidFill>
            </a:ln>
          </p:spPr>
          <p:txBody>
            <a:bodyPr wrap="square" lIns="0" tIns="0" rIns="0" bIns="0" rtlCol="0"/>
            <a:lstStyle/>
            <a:p>
              <a:endParaRPr/>
            </a:p>
          </p:txBody>
        </p:sp>
        <p:sp>
          <p:nvSpPr>
            <p:cNvPr id="103" name="object 103"/>
            <p:cNvSpPr/>
            <p:nvPr/>
          </p:nvSpPr>
          <p:spPr>
            <a:xfrm>
              <a:off x="5957354" y="5110797"/>
              <a:ext cx="185420" cy="185420"/>
            </a:xfrm>
            <a:custGeom>
              <a:avLst/>
              <a:gdLst/>
              <a:ahLst/>
              <a:cxnLst/>
              <a:rect l="l" t="t" r="r" b="b"/>
              <a:pathLst>
                <a:path w="185420" h="185420">
                  <a:moveTo>
                    <a:pt x="185026" y="0"/>
                  </a:moveTo>
                  <a:lnTo>
                    <a:pt x="0" y="0"/>
                  </a:lnTo>
                  <a:lnTo>
                    <a:pt x="0" y="185026"/>
                  </a:lnTo>
                  <a:lnTo>
                    <a:pt x="185026" y="185026"/>
                  </a:lnTo>
                  <a:lnTo>
                    <a:pt x="185026" y="0"/>
                  </a:lnTo>
                  <a:close/>
                </a:path>
              </a:pathLst>
            </a:custGeom>
            <a:solidFill>
              <a:srgbClr val="DB526A"/>
            </a:solidFill>
          </p:spPr>
          <p:txBody>
            <a:bodyPr wrap="square" lIns="0" tIns="0" rIns="0" bIns="0" rtlCol="0"/>
            <a:lstStyle/>
            <a:p>
              <a:endParaRPr/>
            </a:p>
          </p:txBody>
        </p:sp>
        <p:sp>
          <p:nvSpPr>
            <p:cNvPr id="104" name="object 104"/>
            <p:cNvSpPr/>
            <p:nvPr/>
          </p:nvSpPr>
          <p:spPr>
            <a:xfrm>
              <a:off x="5957354" y="5110797"/>
              <a:ext cx="185420" cy="185420"/>
            </a:xfrm>
            <a:custGeom>
              <a:avLst/>
              <a:gdLst/>
              <a:ahLst/>
              <a:cxnLst/>
              <a:rect l="l" t="t" r="r" b="b"/>
              <a:pathLst>
                <a:path w="185420" h="185420">
                  <a:moveTo>
                    <a:pt x="0" y="0"/>
                  </a:moveTo>
                  <a:lnTo>
                    <a:pt x="185026" y="0"/>
                  </a:lnTo>
                  <a:lnTo>
                    <a:pt x="185026" y="185026"/>
                  </a:lnTo>
                  <a:lnTo>
                    <a:pt x="0" y="185026"/>
                  </a:lnTo>
                  <a:lnTo>
                    <a:pt x="0" y="0"/>
                  </a:lnTo>
                  <a:close/>
                </a:path>
              </a:pathLst>
            </a:custGeom>
            <a:ln w="9525">
              <a:solidFill>
                <a:srgbClr val="FFFFFF"/>
              </a:solidFill>
            </a:ln>
          </p:spPr>
          <p:txBody>
            <a:bodyPr wrap="square" lIns="0" tIns="0" rIns="0" bIns="0" rtlCol="0"/>
            <a:lstStyle/>
            <a:p>
              <a:endParaRPr/>
            </a:p>
          </p:txBody>
        </p:sp>
      </p:grpSp>
      <p:sp>
        <p:nvSpPr>
          <p:cNvPr id="105" name="object 105"/>
          <p:cNvSpPr txBox="1"/>
          <p:nvPr/>
        </p:nvSpPr>
        <p:spPr>
          <a:xfrm>
            <a:off x="5957354" y="5118981"/>
            <a:ext cx="185420" cy="162560"/>
          </a:xfrm>
          <a:prstGeom prst="rect">
            <a:avLst/>
          </a:prstGeom>
        </p:spPr>
        <p:txBody>
          <a:bodyPr vert="horz" wrap="square" lIns="0" tIns="12700" rIns="0" bIns="0" rtlCol="0">
            <a:spAutoFit/>
          </a:bodyPr>
          <a:lstStyle/>
          <a:p>
            <a:pPr marL="27305">
              <a:lnSpc>
                <a:spcPct val="100000"/>
              </a:lnSpc>
              <a:spcBef>
                <a:spcPts val="100"/>
              </a:spcBef>
            </a:pPr>
            <a:r>
              <a:rPr sz="900" spc="-25" dirty="0">
                <a:solidFill>
                  <a:srgbClr val="FFFFFF"/>
                </a:solidFill>
                <a:latin typeface="Arial"/>
                <a:cs typeface="Arial"/>
              </a:rPr>
              <a:t>10</a:t>
            </a:r>
            <a:endParaRPr sz="900">
              <a:latin typeface="Arial"/>
              <a:cs typeface="Arial"/>
            </a:endParaRPr>
          </a:p>
        </p:txBody>
      </p:sp>
      <p:pic>
        <p:nvPicPr>
          <p:cNvPr id="106" name="object 106"/>
          <p:cNvPicPr/>
          <p:nvPr/>
        </p:nvPicPr>
        <p:blipFill>
          <a:blip r:embed="rId26" cstate="print"/>
          <a:stretch>
            <a:fillRect/>
          </a:stretch>
        </p:blipFill>
        <p:spPr>
          <a:xfrm>
            <a:off x="2007556" y="10452994"/>
            <a:ext cx="98425" cy="104775"/>
          </a:xfrm>
          <a:prstGeom prst="rect">
            <a:avLst/>
          </a:prstGeom>
        </p:spPr>
      </p:pic>
      <p:sp>
        <p:nvSpPr>
          <p:cNvPr id="107" name="object 107"/>
          <p:cNvSpPr txBox="1"/>
          <p:nvPr/>
        </p:nvSpPr>
        <p:spPr>
          <a:xfrm>
            <a:off x="708435" y="10421244"/>
            <a:ext cx="5247640" cy="162560"/>
          </a:xfrm>
          <a:prstGeom prst="rect">
            <a:avLst/>
          </a:prstGeom>
        </p:spPr>
        <p:txBody>
          <a:bodyPr vert="horz" wrap="square" lIns="0" tIns="12700" rIns="0" bIns="0" rtlCol="0">
            <a:spAutoFit/>
          </a:bodyPr>
          <a:lstStyle/>
          <a:p>
            <a:pPr marL="12700">
              <a:lnSpc>
                <a:spcPct val="100000"/>
              </a:lnSpc>
              <a:spcBef>
                <a:spcPts val="100"/>
              </a:spcBef>
            </a:pPr>
            <a:r>
              <a:rPr sz="900" spc="-85" dirty="0">
                <a:latin typeface="함초롬돋움"/>
                <a:cs typeface="함초롬돋움"/>
              </a:rPr>
              <a:t>*</a:t>
            </a:r>
            <a:r>
              <a:rPr sz="900" spc="-85" dirty="0">
                <a:latin typeface="함초롬바탕"/>
                <a:cs typeface="함초롬바탕"/>
              </a:rPr>
              <a:t>현재</a:t>
            </a:r>
            <a:r>
              <a:rPr sz="900" spc="-170" dirty="0">
                <a:latin typeface="함초롬바탕"/>
                <a:cs typeface="함초롬바탕"/>
              </a:rPr>
              <a:t> </a:t>
            </a:r>
            <a:r>
              <a:rPr sz="900" spc="-60" dirty="0">
                <a:latin typeface="함초롬돋움"/>
                <a:cs typeface="함초롬돋움"/>
              </a:rPr>
              <a:t>CTA</a:t>
            </a:r>
            <a:r>
              <a:rPr sz="900" spc="-60" dirty="0">
                <a:latin typeface="함초롬바탕"/>
                <a:cs typeface="함초롬바탕"/>
              </a:rPr>
              <a:t>가</a:t>
            </a:r>
            <a:r>
              <a:rPr sz="900" spc="-180" dirty="0">
                <a:latin typeface="함초롬바탕"/>
                <a:cs typeface="함초롬바탕"/>
              </a:rPr>
              <a:t> </a:t>
            </a:r>
            <a:r>
              <a:rPr sz="900" spc="-95" dirty="0">
                <a:latin typeface="함초롬바탕"/>
                <a:cs typeface="함초롬바탕"/>
              </a:rPr>
              <a:t>공개한</a:t>
            </a:r>
            <a:r>
              <a:rPr sz="900" spc="-185" dirty="0">
                <a:latin typeface="함초롬바탕"/>
                <a:cs typeface="함초롬바탕"/>
              </a:rPr>
              <a:t> </a:t>
            </a:r>
            <a:r>
              <a:rPr sz="900" spc="-35" dirty="0">
                <a:latin typeface="함초롬바탕"/>
                <a:cs typeface="함초롬바탕"/>
              </a:rPr>
              <a:t>최고혁신</a:t>
            </a:r>
            <a:r>
              <a:rPr sz="900" spc="130" dirty="0">
                <a:latin typeface="함초롬바탕"/>
                <a:cs typeface="함초롬바탕"/>
              </a:rPr>
              <a:t>  </a:t>
            </a:r>
            <a:r>
              <a:rPr sz="900" spc="-55" dirty="0">
                <a:latin typeface="함초롬바탕"/>
                <a:cs typeface="함초롬바탕"/>
              </a:rPr>
              <a:t>을받은</a:t>
            </a:r>
            <a:r>
              <a:rPr sz="900" spc="-165" dirty="0">
                <a:latin typeface="함초롬바탕"/>
                <a:cs typeface="함초롬바탕"/>
              </a:rPr>
              <a:t> </a:t>
            </a:r>
            <a:r>
              <a:rPr sz="900" spc="-95" dirty="0">
                <a:latin typeface="함초롬바탕"/>
                <a:cs typeface="함초롬바탕"/>
              </a:rPr>
              <a:t>기업은</a:t>
            </a:r>
            <a:r>
              <a:rPr sz="900" spc="-180" dirty="0">
                <a:latin typeface="함초롬바탕"/>
                <a:cs typeface="함초롬바탕"/>
              </a:rPr>
              <a:t> </a:t>
            </a:r>
            <a:r>
              <a:rPr sz="900" spc="-70" dirty="0">
                <a:latin typeface="함초롬돋움"/>
                <a:cs typeface="함초롬돋움"/>
              </a:rPr>
              <a:t>13</a:t>
            </a:r>
            <a:r>
              <a:rPr sz="900" spc="-70" dirty="0">
                <a:latin typeface="함초롬바탕"/>
                <a:cs typeface="함초롬바탕"/>
              </a:rPr>
              <a:t>개사로</a:t>
            </a:r>
            <a:r>
              <a:rPr sz="900" spc="-70" dirty="0">
                <a:latin typeface="함초롬돋움"/>
                <a:cs typeface="함초롬돋움"/>
              </a:rPr>
              <a:t>,</a:t>
            </a:r>
            <a:r>
              <a:rPr sz="900" spc="-195" dirty="0">
                <a:latin typeface="함초롬돋움"/>
                <a:cs typeface="함초롬돋움"/>
              </a:rPr>
              <a:t> </a:t>
            </a:r>
            <a:r>
              <a:rPr sz="900" spc="-60" dirty="0">
                <a:latin typeface="함초롬돋움"/>
                <a:cs typeface="함초롬돋움"/>
              </a:rPr>
              <a:t>CES</a:t>
            </a:r>
            <a:r>
              <a:rPr sz="900" spc="-165" dirty="0">
                <a:latin typeface="함초롬돋움"/>
                <a:cs typeface="함초롬돋움"/>
              </a:rPr>
              <a:t> </a:t>
            </a:r>
            <a:r>
              <a:rPr sz="900" spc="-85" dirty="0">
                <a:latin typeface="함초롬바탕"/>
                <a:cs typeface="함초롬바탕"/>
              </a:rPr>
              <a:t>개막</a:t>
            </a:r>
            <a:r>
              <a:rPr sz="900" spc="-185" dirty="0">
                <a:latin typeface="함초롬바탕"/>
                <a:cs typeface="함초롬바탕"/>
              </a:rPr>
              <a:t> </a:t>
            </a:r>
            <a:r>
              <a:rPr sz="900" spc="-95" dirty="0">
                <a:latin typeface="함초롬바탕"/>
                <a:cs typeface="함초롬바탕"/>
              </a:rPr>
              <a:t>전까지</a:t>
            </a:r>
            <a:r>
              <a:rPr sz="900" spc="-165" dirty="0">
                <a:latin typeface="함초롬바탕"/>
                <a:cs typeface="함초롬바탕"/>
              </a:rPr>
              <a:t> </a:t>
            </a:r>
            <a:r>
              <a:rPr sz="900" spc="-60" dirty="0">
                <a:latin typeface="함초롬바탕"/>
                <a:cs typeface="함초롬바탕"/>
              </a:rPr>
              <a:t>더</a:t>
            </a:r>
            <a:r>
              <a:rPr sz="900" spc="-165" dirty="0">
                <a:latin typeface="함초롬바탕"/>
                <a:cs typeface="함초롬바탕"/>
              </a:rPr>
              <a:t> </a:t>
            </a:r>
            <a:r>
              <a:rPr sz="900" spc="-85" dirty="0">
                <a:latin typeface="함초롬바탕"/>
                <a:cs typeface="함초롬바탕"/>
              </a:rPr>
              <a:t>많은</a:t>
            </a:r>
            <a:r>
              <a:rPr sz="900" spc="-185" dirty="0">
                <a:latin typeface="함초롬바탕"/>
                <a:cs typeface="함초롬바탕"/>
              </a:rPr>
              <a:t> </a:t>
            </a:r>
            <a:r>
              <a:rPr sz="900" spc="-95" dirty="0">
                <a:latin typeface="함초롬바탕"/>
                <a:cs typeface="함초롬바탕"/>
              </a:rPr>
              <a:t>기업이</a:t>
            </a:r>
            <a:r>
              <a:rPr sz="900" spc="-165" dirty="0">
                <a:latin typeface="함초롬바탕"/>
                <a:cs typeface="함초롬바탕"/>
              </a:rPr>
              <a:t> </a:t>
            </a:r>
            <a:r>
              <a:rPr sz="900" spc="-95" dirty="0">
                <a:latin typeface="함초롬바탕"/>
                <a:cs typeface="함초롬바탕"/>
              </a:rPr>
              <a:t>추가될</a:t>
            </a:r>
            <a:r>
              <a:rPr sz="900" spc="-180" dirty="0">
                <a:latin typeface="함초롬바탕"/>
                <a:cs typeface="함초롬바탕"/>
              </a:rPr>
              <a:t> </a:t>
            </a:r>
            <a:r>
              <a:rPr sz="900" spc="-60" dirty="0">
                <a:latin typeface="함초롬바탕"/>
                <a:cs typeface="함초롬바탕"/>
              </a:rPr>
              <a:t>수</a:t>
            </a:r>
            <a:r>
              <a:rPr sz="900" spc="-165" dirty="0">
                <a:latin typeface="함초롬바탕"/>
                <a:cs typeface="함초롬바탕"/>
              </a:rPr>
              <a:t> </a:t>
            </a:r>
            <a:r>
              <a:rPr sz="900" spc="-85" dirty="0">
                <a:latin typeface="함초롬바탕"/>
                <a:cs typeface="함초롬바탕"/>
              </a:rPr>
              <a:t>있음</a:t>
            </a:r>
            <a:r>
              <a:rPr sz="900" spc="-170" dirty="0">
                <a:latin typeface="함초롬바탕"/>
                <a:cs typeface="함초롬바탕"/>
              </a:rPr>
              <a:t> </a:t>
            </a:r>
            <a:r>
              <a:rPr sz="900" spc="-50" dirty="0">
                <a:latin typeface="함초롬돋움"/>
                <a:cs typeface="함초롬돋움"/>
              </a:rPr>
              <a:t>(’24.12.18</a:t>
            </a:r>
            <a:r>
              <a:rPr sz="900" spc="-204" dirty="0">
                <a:latin typeface="함초롬돋움"/>
                <a:cs typeface="함초롬돋움"/>
              </a:rPr>
              <a:t> </a:t>
            </a:r>
            <a:r>
              <a:rPr sz="900" spc="-25" dirty="0">
                <a:latin typeface="함초롬바탕"/>
                <a:cs typeface="함초롬바탕"/>
              </a:rPr>
              <a:t>기준</a:t>
            </a:r>
            <a:r>
              <a:rPr sz="900" spc="-25" dirty="0">
                <a:latin typeface="함초롬돋움"/>
                <a:cs typeface="함초롬돋움"/>
              </a:rPr>
              <a:t>)</a:t>
            </a:r>
            <a:endParaRPr sz="900">
              <a:latin typeface="함초롬돋움"/>
              <a:cs typeface="함초롬돋움"/>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446532"/>
            <a:ext cx="7775575" cy="958215"/>
            <a:chOff x="0" y="446532"/>
            <a:chExt cx="7775575" cy="958215"/>
          </a:xfrm>
        </p:grpSpPr>
        <p:pic>
          <p:nvPicPr>
            <p:cNvPr id="3" name="object 3"/>
            <p:cNvPicPr/>
            <p:nvPr/>
          </p:nvPicPr>
          <p:blipFill>
            <a:blip r:embed="rId2" cstate="print"/>
            <a:stretch>
              <a:fillRect/>
            </a:stretch>
          </p:blipFill>
          <p:spPr>
            <a:xfrm>
              <a:off x="3026542" y="1008277"/>
              <a:ext cx="260349" cy="276224"/>
            </a:xfrm>
            <a:prstGeom prst="rect">
              <a:avLst/>
            </a:prstGeom>
          </p:spPr>
        </p:pic>
        <p:pic>
          <p:nvPicPr>
            <p:cNvPr id="4" name="object 4"/>
            <p:cNvPicPr/>
            <p:nvPr/>
          </p:nvPicPr>
          <p:blipFill>
            <a:blip r:embed="rId2" cstate="print"/>
            <a:stretch>
              <a:fillRect/>
            </a:stretch>
          </p:blipFill>
          <p:spPr>
            <a:xfrm>
              <a:off x="6242179" y="1008277"/>
              <a:ext cx="260349" cy="276224"/>
            </a:xfrm>
            <a:prstGeom prst="rect">
              <a:avLst/>
            </a:prstGeom>
          </p:spPr>
        </p:pic>
      </p:grpSp>
      <p:grpSp>
        <p:nvGrpSpPr>
          <p:cNvPr id="5" name="object 5"/>
          <p:cNvGrpSpPr/>
          <p:nvPr/>
        </p:nvGrpSpPr>
        <p:grpSpPr>
          <a:xfrm>
            <a:off x="712787" y="3014192"/>
            <a:ext cx="6350000" cy="6059170"/>
            <a:chOff x="712787" y="3014192"/>
            <a:chExt cx="6350000" cy="6059170"/>
          </a:xfrm>
        </p:grpSpPr>
        <p:sp>
          <p:nvSpPr>
            <p:cNvPr id="6" name="object 6"/>
            <p:cNvSpPr/>
            <p:nvPr/>
          </p:nvSpPr>
          <p:spPr>
            <a:xfrm>
              <a:off x="719137" y="3020542"/>
              <a:ext cx="6337300" cy="2123440"/>
            </a:xfrm>
            <a:custGeom>
              <a:avLst/>
              <a:gdLst/>
              <a:ahLst/>
              <a:cxnLst/>
              <a:rect l="l" t="t" r="r" b="b"/>
              <a:pathLst>
                <a:path w="6337300" h="2123440">
                  <a:moveTo>
                    <a:pt x="6337300" y="0"/>
                  </a:moveTo>
                  <a:lnTo>
                    <a:pt x="0" y="0"/>
                  </a:lnTo>
                  <a:lnTo>
                    <a:pt x="0" y="2123008"/>
                  </a:lnTo>
                  <a:lnTo>
                    <a:pt x="6337300" y="2123008"/>
                  </a:lnTo>
                  <a:lnTo>
                    <a:pt x="6337300" y="0"/>
                  </a:lnTo>
                  <a:close/>
                </a:path>
              </a:pathLst>
            </a:custGeom>
            <a:solidFill>
              <a:srgbClr val="DB526A"/>
            </a:solidFill>
          </p:spPr>
          <p:txBody>
            <a:bodyPr wrap="square" lIns="0" tIns="0" rIns="0" bIns="0" rtlCol="0"/>
            <a:lstStyle/>
            <a:p>
              <a:endParaRPr/>
            </a:p>
          </p:txBody>
        </p:sp>
        <p:sp>
          <p:nvSpPr>
            <p:cNvPr id="7" name="object 7"/>
            <p:cNvSpPr/>
            <p:nvPr/>
          </p:nvSpPr>
          <p:spPr>
            <a:xfrm>
              <a:off x="719137" y="3020542"/>
              <a:ext cx="6337300" cy="2123440"/>
            </a:xfrm>
            <a:custGeom>
              <a:avLst/>
              <a:gdLst/>
              <a:ahLst/>
              <a:cxnLst/>
              <a:rect l="l" t="t" r="r" b="b"/>
              <a:pathLst>
                <a:path w="6337300" h="2123440">
                  <a:moveTo>
                    <a:pt x="0" y="0"/>
                  </a:moveTo>
                  <a:lnTo>
                    <a:pt x="6337300" y="0"/>
                  </a:lnTo>
                  <a:lnTo>
                    <a:pt x="6337300" y="2123008"/>
                  </a:lnTo>
                  <a:lnTo>
                    <a:pt x="0" y="2123008"/>
                  </a:lnTo>
                  <a:lnTo>
                    <a:pt x="0" y="0"/>
                  </a:lnTo>
                  <a:close/>
                </a:path>
              </a:pathLst>
            </a:custGeom>
            <a:ln w="12700">
              <a:solidFill>
                <a:srgbClr val="000000"/>
              </a:solidFill>
            </a:ln>
          </p:spPr>
          <p:txBody>
            <a:bodyPr wrap="square" lIns="0" tIns="0" rIns="0" bIns="0" rtlCol="0"/>
            <a:lstStyle/>
            <a:p>
              <a:endParaRPr/>
            </a:p>
          </p:txBody>
        </p:sp>
        <p:pic>
          <p:nvPicPr>
            <p:cNvPr id="8" name="object 8"/>
            <p:cNvPicPr/>
            <p:nvPr/>
          </p:nvPicPr>
          <p:blipFill>
            <a:blip r:embed="rId3" cstate="print"/>
            <a:stretch>
              <a:fillRect/>
            </a:stretch>
          </p:blipFill>
          <p:spPr>
            <a:xfrm>
              <a:off x="749807" y="3576829"/>
              <a:ext cx="804671" cy="1050034"/>
            </a:xfrm>
            <a:prstGeom prst="rect">
              <a:avLst/>
            </a:prstGeom>
          </p:spPr>
        </p:pic>
        <p:pic>
          <p:nvPicPr>
            <p:cNvPr id="9" name="object 9"/>
            <p:cNvPicPr/>
            <p:nvPr/>
          </p:nvPicPr>
          <p:blipFill>
            <a:blip r:embed="rId4" cstate="print"/>
            <a:stretch>
              <a:fillRect/>
            </a:stretch>
          </p:blipFill>
          <p:spPr>
            <a:xfrm>
              <a:off x="824953" y="3651175"/>
              <a:ext cx="654532" cy="899996"/>
            </a:xfrm>
            <a:prstGeom prst="rect">
              <a:avLst/>
            </a:prstGeom>
          </p:spPr>
        </p:pic>
        <p:sp>
          <p:nvSpPr>
            <p:cNvPr id="10" name="object 10"/>
            <p:cNvSpPr/>
            <p:nvPr/>
          </p:nvSpPr>
          <p:spPr>
            <a:xfrm>
              <a:off x="820178" y="3646411"/>
              <a:ext cx="664210" cy="909955"/>
            </a:xfrm>
            <a:custGeom>
              <a:avLst/>
              <a:gdLst/>
              <a:ahLst/>
              <a:cxnLst/>
              <a:rect l="l" t="t" r="r" b="b"/>
              <a:pathLst>
                <a:path w="664210" h="909954">
                  <a:moveTo>
                    <a:pt x="0" y="0"/>
                  </a:moveTo>
                  <a:lnTo>
                    <a:pt x="664070" y="0"/>
                  </a:lnTo>
                  <a:lnTo>
                    <a:pt x="664070" y="909523"/>
                  </a:lnTo>
                  <a:lnTo>
                    <a:pt x="0" y="909523"/>
                  </a:lnTo>
                  <a:lnTo>
                    <a:pt x="0" y="0"/>
                  </a:lnTo>
                  <a:close/>
                </a:path>
              </a:pathLst>
            </a:custGeom>
            <a:ln w="9525">
              <a:solidFill>
                <a:srgbClr val="FFFFFF"/>
              </a:solidFill>
            </a:ln>
          </p:spPr>
          <p:txBody>
            <a:bodyPr wrap="square" lIns="0" tIns="0" rIns="0" bIns="0" rtlCol="0"/>
            <a:lstStyle/>
            <a:p>
              <a:endParaRPr/>
            </a:p>
          </p:txBody>
        </p:sp>
        <p:sp>
          <p:nvSpPr>
            <p:cNvPr id="11" name="object 11"/>
            <p:cNvSpPr/>
            <p:nvPr/>
          </p:nvSpPr>
          <p:spPr>
            <a:xfrm>
              <a:off x="719137" y="5135664"/>
              <a:ext cx="6337300" cy="3937635"/>
            </a:xfrm>
            <a:custGeom>
              <a:avLst/>
              <a:gdLst/>
              <a:ahLst/>
              <a:cxnLst/>
              <a:rect l="l" t="t" r="r" b="b"/>
              <a:pathLst>
                <a:path w="6337300" h="3937634">
                  <a:moveTo>
                    <a:pt x="6337300" y="0"/>
                  </a:moveTo>
                  <a:lnTo>
                    <a:pt x="0" y="0"/>
                  </a:lnTo>
                  <a:lnTo>
                    <a:pt x="0" y="3937495"/>
                  </a:lnTo>
                  <a:lnTo>
                    <a:pt x="6337300" y="3937495"/>
                  </a:lnTo>
                  <a:lnTo>
                    <a:pt x="6337300" y="0"/>
                  </a:lnTo>
                  <a:close/>
                </a:path>
              </a:pathLst>
            </a:custGeom>
            <a:solidFill>
              <a:srgbClr val="000000"/>
            </a:solidFill>
          </p:spPr>
          <p:txBody>
            <a:bodyPr wrap="square" lIns="0" tIns="0" rIns="0" bIns="0" rtlCol="0"/>
            <a:lstStyle/>
            <a:p>
              <a:endParaRPr/>
            </a:p>
          </p:txBody>
        </p:sp>
      </p:grpSp>
      <p:sp>
        <p:nvSpPr>
          <p:cNvPr id="12" name="object 12"/>
          <p:cNvSpPr txBox="1">
            <a:spLocks noGrp="1"/>
          </p:cNvSpPr>
          <p:nvPr>
            <p:ph type="title"/>
          </p:nvPr>
        </p:nvSpPr>
        <p:spPr>
          <a:xfrm>
            <a:off x="706437" y="950619"/>
            <a:ext cx="6060440" cy="376555"/>
          </a:xfrm>
          <a:prstGeom prst="rect">
            <a:avLst/>
          </a:prstGeom>
        </p:spPr>
        <p:txBody>
          <a:bodyPr vert="horz" wrap="square" lIns="0" tIns="12700" rIns="0" bIns="0" rtlCol="0">
            <a:spAutoFit/>
          </a:bodyPr>
          <a:lstStyle/>
          <a:p>
            <a:pPr marL="12700">
              <a:lnSpc>
                <a:spcPct val="100000"/>
              </a:lnSpc>
              <a:spcBef>
                <a:spcPts val="100"/>
              </a:spcBef>
              <a:tabLst>
                <a:tab pos="2578735" algn="l"/>
                <a:tab pos="5789930" algn="l"/>
              </a:tabLst>
            </a:pPr>
            <a:r>
              <a:rPr spc="-45" dirty="0"/>
              <a:t>CES</a:t>
            </a:r>
            <a:r>
              <a:rPr spc="-290" dirty="0"/>
              <a:t> </a:t>
            </a:r>
            <a:r>
              <a:rPr dirty="0"/>
              <a:t>2025</a:t>
            </a:r>
            <a:r>
              <a:rPr spc="-300" dirty="0"/>
              <a:t> </a:t>
            </a:r>
            <a:r>
              <a:rPr spc="-20" dirty="0">
                <a:latin typeface="함초롬바탕"/>
                <a:cs typeface="함초롬바탕"/>
              </a:rPr>
              <a:t>최고혁신</a:t>
            </a:r>
            <a:r>
              <a:rPr dirty="0">
                <a:latin typeface="함초롬바탕"/>
                <a:cs typeface="함초롬바탕"/>
              </a:rPr>
              <a:t>	</a:t>
            </a:r>
            <a:r>
              <a:rPr sz="1700" spc="-25" dirty="0"/>
              <a:t>(Best</a:t>
            </a:r>
            <a:r>
              <a:rPr sz="1700" spc="-295" dirty="0"/>
              <a:t> </a:t>
            </a:r>
            <a:r>
              <a:rPr sz="1700" dirty="0"/>
              <a:t>of</a:t>
            </a:r>
            <a:r>
              <a:rPr sz="1700" spc="-295" dirty="0"/>
              <a:t> </a:t>
            </a:r>
            <a:r>
              <a:rPr sz="1700" dirty="0"/>
              <a:t>Innovation</a:t>
            </a:r>
            <a:r>
              <a:rPr sz="1700" spc="-330" dirty="0"/>
              <a:t> </a:t>
            </a:r>
            <a:r>
              <a:rPr sz="1700" spc="-20" dirty="0"/>
              <a:t>Awards)</a:t>
            </a:r>
            <a:r>
              <a:rPr sz="1700" spc="-305" dirty="0"/>
              <a:t> </a:t>
            </a:r>
            <a:r>
              <a:rPr spc="-50" dirty="0">
                <a:latin typeface="함초롬바탕"/>
                <a:cs typeface="함초롬바탕"/>
              </a:rPr>
              <a:t>수</a:t>
            </a:r>
            <a:r>
              <a:rPr dirty="0">
                <a:latin typeface="함초롬바탕"/>
                <a:cs typeface="함초롬바탕"/>
              </a:rPr>
              <a:t>	</a:t>
            </a:r>
            <a:r>
              <a:rPr spc="-160" dirty="0">
                <a:latin typeface="함초롬바탕"/>
                <a:cs typeface="함초롬바탕"/>
              </a:rPr>
              <a:t>작</a:t>
            </a:r>
            <a:endParaRPr sz="1700">
              <a:latin typeface="함초롬바탕"/>
              <a:cs typeface="함초롬바탕"/>
            </a:endParaRPr>
          </a:p>
        </p:txBody>
      </p:sp>
      <p:sp>
        <p:nvSpPr>
          <p:cNvPr id="13" name="object 13"/>
          <p:cNvSpPr txBox="1"/>
          <p:nvPr/>
        </p:nvSpPr>
        <p:spPr>
          <a:xfrm>
            <a:off x="706437" y="619475"/>
            <a:ext cx="762635" cy="177800"/>
          </a:xfrm>
          <a:prstGeom prst="rect">
            <a:avLst/>
          </a:prstGeom>
        </p:spPr>
        <p:txBody>
          <a:bodyPr vert="horz" wrap="square" lIns="0" tIns="12065" rIns="0" bIns="0" rtlCol="0">
            <a:spAutoFit/>
          </a:bodyPr>
          <a:lstStyle/>
          <a:p>
            <a:pPr marL="12700">
              <a:lnSpc>
                <a:spcPct val="100000"/>
              </a:lnSpc>
              <a:spcBef>
                <a:spcPts val="95"/>
              </a:spcBef>
            </a:pPr>
            <a:r>
              <a:rPr sz="1000" spc="-65" dirty="0">
                <a:solidFill>
                  <a:srgbClr val="DB526A"/>
                </a:solidFill>
                <a:latin typeface="함초롬돋움"/>
                <a:cs typeface="함초롬돋움"/>
              </a:rPr>
              <a:t>CES</a:t>
            </a:r>
            <a:r>
              <a:rPr sz="1000" spc="-145" dirty="0">
                <a:solidFill>
                  <a:srgbClr val="DB526A"/>
                </a:solidFill>
                <a:latin typeface="함초롬돋움"/>
                <a:cs typeface="함초롬돋움"/>
              </a:rPr>
              <a:t> </a:t>
            </a:r>
            <a:r>
              <a:rPr sz="1000" spc="-45" dirty="0">
                <a:solidFill>
                  <a:srgbClr val="DB526A"/>
                </a:solidFill>
                <a:latin typeface="함초롬돋움"/>
                <a:cs typeface="함초롬돋움"/>
              </a:rPr>
              <a:t>2025</a:t>
            </a:r>
            <a:r>
              <a:rPr sz="1000" spc="-170" dirty="0">
                <a:solidFill>
                  <a:srgbClr val="DB526A"/>
                </a:solidFill>
                <a:latin typeface="함초롬돋움"/>
                <a:cs typeface="함초롬돋움"/>
              </a:rPr>
              <a:t> </a:t>
            </a:r>
            <a:r>
              <a:rPr sz="1000" spc="-45" dirty="0">
                <a:solidFill>
                  <a:srgbClr val="DB526A"/>
                </a:solidFill>
                <a:latin typeface="함초롬바탕"/>
                <a:cs typeface="함초롬바탕"/>
              </a:rPr>
              <a:t>개괄</a:t>
            </a:r>
            <a:endParaRPr sz="1000">
              <a:latin typeface="함초롬바탕"/>
              <a:cs typeface="함초롬바탕"/>
            </a:endParaRPr>
          </a:p>
        </p:txBody>
      </p:sp>
      <p:sp>
        <p:nvSpPr>
          <p:cNvPr id="14" name="object 14"/>
          <p:cNvSpPr/>
          <p:nvPr/>
        </p:nvSpPr>
        <p:spPr>
          <a:xfrm>
            <a:off x="719134" y="2649866"/>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pic>
        <p:nvPicPr>
          <p:cNvPr id="15" name="object 15"/>
          <p:cNvPicPr/>
          <p:nvPr/>
        </p:nvPicPr>
        <p:blipFill>
          <a:blip r:embed="rId5" cstate="print"/>
          <a:stretch>
            <a:fillRect/>
          </a:stretch>
        </p:blipFill>
        <p:spPr>
          <a:xfrm>
            <a:off x="3157473" y="2735328"/>
            <a:ext cx="127000" cy="136525"/>
          </a:xfrm>
          <a:prstGeom prst="rect">
            <a:avLst/>
          </a:prstGeom>
        </p:spPr>
      </p:pic>
      <p:sp>
        <p:nvSpPr>
          <p:cNvPr id="16" name="object 16"/>
          <p:cNvSpPr txBox="1"/>
          <p:nvPr/>
        </p:nvSpPr>
        <p:spPr>
          <a:xfrm>
            <a:off x="706434" y="2703071"/>
            <a:ext cx="3458845" cy="193675"/>
          </a:xfrm>
          <a:prstGeom prst="rect">
            <a:avLst/>
          </a:prstGeom>
        </p:spPr>
        <p:txBody>
          <a:bodyPr vert="horz" wrap="square" lIns="0" tIns="12700" rIns="0" bIns="0" rtlCol="0">
            <a:spAutoFit/>
          </a:bodyPr>
          <a:lstStyle/>
          <a:p>
            <a:pPr marL="12700">
              <a:lnSpc>
                <a:spcPct val="100000"/>
              </a:lnSpc>
              <a:spcBef>
                <a:spcPts val="100"/>
              </a:spcBef>
            </a:pPr>
            <a:r>
              <a:rPr sz="1100" b="1" spc="-30" dirty="0">
                <a:solidFill>
                  <a:srgbClr val="464646"/>
                </a:solidFill>
                <a:latin typeface="함초롬돋움"/>
                <a:cs typeface="함초롬돋움"/>
              </a:rPr>
              <a:t>CES</a:t>
            </a:r>
            <a:r>
              <a:rPr sz="1100" b="1" spc="-165" dirty="0">
                <a:solidFill>
                  <a:srgbClr val="464646"/>
                </a:solidFill>
                <a:latin typeface="함초롬돋움"/>
                <a:cs typeface="함초롬돋움"/>
              </a:rPr>
              <a:t> </a:t>
            </a:r>
            <a:r>
              <a:rPr sz="1100" b="1" dirty="0">
                <a:solidFill>
                  <a:srgbClr val="464646"/>
                </a:solidFill>
                <a:latin typeface="함초롬돋움"/>
                <a:cs typeface="함초롬돋움"/>
              </a:rPr>
              <a:t>2025</a:t>
            </a:r>
            <a:r>
              <a:rPr sz="1100" b="1" spc="-145" dirty="0">
                <a:solidFill>
                  <a:srgbClr val="464646"/>
                </a:solidFill>
                <a:latin typeface="함초롬돋움"/>
                <a:cs typeface="함초롬돋움"/>
              </a:rPr>
              <a:t> </a:t>
            </a:r>
            <a:r>
              <a:rPr sz="1100" b="1" spc="-10" dirty="0">
                <a:solidFill>
                  <a:srgbClr val="464646"/>
                </a:solidFill>
                <a:latin typeface="함초롬돋움"/>
                <a:cs typeface="함초롬돋움"/>
              </a:rPr>
              <a:t>Best</a:t>
            </a:r>
            <a:r>
              <a:rPr sz="1100" b="1" spc="-160" dirty="0">
                <a:solidFill>
                  <a:srgbClr val="464646"/>
                </a:solidFill>
                <a:latin typeface="함초롬돋움"/>
                <a:cs typeface="함초롬돋움"/>
              </a:rPr>
              <a:t> </a:t>
            </a:r>
            <a:r>
              <a:rPr sz="1100" b="1" dirty="0">
                <a:solidFill>
                  <a:srgbClr val="464646"/>
                </a:solidFill>
                <a:latin typeface="함초롬돋움"/>
                <a:cs typeface="함초롬돋움"/>
              </a:rPr>
              <a:t>of</a:t>
            </a:r>
            <a:r>
              <a:rPr sz="1100" b="1" spc="-150" dirty="0">
                <a:solidFill>
                  <a:srgbClr val="464646"/>
                </a:solidFill>
                <a:latin typeface="함초롬돋움"/>
                <a:cs typeface="함초롬돋움"/>
              </a:rPr>
              <a:t> </a:t>
            </a:r>
            <a:r>
              <a:rPr sz="1100" b="1" dirty="0">
                <a:solidFill>
                  <a:srgbClr val="464646"/>
                </a:solidFill>
                <a:latin typeface="함초롬돋움"/>
                <a:cs typeface="함초롬돋움"/>
              </a:rPr>
              <a:t>Innovation</a:t>
            </a:r>
            <a:r>
              <a:rPr sz="1100" b="1" spc="-190" dirty="0">
                <a:solidFill>
                  <a:srgbClr val="464646"/>
                </a:solidFill>
                <a:latin typeface="함초롬돋움"/>
                <a:cs typeface="함초롬돋움"/>
              </a:rPr>
              <a:t> </a:t>
            </a:r>
            <a:r>
              <a:rPr sz="1100" b="1" dirty="0">
                <a:solidFill>
                  <a:srgbClr val="464646"/>
                </a:solidFill>
                <a:latin typeface="함초롬돋움"/>
                <a:cs typeface="함초롬돋움"/>
              </a:rPr>
              <a:t>Awards</a:t>
            </a:r>
            <a:r>
              <a:rPr sz="1100" b="1" spc="-175" dirty="0">
                <a:solidFill>
                  <a:srgbClr val="464646"/>
                </a:solidFill>
                <a:latin typeface="함초롬돋움"/>
                <a:cs typeface="함초롬돋움"/>
              </a:rPr>
              <a:t> </a:t>
            </a:r>
            <a:r>
              <a:rPr sz="1100" b="1" dirty="0">
                <a:solidFill>
                  <a:srgbClr val="464646"/>
                </a:solidFill>
                <a:latin typeface="함초롬바탕"/>
                <a:cs typeface="함초롬바탕"/>
              </a:rPr>
              <a:t>수</a:t>
            </a:r>
            <a:r>
              <a:rPr sz="1100" b="1" spc="220" dirty="0">
                <a:solidFill>
                  <a:srgbClr val="464646"/>
                </a:solidFill>
                <a:latin typeface="함초롬바탕"/>
                <a:cs typeface="함초롬바탕"/>
              </a:rPr>
              <a:t>  </a:t>
            </a:r>
            <a:r>
              <a:rPr sz="1100" b="1" spc="-60" dirty="0">
                <a:solidFill>
                  <a:srgbClr val="464646"/>
                </a:solidFill>
                <a:latin typeface="함초롬바탕"/>
                <a:cs typeface="함초롬바탕"/>
              </a:rPr>
              <a:t>작</a:t>
            </a:r>
            <a:r>
              <a:rPr sz="1100" b="1" spc="-185" dirty="0">
                <a:solidFill>
                  <a:srgbClr val="464646"/>
                </a:solidFill>
                <a:latin typeface="함초롬바탕"/>
                <a:cs typeface="함초롬바탕"/>
              </a:rPr>
              <a:t> </a:t>
            </a:r>
            <a:r>
              <a:rPr sz="1100" b="1" dirty="0">
                <a:solidFill>
                  <a:srgbClr val="464646"/>
                </a:solidFill>
                <a:latin typeface="함초롬돋움"/>
                <a:cs typeface="함초롬돋움"/>
              </a:rPr>
              <a:t>1f</a:t>
            </a:r>
            <a:r>
              <a:rPr sz="1100" b="1" dirty="0">
                <a:solidFill>
                  <a:srgbClr val="464646"/>
                </a:solidFill>
                <a:latin typeface="함초롬바탕"/>
                <a:cs typeface="함초롬바탕"/>
              </a:rPr>
              <a:t>가지</a:t>
            </a:r>
            <a:r>
              <a:rPr sz="1100" b="1" spc="-170" dirty="0">
                <a:solidFill>
                  <a:srgbClr val="464646"/>
                </a:solidFill>
                <a:latin typeface="함초롬바탕"/>
                <a:cs typeface="함초롬바탕"/>
              </a:rPr>
              <a:t> </a:t>
            </a:r>
            <a:r>
              <a:rPr sz="1100" b="1" spc="-10" dirty="0">
                <a:solidFill>
                  <a:srgbClr val="464646"/>
                </a:solidFill>
                <a:latin typeface="함초롬돋움"/>
                <a:cs typeface="함초롬돋움"/>
              </a:rPr>
              <a:t>(2/2)</a:t>
            </a:r>
            <a:endParaRPr sz="1100">
              <a:latin typeface="함초롬돋움"/>
              <a:cs typeface="함초롬돋움"/>
            </a:endParaRPr>
          </a:p>
        </p:txBody>
      </p:sp>
      <p:graphicFrame>
        <p:nvGraphicFramePr>
          <p:cNvPr id="17" name="object 17"/>
          <p:cNvGraphicFramePr>
            <a:graphicFrameLocks noGrp="1"/>
          </p:cNvGraphicFramePr>
          <p:nvPr/>
        </p:nvGraphicFramePr>
        <p:xfrm>
          <a:off x="821767" y="5243900"/>
          <a:ext cx="6147432" cy="3735067"/>
        </p:xfrm>
        <a:graphic>
          <a:graphicData uri="http://schemas.openxmlformats.org/drawingml/2006/table">
            <a:tbl>
              <a:tblPr firstRow="1" bandRow="1">
                <a:tableStyleId>{2D5ABB26-0587-4C30-8999-92F81FD0307C}</a:tableStyleId>
              </a:tblPr>
              <a:tblGrid>
                <a:gridCol w="253365">
                  <a:extLst>
                    <a:ext uri="{9D8B030D-6E8A-4147-A177-3AD203B41FA5}">
                      <a16:colId xmlns:a16="http://schemas.microsoft.com/office/drawing/2014/main" val="20000"/>
                    </a:ext>
                  </a:extLst>
                </a:gridCol>
                <a:gridCol w="1411605">
                  <a:extLst>
                    <a:ext uri="{9D8B030D-6E8A-4147-A177-3AD203B41FA5}">
                      <a16:colId xmlns:a16="http://schemas.microsoft.com/office/drawing/2014/main" val="20001"/>
                    </a:ext>
                  </a:extLst>
                </a:gridCol>
                <a:gridCol w="1376045">
                  <a:extLst>
                    <a:ext uri="{9D8B030D-6E8A-4147-A177-3AD203B41FA5}">
                      <a16:colId xmlns:a16="http://schemas.microsoft.com/office/drawing/2014/main" val="20002"/>
                    </a:ext>
                  </a:extLst>
                </a:gridCol>
                <a:gridCol w="811529">
                  <a:extLst>
                    <a:ext uri="{9D8B030D-6E8A-4147-A177-3AD203B41FA5}">
                      <a16:colId xmlns:a16="http://schemas.microsoft.com/office/drawing/2014/main" val="20003"/>
                    </a:ext>
                  </a:extLst>
                </a:gridCol>
                <a:gridCol w="423545">
                  <a:extLst>
                    <a:ext uri="{9D8B030D-6E8A-4147-A177-3AD203B41FA5}">
                      <a16:colId xmlns:a16="http://schemas.microsoft.com/office/drawing/2014/main" val="20004"/>
                    </a:ext>
                  </a:extLst>
                </a:gridCol>
                <a:gridCol w="1129664">
                  <a:extLst>
                    <a:ext uri="{9D8B030D-6E8A-4147-A177-3AD203B41FA5}">
                      <a16:colId xmlns:a16="http://schemas.microsoft.com/office/drawing/2014/main" val="20005"/>
                    </a:ext>
                  </a:extLst>
                </a:gridCol>
                <a:gridCol w="741679">
                  <a:extLst>
                    <a:ext uri="{9D8B030D-6E8A-4147-A177-3AD203B41FA5}">
                      <a16:colId xmlns:a16="http://schemas.microsoft.com/office/drawing/2014/main" val="20006"/>
                    </a:ext>
                  </a:extLst>
                </a:gridCol>
              </a:tblGrid>
              <a:tr h="208915">
                <a:tc>
                  <a:txBody>
                    <a:bodyPr/>
                    <a:lstStyle/>
                    <a:p>
                      <a:pPr algn="ctr">
                        <a:lnSpc>
                          <a:spcPct val="100000"/>
                        </a:lnSpc>
                        <a:spcBef>
                          <a:spcPts val="245"/>
                        </a:spcBef>
                      </a:pPr>
                      <a:r>
                        <a:rPr sz="900" b="1" spc="-25" dirty="0">
                          <a:solidFill>
                            <a:srgbClr val="FFFFFF"/>
                          </a:solidFill>
                          <a:latin typeface="함초롬돋움"/>
                          <a:cs typeface="함초롬돋움"/>
                        </a:rPr>
                        <a:t>No.</a:t>
                      </a:r>
                      <a:endParaRPr sz="900">
                        <a:latin typeface="함초롬돋움"/>
                        <a:cs typeface="함초롬돋움"/>
                      </a:endParaRPr>
                    </a:p>
                  </a:txBody>
                  <a:tcPr marL="0" marR="0" marT="3111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DB526A"/>
                    </a:solidFill>
                  </a:tcPr>
                </a:tc>
                <a:tc>
                  <a:txBody>
                    <a:bodyPr/>
                    <a:lstStyle/>
                    <a:p>
                      <a:pPr algn="ctr">
                        <a:lnSpc>
                          <a:spcPct val="100000"/>
                        </a:lnSpc>
                        <a:spcBef>
                          <a:spcPts val="245"/>
                        </a:spcBef>
                      </a:pPr>
                      <a:r>
                        <a:rPr sz="900" b="1" spc="-25" dirty="0">
                          <a:solidFill>
                            <a:srgbClr val="FFFFFF"/>
                          </a:solidFill>
                          <a:latin typeface="함초롬바탕"/>
                          <a:cs typeface="함초롬바탕"/>
                        </a:rPr>
                        <a:t>제품명</a:t>
                      </a:r>
                      <a:endParaRPr sz="900">
                        <a:latin typeface="함초롬바탕"/>
                        <a:cs typeface="함초롬바탕"/>
                      </a:endParaRPr>
                    </a:p>
                  </a:txBody>
                  <a:tcPr marL="0" marR="0" marT="3111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DB526A"/>
                    </a:solidFill>
                  </a:tcPr>
                </a:tc>
                <a:tc>
                  <a:txBody>
                    <a:bodyPr/>
                    <a:lstStyle/>
                    <a:p>
                      <a:pPr algn="ctr">
                        <a:lnSpc>
                          <a:spcPct val="100000"/>
                        </a:lnSpc>
                        <a:spcBef>
                          <a:spcPts val="245"/>
                        </a:spcBef>
                      </a:pPr>
                      <a:r>
                        <a:rPr sz="900" b="1" spc="-85" dirty="0">
                          <a:solidFill>
                            <a:srgbClr val="F1F1F1"/>
                          </a:solidFill>
                          <a:latin typeface="함초롬바탕"/>
                          <a:cs typeface="함초롬바탕"/>
                        </a:rPr>
                        <a:t>제품</a:t>
                      </a:r>
                      <a:r>
                        <a:rPr sz="900" b="1" spc="-160" dirty="0">
                          <a:solidFill>
                            <a:srgbClr val="F1F1F1"/>
                          </a:solidFill>
                          <a:latin typeface="함초롬바탕"/>
                          <a:cs typeface="함초롬바탕"/>
                        </a:rPr>
                        <a:t> </a:t>
                      </a:r>
                      <a:r>
                        <a:rPr sz="900" b="1" spc="-25" dirty="0">
                          <a:solidFill>
                            <a:srgbClr val="F1F1F1"/>
                          </a:solidFill>
                          <a:latin typeface="함초롬바탕"/>
                          <a:cs typeface="함초롬바탕"/>
                        </a:rPr>
                        <a:t>설명</a:t>
                      </a:r>
                      <a:endParaRPr sz="900">
                        <a:latin typeface="함초롬바탕"/>
                        <a:cs typeface="함초롬바탕"/>
                      </a:endParaRPr>
                    </a:p>
                  </a:txBody>
                  <a:tcPr marL="0" marR="0" marT="3111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DB526A"/>
                    </a:solidFill>
                  </a:tcPr>
                </a:tc>
                <a:tc>
                  <a:txBody>
                    <a:bodyPr/>
                    <a:lstStyle/>
                    <a:p>
                      <a:pPr algn="ctr">
                        <a:lnSpc>
                          <a:spcPct val="100000"/>
                        </a:lnSpc>
                        <a:spcBef>
                          <a:spcPts val="245"/>
                        </a:spcBef>
                      </a:pPr>
                      <a:r>
                        <a:rPr sz="900" b="1" spc="-25" dirty="0">
                          <a:solidFill>
                            <a:srgbClr val="F1F1F1"/>
                          </a:solidFill>
                          <a:latin typeface="함초롬바탕"/>
                          <a:cs typeface="함초롬바탕"/>
                        </a:rPr>
                        <a:t>기업명</a:t>
                      </a:r>
                      <a:endParaRPr sz="900">
                        <a:latin typeface="함초롬바탕"/>
                        <a:cs typeface="함초롬바탕"/>
                      </a:endParaRPr>
                    </a:p>
                  </a:txBody>
                  <a:tcPr marL="0" marR="0" marT="3111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DB526A"/>
                    </a:solidFill>
                  </a:tcPr>
                </a:tc>
                <a:tc>
                  <a:txBody>
                    <a:bodyPr/>
                    <a:lstStyle/>
                    <a:p>
                      <a:pPr algn="ctr">
                        <a:lnSpc>
                          <a:spcPct val="100000"/>
                        </a:lnSpc>
                        <a:spcBef>
                          <a:spcPts val="245"/>
                        </a:spcBef>
                      </a:pPr>
                      <a:r>
                        <a:rPr sz="900" b="1" spc="-25" dirty="0">
                          <a:solidFill>
                            <a:srgbClr val="F1F1F1"/>
                          </a:solidFill>
                          <a:latin typeface="함초롬바탕"/>
                          <a:cs typeface="함초롬바탕"/>
                        </a:rPr>
                        <a:t>국가</a:t>
                      </a:r>
                      <a:endParaRPr sz="900">
                        <a:latin typeface="함초롬바탕"/>
                        <a:cs typeface="함초롬바탕"/>
                      </a:endParaRPr>
                    </a:p>
                  </a:txBody>
                  <a:tcPr marL="0" marR="0" marT="3111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DB526A"/>
                    </a:solidFill>
                  </a:tcPr>
                </a:tc>
                <a:tc>
                  <a:txBody>
                    <a:bodyPr/>
                    <a:lstStyle/>
                    <a:p>
                      <a:pPr marL="635" algn="ctr">
                        <a:lnSpc>
                          <a:spcPct val="100000"/>
                        </a:lnSpc>
                        <a:spcBef>
                          <a:spcPts val="245"/>
                        </a:spcBef>
                      </a:pPr>
                      <a:r>
                        <a:rPr sz="900" b="1" spc="-30" dirty="0">
                          <a:solidFill>
                            <a:srgbClr val="F1F1F1"/>
                          </a:solidFill>
                          <a:latin typeface="함초롬돋움"/>
                          <a:cs typeface="함초롬돋움"/>
                        </a:rPr>
                        <a:t>CES</a:t>
                      </a:r>
                      <a:r>
                        <a:rPr sz="900" b="1" spc="-160" dirty="0">
                          <a:solidFill>
                            <a:srgbClr val="F1F1F1"/>
                          </a:solidFill>
                          <a:latin typeface="함초롬돋움"/>
                          <a:cs typeface="함초롬돋움"/>
                        </a:rPr>
                        <a:t> </a:t>
                      </a:r>
                      <a:r>
                        <a:rPr sz="900" b="1" spc="-85" dirty="0">
                          <a:solidFill>
                            <a:srgbClr val="F1F1F1"/>
                          </a:solidFill>
                          <a:latin typeface="함초롬바탕"/>
                          <a:cs typeface="함초롬바탕"/>
                        </a:rPr>
                        <a:t>세부</a:t>
                      </a:r>
                      <a:r>
                        <a:rPr sz="900" b="1" spc="-170" dirty="0">
                          <a:solidFill>
                            <a:srgbClr val="F1F1F1"/>
                          </a:solidFill>
                          <a:latin typeface="함초롬바탕"/>
                          <a:cs typeface="함초롬바탕"/>
                        </a:rPr>
                        <a:t> </a:t>
                      </a:r>
                      <a:r>
                        <a:rPr sz="900" b="1" spc="-25" dirty="0">
                          <a:solidFill>
                            <a:srgbClr val="F1F1F1"/>
                          </a:solidFill>
                          <a:latin typeface="함초롬바탕"/>
                          <a:cs typeface="함초롬바탕"/>
                        </a:rPr>
                        <a:t>분류</a:t>
                      </a:r>
                      <a:endParaRPr sz="900">
                        <a:latin typeface="함초롬바탕"/>
                        <a:cs typeface="함초롬바탕"/>
                      </a:endParaRPr>
                    </a:p>
                  </a:txBody>
                  <a:tcPr marL="0" marR="0" marT="3111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DB526A"/>
                    </a:solidFill>
                  </a:tcPr>
                </a:tc>
                <a:tc>
                  <a:txBody>
                    <a:bodyPr/>
                    <a:lstStyle/>
                    <a:p>
                      <a:pPr algn="ctr">
                        <a:lnSpc>
                          <a:spcPct val="100000"/>
                        </a:lnSpc>
                        <a:spcBef>
                          <a:spcPts val="245"/>
                        </a:spcBef>
                      </a:pPr>
                      <a:r>
                        <a:rPr sz="900" b="1" spc="-40" dirty="0">
                          <a:solidFill>
                            <a:srgbClr val="FFFFFF"/>
                          </a:solidFill>
                          <a:latin typeface="함초롬바탕"/>
                          <a:cs typeface="함초롬바탕"/>
                        </a:rPr>
                        <a:t>삼일</a:t>
                      </a:r>
                      <a:r>
                        <a:rPr sz="900" b="1" spc="-40" dirty="0">
                          <a:solidFill>
                            <a:srgbClr val="FFFFFF"/>
                          </a:solidFill>
                          <a:latin typeface="함초롬돋움"/>
                          <a:cs typeface="함초롬돋움"/>
                        </a:rPr>
                        <a:t>PwC</a:t>
                      </a:r>
                      <a:r>
                        <a:rPr sz="900" b="1" spc="-155" dirty="0">
                          <a:solidFill>
                            <a:srgbClr val="FFFFFF"/>
                          </a:solidFill>
                          <a:latin typeface="함초롬돋움"/>
                          <a:cs typeface="함초롬돋움"/>
                        </a:rPr>
                        <a:t> </a:t>
                      </a:r>
                      <a:r>
                        <a:rPr sz="900" b="1" spc="-25" dirty="0">
                          <a:solidFill>
                            <a:srgbClr val="FFFFFF"/>
                          </a:solidFill>
                          <a:latin typeface="함초롬바탕"/>
                          <a:cs typeface="함초롬바탕"/>
                        </a:rPr>
                        <a:t>분류</a:t>
                      </a:r>
                      <a:endParaRPr sz="900">
                        <a:latin typeface="함초롬바탕"/>
                        <a:cs typeface="함초롬바탕"/>
                      </a:endParaRPr>
                    </a:p>
                  </a:txBody>
                  <a:tcPr marL="0" marR="0" marT="3111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DB526A"/>
                    </a:solidFill>
                  </a:tcPr>
                </a:tc>
                <a:extLst>
                  <a:ext uri="{0D108BD9-81ED-4DB2-BD59-A6C34878D82A}">
                    <a16:rowId xmlns:a16="http://schemas.microsoft.com/office/drawing/2014/main" val="10000"/>
                  </a:ext>
                </a:extLst>
              </a:tr>
              <a:tr h="483234">
                <a:tc>
                  <a:txBody>
                    <a:bodyPr/>
                    <a:lstStyle/>
                    <a:p>
                      <a:pPr>
                        <a:lnSpc>
                          <a:spcPct val="100000"/>
                        </a:lnSpc>
                        <a:spcBef>
                          <a:spcPts val="20"/>
                        </a:spcBef>
                      </a:pPr>
                      <a:endParaRPr sz="1150">
                        <a:latin typeface="Times New Roman"/>
                        <a:cs typeface="Times New Roman"/>
                      </a:endParaRPr>
                    </a:p>
                    <a:p>
                      <a:pPr marL="635" algn="ctr">
                        <a:lnSpc>
                          <a:spcPct val="100000"/>
                        </a:lnSpc>
                      </a:pPr>
                      <a:r>
                        <a:rPr sz="900" spc="-25" dirty="0">
                          <a:solidFill>
                            <a:srgbClr val="FFFFFF"/>
                          </a:solidFill>
                          <a:latin typeface="함초롬돋움"/>
                          <a:cs typeface="함초롬돋움"/>
                        </a:rPr>
                        <a:t>11</a:t>
                      </a:r>
                      <a:endParaRPr sz="900">
                        <a:latin typeface="함초롬돋움"/>
                        <a:cs typeface="함초롬돋움"/>
                      </a:endParaRPr>
                    </a:p>
                  </a:txBody>
                  <a:tcPr marL="0" marR="0" marT="254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marL="32384" marR="24130" indent="-635" algn="ctr">
                        <a:lnSpc>
                          <a:spcPct val="100000"/>
                        </a:lnSpc>
                        <a:spcBef>
                          <a:spcPts val="305"/>
                        </a:spcBef>
                      </a:pPr>
                      <a:r>
                        <a:rPr sz="900" dirty="0">
                          <a:solidFill>
                            <a:srgbClr val="FFFFFF"/>
                          </a:solidFill>
                          <a:latin typeface="함초롬돋움"/>
                          <a:cs typeface="함초롬돋움"/>
                        </a:rPr>
                        <a:t>Myant</a:t>
                      </a:r>
                      <a:r>
                        <a:rPr sz="900" spc="-45" dirty="0">
                          <a:solidFill>
                            <a:srgbClr val="FFFFFF"/>
                          </a:solidFill>
                          <a:latin typeface="함초롬돋움"/>
                          <a:cs typeface="함초롬돋움"/>
                        </a:rPr>
                        <a:t> </a:t>
                      </a:r>
                      <a:r>
                        <a:rPr sz="900" spc="-114" dirty="0">
                          <a:solidFill>
                            <a:srgbClr val="FFFFFF"/>
                          </a:solidFill>
                          <a:latin typeface="함초롬돋움"/>
                          <a:cs typeface="함초롬돋움"/>
                        </a:rPr>
                        <a:t>-</a:t>
                      </a:r>
                      <a:r>
                        <a:rPr sz="900" spc="-45" dirty="0">
                          <a:solidFill>
                            <a:srgbClr val="FFFFFF"/>
                          </a:solidFill>
                          <a:latin typeface="함초롬돋움"/>
                          <a:cs typeface="함초롬돋움"/>
                        </a:rPr>
                        <a:t> </a:t>
                      </a:r>
                      <a:r>
                        <a:rPr sz="900" dirty="0">
                          <a:solidFill>
                            <a:srgbClr val="FFFFFF"/>
                          </a:solidFill>
                          <a:latin typeface="함초롬돋움"/>
                          <a:cs typeface="함초롬돋움"/>
                        </a:rPr>
                        <a:t>Osmotex</a:t>
                      </a:r>
                      <a:r>
                        <a:rPr sz="900" spc="-35" dirty="0">
                          <a:solidFill>
                            <a:srgbClr val="FFFFFF"/>
                          </a:solidFill>
                          <a:latin typeface="함초롬돋움"/>
                          <a:cs typeface="함초롬돋움"/>
                        </a:rPr>
                        <a:t> :</a:t>
                      </a:r>
                      <a:r>
                        <a:rPr sz="900" spc="-40" dirty="0">
                          <a:solidFill>
                            <a:srgbClr val="FFFFFF"/>
                          </a:solidFill>
                          <a:latin typeface="함초롬돋움"/>
                          <a:cs typeface="함초롬돋움"/>
                        </a:rPr>
                        <a:t> </a:t>
                      </a:r>
                      <a:r>
                        <a:rPr sz="900" spc="-10" dirty="0">
                          <a:solidFill>
                            <a:srgbClr val="FFFFFF"/>
                          </a:solidFill>
                          <a:latin typeface="함초롬돋움"/>
                          <a:cs typeface="함초롬돋움"/>
                        </a:rPr>
                        <a:t>Active Electroosmotic</a:t>
                      </a:r>
                      <a:r>
                        <a:rPr sz="900" spc="45" dirty="0">
                          <a:solidFill>
                            <a:srgbClr val="FFFFFF"/>
                          </a:solidFill>
                          <a:latin typeface="함초롬돋움"/>
                          <a:cs typeface="함초롬돋움"/>
                        </a:rPr>
                        <a:t> </a:t>
                      </a:r>
                      <a:r>
                        <a:rPr sz="900" spc="-10" dirty="0">
                          <a:solidFill>
                            <a:srgbClr val="FFFFFF"/>
                          </a:solidFill>
                          <a:latin typeface="함초롬돋움"/>
                          <a:cs typeface="함초롬돋움"/>
                        </a:rPr>
                        <a:t>Membran </a:t>
                      </a:r>
                      <a:r>
                        <a:rPr sz="900" spc="-25" dirty="0">
                          <a:solidFill>
                            <a:srgbClr val="FFFFFF"/>
                          </a:solidFill>
                          <a:latin typeface="함초롬돋움"/>
                          <a:cs typeface="함초롬돋움"/>
                        </a:rPr>
                        <a:t>e</a:t>
                      </a:r>
                      <a:r>
                        <a:rPr sz="900" spc="-70" dirty="0">
                          <a:solidFill>
                            <a:srgbClr val="FFFFFF"/>
                          </a:solidFill>
                          <a:latin typeface="함초롬돋움"/>
                          <a:cs typeface="함초롬돋움"/>
                        </a:rPr>
                        <a:t> </a:t>
                      </a:r>
                      <a:r>
                        <a:rPr sz="900" spc="-10" dirty="0">
                          <a:solidFill>
                            <a:srgbClr val="FFFFFF"/>
                          </a:solidFill>
                          <a:latin typeface="함초롬돋움"/>
                          <a:cs typeface="함초롬돋움"/>
                        </a:rPr>
                        <a:t>Jackets</a:t>
                      </a:r>
                      <a:endParaRPr sz="900">
                        <a:latin typeface="함초롬돋움"/>
                        <a:cs typeface="함초롬돋움"/>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nSpc>
                          <a:spcPct val="100000"/>
                        </a:lnSpc>
                        <a:spcBef>
                          <a:spcPts val="5"/>
                        </a:spcBef>
                      </a:pPr>
                      <a:endParaRPr sz="1200">
                        <a:latin typeface="Times New Roman"/>
                        <a:cs typeface="Times New Roman"/>
                      </a:endParaRPr>
                    </a:p>
                    <a:p>
                      <a:pPr algn="ctr">
                        <a:lnSpc>
                          <a:spcPct val="100000"/>
                        </a:lnSpc>
                      </a:pPr>
                      <a:r>
                        <a:rPr sz="900" spc="-85" dirty="0">
                          <a:solidFill>
                            <a:srgbClr val="FFFFFF"/>
                          </a:solidFill>
                          <a:latin typeface="함초롬바탕"/>
                          <a:cs typeface="함초롬바탕"/>
                        </a:rPr>
                        <a:t>자체</a:t>
                      </a:r>
                      <a:r>
                        <a:rPr sz="900" spc="-160" dirty="0">
                          <a:solidFill>
                            <a:srgbClr val="FFFFFF"/>
                          </a:solidFill>
                          <a:latin typeface="함초롬바탕"/>
                          <a:cs typeface="함초롬바탕"/>
                        </a:rPr>
                        <a:t> </a:t>
                      </a:r>
                      <a:r>
                        <a:rPr sz="900" spc="-85" dirty="0">
                          <a:solidFill>
                            <a:srgbClr val="FFFFFF"/>
                          </a:solidFill>
                          <a:latin typeface="함초롬바탕"/>
                          <a:cs typeface="함초롬바탕"/>
                        </a:rPr>
                        <a:t>건조</a:t>
                      </a:r>
                      <a:r>
                        <a:rPr sz="900" spc="-180" dirty="0">
                          <a:solidFill>
                            <a:srgbClr val="FFFFFF"/>
                          </a:solidFill>
                          <a:latin typeface="함초롬바탕"/>
                          <a:cs typeface="함초롬바탕"/>
                        </a:rPr>
                        <a:t> </a:t>
                      </a:r>
                      <a:r>
                        <a:rPr sz="900" spc="-85" dirty="0">
                          <a:solidFill>
                            <a:srgbClr val="FFFFFF"/>
                          </a:solidFill>
                          <a:latin typeface="함초롬바탕"/>
                          <a:cs typeface="함초롬바탕"/>
                        </a:rPr>
                        <a:t>기능</a:t>
                      </a:r>
                      <a:r>
                        <a:rPr sz="900" spc="-155" dirty="0">
                          <a:solidFill>
                            <a:srgbClr val="FFFFFF"/>
                          </a:solidFill>
                          <a:latin typeface="함초롬바탕"/>
                          <a:cs typeface="함초롬바탕"/>
                        </a:rPr>
                        <a:t> </a:t>
                      </a:r>
                      <a:r>
                        <a:rPr sz="900" spc="-85" dirty="0">
                          <a:solidFill>
                            <a:srgbClr val="FFFFFF"/>
                          </a:solidFill>
                          <a:latin typeface="함초롬바탕"/>
                          <a:cs typeface="함초롬바탕"/>
                        </a:rPr>
                        <a:t>제공</a:t>
                      </a:r>
                      <a:r>
                        <a:rPr sz="900" spc="-160" dirty="0">
                          <a:solidFill>
                            <a:srgbClr val="FFFFFF"/>
                          </a:solidFill>
                          <a:latin typeface="함초롬바탕"/>
                          <a:cs typeface="함초롬바탕"/>
                        </a:rPr>
                        <a:t> </a:t>
                      </a:r>
                      <a:r>
                        <a:rPr sz="900" spc="-25" dirty="0">
                          <a:solidFill>
                            <a:srgbClr val="FFFFFF"/>
                          </a:solidFill>
                          <a:latin typeface="함초롬바탕"/>
                          <a:cs typeface="함초롬바탕"/>
                        </a:rPr>
                        <a:t>재킷</a:t>
                      </a:r>
                      <a:endParaRPr sz="900">
                        <a:latin typeface="함초롬바탕"/>
                        <a:cs typeface="함초롬바탕"/>
                      </a:endParaRPr>
                    </a:p>
                  </a:txBody>
                  <a:tcPr marL="0" marR="0" marT="6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nSpc>
                          <a:spcPct val="100000"/>
                        </a:lnSpc>
                        <a:spcBef>
                          <a:spcPts val="5"/>
                        </a:spcBef>
                      </a:pPr>
                      <a:endParaRPr sz="1200">
                        <a:latin typeface="Times New Roman"/>
                        <a:cs typeface="Times New Roman"/>
                      </a:endParaRPr>
                    </a:p>
                    <a:p>
                      <a:pPr algn="ctr">
                        <a:lnSpc>
                          <a:spcPct val="100000"/>
                        </a:lnSpc>
                      </a:pPr>
                      <a:r>
                        <a:rPr sz="900" dirty="0">
                          <a:solidFill>
                            <a:srgbClr val="FFFFFF"/>
                          </a:solidFill>
                          <a:latin typeface="함초롬돋움"/>
                          <a:cs typeface="함초롬돋움"/>
                        </a:rPr>
                        <a:t>Myant</a:t>
                      </a:r>
                      <a:r>
                        <a:rPr sz="900" spc="-15" dirty="0">
                          <a:solidFill>
                            <a:srgbClr val="FFFFFF"/>
                          </a:solidFill>
                          <a:latin typeface="함초롬돋움"/>
                          <a:cs typeface="함초롬돋움"/>
                        </a:rPr>
                        <a:t> </a:t>
                      </a:r>
                      <a:r>
                        <a:rPr sz="900" spc="-20" dirty="0">
                          <a:solidFill>
                            <a:srgbClr val="FFFFFF"/>
                          </a:solidFill>
                          <a:latin typeface="함초롬돋움"/>
                          <a:cs typeface="함초롬돋움"/>
                        </a:rPr>
                        <a:t>Inc.</a:t>
                      </a:r>
                      <a:endParaRPr sz="900">
                        <a:latin typeface="함초롬돋움"/>
                        <a:cs typeface="함초롬돋움"/>
                      </a:endParaRPr>
                    </a:p>
                  </a:txBody>
                  <a:tcPr marL="0" marR="0" marT="6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nSpc>
                          <a:spcPct val="100000"/>
                        </a:lnSpc>
                        <a:spcBef>
                          <a:spcPts val="5"/>
                        </a:spcBef>
                      </a:pPr>
                      <a:endParaRPr sz="1200">
                        <a:latin typeface="Times New Roman"/>
                        <a:cs typeface="Times New Roman"/>
                      </a:endParaRPr>
                    </a:p>
                    <a:p>
                      <a:pPr algn="ctr">
                        <a:lnSpc>
                          <a:spcPct val="100000"/>
                        </a:lnSpc>
                      </a:pPr>
                      <a:r>
                        <a:rPr sz="900" spc="-25" dirty="0">
                          <a:solidFill>
                            <a:srgbClr val="FFFFFF"/>
                          </a:solidFill>
                          <a:latin typeface="함초롬바탕"/>
                          <a:cs typeface="함초롬바탕"/>
                        </a:rPr>
                        <a:t>미국</a:t>
                      </a:r>
                      <a:endParaRPr sz="900">
                        <a:latin typeface="함초롬바탕"/>
                        <a:cs typeface="함초롬바탕"/>
                      </a:endParaRPr>
                    </a:p>
                  </a:txBody>
                  <a:tcPr marL="0" marR="0" marT="6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nSpc>
                          <a:spcPct val="100000"/>
                        </a:lnSpc>
                        <a:spcBef>
                          <a:spcPts val="5"/>
                        </a:spcBef>
                      </a:pPr>
                      <a:endParaRPr sz="1200">
                        <a:latin typeface="Times New Roman"/>
                        <a:cs typeface="Times New Roman"/>
                      </a:endParaRPr>
                    </a:p>
                    <a:p>
                      <a:pPr algn="ctr">
                        <a:lnSpc>
                          <a:spcPct val="100000"/>
                        </a:lnSpc>
                      </a:pPr>
                      <a:r>
                        <a:rPr sz="900" spc="-10" dirty="0">
                          <a:solidFill>
                            <a:srgbClr val="FFFFFF"/>
                          </a:solidFill>
                          <a:latin typeface="함초롬돋움"/>
                          <a:cs typeface="함초롬돋움"/>
                        </a:rPr>
                        <a:t>Fashion</a:t>
                      </a:r>
                      <a:r>
                        <a:rPr sz="900" spc="-50" dirty="0">
                          <a:solidFill>
                            <a:srgbClr val="FFFFFF"/>
                          </a:solidFill>
                          <a:latin typeface="함초롬돋움"/>
                          <a:cs typeface="함초롬돋움"/>
                        </a:rPr>
                        <a:t> </a:t>
                      </a:r>
                      <a:r>
                        <a:rPr sz="900" spc="-20" dirty="0">
                          <a:solidFill>
                            <a:srgbClr val="FFFFFF"/>
                          </a:solidFill>
                          <a:latin typeface="함초롬돋움"/>
                          <a:cs typeface="함초롬돋움"/>
                        </a:rPr>
                        <a:t>Tech</a:t>
                      </a:r>
                      <a:endParaRPr sz="900">
                        <a:latin typeface="함초롬돋움"/>
                        <a:cs typeface="함초롬돋움"/>
                      </a:endParaRPr>
                    </a:p>
                  </a:txBody>
                  <a:tcPr marL="0" marR="0" marT="6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nSpc>
                          <a:spcPct val="100000"/>
                        </a:lnSpc>
                        <a:spcBef>
                          <a:spcPts val="5"/>
                        </a:spcBef>
                      </a:pPr>
                      <a:endParaRPr sz="1200">
                        <a:latin typeface="Times New Roman"/>
                        <a:cs typeface="Times New Roman"/>
                      </a:endParaRPr>
                    </a:p>
                    <a:p>
                      <a:pPr algn="ctr">
                        <a:lnSpc>
                          <a:spcPct val="100000"/>
                        </a:lnSpc>
                      </a:pPr>
                      <a:r>
                        <a:rPr sz="900" b="1" spc="-25" dirty="0">
                          <a:solidFill>
                            <a:srgbClr val="FFFFFF"/>
                          </a:solidFill>
                          <a:latin typeface="함초롬바탕"/>
                          <a:cs typeface="함초롬바탕"/>
                        </a:rPr>
                        <a:t>기타</a:t>
                      </a:r>
                      <a:endParaRPr sz="900">
                        <a:latin typeface="함초롬바탕"/>
                        <a:cs typeface="함초롬바탕"/>
                      </a:endParaRPr>
                    </a:p>
                  </a:txBody>
                  <a:tcPr marL="0" marR="0" marT="6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extLst>
                  <a:ext uri="{0D108BD9-81ED-4DB2-BD59-A6C34878D82A}">
                    <a16:rowId xmlns:a16="http://schemas.microsoft.com/office/drawing/2014/main" val="10001"/>
                  </a:ext>
                </a:extLst>
              </a:tr>
              <a:tr h="346075">
                <a:tc>
                  <a:txBody>
                    <a:bodyPr/>
                    <a:lstStyle/>
                    <a:p>
                      <a:pPr algn="ctr">
                        <a:lnSpc>
                          <a:spcPct val="100000"/>
                        </a:lnSpc>
                        <a:spcBef>
                          <a:spcPts val="800"/>
                        </a:spcBef>
                      </a:pPr>
                      <a:r>
                        <a:rPr sz="900" spc="-25" dirty="0">
                          <a:solidFill>
                            <a:srgbClr val="FFFFFF"/>
                          </a:solidFill>
                          <a:latin typeface="함초롬돋움"/>
                          <a:cs typeface="함초롬돋움"/>
                        </a:rPr>
                        <a:t>12</a:t>
                      </a:r>
                      <a:endParaRPr sz="900">
                        <a:latin typeface="함초롬돋움"/>
                        <a:cs typeface="함초롬돋움"/>
                      </a:endParaRPr>
                    </a:p>
                  </a:txBody>
                  <a:tcPr marL="0" marR="0" marT="10160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marL="163195" marR="48895" indent="-106680">
                        <a:lnSpc>
                          <a:spcPct val="100000"/>
                        </a:lnSpc>
                        <a:spcBef>
                          <a:spcPts val="305"/>
                        </a:spcBef>
                      </a:pPr>
                      <a:r>
                        <a:rPr sz="900" spc="-20" dirty="0">
                          <a:solidFill>
                            <a:srgbClr val="FFFFFF"/>
                          </a:solidFill>
                          <a:latin typeface="함초롬돋움"/>
                          <a:cs typeface="함초롬돋움"/>
                        </a:rPr>
                        <a:t>On-</a:t>
                      </a:r>
                      <a:r>
                        <a:rPr sz="900" dirty="0">
                          <a:solidFill>
                            <a:srgbClr val="FFFFFF"/>
                          </a:solidFill>
                          <a:latin typeface="함초롬돋움"/>
                          <a:cs typeface="함초롬돋움"/>
                        </a:rPr>
                        <a:t>Demand</a:t>
                      </a:r>
                      <a:r>
                        <a:rPr sz="900" spc="-35" dirty="0">
                          <a:solidFill>
                            <a:srgbClr val="FFFFFF"/>
                          </a:solidFill>
                          <a:latin typeface="함초롬돋움"/>
                          <a:cs typeface="함초롬돋움"/>
                        </a:rPr>
                        <a:t> </a:t>
                      </a:r>
                      <a:r>
                        <a:rPr sz="900" spc="-10" dirty="0">
                          <a:solidFill>
                            <a:srgbClr val="FFFFFF"/>
                          </a:solidFill>
                          <a:latin typeface="함초롬돋움"/>
                          <a:cs typeface="함초롬돋움"/>
                        </a:rPr>
                        <a:t>Automotive </a:t>
                      </a:r>
                      <a:r>
                        <a:rPr sz="900" dirty="0">
                          <a:solidFill>
                            <a:srgbClr val="FFFFFF"/>
                          </a:solidFill>
                          <a:latin typeface="함초롬돋움"/>
                          <a:cs typeface="함초롬돋움"/>
                        </a:rPr>
                        <a:t>Infotainment</a:t>
                      </a:r>
                      <a:r>
                        <a:rPr sz="900" spc="-35" dirty="0">
                          <a:solidFill>
                            <a:srgbClr val="FFFFFF"/>
                          </a:solidFill>
                          <a:latin typeface="함초롬돋움"/>
                          <a:cs typeface="함초롬돋움"/>
                        </a:rPr>
                        <a:t> </a:t>
                      </a:r>
                      <a:r>
                        <a:rPr sz="900" spc="-10" dirty="0">
                          <a:solidFill>
                            <a:srgbClr val="FFFFFF"/>
                          </a:solidFill>
                          <a:latin typeface="함초롬돋움"/>
                          <a:cs typeface="함초롬돋움"/>
                        </a:rPr>
                        <a:t>Center</a:t>
                      </a:r>
                      <a:endParaRPr sz="900">
                        <a:latin typeface="함초롬돋움"/>
                        <a:cs typeface="함초롬돋움"/>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algn="ctr">
                        <a:lnSpc>
                          <a:spcPct val="100000"/>
                        </a:lnSpc>
                        <a:spcBef>
                          <a:spcPts val="844"/>
                        </a:spcBef>
                      </a:pPr>
                      <a:r>
                        <a:rPr sz="900" spc="-95" dirty="0">
                          <a:solidFill>
                            <a:srgbClr val="FFFFFF"/>
                          </a:solidFill>
                          <a:latin typeface="함초롬바탕"/>
                          <a:cs typeface="함초롬바탕"/>
                        </a:rPr>
                        <a:t>자동차용</a:t>
                      </a:r>
                      <a:r>
                        <a:rPr sz="900" spc="-170" dirty="0">
                          <a:solidFill>
                            <a:srgbClr val="FFFFFF"/>
                          </a:solidFill>
                          <a:latin typeface="함초롬바탕"/>
                          <a:cs typeface="함초롬바탕"/>
                        </a:rPr>
                        <a:t> </a:t>
                      </a:r>
                      <a:r>
                        <a:rPr sz="900" spc="-10" dirty="0">
                          <a:solidFill>
                            <a:srgbClr val="FFFFFF"/>
                          </a:solidFill>
                          <a:latin typeface="함초롬바탕"/>
                          <a:cs typeface="함초롬바탕"/>
                        </a:rPr>
                        <a:t>디스플레이</a:t>
                      </a:r>
                      <a:endParaRPr sz="900">
                        <a:latin typeface="함초롬바탕"/>
                        <a:cs typeface="함초롬바탕"/>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marL="56515" marR="48260" indent="137160">
                        <a:lnSpc>
                          <a:spcPct val="100000"/>
                        </a:lnSpc>
                        <a:spcBef>
                          <a:spcPts val="305"/>
                        </a:spcBef>
                      </a:pPr>
                      <a:r>
                        <a:rPr sz="900" spc="-10" dirty="0">
                          <a:solidFill>
                            <a:srgbClr val="FFFFFF"/>
                          </a:solidFill>
                          <a:latin typeface="함초롬돋움"/>
                          <a:cs typeface="함초롬돋움"/>
                        </a:rPr>
                        <a:t>Corning Incorporated</a:t>
                      </a:r>
                      <a:endParaRPr sz="900">
                        <a:latin typeface="함초롬돋움"/>
                        <a:cs typeface="함초롬돋움"/>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algn="ctr">
                        <a:lnSpc>
                          <a:spcPct val="100000"/>
                        </a:lnSpc>
                        <a:spcBef>
                          <a:spcPts val="844"/>
                        </a:spcBef>
                      </a:pPr>
                      <a:r>
                        <a:rPr sz="900" spc="-25" dirty="0">
                          <a:solidFill>
                            <a:srgbClr val="FFFFFF"/>
                          </a:solidFill>
                          <a:latin typeface="함초롬바탕"/>
                          <a:cs typeface="함초롬바탕"/>
                        </a:rPr>
                        <a:t>미국</a:t>
                      </a:r>
                      <a:endParaRPr sz="900">
                        <a:latin typeface="함초롬바탕"/>
                        <a:cs typeface="함초롬바탕"/>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marL="173990" marR="167640" indent="124460">
                        <a:lnSpc>
                          <a:spcPct val="100000"/>
                        </a:lnSpc>
                        <a:spcBef>
                          <a:spcPts val="305"/>
                        </a:spcBef>
                      </a:pPr>
                      <a:r>
                        <a:rPr sz="900" spc="-45" dirty="0">
                          <a:solidFill>
                            <a:srgbClr val="FFFFFF"/>
                          </a:solidFill>
                          <a:latin typeface="함초롬돋움"/>
                          <a:cs typeface="함초롬돋움"/>
                        </a:rPr>
                        <a:t>In-</a:t>
                      </a:r>
                      <a:r>
                        <a:rPr sz="900" spc="-10" dirty="0">
                          <a:solidFill>
                            <a:srgbClr val="FFFFFF"/>
                          </a:solidFill>
                          <a:latin typeface="함초롬돋움"/>
                          <a:cs typeface="함초롬돋움"/>
                        </a:rPr>
                        <a:t>Vehicle Entertainment</a:t>
                      </a:r>
                      <a:endParaRPr sz="900">
                        <a:latin typeface="함초롬돋움"/>
                        <a:cs typeface="함초롬돋움"/>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algn="ctr">
                        <a:lnSpc>
                          <a:spcPct val="100000"/>
                        </a:lnSpc>
                        <a:spcBef>
                          <a:spcPts val="844"/>
                        </a:spcBef>
                      </a:pPr>
                      <a:r>
                        <a:rPr sz="900" b="1" spc="-85" dirty="0">
                          <a:solidFill>
                            <a:srgbClr val="FFFFFF"/>
                          </a:solidFill>
                          <a:latin typeface="함초롬바탕"/>
                          <a:cs typeface="함초롬바탕"/>
                        </a:rPr>
                        <a:t>첨단</a:t>
                      </a:r>
                      <a:r>
                        <a:rPr sz="900" b="1" spc="-160" dirty="0">
                          <a:solidFill>
                            <a:srgbClr val="FFFFFF"/>
                          </a:solidFill>
                          <a:latin typeface="함초롬바탕"/>
                          <a:cs typeface="함초롬바탕"/>
                        </a:rPr>
                        <a:t> </a:t>
                      </a:r>
                      <a:r>
                        <a:rPr sz="900" b="1" spc="-20" dirty="0">
                          <a:solidFill>
                            <a:srgbClr val="FFFFFF"/>
                          </a:solidFill>
                          <a:latin typeface="함초롬바탕"/>
                          <a:cs typeface="함초롬바탕"/>
                        </a:rPr>
                        <a:t>모빌리티</a:t>
                      </a:r>
                      <a:endParaRPr sz="900">
                        <a:latin typeface="함초롬바탕"/>
                        <a:cs typeface="함초롬바탕"/>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extLst>
                  <a:ext uri="{0D108BD9-81ED-4DB2-BD59-A6C34878D82A}">
                    <a16:rowId xmlns:a16="http://schemas.microsoft.com/office/drawing/2014/main" val="10002"/>
                  </a:ext>
                </a:extLst>
              </a:tr>
              <a:tr h="346075">
                <a:tc>
                  <a:txBody>
                    <a:bodyPr/>
                    <a:lstStyle/>
                    <a:p>
                      <a:pPr algn="ctr">
                        <a:lnSpc>
                          <a:spcPct val="100000"/>
                        </a:lnSpc>
                        <a:spcBef>
                          <a:spcPts val="800"/>
                        </a:spcBef>
                      </a:pPr>
                      <a:r>
                        <a:rPr sz="900" spc="-25" dirty="0">
                          <a:solidFill>
                            <a:srgbClr val="FFFFFF"/>
                          </a:solidFill>
                          <a:latin typeface="함초롬돋움"/>
                          <a:cs typeface="함초롬돋움"/>
                        </a:rPr>
                        <a:t>13</a:t>
                      </a:r>
                      <a:endParaRPr sz="900">
                        <a:latin typeface="함초롬돋움"/>
                        <a:cs typeface="함초롬돋움"/>
                      </a:endParaRPr>
                    </a:p>
                  </a:txBody>
                  <a:tcPr marL="0" marR="0" marT="10160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marL="234950" marR="151130" indent="-76835">
                        <a:lnSpc>
                          <a:spcPct val="100000"/>
                        </a:lnSpc>
                        <a:spcBef>
                          <a:spcPts val="305"/>
                        </a:spcBef>
                      </a:pPr>
                      <a:r>
                        <a:rPr sz="900" spc="-20" dirty="0">
                          <a:solidFill>
                            <a:srgbClr val="FFFFFF"/>
                          </a:solidFill>
                          <a:latin typeface="함초롬돋움"/>
                          <a:cs typeface="함초롬돋움"/>
                        </a:rPr>
                        <a:t>On-</a:t>
                      </a:r>
                      <a:r>
                        <a:rPr sz="900" spc="-10" dirty="0">
                          <a:solidFill>
                            <a:srgbClr val="FFFFFF"/>
                          </a:solidFill>
                          <a:latin typeface="함초롬돋움"/>
                          <a:cs typeface="함초롬돋움"/>
                        </a:rPr>
                        <a:t>Device</a:t>
                      </a:r>
                      <a:r>
                        <a:rPr sz="900" spc="-5" dirty="0">
                          <a:solidFill>
                            <a:srgbClr val="FFFFFF"/>
                          </a:solidFill>
                          <a:latin typeface="함초롬돋움"/>
                          <a:cs typeface="함초롬돋움"/>
                        </a:rPr>
                        <a:t> </a:t>
                      </a:r>
                      <a:r>
                        <a:rPr sz="900" spc="-10" dirty="0">
                          <a:solidFill>
                            <a:srgbClr val="FFFFFF"/>
                          </a:solidFill>
                          <a:latin typeface="함초롬돋움"/>
                          <a:cs typeface="함초롬돋움"/>
                        </a:rPr>
                        <a:t>biometric </a:t>
                      </a:r>
                      <a:r>
                        <a:rPr sz="900" dirty="0">
                          <a:solidFill>
                            <a:srgbClr val="FFFFFF"/>
                          </a:solidFill>
                          <a:latin typeface="함초롬돋움"/>
                          <a:cs typeface="함초롬돋움"/>
                        </a:rPr>
                        <a:t>payment</a:t>
                      </a:r>
                      <a:r>
                        <a:rPr sz="900" spc="50" dirty="0">
                          <a:solidFill>
                            <a:srgbClr val="FFFFFF"/>
                          </a:solidFill>
                          <a:latin typeface="함초롬돋움"/>
                          <a:cs typeface="함초롬돋움"/>
                        </a:rPr>
                        <a:t> </a:t>
                      </a:r>
                      <a:r>
                        <a:rPr sz="900" spc="-10" dirty="0">
                          <a:solidFill>
                            <a:srgbClr val="FFFFFF"/>
                          </a:solidFill>
                          <a:latin typeface="함초롬돋움"/>
                          <a:cs typeface="함초롬돋움"/>
                        </a:rPr>
                        <a:t>solution</a:t>
                      </a:r>
                      <a:endParaRPr sz="900">
                        <a:latin typeface="함초롬돋움"/>
                        <a:cs typeface="함초롬돋움"/>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gn="ctr">
                        <a:lnSpc>
                          <a:spcPct val="100000"/>
                        </a:lnSpc>
                        <a:spcBef>
                          <a:spcPts val="844"/>
                        </a:spcBef>
                      </a:pPr>
                      <a:r>
                        <a:rPr sz="900" spc="-40" dirty="0">
                          <a:solidFill>
                            <a:srgbClr val="FFFFFF"/>
                          </a:solidFill>
                          <a:latin typeface="함초롬바탕"/>
                          <a:cs typeface="함초롬바탕"/>
                        </a:rPr>
                        <a:t>온디바이스</a:t>
                      </a:r>
                      <a:r>
                        <a:rPr sz="900" spc="340" dirty="0">
                          <a:solidFill>
                            <a:srgbClr val="FFFFFF"/>
                          </a:solidFill>
                          <a:latin typeface="함초롬바탕"/>
                          <a:cs typeface="함초롬바탕"/>
                        </a:rPr>
                        <a:t> </a:t>
                      </a:r>
                      <a:r>
                        <a:rPr sz="900" spc="-60" dirty="0">
                          <a:solidFill>
                            <a:srgbClr val="FFFFFF"/>
                          </a:solidFill>
                          <a:latin typeface="함초롬바탕"/>
                          <a:cs typeface="함초롬바탕"/>
                        </a:rPr>
                        <a:t>체</a:t>
                      </a:r>
                      <a:r>
                        <a:rPr sz="900" spc="-175" dirty="0">
                          <a:solidFill>
                            <a:srgbClr val="FFFFFF"/>
                          </a:solidFill>
                          <a:latin typeface="함초롬바탕"/>
                          <a:cs typeface="함초롬바탕"/>
                        </a:rPr>
                        <a:t> </a:t>
                      </a:r>
                      <a:r>
                        <a:rPr sz="900" spc="-85" dirty="0">
                          <a:solidFill>
                            <a:srgbClr val="FFFFFF"/>
                          </a:solidFill>
                          <a:latin typeface="함초롬바탕"/>
                          <a:cs typeface="함초롬바탕"/>
                        </a:rPr>
                        <a:t>인증</a:t>
                      </a:r>
                      <a:r>
                        <a:rPr sz="900" spc="-175" dirty="0">
                          <a:solidFill>
                            <a:srgbClr val="FFFFFF"/>
                          </a:solidFill>
                          <a:latin typeface="함초롬바탕"/>
                          <a:cs typeface="함초롬바탕"/>
                        </a:rPr>
                        <a:t> </a:t>
                      </a:r>
                      <a:r>
                        <a:rPr sz="900" spc="-25" dirty="0">
                          <a:solidFill>
                            <a:srgbClr val="FFFFFF"/>
                          </a:solidFill>
                          <a:latin typeface="함초롬바탕"/>
                          <a:cs typeface="함초롬바탕"/>
                        </a:rPr>
                        <a:t>솔루션</a:t>
                      </a:r>
                      <a:endParaRPr sz="900">
                        <a:latin typeface="함초롬바탕"/>
                        <a:cs typeface="함초롬바탕"/>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gn="ctr">
                        <a:lnSpc>
                          <a:spcPct val="100000"/>
                        </a:lnSpc>
                        <a:spcBef>
                          <a:spcPts val="305"/>
                        </a:spcBef>
                      </a:pPr>
                      <a:r>
                        <a:rPr sz="900" spc="-10" dirty="0">
                          <a:solidFill>
                            <a:srgbClr val="FFFFFF"/>
                          </a:solidFill>
                          <a:latin typeface="함초롬돋움"/>
                          <a:cs typeface="함초롬돋움"/>
                        </a:rPr>
                        <a:t>GHOSTPASS</a:t>
                      </a:r>
                      <a:endParaRPr sz="900">
                        <a:latin typeface="함초롬돋움"/>
                        <a:cs typeface="함초롬돋움"/>
                      </a:endParaRPr>
                    </a:p>
                    <a:p>
                      <a:pPr algn="ctr">
                        <a:lnSpc>
                          <a:spcPct val="100000"/>
                        </a:lnSpc>
                      </a:pPr>
                      <a:r>
                        <a:rPr sz="900" spc="-20" dirty="0">
                          <a:solidFill>
                            <a:srgbClr val="FFFFFF"/>
                          </a:solidFill>
                          <a:latin typeface="함초롬돋움"/>
                          <a:cs typeface="함초롬돋움"/>
                        </a:rPr>
                        <a:t>Inc.</a:t>
                      </a:r>
                      <a:endParaRPr sz="900">
                        <a:latin typeface="함초롬돋움"/>
                        <a:cs typeface="함초롬돋움"/>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gn="ctr">
                        <a:lnSpc>
                          <a:spcPct val="100000"/>
                        </a:lnSpc>
                        <a:spcBef>
                          <a:spcPts val="844"/>
                        </a:spcBef>
                      </a:pPr>
                      <a:r>
                        <a:rPr sz="900" b="1" spc="-25" dirty="0">
                          <a:solidFill>
                            <a:srgbClr val="DB526A"/>
                          </a:solidFill>
                          <a:latin typeface="함초롬바탕"/>
                          <a:cs typeface="함초롬바탕"/>
                        </a:rPr>
                        <a:t>한국</a:t>
                      </a:r>
                      <a:endParaRPr sz="900">
                        <a:latin typeface="함초롬바탕"/>
                        <a:cs typeface="함초롬바탕"/>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gn="ctr">
                        <a:lnSpc>
                          <a:spcPct val="100000"/>
                        </a:lnSpc>
                        <a:spcBef>
                          <a:spcPts val="844"/>
                        </a:spcBef>
                      </a:pPr>
                      <a:r>
                        <a:rPr sz="900" spc="-10" dirty="0">
                          <a:solidFill>
                            <a:srgbClr val="FFFFFF"/>
                          </a:solidFill>
                          <a:latin typeface="함초롬돋움"/>
                          <a:cs typeface="함초롬돋움"/>
                        </a:rPr>
                        <a:t>FinTech</a:t>
                      </a:r>
                      <a:endParaRPr sz="900">
                        <a:latin typeface="함초롬돋움"/>
                        <a:cs typeface="함초롬돋움"/>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gn="ctr">
                        <a:lnSpc>
                          <a:spcPct val="100000"/>
                        </a:lnSpc>
                        <a:spcBef>
                          <a:spcPts val="844"/>
                        </a:spcBef>
                      </a:pPr>
                      <a:r>
                        <a:rPr sz="900" b="1" spc="-25" dirty="0">
                          <a:solidFill>
                            <a:srgbClr val="FFFFFF"/>
                          </a:solidFill>
                          <a:latin typeface="함초롬바탕"/>
                          <a:cs typeface="함초롬바탕"/>
                        </a:rPr>
                        <a:t>기타</a:t>
                      </a:r>
                      <a:endParaRPr sz="900">
                        <a:latin typeface="함초롬바탕"/>
                        <a:cs typeface="함초롬바탕"/>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extLst>
                  <a:ext uri="{0D108BD9-81ED-4DB2-BD59-A6C34878D82A}">
                    <a16:rowId xmlns:a16="http://schemas.microsoft.com/office/drawing/2014/main" val="10003"/>
                  </a:ext>
                </a:extLst>
              </a:tr>
              <a:tr h="483234">
                <a:tc>
                  <a:txBody>
                    <a:bodyPr/>
                    <a:lstStyle/>
                    <a:p>
                      <a:pPr>
                        <a:lnSpc>
                          <a:spcPct val="100000"/>
                        </a:lnSpc>
                        <a:spcBef>
                          <a:spcPts val="20"/>
                        </a:spcBef>
                      </a:pPr>
                      <a:endParaRPr sz="1150">
                        <a:latin typeface="Times New Roman"/>
                        <a:cs typeface="Times New Roman"/>
                      </a:endParaRPr>
                    </a:p>
                    <a:p>
                      <a:pPr algn="ctr">
                        <a:lnSpc>
                          <a:spcPct val="100000"/>
                        </a:lnSpc>
                      </a:pPr>
                      <a:r>
                        <a:rPr sz="900" spc="-25" dirty="0">
                          <a:solidFill>
                            <a:srgbClr val="FFFFFF"/>
                          </a:solidFill>
                          <a:latin typeface="함초롬돋움"/>
                          <a:cs typeface="함초롬돋움"/>
                        </a:rPr>
                        <a:t>14</a:t>
                      </a:r>
                      <a:endParaRPr sz="900">
                        <a:latin typeface="함초롬돋움"/>
                        <a:cs typeface="함초롬돋움"/>
                      </a:endParaRPr>
                    </a:p>
                  </a:txBody>
                  <a:tcPr marL="0" marR="0" marT="254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algn="ctr">
                        <a:lnSpc>
                          <a:spcPct val="100000"/>
                        </a:lnSpc>
                        <a:spcBef>
                          <a:spcPts val="305"/>
                        </a:spcBef>
                      </a:pPr>
                      <a:r>
                        <a:rPr sz="900" spc="-40" dirty="0">
                          <a:solidFill>
                            <a:srgbClr val="FFFFFF"/>
                          </a:solidFill>
                          <a:latin typeface="함초롬돋움"/>
                          <a:cs typeface="함초롬돋움"/>
                        </a:rPr>
                        <a:t>Q-</a:t>
                      </a:r>
                      <a:r>
                        <a:rPr sz="900" spc="-10" dirty="0">
                          <a:solidFill>
                            <a:srgbClr val="FFFFFF"/>
                          </a:solidFill>
                          <a:latin typeface="함초롬돋움"/>
                          <a:cs typeface="함초롬돋움"/>
                        </a:rPr>
                        <a:t>Vision</a:t>
                      </a:r>
                      <a:r>
                        <a:rPr sz="900" spc="-50" dirty="0">
                          <a:solidFill>
                            <a:srgbClr val="FFFFFF"/>
                          </a:solidFill>
                          <a:latin typeface="함초롬돋움"/>
                          <a:cs typeface="함초롬돋움"/>
                        </a:rPr>
                        <a:t> </a:t>
                      </a:r>
                      <a:r>
                        <a:rPr sz="900" spc="-20" dirty="0">
                          <a:solidFill>
                            <a:srgbClr val="FFFFFF"/>
                          </a:solidFill>
                          <a:latin typeface="함초롬돋움"/>
                          <a:cs typeface="함초롬돋움"/>
                        </a:rPr>
                        <a:t>Pro:</a:t>
                      </a:r>
                      <a:endParaRPr sz="900">
                        <a:latin typeface="함초롬돋움"/>
                        <a:cs typeface="함초롬돋움"/>
                      </a:endParaRPr>
                    </a:p>
                    <a:p>
                      <a:pPr marL="29209" marR="22225" algn="ctr">
                        <a:lnSpc>
                          <a:spcPct val="100000"/>
                        </a:lnSpc>
                      </a:pPr>
                      <a:r>
                        <a:rPr sz="900" spc="-10" dirty="0">
                          <a:solidFill>
                            <a:srgbClr val="FFFFFF"/>
                          </a:solidFill>
                          <a:latin typeface="함초롬돋움"/>
                          <a:cs typeface="함초롬돋움"/>
                        </a:rPr>
                        <a:t>Safe,</a:t>
                      </a:r>
                      <a:r>
                        <a:rPr sz="900" spc="-40" dirty="0">
                          <a:solidFill>
                            <a:srgbClr val="FFFFFF"/>
                          </a:solidFill>
                          <a:latin typeface="함초롬돋움"/>
                          <a:cs typeface="함초롬돋움"/>
                        </a:rPr>
                        <a:t> </a:t>
                      </a:r>
                      <a:r>
                        <a:rPr sz="900" spc="-25" dirty="0">
                          <a:solidFill>
                            <a:srgbClr val="FFFFFF"/>
                          </a:solidFill>
                          <a:latin typeface="함초롬돋움"/>
                          <a:cs typeface="함초롬돋움"/>
                        </a:rPr>
                        <a:t>Fast</a:t>
                      </a:r>
                      <a:r>
                        <a:rPr sz="900" spc="-35" dirty="0">
                          <a:solidFill>
                            <a:srgbClr val="FFFFFF"/>
                          </a:solidFill>
                          <a:latin typeface="함초롬돋움"/>
                          <a:cs typeface="함초롬돋움"/>
                        </a:rPr>
                        <a:t> </a:t>
                      </a:r>
                      <a:r>
                        <a:rPr sz="900" spc="-20" dirty="0">
                          <a:solidFill>
                            <a:srgbClr val="FFFFFF"/>
                          </a:solidFill>
                          <a:latin typeface="함초롬돋움"/>
                          <a:cs typeface="함초롬돋움"/>
                        </a:rPr>
                        <a:t>On-</a:t>
                      </a:r>
                      <a:r>
                        <a:rPr sz="900" spc="-10" dirty="0">
                          <a:solidFill>
                            <a:srgbClr val="FFFFFF"/>
                          </a:solidFill>
                          <a:latin typeface="함초롬돋움"/>
                          <a:cs typeface="함초롬돋움"/>
                        </a:rPr>
                        <a:t>Device</a:t>
                      </a:r>
                      <a:r>
                        <a:rPr sz="900" spc="-55" dirty="0">
                          <a:solidFill>
                            <a:srgbClr val="FFFFFF"/>
                          </a:solidFill>
                          <a:latin typeface="함초롬돋움"/>
                          <a:cs typeface="함초롬돋움"/>
                        </a:rPr>
                        <a:t> </a:t>
                      </a:r>
                      <a:r>
                        <a:rPr sz="900" spc="-35" dirty="0">
                          <a:solidFill>
                            <a:srgbClr val="FFFFFF"/>
                          </a:solidFill>
                          <a:latin typeface="함초롬돋움"/>
                          <a:cs typeface="함초롬돋움"/>
                        </a:rPr>
                        <a:t>AI</a:t>
                      </a:r>
                      <a:r>
                        <a:rPr sz="900" spc="-45" dirty="0">
                          <a:solidFill>
                            <a:srgbClr val="FFFFFF"/>
                          </a:solidFill>
                          <a:latin typeface="함초롬돋움"/>
                          <a:cs typeface="함초롬돋움"/>
                        </a:rPr>
                        <a:t> </a:t>
                      </a:r>
                      <a:r>
                        <a:rPr sz="900" spc="-25" dirty="0">
                          <a:solidFill>
                            <a:srgbClr val="FFFFFF"/>
                          </a:solidFill>
                          <a:latin typeface="함초롬돋움"/>
                          <a:cs typeface="함초롬돋움"/>
                        </a:rPr>
                        <a:t>fo </a:t>
                      </a:r>
                      <a:r>
                        <a:rPr sz="900" spc="-45" dirty="0">
                          <a:solidFill>
                            <a:srgbClr val="FFFFFF"/>
                          </a:solidFill>
                          <a:latin typeface="함초롬돋움"/>
                          <a:cs typeface="함초롬돋움"/>
                        </a:rPr>
                        <a:t>r</a:t>
                      </a:r>
                      <a:r>
                        <a:rPr sz="900" spc="-55" dirty="0">
                          <a:solidFill>
                            <a:srgbClr val="FFFFFF"/>
                          </a:solidFill>
                          <a:latin typeface="함초롬돋움"/>
                          <a:cs typeface="함초롬돋움"/>
                        </a:rPr>
                        <a:t> </a:t>
                      </a:r>
                      <a:r>
                        <a:rPr sz="900" spc="-20" dirty="0">
                          <a:solidFill>
                            <a:srgbClr val="FFFFFF"/>
                          </a:solidFill>
                          <a:latin typeface="함초롬돋움"/>
                          <a:cs typeface="함초롬돋움"/>
                        </a:rPr>
                        <a:t>Crime</a:t>
                      </a:r>
                      <a:r>
                        <a:rPr sz="900" spc="-45" dirty="0">
                          <a:solidFill>
                            <a:srgbClr val="FFFFFF"/>
                          </a:solidFill>
                          <a:latin typeface="함초롬돋움"/>
                          <a:cs typeface="함초롬돋움"/>
                        </a:rPr>
                        <a:t> </a:t>
                      </a:r>
                      <a:r>
                        <a:rPr sz="900" spc="-10" dirty="0">
                          <a:solidFill>
                            <a:srgbClr val="FFFFFF"/>
                          </a:solidFill>
                          <a:latin typeface="함초롬돋움"/>
                          <a:cs typeface="함초롬돋움"/>
                        </a:rPr>
                        <a:t>Prevention</a:t>
                      </a:r>
                      <a:endParaRPr sz="900">
                        <a:latin typeface="함초롬돋움"/>
                        <a:cs typeface="함초롬돋움"/>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a:lnSpc>
                          <a:spcPct val="100000"/>
                        </a:lnSpc>
                        <a:spcBef>
                          <a:spcPts val="5"/>
                        </a:spcBef>
                      </a:pPr>
                      <a:endParaRPr sz="1200">
                        <a:latin typeface="Times New Roman"/>
                        <a:cs typeface="Times New Roman"/>
                      </a:endParaRPr>
                    </a:p>
                    <a:p>
                      <a:pPr algn="ctr">
                        <a:lnSpc>
                          <a:spcPct val="100000"/>
                        </a:lnSpc>
                      </a:pPr>
                      <a:r>
                        <a:rPr sz="900" spc="-85" dirty="0">
                          <a:solidFill>
                            <a:srgbClr val="FFFFFF"/>
                          </a:solidFill>
                          <a:latin typeface="함초롬바탕"/>
                          <a:cs typeface="함초롬바탕"/>
                        </a:rPr>
                        <a:t>금융</a:t>
                      </a:r>
                      <a:r>
                        <a:rPr sz="900" spc="-160" dirty="0">
                          <a:solidFill>
                            <a:srgbClr val="FFFFFF"/>
                          </a:solidFill>
                          <a:latin typeface="함초롬바탕"/>
                          <a:cs typeface="함초롬바탕"/>
                        </a:rPr>
                        <a:t> </a:t>
                      </a:r>
                      <a:r>
                        <a:rPr sz="900" spc="-85" dirty="0">
                          <a:solidFill>
                            <a:srgbClr val="FFFFFF"/>
                          </a:solidFill>
                          <a:latin typeface="함초롬바탕"/>
                          <a:cs typeface="함초롬바탕"/>
                        </a:rPr>
                        <a:t>범죄</a:t>
                      </a:r>
                      <a:r>
                        <a:rPr sz="900" spc="-170" dirty="0">
                          <a:solidFill>
                            <a:srgbClr val="FFFFFF"/>
                          </a:solidFill>
                          <a:latin typeface="함초롬바탕"/>
                          <a:cs typeface="함초롬바탕"/>
                        </a:rPr>
                        <a:t> </a:t>
                      </a:r>
                      <a:r>
                        <a:rPr sz="900" spc="-95" dirty="0">
                          <a:solidFill>
                            <a:srgbClr val="FFFFFF"/>
                          </a:solidFill>
                          <a:latin typeface="함초롬바탕"/>
                          <a:cs typeface="함초롬바탕"/>
                        </a:rPr>
                        <a:t>예방용</a:t>
                      </a:r>
                      <a:r>
                        <a:rPr sz="900" spc="-155" dirty="0">
                          <a:solidFill>
                            <a:srgbClr val="FFFFFF"/>
                          </a:solidFill>
                          <a:latin typeface="함초롬바탕"/>
                          <a:cs typeface="함초롬바탕"/>
                        </a:rPr>
                        <a:t> </a:t>
                      </a:r>
                      <a:r>
                        <a:rPr sz="900" spc="-65" dirty="0">
                          <a:solidFill>
                            <a:srgbClr val="FFFFFF"/>
                          </a:solidFill>
                          <a:latin typeface="함초롬돋움"/>
                          <a:cs typeface="함초롬돋움"/>
                        </a:rPr>
                        <a:t>AI</a:t>
                      </a:r>
                      <a:r>
                        <a:rPr sz="900" spc="-175" dirty="0">
                          <a:solidFill>
                            <a:srgbClr val="FFFFFF"/>
                          </a:solidFill>
                          <a:latin typeface="함초롬돋움"/>
                          <a:cs typeface="함초롬돋움"/>
                        </a:rPr>
                        <a:t> </a:t>
                      </a:r>
                      <a:r>
                        <a:rPr sz="900" spc="-25" dirty="0">
                          <a:solidFill>
                            <a:srgbClr val="FFFFFF"/>
                          </a:solidFill>
                          <a:latin typeface="함초롬바탕"/>
                          <a:cs typeface="함초롬바탕"/>
                        </a:rPr>
                        <a:t>모듈</a:t>
                      </a:r>
                      <a:endParaRPr sz="900">
                        <a:latin typeface="함초롬바탕"/>
                        <a:cs typeface="함초롬바탕"/>
                      </a:endParaRPr>
                    </a:p>
                  </a:txBody>
                  <a:tcPr marL="0" marR="0" marT="6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a:lnSpc>
                          <a:spcPct val="100000"/>
                        </a:lnSpc>
                        <a:spcBef>
                          <a:spcPts val="5"/>
                        </a:spcBef>
                      </a:pPr>
                      <a:endParaRPr sz="1200">
                        <a:latin typeface="Times New Roman"/>
                        <a:cs typeface="Times New Roman"/>
                      </a:endParaRPr>
                    </a:p>
                    <a:p>
                      <a:pPr algn="ctr">
                        <a:lnSpc>
                          <a:spcPct val="100000"/>
                        </a:lnSpc>
                      </a:pPr>
                      <a:r>
                        <a:rPr sz="900" spc="-10" dirty="0">
                          <a:solidFill>
                            <a:srgbClr val="FFFFFF"/>
                          </a:solidFill>
                          <a:latin typeface="함초롬돋움"/>
                          <a:cs typeface="함초롬돋움"/>
                        </a:rPr>
                        <a:t>Suprema</a:t>
                      </a:r>
                      <a:r>
                        <a:rPr sz="900" spc="-20" dirty="0">
                          <a:solidFill>
                            <a:srgbClr val="FFFFFF"/>
                          </a:solidFill>
                          <a:latin typeface="함초롬돋움"/>
                          <a:cs typeface="함초롬돋움"/>
                        </a:rPr>
                        <a:t> </a:t>
                      </a:r>
                      <a:r>
                        <a:rPr sz="900" spc="-25" dirty="0">
                          <a:solidFill>
                            <a:srgbClr val="FFFFFF"/>
                          </a:solidFill>
                          <a:latin typeface="함초롬돋움"/>
                          <a:cs typeface="함초롬돋움"/>
                        </a:rPr>
                        <a:t>AI</a:t>
                      </a:r>
                      <a:endParaRPr sz="900">
                        <a:latin typeface="함초롬돋움"/>
                        <a:cs typeface="함초롬돋움"/>
                      </a:endParaRPr>
                    </a:p>
                  </a:txBody>
                  <a:tcPr marL="0" marR="0" marT="6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a:lnSpc>
                          <a:spcPct val="100000"/>
                        </a:lnSpc>
                        <a:spcBef>
                          <a:spcPts val="5"/>
                        </a:spcBef>
                      </a:pPr>
                      <a:endParaRPr sz="1200">
                        <a:latin typeface="Times New Roman"/>
                        <a:cs typeface="Times New Roman"/>
                      </a:endParaRPr>
                    </a:p>
                    <a:p>
                      <a:pPr algn="ctr">
                        <a:lnSpc>
                          <a:spcPct val="100000"/>
                        </a:lnSpc>
                      </a:pPr>
                      <a:r>
                        <a:rPr sz="900" b="1" spc="-25" dirty="0">
                          <a:solidFill>
                            <a:srgbClr val="DB526A"/>
                          </a:solidFill>
                          <a:latin typeface="함초롬바탕"/>
                          <a:cs typeface="함초롬바탕"/>
                        </a:rPr>
                        <a:t>한국</a:t>
                      </a:r>
                      <a:endParaRPr sz="900">
                        <a:latin typeface="함초롬바탕"/>
                        <a:cs typeface="함초롬바탕"/>
                      </a:endParaRPr>
                    </a:p>
                  </a:txBody>
                  <a:tcPr marL="0" marR="0" marT="6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marL="207645" marR="199390" indent="65405">
                        <a:lnSpc>
                          <a:spcPct val="100000"/>
                        </a:lnSpc>
                        <a:spcBef>
                          <a:spcPts val="844"/>
                        </a:spcBef>
                      </a:pPr>
                      <a:r>
                        <a:rPr sz="900" spc="-10" dirty="0">
                          <a:solidFill>
                            <a:srgbClr val="FFFFFF"/>
                          </a:solidFill>
                          <a:latin typeface="함초롬돋움"/>
                          <a:cs typeface="함초롬돋움"/>
                        </a:rPr>
                        <a:t>Embedded Technologies</a:t>
                      </a:r>
                      <a:endParaRPr sz="900">
                        <a:latin typeface="함초롬돋움"/>
                        <a:cs typeface="함초롬돋움"/>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a:lnSpc>
                          <a:spcPct val="100000"/>
                        </a:lnSpc>
                        <a:spcBef>
                          <a:spcPts val="5"/>
                        </a:spcBef>
                      </a:pPr>
                      <a:endParaRPr sz="1200">
                        <a:latin typeface="Times New Roman"/>
                        <a:cs typeface="Times New Roman"/>
                      </a:endParaRPr>
                    </a:p>
                    <a:p>
                      <a:pPr algn="ctr">
                        <a:lnSpc>
                          <a:spcPct val="100000"/>
                        </a:lnSpc>
                      </a:pPr>
                      <a:r>
                        <a:rPr sz="900" b="1" spc="-25" dirty="0">
                          <a:solidFill>
                            <a:srgbClr val="FFFFFF"/>
                          </a:solidFill>
                          <a:latin typeface="함초롬바탕"/>
                          <a:cs typeface="함초롬바탕"/>
                        </a:rPr>
                        <a:t>AI</a:t>
                      </a:r>
                      <a:endParaRPr sz="900">
                        <a:latin typeface="함초롬바탕"/>
                        <a:cs typeface="함초롬바탕"/>
                      </a:endParaRPr>
                    </a:p>
                  </a:txBody>
                  <a:tcPr marL="0" marR="0" marT="6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extLst>
                  <a:ext uri="{0D108BD9-81ED-4DB2-BD59-A6C34878D82A}">
                    <a16:rowId xmlns:a16="http://schemas.microsoft.com/office/drawing/2014/main" val="10004"/>
                  </a:ext>
                </a:extLst>
              </a:tr>
              <a:tr h="346075">
                <a:tc>
                  <a:txBody>
                    <a:bodyPr/>
                    <a:lstStyle/>
                    <a:p>
                      <a:pPr algn="ctr">
                        <a:lnSpc>
                          <a:spcPct val="100000"/>
                        </a:lnSpc>
                        <a:spcBef>
                          <a:spcPts val="805"/>
                        </a:spcBef>
                      </a:pPr>
                      <a:r>
                        <a:rPr sz="900" spc="-25" dirty="0">
                          <a:solidFill>
                            <a:srgbClr val="FFFFFF"/>
                          </a:solidFill>
                          <a:latin typeface="함초롬돋움"/>
                          <a:cs typeface="함초롬돋움"/>
                        </a:rPr>
                        <a:t>15</a:t>
                      </a:r>
                      <a:endParaRPr sz="900">
                        <a:latin typeface="함초롬돋움"/>
                        <a:cs typeface="함초롬돋움"/>
                      </a:endParaRPr>
                    </a:p>
                  </a:txBody>
                  <a:tcPr marL="0" marR="0" marT="1022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marL="635" algn="ctr">
                        <a:lnSpc>
                          <a:spcPct val="100000"/>
                        </a:lnSpc>
                        <a:spcBef>
                          <a:spcPts val="844"/>
                        </a:spcBef>
                      </a:pPr>
                      <a:r>
                        <a:rPr sz="900" spc="-10" dirty="0">
                          <a:solidFill>
                            <a:srgbClr val="FFFFFF"/>
                          </a:solidFill>
                          <a:latin typeface="함초롬돋움"/>
                          <a:cs typeface="함초롬돋움"/>
                        </a:rPr>
                        <a:t>ScamVanguard</a:t>
                      </a:r>
                      <a:endParaRPr sz="900">
                        <a:latin typeface="함초롬돋움"/>
                        <a:cs typeface="함초롬돋움"/>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marL="323215">
                        <a:lnSpc>
                          <a:spcPct val="100000"/>
                        </a:lnSpc>
                        <a:spcBef>
                          <a:spcPts val="305"/>
                        </a:spcBef>
                      </a:pPr>
                      <a:r>
                        <a:rPr sz="900" spc="-95" dirty="0">
                          <a:solidFill>
                            <a:srgbClr val="FFFFFF"/>
                          </a:solidFill>
                          <a:latin typeface="함초롬바탕"/>
                          <a:cs typeface="함초롬바탕"/>
                        </a:rPr>
                        <a:t>모바일</a:t>
                      </a:r>
                      <a:r>
                        <a:rPr sz="900" spc="-175" dirty="0">
                          <a:solidFill>
                            <a:srgbClr val="FFFFFF"/>
                          </a:solidFill>
                          <a:latin typeface="함초롬바탕"/>
                          <a:cs typeface="함초롬바탕"/>
                        </a:rPr>
                        <a:t> </a:t>
                      </a:r>
                      <a:r>
                        <a:rPr sz="900" spc="-85" dirty="0">
                          <a:solidFill>
                            <a:srgbClr val="FFFFFF"/>
                          </a:solidFill>
                          <a:latin typeface="함초롬바탕"/>
                          <a:cs typeface="함초롬바탕"/>
                        </a:rPr>
                        <a:t>사기</a:t>
                      </a:r>
                      <a:r>
                        <a:rPr sz="900" spc="-150" dirty="0">
                          <a:solidFill>
                            <a:srgbClr val="FFFFFF"/>
                          </a:solidFill>
                          <a:latin typeface="함초롬바탕"/>
                          <a:cs typeface="함초롬바탕"/>
                        </a:rPr>
                        <a:t> </a:t>
                      </a:r>
                      <a:r>
                        <a:rPr sz="900" spc="-25" dirty="0">
                          <a:solidFill>
                            <a:srgbClr val="FFFFFF"/>
                          </a:solidFill>
                          <a:latin typeface="함초롬바탕"/>
                          <a:cs typeface="함초롬바탕"/>
                        </a:rPr>
                        <a:t>방지</a:t>
                      </a:r>
                      <a:endParaRPr sz="900">
                        <a:latin typeface="함초롬바탕"/>
                        <a:cs typeface="함초롬바탕"/>
                      </a:endParaRPr>
                    </a:p>
                    <a:p>
                      <a:pPr marL="385445">
                        <a:lnSpc>
                          <a:spcPct val="100000"/>
                        </a:lnSpc>
                      </a:pPr>
                      <a:r>
                        <a:rPr sz="900" spc="-65" dirty="0">
                          <a:solidFill>
                            <a:srgbClr val="FFFFFF"/>
                          </a:solidFill>
                          <a:latin typeface="함초롬돋움"/>
                          <a:cs typeface="함초롬돋움"/>
                        </a:rPr>
                        <a:t>AI</a:t>
                      </a:r>
                      <a:r>
                        <a:rPr sz="900" spc="-160" dirty="0">
                          <a:solidFill>
                            <a:srgbClr val="FFFFFF"/>
                          </a:solidFill>
                          <a:latin typeface="함초롬돋움"/>
                          <a:cs typeface="함초롬돋움"/>
                        </a:rPr>
                        <a:t> </a:t>
                      </a:r>
                      <a:r>
                        <a:rPr sz="900" spc="-10" dirty="0">
                          <a:solidFill>
                            <a:srgbClr val="FFFFFF"/>
                          </a:solidFill>
                          <a:latin typeface="함초롬바탕"/>
                          <a:cs typeface="함초롬바탕"/>
                        </a:rPr>
                        <a:t>소프트웨어</a:t>
                      </a:r>
                      <a:endParaRPr sz="900">
                        <a:latin typeface="함초롬바탕"/>
                        <a:cs typeface="함초롬바탕"/>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gn="ctr">
                        <a:lnSpc>
                          <a:spcPct val="100000"/>
                        </a:lnSpc>
                        <a:spcBef>
                          <a:spcPts val="844"/>
                        </a:spcBef>
                      </a:pPr>
                      <a:r>
                        <a:rPr sz="900" spc="-30" dirty="0">
                          <a:solidFill>
                            <a:srgbClr val="FFFFFF"/>
                          </a:solidFill>
                          <a:latin typeface="함초롬돋움"/>
                          <a:cs typeface="함초롬돋움"/>
                        </a:rPr>
                        <a:t>SK</a:t>
                      </a:r>
                      <a:r>
                        <a:rPr sz="900" spc="-60" dirty="0">
                          <a:solidFill>
                            <a:srgbClr val="FFFFFF"/>
                          </a:solidFill>
                          <a:latin typeface="함초롬돋움"/>
                          <a:cs typeface="함초롬돋움"/>
                        </a:rPr>
                        <a:t> </a:t>
                      </a:r>
                      <a:r>
                        <a:rPr sz="900" spc="-10" dirty="0">
                          <a:solidFill>
                            <a:srgbClr val="FFFFFF"/>
                          </a:solidFill>
                          <a:latin typeface="함초롬돋움"/>
                          <a:cs typeface="함초롬돋움"/>
                        </a:rPr>
                        <a:t>Telecom</a:t>
                      </a:r>
                      <a:endParaRPr sz="900">
                        <a:latin typeface="함초롬돋움"/>
                        <a:cs typeface="함초롬돋움"/>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gn="ctr">
                        <a:lnSpc>
                          <a:spcPct val="100000"/>
                        </a:lnSpc>
                        <a:spcBef>
                          <a:spcPts val="844"/>
                        </a:spcBef>
                      </a:pPr>
                      <a:r>
                        <a:rPr sz="900" b="1" spc="-25" dirty="0">
                          <a:solidFill>
                            <a:srgbClr val="DB526A"/>
                          </a:solidFill>
                          <a:latin typeface="함초롬바탕"/>
                          <a:cs typeface="함초롬바탕"/>
                        </a:rPr>
                        <a:t>한국</a:t>
                      </a:r>
                      <a:endParaRPr sz="900">
                        <a:latin typeface="함초롬바탕"/>
                        <a:cs typeface="함초롬바탕"/>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gn="ctr">
                        <a:lnSpc>
                          <a:spcPct val="100000"/>
                        </a:lnSpc>
                        <a:spcBef>
                          <a:spcPts val="844"/>
                        </a:spcBef>
                      </a:pPr>
                      <a:r>
                        <a:rPr sz="900" spc="-10" dirty="0">
                          <a:solidFill>
                            <a:srgbClr val="FFFFFF"/>
                          </a:solidFill>
                          <a:latin typeface="함초롬돋움"/>
                          <a:cs typeface="함초롬돋움"/>
                        </a:rPr>
                        <a:t>Cybersecurity</a:t>
                      </a:r>
                      <a:endParaRPr sz="900">
                        <a:latin typeface="함초롬돋움"/>
                        <a:cs typeface="함초롬돋움"/>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gn="ctr">
                        <a:lnSpc>
                          <a:spcPct val="100000"/>
                        </a:lnSpc>
                        <a:spcBef>
                          <a:spcPts val="844"/>
                        </a:spcBef>
                      </a:pPr>
                      <a:r>
                        <a:rPr sz="900" b="1" dirty="0">
                          <a:solidFill>
                            <a:srgbClr val="FFFFFF"/>
                          </a:solidFill>
                          <a:latin typeface="함초롬바탕"/>
                          <a:cs typeface="함초롬바탕"/>
                        </a:rPr>
                        <a:t>AI,</a:t>
                      </a:r>
                      <a:r>
                        <a:rPr sz="900" b="1" spc="-150" dirty="0">
                          <a:solidFill>
                            <a:srgbClr val="FFFFFF"/>
                          </a:solidFill>
                          <a:latin typeface="함초롬바탕"/>
                          <a:cs typeface="함초롬바탕"/>
                        </a:rPr>
                        <a:t> </a:t>
                      </a:r>
                      <a:r>
                        <a:rPr sz="900" b="1" spc="-20" dirty="0">
                          <a:solidFill>
                            <a:srgbClr val="FFFFFF"/>
                          </a:solidFill>
                          <a:latin typeface="함초롬바탕"/>
                          <a:cs typeface="함초롬바탕"/>
                        </a:rPr>
                        <a:t>인간안보</a:t>
                      </a:r>
                      <a:endParaRPr sz="900">
                        <a:latin typeface="함초롬바탕"/>
                        <a:cs typeface="함초롬바탕"/>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extLst>
                  <a:ext uri="{0D108BD9-81ED-4DB2-BD59-A6C34878D82A}">
                    <a16:rowId xmlns:a16="http://schemas.microsoft.com/office/drawing/2014/main" val="10005"/>
                  </a:ext>
                </a:extLst>
              </a:tr>
              <a:tr h="483234">
                <a:tc>
                  <a:txBody>
                    <a:bodyPr/>
                    <a:lstStyle/>
                    <a:p>
                      <a:pPr>
                        <a:lnSpc>
                          <a:spcPct val="100000"/>
                        </a:lnSpc>
                        <a:spcBef>
                          <a:spcPts val="20"/>
                        </a:spcBef>
                      </a:pPr>
                      <a:endParaRPr sz="1150">
                        <a:latin typeface="Times New Roman"/>
                        <a:cs typeface="Times New Roman"/>
                      </a:endParaRPr>
                    </a:p>
                    <a:p>
                      <a:pPr algn="ctr">
                        <a:lnSpc>
                          <a:spcPct val="100000"/>
                        </a:lnSpc>
                      </a:pPr>
                      <a:r>
                        <a:rPr sz="900" spc="-25" dirty="0">
                          <a:solidFill>
                            <a:srgbClr val="FFFFFF"/>
                          </a:solidFill>
                          <a:latin typeface="함초롬돋움"/>
                          <a:cs typeface="함초롬돋움"/>
                        </a:rPr>
                        <a:t>1G</a:t>
                      </a:r>
                      <a:endParaRPr sz="900">
                        <a:latin typeface="함초롬돋움"/>
                        <a:cs typeface="함초롬돋움"/>
                      </a:endParaRPr>
                    </a:p>
                  </a:txBody>
                  <a:tcPr marL="0" marR="0" marT="254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marL="94615" marR="85725" indent="-1270" algn="ctr">
                        <a:lnSpc>
                          <a:spcPct val="100000"/>
                        </a:lnSpc>
                        <a:spcBef>
                          <a:spcPts val="305"/>
                        </a:spcBef>
                      </a:pPr>
                      <a:r>
                        <a:rPr sz="900" dirty="0">
                          <a:solidFill>
                            <a:srgbClr val="FFFFFF"/>
                          </a:solidFill>
                          <a:latin typeface="함초롬돋움"/>
                          <a:cs typeface="함초롬돋움"/>
                        </a:rPr>
                        <a:t>Sony</a:t>
                      </a:r>
                      <a:r>
                        <a:rPr sz="900" spc="-10" dirty="0">
                          <a:solidFill>
                            <a:srgbClr val="FFFFFF"/>
                          </a:solidFill>
                          <a:latin typeface="함초롬돋움"/>
                          <a:cs typeface="함초롬돋움"/>
                        </a:rPr>
                        <a:t> </a:t>
                      </a:r>
                      <a:r>
                        <a:rPr sz="900" spc="-40" dirty="0">
                          <a:solidFill>
                            <a:srgbClr val="FFFFFF"/>
                          </a:solidFill>
                          <a:latin typeface="함초롬돋움"/>
                          <a:cs typeface="함초롬돋움"/>
                        </a:rPr>
                        <a:t>BRAVIA</a:t>
                      </a:r>
                      <a:r>
                        <a:rPr sz="900" spc="-50" dirty="0">
                          <a:solidFill>
                            <a:srgbClr val="FFFFFF"/>
                          </a:solidFill>
                          <a:latin typeface="함초롬돋움"/>
                          <a:cs typeface="함초롬돋움"/>
                        </a:rPr>
                        <a:t> </a:t>
                      </a:r>
                      <a:r>
                        <a:rPr sz="900" spc="-10" dirty="0">
                          <a:solidFill>
                            <a:srgbClr val="FFFFFF"/>
                          </a:solidFill>
                          <a:latin typeface="함초롬돋움"/>
                          <a:cs typeface="함초롬돋움"/>
                        </a:rPr>
                        <a:t>Theater </a:t>
                      </a:r>
                      <a:r>
                        <a:rPr sz="900" dirty="0">
                          <a:solidFill>
                            <a:srgbClr val="FFFFFF"/>
                          </a:solidFill>
                          <a:latin typeface="함초롬돋움"/>
                          <a:cs typeface="함초롬돋움"/>
                        </a:rPr>
                        <a:t>Quad</a:t>
                      </a:r>
                      <a:r>
                        <a:rPr sz="900" spc="-10" dirty="0">
                          <a:solidFill>
                            <a:srgbClr val="FFFFFF"/>
                          </a:solidFill>
                          <a:latin typeface="함초롬돋움"/>
                          <a:cs typeface="함초롬돋움"/>
                        </a:rPr>
                        <a:t> </a:t>
                      </a:r>
                      <a:r>
                        <a:rPr sz="900" spc="-25" dirty="0">
                          <a:solidFill>
                            <a:srgbClr val="FFFFFF"/>
                          </a:solidFill>
                          <a:latin typeface="함초롬돋움"/>
                          <a:cs typeface="함초롬돋움"/>
                        </a:rPr>
                        <a:t>Wireless</a:t>
                      </a:r>
                      <a:r>
                        <a:rPr sz="900" dirty="0">
                          <a:solidFill>
                            <a:srgbClr val="FFFFFF"/>
                          </a:solidFill>
                          <a:latin typeface="함초롬돋움"/>
                          <a:cs typeface="함초롬돋움"/>
                        </a:rPr>
                        <a:t> </a:t>
                      </a:r>
                      <a:r>
                        <a:rPr sz="900" spc="-10" dirty="0">
                          <a:solidFill>
                            <a:srgbClr val="FFFFFF"/>
                          </a:solidFill>
                          <a:latin typeface="함초롬돋움"/>
                          <a:cs typeface="함초롬돋움"/>
                        </a:rPr>
                        <a:t>Speaker System</a:t>
                      </a:r>
                      <a:endParaRPr sz="900">
                        <a:latin typeface="함초롬돋움"/>
                        <a:cs typeface="함초롬돋움"/>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a:lnSpc>
                          <a:spcPct val="100000"/>
                        </a:lnSpc>
                        <a:spcBef>
                          <a:spcPts val="5"/>
                        </a:spcBef>
                      </a:pPr>
                      <a:endParaRPr sz="1200">
                        <a:latin typeface="Times New Roman"/>
                        <a:cs typeface="Times New Roman"/>
                      </a:endParaRPr>
                    </a:p>
                    <a:p>
                      <a:pPr marL="635" algn="ctr">
                        <a:lnSpc>
                          <a:spcPct val="100000"/>
                        </a:lnSpc>
                      </a:pPr>
                      <a:r>
                        <a:rPr sz="900" spc="-95" dirty="0">
                          <a:solidFill>
                            <a:srgbClr val="FFFFFF"/>
                          </a:solidFill>
                          <a:latin typeface="함초롬바탕"/>
                          <a:cs typeface="함초롬바탕"/>
                        </a:rPr>
                        <a:t>오디오</a:t>
                      </a:r>
                      <a:r>
                        <a:rPr sz="900" spc="-165" dirty="0">
                          <a:solidFill>
                            <a:srgbClr val="FFFFFF"/>
                          </a:solidFill>
                          <a:latin typeface="함초롬바탕"/>
                          <a:cs typeface="함초롬바탕"/>
                        </a:rPr>
                        <a:t> </a:t>
                      </a:r>
                      <a:r>
                        <a:rPr sz="900" spc="-25" dirty="0">
                          <a:solidFill>
                            <a:srgbClr val="FFFFFF"/>
                          </a:solidFill>
                          <a:latin typeface="함초롬바탕"/>
                          <a:cs typeface="함초롬바탕"/>
                        </a:rPr>
                        <a:t>솔루션</a:t>
                      </a:r>
                      <a:endParaRPr sz="900">
                        <a:latin typeface="함초롬바탕"/>
                        <a:cs typeface="함초롬바탕"/>
                      </a:endParaRPr>
                    </a:p>
                  </a:txBody>
                  <a:tcPr marL="0" marR="0" marT="6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marL="82550" marR="77470" indent="8890">
                        <a:lnSpc>
                          <a:spcPct val="100000"/>
                        </a:lnSpc>
                        <a:spcBef>
                          <a:spcPts val="844"/>
                        </a:spcBef>
                      </a:pPr>
                      <a:r>
                        <a:rPr sz="900" dirty="0">
                          <a:solidFill>
                            <a:srgbClr val="FFFFFF"/>
                          </a:solidFill>
                          <a:latin typeface="함초롬돋움"/>
                          <a:cs typeface="함초롬돋움"/>
                        </a:rPr>
                        <a:t>Sony</a:t>
                      </a:r>
                      <a:r>
                        <a:rPr sz="900" spc="-10" dirty="0">
                          <a:solidFill>
                            <a:srgbClr val="FFFFFF"/>
                          </a:solidFill>
                          <a:latin typeface="함초롬돋움"/>
                          <a:cs typeface="함초롬돋움"/>
                        </a:rPr>
                        <a:t> Group Corpotation</a:t>
                      </a:r>
                      <a:endParaRPr sz="900">
                        <a:latin typeface="함초롬돋움"/>
                        <a:cs typeface="함초롬돋움"/>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a:lnSpc>
                          <a:spcPct val="100000"/>
                        </a:lnSpc>
                        <a:spcBef>
                          <a:spcPts val="5"/>
                        </a:spcBef>
                      </a:pPr>
                      <a:endParaRPr sz="1200">
                        <a:latin typeface="Times New Roman"/>
                        <a:cs typeface="Times New Roman"/>
                      </a:endParaRPr>
                    </a:p>
                    <a:p>
                      <a:pPr marL="635" algn="ctr">
                        <a:lnSpc>
                          <a:spcPct val="100000"/>
                        </a:lnSpc>
                      </a:pPr>
                      <a:r>
                        <a:rPr sz="900" spc="-25" dirty="0">
                          <a:solidFill>
                            <a:srgbClr val="FFFFFF"/>
                          </a:solidFill>
                          <a:latin typeface="함초롬바탕"/>
                          <a:cs typeface="함초롬바탕"/>
                        </a:rPr>
                        <a:t>일본</a:t>
                      </a:r>
                      <a:endParaRPr sz="900">
                        <a:latin typeface="함초롬바탕"/>
                        <a:cs typeface="함초롬바탕"/>
                      </a:endParaRPr>
                    </a:p>
                  </a:txBody>
                  <a:tcPr marL="0" marR="0" marT="6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marL="173990" marR="168275" algn="ctr">
                        <a:lnSpc>
                          <a:spcPct val="100000"/>
                        </a:lnSpc>
                        <a:spcBef>
                          <a:spcPts val="305"/>
                        </a:spcBef>
                      </a:pPr>
                      <a:r>
                        <a:rPr sz="900" dirty="0">
                          <a:solidFill>
                            <a:srgbClr val="FFFFFF"/>
                          </a:solidFill>
                          <a:latin typeface="함초롬돋움"/>
                          <a:cs typeface="함초롬돋움"/>
                        </a:rPr>
                        <a:t>Audio</a:t>
                      </a:r>
                      <a:r>
                        <a:rPr sz="900" spc="-40" dirty="0">
                          <a:solidFill>
                            <a:srgbClr val="FFFFFF"/>
                          </a:solidFill>
                          <a:latin typeface="함초롬돋움"/>
                          <a:cs typeface="함초롬돋움"/>
                        </a:rPr>
                        <a:t> </a:t>
                      </a:r>
                      <a:r>
                        <a:rPr sz="900" spc="-20" dirty="0">
                          <a:solidFill>
                            <a:srgbClr val="FFFFFF"/>
                          </a:solidFill>
                          <a:latin typeface="함초롬돋움"/>
                          <a:cs typeface="함초롬돋움"/>
                        </a:rPr>
                        <a:t>video </a:t>
                      </a:r>
                      <a:r>
                        <a:rPr sz="900" dirty="0">
                          <a:solidFill>
                            <a:srgbClr val="FFFFFF"/>
                          </a:solidFill>
                          <a:latin typeface="함초롬돋움"/>
                          <a:cs typeface="함초롬돋움"/>
                        </a:rPr>
                        <a:t>components </a:t>
                      </a:r>
                      <a:r>
                        <a:rPr sz="900" spc="-50" dirty="0">
                          <a:solidFill>
                            <a:srgbClr val="FFFFFF"/>
                          </a:solidFill>
                          <a:latin typeface="함초롬돋움"/>
                          <a:cs typeface="함초롬돋움"/>
                        </a:rPr>
                        <a:t>&amp; </a:t>
                      </a:r>
                      <a:r>
                        <a:rPr sz="900" spc="-10" dirty="0">
                          <a:solidFill>
                            <a:srgbClr val="FFFFFF"/>
                          </a:solidFill>
                          <a:latin typeface="함초롬돋움"/>
                          <a:cs typeface="함초롬돋움"/>
                        </a:rPr>
                        <a:t>Accessories</a:t>
                      </a:r>
                      <a:endParaRPr sz="900">
                        <a:latin typeface="함초롬돋움"/>
                        <a:cs typeface="함초롬돋움"/>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a:lnSpc>
                          <a:spcPct val="100000"/>
                        </a:lnSpc>
                        <a:spcBef>
                          <a:spcPts val="5"/>
                        </a:spcBef>
                      </a:pPr>
                      <a:endParaRPr sz="1200">
                        <a:latin typeface="Times New Roman"/>
                        <a:cs typeface="Times New Roman"/>
                      </a:endParaRPr>
                    </a:p>
                    <a:p>
                      <a:pPr algn="ctr">
                        <a:lnSpc>
                          <a:spcPct val="100000"/>
                        </a:lnSpc>
                      </a:pPr>
                      <a:r>
                        <a:rPr sz="900" b="1" spc="-25" dirty="0">
                          <a:solidFill>
                            <a:srgbClr val="FFFFFF"/>
                          </a:solidFill>
                          <a:latin typeface="함초롬바탕"/>
                          <a:cs typeface="함초롬바탕"/>
                        </a:rPr>
                        <a:t>기타</a:t>
                      </a:r>
                      <a:endParaRPr sz="900">
                        <a:latin typeface="함초롬바탕"/>
                        <a:cs typeface="함초롬바탕"/>
                      </a:endParaRPr>
                    </a:p>
                  </a:txBody>
                  <a:tcPr marL="0" marR="0" marT="6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extLst>
                  <a:ext uri="{0D108BD9-81ED-4DB2-BD59-A6C34878D82A}">
                    <a16:rowId xmlns:a16="http://schemas.microsoft.com/office/drawing/2014/main" val="10006"/>
                  </a:ext>
                </a:extLst>
              </a:tr>
              <a:tr h="346075">
                <a:tc>
                  <a:txBody>
                    <a:bodyPr/>
                    <a:lstStyle/>
                    <a:p>
                      <a:pPr marL="635" algn="ctr">
                        <a:lnSpc>
                          <a:spcPct val="100000"/>
                        </a:lnSpc>
                        <a:spcBef>
                          <a:spcPts val="805"/>
                        </a:spcBef>
                      </a:pPr>
                      <a:r>
                        <a:rPr sz="900" spc="-25" dirty="0">
                          <a:solidFill>
                            <a:srgbClr val="FFFFFF"/>
                          </a:solidFill>
                          <a:latin typeface="함초롬돋움"/>
                          <a:cs typeface="함초롬돋움"/>
                        </a:rPr>
                        <a:t>17</a:t>
                      </a:r>
                      <a:endParaRPr sz="900">
                        <a:latin typeface="함초롬돋움"/>
                        <a:cs typeface="함초롬돋움"/>
                      </a:endParaRPr>
                    </a:p>
                  </a:txBody>
                  <a:tcPr marL="0" marR="0" marT="1022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marL="297815" marR="67945" indent="-221615">
                        <a:lnSpc>
                          <a:spcPct val="100000"/>
                        </a:lnSpc>
                        <a:spcBef>
                          <a:spcPts val="305"/>
                        </a:spcBef>
                      </a:pPr>
                      <a:r>
                        <a:rPr sz="900" dirty="0">
                          <a:solidFill>
                            <a:srgbClr val="FFFFFF"/>
                          </a:solidFill>
                          <a:latin typeface="함초롬돋움"/>
                          <a:cs typeface="함초롬돋움"/>
                        </a:rPr>
                        <a:t>Sony</a:t>
                      </a:r>
                      <a:r>
                        <a:rPr sz="900" spc="-5" dirty="0">
                          <a:solidFill>
                            <a:srgbClr val="FFFFFF"/>
                          </a:solidFill>
                          <a:latin typeface="함초롬돋움"/>
                          <a:cs typeface="함초롬돋움"/>
                        </a:rPr>
                        <a:t> </a:t>
                      </a:r>
                      <a:r>
                        <a:rPr sz="900" spc="-50" dirty="0">
                          <a:solidFill>
                            <a:srgbClr val="FFFFFF"/>
                          </a:solidFill>
                          <a:latin typeface="함초롬돋움"/>
                          <a:cs typeface="함초롬돋움"/>
                        </a:rPr>
                        <a:t>XR</a:t>
                      </a:r>
                      <a:r>
                        <a:rPr sz="900" spc="-30" dirty="0">
                          <a:solidFill>
                            <a:srgbClr val="FFFFFF"/>
                          </a:solidFill>
                          <a:latin typeface="함초롬돋움"/>
                          <a:cs typeface="함초롬돋움"/>
                        </a:rPr>
                        <a:t> </a:t>
                      </a:r>
                      <a:r>
                        <a:rPr sz="900" spc="-20" dirty="0">
                          <a:solidFill>
                            <a:srgbClr val="FFFFFF"/>
                          </a:solidFill>
                          <a:latin typeface="함초롬돋움"/>
                          <a:cs typeface="함초롬돋움"/>
                        </a:rPr>
                        <a:t>Head-</a:t>
                      </a:r>
                      <a:r>
                        <a:rPr sz="900" spc="-10" dirty="0">
                          <a:solidFill>
                            <a:srgbClr val="FFFFFF"/>
                          </a:solidFill>
                          <a:latin typeface="함초롬돋움"/>
                          <a:cs typeface="함초롬돋움"/>
                        </a:rPr>
                        <a:t>Mounted </a:t>
                      </a:r>
                      <a:r>
                        <a:rPr sz="900" dirty="0">
                          <a:solidFill>
                            <a:srgbClr val="FFFFFF"/>
                          </a:solidFill>
                          <a:latin typeface="함초롬돋움"/>
                          <a:cs typeface="함초롬돋움"/>
                        </a:rPr>
                        <a:t>Display</a:t>
                      </a:r>
                      <a:r>
                        <a:rPr sz="900" spc="25" dirty="0">
                          <a:solidFill>
                            <a:srgbClr val="FFFFFF"/>
                          </a:solidFill>
                          <a:latin typeface="함초롬돋움"/>
                          <a:cs typeface="함초롬돋움"/>
                        </a:rPr>
                        <a:t> </a:t>
                      </a:r>
                      <a:r>
                        <a:rPr sz="900" spc="-45" dirty="0">
                          <a:solidFill>
                            <a:srgbClr val="FFFFFF"/>
                          </a:solidFill>
                          <a:latin typeface="함초롬돋움"/>
                          <a:cs typeface="함초롬돋움"/>
                        </a:rPr>
                        <a:t>SRH-</a:t>
                      </a:r>
                      <a:r>
                        <a:rPr sz="900" spc="-25" dirty="0">
                          <a:solidFill>
                            <a:srgbClr val="FFFFFF"/>
                          </a:solidFill>
                          <a:latin typeface="함초롬돋움"/>
                          <a:cs typeface="함초롬돋움"/>
                        </a:rPr>
                        <a:t>S1</a:t>
                      </a:r>
                      <a:endParaRPr sz="900">
                        <a:latin typeface="함초롬돋움"/>
                        <a:cs typeface="함초롬돋움"/>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marL="635" algn="ctr">
                        <a:lnSpc>
                          <a:spcPct val="100000"/>
                        </a:lnSpc>
                        <a:spcBef>
                          <a:spcPts val="844"/>
                        </a:spcBef>
                      </a:pPr>
                      <a:r>
                        <a:rPr sz="900" spc="-75" dirty="0">
                          <a:solidFill>
                            <a:srgbClr val="FFFFFF"/>
                          </a:solidFill>
                          <a:latin typeface="함초롬돋움"/>
                          <a:cs typeface="함초롬돋움"/>
                        </a:rPr>
                        <a:t>XR</a:t>
                      </a:r>
                      <a:r>
                        <a:rPr sz="900" spc="-155" dirty="0">
                          <a:solidFill>
                            <a:srgbClr val="FFFFFF"/>
                          </a:solidFill>
                          <a:latin typeface="함초롬돋움"/>
                          <a:cs typeface="함초롬돋움"/>
                        </a:rPr>
                        <a:t> </a:t>
                      </a:r>
                      <a:r>
                        <a:rPr sz="900" spc="-10" dirty="0">
                          <a:solidFill>
                            <a:srgbClr val="FFFFFF"/>
                          </a:solidFill>
                          <a:latin typeface="함초롬바탕"/>
                          <a:cs typeface="함초롬바탕"/>
                        </a:rPr>
                        <a:t>디스플레이솔루션</a:t>
                      </a:r>
                      <a:endParaRPr sz="900">
                        <a:latin typeface="함초롬바탕"/>
                        <a:cs typeface="함초롬바탕"/>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marL="83185" marR="76835" indent="8890">
                        <a:lnSpc>
                          <a:spcPct val="100000"/>
                        </a:lnSpc>
                        <a:spcBef>
                          <a:spcPts val="305"/>
                        </a:spcBef>
                      </a:pPr>
                      <a:r>
                        <a:rPr sz="900" dirty="0">
                          <a:solidFill>
                            <a:srgbClr val="FFFFFF"/>
                          </a:solidFill>
                          <a:latin typeface="함초롬돋움"/>
                          <a:cs typeface="함초롬돋움"/>
                        </a:rPr>
                        <a:t>Sony</a:t>
                      </a:r>
                      <a:r>
                        <a:rPr sz="900" spc="-10" dirty="0">
                          <a:solidFill>
                            <a:srgbClr val="FFFFFF"/>
                          </a:solidFill>
                          <a:latin typeface="함초롬돋움"/>
                          <a:cs typeface="함초롬돋움"/>
                        </a:rPr>
                        <a:t> Group Corpotation</a:t>
                      </a:r>
                      <a:endParaRPr sz="900">
                        <a:latin typeface="함초롬돋움"/>
                        <a:cs typeface="함초롬돋움"/>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marL="635" algn="ctr">
                        <a:lnSpc>
                          <a:spcPct val="100000"/>
                        </a:lnSpc>
                        <a:spcBef>
                          <a:spcPts val="844"/>
                        </a:spcBef>
                      </a:pPr>
                      <a:r>
                        <a:rPr sz="900" spc="-25" dirty="0">
                          <a:solidFill>
                            <a:srgbClr val="FFFFFF"/>
                          </a:solidFill>
                          <a:latin typeface="함초롬바탕"/>
                          <a:cs typeface="함초롬바탕"/>
                        </a:rPr>
                        <a:t>일본</a:t>
                      </a:r>
                      <a:endParaRPr sz="900">
                        <a:latin typeface="함초롬바탕"/>
                        <a:cs typeface="함초롬바탕"/>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marL="255270" marR="66040" indent="-182880">
                        <a:lnSpc>
                          <a:spcPct val="100000"/>
                        </a:lnSpc>
                        <a:spcBef>
                          <a:spcPts val="305"/>
                        </a:spcBef>
                      </a:pPr>
                      <a:r>
                        <a:rPr sz="900" spc="-50" dirty="0">
                          <a:solidFill>
                            <a:srgbClr val="FFFFFF"/>
                          </a:solidFill>
                          <a:latin typeface="함초롬돋움"/>
                          <a:cs typeface="함초롬돋움"/>
                        </a:rPr>
                        <a:t>XR</a:t>
                      </a:r>
                      <a:r>
                        <a:rPr sz="900" spc="-65" dirty="0">
                          <a:solidFill>
                            <a:srgbClr val="FFFFFF"/>
                          </a:solidFill>
                          <a:latin typeface="함초롬돋움"/>
                          <a:cs typeface="함초롬돋움"/>
                        </a:rPr>
                        <a:t> </a:t>
                      </a:r>
                      <a:r>
                        <a:rPr sz="900" dirty="0">
                          <a:solidFill>
                            <a:srgbClr val="FFFFFF"/>
                          </a:solidFill>
                          <a:latin typeface="함초롬돋움"/>
                          <a:cs typeface="함초롬돋움"/>
                        </a:rPr>
                        <a:t>Technologies</a:t>
                      </a:r>
                      <a:r>
                        <a:rPr sz="900" spc="-30" dirty="0">
                          <a:solidFill>
                            <a:srgbClr val="FFFFFF"/>
                          </a:solidFill>
                          <a:latin typeface="함초롬돋움"/>
                          <a:cs typeface="함초롬돋움"/>
                        </a:rPr>
                        <a:t> </a:t>
                      </a:r>
                      <a:r>
                        <a:rPr sz="900" spc="-60" dirty="0">
                          <a:solidFill>
                            <a:srgbClr val="FFFFFF"/>
                          </a:solidFill>
                          <a:latin typeface="함초롬돋움"/>
                          <a:cs typeface="함초롬돋움"/>
                        </a:rPr>
                        <a:t>&amp; </a:t>
                      </a:r>
                      <a:r>
                        <a:rPr sz="900" spc="-10" dirty="0">
                          <a:solidFill>
                            <a:srgbClr val="FFFFFF"/>
                          </a:solidFill>
                          <a:latin typeface="함초롬돋움"/>
                          <a:cs typeface="함초롬돋움"/>
                        </a:rPr>
                        <a:t>Accessories</a:t>
                      </a:r>
                      <a:endParaRPr sz="900">
                        <a:latin typeface="함초롬돋움"/>
                        <a:cs typeface="함초롬돋움"/>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gn="ctr">
                        <a:lnSpc>
                          <a:spcPct val="100000"/>
                        </a:lnSpc>
                        <a:spcBef>
                          <a:spcPts val="844"/>
                        </a:spcBef>
                      </a:pPr>
                      <a:r>
                        <a:rPr sz="900" b="1" spc="-10" dirty="0">
                          <a:solidFill>
                            <a:srgbClr val="FFFFFF"/>
                          </a:solidFill>
                          <a:latin typeface="함초롬돋움"/>
                          <a:cs typeface="함초롬돋움"/>
                        </a:rPr>
                        <a:t>AR/VR/XR</a:t>
                      </a:r>
                      <a:endParaRPr sz="900">
                        <a:latin typeface="함초롬돋움"/>
                        <a:cs typeface="함초롬돋움"/>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extLst>
                  <a:ext uri="{0D108BD9-81ED-4DB2-BD59-A6C34878D82A}">
                    <a16:rowId xmlns:a16="http://schemas.microsoft.com/office/drawing/2014/main" val="10007"/>
                  </a:ext>
                </a:extLst>
              </a:tr>
              <a:tr h="346075">
                <a:tc>
                  <a:txBody>
                    <a:bodyPr/>
                    <a:lstStyle/>
                    <a:p>
                      <a:pPr marL="635" algn="ctr">
                        <a:lnSpc>
                          <a:spcPct val="100000"/>
                        </a:lnSpc>
                        <a:spcBef>
                          <a:spcPts val="805"/>
                        </a:spcBef>
                      </a:pPr>
                      <a:r>
                        <a:rPr sz="900" spc="-25" dirty="0">
                          <a:solidFill>
                            <a:srgbClr val="FFFFFF"/>
                          </a:solidFill>
                          <a:latin typeface="함초롬돋움"/>
                          <a:cs typeface="함초롬돋움"/>
                        </a:rPr>
                        <a:t>18</a:t>
                      </a:r>
                      <a:endParaRPr sz="900">
                        <a:latin typeface="함초롬돋움"/>
                        <a:cs typeface="함초롬돋움"/>
                      </a:endParaRPr>
                    </a:p>
                  </a:txBody>
                  <a:tcPr marL="0" marR="0" marT="1022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marL="431800" marR="123825" indent="-299085">
                        <a:lnSpc>
                          <a:spcPct val="100000"/>
                        </a:lnSpc>
                        <a:spcBef>
                          <a:spcPts val="305"/>
                        </a:spcBef>
                      </a:pPr>
                      <a:r>
                        <a:rPr sz="900" dirty="0">
                          <a:solidFill>
                            <a:srgbClr val="FFFFFF"/>
                          </a:solidFill>
                          <a:latin typeface="함초롬돋움"/>
                          <a:cs typeface="함초롬돋움"/>
                        </a:rPr>
                        <a:t>Station</a:t>
                      </a:r>
                      <a:r>
                        <a:rPr sz="900" spc="-45" dirty="0">
                          <a:solidFill>
                            <a:srgbClr val="FFFFFF"/>
                          </a:solidFill>
                          <a:latin typeface="함초롬돋움"/>
                          <a:cs typeface="함초롬돋움"/>
                        </a:rPr>
                        <a:t> </a:t>
                      </a:r>
                      <a:r>
                        <a:rPr sz="900" spc="-20" dirty="0">
                          <a:solidFill>
                            <a:srgbClr val="FFFFFF"/>
                          </a:solidFill>
                          <a:latin typeface="함초롬돋움"/>
                          <a:cs typeface="함초롬돋움"/>
                        </a:rPr>
                        <a:t>for</a:t>
                      </a:r>
                      <a:r>
                        <a:rPr sz="900" spc="-40" dirty="0">
                          <a:solidFill>
                            <a:srgbClr val="FFFFFF"/>
                          </a:solidFill>
                          <a:latin typeface="함초롬돋움"/>
                          <a:cs typeface="함초롬돋움"/>
                        </a:rPr>
                        <a:t> </a:t>
                      </a:r>
                      <a:r>
                        <a:rPr sz="900" dirty="0">
                          <a:solidFill>
                            <a:srgbClr val="FFFFFF"/>
                          </a:solidFill>
                          <a:latin typeface="함초롬돋움"/>
                          <a:cs typeface="함초롬돋움"/>
                        </a:rPr>
                        <a:t>drone</a:t>
                      </a:r>
                      <a:r>
                        <a:rPr sz="900" spc="-35" dirty="0">
                          <a:solidFill>
                            <a:srgbClr val="FFFFFF"/>
                          </a:solidFill>
                          <a:latin typeface="함초롬돋움"/>
                          <a:cs typeface="함초롬돋움"/>
                        </a:rPr>
                        <a:t> </a:t>
                      </a:r>
                      <a:r>
                        <a:rPr sz="900" spc="-20" dirty="0">
                          <a:solidFill>
                            <a:srgbClr val="FFFFFF"/>
                          </a:solidFill>
                          <a:latin typeface="함초롬돋움"/>
                          <a:cs typeface="함초롬돋움"/>
                        </a:rPr>
                        <a:t>first </a:t>
                      </a:r>
                      <a:r>
                        <a:rPr sz="900" spc="-10" dirty="0">
                          <a:solidFill>
                            <a:srgbClr val="FFFFFF"/>
                          </a:solidFill>
                          <a:latin typeface="함초롬돋움"/>
                          <a:cs typeface="함초롬돋움"/>
                        </a:rPr>
                        <a:t>responder</a:t>
                      </a:r>
                      <a:endParaRPr sz="900">
                        <a:latin typeface="함초롬돋움"/>
                        <a:cs typeface="함초롬돋움"/>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algn="ctr">
                        <a:lnSpc>
                          <a:spcPct val="100000"/>
                        </a:lnSpc>
                        <a:spcBef>
                          <a:spcPts val="844"/>
                        </a:spcBef>
                      </a:pPr>
                      <a:r>
                        <a:rPr sz="900" spc="-85" dirty="0">
                          <a:solidFill>
                            <a:srgbClr val="FFFFFF"/>
                          </a:solidFill>
                          <a:latin typeface="함초롬바탕"/>
                          <a:cs typeface="함초롬바탕"/>
                        </a:rPr>
                        <a:t>드론</a:t>
                      </a:r>
                      <a:r>
                        <a:rPr sz="900" spc="-160" dirty="0">
                          <a:solidFill>
                            <a:srgbClr val="FFFFFF"/>
                          </a:solidFill>
                          <a:latin typeface="함초롬바탕"/>
                          <a:cs typeface="함초롬바탕"/>
                        </a:rPr>
                        <a:t> </a:t>
                      </a:r>
                      <a:r>
                        <a:rPr sz="900" spc="-85" dirty="0">
                          <a:solidFill>
                            <a:srgbClr val="FFFFFF"/>
                          </a:solidFill>
                          <a:latin typeface="함초롬바탕"/>
                          <a:cs typeface="함초롬바탕"/>
                        </a:rPr>
                        <a:t>운영</a:t>
                      </a:r>
                      <a:r>
                        <a:rPr sz="900" spc="-175" dirty="0">
                          <a:solidFill>
                            <a:srgbClr val="FFFFFF"/>
                          </a:solidFill>
                          <a:latin typeface="함초롬바탕"/>
                          <a:cs typeface="함초롬바탕"/>
                        </a:rPr>
                        <a:t> </a:t>
                      </a:r>
                      <a:r>
                        <a:rPr sz="900" spc="-25" dirty="0">
                          <a:solidFill>
                            <a:srgbClr val="FFFFFF"/>
                          </a:solidFill>
                          <a:latin typeface="함초롬바탕"/>
                          <a:cs typeface="함초롬바탕"/>
                        </a:rPr>
                        <a:t>솔루션</a:t>
                      </a:r>
                      <a:endParaRPr sz="900">
                        <a:latin typeface="함초롬바탕"/>
                        <a:cs typeface="함초롬바탕"/>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algn="ctr">
                        <a:lnSpc>
                          <a:spcPct val="100000"/>
                        </a:lnSpc>
                        <a:spcBef>
                          <a:spcPts val="844"/>
                        </a:spcBef>
                      </a:pPr>
                      <a:r>
                        <a:rPr sz="900" spc="-10" dirty="0">
                          <a:solidFill>
                            <a:srgbClr val="FFFFFF"/>
                          </a:solidFill>
                          <a:latin typeface="함초롬돋움"/>
                          <a:cs typeface="함초롬돋움"/>
                        </a:rPr>
                        <a:t>Nearthlab</a:t>
                      </a:r>
                      <a:endParaRPr sz="900">
                        <a:latin typeface="함초롬돋움"/>
                        <a:cs typeface="함초롬돋움"/>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marL="635" algn="ctr">
                        <a:lnSpc>
                          <a:spcPct val="100000"/>
                        </a:lnSpc>
                        <a:spcBef>
                          <a:spcPts val="844"/>
                        </a:spcBef>
                      </a:pPr>
                      <a:r>
                        <a:rPr sz="900" b="1" spc="-25" dirty="0">
                          <a:solidFill>
                            <a:srgbClr val="DB526A"/>
                          </a:solidFill>
                          <a:latin typeface="함초롬바탕"/>
                          <a:cs typeface="함초롬바탕"/>
                        </a:rPr>
                        <a:t>한국</a:t>
                      </a:r>
                      <a:endParaRPr sz="900">
                        <a:latin typeface="함초롬바탕"/>
                        <a:cs typeface="함초롬바탕"/>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algn="ctr">
                        <a:lnSpc>
                          <a:spcPct val="100000"/>
                        </a:lnSpc>
                        <a:spcBef>
                          <a:spcPts val="844"/>
                        </a:spcBef>
                      </a:pPr>
                      <a:r>
                        <a:rPr sz="900" spc="-10" dirty="0">
                          <a:solidFill>
                            <a:srgbClr val="FFFFFF"/>
                          </a:solidFill>
                          <a:latin typeface="함초롬돋움"/>
                          <a:cs typeface="함초롬돋움"/>
                        </a:rPr>
                        <a:t>Drones</a:t>
                      </a:r>
                      <a:endParaRPr sz="900">
                        <a:latin typeface="함초롬돋움"/>
                        <a:cs typeface="함초롬돋움"/>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algn="ctr">
                        <a:lnSpc>
                          <a:spcPct val="100000"/>
                        </a:lnSpc>
                        <a:spcBef>
                          <a:spcPts val="844"/>
                        </a:spcBef>
                      </a:pPr>
                      <a:r>
                        <a:rPr sz="900" b="1" spc="-25" dirty="0">
                          <a:solidFill>
                            <a:srgbClr val="FFFFFF"/>
                          </a:solidFill>
                          <a:latin typeface="함초롬바탕"/>
                          <a:cs typeface="함초롬바탕"/>
                        </a:rPr>
                        <a:t>기타</a:t>
                      </a:r>
                      <a:endParaRPr sz="900">
                        <a:latin typeface="함초롬바탕"/>
                        <a:cs typeface="함초롬바탕"/>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extLst>
                  <a:ext uri="{0D108BD9-81ED-4DB2-BD59-A6C34878D82A}">
                    <a16:rowId xmlns:a16="http://schemas.microsoft.com/office/drawing/2014/main" val="10008"/>
                  </a:ext>
                </a:extLst>
              </a:tr>
              <a:tr h="346075">
                <a:tc>
                  <a:txBody>
                    <a:bodyPr/>
                    <a:lstStyle/>
                    <a:p>
                      <a:pPr marL="635" algn="ctr">
                        <a:lnSpc>
                          <a:spcPct val="100000"/>
                        </a:lnSpc>
                        <a:spcBef>
                          <a:spcPts val="805"/>
                        </a:spcBef>
                      </a:pPr>
                      <a:r>
                        <a:rPr sz="900" spc="-25" dirty="0">
                          <a:solidFill>
                            <a:srgbClr val="FFFFFF"/>
                          </a:solidFill>
                          <a:latin typeface="함초롬돋움"/>
                          <a:cs typeface="함초롬돋움"/>
                        </a:rPr>
                        <a:t>13</a:t>
                      </a:r>
                      <a:endParaRPr sz="900">
                        <a:latin typeface="함초롬돋움"/>
                        <a:cs typeface="함초롬돋움"/>
                      </a:endParaRPr>
                    </a:p>
                  </a:txBody>
                  <a:tcPr marL="0" marR="0" marT="1022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marL="203200" marR="2540" indent="-192405">
                        <a:lnSpc>
                          <a:spcPct val="100000"/>
                        </a:lnSpc>
                        <a:spcBef>
                          <a:spcPts val="305"/>
                        </a:spcBef>
                      </a:pPr>
                      <a:r>
                        <a:rPr sz="900" dirty="0">
                          <a:solidFill>
                            <a:srgbClr val="FFFFFF"/>
                          </a:solidFill>
                          <a:latin typeface="함초롬돋움"/>
                          <a:cs typeface="함초롬돋움"/>
                        </a:rPr>
                        <a:t>TD</a:t>
                      </a:r>
                      <a:r>
                        <a:rPr sz="900" spc="-50" dirty="0">
                          <a:solidFill>
                            <a:srgbClr val="FFFFFF"/>
                          </a:solidFill>
                          <a:latin typeface="함초롬돋움"/>
                          <a:cs typeface="함초롬돋움"/>
                        </a:rPr>
                        <a:t> </a:t>
                      </a:r>
                      <a:r>
                        <a:rPr sz="900" dirty="0">
                          <a:solidFill>
                            <a:srgbClr val="FFFFFF"/>
                          </a:solidFill>
                          <a:latin typeface="함초롬돋움"/>
                          <a:cs typeface="함초롬돋움"/>
                        </a:rPr>
                        <a:t>Square,</a:t>
                      </a:r>
                      <a:r>
                        <a:rPr sz="900" spc="-45" dirty="0">
                          <a:solidFill>
                            <a:srgbClr val="FFFFFF"/>
                          </a:solidFill>
                          <a:latin typeface="함초롬돋움"/>
                          <a:cs typeface="함초롬돋움"/>
                        </a:rPr>
                        <a:t> </a:t>
                      </a:r>
                      <a:r>
                        <a:rPr sz="900" dirty="0">
                          <a:solidFill>
                            <a:srgbClr val="FFFFFF"/>
                          </a:solidFill>
                          <a:latin typeface="함초롬돋움"/>
                          <a:cs typeface="함초롬돋움"/>
                        </a:rPr>
                        <a:t>Tinnitus</a:t>
                      </a:r>
                      <a:r>
                        <a:rPr sz="900" spc="-65" dirty="0">
                          <a:solidFill>
                            <a:srgbClr val="FFFFFF"/>
                          </a:solidFill>
                          <a:latin typeface="함초롬돋움"/>
                          <a:cs typeface="함초롬돋움"/>
                        </a:rPr>
                        <a:t> </a:t>
                      </a:r>
                      <a:r>
                        <a:rPr sz="900" spc="-10" dirty="0">
                          <a:solidFill>
                            <a:srgbClr val="FFFFFF"/>
                          </a:solidFill>
                          <a:latin typeface="함초롬돋움"/>
                          <a:cs typeface="함초롬돋움"/>
                        </a:rPr>
                        <a:t>Digita </a:t>
                      </a:r>
                      <a:r>
                        <a:rPr sz="900" dirty="0">
                          <a:solidFill>
                            <a:srgbClr val="FFFFFF"/>
                          </a:solidFill>
                          <a:latin typeface="함초롬돋움"/>
                          <a:cs typeface="함초롬돋움"/>
                        </a:rPr>
                        <a:t>l</a:t>
                      </a:r>
                      <a:r>
                        <a:rPr sz="900" spc="-80" dirty="0">
                          <a:solidFill>
                            <a:srgbClr val="FFFFFF"/>
                          </a:solidFill>
                          <a:latin typeface="함초롬돋움"/>
                          <a:cs typeface="함초롬돋움"/>
                        </a:rPr>
                        <a:t> </a:t>
                      </a:r>
                      <a:r>
                        <a:rPr sz="900" dirty="0">
                          <a:solidFill>
                            <a:srgbClr val="FFFFFF"/>
                          </a:solidFill>
                          <a:latin typeface="함초롬돋움"/>
                          <a:cs typeface="함초롬돋움"/>
                        </a:rPr>
                        <a:t>Treatment</a:t>
                      </a:r>
                      <a:r>
                        <a:rPr sz="900" spc="-50" dirty="0">
                          <a:solidFill>
                            <a:srgbClr val="FFFFFF"/>
                          </a:solidFill>
                          <a:latin typeface="함초롬돋움"/>
                          <a:cs typeface="함초롬돋움"/>
                        </a:rPr>
                        <a:t> </a:t>
                      </a:r>
                      <a:r>
                        <a:rPr sz="900" spc="-10" dirty="0">
                          <a:solidFill>
                            <a:srgbClr val="FFFFFF"/>
                          </a:solidFill>
                          <a:latin typeface="함초롬돋움"/>
                          <a:cs typeface="함초롬돋움"/>
                        </a:rPr>
                        <a:t>Device</a:t>
                      </a:r>
                      <a:endParaRPr sz="900">
                        <a:latin typeface="함초롬돋움"/>
                        <a:cs typeface="함초롬돋움"/>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marL="323215">
                        <a:lnSpc>
                          <a:spcPct val="100000"/>
                        </a:lnSpc>
                        <a:spcBef>
                          <a:spcPts val="305"/>
                        </a:spcBef>
                      </a:pPr>
                      <a:r>
                        <a:rPr sz="900" spc="-95" dirty="0">
                          <a:solidFill>
                            <a:srgbClr val="FFFFFF"/>
                          </a:solidFill>
                          <a:latin typeface="함초롬바탕"/>
                          <a:cs typeface="함초롬바탕"/>
                        </a:rPr>
                        <a:t>디지털</a:t>
                      </a:r>
                      <a:r>
                        <a:rPr sz="900" spc="-190" dirty="0">
                          <a:solidFill>
                            <a:srgbClr val="FFFFFF"/>
                          </a:solidFill>
                          <a:latin typeface="함초롬바탕"/>
                          <a:cs typeface="함초롬바탕"/>
                        </a:rPr>
                        <a:t> </a:t>
                      </a:r>
                      <a:r>
                        <a:rPr sz="900" dirty="0">
                          <a:solidFill>
                            <a:srgbClr val="FFFFFF"/>
                          </a:solidFill>
                          <a:latin typeface="함초롬바탕"/>
                          <a:cs typeface="함초롬바탕"/>
                        </a:rPr>
                        <a:t>치료</a:t>
                      </a:r>
                      <a:r>
                        <a:rPr sz="900" spc="475" dirty="0">
                          <a:solidFill>
                            <a:srgbClr val="FFFFFF"/>
                          </a:solidFill>
                          <a:latin typeface="함초롬바탕"/>
                          <a:cs typeface="함초롬바탕"/>
                        </a:rPr>
                        <a:t> </a:t>
                      </a:r>
                      <a:r>
                        <a:rPr sz="900" spc="-60" dirty="0">
                          <a:solidFill>
                            <a:srgbClr val="FFFFFF"/>
                          </a:solidFill>
                          <a:latin typeface="함초롬바탕"/>
                          <a:cs typeface="함초롬바탕"/>
                        </a:rPr>
                        <a:t>치</a:t>
                      </a:r>
                      <a:endParaRPr sz="900">
                        <a:latin typeface="함초롬바탕"/>
                        <a:cs typeface="함초롬바탕"/>
                      </a:endParaRPr>
                    </a:p>
                    <a:p>
                      <a:pPr marL="390525">
                        <a:lnSpc>
                          <a:spcPct val="100000"/>
                        </a:lnSpc>
                      </a:pPr>
                      <a:r>
                        <a:rPr sz="900" spc="-55" dirty="0">
                          <a:solidFill>
                            <a:srgbClr val="FFFFFF"/>
                          </a:solidFill>
                          <a:latin typeface="함초롬돋움"/>
                          <a:cs typeface="함초롬돋움"/>
                        </a:rPr>
                        <a:t>(AI,</a:t>
                      </a:r>
                      <a:r>
                        <a:rPr sz="900" spc="-185" dirty="0">
                          <a:solidFill>
                            <a:srgbClr val="FFFFFF"/>
                          </a:solidFill>
                          <a:latin typeface="함초롬돋움"/>
                          <a:cs typeface="함초롬돋움"/>
                        </a:rPr>
                        <a:t> </a:t>
                      </a:r>
                      <a:r>
                        <a:rPr sz="900" dirty="0">
                          <a:solidFill>
                            <a:srgbClr val="FFFFFF"/>
                          </a:solidFill>
                          <a:latin typeface="함초롬바탕"/>
                          <a:cs typeface="함초롬바탕"/>
                        </a:rPr>
                        <a:t>가</a:t>
                      </a:r>
                      <a:r>
                        <a:rPr sz="900" spc="440" dirty="0">
                          <a:solidFill>
                            <a:srgbClr val="FFFFFF"/>
                          </a:solidFill>
                          <a:latin typeface="함초롬바탕"/>
                          <a:cs typeface="함초롬바탕"/>
                        </a:rPr>
                        <a:t> </a:t>
                      </a:r>
                      <a:r>
                        <a:rPr sz="900" spc="-25" dirty="0">
                          <a:solidFill>
                            <a:srgbClr val="FFFFFF"/>
                          </a:solidFill>
                          <a:latin typeface="함초롬바탕"/>
                          <a:cs typeface="함초롬바탕"/>
                        </a:rPr>
                        <a:t>현실</a:t>
                      </a:r>
                      <a:r>
                        <a:rPr sz="900" spc="-25" dirty="0">
                          <a:solidFill>
                            <a:srgbClr val="FFFFFF"/>
                          </a:solidFill>
                          <a:latin typeface="함초롬돋움"/>
                          <a:cs typeface="함초롬돋움"/>
                        </a:rPr>
                        <a:t>)</a:t>
                      </a:r>
                      <a:endParaRPr sz="900">
                        <a:latin typeface="함초롬돋움"/>
                        <a:cs typeface="함초롬돋움"/>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marL="135890" marR="127635" indent="31750">
                        <a:lnSpc>
                          <a:spcPct val="100000"/>
                        </a:lnSpc>
                        <a:spcBef>
                          <a:spcPts val="305"/>
                        </a:spcBef>
                      </a:pPr>
                      <a:r>
                        <a:rPr sz="900" spc="-10" dirty="0">
                          <a:solidFill>
                            <a:srgbClr val="FFFFFF"/>
                          </a:solidFill>
                          <a:latin typeface="함초롬돋움"/>
                          <a:cs typeface="함초롬돋움"/>
                        </a:rPr>
                        <a:t>Hanyang University</a:t>
                      </a:r>
                      <a:endParaRPr sz="900">
                        <a:latin typeface="함초롬돋움"/>
                        <a:cs typeface="함초롬돋움"/>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marL="635" algn="ctr">
                        <a:lnSpc>
                          <a:spcPct val="100000"/>
                        </a:lnSpc>
                        <a:spcBef>
                          <a:spcPts val="844"/>
                        </a:spcBef>
                      </a:pPr>
                      <a:r>
                        <a:rPr sz="900" b="1" spc="-25" dirty="0">
                          <a:solidFill>
                            <a:srgbClr val="DB526A"/>
                          </a:solidFill>
                          <a:latin typeface="함초롬바탕"/>
                          <a:cs typeface="함초롬바탕"/>
                        </a:rPr>
                        <a:t>한국</a:t>
                      </a:r>
                      <a:endParaRPr sz="900">
                        <a:latin typeface="함초롬바탕"/>
                        <a:cs typeface="함초롬바탕"/>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gn="ctr">
                        <a:lnSpc>
                          <a:spcPct val="100000"/>
                        </a:lnSpc>
                        <a:spcBef>
                          <a:spcPts val="844"/>
                        </a:spcBef>
                      </a:pPr>
                      <a:r>
                        <a:rPr sz="900" dirty="0">
                          <a:solidFill>
                            <a:srgbClr val="FFFFFF"/>
                          </a:solidFill>
                          <a:latin typeface="함초롬돋움"/>
                          <a:cs typeface="함초롬돋움"/>
                        </a:rPr>
                        <a:t>Digital</a:t>
                      </a:r>
                      <a:r>
                        <a:rPr sz="900" spc="-40" dirty="0">
                          <a:solidFill>
                            <a:srgbClr val="FFFFFF"/>
                          </a:solidFill>
                          <a:latin typeface="함초롬돋움"/>
                          <a:cs typeface="함초롬돋움"/>
                        </a:rPr>
                        <a:t> </a:t>
                      </a:r>
                      <a:r>
                        <a:rPr sz="900" spc="-10" dirty="0">
                          <a:solidFill>
                            <a:srgbClr val="FFFFFF"/>
                          </a:solidFill>
                          <a:latin typeface="함초롬돋움"/>
                          <a:cs typeface="함초롬돋움"/>
                        </a:rPr>
                        <a:t>health</a:t>
                      </a:r>
                      <a:endParaRPr sz="900">
                        <a:latin typeface="함초롬돋움"/>
                        <a:cs typeface="함초롬돋움"/>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gn="ctr">
                        <a:lnSpc>
                          <a:spcPct val="100000"/>
                        </a:lnSpc>
                        <a:spcBef>
                          <a:spcPts val="844"/>
                        </a:spcBef>
                      </a:pPr>
                      <a:r>
                        <a:rPr sz="900" b="1" spc="-10" dirty="0">
                          <a:solidFill>
                            <a:srgbClr val="FFFFFF"/>
                          </a:solidFill>
                          <a:latin typeface="함초롬바탕"/>
                          <a:cs typeface="함초롬바탕"/>
                        </a:rPr>
                        <a:t>디지털헬스</a:t>
                      </a:r>
                      <a:endParaRPr sz="900">
                        <a:latin typeface="함초롬바탕"/>
                        <a:cs typeface="함초롬바탕"/>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extLst>
                  <a:ext uri="{0D108BD9-81ED-4DB2-BD59-A6C34878D82A}">
                    <a16:rowId xmlns:a16="http://schemas.microsoft.com/office/drawing/2014/main" val="10009"/>
                  </a:ext>
                </a:extLst>
              </a:tr>
            </a:tbl>
          </a:graphicData>
        </a:graphic>
      </p:graphicFrame>
      <p:pic>
        <p:nvPicPr>
          <p:cNvPr id="18" name="object 18"/>
          <p:cNvPicPr/>
          <p:nvPr/>
        </p:nvPicPr>
        <p:blipFill>
          <a:blip r:embed="rId6" cstate="print"/>
          <a:stretch>
            <a:fillRect/>
          </a:stretch>
        </p:blipFill>
        <p:spPr>
          <a:xfrm>
            <a:off x="3071327" y="6412663"/>
            <a:ext cx="92075" cy="104775"/>
          </a:xfrm>
          <a:prstGeom prst="rect">
            <a:avLst/>
          </a:prstGeom>
        </p:spPr>
      </p:pic>
      <p:pic>
        <p:nvPicPr>
          <p:cNvPr id="19" name="object 19"/>
          <p:cNvPicPr/>
          <p:nvPr/>
        </p:nvPicPr>
        <p:blipFill>
          <a:blip r:embed="rId7" cstate="print"/>
          <a:stretch>
            <a:fillRect/>
          </a:stretch>
        </p:blipFill>
        <p:spPr>
          <a:xfrm>
            <a:off x="3347361" y="8696377"/>
            <a:ext cx="98425" cy="104775"/>
          </a:xfrm>
          <a:prstGeom prst="rect">
            <a:avLst/>
          </a:prstGeom>
        </p:spPr>
      </p:pic>
      <p:pic>
        <p:nvPicPr>
          <p:cNvPr id="20" name="object 20"/>
          <p:cNvPicPr/>
          <p:nvPr/>
        </p:nvPicPr>
        <p:blipFill>
          <a:blip r:embed="rId8" cstate="print"/>
          <a:stretch>
            <a:fillRect/>
          </a:stretch>
        </p:blipFill>
        <p:spPr>
          <a:xfrm>
            <a:off x="3149280" y="8833537"/>
            <a:ext cx="98425" cy="104775"/>
          </a:xfrm>
          <a:prstGeom prst="rect">
            <a:avLst/>
          </a:prstGeom>
        </p:spPr>
      </p:pic>
      <p:grpSp>
        <p:nvGrpSpPr>
          <p:cNvPr id="21" name="object 21"/>
          <p:cNvGrpSpPr/>
          <p:nvPr/>
        </p:nvGrpSpPr>
        <p:grpSpPr>
          <a:xfrm>
            <a:off x="1327150" y="1721345"/>
            <a:ext cx="5729605" cy="586105"/>
            <a:chOff x="1327150" y="1721345"/>
            <a:chExt cx="5729605" cy="586105"/>
          </a:xfrm>
        </p:grpSpPr>
        <p:sp>
          <p:nvSpPr>
            <p:cNvPr id="22" name="object 22"/>
            <p:cNvSpPr/>
            <p:nvPr/>
          </p:nvSpPr>
          <p:spPr>
            <a:xfrm>
              <a:off x="1327150" y="1721345"/>
              <a:ext cx="5729605" cy="586105"/>
            </a:xfrm>
            <a:custGeom>
              <a:avLst/>
              <a:gdLst/>
              <a:ahLst/>
              <a:cxnLst/>
              <a:rect l="l" t="t" r="r" b="b"/>
              <a:pathLst>
                <a:path w="5729605" h="586105">
                  <a:moveTo>
                    <a:pt x="5729287" y="0"/>
                  </a:moveTo>
                  <a:lnTo>
                    <a:pt x="0" y="0"/>
                  </a:lnTo>
                  <a:lnTo>
                    <a:pt x="0" y="585673"/>
                  </a:lnTo>
                  <a:lnTo>
                    <a:pt x="5729287" y="585673"/>
                  </a:lnTo>
                  <a:lnTo>
                    <a:pt x="5729287" y="0"/>
                  </a:lnTo>
                  <a:close/>
                </a:path>
              </a:pathLst>
            </a:custGeom>
            <a:solidFill>
              <a:srgbClr val="E4E4E4"/>
            </a:solidFill>
          </p:spPr>
          <p:txBody>
            <a:bodyPr wrap="square" lIns="0" tIns="0" rIns="0" bIns="0" rtlCol="0"/>
            <a:lstStyle/>
            <a:p>
              <a:endParaRPr/>
            </a:p>
          </p:txBody>
        </p:sp>
        <p:pic>
          <p:nvPicPr>
            <p:cNvPr id="23" name="object 23"/>
            <p:cNvPicPr/>
            <p:nvPr/>
          </p:nvPicPr>
          <p:blipFill>
            <a:blip r:embed="rId9" cstate="print"/>
            <a:stretch>
              <a:fillRect/>
            </a:stretch>
          </p:blipFill>
          <p:spPr>
            <a:xfrm>
              <a:off x="1957693" y="1787872"/>
              <a:ext cx="120649" cy="126999"/>
            </a:xfrm>
            <a:prstGeom prst="rect">
              <a:avLst/>
            </a:prstGeom>
          </p:spPr>
        </p:pic>
      </p:grpSp>
      <p:sp>
        <p:nvSpPr>
          <p:cNvPr id="24" name="object 24"/>
          <p:cNvSpPr txBox="1"/>
          <p:nvPr/>
        </p:nvSpPr>
        <p:spPr>
          <a:xfrm>
            <a:off x="1530452" y="1755360"/>
            <a:ext cx="5017770" cy="186690"/>
          </a:xfrm>
          <a:prstGeom prst="rect">
            <a:avLst/>
          </a:prstGeom>
        </p:spPr>
        <p:txBody>
          <a:bodyPr vert="horz" wrap="square" lIns="0" tIns="13335" rIns="0" bIns="0" rtlCol="0">
            <a:spAutoFit/>
          </a:bodyPr>
          <a:lstStyle/>
          <a:p>
            <a:pPr marL="12700">
              <a:lnSpc>
                <a:spcPct val="100000"/>
              </a:lnSpc>
              <a:spcBef>
                <a:spcPts val="105"/>
              </a:spcBef>
            </a:pPr>
            <a:r>
              <a:rPr sz="1050" b="1" spc="65" dirty="0">
                <a:latin typeface="함초롬돋움"/>
                <a:cs typeface="함초롬돋움"/>
              </a:rPr>
              <a:t>1f</a:t>
            </a:r>
            <a:r>
              <a:rPr sz="1050" b="1" spc="65" dirty="0">
                <a:latin typeface="함초롬바탕"/>
                <a:cs typeface="함초롬바탕"/>
              </a:rPr>
              <a:t>개</a:t>
            </a:r>
            <a:r>
              <a:rPr sz="1050" b="1" spc="-145" dirty="0">
                <a:latin typeface="함초롬바탕"/>
                <a:cs typeface="함초롬바탕"/>
              </a:rPr>
              <a:t> </a:t>
            </a:r>
            <a:r>
              <a:rPr sz="1050" b="1" dirty="0">
                <a:latin typeface="함초롬바탕"/>
                <a:cs typeface="함초롬바탕"/>
              </a:rPr>
              <a:t>수</a:t>
            </a:r>
            <a:r>
              <a:rPr sz="1050" b="1" spc="180" dirty="0">
                <a:latin typeface="함초롬바탕"/>
                <a:cs typeface="함초롬바탕"/>
              </a:rPr>
              <a:t>  </a:t>
            </a:r>
            <a:r>
              <a:rPr sz="1050" b="1" spc="-85" dirty="0">
                <a:latin typeface="함초롬바탕"/>
                <a:cs typeface="함초롬바탕"/>
              </a:rPr>
              <a:t>작들을</a:t>
            </a:r>
            <a:r>
              <a:rPr sz="1050" b="1" spc="-135" dirty="0">
                <a:latin typeface="함초롬바탕"/>
                <a:cs typeface="함초롬바탕"/>
              </a:rPr>
              <a:t> </a:t>
            </a:r>
            <a:r>
              <a:rPr sz="1050" b="1" spc="-10" dirty="0">
                <a:latin typeface="함초롬돋움"/>
                <a:cs typeface="함초롬돋움"/>
              </a:rPr>
              <a:t>CES</a:t>
            </a:r>
            <a:r>
              <a:rPr sz="1050" b="1" spc="-125" dirty="0">
                <a:latin typeface="함초롬돋움"/>
                <a:cs typeface="함초롬돋움"/>
              </a:rPr>
              <a:t> </a:t>
            </a:r>
            <a:r>
              <a:rPr sz="1050" b="1" dirty="0">
                <a:latin typeface="함초롬돋움"/>
                <a:cs typeface="함초롬돋움"/>
              </a:rPr>
              <a:t>2025</a:t>
            </a:r>
            <a:r>
              <a:rPr sz="1050" b="1" spc="-140" dirty="0">
                <a:latin typeface="함초롬돋움"/>
                <a:cs typeface="함초롬돋움"/>
              </a:rPr>
              <a:t> </a:t>
            </a:r>
            <a:r>
              <a:rPr sz="1050" b="1" spc="-80" dirty="0">
                <a:latin typeface="함초롬바탕"/>
                <a:cs typeface="함초롬바탕"/>
              </a:rPr>
              <a:t>주요</a:t>
            </a:r>
            <a:r>
              <a:rPr sz="1050" b="1" spc="-130" dirty="0">
                <a:latin typeface="함초롬바탕"/>
                <a:cs typeface="함초롬바탕"/>
              </a:rPr>
              <a:t> </a:t>
            </a:r>
            <a:r>
              <a:rPr sz="1050" b="1" spc="-85" dirty="0">
                <a:latin typeface="함초롬바탕"/>
                <a:cs typeface="함초롬바탕"/>
              </a:rPr>
              <a:t>테마인</a:t>
            </a:r>
            <a:r>
              <a:rPr sz="1050" b="1" spc="-145" dirty="0">
                <a:latin typeface="함초롬바탕"/>
                <a:cs typeface="함초롬바탕"/>
              </a:rPr>
              <a:t> </a:t>
            </a:r>
            <a:r>
              <a:rPr sz="1050" b="1" dirty="0">
                <a:latin typeface="함초롬돋움"/>
                <a:cs typeface="함초롬돋움"/>
              </a:rPr>
              <a:t>AI,</a:t>
            </a:r>
            <a:r>
              <a:rPr sz="1050" b="1" spc="-100" dirty="0">
                <a:latin typeface="함초롬돋움"/>
                <a:cs typeface="함초롬돋움"/>
              </a:rPr>
              <a:t> </a:t>
            </a:r>
            <a:r>
              <a:rPr sz="1050" b="1" spc="-70" dirty="0">
                <a:latin typeface="함초롬바탕"/>
                <a:cs typeface="함초롬바탕"/>
              </a:rPr>
              <a:t>디지털헬스</a:t>
            </a:r>
            <a:r>
              <a:rPr sz="1050" b="1" spc="-70" dirty="0">
                <a:latin typeface="함초롬돋움"/>
                <a:cs typeface="함초롬돋움"/>
              </a:rPr>
              <a:t>,</a:t>
            </a:r>
            <a:r>
              <a:rPr sz="1050" b="1" spc="-155" dirty="0">
                <a:latin typeface="함초롬돋움"/>
                <a:cs typeface="함초롬돋움"/>
              </a:rPr>
              <a:t> </a:t>
            </a:r>
            <a:r>
              <a:rPr sz="1050" b="1" spc="-80" dirty="0">
                <a:latin typeface="함초롬바탕"/>
                <a:cs typeface="함초롬바탕"/>
              </a:rPr>
              <a:t>첨단</a:t>
            </a:r>
            <a:r>
              <a:rPr sz="1050" b="1" spc="-130" dirty="0">
                <a:latin typeface="함초롬바탕"/>
                <a:cs typeface="함초롬바탕"/>
              </a:rPr>
              <a:t> </a:t>
            </a:r>
            <a:r>
              <a:rPr sz="1050" b="1" spc="-65" dirty="0">
                <a:latin typeface="함초롬바탕"/>
                <a:cs typeface="함초롬바탕"/>
              </a:rPr>
              <a:t>모빌리티</a:t>
            </a:r>
            <a:r>
              <a:rPr sz="1050" b="1" spc="-65" dirty="0">
                <a:latin typeface="함초롬돋움"/>
                <a:cs typeface="함초롬돋움"/>
              </a:rPr>
              <a:t>,</a:t>
            </a:r>
            <a:r>
              <a:rPr sz="1050" b="1" spc="-145" dirty="0">
                <a:latin typeface="함초롬돋움"/>
                <a:cs typeface="함초롬돋움"/>
              </a:rPr>
              <a:t> </a:t>
            </a:r>
            <a:r>
              <a:rPr sz="1050" b="1" spc="50" dirty="0">
                <a:latin typeface="함초롬돋움"/>
                <a:cs typeface="함초롬돋움"/>
              </a:rPr>
              <a:t>5G,</a:t>
            </a:r>
            <a:r>
              <a:rPr sz="1050" b="1" spc="-140" dirty="0">
                <a:latin typeface="함초롬돋움"/>
                <a:cs typeface="함초롬돋움"/>
              </a:rPr>
              <a:t> </a:t>
            </a:r>
            <a:r>
              <a:rPr sz="1050" b="1" spc="-70" dirty="0">
                <a:latin typeface="함초롬바탕"/>
                <a:cs typeface="함초롬바탕"/>
              </a:rPr>
              <a:t>스마트시티</a:t>
            </a:r>
            <a:r>
              <a:rPr sz="1050" b="1" spc="-70" dirty="0">
                <a:latin typeface="함초롬돋움"/>
                <a:cs typeface="함초롬돋움"/>
              </a:rPr>
              <a:t>,</a:t>
            </a:r>
            <a:r>
              <a:rPr sz="1050" b="1" spc="-140" dirty="0">
                <a:latin typeface="함초롬돋움"/>
                <a:cs typeface="함초롬돋움"/>
              </a:rPr>
              <a:t> </a:t>
            </a:r>
            <a:r>
              <a:rPr sz="1050" b="1" spc="-25" dirty="0">
                <a:latin typeface="함초롬바탕"/>
                <a:cs typeface="함초롬바탕"/>
              </a:rPr>
              <a:t>로봇</a:t>
            </a:r>
            <a:r>
              <a:rPr sz="1050" b="1" spc="-25" dirty="0">
                <a:latin typeface="함초롬돋움"/>
                <a:cs typeface="함초롬돋움"/>
              </a:rPr>
              <a:t>,</a:t>
            </a:r>
            <a:endParaRPr sz="1050">
              <a:latin typeface="함초롬돋움"/>
              <a:cs typeface="함초롬돋움"/>
            </a:endParaRPr>
          </a:p>
        </p:txBody>
      </p:sp>
      <p:sp>
        <p:nvSpPr>
          <p:cNvPr id="25" name="object 25"/>
          <p:cNvSpPr txBox="1"/>
          <p:nvPr/>
        </p:nvSpPr>
        <p:spPr>
          <a:xfrm>
            <a:off x="1530587" y="1915355"/>
            <a:ext cx="5248275" cy="346710"/>
          </a:xfrm>
          <a:prstGeom prst="rect">
            <a:avLst/>
          </a:prstGeom>
        </p:spPr>
        <p:txBody>
          <a:bodyPr vert="horz" wrap="square" lIns="0" tIns="13335" rIns="0" bIns="0" rtlCol="0">
            <a:spAutoFit/>
          </a:bodyPr>
          <a:lstStyle/>
          <a:p>
            <a:pPr marL="12700" marR="5080">
              <a:lnSpc>
                <a:spcPct val="100000"/>
              </a:lnSpc>
              <a:spcBef>
                <a:spcPts val="105"/>
              </a:spcBef>
            </a:pPr>
            <a:r>
              <a:rPr sz="1050" b="1" spc="-20" dirty="0">
                <a:latin typeface="함초롬돋움"/>
                <a:cs typeface="함초롬돋움"/>
              </a:rPr>
              <a:t>AR/VR/XR,</a:t>
            </a:r>
            <a:r>
              <a:rPr sz="1050" b="1" spc="-80" dirty="0">
                <a:latin typeface="함초롬돋움"/>
                <a:cs typeface="함초롬돋움"/>
              </a:rPr>
              <a:t> </a:t>
            </a:r>
            <a:r>
              <a:rPr sz="1050" b="1" spc="-65" dirty="0">
                <a:latin typeface="함초롬바탕"/>
                <a:cs typeface="함초롬바탕"/>
              </a:rPr>
              <a:t>스마트홈</a:t>
            </a:r>
            <a:r>
              <a:rPr sz="1050" b="1" spc="-65" dirty="0">
                <a:latin typeface="함초롬돋움"/>
                <a:cs typeface="함초롬돋움"/>
              </a:rPr>
              <a:t>,</a:t>
            </a:r>
            <a:r>
              <a:rPr sz="1050" b="1" spc="-125" dirty="0">
                <a:latin typeface="함초롬돋움"/>
                <a:cs typeface="함초롬돋움"/>
              </a:rPr>
              <a:t> </a:t>
            </a:r>
            <a:r>
              <a:rPr sz="1050" b="1" spc="-80" dirty="0">
                <a:latin typeface="함초롬바탕"/>
                <a:cs typeface="함초롬바탕"/>
              </a:rPr>
              <a:t>지속가능성</a:t>
            </a:r>
            <a:r>
              <a:rPr sz="1050" b="1" spc="-80" dirty="0">
                <a:latin typeface="함초롬돋움"/>
                <a:cs typeface="함초롬돋움"/>
              </a:rPr>
              <a:t>&amp;</a:t>
            </a:r>
            <a:r>
              <a:rPr sz="1050" b="1" spc="-80" dirty="0">
                <a:latin typeface="함초롬바탕"/>
                <a:cs typeface="함초롬바탕"/>
              </a:rPr>
              <a:t>인간안보</a:t>
            </a:r>
            <a:r>
              <a:rPr sz="1050" b="1" spc="-80" dirty="0">
                <a:latin typeface="함초롬돋움"/>
                <a:cs typeface="함초롬돋움"/>
              </a:rPr>
              <a:t>,</a:t>
            </a:r>
            <a:r>
              <a:rPr sz="1050" b="1" spc="-120" dirty="0">
                <a:latin typeface="함초롬돋움"/>
                <a:cs typeface="함초롬돋움"/>
              </a:rPr>
              <a:t> </a:t>
            </a:r>
            <a:r>
              <a:rPr sz="1050" b="1" spc="-90" dirty="0">
                <a:latin typeface="함초롬바탕"/>
                <a:cs typeface="함초롬바탕"/>
              </a:rPr>
              <a:t>우주기술</a:t>
            </a:r>
            <a:r>
              <a:rPr sz="1050" b="1" spc="-110" dirty="0">
                <a:latin typeface="함초롬바탕"/>
                <a:cs typeface="함초롬바탕"/>
              </a:rPr>
              <a:t> </a:t>
            </a:r>
            <a:r>
              <a:rPr sz="1050" b="1" spc="-90" dirty="0">
                <a:latin typeface="함초롬바탕"/>
                <a:cs typeface="함초롬바탕"/>
              </a:rPr>
              <a:t>부문으로</a:t>
            </a:r>
            <a:r>
              <a:rPr sz="1050" b="1" spc="-110" dirty="0">
                <a:latin typeface="함초롬바탕"/>
                <a:cs typeface="함초롬바탕"/>
              </a:rPr>
              <a:t> </a:t>
            </a:r>
            <a:r>
              <a:rPr sz="1050" b="1" spc="-70" dirty="0">
                <a:latin typeface="함초롬바탕"/>
                <a:cs typeface="함초롬바탕"/>
              </a:rPr>
              <a:t>분류했으며</a:t>
            </a:r>
            <a:r>
              <a:rPr sz="1050" b="1" spc="-70" dirty="0">
                <a:latin typeface="함초롬돋움"/>
                <a:cs typeface="함초롬돋움"/>
              </a:rPr>
              <a:t>,</a:t>
            </a:r>
            <a:r>
              <a:rPr sz="1050" b="1" spc="-105" dirty="0">
                <a:latin typeface="함초롬돋움"/>
                <a:cs typeface="함초롬돋움"/>
              </a:rPr>
              <a:t> </a:t>
            </a:r>
            <a:r>
              <a:rPr sz="1050" b="1" spc="-80" dirty="0">
                <a:latin typeface="함초롬바탕"/>
                <a:cs typeface="함초롬바탕"/>
              </a:rPr>
              <a:t>이를</a:t>
            </a:r>
            <a:r>
              <a:rPr sz="1050" b="1" spc="-110" dirty="0">
                <a:latin typeface="함초롬바탕"/>
                <a:cs typeface="함초롬바탕"/>
              </a:rPr>
              <a:t> </a:t>
            </a:r>
            <a:r>
              <a:rPr sz="1050" b="1" spc="-90" dirty="0">
                <a:latin typeface="함초롬바탕"/>
                <a:cs typeface="함초롬바탕"/>
              </a:rPr>
              <a:t>바탕으로 </a:t>
            </a:r>
            <a:r>
              <a:rPr sz="1050" b="1" spc="-25" dirty="0">
                <a:latin typeface="함초롬바탕"/>
                <a:cs typeface="함초롬바탕"/>
              </a:rPr>
              <a:t>글로벌 </a:t>
            </a:r>
            <a:r>
              <a:rPr sz="1050" b="1" spc="-80" dirty="0">
                <a:latin typeface="함초롬바탕"/>
                <a:cs typeface="함초롬바탕"/>
              </a:rPr>
              <a:t>기술</a:t>
            </a:r>
            <a:r>
              <a:rPr sz="1050" b="1" spc="-90" dirty="0">
                <a:latin typeface="함초롬바탕"/>
                <a:cs typeface="함초롬바탕"/>
              </a:rPr>
              <a:t> 트렌드를</a:t>
            </a:r>
            <a:r>
              <a:rPr sz="1050" b="1" spc="-105" dirty="0">
                <a:latin typeface="함초롬바탕"/>
                <a:cs typeface="함초롬바탕"/>
              </a:rPr>
              <a:t> </a:t>
            </a:r>
            <a:r>
              <a:rPr sz="1050" b="1" dirty="0">
                <a:latin typeface="함초롬바탕"/>
                <a:cs typeface="함초롬바탕"/>
              </a:rPr>
              <a:t>분석</a:t>
            </a:r>
            <a:r>
              <a:rPr sz="1050" b="1" dirty="0">
                <a:latin typeface="함초롬돋움"/>
                <a:cs typeface="함초롬돋움"/>
              </a:rPr>
              <a:t>·</a:t>
            </a:r>
            <a:r>
              <a:rPr sz="1050" b="1" spc="-105" dirty="0">
                <a:latin typeface="함초롬돋움"/>
                <a:cs typeface="함초롬돋움"/>
              </a:rPr>
              <a:t> </a:t>
            </a:r>
            <a:r>
              <a:rPr sz="1050" b="1" spc="-90" dirty="0">
                <a:latin typeface="함초롬바탕"/>
                <a:cs typeface="함초롬바탕"/>
              </a:rPr>
              <a:t>전망해보고자</a:t>
            </a:r>
            <a:r>
              <a:rPr sz="1050" b="1" spc="-100" dirty="0">
                <a:latin typeface="함초롬바탕"/>
                <a:cs typeface="함초롬바탕"/>
              </a:rPr>
              <a:t> </a:t>
            </a:r>
            <a:r>
              <a:rPr sz="1050" b="1" spc="-50" dirty="0">
                <a:latin typeface="함초롬바탕"/>
                <a:cs typeface="함초롬바탕"/>
              </a:rPr>
              <a:t>함</a:t>
            </a:r>
            <a:endParaRPr sz="1050">
              <a:latin typeface="함초롬바탕"/>
              <a:cs typeface="함초롬바탕"/>
            </a:endParaRPr>
          </a:p>
        </p:txBody>
      </p:sp>
      <p:sp>
        <p:nvSpPr>
          <p:cNvPr id="26" name="object 26"/>
          <p:cNvSpPr/>
          <p:nvPr/>
        </p:nvSpPr>
        <p:spPr>
          <a:xfrm>
            <a:off x="719137" y="1721345"/>
            <a:ext cx="734060" cy="201930"/>
          </a:xfrm>
          <a:custGeom>
            <a:avLst/>
            <a:gdLst/>
            <a:ahLst/>
            <a:cxnLst/>
            <a:rect l="l" t="t" r="r" b="b"/>
            <a:pathLst>
              <a:path w="734060" h="201930">
                <a:moveTo>
                  <a:pt x="733615" y="0"/>
                </a:moveTo>
                <a:lnTo>
                  <a:pt x="0" y="0"/>
                </a:lnTo>
                <a:lnTo>
                  <a:pt x="0" y="201777"/>
                </a:lnTo>
                <a:lnTo>
                  <a:pt x="733615" y="201777"/>
                </a:lnTo>
                <a:lnTo>
                  <a:pt x="733615" y="0"/>
                </a:lnTo>
                <a:close/>
              </a:path>
            </a:pathLst>
          </a:custGeom>
          <a:solidFill>
            <a:srgbClr val="FFB600"/>
          </a:solidFill>
        </p:spPr>
        <p:txBody>
          <a:bodyPr wrap="square" lIns="0" tIns="0" rIns="0" bIns="0" rtlCol="0"/>
          <a:lstStyle/>
          <a:p>
            <a:endParaRPr/>
          </a:p>
        </p:txBody>
      </p:sp>
      <p:sp>
        <p:nvSpPr>
          <p:cNvPr id="27" name="object 27"/>
          <p:cNvSpPr txBox="1"/>
          <p:nvPr/>
        </p:nvSpPr>
        <p:spPr>
          <a:xfrm>
            <a:off x="756823" y="1723428"/>
            <a:ext cx="657225" cy="186690"/>
          </a:xfrm>
          <a:prstGeom prst="rect">
            <a:avLst/>
          </a:prstGeom>
        </p:spPr>
        <p:txBody>
          <a:bodyPr vert="horz" wrap="square" lIns="0" tIns="13335" rIns="0" bIns="0" rtlCol="0">
            <a:spAutoFit/>
          </a:bodyPr>
          <a:lstStyle/>
          <a:p>
            <a:pPr marL="12700">
              <a:lnSpc>
                <a:spcPct val="100000"/>
              </a:lnSpc>
              <a:spcBef>
                <a:spcPts val="105"/>
              </a:spcBef>
            </a:pPr>
            <a:r>
              <a:rPr sz="1050" b="1" dirty="0">
                <a:latin typeface="함초롬돋움"/>
                <a:cs typeface="함초롬돋움"/>
              </a:rPr>
              <a:t>Our</a:t>
            </a:r>
            <a:r>
              <a:rPr sz="1050" b="1" spc="-45" dirty="0">
                <a:latin typeface="함초롬돋움"/>
                <a:cs typeface="함초롬돋움"/>
              </a:rPr>
              <a:t> </a:t>
            </a:r>
            <a:r>
              <a:rPr sz="1050" b="1" spc="-10" dirty="0">
                <a:latin typeface="함초롬돋움"/>
                <a:cs typeface="함초롬돋움"/>
              </a:rPr>
              <a:t>Focus</a:t>
            </a:r>
            <a:endParaRPr sz="1050">
              <a:latin typeface="함초롬돋움"/>
              <a:cs typeface="함초롬돋움"/>
            </a:endParaRPr>
          </a:p>
        </p:txBody>
      </p:sp>
      <p:grpSp>
        <p:nvGrpSpPr>
          <p:cNvPr id="28" name="object 28"/>
          <p:cNvGrpSpPr/>
          <p:nvPr/>
        </p:nvGrpSpPr>
        <p:grpSpPr>
          <a:xfrm>
            <a:off x="719137" y="1923123"/>
            <a:ext cx="608330" cy="384175"/>
            <a:chOff x="719137" y="1923123"/>
            <a:chExt cx="608330" cy="384175"/>
          </a:xfrm>
        </p:grpSpPr>
        <p:sp>
          <p:nvSpPr>
            <p:cNvPr id="29" name="object 29"/>
            <p:cNvSpPr/>
            <p:nvPr/>
          </p:nvSpPr>
          <p:spPr>
            <a:xfrm>
              <a:off x="930757" y="1923123"/>
              <a:ext cx="396875" cy="384175"/>
            </a:xfrm>
            <a:custGeom>
              <a:avLst/>
              <a:gdLst/>
              <a:ahLst/>
              <a:cxnLst/>
              <a:rect l="l" t="t" r="r" b="b"/>
              <a:pathLst>
                <a:path w="396875" h="384175">
                  <a:moveTo>
                    <a:pt x="396405" y="0"/>
                  </a:moveTo>
                  <a:lnTo>
                    <a:pt x="0" y="0"/>
                  </a:lnTo>
                  <a:lnTo>
                    <a:pt x="0" y="383908"/>
                  </a:lnTo>
                  <a:lnTo>
                    <a:pt x="396405" y="383908"/>
                  </a:lnTo>
                  <a:lnTo>
                    <a:pt x="396405" y="0"/>
                  </a:lnTo>
                  <a:close/>
                </a:path>
              </a:pathLst>
            </a:custGeom>
            <a:solidFill>
              <a:srgbClr val="DB526A"/>
            </a:solidFill>
          </p:spPr>
          <p:txBody>
            <a:bodyPr wrap="square" lIns="0" tIns="0" rIns="0" bIns="0" rtlCol="0"/>
            <a:lstStyle/>
            <a:p>
              <a:endParaRPr/>
            </a:p>
          </p:txBody>
        </p:sp>
        <p:sp>
          <p:nvSpPr>
            <p:cNvPr id="30" name="object 30"/>
            <p:cNvSpPr/>
            <p:nvPr/>
          </p:nvSpPr>
          <p:spPr>
            <a:xfrm>
              <a:off x="986078" y="1975790"/>
              <a:ext cx="287655" cy="277495"/>
            </a:xfrm>
            <a:custGeom>
              <a:avLst/>
              <a:gdLst/>
              <a:ahLst/>
              <a:cxnLst/>
              <a:rect l="l" t="t" r="r" b="b"/>
              <a:pathLst>
                <a:path w="287655" h="277494">
                  <a:moveTo>
                    <a:pt x="287197" y="0"/>
                  </a:moveTo>
                  <a:lnTo>
                    <a:pt x="0" y="0"/>
                  </a:lnTo>
                  <a:lnTo>
                    <a:pt x="0" y="277152"/>
                  </a:lnTo>
                  <a:lnTo>
                    <a:pt x="287197" y="277152"/>
                  </a:lnTo>
                  <a:lnTo>
                    <a:pt x="287197" y="265137"/>
                  </a:lnTo>
                  <a:lnTo>
                    <a:pt x="12420" y="265137"/>
                  </a:lnTo>
                  <a:lnTo>
                    <a:pt x="12420" y="146583"/>
                  </a:lnTo>
                  <a:lnTo>
                    <a:pt x="29076" y="146583"/>
                  </a:lnTo>
                  <a:lnTo>
                    <a:pt x="21526" y="138569"/>
                  </a:lnTo>
                  <a:lnTo>
                    <a:pt x="29067" y="130568"/>
                  </a:lnTo>
                  <a:lnTo>
                    <a:pt x="12420" y="130568"/>
                  </a:lnTo>
                  <a:lnTo>
                    <a:pt x="12420" y="11214"/>
                  </a:lnTo>
                  <a:lnTo>
                    <a:pt x="287197" y="11214"/>
                  </a:lnTo>
                  <a:lnTo>
                    <a:pt x="287197" y="0"/>
                  </a:lnTo>
                  <a:close/>
                </a:path>
                <a:path w="287655" h="277494">
                  <a:moveTo>
                    <a:pt x="287197" y="146583"/>
                  </a:moveTo>
                  <a:lnTo>
                    <a:pt x="274789" y="146583"/>
                  </a:lnTo>
                  <a:lnTo>
                    <a:pt x="274789" y="265137"/>
                  </a:lnTo>
                  <a:lnTo>
                    <a:pt x="287197" y="265137"/>
                  </a:lnTo>
                  <a:lnTo>
                    <a:pt x="287197" y="146583"/>
                  </a:lnTo>
                  <a:close/>
                </a:path>
                <a:path w="287655" h="277494">
                  <a:moveTo>
                    <a:pt x="29076" y="146583"/>
                  </a:moveTo>
                  <a:lnTo>
                    <a:pt x="12420" y="146583"/>
                  </a:lnTo>
                  <a:lnTo>
                    <a:pt x="17980" y="152643"/>
                  </a:lnTo>
                  <a:lnTo>
                    <a:pt x="48006" y="181025"/>
                  </a:lnTo>
                  <a:lnTo>
                    <a:pt x="96016" y="210269"/>
                  </a:lnTo>
                  <a:lnTo>
                    <a:pt x="144017" y="220281"/>
                  </a:lnTo>
                  <a:lnTo>
                    <a:pt x="167384" y="217753"/>
                  </a:lnTo>
                  <a:lnTo>
                    <a:pt x="191296" y="210269"/>
                  </a:lnTo>
                  <a:lnTo>
                    <a:pt x="195216" y="208267"/>
                  </a:lnTo>
                  <a:lnTo>
                    <a:pt x="144017" y="208267"/>
                  </a:lnTo>
                  <a:lnTo>
                    <a:pt x="101484" y="199405"/>
                  </a:lnTo>
                  <a:lnTo>
                    <a:pt x="65079" y="178828"/>
                  </a:lnTo>
                  <a:lnTo>
                    <a:pt x="37520" y="155546"/>
                  </a:lnTo>
                  <a:lnTo>
                    <a:pt x="29076" y="146583"/>
                  </a:lnTo>
                  <a:close/>
                </a:path>
                <a:path w="287655" h="277494">
                  <a:moveTo>
                    <a:pt x="195221" y="68884"/>
                  </a:moveTo>
                  <a:lnTo>
                    <a:pt x="144017" y="68884"/>
                  </a:lnTo>
                  <a:lnTo>
                    <a:pt x="186074" y="77746"/>
                  </a:lnTo>
                  <a:lnTo>
                    <a:pt x="222234" y="98321"/>
                  </a:lnTo>
                  <a:lnTo>
                    <a:pt x="249702" y="121600"/>
                  </a:lnTo>
                  <a:lnTo>
                    <a:pt x="265683" y="138569"/>
                  </a:lnTo>
                  <a:lnTo>
                    <a:pt x="249702" y="155546"/>
                  </a:lnTo>
                  <a:lnTo>
                    <a:pt x="222234" y="178828"/>
                  </a:lnTo>
                  <a:lnTo>
                    <a:pt x="186074" y="199405"/>
                  </a:lnTo>
                  <a:lnTo>
                    <a:pt x="144017" y="208267"/>
                  </a:lnTo>
                  <a:lnTo>
                    <a:pt x="195216" y="208267"/>
                  </a:lnTo>
                  <a:lnTo>
                    <a:pt x="239204" y="181025"/>
                  </a:lnTo>
                  <a:lnTo>
                    <a:pt x="269229" y="152643"/>
                  </a:lnTo>
                  <a:lnTo>
                    <a:pt x="274789" y="146583"/>
                  </a:lnTo>
                  <a:lnTo>
                    <a:pt x="287197" y="146583"/>
                  </a:lnTo>
                  <a:lnTo>
                    <a:pt x="287197" y="130568"/>
                  </a:lnTo>
                  <a:lnTo>
                    <a:pt x="274789" y="130568"/>
                  </a:lnTo>
                  <a:lnTo>
                    <a:pt x="269229" y="124058"/>
                  </a:lnTo>
                  <a:lnTo>
                    <a:pt x="261340" y="115746"/>
                  </a:lnTo>
                  <a:lnTo>
                    <a:pt x="251279" y="106231"/>
                  </a:lnTo>
                  <a:lnTo>
                    <a:pt x="239204" y="96113"/>
                  </a:lnTo>
                  <a:lnTo>
                    <a:pt x="215366" y="79169"/>
                  </a:lnTo>
                  <a:lnTo>
                    <a:pt x="195221" y="68884"/>
                  </a:lnTo>
                  <a:close/>
                </a:path>
                <a:path w="287655" h="277494">
                  <a:moveTo>
                    <a:pt x="144017" y="76898"/>
                  </a:moveTo>
                  <a:lnTo>
                    <a:pt x="118918" y="81691"/>
                  </a:lnTo>
                  <a:lnTo>
                    <a:pt x="98396" y="94818"/>
                  </a:lnTo>
                  <a:lnTo>
                    <a:pt x="84546" y="114403"/>
                  </a:lnTo>
                  <a:lnTo>
                    <a:pt x="79463" y="138569"/>
                  </a:lnTo>
                  <a:lnTo>
                    <a:pt x="84546" y="162400"/>
                  </a:lnTo>
                  <a:lnTo>
                    <a:pt x="98396" y="182027"/>
                  </a:lnTo>
                  <a:lnTo>
                    <a:pt x="118918" y="195346"/>
                  </a:lnTo>
                  <a:lnTo>
                    <a:pt x="144017" y="200253"/>
                  </a:lnTo>
                  <a:lnTo>
                    <a:pt x="168639" y="195346"/>
                  </a:lnTo>
                  <a:lnTo>
                    <a:pt x="179460" y="188239"/>
                  </a:lnTo>
                  <a:lnTo>
                    <a:pt x="137401" y="188239"/>
                  </a:lnTo>
                  <a:lnTo>
                    <a:pt x="120988" y="183271"/>
                  </a:lnTo>
                  <a:lnTo>
                    <a:pt x="107292" y="173721"/>
                  </a:lnTo>
                  <a:lnTo>
                    <a:pt x="97478" y="160416"/>
                  </a:lnTo>
                  <a:lnTo>
                    <a:pt x="92709" y="144183"/>
                  </a:lnTo>
                  <a:lnTo>
                    <a:pt x="206552" y="144183"/>
                  </a:lnTo>
                  <a:lnTo>
                    <a:pt x="207746" y="138569"/>
                  </a:lnTo>
                  <a:lnTo>
                    <a:pt x="206403" y="132168"/>
                  </a:lnTo>
                  <a:lnTo>
                    <a:pt x="92709" y="132168"/>
                  </a:lnTo>
                  <a:lnTo>
                    <a:pt x="97478" y="116285"/>
                  </a:lnTo>
                  <a:lnTo>
                    <a:pt x="107292" y="103030"/>
                  </a:lnTo>
                  <a:lnTo>
                    <a:pt x="120988" y="93530"/>
                  </a:lnTo>
                  <a:lnTo>
                    <a:pt x="137401" y="88912"/>
                  </a:lnTo>
                  <a:lnTo>
                    <a:pt x="179795" y="88912"/>
                  </a:lnTo>
                  <a:lnTo>
                    <a:pt x="168639" y="81691"/>
                  </a:lnTo>
                  <a:lnTo>
                    <a:pt x="144017" y="76898"/>
                  </a:lnTo>
                  <a:close/>
                </a:path>
                <a:path w="287655" h="277494">
                  <a:moveTo>
                    <a:pt x="149809" y="144183"/>
                  </a:moveTo>
                  <a:lnTo>
                    <a:pt x="137401" y="144183"/>
                  </a:lnTo>
                  <a:lnTo>
                    <a:pt x="137401" y="188239"/>
                  </a:lnTo>
                  <a:lnTo>
                    <a:pt x="149809" y="188239"/>
                  </a:lnTo>
                  <a:lnTo>
                    <a:pt x="149809" y="144183"/>
                  </a:lnTo>
                  <a:close/>
                </a:path>
                <a:path w="287655" h="277494">
                  <a:moveTo>
                    <a:pt x="206552" y="144183"/>
                  </a:moveTo>
                  <a:lnTo>
                    <a:pt x="194513" y="144183"/>
                  </a:lnTo>
                  <a:lnTo>
                    <a:pt x="189737" y="160416"/>
                  </a:lnTo>
                  <a:lnTo>
                    <a:pt x="179919" y="173721"/>
                  </a:lnTo>
                  <a:lnTo>
                    <a:pt x="166222" y="183271"/>
                  </a:lnTo>
                  <a:lnTo>
                    <a:pt x="149809" y="188239"/>
                  </a:lnTo>
                  <a:lnTo>
                    <a:pt x="179460" y="188239"/>
                  </a:lnTo>
                  <a:lnTo>
                    <a:pt x="188917" y="182027"/>
                  </a:lnTo>
                  <a:lnTo>
                    <a:pt x="202677" y="162400"/>
                  </a:lnTo>
                  <a:lnTo>
                    <a:pt x="206552" y="144183"/>
                  </a:lnTo>
                  <a:close/>
                </a:path>
                <a:path w="287655" h="277494">
                  <a:moveTo>
                    <a:pt x="149809" y="88912"/>
                  </a:moveTo>
                  <a:lnTo>
                    <a:pt x="137401" y="88912"/>
                  </a:lnTo>
                  <a:lnTo>
                    <a:pt x="137401" y="132168"/>
                  </a:lnTo>
                  <a:lnTo>
                    <a:pt x="149809" y="132168"/>
                  </a:lnTo>
                  <a:lnTo>
                    <a:pt x="149809" y="88912"/>
                  </a:lnTo>
                  <a:close/>
                </a:path>
                <a:path w="287655" h="277494">
                  <a:moveTo>
                    <a:pt x="179795" y="88912"/>
                  </a:moveTo>
                  <a:lnTo>
                    <a:pt x="149809" y="88912"/>
                  </a:lnTo>
                  <a:lnTo>
                    <a:pt x="166222" y="93530"/>
                  </a:lnTo>
                  <a:lnTo>
                    <a:pt x="179919" y="103030"/>
                  </a:lnTo>
                  <a:lnTo>
                    <a:pt x="189737" y="116285"/>
                  </a:lnTo>
                  <a:lnTo>
                    <a:pt x="194513" y="132168"/>
                  </a:lnTo>
                  <a:lnTo>
                    <a:pt x="206403" y="132168"/>
                  </a:lnTo>
                  <a:lnTo>
                    <a:pt x="202677" y="114403"/>
                  </a:lnTo>
                  <a:lnTo>
                    <a:pt x="188917" y="94818"/>
                  </a:lnTo>
                  <a:lnTo>
                    <a:pt x="179795" y="88912"/>
                  </a:lnTo>
                  <a:close/>
                </a:path>
                <a:path w="287655" h="277494">
                  <a:moveTo>
                    <a:pt x="144017" y="56870"/>
                  </a:moveTo>
                  <a:lnTo>
                    <a:pt x="96016" y="66881"/>
                  </a:lnTo>
                  <a:lnTo>
                    <a:pt x="48006" y="96113"/>
                  </a:lnTo>
                  <a:lnTo>
                    <a:pt x="17980" y="124058"/>
                  </a:lnTo>
                  <a:lnTo>
                    <a:pt x="12420" y="130568"/>
                  </a:lnTo>
                  <a:lnTo>
                    <a:pt x="29067" y="130568"/>
                  </a:lnTo>
                  <a:lnTo>
                    <a:pt x="37520" y="121600"/>
                  </a:lnTo>
                  <a:lnTo>
                    <a:pt x="65079" y="98321"/>
                  </a:lnTo>
                  <a:lnTo>
                    <a:pt x="101484" y="77746"/>
                  </a:lnTo>
                  <a:lnTo>
                    <a:pt x="144017" y="68884"/>
                  </a:lnTo>
                  <a:lnTo>
                    <a:pt x="195221" y="68884"/>
                  </a:lnTo>
                  <a:lnTo>
                    <a:pt x="191296" y="66881"/>
                  </a:lnTo>
                  <a:lnTo>
                    <a:pt x="167384" y="59398"/>
                  </a:lnTo>
                  <a:lnTo>
                    <a:pt x="144017" y="56870"/>
                  </a:lnTo>
                  <a:close/>
                </a:path>
                <a:path w="287655" h="277494">
                  <a:moveTo>
                    <a:pt x="287197" y="11214"/>
                  </a:moveTo>
                  <a:lnTo>
                    <a:pt x="274789" y="11214"/>
                  </a:lnTo>
                  <a:lnTo>
                    <a:pt x="274789" y="130568"/>
                  </a:lnTo>
                  <a:lnTo>
                    <a:pt x="287197" y="130568"/>
                  </a:lnTo>
                  <a:lnTo>
                    <a:pt x="287197" y="11214"/>
                  </a:lnTo>
                  <a:close/>
                </a:path>
              </a:pathLst>
            </a:custGeom>
            <a:solidFill>
              <a:srgbClr val="FFFFFF"/>
            </a:solidFill>
          </p:spPr>
          <p:txBody>
            <a:bodyPr wrap="square" lIns="0" tIns="0" rIns="0" bIns="0" rtlCol="0"/>
            <a:lstStyle/>
            <a:p>
              <a:endParaRPr/>
            </a:p>
          </p:txBody>
        </p:sp>
        <p:pic>
          <p:nvPicPr>
            <p:cNvPr id="31" name="object 31"/>
            <p:cNvPicPr/>
            <p:nvPr/>
          </p:nvPicPr>
          <p:blipFill>
            <a:blip r:embed="rId10" cstate="print"/>
            <a:stretch>
              <a:fillRect/>
            </a:stretch>
          </p:blipFill>
          <p:spPr>
            <a:xfrm>
              <a:off x="719137" y="1923123"/>
              <a:ext cx="211620" cy="383908"/>
            </a:xfrm>
            <a:prstGeom prst="rect">
              <a:avLst/>
            </a:prstGeom>
          </p:spPr>
        </p:pic>
      </p:grpSp>
      <p:grpSp>
        <p:nvGrpSpPr>
          <p:cNvPr id="32" name="object 32"/>
          <p:cNvGrpSpPr/>
          <p:nvPr/>
        </p:nvGrpSpPr>
        <p:grpSpPr>
          <a:xfrm>
            <a:off x="1540548" y="3127248"/>
            <a:ext cx="5464175" cy="1913255"/>
            <a:chOff x="1540548" y="3127248"/>
            <a:chExt cx="5464175" cy="1913255"/>
          </a:xfrm>
        </p:grpSpPr>
        <p:pic>
          <p:nvPicPr>
            <p:cNvPr id="33" name="object 33"/>
            <p:cNvPicPr/>
            <p:nvPr/>
          </p:nvPicPr>
          <p:blipFill>
            <a:blip r:embed="rId11" cstate="print"/>
            <a:stretch>
              <a:fillRect/>
            </a:stretch>
          </p:blipFill>
          <p:spPr>
            <a:xfrm>
              <a:off x="3774302" y="3136773"/>
              <a:ext cx="1010130" cy="899995"/>
            </a:xfrm>
            <a:prstGeom prst="rect">
              <a:avLst/>
            </a:prstGeom>
          </p:spPr>
        </p:pic>
        <p:pic>
          <p:nvPicPr>
            <p:cNvPr id="34" name="object 34"/>
            <p:cNvPicPr/>
            <p:nvPr/>
          </p:nvPicPr>
          <p:blipFill>
            <a:blip r:embed="rId12" cstate="print"/>
            <a:stretch>
              <a:fillRect/>
            </a:stretch>
          </p:blipFill>
          <p:spPr>
            <a:xfrm>
              <a:off x="3764775" y="3127248"/>
              <a:ext cx="1029182" cy="919048"/>
            </a:xfrm>
            <a:prstGeom prst="rect">
              <a:avLst/>
            </a:prstGeom>
          </p:spPr>
        </p:pic>
        <p:sp>
          <p:nvSpPr>
            <p:cNvPr id="35" name="object 35"/>
            <p:cNvSpPr/>
            <p:nvPr/>
          </p:nvSpPr>
          <p:spPr>
            <a:xfrm>
              <a:off x="3769537" y="3132010"/>
              <a:ext cx="1019810" cy="909955"/>
            </a:xfrm>
            <a:custGeom>
              <a:avLst/>
              <a:gdLst/>
              <a:ahLst/>
              <a:cxnLst/>
              <a:rect l="l" t="t" r="r" b="b"/>
              <a:pathLst>
                <a:path w="1019810" h="909954">
                  <a:moveTo>
                    <a:pt x="0" y="0"/>
                  </a:moveTo>
                  <a:lnTo>
                    <a:pt x="1019657" y="0"/>
                  </a:lnTo>
                  <a:lnTo>
                    <a:pt x="1019657" y="909523"/>
                  </a:lnTo>
                  <a:lnTo>
                    <a:pt x="0" y="909523"/>
                  </a:lnTo>
                  <a:lnTo>
                    <a:pt x="0" y="0"/>
                  </a:lnTo>
                  <a:close/>
                </a:path>
              </a:pathLst>
            </a:custGeom>
            <a:ln w="9525">
              <a:solidFill>
                <a:srgbClr val="FFFFFF"/>
              </a:solidFill>
            </a:ln>
          </p:spPr>
          <p:txBody>
            <a:bodyPr wrap="square" lIns="0" tIns="0" rIns="0" bIns="0" rtlCol="0"/>
            <a:lstStyle/>
            <a:p>
              <a:endParaRPr/>
            </a:p>
          </p:txBody>
        </p:sp>
        <p:pic>
          <p:nvPicPr>
            <p:cNvPr id="36" name="object 36"/>
            <p:cNvPicPr/>
            <p:nvPr/>
          </p:nvPicPr>
          <p:blipFill>
            <a:blip r:embed="rId13" cstate="print"/>
            <a:stretch>
              <a:fillRect/>
            </a:stretch>
          </p:blipFill>
          <p:spPr>
            <a:xfrm>
              <a:off x="4879345" y="3136773"/>
              <a:ext cx="1010102" cy="899996"/>
            </a:xfrm>
            <a:prstGeom prst="rect">
              <a:avLst/>
            </a:prstGeom>
          </p:spPr>
        </p:pic>
        <p:pic>
          <p:nvPicPr>
            <p:cNvPr id="37" name="object 37"/>
            <p:cNvPicPr/>
            <p:nvPr/>
          </p:nvPicPr>
          <p:blipFill>
            <a:blip r:embed="rId14" cstate="print"/>
            <a:stretch>
              <a:fillRect/>
            </a:stretch>
          </p:blipFill>
          <p:spPr>
            <a:xfrm>
              <a:off x="4869815" y="3127248"/>
              <a:ext cx="1029208" cy="919048"/>
            </a:xfrm>
            <a:prstGeom prst="rect">
              <a:avLst/>
            </a:prstGeom>
          </p:spPr>
        </p:pic>
        <p:sp>
          <p:nvSpPr>
            <p:cNvPr id="38" name="object 38"/>
            <p:cNvSpPr/>
            <p:nvPr/>
          </p:nvSpPr>
          <p:spPr>
            <a:xfrm>
              <a:off x="4874577" y="3132010"/>
              <a:ext cx="1019810" cy="909955"/>
            </a:xfrm>
            <a:custGeom>
              <a:avLst/>
              <a:gdLst/>
              <a:ahLst/>
              <a:cxnLst/>
              <a:rect l="l" t="t" r="r" b="b"/>
              <a:pathLst>
                <a:path w="1019810" h="909954">
                  <a:moveTo>
                    <a:pt x="0" y="0"/>
                  </a:moveTo>
                  <a:lnTo>
                    <a:pt x="1019683" y="0"/>
                  </a:lnTo>
                  <a:lnTo>
                    <a:pt x="1019683" y="909523"/>
                  </a:lnTo>
                  <a:lnTo>
                    <a:pt x="0" y="909523"/>
                  </a:lnTo>
                  <a:lnTo>
                    <a:pt x="0" y="0"/>
                  </a:lnTo>
                  <a:close/>
                </a:path>
              </a:pathLst>
            </a:custGeom>
            <a:ln w="9525">
              <a:solidFill>
                <a:srgbClr val="FFFFFF"/>
              </a:solidFill>
            </a:ln>
          </p:spPr>
          <p:txBody>
            <a:bodyPr wrap="square" lIns="0" tIns="0" rIns="0" bIns="0" rtlCol="0"/>
            <a:lstStyle/>
            <a:p>
              <a:endParaRPr/>
            </a:p>
          </p:txBody>
        </p:sp>
        <p:pic>
          <p:nvPicPr>
            <p:cNvPr id="39" name="object 39"/>
            <p:cNvPicPr/>
            <p:nvPr/>
          </p:nvPicPr>
          <p:blipFill>
            <a:blip r:embed="rId15" cstate="print"/>
            <a:stretch>
              <a:fillRect/>
            </a:stretch>
          </p:blipFill>
          <p:spPr>
            <a:xfrm>
              <a:off x="5984417" y="3136773"/>
              <a:ext cx="1010067" cy="899995"/>
            </a:xfrm>
            <a:prstGeom prst="rect">
              <a:avLst/>
            </a:prstGeom>
          </p:spPr>
        </p:pic>
        <p:pic>
          <p:nvPicPr>
            <p:cNvPr id="40" name="object 40"/>
            <p:cNvPicPr/>
            <p:nvPr/>
          </p:nvPicPr>
          <p:blipFill>
            <a:blip r:embed="rId16" cstate="print"/>
            <a:stretch>
              <a:fillRect/>
            </a:stretch>
          </p:blipFill>
          <p:spPr>
            <a:xfrm>
              <a:off x="5974892" y="3127248"/>
              <a:ext cx="1029208" cy="919048"/>
            </a:xfrm>
            <a:prstGeom prst="rect">
              <a:avLst/>
            </a:prstGeom>
          </p:spPr>
        </p:pic>
        <p:sp>
          <p:nvSpPr>
            <p:cNvPr id="41" name="object 41"/>
            <p:cNvSpPr/>
            <p:nvPr/>
          </p:nvSpPr>
          <p:spPr>
            <a:xfrm>
              <a:off x="5979655" y="3132010"/>
              <a:ext cx="1019810" cy="909955"/>
            </a:xfrm>
            <a:custGeom>
              <a:avLst/>
              <a:gdLst/>
              <a:ahLst/>
              <a:cxnLst/>
              <a:rect l="l" t="t" r="r" b="b"/>
              <a:pathLst>
                <a:path w="1019809" h="909954">
                  <a:moveTo>
                    <a:pt x="0" y="0"/>
                  </a:moveTo>
                  <a:lnTo>
                    <a:pt x="1019683" y="0"/>
                  </a:lnTo>
                  <a:lnTo>
                    <a:pt x="1019683" y="909523"/>
                  </a:lnTo>
                  <a:lnTo>
                    <a:pt x="0" y="909523"/>
                  </a:lnTo>
                  <a:lnTo>
                    <a:pt x="0" y="0"/>
                  </a:lnTo>
                  <a:close/>
                </a:path>
              </a:pathLst>
            </a:custGeom>
            <a:ln w="9525">
              <a:solidFill>
                <a:srgbClr val="FFFFFF"/>
              </a:solidFill>
            </a:ln>
          </p:spPr>
          <p:txBody>
            <a:bodyPr wrap="square" lIns="0" tIns="0" rIns="0" bIns="0" rtlCol="0"/>
            <a:lstStyle/>
            <a:p>
              <a:endParaRPr/>
            </a:p>
          </p:txBody>
        </p:sp>
        <p:pic>
          <p:nvPicPr>
            <p:cNvPr id="42" name="object 42"/>
            <p:cNvPicPr/>
            <p:nvPr/>
          </p:nvPicPr>
          <p:blipFill>
            <a:blip r:embed="rId17" cstate="print"/>
            <a:stretch>
              <a:fillRect/>
            </a:stretch>
          </p:blipFill>
          <p:spPr>
            <a:xfrm>
              <a:off x="1550073" y="4140301"/>
              <a:ext cx="1207607" cy="899993"/>
            </a:xfrm>
            <a:prstGeom prst="rect">
              <a:avLst/>
            </a:prstGeom>
          </p:spPr>
        </p:pic>
        <p:pic>
          <p:nvPicPr>
            <p:cNvPr id="43" name="object 43"/>
            <p:cNvPicPr/>
            <p:nvPr/>
          </p:nvPicPr>
          <p:blipFill>
            <a:blip r:embed="rId18" cstate="print"/>
            <a:stretch>
              <a:fillRect/>
            </a:stretch>
          </p:blipFill>
          <p:spPr>
            <a:xfrm>
              <a:off x="2836901" y="4140301"/>
              <a:ext cx="1195348" cy="899992"/>
            </a:xfrm>
            <a:prstGeom prst="rect">
              <a:avLst/>
            </a:prstGeom>
          </p:spPr>
        </p:pic>
        <p:pic>
          <p:nvPicPr>
            <p:cNvPr id="44" name="object 44"/>
            <p:cNvPicPr/>
            <p:nvPr/>
          </p:nvPicPr>
          <p:blipFill>
            <a:blip r:embed="rId19" cstate="print"/>
            <a:stretch>
              <a:fillRect/>
            </a:stretch>
          </p:blipFill>
          <p:spPr>
            <a:xfrm>
              <a:off x="5418683" y="4140301"/>
              <a:ext cx="1182230" cy="899991"/>
            </a:xfrm>
            <a:prstGeom prst="rect">
              <a:avLst/>
            </a:prstGeom>
          </p:spPr>
        </p:pic>
        <p:pic>
          <p:nvPicPr>
            <p:cNvPr id="45" name="object 45"/>
            <p:cNvPicPr/>
            <p:nvPr/>
          </p:nvPicPr>
          <p:blipFill>
            <a:blip r:embed="rId20" cstate="print"/>
            <a:stretch>
              <a:fillRect/>
            </a:stretch>
          </p:blipFill>
          <p:spPr>
            <a:xfrm>
              <a:off x="4110278" y="4140301"/>
              <a:ext cx="1196809" cy="899992"/>
            </a:xfrm>
            <a:prstGeom prst="rect">
              <a:avLst/>
            </a:prstGeom>
          </p:spPr>
        </p:pic>
        <p:sp>
          <p:nvSpPr>
            <p:cNvPr id="46" name="object 46"/>
            <p:cNvSpPr/>
            <p:nvPr/>
          </p:nvSpPr>
          <p:spPr>
            <a:xfrm>
              <a:off x="1545310" y="3132010"/>
              <a:ext cx="1026794" cy="909955"/>
            </a:xfrm>
            <a:custGeom>
              <a:avLst/>
              <a:gdLst/>
              <a:ahLst/>
              <a:cxnLst/>
              <a:rect l="l" t="t" r="r" b="b"/>
              <a:pathLst>
                <a:path w="1026794" h="909954">
                  <a:moveTo>
                    <a:pt x="0" y="0"/>
                  </a:moveTo>
                  <a:lnTo>
                    <a:pt x="1026731" y="0"/>
                  </a:lnTo>
                  <a:lnTo>
                    <a:pt x="1026731" y="4749"/>
                  </a:lnTo>
                </a:path>
                <a:path w="1026794" h="909954">
                  <a:moveTo>
                    <a:pt x="1026731" y="904760"/>
                  </a:moveTo>
                  <a:lnTo>
                    <a:pt x="1026731" y="909523"/>
                  </a:lnTo>
                  <a:lnTo>
                    <a:pt x="0" y="909523"/>
                  </a:lnTo>
                  <a:lnTo>
                    <a:pt x="0" y="0"/>
                  </a:lnTo>
                </a:path>
                <a:path w="1026794" h="909954">
                  <a:moveTo>
                    <a:pt x="1026731" y="4749"/>
                  </a:moveTo>
                  <a:lnTo>
                    <a:pt x="1026731" y="904760"/>
                  </a:lnTo>
                </a:path>
              </a:pathLst>
            </a:custGeom>
            <a:ln w="9525">
              <a:solidFill>
                <a:srgbClr val="FFFFFF"/>
              </a:solidFill>
            </a:ln>
          </p:spPr>
          <p:txBody>
            <a:bodyPr wrap="square" lIns="0" tIns="0" rIns="0" bIns="0" rtlCol="0"/>
            <a:lstStyle/>
            <a:p>
              <a:endParaRPr/>
            </a:p>
          </p:txBody>
        </p:sp>
        <p:sp>
          <p:nvSpPr>
            <p:cNvPr id="47" name="object 47"/>
            <p:cNvSpPr/>
            <p:nvPr/>
          </p:nvSpPr>
          <p:spPr>
            <a:xfrm>
              <a:off x="1550073" y="3136773"/>
              <a:ext cx="1017269" cy="900430"/>
            </a:xfrm>
            <a:custGeom>
              <a:avLst/>
              <a:gdLst/>
              <a:ahLst/>
              <a:cxnLst/>
              <a:rect l="l" t="t" r="r" b="b"/>
              <a:pathLst>
                <a:path w="1017269" h="900429">
                  <a:moveTo>
                    <a:pt x="1017206" y="0"/>
                  </a:moveTo>
                  <a:lnTo>
                    <a:pt x="0" y="0"/>
                  </a:lnTo>
                  <a:lnTo>
                    <a:pt x="0" y="899998"/>
                  </a:lnTo>
                  <a:lnTo>
                    <a:pt x="1017206" y="899998"/>
                  </a:lnTo>
                  <a:lnTo>
                    <a:pt x="1017206" y="0"/>
                  </a:lnTo>
                  <a:close/>
                </a:path>
              </a:pathLst>
            </a:custGeom>
            <a:solidFill>
              <a:srgbClr val="FFFFFF"/>
            </a:solidFill>
          </p:spPr>
          <p:txBody>
            <a:bodyPr wrap="square" lIns="0" tIns="0" rIns="0" bIns="0" rtlCol="0"/>
            <a:lstStyle/>
            <a:p>
              <a:endParaRPr/>
            </a:p>
          </p:txBody>
        </p:sp>
        <p:pic>
          <p:nvPicPr>
            <p:cNvPr id="48" name="object 48"/>
            <p:cNvPicPr/>
            <p:nvPr/>
          </p:nvPicPr>
          <p:blipFill>
            <a:blip r:embed="rId21" cstate="print"/>
            <a:stretch>
              <a:fillRect/>
            </a:stretch>
          </p:blipFill>
          <p:spPr>
            <a:xfrm>
              <a:off x="1585296" y="3197098"/>
              <a:ext cx="946740" cy="837660"/>
            </a:xfrm>
            <a:prstGeom prst="rect">
              <a:avLst/>
            </a:prstGeom>
          </p:spPr>
        </p:pic>
        <p:sp>
          <p:nvSpPr>
            <p:cNvPr id="49" name="object 49"/>
            <p:cNvSpPr/>
            <p:nvPr/>
          </p:nvSpPr>
          <p:spPr>
            <a:xfrm>
              <a:off x="1545310" y="3132010"/>
              <a:ext cx="1026794" cy="909955"/>
            </a:xfrm>
            <a:custGeom>
              <a:avLst/>
              <a:gdLst/>
              <a:ahLst/>
              <a:cxnLst/>
              <a:rect l="l" t="t" r="r" b="b"/>
              <a:pathLst>
                <a:path w="1026794" h="909954">
                  <a:moveTo>
                    <a:pt x="0" y="0"/>
                  </a:moveTo>
                  <a:lnTo>
                    <a:pt x="1026731" y="0"/>
                  </a:lnTo>
                  <a:lnTo>
                    <a:pt x="1026731" y="909523"/>
                  </a:lnTo>
                  <a:lnTo>
                    <a:pt x="0" y="909523"/>
                  </a:lnTo>
                  <a:lnTo>
                    <a:pt x="0" y="0"/>
                  </a:lnTo>
                  <a:close/>
                </a:path>
              </a:pathLst>
            </a:custGeom>
            <a:ln w="9525">
              <a:solidFill>
                <a:srgbClr val="FFFFFF"/>
              </a:solidFill>
            </a:ln>
          </p:spPr>
          <p:txBody>
            <a:bodyPr wrap="square" lIns="0" tIns="0" rIns="0" bIns="0" rtlCol="0"/>
            <a:lstStyle/>
            <a:p>
              <a:endParaRPr/>
            </a:p>
          </p:txBody>
        </p:sp>
        <p:pic>
          <p:nvPicPr>
            <p:cNvPr id="50" name="object 50"/>
            <p:cNvPicPr/>
            <p:nvPr/>
          </p:nvPicPr>
          <p:blipFill>
            <a:blip r:embed="rId22" cstate="print"/>
            <a:stretch>
              <a:fillRect/>
            </a:stretch>
          </p:blipFill>
          <p:spPr>
            <a:xfrm>
              <a:off x="2662186" y="3136773"/>
              <a:ext cx="1017206" cy="899996"/>
            </a:xfrm>
            <a:prstGeom prst="rect">
              <a:avLst/>
            </a:prstGeom>
          </p:spPr>
        </p:pic>
        <p:pic>
          <p:nvPicPr>
            <p:cNvPr id="51" name="object 51"/>
            <p:cNvPicPr/>
            <p:nvPr/>
          </p:nvPicPr>
          <p:blipFill>
            <a:blip r:embed="rId23" cstate="print"/>
            <a:stretch>
              <a:fillRect/>
            </a:stretch>
          </p:blipFill>
          <p:spPr>
            <a:xfrm>
              <a:off x="2652661" y="3127248"/>
              <a:ext cx="1036256" cy="919048"/>
            </a:xfrm>
            <a:prstGeom prst="rect">
              <a:avLst/>
            </a:prstGeom>
          </p:spPr>
        </p:pic>
        <p:sp>
          <p:nvSpPr>
            <p:cNvPr id="52" name="object 52"/>
            <p:cNvSpPr/>
            <p:nvPr/>
          </p:nvSpPr>
          <p:spPr>
            <a:xfrm>
              <a:off x="2657424" y="3132010"/>
              <a:ext cx="1026794" cy="909955"/>
            </a:xfrm>
            <a:custGeom>
              <a:avLst/>
              <a:gdLst/>
              <a:ahLst/>
              <a:cxnLst/>
              <a:rect l="l" t="t" r="r" b="b"/>
              <a:pathLst>
                <a:path w="1026795" h="909954">
                  <a:moveTo>
                    <a:pt x="0" y="0"/>
                  </a:moveTo>
                  <a:lnTo>
                    <a:pt x="1026731" y="0"/>
                  </a:lnTo>
                  <a:lnTo>
                    <a:pt x="1026731" y="909523"/>
                  </a:lnTo>
                  <a:lnTo>
                    <a:pt x="0" y="909523"/>
                  </a:lnTo>
                  <a:lnTo>
                    <a:pt x="0" y="0"/>
                  </a:lnTo>
                  <a:close/>
                </a:path>
              </a:pathLst>
            </a:custGeom>
            <a:ln w="9525">
              <a:solidFill>
                <a:srgbClr val="FFFFFF"/>
              </a:solidFill>
            </a:ln>
          </p:spPr>
          <p:txBody>
            <a:bodyPr wrap="square" lIns="0" tIns="0" rIns="0" bIns="0" rtlCol="0"/>
            <a:lstStyle/>
            <a:p>
              <a:endParaRPr/>
            </a:p>
          </p:txBody>
        </p:sp>
        <p:sp>
          <p:nvSpPr>
            <p:cNvPr id="53" name="object 53"/>
            <p:cNvSpPr/>
            <p:nvPr/>
          </p:nvSpPr>
          <p:spPr>
            <a:xfrm>
              <a:off x="1550073" y="3136773"/>
              <a:ext cx="185420" cy="185420"/>
            </a:xfrm>
            <a:custGeom>
              <a:avLst/>
              <a:gdLst/>
              <a:ahLst/>
              <a:cxnLst/>
              <a:rect l="l" t="t" r="r" b="b"/>
              <a:pathLst>
                <a:path w="185419" h="185420">
                  <a:moveTo>
                    <a:pt x="185026" y="0"/>
                  </a:moveTo>
                  <a:lnTo>
                    <a:pt x="0" y="0"/>
                  </a:lnTo>
                  <a:lnTo>
                    <a:pt x="0" y="185026"/>
                  </a:lnTo>
                  <a:lnTo>
                    <a:pt x="185026" y="185026"/>
                  </a:lnTo>
                  <a:lnTo>
                    <a:pt x="185026" y="0"/>
                  </a:lnTo>
                  <a:close/>
                </a:path>
              </a:pathLst>
            </a:custGeom>
            <a:solidFill>
              <a:srgbClr val="DB526A"/>
            </a:solidFill>
          </p:spPr>
          <p:txBody>
            <a:bodyPr wrap="square" lIns="0" tIns="0" rIns="0" bIns="0" rtlCol="0"/>
            <a:lstStyle/>
            <a:p>
              <a:endParaRPr/>
            </a:p>
          </p:txBody>
        </p:sp>
        <p:sp>
          <p:nvSpPr>
            <p:cNvPr id="54" name="object 54"/>
            <p:cNvSpPr/>
            <p:nvPr/>
          </p:nvSpPr>
          <p:spPr>
            <a:xfrm>
              <a:off x="1550073" y="3136773"/>
              <a:ext cx="185420" cy="185420"/>
            </a:xfrm>
            <a:custGeom>
              <a:avLst/>
              <a:gdLst/>
              <a:ahLst/>
              <a:cxnLst/>
              <a:rect l="l" t="t" r="r" b="b"/>
              <a:pathLst>
                <a:path w="185419" h="185420">
                  <a:moveTo>
                    <a:pt x="0" y="0"/>
                  </a:moveTo>
                  <a:lnTo>
                    <a:pt x="185026" y="0"/>
                  </a:lnTo>
                  <a:lnTo>
                    <a:pt x="185026" y="185026"/>
                  </a:lnTo>
                  <a:lnTo>
                    <a:pt x="0" y="185026"/>
                  </a:lnTo>
                  <a:lnTo>
                    <a:pt x="0" y="0"/>
                  </a:lnTo>
                  <a:close/>
                </a:path>
              </a:pathLst>
            </a:custGeom>
            <a:ln w="9524">
              <a:solidFill>
                <a:srgbClr val="FFFFFF"/>
              </a:solidFill>
            </a:ln>
          </p:spPr>
          <p:txBody>
            <a:bodyPr wrap="square" lIns="0" tIns="0" rIns="0" bIns="0" rtlCol="0"/>
            <a:lstStyle/>
            <a:p>
              <a:endParaRPr/>
            </a:p>
          </p:txBody>
        </p:sp>
      </p:grpSp>
      <p:sp>
        <p:nvSpPr>
          <p:cNvPr id="55" name="object 55"/>
          <p:cNvSpPr txBox="1"/>
          <p:nvPr/>
        </p:nvSpPr>
        <p:spPr>
          <a:xfrm>
            <a:off x="1540548" y="3127248"/>
            <a:ext cx="1036319" cy="919480"/>
          </a:xfrm>
          <a:prstGeom prst="rect">
            <a:avLst/>
          </a:prstGeom>
        </p:spPr>
        <p:txBody>
          <a:bodyPr vert="horz" wrap="square" lIns="0" tIns="30480" rIns="0" bIns="0" rtlCol="0">
            <a:spAutoFit/>
          </a:bodyPr>
          <a:lstStyle/>
          <a:p>
            <a:pPr marL="36830">
              <a:lnSpc>
                <a:spcPct val="100000"/>
              </a:lnSpc>
              <a:spcBef>
                <a:spcPts val="240"/>
              </a:spcBef>
            </a:pPr>
            <a:r>
              <a:rPr sz="900" spc="-25" dirty="0">
                <a:solidFill>
                  <a:srgbClr val="FFFFFF"/>
                </a:solidFill>
                <a:latin typeface="Arial"/>
                <a:cs typeface="Arial"/>
              </a:rPr>
              <a:t>11</a:t>
            </a:r>
            <a:endParaRPr sz="900">
              <a:latin typeface="Arial"/>
              <a:cs typeface="Arial"/>
            </a:endParaRPr>
          </a:p>
        </p:txBody>
      </p:sp>
      <p:grpSp>
        <p:nvGrpSpPr>
          <p:cNvPr id="56" name="object 56"/>
          <p:cNvGrpSpPr/>
          <p:nvPr/>
        </p:nvGrpSpPr>
        <p:grpSpPr>
          <a:xfrm>
            <a:off x="1545310" y="4135526"/>
            <a:ext cx="194945" cy="194945"/>
            <a:chOff x="1545310" y="4135526"/>
            <a:chExt cx="194945" cy="194945"/>
          </a:xfrm>
        </p:grpSpPr>
        <p:sp>
          <p:nvSpPr>
            <p:cNvPr id="57" name="object 57"/>
            <p:cNvSpPr/>
            <p:nvPr/>
          </p:nvSpPr>
          <p:spPr>
            <a:xfrm>
              <a:off x="1550073" y="4140289"/>
              <a:ext cx="185420" cy="185420"/>
            </a:xfrm>
            <a:custGeom>
              <a:avLst/>
              <a:gdLst/>
              <a:ahLst/>
              <a:cxnLst/>
              <a:rect l="l" t="t" r="r" b="b"/>
              <a:pathLst>
                <a:path w="185419" h="185420">
                  <a:moveTo>
                    <a:pt x="185026" y="0"/>
                  </a:moveTo>
                  <a:lnTo>
                    <a:pt x="0" y="0"/>
                  </a:lnTo>
                  <a:lnTo>
                    <a:pt x="0" y="185026"/>
                  </a:lnTo>
                  <a:lnTo>
                    <a:pt x="185026" y="185026"/>
                  </a:lnTo>
                  <a:lnTo>
                    <a:pt x="185026" y="0"/>
                  </a:lnTo>
                  <a:close/>
                </a:path>
              </a:pathLst>
            </a:custGeom>
            <a:solidFill>
              <a:srgbClr val="DB526A"/>
            </a:solidFill>
          </p:spPr>
          <p:txBody>
            <a:bodyPr wrap="square" lIns="0" tIns="0" rIns="0" bIns="0" rtlCol="0"/>
            <a:lstStyle/>
            <a:p>
              <a:endParaRPr/>
            </a:p>
          </p:txBody>
        </p:sp>
        <p:sp>
          <p:nvSpPr>
            <p:cNvPr id="58" name="object 58"/>
            <p:cNvSpPr/>
            <p:nvPr/>
          </p:nvSpPr>
          <p:spPr>
            <a:xfrm>
              <a:off x="1550073" y="4140289"/>
              <a:ext cx="185420" cy="185420"/>
            </a:xfrm>
            <a:custGeom>
              <a:avLst/>
              <a:gdLst/>
              <a:ahLst/>
              <a:cxnLst/>
              <a:rect l="l" t="t" r="r" b="b"/>
              <a:pathLst>
                <a:path w="185419" h="185420">
                  <a:moveTo>
                    <a:pt x="0" y="0"/>
                  </a:moveTo>
                  <a:lnTo>
                    <a:pt x="185026" y="0"/>
                  </a:lnTo>
                  <a:lnTo>
                    <a:pt x="185026" y="185026"/>
                  </a:lnTo>
                  <a:lnTo>
                    <a:pt x="0" y="185026"/>
                  </a:lnTo>
                  <a:lnTo>
                    <a:pt x="0" y="0"/>
                  </a:lnTo>
                  <a:close/>
                </a:path>
              </a:pathLst>
            </a:custGeom>
            <a:ln w="9524">
              <a:solidFill>
                <a:srgbClr val="FFFFFF"/>
              </a:solidFill>
            </a:ln>
          </p:spPr>
          <p:txBody>
            <a:bodyPr wrap="square" lIns="0" tIns="0" rIns="0" bIns="0" rtlCol="0"/>
            <a:lstStyle/>
            <a:p>
              <a:endParaRPr/>
            </a:p>
          </p:txBody>
        </p:sp>
      </p:grpSp>
      <p:sp>
        <p:nvSpPr>
          <p:cNvPr id="59" name="object 59"/>
          <p:cNvSpPr txBox="1"/>
          <p:nvPr/>
        </p:nvSpPr>
        <p:spPr>
          <a:xfrm>
            <a:off x="1545310" y="4135526"/>
            <a:ext cx="1217295" cy="909955"/>
          </a:xfrm>
          <a:prstGeom prst="rect">
            <a:avLst/>
          </a:prstGeom>
          <a:ln w="9525">
            <a:solidFill>
              <a:srgbClr val="FFFFFF"/>
            </a:solidFill>
          </a:ln>
        </p:spPr>
        <p:txBody>
          <a:bodyPr vert="horz" wrap="square" lIns="0" tIns="25400" rIns="0" bIns="0" rtlCol="0">
            <a:spAutoFit/>
          </a:bodyPr>
          <a:lstStyle/>
          <a:p>
            <a:pPr marL="32384">
              <a:lnSpc>
                <a:spcPct val="100000"/>
              </a:lnSpc>
              <a:spcBef>
                <a:spcPts val="200"/>
              </a:spcBef>
            </a:pPr>
            <a:r>
              <a:rPr sz="900" spc="-25" dirty="0">
                <a:solidFill>
                  <a:srgbClr val="FFFFFF"/>
                </a:solidFill>
                <a:latin typeface="Arial"/>
                <a:cs typeface="Arial"/>
              </a:rPr>
              <a:t>16</a:t>
            </a:r>
            <a:endParaRPr sz="900">
              <a:latin typeface="Arial"/>
              <a:cs typeface="Arial"/>
            </a:endParaRPr>
          </a:p>
        </p:txBody>
      </p:sp>
      <p:grpSp>
        <p:nvGrpSpPr>
          <p:cNvPr id="60" name="object 60"/>
          <p:cNvGrpSpPr/>
          <p:nvPr/>
        </p:nvGrpSpPr>
        <p:grpSpPr>
          <a:xfrm>
            <a:off x="2657424" y="3132010"/>
            <a:ext cx="194945" cy="194945"/>
            <a:chOff x="2657424" y="3132010"/>
            <a:chExt cx="194945" cy="194945"/>
          </a:xfrm>
        </p:grpSpPr>
        <p:sp>
          <p:nvSpPr>
            <p:cNvPr id="61" name="object 61"/>
            <p:cNvSpPr/>
            <p:nvPr/>
          </p:nvSpPr>
          <p:spPr>
            <a:xfrm>
              <a:off x="2662186" y="3136773"/>
              <a:ext cx="185420" cy="185420"/>
            </a:xfrm>
            <a:custGeom>
              <a:avLst/>
              <a:gdLst/>
              <a:ahLst/>
              <a:cxnLst/>
              <a:rect l="l" t="t" r="r" b="b"/>
              <a:pathLst>
                <a:path w="185419" h="185420">
                  <a:moveTo>
                    <a:pt x="185026" y="0"/>
                  </a:moveTo>
                  <a:lnTo>
                    <a:pt x="0" y="0"/>
                  </a:lnTo>
                  <a:lnTo>
                    <a:pt x="0" y="185026"/>
                  </a:lnTo>
                  <a:lnTo>
                    <a:pt x="185026" y="185026"/>
                  </a:lnTo>
                  <a:lnTo>
                    <a:pt x="185026" y="0"/>
                  </a:lnTo>
                  <a:close/>
                </a:path>
              </a:pathLst>
            </a:custGeom>
            <a:solidFill>
              <a:srgbClr val="DB526A"/>
            </a:solidFill>
          </p:spPr>
          <p:txBody>
            <a:bodyPr wrap="square" lIns="0" tIns="0" rIns="0" bIns="0" rtlCol="0"/>
            <a:lstStyle/>
            <a:p>
              <a:endParaRPr/>
            </a:p>
          </p:txBody>
        </p:sp>
        <p:sp>
          <p:nvSpPr>
            <p:cNvPr id="62" name="object 62"/>
            <p:cNvSpPr/>
            <p:nvPr/>
          </p:nvSpPr>
          <p:spPr>
            <a:xfrm>
              <a:off x="2662186" y="3136773"/>
              <a:ext cx="185420" cy="185420"/>
            </a:xfrm>
            <a:custGeom>
              <a:avLst/>
              <a:gdLst/>
              <a:ahLst/>
              <a:cxnLst/>
              <a:rect l="l" t="t" r="r" b="b"/>
              <a:pathLst>
                <a:path w="185419" h="185420">
                  <a:moveTo>
                    <a:pt x="0" y="0"/>
                  </a:moveTo>
                  <a:lnTo>
                    <a:pt x="185026" y="0"/>
                  </a:lnTo>
                  <a:lnTo>
                    <a:pt x="185026" y="185026"/>
                  </a:lnTo>
                  <a:lnTo>
                    <a:pt x="0" y="185026"/>
                  </a:lnTo>
                  <a:lnTo>
                    <a:pt x="0" y="0"/>
                  </a:lnTo>
                  <a:close/>
                </a:path>
              </a:pathLst>
            </a:custGeom>
            <a:ln w="9524">
              <a:solidFill>
                <a:srgbClr val="FFFFFF"/>
              </a:solidFill>
            </a:ln>
          </p:spPr>
          <p:txBody>
            <a:bodyPr wrap="square" lIns="0" tIns="0" rIns="0" bIns="0" rtlCol="0"/>
            <a:lstStyle/>
            <a:p>
              <a:endParaRPr/>
            </a:p>
          </p:txBody>
        </p:sp>
      </p:grpSp>
      <p:sp>
        <p:nvSpPr>
          <p:cNvPr id="63" name="object 63"/>
          <p:cNvSpPr txBox="1"/>
          <p:nvPr/>
        </p:nvSpPr>
        <p:spPr>
          <a:xfrm>
            <a:off x="2662186" y="3144956"/>
            <a:ext cx="185420" cy="162560"/>
          </a:xfrm>
          <a:prstGeom prst="rect">
            <a:avLst/>
          </a:prstGeom>
        </p:spPr>
        <p:txBody>
          <a:bodyPr vert="horz" wrap="square" lIns="0" tIns="12700" rIns="0" bIns="0" rtlCol="0">
            <a:spAutoFit/>
          </a:bodyPr>
          <a:lstStyle/>
          <a:p>
            <a:pPr marL="27305">
              <a:lnSpc>
                <a:spcPct val="100000"/>
              </a:lnSpc>
              <a:spcBef>
                <a:spcPts val="100"/>
              </a:spcBef>
            </a:pPr>
            <a:r>
              <a:rPr sz="900" spc="-25" dirty="0">
                <a:solidFill>
                  <a:srgbClr val="FFFFFF"/>
                </a:solidFill>
                <a:latin typeface="Arial"/>
                <a:cs typeface="Arial"/>
              </a:rPr>
              <a:t>12</a:t>
            </a:r>
            <a:endParaRPr sz="900">
              <a:latin typeface="Arial"/>
              <a:cs typeface="Arial"/>
            </a:endParaRPr>
          </a:p>
        </p:txBody>
      </p:sp>
      <p:grpSp>
        <p:nvGrpSpPr>
          <p:cNvPr id="64" name="object 64"/>
          <p:cNvGrpSpPr/>
          <p:nvPr/>
        </p:nvGrpSpPr>
        <p:grpSpPr>
          <a:xfrm>
            <a:off x="3769537" y="3132010"/>
            <a:ext cx="194945" cy="194945"/>
            <a:chOff x="3769537" y="3132010"/>
            <a:chExt cx="194945" cy="194945"/>
          </a:xfrm>
        </p:grpSpPr>
        <p:sp>
          <p:nvSpPr>
            <p:cNvPr id="65" name="object 65"/>
            <p:cNvSpPr/>
            <p:nvPr/>
          </p:nvSpPr>
          <p:spPr>
            <a:xfrm>
              <a:off x="3774300" y="3136773"/>
              <a:ext cx="185420" cy="185420"/>
            </a:xfrm>
            <a:custGeom>
              <a:avLst/>
              <a:gdLst/>
              <a:ahLst/>
              <a:cxnLst/>
              <a:rect l="l" t="t" r="r" b="b"/>
              <a:pathLst>
                <a:path w="185420" h="185420">
                  <a:moveTo>
                    <a:pt x="185026" y="0"/>
                  </a:moveTo>
                  <a:lnTo>
                    <a:pt x="0" y="0"/>
                  </a:lnTo>
                  <a:lnTo>
                    <a:pt x="0" y="185026"/>
                  </a:lnTo>
                  <a:lnTo>
                    <a:pt x="185026" y="185026"/>
                  </a:lnTo>
                  <a:lnTo>
                    <a:pt x="185026" y="0"/>
                  </a:lnTo>
                  <a:close/>
                </a:path>
              </a:pathLst>
            </a:custGeom>
            <a:solidFill>
              <a:srgbClr val="DB526A"/>
            </a:solidFill>
          </p:spPr>
          <p:txBody>
            <a:bodyPr wrap="square" lIns="0" tIns="0" rIns="0" bIns="0" rtlCol="0"/>
            <a:lstStyle/>
            <a:p>
              <a:endParaRPr/>
            </a:p>
          </p:txBody>
        </p:sp>
        <p:sp>
          <p:nvSpPr>
            <p:cNvPr id="66" name="object 66"/>
            <p:cNvSpPr/>
            <p:nvPr/>
          </p:nvSpPr>
          <p:spPr>
            <a:xfrm>
              <a:off x="3774300" y="3136773"/>
              <a:ext cx="185420" cy="185420"/>
            </a:xfrm>
            <a:custGeom>
              <a:avLst/>
              <a:gdLst/>
              <a:ahLst/>
              <a:cxnLst/>
              <a:rect l="l" t="t" r="r" b="b"/>
              <a:pathLst>
                <a:path w="185420" h="185420">
                  <a:moveTo>
                    <a:pt x="0" y="0"/>
                  </a:moveTo>
                  <a:lnTo>
                    <a:pt x="185026" y="0"/>
                  </a:lnTo>
                  <a:lnTo>
                    <a:pt x="185026" y="185026"/>
                  </a:lnTo>
                  <a:lnTo>
                    <a:pt x="0" y="185026"/>
                  </a:lnTo>
                  <a:lnTo>
                    <a:pt x="0" y="0"/>
                  </a:lnTo>
                  <a:close/>
                </a:path>
              </a:pathLst>
            </a:custGeom>
            <a:ln w="9525">
              <a:solidFill>
                <a:srgbClr val="FFFFFF"/>
              </a:solidFill>
            </a:ln>
          </p:spPr>
          <p:txBody>
            <a:bodyPr wrap="square" lIns="0" tIns="0" rIns="0" bIns="0" rtlCol="0"/>
            <a:lstStyle/>
            <a:p>
              <a:endParaRPr/>
            </a:p>
          </p:txBody>
        </p:sp>
      </p:grpSp>
      <p:sp>
        <p:nvSpPr>
          <p:cNvPr id="67" name="object 67"/>
          <p:cNvSpPr txBox="1"/>
          <p:nvPr/>
        </p:nvSpPr>
        <p:spPr>
          <a:xfrm>
            <a:off x="3776681" y="3144956"/>
            <a:ext cx="178435" cy="162560"/>
          </a:xfrm>
          <a:prstGeom prst="rect">
            <a:avLst/>
          </a:prstGeom>
        </p:spPr>
        <p:txBody>
          <a:bodyPr vert="horz" wrap="square" lIns="0" tIns="12700" rIns="0" bIns="0" rtlCol="0">
            <a:spAutoFit/>
          </a:bodyPr>
          <a:lstStyle/>
          <a:p>
            <a:pPr marL="25400">
              <a:lnSpc>
                <a:spcPct val="100000"/>
              </a:lnSpc>
              <a:spcBef>
                <a:spcPts val="100"/>
              </a:spcBef>
            </a:pPr>
            <a:r>
              <a:rPr sz="900" spc="-25" dirty="0">
                <a:solidFill>
                  <a:srgbClr val="FFFFFF"/>
                </a:solidFill>
                <a:latin typeface="Arial"/>
                <a:cs typeface="Arial"/>
              </a:rPr>
              <a:t>13</a:t>
            </a:r>
            <a:endParaRPr sz="900">
              <a:latin typeface="Arial"/>
              <a:cs typeface="Arial"/>
            </a:endParaRPr>
          </a:p>
        </p:txBody>
      </p:sp>
      <p:grpSp>
        <p:nvGrpSpPr>
          <p:cNvPr id="68" name="object 68"/>
          <p:cNvGrpSpPr/>
          <p:nvPr/>
        </p:nvGrpSpPr>
        <p:grpSpPr>
          <a:xfrm>
            <a:off x="4874577" y="3132010"/>
            <a:ext cx="194945" cy="194945"/>
            <a:chOff x="4874577" y="3132010"/>
            <a:chExt cx="194945" cy="194945"/>
          </a:xfrm>
        </p:grpSpPr>
        <p:sp>
          <p:nvSpPr>
            <p:cNvPr id="69" name="object 69"/>
            <p:cNvSpPr/>
            <p:nvPr/>
          </p:nvSpPr>
          <p:spPr>
            <a:xfrm>
              <a:off x="4879340" y="3136773"/>
              <a:ext cx="185420" cy="185420"/>
            </a:xfrm>
            <a:custGeom>
              <a:avLst/>
              <a:gdLst/>
              <a:ahLst/>
              <a:cxnLst/>
              <a:rect l="l" t="t" r="r" b="b"/>
              <a:pathLst>
                <a:path w="185420" h="185420">
                  <a:moveTo>
                    <a:pt x="185026" y="0"/>
                  </a:moveTo>
                  <a:lnTo>
                    <a:pt x="0" y="0"/>
                  </a:lnTo>
                  <a:lnTo>
                    <a:pt x="0" y="185026"/>
                  </a:lnTo>
                  <a:lnTo>
                    <a:pt x="185026" y="185026"/>
                  </a:lnTo>
                  <a:lnTo>
                    <a:pt x="185026" y="0"/>
                  </a:lnTo>
                  <a:close/>
                </a:path>
              </a:pathLst>
            </a:custGeom>
            <a:solidFill>
              <a:srgbClr val="DB526A"/>
            </a:solidFill>
          </p:spPr>
          <p:txBody>
            <a:bodyPr wrap="square" lIns="0" tIns="0" rIns="0" bIns="0" rtlCol="0"/>
            <a:lstStyle/>
            <a:p>
              <a:endParaRPr/>
            </a:p>
          </p:txBody>
        </p:sp>
        <p:sp>
          <p:nvSpPr>
            <p:cNvPr id="70" name="object 70"/>
            <p:cNvSpPr/>
            <p:nvPr/>
          </p:nvSpPr>
          <p:spPr>
            <a:xfrm>
              <a:off x="4879340" y="3136773"/>
              <a:ext cx="185420" cy="185420"/>
            </a:xfrm>
            <a:custGeom>
              <a:avLst/>
              <a:gdLst/>
              <a:ahLst/>
              <a:cxnLst/>
              <a:rect l="l" t="t" r="r" b="b"/>
              <a:pathLst>
                <a:path w="185420" h="185420">
                  <a:moveTo>
                    <a:pt x="0" y="0"/>
                  </a:moveTo>
                  <a:lnTo>
                    <a:pt x="185026" y="0"/>
                  </a:lnTo>
                  <a:lnTo>
                    <a:pt x="185026" y="185026"/>
                  </a:lnTo>
                  <a:lnTo>
                    <a:pt x="0" y="185026"/>
                  </a:lnTo>
                  <a:lnTo>
                    <a:pt x="0" y="0"/>
                  </a:lnTo>
                  <a:close/>
                </a:path>
              </a:pathLst>
            </a:custGeom>
            <a:ln w="9525">
              <a:solidFill>
                <a:srgbClr val="FFFFFF"/>
              </a:solidFill>
            </a:ln>
          </p:spPr>
          <p:txBody>
            <a:bodyPr wrap="square" lIns="0" tIns="0" rIns="0" bIns="0" rtlCol="0"/>
            <a:lstStyle/>
            <a:p>
              <a:endParaRPr/>
            </a:p>
          </p:txBody>
        </p:sp>
      </p:grpSp>
      <p:sp>
        <p:nvSpPr>
          <p:cNvPr id="71" name="object 71"/>
          <p:cNvSpPr txBox="1"/>
          <p:nvPr/>
        </p:nvSpPr>
        <p:spPr>
          <a:xfrm>
            <a:off x="4881721" y="3144956"/>
            <a:ext cx="178435" cy="162560"/>
          </a:xfrm>
          <a:prstGeom prst="rect">
            <a:avLst/>
          </a:prstGeom>
        </p:spPr>
        <p:txBody>
          <a:bodyPr vert="horz" wrap="square" lIns="0" tIns="12700" rIns="0" bIns="0" rtlCol="0">
            <a:spAutoFit/>
          </a:bodyPr>
          <a:lstStyle/>
          <a:p>
            <a:pPr marL="25400">
              <a:lnSpc>
                <a:spcPct val="100000"/>
              </a:lnSpc>
              <a:spcBef>
                <a:spcPts val="100"/>
              </a:spcBef>
            </a:pPr>
            <a:r>
              <a:rPr sz="900" spc="-25" dirty="0">
                <a:solidFill>
                  <a:srgbClr val="FFFFFF"/>
                </a:solidFill>
                <a:latin typeface="Arial"/>
                <a:cs typeface="Arial"/>
              </a:rPr>
              <a:t>14</a:t>
            </a:r>
            <a:endParaRPr sz="900">
              <a:latin typeface="Arial"/>
              <a:cs typeface="Arial"/>
            </a:endParaRPr>
          </a:p>
        </p:txBody>
      </p:sp>
      <p:sp>
        <p:nvSpPr>
          <p:cNvPr id="72" name="object 72"/>
          <p:cNvSpPr/>
          <p:nvPr/>
        </p:nvSpPr>
        <p:spPr>
          <a:xfrm>
            <a:off x="5984417" y="3136773"/>
            <a:ext cx="185420" cy="185420"/>
          </a:xfrm>
          <a:custGeom>
            <a:avLst/>
            <a:gdLst/>
            <a:ahLst/>
            <a:cxnLst/>
            <a:rect l="l" t="t" r="r" b="b"/>
            <a:pathLst>
              <a:path w="185420" h="185420">
                <a:moveTo>
                  <a:pt x="0" y="0"/>
                </a:moveTo>
                <a:lnTo>
                  <a:pt x="185026" y="0"/>
                </a:lnTo>
                <a:lnTo>
                  <a:pt x="185026" y="185026"/>
                </a:lnTo>
                <a:lnTo>
                  <a:pt x="0" y="185026"/>
                </a:lnTo>
                <a:lnTo>
                  <a:pt x="0" y="0"/>
                </a:lnTo>
                <a:close/>
              </a:path>
            </a:pathLst>
          </a:custGeom>
          <a:ln w="9525">
            <a:solidFill>
              <a:srgbClr val="FFFFFF"/>
            </a:solidFill>
          </a:ln>
        </p:spPr>
        <p:txBody>
          <a:bodyPr wrap="square" lIns="0" tIns="0" rIns="0" bIns="0" rtlCol="0"/>
          <a:lstStyle/>
          <a:p>
            <a:endParaRPr/>
          </a:p>
        </p:txBody>
      </p:sp>
      <p:sp>
        <p:nvSpPr>
          <p:cNvPr id="73" name="object 73"/>
          <p:cNvSpPr txBox="1"/>
          <p:nvPr/>
        </p:nvSpPr>
        <p:spPr>
          <a:xfrm>
            <a:off x="5984417" y="3136773"/>
            <a:ext cx="185420" cy="185420"/>
          </a:xfrm>
          <a:prstGeom prst="rect">
            <a:avLst/>
          </a:prstGeom>
          <a:solidFill>
            <a:srgbClr val="DB526A"/>
          </a:solidFill>
        </p:spPr>
        <p:txBody>
          <a:bodyPr vert="horz" wrap="square" lIns="0" tIns="20955" rIns="0" bIns="0" rtlCol="0">
            <a:spAutoFit/>
          </a:bodyPr>
          <a:lstStyle/>
          <a:p>
            <a:pPr marL="27305">
              <a:lnSpc>
                <a:spcPct val="100000"/>
              </a:lnSpc>
              <a:spcBef>
                <a:spcPts val="165"/>
              </a:spcBef>
            </a:pPr>
            <a:r>
              <a:rPr sz="900" spc="-25" dirty="0">
                <a:solidFill>
                  <a:srgbClr val="FFFFFF"/>
                </a:solidFill>
                <a:latin typeface="Arial"/>
                <a:cs typeface="Arial"/>
              </a:rPr>
              <a:t>15</a:t>
            </a:r>
            <a:endParaRPr sz="900">
              <a:latin typeface="Arial"/>
              <a:cs typeface="Arial"/>
            </a:endParaRPr>
          </a:p>
        </p:txBody>
      </p:sp>
      <p:grpSp>
        <p:nvGrpSpPr>
          <p:cNvPr id="74" name="object 74"/>
          <p:cNvGrpSpPr/>
          <p:nvPr/>
        </p:nvGrpSpPr>
        <p:grpSpPr>
          <a:xfrm>
            <a:off x="2832138" y="4135526"/>
            <a:ext cx="194945" cy="194945"/>
            <a:chOff x="2832138" y="4135526"/>
            <a:chExt cx="194945" cy="194945"/>
          </a:xfrm>
        </p:grpSpPr>
        <p:sp>
          <p:nvSpPr>
            <p:cNvPr id="75" name="object 75"/>
            <p:cNvSpPr/>
            <p:nvPr/>
          </p:nvSpPr>
          <p:spPr>
            <a:xfrm>
              <a:off x="2836900" y="4140289"/>
              <a:ext cx="185420" cy="185420"/>
            </a:xfrm>
            <a:custGeom>
              <a:avLst/>
              <a:gdLst/>
              <a:ahLst/>
              <a:cxnLst/>
              <a:rect l="l" t="t" r="r" b="b"/>
              <a:pathLst>
                <a:path w="185419" h="185420">
                  <a:moveTo>
                    <a:pt x="185026" y="0"/>
                  </a:moveTo>
                  <a:lnTo>
                    <a:pt x="0" y="0"/>
                  </a:lnTo>
                  <a:lnTo>
                    <a:pt x="0" y="185026"/>
                  </a:lnTo>
                  <a:lnTo>
                    <a:pt x="185026" y="185026"/>
                  </a:lnTo>
                  <a:lnTo>
                    <a:pt x="185026" y="0"/>
                  </a:lnTo>
                  <a:close/>
                </a:path>
              </a:pathLst>
            </a:custGeom>
            <a:solidFill>
              <a:srgbClr val="DB526A"/>
            </a:solidFill>
          </p:spPr>
          <p:txBody>
            <a:bodyPr wrap="square" lIns="0" tIns="0" rIns="0" bIns="0" rtlCol="0"/>
            <a:lstStyle/>
            <a:p>
              <a:endParaRPr/>
            </a:p>
          </p:txBody>
        </p:sp>
        <p:sp>
          <p:nvSpPr>
            <p:cNvPr id="76" name="object 76"/>
            <p:cNvSpPr/>
            <p:nvPr/>
          </p:nvSpPr>
          <p:spPr>
            <a:xfrm>
              <a:off x="2836900" y="4140289"/>
              <a:ext cx="185420" cy="185420"/>
            </a:xfrm>
            <a:custGeom>
              <a:avLst/>
              <a:gdLst/>
              <a:ahLst/>
              <a:cxnLst/>
              <a:rect l="l" t="t" r="r" b="b"/>
              <a:pathLst>
                <a:path w="185419" h="185420">
                  <a:moveTo>
                    <a:pt x="0" y="0"/>
                  </a:moveTo>
                  <a:lnTo>
                    <a:pt x="185026" y="0"/>
                  </a:lnTo>
                  <a:lnTo>
                    <a:pt x="185026" y="185026"/>
                  </a:lnTo>
                  <a:lnTo>
                    <a:pt x="0" y="185026"/>
                  </a:lnTo>
                  <a:lnTo>
                    <a:pt x="0" y="0"/>
                  </a:lnTo>
                  <a:close/>
                </a:path>
              </a:pathLst>
            </a:custGeom>
            <a:ln w="9524">
              <a:solidFill>
                <a:srgbClr val="FFFFFF"/>
              </a:solidFill>
            </a:ln>
          </p:spPr>
          <p:txBody>
            <a:bodyPr wrap="square" lIns="0" tIns="0" rIns="0" bIns="0" rtlCol="0"/>
            <a:lstStyle/>
            <a:p>
              <a:endParaRPr/>
            </a:p>
          </p:txBody>
        </p:sp>
      </p:grpSp>
      <p:sp>
        <p:nvSpPr>
          <p:cNvPr id="77" name="object 77"/>
          <p:cNvSpPr txBox="1"/>
          <p:nvPr/>
        </p:nvSpPr>
        <p:spPr>
          <a:xfrm>
            <a:off x="2832138" y="4135526"/>
            <a:ext cx="1205230" cy="909955"/>
          </a:xfrm>
          <a:prstGeom prst="rect">
            <a:avLst/>
          </a:prstGeom>
          <a:ln w="9525">
            <a:solidFill>
              <a:srgbClr val="FFFFFF"/>
            </a:solidFill>
          </a:ln>
        </p:spPr>
        <p:txBody>
          <a:bodyPr vert="horz" wrap="square" lIns="0" tIns="25400" rIns="0" bIns="0" rtlCol="0">
            <a:spAutoFit/>
          </a:bodyPr>
          <a:lstStyle/>
          <a:p>
            <a:pPr marL="32384">
              <a:lnSpc>
                <a:spcPct val="100000"/>
              </a:lnSpc>
              <a:spcBef>
                <a:spcPts val="200"/>
              </a:spcBef>
            </a:pPr>
            <a:r>
              <a:rPr sz="900" spc="-25" dirty="0">
                <a:solidFill>
                  <a:srgbClr val="FFFFFF"/>
                </a:solidFill>
                <a:latin typeface="Arial"/>
                <a:cs typeface="Arial"/>
              </a:rPr>
              <a:t>17</a:t>
            </a:r>
            <a:endParaRPr sz="900">
              <a:latin typeface="Arial"/>
              <a:cs typeface="Arial"/>
            </a:endParaRPr>
          </a:p>
        </p:txBody>
      </p:sp>
      <p:grpSp>
        <p:nvGrpSpPr>
          <p:cNvPr id="78" name="object 78"/>
          <p:cNvGrpSpPr/>
          <p:nvPr/>
        </p:nvGrpSpPr>
        <p:grpSpPr>
          <a:xfrm>
            <a:off x="4105516" y="4135526"/>
            <a:ext cx="194945" cy="194945"/>
            <a:chOff x="4105516" y="4135526"/>
            <a:chExt cx="194945" cy="194945"/>
          </a:xfrm>
        </p:grpSpPr>
        <p:sp>
          <p:nvSpPr>
            <p:cNvPr id="79" name="object 79"/>
            <p:cNvSpPr/>
            <p:nvPr/>
          </p:nvSpPr>
          <p:spPr>
            <a:xfrm>
              <a:off x="4110278" y="4140289"/>
              <a:ext cx="185420" cy="185420"/>
            </a:xfrm>
            <a:custGeom>
              <a:avLst/>
              <a:gdLst/>
              <a:ahLst/>
              <a:cxnLst/>
              <a:rect l="l" t="t" r="r" b="b"/>
              <a:pathLst>
                <a:path w="185420" h="185420">
                  <a:moveTo>
                    <a:pt x="185026" y="0"/>
                  </a:moveTo>
                  <a:lnTo>
                    <a:pt x="0" y="0"/>
                  </a:lnTo>
                  <a:lnTo>
                    <a:pt x="0" y="185026"/>
                  </a:lnTo>
                  <a:lnTo>
                    <a:pt x="185026" y="185026"/>
                  </a:lnTo>
                  <a:lnTo>
                    <a:pt x="185026" y="0"/>
                  </a:lnTo>
                  <a:close/>
                </a:path>
              </a:pathLst>
            </a:custGeom>
            <a:solidFill>
              <a:srgbClr val="DB526A"/>
            </a:solidFill>
          </p:spPr>
          <p:txBody>
            <a:bodyPr wrap="square" lIns="0" tIns="0" rIns="0" bIns="0" rtlCol="0"/>
            <a:lstStyle/>
            <a:p>
              <a:endParaRPr/>
            </a:p>
          </p:txBody>
        </p:sp>
        <p:sp>
          <p:nvSpPr>
            <p:cNvPr id="80" name="object 80"/>
            <p:cNvSpPr/>
            <p:nvPr/>
          </p:nvSpPr>
          <p:spPr>
            <a:xfrm>
              <a:off x="4110278" y="4140289"/>
              <a:ext cx="185420" cy="185420"/>
            </a:xfrm>
            <a:custGeom>
              <a:avLst/>
              <a:gdLst/>
              <a:ahLst/>
              <a:cxnLst/>
              <a:rect l="l" t="t" r="r" b="b"/>
              <a:pathLst>
                <a:path w="185420" h="185420">
                  <a:moveTo>
                    <a:pt x="0" y="0"/>
                  </a:moveTo>
                  <a:lnTo>
                    <a:pt x="185026" y="0"/>
                  </a:lnTo>
                  <a:lnTo>
                    <a:pt x="185026" y="185026"/>
                  </a:lnTo>
                  <a:lnTo>
                    <a:pt x="0" y="185026"/>
                  </a:lnTo>
                  <a:lnTo>
                    <a:pt x="0" y="0"/>
                  </a:lnTo>
                  <a:close/>
                </a:path>
              </a:pathLst>
            </a:custGeom>
            <a:ln w="9525">
              <a:solidFill>
                <a:srgbClr val="FFFFFF"/>
              </a:solidFill>
            </a:ln>
          </p:spPr>
          <p:txBody>
            <a:bodyPr wrap="square" lIns="0" tIns="0" rIns="0" bIns="0" rtlCol="0"/>
            <a:lstStyle/>
            <a:p>
              <a:endParaRPr/>
            </a:p>
          </p:txBody>
        </p:sp>
      </p:grpSp>
      <p:sp>
        <p:nvSpPr>
          <p:cNvPr id="81" name="object 81"/>
          <p:cNvSpPr txBox="1"/>
          <p:nvPr/>
        </p:nvSpPr>
        <p:spPr>
          <a:xfrm>
            <a:off x="4105516" y="4135526"/>
            <a:ext cx="1206500" cy="909955"/>
          </a:xfrm>
          <a:prstGeom prst="rect">
            <a:avLst/>
          </a:prstGeom>
          <a:ln w="9525">
            <a:solidFill>
              <a:srgbClr val="FFFFFF"/>
            </a:solidFill>
          </a:ln>
        </p:spPr>
        <p:txBody>
          <a:bodyPr vert="horz" wrap="square" lIns="0" tIns="25400" rIns="0" bIns="0" rtlCol="0">
            <a:spAutoFit/>
          </a:bodyPr>
          <a:lstStyle/>
          <a:p>
            <a:pPr marL="32384">
              <a:lnSpc>
                <a:spcPct val="100000"/>
              </a:lnSpc>
              <a:spcBef>
                <a:spcPts val="200"/>
              </a:spcBef>
            </a:pPr>
            <a:r>
              <a:rPr sz="900" spc="-25" dirty="0">
                <a:solidFill>
                  <a:srgbClr val="FFFFFF"/>
                </a:solidFill>
                <a:latin typeface="Arial"/>
                <a:cs typeface="Arial"/>
              </a:rPr>
              <a:t>18</a:t>
            </a:r>
            <a:endParaRPr sz="900">
              <a:latin typeface="Arial"/>
              <a:cs typeface="Arial"/>
            </a:endParaRPr>
          </a:p>
        </p:txBody>
      </p:sp>
      <p:grpSp>
        <p:nvGrpSpPr>
          <p:cNvPr id="82" name="object 82"/>
          <p:cNvGrpSpPr/>
          <p:nvPr/>
        </p:nvGrpSpPr>
        <p:grpSpPr>
          <a:xfrm>
            <a:off x="5413921" y="4135526"/>
            <a:ext cx="194945" cy="194945"/>
            <a:chOff x="5413921" y="4135526"/>
            <a:chExt cx="194945" cy="194945"/>
          </a:xfrm>
        </p:grpSpPr>
        <p:sp>
          <p:nvSpPr>
            <p:cNvPr id="83" name="object 83"/>
            <p:cNvSpPr/>
            <p:nvPr/>
          </p:nvSpPr>
          <p:spPr>
            <a:xfrm>
              <a:off x="5418683" y="4140289"/>
              <a:ext cx="185420" cy="185420"/>
            </a:xfrm>
            <a:custGeom>
              <a:avLst/>
              <a:gdLst/>
              <a:ahLst/>
              <a:cxnLst/>
              <a:rect l="l" t="t" r="r" b="b"/>
              <a:pathLst>
                <a:path w="185420" h="185420">
                  <a:moveTo>
                    <a:pt x="185026" y="0"/>
                  </a:moveTo>
                  <a:lnTo>
                    <a:pt x="0" y="0"/>
                  </a:lnTo>
                  <a:lnTo>
                    <a:pt x="0" y="185026"/>
                  </a:lnTo>
                  <a:lnTo>
                    <a:pt x="185026" y="185026"/>
                  </a:lnTo>
                  <a:lnTo>
                    <a:pt x="185026" y="0"/>
                  </a:lnTo>
                  <a:close/>
                </a:path>
              </a:pathLst>
            </a:custGeom>
            <a:solidFill>
              <a:srgbClr val="DB526A"/>
            </a:solidFill>
          </p:spPr>
          <p:txBody>
            <a:bodyPr wrap="square" lIns="0" tIns="0" rIns="0" bIns="0" rtlCol="0"/>
            <a:lstStyle/>
            <a:p>
              <a:endParaRPr/>
            </a:p>
          </p:txBody>
        </p:sp>
        <p:sp>
          <p:nvSpPr>
            <p:cNvPr id="84" name="object 84"/>
            <p:cNvSpPr/>
            <p:nvPr/>
          </p:nvSpPr>
          <p:spPr>
            <a:xfrm>
              <a:off x="5418683" y="4140289"/>
              <a:ext cx="185420" cy="185420"/>
            </a:xfrm>
            <a:custGeom>
              <a:avLst/>
              <a:gdLst/>
              <a:ahLst/>
              <a:cxnLst/>
              <a:rect l="l" t="t" r="r" b="b"/>
              <a:pathLst>
                <a:path w="185420" h="185420">
                  <a:moveTo>
                    <a:pt x="0" y="0"/>
                  </a:moveTo>
                  <a:lnTo>
                    <a:pt x="185026" y="0"/>
                  </a:lnTo>
                  <a:lnTo>
                    <a:pt x="185026" y="185026"/>
                  </a:lnTo>
                  <a:lnTo>
                    <a:pt x="0" y="185026"/>
                  </a:lnTo>
                  <a:lnTo>
                    <a:pt x="0" y="0"/>
                  </a:lnTo>
                  <a:close/>
                </a:path>
              </a:pathLst>
            </a:custGeom>
            <a:ln w="9525">
              <a:solidFill>
                <a:srgbClr val="FFFFFF"/>
              </a:solidFill>
            </a:ln>
          </p:spPr>
          <p:txBody>
            <a:bodyPr wrap="square" lIns="0" tIns="0" rIns="0" bIns="0" rtlCol="0"/>
            <a:lstStyle/>
            <a:p>
              <a:endParaRPr/>
            </a:p>
          </p:txBody>
        </p:sp>
      </p:grpSp>
      <p:sp>
        <p:nvSpPr>
          <p:cNvPr id="85" name="object 85"/>
          <p:cNvSpPr txBox="1"/>
          <p:nvPr/>
        </p:nvSpPr>
        <p:spPr>
          <a:xfrm>
            <a:off x="5413921" y="4135526"/>
            <a:ext cx="1191895" cy="909955"/>
          </a:xfrm>
          <a:prstGeom prst="rect">
            <a:avLst/>
          </a:prstGeom>
          <a:ln w="9525">
            <a:solidFill>
              <a:srgbClr val="FFFFFF"/>
            </a:solidFill>
          </a:ln>
        </p:spPr>
        <p:txBody>
          <a:bodyPr vert="horz" wrap="square" lIns="0" tIns="25400" rIns="0" bIns="0" rtlCol="0">
            <a:spAutoFit/>
          </a:bodyPr>
          <a:lstStyle/>
          <a:p>
            <a:pPr marL="32384">
              <a:lnSpc>
                <a:spcPct val="100000"/>
              </a:lnSpc>
              <a:spcBef>
                <a:spcPts val="200"/>
              </a:spcBef>
            </a:pPr>
            <a:r>
              <a:rPr sz="900" spc="-25" dirty="0">
                <a:solidFill>
                  <a:srgbClr val="FFFFFF"/>
                </a:solidFill>
                <a:latin typeface="Arial"/>
                <a:cs typeface="Arial"/>
              </a:rPr>
              <a:t>19</a:t>
            </a:r>
            <a:endParaRPr sz="900">
              <a:latin typeface="Arial"/>
              <a:cs typeface="Arial"/>
            </a:endParaRPr>
          </a:p>
        </p:txBody>
      </p:sp>
      <p:sp>
        <p:nvSpPr>
          <p:cNvPr id="87" name="object 87"/>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11</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446532"/>
            <a:ext cx="7775575" cy="958215"/>
            <a:chOff x="0" y="446532"/>
            <a:chExt cx="7775575" cy="958215"/>
          </a:xfrm>
        </p:grpSpPr>
        <p:pic>
          <p:nvPicPr>
            <p:cNvPr id="3" name="object 3"/>
            <p:cNvPicPr/>
            <p:nvPr/>
          </p:nvPicPr>
          <p:blipFill>
            <a:blip r:embed="rId2" cstate="print"/>
            <a:stretch>
              <a:fillRect/>
            </a:stretch>
          </p:blipFill>
          <p:spPr>
            <a:xfrm>
              <a:off x="3700301" y="1008277"/>
              <a:ext cx="260349" cy="276224"/>
            </a:xfrm>
            <a:prstGeom prst="rect">
              <a:avLst/>
            </a:prstGeom>
          </p:spPr>
        </p:pic>
        <p:pic>
          <p:nvPicPr>
            <p:cNvPr id="4" name="object 4"/>
            <p:cNvPicPr/>
            <p:nvPr/>
          </p:nvPicPr>
          <p:blipFill>
            <a:blip r:embed="rId2" cstate="print"/>
            <a:stretch>
              <a:fillRect/>
            </a:stretch>
          </p:blipFill>
          <p:spPr>
            <a:xfrm>
              <a:off x="4262576" y="1008277"/>
              <a:ext cx="260349" cy="276224"/>
            </a:xfrm>
            <a:prstGeom prst="rect">
              <a:avLst/>
            </a:prstGeom>
          </p:spPr>
        </p:pic>
      </p:grpSp>
      <p:sp>
        <p:nvSpPr>
          <p:cNvPr id="5" name="object 5"/>
          <p:cNvSpPr txBox="1"/>
          <p:nvPr/>
        </p:nvSpPr>
        <p:spPr>
          <a:xfrm>
            <a:off x="706437" y="950619"/>
            <a:ext cx="5438775" cy="376555"/>
          </a:xfrm>
          <a:prstGeom prst="rect">
            <a:avLst/>
          </a:prstGeom>
        </p:spPr>
        <p:txBody>
          <a:bodyPr vert="horz" wrap="square" lIns="0" tIns="12700" rIns="0" bIns="0" rtlCol="0">
            <a:spAutoFit/>
          </a:bodyPr>
          <a:lstStyle/>
          <a:p>
            <a:pPr marL="12700">
              <a:lnSpc>
                <a:spcPct val="100000"/>
              </a:lnSpc>
              <a:spcBef>
                <a:spcPts val="100"/>
              </a:spcBef>
            </a:pPr>
            <a:r>
              <a:rPr sz="2300" b="1" spc="45" dirty="0">
                <a:solidFill>
                  <a:srgbClr val="FFFFFF"/>
                </a:solidFill>
                <a:latin typeface="함초롬돋움"/>
                <a:cs typeface="함초롬돋움"/>
              </a:rPr>
              <a:t>(Review)</a:t>
            </a:r>
            <a:r>
              <a:rPr sz="2300" b="1" spc="-350" dirty="0">
                <a:solidFill>
                  <a:srgbClr val="FFFFFF"/>
                </a:solidFill>
                <a:latin typeface="함초롬돋움"/>
                <a:cs typeface="함초롬돋움"/>
              </a:rPr>
              <a:t> </a:t>
            </a:r>
            <a:r>
              <a:rPr sz="2300" b="1" dirty="0">
                <a:solidFill>
                  <a:srgbClr val="FFFFFF"/>
                </a:solidFill>
                <a:latin typeface="함초롬돋움"/>
                <a:cs typeface="함초롬돋움"/>
              </a:rPr>
              <a:t>2024</a:t>
            </a:r>
            <a:r>
              <a:rPr sz="2300" b="1" spc="-365" dirty="0">
                <a:solidFill>
                  <a:srgbClr val="FFFFFF"/>
                </a:solidFill>
                <a:latin typeface="함초롬돋움"/>
                <a:cs typeface="함초롬돋움"/>
              </a:rPr>
              <a:t> </a:t>
            </a:r>
            <a:r>
              <a:rPr sz="2300" b="1" spc="-200" dirty="0">
                <a:solidFill>
                  <a:srgbClr val="FFFFFF"/>
                </a:solidFill>
                <a:latin typeface="함초롬바탕"/>
                <a:cs typeface="함초롬바탕"/>
              </a:rPr>
              <a:t>최고혁신</a:t>
            </a:r>
            <a:r>
              <a:rPr sz="2300" b="1" spc="-370" dirty="0">
                <a:solidFill>
                  <a:srgbClr val="FFFFFF"/>
                </a:solidFill>
                <a:latin typeface="함초롬바탕"/>
                <a:cs typeface="함초롬바탕"/>
              </a:rPr>
              <a:t> </a:t>
            </a:r>
            <a:r>
              <a:rPr sz="2300" b="1" spc="-170" dirty="0">
                <a:solidFill>
                  <a:srgbClr val="FFFFFF"/>
                </a:solidFill>
                <a:latin typeface="함초롬바탕"/>
                <a:cs typeface="함초롬바탕"/>
              </a:rPr>
              <a:t>수</a:t>
            </a:r>
            <a:r>
              <a:rPr sz="2300" b="1" spc="-345" dirty="0">
                <a:solidFill>
                  <a:srgbClr val="FFFFFF"/>
                </a:solidFill>
                <a:latin typeface="함초롬바탕"/>
                <a:cs typeface="함초롬바탕"/>
              </a:rPr>
              <a:t> </a:t>
            </a:r>
            <a:r>
              <a:rPr sz="2300" b="1" spc="-165" dirty="0">
                <a:solidFill>
                  <a:srgbClr val="FFFFFF"/>
                </a:solidFill>
                <a:latin typeface="함초롬바탕"/>
                <a:cs typeface="함초롬바탕"/>
              </a:rPr>
              <a:t>기업</a:t>
            </a:r>
            <a:r>
              <a:rPr sz="2300" b="1" spc="-345" dirty="0">
                <a:solidFill>
                  <a:srgbClr val="FFFFFF"/>
                </a:solidFill>
                <a:latin typeface="함초롬바탕"/>
                <a:cs typeface="함초롬바탕"/>
              </a:rPr>
              <a:t> </a:t>
            </a:r>
            <a:r>
              <a:rPr sz="2300" b="1" spc="-120" dirty="0">
                <a:solidFill>
                  <a:srgbClr val="FFFFFF"/>
                </a:solidFill>
                <a:latin typeface="함초롬바탕"/>
                <a:cs typeface="함초롬바탕"/>
              </a:rPr>
              <a:t>그</a:t>
            </a:r>
            <a:r>
              <a:rPr sz="2300" b="1" spc="-330" dirty="0">
                <a:solidFill>
                  <a:srgbClr val="FFFFFF"/>
                </a:solidFill>
                <a:latin typeface="함초롬바탕"/>
                <a:cs typeface="함초롬바탕"/>
              </a:rPr>
              <a:t> </a:t>
            </a:r>
            <a:r>
              <a:rPr sz="2300" b="1" spc="-85" dirty="0">
                <a:solidFill>
                  <a:srgbClr val="FFFFFF"/>
                </a:solidFill>
                <a:latin typeface="함초롬바탕"/>
                <a:cs typeface="함초롬바탕"/>
              </a:rPr>
              <a:t>이후</a:t>
            </a:r>
            <a:r>
              <a:rPr sz="2300" b="1" spc="-85" dirty="0">
                <a:solidFill>
                  <a:srgbClr val="FFFFFF"/>
                </a:solidFill>
                <a:latin typeface="함초롬돋움"/>
                <a:cs typeface="함초롬돋움"/>
              </a:rPr>
              <a:t>~</a:t>
            </a:r>
            <a:endParaRPr sz="2300">
              <a:latin typeface="함초롬돋움"/>
              <a:cs typeface="함초롬돋움"/>
            </a:endParaRPr>
          </a:p>
        </p:txBody>
      </p:sp>
      <p:sp>
        <p:nvSpPr>
          <p:cNvPr id="6" name="object 6"/>
          <p:cNvSpPr txBox="1"/>
          <p:nvPr/>
        </p:nvSpPr>
        <p:spPr>
          <a:xfrm>
            <a:off x="706437" y="619475"/>
            <a:ext cx="762635" cy="177800"/>
          </a:xfrm>
          <a:prstGeom prst="rect">
            <a:avLst/>
          </a:prstGeom>
        </p:spPr>
        <p:txBody>
          <a:bodyPr vert="horz" wrap="square" lIns="0" tIns="12065" rIns="0" bIns="0" rtlCol="0">
            <a:spAutoFit/>
          </a:bodyPr>
          <a:lstStyle/>
          <a:p>
            <a:pPr marL="12700">
              <a:lnSpc>
                <a:spcPct val="100000"/>
              </a:lnSpc>
              <a:spcBef>
                <a:spcPts val="95"/>
              </a:spcBef>
            </a:pPr>
            <a:r>
              <a:rPr sz="1000" spc="-65" dirty="0">
                <a:solidFill>
                  <a:srgbClr val="DB526A"/>
                </a:solidFill>
                <a:latin typeface="함초롬돋움"/>
                <a:cs typeface="함초롬돋움"/>
              </a:rPr>
              <a:t>CES</a:t>
            </a:r>
            <a:r>
              <a:rPr sz="1000" spc="-145" dirty="0">
                <a:solidFill>
                  <a:srgbClr val="DB526A"/>
                </a:solidFill>
                <a:latin typeface="함초롬돋움"/>
                <a:cs typeface="함초롬돋움"/>
              </a:rPr>
              <a:t> </a:t>
            </a:r>
            <a:r>
              <a:rPr sz="1000" spc="-45" dirty="0">
                <a:solidFill>
                  <a:srgbClr val="DB526A"/>
                </a:solidFill>
                <a:latin typeface="함초롬돋움"/>
                <a:cs typeface="함초롬돋움"/>
              </a:rPr>
              <a:t>2025</a:t>
            </a:r>
            <a:r>
              <a:rPr sz="1000" spc="-170" dirty="0">
                <a:solidFill>
                  <a:srgbClr val="DB526A"/>
                </a:solidFill>
                <a:latin typeface="함초롬돋움"/>
                <a:cs typeface="함초롬돋움"/>
              </a:rPr>
              <a:t> </a:t>
            </a:r>
            <a:r>
              <a:rPr sz="1000" spc="-45" dirty="0">
                <a:solidFill>
                  <a:srgbClr val="DB526A"/>
                </a:solidFill>
                <a:latin typeface="함초롬바탕"/>
                <a:cs typeface="함초롬바탕"/>
              </a:rPr>
              <a:t>개괄</a:t>
            </a:r>
            <a:endParaRPr sz="1000">
              <a:latin typeface="함초롬바탕"/>
              <a:cs typeface="함초롬바탕"/>
            </a:endParaRPr>
          </a:p>
        </p:txBody>
      </p:sp>
      <p:sp>
        <p:nvSpPr>
          <p:cNvPr id="7" name="object 7"/>
          <p:cNvSpPr/>
          <p:nvPr/>
        </p:nvSpPr>
        <p:spPr>
          <a:xfrm>
            <a:off x="719134" y="3163969"/>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pic>
        <p:nvPicPr>
          <p:cNvPr id="8" name="object 8"/>
          <p:cNvPicPr/>
          <p:nvPr/>
        </p:nvPicPr>
        <p:blipFill>
          <a:blip r:embed="rId3" cstate="print"/>
          <a:stretch>
            <a:fillRect/>
          </a:stretch>
        </p:blipFill>
        <p:spPr>
          <a:xfrm>
            <a:off x="1823791" y="3249432"/>
            <a:ext cx="127000" cy="136525"/>
          </a:xfrm>
          <a:prstGeom prst="rect">
            <a:avLst/>
          </a:prstGeom>
        </p:spPr>
      </p:pic>
      <p:pic>
        <p:nvPicPr>
          <p:cNvPr id="9" name="object 9"/>
          <p:cNvPicPr/>
          <p:nvPr/>
        </p:nvPicPr>
        <p:blipFill>
          <a:blip r:embed="rId4" cstate="print"/>
          <a:stretch>
            <a:fillRect/>
          </a:stretch>
        </p:blipFill>
        <p:spPr>
          <a:xfrm>
            <a:off x="2090606" y="3249432"/>
            <a:ext cx="127000" cy="136525"/>
          </a:xfrm>
          <a:prstGeom prst="rect">
            <a:avLst/>
          </a:prstGeom>
        </p:spPr>
      </p:pic>
      <p:sp>
        <p:nvSpPr>
          <p:cNvPr id="10" name="object 10"/>
          <p:cNvSpPr txBox="1"/>
          <p:nvPr/>
        </p:nvSpPr>
        <p:spPr>
          <a:xfrm>
            <a:off x="706434" y="3217174"/>
            <a:ext cx="3263900" cy="193675"/>
          </a:xfrm>
          <a:prstGeom prst="rect">
            <a:avLst/>
          </a:prstGeom>
        </p:spPr>
        <p:txBody>
          <a:bodyPr vert="horz" wrap="square" lIns="0" tIns="12700" rIns="0" bIns="0" rtlCol="0">
            <a:spAutoFit/>
          </a:bodyPr>
          <a:lstStyle/>
          <a:p>
            <a:pPr marL="12700">
              <a:lnSpc>
                <a:spcPct val="100000"/>
              </a:lnSpc>
              <a:spcBef>
                <a:spcPts val="100"/>
              </a:spcBef>
            </a:pPr>
            <a:r>
              <a:rPr sz="1100" b="1" spc="-30" dirty="0">
                <a:solidFill>
                  <a:srgbClr val="DB526A"/>
                </a:solidFill>
                <a:latin typeface="함초롬돋움"/>
                <a:cs typeface="함초롬돋움"/>
              </a:rPr>
              <a:t>CES</a:t>
            </a:r>
            <a:r>
              <a:rPr sz="1100" b="1" spc="-155" dirty="0">
                <a:solidFill>
                  <a:srgbClr val="DB526A"/>
                </a:solidFill>
                <a:latin typeface="함초롬돋움"/>
                <a:cs typeface="함초롬돋움"/>
              </a:rPr>
              <a:t> </a:t>
            </a:r>
            <a:r>
              <a:rPr sz="1100" b="1" dirty="0">
                <a:solidFill>
                  <a:srgbClr val="DB526A"/>
                </a:solidFill>
                <a:latin typeface="함초롬돋움"/>
                <a:cs typeface="함초롬돋움"/>
              </a:rPr>
              <a:t>2024</a:t>
            </a:r>
            <a:r>
              <a:rPr sz="1100" b="1" spc="-135" dirty="0">
                <a:solidFill>
                  <a:srgbClr val="DB526A"/>
                </a:solidFill>
                <a:latin typeface="함초롬돋움"/>
                <a:cs typeface="함초롬돋움"/>
              </a:rPr>
              <a:t> </a:t>
            </a:r>
            <a:r>
              <a:rPr sz="1100" b="1" spc="-95" dirty="0">
                <a:solidFill>
                  <a:srgbClr val="DB526A"/>
                </a:solidFill>
                <a:latin typeface="함초롬바탕"/>
                <a:cs typeface="함초롬바탕"/>
              </a:rPr>
              <a:t>최고혁신</a:t>
            </a:r>
            <a:r>
              <a:rPr sz="1100" b="1" spc="-190" dirty="0">
                <a:solidFill>
                  <a:srgbClr val="DB526A"/>
                </a:solidFill>
                <a:latin typeface="함초롬바탕"/>
                <a:cs typeface="함초롬바탕"/>
              </a:rPr>
              <a:t> </a:t>
            </a:r>
            <a:r>
              <a:rPr sz="1100" b="1" spc="-85" dirty="0">
                <a:solidFill>
                  <a:srgbClr val="464646"/>
                </a:solidFill>
                <a:latin typeface="함초롬바탕"/>
                <a:cs typeface="함초롬바탕"/>
              </a:rPr>
              <a:t>수</a:t>
            </a:r>
            <a:r>
              <a:rPr sz="1100" b="1" spc="-160" dirty="0">
                <a:solidFill>
                  <a:srgbClr val="464646"/>
                </a:solidFill>
                <a:latin typeface="함초롬바탕"/>
                <a:cs typeface="함초롬바탕"/>
              </a:rPr>
              <a:t> </a:t>
            </a:r>
            <a:r>
              <a:rPr sz="1100" b="1" spc="-95" dirty="0">
                <a:solidFill>
                  <a:srgbClr val="464646"/>
                </a:solidFill>
                <a:latin typeface="함초롬바탕"/>
                <a:cs typeface="함초롬바탕"/>
              </a:rPr>
              <a:t>한국기업</a:t>
            </a:r>
            <a:r>
              <a:rPr sz="1100" b="1" spc="-195" dirty="0">
                <a:solidFill>
                  <a:srgbClr val="464646"/>
                </a:solidFill>
                <a:latin typeface="함초롬바탕"/>
                <a:cs typeface="함초롬바탕"/>
              </a:rPr>
              <a:t> </a:t>
            </a:r>
            <a:r>
              <a:rPr sz="1100" b="1" spc="-10" dirty="0">
                <a:solidFill>
                  <a:srgbClr val="464646"/>
                </a:solidFill>
                <a:latin typeface="함초롬돋움"/>
                <a:cs typeface="함초롬돋움"/>
              </a:rPr>
              <a:t>(CES</a:t>
            </a:r>
            <a:r>
              <a:rPr sz="1100" b="1" spc="-150" dirty="0">
                <a:solidFill>
                  <a:srgbClr val="464646"/>
                </a:solidFill>
                <a:latin typeface="함초롬돋움"/>
                <a:cs typeface="함초롬돋움"/>
              </a:rPr>
              <a:t> </a:t>
            </a:r>
            <a:r>
              <a:rPr sz="1100" b="1" dirty="0">
                <a:solidFill>
                  <a:srgbClr val="464646"/>
                </a:solidFill>
                <a:latin typeface="함초롬돋움"/>
                <a:cs typeface="함초롬돋움"/>
              </a:rPr>
              <a:t>2025</a:t>
            </a:r>
            <a:r>
              <a:rPr sz="1100" b="1" spc="-135" dirty="0">
                <a:solidFill>
                  <a:srgbClr val="464646"/>
                </a:solidFill>
                <a:latin typeface="함초롬돋움"/>
                <a:cs typeface="함초롬돋움"/>
              </a:rPr>
              <a:t> </a:t>
            </a:r>
            <a:r>
              <a:rPr sz="1100" b="1" spc="-50" dirty="0">
                <a:solidFill>
                  <a:srgbClr val="464646"/>
                </a:solidFill>
                <a:latin typeface="함초롬바탕"/>
                <a:cs typeface="함초롬바탕"/>
              </a:rPr>
              <a:t>참가기업</a:t>
            </a:r>
            <a:r>
              <a:rPr sz="1100" b="1" spc="-50" dirty="0">
                <a:solidFill>
                  <a:srgbClr val="464646"/>
                </a:solidFill>
                <a:latin typeface="함초롬돋움"/>
                <a:cs typeface="함초롬돋움"/>
              </a:rPr>
              <a:t>)</a:t>
            </a:r>
            <a:endParaRPr sz="1100">
              <a:latin typeface="함초롬돋움"/>
              <a:cs typeface="함초롬돋움"/>
            </a:endParaRPr>
          </a:p>
        </p:txBody>
      </p:sp>
      <p:pic>
        <p:nvPicPr>
          <p:cNvPr id="11" name="object 11"/>
          <p:cNvPicPr/>
          <p:nvPr/>
        </p:nvPicPr>
        <p:blipFill>
          <a:blip r:embed="rId5" cstate="print"/>
          <a:stretch>
            <a:fillRect/>
          </a:stretch>
        </p:blipFill>
        <p:spPr>
          <a:xfrm>
            <a:off x="3539616" y="4148639"/>
            <a:ext cx="111124" cy="117474"/>
          </a:xfrm>
          <a:prstGeom prst="rect">
            <a:avLst/>
          </a:prstGeom>
        </p:spPr>
      </p:pic>
      <p:pic>
        <p:nvPicPr>
          <p:cNvPr id="12" name="object 12"/>
          <p:cNvPicPr/>
          <p:nvPr/>
        </p:nvPicPr>
        <p:blipFill>
          <a:blip r:embed="rId5" cstate="print"/>
          <a:stretch>
            <a:fillRect/>
          </a:stretch>
        </p:blipFill>
        <p:spPr>
          <a:xfrm>
            <a:off x="3787995" y="4148639"/>
            <a:ext cx="111124" cy="117474"/>
          </a:xfrm>
          <a:prstGeom prst="rect">
            <a:avLst/>
          </a:prstGeom>
        </p:spPr>
      </p:pic>
      <p:pic>
        <p:nvPicPr>
          <p:cNvPr id="13" name="object 13"/>
          <p:cNvPicPr/>
          <p:nvPr/>
        </p:nvPicPr>
        <p:blipFill>
          <a:blip r:embed="rId6" cstate="print"/>
          <a:stretch>
            <a:fillRect/>
          </a:stretch>
        </p:blipFill>
        <p:spPr>
          <a:xfrm>
            <a:off x="6249277" y="4351279"/>
            <a:ext cx="98424" cy="117474"/>
          </a:xfrm>
          <a:prstGeom prst="rect">
            <a:avLst/>
          </a:prstGeom>
        </p:spPr>
      </p:pic>
      <p:pic>
        <p:nvPicPr>
          <p:cNvPr id="14" name="object 14"/>
          <p:cNvPicPr/>
          <p:nvPr/>
        </p:nvPicPr>
        <p:blipFill>
          <a:blip r:embed="rId5" cstate="print"/>
          <a:stretch>
            <a:fillRect/>
          </a:stretch>
        </p:blipFill>
        <p:spPr>
          <a:xfrm>
            <a:off x="3554795" y="4656125"/>
            <a:ext cx="111124" cy="117474"/>
          </a:xfrm>
          <a:prstGeom prst="rect">
            <a:avLst/>
          </a:prstGeom>
        </p:spPr>
      </p:pic>
      <p:pic>
        <p:nvPicPr>
          <p:cNvPr id="15" name="object 15"/>
          <p:cNvPicPr/>
          <p:nvPr/>
        </p:nvPicPr>
        <p:blipFill>
          <a:blip r:embed="rId5" cstate="print"/>
          <a:stretch>
            <a:fillRect/>
          </a:stretch>
        </p:blipFill>
        <p:spPr>
          <a:xfrm>
            <a:off x="3801657" y="4656125"/>
            <a:ext cx="111124" cy="117474"/>
          </a:xfrm>
          <a:prstGeom prst="rect">
            <a:avLst/>
          </a:prstGeom>
        </p:spPr>
      </p:pic>
      <p:pic>
        <p:nvPicPr>
          <p:cNvPr id="16" name="object 16"/>
          <p:cNvPicPr/>
          <p:nvPr/>
        </p:nvPicPr>
        <p:blipFill>
          <a:blip r:embed="rId7" cstate="print"/>
          <a:stretch>
            <a:fillRect/>
          </a:stretch>
        </p:blipFill>
        <p:spPr>
          <a:xfrm>
            <a:off x="4074500" y="4656125"/>
            <a:ext cx="111124" cy="117474"/>
          </a:xfrm>
          <a:prstGeom prst="rect">
            <a:avLst/>
          </a:prstGeom>
        </p:spPr>
      </p:pic>
      <p:pic>
        <p:nvPicPr>
          <p:cNvPr id="17" name="object 17"/>
          <p:cNvPicPr/>
          <p:nvPr/>
        </p:nvPicPr>
        <p:blipFill>
          <a:blip r:embed="rId5" cstate="print"/>
          <a:stretch>
            <a:fillRect/>
          </a:stretch>
        </p:blipFill>
        <p:spPr>
          <a:xfrm>
            <a:off x="6496050" y="5105518"/>
            <a:ext cx="111124" cy="117474"/>
          </a:xfrm>
          <a:prstGeom prst="rect">
            <a:avLst/>
          </a:prstGeom>
        </p:spPr>
      </p:pic>
      <p:pic>
        <p:nvPicPr>
          <p:cNvPr id="18" name="object 18"/>
          <p:cNvPicPr/>
          <p:nvPr/>
        </p:nvPicPr>
        <p:blipFill>
          <a:blip r:embed="rId5" cstate="print"/>
          <a:stretch>
            <a:fillRect/>
          </a:stretch>
        </p:blipFill>
        <p:spPr>
          <a:xfrm>
            <a:off x="2934554" y="5308158"/>
            <a:ext cx="111124" cy="117474"/>
          </a:xfrm>
          <a:prstGeom prst="rect">
            <a:avLst/>
          </a:prstGeom>
        </p:spPr>
      </p:pic>
      <p:pic>
        <p:nvPicPr>
          <p:cNvPr id="19" name="object 19"/>
          <p:cNvPicPr/>
          <p:nvPr/>
        </p:nvPicPr>
        <p:blipFill>
          <a:blip r:embed="rId6" cstate="print"/>
          <a:stretch>
            <a:fillRect/>
          </a:stretch>
        </p:blipFill>
        <p:spPr>
          <a:xfrm>
            <a:off x="4152355" y="5460581"/>
            <a:ext cx="98424" cy="117474"/>
          </a:xfrm>
          <a:prstGeom prst="rect">
            <a:avLst/>
          </a:prstGeom>
        </p:spPr>
      </p:pic>
      <p:pic>
        <p:nvPicPr>
          <p:cNvPr id="20" name="object 20"/>
          <p:cNvPicPr/>
          <p:nvPr/>
        </p:nvPicPr>
        <p:blipFill>
          <a:blip r:embed="rId6" cstate="print"/>
          <a:stretch>
            <a:fillRect/>
          </a:stretch>
        </p:blipFill>
        <p:spPr>
          <a:xfrm>
            <a:off x="4505837" y="5664739"/>
            <a:ext cx="98424" cy="117474"/>
          </a:xfrm>
          <a:prstGeom prst="rect">
            <a:avLst/>
          </a:prstGeom>
        </p:spPr>
      </p:pic>
      <p:pic>
        <p:nvPicPr>
          <p:cNvPr id="21" name="object 21"/>
          <p:cNvPicPr/>
          <p:nvPr/>
        </p:nvPicPr>
        <p:blipFill>
          <a:blip r:embed="rId7" cstate="print"/>
          <a:stretch>
            <a:fillRect/>
          </a:stretch>
        </p:blipFill>
        <p:spPr>
          <a:xfrm>
            <a:off x="4734661" y="5969585"/>
            <a:ext cx="111124" cy="117474"/>
          </a:xfrm>
          <a:prstGeom prst="rect">
            <a:avLst/>
          </a:prstGeom>
        </p:spPr>
      </p:pic>
      <p:pic>
        <p:nvPicPr>
          <p:cNvPr id="22" name="object 22"/>
          <p:cNvPicPr/>
          <p:nvPr/>
        </p:nvPicPr>
        <p:blipFill>
          <a:blip r:embed="rId5" cstate="print"/>
          <a:stretch>
            <a:fillRect/>
          </a:stretch>
        </p:blipFill>
        <p:spPr>
          <a:xfrm>
            <a:off x="3774580" y="6417918"/>
            <a:ext cx="111124" cy="117474"/>
          </a:xfrm>
          <a:prstGeom prst="rect">
            <a:avLst/>
          </a:prstGeom>
        </p:spPr>
      </p:pic>
      <p:pic>
        <p:nvPicPr>
          <p:cNvPr id="23" name="object 23"/>
          <p:cNvPicPr/>
          <p:nvPr/>
        </p:nvPicPr>
        <p:blipFill>
          <a:blip r:embed="rId5" cstate="print"/>
          <a:stretch>
            <a:fillRect/>
          </a:stretch>
        </p:blipFill>
        <p:spPr>
          <a:xfrm>
            <a:off x="4024477" y="6417918"/>
            <a:ext cx="111124" cy="117474"/>
          </a:xfrm>
          <a:prstGeom prst="rect">
            <a:avLst/>
          </a:prstGeom>
        </p:spPr>
      </p:pic>
      <p:pic>
        <p:nvPicPr>
          <p:cNvPr id="24" name="object 24"/>
          <p:cNvPicPr/>
          <p:nvPr/>
        </p:nvPicPr>
        <p:blipFill>
          <a:blip r:embed="rId5" cstate="print"/>
          <a:stretch>
            <a:fillRect/>
          </a:stretch>
        </p:blipFill>
        <p:spPr>
          <a:xfrm>
            <a:off x="4917561" y="6417918"/>
            <a:ext cx="111124" cy="117474"/>
          </a:xfrm>
          <a:prstGeom prst="rect">
            <a:avLst/>
          </a:prstGeom>
        </p:spPr>
      </p:pic>
      <p:pic>
        <p:nvPicPr>
          <p:cNvPr id="25" name="object 25"/>
          <p:cNvPicPr/>
          <p:nvPr/>
        </p:nvPicPr>
        <p:blipFill>
          <a:blip r:embed="rId5" cstate="print"/>
          <a:stretch>
            <a:fillRect/>
          </a:stretch>
        </p:blipFill>
        <p:spPr>
          <a:xfrm>
            <a:off x="5049962" y="6977060"/>
            <a:ext cx="111124" cy="117474"/>
          </a:xfrm>
          <a:prstGeom prst="rect">
            <a:avLst/>
          </a:prstGeom>
        </p:spPr>
      </p:pic>
      <p:grpSp>
        <p:nvGrpSpPr>
          <p:cNvPr id="26" name="object 26"/>
          <p:cNvGrpSpPr/>
          <p:nvPr/>
        </p:nvGrpSpPr>
        <p:grpSpPr>
          <a:xfrm>
            <a:off x="2934819" y="7425570"/>
            <a:ext cx="220979" cy="270510"/>
            <a:chOff x="2934819" y="7425570"/>
            <a:chExt cx="220979" cy="270510"/>
          </a:xfrm>
        </p:grpSpPr>
        <p:pic>
          <p:nvPicPr>
            <p:cNvPr id="27" name="object 27"/>
            <p:cNvPicPr/>
            <p:nvPr/>
          </p:nvPicPr>
          <p:blipFill>
            <a:blip r:embed="rId7" cstate="print"/>
            <a:stretch>
              <a:fillRect/>
            </a:stretch>
          </p:blipFill>
          <p:spPr>
            <a:xfrm>
              <a:off x="3044411" y="7425570"/>
              <a:ext cx="111124" cy="117474"/>
            </a:xfrm>
            <a:prstGeom prst="rect">
              <a:avLst/>
            </a:prstGeom>
          </p:spPr>
        </p:pic>
        <p:pic>
          <p:nvPicPr>
            <p:cNvPr id="28" name="object 28"/>
            <p:cNvPicPr/>
            <p:nvPr/>
          </p:nvPicPr>
          <p:blipFill>
            <a:blip r:embed="rId5" cstate="print"/>
            <a:stretch>
              <a:fillRect/>
            </a:stretch>
          </p:blipFill>
          <p:spPr>
            <a:xfrm>
              <a:off x="2934819" y="7577993"/>
              <a:ext cx="111124" cy="117474"/>
            </a:xfrm>
            <a:prstGeom prst="rect">
              <a:avLst/>
            </a:prstGeom>
          </p:spPr>
        </p:pic>
      </p:grpSp>
      <p:grpSp>
        <p:nvGrpSpPr>
          <p:cNvPr id="29" name="object 29"/>
          <p:cNvGrpSpPr/>
          <p:nvPr/>
        </p:nvGrpSpPr>
        <p:grpSpPr>
          <a:xfrm>
            <a:off x="3264128" y="8289637"/>
            <a:ext cx="158750" cy="270510"/>
            <a:chOff x="3264128" y="8289637"/>
            <a:chExt cx="158750" cy="270510"/>
          </a:xfrm>
        </p:grpSpPr>
        <p:pic>
          <p:nvPicPr>
            <p:cNvPr id="30" name="object 30"/>
            <p:cNvPicPr/>
            <p:nvPr/>
          </p:nvPicPr>
          <p:blipFill>
            <a:blip r:embed="rId5" cstate="print"/>
            <a:stretch>
              <a:fillRect/>
            </a:stretch>
          </p:blipFill>
          <p:spPr>
            <a:xfrm>
              <a:off x="3264128" y="8289637"/>
              <a:ext cx="111124" cy="117474"/>
            </a:xfrm>
            <a:prstGeom prst="rect">
              <a:avLst/>
            </a:prstGeom>
          </p:spPr>
        </p:pic>
        <p:pic>
          <p:nvPicPr>
            <p:cNvPr id="31" name="object 31"/>
            <p:cNvPicPr/>
            <p:nvPr/>
          </p:nvPicPr>
          <p:blipFill>
            <a:blip r:embed="rId7" cstate="print"/>
            <a:stretch>
              <a:fillRect/>
            </a:stretch>
          </p:blipFill>
          <p:spPr>
            <a:xfrm>
              <a:off x="3311322" y="8442060"/>
              <a:ext cx="111124" cy="117474"/>
            </a:xfrm>
            <a:prstGeom prst="rect">
              <a:avLst/>
            </a:prstGeom>
          </p:spPr>
        </p:pic>
      </p:grpSp>
      <p:pic>
        <p:nvPicPr>
          <p:cNvPr id="32" name="object 32"/>
          <p:cNvPicPr/>
          <p:nvPr/>
        </p:nvPicPr>
        <p:blipFill>
          <a:blip r:embed="rId5" cstate="print"/>
          <a:stretch>
            <a:fillRect/>
          </a:stretch>
        </p:blipFill>
        <p:spPr>
          <a:xfrm>
            <a:off x="3512508" y="8289637"/>
            <a:ext cx="111124" cy="117474"/>
          </a:xfrm>
          <a:prstGeom prst="rect">
            <a:avLst/>
          </a:prstGeom>
        </p:spPr>
      </p:pic>
      <p:pic>
        <p:nvPicPr>
          <p:cNvPr id="33" name="object 33"/>
          <p:cNvPicPr/>
          <p:nvPr/>
        </p:nvPicPr>
        <p:blipFill>
          <a:blip r:embed="rId5" cstate="print"/>
          <a:stretch>
            <a:fillRect/>
          </a:stretch>
        </p:blipFill>
        <p:spPr>
          <a:xfrm>
            <a:off x="4676527" y="9042691"/>
            <a:ext cx="111124" cy="117474"/>
          </a:xfrm>
          <a:prstGeom prst="rect">
            <a:avLst/>
          </a:prstGeom>
        </p:spPr>
      </p:pic>
      <p:pic>
        <p:nvPicPr>
          <p:cNvPr id="34" name="object 34"/>
          <p:cNvPicPr/>
          <p:nvPr/>
        </p:nvPicPr>
        <p:blipFill>
          <a:blip r:embed="rId5" cstate="print"/>
          <a:stretch>
            <a:fillRect/>
          </a:stretch>
        </p:blipFill>
        <p:spPr>
          <a:xfrm>
            <a:off x="4559269" y="9397754"/>
            <a:ext cx="111124" cy="117474"/>
          </a:xfrm>
          <a:prstGeom prst="rect">
            <a:avLst/>
          </a:prstGeom>
        </p:spPr>
      </p:pic>
      <p:pic>
        <p:nvPicPr>
          <p:cNvPr id="35" name="object 35"/>
          <p:cNvPicPr/>
          <p:nvPr/>
        </p:nvPicPr>
        <p:blipFill>
          <a:blip r:embed="rId6" cstate="print"/>
          <a:stretch>
            <a:fillRect/>
          </a:stretch>
        </p:blipFill>
        <p:spPr>
          <a:xfrm>
            <a:off x="3289618" y="9601912"/>
            <a:ext cx="98424" cy="117474"/>
          </a:xfrm>
          <a:prstGeom prst="rect">
            <a:avLst/>
          </a:prstGeom>
        </p:spPr>
      </p:pic>
      <p:graphicFrame>
        <p:nvGraphicFramePr>
          <p:cNvPr id="36" name="object 36"/>
          <p:cNvGraphicFramePr>
            <a:graphicFrameLocks noGrp="1"/>
          </p:cNvGraphicFramePr>
          <p:nvPr/>
        </p:nvGraphicFramePr>
        <p:xfrm>
          <a:off x="719137" y="3491751"/>
          <a:ext cx="6339204" cy="6463665"/>
        </p:xfrm>
        <a:graphic>
          <a:graphicData uri="http://schemas.openxmlformats.org/drawingml/2006/table">
            <a:tbl>
              <a:tblPr firstRow="1" bandRow="1">
                <a:tableStyleId>{2D5ABB26-0587-4C30-8999-92F81FD0307C}</a:tableStyleId>
              </a:tblPr>
              <a:tblGrid>
                <a:gridCol w="890905">
                  <a:extLst>
                    <a:ext uri="{9D8B030D-6E8A-4147-A177-3AD203B41FA5}">
                      <a16:colId xmlns:a16="http://schemas.microsoft.com/office/drawing/2014/main" val="20000"/>
                    </a:ext>
                  </a:extLst>
                </a:gridCol>
                <a:gridCol w="1032509">
                  <a:extLst>
                    <a:ext uri="{9D8B030D-6E8A-4147-A177-3AD203B41FA5}">
                      <a16:colId xmlns:a16="http://schemas.microsoft.com/office/drawing/2014/main" val="20001"/>
                    </a:ext>
                  </a:extLst>
                </a:gridCol>
                <a:gridCol w="4415790">
                  <a:extLst>
                    <a:ext uri="{9D8B030D-6E8A-4147-A177-3AD203B41FA5}">
                      <a16:colId xmlns:a16="http://schemas.microsoft.com/office/drawing/2014/main" val="20002"/>
                    </a:ext>
                  </a:extLst>
                </a:gridCol>
              </a:tblGrid>
              <a:tr h="259715">
                <a:tc>
                  <a:txBody>
                    <a:bodyPr/>
                    <a:lstStyle/>
                    <a:p>
                      <a:pPr marL="268605">
                        <a:lnSpc>
                          <a:spcPct val="100000"/>
                        </a:lnSpc>
                        <a:spcBef>
                          <a:spcPts val="350"/>
                        </a:spcBef>
                      </a:pPr>
                      <a:r>
                        <a:rPr sz="1050" b="1" spc="-25" dirty="0">
                          <a:solidFill>
                            <a:srgbClr val="FFFFFF"/>
                          </a:solidFill>
                          <a:latin typeface="함초롬바탕"/>
                          <a:cs typeface="함초롬바탕"/>
                        </a:rPr>
                        <a:t>기업명</a:t>
                      </a:r>
                      <a:endParaRPr sz="1050">
                        <a:latin typeface="함초롬바탕"/>
                        <a:cs typeface="함초롬바탕"/>
                      </a:endParaRPr>
                    </a:p>
                  </a:txBody>
                  <a:tcPr marL="0" marR="0" marT="44450" marB="0">
                    <a:lnB w="6350">
                      <a:solidFill>
                        <a:srgbClr val="A6A6A6"/>
                      </a:solidFill>
                      <a:prstDash val="solid"/>
                    </a:lnB>
                    <a:solidFill>
                      <a:srgbClr val="252525"/>
                    </a:solidFill>
                  </a:tcPr>
                </a:tc>
                <a:tc gridSpan="2">
                  <a:txBody>
                    <a:bodyPr/>
                    <a:lstStyle/>
                    <a:p>
                      <a:pPr marL="123825">
                        <a:lnSpc>
                          <a:spcPct val="100000"/>
                        </a:lnSpc>
                        <a:spcBef>
                          <a:spcPts val="350"/>
                        </a:spcBef>
                        <a:tabLst>
                          <a:tab pos="3121660" algn="l"/>
                        </a:tabLst>
                      </a:pPr>
                      <a:r>
                        <a:rPr sz="1050" b="1" dirty="0">
                          <a:solidFill>
                            <a:srgbClr val="FFFFFF"/>
                          </a:solidFill>
                          <a:latin typeface="함초롬돋움"/>
                          <a:cs typeface="함초롬돋움"/>
                        </a:rPr>
                        <a:t>2024</a:t>
                      </a:r>
                      <a:r>
                        <a:rPr sz="1050" b="1" spc="-229" dirty="0">
                          <a:solidFill>
                            <a:srgbClr val="FFFFFF"/>
                          </a:solidFill>
                          <a:latin typeface="함초롬돋움"/>
                          <a:cs typeface="함초롬돋움"/>
                        </a:rPr>
                        <a:t> </a:t>
                      </a:r>
                      <a:r>
                        <a:rPr sz="1050" b="1" dirty="0">
                          <a:solidFill>
                            <a:srgbClr val="FFFFFF"/>
                          </a:solidFill>
                          <a:latin typeface="함초롬바탕"/>
                          <a:cs typeface="함초롬바탕"/>
                        </a:rPr>
                        <a:t>수</a:t>
                      </a:r>
                      <a:r>
                        <a:rPr sz="1050" b="1" spc="130" dirty="0">
                          <a:solidFill>
                            <a:srgbClr val="FFFFFF"/>
                          </a:solidFill>
                          <a:latin typeface="함초롬바탕"/>
                          <a:cs typeface="함초롬바탕"/>
                        </a:rPr>
                        <a:t>  </a:t>
                      </a:r>
                      <a:r>
                        <a:rPr sz="1050" b="1" spc="-25" dirty="0">
                          <a:solidFill>
                            <a:srgbClr val="FFFFFF"/>
                          </a:solidFill>
                          <a:latin typeface="함초롬바탕"/>
                          <a:cs typeface="함초롬바탕"/>
                        </a:rPr>
                        <a:t>제품</a:t>
                      </a:r>
                      <a:r>
                        <a:rPr sz="1050" b="1" dirty="0">
                          <a:solidFill>
                            <a:srgbClr val="FFFFFF"/>
                          </a:solidFill>
                          <a:latin typeface="함초롬바탕"/>
                          <a:cs typeface="함초롬바탕"/>
                        </a:rPr>
                        <a:t>	</a:t>
                      </a:r>
                      <a:r>
                        <a:rPr sz="1050" b="1" spc="-25" dirty="0">
                          <a:solidFill>
                            <a:srgbClr val="FFFFFF"/>
                          </a:solidFill>
                          <a:latin typeface="함초롬바탕"/>
                          <a:cs typeface="함초롬바탕"/>
                        </a:rPr>
                        <a:t>내용</a:t>
                      </a:r>
                      <a:endParaRPr sz="1050">
                        <a:latin typeface="함초롬바탕"/>
                        <a:cs typeface="함초롬바탕"/>
                      </a:endParaRPr>
                    </a:p>
                  </a:txBody>
                  <a:tcPr marL="0" marR="0" marT="44450" marB="0">
                    <a:lnB w="6350">
                      <a:solidFill>
                        <a:srgbClr val="A6A6A6"/>
                      </a:solidFill>
                      <a:prstDash val="solid"/>
                    </a:lnB>
                    <a:solidFill>
                      <a:srgbClr val="DB526A"/>
                    </a:solidFill>
                  </a:tcPr>
                </a:tc>
                <a:tc hMerge="1">
                  <a:txBody>
                    <a:bodyPr/>
                    <a:lstStyle/>
                    <a:p>
                      <a:endParaRPr/>
                    </a:p>
                  </a:txBody>
                  <a:tcPr marL="0" marR="0" marT="0" marB="0"/>
                </a:tc>
                <a:extLst>
                  <a:ext uri="{0D108BD9-81ED-4DB2-BD59-A6C34878D82A}">
                    <a16:rowId xmlns:a16="http://schemas.microsoft.com/office/drawing/2014/main" val="10000"/>
                  </a:ext>
                </a:extLst>
              </a:tr>
              <a:tr h="1108710">
                <a:tc>
                  <a:txBody>
                    <a:bodyPr/>
                    <a:lstStyle/>
                    <a:p>
                      <a:pPr>
                        <a:lnSpc>
                          <a:spcPct val="100000"/>
                        </a:lnSpc>
                      </a:pPr>
                      <a:endParaRPr sz="1600">
                        <a:latin typeface="Times New Roman"/>
                        <a:cs typeface="Times New Roman"/>
                      </a:endParaRPr>
                    </a:p>
                    <a:p>
                      <a:pPr marL="164465">
                        <a:lnSpc>
                          <a:spcPct val="100000"/>
                        </a:lnSpc>
                        <a:spcBef>
                          <a:spcPts val="1145"/>
                        </a:spcBef>
                      </a:pPr>
                      <a:r>
                        <a:rPr sz="1100" b="1" spc="-10" dirty="0">
                          <a:latin typeface="함초롬돋움"/>
                          <a:cs typeface="함초롬돋움"/>
                        </a:rPr>
                        <a:t>10minds</a:t>
                      </a:r>
                      <a:endParaRPr sz="1100">
                        <a:latin typeface="함초롬돋움"/>
                        <a:cs typeface="함초롬돋움"/>
                      </a:endParaRPr>
                    </a:p>
                    <a:p>
                      <a:pPr marL="210185">
                        <a:lnSpc>
                          <a:spcPct val="100000"/>
                        </a:lnSpc>
                        <a:spcBef>
                          <a:spcPts val="135"/>
                        </a:spcBef>
                      </a:pPr>
                      <a:r>
                        <a:rPr sz="1050" b="1" spc="-20" dirty="0">
                          <a:latin typeface="함초롬바탕"/>
                          <a:cs typeface="함초롬바탕"/>
                        </a:rPr>
                        <a:t>텐마인즈</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pPr>
                      <a:endParaRPr sz="1400">
                        <a:latin typeface="Times New Roman"/>
                        <a:cs typeface="Times New Roman"/>
                      </a:endParaRPr>
                    </a:p>
                    <a:p>
                      <a:pPr>
                        <a:lnSpc>
                          <a:spcPct val="100000"/>
                        </a:lnSpc>
                        <a:spcBef>
                          <a:spcPts val="35"/>
                        </a:spcBef>
                      </a:pPr>
                      <a:endParaRPr sz="1200">
                        <a:latin typeface="Times New Roman"/>
                        <a:cs typeface="Times New Roman"/>
                      </a:endParaRPr>
                    </a:p>
                    <a:p>
                      <a:pPr marL="166370">
                        <a:lnSpc>
                          <a:spcPct val="100000"/>
                        </a:lnSpc>
                      </a:pPr>
                      <a:r>
                        <a:rPr sz="1000" spc="-45" dirty="0">
                          <a:latin typeface="함초롬돋움"/>
                          <a:cs typeface="함초롬돋움"/>
                        </a:rPr>
                        <a:t>Motion</a:t>
                      </a:r>
                      <a:r>
                        <a:rPr sz="1000" spc="-135" dirty="0">
                          <a:latin typeface="함초롬돋움"/>
                          <a:cs typeface="함초롬돋움"/>
                        </a:rPr>
                        <a:t> </a:t>
                      </a:r>
                      <a:r>
                        <a:rPr sz="1000" spc="-10" dirty="0">
                          <a:latin typeface="함초롬돋움"/>
                          <a:cs typeface="함초롬돋움"/>
                        </a:rPr>
                        <a:t>Sleep</a:t>
                      </a:r>
                      <a:endParaRPr sz="1000">
                        <a:latin typeface="함초롬돋움"/>
                        <a:cs typeface="함초롬돋움"/>
                      </a:endParaRPr>
                    </a:p>
                    <a:p>
                      <a:pPr marL="227329">
                        <a:lnSpc>
                          <a:spcPct val="100000"/>
                        </a:lnSpc>
                        <a:spcBef>
                          <a:spcPts val="204"/>
                        </a:spcBef>
                      </a:pPr>
                      <a:r>
                        <a:rPr sz="1000" spc="-100" dirty="0">
                          <a:latin typeface="함초롬바탕"/>
                          <a:cs typeface="함초롬바탕"/>
                        </a:rPr>
                        <a:t>스마트</a:t>
                      </a:r>
                      <a:r>
                        <a:rPr sz="1000" spc="-135" dirty="0">
                          <a:latin typeface="함초롬바탕"/>
                          <a:cs typeface="함초롬바탕"/>
                        </a:rPr>
                        <a:t> </a:t>
                      </a:r>
                      <a:r>
                        <a:rPr sz="1000" spc="-25" dirty="0">
                          <a:latin typeface="함초롬바탕"/>
                          <a:cs typeface="함초롬바탕"/>
                        </a:rPr>
                        <a:t>베개</a:t>
                      </a:r>
                      <a:endParaRPr sz="100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F8DDE0"/>
                    </a:solidFill>
                  </a:tcPr>
                </a:tc>
                <a:tc>
                  <a:txBody>
                    <a:bodyPr/>
                    <a:lstStyle/>
                    <a:p>
                      <a:pPr marL="179705" marR="128270" indent="-108585">
                        <a:lnSpc>
                          <a:spcPct val="100000"/>
                        </a:lnSpc>
                        <a:spcBef>
                          <a:spcPts val="525"/>
                        </a:spcBef>
                        <a:buFont typeface="Arial"/>
                        <a:buChar char="•"/>
                        <a:tabLst>
                          <a:tab pos="180340" algn="l"/>
                          <a:tab pos="1033144" algn="l"/>
                        </a:tabLst>
                      </a:pPr>
                      <a:r>
                        <a:rPr sz="1000" spc="-90" dirty="0">
                          <a:latin typeface="함초롬돋움"/>
                          <a:cs typeface="함초롬돋움"/>
                        </a:rPr>
                        <a:t>'</a:t>
                      </a:r>
                      <a:r>
                        <a:rPr sz="1000" spc="-90" dirty="0">
                          <a:latin typeface="함초롬바탕"/>
                          <a:cs typeface="함초롬바탕"/>
                        </a:rPr>
                        <a:t>모션슬립</a:t>
                      </a:r>
                      <a:r>
                        <a:rPr sz="1000" spc="-90" dirty="0">
                          <a:latin typeface="함초롬돋움"/>
                          <a:cs typeface="함초롬돋움"/>
                        </a:rPr>
                        <a:t>'</a:t>
                      </a:r>
                      <a:r>
                        <a:rPr sz="1000" spc="-90" dirty="0">
                          <a:latin typeface="함초롬바탕"/>
                          <a:cs typeface="함초롬바탕"/>
                        </a:rPr>
                        <a:t>은</a:t>
                      </a:r>
                      <a:r>
                        <a:rPr sz="1000" spc="-105" dirty="0">
                          <a:latin typeface="함초롬바탕"/>
                          <a:cs typeface="함초롬바탕"/>
                        </a:rPr>
                        <a:t> </a:t>
                      </a:r>
                      <a:r>
                        <a:rPr sz="1000" spc="-75" dirty="0">
                          <a:latin typeface="함초롬돋움"/>
                          <a:cs typeface="함초롬돋움"/>
                        </a:rPr>
                        <a:t>AI</a:t>
                      </a:r>
                      <a:r>
                        <a:rPr sz="1000" spc="-160" dirty="0">
                          <a:latin typeface="함초롬돋움"/>
                          <a:cs typeface="함초롬돋움"/>
                        </a:rPr>
                        <a:t> </a:t>
                      </a:r>
                      <a:r>
                        <a:rPr sz="1000" spc="-105" dirty="0">
                          <a:latin typeface="함초롬바탕"/>
                          <a:cs typeface="함초롬바탕"/>
                        </a:rPr>
                        <a:t>기반으로</a:t>
                      </a:r>
                      <a:r>
                        <a:rPr sz="1000" spc="-114" dirty="0">
                          <a:latin typeface="함초롬바탕"/>
                          <a:cs typeface="함초롬바탕"/>
                        </a:rPr>
                        <a:t> </a:t>
                      </a:r>
                      <a:r>
                        <a:rPr sz="1000" spc="-95" dirty="0">
                          <a:latin typeface="함초롬바탕"/>
                          <a:cs typeface="함초롬바탕"/>
                        </a:rPr>
                        <a:t>수면</a:t>
                      </a:r>
                      <a:r>
                        <a:rPr sz="1000" spc="-130" dirty="0">
                          <a:latin typeface="함초롬바탕"/>
                          <a:cs typeface="함초롬바탕"/>
                        </a:rPr>
                        <a:t> </a:t>
                      </a:r>
                      <a:r>
                        <a:rPr sz="1000" spc="-65" dirty="0">
                          <a:latin typeface="함초롬바탕"/>
                          <a:cs typeface="함초롬바탕"/>
                        </a:rPr>
                        <a:t>중</a:t>
                      </a:r>
                      <a:r>
                        <a:rPr sz="1000" spc="-160" dirty="0">
                          <a:latin typeface="함초롬바탕"/>
                          <a:cs typeface="함초롬바탕"/>
                        </a:rPr>
                        <a:t> </a:t>
                      </a:r>
                      <a:r>
                        <a:rPr sz="1000" spc="-100" dirty="0">
                          <a:latin typeface="함초롬바탕"/>
                          <a:cs typeface="함초롬바탕"/>
                        </a:rPr>
                        <a:t>고개를</a:t>
                      </a:r>
                      <a:r>
                        <a:rPr sz="1000" spc="-130" dirty="0">
                          <a:latin typeface="함초롬바탕"/>
                          <a:cs typeface="함초롬바탕"/>
                        </a:rPr>
                        <a:t> </a:t>
                      </a:r>
                      <a:r>
                        <a:rPr sz="1000" spc="-100" dirty="0">
                          <a:latin typeface="함초롬바탕"/>
                          <a:cs typeface="함초롬바탕"/>
                        </a:rPr>
                        <a:t>움직여</a:t>
                      </a:r>
                      <a:r>
                        <a:rPr sz="1000" spc="-120" dirty="0">
                          <a:latin typeface="함초롬바탕"/>
                          <a:cs typeface="함초롬바탕"/>
                        </a:rPr>
                        <a:t> </a:t>
                      </a:r>
                      <a:r>
                        <a:rPr sz="1000" spc="-100" dirty="0">
                          <a:latin typeface="함초롬바탕"/>
                          <a:cs typeface="함초롬바탕"/>
                        </a:rPr>
                        <a:t>코골이</a:t>
                      </a:r>
                      <a:r>
                        <a:rPr sz="1000" spc="-130" dirty="0">
                          <a:latin typeface="함초롬바탕"/>
                          <a:cs typeface="함초롬바탕"/>
                        </a:rPr>
                        <a:t> </a:t>
                      </a:r>
                      <a:r>
                        <a:rPr sz="1000" spc="-100" dirty="0">
                          <a:latin typeface="함초롬바탕"/>
                          <a:cs typeface="함초롬바탕"/>
                        </a:rPr>
                        <a:t>완화에</a:t>
                      </a:r>
                      <a:r>
                        <a:rPr sz="1000" spc="-130" dirty="0">
                          <a:latin typeface="함초롬바탕"/>
                          <a:cs typeface="함초롬바탕"/>
                        </a:rPr>
                        <a:t> </a:t>
                      </a:r>
                      <a:r>
                        <a:rPr sz="1000" spc="-95" dirty="0">
                          <a:latin typeface="함초롬바탕"/>
                          <a:cs typeface="함초롬바탕"/>
                        </a:rPr>
                        <a:t>도움</a:t>
                      </a:r>
                      <a:r>
                        <a:rPr sz="1000" spc="-130" dirty="0">
                          <a:latin typeface="함초롬바탕"/>
                          <a:cs typeface="함초롬바탕"/>
                        </a:rPr>
                        <a:t> </a:t>
                      </a:r>
                      <a:r>
                        <a:rPr sz="1000" spc="-95" dirty="0">
                          <a:latin typeface="함초롬바탕"/>
                          <a:cs typeface="함초롬바탕"/>
                        </a:rPr>
                        <a:t>주는</a:t>
                      </a:r>
                      <a:r>
                        <a:rPr sz="1000" spc="-150" dirty="0">
                          <a:latin typeface="함초롬바탕"/>
                          <a:cs typeface="함초롬바탕"/>
                        </a:rPr>
                        <a:t> </a:t>
                      </a:r>
                      <a:r>
                        <a:rPr sz="1000" spc="-60" dirty="0">
                          <a:latin typeface="함초롬돋움"/>
                          <a:cs typeface="함초롬돋움"/>
                        </a:rPr>
                        <a:t>'</a:t>
                      </a:r>
                      <a:r>
                        <a:rPr sz="1000" spc="-60" dirty="0">
                          <a:latin typeface="함초롬바탕"/>
                          <a:cs typeface="함초롬바탕"/>
                        </a:rPr>
                        <a:t>모션필로우 </a:t>
                      </a:r>
                      <a:r>
                        <a:rPr sz="1000" spc="-100" dirty="0">
                          <a:latin typeface="함초롬돋움"/>
                          <a:cs typeface="함초롬돋움"/>
                        </a:rPr>
                        <a:t>&amp;</a:t>
                      </a:r>
                      <a:r>
                        <a:rPr sz="1000" spc="-160" dirty="0">
                          <a:latin typeface="함초롬돋움"/>
                          <a:cs typeface="함초롬돋움"/>
                        </a:rPr>
                        <a:t> </a:t>
                      </a:r>
                      <a:r>
                        <a:rPr sz="1000" spc="-95" dirty="0">
                          <a:latin typeface="함초롬바탕"/>
                          <a:cs typeface="함초롬바탕"/>
                        </a:rPr>
                        <a:t>시스템</a:t>
                      </a:r>
                      <a:r>
                        <a:rPr sz="1000" spc="-95" dirty="0">
                          <a:latin typeface="함초롬돋움"/>
                          <a:cs typeface="함초롬돋움"/>
                        </a:rPr>
                        <a:t>'</a:t>
                      </a:r>
                      <a:r>
                        <a:rPr sz="1000" spc="-95" dirty="0">
                          <a:latin typeface="함초롬바탕"/>
                          <a:cs typeface="함초롬바탕"/>
                        </a:rPr>
                        <a:t>과</a:t>
                      </a:r>
                      <a:r>
                        <a:rPr sz="1000" spc="-114" dirty="0">
                          <a:latin typeface="함초롬바탕"/>
                          <a:cs typeface="함초롬바탕"/>
                        </a:rPr>
                        <a:t> </a:t>
                      </a:r>
                      <a:r>
                        <a:rPr sz="1000" spc="-95" dirty="0">
                          <a:latin typeface="함초롬바탕"/>
                          <a:cs typeface="함초롬바탕"/>
                        </a:rPr>
                        <a:t>수면</a:t>
                      </a:r>
                      <a:r>
                        <a:rPr sz="1000" spc="-145" dirty="0">
                          <a:latin typeface="함초롬바탕"/>
                          <a:cs typeface="함초롬바탕"/>
                        </a:rPr>
                        <a:t> </a:t>
                      </a:r>
                      <a:r>
                        <a:rPr sz="1000" spc="-100" dirty="0">
                          <a:latin typeface="함초롬바탕"/>
                          <a:cs typeface="함초롬바탕"/>
                        </a:rPr>
                        <a:t>건강을</a:t>
                      </a:r>
                      <a:r>
                        <a:rPr sz="1000" spc="-125" dirty="0">
                          <a:latin typeface="함초롬바탕"/>
                          <a:cs typeface="함초롬바탕"/>
                        </a:rPr>
                        <a:t> </a:t>
                      </a:r>
                      <a:r>
                        <a:rPr sz="1000" spc="-110" dirty="0">
                          <a:latin typeface="함초롬바탕"/>
                          <a:cs typeface="함초롬바탕"/>
                        </a:rPr>
                        <a:t>모니터링할</a:t>
                      </a:r>
                      <a:r>
                        <a:rPr sz="1000" spc="-85" dirty="0">
                          <a:latin typeface="함초롬바탕"/>
                          <a:cs typeface="함초롬바탕"/>
                        </a:rPr>
                        <a:t> </a:t>
                      </a:r>
                      <a:r>
                        <a:rPr sz="1000" spc="-65" dirty="0">
                          <a:latin typeface="함초롬바탕"/>
                          <a:cs typeface="함초롬바탕"/>
                        </a:rPr>
                        <a:t>수</a:t>
                      </a:r>
                      <a:r>
                        <a:rPr sz="1000" spc="-160" dirty="0">
                          <a:latin typeface="함초롬바탕"/>
                          <a:cs typeface="함초롬바탕"/>
                        </a:rPr>
                        <a:t> </a:t>
                      </a:r>
                      <a:r>
                        <a:rPr sz="1000" spc="-95" dirty="0">
                          <a:latin typeface="함초롬바탕"/>
                          <a:cs typeface="함초롬바탕"/>
                        </a:rPr>
                        <a:t>있는</a:t>
                      </a:r>
                      <a:r>
                        <a:rPr sz="1000" spc="-125" dirty="0">
                          <a:latin typeface="함초롬바탕"/>
                          <a:cs typeface="함초롬바탕"/>
                        </a:rPr>
                        <a:t> </a:t>
                      </a:r>
                      <a:r>
                        <a:rPr sz="1000" spc="-85" dirty="0">
                          <a:latin typeface="함초롬돋움"/>
                          <a:cs typeface="함초롬돋움"/>
                        </a:rPr>
                        <a:t>'</a:t>
                      </a:r>
                      <a:r>
                        <a:rPr sz="1000" spc="-85" dirty="0">
                          <a:latin typeface="함초롬바탕"/>
                          <a:cs typeface="함초롬바탕"/>
                        </a:rPr>
                        <a:t>모션링</a:t>
                      </a:r>
                      <a:r>
                        <a:rPr sz="1000" spc="-85" dirty="0">
                          <a:latin typeface="함초롬돋움"/>
                          <a:cs typeface="함초롬돋움"/>
                        </a:rPr>
                        <a:t>'</a:t>
                      </a:r>
                      <a:r>
                        <a:rPr sz="1000" spc="-85" dirty="0">
                          <a:latin typeface="함초롬바탕"/>
                          <a:cs typeface="함초롬바탕"/>
                        </a:rPr>
                        <a:t>을</a:t>
                      </a:r>
                      <a:r>
                        <a:rPr sz="1000" spc="-125" dirty="0">
                          <a:latin typeface="함초롬바탕"/>
                          <a:cs typeface="함초롬바탕"/>
                        </a:rPr>
                        <a:t> </a:t>
                      </a:r>
                      <a:r>
                        <a:rPr sz="1000" spc="-100" dirty="0">
                          <a:latin typeface="함초롬바탕"/>
                          <a:cs typeface="함초롬바탕"/>
                        </a:rPr>
                        <a:t>포함한</a:t>
                      </a:r>
                      <a:r>
                        <a:rPr sz="1000" spc="-120" dirty="0">
                          <a:latin typeface="함초롬바탕"/>
                          <a:cs typeface="함초롬바탕"/>
                        </a:rPr>
                        <a:t> </a:t>
                      </a:r>
                      <a:r>
                        <a:rPr sz="1000" spc="-95" dirty="0">
                          <a:latin typeface="함초롬바탕"/>
                          <a:cs typeface="함초롬바탕"/>
                        </a:rPr>
                        <a:t>수면</a:t>
                      </a:r>
                      <a:r>
                        <a:rPr sz="1000" spc="-140" dirty="0">
                          <a:latin typeface="함초롬바탕"/>
                          <a:cs typeface="함초롬바탕"/>
                        </a:rPr>
                        <a:t> </a:t>
                      </a:r>
                      <a:r>
                        <a:rPr sz="1000" spc="-105" dirty="0">
                          <a:latin typeface="함초롬바탕"/>
                          <a:cs typeface="함초롬바탕"/>
                        </a:rPr>
                        <a:t>가전으로</a:t>
                      </a:r>
                      <a:r>
                        <a:rPr sz="1000" spc="-120" dirty="0">
                          <a:latin typeface="함초롬바탕"/>
                          <a:cs typeface="함초롬바탕"/>
                        </a:rPr>
                        <a:t> </a:t>
                      </a:r>
                      <a:r>
                        <a:rPr sz="1000" spc="-25" dirty="0">
                          <a:latin typeface="함초롬돋움"/>
                          <a:cs typeface="함초롬돋움"/>
                        </a:rPr>
                        <a:t>CES </a:t>
                      </a:r>
                      <a:r>
                        <a:rPr sz="1000" spc="-45" dirty="0">
                          <a:latin typeface="함초롬돋움"/>
                          <a:cs typeface="함초롬돋움"/>
                        </a:rPr>
                        <a:t>2024</a:t>
                      </a:r>
                      <a:r>
                        <a:rPr sz="1000" spc="-165" dirty="0">
                          <a:latin typeface="함초롬돋움"/>
                          <a:cs typeface="함초롬돋움"/>
                        </a:rPr>
                        <a:t> </a:t>
                      </a:r>
                      <a:r>
                        <a:rPr sz="1000" spc="-20" dirty="0">
                          <a:latin typeface="함초롬바탕"/>
                          <a:cs typeface="함초롬바탕"/>
                        </a:rPr>
                        <a:t>최고혁신</a:t>
                      </a:r>
                      <a:r>
                        <a:rPr sz="1000" dirty="0">
                          <a:latin typeface="함초롬바탕"/>
                          <a:cs typeface="함초롬바탕"/>
                        </a:rPr>
                        <a:t>	수</a:t>
                      </a:r>
                      <a:r>
                        <a:rPr sz="1000" spc="465" dirty="0">
                          <a:latin typeface="함초롬바탕"/>
                          <a:cs typeface="함초롬바탕"/>
                        </a:rPr>
                        <a:t> </a:t>
                      </a:r>
                      <a:r>
                        <a:rPr sz="1000" spc="-65" dirty="0">
                          <a:latin typeface="함초롬바탕"/>
                          <a:cs typeface="함초롬바탕"/>
                        </a:rPr>
                        <a:t>한</a:t>
                      </a:r>
                      <a:r>
                        <a:rPr sz="1000" spc="-140" dirty="0">
                          <a:latin typeface="함초롬바탕"/>
                          <a:cs typeface="함초롬바탕"/>
                        </a:rPr>
                        <a:t> </a:t>
                      </a:r>
                      <a:r>
                        <a:rPr sz="1000" spc="-65" dirty="0">
                          <a:latin typeface="함초롬바탕"/>
                          <a:cs typeface="함초롬바탕"/>
                        </a:rPr>
                        <a:t>바</a:t>
                      </a:r>
                      <a:r>
                        <a:rPr sz="1000" spc="-175" dirty="0">
                          <a:latin typeface="함초롬바탕"/>
                          <a:cs typeface="함초롬바탕"/>
                        </a:rPr>
                        <a:t> </a:t>
                      </a:r>
                      <a:r>
                        <a:rPr sz="1000" spc="-25" dirty="0">
                          <a:latin typeface="함초롬바탕"/>
                          <a:cs typeface="함초롬바탕"/>
                        </a:rPr>
                        <a:t>있음</a:t>
                      </a:r>
                      <a:endParaRPr sz="1000">
                        <a:latin typeface="함초롬바탕"/>
                        <a:cs typeface="함초롬바탕"/>
                      </a:endParaRPr>
                    </a:p>
                    <a:p>
                      <a:pPr marL="179705" marR="81280" indent="-108585">
                        <a:lnSpc>
                          <a:spcPct val="100000"/>
                        </a:lnSpc>
                        <a:spcBef>
                          <a:spcPts val="395"/>
                        </a:spcBef>
                        <a:buFont typeface="Arial"/>
                        <a:buChar char="•"/>
                        <a:tabLst>
                          <a:tab pos="180340" algn="l"/>
                          <a:tab pos="1046480" algn="l"/>
                        </a:tabLst>
                      </a:pPr>
                      <a:r>
                        <a:rPr sz="1000" spc="-95" dirty="0">
                          <a:latin typeface="함초롬바탕"/>
                          <a:cs typeface="함초롬바탕"/>
                        </a:rPr>
                        <a:t>모션</a:t>
                      </a:r>
                      <a:r>
                        <a:rPr sz="1000" spc="-160" dirty="0">
                          <a:latin typeface="함초롬바탕"/>
                          <a:cs typeface="함초롬바탕"/>
                        </a:rPr>
                        <a:t> </a:t>
                      </a:r>
                      <a:r>
                        <a:rPr sz="1000" spc="-75" dirty="0">
                          <a:latin typeface="함초롬바탕"/>
                          <a:cs typeface="함초롬바탕"/>
                        </a:rPr>
                        <a:t>베개</a:t>
                      </a:r>
                      <a:r>
                        <a:rPr sz="1000" spc="-75" dirty="0">
                          <a:latin typeface="함초롬돋움"/>
                          <a:cs typeface="함초롬돋움"/>
                        </a:rPr>
                        <a:t>,</a:t>
                      </a:r>
                      <a:r>
                        <a:rPr sz="1000" spc="-135" dirty="0">
                          <a:latin typeface="함초롬돋움"/>
                          <a:cs typeface="함초롬돋움"/>
                        </a:rPr>
                        <a:t> </a:t>
                      </a:r>
                      <a:r>
                        <a:rPr sz="1000" spc="-95" dirty="0">
                          <a:latin typeface="함초롬바탕"/>
                          <a:cs typeface="함초롬바탕"/>
                        </a:rPr>
                        <a:t>무드</a:t>
                      </a:r>
                      <a:r>
                        <a:rPr sz="1000" spc="-155" dirty="0">
                          <a:latin typeface="함초롬바탕"/>
                          <a:cs typeface="함초롬바탕"/>
                        </a:rPr>
                        <a:t> </a:t>
                      </a:r>
                      <a:r>
                        <a:rPr sz="1000" spc="-95" dirty="0">
                          <a:latin typeface="함초롬바탕"/>
                          <a:cs typeface="함초롬바탕"/>
                        </a:rPr>
                        <a:t>램프</a:t>
                      </a:r>
                      <a:r>
                        <a:rPr sz="1000" spc="-160" dirty="0">
                          <a:latin typeface="함초롬바탕"/>
                          <a:cs typeface="함초롬바탕"/>
                        </a:rPr>
                        <a:t> </a:t>
                      </a:r>
                      <a:r>
                        <a:rPr sz="1000" spc="-75" dirty="0">
                          <a:latin typeface="함초롬바탕"/>
                          <a:cs typeface="함초롬바탕"/>
                        </a:rPr>
                        <a:t>기능</a:t>
                      </a:r>
                      <a:r>
                        <a:rPr sz="1000" spc="-75" dirty="0">
                          <a:latin typeface="함초롬돋움"/>
                          <a:cs typeface="함초롬돋움"/>
                        </a:rPr>
                        <a:t>,</a:t>
                      </a:r>
                      <a:r>
                        <a:rPr sz="1000" spc="-135" dirty="0">
                          <a:latin typeface="함초롬돋움"/>
                          <a:cs typeface="함초롬돋움"/>
                        </a:rPr>
                        <a:t> </a:t>
                      </a:r>
                      <a:r>
                        <a:rPr sz="1000" spc="-100" dirty="0">
                          <a:latin typeface="함초롬바탕"/>
                          <a:cs typeface="함초롬바탕"/>
                        </a:rPr>
                        <a:t>사용자</a:t>
                      </a:r>
                      <a:r>
                        <a:rPr sz="1000" spc="-140" dirty="0">
                          <a:latin typeface="함초롬바탕"/>
                          <a:cs typeface="함초롬바탕"/>
                        </a:rPr>
                        <a:t> </a:t>
                      </a:r>
                      <a:r>
                        <a:rPr sz="1000" spc="-100" dirty="0">
                          <a:latin typeface="함초롬바탕"/>
                          <a:cs typeface="함초롬바탕"/>
                        </a:rPr>
                        <a:t>코골이</a:t>
                      </a:r>
                      <a:r>
                        <a:rPr sz="1000" spc="-140" dirty="0">
                          <a:latin typeface="함초롬바탕"/>
                          <a:cs typeface="함초롬바탕"/>
                        </a:rPr>
                        <a:t> </a:t>
                      </a:r>
                      <a:r>
                        <a:rPr sz="1000" spc="-95" dirty="0">
                          <a:latin typeface="함초롬바탕"/>
                          <a:cs typeface="함초롬바탕"/>
                        </a:rPr>
                        <a:t>패턴</a:t>
                      </a:r>
                      <a:r>
                        <a:rPr sz="1000" spc="-140" dirty="0">
                          <a:latin typeface="함초롬바탕"/>
                          <a:cs typeface="함초롬바탕"/>
                        </a:rPr>
                        <a:t> </a:t>
                      </a:r>
                      <a:r>
                        <a:rPr sz="1000" spc="-95" dirty="0">
                          <a:latin typeface="함초롬바탕"/>
                          <a:cs typeface="함초롬바탕"/>
                        </a:rPr>
                        <a:t>분석</a:t>
                      </a:r>
                      <a:r>
                        <a:rPr sz="1000" spc="-160" dirty="0">
                          <a:latin typeface="함초롬바탕"/>
                          <a:cs typeface="함초롬바탕"/>
                        </a:rPr>
                        <a:t> </a:t>
                      </a:r>
                      <a:r>
                        <a:rPr sz="1000" spc="-75" dirty="0">
                          <a:latin typeface="함초롬돋움"/>
                          <a:cs typeface="함초롬돋움"/>
                        </a:rPr>
                        <a:t>AI</a:t>
                      </a:r>
                      <a:r>
                        <a:rPr sz="1000" spc="-165" dirty="0">
                          <a:latin typeface="함초롬돋움"/>
                          <a:cs typeface="함초롬돋움"/>
                        </a:rPr>
                        <a:t> </a:t>
                      </a:r>
                      <a:r>
                        <a:rPr sz="1000" spc="-100" dirty="0">
                          <a:latin typeface="함초롬바탕"/>
                          <a:cs typeface="함초롬바탕"/>
                        </a:rPr>
                        <a:t>시스템</a:t>
                      </a:r>
                      <a:r>
                        <a:rPr sz="1000" spc="-130" dirty="0">
                          <a:latin typeface="함초롬바탕"/>
                          <a:cs typeface="함초롬바탕"/>
                        </a:rPr>
                        <a:t> </a:t>
                      </a:r>
                      <a:r>
                        <a:rPr sz="1000" spc="-100" dirty="0">
                          <a:latin typeface="함초롬바탕"/>
                          <a:cs typeface="함초롬바탕"/>
                        </a:rPr>
                        <a:t>등으로</a:t>
                      </a:r>
                      <a:r>
                        <a:rPr sz="1000" spc="-140" dirty="0">
                          <a:latin typeface="함초롬바탕"/>
                          <a:cs typeface="함초롬바탕"/>
                        </a:rPr>
                        <a:t> </a:t>
                      </a:r>
                      <a:r>
                        <a:rPr sz="1000" dirty="0">
                          <a:latin typeface="함초롬바탕"/>
                          <a:cs typeface="함초롬바탕"/>
                        </a:rPr>
                        <a:t>구</a:t>
                      </a:r>
                      <a:r>
                        <a:rPr sz="1000" spc="130" dirty="0">
                          <a:latin typeface="함초롬바탕"/>
                          <a:cs typeface="함초롬바탕"/>
                        </a:rPr>
                        <a:t>  </a:t>
                      </a:r>
                      <a:r>
                        <a:rPr sz="1000" spc="-95" dirty="0">
                          <a:latin typeface="함초롬바탕"/>
                          <a:cs typeface="함초롬바탕"/>
                        </a:rPr>
                        <a:t>되어</a:t>
                      </a:r>
                      <a:r>
                        <a:rPr sz="1000" spc="-130" dirty="0">
                          <a:latin typeface="함초롬바탕"/>
                          <a:cs typeface="함초롬바탕"/>
                        </a:rPr>
                        <a:t> </a:t>
                      </a:r>
                      <a:r>
                        <a:rPr sz="1000" spc="-35" dirty="0">
                          <a:latin typeface="함초롬바탕"/>
                          <a:cs typeface="함초롬바탕"/>
                        </a:rPr>
                        <a:t>있으며</a:t>
                      </a:r>
                      <a:r>
                        <a:rPr sz="1000" spc="-35" dirty="0">
                          <a:latin typeface="함초롬돋움"/>
                          <a:cs typeface="함초롬돋움"/>
                        </a:rPr>
                        <a:t>, </a:t>
                      </a:r>
                      <a:r>
                        <a:rPr sz="1000" spc="-110" dirty="0">
                          <a:latin typeface="함초롬바탕"/>
                          <a:cs typeface="함초롬바탕"/>
                        </a:rPr>
                        <a:t>혈중산소포화도</a:t>
                      </a:r>
                      <a:r>
                        <a:rPr sz="1000" spc="-80" dirty="0">
                          <a:latin typeface="함초롬바탕"/>
                          <a:cs typeface="함초롬바탕"/>
                        </a:rPr>
                        <a:t> </a:t>
                      </a:r>
                      <a:r>
                        <a:rPr sz="1000" spc="-95" dirty="0">
                          <a:latin typeface="함초롬바탕"/>
                          <a:cs typeface="함초롬바탕"/>
                        </a:rPr>
                        <a:t>측정</a:t>
                      </a:r>
                      <a:r>
                        <a:rPr sz="1000" spc="-135" dirty="0">
                          <a:latin typeface="함초롬바탕"/>
                          <a:cs typeface="함초롬바탕"/>
                        </a:rPr>
                        <a:t> </a:t>
                      </a:r>
                      <a:r>
                        <a:rPr sz="1000" dirty="0">
                          <a:latin typeface="함초롬돋움"/>
                          <a:cs typeface="함초롬돋움"/>
                        </a:rPr>
                        <a:t>O2</a:t>
                      </a:r>
                      <a:r>
                        <a:rPr sz="1000" spc="-160" dirty="0">
                          <a:latin typeface="함초롬돋움"/>
                          <a:cs typeface="함초롬돋움"/>
                        </a:rPr>
                        <a:t> </a:t>
                      </a:r>
                      <a:r>
                        <a:rPr sz="1000" spc="-60" dirty="0">
                          <a:latin typeface="함초롬돋움"/>
                          <a:cs typeface="함초롬돋움"/>
                        </a:rPr>
                        <a:t>maker,</a:t>
                      </a:r>
                      <a:r>
                        <a:rPr sz="1000" spc="-175" dirty="0">
                          <a:latin typeface="함초롬돋움"/>
                          <a:cs typeface="함초롬돋움"/>
                        </a:rPr>
                        <a:t> </a:t>
                      </a:r>
                      <a:r>
                        <a:rPr sz="1000" spc="-60" dirty="0">
                          <a:latin typeface="함초롬돋움"/>
                          <a:cs typeface="함초롬돋움"/>
                        </a:rPr>
                        <a:t>BMI</a:t>
                      </a:r>
                      <a:r>
                        <a:rPr sz="1000" spc="-150" dirty="0">
                          <a:latin typeface="함초롬돋움"/>
                          <a:cs typeface="함초롬돋움"/>
                        </a:rPr>
                        <a:t> </a:t>
                      </a:r>
                      <a:r>
                        <a:rPr sz="1000" spc="-105" dirty="0">
                          <a:latin typeface="함초롬바탕"/>
                          <a:cs typeface="함초롬바탕"/>
                        </a:rPr>
                        <a:t>측정기기</a:t>
                      </a:r>
                      <a:r>
                        <a:rPr sz="1000" spc="-90" dirty="0">
                          <a:latin typeface="함초롬바탕"/>
                          <a:cs typeface="함초롬바탕"/>
                        </a:rPr>
                        <a:t> </a:t>
                      </a:r>
                      <a:r>
                        <a:rPr sz="1000" spc="-110" dirty="0">
                          <a:latin typeface="함초롬바탕"/>
                          <a:cs typeface="함초롬바탕"/>
                        </a:rPr>
                        <a:t>연동되도록</a:t>
                      </a:r>
                      <a:r>
                        <a:rPr sz="1000" spc="-85" dirty="0">
                          <a:latin typeface="함초롬바탕"/>
                          <a:cs typeface="함초롬바탕"/>
                        </a:rPr>
                        <a:t> </a:t>
                      </a:r>
                      <a:r>
                        <a:rPr sz="1000" spc="-100" dirty="0">
                          <a:latin typeface="함초롬바탕"/>
                          <a:cs typeface="함초롬바탕"/>
                        </a:rPr>
                        <a:t>설계된</a:t>
                      </a:r>
                      <a:r>
                        <a:rPr sz="1000" spc="-120" dirty="0">
                          <a:latin typeface="함초롬바탕"/>
                          <a:cs typeface="함초롬바탕"/>
                        </a:rPr>
                        <a:t> </a:t>
                      </a:r>
                      <a:r>
                        <a:rPr sz="1000" spc="-65" dirty="0">
                          <a:latin typeface="함초롬돋움"/>
                          <a:cs typeface="함초롬돋움"/>
                        </a:rPr>
                        <a:t>'AI</a:t>
                      </a:r>
                      <a:r>
                        <a:rPr sz="1000" spc="-150" dirty="0">
                          <a:latin typeface="함초롬돋움"/>
                          <a:cs typeface="함초롬돋움"/>
                        </a:rPr>
                        <a:t> </a:t>
                      </a:r>
                      <a:r>
                        <a:rPr sz="1000" spc="-30" dirty="0">
                          <a:latin typeface="함초롬돋움"/>
                          <a:cs typeface="함초롬돋움"/>
                        </a:rPr>
                        <a:t>mopil'</a:t>
                      </a:r>
                      <a:r>
                        <a:rPr sz="1000" spc="-145" dirty="0">
                          <a:latin typeface="함초롬돋움"/>
                          <a:cs typeface="함초롬돋움"/>
                        </a:rPr>
                        <a:t> </a:t>
                      </a:r>
                      <a:r>
                        <a:rPr sz="1000" spc="-25" dirty="0">
                          <a:latin typeface="함초롬바탕"/>
                          <a:cs typeface="함초롬바탕"/>
                        </a:rPr>
                        <a:t>모델 </a:t>
                      </a:r>
                      <a:r>
                        <a:rPr sz="1000" spc="-65" dirty="0">
                          <a:latin typeface="함초롬돋움"/>
                          <a:cs typeface="함초롬돋움"/>
                        </a:rPr>
                        <a:t>CES</a:t>
                      </a:r>
                      <a:r>
                        <a:rPr sz="1000" spc="-145" dirty="0">
                          <a:latin typeface="함초롬돋움"/>
                          <a:cs typeface="함초롬돋움"/>
                        </a:rPr>
                        <a:t> </a:t>
                      </a:r>
                      <a:r>
                        <a:rPr sz="1000" spc="-45" dirty="0">
                          <a:latin typeface="함초롬돋움"/>
                          <a:cs typeface="함초롬돋움"/>
                        </a:rPr>
                        <a:t>2025</a:t>
                      </a:r>
                      <a:r>
                        <a:rPr sz="1000" spc="-170" dirty="0">
                          <a:latin typeface="함초롬돋움"/>
                          <a:cs typeface="함초롬돋움"/>
                        </a:rPr>
                        <a:t> </a:t>
                      </a:r>
                      <a:r>
                        <a:rPr sz="1000" spc="-25" dirty="0">
                          <a:latin typeface="함초롬바탕"/>
                          <a:cs typeface="함초롬바탕"/>
                        </a:rPr>
                        <a:t>혁신</a:t>
                      </a:r>
                      <a:r>
                        <a:rPr sz="1000" dirty="0">
                          <a:latin typeface="함초롬바탕"/>
                          <a:cs typeface="함초롬바탕"/>
                        </a:rPr>
                        <a:t>	수</a:t>
                      </a:r>
                      <a:r>
                        <a:rPr sz="1000" spc="480" dirty="0">
                          <a:latin typeface="함초롬바탕"/>
                          <a:cs typeface="함초롬바탕"/>
                        </a:rPr>
                        <a:t> </a:t>
                      </a:r>
                      <a:r>
                        <a:rPr sz="1000" dirty="0">
                          <a:latin typeface="함초롬돋움"/>
                          <a:cs typeface="함초롬돋움"/>
                        </a:rPr>
                        <a:t>,</a:t>
                      </a:r>
                      <a:r>
                        <a:rPr sz="1000" spc="-160" dirty="0">
                          <a:latin typeface="함초롬돋움"/>
                          <a:cs typeface="함초롬돋움"/>
                        </a:rPr>
                        <a:t> </a:t>
                      </a:r>
                      <a:r>
                        <a:rPr sz="1000" dirty="0">
                          <a:latin typeface="함초롬바탕"/>
                          <a:cs typeface="함초롬바탕"/>
                        </a:rPr>
                        <a:t>현</a:t>
                      </a:r>
                      <a:r>
                        <a:rPr sz="1000" spc="495" dirty="0">
                          <a:latin typeface="함초롬바탕"/>
                          <a:cs typeface="함초롬바탕"/>
                        </a:rPr>
                        <a:t> </a:t>
                      </a:r>
                      <a:r>
                        <a:rPr sz="1000" spc="-95" dirty="0">
                          <a:latin typeface="함초롬바탕"/>
                          <a:cs typeface="함초롬바탕"/>
                        </a:rPr>
                        <a:t>에서</a:t>
                      </a:r>
                      <a:r>
                        <a:rPr sz="1000" spc="-140" dirty="0">
                          <a:latin typeface="함초롬바탕"/>
                          <a:cs typeface="함초롬바탕"/>
                        </a:rPr>
                        <a:t> </a:t>
                      </a:r>
                      <a:r>
                        <a:rPr sz="1000" spc="-105" dirty="0">
                          <a:latin typeface="함초롬바탕"/>
                          <a:cs typeface="함초롬바탕"/>
                        </a:rPr>
                        <a:t>처음으로</a:t>
                      </a:r>
                      <a:r>
                        <a:rPr sz="1000" spc="-140" dirty="0">
                          <a:latin typeface="함초롬바탕"/>
                          <a:cs typeface="함초롬바탕"/>
                        </a:rPr>
                        <a:t> </a:t>
                      </a:r>
                      <a:r>
                        <a:rPr sz="1000" spc="-100" dirty="0">
                          <a:latin typeface="함초롬바탕"/>
                          <a:cs typeface="함초롬바탕"/>
                        </a:rPr>
                        <a:t>공개될</a:t>
                      </a:r>
                      <a:r>
                        <a:rPr sz="1000" spc="-140" dirty="0">
                          <a:latin typeface="함초롬바탕"/>
                          <a:cs typeface="함초롬바탕"/>
                        </a:rPr>
                        <a:t> </a:t>
                      </a:r>
                      <a:r>
                        <a:rPr sz="1000" spc="-25" dirty="0">
                          <a:latin typeface="함초롬바탕"/>
                          <a:cs typeface="함초롬바탕"/>
                        </a:rPr>
                        <a:t>예정</a:t>
                      </a:r>
                      <a:endParaRPr sz="1000">
                        <a:latin typeface="함초롬바탕"/>
                        <a:cs typeface="함초롬바탕"/>
                      </a:endParaRPr>
                    </a:p>
                  </a:txBody>
                  <a:tcPr marL="0" marR="0" marT="6667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1"/>
                  </a:ext>
                </a:extLst>
              </a:tr>
              <a:tr h="1311910">
                <a:tc>
                  <a:txBody>
                    <a:bodyPr/>
                    <a:lstStyle/>
                    <a:p>
                      <a:pPr>
                        <a:lnSpc>
                          <a:spcPct val="100000"/>
                        </a:lnSpc>
                      </a:pPr>
                      <a:endParaRPr sz="1600">
                        <a:latin typeface="Times New Roman"/>
                        <a:cs typeface="Times New Roman"/>
                      </a:endParaRPr>
                    </a:p>
                    <a:p>
                      <a:pPr>
                        <a:lnSpc>
                          <a:spcPct val="100000"/>
                        </a:lnSpc>
                        <a:spcBef>
                          <a:spcPts val="50"/>
                        </a:spcBef>
                      </a:pPr>
                      <a:endParaRPr sz="1650">
                        <a:latin typeface="Times New Roman"/>
                        <a:cs typeface="Times New Roman"/>
                      </a:endParaRPr>
                    </a:p>
                    <a:p>
                      <a:pPr marL="60325">
                        <a:lnSpc>
                          <a:spcPct val="100000"/>
                        </a:lnSpc>
                      </a:pPr>
                      <a:r>
                        <a:rPr sz="1100" b="1" spc="-10" dirty="0">
                          <a:latin typeface="함초롬돋움"/>
                          <a:cs typeface="함초롬돋움"/>
                        </a:rPr>
                        <a:t>Lordsystem</a:t>
                      </a:r>
                      <a:endParaRPr sz="1100">
                        <a:latin typeface="함초롬돋움"/>
                        <a:cs typeface="함초롬돋움"/>
                      </a:endParaRPr>
                    </a:p>
                    <a:p>
                      <a:pPr marL="151765">
                        <a:lnSpc>
                          <a:spcPct val="100000"/>
                        </a:lnSpc>
                        <a:spcBef>
                          <a:spcPts val="135"/>
                        </a:spcBef>
                      </a:pPr>
                      <a:r>
                        <a:rPr sz="1050" b="1" spc="-10" dirty="0">
                          <a:latin typeface="함초롬바탕"/>
                          <a:cs typeface="함초롬바탕"/>
                        </a:rPr>
                        <a:t>로드시스템</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pPr>
                      <a:endParaRPr sz="1400">
                        <a:latin typeface="Times New Roman"/>
                        <a:cs typeface="Times New Roman"/>
                      </a:endParaRPr>
                    </a:p>
                    <a:p>
                      <a:pPr>
                        <a:lnSpc>
                          <a:spcPct val="100000"/>
                        </a:lnSpc>
                        <a:spcBef>
                          <a:spcPts val="20"/>
                        </a:spcBef>
                      </a:pPr>
                      <a:endParaRPr sz="1300">
                        <a:latin typeface="Times New Roman"/>
                        <a:cs typeface="Times New Roman"/>
                      </a:endParaRPr>
                    </a:p>
                    <a:p>
                      <a:pPr marL="227329" marR="215265" indent="-5715" algn="ctr">
                        <a:lnSpc>
                          <a:spcPct val="108500"/>
                        </a:lnSpc>
                      </a:pPr>
                      <a:r>
                        <a:rPr sz="1000" spc="-10" dirty="0">
                          <a:latin typeface="함초롬돋움"/>
                          <a:cs typeface="함초롬돋움"/>
                        </a:rPr>
                        <a:t>Trip.PASS </a:t>
                      </a:r>
                      <a:r>
                        <a:rPr sz="1000" spc="-100" dirty="0">
                          <a:latin typeface="함초롬바탕"/>
                          <a:cs typeface="함초롬바탕"/>
                        </a:rPr>
                        <a:t>모바일</a:t>
                      </a:r>
                      <a:r>
                        <a:rPr sz="1000" spc="-135" dirty="0">
                          <a:latin typeface="함초롬바탕"/>
                          <a:cs typeface="함초롬바탕"/>
                        </a:rPr>
                        <a:t> </a:t>
                      </a:r>
                      <a:r>
                        <a:rPr sz="1000" spc="-95" dirty="0">
                          <a:latin typeface="함초롬바탕"/>
                          <a:cs typeface="함초롬바탕"/>
                        </a:rPr>
                        <a:t>여권 </a:t>
                      </a:r>
                      <a:r>
                        <a:rPr sz="1000" spc="-25" dirty="0">
                          <a:latin typeface="함초롬바탕"/>
                          <a:cs typeface="함초롬바탕"/>
                        </a:rPr>
                        <a:t>플랫폼</a:t>
                      </a:r>
                      <a:endParaRPr sz="100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F8DDE0"/>
                    </a:solidFill>
                  </a:tcPr>
                </a:tc>
                <a:tc>
                  <a:txBody>
                    <a:bodyPr/>
                    <a:lstStyle/>
                    <a:p>
                      <a:pPr marL="179705" marR="101600" indent="-108585">
                        <a:lnSpc>
                          <a:spcPct val="100000"/>
                        </a:lnSpc>
                        <a:spcBef>
                          <a:spcPts val="525"/>
                        </a:spcBef>
                        <a:buFont typeface="Arial"/>
                        <a:buChar char="•"/>
                        <a:tabLst>
                          <a:tab pos="180340" algn="l"/>
                        </a:tabLst>
                      </a:pPr>
                      <a:r>
                        <a:rPr sz="1000" spc="-100" dirty="0">
                          <a:latin typeface="함초롬바탕"/>
                          <a:cs typeface="함초롬바탕"/>
                        </a:rPr>
                        <a:t>글로벌</a:t>
                      </a:r>
                      <a:r>
                        <a:rPr sz="1000" spc="-130" dirty="0">
                          <a:latin typeface="함초롬바탕"/>
                          <a:cs typeface="함초롬바탕"/>
                        </a:rPr>
                        <a:t> </a:t>
                      </a:r>
                      <a:r>
                        <a:rPr sz="1000" spc="-95" dirty="0">
                          <a:latin typeface="함초롬바탕"/>
                          <a:cs typeface="함초롬바탕"/>
                        </a:rPr>
                        <a:t>특허</a:t>
                      </a:r>
                      <a:r>
                        <a:rPr sz="1000" spc="-125" dirty="0">
                          <a:latin typeface="함초롬바탕"/>
                          <a:cs typeface="함초롬바탕"/>
                        </a:rPr>
                        <a:t> </a:t>
                      </a:r>
                      <a:r>
                        <a:rPr sz="1000" spc="-95" dirty="0">
                          <a:latin typeface="함초롬바탕"/>
                          <a:cs typeface="함초롬바탕"/>
                        </a:rPr>
                        <a:t>기술</a:t>
                      </a:r>
                      <a:r>
                        <a:rPr sz="1000" spc="-145" dirty="0">
                          <a:latin typeface="함초롬바탕"/>
                          <a:cs typeface="함초롬바탕"/>
                        </a:rPr>
                        <a:t> </a:t>
                      </a:r>
                      <a:r>
                        <a:rPr sz="1000" spc="-85" dirty="0">
                          <a:latin typeface="함초롬돋움"/>
                          <a:cs typeface="함초롬돋움"/>
                        </a:rPr>
                        <a:t>'</a:t>
                      </a:r>
                      <a:r>
                        <a:rPr sz="1000" spc="-85" dirty="0">
                          <a:latin typeface="함초롬바탕"/>
                          <a:cs typeface="함초롬바탕"/>
                        </a:rPr>
                        <a:t>모바일</a:t>
                      </a:r>
                      <a:r>
                        <a:rPr sz="1000" spc="-125" dirty="0">
                          <a:latin typeface="함초롬바탕"/>
                          <a:cs typeface="함초롬바탕"/>
                        </a:rPr>
                        <a:t> </a:t>
                      </a:r>
                      <a:r>
                        <a:rPr sz="1000" spc="-85" dirty="0">
                          <a:latin typeface="함초롬바탕"/>
                          <a:cs typeface="함초롬바탕"/>
                        </a:rPr>
                        <a:t>여권</a:t>
                      </a:r>
                      <a:r>
                        <a:rPr sz="1000" spc="-85" dirty="0">
                          <a:latin typeface="함초롬돋움"/>
                          <a:cs typeface="함초롬돋움"/>
                        </a:rPr>
                        <a:t>'</a:t>
                      </a:r>
                      <a:r>
                        <a:rPr sz="1000" spc="-85" dirty="0">
                          <a:latin typeface="함초롬바탕"/>
                          <a:cs typeface="함초롬바탕"/>
                        </a:rPr>
                        <a:t>을</a:t>
                      </a:r>
                      <a:r>
                        <a:rPr sz="1000" spc="-125" dirty="0">
                          <a:latin typeface="함초롬바탕"/>
                          <a:cs typeface="함초롬바탕"/>
                        </a:rPr>
                        <a:t> </a:t>
                      </a:r>
                      <a:r>
                        <a:rPr sz="1000" spc="-105" dirty="0">
                          <a:latin typeface="함초롬바탕"/>
                          <a:cs typeface="함초롬바탕"/>
                        </a:rPr>
                        <a:t>기반으로</a:t>
                      </a:r>
                      <a:r>
                        <a:rPr sz="1000" spc="-100" dirty="0">
                          <a:latin typeface="함초롬바탕"/>
                          <a:cs typeface="함초롬바탕"/>
                        </a:rPr>
                        <a:t> </a:t>
                      </a:r>
                      <a:r>
                        <a:rPr sz="1000" spc="-95" dirty="0">
                          <a:latin typeface="함초롬바탕"/>
                          <a:cs typeface="함초롬바탕"/>
                        </a:rPr>
                        <a:t>하는</a:t>
                      </a:r>
                      <a:r>
                        <a:rPr sz="1000" spc="-145" dirty="0">
                          <a:latin typeface="함초롬바탕"/>
                          <a:cs typeface="함초롬바탕"/>
                        </a:rPr>
                        <a:t> </a:t>
                      </a:r>
                      <a:r>
                        <a:rPr sz="1000" spc="-140" dirty="0">
                          <a:latin typeface="함초롬바탕"/>
                          <a:cs typeface="함초롬바탕"/>
                        </a:rPr>
                        <a:t>기술</a:t>
                      </a:r>
                      <a:r>
                        <a:rPr sz="1000" spc="-140" dirty="0">
                          <a:latin typeface="함초롬돋움"/>
                          <a:cs typeface="함초롬돋움"/>
                        </a:rPr>
                        <a:t>-</a:t>
                      </a:r>
                      <a:r>
                        <a:rPr sz="1000" spc="-95" dirty="0">
                          <a:latin typeface="함초롬바탕"/>
                          <a:cs typeface="함초롬바탕"/>
                        </a:rPr>
                        <a:t>금융</a:t>
                      </a:r>
                      <a:r>
                        <a:rPr sz="1000" spc="-114" dirty="0">
                          <a:latin typeface="함초롬바탕"/>
                          <a:cs typeface="함초롬바탕"/>
                        </a:rPr>
                        <a:t> </a:t>
                      </a:r>
                      <a:r>
                        <a:rPr sz="1000" spc="-90" dirty="0">
                          <a:latin typeface="함초롬바탕"/>
                          <a:cs typeface="함초롬바탕"/>
                        </a:rPr>
                        <a:t>회사로</a:t>
                      </a:r>
                      <a:r>
                        <a:rPr sz="1000" spc="-90" dirty="0">
                          <a:latin typeface="함초롬돋움"/>
                          <a:cs typeface="함초롬돋움"/>
                        </a:rPr>
                        <a:t>,</a:t>
                      </a:r>
                      <a:r>
                        <a:rPr sz="1000" spc="-120" dirty="0">
                          <a:latin typeface="함초롬돋움"/>
                          <a:cs typeface="함초롬돋움"/>
                        </a:rPr>
                        <a:t> </a:t>
                      </a:r>
                      <a:r>
                        <a:rPr sz="1000" spc="-105" dirty="0">
                          <a:latin typeface="함초롬바탕"/>
                          <a:cs typeface="함초롬바탕"/>
                        </a:rPr>
                        <a:t>블록체인</a:t>
                      </a:r>
                      <a:r>
                        <a:rPr sz="1000" spc="-95" dirty="0">
                          <a:latin typeface="함초롬바탕"/>
                          <a:cs typeface="함초롬바탕"/>
                        </a:rPr>
                        <a:t> </a:t>
                      </a:r>
                      <a:r>
                        <a:rPr sz="1000" spc="-65" dirty="0">
                          <a:latin typeface="함초롬돋움"/>
                          <a:cs typeface="함초롬돋움"/>
                        </a:rPr>
                        <a:t>DID</a:t>
                      </a:r>
                      <a:r>
                        <a:rPr sz="1000" spc="-170" dirty="0">
                          <a:latin typeface="함초롬돋움"/>
                          <a:cs typeface="함초롬돋움"/>
                        </a:rPr>
                        <a:t> </a:t>
                      </a:r>
                      <a:r>
                        <a:rPr sz="1000" spc="-25" dirty="0">
                          <a:latin typeface="함초롬바탕"/>
                          <a:cs typeface="함초롬바탕"/>
                        </a:rPr>
                        <a:t>인증 </a:t>
                      </a:r>
                      <a:r>
                        <a:rPr sz="1000" spc="-120" dirty="0">
                          <a:latin typeface="함초롬바탕"/>
                          <a:cs typeface="함초롬바탕"/>
                        </a:rPr>
                        <a:t>시스템</a:t>
                      </a:r>
                      <a:r>
                        <a:rPr sz="1000" spc="-175" dirty="0">
                          <a:latin typeface="함초롬바탕"/>
                          <a:cs typeface="함초롬바탕"/>
                        </a:rPr>
                        <a:t> </a:t>
                      </a:r>
                      <a:r>
                        <a:rPr sz="1000" spc="-105" dirty="0">
                          <a:latin typeface="함초롬바탕"/>
                          <a:cs typeface="함초롬바탕"/>
                        </a:rPr>
                        <a:t>기반</a:t>
                      </a:r>
                      <a:r>
                        <a:rPr sz="1000" spc="-200" dirty="0">
                          <a:latin typeface="함초롬바탕"/>
                          <a:cs typeface="함초롬바탕"/>
                        </a:rPr>
                        <a:t> </a:t>
                      </a:r>
                      <a:r>
                        <a:rPr sz="1000" spc="-105" dirty="0">
                          <a:latin typeface="함초롬바탕"/>
                          <a:cs typeface="함초롬바탕"/>
                        </a:rPr>
                        <a:t>여권</a:t>
                      </a:r>
                      <a:r>
                        <a:rPr sz="1000" spc="-200" dirty="0">
                          <a:latin typeface="함초롬바탕"/>
                          <a:cs typeface="함초롬바탕"/>
                        </a:rPr>
                        <a:t> </a:t>
                      </a:r>
                      <a:r>
                        <a:rPr sz="1000" spc="-125" dirty="0">
                          <a:latin typeface="함초롬바탕"/>
                          <a:cs typeface="함초롬바탕"/>
                        </a:rPr>
                        <a:t>신원확인</a:t>
                      </a:r>
                      <a:r>
                        <a:rPr sz="1000" spc="-160" dirty="0">
                          <a:latin typeface="함초롬바탕"/>
                          <a:cs typeface="함초롬바탕"/>
                        </a:rPr>
                        <a:t> </a:t>
                      </a:r>
                      <a:r>
                        <a:rPr sz="1000" spc="-120" dirty="0">
                          <a:latin typeface="함초롬바탕"/>
                          <a:cs typeface="함초롬바탕"/>
                        </a:rPr>
                        <a:t>플랫폼</a:t>
                      </a:r>
                      <a:r>
                        <a:rPr sz="1000" spc="-175" dirty="0">
                          <a:latin typeface="함초롬바탕"/>
                          <a:cs typeface="함초롬바탕"/>
                        </a:rPr>
                        <a:t> </a:t>
                      </a:r>
                      <a:r>
                        <a:rPr sz="1000" spc="-95" dirty="0">
                          <a:latin typeface="함초롬바탕"/>
                          <a:cs typeface="함초롬바탕"/>
                        </a:rPr>
                        <a:t>트립패스</a:t>
                      </a:r>
                      <a:r>
                        <a:rPr sz="1000" spc="-95" dirty="0">
                          <a:latin typeface="함초롬돋움"/>
                          <a:cs typeface="함초롬돋움"/>
                        </a:rPr>
                        <a:t>(Trip.PASS)</a:t>
                      </a:r>
                      <a:r>
                        <a:rPr sz="1000" spc="-95" dirty="0">
                          <a:latin typeface="함초롬바탕"/>
                          <a:cs typeface="함초롬바탕"/>
                        </a:rPr>
                        <a:t>로</a:t>
                      </a:r>
                      <a:r>
                        <a:rPr sz="1000" spc="-165" dirty="0">
                          <a:latin typeface="함초롬바탕"/>
                          <a:cs typeface="함초롬바탕"/>
                        </a:rPr>
                        <a:t> </a:t>
                      </a:r>
                      <a:r>
                        <a:rPr sz="1000" spc="-80" dirty="0">
                          <a:latin typeface="함초롬돋움"/>
                          <a:cs typeface="함초롬돋움"/>
                        </a:rPr>
                        <a:t>CES</a:t>
                      </a:r>
                      <a:r>
                        <a:rPr sz="1000" spc="-210" dirty="0">
                          <a:latin typeface="함초롬돋움"/>
                          <a:cs typeface="함초롬돋움"/>
                        </a:rPr>
                        <a:t> </a:t>
                      </a:r>
                      <a:r>
                        <a:rPr sz="1000" spc="-65" dirty="0">
                          <a:latin typeface="함초롬돋움"/>
                          <a:cs typeface="함초롬돋움"/>
                        </a:rPr>
                        <a:t>2024</a:t>
                      </a:r>
                      <a:r>
                        <a:rPr sz="1000" spc="-220" dirty="0">
                          <a:latin typeface="함초롬돋움"/>
                          <a:cs typeface="함초롬돋움"/>
                        </a:rPr>
                        <a:t> </a:t>
                      </a:r>
                      <a:r>
                        <a:rPr sz="1000" spc="-40" dirty="0">
                          <a:latin typeface="함초롬바탕"/>
                          <a:cs typeface="함초롬바탕"/>
                        </a:rPr>
                        <a:t>최고혁신</a:t>
                      </a:r>
                      <a:r>
                        <a:rPr sz="1000" spc="160" dirty="0">
                          <a:latin typeface="함초롬바탕"/>
                          <a:cs typeface="함초롬바탕"/>
                        </a:rPr>
                        <a:t>  </a:t>
                      </a:r>
                      <a:r>
                        <a:rPr sz="1000" dirty="0">
                          <a:latin typeface="함초롬바탕"/>
                          <a:cs typeface="함초롬바탕"/>
                        </a:rPr>
                        <a:t>수</a:t>
                      </a:r>
                      <a:r>
                        <a:rPr sz="1000" spc="434" dirty="0">
                          <a:latin typeface="함초롬바탕"/>
                          <a:cs typeface="함초롬바탕"/>
                        </a:rPr>
                        <a:t> </a:t>
                      </a:r>
                      <a:r>
                        <a:rPr sz="1000" spc="-50" dirty="0">
                          <a:latin typeface="함초롬바탕"/>
                          <a:cs typeface="함초롬바탕"/>
                        </a:rPr>
                        <a:t>함</a:t>
                      </a:r>
                      <a:endParaRPr sz="1000">
                        <a:latin typeface="함초롬바탕"/>
                        <a:cs typeface="함초롬바탕"/>
                      </a:endParaRPr>
                    </a:p>
                    <a:p>
                      <a:pPr marL="179705" marR="332105" indent="-108585">
                        <a:lnSpc>
                          <a:spcPct val="100000"/>
                        </a:lnSpc>
                        <a:spcBef>
                          <a:spcPts val="395"/>
                        </a:spcBef>
                        <a:buFont typeface="Arial"/>
                        <a:buChar char="•"/>
                        <a:tabLst>
                          <a:tab pos="180340" algn="l"/>
                          <a:tab pos="423545" algn="l"/>
                          <a:tab pos="1616710" algn="l"/>
                        </a:tabLst>
                      </a:pPr>
                      <a:r>
                        <a:rPr sz="1000" spc="-50" dirty="0">
                          <a:latin typeface="함초롬바탕"/>
                          <a:cs typeface="함초롬바탕"/>
                        </a:rPr>
                        <a:t>수</a:t>
                      </a:r>
                      <a:r>
                        <a:rPr sz="1000" dirty="0">
                          <a:latin typeface="함초롬바탕"/>
                          <a:cs typeface="함초롬바탕"/>
                        </a:rPr>
                        <a:t>	</a:t>
                      </a:r>
                      <a:r>
                        <a:rPr sz="1000" spc="-95" dirty="0">
                          <a:latin typeface="함초롬바탕"/>
                          <a:cs typeface="함초롬바탕"/>
                        </a:rPr>
                        <a:t>이후</a:t>
                      </a:r>
                      <a:r>
                        <a:rPr sz="1000" spc="-130" dirty="0">
                          <a:latin typeface="함초롬바탕"/>
                          <a:cs typeface="함초롬바탕"/>
                        </a:rPr>
                        <a:t> </a:t>
                      </a:r>
                      <a:r>
                        <a:rPr sz="1000" spc="-95" dirty="0">
                          <a:latin typeface="함초롬바탕"/>
                          <a:cs typeface="함초롬바탕"/>
                        </a:rPr>
                        <a:t>국내</a:t>
                      </a:r>
                      <a:r>
                        <a:rPr sz="1000" spc="-150" dirty="0">
                          <a:latin typeface="함초롬바탕"/>
                          <a:cs typeface="함초롬바탕"/>
                        </a:rPr>
                        <a:t> </a:t>
                      </a:r>
                      <a:r>
                        <a:rPr sz="1000" spc="-95" dirty="0">
                          <a:latin typeface="함초롬바탕"/>
                          <a:cs typeface="함초롬바탕"/>
                        </a:rPr>
                        <a:t>주요</a:t>
                      </a:r>
                      <a:r>
                        <a:rPr sz="1000" spc="-130" dirty="0">
                          <a:latin typeface="함초롬바탕"/>
                          <a:cs typeface="함초롬바탕"/>
                        </a:rPr>
                        <a:t> </a:t>
                      </a:r>
                      <a:r>
                        <a:rPr sz="1000" spc="-105" dirty="0">
                          <a:latin typeface="함초롬바탕"/>
                          <a:cs typeface="함초롬바탕"/>
                        </a:rPr>
                        <a:t>공공기관</a:t>
                      </a:r>
                      <a:r>
                        <a:rPr sz="1000" spc="-114" dirty="0">
                          <a:latin typeface="함초롬바탕"/>
                          <a:cs typeface="함초롬바탕"/>
                        </a:rPr>
                        <a:t> </a:t>
                      </a:r>
                      <a:r>
                        <a:rPr sz="1000" spc="-65" dirty="0">
                          <a:latin typeface="함초롬바탕"/>
                          <a:cs typeface="함초롬바탕"/>
                        </a:rPr>
                        <a:t>및</a:t>
                      </a:r>
                      <a:r>
                        <a:rPr sz="1000" spc="-160" dirty="0">
                          <a:latin typeface="함초롬바탕"/>
                          <a:cs typeface="함초롬바탕"/>
                        </a:rPr>
                        <a:t> </a:t>
                      </a:r>
                      <a:r>
                        <a:rPr sz="1000" spc="-110" dirty="0">
                          <a:latin typeface="함초롬바탕"/>
                          <a:cs typeface="함초롬바탕"/>
                        </a:rPr>
                        <a:t>금융기관과의</a:t>
                      </a:r>
                      <a:r>
                        <a:rPr sz="1000" spc="-90" dirty="0">
                          <a:latin typeface="함초롬바탕"/>
                          <a:cs typeface="함초롬바탕"/>
                        </a:rPr>
                        <a:t> </a:t>
                      </a:r>
                      <a:r>
                        <a:rPr sz="1000" spc="-95" dirty="0">
                          <a:latin typeface="함초롬바탕"/>
                          <a:cs typeface="함초롬바탕"/>
                        </a:rPr>
                        <a:t>공동</a:t>
                      </a:r>
                      <a:r>
                        <a:rPr sz="1000" spc="-145" dirty="0">
                          <a:latin typeface="함초롬바탕"/>
                          <a:cs typeface="함초롬바탕"/>
                        </a:rPr>
                        <a:t> </a:t>
                      </a:r>
                      <a:r>
                        <a:rPr sz="1000" spc="-100" dirty="0">
                          <a:latin typeface="함초롬바탕"/>
                          <a:cs typeface="함초롬바탕"/>
                        </a:rPr>
                        <a:t>사업화</a:t>
                      </a:r>
                      <a:r>
                        <a:rPr sz="1000" spc="-130" dirty="0">
                          <a:latin typeface="함초롬바탕"/>
                          <a:cs typeface="함초롬바탕"/>
                        </a:rPr>
                        <a:t> </a:t>
                      </a:r>
                      <a:r>
                        <a:rPr sz="1000" spc="-55" dirty="0">
                          <a:latin typeface="함초롬돋움"/>
                          <a:cs typeface="함초롬돋움"/>
                        </a:rPr>
                        <a:t>4</a:t>
                      </a:r>
                      <a:r>
                        <a:rPr sz="1000" spc="-55" dirty="0">
                          <a:latin typeface="함초롬바탕"/>
                          <a:cs typeface="함초롬바탕"/>
                        </a:rPr>
                        <a:t>건</a:t>
                      </a:r>
                      <a:r>
                        <a:rPr sz="1000" spc="-55" dirty="0">
                          <a:latin typeface="함초롬돋움"/>
                          <a:cs typeface="함초롬돋움"/>
                        </a:rPr>
                        <a:t>,</a:t>
                      </a:r>
                      <a:r>
                        <a:rPr sz="1000" spc="-155" dirty="0">
                          <a:latin typeface="함초롬돋움"/>
                          <a:cs typeface="함초롬돋움"/>
                        </a:rPr>
                        <a:t> </a:t>
                      </a:r>
                      <a:r>
                        <a:rPr sz="1000" spc="-100" dirty="0">
                          <a:latin typeface="함초롬바탕"/>
                          <a:cs typeface="함초롬바탕"/>
                        </a:rPr>
                        <a:t>글로벌</a:t>
                      </a:r>
                      <a:r>
                        <a:rPr sz="1000" spc="-120" dirty="0">
                          <a:latin typeface="함초롬바탕"/>
                          <a:cs typeface="함초롬바탕"/>
                        </a:rPr>
                        <a:t> </a:t>
                      </a:r>
                      <a:r>
                        <a:rPr sz="1000" spc="-55" dirty="0">
                          <a:latin typeface="함초롬바탕"/>
                          <a:cs typeface="함초롬바탕"/>
                        </a:rPr>
                        <a:t>기업과의 </a:t>
                      </a:r>
                      <a:r>
                        <a:rPr sz="1000" spc="-105" dirty="0">
                          <a:latin typeface="함초롬바탕"/>
                          <a:cs typeface="함초롬바탕"/>
                        </a:rPr>
                        <a:t>네트워킹</a:t>
                      </a:r>
                      <a:r>
                        <a:rPr sz="1000" spc="-125" dirty="0">
                          <a:latin typeface="함초롬바탕"/>
                          <a:cs typeface="함초롬바탕"/>
                        </a:rPr>
                        <a:t> </a:t>
                      </a:r>
                      <a:r>
                        <a:rPr sz="1000" spc="-65" dirty="0">
                          <a:latin typeface="함초롬바탕"/>
                          <a:cs typeface="함초롬바탕"/>
                        </a:rPr>
                        <a:t>및</a:t>
                      </a:r>
                      <a:r>
                        <a:rPr sz="1000" spc="-155" dirty="0">
                          <a:latin typeface="함초롬바탕"/>
                          <a:cs typeface="함초롬바탕"/>
                        </a:rPr>
                        <a:t> </a:t>
                      </a:r>
                      <a:r>
                        <a:rPr sz="1000" spc="-100" dirty="0">
                          <a:latin typeface="함초롬바탕"/>
                          <a:cs typeface="함초롬바탕"/>
                        </a:rPr>
                        <a:t>사업화</a:t>
                      </a:r>
                      <a:r>
                        <a:rPr sz="1000" spc="-135" dirty="0">
                          <a:latin typeface="함초롬바탕"/>
                          <a:cs typeface="함초롬바탕"/>
                        </a:rPr>
                        <a:t> </a:t>
                      </a:r>
                      <a:r>
                        <a:rPr sz="1000" spc="-20" dirty="0">
                          <a:latin typeface="함초롬돋움"/>
                          <a:cs typeface="함초롬돋움"/>
                        </a:rPr>
                        <a:t>21</a:t>
                      </a:r>
                      <a:r>
                        <a:rPr sz="1000" spc="-20" dirty="0">
                          <a:latin typeface="함초롬바탕"/>
                          <a:cs typeface="함초롬바탕"/>
                        </a:rPr>
                        <a:t>건이</a:t>
                      </a:r>
                      <a:r>
                        <a:rPr sz="1000" dirty="0">
                          <a:latin typeface="함초롬바탕"/>
                          <a:cs typeface="함초롬바탕"/>
                        </a:rPr>
                        <a:t>	</a:t>
                      </a:r>
                      <a:r>
                        <a:rPr sz="1000" spc="-50" dirty="0">
                          <a:latin typeface="함초롬바탕"/>
                          <a:cs typeface="함초롬바탕"/>
                        </a:rPr>
                        <a:t>사</a:t>
                      </a:r>
                      <a:endParaRPr sz="1000">
                        <a:latin typeface="함초롬바탕"/>
                        <a:cs typeface="함초롬바탕"/>
                      </a:endParaRPr>
                    </a:p>
                    <a:p>
                      <a:pPr marL="179705" marR="228600" indent="-108585" algn="just">
                        <a:lnSpc>
                          <a:spcPct val="100000"/>
                        </a:lnSpc>
                        <a:spcBef>
                          <a:spcPts val="409"/>
                        </a:spcBef>
                        <a:buFont typeface="Arial"/>
                        <a:buChar char="•"/>
                        <a:tabLst>
                          <a:tab pos="180340" algn="l"/>
                        </a:tabLst>
                      </a:pPr>
                      <a:r>
                        <a:rPr sz="1000" spc="-90" dirty="0">
                          <a:latin typeface="함초롬돋움"/>
                          <a:cs typeface="함초롬돋움"/>
                        </a:rPr>
                        <a:t>NH</a:t>
                      </a:r>
                      <a:r>
                        <a:rPr sz="1000" spc="-90" dirty="0">
                          <a:latin typeface="함초롬바탕"/>
                          <a:cs typeface="함초롬바탕"/>
                        </a:rPr>
                        <a:t>농협금융지주와</a:t>
                      </a:r>
                      <a:r>
                        <a:rPr sz="1000" spc="-125" dirty="0">
                          <a:latin typeface="함초롬바탕"/>
                          <a:cs typeface="함초롬바탕"/>
                        </a:rPr>
                        <a:t> </a:t>
                      </a:r>
                      <a:r>
                        <a:rPr sz="1000" spc="-95" dirty="0">
                          <a:latin typeface="함초롬바탕"/>
                          <a:cs typeface="함초롬바탕"/>
                        </a:rPr>
                        <a:t>외국인</a:t>
                      </a:r>
                      <a:r>
                        <a:rPr sz="1000" spc="-140" dirty="0">
                          <a:latin typeface="함초롬바탕"/>
                          <a:cs typeface="함초롬바탕"/>
                        </a:rPr>
                        <a:t> </a:t>
                      </a:r>
                      <a:r>
                        <a:rPr sz="1000" spc="-90" dirty="0">
                          <a:latin typeface="함초롬바탕"/>
                          <a:cs typeface="함초롬바탕"/>
                        </a:rPr>
                        <a:t>금융</a:t>
                      </a:r>
                      <a:r>
                        <a:rPr sz="1000" spc="-165" dirty="0">
                          <a:latin typeface="함초롬바탕"/>
                          <a:cs typeface="함초롬바탕"/>
                        </a:rPr>
                        <a:t> </a:t>
                      </a:r>
                      <a:r>
                        <a:rPr sz="1000" spc="-60" dirty="0">
                          <a:latin typeface="함초롬바탕"/>
                          <a:cs typeface="함초롬바탕"/>
                        </a:rPr>
                        <a:t>활</a:t>
                      </a:r>
                      <a:r>
                        <a:rPr sz="1000" spc="509" dirty="0">
                          <a:latin typeface="함초롬바탕"/>
                          <a:cs typeface="함초롬바탕"/>
                        </a:rPr>
                        <a:t> </a:t>
                      </a:r>
                      <a:r>
                        <a:rPr sz="1000" spc="-90" dirty="0">
                          <a:latin typeface="함초롬바탕"/>
                          <a:cs typeface="함초롬바탕"/>
                        </a:rPr>
                        <a:t>화를</a:t>
                      </a:r>
                      <a:r>
                        <a:rPr sz="1000" spc="-125" dirty="0">
                          <a:latin typeface="함초롬바탕"/>
                          <a:cs typeface="함초롬바탕"/>
                        </a:rPr>
                        <a:t> </a:t>
                      </a:r>
                      <a:r>
                        <a:rPr sz="1000" spc="-90" dirty="0">
                          <a:latin typeface="함초롬바탕"/>
                          <a:cs typeface="함초롬바탕"/>
                        </a:rPr>
                        <a:t>위한</a:t>
                      </a:r>
                      <a:r>
                        <a:rPr sz="1000" spc="-165" dirty="0">
                          <a:latin typeface="함초롬바탕"/>
                          <a:cs typeface="함초롬바탕"/>
                        </a:rPr>
                        <a:t> </a:t>
                      </a:r>
                      <a:r>
                        <a:rPr sz="1000" spc="-15" dirty="0">
                          <a:latin typeface="함초롬돋움"/>
                          <a:cs typeface="함초롬돋움"/>
                        </a:rPr>
                        <a:t>MOU</a:t>
                      </a:r>
                      <a:r>
                        <a:rPr sz="1000" spc="-170" dirty="0">
                          <a:latin typeface="함초롬돋움"/>
                          <a:cs typeface="함초롬돋움"/>
                        </a:rPr>
                        <a:t> </a:t>
                      </a:r>
                      <a:r>
                        <a:rPr sz="1000" spc="-70" dirty="0">
                          <a:latin typeface="함초롬바탕"/>
                          <a:cs typeface="함초롬바탕"/>
                        </a:rPr>
                        <a:t>체결</a:t>
                      </a:r>
                      <a:r>
                        <a:rPr sz="1000" spc="-70" dirty="0">
                          <a:latin typeface="함초롬돋움"/>
                          <a:cs typeface="함초롬돋움"/>
                        </a:rPr>
                        <a:t>,</a:t>
                      </a:r>
                      <a:r>
                        <a:rPr sz="1000" spc="-160" dirty="0">
                          <a:latin typeface="함초롬돋움"/>
                          <a:cs typeface="함초롬돋움"/>
                        </a:rPr>
                        <a:t> </a:t>
                      </a:r>
                      <a:r>
                        <a:rPr sz="1000" spc="-95" dirty="0">
                          <a:latin typeface="함초롬바탕"/>
                          <a:cs typeface="함초롬바탕"/>
                        </a:rPr>
                        <a:t>베트남</a:t>
                      </a:r>
                      <a:r>
                        <a:rPr sz="1000" spc="-150" dirty="0">
                          <a:latin typeface="함초롬바탕"/>
                          <a:cs typeface="함초롬바탕"/>
                        </a:rPr>
                        <a:t> </a:t>
                      </a:r>
                      <a:r>
                        <a:rPr sz="1000" spc="-100" dirty="0">
                          <a:latin typeface="함초롬바탕"/>
                          <a:cs typeface="함초롬바탕"/>
                        </a:rPr>
                        <a:t>국영기업</a:t>
                      </a:r>
                      <a:r>
                        <a:rPr sz="1000" spc="-140" dirty="0">
                          <a:latin typeface="함초롬바탕"/>
                          <a:cs typeface="함초롬바탕"/>
                        </a:rPr>
                        <a:t> </a:t>
                      </a:r>
                      <a:r>
                        <a:rPr sz="1000" spc="-50" dirty="0">
                          <a:latin typeface="함초롬돋움"/>
                          <a:cs typeface="함초롬돋움"/>
                        </a:rPr>
                        <a:t>VTC</a:t>
                      </a:r>
                      <a:r>
                        <a:rPr sz="1000" spc="-50" dirty="0">
                          <a:latin typeface="함초롬바탕"/>
                          <a:cs typeface="함초롬바탕"/>
                        </a:rPr>
                        <a:t>와</a:t>
                      </a:r>
                      <a:r>
                        <a:rPr sz="1000" spc="-20" dirty="0">
                          <a:latin typeface="함초롬바탕"/>
                          <a:cs typeface="함초롬바탕"/>
                        </a:rPr>
                        <a:t> </a:t>
                      </a:r>
                      <a:r>
                        <a:rPr sz="1000" spc="-50" dirty="0">
                          <a:latin typeface="함초롬바탕"/>
                          <a:cs typeface="함초롬바탕"/>
                        </a:rPr>
                        <a:t>한국</a:t>
                      </a:r>
                      <a:r>
                        <a:rPr sz="1000" spc="-50" dirty="0">
                          <a:latin typeface="함초롬돋움"/>
                          <a:cs typeface="함초롬돋움"/>
                        </a:rPr>
                        <a:t>·</a:t>
                      </a:r>
                      <a:r>
                        <a:rPr sz="1000" spc="-50" dirty="0">
                          <a:latin typeface="함초롬바탕"/>
                          <a:cs typeface="함초롬바탕"/>
                        </a:rPr>
                        <a:t>베트남</a:t>
                      </a:r>
                      <a:r>
                        <a:rPr sz="1000" spc="-125" dirty="0">
                          <a:latin typeface="함초롬바탕"/>
                          <a:cs typeface="함초롬바탕"/>
                        </a:rPr>
                        <a:t> </a:t>
                      </a:r>
                      <a:r>
                        <a:rPr sz="1000" spc="-105" dirty="0">
                          <a:latin typeface="함초롬바탕"/>
                          <a:cs typeface="함초롬바탕"/>
                        </a:rPr>
                        <a:t>크로스보더</a:t>
                      </a:r>
                      <a:r>
                        <a:rPr sz="1000" spc="-125" dirty="0">
                          <a:latin typeface="함초롬바탕"/>
                          <a:cs typeface="함초롬바탕"/>
                        </a:rPr>
                        <a:t> </a:t>
                      </a:r>
                      <a:r>
                        <a:rPr sz="1000" spc="-90" dirty="0">
                          <a:latin typeface="함초롬바탕"/>
                          <a:cs typeface="함초롬바탕"/>
                        </a:rPr>
                        <a:t>결제</a:t>
                      </a:r>
                      <a:r>
                        <a:rPr sz="1000" spc="-165" dirty="0">
                          <a:latin typeface="함초롬바탕"/>
                          <a:cs typeface="함초롬바탕"/>
                        </a:rPr>
                        <a:t> </a:t>
                      </a:r>
                      <a:r>
                        <a:rPr sz="1000" spc="-95" dirty="0">
                          <a:latin typeface="함초롬바탕"/>
                          <a:cs typeface="함초롬바탕"/>
                        </a:rPr>
                        <a:t>서비스</a:t>
                      </a:r>
                      <a:r>
                        <a:rPr sz="1000" spc="-140" dirty="0">
                          <a:latin typeface="함초롬바탕"/>
                          <a:cs typeface="함초롬바탕"/>
                        </a:rPr>
                        <a:t> </a:t>
                      </a:r>
                      <a:r>
                        <a:rPr sz="1000" spc="-100" dirty="0">
                          <a:latin typeface="함초롬바탕"/>
                          <a:cs typeface="함초롬바탕"/>
                        </a:rPr>
                        <a:t>제공하기</a:t>
                      </a:r>
                      <a:r>
                        <a:rPr sz="1000" spc="-140" dirty="0">
                          <a:latin typeface="함초롬바탕"/>
                          <a:cs typeface="함초롬바탕"/>
                        </a:rPr>
                        <a:t> </a:t>
                      </a:r>
                      <a:r>
                        <a:rPr sz="1000" spc="-90" dirty="0">
                          <a:latin typeface="함초롬바탕"/>
                          <a:cs typeface="함초롬바탕"/>
                        </a:rPr>
                        <a:t>위한</a:t>
                      </a:r>
                      <a:r>
                        <a:rPr sz="1000" spc="-165" dirty="0">
                          <a:latin typeface="함초롬바탕"/>
                          <a:cs typeface="함초롬바탕"/>
                        </a:rPr>
                        <a:t> </a:t>
                      </a:r>
                      <a:r>
                        <a:rPr sz="1000" spc="-15" dirty="0">
                          <a:latin typeface="함초롬돋움"/>
                          <a:cs typeface="함초롬돋움"/>
                        </a:rPr>
                        <a:t>MOU</a:t>
                      </a:r>
                      <a:r>
                        <a:rPr sz="1000" spc="-170" dirty="0">
                          <a:latin typeface="함초롬돋움"/>
                          <a:cs typeface="함초롬돋움"/>
                        </a:rPr>
                        <a:t> </a:t>
                      </a:r>
                      <a:r>
                        <a:rPr sz="1000" spc="-100" dirty="0">
                          <a:latin typeface="함초롬바탕"/>
                          <a:cs typeface="함초롬바탕"/>
                        </a:rPr>
                        <a:t>체결하는</a:t>
                      </a:r>
                      <a:r>
                        <a:rPr sz="1000" spc="-140" dirty="0">
                          <a:latin typeface="함초롬바탕"/>
                          <a:cs typeface="함초롬바탕"/>
                        </a:rPr>
                        <a:t> </a:t>
                      </a:r>
                      <a:r>
                        <a:rPr sz="1000" spc="-60" dirty="0">
                          <a:latin typeface="함초롬바탕"/>
                          <a:cs typeface="함초롬바탕"/>
                        </a:rPr>
                        <a:t>등</a:t>
                      </a:r>
                      <a:r>
                        <a:rPr sz="1000" spc="-165" dirty="0">
                          <a:latin typeface="함초롬바탕"/>
                          <a:cs typeface="함초롬바탕"/>
                        </a:rPr>
                        <a:t> </a:t>
                      </a:r>
                      <a:r>
                        <a:rPr sz="1000" spc="-105" dirty="0">
                          <a:latin typeface="함초롬바탕"/>
                          <a:cs typeface="함초롬바탕"/>
                        </a:rPr>
                        <a:t>트립패스의</a:t>
                      </a:r>
                      <a:r>
                        <a:rPr sz="1000" spc="-20" dirty="0">
                          <a:latin typeface="함초롬바탕"/>
                          <a:cs typeface="함초롬바탕"/>
                        </a:rPr>
                        <a:t> </a:t>
                      </a:r>
                      <a:r>
                        <a:rPr sz="1000" spc="-90" dirty="0">
                          <a:latin typeface="함초롬바탕"/>
                          <a:cs typeface="함초롬바탕"/>
                        </a:rPr>
                        <a:t>신분</a:t>
                      </a:r>
                      <a:r>
                        <a:rPr sz="1000" spc="-165" dirty="0">
                          <a:latin typeface="함초롬바탕"/>
                          <a:cs typeface="함초롬바탕"/>
                        </a:rPr>
                        <a:t> </a:t>
                      </a:r>
                      <a:r>
                        <a:rPr sz="1000" spc="-90" dirty="0">
                          <a:latin typeface="함초롬바탕"/>
                          <a:cs typeface="함초롬바탕"/>
                        </a:rPr>
                        <a:t>확인</a:t>
                      </a:r>
                      <a:r>
                        <a:rPr sz="1000" spc="-150" dirty="0">
                          <a:latin typeface="함초롬바탕"/>
                          <a:cs typeface="함초롬바탕"/>
                        </a:rPr>
                        <a:t> </a:t>
                      </a:r>
                      <a:r>
                        <a:rPr sz="1000" spc="-100" dirty="0">
                          <a:latin typeface="함초롬바탕"/>
                          <a:cs typeface="함초롬바탕"/>
                        </a:rPr>
                        <a:t>서비스를</a:t>
                      </a:r>
                      <a:r>
                        <a:rPr sz="1000" spc="-140" dirty="0">
                          <a:latin typeface="함초롬바탕"/>
                          <a:cs typeface="함초롬바탕"/>
                        </a:rPr>
                        <a:t> </a:t>
                      </a:r>
                      <a:r>
                        <a:rPr sz="1000" spc="-90" dirty="0">
                          <a:latin typeface="함초롬바탕"/>
                          <a:cs typeface="함초롬바탕"/>
                        </a:rPr>
                        <a:t>통해</a:t>
                      </a:r>
                      <a:r>
                        <a:rPr sz="1000" spc="-165" dirty="0">
                          <a:latin typeface="함초롬바탕"/>
                          <a:cs typeface="함초롬바탕"/>
                        </a:rPr>
                        <a:t> </a:t>
                      </a:r>
                      <a:r>
                        <a:rPr sz="1000" spc="-95" dirty="0">
                          <a:latin typeface="함초롬바탕"/>
                          <a:cs typeface="함초롬바탕"/>
                        </a:rPr>
                        <a:t>외국인</a:t>
                      </a:r>
                      <a:r>
                        <a:rPr sz="1000" spc="-140" dirty="0">
                          <a:latin typeface="함초롬바탕"/>
                          <a:cs typeface="함초롬바탕"/>
                        </a:rPr>
                        <a:t> </a:t>
                      </a:r>
                      <a:r>
                        <a:rPr sz="1000" spc="-90" dirty="0">
                          <a:latin typeface="함초롬바탕"/>
                          <a:cs typeface="함초롬바탕"/>
                        </a:rPr>
                        <a:t>관광</a:t>
                      </a:r>
                      <a:r>
                        <a:rPr sz="1000" spc="-165" dirty="0">
                          <a:latin typeface="함초롬바탕"/>
                          <a:cs typeface="함초롬바탕"/>
                        </a:rPr>
                        <a:t> </a:t>
                      </a:r>
                      <a:r>
                        <a:rPr sz="1000" spc="-60" dirty="0">
                          <a:latin typeface="함초롬바탕"/>
                          <a:cs typeface="함초롬바탕"/>
                        </a:rPr>
                        <a:t>시</a:t>
                      </a:r>
                      <a:r>
                        <a:rPr sz="1000" spc="715" dirty="0">
                          <a:latin typeface="함초롬바탕"/>
                          <a:cs typeface="함초롬바탕"/>
                        </a:rPr>
                        <a:t> </a:t>
                      </a:r>
                      <a:r>
                        <a:rPr sz="1000" spc="-100" dirty="0">
                          <a:latin typeface="함초롬바탕"/>
                          <a:cs typeface="함초롬바탕"/>
                        </a:rPr>
                        <a:t>공략하는</a:t>
                      </a:r>
                      <a:r>
                        <a:rPr sz="1000" spc="-140" dirty="0">
                          <a:latin typeface="함초롬바탕"/>
                          <a:cs typeface="함초롬바탕"/>
                        </a:rPr>
                        <a:t> </a:t>
                      </a:r>
                      <a:r>
                        <a:rPr sz="1000" spc="-60" dirty="0">
                          <a:latin typeface="함초롬바탕"/>
                          <a:cs typeface="함초롬바탕"/>
                        </a:rPr>
                        <a:t>중</a:t>
                      </a:r>
                      <a:endParaRPr sz="1000">
                        <a:latin typeface="함초롬바탕"/>
                        <a:cs typeface="함초롬바탕"/>
                      </a:endParaRPr>
                    </a:p>
                  </a:txBody>
                  <a:tcPr marL="0" marR="0" marT="6667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2"/>
                  </a:ext>
                </a:extLst>
              </a:tr>
              <a:tr h="1159510">
                <a:tc>
                  <a:txBody>
                    <a:bodyPr/>
                    <a:lstStyle/>
                    <a:p>
                      <a:pPr>
                        <a:lnSpc>
                          <a:spcPct val="100000"/>
                        </a:lnSpc>
                      </a:pPr>
                      <a:endParaRPr sz="1600">
                        <a:latin typeface="Times New Roman"/>
                        <a:cs typeface="Times New Roman"/>
                      </a:endParaRPr>
                    </a:p>
                    <a:p>
                      <a:pPr marL="214629">
                        <a:lnSpc>
                          <a:spcPct val="100000"/>
                        </a:lnSpc>
                        <a:spcBef>
                          <a:spcPts val="1345"/>
                        </a:spcBef>
                      </a:pPr>
                      <a:r>
                        <a:rPr sz="1100" b="1" spc="-10" dirty="0">
                          <a:latin typeface="함초롬돋움"/>
                          <a:cs typeface="함초롬돋움"/>
                        </a:rPr>
                        <a:t>Midbar</a:t>
                      </a:r>
                      <a:endParaRPr sz="1100">
                        <a:latin typeface="함초롬돋움"/>
                        <a:cs typeface="함초롬돋움"/>
                      </a:endParaRPr>
                    </a:p>
                    <a:p>
                      <a:pPr marL="210185">
                        <a:lnSpc>
                          <a:spcPct val="100000"/>
                        </a:lnSpc>
                        <a:spcBef>
                          <a:spcPts val="135"/>
                        </a:spcBef>
                      </a:pPr>
                      <a:r>
                        <a:rPr sz="1050" b="1" spc="-20" dirty="0">
                          <a:latin typeface="함초롬바탕"/>
                          <a:cs typeface="함초롬바탕"/>
                        </a:rPr>
                        <a:t>미드바르</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pPr>
                      <a:endParaRPr sz="1400">
                        <a:latin typeface="Times New Roman"/>
                        <a:cs typeface="Times New Roman"/>
                      </a:endParaRPr>
                    </a:p>
                    <a:p>
                      <a:pPr>
                        <a:lnSpc>
                          <a:spcPct val="100000"/>
                        </a:lnSpc>
                        <a:spcBef>
                          <a:spcPts val="5"/>
                        </a:spcBef>
                      </a:pPr>
                      <a:endParaRPr sz="1400">
                        <a:latin typeface="Times New Roman"/>
                        <a:cs typeface="Times New Roman"/>
                      </a:endParaRPr>
                    </a:p>
                    <a:p>
                      <a:pPr marL="302260">
                        <a:lnSpc>
                          <a:spcPct val="100000"/>
                        </a:lnSpc>
                      </a:pPr>
                      <a:r>
                        <a:rPr sz="1000" spc="-10" dirty="0">
                          <a:latin typeface="함초롬돋움"/>
                          <a:cs typeface="함초롬돋움"/>
                        </a:rPr>
                        <a:t>AirFarm</a:t>
                      </a:r>
                      <a:endParaRPr sz="1000">
                        <a:latin typeface="함초롬돋움"/>
                        <a:cs typeface="함초롬돋움"/>
                      </a:endParaRPr>
                    </a:p>
                    <a:p>
                      <a:pPr marL="295910">
                        <a:lnSpc>
                          <a:spcPct val="100000"/>
                        </a:lnSpc>
                        <a:spcBef>
                          <a:spcPts val="204"/>
                        </a:spcBef>
                      </a:pPr>
                      <a:r>
                        <a:rPr sz="1000" spc="-20" dirty="0">
                          <a:latin typeface="함초롬바탕"/>
                          <a:cs typeface="함초롬바탕"/>
                        </a:rPr>
                        <a:t>스마트팜</a:t>
                      </a:r>
                      <a:endParaRPr sz="100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F8DDE0"/>
                    </a:solidFill>
                  </a:tcPr>
                </a:tc>
                <a:tc>
                  <a:txBody>
                    <a:bodyPr/>
                    <a:lstStyle/>
                    <a:p>
                      <a:pPr marL="179705" indent="-108585">
                        <a:lnSpc>
                          <a:spcPct val="100000"/>
                        </a:lnSpc>
                        <a:spcBef>
                          <a:spcPts val="525"/>
                        </a:spcBef>
                        <a:buFont typeface="Arial"/>
                        <a:buChar char="•"/>
                        <a:tabLst>
                          <a:tab pos="180340" algn="l"/>
                        </a:tabLst>
                      </a:pPr>
                      <a:r>
                        <a:rPr sz="1000" spc="-105" dirty="0">
                          <a:latin typeface="함초롬바탕"/>
                          <a:cs typeface="함초롬바탕"/>
                        </a:rPr>
                        <a:t>사막화와</a:t>
                      </a:r>
                      <a:r>
                        <a:rPr sz="1000" spc="-114" dirty="0">
                          <a:latin typeface="함초롬바탕"/>
                          <a:cs typeface="함초롬바탕"/>
                        </a:rPr>
                        <a:t> </a:t>
                      </a:r>
                      <a:r>
                        <a:rPr sz="1000" spc="-65" dirty="0">
                          <a:latin typeface="함초롬바탕"/>
                          <a:cs typeface="함초롬바탕"/>
                        </a:rPr>
                        <a:t>물</a:t>
                      </a:r>
                      <a:r>
                        <a:rPr sz="1000" spc="-145" dirty="0">
                          <a:latin typeface="함초롬바탕"/>
                          <a:cs typeface="함초롬바탕"/>
                        </a:rPr>
                        <a:t> </a:t>
                      </a:r>
                      <a:r>
                        <a:rPr sz="1000" spc="-95" dirty="0">
                          <a:latin typeface="함초롬바탕"/>
                          <a:cs typeface="함초롬바탕"/>
                        </a:rPr>
                        <a:t>부족</a:t>
                      </a:r>
                      <a:r>
                        <a:rPr sz="1000" spc="-140" dirty="0">
                          <a:latin typeface="함초롬바탕"/>
                          <a:cs typeface="함초롬바탕"/>
                        </a:rPr>
                        <a:t> </a:t>
                      </a:r>
                      <a:r>
                        <a:rPr sz="1000" spc="-95" dirty="0">
                          <a:latin typeface="함초롬바탕"/>
                          <a:cs typeface="함초롬바탕"/>
                        </a:rPr>
                        <a:t>문제</a:t>
                      </a:r>
                      <a:r>
                        <a:rPr sz="1000" spc="-125" dirty="0">
                          <a:latin typeface="함초롬바탕"/>
                          <a:cs typeface="함초롬바탕"/>
                        </a:rPr>
                        <a:t> </a:t>
                      </a:r>
                      <a:r>
                        <a:rPr sz="1000" spc="-105" dirty="0">
                          <a:latin typeface="함초롬바탕"/>
                          <a:cs typeface="함초롬바탕"/>
                        </a:rPr>
                        <a:t>해결하기</a:t>
                      </a:r>
                      <a:r>
                        <a:rPr sz="1000" spc="-114" dirty="0">
                          <a:latin typeface="함초롬바탕"/>
                          <a:cs typeface="함초롬바탕"/>
                        </a:rPr>
                        <a:t> </a:t>
                      </a:r>
                      <a:r>
                        <a:rPr sz="1000" spc="-95" dirty="0">
                          <a:latin typeface="함초롬바탕"/>
                          <a:cs typeface="함초롬바탕"/>
                        </a:rPr>
                        <a:t>위해</a:t>
                      </a:r>
                      <a:r>
                        <a:rPr sz="1000" spc="-140" dirty="0">
                          <a:latin typeface="함초롬바탕"/>
                          <a:cs typeface="함초롬바탕"/>
                        </a:rPr>
                        <a:t> </a:t>
                      </a:r>
                      <a:r>
                        <a:rPr sz="1000" spc="-110" dirty="0">
                          <a:latin typeface="함초롬바탕"/>
                          <a:cs typeface="함초롬바탕"/>
                        </a:rPr>
                        <a:t>에어로포닉스</a:t>
                      </a:r>
                      <a:r>
                        <a:rPr sz="1000" spc="-100" dirty="0">
                          <a:latin typeface="함초롬바탕"/>
                          <a:cs typeface="함초롬바탕"/>
                        </a:rPr>
                        <a:t> </a:t>
                      </a:r>
                      <a:r>
                        <a:rPr sz="1000" spc="-95" dirty="0">
                          <a:latin typeface="함초롬바탕"/>
                          <a:cs typeface="함초롬바탕"/>
                        </a:rPr>
                        <a:t>기반</a:t>
                      </a:r>
                      <a:r>
                        <a:rPr sz="1000" spc="-125" dirty="0">
                          <a:latin typeface="함초롬바탕"/>
                          <a:cs typeface="함초롬바탕"/>
                        </a:rPr>
                        <a:t> </a:t>
                      </a:r>
                      <a:r>
                        <a:rPr sz="1000" spc="-105" dirty="0">
                          <a:latin typeface="함초롬바탕"/>
                          <a:cs typeface="함초롬바탕"/>
                        </a:rPr>
                        <a:t>스마트팜</a:t>
                      </a:r>
                      <a:r>
                        <a:rPr sz="1000" spc="-110" dirty="0">
                          <a:latin typeface="함초롬바탕"/>
                          <a:cs typeface="함초롬바탕"/>
                        </a:rPr>
                        <a:t> </a:t>
                      </a:r>
                      <a:r>
                        <a:rPr sz="1000" spc="-70" dirty="0">
                          <a:latin typeface="함초롬돋움"/>
                          <a:cs typeface="함초롬돋움"/>
                        </a:rPr>
                        <a:t>'AirFarm'</a:t>
                      </a:r>
                      <a:r>
                        <a:rPr sz="1000" spc="-165" dirty="0">
                          <a:latin typeface="함초롬돋움"/>
                          <a:cs typeface="함초롬돋움"/>
                        </a:rPr>
                        <a:t> </a:t>
                      </a:r>
                      <a:r>
                        <a:rPr sz="1000" spc="-20" dirty="0">
                          <a:latin typeface="함초롬바탕"/>
                          <a:cs typeface="함초롬바탕"/>
                        </a:rPr>
                        <a:t>개발하여</a:t>
                      </a:r>
                      <a:endParaRPr sz="1000">
                        <a:latin typeface="함초롬바탕"/>
                        <a:cs typeface="함초롬바탕"/>
                      </a:endParaRPr>
                    </a:p>
                    <a:p>
                      <a:pPr marL="180340">
                        <a:lnSpc>
                          <a:spcPct val="100000"/>
                        </a:lnSpc>
                        <a:tabLst>
                          <a:tab pos="1269365" algn="l"/>
                          <a:tab pos="2409825" algn="l"/>
                        </a:tabLst>
                      </a:pPr>
                      <a:r>
                        <a:rPr sz="1000" spc="-65" dirty="0">
                          <a:latin typeface="함초롬돋움"/>
                          <a:cs typeface="함초롬돋움"/>
                        </a:rPr>
                        <a:t>CES</a:t>
                      </a:r>
                      <a:r>
                        <a:rPr sz="1000" spc="-145" dirty="0">
                          <a:latin typeface="함초롬돋움"/>
                          <a:cs typeface="함초롬돋움"/>
                        </a:rPr>
                        <a:t> </a:t>
                      </a:r>
                      <a:r>
                        <a:rPr sz="1000" spc="-45" dirty="0">
                          <a:latin typeface="함초롬돋움"/>
                          <a:cs typeface="함초롬돋움"/>
                        </a:rPr>
                        <a:t>2024</a:t>
                      </a:r>
                      <a:r>
                        <a:rPr sz="1000" spc="-170" dirty="0">
                          <a:latin typeface="함초롬돋움"/>
                          <a:cs typeface="함초롬돋움"/>
                        </a:rPr>
                        <a:t> </a:t>
                      </a:r>
                      <a:r>
                        <a:rPr sz="1000" spc="-20" dirty="0">
                          <a:latin typeface="함초롬바탕"/>
                          <a:cs typeface="함초롬바탕"/>
                        </a:rPr>
                        <a:t>최고혁신</a:t>
                      </a:r>
                      <a:r>
                        <a:rPr sz="1000" dirty="0">
                          <a:latin typeface="함초롬바탕"/>
                          <a:cs typeface="함초롬바탕"/>
                        </a:rPr>
                        <a:t>	수</a:t>
                      </a:r>
                      <a:r>
                        <a:rPr sz="1000" spc="110" dirty="0">
                          <a:latin typeface="함초롬바탕"/>
                          <a:cs typeface="함초롬바탕"/>
                        </a:rPr>
                        <a:t>  </a:t>
                      </a:r>
                      <a:r>
                        <a:rPr sz="1000" dirty="0">
                          <a:latin typeface="함초롬돋움"/>
                          <a:cs typeface="함초롬돋움"/>
                        </a:rPr>
                        <a:t>,</a:t>
                      </a:r>
                      <a:r>
                        <a:rPr sz="1000" spc="-160" dirty="0">
                          <a:latin typeface="함초롬돋움"/>
                          <a:cs typeface="함초롬돋움"/>
                        </a:rPr>
                        <a:t> </a:t>
                      </a:r>
                      <a:r>
                        <a:rPr sz="1000" spc="-65" dirty="0">
                          <a:latin typeface="함초롬돋움"/>
                          <a:cs typeface="함초롬돋움"/>
                        </a:rPr>
                        <a:t>CES</a:t>
                      </a:r>
                      <a:r>
                        <a:rPr sz="1000" spc="-170" dirty="0">
                          <a:latin typeface="함초롬돋움"/>
                          <a:cs typeface="함초롬돋움"/>
                        </a:rPr>
                        <a:t> </a:t>
                      </a:r>
                      <a:r>
                        <a:rPr sz="1000" spc="-45" dirty="0">
                          <a:latin typeface="함초롬돋움"/>
                          <a:cs typeface="함초롬돋움"/>
                        </a:rPr>
                        <a:t>2025</a:t>
                      </a:r>
                      <a:r>
                        <a:rPr sz="1000" spc="-195" dirty="0">
                          <a:latin typeface="함초롬돋움"/>
                          <a:cs typeface="함초롬돋움"/>
                        </a:rPr>
                        <a:t> </a:t>
                      </a:r>
                      <a:r>
                        <a:rPr sz="1000" spc="-25" dirty="0">
                          <a:latin typeface="함초롬바탕"/>
                          <a:cs typeface="함초롬바탕"/>
                        </a:rPr>
                        <a:t>혁신</a:t>
                      </a:r>
                      <a:r>
                        <a:rPr sz="1000" dirty="0">
                          <a:latin typeface="함초롬바탕"/>
                          <a:cs typeface="함초롬바탕"/>
                        </a:rPr>
                        <a:t>	</a:t>
                      </a:r>
                      <a:r>
                        <a:rPr sz="1000" spc="-50" dirty="0">
                          <a:latin typeface="함초롬바탕"/>
                          <a:cs typeface="함초롬바탕"/>
                        </a:rPr>
                        <a:t>수</a:t>
                      </a:r>
                      <a:endParaRPr sz="1000">
                        <a:latin typeface="함초롬바탕"/>
                        <a:cs typeface="함초롬바탕"/>
                      </a:endParaRPr>
                    </a:p>
                    <a:p>
                      <a:pPr marL="179705" marR="196850" indent="-108585">
                        <a:lnSpc>
                          <a:spcPct val="100000"/>
                        </a:lnSpc>
                        <a:spcBef>
                          <a:spcPts val="395"/>
                        </a:spcBef>
                        <a:buFont typeface="Arial"/>
                        <a:buChar char="•"/>
                        <a:tabLst>
                          <a:tab pos="180340" algn="l"/>
                        </a:tabLst>
                      </a:pPr>
                      <a:r>
                        <a:rPr sz="1000" spc="-110" dirty="0">
                          <a:latin typeface="함초롬바탕"/>
                          <a:cs typeface="함초롬바탕"/>
                        </a:rPr>
                        <a:t>에어로포닉스</a:t>
                      </a:r>
                      <a:r>
                        <a:rPr sz="1000" spc="-95" dirty="0">
                          <a:latin typeface="함초롬바탕"/>
                          <a:cs typeface="함초롬바탕"/>
                        </a:rPr>
                        <a:t> </a:t>
                      </a:r>
                      <a:r>
                        <a:rPr sz="1000" spc="-100" dirty="0">
                          <a:latin typeface="함초롬바탕"/>
                          <a:cs typeface="함초롬바탕"/>
                        </a:rPr>
                        <a:t>기술은</a:t>
                      </a:r>
                      <a:r>
                        <a:rPr sz="1000" spc="-130" dirty="0">
                          <a:latin typeface="함초롬바탕"/>
                          <a:cs typeface="함초롬바탕"/>
                        </a:rPr>
                        <a:t> </a:t>
                      </a:r>
                      <a:r>
                        <a:rPr sz="1000" spc="-95" dirty="0">
                          <a:latin typeface="함초롬바탕"/>
                          <a:cs typeface="함초롬바탕"/>
                        </a:rPr>
                        <a:t>공기</a:t>
                      </a:r>
                      <a:r>
                        <a:rPr sz="1000" spc="-130" dirty="0">
                          <a:latin typeface="함초롬바탕"/>
                          <a:cs typeface="함초롬바탕"/>
                        </a:rPr>
                        <a:t> </a:t>
                      </a:r>
                      <a:r>
                        <a:rPr sz="1000" spc="-100" dirty="0">
                          <a:latin typeface="함초롬바탕"/>
                          <a:cs typeface="함초롬바탕"/>
                        </a:rPr>
                        <a:t>중에서</a:t>
                      </a:r>
                      <a:r>
                        <a:rPr sz="1000" spc="-130" dirty="0">
                          <a:latin typeface="함초롬바탕"/>
                          <a:cs typeface="함초롬바탕"/>
                        </a:rPr>
                        <a:t> </a:t>
                      </a:r>
                      <a:r>
                        <a:rPr sz="1000" spc="-100" dirty="0">
                          <a:latin typeface="함초롬바탕"/>
                          <a:cs typeface="함초롬바탕"/>
                        </a:rPr>
                        <a:t>식물을</a:t>
                      </a:r>
                      <a:r>
                        <a:rPr sz="1000" spc="-120" dirty="0">
                          <a:latin typeface="함초롬바탕"/>
                          <a:cs typeface="함초롬바탕"/>
                        </a:rPr>
                        <a:t> </a:t>
                      </a:r>
                      <a:r>
                        <a:rPr sz="1000" spc="-100" dirty="0">
                          <a:latin typeface="함초롬바탕"/>
                          <a:cs typeface="함초롬바탕"/>
                        </a:rPr>
                        <a:t>기르는</a:t>
                      </a:r>
                      <a:r>
                        <a:rPr sz="1000" spc="-130" dirty="0">
                          <a:latin typeface="함초롬바탕"/>
                          <a:cs typeface="함초롬바탕"/>
                        </a:rPr>
                        <a:t> </a:t>
                      </a:r>
                      <a:r>
                        <a:rPr sz="1000" spc="-90" dirty="0">
                          <a:latin typeface="함초롬바탕"/>
                          <a:cs typeface="함초롬바탕"/>
                        </a:rPr>
                        <a:t>기술로</a:t>
                      </a:r>
                      <a:r>
                        <a:rPr sz="1000" spc="-90" dirty="0">
                          <a:latin typeface="함초롬돋움"/>
                          <a:cs typeface="함초롬돋움"/>
                        </a:rPr>
                        <a:t>,</a:t>
                      </a:r>
                      <a:r>
                        <a:rPr sz="1000" spc="-125" dirty="0">
                          <a:latin typeface="함초롬돋움"/>
                          <a:cs typeface="함초롬돋움"/>
                        </a:rPr>
                        <a:t> </a:t>
                      </a:r>
                      <a:r>
                        <a:rPr sz="1000" spc="-65" dirty="0">
                          <a:latin typeface="함초롬바탕"/>
                          <a:cs typeface="함초롬바탕"/>
                        </a:rPr>
                        <a:t>물</a:t>
                      </a:r>
                      <a:r>
                        <a:rPr sz="1000" spc="-155" dirty="0">
                          <a:latin typeface="함초롬바탕"/>
                          <a:cs typeface="함초롬바탕"/>
                        </a:rPr>
                        <a:t> </a:t>
                      </a:r>
                      <a:r>
                        <a:rPr sz="1000" spc="-105" dirty="0">
                          <a:latin typeface="함초롬바탕"/>
                          <a:cs typeface="함초롬바탕"/>
                        </a:rPr>
                        <a:t>소요량이 </a:t>
                      </a:r>
                      <a:r>
                        <a:rPr sz="1000" spc="-95" dirty="0">
                          <a:latin typeface="함초롬바탕"/>
                          <a:cs typeface="함초롬바탕"/>
                        </a:rPr>
                        <a:t>일반</a:t>
                      </a:r>
                      <a:r>
                        <a:rPr sz="1000" spc="-145" dirty="0">
                          <a:latin typeface="함초롬바탕"/>
                          <a:cs typeface="함초롬바탕"/>
                        </a:rPr>
                        <a:t> </a:t>
                      </a:r>
                      <a:r>
                        <a:rPr sz="1000" spc="-55" dirty="0">
                          <a:latin typeface="함초롬바탕"/>
                          <a:cs typeface="함초롬바탕"/>
                        </a:rPr>
                        <a:t>수경재배 </a:t>
                      </a:r>
                      <a:r>
                        <a:rPr sz="1000" spc="-100" dirty="0">
                          <a:latin typeface="함초롬바탕"/>
                          <a:cs typeface="함초롬바탕"/>
                        </a:rPr>
                        <a:t>시스템</a:t>
                      </a:r>
                      <a:r>
                        <a:rPr sz="1000" spc="-135" dirty="0">
                          <a:latin typeface="함초롬바탕"/>
                          <a:cs typeface="함초롬바탕"/>
                        </a:rPr>
                        <a:t> </a:t>
                      </a:r>
                      <a:r>
                        <a:rPr sz="1000" spc="-95" dirty="0">
                          <a:latin typeface="함초롬바탕"/>
                          <a:cs typeface="함초롬바탕"/>
                        </a:rPr>
                        <a:t>대비</a:t>
                      </a:r>
                      <a:r>
                        <a:rPr sz="1000" spc="-135" dirty="0">
                          <a:latin typeface="함초롬바탕"/>
                          <a:cs typeface="함초롬바탕"/>
                        </a:rPr>
                        <a:t> </a:t>
                      </a:r>
                      <a:r>
                        <a:rPr sz="1000" spc="-100" dirty="0">
                          <a:latin typeface="함초롬바탕"/>
                          <a:cs typeface="함초롬바탕"/>
                        </a:rPr>
                        <a:t>현저히</a:t>
                      </a:r>
                      <a:r>
                        <a:rPr sz="1000" spc="-135" dirty="0">
                          <a:latin typeface="함초롬바탕"/>
                          <a:cs typeface="함초롬바탕"/>
                        </a:rPr>
                        <a:t> </a:t>
                      </a:r>
                      <a:r>
                        <a:rPr sz="1000" spc="-25" dirty="0">
                          <a:latin typeface="함초롬바탕"/>
                          <a:cs typeface="함초롬바탕"/>
                        </a:rPr>
                        <a:t>적음</a:t>
                      </a:r>
                      <a:endParaRPr sz="1000">
                        <a:latin typeface="함초롬바탕"/>
                        <a:cs typeface="함초롬바탕"/>
                      </a:endParaRPr>
                    </a:p>
                    <a:p>
                      <a:pPr marL="179705" marR="86995" indent="-108585">
                        <a:lnSpc>
                          <a:spcPct val="100000"/>
                        </a:lnSpc>
                        <a:spcBef>
                          <a:spcPts val="409"/>
                        </a:spcBef>
                        <a:buFont typeface="Arial"/>
                        <a:buChar char="•"/>
                        <a:tabLst>
                          <a:tab pos="180340" algn="l"/>
                        </a:tabLst>
                      </a:pPr>
                      <a:r>
                        <a:rPr sz="1000" spc="-60" dirty="0">
                          <a:latin typeface="함초롬돋움"/>
                          <a:cs typeface="함초롬돋움"/>
                        </a:rPr>
                        <a:t>2024</a:t>
                      </a:r>
                      <a:r>
                        <a:rPr sz="1000" spc="-60" dirty="0">
                          <a:latin typeface="함초롬바탕"/>
                          <a:cs typeface="함초롬바탕"/>
                        </a:rPr>
                        <a:t>년</a:t>
                      </a:r>
                      <a:r>
                        <a:rPr sz="1000" spc="-185" dirty="0">
                          <a:latin typeface="함초롬바탕"/>
                          <a:cs typeface="함초롬바탕"/>
                        </a:rPr>
                        <a:t> </a:t>
                      </a:r>
                      <a:r>
                        <a:rPr sz="1000" spc="-100" dirty="0">
                          <a:latin typeface="함초롬바탕"/>
                          <a:cs typeface="함초롬바탕"/>
                        </a:rPr>
                        <a:t>전략적</a:t>
                      </a:r>
                      <a:r>
                        <a:rPr sz="1000" spc="-150" dirty="0">
                          <a:latin typeface="함초롬바탕"/>
                          <a:cs typeface="함초롬바탕"/>
                        </a:rPr>
                        <a:t> </a:t>
                      </a:r>
                      <a:r>
                        <a:rPr sz="1000" spc="-95" dirty="0">
                          <a:latin typeface="함초롬바탕"/>
                          <a:cs typeface="함초롬바탕"/>
                        </a:rPr>
                        <a:t>투자</a:t>
                      </a:r>
                      <a:r>
                        <a:rPr sz="1000" spc="-150" dirty="0">
                          <a:latin typeface="함초롬바탕"/>
                          <a:cs typeface="함초롬바탕"/>
                        </a:rPr>
                        <a:t> </a:t>
                      </a:r>
                      <a:r>
                        <a:rPr sz="1000" spc="-95" dirty="0">
                          <a:latin typeface="함초롬바탕"/>
                          <a:cs typeface="함초롬바탕"/>
                        </a:rPr>
                        <a:t>유치</a:t>
                      </a:r>
                      <a:r>
                        <a:rPr sz="1000" spc="-165" dirty="0">
                          <a:latin typeface="함초롬바탕"/>
                          <a:cs typeface="함초롬바탕"/>
                        </a:rPr>
                        <a:t> </a:t>
                      </a:r>
                      <a:r>
                        <a:rPr sz="1000" spc="-100" dirty="0">
                          <a:latin typeface="함초롬바탕"/>
                          <a:cs typeface="함초롬바탕"/>
                        </a:rPr>
                        <a:t>완료하였고</a:t>
                      </a:r>
                      <a:r>
                        <a:rPr sz="1000" spc="-100" dirty="0">
                          <a:latin typeface="함초롬돋움"/>
                          <a:cs typeface="함초롬돋움"/>
                        </a:rPr>
                        <a:t>,</a:t>
                      </a:r>
                      <a:r>
                        <a:rPr sz="1000" spc="-125" dirty="0">
                          <a:latin typeface="함초롬돋움"/>
                          <a:cs typeface="함초롬돋움"/>
                        </a:rPr>
                        <a:t> </a:t>
                      </a:r>
                      <a:r>
                        <a:rPr sz="1000" dirty="0">
                          <a:latin typeface="함초롬돋움"/>
                          <a:cs typeface="함초롬돋움"/>
                        </a:rPr>
                        <a:t>2025</a:t>
                      </a:r>
                      <a:r>
                        <a:rPr sz="1000" dirty="0">
                          <a:latin typeface="함초롬바탕"/>
                          <a:cs typeface="함초롬바탕"/>
                        </a:rPr>
                        <a:t>년</a:t>
                      </a:r>
                      <a:r>
                        <a:rPr sz="1000" spc="190" dirty="0">
                          <a:latin typeface="함초롬바탕"/>
                          <a:cs typeface="함초롬바탕"/>
                        </a:rPr>
                        <a:t>  </a:t>
                      </a:r>
                      <a:r>
                        <a:rPr sz="1000" spc="-95" dirty="0">
                          <a:latin typeface="함초롬바탕"/>
                          <a:cs typeface="함초롬바탕"/>
                        </a:rPr>
                        <a:t>반기</a:t>
                      </a:r>
                      <a:r>
                        <a:rPr sz="1000" spc="-135" dirty="0">
                          <a:latin typeface="함초롬바탕"/>
                          <a:cs typeface="함초롬바탕"/>
                        </a:rPr>
                        <a:t> </a:t>
                      </a:r>
                      <a:r>
                        <a:rPr sz="1000" spc="-95" dirty="0">
                          <a:latin typeface="함초롬바탕"/>
                          <a:cs typeface="함초롬바탕"/>
                        </a:rPr>
                        <a:t>후속</a:t>
                      </a:r>
                      <a:r>
                        <a:rPr sz="1000" spc="-165" dirty="0">
                          <a:latin typeface="함초롬바탕"/>
                          <a:cs typeface="함초롬바탕"/>
                        </a:rPr>
                        <a:t> </a:t>
                      </a:r>
                      <a:r>
                        <a:rPr sz="1000" spc="-95" dirty="0">
                          <a:latin typeface="함초롬바탕"/>
                          <a:cs typeface="함초롬바탕"/>
                        </a:rPr>
                        <a:t>투자</a:t>
                      </a:r>
                      <a:r>
                        <a:rPr sz="1000" spc="-150" dirty="0">
                          <a:latin typeface="함초롬바탕"/>
                          <a:cs typeface="함초롬바탕"/>
                        </a:rPr>
                        <a:t> </a:t>
                      </a:r>
                      <a:r>
                        <a:rPr sz="1000" spc="-95" dirty="0">
                          <a:latin typeface="함초롬바탕"/>
                          <a:cs typeface="함초롬바탕"/>
                        </a:rPr>
                        <a:t>유치</a:t>
                      </a:r>
                      <a:r>
                        <a:rPr sz="1000" spc="-165" dirty="0">
                          <a:latin typeface="함초롬바탕"/>
                          <a:cs typeface="함초롬바탕"/>
                        </a:rPr>
                        <a:t> </a:t>
                      </a:r>
                      <a:r>
                        <a:rPr sz="1000" spc="-100" dirty="0">
                          <a:latin typeface="함초롬바탕"/>
                          <a:cs typeface="함초롬바탕"/>
                        </a:rPr>
                        <a:t>준비중이며</a:t>
                      </a:r>
                      <a:r>
                        <a:rPr sz="1000" spc="-100" dirty="0">
                          <a:latin typeface="함초롬돋움"/>
                          <a:cs typeface="함초롬돋움"/>
                        </a:rPr>
                        <a:t>,</a:t>
                      </a:r>
                      <a:r>
                        <a:rPr sz="1000" spc="-125" dirty="0">
                          <a:latin typeface="함초롬돋움"/>
                          <a:cs typeface="함초롬돋움"/>
                        </a:rPr>
                        <a:t> </a:t>
                      </a:r>
                      <a:r>
                        <a:rPr sz="1000" spc="-25" dirty="0">
                          <a:latin typeface="함초롬돋움"/>
                          <a:cs typeface="함초롬돋움"/>
                        </a:rPr>
                        <a:t>CES </a:t>
                      </a:r>
                      <a:r>
                        <a:rPr sz="1000" spc="-45" dirty="0">
                          <a:latin typeface="함초롬돋움"/>
                          <a:cs typeface="함초롬돋움"/>
                        </a:rPr>
                        <a:t>2025</a:t>
                      </a:r>
                      <a:r>
                        <a:rPr sz="1000" spc="-165" dirty="0">
                          <a:latin typeface="함초롬돋움"/>
                          <a:cs typeface="함초롬돋움"/>
                        </a:rPr>
                        <a:t> </a:t>
                      </a:r>
                      <a:r>
                        <a:rPr sz="1000" spc="-105" dirty="0">
                          <a:latin typeface="함초롬바탕"/>
                          <a:cs typeface="함초롬바탕"/>
                        </a:rPr>
                        <a:t>유레카관</a:t>
                      </a:r>
                      <a:r>
                        <a:rPr sz="1000" spc="-105" dirty="0">
                          <a:latin typeface="함초롬돋움"/>
                          <a:cs typeface="함초롬돋움"/>
                        </a:rPr>
                        <a:t>/</a:t>
                      </a:r>
                      <a:r>
                        <a:rPr sz="1000" spc="-105" dirty="0">
                          <a:latin typeface="함초롬바탕"/>
                          <a:cs typeface="함초롬바탕"/>
                        </a:rPr>
                        <a:t>혁신관에서</a:t>
                      </a:r>
                      <a:r>
                        <a:rPr sz="1000" spc="-65" dirty="0">
                          <a:latin typeface="함초롬바탕"/>
                          <a:cs typeface="함초롬바탕"/>
                        </a:rPr>
                        <a:t> </a:t>
                      </a:r>
                      <a:r>
                        <a:rPr sz="1000" spc="-70" dirty="0">
                          <a:latin typeface="함초롬돋움"/>
                          <a:cs typeface="함초롬돋움"/>
                        </a:rPr>
                        <a:t>'AirFarm'</a:t>
                      </a:r>
                      <a:r>
                        <a:rPr sz="1000" spc="-145" dirty="0">
                          <a:latin typeface="함초롬돋움"/>
                          <a:cs typeface="함초롬돋움"/>
                        </a:rPr>
                        <a:t> </a:t>
                      </a:r>
                      <a:r>
                        <a:rPr sz="1000" spc="-100" dirty="0">
                          <a:latin typeface="함초롬바탕"/>
                          <a:cs typeface="함초롬바탕"/>
                        </a:rPr>
                        <a:t>전시할</a:t>
                      </a:r>
                      <a:r>
                        <a:rPr sz="1000" spc="-90" dirty="0">
                          <a:latin typeface="함초롬바탕"/>
                          <a:cs typeface="함초롬바탕"/>
                        </a:rPr>
                        <a:t> </a:t>
                      </a:r>
                      <a:r>
                        <a:rPr sz="1000" spc="-25" dirty="0">
                          <a:latin typeface="함초롬바탕"/>
                          <a:cs typeface="함초롬바탕"/>
                        </a:rPr>
                        <a:t>예정</a:t>
                      </a:r>
                      <a:endParaRPr sz="1000">
                        <a:latin typeface="함초롬바탕"/>
                        <a:cs typeface="함초롬바탕"/>
                      </a:endParaRPr>
                    </a:p>
                  </a:txBody>
                  <a:tcPr marL="0" marR="0" marT="6667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3"/>
                  </a:ext>
                </a:extLst>
              </a:tr>
              <a:tr h="1464310">
                <a:tc>
                  <a:txBody>
                    <a:bodyPr/>
                    <a:lstStyle/>
                    <a:p>
                      <a:pPr>
                        <a:lnSpc>
                          <a:spcPct val="100000"/>
                        </a:lnSpc>
                      </a:pPr>
                      <a:endParaRPr sz="1600">
                        <a:latin typeface="Times New Roman"/>
                        <a:cs typeface="Times New Roman"/>
                      </a:endParaRPr>
                    </a:p>
                    <a:p>
                      <a:pPr>
                        <a:lnSpc>
                          <a:spcPct val="100000"/>
                        </a:lnSpc>
                        <a:spcBef>
                          <a:spcPts val="15"/>
                        </a:spcBef>
                      </a:pPr>
                      <a:endParaRPr sz="2200">
                        <a:latin typeface="Times New Roman"/>
                        <a:cs typeface="Times New Roman"/>
                      </a:endParaRPr>
                    </a:p>
                    <a:p>
                      <a:pPr algn="ctr">
                        <a:lnSpc>
                          <a:spcPct val="100000"/>
                        </a:lnSpc>
                      </a:pPr>
                      <a:r>
                        <a:rPr sz="1100" b="1" spc="-10" dirty="0">
                          <a:latin typeface="함초롬돋움"/>
                          <a:cs typeface="함초롬돋움"/>
                        </a:rPr>
                        <a:t>Onecom</a:t>
                      </a:r>
                      <a:endParaRPr sz="1100">
                        <a:latin typeface="함초롬돋움"/>
                        <a:cs typeface="함초롬돋움"/>
                      </a:endParaRPr>
                    </a:p>
                    <a:p>
                      <a:pPr algn="ctr">
                        <a:lnSpc>
                          <a:spcPct val="100000"/>
                        </a:lnSpc>
                        <a:spcBef>
                          <a:spcPts val="135"/>
                        </a:spcBef>
                      </a:pPr>
                      <a:r>
                        <a:rPr sz="1050" b="1" spc="-25" dirty="0">
                          <a:latin typeface="함초롬바탕"/>
                          <a:cs typeface="함초롬바탕"/>
                        </a:rPr>
                        <a:t>원콤</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pPr>
                      <a:endParaRPr sz="1400">
                        <a:latin typeface="Times New Roman"/>
                        <a:cs typeface="Times New Roman"/>
                      </a:endParaRPr>
                    </a:p>
                    <a:p>
                      <a:pPr>
                        <a:lnSpc>
                          <a:spcPct val="100000"/>
                        </a:lnSpc>
                        <a:spcBef>
                          <a:spcPts val="20"/>
                        </a:spcBef>
                      </a:pPr>
                      <a:endParaRPr sz="1300">
                        <a:latin typeface="Times New Roman"/>
                        <a:cs typeface="Times New Roman"/>
                      </a:endParaRPr>
                    </a:p>
                    <a:p>
                      <a:pPr algn="ctr">
                        <a:lnSpc>
                          <a:spcPct val="100000"/>
                        </a:lnSpc>
                      </a:pPr>
                      <a:r>
                        <a:rPr sz="1000" spc="-70" dirty="0">
                          <a:latin typeface="함초롬돋움"/>
                          <a:cs typeface="함초롬돋움"/>
                        </a:rPr>
                        <a:t>FINTIN</a:t>
                      </a:r>
                      <a:r>
                        <a:rPr sz="1000" spc="-145" dirty="0">
                          <a:latin typeface="함초롬돋움"/>
                          <a:cs typeface="함초롬돋움"/>
                        </a:rPr>
                        <a:t> </a:t>
                      </a:r>
                      <a:r>
                        <a:rPr sz="1000" spc="-35" dirty="0">
                          <a:latin typeface="함초롬돋움"/>
                          <a:cs typeface="함초롬돋움"/>
                        </a:rPr>
                        <a:t>V1</a:t>
                      </a:r>
                      <a:endParaRPr sz="1000">
                        <a:latin typeface="함초롬돋움"/>
                        <a:cs typeface="함초롬돋움"/>
                      </a:endParaRPr>
                    </a:p>
                    <a:p>
                      <a:pPr marL="186055" marR="172085" algn="ctr">
                        <a:lnSpc>
                          <a:spcPct val="108000"/>
                        </a:lnSpc>
                        <a:spcBef>
                          <a:spcPts val="110"/>
                        </a:spcBef>
                      </a:pPr>
                      <a:r>
                        <a:rPr sz="1000" dirty="0">
                          <a:latin typeface="함초롬바탕"/>
                          <a:cs typeface="함초롬바탕"/>
                        </a:rPr>
                        <a:t>시각</a:t>
                      </a:r>
                      <a:r>
                        <a:rPr sz="1000" spc="335" dirty="0">
                          <a:latin typeface="함초롬바탕"/>
                          <a:cs typeface="함초롬바탕"/>
                        </a:rPr>
                        <a:t> </a:t>
                      </a:r>
                      <a:r>
                        <a:rPr sz="1000" spc="-100" dirty="0">
                          <a:latin typeface="함초롬바탕"/>
                          <a:cs typeface="함초롬바탕"/>
                        </a:rPr>
                        <a:t>애인용</a:t>
                      </a:r>
                      <a:r>
                        <a:rPr sz="1000" spc="-25" dirty="0">
                          <a:latin typeface="함초롬바탕"/>
                          <a:cs typeface="함초롬바탕"/>
                        </a:rPr>
                        <a:t> 쿼티 </a:t>
                      </a:r>
                      <a:r>
                        <a:rPr sz="1000" spc="-110" dirty="0">
                          <a:latin typeface="함초롬바탕"/>
                          <a:cs typeface="함초롬바탕"/>
                        </a:rPr>
                        <a:t>커뮤니케이터</a:t>
                      </a:r>
                      <a:endParaRPr sz="100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F8DDE0"/>
                    </a:solidFill>
                  </a:tcPr>
                </a:tc>
                <a:tc>
                  <a:txBody>
                    <a:bodyPr/>
                    <a:lstStyle/>
                    <a:p>
                      <a:pPr marL="179705" marR="288290" indent="-108585">
                        <a:lnSpc>
                          <a:spcPct val="100000"/>
                        </a:lnSpc>
                        <a:spcBef>
                          <a:spcPts val="525"/>
                        </a:spcBef>
                        <a:buFont typeface="Arial"/>
                        <a:buChar char="•"/>
                        <a:tabLst>
                          <a:tab pos="180340" algn="l"/>
                        </a:tabLst>
                      </a:pPr>
                      <a:r>
                        <a:rPr sz="1000" dirty="0">
                          <a:latin typeface="함초롬바탕"/>
                          <a:cs typeface="함초롬바탕"/>
                        </a:rPr>
                        <a:t>시각</a:t>
                      </a:r>
                      <a:r>
                        <a:rPr sz="1000" spc="120" dirty="0">
                          <a:latin typeface="함초롬바탕"/>
                          <a:cs typeface="함초롬바탕"/>
                        </a:rPr>
                        <a:t>  </a:t>
                      </a:r>
                      <a:r>
                        <a:rPr sz="1000" spc="-100" dirty="0">
                          <a:latin typeface="함초롬바탕"/>
                          <a:cs typeface="함초롬바탕"/>
                        </a:rPr>
                        <a:t>애인용</a:t>
                      </a:r>
                      <a:r>
                        <a:rPr sz="1000" spc="-105" dirty="0">
                          <a:latin typeface="함초롬바탕"/>
                          <a:cs typeface="함초롬바탕"/>
                        </a:rPr>
                        <a:t> </a:t>
                      </a:r>
                      <a:r>
                        <a:rPr sz="1000" spc="-95" dirty="0">
                          <a:latin typeface="함초롬바탕"/>
                          <a:cs typeface="함초롬바탕"/>
                        </a:rPr>
                        <a:t>미니</a:t>
                      </a:r>
                      <a:r>
                        <a:rPr sz="1000" spc="-160" dirty="0">
                          <a:latin typeface="함초롬바탕"/>
                          <a:cs typeface="함초롬바탕"/>
                        </a:rPr>
                        <a:t> </a:t>
                      </a:r>
                      <a:r>
                        <a:rPr sz="1000" spc="-95" dirty="0">
                          <a:latin typeface="함초롬바탕"/>
                          <a:cs typeface="함초롬바탕"/>
                        </a:rPr>
                        <a:t>쿼티</a:t>
                      </a:r>
                      <a:r>
                        <a:rPr sz="1000" spc="-145" dirty="0">
                          <a:latin typeface="함초롬바탕"/>
                          <a:cs typeface="함초롬바탕"/>
                        </a:rPr>
                        <a:t> </a:t>
                      </a:r>
                      <a:r>
                        <a:rPr sz="1000" spc="-110" dirty="0">
                          <a:latin typeface="함초롬바탕"/>
                          <a:cs typeface="함초롬바탕"/>
                        </a:rPr>
                        <a:t>커뮤니케이터</a:t>
                      </a:r>
                      <a:r>
                        <a:rPr sz="1000" spc="-105" dirty="0">
                          <a:latin typeface="함초롬바탕"/>
                          <a:cs typeface="함초롬바탕"/>
                        </a:rPr>
                        <a:t> </a:t>
                      </a:r>
                      <a:r>
                        <a:rPr sz="1000" spc="-70" dirty="0">
                          <a:latin typeface="함초롬돋움"/>
                          <a:cs typeface="함초롬돋움"/>
                        </a:rPr>
                        <a:t>'</a:t>
                      </a:r>
                      <a:r>
                        <a:rPr sz="1000" spc="-70" dirty="0">
                          <a:latin typeface="함초롬바탕"/>
                          <a:cs typeface="함초롬바탕"/>
                        </a:rPr>
                        <a:t>핀틴</a:t>
                      </a:r>
                      <a:r>
                        <a:rPr sz="1000" spc="-70" dirty="0">
                          <a:latin typeface="함초롬돋움"/>
                          <a:cs typeface="함초롬돋움"/>
                        </a:rPr>
                        <a:t>(FINTIN)</a:t>
                      </a:r>
                      <a:r>
                        <a:rPr sz="1000" spc="-155" dirty="0">
                          <a:latin typeface="함초롬돋움"/>
                          <a:cs typeface="함초롬돋움"/>
                        </a:rPr>
                        <a:t> </a:t>
                      </a:r>
                      <a:r>
                        <a:rPr sz="1000" spc="-70" dirty="0">
                          <a:latin typeface="함초롬돋움"/>
                          <a:cs typeface="함초롬돋움"/>
                        </a:rPr>
                        <a:t>V1'</a:t>
                      </a:r>
                      <a:r>
                        <a:rPr sz="1000" spc="-70" dirty="0">
                          <a:latin typeface="함초롬바탕"/>
                          <a:cs typeface="함초롬바탕"/>
                        </a:rPr>
                        <a:t>으로</a:t>
                      </a:r>
                      <a:r>
                        <a:rPr sz="1000" spc="-170" dirty="0">
                          <a:latin typeface="함초롬바탕"/>
                          <a:cs typeface="함초롬바탕"/>
                        </a:rPr>
                        <a:t> </a:t>
                      </a:r>
                      <a:r>
                        <a:rPr sz="1000" spc="-65" dirty="0">
                          <a:latin typeface="함초롬돋움"/>
                          <a:cs typeface="함초롬돋움"/>
                        </a:rPr>
                        <a:t>CES</a:t>
                      </a:r>
                      <a:r>
                        <a:rPr sz="1000" spc="-170" dirty="0">
                          <a:latin typeface="함초롬돋움"/>
                          <a:cs typeface="함초롬돋움"/>
                        </a:rPr>
                        <a:t> </a:t>
                      </a:r>
                      <a:r>
                        <a:rPr sz="1000" spc="-45" dirty="0">
                          <a:latin typeface="함초롬돋움"/>
                          <a:cs typeface="함초롬돋움"/>
                        </a:rPr>
                        <a:t>2024</a:t>
                      </a:r>
                      <a:r>
                        <a:rPr sz="1000" spc="-180" dirty="0">
                          <a:latin typeface="함초롬돋움"/>
                          <a:cs typeface="함초롬돋움"/>
                        </a:rPr>
                        <a:t> </a:t>
                      </a:r>
                      <a:r>
                        <a:rPr sz="1000" spc="-50" dirty="0">
                          <a:latin typeface="함초롬바탕"/>
                          <a:cs typeface="함초롬바탕"/>
                        </a:rPr>
                        <a:t>최고혁신 수</a:t>
                      </a:r>
                      <a:endParaRPr sz="1000">
                        <a:latin typeface="함초롬바탕"/>
                        <a:cs typeface="함초롬바탕"/>
                      </a:endParaRPr>
                    </a:p>
                    <a:p>
                      <a:pPr marL="180340" marR="62230" indent="-108585">
                        <a:lnSpc>
                          <a:spcPct val="100000"/>
                        </a:lnSpc>
                        <a:spcBef>
                          <a:spcPts val="400"/>
                        </a:spcBef>
                        <a:buFont typeface="Arial"/>
                        <a:buChar char="•"/>
                        <a:tabLst>
                          <a:tab pos="180340" algn="l"/>
                        </a:tabLst>
                      </a:pPr>
                      <a:r>
                        <a:rPr sz="1000" spc="-100" dirty="0">
                          <a:latin typeface="함초롬바탕"/>
                          <a:cs typeface="함초롬바탕"/>
                        </a:rPr>
                        <a:t>초소형</a:t>
                      </a:r>
                      <a:r>
                        <a:rPr sz="1000" spc="-130" dirty="0">
                          <a:latin typeface="함초롬바탕"/>
                          <a:cs typeface="함초롬바탕"/>
                        </a:rPr>
                        <a:t> </a:t>
                      </a:r>
                      <a:r>
                        <a:rPr sz="1000" spc="-95" dirty="0">
                          <a:latin typeface="함초롬바탕"/>
                          <a:cs typeface="함초롬바탕"/>
                        </a:rPr>
                        <a:t>미니</a:t>
                      </a:r>
                      <a:r>
                        <a:rPr sz="1000" spc="-130" dirty="0">
                          <a:latin typeface="함초롬바탕"/>
                          <a:cs typeface="함초롬바탕"/>
                        </a:rPr>
                        <a:t> </a:t>
                      </a:r>
                      <a:r>
                        <a:rPr sz="1000" spc="-95" dirty="0">
                          <a:latin typeface="함초롬바탕"/>
                          <a:cs typeface="함초롬바탕"/>
                        </a:rPr>
                        <a:t>쿼티</a:t>
                      </a:r>
                      <a:r>
                        <a:rPr sz="1000" spc="-145" dirty="0">
                          <a:latin typeface="함초롬바탕"/>
                          <a:cs typeface="함초롬바탕"/>
                        </a:rPr>
                        <a:t> </a:t>
                      </a:r>
                      <a:r>
                        <a:rPr sz="1000" spc="-110" dirty="0">
                          <a:latin typeface="함초롬바탕"/>
                          <a:cs typeface="함초롬바탕"/>
                        </a:rPr>
                        <a:t>레이아웃에서</a:t>
                      </a:r>
                      <a:r>
                        <a:rPr sz="1000" spc="-100" dirty="0">
                          <a:latin typeface="함초롬바탕"/>
                          <a:cs typeface="함초롬바탕"/>
                        </a:rPr>
                        <a:t> </a:t>
                      </a:r>
                      <a:r>
                        <a:rPr sz="1000" spc="-105" dirty="0">
                          <a:latin typeface="함초롬바탕"/>
                          <a:cs typeface="함초롬바탕"/>
                        </a:rPr>
                        <a:t>블라인드</a:t>
                      </a:r>
                      <a:r>
                        <a:rPr sz="1000" spc="-100" dirty="0">
                          <a:latin typeface="함초롬바탕"/>
                          <a:cs typeface="함초롬바탕"/>
                        </a:rPr>
                        <a:t> </a:t>
                      </a:r>
                      <a:r>
                        <a:rPr sz="1000" spc="-105" dirty="0">
                          <a:latin typeface="함초롬바탕"/>
                          <a:cs typeface="함초롬바탕"/>
                        </a:rPr>
                        <a:t>타이핑을</a:t>
                      </a:r>
                      <a:r>
                        <a:rPr sz="1000" spc="-114" dirty="0">
                          <a:latin typeface="함초롬바탕"/>
                          <a:cs typeface="함초롬바탕"/>
                        </a:rPr>
                        <a:t> </a:t>
                      </a:r>
                      <a:r>
                        <a:rPr sz="1000" spc="-105" dirty="0">
                          <a:latin typeface="함초롬바탕"/>
                          <a:cs typeface="함초롬바탕"/>
                        </a:rPr>
                        <a:t>가능하게</a:t>
                      </a:r>
                      <a:r>
                        <a:rPr sz="1000" spc="-114" dirty="0">
                          <a:latin typeface="함초롬바탕"/>
                          <a:cs typeface="함초롬바탕"/>
                        </a:rPr>
                        <a:t> </a:t>
                      </a:r>
                      <a:r>
                        <a:rPr sz="1000" spc="-95" dirty="0">
                          <a:latin typeface="함초롬바탕"/>
                          <a:cs typeface="함초롬바탕"/>
                        </a:rPr>
                        <a:t>하는</a:t>
                      </a:r>
                      <a:r>
                        <a:rPr sz="1000" spc="-145" dirty="0">
                          <a:latin typeface="함초롬바탕"/>
                          <a:cs typeface="함초롬바탕"/>
                        </a:rPr>
                        <a:t> </a:t>
                      </a:r>
                      <a:r>
                        <a:rPr sz="1000" spc="-95" dirty="0">
                          <a:latin typeface="함초롬바탕"/>
                          <a:cs typeface="함초롬바탕"/>
                        </a:rPr>
                        <a:t>특허</a:t>
                      </a:r>
                      <a:r>
                        <a:rPr sz="1000" spc="-130" dirty="0">
                          <a:latin typeface="함초롬바탕"/>
                          <a:cs typeface="함초롬바탕"/>
                        </a:rPr>
                        <a:t> </a:t>
                      </a:r>
                      <a:r>
                        <a:rPr sz="1000" spc="-25" dirty="0">
                          <a:latin typeface="함초롬바탕"/>
                          <a:cs typeface="함초롬바탕"/>
                        </a:rPr>
                        <a:t>기술을 </a:t>
                      </a:r>
                      <a:r>
                        <a:rPr sz="1000" spc="-105" dirty="0">
                          <a:latin typeface="함초롬바탕"/>
                          <a:cs typeface="함초롬바탕"/>
                        </a:rPr>
                        <a:t>보유하여</a:t>
                      </a:r>
                      <a:r>
                        <a:rPr sz="1000" spc="-120" dirty="0">
                          <a:latin typeface="함초롬바탕"/>
                          <a:cs typeface="함초롬바탕"/>
                        </a:rPr>
                        <a:t> </a:t>
                      </a:r>
                      <a:r>
                        <a:rPr sz="1000" spc="-95" dirty="0">
                          <a:latin typeface="함초롬바탕"/>
                          <a:cs typeface="함초롬바탕"/>
                        </a:rPr>
                        <a:t>이를</a:t>
                      </a:r>
                      <a:r>
                        <a:rPr sz="1000" spc="-125" dirty="0">
                          <a:latin typeface="함초롬바탕"/>
                          <a:cs typeface="함초롬바탕"/>
                        </a:rPr>
                        <a:t> </a:t>
                      </a:r>
                      <a:r>
                        <a:rPr sz="1000" spc="-105" dirty="0">
                          <a:latin typeface="함초롬바탕"/>
                          <a:cs typeface="함초롬바탕"/>
                        </a:rPr>
                        <a:t>바탕으로</a:t>
                      </a:r>
                      <a:r>
                        <a:rPr sz="1000" spc="-120" dirty="0">
                          <a:latin typeface="함초롬바탕"/>
                          <a:cs typeface="함초롬바탕"/>
                        </a:rPr>
                        <a:t> </a:t>
                      </a:r>
                      <a:r>
                        <a:rPr sz="1000" spc="-85" dirty="0">
                          <a:latin typeface="함초롬바탕"/>
                          <a:cs typeface="함초롬바탕"/>
                        </a:rPr>
                        <a:t>메타버스</a:t>
                      </a:r>
                      <a:r>
                        <a:rPr sz="1000" spc="-85" dirty="0">
                          <a:latin typeface="함초롬돋움"/>
                          <a:cs typeface="함초롬돋움"/>
                        </a:rPr>
                        <a:t>/VR,</a:t>
                      </a:r>
                      <a:r>
                        <a:rPr sz="1000" spc="-120" dirty="0">
                          <a:latin typeface="함초롬돋움"/>
                          <a:cs typeface="함초롬돋움"/>
                        </a:rPr>
                        <a:t> </a:t>
                      </a:r>
                      <a:r>
                        <a:rPr sz="1000" spc="-60" dirty="0">
                          <a:latin typeface="함초롬돋움"/>
                          <a:cs typeface="함초롬돋움"/>
                        </a:rPr>
                        <a:t>XR,</a:t>
                      </a:r>
                      <a:r>
                        <a:rPr sz="1000" spc="-165" dirty="0">
                          <a:latin typeface="함초롬돋움"/>
                          <a:cs typeface="함초롬돋움"/>
                        </a:rPr>
                        <a:t> </a:t>
                      </a:r>
                      <a:r>
                        <a:rPr sz="1000" spc="-100" dirty="0">
                          <a:latin typeface="함초롬바탕"/>
                          <a:cs typeface="함초롬바탕"/>
                        </a:rPr>
                        <a:t>게이밍</a:t>
                      </a:r>
                      <a:r>
                        <a:rPr sz="1000" spc="-125" dirty="0">
                          <a:latin typeface="함초롬바탕"/>
                          <a:cs typeface="함초롬바탕"/>
                        </a:rPr>
                        <a:t> </a:t>
                      </a:r>
                      <a:r>
                        <a:rPr sz="1000" spc="-105" dirty="0">
                          <a:latin typeface="함초롬바탕"/>
                          <a:cs typeface="함초롬바탕"/>
                        </a:rPr>
                        <a:t>컨트롤러</a:t>
                      </a:r>
                      <a:r>
                        <a:rPr sz="1000" spc="-114" dirty="0">
                          <a:latin typeface="함초롬바탕"/>
                          <a:cs typeface="함초롬바탕"/>
                        </a:rPr>
                        <a:t> </a:t>
                      </a:r>
                      <a:r>
                        <a:rPr sz="1000" spc="-65" dirty="0">
                          <a:latin typeface="함초롬바탕"/>
                          <a:cs typeface="함초롬바탕"/>
                        </a:rPr>
                        <a:t>및</a:t>
                      </a:r>
                      <a:r>
                        <a:rPr sz="1000" spc="-145" dirty="0">
                          <a:latin typeface="함초롬바탕"/>
                          <a:cs typeface="함초롬바탕"/>
                        </a:rPr>
                        <a:t> </a:t>
                      </a:r>
                      <a:r>
                        <a:rPr sz="1000" spc="-100" dirty="0">
                          <a:latin typeface="함초롬바탕"/>
                          <a:cs typeface="함초롬바탕"/>
                        </a:rPr>
                        <a:t>스마트</a:t>
                      </a:r>
                      <a:r>
                        <a:rPr sz="1000" spc="-130" dirty="0">
                          <a:latin typeface="함초롬바탕"/>
                          <a:cs typeface="함초롬바탕"/>
                        </a:rPr>
                        <a:t> </a:t>
                      </a:r>
                      <a:r>
                        <a:rPr sz="1000" spc="-110" dirty="0">
                          <a:latin typeface="함초롬바탕"/>
                          <a:cs typeface="함초롬바탕"/>
                        </a:rPr>
                        <a:t>모빌리티를</a:t>
                      </a:r>
                      <a:r>
                        <a:rPr sz="1000" spc="-100" dirty="0">
                          <a:latin typeface="함초롬바탕"/>
                          <a:cs typeface="함초롬바탕"/>
                        </a:rPr>
                        <a:t> </a:t>
                      </a:r>
                      <a:r>
                        <a:rPr sz="1000" spc="-25" dirty="0">
                          <a:latin typeface="함초롬바탕"/>
                          <a:cs typeface="함초롬바탕"/>
                        </a:rPr>
                        <a:t>위한 </a:t>
                      </a:r>
                      <a:r>
                        <a:rPr sz="1000" spc="-105" dirty="0">
                          <a:latin typeface="함초롬돋움"/>
                          <a:cs typeface="함초롬돋움"/>
                        </a:rPr>
                        <a:t>IP</a:t>
                      </a:r>
                      <a:r>
                        <a:rPr sz="1000" spc="-105" dirty="0">
                          <a:latin typeface="함초롬바탕"/>
                          <a:cs typeface="함초롬바탕"/>
                        </a:rPr>
                        <a:t>라이선스를</a:t>
                      </a:r>
                      <a:r>
                        <a:rPr sz="1000" spc="-60" dirty="0">
                          <a:latin typeface="함초롬바탕"/>
                          <a:cs typeface="함초롬바탕"/>
                        </a:rPr>
                        <a:t> </a:t>
                      </a:r>
                      <a:r>
                        <a:rPr sz="1000" spc="-25" dirty="0">
                          <a:latin typeface="함초롬바탕"/>
                          <a:cs typeface="함초롬바탕"/>
                        </a:rPr>
                        <a:t>제공함</a:t>
                      </a:r>
                      <a:endParaRPr sz="1000">
                        <a:latin typeface="함초롬바탕"/>
                        <a:cs typeface="함초롬바탕"/>
                      </a:endParaRPr>
                    </a:p>
                    <a:p>
                      <a:pPr marL="179705" marR="361315" indent="-108585">
                        <a:lnSpc>
                          <a:spcPct val="100000"/>
                        </a:lnSpc>
                        <a:spcBef>
                          <a:spcPts val="405"/>
                        </a:spcBef>
                        <a:buFont typeface="Arial"/>
                        <a:buChar char="•"/>
                        <a:tabLst>
                          <a:tab pos="180975" algn="l"/>
                          <a:tab pos="757555" algn="l"/>
                          <a:tab pos="1003300" algn="l"/>
                        </a:tabLst>
                      </a:pPr>
                      <a:r>
                        <a:rPr sz="1000" spc="-20" dirty="0">
                          <a:latin typeface="함초롬바탕"/>
                          <a:cs typeface="함초롬바탕"/>
                        </a:rPr>
                        <a:t>최고혁신</a:t>
                      </a:r>
                      <a:r>
                        <a:rPr sz="1000" dirty="0">
                          <a:latin typeface="함초롬바탕"/>
                          <a:cs typeface="함초롬바탕"/>
                        </a:rPr>
                        <a:t>	</a:t>
                      </a:r>
                      <a:r>
                        <a:rPr sz="1000" spc="-50" dirty="0">
                          <a:latin typeface="함초롬바탕"/>
                          <a:cs typeface="함초롬바탕"/>
                        </a:rPr>
                        <a:t>수</a:t>
                      </a:r>
                      <a:r>
                        <a:rPr sz="1000" dirty="0">
                          <a:latin typeface="함초롬바탕"/>
                          <a:cs typeface="함초롬바탕"/>
                        </a:rPr>
                        <a:t>	</a:t>
                      </a:r>
                      <a:r>
                        <a:rPr sz="1000" spc="-95" dirty="0">
                          <a:latin typeface="함초롬바탕"/>
                          <a:cs typeface="함초롬바탕"/>
                        </a:rPr>
                        <a:t>이후</a:t>
                      </a:r>
                      <a:r>
                        <a:rPr sz="1000" spc="-150" dirty="0">
                          <a:latin typeface="함초롬바탕"/>
                          <a:cs typeface="함초롬바탕"/>
                        </a:rPr>
                        <a:t> </a:t>
                      </a:r>
                      <a:r>
                        <a:rPr sz="1000" spc="-65" dirty="0">
                          <a:latin typeface="함초롬바탕"/>
                          <a:cs typeface="함초롬바탕"/>
                        </a:rPr>
                        <a:t>전</a:t>
                      </a:r>
                      <a:r>
                        <a:rPr sz="1000" spc="-160" dirty="0">
                          <a:latin typeface="함초롬바탕"/>
                          <a:cs typeface="함초롬바탕"/>
                        </a:rPr>
                        <a:t> </a:t>
                      </a:r>
                      <a:r>
                        <a:rPr sz="1000" spc="-100" dirty="0">
                          <a:latin typeface="함초롬바탕"/>
                          <a:cs typeface="함초롬바탕"/>
                        </a:rPr>
                        <a:t>세계의</a:t>
                      </a:r>
                      <a:r>
                        <a:rPr sz="1000" spc="-120" dirty="0">
                          <a:latin typeface="함초롬바탕"/>
                          <a:cs typeface="함초롬바탕"/>
                        </a:rPr>
                        <a:t> </a:t>
                      </a:r>
                      <a:r>
                        <a:rPr sz="1000" spc="-100" dirty="0">
                          <a:latin typeface="함초롬바탕"/>
                          <a:cs typeface="함초롬바탕"/>
                        </a:rPr>
                        <a:t>글로벌</a:t>
                      </a:r>
                      <a:r>
                        <a:rPr sz="1000" spc="-130" dirty="0">
                          <a:latin typeface="함초롬바탕"/>
                          <a:cs typeface="함초롬바탕"/>
                        </a:rPr>
                        <a:t> </a:t>
                      </a:r>
                      <a:r>
                        <a:rPr sz="1000" spc="-110" dirty="0">
                          <a:latin typeface="함초롬바탕"/>
                          <a:cs typeface="함초롬바탕"/>
                        </a:rPr>
                        <a:t>기업들로부터</a:t>
                      </a:r>
                      <a:r>
                        <a:rPr sz="1000" spc="-105" dirty="0">
                          <a:latin typeface="함초롬바탕"/>
                          <a:cs typeface="함초롬바탕"/>
                        </a:rPr>
                        <a:t> </a:t>
                      </a:r>
                      <a:r>
                        <a:rPr sz="1000" spc="-100" dirty="0">
                          <a:latin typeface="함초롬바탕"/>
                          <a:cs typeface="함초롬바탕"/>
                        </a:rPr>
                        <a:t>다양한</a:t>
                      </a:r>
                      <a:r>
                        <a:rPr sz="1000" spc="-114" dirty="0">
                          <a:latin typeface="함초롬바탕"/>
                          <a:cs typeface="함초롬바탕"/>
                        </a:rPr>
                        <a:t> </a:t>
                      </a:r>
                      <a:r>
                        <a:rPr sz="1000" spc="-95" dirty="0">
                          <a:latin typeface="함초롬바탕"/>
                          <a:cs typeface="함초롬바탕"/>
                        </a:rPr>
                        <a:t>협업</a:t>
                      </a:r>
                      <a:r>
                        <a:rPr sz="1000" spc="-150" dirty="0">
                          <a:latin typeface="함초롬바탕"/>
                          <a:cs typeface="함초롬바탕"/>
                        </a:rPr>
                        <a:t> </a:t>
                      </a:r>
                      <a:r>
                        <a:rPr sz="1000" spc="-100" dirty="0">
                          <a:latin typeface="함초롬바탕"/>
                          <a:cs typeface="함초롬바탕"/>
                        </a:rPr>
                        <a:t>제안을</a:t>
                      </a:r>
                      <a:r>
                        <a:rPr sz="1000" spc="-130" dirty="0">
                          <a:latin typeface="함초롬바탕"/>
                          <a:cs typeface="함초롬바탕"/>
                        </a:rPr>
                        <a:t> </a:t>
                      </a:r>
                      <a:r>
                        <a:rPr sz="1000" spc="-25" dirty="0">
                          <a:latin typeface="함초롬바탕"/>
                          <a:cs typeface="함초롬바탕"/>
                        </a:rPr>
                        <a:t>받음</a:t>
                      </a:r>
                      <a:r>
                        <a:rPr sz="1000" spc="-25" dirty="0">
                          <a:latin typeface="함초롬돋움"/>
                          <a:cs typeface="함초롬돋움"/>
                        </a:rPr>
                        <a:t>. </a:t>
                      </a:r>
                      <a:r>
                        <a:rPr sz="1000" spc="-65" dirty="0">
                          <a:latin typeface="함초롬돋움"/>
                          <a:cs typeface="함초롬돋움"/>
                        </a:rPr>
                        <a:t>’24</a:t>
                      </a:r>
                      <a:r>
                        <a:rPr sz="1000" spc="-65" dirty="0">
                          <a:latin typeface="함초롬바탕"/>
                          <a:cs typeface="함초롬바탕"/>
                        </a:rPr>
                        <a:t>년</a:t>
                      </a:r>
                      <a:r>
                        <a:rPr sz="1000" spc="-170" dirty="0">
                          <a:latin typeface="함초롬바탕"/>
                          <a:cs typeface="함초롬바탕"/>
                        </a:rPr>
                        <a:t> </a:t>
                      </a:r>
                      <a:r>
                        <a:rPr sz="1000" dirty="0">
                          <a:latin typeface="함초롬돋움"/>
                          <a:cs typeface="함초롬돋움"/>
                        </a:rPr>
                        <a:t>3</a:t>
                      </a:r>
                      <a:r>
                        <a:rPr sz="1000" dirty="0">
                          <a:latin typeface="함초롬바탕"/>
                          <a:cs typeface="함초롬바탕"/>
                        </a:rPr>
                        <a:t>월</a:t>
                      </a:r>
                      <a:r>
                        <a:rPr sz="1000" spc="229" dirty="0">
                          <a:latin typeface="함초롬바탕"/>
                          <a:cs typeface="함초롬바탕"/>
                        </a:rPr>
                        <a:t>  </a:t>
                      </a:r>
                      <a:r>
                        <a:rPr sz="1000" spc="-95" dirty="0">
                          <a:latin typeface="함초롬바탕"/>
                          <a:cs typeface="함초롬바탕"/>
                        </a:rPr>
                        <a:t>애인</a:t>
                      </a:r>
                      <a:r>
                        <a:rPr sz="1000" spc="-140" dirty="0">
                          <a:latin typeface="함초롬바탕"/>
                          <a:cs typeface="함초롬바탕"/>
                        </a:rPr>
                        <a:t> </a:t>
                      </a:r>
                      <a:r>
                        <a:rPr sz="1000" spc="-105" dirty="0">
                          <a:latin typeface="함초롬바탕"/>
                          <a:cs typeface="함초롬바탕"/>
                        </a:rPr>
                        <a:t>보조기기</a:t>
                      </a:r>
                      <a:r>
                        <a:rPr sz="1000" spc="-130" dirty="0">
                          <a:latin typeface="함초롬바탕"/>
                          <a:cs typeface="함초롬바탕"/>
                        </a:rPr>
                        <a:t> </a:t>
                      </a:r>
                      <a:r>
                        <a:rPr sz="1000" spc="-100" dirty="0">
                          <a:latin typeface="함초롬바탕"/>
                          <a:cs typeface="함초롬바탕"/>
                        </a:rPr>
                        <a:t>전시회</a:t>
                      </a:r>
                      <a:r>
                        <a:rPr sz="1000" spc="-130" dirty="0">
                          <a:latin typeface="함초롬바탕"/>
                          <a:cs typeface="함초롬바탕"/>
                        </a:rPr>
                        <a:t> </a:t>
                      </a:r>
                      <a:r>
                        <a:rPr sz="1000" spc="-55" dirty="0">
                          <a:latin typeface="함초롬돋움"/>
                          <a:cs typeface="함초롬돋움"/>
                        </a:rPr>
                        <a:t>CSUN</a:t>
                      </a:r>
                      <a:r>
                        <a:rPr sz="1000" spc="-150" dirty="0">
                          <a:latin typeface="함초롬돋움"/>
                          <a:cs typeface="함초롬돋움"/>
                        </a:rPr>
                        <a:t> </a:t>
                      </a:r>
                      <a:r>
                        <a:rPr sz="1000" spc="-50" dirty="0">
                          <a:latin typeface="함초롬돋움"/>
                          <a:cs typeface="함초롬돋움"/>
                        </a:rPr>
                        <a:t>AT</a:t>
                      </a:r>
                      <a:r>
                        <a:rPr sz="1000" spc="-155" dirty="0">
                          <a:latin typeface="함초롬돋움"/>
                          <a:cs typeface="함초롬돋움"/>
                        </a:rPr>
                        <a:t> </a:t>
                      </a:r>
                      <a:r>
                        <a:rPr sz="1000" spc="-60" dirty="0">
                          <a:latin typeface="함초롬돋움"/>
                          <a:cs typeface="함초롬돋움"/>
                        </a:rPr>
                        <a:t>Conference</a:t>
                      </a:r>
                      <a:r>
                        <a:rPr sz="1000" spc="-175" dirty="0">
                          <a:latin typeface="함초롬돋움"/>
                          <a:cs typeface="함초롬돋움"/>
                        </a:rPr>
                        <a:t> </a:t>
                      </a:r>
                      <a:r>
                        <a:rPr sz="1000" spc="-70" dirty="0">
                          <a:latin typeface="함초롬돋움"/>
                          <a:cs typeface="함초롬돋움"/>
                        </a:rPr>
                        <a:t>24</a:t>
                      </a:r>
                      <a:r>
                        <a:rPr sz="1000" spc="-70" dirty="0">
                          <a:latin typeface="함초롬바탕"/>
                          <a:cs typeface="함초롬바탕"/>
                        </a:rPr>
                        <a:t>에참가하여</a:t>
                      </a:r>
                      <a:r>
                        <a:rPr sz="1000" spc="-110" dirty="0">
                          <a:latin typeface="함초롬바탕"/>
                          <a:cs typeface="함초롬바탕"/>
                        </a:rPr>
                        <a:t> </a:t>
                      </a:r>
                      <a:r>
                        <a:rPr sz="1000" spc="-30" dirty="0">
                          <a:latin typeface="함초롬바탕"/>
                          <a:cs typeface="함초롬바탕"/>
                        </a:rPr>
                        <a:t>회사의 </a:t>
                      </a:r>
                      <a:r>
                        <a:rPr sz="1000" spc="-100" dirty="0">
                          <a:latin typeface="함초롬바탕"/>
                          <a:cs typeface="함초롬바탕"/>
                        </a:rPr>
                        <a:t>비전에</a:t>
                      </a:r>
                      <a:r>
                        <a:rPr sz="1000" spc="-135" dirty="0">
                          <a:latin typeface="함초롬바탕"/>
                          <a:cs typeface="함초롬바탕"/>
                        </a:rPr>
                        <a:t> </a:t>
                      </a:r>
                      <a:r>
                        <a:rPr sz="1000" spc="-105" dirty="0">
                          <a:latin typeface="함초롬바탕"/>
                          <a:cs typeface="함초롬바탕"/>
                        </a:rPr>
                        <a:t>공감하는 기업들과</a:t>
                      </a:r>
                      <a:r>
                        <a:rPr sz="1000" spc="-120" dirty="0">
                          <a:latin typeface="함초롬바탕"/>
                          <a:cs typeface="함초롬바탕"/>
                        </a:rPr>
                        <a:t> </a:t>
                      </a:r>
                      <a:r>
                        <a:rPr sz="1000" spc="-95" dirty="0">
                          <a:latin typeface="함초롬바탕"/>
                          <a:cs typeface="함초롬바탕"/>
                        </a:rPr>
                        <a:t>미국</a:t>
                      </a:r>
                      <a:r>
                        <a:rPr sz="1000" spc="-150" dirty="0">
                          <a:latin typeface="함초롬바탕"/>
                          <a:cs typeface="함초롬바탕"/>
                        </a:rPr>
                        <a:t> </a:t>
                      </a:r>
                      <a:r>
                        <a:rPr sz="1000" spc="-65" dirty="0">
                          <a:latin typeface="함초롬바탕"/>
                          <a:cs typeface="함초롬바탕"/>
                        </a:rPr>
                        <a:t>내</a:t>
                      </a:r>
                      <a:r>
                        <a:rPr sz="1000" spc="-150" dirty="0">
                          <a:latin typeface="함초롬바탕"/>
                          <a:cs typeface="함초롬바탕"/>
                        </a:rPr>
                        <a:t> </a:t>
                      </a:r>
                      <a:r>
                        <a:rPr sz="1000" spc="-105" dirty="0">
                          <a:latin typeface="함초롬바탕"/>
                          <a:cs typeface="함초롬바탕"/>
                        </a:rPr>
                        <a:t>네트워크</a:t>
                      </a:r>
                      <a:r>
                        <a:rPr sz="1000" spc="-120" dirty="0">
                          <a:latin typeface="함초롬바탕"/>
                          <a:cs typeface="함초롬바탕"/>
                        </a:rPr>
                        <a:t> </a:t>
                      </a:r>
                      <a:r>
                        <a:rPr sz="1000" spc="-50" dirty="0">
                          <a:latin typeface="함초롬바탕"/>
                          <a:cs typeface="함초롬바탕"/>
                        </a:rPr>
                        <a:t>형</a:t>
                      </a:r>
                      <a:endParaRPr sz="1000">
                        <a:latin typeface="함초롬바탕"/>
                        <a:cs typeface="함초롬바탕"/>
                      </a:endParaRPr>
                    </a:p>
                  </a:txBody>
                  <a:tcPr marL="0" marR="0" marT="6667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4"/>
                  </a:ext>
                </a:extLst>
              </a:tr>
              <a:tr h="1159510">
                <a:tc>
                  <a:txBody>
                    <a:bodyPr/>
                    <a:lstStyle/>
                    <a:p>
                      <a:pPr>
                        <a:lnSpc>
                          <a:spcPct val="100000"/>
                        </a:lnSpc>
                      </a:pPr>
                      <a:endParaRPr sz="1600">
                        <a:latin typeface="Times New Roman"/>
                        <a:cs typeface="Times New Roman"/>
                      </a:endParaRPr>
                    </a:p>
                    <a:p>
                      <a:pPr marL="111125">
                        <a:lnSpc>
                          <a:spcPct val="100000"/>
                        </a:lnSpc>
                        <a:spcBef>
                          <a:spcPts val="1345"/>
                        </a:spcBef>
                      </a:pPr>
                      <a:r>
                        <a:rPr sz="1100" b="1" spc="-10" dirty="0">
                          <a:latin typeface="함초롬돋움"/>
                          <a:cs typeface="함초롬돋움"/>
                        </a:rPr>
                        <a:t>StudioLab</a:t>
                      </a:r>
                      <a:endParaRPr sz="1100">
                        <a:latin typeface="함초롬돋움"/>
                        <a:cs typeface="함초롬돋움"/>
                      </a:endParaRPr>
                    </a:p>
                    <a:p>
                      <a:pPr marL="151765">
                        <a:lnSpc>
                          <a:spcPct val="100000"/>
                        </a:lnSpc>
                        <a:spcBef>
                          <a:spcPts val="135"/>
                        </a:spcBef>
                      </a:pPr>
                      <a:r>
                        <a:rPr sz="1050" b="1" spc="-10" dirty="0">
                          <a:latin typeface="함초롬바탕"/>
                          <a:cs typeface="함초롬바탕"/>
                        </a:rPr>
                        <a:t>스튜디오랩</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spcBef>
                          <a:spcPts val="40"/>
                        </a:spcBef>
                      </a:pPr>
                      <a:endParaRPr sz="1550">
                        <a:latin typeface="Times New Roman"/>
                        <a:cs typeface="Times New Roman"/>
                      </a:endParaRPr>
                    </a:p>
                    <a:p>
                      <a:pPr marL="158750" marR="152400" indent="-635" algn="ctr">
                        <a:lnSpc>
                          <a:spcPct val="108500"/>
                        </a:lnSpc>
                      </a:pPr>
                      <a:r>
                        <a:rPr sz="1000" spc="-55" dirty="0">
                          <a:latin typeface="함초롬돋움"/>
                          <a:cs typeface="함초롬돋움"/>
                        </a:rPr>
                        <a:t>Seller</a:t>
                      </a:r>
                      <a:r>
                        <a:rPr sz="1000" spc="-155" dirty="0">
                          <a:latin typeface="함초롬돋움"/>
                          <a:cs typeface="함초롬돋움"/>
                        </a:rPr>
                        <a:t> </a:t>
                      </a:r>
                      <a:r>
                        <a:rPr sz="1000" spc="-50" dirty="0">
                          <a:latin typeface="함초롬돋움"/>
                          <a:cs typeface="함초롬돋움"/>
                        </a:rPr>
                        <a:t>Canvas </a:t>
                      </a:r>
                      <a:r>
                        <a:rPr sz="1000" spc="-75" dirty="0">
                          <a:latin typeface="함초롬돋움"/>
                          <a:cs typeface="함초롬돋움"/>
                        </a:rPr>
                        <a:t>AI</a:t>
                      </a:r>
                      <a:r>
                        <a:rPr sz="1000" spc="-160" dirty="0">
                          <a:latin typeface="함초롬돋움"/>
                          <a:cs typeface="함초롬돋움"/>
                        </a:rPr>
                        <a:t> </a:t>
                      </a:r>
                      <a:r>
                        <a:rPr sz="1000" spc="-95" dirty="0">
                          <a:latin typeface="함초롬바탕"/>
                          <a:cs typeface="함초롬바탕"/>
                        </a:rPr>
                        <a:t>기반</a:t>
                      </a:r>
                      <a:r>
                        <a:rPr sz="1000" spc="-130" dirty="0">
                          <a:latin typeface="함초롬바탕"/>
                          <a:cs typeface="함초롬바탕"/>
                        </a:rPr>
                        <a:t> </a:t>
                      </a:r>
                      <a:r>
                        <a:rPr sz="1000" spc="-80" dirty="0">
                          <a:latin typeface="함초롬바탕"/>
                          <a:cs typeface="함초롬바탕"/>
                        </a:rPr>
                        <a:t>마케팅 </a:t>
                      </a:r>
                      <a:r>
                        <a:rPr sz="1000" spc="-25" dirty="0">
                          <a:latin typeface="함초롬바탕"/>
                          <a:cs typeface="함초롬바탕"/>
                        </a:rPr>
                        <a:t>콘텐츠</a:t>
                      </a:r>
                      <a:endParaRPr sz="1000">
                        <a:latin typeface="함초롬바탕"/>
                        <a:cs typeface="함초롬바탕"/>
                      </a:endParaRPr>
                    </a:p>
                    <a:p>
                      <a:pPr marL="5715" algn="ctr">
                        <a:lnSpc>
                          <a:spcPct val="100000"/>
                        </a:lnSpc>
                        <a:spcBef>
                          <a:spcPts val="195"/>
                        </a:spcBef>
                      </a:pPr>
                      <a:r>
                        <a:rPr sz="1000" spc="-95" dirty="0">
                          <a:latin typeface="함초롬바탕"/>
                          <a:cs typeface="함초롬바탕"/>
                        </a:rPr>
                        <a:t>창작</a:t>
                      </a:r>
                      <a:r>
                        <a:rPr sz="1000" spc="-150" dirty="0">
                          <a:latin typeface="함초롬바탕"/>
                          <a:cs typeface="함초롬바탕"/>
                        </a:rPr>
                        <a:t> </a:t>
                      </a:r>
                      <a:r>
                        <a:rPr sz="1000" spc="-25" dirty="0">
                          <a:latin typeface="함초롬바탕"/>
                          <a:cs typeface="함초롬바탕"/>
                        </a:rPr>
                        <a:t>기술</a:t>
                      </a:r>
                      <a:endParaRPr sz="1000">
                        <a:latin typeface="함초롬바탕"/>
                        <a:cs typeface="함초롬바탕"/>
                      </a:endParaRPr>
                    </a:p>
                  </a:txBody>
                  <a:tcPr marL="0" marR="0" marT="5080" marB="0">
                    <a:lnT w="6350">
                      <a:solidFill>
                        <a:srgbClr val="A6A6A6"/>
                      </a:solidFill>
                      <a:prstDash val="solid"/>
                    </a:lnT>
                    <a:lnB w="6350">
                      <a:solidFill>
                        <a:srgbClr val="A6A6A6"/>
                      </a:solidFill>
                      <a:prstDash val="solid"/>
                    </a:lnB>
                    <a:solidFill>
                      <a:srgbClr val="F8DDE0"/>
                    </a:solidFill>
                  </a:tcPr>
                </a:tc>
                <a:tc>
                  <a:txBody>
                    <a:bodyPr/>
                    <a:lstStyle/>
                    <a:p>
                      <a:pPr marL="179705" indent="-108585">
                        <a:lnSpc>
                          <a:spcPct val="100000"/>
                        </a:lnSpc>
                        <a:spcBef>
                          <a:spcPts val="525"/>
                        </a:spcBef>
                        <a:buFont typeface="Arial"/>
                        <a:buChar char="•"/>
                        <a:tabLst>
                          <a:tab pos="180340" algn="l"/>
                        </a:tabLst>
                      </a:pPr>
                      <a:r>
                        <a:rPr sz="1000" spc="-75" dirty="0">
                          <a:latin typeface="함초롬돋움"/>
                          <a:cs typeface="함초롬돋움"/>
                        </a:rPr>
                        <a:t>AI</a:t>
                      </a:r>
                      <a:r>
                        <a:rPr sz="1000" spc="-160" dirty="0">
                          <a:latin typeface="함초롬돋움"/>
                          <a:cs typeface="함초롬돋움"/>
                        </a:rPr>
                        <a:t> </a:t>
                      </a:r>
                      <a:r>
                        <a:rPr sz="1000" spc="-95" dirty="0">
                          <a:latin typeface="함초롬바탕"/>
                          <a:cs typeface="함초롬바탕"/>
                        </a:rPr>
                        <a:t>기반</a:t>
                      </a:r>
                      <a:r>
                        <a:rPr sz="1000" spc="-135" dirty="0">
                          <a:latin typeface="함초롬바탕"/>
                          <a:cs typeface="함초롬바탕"/>
                        </a:rPr>
                        <a:t> </a:t>
                      </a:r>
                      <a:r>
                        <a:rPr sz="1000" spc="-100" dirty="0">
                          <a:latin typeface="함초롬바탕"/>
                          <a:cs typeface="함초롬바탕"/>
                        </a:rPr>
                        <a:t>콘텐츠</a:t>
                      </a:r>
                      <a:r>
                        <a:rPr sz="1000" spc="-130" dirty="0">
                          <a:latin typeface="함초롬바탕"/>
                          <a:cs typeface="함초롬바탕"/>
                        </a:rPr>
                        <a:t> </a:t>
                      </a:r>
                      <a:r>
                        <a:rPr sz="1000" spc="-100" dirty="0">
                          <a:latin typeface="함초롬바탕"/>
                          <a:cs typeface="함초롬바탕"/>
                        </a:rPr>
                        <a:t>자동화</a:t>
                      </a:r>
                      <a:r>
                        <a:rPr sz="1000" spc="-130" dirty="0">
                          <a:latin typeface="함초롬바탕"/>
                          <a:cs typeface="함초롬바탕"/>
                        </a:rPr>
                        <a:t> </a:t>
                      </a:r>
                      <a:r>
                        <a:rPr sz="1000" spc="-105" dirty="0">
                          <a:latin typeface="함초롬바탕"/>
                          <a:cs typeface="함초롬바탕"/>
                        </a:rPr>
                        <a:t>솔루션을 제공하는</a:t>
                      </a:r>
                      <a:r>
                        <a:rPr sz="1000" spc="-120" dirty="0">
                          <a:latin typeface="함초롬바탕"/>
                          <a:cs typeface="함초롬바탕"/>
                        </a:rPr>
                        <a:t> </a:t>
                      </a:r>
                      <a:r>
                        <a:rPr sz="1000" spc="-105" dirty="0">
                          <a:latin typeface="함초롬바탕"/>
                          <a:cs typeface="함초롬바탕"/>
                        </a:rPr>
                        <a:t>기업으로</a:t>
                      </a:r>
                      <a:r>
                        <a:rPr sz="1000" spc="-120" dirty="0">
                          <a:latin typeface="함초롬바탕"/>
                          <a:cs typeface="함초롬바탕"/>
                        </a:rPr>
                        <a:t> </a:t>
                      </a:r>
                      <a:r>
                        <a:rPr sz="1000" spc="-95" dirty="0">
                          <a:latin typeface="함초롬돋움"/>
                          <a:cs typeface="함초롬돋움"/>
                        </a:rPr>
                        <a:t>AI</a:t>
                      </a:r>
                      <a:r>
                        <a:rPr sz="1000" spc="-95" dirty="0">
                          <a:latin typeface="함초롬바탕"/>
                          <a:cs typeface="함초롬바탕"/>
                        </a:rPr>
                        <a:t>기반</a:t>
                      </a:r>
                      <a:r>
                        <a:rPr sz="1000" spc="-135" dirty="0">
                          <a:latin typeface="함초롬바탕"/>
                          <a:cs typeface="함초롬바탕"/>
                        </a:rPr>
                        <a:t> </a:t>
                      </a:r>
                      <a:r>
                        <a:rPr sz="1000" spc="-100" dirty="0">
                          <a:latin typeface="함초롬바탕"/>
                          <a:cs typeface="함초롬바탕"/>
                        </a:rPr>
                        <a:t>마케팅</a:t>
                      </a:r>
                      <a:r>
                        <a:rPr sz="1000" spc="-120" dirty="0">
                          <a:latin typeface="함초롬바탕"/>
                          <a:cs typeface="함초롬바탕"/>
                        </a:rPr>
                        <a:t> </a:t>
                      </a:r>
                      <a:r>
                        <a:rPr sz="1000" spc="-100" dirty="0">
                          <a:latin typeface="함초롬바탕"/>
                          <a:cs typeface="함초롬바탕"/>
                        </a:rPr>
                        <a:t>콘텐츠</a:t>
                      </a:r>
                      <a:r>
                        <a:rPr sz="1000" spc="-130" dirty="0">
                          <a:latin typeface="함초롬바탕"/>
                          <a:cs typeface="함초롬바탕"/>
                        </a:rPr>
                        <a:t> </a:t>
                      </a:r>
                      <a:r>
                        <a:rPr sz="1000" spc="-95" dirty="0">
                          <a:latin typeface="함초롬바탕"/>
                          <a:cs typeface="함초롬바탕"/>
                        </a:rPr>
                        <a:t>창작</a:t>
                      </a:r>
                      <a:r>
                        <a:rPr sz="1000" spc="-150" dirty="0">
                          <a:latin typeface="함초롬바탕"/>
                          <a:cs typeface="함초롬바탕"/>
                        </a:rPr>
                        <a:t> </a:t>
                      </a:r>
                      <a:r>
                        <a:rPr sz="1000" spc="-25" dirty="0">
                          <a:latin typeface="함초롬바탕"/>
                          <a:cs typeface="함초롬바탕"/>
                        </a:rPr>
                        <a:t>기술인</a:t>
                      </a:r>
                      <a:endParaRPr sz="1000">
                        <a:latin typeface="함초롬바탕"/>
                        <a:cs typeface="함초롬바탕"/>
                      </a:endParaRPr>
                    </a:p>
                    <a:p>
                      <a:pPr marL="179705">
                        <a:lnSpc>
                          <a:spcPct val="100000"/>
                        </a:lnSpc>
                        <a:tabLst>
                          <a:tab pos="2169795" algn="l"/>
                        </a:tabLst>
                      </a:pPr>
                      <a:r>
                        <a:rPr sz="1000" spc="-55" dirty="0">
                          <a:latin typeface="함초롬돋움"/>
                          <a:cs typeface="함초롬돋움"/>
                        </a:rPr>
                        <a:t>'Seller</a:t>
                      </a:r>
                      <a:r>
                        <a:rPr sz="1000" spc="-145" dirty="0">
                          <a:latin typeface="함초롬돋움"/>
                          <a:cs typeface="함초롬돋움"/>
                        </a:rPr>
                        <a:t> </a:t>
                      </a:r>
                      <a:r>
                        <a:rPr sz="1000" spc="-55" dirty="0">
                          <a:latin typeface="함초롬돋움"/>
                          <a:cs typeface="함초롬돋움"/>
                        </a:rPr>
                        <a:t>Canvas'</a:t>
                      </a:r>
                      <a:r>
                        <a:rPr sz="1000" spc="-55" dirty="0">
                          <a:latin typeface="함초롬바탕"/>
                          <a:cs typeface="함초롬바탕"/>
                        </a:rPr>
                        <a:t>로</a:t>
                      </a:r>
                      <a:r>
                        <a:rPr sz="1000" spc="-130" dirty="0">
                          <a:latin typeface="함초롬바탕"/>
                          <a:cs typeface="함초롬바탕"/>
                        </a:rPr>
                        <a:t> </a:t>
                      </a:r>
                      <a:r>
                        <a:rPr sz="1000" spc="-65" dirty="0">
                          <a:latin typeface="함초롬돋움"/>
                          <a:cs typeface="함초롬돋움"/>
                        </a:rPr>
                        <a:t>CES</a:t>
                      </a:r>
                      <a:r>
                        <a:rPr sz="1000" spc="-130" dirty="0">
                          <a:latin typeface="함초롬돋움"/>
                          <a:cs typeface="함초롬돋움"/>
                        </a:rPr>
                        <a:t> </a:t>
                      </a:r>
                      <a:r>
                        <a:rPr sz="1000" spc="-45" dirty="0">
                          <a:latin typeface="함초롬돋움"/>
                          <a:cs typeface="함초롬돋움"/>
                        </a:rPr>
                        <a:t>2024</a:t>
                      </a:r>
                      <a:r>
                        <a:rPr sz="1000" spc="-160" dirty="0">
                          <a:latin typeface="함초롬돋움"/>
                          <a:cs typeface="함초롬돋움"/>
                        </a:rPr>
                        <a:t> </a:t>
                      </a:r>
                      <a:r>
                        <a:rPr sz="1000" spc="-20" dirty="0">
                          <a:latin typeface="함초롬바탕"/>
                          <a:cs typeface="함초롬바탕"/>
                        </a:rPr>
                        <a:t>최고혁신</a:t>
                      </a:r>
                      <a:r>
                        <a:rPr sz="1000" dirty="0">
                          <a:latin typeface="함초롬바탕"/>
                          <a:cs typeface="함초롬바탕"/>
                        </a:rPr>
                        <a:t>	</a:t>
                      </a:r>
                      <a:r>
                        <a:rPr sz="1000" spc="-50" dirty="0">
                          <a:latin typeface="함초롬바탕"/>
                          <a:cs typeface="함초롬바탕"/>
                        </a:rPr>
                        <a:t>수</a:t>
                      </a:r>
                      <a:endParaRPr sz="1000">
                        <a:latin typeface="함초롬바탕"/>
                        <a:cs typeface="함초롬바탕"/>
                      </a:endParaRPr>
                    </a:p>
                    <a:p>
                      <a:pPr marL="179705" marR="217170" indent="-108585">
                        <a:lnSpc>
                          <a:spcPct val="100000"/>
                        </a:lnSpc>
                        <a:spcBef>
                          <a:spcPts val="395"/>
                        </a:spcBef>
                        <a:buFont typeface="Arial"/>
                        <a:buChar char="•"/>
                        <a:tabLst>
                          <a:tab pos="180340" algn="l"/>
                          <a:tab pos="2049780" algn="l"/>
                        </a:tabLst>
                      </a:pPr>
                      <a:r>
                        <a:rPr sz="1000" spc="-90" dirty="0">
                          <a:latin typeface="함초롬돋움"/>
                          <a:cs typeface="함초롬돋움"/>
                        </a:rPr>
                        <a:t>AI</a:t>
                      </a:r>
                      <a:r>
                        <a:rPr sz="1000" spc="-90" dirty="0">
                          <a:latin typeface="함초롬바탕"/>
                          <a:cs typeface="함초롬바탕"/>
                        </a:rPr>
                        <a:t>와</a:t>
                      </a:r>
                      <a:r>
                        <a:rPr sz="1000" spc="-150" dirty="0">
                          <a:latin typeface="함초롬바탕"/>
                          <a:cs typeface="함초롬바탕"/>
                        </a:rPr>
                        <a:t> </a:t>
                      </a:r>
                      <a:r>
                        <a:rPr sz="1000" spc="-105" dirty="0">
                          <a:latin typeface="함초롬바탕"/>
                          <a:cs typeface="함초롬바탕"/>
                        </a:rPr>
                        <a:t>로보틱스</a:t>
                      </a:r>
                      <a:r>
                        <a:rPr sz="1000" spc="-120" dirty="0">
                          <a:latin typeface="함초롬바탕"/>
                          <a:cs typeface="함초롬바탕"/>
                        </a:rPr>
                        <a:t> </a:t>
                      </a:r>
                      <a:r>
                        <a:rPr sz="1000" spc="-100" dirty="0">
                          <a:latin typeface="함초롬바탕"/>
                          <a:cs typeface="함초롬바탕"/>
                        </a:rPr>
                        <a:t>기술을</a:t>
                      </a:r>
                      <a:r>
                        <a:rPr sz="1000" spc="-120" dirty="0">
                          <a:latin typeface="함초롬바탕"/>
                          <a:cs typeface="함초롬바탕"/>
                        </a:rPr>
                        <a:t> </a:t>
                      </a:r>
                      <a:r>
                        <a:rPr sz="1000" spc="-105" dirty="0">
                          <a:latin typeface="함초롬바탕"/>
                          <a:cs typeface="함초롬바탕"/>
                        </a:rPr>
                        <a:t>결합하여</a:t>
                      </a:r>
                      <a:r>
                        <a:rPr sz="1000" spc="-120" dirty="0">
                          <a:latin typeface="함초롬바탕"/>
                          <a:cs typeface="함초롬바탕"/>
                        </a:rPr>
                        <a:t> </a:t>
                      </a:r>
                      <a:r>
                        <a:rPr sz="1000" spc="-95" dirty="0">
                          <a:latin typeface="함초롬바탕"/>
                          <a:cs typeface="함초롬바탕"/>
                        </a:rPr>
                        <a:t>사진</a:t>
                      </a:r>
                      <a:r>
                        <a:rPr sz="1000" spc="-145" dirty="0">
                          <a:latin typeface="함초롬바탕"/>
                          <a:cs typeface="함초롬바탕"/>
                        </a:rPr>
                        <a:t> </a:t>
                      </a:r>
                      <a:r>
                        <a:rPr sz="1000" spc="-75" dirty="0">
                          <a:latin typeface="함초롬바탕"/>
                          <a:cs typeface="함초롬바탕"/>
                        </a:rPr>
                        <a:t>촬영</a:t>
                      </a:r>
                      <a:r>
                        <a:rPr sz="1000" spc="-75" dirty="0">
                          <a:latin typeface="함초롬돋움"/>
                          <a:cs typeface="함초롬돋움"/>
                        </a:rPr>
                        <a:t>,</a:t>
                      </a:r>
                      <a:r>
                        <a:rPr sz="1000" spc="-125" dirty="0">
                          <a:latin typeface="함초롬돋움"/>
                          <a:cs typeface="함초롬돋움"/>
                        </a:rPr>
                        <a:t> </a:t>
                      </a:r>
                      <a:r>
                        <a:rPr sz="1000" spc="-75" dirty="0">
                          <a:latin typeface="함초롬바탕"/>
                          <a:cs typeface="함초롬바탕"/>
                        </a:rPr>
                        <a:t>편집</a:t>
                      </a:r>
                      <a:r>
                        <a:rPr sz="1000" spc="-75" dirty="0">
                          <a:latin typeface="함초롬돋움"/>
                          <a:cs typeface="함초롬돋움"/>
                        </a:rPr>
                        <a:t>,</a:t>
                      </a:r>
                      <a:r>
                        <a:rPr sz="1000" spc="-145" dirty="0">
                          <a:latin typeface="함초롬돋움"/>
                          <a:cs typeface="함초롬돋움"/>
                        </a:rPr>
                        <a:t> </a:t>
                      </a:r>
                      <a:r>
                        <a:rPr sz="1000" spc="-105" dirty="0">
                          <a:latin typeface="함초롬바탕"/>
                          <a:cs typeface="함초롬바탕"/>
                        </a:rPr>
                        <a:t>인화까지</a:t>
                      </a:r>
                      <a:r>
                        <a:rPr sz="1000" spc="-120" dirty="0">
                          <a:latin typeface="함초롬바탕"/>
                          <a:cs typeface="함초롬바탕"/>
                        </a:rPr>
                        <a:t> </a:t>
                      </a:r>
                      <a:r>
                        <a:rPr sz="1000" spc="-105" dirty="0">
                          <a:latin typeface="함초롬바탕"/>
                          <a:cs typeface="함초롬바탕"/>
                        </a:rPr>
                        <a:t>자동화한</a:t>
                      </a:r>
                      <a:r>
                        <a:rPr sz="1000" spc="-114" dirty="0">
                          <a:latin typeface="함초롬바탕"/>
                          <a:cs typeface="함초롬바탕"/>
                        </a:rPr>
                        <a:t> </a:t>
                      </a:r>
                      <a:r>
                        <a:rPr sz="1000" spc="-100" dirty="0">
                          <a:latin typeface="함초롬바탕"/>
                          <a:cs typeface="함초롬바탕"/>
                        </a:rPr>
                        <a:t>솔루션</a:t>
                      </a:r>
                      <a:r>
                        <a:rPr sz="1000" spc="-120" dirty="0">
                          <a:latin typeface="함초롬바탕"/>
                          <a:cs typeface="함초롬바탕"/>
                        </a:rPr>
                        <a:t> </a:t>
                      </a:r>
                      <a:r>
                        <a:rPr sz="1000" spc="-20" dirty="0">
                          <a:latin typeface="함초롬돋움"/>
                          <a:cs typeface="함초롬돋움"/>
                        </a:rPr>
                        <a:t>'GENCY </a:t>
                      </a:r>
                      <a:r>
                        <a:rPr sz="1000" spc="-50" dirty="0">
                          <a:latin typeface="함초롬돋움"/>
                          <a:cs typeface="함초롬돋움"/>
                        </a:rPr>
                        <a:t>PB'</a:t>
                      </a:r>
                      <a:r>
                        <a:rPr sz="1000" spc="-165" dirty="0">
                          <a:latin typeface="함초롬돋움"/>
                          <a:cs typeface="함초롬돋움"/>
                        </a:rPr>
                        <a:t> </a:t>
                      </a:r>
                      <a:r>
                        <a:rPr sz="1000" spc="-105" dirty="0">
                          <a:latin typeface="함초롬바탕"/>
                          <a:cs typeface="함초롬바탕"/>
                        </a:rPr>
                        <a:t>개발하여</a:t>
                      </a:r>
                      <a:r>
                        <a:rPr sz="1000" spc="-85" dirty="0">
                          <a:latin typeface="함초롬바탕"/>
                          <a:cs typeface="함초롬바탕"/>
                        </a:rPr>
                        <a:t> </a:t>
                      </a:r>
                      <a:r>
                        <a:rPr sz="1000" spc="-65" dirty="0">
                          <a:latin typeface="함초롬돋움"/>
                          <a:cs typeface="함초롬돋움"/>
                        </a:rPr>
                        <a:t>CES</a:t>
                      </a:r>
                      <a:r>
                        <a:rPr sz="1000" spc="-150" dirty="0">
                          <a:latin typeface="함초롬돋움"/>
                          <a:cs typeface="함초롬돋움"/>
                        </a:rPr>
                        <a:t> </a:t>
                      </a:r>
                      <a:r>
                        <a:rPr sz="1000" spc="-75" dirty="0">
                          <a:latin typeface="함초롬돋움"/>
                          <a:cs typeface="함초롬돋움"/>
                        </a:rPr>
                        <a:t>2025</a:t>
                      </a:r>
                      <a:r>
                        <a:rPr sz="1000" spc="-75" dirty="0">
                          <a:latin typeface="함초롬바탕"/>
                          <a:cs typeface="함초롬바탕"/>
                        </a:rPr>
                        <a:t>에서도</a:t>
                      </a:r>
                      <a:r>
                        <a:rPr sz="1000" spc="-135" dirty="0">
                          <a:latin typeface="함초롬바탕"/>
                          <a:cs typeface="함초롬바탕"/>
                        </a:rPr>
                        <a:t> </a:t>
                      </a:r>
                      <a:r>
                        <a:rPr sz="1000" spc="-35" dirty="0">
                          <a:latin typeface="함초롬바탕"/>
                          <a:cs typeface="함초롬바탕"/>
                        </a:rPr>
                        <a:t>혁신</a:t>
                      </a:r>
                      <a:r>
                        <a:rPr sz="1000" dirty="0">
                          <a:latin typeface="함초롬바탕"/>
                          <a:cs typeface="함초롬바탕"/>
                        </a:rPr>
                        <a:t>	</a:t>
                      </a:r>
                      <a:r>
                        <a:rPr sz="1000" spc="-50" dirty="0">
                          <a:latin typeface="함초롬바탕"/>
                          <a:cs typeface="함초롬바탕"/>
                        </a:rPr>
                        <a:t>수</a:t>
                      </a:r>
                      <a:endParaRPr sz="1000">
                        <a:latin typeface="함초롬바탕"/>
                        <a:cs typeface="함초롬바탕"/>
                      </a:endParaRPr>
                    </a:p>
                    <a:p>
                      <a:pPr marL="179705" marR="169545" indent="-108585">
                        <a:lnSpc>
                          <a:spcPct val="100000"/>
                        </a:lnSpc>
                        <a:spcBef>
                          <a:spcPts val="409"/>
                        </a:spcBef>
                        <a:buFont typeface="Arial"/>
                        <a:buChar char="•"/>
                        <a:tabLst>
                          <a:tab pos="180340" algn="l"/>
                        </a:tabLst>
                      </a:pPr>
                      <a:r>
                        <a:rPr sz="1000" spc="-100" dirty="0">
                          <a:latin typeface="함초롬바탕"/>
                          <a:cs typeface="함초롬바탕"/>
                        </a:rPr>
                        <a:t>동사는</a:t>
                      </a:r>
                      <a:r>
                        <a:rPr sz="1000" spc="-145" dirty="0">
                          <a:latin typeface="함초롬바탕"/>
                          <a:cs typeface="함초롬바탕"/>
                        </a:rPr>
                        <a:t> </a:t>
                      </a:r>
                      <a:r>
                        <a:rPr sz="1000" dirty="0">
                          <a:latin typeface="함초롬바탕"/>
                          <a:cs typeface="함초롬바탕"/>
                        </a:rPr>
                        <a:t>삼</a:t>
                      </a:r>
                      <a:r>
                        <a:rPr sz="1000" spc="130" dirty="0">
                          <a:latin typeface="함초롬바탕"/>
                          <a:cs typeface="함초롬바탕"/>
                        </a:rPr>
                        <a:t>  </a:t>
                      </a:r>
                      <a:r>
                        <a:rPr sz="1000" spc="-95" dirty="0">
                          <a:latin typeface="함초롬바탕"/>
                          <a:cs typeface="함초롬바탕"/>
                        </a:rPr>
                        <a:t>전자</a:t>
                      </a:r>
                      <a:r>
                        <a:rPr sz="1000" spc="-110" dirty="0">
                          <a:latin typeface="함초롬바탕"/>
                          <a:cs typeface="함초롬바탕"/>
                        </a:rPr>
                        <a:t> </a:t>
                      </a:r>
                      <a:r>
                        <a:rPr sz="1000" spc="-105" dirty="0">
                          <a:latin typeface="함초롬바탕"/>
                          <a:cs typeface="함초롬바탕"/>
                        </a:rPr>
                        <a:t>사내벤처</a:t>
                      </a:r>
                      <a:r>
                        <a:rPr sz="1000" spc="-130" dirty="0">
                          <a:latin typeface="함초롬바탕"/>
                          <a:cs typeface="함초롬바탕"/>
                        </a:rPr>
                        <a:t> </a:t>
                      </a:r>
                      <a:r>
                        <a:rPr sz="1000" spc="-80" dirty="0">
                          <a:latin typeface="함초롬돋움"/>
                          <a:cs typeface="함초롬돋움"/>
                        </a:rPr>
                        <a:t>C</a:t>
                      </a:r>
                      <a:r>
                        <a:rPr sz="1000" spc="-80" dirty="0">
                          <a:latin typeface="함초롬바탕"/>
                          <a:cs typeface="함초롬바탕"/>
                        </a:rPr>
                        <a:t>랩을</a:t>
                      </a:r>
                      <a:r>
                        <a:rPr sz="1000" spc="-155" dirty="0">
                          <a:latin typeface="함초롬바탕"/>
                          <a:cs typeface="함초롬바탕"/>
                        </a:rPr>
                        <a:t> </a:t>
                      </a:r>
                      <a:r>
                        <a:rPr sz="1000" spc="-95" dirty="0">
                          <a:latin typeface="함초롬바탕"/>
                          <a:cs typeface="함초롬바탕"/>
                        </a:rPr>
                        <a:t>통해</a:t>
                      </a:r>
                      <a:r>
                        <a:rPr sz="1000" spc="-140" dirty="0">
                          <a:latin typeface="함초롬바탕"/>
                          <a:cs typeface="함초롬바탕"/>
                        </a:rPr>
                        <a:t> </a:t>
                      </a:r>
                      <a:r>
                        <a:rPr sz="1000" spc="-95" dirty="0">
                          <a:latin typeface="함초롬바탕"/>
                          <a:cs typeface="함초롬바탕"/>
                        </a:rPr>
                        <a:t>분사</a:t>
                      </a:r>
                      <a:r>
                        <a:rPr sz="1000" spc="-160" dirty="0">
                          <a:latin typeface="함초롬바탕"/>
                          <a:cs typeface="함초롬바탕"/>
                        </a:rPr>
                        <a:t> </a:t>
                      </a:r>
                      <a:r>
                        <a:rPr sz="1000" spc="-100" dirty="0">
                          <a:latin typeface="함초롬바탕"/>
                          <a:cs typeface="함초롬바탕"/>
                        </a:rPr>
                        <a:t>창업한</a:t>
                      </a:r>
                      <a:r>
                        <a:rPr sz="1000" spc="-140" dirty="0">
                          <a:latin typeface="함초롬바탕"/>
                          <a:cs typeface="함초롬바탕"/>
                        </a:rPr>
                        <a:t> </a:t>
                      </a:r>
                      <a:r>
                        <a:rPr sz="1000" spc="-105" dirty="0">
                          <a:latin typeface="함초롬바탕"/>
                          <a:cs typeface="함초롬바탕"/>
                        </a:rPr>
                        <a:t>기업으로</a:t>
                      </a:r>
                      <a:r>
                        <a:rPr sz="1000" spc="-114" dirty="0">
                          <a:latin typeface="함초롬바탕"/>
                          <a:cs typeface="함초롬바탕"/>
                        </a:rPr>
                        <a:t> </a:t>
                      </a:r>
                      <a:r>
                        <a:rPr sz="1000" spc="-110" dirty="0">
                          <a:latin typeface="함초롬바탕"/>
                          <a:cs typeface="함초롬바탕"/>
                        </a:rPr>
                        <a:t>중소벤처기업부의</a:t>
                      </a:r>
                      <a:r>
                        <a:rPr sz="1000" spc="-100" dirty="0">
                          <a:latin typeface="함초롬바탕"/>
                          <a:cs typeface="함초롬바탕"/>
                        </a:rPr>
                        <a:t> </a:t>
                      </a:r>
                      <a:r>
                        <a:rPr sz="1000" spc="-25" dirty="0">
                          <a:latin typeface="함초롬바탕"/>
                          <a:cs typeface="함초롬바탕"/>
                        </a:rPr>
                        <a:t>민간 </a:t>
                      </a:r>
                      <a:r>
                        <a:rPr sz="1000" spc="-110" dirty="0">
                          <a:latin typeface="함초롬바탕"/>
                          <a:cs typeface="함초롬바탕"/>
                        </a:rPr>
                        <a:t>투자주도형</a:t>
                      </a:r>
                      <a:r>
                        <a:rPr sz="1000" spc="-95" dirty="0">
                          <a:latin typeface="함초롬바탕"/>
                          <a:cs typeface="함초롬바탕"/>
                        </a:rPr>
                        <a:t> </a:t>
                      </a:r>
                      <a:r>
                        <a:rPr sz="1000" spc="-105" dirty="0">
                          <a:latin typeface="함초롬바탕"/>
                          <a:cs typeface="함초롬바탕"/>
                        </a:rPr>
                        <a:t>기술창업</a:t>
                      </a:r>
                      <a:r>
                        <a:rPr sz="1000" spc="-110" dirty="0">
                          <a:latin typeface="함초롬바탕"/>
                          <a:cs typeface="함초롬바탕"/>
                        </a:rPr>
                        <a:t> </a:t>
                      </a:r>
                      <a:r>
                        <a:rPr sz="1000" spc="-95" dirty="0">
                          <a:latin typeface="함초롬바탕"/>
                          <a:cs typeface="함초롬바탕"/>
                        </a:rPr>
                        <a:t>지원</a:t>
                      </a:r>
                      <a:r>
                        <a:rPr sz="1000" spc="-125" dirty="0">
                          <a:latin typeface="함초롬바탕"/>
                          <a:cs typeface="함초롬바탕"/>
                        </a:rPr>
                        <a:t> </a:t>
                      </a:r>
                      <a:r>
                        <a:rPr sz="1000" spc="-105" dirty="0">
                          <a:latin typeface="함초롬바탕"/>
                          <a:cs typeface="함초롬바탕"/>
                        </a:rPr>
                        <a:t>프로그램</a:t>
                      </a:r>
                      <a:r>
                        <a:rPr sz="1000" spc="-110" dirty="0">
                          <a:latin typeface="함초롬바탕"/>
                          <a:cs typeface="함초롬바탕"/>
                        </a:rPr>
                        <a:t> </a:t>
                      </a:r>
                      <a:r>
                        <a:rPr sz="1000" spc="-95" dirty="0">
                          <a:latin typeface="함초롬돋움"/>
                          <a:cs typeface="함초롬돋움"/>
                        </a:rPr>
                        <a:t>'</a:t>
                      </a:r>
                      <a:r>
                        <a:rPr sz="1000" spc="-95" dirty="0">
                          <a:latin typeface="함초롬바탕"/>
                          <a:cs typeface="함초롬바탕"/>
                        </a:rPr>
                        <a:t>딥테크팁스</a:t>
                      </a:r>
                      <a:r>
                        <a:rPr sz="1000" spc="-95" dirty="0">
                          <a:latin typeface="함초롬돋움"/>
                          <a:cs typeface="함초롬돋움"/>
                        </a:rPr>
                        <a:t>'</a:t>
                      </a:r>
                      <a:r>
                        <a:rPr sz="1000" spc="-95" dirty="0">
                          <a:latin typeface="함초롬바탕"/>
                          <a:cs typeface="함초롬바탕"/>
                        </a:rPr>
                        <a:t>에</a:t>
                      </a:r>
                      <a:r>
                        <a:rPr sz="1000" spc="-80" dirty="0">
                          <a:latin typeface="함초롬바탕"/>
                          <a:cs typeface="함초롬바탕"/>
                        </a:rPr>
                        <a:t> </a:t>
                      </a:r>
                      <a:r>
                        <a:rPr sz="1000" spc="-105" dirty="0">
                          <a:latin typeface="함초롬바탕"/>
                          <a:cs typeface="함초롬바탕"/>
                        </a:rPr>
                        <a:t>선정되어</a:t>
                      </a:r>
                      <a:r>
                        <a:rPr sz="1000" spc="-110" dirty="0">
                          <a:latin typeface="함초롬바탕"/>
                          <a:cs typeface="함초롬바탕"/>
                        </a:rPr>
                        <a:t> </a:t>
                      </a:r>
                      <a:r>
                        <a:rPr sz="1000" spc="-95" dirty="0">
                          <a:latin typeface="함초롬바탕"/>
                          <a:cs typeface="함초롬바탕"/>
                        </a:rPr>
                        <a:t>최대</a:t>
                      </a:r>
                      <a:r>
                        <a:rPr sz="1000" spc="-140" dirty="0">
                          <a:latin typeface="함초롬바탕"/>
                          <a:cs typeface="함초롬바탕"/>
                        </a:rPr>
                        <a:t> </a:t>
                      </a:r>
                      <a:r>
                        <a:rPr sz="1000" spc="-75" dirty="0">
                          <a:latin typeface="함초롬돋움"/>
                          <a:cs typeface="함초롬돋움"/>
                        </a:rPr>
                        <a:t>17</a:t>
                      </a:r>
                      <a:r>
                        <a:rPr sz="1000" spc="-75" dirty="0">
                          <a:latin typeface="함초롬바탕"/>
                          <a:cs typeface="함초롬바탕"/>
                        </a:rPr>
                        <a:t>억원</a:t>
                      </a:r>
                      <a:r>
                        <a:rPr sz="1000" spc="-145" dirty="0">
                          <a:latin typeface="함초롬바탕"/>
                          <a:cs typeface="함초롬바탕"/>
                        </a:rPr>
                        <a:t> </a:t>
                      </a:r>
                      <a:r>
                        <a:rPr sz="1000" spc="-95" dirty="0">
                          <a:latin typeface="함초롬바탕"/>
                          <a:cs typeface="함초롬바탕"/>
                        </a:rPr>
                        <a:t>지원</a:t>
                      </a:r>
                      <a:r>
                        <a:rPr sz="1000" spc="-120" dirty="0">
                          <a:latin typeface="함초롬바탕"/>
                          <a:cs typeface="함초롬바탕"/>
                        </a:rPr>
                        <a:t> </a:t>
                      </a:r>
                      <a:r>
                        <a:rPr sz="1000" spc="-25" dirty="0">
                          <a:latin typeface="함초롬바탕"/>
                          <a:cs typeface="함초롬바탕"/>
                        </a:rPr>
                        <a:t>받음</a:t>
                      </a:r>
                      <a:endParaRPr sz="1000">
                        <a:latin typeface="함초롬바탕"/>
                        <a:cs typeface="함초롬바탕"/>
                      </a:endParaRPr>
                    </a:p>
                  </a:txBody>
                  <a:tcPr marL="0" marR="0" marT="6667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5"/>
                  </a:ext>
                </a:extLst>
              </a:tr>
            </a:tbl>
          </a:graphicData>
        </a:graphic>
      </p:graphicFrame>
      <p:pic>
        <p:nvPicPr>
          <p:cNvPr id="37" name="object 37"/>
          <p:cNvPicPr/>
          <p:nvPr/>
        </p:nvPicPr>
        <p:blipFill>
          <a:blip r:embed="rId8" cstate="print"/>
          <a:stretch>
            <a:fillRect/>
          </a:stretch>
        </p:blipFill>
        <p:spPr>
          <a:xfrm>
            <a:off x="2166572" y="3558493"/>
            <a:ext cx="120649" cy="126999"/>
          </a:xfrm>
          <a:prstGeom prst="rect">
            <a:avLst/>
          </a:prstGeom>
        </p:spPr>
      </p:pic>
      <p:pic>
        <p:nvPicPr>
          <p:cNvPr id="38" name="object 38"/>
          <p:cNvPicPr/>
          <p:nvPr/>
        </p:nvPicPr>
        <p:blipFill>
          <a:blip r:embed="rId5" cstate="print"/>
          <a:stretch>
            <a:fillRect/>
          </a:stretch>
        </p:blipFill>
        <p:spPr>
          <a:xfrm>
            <a:off x="6736967" y="5105518"/>
            <a:ext cx="111124" cy="117474"/>
          </a:xfrm>
          <a:prstGeom prst="rect">
            <a:avLst/>
          </a:prstGeom>
        </p:spPr>
      </p:pic>
      <p:pic>
        <p:nvPicPr>
          <p:cNvPr id="39" name="object 39"/>
          <p:cNvPicPr/>
          <p:nvPr/>
        </p:nvPicPr>
        <p:blipFill>
          <a:blip r:embed="rId5" cstate="print"/>
          <a:stretch>
            <a:fillRect/>
          </a:stretch>
        </p:blipFill>
        <p:spPr>
          <a:xfrm>
            <a:off x="5164423" y="6417918"/>
            <a:ext cx="111124" cy="117474"/>
          </a:xfrm>
          <a:prstGeom prst="rect">
            <a:avLst/>
          </a:prstGeom>
        </p:spPr>
      </p:pic>
      <p:pic>
        <p:nvPicPr>
          <p:cNvPr id="40" name="object 40"/>
          <p:cNvPicPr/>
          <p:nvPr/>
        </p:nvPicPr>
        <p:blipFill>
          <a:blip r:embed="rId7" cstate="print"/>
          <a:stretch>
            <a:fillRect/>
          </a:stretch>
        </p:blipFill>
        <p:spPr>
          <a:xfrm>
            <a:off x="2018941" y="7933942"/>
            <a:ext cx="111124" cy="117474"/>
          </a:xfrm>
          <a:prstGeom prst="rect">
            <a:avLst/>
          </a:prstGeom>
        </p:spPr>
      </p:pic>
      <p:pic>
        <p:nvPicPr>
          <p:cNvPr id="41" name="object 41"/>
          <p:cNvPicPr/>
          <p:nvPr/>
        </p:nvPicPr>
        <p:blipFill>
          <a:blip r:embed="rId5" cstate="print"/>
          <a:stretch>
            <a:fillRect/>
          </a:stretch>
        </p:blipFill>
        <p:spPr>
          <a:xfrm>
            <a:off x="6756951" y="7425570"/>
            <a:ext cx="111124" cy="117474"/>
          </a:xfrm>
          <a:prstGeom prst="rect">
            <a:avLst/>
          </a:prstGeom>
        </p:spPr>
      </p:pic>
      <p:pic>
        <p:nvPicPr>
          <p:cNvPr id="42" name="object 42"/>
          <p:cNvPicPr/>
          <p:nvPr/>
        </p:nvPicPr>
        <p:blipFill>
          <a:blip r:embed="rId6" cstate="print"/>
          <a:stretch>
            <a:fillRect/>
          </a:stretch>
        </p:blipFill>
        <p:spPr>
          <a:xfrm>
            <a:off x="5068486" y="8594483"/>
            <a:ext cx="98424" cy="117474"/>
          </a:xfrm>
          <a:prstGeom prst="rect">
            <a:avLst/>
          </a:prstGeom>
        </p:spPr>
      </p:pic>
      <p:pic>
        <p:nvPicPr>
          <p:cNvPr id="43" name="object 43"/>
          <p:cNvPicPr/>
          <p:nvPr/>
        </p:nvPicPr>
        <p:blipFill>
          <a:blip r:embed="rId5" cstate="print"/>
          <a:stretch>
            <a:fillRect/>
          </a:stretch>
        </p:blipFill>
        <p:spPr>
          <a:xfrm>
            <a:off x="4924907" y="9042691"/>
            <a:ext cx="111124" cy="117474"/>
          </a:xfrm>
          <a:prstGeom prst="rect">
            <a:avLst/>
          </a:prstGeom>
        </p:spPr>
      </p:pic>
      <p:pic>
        <p:nvPicPr>
          <p:cNvPr id="44" name="object 44"/>
          <p:cNvPicPr/>
          <p:nvPr/>
        </p:nvPicPr>
        <p:blipFill>
          <a:blip r:embed="rId5" cstate="print"/>
          <a:stretch>
            <a:fillRect/>
          </a:stretch>
        </p:blipFill>
        <p:spPr>
          <a:xfrm>
            <a:off x="4804613" y="9397754"/>
            <a:ext cx="111124" cy="117474"/>
          </a:xfrm>
          <a:prstGeom prst="rect">
            <a:avLst/>
          </a:prstGeom>
        </p:spPr>
      </p:pic>
      <p:pic>
        <p:nvPicPr>
          <p:cNvPr id="45" name="object 45"/>
          <p:cNvPicPr/>
          <p:nvPr/>
        </p:nvPicPr>
        <p:blipFill>
          <a:blip r:embed="rId9" cstate="print"/>
          <a:stretch>
            <a:fillRect/>
          </a:stretch>
        </p:blipFill>
        <p:spPr>
          <a:xfrm>
            <a:off x="5564755" y="1744185"/>
            <a:ext cx="130175" cy="139700"/>
          </a:xfrm>
          <a:prstGeom prst="rect">
            <a:avLst/>
          </a:prstGeom>
        </p:spPr>
      </p:pic>
      <p:pic>
        <p:nvPicPr>
          <p:cNvPr id="46" name="object 46"/>
          <p:cNvPicPr/>
          <p:nvPr/>
        </p:nvPicPr>
        <p:blipFill>
          <a:blip r:embed="rId9" cstate="print"/>
          <a:stretch>
            <a:fillRect/>
          </a:stretch>
        </p:blipFill>
        <p:spPr>
          <a:xfrm>
            <a:off x="5989951" y="1744185"/>
            <a:ext cx="130175" cy="139700"/>
          </a:xfrm>
          <a:prstGeom prst="rect">
            <a:avLst/>
          </a:prstGeom>
        </p:spPr>
      </p:pic>
      <p:pic>
        <p:nvPicPr>
          <p:cNvPr id="47" name="object 47"/>
          <p:cNvPicPr/>
          <p:nvPr/>
        </p:nvPicPr>
        <p:blipFill>
          <a:blip r:embed="rId9" cstate="print"/>
          <a:stretch>
            <a:fillRect/>
          </a:stretch>
        </p:blipFill>
        <p:spPr>
          <a:xfrm>
            <a:off x="1157347" y="2196814"/>
            <a:ext cx="130175" cy="139700"/>
          </a:xfrm>
          <a:prstGeom prst="rect">
            <a:avLst/>
          </a:prstGeom>
        </p:spPr>
      </p:pic>
      <p:pic>
        <p:nvPicPr>
          <p:cNvPr id="48" name="object 48"/>
          <p:cNvPicPr/>
          <p:nvPr/>
        </p:nvPicPr>
        <p:blipFill>
          <a:blip r:embed="rId10" cstate="print"/>
          <a:stretch>
            <a:fillRect/>
          </a:stretch>
        </p:blipFill>
        <p:spPr>
          <a:xfrm>
            <a:off x="6803766" y="2196814"/>
            <a:ext cx="130175" cy="139700"/>
          </a:xfrm>
          <a:prstGeom prst="rect">
            <a:avLst/>
          </a:prstGeom>
        </p:spPr>
      </p:pic>
      <p:pic>
        <p:nvPicPr>
          <p:cNvPr id="49" name="object 49"/>
          <p:cNvPicPr/>
          <p:nvPr/>
        </p:nvPicPr>
        <p:blipFill>
          <a:blip r:embed="rId9" cstate="print"/>
          <a:stretch>
            <a:fillRect/>
          </a:stretch>
        </p:blipFill>
        <p:spPr>
          <a:xfrm>
            <a:off x="1853815" y="2650966"/>
            <a:ext cx="130175" cy="139700"/>
          </a:xfrm>
          <a:prstGeom prst="rect">
            <a:avLst/>
          </a:prstGeom>
        </p:spPr>
      </p:pic>
      <p:pic>
        <p:nvPicPr>
          <p:cNvPr id="50" name="object 50"/>
          <p:cNvPicPr/>
          <p:nvPr/>
        </p:nvPicPr>
        <p:blipFill>
          <a:blip r:embed="rId9" cstate="print"/>
          <a:stretch>
            <a:fillRect/>
          </a:stretch>
        </p:blipFill>
        <p:spPr>
          <a:xfrm>
            <a:off x="2280535" y="2650966"/>
            <a:ext cx="130175" cy="139700"/>
          </a:xfrm>
          <a:prstGeom prst="rect">
            <a:avLst/>
          </a:prstGeom>
        </p:spPr>
      </p:pic>
      <p:sp>
        <p:nvSpPr>
          <p:cNvPr id="51" name="object 51"/>
          <p:cNvSpPr txBox="1"/>
          <p:nvPr/>
        </p:nvSpPr>
        <p:spPr>
          <a:xfrm>
            <a:off x="725293" y="1687796"/>
            <a:ext cx="6353175" cy="1133475"/>
          </a:xfrm>
          <a:prstGeom prst="rect">
            <a:avLst/>
          </a:prstGeom>
        </p:spPr>
        <p:txBody>
          <a:bodyPr vert="horz" wrap="square" lIns="0" tIns="12700" rIns="0" bIns="0" rtlCol="0">
            <a:spAutoFit/>
          </a:bodyPr>
          <a:lstStyle/>
          <a:p>
            <a:pPr marL="156845" marR="508000" indent="-144780">
              <a:lnSpc>
                <a:spcPct val="110000"/>
              </a:lnSpc>
              <a:spcBef>
                <a:spcPts val="100"/>
              </a:spcBef>
              <a:buClr>
                <a:srgbClr val="DB526A"/>
              </a:buClr>
              <a:buFont typeface="Arial"/>
              <a:buChar char="■"/>
              <a:tabLst>
                <a:tab pos="157480" algn="l"/>
                <a:tab pos="4966970" algn="l"/>
                <a:tab pos="5391785" algn="l"/>
              </a:tabLst>
            </a:pPr>
            <a:r>
              <a:rPr sz="1200" spc="-60" dirty="0">
                <a:latin typeface="함초롬돋움"/>
                <a:cs typeface="함초롬돋움"/>
              </a:rPr>
              <a:t>CES2024</a:t>
            </a:r>
            <a:r>
              <a:rPr sz="1200" spc="-170" dirty="0">
                <a:latin typeface="함초롬돋움"/>
                <a:cs typeface="함초롬돋움"/>
              </a:rPr>
              <a:t> </a:t>
            </a:r>
            <a:r>
              <a:rPr sz="1200" spc="-120" dirty="0">
                <a:latin typeface="함초롬바탕"/>
                <a:cs typeface="함초롬바탕"/>
              </a:rPr>
              <a:t>행사에서는</a:t>
            </a:r>
            <a:r>
              <a:rPr sz="1200" spc="-175" dirty="0">
                <a:latin typeface="함초롬바탕"/>
                <a:cs typeface="함초롬바탕"/>
              </a:rPr>
              <a:t> </a:t>
            </a:r>
            <a:r>
              <a:rPr sz="1200" spc="-75" dirty="0">
                <a:latin typeface="함초롬돋움"/>
                <a:cs typeface="함초롬돋움"/>
              </a:rPr>
              <a:t>4,300</a:t>
            </a:r>
            <a:r>
              <a:rPr sz="1200" spc="-75" dirty="0">
                <a:latin typeface="함초롬바탕"/>
                <a:cs typeface="함초롬바탕"/>
              </a:rPr>
              <a:t>여개가</a:t>
            </a:r>
            <a:r>
              <a:rPr sz="1200" spc="-204" dirty="0">
                <a:latin typeface="함초롬바탕"/>
                <a:cs typeface="함초롬바탕"/>
              </a:rPr>
              <a:t> </a:t>
            </a:r>
            <a:r>
              <a:rPr sz="1200" spc="-100" dirty="0">
                <a:latin typeface="함초롬바탕"/>
                <a:cs typeface="함초롬바탕"/>
              </a:rPr>
              <a:t>넘는</a:t>
            </a:r>
            <a:r>
              <a:rPr sz="1200" spc="-160" dirty="0">
                <a:latin typeface="함초롬바탕"/>
                <a:cs typeface="함초롬바탕"/>
              </a:rPr>
              <a:t> </a:t>
            </a:r>
            <a:r>
              <a:rPr sz="1200" spc="-110" dirty="0">
                <a:latin typeface="함초롬바탕"/>
                <a:cs typeface="함초롬바탕"/>
              </a:rPr>
              <a:t>기업이</a:t>
            </a:r>
            <a:r>
              <a:rPr sz="1200" spc="-175" dirty="0">
                <a:latin typeface="함초롬바탕"/>
                <a:cs typeface="함초롬바탕"/>
              </a:rPr>
              <a:t> </a:t>
            </a:r>
            <a:r>
              <a:rPr sz="1200" spc="-105" dirty="0">
                <a:latin typeface="함초롬바탕"/>
                <a:cs typeface="함초롬바탕"/>
              </a:rPr>
              <a:t>참여하였고</a:t>
            </a:r>
            <a:r>
              <a:rPr sz="1200" spc="-105" dirty="0">
                <a:latin typeface="함초롬돋움"/>
                <a:cs typeface="함초롬돋움"/>
              </a:rPr>
              <a:t>,</a:t>
            </a:r>
            <a:r>
              <a:rPr sz="1200" spc="-170" dirty="0">
                <a:latin typeface="함초롬돋움"/>
                <a:cs typeface="함초롬돋움"/>
              </a:rPr>
              <a:t> </a:t>
            </a:r>
            <a:r>
              <a:rPr sz="1200" spc="-75" dirty="0">
                <a:latin typeface="함초롬바탕"/>
                <a:cs typeface="함초롬바탕"/>
              </a:rPr>
              <a:t>총</a:t>
            </a:r>
            <a:r>
              <a:rPr sz="1200" spc="-165" dirty="0">
                <a:latin typeface="함초롬바탕"/>
                <a:cs typeface="함초롬바탕"/>
              </a:rPr>
              <a:t> </a:t>
            </a:r>
            <a:r>
              <a:rPr sz="1200" spc="-75" dirty="0">
                <a:latin typeface="함초롬돋움"/>
                <a:cs typeface="함초롬돋움"/>
              </a:rPr>
              <a:t>27</a:t>
            </a:r>
            <a:r>
              <a:rPr sz="1200" spc="-75" dirty="0">
                <a:latin typeface="함초롬바탕"/>
                <a:cs typeface="함초롬바탕"/>
              </a:rPr>
              <a:t>개의</a:t>
            </a:r>
            <a:r>
              <a:rPr sz="1200" spc="-190" dirty="0">
                <a:latin typeface="함초롬바탕"/>
                <a:cs typeface="함초롬바탕"/>
              </a:rPr>
              <a:t> </a:t>
            </a:r>
            <a:r>
              <a:rPr sz="1200" spc="-20" dirty="0">
                <a:latin typeface="함초롬바탕"/>
                <a:cs typeface="함초롬바탕"/>
              </a:rPr>
              <a:t>최고혁신</a:t>
            </a:r>
            <a:r>
              <a:rPr sz="1200" dirty="0">
                <a:latin typeface="함초롬바탕"/>
                <a:cs typeface="함초롬바탕"/>
              </a:rPr>
              <a:t>	</a:t>
            </a:r>
            <a:r>
              <a:rPr sz="1200" spc="-75" dirty="0">
                <a:latin typeface="함초롬바탕"/>
                <a:cs typeface="함초롬바탕"/>
              </a:rPr>
              <a:t>이</a:t>
            </a:r>
            <a:r>
              <a:rPr sz="1200" spc="-225" dirty="0">
                <a:latin typeface="함초롬바탕"/>
                <a:cs typeface="함초롬바탕"/>
              </a:rPr>
              <a:t> </a:t>
            </a:r>
            <a:r>
              <a:rPr sz="1200" spc="-50" dirty="0">
                <a:latin typeface="함초롬바탕"/>
                <a:cs typeface="함초롬바탕"/>
              </a:rPr>
              <a:t>수</a:t>
            </a:r>
            <a:r>
              <a:rPr sz="1200" dirty="0">
                <a:latin typeface="함초롬바탕"/>
                <a:cs typeface="함초롬바탕"/>
              </a:rPr>
              <a:t>	</a:t>
            </a:r>
            <a:r>
              <a:rPr sz="1200" spc="-95" dirty="0">
                <a:latin typeface="함초롬바탕"/>
                <a:cs typeface="함초롬바탕"/>
              </a:rPr>
              <a:t>되었음</a:t>
            </a:r>
            <a:r>
              <a:rPr sz="1200" spc="-95" dirty="0">
                <a:latin typeface="함초롬돋움"/>
                <a:cs typeface="함초롬돋움"/>
              </a:rPr>
              <a:t>. </a:t>
            </a:r>
            <a:r>
              <a:rPr sz="1200" spc="-75" dirty="0">
                <a:latin typeface="함초롬바탕"/>
                <a:cs typeface="함초롬바탕"/>
              </a:rPr>
              <a:t>이</a:t>
            </a:r>
            <a:r>
              <a:rPr sz="1200" spc="-180" dirty="0">
                <a:latin typeface="함초롬바탕"/>
                <a:cs typeface="함초롬바탕"/>
              </a:rPr>
              <a:t> </a:t>
            </a:r>
            <a:r>
              <a:rPr sz="1200" spc="-75" dirty="0">
                <a:latin typeface="함초롬바탕"/>
                <a:cs typeface="함초롬바탕"/>
              </a:rPr>
              <a:t>중</a:t>
            </a:r>
            <a:r>
              <a:rPr sz="1200" spc="-180" dirty="0">
                <a:latin typeface="함초롬바탕"/>
                <a:cs typeface="함초롬바탕"/>
              </a:rPr>
              <a:t> </a:t>
            </a:r>
            <a:r>
              <a:rPr sz="1200" spc="-40" dirty="0">
                <a:latin typeface="함초롬돋움"/>
                <a:cs typeface="함초롬돋움"/>
              </a:rPr>
              <a:t>30%</a:t>
            </a:r>
            <a:r>
              <a:rPr sz="1200" spc="-40" dirty="0">
                <a:latin typeface="함초롬바탕"/>
                <a:cs typeface="함초롬바탕"/>
              </a:rPr>
              <a:t>에</a:t>
            </a:r>
            <a:r>
              <a:rPr sz="1200" spc="-204" dirty="0">
                <a:latin typeface="함초롬바탕"/>
                <a:cs typeface="함초롬바탕"/>
              </a:rPr>
              <a:t> </a:t>
            </a:r>
            <a:r>
              <a:rPr sz="1200" spc="-114" dirty="0">
                <a:latin typeface="함초롬바탕"/>
                <a:cs typeface="함초롬바탕"/>
              </a:rPr>
              <a:t>해당하는</a:t>
            </a:r>
            <a:r>
              <a:rPr sz="1200" spc="-190" dirty="0">
                <a:latin typeface="함초롬바탕"/>
                <a:cs typeface="함초롬바탕"/>
              </a:rPr>
              <a:t> </a:t>
            </a:r>
            <a:r>
              <a:rPr sz="1200" spc="-65" dirty="0">
                <a:latin typeface="함초롬돋움"/>
                <a:cs typeface="함초롬돋움"/>
              </a:rPr>
              <a:t>8</a:t>
            </a:r>
            <a:r>
              <a:rPr sz="1200" spc="-65" dirty="0">
                <a:latin typeface="함초롬바탕"/>
                <a:cs typeface="함초롬바탕"/>
              </a:rPr>
              <a:t>개</a:t>
            </a:r>
            <a:r>
              <a:rPr sz="1200" spc="-190" dirty="0">
                <a:latin typeface="함초롬바탕"/>
                <a:cs typeface="함초롬바탕"/>
              </a:rPr>
              <a:t> </a:t>
            </a:r>
            <a:r>
              <a:rPr sz="1200" spc="-110" dirty="0">
                <a:latin typeface="함초롬바탕"/>
                <a:cs typeface="함초롬바탕"/>
              </a:rPr>
              <a:t>기업이</a:t>
            </a:r>
            <a:r>
              <a:rPr sz="1200" spc="-180" dirty="0">
                <a:latin typeface="함초롬바탕"/>
                <a:cs typeface="함초롬바탕"/>
              </a:rPr>
              <a:t> </a:t>
            </a:r>
            <a:r>
              <a:rPr sz="1200" spc="-100" dirty="0">
                <a:latin typeface="함초롬바탕"/>
                <a:cs typeface="함초롬바탕"/>
              </a:rPr>
              <a:t>한국</a:t>
            </a:r>
            <a:r>
              <a:rPr sz="1200" spc="-190" dirty="0">
                <a:latin typeface="함초롬바탕"/>
                <a:cs typeface="함초롬바탕"/>
              </a:rPr>
              <a:t> </a:t>
            </a:r>
            <a:r>
              <a:rPr sz="1200" spc="-10" dirty="0">
                <a:latin typeface="함초롬바탕"/>
                <a:cs typeface="함초롬바탕"/>
              </a:rPr>
              <a:t>기업이었음</a:t>
            </a:r>
            <a:endParaRPr sz="1200">
              <a:latin typeface="함초롬바탕"/>
              <a:cs typeface="함초롬바탕"/>
            </a:endParaRPr>
          </a:p>
          <a:p>
            <a:pPr marL="157480" marR="5080" indent="-144780">
              <a:lnSpc>
                <a:spcPct val="110000"/>
              </a:lnSpc>
              <a:spcBef>
                <a:spcPts val="395"/>
              </a:spcBef>
              <a:buClr>
                <a:srgbClr val="DB526A"/>
              </a:buClr>
              <a:buFont typeface="Arial"/>
              <a:buChar char="■"/>
              <a:tabLst>
                <a:tab pos="157480" algn="l"/>
                <a:tab pos="559435" algn="l"/>
                <a:tab pos="6205855" algn="l"/>
              </a:tabLst>
            </a:pPr>
            <a:r>
              <a:rPr sz="1200" spc="-25" dirty="0">
                <a:latin typeface="함초롬바탕"/>
                <a:cs typeface="함초롬바탕"/>
              </a:rPr>
              <a:t>혁신</a:t>
            </a:r>
            <a:r>
              <a:rPr sz="1200" dirty="0">
                <a:latin typeface="함초롬바탕"/>
                <a:cs typeface="함초롬바탕"/>
              </a:rPr>
              <a:t>	</a:t>
            </a:r>
            <a:r>
              <a:rPr sz="1200" spc="-75" dirty="0">
                <a:latin typeface="함초롬바탕"/>
                <a:cs typeface="함초롬바탕"/>
              </a:rPr>
              <a:t>을</a:t>
            </a:r>
            <a:r>
              <a:rPr sz="1200" spc="-175" dirty="0">
                <a:latin typeface="함초롬바탕"/>
                <a:cs typeface="함초롬바탕"/>
              </a:rPr>
              <a:t> </a:t>
            </a:r>
            <a:r>
              <a:rPr sz="1200" spc="-100" dirty="0">
                <a:latin typeface="함초롬바탕"/>
                <a:cs typeface="함초롬바탕"/>
              </a:rPr>
              <a:t>받은</a:t>
            </a:r>
            <a:r>
              <a:rPr sz="1200" spc="-175" dirty="0">
                <a:latin typeface="함초롬바탕"/>
                <a:cs typeface="함초롬바탕"/>
              </a:rPr>
              <a:t> </a:t>
            </a:r>
            <a:r>
              <a:rPr sz="1200" spc="-110" dirty="0">
                <a:latin typeface="함초롬바탕"/>
                <a:cs typeface="함초롬바탕"/>
              </a:rPr>
              <a:t>기업의</a:t>
            </a:r>
            <a:r>
              <a:rPr sz="1200" spc="-165" dirty="0">
                <a:latin typeface="함초롬바탕"/>
                <a:cs typeface="함초롬바탕"/>
              </a:rPr>
              <a:t> </a:t>
            </a:r>
            <a:r>
              <a:rPr sz="1200" spc="-100" dirty="0">
                <a:latin typeface="함초롬바탕"/>
                <a:cs typeface="함초롬바탕"/>
              </a:rPr>
              <a:t>제품</a:t>
            </a:r>
            <a:r>
              <a:rPr sz="1200" spc="-160" dirty="0">
                <a:latin typeface="함초롬바탕"/>
                <a:cs typeface="함초롬바탕"/>
              </a:rPr>
              <a:t> </a:t>
            </a:r>
            <a:r>
              <a:rPr sz="1200" spc="-75" dirty="0">
                <a:latin typeface="함초롬바탕"/>
                <a:cs typeface="함초롬바탕"/>
              </a:rPr>
              <a:t>및</a:t>
            </a:r>
            <a:r>
              <a:rPr sz="1200" spc="-165" dirty="0">
                <a:latin typeface="함초롬바탕"/>
                <a:cs typeface="함초롬바탕"/>
              </a:rPr>
              <a:t> </a:t>
            </a:r>
            <a:r>
              <a:rPr sz="1200" spc="-110" dirty="0">
                <a:latin typeface="함초롬바탕"/>
                <a:cs typeface="함초롬바탕"/>
              </a:rPr>
              <a:t>기술은</a:t>
            </a:r>
            <a:r>
              <a:rPr sz="1200" spc="-175" dirty="0">
                <a:latin typeface="함초롬바탕"/>
                <a:cs typeface="함초롬바탕"/>
              </a:rPr>
              <a:t> </a:t>
            </a:r>
            <a:r>
              <a:rPr sz="1200" spc="-114" dirty="0">
                <a:latin typeface="함초롬바탕"/>
                <a:cs typeface="함초롬바탕"/>
              </a:rPr>
              <a:t>‘베네시안</a:t>
            </a:r>
            <a:r>
              <a:rPr sz="1200" spc="-175" dirty="0">
                <a:latin typeface="함초롬바탕"/>
                <a:cs typeface="함초롬바탕"/>
              </a:rPr>
              <a:t> </a:t>
            </a:r>
            <a:r>
              <a:rPr sz="1200" spc="-110" dirty="0">
                <a:latin typeface="함초롬바탕"/>
                <a:cs typeface="함초롬바탕"/>
              </a:rPr>
              <a:t>엑스포</a:t>
            </a:r>
            <a:r>
              <a:rPr sz="1200" spc="-175" dirty="0">
                <a:latin typeface="함초롬바탕"/>
                <a:cs typeface="함초롬바탕"/>
              </a:rPr>
              <a:t> </a:t>
            </a:r>
            <a:r>
              <a:rPr sz="1200" spc="-75" dirty="0">
                <a:latin typeface="함초롬바탕"/>
                <a:cs typeface="함초롬바탕"/>
              </a:rPr>
              <a:t>쇼케이스</a:t>
            </a:r>
            <a:r>
              <a:rPr sz="1200" spc="-75" dirty="0">
                <a:latin typeface="함초롬돋움"/>
                <a:cs typeface="함초롬돋움"/>
              </a:rPr>
              <a:t>(Venetian</a:t>
            </a:r>
            <a:r>
              <a:rPr sz="1200" spc="-190" dirty="0">
                <a:latin typeface="함초롬돋움"/>
                <a:cs typeface="함초롬돋움"/>
              </a:rPr>
              <a:t> </a:t>
            </a:r>
            <a:r>
              <a:rPr sz="1200" spc="-25" dirty="0">
                <a:latin typeface="함초롬돋움"/>
                <a:cs typeface="함초롬돋움"/>
              </a:rPr>
              <a:t>Expo</a:t>
            </a:r>
            <a:r>
              <a:rPr sz="1200" spc="-160" dirty="0">
                <a:latin typeface="함초롬돋움"/>
                <a:cs typeface="함초롬돋움"/>
              </a:rPr>
              <a:t> </a:t>
            </a:r>
            <a:r>
              <a:rPr sz="1200" spc="-65" dirty="0">
                <a:latin typeface="함초롬돋움"/>
                <a:cs typeface="함초롬돋움"/>
              </a:rPr>
              <a:t>Showcase)’</a:t>
            </a:r>
            <a:r>
              <a:rPr sz="1200" spc="-65" dirty="0">
                <a:latin typeface="함초롬바탕"/>
                <a:cs typeface="함초롬바탕"/>
              </a:rPr>
              <a:t>에서</a:t>
            </a:r>
            <a:r>
              <a:rPr sz="1200" spc="-190" dirty="0">
                <a:latin typeface="함초롬바탕"/>
                <a:cs typeface="함초롬바탕"/>
              </a:rPr>
              <a:t> </a:t>
            </a:r>
            <a:r>
              <a:rPr sz="1200" spc="-50" dirty="0">
                <a:latin typeface="함초롬바탕"/>
                <a:cs typeface="함초롬바탕"/>
              </a:rPr>
              <a:t>현</a:t>
            </a:r>
            <a:r>
              <a:rPr sz="1200" dirty="0">
                <a:latin typeface="함초롬바탕"/>
                <a:cs typeface="함초롬바탕"/>
              </a:rPr>
              <a:t>	</a:t>
            </a:r>
            <a:r>
              <a:rPr sz="1200" spc="-150" dirty="0">
                <a:latin typeface="함초롬바탕"/>
                <a:cs typeface="함초롬바탕"/>
              </a:rPr>
              <a:t>에 </a:t>
            </a:r>
            <a:r>
              <a:rPr sz="1200" spc="-100" dirty="0">
                <a:latin typeface="함초롬바탕"/>
                <a:cs typeface="함초롬바탕"/>
              </a:rPr>
              <a:t>있는</a:t>
            </a:r>
            <a:r>
              <a:rPr sz="1200" spc="-185" dirty="0">
                <a:latin typeface="함초롬바탕"/>
                <a:cs typeface="함초롬바탕"/>
              </a:rPr>
              <a:t> </a:t>
            </a:r>
            <a:r>
              <a:rPr sz="1200" spc="-114" dirty="0">
                <a:latin typeface="함초롬바탕"/>
                <a:cs typeface="함초롬바탕"/>
              </a:rPr>
              <a:t>관계자에게</a:t>
            </a:r>
            <a:r>
              <a:rPr sz="1200" spc="-204" dirty="0">
                <a:latin typeface="함초롬바탕"/>
                <a:cs typeface="함초롬바탕"/>
              </a:rPr>
              <a:t> </a:t>
            </a:r>
            <a:r>
              <a:rPr sz="1200" spc="-100" dirty="0">
                <a:latin typeface="함초롬바탕"/>
                <a:cs typeface="함초롬바탕"/>
              </a:rPr>
              <a:t>다시</a:t>
            </a:r>
            <a:r>
              <a:rPr sz="1200" spc="-180" dirty="0">
                <a:latin typeface="함초롬바탕"/>
                <a:cs typeface="함초롬바탕"/>
              </a:rPr>
              <a:t> </a:t>
            </a:r>
            <a:r>
              <a:rPr sz="1200" spc="-110" dirty="0">
                <a:latin typeface="함초롬바탕"/>
                <a:cs typeface="함초롬바탕"/>
              </a:rPr>
              <a:t>홍보할</a:t>
            </a:r>
            <a:r>
              <a:rPr sz="1200" spc="-190" dirty="0">
                <a:latin typeface="함초롬바탕"/>
                <a:cs typeface="함초롬바탕"/>
              </a:rPr>
              <a:t> </a:t>
            </a:r>
            <a:r>
              <a:rPr sz="1200" spc="-75" dirty="0">
                <a:latin typeface="함초롬바탕"/>
                <a:cs typeface="함초롬바탕"/>
              </a:rPr>
              <a:t>수</a:t>
            </a:r>
            <a:r>
              <a:rPr sz="1200" spc="-180" dirty="0">
                <a:latin typeface="함초롬바탕"/>
                <a:cs typeface="함초롬바탕"/>
              </a:rPr>
              <a:t> </a:t>
            </a:r>
            <a:r>
              <a:rPr sz="1200" spc="-90" dirty="0">
                <a:latin typeface="함초롬바탕"/>
                <a:cs typeface="함초롬바탕"/>
              </a:rPr>
              <a:t>있으며</a:t>
            </a:r>
            <a:r>
              <a:rPr sz="1200" spc="-90" dirty="0">
                <a:latin typeface="함초롬돋움"/>
                <a:cs typeface="함초롬돋움"/>
              </a:rPr>
              <a:t>,</a:t>
            </a:r>
            <a:r>
              <a:rPr sz="1200" spc="-190" dirty="0">
                <a:latin typeface="함초롬돋움"/>
                <a:cs typeface="함초롬돋움"/>
              </a:rPr>
              <a:t> </a:t>
            </a:r>
            <a:r>
              <a:rPr sz="1200" spc="-100" dirty="0">
                <a:latin typeface="함초롬바탕"/>
                <a:cs typeface="함초롬바탕"/>
              </a:rPr>
              <a:t>제품</a:t>
            </a:r>
            <a:r>
              <a:rPr sz="1200" spc="-185" dirty="0">
                <a:latin typeface="함초롬바탕"/>
                <a:cs typeface="함초롬바탕"/>
              </a:rPr>
              <a:t> </a:t>
            </a:r>
            <a:r>
              <a:rPr sz="1200" spc="-100" dirty="0">
                <a:latin typeface="함초롬바탕"/>
                <a:cs typeface="함초롬바탕"/>
              </a:rPr>
              <a:t>홍보</a:t>
            </a:r>
            <a:r>
              <a:rPr sz="1200" spc="-180" dirty="0">
                <a:latin typeface="함초롬바탕"/>
                <a:cs typeface="함초롬바탕"/>
              </a:rPr>
              <a:t> </a:t>
            </a:r>
            <a:r>
              <a:rPr sz="1200" spc="-75" dirty="0">
                <a:latin typeface="함초롬바탕"/>
                <a:cs typeface="함초롬바탕"/>
              </a:rPr>
              <a:t>시</a:t>
            </a:r>
            <a:r>
              <a:rPr sz="1200" spc="-180" dirty="0">
                <a:latin typeface="함초롬바탕"/>
                <a:cs typeface="함초롬바탕"/>
              </a:rPr>
              <a:t> </a:t>
            </a:r>
            <a:r>
              <a:rPr sz="1200" spc="-65" dirty="0">
                <a:latin typeface="함초롬돋움"/>
                <a:cs typeface="함초롬돋움"/>
              </a:rPr>
              <a:t>CES</a:t>
            </a:r>
            <a:r>
              <a:rPr sz="1200" spc="-170" dirty="0">
                <a:latin typeface="함초롬돋움"/>
                <a:cs typeface="함초롬돋움"/>
              </a:rPr>
              <a:t> </a:t>
            </a:r>
            <a:r>
              <a:rPr sz="1200" spc="-110" dirty="0">
                <a:latin typeface="함초롬바탕"/>
                <a:cs typeface="함초롬바탕"/>
              </a:rPr>
              <a:t>어워드</a:t>
            </a:r>
            <a:r>
              <a:rPr sz="1200" spc="-195" dirty="0">
                <a:latin typeface="함초롬바탕"/>
                <a:cs typeface="함초롬바탕"/>
              </a:rPr>
              <a:t> </a:t>
            </a:r>
            <a:r>
              <a:rPr sz="1200" spc="-110" dirty="0">
                <a:latin typeface="함초롬바탕"/>
                <a:cs typeface="함초롬바탕"/>
              </a:rPr>
              <a:t>마크를</a:t>
            </a:r>
            <a:r>
              <a:rPr sz="1200" spc="-190" dirty="0">
                <a:latin typeface="함초롬바탕"/>
                <a:cs typeface="함초롬바탕"/>
              </a:rPr>
              <a:t> </a:t>
            </a:r>
            <a:r>
              <a:rPr sz="1200" spc="-110" dirty="0">
                <a:latin typeface="함초롬바탕"/>
                <a:cs typeface="함초롬바탕"/>
              </a:rPr>
              <a:t>사용할</a:t>
            </a:r>
            <a:r>
              <a:rPr sz="1200" spc="-180" dirty="0">
                <a:latin typeface="함초롬바탕"/>
                <a:cs typeface="함초롬바탕"/>
              </a:rPr>
              <a:t> </a:t>
            </a:r>
            <a:r>
              <a:rPr sz="1200" spc="-75" dirty="0">
                <a:latin typeface="함초롬바탕"/>
                <a:cs typeface="함초롬바탕"/>
              </a:rPr>
              <a:t>수</a:t>
            </a:r>
            <a:r>
              <a:rPr sz="1200" spc="-180" dirty="0">
                <a:latin typeface="함초롬바탕"/>
                <a:cs typeface="함초롬바탕"/>
              </a:rPr>
              <a:t> </a:t>
            </a:r>
            <a:r>
              <a:rPr sz="1200" spc="-100" dirty="0">
                <a:latin typeface="함초롬바탕"/>
                <a:cs typeface="함초롬바탕"/>
              </a:rPr>
              <a:t>있게</a:t>
            </a:r>
            <a:r>
              <a:rPr sz="1200" spc="-180" dirty="0">
                <a:latin typeface="함초롬바탕"/>
                <a:cs typeface="함초롬바탕"/>
              </a:rPr>
              <a:t> </a:t>
            </a:r>
            <a:r>
              <a:rPr sz="1200" spc="-50" dirty="0">
                <a:latin typeface="함초롬바탕"/>
                <a:cs typeface="함초롬바탕"/>
              </a:rPr>
              <a:t>됨</a:t>
            </a:r>
            <a:endParaRPr sz="1200">
              <a:latin typeface="함초롬바탕"/>
              <a:cs typeface="함초롬바탕"/>
            </a:endParaRPr>
          </a:p>
          <a:p>
            <a:pPr marL="157480" indent="-144780">
              <a:lnSpc>
                <a:spcPct val="100000"/>
              </a:lnSpc>
              <a:spcBef>
                <a:spcPts val="550"/>
              </a:spcBef>
              <a:buClr>
                <a:srgbClr val="DB526A"/>
              </a:buClr>
              <a:buFont typeface="Arial"/>
              <a:buChar char="■"/>
              <a:tabLst>
                <a:tab pos="157480" algn="l"/>
                <a:tab pos="1256030" algn="l"/>
                <a:tab pos="1682750" algn="l"/>
              </a:tabLst>
            </a:pPr>
            <a:r>
              <a:rPr sz="1200" spc="-110" dirty="0">
                <a:latin typeface="함초롬바탕"/>
                <a:cs typeface="함초롬바탕"/>
              </a:rPr>
              <a:t>작년에</a:t>
            </a:r>
            <a:r>
              <a:rPr sz="1200" spc="-185" dirty="0">
                <a:latin typeface="함초롬바탕"/>
                <a:cs typeface="함초롬바탕"/>
              </a:rPr>
              <a:t> </a:t>
            </a:r>
            <a:r>
              <a:rPr sz="1200" spc="-20" dirty="0">
                <a:latin typeface="함초롬바탕"/>
                <a:cs typeface="함초롬바탕"/>
              </a:rPr>
              <a:t>최고혁신</a:t>
            </a:r>
            <a:r>
              <a:rPr sz="1200" dirty="0">
                <a:latin typeface="함초롬바탕"/>
                <a:cs typeface="함초롬바탕"/>
              </a:rPr>
              <a:t>	</a:t>
            </a:r>
            <a:r>
              <a:rPr sz="1200" spc="-75" dirty="0">
                <a:latin typeface="함초롬바탕"/>
                <a:cs typeface="함초롬바탕"/>
              </a:rPr>
              <a:t>을</a:t>
            </a:r>
            <a:r>
              <a:rPr sz="1200" spc="-215" dirty="0">
                <a:latin typeface="함초롬바탕"/>
                <a:cs typeface="함초롬바탕"/>
              </a:rPr>
              <a:t> </a:t>
            </a:r>
            <a:r>
              <a:rPr sz="1200" spc="-50" dirty="0">
                <a:latin typeface="함초롬바탕"/>
                <a:cs typeface="함초롬바탕"/>
              </a:rPr>
              <a:t>수</a:t>
            </a:r>
            <a:r>
              <a:rPr sz="1200" dirty="0">
                <a:latin typeface="함초롬바탕"/>
                <a:cs typeface="함초롬바탕"/>
              </a:rPr>
              <a:t>	</a:t>
            </a:r>
            <a:r>
              <a:rPr sz="1200" spc="-75" dirty="0">
                <a:latin typeface="함초롬바탕"/>
                <a:cs typeface="함초롬바탕"/>
              </a:rPr>
              <a:t>한</a:t>
            </a:r>
            <a:r>
              <a:rPr sz="1200" spc="-190" dirty="0">
                <a:latin typeface="함초롬바탕"/>
                <a:cs typeface="함초롬바탕"/>
              </a:rPr>
              <a:t> </a:t>
            </a:r>
            <a:r>
              <a:rPr sz="1200" spc="-110" dirty="0">
                <a:latin typeface="함초롬바탕"/>
                <a:cs typeface="함초롬바탕"/>
              </a:rPr>
              <a:t>한국의</a:t>
            </a:r>
            <a:r>
              <a:rPr sz="1200" spc="-180" dirty="0">
                <a:latin typeface="함초롬바탕"/>
                <a:cs typeface="함초롬바탕"/>
              </a:rPr>
              <a:t> </a:t>
            </a:r>
            <a:r>
              <a:rPr sz="1200" spc="-120" dirty="0">
                <a:latin typeface="함초롬바탕"/>
                <a:cs typeface="함초롬바탕"/>
              </a:rPr>
              <a:t>스타트업들은</a:t>
            </a:r>
            <a:r>
              <a:rPr sz="1200" spc="-215" dirty="0">
                <a:latin typeface="함초롬바탕"/>
                <a:cs typeface="함초롬바탕"/>
              </a:rPr>
              <a:t> </a:t>
            </a:r>
            <a:r>
              <a:rPr sz="1200" spc="-100" dirty="0">
                <a:latin typeface="함초롬바탕"/>
                <a:cs typeface="함초롬바탕"/>
              </a:rPr>
              <a:t>행사</a:t>
            </a:r>
            <a:r>
              <a:rPr sz="1200" spc="-175" dirty="0">
                <a:latin typeface="함초롬바탕"/>
                <a:cs typeface="함초롬바탕"/>
              </a:rPr>
              <a:t> </a:t>
            </a:r>
            <a:r>
              <a:rPr sz="1200" spc="-100" dirty="0">
                <a:latin typeface="함초롬바탕"/>
                <a:cs typeface="함초롬바탕"/>
              </a:rPr>
              <a:t>이후</a:t>
            </a:r>
            <a:r>
              <a:rPr sz="1200" spc="-175" dirty="0">
                <a:latin typeface="함초롬바탕"/>
                <a:cs typeface="함초롬바탕"/>
              </a:rPr>
              <a:t> </a:t>
            </a:r>
            <a:r>
              <a:rPr sz="1200" spc="-100" dirty="0">
                <a:latin typeface="함초롬바탕"/>
                <a:cs typeface="함초롬바탕"/>
              </a:rPr>
              <a:t>투자</a:t>
            </a:r>
            <a:r>
              <a:rPr sz="1200" spc="-180" dirty="0">
                <a:latin typeface="함초롬바탕"/>
                <a:cs typeface="함초롬바탕"/>
              </a:rPr>
              <a:t> </a:t>
            </a:r>
            <a:r>
              <a:rPr sz="1200" spc="-100" dirty="0">
                <a:latin typeface="함초롬바탕"/>
                <a:cs typeface="함초롬바탕"/>
              </a:rPr>
              <a:t>유치</a:t>
            </a:r>
            <a:r>
              <a:rPr sz="1200" spc="-190" dirty="0">
                <a:latin typeface="함초롬바탕"/>
                <a:cs typeface="함초롬바탕"/>
              </a:rPr>
              <a:t> </a:t>
            </a:r>
            <a:r>
              <a:rPr sz="1200" spc="-110" dirty="0">
                <a:latin typeface="함초롬바탕"/>
                <a:cs typeface="함초롬바탕"/>
              </a:rPr>
              <a:t>등에서</a:t>
            </a:r>
            <a:r>
              <a:rPr sz="1200" spc="-175" dirty="0">
                <a:latin typeface="함초롬바탕"/>
                <a:cs typeface="함초롬바탕"/>
              </a:rPr>
              <a:t> </a:t>
            </a:r>
            <a:r>
              <a:rPr sz="1200" spc="-110" dirty="0">
                <a:latin typeface="함초롬바탕"/>
                <a:cs typeface="함초롬바탕"/>
              </a:rPr>
              <a:t>이점을</a:t>
            </a:r>
            <a:r>
              <a:rPr sz="1200" spc="-190" dirty="0">
                <a:latin typeface="함초롬바탕"/>
                <a:cs typeface="함초롬바탕"/>
              </a:rPr>
              <a:t> </a:t>
            </a:r>
            <a:r>
              <a:rPr sz="1200" spc="-100" dirty="0">
                <a:latin typeface="함초롬바탕"/>
                <a:cs typeface="함초롬바탕"/>
              </a:rPr>
              <a:t>가진</a:t>
            </a:r>
            <a:r>
              <a:rPr sz="1200" spc="-175" dirty="0">
                <a:latin typeface="함초롬바탕"/>
                <a:cs typeface="함초롬바탕"/>
              </a:rPr>
              <a:t> </a:t>
            </a:r>
            <a:r>
              <a:rPr sz="1200" spc="-110" dirty="0">
                <a:latin typeface="함초롬바탕"/>
                <a:cs typeface="함초롬바탕"/>
              </a:rPr>
              <a:t>것으로</a:t>
            </a:r>
            <a:r>
              <a:rPr sz="1200" spc="-190" dirty="0">
                <a:latin typeface="함초롬바탕"/>
                <a:cs typeface="함초롬바탕"/>
              </a:rPr>
              <a:t> </a:t>
            </a:r>
            <a:r>
              <a:rPr sz="1200" spc="-25" dirty="0">
                <a:latin typeface="함초롬바탕"/>
                <a:cs typeface="함초롬바탕"/>
              </a:rPr>
              <a:t>파악</a:t>
            </a:r>
            <a:endParaRPr sz="1200">
              <a:latin typeface="함초롬바탕"/>
              <a:cs typeface="함초롬바탕"/>
            </a:endParaRPr>
          </a:p>
        </p:txBody>
      </p:sp>
      <p:sp>
        <p:nvSpPr>
          <p:cNvPr id="53" name="object 53"/>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12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446532"/>
            <a:ext cx="7775575" cy="958215"/>
            <a:chOff x="0" y="446532"/>
            <a:chExt cx="7775575" cy="958215"/>
          </a:xfrm>
        </p:grpSpPr>
        <p:pic>
          <p:nvPicPr>
            <p:cNvPr id="3" name="object 3"/>
            <p:cNvPicPr/>
            <p:nvPr/>
          </p:nvPicPr>
          <p:blipFill>
            <a:blip r:embed="rId2" cstate="print"/>
            <a:stretch>
              <a:fillRect/>
            </a:stretch>
          </p:blipFill>
          <p:spPr>
            <a:xfrm>
              <a:off x="3700301" y="1008277"/>
              <a:ext cx="260349" cy="276224"/>
            </a:xfrm>
            <a:prstGeom prst="rect">
              <a:avLst/>
            </a:prstGeom>
          </p:spPr>
        </p:pic>
        <p:pic>
          <p:nvPicPr>
            <p:cNvPr id="4" name="object 4"/>
            <p:cNvPicPr/>
            <p:nvPr/>
          </p:nvPicPr>
          <p:blipFill>
            <a:blip r:embed="rId2" cstate="print"/>
            <a:stretch>
              <a:fillRect/>
            </a:stretch>
          </p:blipFill>
          <p:spPr>
            <a:xfrm>
              <a:off x="4262576" y="1008277"/>
              <a:ext cx="260349" cy="276224"/>
            </a:xfrm>
            <a:prstGeom prst="rect">
              <a:avLst/>
            </a:prstGeom>
          </p:spPr>
        </p:pic>
      </p:grpSp>
      <p:sp>
        <p:nvSpPr>
          <p:cNvPr id="5" name="object 5"/>
          <p:cNvSpPr txBox="1"/>
          <p:nvPr/>
        </p:nvSpPr>
        <p:spPr>
          <a:xfrm>
            <a:off x="706437" y="950619"/>
            <a:ext cx="5438775" cy="376555"/>
          </a:xfrm>
          <a:prstGeom prst="rect">
            <a:avLst/>
          </a:prstGeom>
        </p:spPr>
        <p:txBody>
          <a:bodyPr vert="horz" wrap="square" lIns="0" tIns="12700" rIns="0" bIns="0" rtlCol="0">
            <a:spAutoFit/>
          </a:bodyPr>
          <a:lstStyle/>
          <a:p>
            <a:pPr marL="12700">
              <a:lnSpc>
                <a:spcPct val="100000"/>
              </a:lnSpc>
              <a:spcBef>
                <a:spcPts val="100"/>
              </a:spcBef>
            </a:pPr>
            <a:r>
              <a:rPr sz="2300" b="1" spc="45" dirty="0">
                <a:solidFill>
                  <a:srgbClr val="FFFFFF"/>
                </a:solidFill>
                <a:latin typeface="함초롬돋움"/>
                <a:cs typeface="함초롬돋움"/>
              </a:rPr>
              <a:t>(Review)</a:t>
            </a:r>
            <a:r>
              <a:rPr sz="2300" b="1" spc="-350" dirty="0">
                <a:solidFill>
                  <a:srgbClr val="FFFFFF"/>
                </a:solidFill>
                <a:latin typeface="함초롬돋움"/>
                <a:cs typeface="함초롬돋움"/>
              </a:rPr>
              <a:t> </a:t>
            </a:r>
            <a:r>
              <a:rPr sz="2300" b="1" dirty="0">
                <a:solidFill>
                  <a:srgbClr val="FFFFFF"/>
                </a:solidFill>
                <a:latin typeface="함초롬돋움"/>
                <a:cs typeface="함초롬돋움"/>
              </a:rPr>
              <a:t>2024</a:t>
            </a:r>
            <a:r>
              <a:rPr sz="2300" b="1" spc="-365" dirty="0">
                <a:solidFill>
                  <a:srgbClr val="FFFFFF"/>
                </a:solidFill>
                <a:latin typeface="함초롬돋움"/>
                <a:cs typeface="함초롬돋움"/>
              </a:rPr>
              <a:t> </a:t>
            </a:r>
            <a:r>
              <a:rPr sz="2300" b="1" spc="-200" dirty="0">
                <a:solidFill>
                  <a:srgbClr val="FFFFFF"/>
                </a:solidFill>
                <a:latin typeface="함초롬바탕"/>
                <a:cs typeface="함초롬바탕"/>
              </a:rPr>
              <a:t>최고혁신</a:t>
            </a:r>
            <a:r>
              <a:rPr sz="2300" b="1" spc="-370" dirty="0">
                <a:solidFill>
                  <a:srgbClr val="FFFFFF"/>
                </a:solidFill>
                <a:latin typeface="함초롬바탕"/>
                <a:cs typeface="함초롬바탕"/>
              </a:rPr>
              <a:t> </a:t>
            </a:r>
            <a:r>
              <a:rPr sz="2300" b="1" spc="-170" dirty="0">
                <a:solidFill>
                  <a:srgbClr val="FFFFFF"/>
                </a:solidFill>
                <a:latin typeface="함초롬바탕"/>
                <a:cs typeface="함초롬바탕"/>
              </a:rPr>
              <a:t>수</a:t>
            </a:r>
            <a:r>
              <a:rPr sz="2300" b="1" spc="-345" dirty="0">
                <a:solidFill>
                  <a:srgbClr val="FFFFFF"/>
                </a:solidFill>
                <a:latin typeface="함초롬바탕"/>
                <a:cs typeface="함초롬바탕"/>
              </a:rPr>
              <a:t> </a:t>
            </a:r>
            <a:r>
              <a:rPr sz="2300" b="1" spc="-165" dirty="0">
                <a:solidFill>
                  <a:srgbClr val="FFFFFF"/>
                </a:solidFill>
                <a:latin typeface="함초롬바탕"/>
                <a:cs typeface="함초롬바탕"/>
              </a:rPr>
              <a:t>기업</a:t>
            </a:r>
            <a:r>
              <a:rPr sz="2300" b="1" spc="-345" dirty="0">
                <a:solidFill>
                  <a:srgbClr val="FFFFFF"/>
                </a:solidFill>
                <a:latin typeface="함초롬바탕"/>
                <a:cs typeface="함초롬바탕"/>
              </a:rPr>
              <a:t> </a:t>
            </a:r>
            <a:r>
              <a:rPr sz="2300" b="1" spc="-120" dirty="0">
                <a:solidFill>
                  <a:srgbClr val="FFFFFF"/>
                </a:solidFill>
                <a:latin typeface="함초롬바탕"/>
                <a:cs typeface="함초롬바탕"/>
              </a:rPr>
              <a:t>그</a:t>
            </a:r>
            <a:r>
              <a:rPr sz="2300" b="1" spc="-330" dirty="0">
                <a:solidFill>
                  <a:srgbClr val="FFFFFF"/>
                </a:solidFill>
                <a:latin typeface="함초롬바탕"/>
                <a:cs typeface="함초롬바탕"/>
              </a:rPr>
              <a:t> </a:t>
            </a:r>
            <a:r>
              <a:rPr sz="2300" b="1" spc="-85" dirty="0">
                <a:solidFill>
                  <a:srgbClr val="FFFFFF"/>
                </a:solidFill>
                <a:latin typeface="함초롬바탕"/>
                <a:cs typeface="함초롬바탕"/>
              </a:rPr>
              <a:t>이후</a:t>
            </a:r>
            <a:r>
              <a:rPr sz="2300" b="1" spc="-85" dirty="0">
                <a:solidFill>
                  <a:srgbClr val="FFFFFF"/>
                </a:solidFill>
                <a:latin typeface="함초롬돋움"/>
                <a:cs typeface="함초롬돋움"/>
              </a:rPr>
              <a:t>~</a:t>
            </a:r>
            <a:endParaRPr sz="2300">
              <a:latin typeface="함초롬돋움"/>
              <a:cs typeface="함초롬돋움"/>
            </a:endParaRPr>
          </a:p>
        </p:txBody>
      </p:sp>
      <p:sp>
        <p:nvSpPr>
          <p:cNvPr id="6" name="object 6"/>
          <p:cNvSpPr txBox="1"/>
          <p:nvPr/>
        </p:nvSpPr>
        <p:spPr>
          <a:xfrm>
            <a:off x="706437" y="619475"/>
            <a:ext cx="762635" cy="177800"/>
          </a:xfrm>
          <a:prstGeom prst="rect">
            <a:avLst/>
          </a:prstGeom>
        </p:spPr>
        <p:txBody>
          <a:bodyPr vert="horz" wrap="square" lIns="0" tIns="12065" rIns="0" bIns="0" rtlCol="0">
            <a:spAutoFit/>
          </a:bodyPr>
          <a:lstStyle/>
          <a:p>
            <a:pPr marL="12700">
              <a:lnSpc>
                <a:spcPct val="100000"/>
              </a:lnSpc>
              <a:spcBef>
                <a:spcPts val="95"/>
              </a:spcBef>
            </a:pPr>
            <a:r>
              <a:rPr sz="1000" spc="-65" dirty="0">
                <a:solidFill>
                  <a:srgbClr val="DB526A"/>
                </a:solidFill>
                <a:latin typeface="함초롬돋움"/>
                <a:cs typeface="함초롬돋움"/>
              </a:rPr>
              <a:t>CES</a:t>
            </a:r>
            <a:r>
              <a:rPr sz="1000" spc="-145" dirty="0">
                <a:solidFill>
                  <a:srgbClr val="DB526A"/>
                </a:solidFill>
                <a:latin typeface="함초롬돋움"/>
                <a:cs typeface="함초롬돋움"/>
              </a:rPr>
              <a:t> </a:t>
            </a:r>
            <a:r>
              <a:rPr sz="1000" spc="-45" dirty="0">
                <a:solidFill>
                  <a:srgbClr val="DB526A"/>
                </a:solidFill>
                <a:latin typeface="함초롬돋움"/>
                <a:cs typeface="함초롬돋움"/>
              </a:rPr>
              <a:t>2025</a:t>
            </a:r>
            <a:r>
              <a:rPr sz="1000" spc="-170" dirty="0">
                <a:solidFill>
                  <a:srgbClr val="DB526A"/>
                </a:solidFill>
                <a:latin typeface="함초롬돋움"/>
                <a:cs typeface="함초롬돋움"/>
              </a:rPr>
              <a:t> </a:t>
            </a:r>
            <a:r>
              <a:rPr sz="1000" spc="-45" dirty="0">
                <a:solidFill>
                  <a:srgbClr val="DB526A"/>
                </a:solidFill>
                <a:latin typeface="함초롬바탕"/>
                <a:cs typeface="함초롬바탕"/>
              </a:rPr>
              <a:t>개괄</a:t>
            </a:r>
            <a:endParaRPr sz="1000">
              <a:latin typeface="함초롬바탕"/>
              <a:cs typeface="함초롬바탕"/>
            </a:endParaRPr>
          </a:p>
        </p:txBody>
      </p:sp>
      <p:sp>
        <p:nvSpPr>
          <p:cNvPr id="7" name="object 7"/>
          <p:cNvSpPr/>
          <p:nvPr/>
        </p:nvSpPr>
        <p:spPr>
          <a:xfrm>
            <a:off x="719134" y="1737477"/>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sp>
        <p:nvSpPr>
          <p:cNvPr id="10" name="object 10"/>
          <p:cNvSpPr txBox="1"/>
          <p:nvPr/>
        </p:nvSpPr>
        <p:spPr>
          <a:xfrm>
            <a:off x="706434" y="1790681"/>
            <a:ext cx="3263900" cy="351378"/>
          </a:xfrm>
          <a:prstGeom prst="rect">
            <a:avLst/>
          </a:prstGeom>
        </p:spPr>
        <p:txBody>
          <a:bodyPr vert="horz" wrap="square" lIns="0" tIns="12700" rIns="0" bIns="0" rtlCol="0">
            <a:spAutoFit/>
          </a:bodyPr>
          <a:lstStyle/>
          <a:p>
            <a:pPr marL="12700">
              <a:lnSpc>
                <a:spcPct val="100000"/>
              </a:lnSpc>
              <a:spcBef>
                <a:spcPts val="100"/>
              </a:spcBef>
            </a:pPr>
            <a:r>
              <a:rPr sz="1100" b="1" spc="-30" dirty="0">
                <a:solidFill>
                  <a:srgbClr val="DB526A"/>
                </a:solidFill>
                <a:latin typeface="함초롬돋움"/>
                <a:cs typeface="함초롬돋움"/>
              </a:rPr>
              <a:t>CES</a:t>
            </a:r>
            <a:r>
              <a:rPr sz="1100" b="1" spc="-155" dirty="0">
                <a:solidFill>
                  <a:srgbClr val="DB526A"/>
                </a:solidFill>
                <a:latin typeface="함초롬돋움"/>
                <a:cs typeface="함초롬돋움"/>
              </a:rPr>
              <a:t> </a:t>
            </a:r>
            <a:r>
              <a:rPr sz="1100" b="1" dirty="0">
                <a:solidFill>
                  <a:srgbClr val="DB526A"/>
                </a:solidFill>
                <a:latin typeface="함초롬돋움"/>
                <a:cs typeface="함초롬돋움"/>
              </a:rPr>
              <a:t>2024</a:t>
            </a:r>
            <a:r>
              <a:rPr sz="1100" b="1" spc="-135" dirty="0">
                <a:solidFill>
                  <a:srgbClr val="DB526A"/>
                </a:solidFill>
                <a:latin typeface="함초롬돋움"/>
                <a:cs typeface="함초롬돋움"/>
              </a:rPr>
              <a:t> </a:t>
            </a:r>
            <a:r>
              <a:rPr sz="1100" b="1" spc="-95" dirty="0" err="1">
                <a:solidFill>
                  <a:srgbClr val="DB526A"/>
                </a:solidFill>
                <a:latin typeface="함초롬바탕"/>
                <a:cs typeface="함초롬바탕"/>
              </a:rPr>
              <a:t>최고혁신</a:t>
            </a:r>
            <a:r>
              <a:rPr sz="1100" b="1" spc="-95" dirty="0">
                <a:solidFill>
                  <a:srgbClr val="DB526A"/>
                </a:solidFill>
                <a:latin typeface="함초롬바탕"/>
                <a:cs typeface="함초롬바탕"/>
              </a:rPr>
              <a:t></a:t>
            </a:r>
            <a:r>
              <a:rPr lang="ko-KR" altLang="en-US" sz="1100" b="1" spc="-95" dirty="0">
                <a:solidFill>
                  <a:srgbClr val="DB526A"/>
                </a:solidFill>
                <a:latin typeface="함초롬바탕"/>
                <a:cs typeface="함초롬바탕"/>
              </a:rPr>
              <a:t>상 </a:t>
            </a:r>
            <a:r>
              <a:rPr sz="1100" b="1" spc="-190" dirty="0">
                <a:solidFill>
                  <a:srgbClr val="DB526A"/>
                </a:solidFill>
                <a:latin typeface="함초롬바탕"/>
                <a:cs typeface="함초롬바탕"/>
              </a:rPr>
              <a:t> </a:t>
            </a:r>
            <a:r>
              <a:rPr sz="1100" b="1" spc="-85" dirty="0">
                <a:solidFill>
                  <a:srgbClr val="464646"/>
                </a:solidFill>
                <a:latin typeface="함초롬바탕"/>
                <a:cs typeface="함초롬바탕"/>
              </a:rPr>
              <a:t>수</a:t>
            </a:r>
            <a:r>
              <a:rPr lang="ko-KR" altLang="en-US" sz="1100" b="1" spc="-85" dirty="0">
                <a:solidFill>
                  <a:srgbClr val="464646"/>
                </a:solidFill>
                <a:latin typeface="함초롬바탕"/>
                <a:cs typeface="함초롬바탕"/>
              </a:rPr>
              <a:t>상한 </a:t>
            </a:r>
            <a:r>
              <a:rPr sz="1100" b="1" spc="-160" dirty="0">
                <a:solidFill>
                  <a:srgbClr val="464646"/>
                </a:solidFill>
                <a:latin typeface="함초롬바탕"/>
                <a:cs typeface="함초롬바탕"/>
              </a:rPr>
              <a:t> </a:t>
            </a:r>
            <a:r>
              <a:rPr sz="1100" b="1" spc="-95" dirty="0">
                <a:solidFill>
                  <a:srgbClr val="464646"/>
                </a:solidFill>
                <a:latin typeface="함초롬바탕"/>
                <a:cs typeface="함초롬바탕"/>
              </a:rPr>
              <a:t>한국기업</a:t>
            </a:r>
            <a:r>
              <a:rPr sz="1100" b="1" spc="-195" dirty="0">
                <a:solidFill>
                  <a:srgbClr val="464646"/>
                </a:solidFill>
                <a:latin typeface="함초롬바탕"/>
                <a:cs typeface="함초롬바탕"/>
              </a:rPr>
              <a:t> </a:t>
            </a:r>
            <a:r>
              <a:rPr sz="1100" b="1" spc="-10" dirty="0">
                <a:solidFill>
                  <a:srgbClr val="464646"/>
                </a:solidFill>
                <a:latin typeface="함초롬돋움"/>
                <a:cs typeface="함초롬돋움"/>
              </a:rPr>
              <a:t>(CES</a:t>
            </a:r>
            <a:r>
              <a:rPr sz="1100" b="1" spc="-150" dirty="0">
                <a:solidFill>
                  <a:srgbClr val="464646"/>
                </a:solidFill>
                <a:latin typeface="함초롬돋움"/>
                <a:cs typeface="함초롬돋움"/>
              </a:rPr>
              <a:t> </a:t>
            </a:r>
            <a:r>
              <a:rPr sz="1100" b="1" dirty="0">
                <a:solidFill>
                  <a:srgbClr val="464646"/>
                </a:solidFill>
                <a:latin typeface="함초롬돋움"/>
                <a:cs typeface="함초롬돋움"/>
              </a:rPr>
              <a:t>2025</a:t>
            </a:r>
            <a:r>
              <a:rPr sz="1100" b="1" spc="-135" dirty="0">
                <a:solidFill>
                  <a:srgbClr val="464646"/>
                </a:solidFill>
                <a:latin typeface="함초롬돋움"/>
                <a:cs typeface="함초롬돋움"/>
              </a:rPr>
              <a:t> </a:t>
            </a:r>
            <a:r>
              <a:rPr sz="1100" b="1" spc="-50" dirty="0">
                <a:solidFill>
                  <a:srgbClr val="464646"/>
                </a:solidFill>
                <a:latin typeface="함초롬바탕"/>
                <a:cs typeface="함초롬바탕"/>
              </a:rPr>
              <a:t>불참기업</a:t>
            </a:r>
            <a:r>
              <a:rPr sz="1100" b="1" spc="-50" dirty="0">
                <a:solidFill>
                  <a:srgbClr val="464646"/>
                </a:solidFill>
                <a:latin typeface="함초롬돋움"/>
                <a:cs typeface="함초롬돋움"/>
              </a:rPr>
              <a:t>)</a:t>
            </a:r>
            <a:endParaRPr sz="1100" dirty="0">
              <a:latin typeface="함초롬돋움"/>
              <a:cs typeface="함초롬돋움"/>
            </a:endParaRPr>
          </a:p>
        </p:txBody>
      </p:sp>
      <p:pic>
        <p:nvPicPr>
          <p:cNvPr id="11" name="object 11"/>
          <p:cNvPicPr/>
          <p:nvPr/>
        </p:nvPicPr>
        <p:blipFill>
          <a:blip r:embed="rId3" cstate="print"/>
          <a:stretch>
            <a:fillRect/>
          </a:stretch>
        </p:blipFill>
        <p:spPr>
          <a:xfrm>
            <a:off x="2956666" y="2439601"/>
            <a:ext cx="111124" cy="117474"/>
          </a:xfrm>
          <a:prstGeom prst="rect">
            <a:avLst/>
          </a:prstGeom>
        </p:spPr>
      </p:pic>
      <p:grpSp>
        <p:nvGrpSpPr>
          <p:cNvPr id="12" name="object 12"/>
          <p:cNvGrpSpPr/>
          <p:nvPr/>
        </p:nvGrpSpPr>
        <p:grpSpPr>
          <a:xfrm>
            <a:off x="4971544" y="2439601"/>
            <a:ext cx="361315" cy="270510"/>
            <a:chOff x="4971544" y="2439601"/>
            <a:chExt cx="361315" cy="270510"/>
          </a:xfrm>
        </p:grpSpPr>
        <p:pic>
          <p:nvPicPr>
            <p:cNvPr id="13" name="object 13"/>
            <p:cNvPicPr/>
            <p:nvPr/>
          </p:nvPicPr>
          <p:blipFill>
            <a:blip r:embed="rId3" cstate="print"/>
            <a:stretch>
              <a:fillRect/>
            </a:stretch>
          </p:blipFill>
          <p:spPr>
            <a:xfrm>
              <a:off x="5067438" y="2439601"/>
              <a:ext cx="111124" cy="117474"/>
            </a:xfrm>
            <a:prstGeom prst="rect">
              <a:avLst/>
            </a:prstGeom>
          </p:spPr>
        </p:pic>
        <p:pic>
          <p:nvPicPr>
            <p:cNvPr id="14" name="object 14"/>
            <p:cNvPicPr/>
            <p:nvPr/>
          </p:nvPicPr>
          <p:blipFill>
            <a:blip r:embed="rId4" cstate="print"/>
            <a:stretch>
              <a:fillRect/>
            </a:stretch>
          </p:blipFill>
          <p:spPr>
            <a:xfrm>
              <a:off x="4971544" y="2592024"/>
              <a:ext cx="111124" cy="117474"/>
            </a:xfrm>
            <a:prstGeom prst="rect">
              <a:avLst/>
            </a:prstGeom>
          </p:spPr>
        </p:pic>
        <p:pic>
          <p:nvPicPr>
            <p:cNvPr id="15" name="object 15"/>
            <p:cNvPicPr/>
            <p:nvPr/>
          </p:nvPicPr>
          <p:blipFill>
            <a:blip r:embed="rId4" cstate="print"/>
            <a:stretch>
              <a:fillRect/>
            </a:stretch>
          </p:blipFill>
          <p:spPr>
            <a:xfrm>
              <a:off x="5221442" y="2592024"/>
              <a:ext cx="111124" cy="117474"/>
            </a:xfrm>
            <a:prstGeom prst="rect">
              <a:avLst/>
            </a:prstGeom>
          </p:spPr>
        </p:pic>
      </p:grpSp>
      <p:pic>
        <p:nvPicPr>
          <p:cNvPr id="16" name="object 16"/>
          <p:cNvPicPr/>
          <p:nvPr/>
        </p:nvPicPr>
        <p:blipFill>
          <a:blip r:embed="rId3" cstate="print"/>
          <a:stretch>
            <a:fillRect/>
          </a:stretch>
        </p:blipFill>
        <p:spPr>
          <a:xfrm>
            <a:off x="5613187" y="2744447"/>
            <a:ext cx="111124" cy="117474"/>
          </a:xfrm>
          <a:prstGeom prst="rect">
            <a:avLst/>
          </a:prstGeom>
        </p:spPr>
      </p:pic>
      <p:pic>
        <p:nvPicPr>
          <p:cNvPr id="17" name="object 17"/>
          <p:cNvPicPr/>
          <p:nvPr/>
        </p:nvPicPr>
        <p:blipFill>
          <a:blip r:embed="rId5" cstate="print"/>
          <a:stretch>
            <a:fillRect/>
          </a:stretch>
        </p:blipFill>
        <p:spPr>
          <a:xfrm>
            <a:off x="4116851" y="3099510"/>
            <a:ext cx="98424" cy="117474"/>
          </a:xfrm>
          <a:prstGeom prst="rect">
            <a:avLst/>
          </a:prstGeom>
        </p:spPr>
      </p:pic>
      <p:pic>
        <p:nvPicPr>
          <p:cNvPr id="18" name="object 18"/>
          <p:cNvPicPr/>
          <p:nvPr/>
        </p:nvPicPr>
        <p:blipFill>
          <a:blip r:embed="rId4" cstate="print"/>
          <a:stretch>
            <a:fillRect/>
          </a:stretch>
        </p:blipFill>
        <p:spPr>
          <a:xfrm>
            <a:off x="3906059" y="3701302"/>
            <a:ext cx="111124" cy="117474"/>
          </a:xfrm>
          <a:prstGeom prst="rect">
            <a:avLst/>
          </a:prstGeom>
        </p:spPr>
      </p:pic>
      <p:pic>
        <p:nvPicPr>
          <p:cNvPr id="19" name="object 19"/>
          <p:cNvPicPr/>
          <p:nvPr/>
        </p:nvPicPr>
        <p:blipFill>
          <a:blip r:embed="rId4" cstate="print"/>
          <a:stretch>
            <a:fillRect/>
          </a:stretch>
        </p:blipFill>
        <p:spPr>
          <a:xfrm>
            <a:off x="4156210" y="4056365"/>
            <a:ext cx="111124" cy="117474"/>
          </a:xfrm>
          <a:prstGeom prst="rect">
            <a:avLst/>
          </a:prstGeom>
        </p:spPr>
      </p:pic>
      <p:pic>
        <p:nvPicPr>
          <p:cNvPr id="20" name="object 20"/>
          <p:cNvPicPr/>
          <p:nvPr/>
        </p:nvPicPr>
        <p:blipFill>
          <a:blip r:embed="rId4" cstate="print"/>
          <a:stretch>
            <a:fillRect/>
          </a:stretch>
        </p:blipFill>
        <p:spPr>
          <a:xfrm>
            <a:off x="4401541" y="4056365"/>
            <a:ext cx="111124" cy="117474"/>
          </a:xfrm>
          <a:prstGeom prst="rect">
            <a:avLst/>
          </a:prstGeom>
        </p:spPr>
      </p:pic>
      <p:pic>
        <p:nvPicPr>
          <p:cNvPr id="21" name="object 21"/>
          <p:cNvPicPr/>
          <p:nvPr/>
        </p:nvPicPr>
        <p:blipFill>
          <a:blip r:embed="rId5" cstate="print"/>
          <a:stretch>
            <a:fillRect/>
          </a:stretch>
        </p:blipFill>
        <p:spPr>
          <a:xfrm>
            <a:off x="5689419" y="4056365"/>
            <a:ext cx="98424" cy="117474"/>
          </a:xfrm>
          <a:prstGeom prst="rect">
            <a:avLst/>
          </a:prstGeom>
        </p:spPr>
      </p:pic>
      <p:pic>
        <p:nvPicPr>
          <p:cNvPr id="22" name="object 22"/>
          <p:cNvPicPr/>
          <p:nvPr/>
        </p:nvPicPr>
        <p:blipFill>
          <a:blip r:embed="rId5" cstate="print"/>
          <a:stretch>
            <a:fillRect/>
          </a:stretch>
        </p:blipFill>
        <p:spPr>
          <a:xfrm>
            <a:off x="4383516" y="4412946"/>
            <a:ext cx="98424" cy="117474"/>
          </a:xfrm>
          <a:prstGeom prst="rect">
            <a:avLst/>
          </a:prstGeom>
        </p:spPr>
      </p:pic>
      <p:pic>
        <p:nvPicPr>
          <p:cNvPr id="23" name="object 23"/>
          <p:cNvPicPr/>
          <p:nvPr/>
        </p:nvPicPr>
        <p:blipFill>
          <a:blip r:embed="rId4" cstate="print"/>
          <a:stretch>
            <a:fillRect/>
          </a:stretch>
        </p:blipFill>
        <p:spPr>
          <a:xfrm>
            <a:off x="6184374" y="5166027"/>
            <a:ext cx="111124" cy="117474"/>
          </a:xfrm>
          <a:prstGeom prst="rect">
            <a:avLst/>
          </a:prstGeom>
        </p:spPr>
      </p:pic>
      <p:pic>
        <p:nvPicPr>
          <p:cNvPr id="24" name="object 24"/>
          <p:cNvPicPr/>
          <p:nvPr/>
        </p:nvPicPr>
        <p:blipFill>
          <a:blip r:embed="rId4" cstate="print"/>
          <a:stretch>
            <a:fillRect/>
          </a:stretch>
        </p:blipFill>
        <p:spPr>
          <a:xfrm>
            <a:off x="6432753" y="5166027"/>
            <a:ext cx="111124" cy="117474"/>
          </a:xfrm>
          <a:prstGeom prst="rect">
            <a:avLst/>
          </a:prstGeom>
        </p:spPr>
      </p:pic>
      <p:pic>
        <p:nvPicPr>
          <p:cNvPr id="25" name="object 25"/>
          <p:cNvPicPr/>
          <p:nvPr/>
        </p:nvPicPr>
        <p:blipFill>
          <a:blip r:embed="rId4" cstate="print"/>
          <a:stretch>
            <a:fillRect/>
          </a:stretch>
        </p:blipFill>
        <p:spPr>
          <a:xfrm>
            <a:off x="3395676" y="5978333"/>
            <a:ext cx="111124" cy="117474"/>
          </a:xfrm>
          <a:prstGeom prst="rect">
            <a:avLst/>
          </a:prstGeom>
        </p:spPr>
      </p:pic>
      <p:pic>
        <p:nvPicPr>
          <p:cNvPr id="26" name="object 26"/>
          <p:cNvPicPr/>
          <p:nvPr/>
        </p:nvPicPr>
        <p:blipFill>
          <a:blip r:embed="rId4" cstate="print"/>
          <a:stretch>
            <a:fillRect/>
          </a:stretch>
        </p:blipFill>
        <p:spPr>
          <a:xfrm>
            <a:off x="3887856" y="5978333"/>
            <a:ext cx="111124" cy="117474"/>
          </a:xfrm>
          <a:prstGeom prst="rect">
            <a:avLst/>
          </a:prstGeom>
        </p:spPr>
      </p:pic>
      <p:pic>
        <p:nvPicPr>
          <p:cNvPr id="27" name="object 27"/>
          <p:cNvPicPr/>
          <p:nvPr/>
        </p:nvPicPr>
        <p:blipFill>
          <a:blip r:embed="rId4" cstate="print"/>
          <a:stretch>
            <a:fillRect/>
          </a:stretch>
        </p:blipFill>
        <p:spPr>
          <a:xfrm>
            <a:off x="4133200" y="5978333"/>
            <a:ext cx="111124" cy="117474"/>
          </a:xfrm>
          <a:prstGeom prst="rect">
            <a:avLst/>
          </a:prstGeom>
        </p:spPr>
      </p:pic>
      <p:graphicFrame>
        <p:nvGraphicFramePr>
          <p:cNvPr id="28" name="object 28"/>
          <p:cNvGraphicFramePr>
            <a:graphicFrameLocks noGrp="1"/>
          </p:cNvGraphicFramePr>
          <p:nvPr/>
        </p:nvGraphicFramePr>
        <p:xfrm>
          <a:off x="719137" y="2087562"/>
          <a:ext cx="6338570" cy="4646294"/>
        </p:xfrm>
        <a:graphic>
          <a:graphicData uri="http://schemas.openxmlformats.org/drawingml/2006/table">
            <a:tbl>
              <a:tblPr firstRow="1" bandRow="1">
                <a:tableStyleId>{2D5ABB26-0587-4C30-8999-92F81FD0307C}</a:tableStyleId>
              </a:tblPr>
              <a:tblGrid>
                <a:gridCol w="1027430">
                  <a:extLst>
                    <a:ext uri="{9D8B030D-6E8A-4147-A177-3AD203B41FA5}">
                      <a16:colId xmlns:a16="http://schemas.microsoft.com/office/drawing/2014/main" val="20000"/>
                    </a:ext>
                  </a:extLst>
                </a:gridCol>
                <a:gridCol w="1027430">
                  <a:extLst>
                    <a:ext uri="{9D8B030D-6E8A-4147-A177-3AD203B41FA5}">
                      <a16:colId xmlns:a16="http://schemas.microsoft.com/office/drawing/2014/main" val="20001"/>
                    </a:ext>
                  </a:extLst>
                </a:gridCol>
                <a:gridCol w="4283710">
                  <a:extLst>
                    <a:ext uri="{9D8B030D-6E8A-4147-A177-3AD203B41FA5}">
                      <a16:colId xmlns:a16="http://schemas.microsoft.com/office/drawing/2014/main" val="20002"/>
                    </a:ext>
                  </a:extLst>
                </a:gridCol>
              </a:tblGrid>
              <a:tr h="259079">
                <a:tc>
                  <a:txBody>
                    <a:bodyPr/>
                    <a:lstStyle/>
                    <a:p>
                      <a:pPr marL="337185">
                        <a:lnSpc>
                          <a:spcPct val="100000"/>
                        </a:lnSpc>
                        <a:spcBef>
                          <a:spcPts val="350"/>
                        </a:spcBef>
                      </a:pPr>
                      <a:r>
                        <a:rPr sz="1050" b="1" spc="-25" dirty="0">
                          <a:solidFill>
                            <a:srgbClr val="FFFFFF"/>
                          </a:solidFill>
                          <a:latin typeface="함초롬바탕"/>
                          <a:cs typeface="함초롬바탕"/>
                        </a:rPr>
                        <a:t>기업명</a:t>
                      </a:r>
                      <a:endParaRPr sz="1050">
                        <a:latin typeface="함초롬바탕"/>
                        <a:cs typeface="함초롬바탕"/>
                      </a:endParaRPr>
                    </a:p>
                  </a:txBody>
                  <a:tcPr marL="0" marR="0" marT="44450" marB="0">
                    <a:lnB w="6350">
                      <a:solidFill>
                        <a:srgbClr val="A6A6A6"/>
                      </a:solidFill>
                      <a:prstDash val="solid"/>
                    </a:lnB>
                    <a:solidFill>
                      <a:srgbClr val="DB526A"/>
                    </a:solidFill>
                  </a:tcPr>
                </a:tc>
                <a:tc>
                  <a:txBody>
                    <a:bodyPr/>
                    <a:lstStyle/>
                    <a:p>
                      <a:pPr marL="120650">
                        <a:lnSpc>
                          <a:spcPct val="100000"/>
                        </a:lnSpc>
                        <a:spcBef>
                          <a:spcPts val="350"/>
                        </a:spcBef>
                      </a:pPr>
                      <a:r>
                        <a:rPr sz="1050" b="1" dirty="0">
                          <a:solidFill>
                            <a:srgbClr val="FFFFFF"/>
                          </a:solidFill>
                          <a:latin typeface="함초롬돋움"/>
                          <a:cs typeface="함초롬돋움"/>
                        </a:rPr>
                        <a:t>2024</a:t>
                      </a:r>
                      <a:r>
                        <a:rPr sz="1050" b="1" spc="-229" dirty="0">
                          <a:solidFill>
                            <a:srgbClr val="FFFFFF"/>
                          </a:solidFill>
                          <a:latin typeface="함초롬돋움"/>
                          <a:cs typeface="함초롬돋움"/>
                        </a:rPr>
                        <a:t> </a:t>
                      </a:r>
                      <a:r>
                        <a:rPr sz="1050" b="1" dirty="0">
                          <a:solidFill>
                            <a:srgbClr val="FFFFFF"/>
                          </a:solidFill>
                          <a:latin typeface="함초롬바탕"/>
                          <a:cs typeface="함초롬바탕"/>
                        </a:rPr>
                        <a:t>수</a:t>
                      </a:r>
                      <a:r>
                        <a:rPr sz="1050" b="1" spc="130" dirty="0">
                          <a:solidFill>
                            <a:srgbClr val="FFFFFF"/>
                          </a:solidFill>
                          <a:latin typeface="함초롬바탕"/>
                          <a:cs typeface="함초롬바탕"/>
                        </a:rPr>
                        <a:t>  </a:t>
                      </a:r>
                      <a:r>
                        <a:rPr sz="1050" b="1" spc="-25" dirty="0">
                          <a:solidFill>
                            <a:srgbClr val="FFFFFF"/>
                          </a:solidFill>
                          <a:latin typeface="함초롬바탕"/>
                          <a:cs typeface="함초롬바탕"/>
                        </a:rPr>
                        <a:t>제품</a:t>
                      </a:r>
                      <a:endParaRPr sz="1050">
                        <a:latin typeface="함초롬바탕"/>
                        <a:cs typeface="함초롬바탕"/>
                      </a:endParaRPr>
                    </a:p>
                  </a:txBody>
                  <a:tcPr marL="0" marR="0" marT="44450" marB="0">
                    <a:lnB w="6350">
                      <a:solidFill>
                        <a:srgbClr val="A6A6A6"/>
                      </a:solidFill>
                      <a:prstDash val="solid"/>
                    </a:lnB>
                    <a:solidFill>
                      <a:srgbClr val="DB526A"/>
                    </a:solidFill>
                  </a:tcPr>
                </a:tc>
                <a:tc>
                  <a:txBody>
                    <a:bodyPr/>
                    <a:lstStyle/>
                    <a:p>
                      <a:pPr marL="635" algn="ctr">
                        <a:lnSpc>
                          <a:spcPct val="100000"/>
                        </a:lnSpc>
                        <a:spcBef>
                          <a:spcPts val="350"/>
                        </a:spcBef>
                      </a:pPr>
                      <a:r>
                        <a:rPr sz="1050" b="1" spc="-25" dirty="0">
                          <a:solidFill>
                            <a:srgbClr val="FFFFFF"/>
                          </a:solidFill>
                          <a:latin typeface="함초롬바탕"/>
                          <a:cs typeface="함초롬바탕"/>
                        </a:rPr>
                        <a:t>내용</a:t>
                      </a:r>
                      <a:endParaRPr sz="1050">
                        <a:latin typeface="함초롬바탕"/>
                        <a:cs typeface="함초롬바탕"/>
                      </a:endParaRPr>
                    </a:p>
                  </a:txBody>
                  <a:tcPr marL="0" marR="0" marT="44450" marB="0">
                    <a:lnB w="6350">
                      <a:solidFill>
                        <a:srgbClr val="A6A6A6"/>
                      </a:solidFill>
                      <a:prstDash val="solid"/>
                    </a:lnB>
                    <a:solidFill>
                      <a:srgbClr val="DB526A"/>
                    </a:solidFill>
                  </a:tcPr>
                </a:tc>
                <a:extLst>
                  <a:ext uri="{0D108BD9-81ED-4DB2-BD59-A6C34878D82A}">
                    <a16:rowId xmlns:a16="http://schemas.microsoft.com/office/drawing/2014/main" val="10000"/>
                  </a:ext>
                </a:extLst>
              </a:tr>
              <a:tr h="1108710">
                <a:tc>
                  <a:txBody>
                    <a:bodyPr/>
                    <a:lstStyle/>
                    <a:p>
                      <a:pPr>
                        <a:lnSpc>
                          <a:spcPct val="100000"/>
                        </a:lnSpc>
                      </a:pPr>
                      <a:endParaRPr sz="1500">
                        <a:latin typeface="Times New Roman"/>
                        <a:cs typeface="Times New Roman"/>
                      </a:endParaRPr>
                    </a:p>
                    <a:p>
                      <a:pPr marL="254000">
                        <a:lnSpc>
                          <a:spcPct val="100000"/>
                        </a:lnSpc>
                        <a:spcBef>
                          <a:spcPts val="1295"/>
                        </a:spcBef>
                      </a:pPr>
                      <a:r>
                        <a:rPr sz="1050" b="1" spc="-10" dirty="0">
                          <a:latin typeface="함초롬돋움"/>
                          <a:cs typeface="함초롬돋움"/>
                        </a:rPr>
                        <a:t>Mand.ro</a:t>
                      </a:r>
                      <a:endParaRPr sz="1050">
                        <a:latin typeface="함초롬돋움"/>
                        <a:cs typeface="함초롬돋움"/>
                      </a:endParaRPr>
                    </a:p>
                    <a:p>
                      <a:pPr marL="336550">
                        <a:lnSpc>
                          <a:spcPct val="100000"/>
                        </a:lnSpc>
                        <a:spcBef>
                          <a:spcPts val="120"/>
                        </a:spcBef>
                      </a:pPr>
                      <a:r>
                        <a:rPr sz="1050" b="1" spc="-25" dirty="0">
                          <a:latin typeface="함초롬바탕"/>
                          <a:cs typeface="함초롬바탕"/>
                        </a:rPr>
                        <a:t>만드로</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pPr>
                      <a:endParaRPr sz="1400">
                        <a:latin typeface="Times New Roman"/>
                        <a:cs typeface="Times New Roman"/>
                      </a:endParaRPr>
                    </a:p>
                    <a:p>
                      <a:pPr>
                        <a:lnSpc>
                          <a:spcPct val="100000"/>
                        </a:lnSpc>
                        <a:spcBef>
                          <a:spcPts val="35"/>
                        </a:spcBef>
                      </a:pPr>
                      <a:endParaRPr sz="1200">
                        <a:latin typeface="Times New Roman"/>
                        <a:cs typeface="Times New Roman"/>
                      </a:endParaRPr>
                    </a:p>
                    <a:p>
                      <a:pPr marL="71755">
                        <a:lnSpc>
                          <a:spcPct val="100000"/>
                        </a:lnSpc>
                      </a:pPr>
                      <a:r>
                        <a:rPr sz="1000" spc="-50" dirty="0">
                          <a:latin typeface="함초롬돋움"/>
                          <a:cs typeface="함초롬돋움"/>
                        </a:rPr>
                        <a:t>Mand.ro</a:t>
                      </a:r>
                      <a:r>
                        <a:rPr sz="1000" spc="-135" dirty="0">
                          <a:latin typeface="함초롬돋움"/>
                          <a:cs typeface="함초롬돋움"/>
                        </a:rPr>
                        <a:t> </a:t>
                      </a:r>
                      <a:r>
                        <a:rPr sz="1000" spc="-10" dirty="0">
                          <a:latin typeface="함초롬돋움"/>
                          <a:cs typeface="함초롬돋움"/>
                        </a:rPr>
                        <a:t>Mark7D</a:t>
                      </a:r>
                      <a:endParaRPr sz="1000">
                        <a:latin typeface="함초롬돋움"/>
                        <a:cs typeface="함초롬돋움"/>
                      </a:endParaRPr>
                    </a:p>
                    <a:p>
                      <a:pPr marL="102235">
                        <a:lnSpc>
                          <a:spcPct val="100000"/>
                        </a:lnSpc>
                        <a:spcBef>
                          <a:spcPts val="204"/>
                        </a:spcBef>
                      </a:pPr>
                      <a:r>
                        <a:rPr sz="1000" spc="-95" dirty="0">
                          <a:latin typeface="함초롬바탕"/>
                          <a:cs typeface="함초롬바탕"/>
                        </a:rPr>
                        <a:t>로봇</a:t>
                      </a:r>
                      <a:r>
                        <a:rPr sz="1000" spc="-150" dirty="0">
                          <a:latin typeface="함초롬바탕"/>
                          <a:cs typeface="함초롬바탕"/>
                        </a:rPr>
                        <a:t> </a:t>
                      </a:r>
                      <a:r>
                        <a:rPr sz="1000" spc="-100" dirty="0">
                          <a:latin typeface="함초롬바탕"/>
                          <a:cs typeface="함초롬바탕"/>
                        </a:rPr>
                        <a:t>손가락</a:t>
                      </a:r>
                      <a:r>
                        <a:rPr sz="1000" spc="-125" dirty="0">
                          <a:latin typeface="함초롬바탕"/>
                          <a:cs typeface="함초롬바탕"/>
                        </a:rPr>
                        <a:t> </a:t>
                      </a:r>
                      <a:r>
                        <a:rPr sz="1000" spc="-25" dirty="0">
                          <a:latin typeface="함초롬바탕"/>
                          <a:cs typeface="함초롬바탕"/>
                        </a:rPr>
                        <a:t>의수</a:t>
                      </a:r>
                      <a:endParaRPr sz="100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F8DDE0"/>
                    </a:solidFill>
                  </a:tcPr>
                </a:tc>
                <a:tc>
                  <a:txBody>
                    <a:bodyPr/>
                    <a:lstStyle/>
                    <a:p>
                      <a:pPr marL="179705" marR="139700" indent="-108585">
                        <a:lnSpc>
                          <a:spcPct val="100000"/>
                        </a:lnSpc>
                        <a:spcBef>
                          <a:spcPts val="525"/>
                        </a:spcBef>
                        <a:buFont typeface="Arial"/>
                        <a:buChar char="•"/>
                        <a:tabLst>
                          <a:tab pos="289560" algn="l"/>
                          <a:tab pos="290195" algn="l"/>
                          <a:tab pos="2334895" algn="l"/>
                          <a:tab pos="2400300" algn="l"/>
                        </a:tabLst>
                      </a:pPr>
                      <a:r>
                        <a:rPr dirty="0"/>
                        <a:t>	</a:t>
                      </a:r>
                      <a:r>
                        <a:rPr sz="1000" spc="-110" dirty="0">
                          <a:latin typeface="함초롬바탕"/>
                          <a:cs typeface="함초롬바탕"/>
                        </a:rPr>
                        <a:t>애인보조기기</a:t>
                      </a:r>
                      <a:r>
                        <a:rPr sz="1000" spc="-85" dirty="0">
                          <a:latin typeface="함초롬바탕"/>
                          <a:cs typeface="함초롬바탕"/>
                        </a:rPr>
                        <a:t> </a:t>
                      </a:r>
                      <a:r>
                        <a:rPr sz="1000" spc="-110" dirty="0">
                          <a:latin typeface="함초롬바탕"/>
                          <a:cs typeface="함초롬바탕"/>
                        </a:rPr>
                        <a:t>전문기업으로</a:t>
                      </a:r>
                      <a:r>
                        <a:rPr sz="1000" spc="-85" dirty="0">
                          <a:latin typeface="함초롬바탕"/>
                          <a:cs typeface="함초롬바탕"/>
                        </a:rPr>
                        <a:t> </a:t>
                      </a:r>
                      <a:r>
                        <a:rPr sz="1000" spc="-95" dirty="0">
                          <a:latin typeface="함초롬바탕"/>
                          <a:cs typeface="함초롬바탕"/>
                        </a:rPr>
                        <a:t>부분</a:t>
                      </a:r>
                      <a:r>
                        <a:rPr sz="1000" spc="-125" dirty="0">
                          <a:latin typeface="함초롬바탕"/>
                          <a:cs typeface="함초롬바탕"/>
                        </a:rPr>
                        <a:t> </a:t>
                      </a:r>
                      <a:r>
                        <a:rPr sz="1000" spc="-65" dirty="0">
                          <a:latin typeface="함초롬바탕"/>
                          <a:cs typeface="함초롬바탕"/>
                        </a:rPr>
                        <a:t>손</a:t>
                      </a:r>
                      <a:r>
                        <a:rPr sz="1000" spc="-155" dirty="0">
                          <a:latin typeface="함초롬바탕"/>
                          <a:cs typeface="함초롬바탕"/>
                        </a:rPr>
                        <a:t> </a:t>
                      </a:r>
                      <a:r>
                        <a:rPr sz="1000" spc="-25" dirty="0">
                          <a:latin typeface="함초롬바탕"/>
                          <a:cs typeface="함초롬바탕"/>
                        </a:rPr>
                        <a:t>절단</a:t>
                      </a:r>
                      <a:r>
                        <a:rPr sz="1000" dirty="0">
                          <a:latin typeface="함초롬바탕"/>
                          <a:cs typeface="함초롬바탕"/>
                        </a:rPr>
                        <a:t>		</a:t>
                      </a:r>
                      <a:r>
                        <a:rPr sz="1000" spc="-100" dirty="0">
                          <a:latin typeface="함초롬바탕"/>
                          <a:cs typeface="함초롬바탕"/>
                        </a:rPr>
                        <a:t>애인용</a:t>
                      </a:r>
                      <a:r>
                        <a:rPr sz="1000" spc="-110" dirty="0">
                          <a:latin typeface="함초롬바탕"/>
                          <a:cs typeface="함초롬바탕"/>
                        </a:rPr>
                        <a:t> </a:t>
                      </a:r>
                      <a:r>
                        <a:rPr sz="1000" spc="-95" dirty="0">
                          <a:latin typeface="함초롬바탕"/>
                          <a:cs typeface="함초롬바탕"/>
                        </a:rPr>
                        <a:t>로봇</a:t>
                      </a:r>
                      <a:r>
                        <a:rPr sz="1000" spc="-150" dirty="0">
                          <a:latin typeface="함초롬바탕"/>
                          <a:cs typeface="함초롬바탕"/>
                        </a:rPr>
                        <a:t> </a:t>
                      </a:r>
                      <a:r>
                        <a:rPr sz="1000" spc="-100" dirty="0">
                          <a:latin typeface="함초롬바탕"/>
                          <a:cs typeface="함초롬바탕"/>
                        </a:rPr>
                        <a:t>손가락</a:t>
                      </a:r>
                      <a:r>
                        <a:rPr sz="1000" spc="-135" dirty="0">
                          <a:latin typeface="함초롬바탕"/>
                          <a:cs typeface="함초롬바탕"/>
                        </a:rPr>
                        <a:t> </a:t>
                      </a:r>
                      <a:r>
                        <a:rPr sz="1000" spc="-25" dirty="0">
                          <a:latin typeface="함초롬바탕"/>
                          <a:cs typeface="함초롬바탕"/>
                        </a:rPr>
                        <a:t>의수 </a:t>
                      </a:r>
                      <a:r>
                        <a:rPr sz="1000" spc="-70" dirty="0">
                          <a:latin typeface="함초롬돋움"/>
                          <a:cs typeface="함초롬돋움"/>
                        </a:rPr>
                        <a:t>'</a:t>
                      </a:r>
                      <a:r>
                        <a:rPr sz="1000" spc="-70" dirty="0">
                          <a:latin typeface="함초롬바탕"/>
                          <a:cs typeface="함초롬바탕"/>
                        </a:rPr>
                        <a:t>마크</a:t>
                      </a:r>
                      <a:r>
                        <a:rPr sz="1000" spc="-70" dirty="0">
                          <a:latin typeface="함초롬돋움"/>
                          <a:cs typeface="함초롬돋움"/>
                        </a:rPr>
                        <a:t>7D(Mark</a:t>
                      </a:r>
                      <a:r>
                        <a:rPr sz="1000" spc="-114" dirty="0">
                          <a:latin typeface="함초롬돋움"/>
                          <a:cs typeface="함초롬돋움"/>
                        </a:rPr>
                        <a:t> </a:t>
                      </a:r>
                      <a:r>
                        <a:rPr sz="1000" spc="-55" dirty="0">
                          <a:latin typeface="함초롬돋움"/>
                          <a:cs typeface="함초롬돋움"/>
                        </a:rPr>
                        <a:t>7D)'</a:t>
                      </a:r>
                      <a:r>
                        <a:rPr sz="1000" spc="-55" dirty="0">
                          <a:latin typeface="함초롬바탕"/>
                          <a:cs typeface="함초롬바탕"/>
                        </a:rPr>
                        <a:t>로</a:t>
                      </a:r>
                      <a:r>
                        <a:rPr sz="1000" spc="-140" dirty="0">
                          <a:latin typeface="함초롬바탕"/>
                          <a:cs typeface="함초롬바탕"/>
                        </a:rPr>
                        <a:t> </a:t>
                      </a:r>
                      <a:r>
                        <a:rPr sz="1000" spc="-65" dirty="0">
                          <a:latin typeface="함초롬돋움"/>
                          <a:cs typeface="함초롬돋움"/>
                        </a:rPr>
                        <a:t>CES</a:t>
                      </a:r>
                      <a:r>
                        <a:rPr sz="1000" spc="-140" dirty="0">
                          <a:latin typeface="함초롬돋움"/>
                          <a:cs typeface="함초롬돋움"/>
                        </a:rPr>
                        <a:t> </a:t>
                      </a:r>
                      <a:r>
                        <a:rPr sz="1000" spc="-45" dirty="0">
                          <a:latin typeface="함초롬돋움"/>
                          <a:cs typeface="함초롬돋움"/>
                        </a:rPr>
                        <a:t>2024</a:t>
                      </a:r>
                      <a:r>
                        <a:rPr sz="1000" spc="-170" dirty="0">
                          <a:latin typeface="함초롬돋움"/>
                          <a:cs typeface="함초롬돋움"/>
                        </a:rPr>
                        <a:t> </a:t>
                      </a:r>
                      <a:r>
                        <a:rPr sz="1000" spc="-20" dirty="0">
                          <a:latin typeface="함초롬바탕"/>
                          <a:cs typeface="함초롬바탕"/>
                        </a:rPr>
                        <a:t>최고혁신</a:t>
                      </a:r>
                      <a:r>
                        <a:rPr sz="1000" dirty="0">
                          <a:latin typeface="함초롬바탕"/>
                          <a:cs typeface="함초롬바탕"/>
                        </a:rPr>
                        <a:t>	수</a:t>
                      </a:r>
                      <a:r>
                        <a:rPr sz="1000" spc="490" dirty="0">
                          <a:latin typeface="함초롬바탕"/>
                          <a:cs typeface="함초롬바탕"/>
                        </a:rPr>
                        <a:t> </a:t>
                      </a:r>
                      <a:r>
                        <a:rPr sz="1000" dirty="0">
                          <a:latin typeface="함초롬돋움"/>
                          <a:cs typeface="함초롬돋움"/>
                        </a:rPr>
                        <a:t>.</a:t>
                      </a:r>
                      <a:r>
                        <a:rPr sz="1000" spc="-160" dirty="0">
                          <a:latin typeface="함초롬돋움"/>
                          <a:cs typeface="함초롬돋움"/>
                        </a:rPr>
                        <a:t> </a:t>
                      </a:r>
                      <a:r>
                        <a:rPr sz="1000" spc="-100" dirty="0">
                          <a:latin typeface="함초롬바탕"/>
                          <a:cs typeface="함초롬바탕"/>
                        </a:rPr>
                        <a:t>손가락</a:t>
                      </a:r>
                      <a:r>
                        <a:rPr sz="1000" spc="-150" dirty="0">
                          <a:latin typeface="함초롬바탕"/>
                          <a:cs typeface="함초롬바탕"/>
                        </a:rPr>
                        <a:t> </a:t>
                      </a:r>
                      <a:r>
                        <a:rPr sz="1000" spc="-95" dirty="0">
                          <a:latin typeface="함초롬바탕"/>
                          <a:cs typeface="함초롬바탕"/>
                        </a:rPr>
                        <a:t>내에</a:t>
                      </a:r>
                      <a:r>
                        <a:rPr sz="1000" spc="-165" dirty="0">
                          <a:latin typeface="함초롬바탕"/>
                          <a:cs typeface="함초롬바탕"/>
                        </a:rPr>
                        <a:t> </a:t>
                      </a:r>
                      <a:r>
                        <a:rPr sz="1000" spc="-20" dirty="0">
                          <a:latin typeface="함초롬바탕"/>
                          <a:cs typeface="함초롬바탕"/>
                        </a:rPr>
                        <a:t>반영구적인 </a:t>
                      </a:r>
                      <a:r>
                        <a:rPr sz="1000" spc="-110" dirty="0">
                          <a:latin typeface="함초롬바탕"/>
                          <a:cs typeface="함초롬바탕"/>
                        </a:rPr>
                        <a:t>브러시리스</a:t>
                      </a:r>
                      <a:r>
                        <a:rPr sz="1000" spc="-114" dirty="0">
                          <a:latin typeface="함초롬바탕"/>
                          <a:cs typeface="함초롬바탕"/>
                        </a:rPr>
                        <a:t> </a:t>
                      </a:r>
                      <a:r>
                        <a:rPr sz="1000" spc="-100" dirty="0">
                          <a:latin typeface="함초롬바탕"/>
                          <a:cs typeface="함초롬바탕"/>
                        </a:rPr>
                        <a:t>모터와</a:t>
                      </a:r>
                      <a:r>
                        <a:rPr sz="1000" spc="-135" dirty="0">
                          <a:latin typeface="함초롬바탕"/>
                          <a:cs typeface="함초롬바탕"/>
                        </a:rPr>
                        <a:t> </a:t>
                      </a:r>
                      <a:r>
                        <a:rPr sz="1000" spc="-90" dirty="0">
                          <a:latin typeface="함초롬바탕"/>
                          <a:cs typeface="함초롬바탕"/>
                        </a:rPr>
                        <a:t>감속기</a:t>
                      </a:r>
                      <a:r>
                        <a:rPr sz="1000" spc="-90" dirty="0">
                          <a:latin typeface="함초롬돋움"/>
                          <a:cs typeface="함초롬돋움"/>
                        </a:rPr>
                        <a:t>,</a:t>
                      </a:r>
                      <a:r>
                        <a:rPr sz="1000" spc="-120" dirty="0">
                          <a:latin typeface="함초롬돋움"/>
                          <a:cs typeface="함초롬돋움"/>
                        </a:rPr>
                        <a:t> </a:t>
                      </a:r>
                      <a:r>
                        <a:rPr sz="1000" spc="-95" dirty="0">
                          <a:latin typeface="함초롬바탕"/>
                          <a:cs typeface="함초롬바탕"/>
                        </a:rPr>
                        <a:t>컨트롤러</a:t>
                      </a:r>
                      <a:r>
                        <a:rPr sz="1000" spc="-95" dirty="0">
                          <a:latin typeface="함초롬돋움"/>
                          <a:cs typeface="함초롬돋움"/>
                        </a:rPr>
                        <a:t>,</a:t>
                      </a:r>
                      <a:r>
                        <a:rPr sz="1000" spc="-125" dirty="0">
                          <a:latin typeface="함초롬돋움"/>
                          <a:cs typeface="함초롬돋움"/>
                        </a:rPr>
                        <a:t> </a:t>
                      </a:r>
                      <a:r>
                        <a:rPr sz="1000" spc="-95" dirty="0">
                          <a:latin typeface="함초롬바탕"/>
                          <a:cs typeface="함초롬바탕"/>
                        </a:rPr>
                        <a:t>관절</a:t>
                      </a:r>
                      <a:r>
                        <a:rPr sz="1000" spc="-150" dirty="0">
                          <a:latin typeface="함초롬바탕"/>
                          <a:cs typeface="함초롬바탕"/>
                        </a:rPr>
                        <a:t> </a:t>
                      </a:r>
                      <a:r>
                        <a:rPr sz="1000" spc="-95" dirty="0">
                          <a:latin typeface="함초롬바탕"/>
                          <a:cs typeface="함초롬바탕"/>
                        </a:rPr>
                        <a:t>구조</a:t>
                      </a:r>
                      <a:r>
                        <a:rPr sz="1000" spc="-155" dirty="0">
                          <a:latin typeface="함초롬바탕"/>
                          <a:cs typeface="함초롬바탕"/>
                        </a:rPr>
                        <a:t> </a:t>
                      </a:r>
                      <a:r>
                        <a:rPr sz="1000" spc="-95" dirty="0">
                          <a:latin typeface="함초롬바탕"/>
                          <a:cs typeface="함초롬바탕"/>
                        </a:rPr>
                        <a:t>모두</a:t>
                      </a:r>
                      <a:r>
                        <a:rPr sz="1000" spc="-135" dirty="0">
                          <a:latin typeface="함초롬바탕"/>
                          <a:cs typeface="함초롬바탕"/>
                        </a:rPr>
                        <a:t> </a:t>
                      </a:r>
                      <a:r>
                        <a:rPr sz="1000" dirty="0">
                          <a:latin typeface="함초롬바탕"/>
                          <a:cs typeface="함초롬바탕"/>
                        </a:rPr>
                        <a:t>내</a:t>
                      </a:r>
                      <a:r>
                        <a:rPr sz="1000" spc="135" dirty="0">
                          <a:latin typeface="함초롬바탕"/>
                          <a:cs typeface="함초롬바탕"/>
                        </a:rPr>
                        <a:t>  </a:t>
                      </a:r>
                      <a:r>
                        <a:rPr sz="1000" spc="-95" dirty="0">
                          <a:latin typeface="함초롬바탕"/>
                          <a:cs typeface="함초롬바탕"/>
                        </a:rPr>
                        <a:t>하였으며</a:t>
                      </a:r>
                      <a:r>
                        <a:rPr sz="1000" spc="-95" dirty="0">
                          <a:latin typeface="함초롬돋움"/>
                          <a:cs typeface="함초롬돋움"/>
                        </a:rPr>
                        <a:t>,</a:t>
                      </a:r>
                      <a:r>
                        <a:rPr sz="1000" spc="-90" dirty="0">
                          <a:latin typeface="함초롬돋움"/>
                          <a:cs typeface="함초롬돋움"/>
                        </a:rPr>
                        <a:t> </a:t>
                      </a:r>
                      <a:r>
                        <a:rPr sz="1000" spc="-100" dirty="0">
                          <a:latin typeface="함초롬바탕"/>
                          <a:cs typeface="함초롬바탕"/>
                        </a:rPr>
                        <a:t>손가락</a:t>
                      </a:r>
                      <a:r>
                        <a:rPr sz="1000" spc="-135" dirty="0">
                          <a:latin typeface="함초롬바탕"/>
                          <a:cs typeface="함초롬바탕"/>
                        </a:rPr>
                        <a:t> </a:t>
                      </a:r>
                      <a:r>
                        <a:rPr sz="1000" spc="-35" dirty="0">
                          <a:latin typeface="함초롬바탕"/>
                          <a:cs typeface="함초롬바탕"/>
                        </a:rPr>
                        <a:t>길이나 </a:t>
                      </a:r>
                      <a:r>
                        <a:rPr sz="1000" spc="-75" dirty="0">
                          <a:latin typeface="함초롬바탕"/>
                          <a:cs typeface="함초롬바탕"/>
                        </a:rPr>
                        <a:t>악력</a:t>
                      </a:r>
                      <a:r>
                        <a:rPr sz="1000" spc="-75" dirty="0">
                          <a:latin typeface="함초롬돋움"/>
                          <a:cs typeface="함초롬돋움"/>
                        </a:rPr>
                        <a:t>,</a:t>
                      </a:r>
                      <a:r>
                        <a:rPr sz="1000" spc="-140" dirty="0">
                          <a:latin typeface="함초롬돋움"/>
                          <a:cs typeface="함초롬돋움"/>
                        </a:rPr>
                        <a:t> </a:t>
                      </a:r>
                      <a:r>
                        <a:rPr sz="1000" spc="-95" dirty="0">
                          <a:latin typeface="함초롬바탕"/>
                          <a:cs typeface="함초롬바탕"/>
                        </a:rPr>
                        <a:t>구동</a:t>
                      </a:r>
                      <a:r>
                        <a:rPr sz="1000" spc="-130" dirty="0">
                          <a:latin typeface="함초롬바탕"/>
                          <a:cs typeface="함초롬바탕"/>
                        </a:rPr>
                        <a:t> </a:t>
                      </a:r>
                      <a:r>
                        <a:rPr sz="1000" spc="-95" dirty="0">
                          <a:latin typeface="함초롬바탕"/>
                          <a:cs typeface="함초롬바탕"/>
                        </a:rPr>
                        <a:t>속도</a:t>
                      </a:r>
                      <a:r>
                        <a:rPr sz="1000" spc="-145" dirty="0">
                          <a:latin typeface="함초롬바탕"/>
                          <a:cs typeface="함초롬바탕"/>
                        </a:rPr>
                        <a:t> </a:t>
                      </a:r>
                      <a:r>
                        <a:rPr sz="1000" spc="-95" dirty="0">
                          <a:latin typeface="함초롬바탕"/>
                          <a:cs typeface="함초롬바탕"/>
                        </a:rPr>
                        <a:t>등을</a:t>
                      </a:r>
                      <a:r>
                        <a:rPr sz="1000" spc="-145" dirty="0">
                          <a:latin typeface="함초롬바탕"/>
                          <a:cs typeface="함초롬바탕"/>
                        </a:rPr>
                        <a:t> </a:t>
                      </a:r>
                      <a:r>
                        <a:rPr sz="1000" spc="-110" dirty="0">
                          <a:latin typeface="함초롬바탕"/>
                          <a:cs typeface="함초롬바탕"/>
                        </a:rPr>
                        <a:t>맞춤형으로</a:t>
                      </a:r>
                      <a:r>
                        <a:rPr sz="1000" spc="-85" dirty="0">
                          <a:latin typeface="함초롬바탕"/>
                          <a:cs typeface="함초롬바탕"/>
                        </a:rPr>
                        <a:t> </a:t>
                      </a:r>
                      <a:r>
                        <a:rPr sz="1000" spc="-95" dirty="0">
                          <a:latin typeface="함초롬바탕"/>
                          <a:cs typeface="함초롬바탕"/>
                        </a:rPr>
                        <a:t>수정</a:t>
                      </a:r>
                      <a:r>
                        <a:rPr sz="1000" spc="-145" dirty="0">
                          <a:latin typeface="함초롬바탕"/>
                          <a:cs typeface="함초롬바탕"/>
                        </a:rPr>
                        <a:t> </a:t>
                      </a:r>
                      <a:r>
                        <a:rPr sz="1000" spc="-25" dirty="0">
                          <a:latin typeface="함초롬바탕"/>
                          <a:cs typeface="함초롬바탕"/>
                        </a:rPr>
                        <a:t>가능함</a:t>
                      </a:r>
                      <a:endParaRPr sz="1000">
                        <a:latin typeface="함초롬바탕"/>
                        <a:cs typeface="함초롬바탕"/>
                      </a:endParaRPr>
                    </a:p>
                    <a:p>
                      <a:pPr marL="180340" marR="387985" indent="-108585">
                        <a:lnSpc>
                          <a:spcPct val="100000"/>
                        </a:lnSpc>
                        <a:spcBef>
                          <a:spcPts val="395"/>
                        </a:spcBef>
                        <a:buFont typeface="Arial"/>
                        <a:buChar char="•"/>
                        <a:tabLst>
                          <a:tab pos="180975" algn="l"/>
                          <a:tab pos="1449705" algn="l"/>
                        </a:tabLst>
                      </a:pPr>
                      <a:r>
                        <a:rPr sz="1000" spc="-95" dirty="0">
                          <a:latin typeface="함초롬바탕"/>
                          <a:cs typeface="함초롬바탕"/>
                        </a:rPr>
                        <a:t>프리</a:t>
                      </a:r>
                      <a:r>
                        <a:rPr sz="1000" spc="-145" dirty="0">
                          <a:latin typeface="함초롬바탕"/>
                          <a:cs typeface="함초롬바탕"/>
                        </a:rPr>
                        <a:t> </a:t>
                      </a:r>
                      <a:r>
                        <a:rPr sz="1000" spc="-105" dirty="0">
                          <a:latin typeface="함초롬바탕"/>
                          <a:cs typeface="함초롬바탕"/>
                        </a:rPr>
                        <a:t>시리즈</a:t>
                      </a:r>
                      <a:r>
                        <a:rPr sz="1000" spc="-105" dirty="0">
                          <a:latin typeface="함초롬돋움"/>
                          <a:cs typeface="함초롬돋움"/>
                        </a:rPr>
                        <a:t>A </a:t>
                      </a:r>
                      <a:r>
                        <a:rPr sz="1000" spc="-95" dirty="0">
                          <a:latin typeface="함초롬바탕"/>
                          <a:cs typeface="함초롬바탕"/>
                        </a:rPr>
                        <a:t>투자</a:t>
                      </a:r>
                      <a:r>
                        <a:rPr sz="1000" spc="-145" dirty="0">
                          <a:latin typeface="함초롬바탕"/>
                          <a:cs typeface="함초롬바탕"/>
                        </a:rPr>
                        <a:t> </a:t>
                      </a:r>
                      <a:r>
                        <a:rPr sz="1000" spc="-25" dirty="0">
                          <a:latin typeface="함초롬바탕"/>
                          <a:cs typeface="함초롬바탕"/>
                        </a:rPr>
                        <a:t>유치</a:t>
                      </a:r>
                      <a:r>
                        <a:rPr sz="1000" dirty="0">
                          <a:latin typeface="함초롬바탕"/>
                          <a:cs typeface="함초롬바탕"/>
                        </a:rPr>
                        <a:t>	</a:t>
                      </a:r>
                      <a:r>
                        <a:rPr sz="1000" spc="-95" dirty="0">
                          <a:latin typeface="함초롬바탕"/>
                          <a:cs typeface="함초롬바탕"/>
                        </a:rPr>
                        <a:t>공하였으며</a:t>
                      </a:r>
                      <a:r>
                        <a:rPr sz="1000" spc="-95" dirty="0">
                          <a:latin typeface="함초롬돋움"/>
                          <a:cs typeface="함초롬돋움"/>
                        </a:rPr>
                        <a:t>,</a:t>
                      </a:r>
                      <a:r>
                        <a:rPr sz="1000" spc="-80" dirty="0">
                          <a:latin typeface="함초롬돋움"/>
                          <a:cs typeface="함초롬돋움"/>
                        </a:rPr>
                        <a:t> </a:t>
                      </a:r>
                      <a:r>
                        <a:rPr sz="1000" spc="-110" dirty="0">
                          <a:latin typeface="함초롬바탕"/>
                          <a:cs typeface="함초롬바탕"/>
                        </a:rPr>
                        <a:t>두산인베스트먼트와</a:t>
                      </a:r>
                      <a:r>
                        <a:rPr sz="1000" spc="-75" dirty="0">
                          <a:latin typeface="함초롬바탕"/>
                          <a:cs typeface="함초롬바탕"/>
                        </a:rPr>
                        <a:t> </a:t>
                      </a:r>
                      <a:r>
                        <a:rPr sz="1000" spc="-85" dirty="0">
                          <a:latin typeface="함초롬바탕"/>
                          <a:cs typeface="함초롬바탕"/>
                        </a:rPr>
                        <a:t>비에이파트너스</a:t>
                      </a:r>
                      <a:r>
                        <a:rPr sz="1000" spc="-85" dirty="0">
                          <a:latin typeface="함초롬돋움"/>
                          <a:cs typeface="함초롬돋움"/>
                        </a:rPr>
                        <a:t>, </a:t>
                      </a:r>
                      <a:r>
                        <a:rPr sz="1000" spc="-110" dirty="0">
                          <a:latin typeface="함초롬바탕"/>
                          <a:cs typeface="함초롬바탕"/>
                        </a:rPr>
                        <a:t>캡스톤파트너스</a:t>
                      </a:r>
                      <a:r>
                        <a:rPr sz="1000" spc="-90" dirty="0">
                          <a:latin typeface="함초롬바탕"/>
                          <a:cs typeface="함초롬바탕"/>
                        </a:rPr>
                        <a:t> </a:t>
                      </a:r>
                      <a:r>
                        <a:rPr sz="1000" spc="-95" dirty="0">
                          <a:latin typeface="함초롬바탕"/>
                          <a:cs typeface="함초롬바탕"/>
                        </a:rPr>
                        <a:t>등이</a:t>
                      </a:r>
                      <a:r>
                        <a:rPr sz="1000" spc="-145" dirty="0">
                          <a:latin typeface="함초롬바탕"/>
                          <a:cs typeface="함초롬바탕"/>
                        </a:rPr>
                        <a:t> </a:t>
                      </a:r>
                      <a:r>
                        <a:rPr sz="1000" spc="-65" dirty="0">
                          <a:latin typeface="함초롬바탕"/>
                          <a:cs typeface="함초롬바탕"/>
                        </a:rPr>
                        <a:t>총</a:t>
                      </a:r>
                      <a:r>
                        <a:rPr sz="1000" spc="-145" dirty="0">
                          <a:latin typeface="함초롬바탕"/>
                          <a:cs typeface="함초롬바탕"/>
                        </a:rPr>
                        <a:t> </a:t>
                      </a:r>
                      <a:r>
                        <a:rPr sz="1000" spc="-75" dirty="0">
                          <a:latin typeface="함초롬돋움"/>
                          <a:cs typeface="함초롬돋움"/>
                        </a:rPr>
                        <a:t>15</a:t>
                      </a:r>
                      <a:r>
                        <a:rPr sz="1000" spc="-75" dirty="0">
                          <a:latin typeface="함초롬바탕"/>
                          <a:cs typeface="함초롬바탕"/>
                        </a:rPr>
                        <a:t>억원</a:t>
                      </a:r>
                      <a:r>
                        <a:rPr sz="1000" spc="-145" dirty="0">
                          <a:latin typeface="함초롬바탕"/>
                          <a:cs typeface="함초롬바탕"/>
                        </a:rPr>
                        <a:t> </a:t>
                      </a:r>
                      <a:r>
                        <a:rPr sz="1000" spc="-95" dirty="0">
                          <a:latin typeface="함초롬바탕"/>
                          <a:cs typeface="함초롬바탕"/>
                        </a:rPr>
                        <a:t>규모</a:t>
                      </a:r>
                      <a:r>
                        <a:rPr sz="1000" spc="-145" dirty="0">
                          <a:latin typeface="함초롬바탕"/>
                          <a:cs typeface="함초롬바탕"/>
                        </a:rPr>
                        <a:t> </a:t>
                      </a:r>
                      <a:r>
                        <a:rPr sz="1000" spc="-100" dirty="0">
                          <a:latin typeface="함초롬바탕"/>
                          <a:cs typeface="함초롬바탕"/>
                        </a:rPr>
                        <a:t>투자를</a:t>
                      </a:r>
                      <a:r>
                        <a:rPr sz="1000" spc="-125" dirty="0">
                          <a:latin typeface="함초롬바탕"/>
                          <a:cs typeface="함초롬바탕"/>
                        </a:rPr>
                        <a:t> </a:t>
                      </a:r>
                      <a:r>
                        <a:rPr sz="1000" spc="-25" dirty="0">
                          <a:latin typeface="함초롬바탕"/>
                          <a:cs typeface="함초롬바탕"/>
                        </a:rPr>
                        <a:t>참여함</a:t>
                      </a:r>
                      <a:endParaRPr sz="1000">
                        <a:latin typeface="함초롬바탕"/>
                        <a:cs typeface="함초롬바탕"/>
                      </a:endParaRPr>
                    </a:p>
                  </a:txBody>
                  <a:tcPr marL="0" marR="0" marT="6667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1"/>
                  </a:ext>
                </a:extLst>
              </a:tr>
              <a:tr h="392430">
                <a:tc>
                  <a:txBody>
                    <a:bodyPr/>
                    <a:lstStyle/>
                    <a:p>
                      <a:pPr>
                        <a:lnSpc>
                          <a:spcPct val="100000"/>
                        </a:lnSpc>
                      </a:pPr>
                      <a:endParaRPr sz="1000">
                        <a:latin typeface="Times New Roman"/>
                        <a:cs typeface="Times New Roman"/>
                      </a:endParaRPr>
                    </a:p>
                  </a:txBody>
                  <a:tcPr marL="0" marR="0" marT="0" marB="0">
                    <a:lnT w="6350">
                      <a:solidFill>
                        <a:srgbClr val="A6A6A6"/>
                      </a:solidFill>
                      <a:prstDash val="solid"/>
                    </a:lnT>
                    <a:solidFill>
                      <a:srgbClr val="E4E4E4"/>
                    </a:solidFill>
                  </a:tcPr>
                </a:tc>
                <a:tc>
                  <a:txBody>
                    <a:bodyPr/>
                    <a:lstStyle/>
                    <a:p>
                      <a:pPr>
                        <a:lnSpc>
                          <a:spcPct val="100000"/>
                        </a:lnSpc>
                      </a:pPr>
                      <a:endParaRPr sz="1000">
                        <a:latin typeface="Times New Roman"/>
                        <a:cs typeface="Times New Roman"/>
                      </a:endParaRPr>
                    </a:p>
                  </a:txBody>
                  <a:tcPr marL="0" marR="0" marT="0" marB="0">
                    <a:lnT w="6350">
                      <a:solidFill>
                        <a:srgbClr val="A6A6A6"/>
                      </a:solidFill>
                      <a:prstDash val="solid"/>
                    </a:lnT>
                    <a:solidFill>
                      <a:srgbClr val="F8DDE0"/>
                    </a:solidFill>
                  </a:tcPr>
                </a:tc>
                <a:tc>
                  <a:txBody>
                    <a:bodyPr/>
                    <a:lstStyle/>
                    <a:p>
                      <a:pPr marL="179705" marR="263525" indent="-108585">
                        <a:lnSpc>
                          <a:spcPct val="100000"/>
                        </a:lnSpc>
                        <a:spcBef>
                          <a:spcPts val="525"/>
                        </a:spcBef>
                        <a:buFont typeface="Arial"/>
                        <a:buChar char="•"/>
                        <a:tabLst>
                          <a:tab pos="180340" algn="l"/>
                          <a:tab pos="1269365" algn="l"/>
                        </a:tabLst>
                      </a:pPr>
                      <a:r>
                        <a:rPr sz="1000" spc="-95" dirty="0">
                          <a:latin typeface="함초롬바탕"/>
                          <a:cs typeface="함초롬바탕"/>
                        </a:rPr>
                        <a:t>푸드</a:t>
                      </a:r>
                      <a:r>
                        <a:rPr sz="1000" spc="-150" dirty="0">
                          <a:latin typeface="함초롬바탕"/>
                          <a:cs typeface="함초롬바탕"/>
                        </a:rPr>
                        <a:t> </a:t>
                      </a:r>
                      <a:r>
                        <a:rPr sz="1000" spc="-100" dirty="0">
                          <a:latin typeface="함초롬바탕"/>
                          <a:cs typeface="함초롬바탕"/>
                        </a:rPr>
                        <a:t>프린팅</a:t>
                      </a:r>
                      <a:r>
                        <a:rPr sz="1000" spc="-120" dirty="0">
                          <a:latin typeface="함초롬바탕"/>
                          <a:cs typeface="함초롬바탕"/>
                        </a:rPr>
                        <a:t> </a:t>
                      </a:r>
                      <a:r>
                        <a:rPr sz="1000" spc="-100" dirty="0">
                          <a:latin typeface="함초롬바탕"/>
                          <a:cs typeface="함초롬바탕"/>
                        </a:rPr>
                        <a:t>시스템</a:t>
                      </a:r>
                      <a:r>
                        <a:rPr sz="1000" spc="-130" dirty="0">
                          <a:latin typeface="함초롬바탕"/>
                          <a:cs typeface="함초롬바탕"/>
                        </a:rPr>
                        <a:t> </a:t>
                      </a:r>
                      <a:r>
                        <a:rPr sz="1000" spc="-95" dirty="0">
                          <a:latin typeface="함초롬바탕"/>
                          <a:cs typeface="함초롬바탕"/>
                        </a:rPr>
                        <a:t>개발</a:t>
                      </a:r>
                      <a:r>
                        <a:rPr sz="1000" spc="-150" dirty="0">
                          <a:latin typeface="함초롬바탕"/>
                          <a:cs typeface="함초롬바탕"/>
                        </a:rPr>
                        <a:t> </a:t>
                      </a:r>
                      <a:r>
                        <a:rPr sz="1000" spc="-95" dirty="0">
                          <a:latin typeface="함초롬바탕"/>
                          <a:cs typeface="함초롬바탕"/>
                        </a:rPr>
                        <a:t>기업으로</a:t>
                      </a:r>
                      <a:r>
                        <a:rPr sz="1000" spc="-95" dirty="0">
                          <a:latin typeface="함초롬돋움"/>
                          <a:cs typeface="함초롬돋움"/>
                        </a:rPr>
                        <a:t>,</a:t>
                      </a:r>
                      <a:r>
                        <a:rPr sz="1000" spc="-100" dirty="0">
                          <a:latin typeface="함초롬돋움"/>
                          <a:cs typeface="함초롬돋움"/>
                        </a:rPr>
                        <a:t> </a:t>
                      </a:r>
                      <a:r>
                        <a:rPr sz="1000" spc="-45" dirty="0">
                          <a:latin typeface="함초롬돋움"/>
                          <a:cs typeface="함초롬돋움"/>
                        </a:rPr>
                        <a:t>4D</a:t>
                      </a:r>
                      <a:r>
                        <a:rPr sz="1000" spc="-170" dirty="0">
                          <a:latin typeface="함초롬돋움"/>
                          <a:cs typeface="함초롬돋움"/>
                        </a:rPr>
                        <a:t> </a:t>
                      </a:r>
                      <a:r>
                        <a:rPr sz="1000" spc="-95" dirty="0">
                          <a:latin typeface="함초롬바탕"/>
                          <a:cs typeface="함초롬바탕"/>
                        </a:rPr>
                        <a:t>푸드</a:t>
                      </a:r>
                      <a:r>
                        <a:rPr sz="1000" spc="-150" dirty="0">
                          <a:latin typeface="함초롬바탕"/>
                          <a:cs typeface="함초롬바탕"/>
                        </a:rPr>
                        <a:t> </a:t>
                      </a:r>
                      <a:r>
                        <a:rPr sz="1000" spc="-100" dirty="0">
                          <a:latin typeface="함초롬바탕"/>
                          <a:cs typeface="함초롬바탕"/>
                        </a:rPr>
                        <a:t>프린팅</a:t>
                      </a:r>
                      <a:r>
                        <a:rPr sz="1000" spc="-120" dirty="0">
                          <a:latin typeface="함초롬바탕"/>
                          <a:cs typeface="함초롬바탕"/>
                        </a:rPr>
                        <a:t> </a:t>
                      </a:r>
                      <a:r>
                        <a:rPr sz="1000" spc="-100" dirty="0">
                          <a:latin typeface="함초롬바탕"/>
                          <a:cs typeface="함초롬바탕"/>
                        </a:rPr>
                        <a:t>시스템</a:t>
                      </a:r>
                      <a:r>
                        <a:rPr sz="1000" spc="-130" dirty="0">
                          <a:latin typeface="함초롬바탕"/>
                          <a:cs typeface="함초롬바탕"/>
                        </a:rPr>
                        <a:t> </a:t>
                      </a:r>
                      <a:r>
                        <a:rPr sz="1000" spc="-100" dirty="0">
                          <a:latin typeface="함초롬바탕"/>
                          <a:cs typeface="함초롬바탕"/>
                        </a:rPr>
                        <a:t>플랫폼</a:t>
                      </a:r>
                      <a:r>
                        <a:rPr sz="1000" spc="-130" dirty="0">
                          <a:latin typeface="함초롬바탕"/>
                          <a:cs typeface="함초롬바탕"/>
                        </a:rPr>
                        <a:t> </a:t>
                      </a:r>
                      <a:r>
                        <a:rPr sz="1000" spc="-50" dirty="0">
                          <a:latin typeface="함초롬돋움"/>
                          <a:cs typeface="함초롬돋움"/>
                        </a:rPr>
                        <a:t>'</a:t>
                      </a:r>
                      <a:r>
                        <a:rPr sz="1000" spc="-50" dirty="0">
                          <a:latin typeface="함초롬바탕"/>
                          <a:cs typeface="함초롬바탕"/>
                        </a:rPr>
                        <a:t>잉크</a:t>
                      </a:r>
                      <a:r>
                        <a:rPr sz="1000" spc="-50" dirty="0">
                          <a:latin typeface="함초롬돋움"/>
                          <a:cs typeface="함초롬돋움"/>
                        </a:rPr>
                        <a:t>(INK)'</a:t>
                      </a:r>
                      <a:r>
                        <a:rPr sz="1000" spc="-50" dirty="0">
                          <a:latin typeface="함초롬바탕"/>
                          <a:cs typeface="함초롬바탕"/>
                        </a:rPr>
                        <a:t>로 </a:t>
                      </a:r>
                      <a:r>
                        <a:rPr sz="1000" spc="-65" dirty="0">
                          <a:latin typeface="함초롬돋움"/>
                          <a:cs typeface="함초롬돋움"/>
                        </a:rPr>
                        <a:t>CES</a:t>
                      </a:r>
                      <a:r>
                        <a:rPr sz="1000" spc="-145" dirty="0">
                          <a:latin typeface="함초롬돋움"/>
                          <a:cs typeface="함초롬돋움"/>
                        </a:rPr>
                        <a:t> </a:t>
                      </a:r>
                      <a:r>
                        <a:rPr sz="1000" spc="-45" dirty="0">
                          <a:latin typeface="함초롬돋움"/>
                          <a:cs typeface="함초롬돋움"/>
                        </a:rPr>
                        <a:t>2024</a:t>
                      </a:r>
                      <a:r>
                        <a:rPr sz="1000" spc="-170" dirty="0">
                          <a:latin typeface="함초롬돋움"/>
                          <a:cs typeface="함초롬돋움"/>
                        </a:rPr>
                        <a:t> </a:t>
                      </a:r>
                      <a:r>
                        <a:rPr sz="1000" spc="-20" dirty="0">
                          <a:latin typeface="함초롬바탕"/>
                          <a:cs typeface="함초롬바탕"/>
                        </a:rPr>
                        <a:t>최고혁신</a:t>
                      </a:r>
                      <a:r>
                        <a:rPr sz="1000" dirty="0">
                          <a:latin typeface="함초롬바탕"/>
                          <a:cs typeface="함초롬바탕"/>
                        </a:rPr>
                        <a:t>	</a:t>
                      </a:r>
                      <a:r>
                        <a:rPr sz="1000" spc="-50" dirty="0">
                          <a:latin typeface="함초롬바탕"/>
                          <a:cs typeface="함초롬바탕"/>
                        </a:rPr>
                        <a:t>수</a:t>
                      </a:r>
                      <a:endParaRPr sz="1000">
                        <a:latin typeface="함초롬바탕"/>
                        <a:cs typeface="함초롬바탕"/>
                      </a:endParaRPr>
                    </a:p>
                  </a:txBody>
                  <a:tcPr marL="0" marR="0" marT="66675" marB="0">
                    <a:lnT w="6350">
                      <a:solidFill>
                        <a:srgbClr val="A6A6A6"/>
                      </a:solidFill>
                      <a:prstDash val="solid"/>
                    </a:lnT>
                  </a:tcPr>
                </a:tc>
                <a:extLst>
                  <a:ext uri="{0D108BD9-81ED-4DB2-BD59-A6C34878D82A}">
                    <a16:rowId xmlns:a16="http://schemas.microsoft.com/office/drawing/2014/main" val="10002"/>
                  </a:ext>
                </a:extLst>
              </a:tr>
              <a:tr h="1224280">
                <a:tc>
                  <a:txBody>
                    <a:bodyPr/>
                    <a:lstStyle/>
                    <a:p>
                      <a:pPr>
                        <a:lnSpc>
                          <a:spcPct val="100000"/>
                        </a:lnSpc>
                        <a:spcBef>
                          <a:spcPts val="30"/>
                        </a:spcBef>
                      </a:pPr>
                      <a:endParaRPr sz="1650">
                        <a:latin typeface="Times New Roman"/>
                        <a:cs typeface="Times New Roman"/>
                      </a:endParaRPr>
                    </a:p>
                    <a:p>
                      <a:pPr marL="235585">
                        <a:lnSpc>
                          <a:spcPct val="100000"/>
                        </a:lnSpc>
                        <a:spcBef>
                          <a:spcPts val="5"/>
                        </a:spcBef>
                      </a:pPr>
                      <a:r>
                        <a:rPr sz="1050" b="1" spc="-10" dirty="0">
                          <a:latin typeface="함초롬돋움"/>
                          <a:cs typeface="함초롬돋움"/>
                        </a:rPr>
                        <a:t>Toptable</a:t>
                      </a:r>
                      <a:endParaRPr sz="1050">
                        <a:latin typeface="함초롬돋움"/>
                        <a:cs typeface="함초롬돋움"/>
                      </a:endParaRPr>
                    </a:p>
                    <a:p>
                      <a:pPr marL="278765">
                        <a:lnSpc>
                          <a:spcPct val="100000"/>
                        </a:lnSpc>
                        <a:spcBef>
                          <a:spcPts val="120"/>
                        </a:spcBef>
                      </a:pPr>
                      <a:r>
                        <a:rPr sz="1050" b="1" spc="-20" dirty="0">
                          <a:latin typeface="함초롬바탕"/>
                          <a:cs typeface="함초롬바탕"/>
                        </a:rPr>
                        <a:t>탑테이블</a:t>
                      </a:r>
                      <a:endParaRPr sz="1050">
                        <a:latin typeface="함초롬바탕"/>
                        <a:cs typeface="함초롬바탕"/>
                      </a:endParaRPr>
                    </a:p>
                  </a:txBody>
                  <a:tcPr marL="0" marR="0" marT="3810" marB="0">
                    <a:lnB w="6350">
                      <a:solidFill>
                        <a:srgbClr val="A6A6A6"/>
                      </a:solidFill>
                      <a:prstDash val="solid"/>
                    </a:lnB>
                    <a:solidFill>
                      <a:srgbClr val="E4E4E4"/>
                    </a:solidFill>
                  </a:tcPr>
                </a:tc>
                <a:tc>
                  <a:txBody>
                    <a:bodyPr/>
                    <a:lstStyle/>
                    <a:p>
                      <a:pPr>
                        <a:lnSpc>
                          <a:spcPct val="100000"/>
                        </a:lnSpc>
                        <a:spcBef>
                          <a:spcPts val="10"/>
                        </a:spcBef>
                      </a:pPr>
                      <a:endParaRPr sz="1150">
                        <a:latin typeface="Times New Roman"/>
                        <a:cs typeface="Times New Roman"/>
                      </a:endParaRPr>
                    </a:p>
                    <a:p>
                      <a:pPr marL="3175" algn="ctr">
                        <a:lnSpc>
                          <a:spcPct val="100000"/>
                        </a:lnSpc>
                      </a:pPr>
                      <a:r>
                        <a:rPr sz="1000" spc="-20" dirty="0">
                          <a:latin typeface="함초롬돋움"/>
                          <a:cs typeface="함초롬돋움"/>
                        </a:rPr>
                        <a:t>IINK</a:t>
                      </a:r>
                      <a:endParaRPr sz="1000">
                        <a:latin typeface="함초롬돋움"/>
                        <a:cs typeface="함초롬돋움"/>
                      </a:endParaRPr>
                    </a:p>
                    <a:p>
                      <a:pPr marL="142240" marR="129539" algn="ctr">
                        <a:lnSpc>
                          <a:spcPct val="100000"/>
                        </a:lnSpc>
                        <a:spcBef>
                          <a:spcPts val="204"/>
                        </a:spcBef>
                      </a:pPr>
                      <a:r>
                        <a:rPr sz="1000" spc="-45" dirty="0">
                          <a:latin typeface="함초롬돋움"/>
                          <a:cs typeface="함초롬돋움"/>
                        </a:rPr>
                        <a:t>4D</a:t>
                      </a:r>
                      <a:r>
                        <a:rPr sz="1000" spc="-175" dirty="0">
                          <a:latin typeface="함초롬돋움"/>
                          <a:cs typeface="함초롬돋움"/>
                        </a:rPr>
                        <a:t> </a:t>
                      </a:r>
                      <a:r>
                        <a:rPr sz="1000" spc="-95" dirty="0">
                          <a:latin typeface="함초롬바탕"/>
                          <a:cs typeface="함초롬바탕"/>
                        </a:rPr>
                        <a:t>푸드</a:t>
                      </a:r>
                      <a:r>
                        <a:rPr sz="1000" spc="-130" dirty="0">
                          <a:latin typeface="함초롬바탕"/>
                          <a:cs typeface="함초롬바탕"/>
                        </a:rPr>
                        <a:t> </a:t>
                      </a:r>
                      <a:r>
                        <a:rPr sz="1000" spc="-95" dirty="0">
                          <a:latin typeface="함초롬바탕"/>
                          <a:cs typeface="함초롬바탕"/>
                        </a:rPr>
                        <a:t>프린팅 </a:t>
                      </a:r>
                      <a:r>
                        <a:rPr sz="1000" spc="-25" dirty="0">
                          <a:latin typeface="함초롬바탕"/>
                          <a:cs typeface="함초롬바탕"/>
                        </a:rPr>
                        <a:t>시스템</a:t>
                      </a:r>
                      <a:endParaRPr sz="1000">
                        <a:latin typeface="함초롬바탕"/>
                        <a:cs typeface="함초롬바탕"/>
                      </a:endParaRPr>
                    </a:p>
                  </a:txBody>
                  <a:tcPr marL="0" marR="0" marT="1270" marB="0">
                    <a:lnB w="6350">
                      <a:solidFill>
                        <a:srgbClr val="A6A6A6"/>
                      </a:solidFill>
                      <a:prstDash val="solid"/>
                    </a:lnB>
                    <a:solidFill>
                      <a:srgbClr val="F8DDE0"/>
                    </a:solidFill>
                  </a:tcPr>
                </a:tc>
                <a:tc>
                  <a:txBody>
                    <a:bodyPr/>
                    <a:lstStyle/>
                    <a:p>
                      <a:pPr marL="179705" marR="97155" indent="-108585">
                        <a:lnSpc>
                          <a:spcPct val="100000"/>
                        </a:lnSpc>
                        <a:spcBef>
                          <a:spcPts val="229"/>
                        </a:spcBef>
                        <a:buFont typeface="Arial"/>
                        <a:buChar char="•"/>
                        <a:tabLst>
                          <a:tab pos="180340" algn="l"/>
                          <a:tab pos="1734185" algn="l"/>
                        </a:tabLst>
                      </a:pPr>
                      <a:r>
                        <a:rPr sz="1000" spc="-45" dirty="0">
                          <a:latin typeface="함초롬돋움"/>
                          <a:cs typeface="함초롬돋움"/>
                        </a:rPr>
                        <a:t>4D</a:t>
                      </a:r>
                      <a:r>
                        <a:rPr sz="1000" spc="-170" dirty="0">
                          <a:latin typeface="함초롬돋움"/>
                          <a:cs typeface="함초롬돋움"/>
                        </a:rPr>
                        <a:t> </a:t>
                      </a:r>
                      <a:r>
                        <a:rPr sz="1000" spc="-95" dirty="0">
                          <a:latin typeface="함초롬바탕"/>
                          <a:cs typeface="함초롬바탕"/>
                        </a:rPr>
                        <a:t>푸드</a:t>
                      </a:r>
                      <a:r>
                        <a:rPr sz="1000" spc="-130" dirty="0">
                          <a:latin typeface="함초롬바탕"/>
                          <a:cs typeface="함초롬바탕"/>
                        </a:rPr>
                        <a:t> </a:t>
                      </a:r>
                      <a:r>
                        <a:rPr sz="1000" spc="-105" dirty="0">
                          <a:latin typeface="함초롬바탕"/>
                          <a:cs typeface="함초롬바탕"/>
                        </a:rPr>
                        <a:t>프린팅과</a:t>
                      </a:r>
                      <a:r>
                        <a:rPr sz="1000" spc="-114" dirty="0">
                          <a:latin typeface="함초롬바탕"/>
                          <a:cs typeface="함초롬바탕"/>
                        </a:rPr>
                        <a:t> </a:t>
                      </a:r>
                      <a:r>
                        <a:rPr sz="1000" spc="-95" dirty="0">
                          <a:latin typeface="함초롬바탕"/>
                          <a:cs typeface="함초롬바탕"/>
                        </a:rPr>
                        <a:t>함께</a:t>
                      </a:r>
                      <a:r>
                        <a:rPr sz="1000" spc="-145" dirty="0">
                          <a:latin typeface="함초롬바탕"/>
                          <a:cs typeface="함초롬바탕"/>
                        </a:rPr>
                        <a:t> </a:t>
                      </a:r>
                      <a:r>
                        <a:rPr sz="1000" spc="-95" dirty="0">
                          <a:latin typeface="함초롬바탕"/>
                          <a:cs typeface="함초롬바탕"/>
                        </a:rPr>
                        <a:t>개인</a:t>
                      </a:r>
                      <a:r>
                        <a:rPr sz="1000" spc="-125" dirty="0">
                          <a:latin typeface="함초롬바탕"/>
                          <a:cs typeface="함초롬바탕"/>
                        </a:rPr>
                        <a:t> </a:t>
                      </a:r>
                      <a:r>
                        <a:rPr sz="1000" spc="-95" dirty="0">
                          <a:latin typeface="함초롬바탕"/>
                          <a:cs typeface="함초롬바탕"/>
                        </a:rPr>
                        <a:t>맞춤</a:t>
                      </a:r>
                      <a:r>
                        <a:rPr sz="1000" spc="-145" dirty="0">
                          <a:latin typeface="함초롬바탕"/>
                          <a:cs typeface="함초롬바탕"/>
                        </a:rPr>
                        <a:t> </a:t>
                      </a:r>
                      <a:r>
                        <a:rPr sz="1000" spc="-95" dirty="0">
                          <a:latin typeface="함초롬바탕"/>
                          <a:cs typeface="함초롬바탕"/>
                        </a:rPr>
                        <a:t>영양</a:t>
                      </a:r>
                      <a:r>
                        <a:rPr sz="1000" spc="-130" dirty="0">
                          <a:latin typeface="함초롬바탕"/>
                          <a:cs typeface="함초롬바탕"/>
                        </a:rPr>
                        <a:t> </a:t>
                      </a:r>
                      <a:r>
                        <a:rPr sz="1000" spc="-105" dirty="0">
                          <a:latin typeface="함초롬바탕"/>
                          <a:cs typeface="함초롬바탕"/>
                        </a:rPr>
                        <a:t>제공하는</a:t>
                      </a:r>
                      <a:r>
                        <a:rPr sz="1000" spc="-114" dirty="0">
                          <a:latin typeface="함초롬바탕"/>
                          <a:cs typeface="함초롬바탕"/>
                        </a:rPr>
                        <a:t> </a:t>
                      </a:r>
                      <a:r>
                        <a:rPr sz="1000" spc="-95" dirty="0">
                          <a:latin typeface="함초롬바탕"/>
                          <a:cs typeface="함초롬바탕"/>
                        </a:rPr>
                        <a:t>식품</a:t>
                      </a:r>
                      <a:r>
                        <a:rPr sz="1000" spc="-145" dirty="0">
                          <a:latin typeface="함초롬바탕"/>
                          <a:cs typeface="함초롬바탕"/>
                        </a:rPr>
                        <a:t> </a:t>
                      </a:r>
                      <a:r>
                        <a:rPr sz="1000" spc="-95" dirty="0">
                          <a:latin typeface="함초롬바탕"/>
                          <a:cs typeface="함초롬바탕"/>
                        </a:rPr>
                        <a:t>제조</a:t>
                      </a:r>
                      <a:r>
                        <a:rPr sz="1000" spc="-130" dirty="0">
                          <a:latin typeface="함초롬바탕"/>
                          <a:cs typeface="함초롬바탕"/>
                        </a:rPr>
                        <a:t> </a:t>
                      </a:r>
                      <a:r>
                        <a:rPr sz="1000" spc="-100" dirty="0">
                          <a:latin typeface="함초롬바탕"/>
                          <a:cs typeface="함초롬바탕"/>
                        </a:rPr>
                        <a:t>플랫폼으로</a:t>
                      </a:r>
                      <a:r>
                        <a:rPr sz="1000" spc="-100" dirty="0">
                          <a:latin typeface="함초롬돋움"/>
                          <a:cs typeface="함초롬돋움"/>
                        </a:rPr>
                        <a:t>,</a:t>
                      </a:r>
                      <a:r>
                        <a:rPr sz="1000" spc="-95" dirty="0">
                          <a:latin typeface="함초롬돋움"/>
                          <a:cs typeface="함초롬돋움"/>
                        </a:rPr>
                        <a:t> </a:t>
                      </a:r>
                      <a:r>
                        <a:rPr sz="1000" spc="-95" dirty="0">
                          <a:latin typeface="함초롬바탕"/>
                          <a:cs typeface="함초롬바탕"/>
                        </a:rPr>
                        <a:t>복합</a:t>
                      </a:r>
                      <a:r>
                        <a:rPr sz="1000" spc="-145" dirty="0">
                          <a:latin typeface="함초롬바탕"/>
                          <a:cs typeface="함초롬바탕"/>
                        </a:rPr>
                        <a:t> </a:t>
                      </a:r>
                      <a:r>
                        <a:rPr sz="1000" spc="-25" dirty="0">
                          <a:latin typeface="함초롬바탕"/>
                          <a:cs typeface="함초롬바탕"/>
                        </a:rPr>
                        <a:t>물질의 </a:t>
                      </a:r>
                      <a:r>
                        <a:rPr sz="1000" spc="-95" dirty="0">
                          <a:latin typeface="함초롬바탕"/>
                          <a:cs typeface="함초롬바탕"/>
                        </a:rPr>
                        <a:t>비즈</a:t>
                      </a:r>
                      <a:r>
                        <a:rPr sz="1000" spc="-165" dirty="0">
                          <a:latin typeface="함초롬바탕"/>
                          <a:cs typeface="함초롬바탕"/>
                        </a:rPr>
                        <a:t> </a:t>
                      </a:r>
                      <a:r>
                        <a:rPr sz="1000" spc="-105" dirty="0">
                          <a:latin typeface="함초롬바탕"/>
                          <a:cs typeface="함초롬바탕"/>
                        </a:rPr>
                        <a:t>출력물이</a:t>
                      </a:r>
                      <a:r>
                        <a:rPr sz="1000" spc="-125" dirty="0">
                          <a:latin typeface="함초롬바탕"/>
                          <a:cs typeface="함초롬바탕"/>
                        </a:rPr>
                        <a:t> </a:t>
                      </a:r>
                      <a:r>
                        <a:rPr sz="1000" spc="-95" dirty="0">
                          <a:latin typeface="함초롬바탕"/>
                          <a:cs typeface="함초롬바탕"/>
                        </a:rPr>
                        <a:t>보틀</a:t>
                      </a:r>
                      <a:r>
                        <a:rPr sz="1000" spc="-165" dirty="0">
                          <a:latin typeface="함초롬바탕"/>
                          <a:cs typeface="함초롬바탕"/>
                        </a:rPr>
                        <a:t> </a:t>
                      </a:r>
                      <a:r>
                        <a:rPr sz="1000" spc="-65" dirty="0">
                          <a:latin typeface="함초롬바탕"/>
                          <a:cs typeface="함초롬바탕"/>
                        </a:rPr>
                        <a:t>내</a:t>
                      </a:r>
                      <a:r>
                        <a:rPr sz="1000" spc="-165" dirty="0">
                          <a:latin typeface="함초롬바탕"/>
                          <a:cs typeface="함초롬바탕"/>
                        </a:rPr>
                        <a:t> </a:t>
                      </a:r>
                      <a:r>
                        <a:rPr sz="1000" dirty="0">
                          <a:latin typeface="함초롬바탕"/>
                          <a:cs typeface="함초롬바탕"/>
                        </a:rPr>
                        <a:t>액</a:t>
                      </a:r>
                      <a:r>
                        <a:rPr sz="1000" spc="105" dirty="0">
                          <a:latin typeface="함초롬바탕"/>
                          <a:cs typeface="함초롬바탕"/>
                        </a:rPr>
                        <a:t>  </a:t>
                      </a:r>
                      <a:r>
                        <a:rPr sz="1000" spc="-50" dirty="0">
                          <a:latin typeface="함초롬바탕"/>
                          <a:cs typeface="함초롬바탕"/>
                        </a:rPr>
                        <a:t>과</a:t>
                      </a:r>
                      <a:r>
                        <a:rPr sz="1000" dirty="0">
                          <a:latin typeface="함초롬바탕"/>
                          <a:cs typeface="함초롬바탕"/>
                        </a:rPr>
                        <a:t>	</a:t>
                      </a:r>
                      <a:r>
                        <a:rPr sz="1000" spc="-110" dirty="0">
                          <a:latin typeface="함초롬바탕"/>
                          <a:cs typeface="함초롬바탕"/>
                        </a:rPr>
                        <a:t>호작용으로 </a:t>
                      </a:r>
                      <a:r>
                        <a:rPr sz="1000" spc="-95" dirty="0">
                          <a:latin typeface="함초롬바탕"/>
                          <a:cs typeface="함초롬바탕"/>
                        </a:rPr>
                        <a:t>캡슐</a:t>
                      </a:r>
                      <a:r>
                        <a:rPr sz="1000" spc="-160" dirty="0">
                          <a:latin typeface="함초롬바탕"/>
                          <a:cs typeface="함초롬바탕"/>
                        </a:rPr>
                        <a:t> </a:t>
                      </a:r>
                      <a:r>
                        <a:rPr sz="1000" spc="-95" dirty="0">
                          <a:latin typeface="함초롬바탕"/>
                          <a:cs typeface="함초롬바탕"/>
                        </a:rPr>
                        <a:t>형태</a:t>
                      </a:r>
                      <a:r>
                        <a:rPr sz="1000" spc="-145" dirty="0">
                          <a:latin typeface="함초롬바탕"/>
                          <a:cs typeface="함초롬바탕"/>
                        </a:rPr>
                        <a:t> </a:t>
                      </a:r>
                      <a:r>
                        <a:rPr sz="1000" dirty="0">
                          <a:latin typeface="함초롬바탕"/>
                          <a:cs typeface="함초롬바탕"/>
                        </a:rPr>
                        <a:t>형</a:t>
                      </a:r>
                      <a:r>
                        <a:rPr sz="1000" spc="114" dirty="0">
                          <a:latin typeface="함초롬바탕"/>
                          <a:cs typeface="함초롬바탕"/>
                        </a:rPr>
                        <a:t>  </a:t>
                      </a:r>
                      <a:r>
                        <a:rPr sz="1000" spc="-75" dirty="0">
                          <a:latin typeface="함초롬바탕"/>
                          <a:cs typeface="함초롬바탕"/>
                        </a:rPr>
                        <a:t>되어</a:t>
                      </a:r>
                      <a:r>
                        <a:rPr sz="1000" spc="-75" dirty="0">
                          <a:latin typeface="함초롬돋움"/>
                          <a:cs typeface="함초롬돋움"/>
                        </a:rPr>
                        <a:t>,</a:t>
                      </a:r>
                      <a:r>
                        <a:rPr sz="1000" spc="-125" dirty="0">
                          <a:latin typeface="함초롬돋움"/>
                          <a:cs typeface="함초롬돋움"/>
                        </a:rPr>
                        <a:t> </a:t>
                      </a:r>
                      <a:r>
                        <a:rPr sz="1000" spc="-95" dirty="0">
                          <a:latin typeface="함초롬바탕"/>
                          <a:cs typeface="함초롬바탕"/>
                        </a:rPr>
                        <a:t>맞춤</a:t>
                      </a:r>
                      <a:r>
                        <a:rPr sz="1000" spc="-160" dirty="0">
                          <a:latin typeface="함초롬바탕"/>
                          <a:cs typeface="함초롬바탕"/>
                        </a:rPr>
                        <a:t> </a:t>
                      </a:r>
                      <a:r>
                        <a:rPr sz="1000" spc="-20" dirty="0">
                          <a:latin typeface="함초롬바탕"/>
                          <a:cs typeface="함초롬바탕"/>
                        </a:rPr>
                        <a:t>영양제가 </a:t>
                      </a:r>
                      <a:r>
                        <a:rPr sz="1000" spc="-105" dirty="0">
                          <a:latin typeface="함초롬바탕"/>
                          <a:cs typeface="함초롬바탕"/>
                        </a:rPr>
                        <a:t>체내에서</a:t>
                      </a:r>
                      <a:r>
                        <a:rPr sz="1000" spc="-125" dirty="0">
                          <a:latin typeface="함초롬바탕"/>
                          <a:cs typeface="함초롬바탕"/>
                        </a:rPr>
                        <a:t> </a:t>
                      </a:r>
                      <a:r>
                        <a:rPr sz="1000" spc="-95" dirty="0">
                          <a:latin typeface="함초롬바탕"/>
                          <a:cs typeface="함초롬바탕"/>
                        </a:rPr>
                        <a:t>녹는</a:t>
                      </a:r>
                      <a:r>
                        <a:rPr sz="1000" spc="-130" dirty="0">
                          <a:latin typeface="함초롬바탕"/>
                          <a:cs typeface="함초롬바탕"/>
                        </a:rPr>
                        <a:t> </a:t>
                      </a:r>
                      <a:r>
                        <a:rPr sz="1000" spc="-105" dirty="0">
                          <a:latin typeface="함초롬바탕"/>
                          <a:cs typeface="함초롬바탕"/>
                        </a:rPr>
                        <a:t>지점까지</a:t>
                      </a:r>
                      <a:r>
                        <a:rPr sz="1000" spc="-125" dirty="0">
                          <a:latin typeface="함초롬바탕"/>
                          <a:cs typeface="함초롬바탕"/>
                        </a:rPr>
                        <a:t> </a:t>
                      </a:r>
                      <a:r>
                        <a:rPr sz="1000" spc="-100" dirty="0">
                          <a:latin typeface="함초롬바탕"/>
                          <a:cs typeface="함초롬바탕"/>
                        </a:rPr>
                        <a:t>설정할</a:t>
                      </a:r>
                      <a:r>
                        <a:rPr sz="1000" spc="-130" dirty="0">
                          <a:latin typeface="함초롬바탕"/>
                          <a:cs typeface="함초롬바탕"/>
                        </a:rPr>
                        <a:t> </a:t>
                      </a:r>
                      <a:r>
                        <a:rPr sz="1000" spc="-65" dirty="0">
                          <a:latin typeface="함초롬바탕"/>
                          <a:cs typeface="함초롬바탕"/>
                        </a:rPr>
                        <a:t>수</a:t>
                      </a:r>
                      <a:r>
                        <a:rPr sz="1000" spc="-150" dirty="0">
                          <a:latin typeface="함초롬바탕"/>
                          <a:cs typeface="함초롬바탕"/>
                        </a:rPr>
                        <a:t> </a:t>
                      </a:r>
                      <a:r>
                        <a:rPr sz="1000" spc="-95" dirty="0">
                          <a:latin typeface="함초롬바탕"/>
                          <a:cs typeface="함초롬바탕"/>
                        </a:rPr>
                        <a:t>있는</a:t>
                      </a:r>
                      <a:r>
                        <a:rPr sz="1000" spc="-150" dirty="0">
                          <a:latin typeface="함초롬바탕"/>
                          <a:cs typeface="함초롬바탕"/>
                        </a:rPr>
                        <a:t> </a:t>
                      </a:r>
                      <a:r>
                        <a:rPr sz="1000" spc="-25" dirty="0">
                          <a:latin typeface="함초롬바탕"/>
                          <a:cs typeface="함초롬바탕"/>
                        </a:rPr>
                        <a:t>기술</a:t>
                      </a:r>
                      <a:endParaRPr sz="1000">
                        <a:latin typeface="함초롬바탕"/>
                        <a:cs typeface="함초롬바탕"/>
                      </a:endParaRPr>
                    </a:p>
                    <a:p>
                      <a:pPr marL="180340" marR="35560" indent="-108585">
                        <a:lnSpc>
                          <a:spcPct val="100000"/>
                        </a:lnSpc>
                        <a:spcBef>
                          <a:spcPts val="409"/>
                        </a:spcBef>
                        <a:buFont typeface="Arial"/>
                        <a:buChar char="•"/>
                        <a:tabLst>
                          <a:tab pos="180975" algn="l"/>
                        </a:tabLst>
                      </a:pPr>
                      <a:r>
                        <a:rPr sz="1000" spc="-65" dirty="0">
                          <a:latin typeface="함초롬돋움"/>
                          <a:cs typeface="함초롬돋움"/>
                        </a:rPr>
                        <a:t>CAD</a:t>
                      </a:r>
                      <a:r>
                        <a:rPr sz="1000" spc="-155" dirty="0">
                          <a:latin typeface="함초롬돋움"/>
                          <a:cs typeface="함초롬돋움"/>
                        </a:rPr>
                        <a:t> </a:t>
                      </a:r>
                      <a:r>
                        <a:rPr sz="1000" spc="-100" dirty="0">
                          <a:latin typeface="함초롬바탕"/>
                          <a:cs typeface="함초롬바탕"/>
                        </a:rPr>
                        <a:t>디자인</a:t>
                      </a:r>
                      <a:r>
                        <a:rPr sz="1000" spc="-140" dirty="0">
                          <a:latin typeface="함초롬바탕"/>
                          <a:cs typeface="함초롬바탕"/>
                        </a:rPr>
                        <a:t> </a:t>
                      </a:r>
                      <a:r>
                        <a:rPr sz="1000" spc="-105" dirty="0">
                          <a:latin typeface="함초롬바탕"/>
                          <a:cs typeface="함초롬바탕"/>
                        </a:rPr>
                        <a:t>바탕으로</a:t>
                      </a:r>
                      <a:r>
                        <a:rPr sz="1000" spc="-130" dirty="0">
                          <a:latin typeface="함초롬바탕"/>
                          <a:cs typeface="함초롬바탕"/>
                        </a:rPr>
                        <a:t> </a:t>
                      </a:r>
                      <a:r>
                        <a:rPr sz="1000" spc="-95" dirty="0">
                          <a:latin typeface="함초롬바탕"/>
                          <a:cs typeface="함초롬바탕"/>
                        </a:rPr>
                        <a:t>식품</a:t>
                      </a:r>
                      <a:r>
                        <a:rPr sz="1000" spc="-140" dirty="0">
                          <a:latin typeface="함초롬바탕"/>
                          <a:cs typeface="함초롬바탕"/>
                        </a:rPr>
                        <a:t> </a:t>
                      </a:r>
                      <a:r>
                        <a:rPr sz="1000" dirty="0">
                          <a:latin typeface="함초롬바탕"/>
                          <a:cs typeface="함초롬바탕"/>
                        </a:rPr>
                        <a:t>구</a:t>
                      </a:r>
                      <a:r>
                        <a:rPr sz="1000" spc="130" dirty="0">
                          <a:latin typeface="함초롬바탕"/>
                          <a:cs typeface="함초롬바탕"/>
                        </a:rPr>
                        <a:t>  </a:t>
                      </a:r>
                      <a:r>
                        <a:rPr sz="1000" spc="-95" dirty="0">
                          <a:latin typeface="함초롬바탕"/>
                          <a:cs typeface="함초롬바탕"/>
                        </a:rPr>
                        <a:t>비와</a:t>
                      </a:r>
                      <a:r>
                        <a:rPr sz="1000" spc="-130" dirty="0">
                          <a:latin typeface="함초롬바탕"/>
                          <a:cs typeface="함초롬바탕"/>
                        </a:rPr>
                        <a:t> </a:t>
                      </a:r>
                      <a:r>
                        <a:rPr sz="1000" spc="-105" dirty="0">
                          <a:latin typeface="함초롬바탕"/>
                          <a:cs typeface="함초롬바탕"/>
                        </a:rPr>
                        <a:t>영양학적</a:t>
                      </a:r>
                      <a:r>
                        <a:rPr sz="1000" spc="-130" dirty="0">
                          <a:latin typeface="함초롬바탕"/>
                          <a:cs typeface="함초롬바탕"/>
                        </a:rPr>
                        <a:t> </a:t>
                      </a:r>
                      <a:r>
                        <a:rPr sz="1000" spc="-100" dirty="0">
                          <a:latin typeface="함초롬바탕"/>
                          <a:cs typeface="함초롬바탕"/>
                        </a:rPr>
                        <a:t>데이터</a:t>
                      </a:r>
                      <a:r>
                        <a:rPr sz="1000" spc="-140" dirty="0">
                          <a:latin typeface="함초롬바탕"/>
                          <a:cs typeface="함초롬바탕"/>
                        </a:rPr>
                        <a:t> </a:t>
                      </a:r>
                      <a:r>
                        <a:rPr sz="1000" spc="-95" dirty="0">
                          <a:latin typeface="함초롬바탕"/>
                          <a:cs typeface="함초롬바탕"/>
                        </a:rPr>
                        <a:t>반영하고</a:t>
                      </a:r>
                      <a:r>
                        <a:rPr sz="1000" spc="-95" dirty="0">
                          <a:latin typeface="함초롬돋움"/>
                          <a:cs typeface="함초롬돋움"/>
                        </a:rPr>
                        <a:t>,</a:t>
                      </a:r>
                      <a:r>
                        <a:rPr sz="1000" spc="-125" dirty="0">
                          <a:latin typeface="함초롬돋움"/>
                          <a:cs typeface="함초롬돋움"/>
                        </a:rPr>
                        <a:t> </a:t>
                      </a:r>
                      <a:r>
                        <a:rPr sz="1000" spc="-95" dirty="0">
                          <a:latin typeface="함초롬바탕"/>
                          <a:cs typeface="함초롬바탕"/>
                        </a:rPr>
                        <a:t>이를</a:t>
                      </a:r>
                      <a:r>
                        <a:rPr sz="1000" spc="-140" dirty="0">
                          <a:latin typeface="함초롬바탕"/>
                          <a:cs typeface="함초롬바탕"/>
                        </a:rPr>
                        <a:t> </a:t>
                      </a:r>
                      <a:r>
                        <a:rPr sz="1000" spc="-20" dirty="0">
                          <a:latin typeface="함초롬바탕"/>
                          <a:cs typeface="함초롬바탕"/>
                        </a:rPr>
                        <a:t>바탕으로 </a:t>
                      </a:r>
                      <a:r>
                        <a:rPr sz="1000" spc="-100" dirty="0">
                          <a:latin typeface="함초롬바탕"/>
                          <a:cs typeface="함초롬바탕"/>
                        </a:rPr>
                        <a:t>소비자가</a:t>
                      </a:r>
                      <a:r>
                        <a:rPr sz="1000" spc="-155" dirty="0">
                          <a:latin typeface="함초롬바탕"/>
                          <a:cs typeface="함초롬바탕"/>
                        </a:rPr>
                        <a:t> </a:t>
                      </a:r>
                      <a:r>
                        <a:rPr sz="1000" spc="-95" dirty="0">
                          <a:latin typeface="함초롬바탕"/>
                          <a:cs typeface="함초롬바탕"/>
                        </a:rPr>
                        <a:t>원하는</a:t>
                      </a:r>
                      <a:r>
                        <a:rPr sz="1000" spc="-150" dirty="0">
                          <a:latin typeface="함초롬바탕"/>
                          <a:cs typeface="함초롬바탕"/>
                        </a:rPr>
                        <a:t> </a:t>
                      </a:r>
                      <a:r>
                        <a:rPr sz="1000" spc="-75" dirty="0">
                          <a:latin typeface="함초롬바탕"/>
                          <a:cs typeface="함초롬바탕"/>
                        </a:rPr>
                        <a:t>재료</a:t>
                      </a:r>
                      <a:r>
                        <a:rPr sz="1000" spc="-75" dirty="0">
                          <a:latin typeface="함초롬돋움"/>
                          <a:cs typeface="함초롬돋움"/>
                        </a:rPr>
                        <a:t>,</a:t>
                      </a:r>
                      <a:r>
                        <a:rPr sz="1000" spc="-130" dirty="0">
                          <a:latin typeface="함초롬돋움"/>
                          <a:cs typeface="함초롬돋움"/>
                        </a:rPr>
                        <a:t> </a:t>
                      </a:r>
                      <a:r>
                        <a:rPr sz="1000" spc="-75" dirty="0">
                          <a:latin typeface="함초롬바탕"/>
                          <a:cs typeface="함초롬바탕"/>
                        </a:rPr>
                        <a:t>모양</a:t>
                      </a:r>
                      <a:r>
                        <a:rPr sz="1000" spc="-75" dirty="0">
                          <a:latin typeface="함초롬돋움"/>
                          <a:cs typeface="함초롬돋움"/>
                        </a:rPr>
                        <a:t>,</a:t>
                      </a:r>
                      <a:r>
                        <a:rPr sz="1000" spc="-145" dirty="0">
                          <a:latin typeface="함초롬돋움"/>
                          <a:cs typeface="함초롬돋움"/>
                        </a:rPr>
                        <a:t> </a:t>
                      </a:r>
                      <a:r>
                        <a:rPr sz="1000" spc="-95" dirty="0">
                          <a:latin typeface="함초롬바탕"/>
                          <a:cs typeface="함초롬바탕"/>
                        </a:rPr>
                        <a:t>식감에</a:t>
                      </a:r>
                      <a:r>
                        <a:rPr sz="1000" spc="-155" dirty="0">
                          <a:latin typeface="함초롬바탕"/>
                          <a:cs typeface="함초롬바탕"/>
                        </a:rPr>
                        <a:t> </a:t>
                      </a:r>
                      <a:r>
                        <a:rPr sz="1000" spc="-90" dirty="0">
                          <a:latin typeface="함초롬바탕"/>
                          <a:cs typeface="함초롬바탕"/>
                        </a:rPr>
                        <a:t>따라</a:t>
                      </a:r>
                      <a:r>
                        <a:rPr sz="1000" spc="-135" dirty="0">
                          <a:latin typeface="함초롬바탕"/>
                          <a:cs typeface="함초롬바탕"/>
                        </a:rPr>
                        <a:t> </a:t>
                      </a:r>
                      <a:r>
                        <a:rPr sz="1000" spc="-90" dirty="0">
                          <a:latin typeface="함초롬바탕"/>
                          <a:cs typeface="함초롬바탕"/>
                        </a:rPr>
                        <a:t>음식</a:t>
                      </a:r>
                      <a:r>
                        <a:rPr sz="1000" spc="-150" dirty="0">
                          <a:latin typeface="함초롬바탕"/>
                          <a:cs typeface="함초롬바탕"/>
                        </a:rPr>
                        <a:t> </a:t>
                      </a:r>
                      <a:r>
                        <a:rPr sz="1000" spc="-95" dirty="0">
                          <a:latin typeface="함초롬바탕"/>
                          <a:cs typeface="함초롬바탕"/>
                        </a:rPr>
                        <a:t>만드는</a:t>
                      </a:r>
                      <a:r>
                        <a:rPr sz="1000" spc="-155" dirty="0">
                          <a:latin typeface="함초롬바탕"/>
                          <a:cs typeface="함초롬바탕"/>
                        </a:rPr>
                        <a:t> </a:t>
                      </a:r>
                      <a:r>
                        <a:rPr sz="1000" spc="-75" dirty="0">
                          <a:latin typeface="함초롬돋움"/>
                          <a:cs typeface="함초롬돋움"/>
                        </a:rPr>
                        <a:t>'</a:t>
                      </a:r>
                      <a:r>
                        <a:rPr sz="1000" spc="-75" dirty="0">
                          <a:latin typeface="함초롬바탕"/>
                          <a:cs typeface="함초롬바탕"/>
                        </a:rPr>
                        <a:t>푸디안</a:t>
                      </a:r>
                      <a:r>
                        <a:rPr sz="1000" spc="-75" dirty="0">
                          <a:latin typeface="함초롬돋움"/>
                          <a:cs typeface="함초롬돋움"/>
                        </a:rPr>
                        <a:t>'</a:t>
                      </a:r>
                      <a:r>
                        <a:rPr sz="1000" spc="-145" dirty="0">
                          <a:latin typeface="함초롬돋움"/>
                          <a:cs typeface="함초롬돋움"/>
                        </a:rPr>
                        <a:t> </a:t>
                      </a:r>
                      <a:r>
                        <a:rPr sz="1000" spc="-100" dirty="0">
                          <a:latin typeface="함초롬바탕"/>
                          <a:cs typeface="함초롬바탕"/>
                        </a:rPr>
                        <a:t>플랫폼도</a:t>
                      </a:r>
                      <a:r>
                        <a:rPr sz="1000" spc="-150" dirty="0">
                          <a:latin typeface="함초롬바탕"/>
                          <a:cs typeface="함초롬바탕"/>
                        </a:rPr>
                        <a:t> </a:t>
                      </a:r>
                      <a:r>
                        <a:rPr sz="1000" spc="-95" dirty="0">
                          <a:latin typeface="함초롬바탕"/>
                          <a:cs typeface="함초롬바탕"/>
                        </a:rPr>
                        <a:t>세계적</a:t>
                      </a:r>
                      <a:r>
                        <a:rPr sz="1000" spc="-150" dirty="0">
                          <a:latin typeface="함초롬바탕"/>
                          <a:cs typeface="함초롬바탕"/>
                        </a:rPr>
                        <a:t> </a:t>
                      </a:r>
                      <a:r>
                        <a:rPr sz="1000" spc="-25" dirty="0">
                          <a:latin typeface="함초롬바탕"/>
                          <a:cs typeface="함초롬바탕"/>
                        </a:rPr>
                        <a:t>관심</a:t>
                      </a:r>
                      <a:r>
                        <a:rPr sz="1000" spc="-25" dirty="0">
                          <a:latin typeface="함초롬돋움"/>
                          <a:cs typeface="함초롬돋움"/>
                        </a:rPr>
                        <a:t>, </a:t>
                      </a:r>
                      <a:r>
                        <a:rPr sz="1000" spc="-85" dirty="0">
                          <a:latin typeface="함초롬돋움"/>
                          <a:cs typeface="함초롬돋움"/>
                        </a:rPr>
                        <a:t>'</a:t>
                      </a:r>
                      <a:r>
                        <a:rPr sz="1000" spc="-85" dirty="0">
                          <a:latin typeface="함초롬바탕"/>
                          <a:cs typeface="함초롬바탕"/>
                        </a:rPr>
                        <a:t>푸디안</a:t>
                      </a:r>
                      <a:r>
                        <a:rPr sz="1000" spc="-85" dirty="0">
                          <a:latin typeface="함초롬돋움"/>
                          <a:cs typeface="함초롬돋움"/>
                        </a:rPr>
                        <a:t>'</a:t>
                      </a:r>
                      <a:r>
                        <a:rPr sz="1000" spc="-85" dirty="0">
                          <a:latin typeface="함초롬바탕"/>
                          <a:cs typeface="함초롬바탕"/>
                        </a:rPr>
                        <a:t>과</a:t>
                      </a:r>
                      <a:r>
                        <a:rPr sz="1000" spc="-114" dirty="0">
                          <a:latin typeface="함초롬바탕"/>
                          <a:cs typeface="함초롬바탕"/>
                        </a:rPr>
                        <a:t> </a:t>
                      </a:r>
                      <a:r>
                        <a:rPr sz="1000" spc="-70" dirty="0">
                          <a:latin typeface="함초롬돋움"/>
                          <a:cs typeface="함초롬돋움"/>
                        </a:rPr>
                        <a:t>'</a:t>
                      </a:r>
                      <a:r>
                        <a:rPr sz="1000" spc="-70" dirty="0">
                          <a:latin typeface="함초롬바탕"/>
                          <a:cs typeface="함초롬바탕"/>
                        </a:rPr>
                        <a:t>잉크</a:t>
                      </a:r>
                      <a:r>
                        <a:rPr sz="1000" spc="-70" dirty="0">
                          <a:latin typeface="함초롬돋움"/>
                          <a:cs typeface="함초롬돋움"/>
                        </a:rPr>
                        <a:t>'</a:t>
                      </a:r>
                      <a:r>
                        <a:rPr sz="1000" spc="-140" dirty="0">
                          <a:latin typeface="함초롬돋움"/>
                          <a:cs typeface="함초롬돋움"/>
                        </a:rPr>
                        <a:t> </a:t>
                      </a:r>
                      <a:r>
                        <a:rPr sz="1000" spc="-110" dirty="0">
                          <a:latin typeface="함초롬바탕"/>
                          <a:cs typeface="함초롬바탕"/>
                        </a:rPr>
                        <a:t>플랫폼으로</a:t>
                      </a:r>
                      <a:r>
                        <a:rPr sz="1000" spc="-95" dirty="0">
                          <a:latin typeface="함초롬바탕"/>
                          <a:cs typeface="함초롬바탕"/>
                        </a:rPr>
                        <a:t> </a:t>
                      </a:r>
                      <a:r>
                        <a:rPr sz="1000" spc="-40" dirty="0">
                          <a:latin typeface="함초롬돋움"/>
                          <a:cs typeface="함초롬돋움"/>
                        </a:rPr>
                        <a:t>3D,</a:t>
                      </a:r>
                      <a:r>
                        <a:rPr sz="1000" spc="-165" dirty="0">
                          <a:latin typeface="함초롬돋움"/>
                          <a:cs typeface="함초롬돋움"/>
                        </a:rPr>
                        <a:t> </a:t>
                      </a:r>
                      <a:r>
                        <a:rPr sz="1000" spc="-45" dirty="0">
                          <a:latin typeface="함초롬돋움"/>
                          <a:cs typeface="함초롬돋움"/>
                        </a:rPr>
                        <a:t>4D</a:t>
                      </a:r>
                      <a:r>
                        <a:rPr sz="1000" spc="-170" dirty="0">
                          <a:latin typeface="함초롬돋움"/>
                          <a:cs typeface="함초롬돋움"/>
                        </a:rPr>
                        <a:t> </a:t>
                      </a:r>
                      <a:r>
                        <a:rPr sz="1000" spc="-95" dirty="0">
                          <a:latin typeface="함초롬바탕"/>
                          <a:cs typeface="함초롬바탕"/>
                        </a:rPr>
                        <a:t>식품</a:t>
                      </a:r>
                      <a:r>
                        <a:rPr sz="1000" spc="-125" dirty="0">
                          <a:latin typeface="함초롬바탕"/>
                          <a:cs typeface="함초롬바탕"/>
                        </a:rPr>
                        <a:t> </a:t>
                      </a:r>
                      <a:r>
                        <a:rPr sz="1000" spc="-95" dirty="0">
                          <a:latin typeface="함초롬바탕"/>
                          <a:cs typeface="함초롬바탕"/>
                        </a:rPr>
                        <a:t>역량</a:t>
                      </a:r>
                      <a:r>
                        <a:rPr sz="1000" spc="-140" dirty="0">
                          <a:latin typeface="함초롬바탕"/>
                          <a:cs typeface="함초롬바탕"/>
                        </a:rPr>
                        <a:t> </a:t>
                      </a:r>
                      <a:r>
                        <a:rPr sz="1000" spc="-105" dirty="0">
                          <a:latin typeface="함초롬바탕"/>
                          <a:cs typeface="함초롬바탕"/>
                        </a:rPr>
                        <a:t>입증하여</a:t>
                      </a:r>
                      <a:r>
                        <a:rPr sz="1000" spc="-114" dirty="0">
                          <a:latin typeface="함초롬바탕"/>
                          <a:cs typeface="함초롬바탕"/>
                        </a:rPr>
                        <a:t> </a:t>
                      </a:r>
                      <a:r>
                        <a:rPr sz="1000" spc="-100" dirty="0">
                          <a:latin typeface="함초롬바탕"/>
                          <a:cs typeface="함초롬바탕"/>
                        </a:rPr>
                        <a:t>글로벌</a:t>
                      </a:r>
                      <a:r>
                        <a:rPr sz="1000" spc="-114" dirty="0">
                          <a:latin typeface="함초롬바탕"/>
                          <a:cs typeface="함초롬바탕"/>
                        </a:rPr>
                        <a:t> </a:t>
                      </a:r>
                      <a:r>
                        <a:rPr sz="1000" spc="-100" dirty="0">
                          <a:latin typeface="함초롬바탕"/>
                          <a:cs typeface="함초롬바탕"/>
                        </a:rPr>
                        <a:t>업체와</a:t>
                      </a:r>
                      <a:r>
                        <a:rPr sz="1000" spc="-125" dirty="0">
                          <a:latin typeface="함초롬바탕"/>
                          <a:cs typeface="함초롬바탕"/>
                        </a:rPr>
                        <a:t> </a:t>
                      </a:r>
                      <a:r>
                        <a:rPr sz="1000" spc="-95" dirty="0">
                          <a:latin typeface="함초롬바탕"/>
                          <a:cs typeface="함초롬바탕"/>
                        </a:rPr>
                        <a:t>협업</a:t>
                      </a:r>
                      <a:r>
                        <a:rPr sz="1000" spc="-125" dirty="0">
                          <a:latin typeface="함초롬바탕"/>
                          <a:cs typeface="함초롬바탕"/>
                        </a:rPr>
                        <a:t> </a:t>
                      </a:r>
                      <a:r>
                        <a:rPr sz="1000" spc="-25" dirty="0">
                          <a:latin typeface="함초롬바탕"/>
                          <a:cs typeface="함초롬바탕"/>
                        </a:rPr>
                        <a:t>논의 </a:t>
                      </a:r>
                      <a:r>
                        <a:rPr sz="1000" spc="-105" dirty="0">
                          <a:latin typeface="함초롬바탕"/>
                          <a:cs typeface="함초롬바탕"/>
                        </a:rPr>
                        <a:t>진행하는</a:t>
                      </a:r>
                      <a:r>
                        <a:rPr sz="1000" spc="-120" dirty="0">
                          <a:latin typeface="함초롬바탕"/>
                          <a:cs typeface="함초롬바탕"/>
                        </a:rPr>
                        <a:t> </a:t>
                      </a:r>
                      <a:r>
                        <a:rPr sz="1000" spc="-50" dirty="0">
                          <a:latin typeface="함초롬바탕"/>
                          <a:cs typeface="함초롬바탕"/>
                        </a:rPr>
                        <a:t>중</a:t>
                      </a:r>
                      <a:endParaRPr sz="1000">
                        <a:latin typeface="함초롬바탕"/>
                        <a:cs typeface="함초롬바탕"/>
                      </a:endParaRPr>
                    </a:p>
                  </a:txBody>
                  <a:tcPr marL="0" marR="0" marT="29209" marB="0">
                    <a:lnB w="6350">
                      <a:solidFill>
                        <a:srgbClr val="A6A6A6"/>
                      </a:solidFill>
                      <a:prstDash val="solid"/>
                    </a:lnB>
                  </a:tcPr>
                </a:tc>
                <a:extLst>
                  <a:ext uri="{0D108BD9-81ED-4DB2-BD59-A6C34878D82A}">
                    <a16:rowId xmlns:a16="http://schemas.microsoft.com/office/drawing/2014/main" val="10003"/>
                  </a:ext>
                </a:extLst>
              </a:tr>
              <a:tr h="1616710">
                <a:tc>
                  <a:txBody>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spcBef>
                          <a:spcPts val="20"/>
                        </a:spcBef>
                      </a:pPr>
                      <a:endParaRPr sz="1350">
                        <a:latin typeface="Times New Roman"/>
                        <a:cs typeface="Times New Roman"/>
                      </a:endParaRPr>
                    </a:p>
                    <a:p>
                      <a:pPr marL="266065">
                        <a:lnSpc>
                          <a:spcPct val="100000"/>
                        </a:lnSpc>
                      </a:pPr>
                      <a:r>
                        <a:rPr sz="1050" b="1" spc="-10" dirty="0">
                          <a:latin typeface="함초롬돋움"/>
                          <a:cs typeface="함초롬돋움"/>
                        </a:rPr>
                        <a:t>Zkrypto</a:t>
                      </a:r>
                      <a:endParaRPr sz="1050">
                        <a:latin typeface="함초롬돋움"/>
                        <a:cs typeface="함초롬돋움"/>
                      </a:endParaRPr>
                    </a:p>
                    <a:p>
                      <a:pPr marL="278765">
                        <a:lnSpc>
                          <a:spcPct val="100000"/>
                        </a:lnSpc>
                        <a:spcBef>
                          <a:spcPts val="120"/>
                        </a:spcBef>
                      </a:pPr>
                      <a:r>
                        <a:rPr sz="1050" b="1" spc="-20" dirty="0">
                          <a:latin typeface="함초롬바탕"/>
                          <a:cs typeface="함초롬바탕"/>
                        </a:rPr>
                        <a:t>지크립토</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pPr>
                      <a:endParaRPr sz="1400">
                        <a:latin typeface="Times New Roman"/>
                        <a:cs typeface="Times New Roman"/>
                      </a:endParaRPr>
                    </a:p>
                    <a:p>
                      <a:pPr>
                        <a:lnSpc>
                          <a:spcPct val="100000"/>
                        </a:lnSpc>
                        <a:spcBef>
                          <a:spcPts val="30"/>
                        </a:spcBef>
                      </a:pPr>
                      <a:endParaRPr sz="1900">
                        <a:latin typeface="Times New Roman"/>
                        <a:cs typeface="Times New Roman"/>
                      </a:endParaRPr>
                    </a:p>
                    <a:p>
                      <a:pPr marL="165100" marR="152400" algn="ctr">
                        <a:lnSpc>
                          <a:spcPct val="100000"/>
                        </a:lnSpc>
                      </a:pPr>
                      <a:r>
                        <a:rPr sz="1000" spc="-50" dirty="0">
                          <a:latin typeface="함초롬돋움"/>
                          <a:cs typeface="함초롬돋움"/>
                        </a:rPr>
                        <a:t>zkVoting:Poll </a:t>
                      </a:r>
                      <a:r>
                        <a:rPr sz="1000" spc="-10" dirty="0">
                          <a:latin typeface="함초롬돋움"/>
                          <a:cs typeface="함초롬돋움"/>
                        </a:rPr>
                        <a:t>Station</a:t>
                      </a:r>
                      <a:endParaRPr sz="1000">
                        <a:latin typeface="함초롬돋움"/>
                        <a:cs typeface="함초롬돋움"/>
                      </a:endParaRPr>
                    </a:p>
                    <a:p>
                      <a:pPr marL="169545" marR="156845" algn="ctr">
                        <a:lnSpc>
                          <a:spcPct val="100000"/>
                        </a:lnSpc>
                        <a:spcBef>
                          <a:spcPts val="204"/>
                        </a:spcBef>
                      </a:pPr>
                      <a:r>
                        <a:rPr sz="1000" spc="-105" dirty="0">
                          <a:latin typeface="함초롬바탕"/>
                          <a:cs typeface="함초롬바탕"/>
                        </a:rPr>
                        <a:t>블록체인</a:t>
                      </a:r>
                      <a:r>
                        <a:rPr sz="1000" spc="-120" dirty="0">
                          <a:latin typeface="함초롬바탕"/>
                          <a:cs typeface="함초롬바탕"/>
                        </a:rPr>
                        <a:t> </a:t>
                      </a:r>
                      <a:r>
                        <a:rPr sz="1000" spc="-90" dirty="0">
                          <a:latin typeface="함초롬바탕"/>
                          <a:cs typeface="함초롬바탕"/>
                        </a:rPr>
                        <a:t>기반 </a:t>
                      </a:r>
                      <a:r>
                        <a:rPr sz="1000" spc="-95" dirty="0">
                          <a:latin typeface="함초롬바탕"/>
                          <a:cs typeface="함초롬바탕"/>
                        </a:rPr>
                        <a:t>투표</a:t>
                      </a:r>
                      <a:r>
                        <a:rPr sz="1000" spc="-150" dirty="0">
                          <a:latin typeface="함초롬바탕"/>
                          <a:cs typeface="함초롬바탕"/>
                        </a:rPr>
                        <a:t> </a:t>
                      </a:r>
                      <a:r>
                        <a:rPr sz="1000" spc="-25" dirty="0">
                          <a:latin typeface="함초롬바탕"/>
                          <a:cs typeface="함초롬바탕"/>
                        </a:rPr>
                        <a:t>시스템</a:t>
                      </a:r>
                      <a:endParaRPr sz="100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F8DDE0"/>
                    </a:solidFill>
                  </a:tcPr>
                </a:tc>
                <a:tc>
                  <a:txBody>
                    <a:bodyPr/>
                    <a:lstStyle/>
                    <a:p>
                      <a:pPr marL="179705" marR="136525" indent="-107950">
                        <a:lnSpc>
                          <a:spcPct val="100000"/>
                        </a:lnSpc>
                        <a:spcBef>
                          <a:spcPts val="525"/>
                        </a:spcBef>
                        <a:buFont typeface="Arial"/>
                        <a:buChar char="•"/>
                        <a:tabLst>
                          <a:tab pos="180340" algn="l"/>
                          <a:tab pos="3545840" algn="l"/>
                        </a:tabLst>
                      </a:pPr>
                      <a:r>
                        <a:rPr sz="1000" spc="-100" dirty="0">
                          <a:latin typeface="함초롬돋움"/>
                          <a:cs typeface="함초롬돋움"/>
                        </a:rPr>
                        <a:t>'</a:t>
                      </a:r>
                      <a:r>
                        <a:rPr sz="1000" spc="-100" dirty="0">
                          <a:latin typeface="함초롬바탕"/>
                          <a:cs typeface="함초롬바탕"/>
                        </a:rPr>
                        <a:t>지케이보팅</a:t>
                      </a:r>
                      <a:r>
                        <a:rPr sz="1000" spc="-45" dirty="0">
                          <a:latin typeface="함초롬바탕"/>
                          <a:cs typeface="함초롬바탕"/>
                        </a:rPr>
                        <a:t> </a:t>
                      </a:r>
                      <a:r>
                        <a:rPr sz="1000" spc="-65" dirty="0">
                          <a:latin typeface="함초롬바탕"/>
                          <a:cs typeface="함초롬바탕"/>
                        </a:rPr>
                        <a:t>투표소</a:t>
                      </a:r>
                      <a:r>
                        <a:rPr sz="1000" spc="-65" dirty="0">
                          <a:latin typeface="함초롬돋움"/>
                          <a:cs typeface="함초롬돋움"/>
                        </a:rPr>
                        <a:t>(zkVoting:Poll</a:t>
                      </a:r>
                      <a:r>
                        <a:rPr sz="1000" spc="-105" dirty="0">
                          <a:latin typeface="함초롬돋움"/>
                          <a:cs typeface="함초롬돋움"/>
                        </a:rPr>
                        <a:t> </a:t>
                      </a:r>
                      <a:r>
                        <a:rPr sz="1000" spc="-50" dirty="0">
                          <a:latin typeface="함초롬돋움"/>
                          <a:cs typeface="함초롬돋움"/>
                        </a:rPr>
                        <a:t>Station)'</a:t>
                      </a:r>
                      <a:r>
                        <a:rPr sz="1000" spc="-50" dirty="0">
                          <a:latin typeface="함초롬바탕"/>
                          <a:cs typeface="함초롬바탕"/>
                        </a:rPr>
                        <a:t>로</a:t>
                      </a:r>
                      <a:r>
                        <a:rPr sz="1000" spc="-100" dirty="0">
                          <a:latin typeface="함초롬바탕"/>
                          <a:cs typeface="함초롬바탕"/>
                        </a:rPr>
                        <a:t> </a:t>
                      </a:r>
                      <a:r>
                        <a:rPr sz="1000" spc="-65" dirty="0">
                          <a:latin typeface="함초롬돋움"/>
                          <a:cs typeface="함초롬돋움"/>
                        </a:rPr>
                        <a:t>CES</a:t>
                      </a:r>
                      <a:r>
                        <a:rPr sz="1000" spc="-114" dirty="0">
                          <a:latin typeface="함초롬돋움"/>
                          <a:cs typeface="함초롬돋움"/>
                        </a:rPr>
                        <a:t> </a:t>
                      </a:r>
                      <a:r>
                        <a:rPr sz="1000" spc="-45" dirty="0">
                          <a:latin typeface="함초롬돋움"/>
                          <a:cs typeface="함초롬돋움"/>
                        </a:rPr>
                        <a:t>2024</a:t>
                      </a:r>
                      <a:r>
                        <a:rPr sz="1000" spc="-150" dirty="0">
                          <a:latin typeface="함초롬돋움"/>
                          <a:cs typeface="함초롬돋움"/>
                        </a:rPr>
                        <a:t> </a:t>
                      </a:r>
                      <a:r>
                        <a:rPr sz="1000" spc="-20" dirty="0">
                          <a:latin typeface="함초롬바탕"/>
                          <a:cs typeface="함초롬바탕"/>
                        </a:rPr>
                        <a:t>최고혁신</a:t>
                      </a:r>
                      <a:r>
                        <a:rPr sz="1000" dirty="0">
                          <a:latin typeface="함초롬바탕"/>
                          <a:cs typeface="함초롬바탕"/>
                        </a:rPr>
                        <a:t>	수</a:t>
                      </a:r>
                      <a:r>
                        <a:rPr sz="1000" spc="450" dirty="0">
                          <a:latin typeface="함초롬바탕"/>
                          <a:cs typeface="함초롬바탕"/>
                        </a:rPr>
                        <a:t> </a:t>
                      </a:r>
                      <a:r>
                        <a:rPr sz="1000" spc="-50" dirty="0">
                          <a:latin typeface="함초롬돋움"/>
                          <a:cs typeface="함초롬돋움"/>
                        </a:rPr>
                        <a:t>, </a:t>
                      </a:r>
                      <a:r>
                        <a:rPr sz="1000" spc="-110" dirty="0">
                          <a:latin typeface="함초롬바탕"/>
                          <a:cs typeface="함초롬바탕"/>
                        </a:rPr>
                        <a:t>지케이보팅</a:t>
                      </a:r>
                      <a:r>
                        <a:rPr sz="1000" spc="-100" dirty="0">
                          <a:latin typeface="함초롬바탕"/>
                          <a:cs typeface="함초롬바탕"/>
                        </a:rPr>
                        <a:t> 투표소</a:t>
                      </a:r>
                      <a:r>
                        <a:rPr sz="1000" spc="-130" dirty="0">
                          <a:latin typeface="함초롬바탕"/>
                          <a:cs typeface="함초롬바탕"/>
                        </a:rPr>
                        <a:t> </a:t>
                      </a:r>
                      <a:r>
                        <a:rPr sz="1000" spc="-105" dirty="0">
                          <a:latin typeface="함초롬바탕"/>
                          <a:cs typeface="함초롬바탕"/>
                        </a:rPr>
                        <a:t>시스템은</a:t>
                      </a:r>
                      <a:r>
                        <a:rPr sz="1000" spc="-100" dirty="0">
                          <a:latin typeface="함초롬바탕"/>
                          <a:cs typeface="함초롬바탕"/>
                        </a:rPr>
                        <a:t> </a:t>
                      </a:r>
                      <a:r>
                        <a:rPr sz="1000" spc="-105" dirty="0">
                          <a:latin typeface="함초롬바탕"/>
                          <a:cs typeface="함초롬바탕"/>
                        </a:rPr>
                        <a:t>유권자가</a:t>
                      </a:r>
                      <a:r>
                        <a:rPr sz="1000" spc="-114" dirty="0">
                          <a:latin typeface="함초롬바탕"/>
                          <a:cs typeface="함초롬바탕"/>
                        </a:rPr>
                        <a:t> </a:t>
                      </a:r>
                      <a:r>
                        <a:rPr sz="1000" spc="-100" dirty="0">
                          <a:latin typeface="함초롬바탕"/>
                          <a:cs typeface="함초롬바탕"/>
                        </a:rPr>
                        <a:t>본인의</a:t>
                      </a:r>
                      <a:r>
                        <a:rPr sz="1000" spc="-130" dirty="0">
                          <a:latin typeface="함초롬바탕"/>
                          <a:cs typeface="함초롬바탕"/>
                        </a:rPr>
                        <a:t> </a:t>
                      </a:r>
                      <a:r>
                        <a:rPr sz="1000" spc="-105" dirty="0">
                          <a:latin typeface="함초롬바탕"/>
                          <a:cs typeface="함초롬바탕"/>
                        </a:rPr>
                        <a:t>의도대로</a:t>
                      </a:r>
                      <a:r>
                        <a:rPr sz="1000" spc="-100" dirty="0">
                          <a:latin typeface="함초롬바탕"/>
                          <a:cs typeface="함초롬바탕"/>
                        </a:rPr>
                        <a:t> 투표가</a:t>
                      </a:r>
                      <a:r>
                        <a:rPr sz="1000" spc="-125" dirty="0">
                          <a:latin typeface="함초롬바탕"/>
                          <a:cs typeface="함초롬바탕"/>
                        </a:rPr>
                        <a:t> </a:t>
                      </a:r>
                      <a:r>
                        <a:rPr sz="1000" spc="-110" dirty="0">
                          <a:latin typeface="함초롬바탕"/>
                          <a:cs typeface="함초롬바탕"/>
                        </a:rPr>
                        <a:t>진행됐음을</a:t>
                      </a:r>
                      <a:r>
                        <a:rPr sz="1000" spc="-100" dirty="0">
                          <a:latin typeface="함초롬바탕"/>
                          <a:cs typeface="함초롬바탕"/>
                        </a:rPr>
                        <a:t> </a:t>
                      </a:r>
                      <a:r>
                        <a:rPr sz="1000" spc="-35" dirty="0">
                          <a:latin typeface="함초롬바탕"/>
                          <a:cs typeface="함초롬바탕"/>
                        </a:rPr>
                        <a:t>확인할 </a:t>
                      </a:r>
                      <a:r>
                        <a:rPr sz="1000" spc="-65" dirty="0">
                          <a:latin typeface="함초롬바탕"/>
                          <a:cs typeface="함초롬바탕"/>
                        </a:rPr>
                        <a:t>수</a:t>
                      </a:r>
                      <a:r>
                        <a:rPr sz="1000" spc="-160" dirty="0">
                          <a:latin typeface="함초롬바탕"/>
                          <a:cs typeface="함초롬바탕"/>
                        </a:rPr>
                        <a:t> </a:t>
                      </a:r>
                      <a:r>
                        <a:rPr sz="1000" spc="-90" dirty="0">
                          <a:latin typeface="함초롬바탕"/>
                          <a:cs typeface="함초롬바탕"/>
                        </a:rPr>
                        <a:t>있으며</a:t>
                      </a:r>
                      <a:r>
                        <a:rPr sz="1000" spc="-90" dirty="0">
                          <a:latin typeface="함초롬돋움"/>
                          <a:cs typeface="함초롬돋움"/>
                        </a:rPr>
                        <a:t>,</a:t>
                      </a:r>
                      <a:r>
                        <a:rPr sz="1000" spc="-114" dirty="0">
                          <a:latin typeface="함초롬돋움"/>
                          <a:cs typeface="함초롬돋움"/>
                        </a:rPr>
                        <a:t> </a:t>
                      </a:r>
                      <a:r>
                        <a:rPr sz="1000" spc="-95" dirty="0">
                          <a:latin typeface="함초롬바탕"/>
                          <a:cs typeface="함초롬바탕"/>
                        </a:rPr>
                        <a:t>선거</a:t>
                      </a:r>
                      <a:r>
                        <a:rPr sz="1000" spc="-145" dirty="0">
                          <a:latin typeface="함초롬바탕"/>
                          <a:cs typeface="함초롬바탕"/>
                        </a:rPr>
                        <a:t> </a:t>
                      </a:r>
                      <a:r>
                        <a:rPr sz="1000" spc="-65" dirty="0">
                          <a:latin typeface="함초롬바탕"/>
                          <a:cs typeface="함초롬바탕"/>
                        </a:rPr>
                        <a:t>후</a:t>
                      </a:r>
                      <a:r>
                        <a:rPr sz="1000" spc="-160" dirty="0">
                          <a:latin typeface="함초롬바탕"/>
                          <a:cs typeface="함초롬바탕"/>
                        </a:rPr>
                        <a:t> </a:t>
                      </a:r>
                      <a:r>
                        <a:rPr sz="1000" spc="-95" dirty="0">
                          <a:latin typeface="함초롬바탕"/>
                          <a:cs typeface="함초롬바탕"/>
                        </a:rPr>
                        <a:t>개표</a:t>
                      </a:r>
                      <a:r>
                        <a:rPr sz="1000" spc="-130" dirty="0">
                          <a:latin typeface="함초롬바탕"/>
                          <a:cs typeface="함초롬바탕"/>
                        </a:rPr>
                        <a:t> </a:t>
                      </a:r>
                      <a:r>
                        <a:rPr sz="1000" spc="-100" dirty="0">
                          <a:latin typeface="함초롬바탕"/>
                          <a:cs typeface="함초롬바탕"/>
                        </a:rPr>
                        <a:t>결과에</a:t>
                      </a:r>
                      <a:r>
                        <a:rPr sz="1000" spc="-130" dirty="0">
                          <a:latin typeface="함초롬바탕"/>
                          <a:cs typeface="함초롬바탕"/>
                        </a:rPr>
                        <a:t> </a:t>
                      </a:r>
                      <a:r>
                        <a:rPr sz="1000" spc="-95" dirty="0">
                          <a:latin typeface="함초롬바탕"/>
                          <a:cs typeface="함초롬바탕"/>
                        </a:rPr>
                        <a:t>대한</a:t>
                      </a:r>
                      <a:r>
                        <a:rPr sz="1000" spc="-130" dirty="0">
                          <a:latin typeface="함초롬바탕"/>
                          <a:cs typeface="함초롬바탕"/>
                        </a:rPr>
                        <a:t> </a:t>
                      </a:r>
                      <a:r>
                        <a:rPr sz="1000" spc="-110" dirty="0">
                          <a:latin typeface="함초롬바탕"/>
                          <a:cs typeface="함초롬바탕"/>
                        </a:rPr>
                        <a:t>공개검증이</a:t>
                      </a:r>
                      <a:r>
                        <a:rPr sz="1000" spc="-100" dirty="0">
                          <a:latin typeface="함초롬바탕"/>
                          <a:cs typeface="함초롬바탕"/>
                        </a:rPr>
                        <a:t> 가능한</a:t>
                      </a:r>
                      <a:r>
                        <a:rPr sz="1000" spc="-130" dirty="0">
                          <a:latin typeface="함초롬바탕"/>
                          <a:cs typeface="함초롬바탕"/>
                        </a:rPr>
                        <a:t> </a:t>
                      </a:r>
                      <a:r>
                        <a:rPr sz="1000" spc="-25" dirty="0">
                          <a:latin typeface="함초롬바탕"/>
                          <a:cs typeface="함초롬바탕"/>
                        </a:rPr>
                        <a:t>시스템</a:t>
                      </a:r>
                      <a:endParaRPr sz="1000">
                        <a:latin typeface="함초롬바탕"/>
                        <a:cs typeface="함초롬바탕"/>
                      </a:endParaRPr>
                    </a:p>
                    <a:p>
                      <a:pPr marL="179705" marR="83185" indent="-109220">
                        <a:lnSpc>
                          <a:spcPct val="100000"/>
                        </a:lnSpc>
                        <a:spcBef>
                          <a:spcPts val="395"/>
                        </a:spcBef>
                        <a:buFont typeface="Arial"/>
                        <a:buChar char="•"/>
                        <a:tabLst>
                          <a:tab pos="180340" algn="l"/>
                          <a:tab pos="757555" algn="l"/>
                          <a:tab pos="1246505" algn="l"/>
                        </a:tabLst>
                      </a:pPr>
                      <a:r>
                        <a:rPr sz="1000" spc="-95" dirty="0">
                          <a:latin typeface="함초롬바탕"/>
                          <a:cs typeface="함초롬바탕"/>
                        </a:rPr>
                        <a:t>앞서</a:t>
                      </a:r>
                      <a:r>
                        <a:rPr sz="1000" spc="-150" dirty="0">
                          <a:latin typeface="함초롬바탕"/>
                          <a:cs typeface="함초롬바탕"/>
                        </a:rPr>
                        <a:t> </a:t>
                      </a:r>
                      <a:r>
                        <a:rPr sz="1000" spc="-100" dirty="0">
                          <a:latin typeface="함초롬바탕"/>
                          <a:cs typeface="함초롬바탕"/>
                        </a:rPr>
                        <a:t>영지식</a:t>
                      </a:r>
                      <a:r>
                        <a:rPr sz="1000" spc="-120" dirty="0">
                          <a:latin typeface="함초롬바탕"/>
                          <a:cs typeface="함초롬바탕"/>
                        </a:rPr>
                        <a:t> </a:t>
                      </a:r>
                      <a:r>
                        <a:rPr sz="1000" spc="-95" dirty="0">
                          <a:latin typeface="함초롬바탕"/>
                          <a:cs typeface="함초롬바탕"/>
                        </a:rPr>
                        <a:t>증명</a:t>
                      </a:r>
                      <a:r>
                        <a:rPr sz="1000" spc="-145" dirty="0">
                          <a:latin typeface="함초롬바탕"/>
                          <a:cs typeface="함초롬바탕"/>
                        </a:rPr>
                        <a:t> </a:t>
                      </a:r>
                      <a:r>
                        <a:rPr sz="1000" spc="-100" dirty="0">
                          <a:latin typeface="함초롬바탕"/>
                          <a:cs typeface="함초롬바탕"/>
                        </a:rPr>
                        <a:t>기술과</a:t>
                      </a:r>
                      <a:r>
                        <a:rPr sz="1000" spc="-130" dirty="0">
                          <a:latin typeface="함초롬바탕"/>
                          <a:cs typeface="함초롬바탕"/>
                        </a:rPr>
                        <a:t> </a:t>
                      </a:r>
                      <a:r>
                        <a:rPr sz="1000" spc="-95" dirty="0">
                          <a:latin typeface="함초롬바탕"/>
                          <a:cs typeface="함초롬바탕"/>
                        </a:rPr>
                        <a:t>공개</a:t>
                      </a:r>
                      <a:r>
                        <a:rPr sz="1000" spc="-130" dirty="0">
                          <a:latin typeface="함초롬바탕"/>
                          <a:cs typeface="함초롬바탕"/>
                        </a:rPr>
                        <a:t> </a:t>
                      </a:r>
                      <a:r>
                        <a:rPr sz="1000" spc="-110" dirty="0">
                          <a:latin typeface="함초롬바탕"/>
                          <a:cs typeface="함초롬바탕"/>
                        </a:rPr>
                        <a:t>블록체인을</a:t>
                      </a:r>
                      <a:r>
                        <a:rPr sz="1000" spc="-100" dirty="0">
                          <a:latin typeface="함초롬바탕"/>
                          <a:cs typeface="함초롬바탕"/>
                        </a:rPr>
                        <a:t> 적용한</a:t>
                      </a:r>
                      <a:r>
                        <a:rPr sz="1000" spc="-125" dirty="0">
                          <a:latin typeface="함초롬바탕"/>
                          <a:cs typeface="함초롬바탕"/>
                        </a:rPr>
                        <a:t> </a:t>
                      </a:r>
                      <a:r>
                        <a:rPr sz="1000" spc="-10" dirty="0">
                          <a:latin typeface="함초롬돋움"/>
                          <a:cs typeface="함초롬돋움"/>
                        </a:rPr>
                        <a:t>'</a:t>
                      </a:r>
                      <a:r>
                        <a:rPr sz="1000" spc="-10" dirty="0">
                          <a:latin typeface="함초롬바탕"/>
                          <a:cs typeface="함초롬바탕"/>
                        </a:rPr>
                        <a:t>지케이보팅</a:t>
                      </a:r>
                      <a:r>
                        <a:rPr sz="1000" spc="-10" dirty="0">
                          <a:latin typeface="함초롬돋움"/>
                          <a:cs typeface="함초롬돋움"/>
                        </a:rPr>
                        <a:t>(zkVoting)'</a:t>
                      </a:r>
                      <a:r>
                        <a:rPr sz="1000" spc="-10" dirty="0">
                          <a:latin typeface="함초롬바탕"/>
                          <a:cs typeface="함초롬바탕"/>
                        </a:rPr>
                        <a:t>과 </a:t>
                      </a:r>
                      <a:r>
                        <a:rPr sz="1000" spc="-110" dirty="0">
                          <a:latin typeface="함초롬바탕"/>
                          <a:cs typeface="함초롬바탕"/>
                        </a:rPr>
                        <a:t>프라이버시</a:t>
                      </a:r>
                      <a:r>
                        <a:rPr sz="1000" spc="-80" dirty="0">
                          <a:latin typeface="함초롬바탕"/>
                          <a:cs typeface="함초롬바탕"/>
                        </a:rPr>
                        <a:t> </a:t>
                      </a:r>
                      <a:r>
                        <a:rPr sz="1000" spc="-95" dirty="0">
                          <a:latin typeface="함초롬바탕"/>
                          <a:cs typeface="함초롬바탕"/>
                        </a:rPr>
                        <a:t>보호</a:t>
                      </a:r>
                      <a:r>
                        <a:rPr sz="1000" spc="-110" dirty="0">
                          <a:latin typeface="함초롬바탕"/>
                          <a:cs typeface="함초롬바탕"/>
                        </a:rPr>
                        <a:t> </a:t>
                      </a:r>
                      <a:r>
                        <a:rPr sz="1000" spc="-100" dirty="0">
                          <a:latin typeface="함초롬바탕"/>
                          <a:cs typeface="함초롬바탕"/>
                        </a:rPr>
                        <a:t>디지털</a:t>
                      </a:r>
                      <a:r>
                        <a:rPr sz="1000" spc="-110" dirty="0">
                          <a:latin typeface="함초롬바탕"/>
                          <a:cs typeface="함초롬바탕"/>
                        </a:rPr>
                        <a:t> </a:t>
                      </a:r>
                      <a:r>
                        <a:rPr sz="1000" spc="-95" dirty="0">
                          <a:latin typeface="함초롬바탕"/>
                          <a:cs typeface="함초롬바탕"/>
                        </a:rPr>
                        <a:t>자산</a:t>
                      </a:r>
                      <a:r>
                        <a:rPr sz="1000" spc="-125" dirty="0">
                          <a:latin typeface="함초롬바탕"/>
                          <a:cs typeface="함초롬바탕"/>
                        </a:rPr>
                        <a:t> </a:t>
                      </a:r>
                      <a:r>
                        <a:rPr sz="1000" spc="-95" dirty="0">
                          <a:latin typeface="함초롬바탕"/>
                          <a:cs typeface="함초롬바탕"/>
                        </a:rPr>
                        <a:t>거래</a:t>
                      </a:r>
                      <a:r>
                        <a:rPr sz="1000" spc="-110" dirty="0">
                          <a:latin typeface="함초롬바탕"/>
                          <a:cs typeface="함초롬바탕"/>
                        </a:rPr>
                        <a:t> </a:t>
                      </a:r>
                      <a:r>
                        <a:rPr sz="1000" spc="-95" dirty="0">
                          <a:latin typeface="함초롬바탕"/>
                          <a:cs typeface="함초롬바탕"/>
                        </a:rPr>
                        <a:t>지갑</a:t>
                      </a:r>
                      <a:r>
                        <a:rPr sz="1000" spc="-130" dirty="0">
                          <a:latin typeface="함초롬바탕"/>
                          <a:cs typeface="함초롬바탕"/>
                        </a:rPr>
                        <a:t> </a:t>
                      </a:r>
                      <a:r>
                        <a:rPr sz="1000" spc="-75" dirty="0">
                          <a:latin typeface="함초롬돋움"/>
                          <a:cs typeface="함초롬돋움"/>
                        </a:rPr>
                        <a:t>'</a:t>
                      </a:r>
                      <a:r>
                        <a:rPr sz="1000" spc="-75" dirty="0">
                          <a:latin typeface="함초롬바탕"/>
                          <a:cs typeface="함초롬바탕"/>
                        </a:rPr>
                        <a:t>지케이월렛</a:t>
                      </a:r>
                      <a:r>
                        <a:rPr sz="1000" spc="-75" dirty="0">
                          <a:latin typeface="함초롬돋움"/>
                          <a:cs typeface="함초롬돋움"/>
                        </a:rPr>
                        <a:t>(zkWallet)'</a:t>
                      </a:r>
                      <a:r>
                        <a:rPr sz="1000" spc="-75" dirty="0">
                          <a:latin typeface="함초롬바탕"/>
                          <a:cs typeface="함초롬바탕"/>
                        </a:rPr>
                        <a:t>으로 </a:t>
                      </a:r>
                      <a:r>
                        <a:rPr sz="1000" spc="-65" dirty="0">
                          <a:latin typeface="함초롬돋움"/>
                          <a:cs typeface="함초롬돋움"/>
                        </a:rPr>
                        <a:t>CES</a:t>
                      </a:r>
                      <a:r>
                        <a:rPr sz="1000" spc="-130" dirty="0">
                          <a:latin typeface="함초롬돋움"/>
                          <a:cs typeface="함초롬돋움"/>
                        </a:rPr>
                        <a:t> </a:t>
                      </a:r>
                      <a:r>
                        <a:rPr sz="1000" spc="-30" dirty="0">
                          <a:latin typeface="함초롬돋움"/>
                          <a:cs typeface="함초롬돋움"/>
                        </a:rPr>
                        <a:t>2023</a:t>
                      </a:r>
                      <a:r>
                        <a:rPr sz="1000" spc="-30" dirty="0">
                          <a:latin typeface="함초롬바탕"/>
                          <a:cs typeface="함초롬바탕"/>
                        </a:rPr>
                        <a:t>에서 </a:t>
                      </a:r>
                      <a:r>
                        <a:rPr sz="1000" spc="-20" dirty="0">
                          <a:latin typeface="함초롬바탕"/>
                          <a:cs typeface="함초롬바탕"/>
                        </a:rPr>
                        <a:t>최고혁신</a:t>
                      </a:r>
                      <a:r>
                        <a:rPr sz="1000" dirty="0">
                          <a:latin typeface="함초롬바탕"/>
                          <a:cs typeface="함초롬바탕"/>
                        </a:rPr>
                        <a:t>	</a:t>
                      </a:r>
                      <a:r>
                        <a:rPr sz="1000" spc="-65" dirty="0">
                          <a:latin typeface="함초롬바탕"/>
                          <a:cs typeface="함초롬바탕"/>
                        </a:rPr>
                        <a:t>및</a:t>
                      </a:r>
                      <a:r>
                        <a:rPr sz="1000" spc="-160" dirty="0">
                          <a:latin typeface="함초롬바탕"/>
                          <a:cs typeface="함초롬바탕"/>
                        </a:rPr>
                        <a:t> </a:t>
                      </a:r>
                      <a:r>
                        <a:rPr sz="1000" spc="-25" dirty="0">
                          <a:latin typeface="함초롬바탕"/>
                          <a:cs typeface="함초롬바탕"/>
                        </a:rPr>
                        <a:t>혁신</a:t>
                      </a:r>
                      <a:r>
                        <a:rPr sz="1000" dirty="0">
                          <a:latin typeface="함초롬바탕"/>
                          <a:cs typeface="함초롬바탕"/>
                        </a:rPr>
                        <a:t>	수</a:t>
                      </a:r>
                      <a:r>
                        <a:rPr sz="1000" spc="465" dirty="0">
                          <a:latin typeface="함초롬바탕"/>
                          <a:cs typeface="함초롬바탕"/>
                        </a:rPr>
                        <a:t> </a:t>
                      </a:r>
                      <a:r>
                        <a:rPr sz="1000" spc="-65" dirty="0">
                          <a:latin typeface="함초롬바탕"/>
                          <a:cs typeface="함초롬바탕"/>
                        </a:rPr>
                        <a:t>한</a:t>
                      </a:r>
                      <a:r>
                        <a:rPr sz="1000" spc="-150" dirty="0">
                          <a:latin typeface="함초롬바탕"/>
                          <a:cs typeface="함초롬바탕"/>
                        </a:rPr>
                        <a:t> </a:t>
                      </a:r>
                      <a:r>
                        <a:rPr sz="1000" spc="-65" dirty="0">
                          <a:latin typeface="함초롬바탕"/>
                          <a:cs typeface="함초롬바탕"/>
                        </a:rPr>
                        <a:t>바</a:t>
                      </a:r>
                      <a:r>
                        <a:rPr sz="1000" spc="-165" dirty="0">
                          <a:latin typeface="함초롬바탕"/>
                          <a:cs typeface="함초롬바탕"/>
                        </a:rPr>
                        <a:t> </a:t>
                      </a:r>
                      <a:r>
                        <a:rPr sz="1000" spc="-25" dirty="0">
                          <a:latin typeface="함초롬바탕"/>
                          <a:cs typeface="함초롬바탕"/>
                        </a:rPr>
                        <a:t>있음</a:t>
                      </a:r>
                      <a:endParaRPr sz="1000">
                        <a:latin typeface="함초롬바탕"/>
                        <a:cs typeface="함초롬바탕"/>
                      </a:endParaRPr>
                    </a:p>
                    <a:p>
                      <a:pPr marL="179705" marR="302260" indent="-108585" algn="just">
                        <a:lnSpc>
                          <a:spcPct val="100000"/>
                        </a:lnSpc>
                        <a:spcBef>
                          <a:spcPts val="409"/>
                        </a:spcBef>
                        <a:buFont typeface="Arial"/>
                        <a:buChar char="•"/>
                        <a:tabLst>
                          <a:tab pos="180340" algn="l"/>
                        </a:tabLst>
                      </a:pPr>
                      <a:r>
                        <a:rPr sz="1000" spc="-270" dirty="0">
                          <a:latin typeface="함초롬바탕"/>
                          <a:cs typeface="함초롬바탕"/>
                        </a:rPr>
                        <a:t>이후</a:t>
                      </a:r>
                      <a:r>
                        <a:rPr sz="1000" spc="195" dirty="0">
                          <a:latin typeface="함초롬바탕"/>
                          <a:cs typeface="함초롬바탕"/>
                        </a:rPr>
                        <a:t> </a:t>
                      </a:r>
                      <a:r>
                        <a:rPr sz="1000" spc="-254" dirty="0">
                          <a:latin typeface="함초롬바탕"/>
                          <a:cs typeface="함초롬바탕"/>
                        </a:rPr>
                        <a:t>첨단</a:t>
                      </a:r>
                      <a:r>
                        <a:rPr sz="1000" spc="180" dirty="0">
                          <a:latin typeface="함초롬바탕"/>
                          <a:cs typeface="함초롬바탕"/>
                        </a:rPr>
                        <a:t> </a:t>
                      </a:r>
                      <a:r>
                        <a:rPr sz="1000" spc="-270" dirty="0">
                          <a:latin typeface="함초롬바탕"/>
                          <a:cs typeface="함초롬바탕"/>
                        </a:rPr>
                        <a:t>보안</a:t>
                      </a:r>
                      <a:r>
                        <a:rPr sz="1000" spc="195" dirty="0">
                          <a:latin typeface="함초롬바탕"/>
                          <a:cs typeface="함초롬바탕"/>
                        </a:rPr>
                        <a:t> </a:t>
                      </a:r>
                      <a:r>
                        <a:rPr sz="1000" spc="-254" dirty="0">
                          <a:latin typeface="함초롬바탕"/>
                          <a:cs typeface="함초롬바탕"/>
                        </a:rPr>
                        <a:t>거래</a:t>
                      </a:r>
                      <a:r>
                        <a:rPr sz="1000" spc="180" dirty="0">
                          <a:latin typeface="함초롬바탕"/>
                          <a:cs typeface="함초롬바탕"/>
                        </a:rPr>
                        <a:t> </a:t>
                      </a:r>
                      <a:r>
                        <a:rPr sz="1000" spc="-180" dirty="0">
                          <a:latin typeface="함초롬바탕"/>
                          <a:cs typeface="함초롬바탕"/>
                        </a:rPr>
                        <a:t>플랫폼</a:t>
                      </a:r>
                      <a:r>
                        <a:rPr sz="1000" spc="105" dirty="0">
                          <a:latin typeface="함초롬바탕"/>
                          <a:cs typeface="함초롬바탕"/>
                        </a:rPr>
                        <a:t> </a:t>
                      </a:r>
                      <a:r>
                        <a:rPr sz="1000" spc="-114" dirty="0">
                          <a:latin typeface="함초롬돋움"/>
                          <a:cs typeface="함초롬돋움"/>
                        </a:rPr>
                        <a:t>'</a:t>
                      </a:r>
                      <a:r>
                        <a:rPr sz="1000" spc="-114" dirty="0">
                          <a:latin typeface="함초롬바탕"/>
                          <a:cs typeface="함초롬바탕"/>
                        </a:rPr>
                        <a:t>파인애플</a:t>
                      </a:r>
                      <a:r>
                        <a:rPr sz="1000" spc="-114" dirty="0">
                          <a:latin typeface="함초롬돋움"/>
                          <a:cs typeface="함초롬돋움"/>
                        </a:rPr>
                        <a:t>’</a:t>
                      </a:r>
                      <a:r>
                        <a:rPr sz="1000" spc="40" dirty="0">
                          <a:latin typeface="함초롬돋움"/>
                          <a:cs typeface="함초롬돋움"/>
                        </a:rPr>
                        <a:t> </a:t>
                      </a:r>
                      <a:r>
                        <a:rPr sz="1000" spc="-135" dirty="0">
                          <a:latin typeface="함초롬바탕"/>
                          <a:cs typeface="함초롬바탕"/>
                        </a:rPr>
                        <a:t>공개하였음.</a:t>
                      </a:r>
                      <a:r>
                        <a:rPr sz="1000" spc="60" dirty="0">
                          <a:latin typeface="함초롬바탕"/>
                          <a:cs typeface="함초롬바탕"/>
                        </a:rPr>
                        <a:t> </a:t>
                      </a:r>
                      <a:r>
                        <a:rPr sz="1000" spc="-125" dirty="0">
                          <a:latin typeface="함초롬바탕"/>
                          <a:cs typeface="함초롬바탕"/>
                        </a:rPr>
                        <a:t>‘파인애플</a:t>
                      </a:r>
                      <a:r>
                        <a:rPr sz="1000" spc="-125" dirty="0">
                          <a:latin typeface="함초롬돋움"/>
                          <a:cs typeface="함초롬돋움"/>
                        </a:rPr>
                        <a:t>’</a:t>
                      </a:r>
                      <a:r>
                        <a:rPr sz="1000" spc="-125" dirty="0">
                          <a:latin typeface="함초롬바탕"/>
                          <a:cs typeface="함초롬바탕"/>
                        </a:rPr>
                        <a:t>은</a:t>
                      </a:r>
                      <a:r>
                        <a:rPr sz="1000" spc="50" dirty="0">
                          <a:latin typeface="함초롬바탕"/>
                          <a:cs typeface="함초롬바탕"/>
                        </a:rPr>
                        <a:t> </a:t>
                      </a:r>
                      <a:r>
                        <a:rPr sz="1000" spc="-155" dirty="0">
                          <a:latin typeface="함초롬바탕"/>
                          <a:cs typeface="함초롬바탕"/>
                        </a:rPr>
                        <a:t>블록체인</a:t>
                      </a:r>
                      <a:r>
                        <a:rPr sz="1000" spc="180" dirty="0">
                          <a:latin typeface="함초롬바탕"/>
                          <a:cs typeface="함초롬바탕"/>
                        </a:rPr>
                        <a:t> </a:t>
                      </a:r>
                      <a:r>
                        <a:rPr sz="1000" spc="-25" dirty="0">
                          <a:latin typeface="함초롬바탕"/>
                          <a:cs typeface="함초롬바탕"/>
                        </a:rPr>
                        <a:t>기술 </a:t>
                      </a:r>
                      <a:r>
                        <a:rPr sz="1000" spc="-110" dirty="0">
                          <a:latin typeface="함초롬돋움"/>
                          <a:cs typeface="함초롬돋움"/>
                        </a:rPr>
                        <a:t>'</a:t>
                      </a:r>
                      <a:r>
                        <a:rPr sz="1000" spc="-110" dirty="0">
                          <a:latin typeface="함초롬바탕"/>
                          <a:cs typeface="함초롬바탕"/>
                        </a:rPr>
                        <a:t>영지식증명</a:t>
                      </a:r>
                      <a:r>
                        <a:rPr sz="1000" spc="-110" dirty="0">
                          <a:latin typeface="함초롬돋움"/>
                          <a:cs typeface="함초롬돋움"/>
                        </a:rPr>
                        <a:t>'</a:t>
                      </a:r>
                      <a:r>
                        <a:rPr sz="1000" spc="-110" dirty="0">
                          <a:latin typeface="함초롬바탕"/>
                          <a:cs typeface="함초롬바탕"/>
                        </a:rPr>
                        <a:t>을</a:t>
                      </a:r>
                      <a:r>
                        <a:rPr sz="1000" spc="35" dirty="0">
                          <a:latin typeface="함초롬바탕"/>
                          <a:cs typeface="함초롬바탕"/>
                        </a:rPr>
                        <a:t> </a:t>
                      </a:r>
                      <a:r>
                        <a:rPr sz="1000" spc="-270" dirty="0">
                          <a:latin typeface="함초롬바탕"/>
                          <a:cs typeface="함초롬바탕"/>
                        </a:rPr>
                        <a:t>통해</a:t>
                      </a:r>
                      <a:r>
                        <a:rPr sz="1000" spc="195" dirty="0">
                          <a:latin typeface="함초롬바탕"/>
                          <a:cs typeface="함초롬바탕"/>
                        </a:rPr>
                        <a:t> </a:t>
                      </a:r>
                      <a:r>
                        <a:rPr sz="1000" spc="-160" dirty="0">
                          <a:latin typeface="함초롬바탕"/>
                          <a:cs typeface="함초롬바탕"/>
                        </a:rPr>
                        <a:t>금융사가</a:t>
                      </a:r>
                      <a:r>
                        <a:rPr sz="1000" spc="85" dirty="0">
                          <a:latin typeface="함초롬바탕"/>
                          <a:cs typeface="함초롬바탕"/>
                        </a:rPr>
                        <a:t> </a:t>
                      </a:r>
                      <a:r>
                        <a:rPr sz="1000" spc="-175" dirty="0">
                          <a:latin typeface="함초롬바탕"/>
                          <a:cs typeface="함초롬바탕"/>
                        </a:rPr>
                        <a:t>외부에</a:t>
                      </a:r>
                      <a:r>
                        <a:rPr sz="1000" spc="100" dirty="0">
                          <a:latin typeface="함초롬바탕"/>
                          <a:cs typeface="함초롬바탕"/>
                        </a:rPr>
                        <a:t> </a:t>
                      </a:r>
                      <a:r>
                        <a:rPr sz="1000" spc="-270" dirty="0">
                          <a:latin typeface="함초롬바탕"/>
                          <a:cs typeface="함초롬바탕"/>
                        </a:rPr>
                        <a:t>자산</a:t>
                      </a:r>
                      <a:r>
                        <a:rPr sz="1000" spc="195" dirty="0">
                          <a:latin typeface="함초롬바탕"/>
                          <a:cs typeface="함초롬바탕"/>
                        </a:rPr>
                        <a:t> </a:t>
                      </a:r>
                      <a:r>
                        <a:rPr sz="1000" spc="-150" dirty="0">
                          <a:latin typeface="함초롬바탕"/>
                          <a:cs typeface="함초롬바탕"/>
                        </a:rPr>
                        <a:t>이동내역을</a:t>
                      </a:r>
                      <a:r>
                        <a:rPr sz="1000" spc="130" dirty="0">
                          <a:latin typeface="함초롬바탕"/>
                          <a:cs typeface="함초롬바탕"/>
                        </a:rPr>
                        <a:t> </a:t>
                      </a:r>
                      <a:r>
                        <a:rPr sz="1000" spc="-160" dirty="0">
                          <a:latin typeface="함초롬바탕"/>
                          <a:cs typeface="함초롬바탕"/>
                        </a:rPr>
                        <a:t>공개하지</a:t>
                      </a:r>
                      <a:r>
                        <a:rPr sz="1000" spc="130" dirty="0">
                          <a:latin typeface="함초롬바탕"/>
                          <a:cs typeface="함초롬바탕"/>
                        </a:rPr>
                        <a:t> </a:t>
                      </a:r>
                      <a:r>
                        <a:rPr sz="1000" spc="-175" dirty="0">
                          <a:latin typeface="함초롬바탕"/>
                          <a:cs typeface="함초롬바탕"/>
                        </a:rPr>
                        <a:t>않고도</a:t>
                      </a:r>
                      <a:r>
                        <a:rPr sz="1000" spc="125" dirty="0">
                          <a:latin typeface="함초롬바탕"/>
                          <a:cs typeface="함초롬바탕"/>
                        </a:rPr>
                        <a:t> </a:t>
                      </a:r>
                      <a:r>
                        <a:rPr sz="1000" spc="-35" dirty="0">
                          <a:latin typeface="함초롬바탕"/>
                          <a:cs typeface="함초롬바탕"/>
                        </a:rPr>
                        <a:t>임직원 </a:t>
                      </a:r>
                      <a:r>
                        <a:rPr sz="1000" spc="-95" dirty="0">
                          <a:latin typeface="함초롬바탕"/>
                          <a:cs typeface="함초롬바탕"/>
                        </a:rPr>
                        <a:t>횡령</a:t>
                      </a:r>
                      <a:r>
                        <a:rPr sz="1000" spc="-150" dirty="0">
                          <a:latin typeface="함초롬바탕"/>
                          <a:cs typeface="함초롬바탕"/>
                        </a:rPr>
                        <a:t> </a:t>
                      </a:r>
                      <a:r>
                        <a:rPr sz="1000" spc="-65" dirty="0">
                          <a:latin typeface="함초롬바탕"/>
                          <a:cs typeface="함초롬바탕"/>
                        </a:rPr>
                        <a:t>등</a:t>
                      </a:r>
                      <a:r>
                        <a:rPr sz="1000" spc="-150" dirty="0">
                          <a:latin typeface="함초롬바탕"/>
                          <a:cs typeface="함초롬바탕"/>
                        </a:rPr>
                        <a:t> </a:t>
                      </a:r>
                      <a:r>
                        <a:rPr sz="1000" spc="-110" dirty="0">
                          <a:latin typeface="함초롬바탕"/>
                          <a:cs typeface="함초롬바탕"/>
                        </a:rPr>
                        <a:t>금융사고를</a:t>
                      </a:r>
                      <a:r>
                        <a:rPr sz="1000" spc="-105" dirty="0">
                          <a:latin typeface="함초롬바탕"/>
                          <a:cs typeface="함초롬바탕"/>
                        </a:rPr>
                        <a:t> </a:t>
                      </a:r>
                      <a:r>
                        <a:rPr sz="1000" spc="-100" dirty="0">
                          <a:latin typeface="함초롬바탕"/>
                          <a:cs typeface="함초롬바탕"/>
                        </a:rPr>
                        <a:t>예방할</a:t>
                      </a:r>
                      <a:r>
                        <a:rPr sz="1000" spc="-130" dirty="0">
                          <a:latin typeface="함초롬바탕"/>
                          <a:cs typeface="함초롬바탕"/>
                        </a:rPr>
                        <a:t> </a:t>
                      </a:r>
                      <a:r>
                        <a:rPr sz="1000" spc="-65" dirty="0">
                          <a:latin typeface="함초롬바탕"/>
                          <a:cs typeface="함초롬바탕"/>
                        </a:rPr>
                        <a:t>수</a:t>
                      </a:r>
                      <a:r>
                        <a:rPr sz="1000" spc="-150" dirty="0">
                          <a:latin typeface="함초롬바탕"/>
                          <a:cs typeface="함초롬바탕"/>
                        </a:rPr>
                        <a:t> </a:t>
                      </a:r>
                      <a:r>
                        <a:rPr sz="1000" spc="-95" dirty="0">
                          <a:latin typeface="함초롬바탕"/>
                          <a:cs typeface="함초롬바탕"/>
                        </a:rPr>
                        <a:t>있는</a:t>
                      </a:r>
                      <a:r>
                        <a:rPr sz="1000" spc="-145" dirty="0">
                          <a:latin typeface="함초롬바탕"/>
                          <a:cs typeface="함초롬바탕"/>
                        </a:rPr>
                        <a:t> </a:t>
                      </a:r>
                      <a:r>
                        <a:rPr sz="1000" spc="-20" dirty="0">
                          <a:latin typeface="함초롬바탕"/>
                          <a:cs typeface="함초롬바탕"/>
                        </a:rPr>
                        <a:t>플랫폼임</a:t>
                      </a:r>
                      <a:endParaRPr sz="1000">
                        <a:latin typeface="함초롬바탕"/>
                        <a:cs typeface="함초롬바탕"/>
                      </a:endParaRPr>
                    </a:p>
                  </a:txBody>
                  <a:tcPr marL="0" marR="0" marT="6667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4"/>
                  </a:ext>
                </a:extLst>
              </a:tr>
            </a:tbl>
          </a:graphicData>
        </a:graphic>
      </p:graphicFrame>
      <p:pic>
        <p:nvPicPr>
          <p:cNvPr id="29" name="object 29"/>
          <p:cNvPicPr/>
          <p:nvPr/>
        </p:nvPicPr>
        <p:blipFill>
          <a:blip r:embed="rId6" cstate="print"/>
          <a:stretch>
            <a:fillRect/>
          </a:stretch>
        </p:blipFill>
        <p:spPr>
          <a:xfrm>
            <a:off x="2300059" y="2154300"/>
            <a:ext cx="120649" cy="126999"/>
          </a:xfrm>
          <a:prstGeom prst="rect">
            <a:avLst/>
          </a:prstGeom>
        </p:spPr>
      </p:pic>
      <p:pic>
        <p:nvPicPr>
          <p:cNvPr id="30" name="object 30"/>
          <p:cNvPicPr/>
          <p:nvPr/>
        </p:nvPicPr>
        <p:blipFill>
          <a:blip r:embed="rId4" cstate="print"/>
          <a:stretch>
            <a:fillRect/>
          </a:stretch>
        </p:blipFill>
        <p:spPr>
          <a:xfrm>
            <a:off x="4155957" y="3701302"/>
            <a:ext cx="111124" cy="117474"/>
          </a:xfrm>
          <a:prstGeom prst="rect">
            <a:avLst/>
          </a:prstGeom>
        </p:spPr>
      </p:pic>
      <p:sp>
        <p:nvSpPr>
          <p:cNvPr id="32" name="object 32"/>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13</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7775575" cy="867410"/>
          </a:xfrm>
          <a:custGeom>
            <a:avLst/>
            <a:gdLst/>
            <a:ahLst/>
            <a:cxnLst/>
            <a:rect l="l" t="t" r="r" b="b"/>
            <a:pathLst>
              <a:path w="7775575" h="867410">
                <a:moveTo>
                  <a:pt x="0" y="866990"/>
                </a:moveTo>
                <a:lnTo>
                  <a:pt x="7775448" y="866990"/>
                </a:lnTo>
                <a:lnTo>
                  <a:pt x="7775448" y="0"/>
                </a:lnTo>
                <a:lnTo>
                  <a:pt x="0" y="0"/>
                </a:lnTo>
                <a:lnTo>
                  <a:pt x="0" y="866990"/>
                </a:lnTo>
                <a:close/>
              </a:path>
            </a:pathLst>
          </a:custGeom>
          <a:solidFill>
            <a:srgbClr val="FADDD2"/>
          </a:solidFill>
        </p:spPr>
        <p:txBody>
          <a:bodyPr wrap="square" lIns="0" tIns="0" rIns="0" bIns="0" rtlCol="0"/>
          <a:lstStyle/>
          <a:p>
            <a:endParaRPr/>
          </a:p>
        </p:txBody>
      </p:sp>
      <p:sp>
        <p:nvSpPr>
          <p:cNvPr id="3" name="object 3"/>
          <p:cNvSpPr/>
          <p:nvPr/>
        </p:nvSpPr>
        <p:spPr>
          <a:xfrm>
            <a:off x="0" y="1404633"/>
            <a:ext cx="7775575" cy="9502775"/>
          </a:xfrm>
          <a:custGeom>
            <a:avLst/>
            <a:gdLst/>
            <a:ahLst/>
            <a:cxnLst/>
            <a:rect l="l" t="t" r="r" b="b"/>
            <a:pathLst>
              <a:path w="7775575" h="9502775">
                <a:moveTo>
                  <a:pt x="0" y="9502635"/>
                </a:moveTo>
                <a:lnTo>
                  <a:pt x="7775448" y="9502635"/>
                </a:lnTo>
                <a:lnTo>
                  <a:pt x="7775448" y="0"/>
                </a:lnTo>
                <a:lnTo>
                  <a:pt x="0" y="0"/>
                </a:lnTo>
                <a:lnTo>
                  <a:pt x="0" y="9502635"/>
                </a:lnTo>
                <a:close/>
              </a:path>
            </a:pathLst>
          </a:custGeom>
          <a:solidFill>
            <a:srgbClr val="FADDD2"/>
          </a:solidFill>
        </p:spPr>
        <p:txBody>
          <a:bodyPr wrap="square" lIns="0" tIns="0" rIns="0" bIns="0" rtlCol="0"/>
          <a:lstStyle/>
          <a:p>
            <a:endParaRPr/>
          </a:p>
        </p:txBody>
      </p:sp>
      <p:sp>
        <p:nvSpPr>
          <p:cNvPr id="4" name="object 4"/>
          <p:cNvSpPr/>
          <p:nvPr/>
        </p:nvSpPr>
        <p:spPr>
          <a:xfrm>
            <a:off x="6867525" y="10181221"/>
            <a:ext cx="188595" cy="182245"/>
          </a:xfrm>
          <a:custGeom>
            <a:avLst/>
            <a:gdLst/>
            <a:ahLst/>
            <a:cxnLst/>
            <a:rect l="l" t="t" r="r" b="b"/>
            <a:pathLst>
              <a:path w="188595" h="182245">
                <a:moveTo>
                  <a:pt x="188048" y="0"/>
                </a:moveTo>
                <a:lnTo>
                  <a:pt x="0" y="0"/>
                </a:lnTo>
                <a:lnTo>
                  <a:pt x="0" y="181851"/>
                </a:lnTo>
                <a:lnTo>
                  <a:pt x="188048" y="181851"/>
                </a:lnTo>
                <a:lnTo>
                  <a:pt x="188048" y="0"/>
                </a:lnTo>
                <a:close/>
              </a:path>
            </a:pathLst>
          </a:custGeom>
          <a:solidFill>
            <a:srgbClr val="000000"/>
          </a:solidFill>
        </p:spPr>
        <p:txBody>
          <a:bodyPr wrap="square" lIns="0" tIns="0" rIns="0" bIns="0" rtlCol="0"/>
          <a:lstStyle/>
          <a:p>
            <a:endParaRPr/>
          </a:p>
        </p:txBody>
      </p:sp>
      <p:grpSp>
        <p:nvGrpSpPr>
          <p:cNvPr id="5" name="object 5"/>
          <p:cNvGrpSpPr/>
          <p:nvPr/>
        </p:nvGrpSpPr>
        <p:grpSpPr>
          <a:xfrm>
            <a:off x="0" y="446532"/>
            <a:ext cx="7775575" cy="958215"/>
            <a:chOff x="0" y="446532"/>
            <a:chExt cx="7775575" cy="958215"/>
          </a:xfrm>
        </p:grpSpPr>
        <p:sp>
          <p:nvSpPr>
            <p:cNvPr id="6" name="object 6"/>
            <p:cNvSpPr/>
            <p:nvPr/>
          </p:nvSpPr>
          <p:spPr>
            <a:xfrm>
              <a:off x="0" y="866991"/>
              <a:ext cx="7775575" cy="537845"/>
            </a:xfrm>
            <a:custGeom>
              <a:avLst/>
              <a:gdLst/>
              <a:ahLst/>
              <a:cxnLst/>
              <a:rect l="l" t="t" r="r" b="b"/>
              <a:pathLst>
                <a:path w="7775575" h="537844">
                  <a:moveTo>
                    <a:pt x="7775448" y="0"/>
                  </a:moveTo>
                  <a:lnTo>
                    <a:pt x="0" y="0"/>
                  </a:lnTo>
                  <a:lnTo>
                    <a:pt x="0" y="537641"/>
                  </a:lnTo>
                  <a:lnTo>
                    <a:pt x="7775448" y="537641"/>
                  </a:lnTo>
                  <a:lnTo>
                    <a:pt x="7775448" y="0"/>
                  </a:lnTo>
                  <a:close/>
                </a:path>
              </a:pathLst>
            </a:custGeom>
            <a:solidFill>
              <a:srgbClr val="000000"/>
            </a:solidFill>
          </p:spPr>
          <p:txBody>
            <a:bodyPr wrap="square" lIns="0" tIns="0" rIns="0" bIns="0" rtlCol="0"/>
            <a:lstStyle/>
            <a:p>
              <a:endParaRPr/>
            </a:p>
          </p:txBody>
        </p:sp>
        <p:pic>
          <p:nvPicPr>
            <p:cNvPr id="7" name="object 7"/>
            <p:cNvPicPr/>
            <p:nvPr/>
          </p:nvPicPr>
          <p:blipFill>
            <a:blip r:embed="rId2" cstate="print"/>
            <a:stretch>
              <a:fillRect/>
            </a:stretch>
          </p:blipFill>
          <p:spPr>
            <a:xfrm>
              <a:off x="6667500" y="580645"/>
              <a:ext cx="515111" cy="513587"/>
            </a:xfrm>
            <a:prstGeom prst="rect">
              <a:avLst/>
            </a:prstGeom>
          </p:spPr>
        </p:pic>
        <p:pic>
          <p:nvPicPr>
            <p:cNvPr id="8" name="object 8"/>
            <p:cNvPicPr/>
            <p:nvPr/>
          </p:nvPicPr>
          <p:blipFill>
            <a:blip r:embed="rId3" cstate="print"/>
            <a:stretch>
              <a:fillRect/>
            </a:stretch>
          </p:blipFill>
          <p:spPr>
            <a:xfrm>
              <a:off x="6694487" y="606754"/>
              <a:ext cx="407720" cy="407720"/>
            </a:xfrm>
            <a:prstGeom prst="rect">
              <a:avLst/>
            </a:prstGeom>
          </p:spPr>
        </p:pic>
        <p:pic>
          <p:nvPicPr>
            <p:cNvPr id="9" name="object 9"/>
            <p:cNvPicPr/>
            <p:nvPr/>
          </p:nvPicPr>
          <p:blipFill>
            <a:blip r:embed="rId4" cstate="print"/>
            <a:stretch>
              <a:fillRect/>
            </a:stretch>
          </p:blipFill>
          <p:spPr>
            <a:xfrm>
              <a:off x="6402323" y="446532"/>
              <a:ext cx="330707" cy="330707"/>
            </a:xfrm>
            <a:prstGeom prst="rect">
              <a:avLst/>
            </a:prstGeom>
          </p:spPr>
        </p:pic>
        <p:pic>
          <p:nvPicPr>
            <p:cNvPr id="10" name="object 10"/>
            <p:cNvPicPr/>
            <p:nvPr/>
          </p:nvPicPr>
          <p:blipFill>
            <a:blip r:embed="rId5" cstate="print"/>
            <a:stretch>
              <a:fillRect/>
            </a:stretch>
          </p:blipFill>
          <p:spPr>
            <a:xfrm>
              <a:off x="6428715" y="472439"/>
              <a:ext cx="223901" cy="223901"/>
            </a:xfrm>
            <a:prstGeom prst="rect">
              <a:avLst/>
            </a:prstGeom>
          </p:spPr>
        </p:pic>
      </p:grpSp>
      <p:sp>
        <p:nvSpPr>
          <p:cNvPr id="11" name="object 11"/>
          <p:cNvSpPr txBox="1">
            <a:spLocks noGrp="1"/>
          </p:cNvSpPr>
          <p:nvPr>
            <p:ph type="title"/>
          </p:nvPr>
        </p:nvSpPr>
        <p:spPr>
          <a:xfrm>
            <a:off x="706437" y="950614"/>
            <a:ext cx="3300729" cy="376555"/>
          </a:xfrm>
          <a:prstGeom prst="rect">
            <a:avLst/>
          </a:prstGeom>
        </p:spPr>
        <p:txBody>
          <a:bodyPr vert="horz" wrap="square" lIns="0" tIns="12700" rIns="0" bIns="0" rtlCol="0">
            <a:spAutoFit/>
          </a:bodyPr>
          <a:lstStyle/>
          <a:p>
            <a:pPr marL="12700">
              <a:lnSpc>
                <a:spcPct val="100000"/>
              </a:lnSpc>
              <a:spcBef>
                <a:spcPts val="100"/>
              </a:spcBef>
            </a:pPr>
            <a:r>
              <a:rPr spc="-105" dirty="0">
                <a:latin typeface="함초롬바탕"/>
                <a:cs typeface="함초롬바탕"/>
              </a:rPr>
              <a:t>인공지능</a:t>
            </a:r>
            <a:r>
              <a:rPr spc="-105" dirty="0"/>
              <a:t>(AI)</a:t>
            </a:r>
            <a:r>
              <a:rPr spc="-360" dirty="0"/>
              <a:t> </a:t>
            </a:r>
            <a:r>
              <a:rPr spc="-125" dirty="0">
                <a:latin typeface="함초롬바탕"/>
                <a:cs typeface="함초롬바탕"/>
              </a:rPr>
              <a:t>산업</a:t>
            </a:r>
            <a:r>
              <a:rPr spc="-125" dirty="0"/>
              <a:t>:</a:t>
            </a:r>
            <a:r>
              <a:rPr spc="-365" dirty="0"/>
              <a:t> </a:t>
            </a:r>
            <a:r>
              <a:rPr spc="-165" dirty="0">
                <a:latin typeface="함초롬바탕"/>
                <a:cs typeface="함초롬바탕"/>
              </a:rPr>
              <a:t>핵심</a:t>
            </a:r>
            <a:r>
              <a:rPr spc="-370" dirty="0">
                <a:latin typeface="함초롬바탕"/>
                <a:cs typeface="함초롬바탕"/>
              </a:rPr>
              <a:t> </a:t>
            </a:r>
            <a:r>
              <a:rPr spc="-155" dirty="0">
                <a:latin typeface="함초롬바탕"/>
                <a:cs typeface="함초롬바탕"/>
              </a:rPr>
              <a:t>기술</a:t>
            </a:r>
          </a:p>
        </p:txBody>
      </p:sp>
      <p:sp>
        <p:nvSpPr>
          <p:cNvPr id="12" name="object 12"/>
          <p:cNvSpPr txBox="1"/>
          <p:nvPr/>
        </p:nvSpPr>
        <p:spPr>
          <a:xfrm>
            <a:off x="719137" y="631190"/>
            <a:ext cx="1760855" cy="163830"/>
          </a:xfrm>
          <a:prstGeom prst="rect">
            <a:avLst/>
          </a:prstGeom>
          <a:solidFill>
            <a:srgbClr val="D04902"/>
          </a:solidFill>
          <a:ln w="9525">
            <a:solidFill>
              <a:srgbClr val="DB526A"/>
            </a:solidFill>
          </a:ln>
        </p:spPr>
        <p:txBody>
          <a:bodyPr vert="horz" wrap="square" lIns="0" tIns="0" rIns="0" bIns="0" rtlCol="0">
            <a:spAutoFit/>
          </a:bodyPr>
          <a:lstStyle/>
          <a:p>
            <a:pPr marL="22225">
              <a:lnSpc>
                <a:spcPct val="100000"/>
              </a:lnSpc>
            </a:pPr>
            <a:r>
              <a:rPr sz="1000" b="1" spc="-40" dirty="0">
                <a:solidFill>
                  <a:srgbClr val="FFFFFF"/>
                </a:solidFill>
                <a:latin typeface="함초롬바탕"/>
                <a:cs typeface="함초롬바탕"/>
              </a:rPr>
              <a:t>Appendix:</a:t>
            </a:r>
            <a:r>
              <a:rPr sz="1000" b="1" spc="-120" dirty="0">
                <a:solidFill>
                  <a:srgbClr val="FFFFFF"/>
                </a:solidFill>
                <a:latin typeface="함초롬바탕"/>
                <a:cs typeface="함초롬바탕"/>
              </a:rPr>
              <a:t> </a:t>
            </a:r>
            <a:r>
              <a:rPr sz="1000" b="1" spc="-105" dirty="0">
                <a:solidFill>
                  <a:srgbClr val="FFFFFF"/>
                </a:solidFill>
                <a:latin typeface="함초롬바탕"/>
                <a:cs typeface="함초롬바탕"/>
              </a:rPr>
              <a:t>이것만은</a:t>
            </a:r>
            <a:r>
              <a:rPr sz="1000" b="1" spc="-85" dirty="0">
                <a:solidFill>
                  <a:srgbClr val="FFFFFF"/>
                </a:solidFill>
                <a:latin typeface="함초롬바탕"/>
                <a:cs typeface="함초롬바탕"/>
              </a:rPr>
              <a:t> </a:t>
            </a:r>
            <a:r>
              <a:rPr sz="1000" b="1" spc="-95" dirty="0">
                <a:solidFill>
                  <a:srgbClr val="FFFFFF"/>
                </a:solidFill>
                <a:latin typeface="함초롬바탕"/>
                <a:cs typeface="함초롬바탕"/>
              </a:rPr>
              <a:t>알고</a:t>
            </a:r>
            <a:r>
              <a:rPr sz="1000" b="1" spc="-130" dirty="0">
                <a:solidFill>
                  <a:srgbClr val="FFFFFF"/>
                </a:solidFill>
                <a:latin typeface="함초롬바탕"/>
                <a:cs typeface="함초롬바탕"/>
              </a:rPr>
              <a:t> </a:t>
            </a:r>
            <a:r>
              <a:rPr sz="1000" b="1" spc="-25" dirty="0">
                <a:solidFill>
                  <a:srgbClr val="FFFFFF"/>
                </a:solidFill>
                <a:latin typeface="함초롬바탕"/>
                <a:cs typeface="함초롬바탕"/>
              </a:rPr>
              <a:t>가자</a:t>
            </a:r>
            <a:endParaRPr sz="1000">
              <a:latin typeface="함초롬바탕"/>
              <a:cs typeface="함초롬바탕"/>
            </a:endParaRPr>
          </a:p>
        </p:txBody>
      </p:sp>
      <p:sp>
        <p:nvSpPr>
          <p:cNvPr id="26" name="object 26"/>
          <p:cNvSpPr txBox="1"/>
          <p:nvPr/>
        </p:nvSpPr>
        <p:spPr>
          <a:xfrm>
            <a:off x="706437" y="1700723"/>
            <a:ext cx="6108065" cy="1092200"/>
          </a:xfrm>
          <a:prstGeom prst="rect">
            <a:avLst/>
          </a:prstGeom>
        </p:spPr>
        <p:txBody>
          <a:bodyPr vert="horz" wrap="square" lIns="0" tIns="12700" rIns="0" bIns="0" rtlCol="0">
            <a:spAutoFit/>
          </a:bodyPr>
          <a:lstStyle/>
          <a:p>
            <a:pPr marL="184785" marR="86995" indent="-172720" algn="just">
              <a:lnSpc>
                <a:spcPct val="100000"/>
              </a:lnSpc>
              <a:spcBef>
                <a:spcPts val="100"/>
              </a:spcBef>
              <a:buClr>
                <a:srgbClr val="D04902"/>
              </a:buClr>
              <a:buFont typeface="Arial"/>
              <a:buChar char="■"/>
              <a:tabLst>
                <a:tab pos="185420" algn="l"/>
              </a:tabLst>
            </a:pPr>
            <a:r>
              <a:rPr sz="1200" b="1" spc="-40" dirty="0">
                <a:latin typeface="함초롬바탕"/>
                <a:cs typeface="함초롬바탕"/>
              </a:rPr>
              <a:t>인공지능(Artificial</a:t>
            </a:r>
            <a:r>
              <a:rPr sz="1200" b="1" spc="-90" dirty="0">
                <a:latin typeface="함초롬바탕"/>
                <a:cs typeface="함초롬바탕"/>
              </a:rPr>
              <a:t> </a:t>
            </a:r>
            <a:r>
              <a:rPr sz="1200" b="1" spc="-10" dirty="0">
                <a:latin typeface="함초롬바탕"/>
                <a:cs typeface="함초롬바탕"/>
              </a:rPr>
              <a:t>Intelligence,</a:t>
            </a:r>
            <a:r>
              <a:rPr sz="1200" b="1" spc="-80" dirty="0">
                <a:latin typeface="함초롬바탕"/>
                <a:cs typeface="함초롬바탕"/>
              </a:rPr>
              <a:t> </a:t>
            </a:r>
            <a:r>
              <a:rPr sz="1200" b="1" spc="-90" dirty="0">
                <a:latin typeface="함초롬바탕"/>
                <a:cs typeface="함초롬바탕"/>
              </a:rPr>
              <a:t>이하</a:t>
            </a:r>
            <a:r>
              <a:rPr sz="1200" b="1" spc="-160" dirty="0">
                <a:latin typeface="함초롬바탕"/>
                <a:cs typeface="함초롬바탕"/>
              </a:rPr>
              <a:t> </a:t>
            </a:r>
            <a:r>
              <a:rPr sz="1200" b="1" spc="-15" dirty="0">
                <a:latin typeface="함초롬바탕"/>
                <a:cs typeface="함초롬바탕"/>
              </a:rPr>
              <a:t>AI)이란</a:t>
            </a:r>
            <a:r>
              <a:rPr sz="1200" b="1" spc="-120" dirty="0">
                <a:latin typeface="함초롬바탕"/>
                <a:cs typeface="함초롬바탕"/>
              </a:rPr>
              <a:t> </a:t>
            </a:r>
            <a:r>
              <a:rPr sz="1200" b="1" spc="-100" dirty="0">
                <a:latin typeface="함초롬바탕"/>
                <a:cs typeface="함초롬바탕"/>
              </a:rPr>
              <a:t>인간이</a:t>
            </a:r>
            <a:r>
              <a:rPr sz="1200" b="1" spc="919" dirty="0">
                <a:latin typeface="함초롬바탕"/>
                <a:cs typeface="함초롬바탕"/>
              </a:rPr>
              <a:t> </a:t>
            </a:r>
            <a:r>
              <a:rPr sz="1200" b="1" spc="-100" dirty="0">
                <a:latin typeface="함초롬바탕"/>
                <a:cs typeface="함초롬바탕"/>
              </a:rPr>
              <a:t>각하는</a:t>
            </a:r>
            <a:r>
              <a:rPr sz="1200" b="1" spc="-145" dirty="0">
                <a:latin typeface="함초롬바탕"/>
                <a:cs typeface="함초롬바탕"/>
              </a:rPr>
              <a:t> </a:t>
            </a:r>
            <a:r>
              <a:rPr sz="1200" b="1" spc="-100" dirty="0">
                <a:latin typeface="함초롬바탕"/>
                <a:cs typeface="함초롬바탕"/>
              </a:rPr>
              <a:t>방식을</a:t>
            </a:r>
            <a:r>
              <a:rPr sz="1200" b="1" spc="-145" dirty="0">
                <a:latin typeface="함초롬바탕"/>
                <a:cs typeface="함초롬바탕"/>
              </a:rPr>
              <a:t> </a:t>
            </a:r>
            <a:r>
              <a:rPr sz="1200" b="1" spc="-100" dirty="0">
                <a:latin typeface="함초롬바탕"/>
                <a:cs typeface="함초롬바탕"/>
              </a:rPr>
              <a:t>모방하여</a:t>
            </a:r>
            <a:r>
              <a:rPr sz="1200" b="1" spc="-145" dirty="0">
                <a:latin typeface="함초롬바탕"/>
                <a:cs typeface="함초롬바탕"/>
              </a:rPr>
              <a:t> </a:t>
            </a:r>
            <a:r>
              <a:rPr sz="1200" b="1" spc="-100" dirty="0">
                <a:latin typeface="함초롬바탕"/>
                <a:cs typeface="함초롬바탕"/>
              </a:rPr>
              <a:t>입력된</a:t>
            </a:r>
            <a:r>
              <a:rPr sz="1200" b="1" spc="-145" dirty="0">
                <a:latin typeface="함초롬바탕"/>
                <a:cs typeface="함초롬바탕"/>
              </a:rPr>
              <a:t> </a:t>
            </a:r>
            <a:r>
              <a:rPr sz="1200" b="1" spc="-204" dirty="0">
                <a:latin typeface="함초롬바탕"/>
                <a:cs typeface="함초롬바탕"/>
              </a:rPr>
              <a:t>정보를</a:t>
            </a:r>
            <a:r>
              <a:rPr sz="1200" b="1" spc="-65" dirty="0">
                <a:latin typeface="함초롬바탕"/>
                <a:cs typeface="함초롬바탕"/>
              </a:rPr>
              <a:t> </a:t>
            </a:r>
            <a:r>
              <a:rPr sz="1200" b="1" spc="95" dirty="0">
                <a:latin typeface="함초롬바탕"/>
                <a:cs typeface="함초롬바탕"/>
              </a:rPr>
              <a:t>바탕으로</a:t>
            </a:r>
            <a:r>
              <a:rPr sz="1200" b="1" spc="-145" dirty="0">
                <a:latin typeface="함초롬바탕"/>
                <a:cs typeface="함초롬바탕"/>
              </a:rPr>
              <a:t> </a:t>
            </a:r>
            <a:r>
              <a:rPr sz="1200" b="1" spc="-100" dirty="0">
                <a:latin typeface="함초롬바탕"/>
                <a:cs typeface="함초롬바탕"/>
              </a:rPr>
              <a:t>결과를</a:t>
            </a:r>
            <a:r>
              <a:rPr sz="1200" b="1" spc="-145" dirty="0">
                <a:latin typeface="함초롬바탕"/>
                <a:cs typeface="함초롬바탕"/>
              </a:rPr>
              <a:t> </a:t>
            </a:r>
            <a:r>
              <a:rPr sz="1200" b="1" spc="-100" dirty="0">
                <a:latin typeface="함초롬바탕"/>
                <a:cs typeface="함초롬바탕"/>
              </a:rPr>
              <a:t>판단하여</a:t>
            </a:r>
            <a:r>
              <a:rPr sz="1200" b="1" spc="-145" dirty="0">
                <a:latin typeface="함초롬바탕"/>
                <a:cs typeface="함초롬바탕"/>
              </a:rPr>
              <a:t> </a:t>
            </a:r>
            <a:r>
              <a:rPr sz="1200" b="1" spc="-100" dirty="0">
                <a:latin typeface="함초롬바탕"/>
                <a:cs typeface="함초롬바탕"/>
              </a:rPr>
              <a:t>제공하는</a:t>
            </a:r>
            <a:r>
              <a:rPr sz="1200" b="1" spc="-145" dirty="0">
                <a:latin typeface="함초롬바탕"/>
                <a:cs typeface="함초롬바탕"/>
              </a:rPr>
              <a:t> </a:t>
            </a:r>
            <a:r>
              <a:rPr sz="1200" b="1" spc="-85" dirty="0">
                <a:latin typeface="함초롬바탕"/>
                <a:cs typeface="함초롬바탕"/>
              </a:rPr>
              <a:t>기술로,</a:t>
            </a:r>
            <a:r>
              <a:rPr sz="1200" b="1" spc="-140" dirty="0">
                <a:latin typeface="함초롬바탕"/>
                <a:cs typeface="함초롬바탕"/>
              </a:rPr>
              <a:t> </a:t>
            </a:r>
            <a:r>
              <a:rPr sz="1200" b="1" spc="-10" dirty="0">
                <a:latin typeface="함초롬바탕"/>
                <a:cs typeface="함초롬바탕"/>
              </a:rPr>
              <a:t>2022년</a:t>
            </a:r>
            <a:r>
              <a:rPr sz="1200" b="1" spc="-110" dirty="0">
                <a:latin typeface="함초롬바탕"/>
                <a:cs typeface="함초롬바탕"/>
              </a:rPr>
              <a:t> </a:t>
            </a:r>
            <a:r>
              <a:rPr sz="1200" b="1" spc="-15" dirty="0">
                <a:latin typeface="함초롬바탕"/>
                <a:cs typeface="함초롬바탕"/>
              </a:rPr>
              <a:t>Chat</a:t>
            </a:r>
            <a:r>
              <a:rPr sz="1200" b="1" spc="-135" dirty="0">
                <a:latin typeface="함초롬바탕"/>
                <a:cs typeface="함초롬바탕"/>
              </a:rPr>
              <a:t> </a:t>
            </a:r>
            <a:r>
              <a:rPr sz="1200" b="1" spc="-5" dirty="0">
                <a:latin typeface="함초롬바탕"/>
                <a:cs typeface="함초롬바탕"/>
              </a:rPr>
              <a:t>GPT</a:t>
            </a:r>
            <a:r>
              <a:rPr sz="1200" b="1" spc="-140" dirty="0">
                <a:latin typeface="함초롬바탕"/>
                <a:cs typeface="함초롬바탕"/>
              </a:rPr>
              <a:t> </a:t>
            </a:r>
            <a:r>
              <a:rPr sz="1200" b="1" spc="-95" dirty="0">
                <a:latin typeface="함초롬바탕"/>
                <a:cs typeface="함초롬바탕"/>
              </a:rPr>
              <a:t>등</a:t>
            </a:r>
            <a:r>
              <a:rPr sz="1200" b="1" spc="-160" dirty="0">
                <a:latin typeface="함초롬바탕"/>
                <a:cs typeface="함초롬바탕"/>
              </a:rPr>
              <a:t> </a:t>
            </a:r>
            <a:r>
              <a:rPr lang="en-US" sz="1200" b="1" spc="-160" dirty="0">
                <a:latin typeface="함초롬바탕"/>
                <a:cs typeface="함초롬바탕"/>
              </a:rPr>
              <a:t> </a:t>
            </a:r>
            <a:r>
              <a:rPr sz="1200" b="1" spc="-75" dirty="0" err="1">
                <a:latin typeface="함초롬바탕"/>
                <a:cs typeface="함초롬바탕"/>
              </a:rPr>
              <a:t>이후</a:t>
            </a:r>
            <a:r>
              <a:rPr sz="1200" b="1" spc="-75" dirty="0">
                <a:latin typeface="함초롬바탕"/>
                <a:cs typeface="함초롬바탕"/>
              </a:rPr>
              <a:t>,</a:t>
            </a:r>
            <a:r>
              <a:rPr lang="en-US" sz="1200" b="1" spc="-75" dirty="0">
                <a:latin typeface="함초롬바탕"/>
                <a:cs typeface="함초롬바탕"/>
              </a:rPr>
              <a:t> </a:t>
            </a:r>
            <a:r>
              <a:rPr lang="ko-KR" altLang="en-US" sz="1200" b="1" spc="-75" dirty="0">
                <a:latin typeface="함초롬바탕"/>
                <a:cs typeface="함초롬바탕"/>
              </a:rPr>
              <a:t>생</a:t>
            </a:r>
            <a:r>
              <a:rPr lang="ko-KR" altLang="en-US" sz="1200" b="1" spc="1995" dirty="0">
                <a:latin typeface="함초롬바탕"/>
                <a:cs typeface="함초롬바탕"/>
              </a:rPr>
              <a:t>성</a:t>
            </a:r>
            <a:r>
              <a:rPr sz="1200" b="1" spc="-70" dirty="0">
                <a:latin typeface="함초롬바탕"/>
                <a:cs typeface="함초롬바탕"/>
              </a:rPr>
              <a:t>형</a:t>
            </a:r>
            <a:r>
              <a:rPr sz="1200" b="1" spc="-145" dirty="0">
                <a:latin typeface="함초롬바탕"/>
                <a:cs typeface="함초롬바탕"/>
              </a:rPr>
              <a:t> </a:t>
            </a:r>
            <a:r>
              <a:rPr sz="1200" b="1" dirty="0" err="1">
                <a:latin typeface="함초롬바탕"/>
                <a:cs typeface="함초롬바탕"/>
              </a:rPr>
              <a:t>AI를</a:t>
            </a:r>
            <a:r>
              <a:rPr sz="1200" b="1" spc="-135" dirty="0">
                <a:latin typeface="함초롬바탕"/>
                <a:cs typeface="함초롬바탕"/>
              </a:rPr>
              <a:t> </a:t>
            </a:r>
            <a:r>
              <a:rPr sz="1200" b="1" spc="-270" dirty="0" err="1">
                <a:latin typeface="함초롬바탕"/>
                <a:cs typeface="함초롬바탕"/>
              </a:rPr>
              <a:t>중심으로</a:t>
            </a:r>
            <a:endParaRPr lang="en-US" sz="1200" b="1" spc="-270" dirty="0">
              <a:latin typeface="함초롬바탕"/>
              <a:cs typeface="함초롬바탕"/>
            </a:endParaRPr>
          </a:p>
          <a:p>
            <a:pPr marL="184785" marR="86995" indent="-172720" algn="just">
              <a:lnSpc>
                <a:spcPct val="100000"/>
              </a:lnSpc>
              <a:spcBef>
                <a:spcPts val="100"/>
              </a:spcBef>
              <a:buClr>
                <a:srgbClr val="D04902"/>
              </a:buClr>
              <a:buFont typeface="Arial"/>
              <a:buChar char="■"/>
              <a:tabLst>
                <a:tab pos="185420" algn="l"/>
              </a:tabLst>
            </a:pPr>
            <a:r>
              <a:rPr sz="1200" b="1" spc="-5" dirty="0">
                <a:latin typeface="함초롬바탕"/>
                <a:cs typeface="함초롬바탕"/>
              </a:rPr>
              <a:t> </a:t>
            </a:r>
            <a:r>
              <a:rPr sz="1200" b="1" spc="-95" dirty="0">
                <a:latin typeface="함초롬바탕"/>
                <a:cs typeface="함초롬바탕"/>
              </a:rPr>
              <a:t>시</a:t>
            </a:r>
            <a:r>
              <a:rPr sz="1200" b="1" spc="-145" dirty="0">
                <a:latin typeface="함초롬바탕"/>
                <a:cs typeface="함초롬바탕"/>
              </a:rPr>
              <a:t> </a:t>
            </a:r>
            <a:r>
              <a:rPr sz="1200" b="1" spc="-100" dirty="0">
                <a:latin typeface="함초롬바탕"/>
                <a:cs typeface="함초롬바탕"/>
              </a:rPr>
              <a:t>규모가</a:t>
            </a:r>
            <a:r>
              <a:rPr sz="1200" b="1" spc="-145" dirty="0">
                <a:latin typeface="함초롬바탕"/>
                <a:cs typeface="함초롬바탕"/>
              </a:rPr>
              <a:t> </a:t>
            </a:r>
            <a:r>
              <a:rPr sz="1200" b="1" spc="-100" dirty="0">
                <a:latin typeface="함초롬바탕"/>
                <a:cs typeface="함초롬바탕"/>
              </a:rPr>
              <a:t>빠르게</a:t>
            </a:r>
            <a:r>
              <a:rPr sz="1200" b="1" spc="-145" dirty="0">
                <a:latin typeface="함초롬바탕"/>
                <a:cs typeface="함초롬바탕"/>
              </a:rPr>
              <a:t> </a:t>
            </a:r>
            <a:r>
              <a:rPr sz="1200" b="1" spc="-90" dirty="0">
                <a:latin typeface="함초롬바탕"/>
                <a:cs typeface="함초롬바탕"/>
              </a:rPr>
              <a:t>확대</a:t>
            </a:r>
            <a:r>
              <a:rPr sz="1200" b="1" spc="-160" dirty="0">
                <a:latin typeface="함초롬바탕"/>
                <a:cs typeface="함초롬바탕"/>
              </a:rPr>
              <a:t> </a:t>
            </a:r>
            <a:r>
              <a:rPr sz="1200" b="1" spc="-70" dirty="0">
                <a:latin typeface="함초롬바탕"/>
                <a:cs typeface="함초롬바탕"/>
              </a:rPr>
              <a:t>중</a:t>
            </a:r>
            <a:endParaRPr sz="1200" dirty="0">
              <a:latin typeface="함초롬바탕"/>
              <a:cs typeface="함초롬바탕"/>
            </a:endParaRPr>
          </a:p>
          <a:p>
            <a:pPr marL="184785" indent="-172720">
              <a:lnSpc>
                <a:spcPct val="100000"/>
              </a:lnSpc>
              <a:spcBef>
                <a:spcPts val="1200"/>
              </a:spcBef>
              <a:buClr>
                <a:srgbClr val="D04902"/>
              </a:buClr>
              <a:buFont typeface="Arial"/>
              <a:buChar char="■"/>
              <a:tabLst>
                <a:tab pos="185420" algn="l"/>
                <a:tab pos="5318760" algn="l"/>
              </a:tabLst>
            </a:pPr>
            <a:r>
              <a:rPr sz="1200" b="1" spc="-95" dirty="0">
                <a:latin typeface="함초롬바탕"/>
                <a:cs typeface="함초롬바탕"/>
              </a:rPr>
              <a:t>기술</a:t>
            </a:r>
            <a:r>
              <a:rPr sz="1200" b="1" spc="-130" dirty="0">
                <a:latin typeface="함초롬바탕"/>
                <a:cs typeface="함초롬바탕"/>
              </a:rPr>
              <a:t> </a:t>
            </a:r>
            <a:r>
              <a:rPr sz="1200" b="1" spc="-105" dirty="0">
                <a:latin typeface="함초롬바탕"/>
                <a:cs typeface="함초롬바탕"/>
              </a:rPr>
              <a:t>고도화와</a:t>
            </a:r>
            <a:r>
              <a:rPr sz="1200" b="1" spc="-125" dirty="0">
                <a:latin typeface="함초롬바탕"/>
                <a:cs typeface="함초롬바탕"/>
              </a:rPr>
              <a:t> </a:t>
            </a:r>
            <a:r>
              <a:rPr sz="1200" b="1" spc="-105" dirty="0">
                <a:latin typeface="함초롬바탕"/>
                <a:cs typeface="함초롬바탕"/>
              </a:rPr>
              <a:t>사용자</a:t>
            </a:r>
            <a:r>
              <a:rPr sz="1200" b="1" spc="-130" dirty="0">
                <a:latin typeface="함초롬바탕"/>
                <a:cs typeface="함초롬바탕"/>
              </a:rPr>
              <a:t> </a:t>
            </a:r>
            <a:r>
              <a:rPr sz="1200" b="1" spc="-95" dirty="0">
                <a:latin typeface="함초롬바탕"/>
                <a:cs typeface="함초롬바탕"/>
              </a:rPr>
              <a:t>친화</a:t>
            </a:r>
            <a:r>
              <a:rPr sz="1200" b="1" spc="-125" dirty="0">
                <a:latin typeface="함초롬바탕"/>
                <a:cs typeface="함초롬바탕"/>
              </a:rPr>
              <a:t> </a:t>
            </a:r>
            <a:r>
              <a:rPr sz="1200" b="1" spc="-105" dirty="0">
                <a:latin typeface="함초롬바탕"/>
                <a:cs typeface="함초롬바탕"/>
              </a:rPr>
              <a:t>중심의</a:t>
            </a:r>
            <a:r>
              <a:rPr sz="1200" b="1" spc="-145" dirty="0">
                <a:latin typeface="함초롬바탕"/>
                <a:cs typeface="함초롬바탕"/>
              </a:rPr>
              <a:t> </a:t>
            </a:r>
            <a:r>
              <a:rPr sz="1200" b="1" spc="-105" dirty="0">
                <a:latin typeface="함초롬바탕"/>
                <a:cs typeface="함초롬바탕"/>
              </a:rPr>
              <a:t>서비스가</a:t>
            </a:r>
            <a:r>
              <a:rPr sz="1200" b="1" spc="-114" dirty="0">
                <a:latin typeface="함초롬바탕"/>
                <a:cs typeface="함초롬바탕"/>
              </a:rPr>
              <a:t> </a:t>
            </a:r>
            <a:r>
              <a:rPr sz="1200" b="1" spc="-105" dirty="0">
                <a:latin typeface="함초롬바탕"/>
                <a:cs typeface="함초롬바탕"/>
              </a:rPr>
              <a:t>발전함에</a:t>
            </a:r>
            <a:r>
              <a:rPr sz="1200" b="1" spc="-130" dirty="0">
                <a:latin typeface="함초롬바탕"/>
                <a:cs typeface="함초롬바탕"/>
              </a:rPr>
              <a:t> </a:t>
            </a:r>
            <a:r>
              <a:rPr sz="1200" b="1" spc="-95" dirty="0">
                <a:latin typeface="함초롬바탕"/>
                <a:cs typeface="함초롬바탕"/>
              </a:rPr>
              <a:t>따라</a:t>
            </a:r>
            <a:r>
              <a:rPr sz="1200" b="1" spc="-140" dirty="0">
                <a:latin typeface="함초롬바탕"/>
                <a:cs typeface="함초롬바탕"/>
              </a:rPr>
              <a:t> </a:t>
            </a:r>
            <a:r>
              <a:rPr sz="1200" b="1" spc="-105" dirty="0">
                <a:latin typeface="함초롬바탕"/>
                <a:cs typeface="함초롬바탕"/>
              </a:rPr>
              <a:t>글로벌</a:t>
            </a:r>
            <a:r>
              <a:rPr sz="1200" b="1" spc="-130" dirty="0">
                <a:latin typeface="함초롬바탕"/>
                <a:cs typeface="함초롬바탕"/>
              </a:rPr>
              <a:t> </a:t>
            </a:r>
            <a:r>
              <a:rPr sz="1200" b="1" spc="55" dirty="0">
                <a:latin typeface="함초롬바탕"/>
                <a:cs typeface="함초롬바탕"/>
              </a:rPr>
              <a:t>AI</a:t>
            </a:r>
            <a:r>
              <a:rPr sz="1200" b="1" spc="-100" dirty="0">
                <a:latin typeface="함초롬바탕"/>
                <a:cs typeface="함초롬바탕"/>
              </a:rPr>
              <a:t> 시</a:t>
            </a:r>
            <a:r>
              <a:rPr sz="1200" b="1" spc="-140" dirty="0">
                <a:latin typeface="함초롬바탕"/>
                <a:cs typeface="함초롬바탕"/>
              </a:rPr>
              <a:t> </a:t>
            </a:r>
            <a:r>
              <a:rPr sz="1200" b="1" spc="-25" dirty="0" err="1">
                <a:latin typeface="함초롬바탕"/>
                <a:cs typeface="함초롬바탕"/>
              </a:rPr>
              <a:t>연평균</a:t>
            </a:r>
            <a:r>
              <a:rPr lang="en-US" sz="1200" b="1" spc="-25" dirty="0">
                <a:latin typeface="함초롬바탕"/>
                <a:cs typeface="함초롬바탕"/>
              </a:rPr>
              <a:t> </a:t>
            </a:r>
            <a:r>
              <a:rPr lang="ko-KR" altLang="en-US" sz="1200" b="1" spc="-25" dirty="0" err="1">
                <a:latin typeface="함초롬바탕"/>
                <a:cs typeface="함초롬바탕"/>
              </a:rPr>
              <a:t>성장율</a:t>
            </a:r>
            <a:r>
              <a:rPr sz="1200" b="1" spc="-35" dirty="0">
                <a:latin typeface="함초롬바탕"/>
                <a:cs typeface="함초롬바탕"/>
              </a:rPr>
              <a:t>률(CAGR)은</a:t>
            </a:r>
            <a:endParaRPr sz="1200" dirty="0">
              <a:latin typeface="함초롬바탕"/>
              <a:cs typeface="함초롬바탕"/>
            </a:endParaRPr>
          </a:p>
          <a:p>
            <a:pPr marL="184785">
              <a:lnSpc>
                <a:spcPct val="100000"/>
              </a:lnSpc>
              <a:tabLst>
                <a:tab pos="2945765" algn="l"/>
              </a:tabLst>
            </a:pPr>
            <a:r>
              <a:rPr sz="1200" b="1" spc="-45" dirty="0">
                <a:latin typeface="함초롬바탕"/>
                <a:cs typeface="함초롬바탕"/>
              </a:rPr>
              <a:t>2033년까지</a:t>
            </a:r>
            <a:r>
              <a:rPr sz="1200" b="1" spc="-15" dirty="0">
                <a:latin typeface="함초롬바탕"/>
                <a:cs typeface="함초롬바탕"/>
              </a:rPr>
              <a:t> </a:t>
            </a:r>
            <a:r>
              <a:rPr sz="1200" b="1" dirty="0">
                <a:latin typeface="함초롬바탕"/>
                <a:cs typeface="함초롬바탕"/>
              </a:rPr>
              <a:t>1t.1%가</a:t>
            </a:r>
            <a:r>
              <a:rPr sz="1200" b="1" spc="-15" dirty="0">
                <a:latin typeface="함초롬바탕"/>
                <a:cs typeface="함초롬바탕"/>
              </a:rPr>
              <a:t> </a:t>
            </a:r>
            <a:r>
              <a:rPr sz="1200" b="1" spc="-75" dirty="0">
                <a:latin typeface="함초롬바탕"/>
                <a:cs typeface="함초롬바탕"/>
              </a:rPr>
              <a:t>될</a:t>
            </a:r>
            <a:r>
              <a:rPr sz="1200" b="1" spc="-80" dirty="0">
                <a:latin typeface="함초롬바탕"/>
                <a:cs typeface="함초롬바탕"/>
              </a:rPr>
              <a:t> </a:t>
            </a:r>
            <a:r>
              <a:rPr sz="1200" b="1" spc="-95" dirty="0">
                <a:latin typeface="함초롬바탕"/>
                <a:cs typeface="함초롬바탕"/>
              </a:rPr>
              <a:t>전망이며,</a:t>
            </a:r>
            <a:r>
              <a:rPr sz="1200" b="1" spc="-55" dirty="0">
                <a:latin typeface="함초롬바탕"/>
                <a:cs typeface="함초롬바탕"/>
              </a:rPr>
              <a:t> </a:t>
            </a:r>
            <a:r>
              <a:rPr sz="1200" b="1" spc="-25" dirty="0">
                <a:latin typeface="함초롬바탕"/>
                <a:cs typeface="함초롬바탕"/>
              </a:rPr>
              <a:t>그중</a:t>
            </a:r>
            <a:r>
              <a:rPr sz="1200" b="1" dirty="0">
                <a:latin typeface="함초롬바탕"/>
                <a:cs typeface="함초롬바탕"/>
              </a:rPr>
              <a:t>	</a:t>
            </a:r>
            <a:r>
              <a:rPr sz="1200" b="1" spc="-75" dirty="0">
                <a:latin typeface="함초롬바탕"/>
                <a:cs typeface="함초롬바탕"/>
              </a:rPr>
              <a:t>형</a:t>
            </a:r>
            <a:r>
              <a:rPr sz="1200" b="1" spc="-135" dirty="0">
                <a:latin typeface="함초롬바탕"/>
                <a:cs typeface="함초롬바탕"/>
              </a:rPr>
              <a:t> </a:t>
            </a:r>
            <a:r>
              <a:rPr sz="1200" b="1" dirty="0">
                <a:latin typeface="함초롬바탕"/>
                <a:cs typeface="함초롬바탕"/>
              </a:rPr>
              <a:t>AI의</a:t>
            </a:r>
            <a:r>
              <a:rPr sz="1200" b="1" spc="-120" dirty="0">
                <a:latin typeface="함초롬바탕"/>
                <a:cs typeface="함초롬바탕"/>
              </a:rPr>
              <a:t> </a:t>
            </a:r>
            <a:r>
              <a:rPr sz="1200" b="1" spc="-20" dirty="0">
                <a:latin typeface="함초롬바탕"/>
                <a:cs typeface="함초롬바탕"/>
              </a:rPr>
              <a:t>CAGR은</a:t>
            </a:r>
            <a:r>
              <a:rPr sz="1200" b="1" spc="-105" dirty="0">
                <a:latin typeface="함초롬바탕"/>
                <a:cs typeface="함초롬바탕"/>
              </a:rPr>
              <a:t> </a:t>
            </a:r>
            <a:r>
              <a:rPr sz="1200" b="1" spc="-20" dirty="0">
                <a:latin typeface="함초롬바탕"/>
                <a:cs typeface="함초롬바탕"/>
              </a:rPr>
              <a:t>44.5%</a:t>
            </a:r>
            <a:endParaRPr sz="1200" dirty="0">
              <a:latin typeface="함초롬바탕"/>
              <a:cs typeface="함초롬바탕"/>
            </a:endParaRPr>
          </a:p>
        </p:txBody>
      </p:sp>
      <p:grpSp>
        <p:nvGrpSpPr>
          <p:cNvPr id="27" name="object 27"/>
          <p:cNvGrpSpPr/>
          <p:nvPr/>
        </p:nvGrpSpPr>
        <p:grpSpPr>
          <a:xfrm>
            <a:off x="892759" y="2869806"/>
            <a:ext cx="6167120" cy="1966595"/>
            <a:chOff x="892759" y="2869806"/>
            <a:chExt cx="6167120" cy="1966595"/>
          </a:xfrm>
        </p:grpSpPr>
        <p:sp>
          <p:nvSpPr>
            <p:cNvPr id="28" name="object 28"/>
            <p:cNvSpPr/>
            <p:nvPr/>
          </p:nvSpPr>
          <p:spPr>
            <a:xfrm>
              <a:off x="895934" y="3085808"/>
              <a:ext cx="6160770" cy="1747520"/>
            </a:xfrm>
            <a:custGeom>
              <a:avLst/>
              <a:gdLst/>
              <a:ahLst/>
              <a:cxnLst/>
              <a:rect l="l" t="t" r="r" b="b"/>
              <a:pathLst>
                <a:path w="6160770" h="1747520">
                  <a:moveTo>
                    <a:pt x="0" y="1747024"/>
                  </a:moveTo>
                  <a:lnTo>
                    <a:pt x="6160503" y="1747024"/>
                  </a:lnTo>
                  <a:lnTo>
                    <a:pt x="6160503" y="0"/>
                  </a:lnTo>
                  <a:lnTo>
                    <a:pt x="0" y="0"/>
                  </a:lnTo>
                  <a:lnTo>
                    <a:pt x="0" y="1747024"/>
                  </a:lnTo>
                  <a:close/>
                </a:path>
              </a:pathLst>
            </a:custGeom>
            <a:solidFill>
              <a:srgbClr val="FFFFFF"/>
            </a:solidFill>
          </p:spPr>
          <p:txBody>
            <a:bodyPr wrap="square" lIns="0" tIns="0" rIns="0" bIns="0" rtlCol="0"/>
            <a:lstStyle/>
            <a:p>
              <a:endParaRPr/>
            </a:p>
          </p:txBody>
        </p:sp>
        <p:sp>
          <p:nvSpPr>
            <p:cNvPr id="29" name="object 29"/>
            <p:cNvSpPr/>
            <p:nvPr/>
          </p:nvSpPr>
          <p:spPr>
            <a:xfrm>
              <a:off x="895934" y="3067812"/>
              <a:ext cx="6160770" cy="1765300"/>
            </a:xfrm>
            <a:custGeom>
              <a:avLst/>
              <a:gdLst/>
              <a:ahLst/>
              <a:cxnLst/>
              <a:rect l="l" t="t" r="r" b="b"/>
              <a:pathLst>
                <a:path w="6160770" h="1765300">
                  <a:moveTo>
                    <a:pt x="0" y="0"/>
                  </a:moveTo>
                  <a:lnTo>
                    <a:pt x="6160503" y="0"/>
                  </a:lnTo>
                  <a:lnTo>
                    <a:pt x="6160503" y="1765020"/>
                  </a:lnTo>
                  <a:lnTo>
                    <a:pt x="0" y="1765020"/>
                  </a:lnTo>
                  <a:lnTo>
                    <a:pt x="0" y="0"/>
                  </a:lnTo>
                  <a:close/>
                </a:path>
              </a:pathLst>
            </a:custGeom>
            <a:ln w="6350">
              <a:solidFill>
                <a:srgbClr val="000000"/>
              </a:solidFill>
            </a:ln>
          </p:spPr>
          <p:txBody>
            <a:bodyPr wrap="square" lIns="0" tIns="0" rIns="0" bIns="0" rtlCol="0"/>
            <a:lstStyle/>
            <a:p>
              <a:endParaRPr/>
            </a:p>
          </p:txBody>
        </p:sp>
        <p:sp>
          <p:nvSpPr>
            <p:cNvPr id="30" name="object 30"/>
            <p:cNvSpPr/>
            <p:nvPr/>
          </p:nvSpPr>
          <p:spPr>
            <a:xfrm>
              <a:off x="895934" y="2869806"/>
              <a:ext cx="6156325" cy="216535"/>
            </a:xfrm>
            <a:custGeom>
              <a:avLst/>
              <a:gdLst/>
              <a:ahLst/>
              <a:cxnLst/>
              <a:rect l="l" t="t" r="r" b="b"/>
              <a:pathLst>
                <a:path w="6156325" h="216535">
                  <a:moveTo>
                    <a:pt x="6155969" y="0"/>
                  </a:moveTo>
                  <a:lnTo>
                    <a:pt x="0" y="0"/>
                  </a:lnTo>
                  <a:lnTo>
                    <a:pt x="0" y="216001"/>
                  </a:lnTo>
                  <a:lnTo>
                    <a:pt x="6155969" y="216001"/>
                  </a:lnTo>
                  <a:lnTo>
                    <a:pt x="6155969" y="0"/>
                  </a:lnTo>
                  <a:close/>
                </a:path>
              </a:pathLst>
            </a:custGeom>
            <a:solidFill>
              <a:srgbClr val="000000"/>
            </a:solidFill>
          </p:spPr>
          <p:txBody>
            <a:bodyPr wrap="square" lIns="0" tIns="0" rIns="0" bIns="0" rtlCol="0"/>
            <a:lstStyle/>
            <a:p>
              <a:endParaRPr/>
            </a:p>
          </p:txBody>
        </p:sp>
        <p:pic>
          <p:nvPicPr>
            <p:cNvPr id="31" name="object 31"/>
            <p:cNvPicPr/>
            <p:nvPr/>
          </p:nvPicPr>
          <p:blipFill>
            <a:blip r:embed="rId6" cstate="print"/>
            <a:stretch>
              <a:fillRect/>
            </a:stretch>
          </p:blipFill>
          <p:spPr>
            <a:xfrm>
              <a:off x="1639789" y="2913799"/>
              <a:ext cx="117474" cy="126999"/>
            </a:xfrm>
            <a:prstGeom prst="rect">
              <a:avLst/>
            </a:prstGeom>
          </p:spPr>
        </p:pic>
      </p:grpSp>
      <p:sp>
        <p:nvSpPr>
          <p:cNvPr id="32" name="object 32"/>
          <p:cNvSpPr txBox="1"/>
          <p:nvPr/>
        </p:nvSpPr>
        <p:spPr>
          <a:xfrm>
            <a:off x="987378" y="2881287"/>
            <a:ext cx="1308100" cy="186690"/>
          </a:xfrm>
          <a:prstGeom prst="rect">
            <a:avLst/>
          </a:prstGeom>
        </p:spPr>
        <p:txBody>
          <a:bodyPr vert="horz" wrap="square" lIns="0" tIns="13335" rIns="0" bIns="0" rtlCol="0">
            <a:spAutoFit/>
          </a:bodyPr>
          <a:lstStyle/>
          <a:p>
            <a:pPr>
              <a:lnSpc>
                <a:spcPct val="100000"/>
              </a:lnSpc>
              <a:spcBef>
                <a:spcPts val="105"/>
              </a:spcBef>
            </a:pPr>
            <a:r>
              <a:rPr sz="1050" b="1" spc="-85" dirty="0">
                <a:solidFill>
                  <a:srgbClr val="FFFFFF"/>
                </a:solidFill>
                <a:latin typeface="함초롬바탕"/>
                <a:cs typeface="함초롬바탕"/>
              </a:rPr>
              <a:t>글로벌</a:t>
            </a:r>
            <a:r>
              <a:rPr sz="1050" b="1" spc="-150" dirty="0">
                <a:solidFill>
                  <a:srgbClr val="FFFFFF"/>
                </a:solidFill>
                <a:latin typeface="함초롬바탕"/>
                <a:cs typeface="함초롬바탕"/>
              </a:rPr>
              <a:t> </a:t>
            </a:r>
            <a:r>
              <a:rPr sz="1050" b="1" spc="50" dirty="0">
                <a:solidFill>
                  <a:srgbClr val="FFFFFF"/>
                </a:solidFill>
                <a:latin typeface="함초롬바탕"/>
                <a:cs typeface="함초롬바탕"/>
              </a:rPr>
              <a:t>AI</a:t>
            </a:r>
            <a:r>
              <a:rPr sz="1050" b="1" spc="-105" dirty="0">
                <a:solidFill>
                  <a:srgbClr val="FFFFFF"/>
                </a:solidFill>
                <a:latin typeface="함초롬바탕"/>
                <a:cs typeface="함초롬바탕"/>
              </a:rPr>
              <a:t> </a:t>
            </a:r>
            <a:r>
              <a:rPr sz="1050" b="1" spc="-80" dirty="0">
                <a:solidFill>
                  <a:srgbClr val="FFFFFF"/>
                </a:solidFill>
                <a:latin typeface="함초롬바탕"/>
                <a:cs typeface="함초롬바탕"/>
              </a:rPr>
              <a:t>시</a:t>
            </a:r>
            <a:r>
              <a:rPr sz="1050" b="1" spc="-135" dirty="0">
                <a:solidFill>
                  <a:srgbClr val="FFFFFF"/>
                </a:solidFill>
                <a:latin typeface="함초롬바탕"/>
                <a:cs typeface="함초롬바탕"/>
              </a:rPr>
              <a:t> </a:t>
            </a:r>
            <a:r>
              <a:rPr sz="1050" b="1" spc="-80" dirty="0">
                <a:solidFill>
                  <a:srgbClr val="FFFFFF"/>
                </a:solidFill>
                <a:latin typeface="함초롬바탕"/>
                <a:cs typeface="함초롬바탕"/>
              </a:rPr>
              <a:t>규모</a:t>
            </a:r>
            <a:r>
              <a:rPr sz="1050" b="1" spc="-135" dirty="0">
                <a:solidFill>
                  <a:srgbClr val="FFFFFF"/>
                </a:solidFill>
                <a:latin typeface="함초롬바탕"/>
                <a:cs typeface="함초롬바탕"/>
              </a:rPr>
              <a:t> </a:t>
            </a:r>
            <a:r>
              <a:rPr sz="1050" b="1" spc="-145" dirty="0">
                <a:solidFill>
                  <a:srgbClr val="FFFFFF"/>
                </a:solidFill>
                <a:latin typeface="함초롬바탕"/>
                <a:cs typeface="함초롬바탕"/>
              </a:rPr>
              <a:t>전망</a:t>
            </a:r>
            <a:endParaRPr sz="1050">
              <a:latin typeface="함초롬바탕"/>
              <a:cs typeface="함초롬바탕"/>
            </a:endParaRPr>
          </a:p>
        </p:txBody>
      </p:sp>
      <p:sp>
        <p:nvSpPr>
          <p:cNvPr id="33" name="object 33"/>
          <p:cNvSpPr txBox="1"/>
          <p:nvPr/>
        </p:nvSpPr>
        <p:spPr>
          <a:xfrm>
            <a:off x="6193361" y="2913291"/>
            <a:ext cx="697230" cy="147955"/>
          </a:xfrm>
          <a:prstGeom prst="rect">
            <a:avLst/>
          </a:prstGeom>
        </p:spPr>
        <p:txBody>
          <a:bodyPr vert="horz" wrap="square" lIns="0" tIns="12700" rIns="0" bIns="0" rtlCol="0">
            <a:spAutoFit/>
          </a:bodyPr>
          <a:lstStyle/>
          <a:p>
            <a:pPr>
              <a:lnSpc>
                <a:spcPct val="100000"/>
              </a:lnSpc>
              <a:spcBef>
                <a:spcPts val="100"/>
              </a:spcBef>
            </a:pPr>
            <a:r>
              <a:rPr sz="800" spc="-50" dirty="0">
                <a:solidFill>
                  <a:srgbClr val="FFFFFF"/>
                </a:solidFill>
                <a:latin typeface="함초롬돋움"/>
                <a:cs typeface="함초롬돋움"/>
              </a:rPr>
              <a:t>(</a:t>
            </a:r>
            <a:r>
              <a:rPr sz="800" spc="-50" dirty="0">
                <a:solidFill>
                  <a:srgbClr val="FFFFFF"/>
                </a:solidFill>
                <a:latin typeface="함초롬바탕"/>
                <a:cs typeface="함초롬바탕"/>
              </a:rPr>
              <a:t>단위</a:t>
            </a:r>
            <a:r>
              <a:rPr sz="800" spc="-140" dirty="0">
                <a:solidFill>
                  <a:srgbClr val="FFFFFF"/>
                </a:solidFill>
                <a:latin typeface="함초롬바탕"/>
                <a:cs typeface="함초롬바탕"/>
              </a:rPr>
              <a:t> </a:t>
            </a:r>
            <a:r>
              <a:rPr sz="800" dirty="0">
                <a:solidFill>
                  <a:srgbClr val="FFFFFF"/>
                </a:solidFill>
                <a:latin typeface="함초롬돋움"/>
                <a:cs typeface="함초롬돋움"/>
              </a:rPr>
              <a:t>:</a:t>
            </a:r>
            <a:r>
              <a:rPr sz="800" spc="10" dirty="0">
                <a:solidFill>
                  <a:srgbClr val="FFFFFF"/>
                </a:solidFill>
                <a:latin typeface="함초롬돋움"/>
                <a:cs typeface="함초롬돋움"/>
              </a:rPr>
              <a:t> </a:t>
            </a:r>
            <a:r>
              <a:rPr sz="800" spc="-45" dirty="0">
                <a:solidFill>
                  <a:srgbClr val="FFFFFF"/>
                </a:solidFill>
                <a:latin typeface="함초롬바탕"/>
                <a:cs typeface="함초롬바탕"/>
              </a:rPr>
              <a:t>십억달러</a:t>
            </a:r>
            <a:r>
              <a:rPr sz="800" spc="-45" dirty="0">
                <a:solidFill>
                  <a:srgbClr val="FFFFFF"/>
                </a:solidFill>
                <a:latin typeface="함초롬돋움"/>
                <a:cs typeface="함초롬돋움"/>
              </a:rPr>
              <a:t>)</a:t>
            </a:r>
            <a:endParaRPr sz="800">
              <a:latin typeface="함초롬돋움"/>
              <a:cs typeface="함초롬돋움"/>
            </a:endParaRPr>
          </a:p>
        </p:txBody>
      </p:sp>
      <p:sp>
        <p:nvSpPr>
          <p:cNvPr id="34" name="object 34"/>
          <p:cNvSpPr txBox="1"/>
          <p:nvPr/>
        </p:nvSpPr>
        <p:spPr>
          <a:xfrm>
            <a:off x="3736340" y="3488846"/>
            <a:ext cx="1198245" cy="162560"/>
          </a:xfrm>
          <a:prstGeom prst="rect">
            <a:avLst/>
          </a:prstGeom>
        </p:spPr>
        <p:txBody>
          <a:bodyPr vert="horz" wrap="square" lIns="0" tIns="12700" rIns="0" bIns="0" rtlCol="0">
            <a:spAutoFit/>
          </a:bodyPr>
          <a:lstStyle/>
          <a:p>
            <a:pPr marL="12700">
              <a:lnSpc>
                <a:spcPct val="100000"/>
              </a:lnSpc>
              <a:spcBef>
                <a:spcPts val="100"/>
              </a:spcBef>
            </a:pPr>
            <a:r>
              <a:rPr sz="900" b="1" spc="-60" dirty="0">
                <a:latin typeface="함초롬바탕"/>
                <a:cs typeface="함초롬바탕"/>
              </a:rPr>
              <a:t>전체</a:t>
            </a:r>
            <a:r>
              <a:rPr sz="900" b="1" spc="-65" dirty="0">
                <a:latin typeface="함초롬바탕"/>
                <a:cs typeface="함초롬바탕"/>
              </a:rPr>
              <a:t> </a:t>
            </a:r>
            <a:r>
              <a:rPr sz="900" b="1" spc="-20" dirty="0">
                <a:latin typeface="함초롬바탕"/>
                <a:cs typeface="함초롬바탕"/>
              </a:rPr>
              <a:t>AI:</a:t>
            </a:r>
            <a:r>
              <a:rPr sz="900" b="1" spc="-55" dirty="0">
                <a:latin typeface="함초롬바탕"/>
                <a:cs typeface="함초롬바탕"/>
              </a:rPr>
              <a:t> </a:t>
            </a:r>
            <a:r>
              <a:rPr sz="900" b="1" spc="70" dirty="0">
                <a:latin typeface="함초롬바탕"/>
                <a:cs typeface="함초롬바탕"/>
              </a:rPr>
              <a:t>1t.1%</a:t>
            </a:r>
            <a:r>
              <a:rPr sz="900" b="1" spc="-80" dirty="0">
                <a:latin typeface="함초롬바탕"/>
                <a:cs typeface="함초롬바탕"/>
              </a:rPr>
              <a:t> </a:t>
            </a:r>
            <a:r>
              <a:rPr sz="900" b="1" spc="-10" dirty="0">
                <a:latin typeface="함초롬바탕"/>
                <a:cs typeface="함초롬바탕"/>
              </a:rPr>
              <a:t>(CAGR)</a:t>
            </a:r>
            <a:endParaRPr sz="900">
              <a:latin typeface="함초롬바탕"/>
              <a:cs typeface="함초롬바탕"/>
            </a:endParaRPr>
          </a:p>
        </p:txBody>
      </p:sp>
      <p:grpSp>
        <p:nvGrpSpPr>
          <p:cNvPr id="47" name="object 47"/>
          <p:cNvGrpSpPr/>
          <p:nvPr/>
        </p:nvGrpSpPr>
        <p:grpSpPr>
          <a:xfrm>
            <a:off x="1017049" y="3337054"/>
            <a:ext cx="5920105" cy="1253490"/>
            <a:chOff x="1017049" y="3337054"/>
            <a:chExt cx="5920105" cy="1253490"/>
          </a:xfrm>
        </p:grpSpPr>
        <p:sp>
          <p:nvSpPr>
            <p:cNvPr id="48" name="object 48"/>
            <p:cNvSpPr/>
            <p:nvPr/>
          </p:nvSpPr>
          <p:spPr>
            <a:xfrm>
              <a:off x="1423691" y="3371913"/>
              <a:ext cx="5050155" cy="1014094"/>
            </a:xfrm>
            <a:custGeom>
              <a:avLst/>
              <a:gdLst/>
              <a:ahLst/>
              <a:cxnLst/>
              <a:rect l="l" t="t" r="r" b="b"/>
              <a:pathLst>
                <a:path w="5050155" h="1014095">
                  <a:moveTo>
                    <a:pt x="0" y="1014044"/>
                  </a:moveTo>
                  <a:lnTo>
                    <a:pt x="5050104" y="0"/>
                  </a:lnTo>
                </a:path>
              </a:pathLst>
            </a:custGeom>
            <a:ln w="12699">
              <a:solidFill>
                <a:srgbClr val="D04902"/>
              </a:solidFill>
              <a:prstDash val="sysDash"/>
            </a:ln>
          </p:spPr>
          <p:txBody>
            <a:bodyPr wrap="square" lIns="0" tIns="0" rIns="0" bIns="0" rtlCol="0"/>
            <a:lstStyle/>
            <a:p>
              <a:endParaRPr/>
            </a:p>
          </p:txBody>
        </p:sp>
        <p:sp>
          <p:nvSpPr>
            <p:cNvPr id="49" name="object 49"/>
            <p:cNvSpPr/>
            <p:nvPr/>
          </p:nvSpPr>
          <p:spPr>
            <a:xfrm>
              <a:off x="6453850" y="3337054"/>
              <a:ext cx="82550" cy="74930"/>
            </a:xfrm>
            <a:custGeom>
              <a:avLst/>
              <a:gdLst/>
              <a:ahLst/>
              <a:cxnLst/>
              <a:rect l="l" t="t" r="r" b="b"/>
              <a:pathLst>
                <a:path w="82550" h="74929">
                  <a:moveTo>
                    <a:pt x="0" y="0"/>
                  </a:moveTo>
                  <a:lnTo>
                    <a:pt x="14998" y="74714"/>
                  </a:lnTo>
                  <a:lnTo>
                    <a:pt x="82207" y="22352"/>
                  </a:lnTo>
                  <a:lnTo>
                    <a:pt x="0" y="0"/>
                  </a:lnTo>
                  <a:close/>
                </a:path>
              </a:pathLst>
            </a:custGeom>
            <a:solidFill>
              <a:srgbClr val="D04902"/>
            </a:solidFill>
          </p:spPr>
          <p:txBody>
            <a:bodyPr wrap="square" lIns="0" tIns="0" rIns="0" bIns="0" rtlCol="0"/>
            <a:lstStyle/>
            <a:p>
              <a:endParaRPr/>
            </a:p>
          </p:txBody>
        </p:sp>
        <p:sp>
          <p:nvSpPr>
            <p:cNvPr id="50" name="object 50"/>
            <p:cNvSpPr/>
            <p:nvPr/>
          </p:nvSpPr>
          <p:spPr>
            <a:xfrm>
              <a:off x="1423691" y="4333576"/>
              <a:ext cx="5049520" cy="234315"/>
            </a:xfrm>
            <a:custGeom>
              <a:avLst/>
              <a:gdLst/>
              <a:ahLst/>
              <a:cxnLst/>
              <a:rect l="l" t="t" r="r" b="b"/>
              <a:pathLst>
                <a:path w="5049520" h="234314">
                  <a:moveTo>
                    <a:pt x="0" y="234251"/>
                  </a:moveTo>
                  <a:lnTo>
                    <a:pt x="5048935" y="0"/>
                  </a:lnTo>
                </a:path>
              </a:pathLst>
            </a:custGeom>
            <a:ln w="12700">
              <a:solidFill>
                <a:srgbClr val="EB8B00"/>
              </a:solidFill>
              <a:prstDash val="sysDash"/>
            </a:ln>
          </p:spPr>
          <p:txBody>
            <a:bodyPr wrap="square" lIns="0" tIns="0" rIns="0" bIns="0" rtlCol="0"/>
            <a:lstStyle/>
            <a:p>
              <a:endParaRPr/>
            </a:p>
          </p:txBody>
        </p:sp>
        <p:sp>
          <p:nvSpPr>
            <p:cNvPr id="51" name="object 51"/>
            <p:cNvSpPr/>
            <p:nvPr/>
          </p:nvSpPr>
          <p:spPr>
            <a:xfrm>
              <a:off x="6458173" y="4296100"/>
              <a:ext cx="78105" cy="76200"/>
            </a:xfrm>
            <a:custGeom>
              <a:avLst/>
              <a:gdLst/>
              <a:ahLst/>
              <a:cxnLst/>
              <a:rect l="l" t="t" r="r" b="b"/>
              <a:pathLst>
                <a:path w="78104" h="76200">
                  <a:moveTo>
                    <a:pt x="0" y="0"/>
                  </a:moveTo>
                  <a:lnTo>
                    <a:pt x="3530" y="76123"/>
                  </a:lnTo>
                  <a:lnTo>
                    <a:pt x="77876" y="34531"/>
                  </a:lnTo>
                  <a:lnTo>
                    <a:pt x="0" y="0"/>
                  </a:lnTo>
                  <a:close/>
                </a:path>
              </a:pathLst>
            </a:custGeom>
            <a:solidFill>
              <a:srgbClr val="EB8B00"/>
            </a:solidFill>
          </p:spPr>
          <p:txBody>
            <a:bodyPr wrap="square" lIns="0" tIns="0" rIns="0" bIns="0" rtlCol="0"/>
            <a:lstStyle/>
            <a:p>
              <a:endParaRPr/>
            </a:p>
          </p:txBody>
        </p:sp>
        <p:sp>
          <p:nvSpPr>
            <p:cNvPr id="52" name="object 52"/>
            <p:cNvSpPr/>
            <p:nvPr/>
          </p:nvSpPr>
          <p:spPr>
            <a:xfrm>
              <a:off x="1199388" y="4332731"/>
              <a:ext cx="5554980" cy="252729"/>
            </a:xfrm>
            <a:custGeom>
              <a:avLst/>
              <a:gdLst/>
              <a:ahLst/>
              <a:cxnLst/>
              <a:rect l="l" t="t" r="r" b="b"/>
              <a:pathLst>
                <a:path w="5554980" h="252729">
                  <a:moveTo>
                    <a:pt x="236207" y="243827"/>
                  </a:moveTo>
                  <a:lnTo>
                    <a:pt x="0" y="243827"/>
                  </a:lnTo>
                  <a:lnTo>
                    <a:pt x="0" y="252564"/>
                  </a:lnTo>
                  <a:lnTo>
                    <a:pt x="236207" y="252564"/>
                  </a:lnTo>
                  <a:lnTo>
                    <a:pt x="236207" y="243827"/>
                  </a:lnTo>
                  <a:close/>
                </a:path>
                <a:path w="5554980" h="252729">
                  <a:moveTo>
                    <a:pt x="827519" y="240792"/>
                  </a:moveTo>
                  <a:lnTo>
                    <a:pt x="591312" y="240792"/>
                  </a:lnTo>
                  <a:lnTo>
                    <a:pt x="591312" y="252564"/>
                  </a:lnTo>
                  <a:lnTo>
                    <a:pt x="827519" y="252564"/>
                  </a:lnTo>
                  <a:lnTo>
                    <a:pt x="827519" y="240792"/>
                  </a:lnTo>
                  <a:close/>
                </a:path>
                <a:path w="5554980" h="252729">
                  <a:moveTo>
                    <a:pt x="1418844" y="234683"/>
                  </a:moveTo>
                  <a:lnTo>
                    <a:pt x="1181100" y="234683"/>
                  </a:lnTo>
                  <a:lnTo>
                    <a:pt x="1181100" y="252564"/>
                  </a:lnTo>
                  <a:lnTo>
                    <a:pt x="1418844" y="252564"/>
                  </a:lnTo>
                  <a:lnTo>
                    <a:pt x="1418844" y="234683"/>
                  </a:lnTo>
                  <a:close/>
                </a:path>
                <a:path w="5554980" h="252729">
                  <a:moveTo>
                    <a:pt x="2008632" y="227076"/>
                  </a:moveTo>
                  <a:lnTo>
                    <a:pt x="1772412" y="227076"/>
                  </a:lnTo>
                  <a:lnTo>
                    <a:pt x="1772412" y="252564"/>
                  </a:lnTo>
                  <a:lnTo>
                    <a:pt x="2008632" y="252564"/>
                  </a:lnTo>
                  <a:lnTo>
                    <a:pt x="2008632" y="227076"/>
                  </a:lnTo>
                  <a:close/>
                </a:path>
                <a:path w="5554980" h="252729">
                  <a:moveTo>
                    <a:pt x="2599944" y="214884"/>
                  </a:moveTo>
                  <a:lnTo>
                    <a:pt x="2363724" y="214884"/>
                  </a:lnTo>
                  <a:lnTo>
                    <a:pt x="2363724" y="252564"/>
                  </a:lnTo>
                  <a:lnTo>
                    <a:pt x="2599944" y="252564"/>
                  </a:lnTo>
                  <a:lnTo>
                    <a:pt x="2599944" y="214884"/>
                  </a:lnTo>
                  <a:close/>
                </a:path>
                <a:path w="5554980" h="252729">
                  <a:moveTo>
                    <a:pt x="3191243" y="198107"/>
                  </a:moveTo>
                  <a:lnTo>
                    <a:pt x="2955036" y="198107"/>
                  </a:lnTo>
                  <a:lnTo>
                    <a:pt x="2955036" y="252564"/>
                  </a:lnTo>
                  <a:lnTo>
                    <a:pt x="3191243" y="252564"/>
                  </a:lnTo>
                  <a:lnTo>
                    <a:pt x="3191243" y="198107"/>
                  </a:lnTo>
                  <a:close/>
                </a:path>
                <a:path w="5554980" h="252729">
                  <a:moveTo>
                    <a:pt x="3782568" y="172212"/>
                  </a:moveTo>
                  <a:lnTo>
                    <a:pt x="3546348" y="172212"/>
                  </a:lnTo>
                  <a:lnTo>
                    <a:pt x="3546348" y="252564"/>
                  </a:lnTo>
                  <a:lnTo>
                    <a:pt x="3782568" y="252564"/>
                  </a:lnTo>
                  <a:lnTo>
                    <a:pt x="3782568" y="172212"/>
                  </a:lnTo>
                  <a:close/>
                </a:path>
                <a:path w="5554980" h="252729">
                  <a:moveTo>
                    <a:pt x="4373880" y="134099"/>
                  </a:moveTo>
                  <a:lnTo>
                    <a:pt x="4137660" y="134099"/>
                  </a:lnTo>
                  <a:lnTo>
                    <a:pt x="4137660" y="252564"/>
                  </a:lnTo>
                  <a:lnTo>
                    <a:pt x="4373880" y="252564"/>
                  </a:lnTo>
                  <a:lnTo>
                    <a:pt x="4373880" y="134099"/>
                  </a:lnTo>
                  <a:close/>
                </a:path>
                <a:path w="5554980" h="252729">
                  <a:moveTo>
                    <a:pt x="4963668" y="79235"/>
                  </a:moveTo>
                  <a:lnTo>
                    <a:pt x="4727448" y="79235"/>
                  </a:lnTo>
                  <a:lnTo>
                    <a:pt x="4727448" y="252564"/>
                  </a:lnTo>
                  <a:lnTo>
                    <a:pt x="4963668" y="252564"/>
                  </a:lnTo>
                  <a:lnTo>
                    <a:pt x="4963668" y="79235"/>
                  </a:lnTo>
                  <a:close/>
                </a:path>
                <a:path w="5554980" h="252729">
                  <a:moveTo>
                    <a:pt x="5554967" y="0"/>
                  </a:moveTo>
                  <a:lnTo>
                    <a:pt x="5318760" y="0"/>
                  </a:lnTo>
                  <a:lnTo>
                    <a:pt x="5318760" y="252564"/>
                  </a:lnTo>
                  <a:lnTo>
                    <a:pt x="5554967" y="252564"/>
                  </a:lnTo>
                  <a:lnTo>
                    <a:pt x="5554967" y="0"/>
                  </a:lnTo>
                  <a:close/>
                </a:path>
              </a:pathLst>
            </a:custGeom>
            <a:solidFill>
              <a:srgbClr val="FFB600"/>
            </a:solidFill>
          </p:spPr>
          <p:txBody>
            <a:bodyPr wrap="square" lIns="0" tIns="0" rIns="0" bIns="0" rtlCol="0"/>
            <a:lstStyle/>
            <a:p>
              <a:endParaRPr/>
            </a:p>
          </p:txBody>
        </p:sp>
        <p:sp>
          <p:nvSpPr>
            <p:cNvPr id="53" name="object 53"/>
            <p:cNvSpPr/>
            <p:nvPr/>
          </p:nvSpPr>
          <p:spPr>
            <a:xfrm>
              <a:off x="1199388" y="3363467"/>
              <a:ext cx="5554980" cy="1213485"/>
            </a:xfrm>
            <a:custGeom>
              <a:avLst/>
              <a:gdLst/>
              <a:ahLst/>
              <a:cxnLst/>
              <a:rect l="l" t="t" r="r" b="b"/>
              <a:pathLst>
                <a:path w="5554980" h="1213485">
                  <a:moveTo>
                    <a:pt x="236207" y="1013460"/>
                  </a:moveTo>
                  <a:lnTo>
                    <a:pt x="0" y="1013460"/>
                  </a:lnTo>
                  <a:lnTo>
                    <a:pt x="0" y="1213104"/>
                  </a:lnTo>
                  <a:lnTo>
                    <a:pt x="236207" y="1213104"/>
                  </a:lnTo>
                  <a:lnTo>
                    <a:pt x="236207" y="1013460"/>
                  </a:lnTo>
                  <a:close/>
                </a:path>
                <a:path w="5554980" h="1213485">
                  <a:moveTo>
                    <a:pt x="827532" y="970800"/>
                  </a:moveTo>
                  <a:lnTo>
                    <a:pt x="591312" y="970800"/>
                  </a:lnTo>
                  <a:lnTo>
                    <a:pt x="591312" y="1210068"/>
                  </a:lnTo>
                  <a:lnTo>
                    <a:pt x="827532" y="1210068"/>
                  </a:lnTo>
                  <a:lnTo>
                    <a:pt x="827532" y="970800"/>
                  </a:lnTo>
                  <a:close/>
                </a:path>
                <a:path w="5554980" h="1213485">
                  <a:moveTo>
                    <a:pt x="1418844" y="920496"/>
                  </a:moveTo>
                  <a:lnTo>
                    <a:pt x="1181100" y="920496"/>
                  </a:lnTo>
                  <a:lnTo>
                    <a:pt x="1181100" y="1203960"/>
                  </a:lnTo>
                  <a:lnTo>
                    <a:pt x="1418844" y="1203960"/>
                  </a:lnTo>
                  <a:lnTo>
                    <a:pt x="1418844" y="920496"/>
                  </a:lnTo>
                  <a:close/>
                </a:path>
                <a:path w="5554980" h="1213485">
                  <a:moveTo>
                    <a:pt x="2008632" y="859536"/>
                  </a:moveTo>
                  <a:lnTo>
                    <a:pt x="1772412" y="859536"/>
                  </a:lnTo>
                  <a:lnTo>
                    <a:pt x="1772412" y="1196340"/>
                  </a:lnTo>
                  <a:lnTo>
                    <a:pt x="2008632" y="1196340"/>
                  </a:lnTo>
                  <a:lnTo>
                    <a:pt x="2008632" y="859536"/>
                  </a:lnTo>
                  <a:close/>
                </a:path>
                <a:path w="5554980" h="1213485">
                  <a:moveTo>
                    <a:pt x="2599944" y="783336"/>
                  </a:moveTo>
                  <a:lnTo>
                    <a:pt x="2363724" y="783336"/>
                  </a:lnTo>
                  <a:lnTo>
                    <a:pt x="2363724" y="1184148"/>
                  </a:lnTo>
                  <a:lnTo>
                    <a:pt x="2599944" y="1184148"/>
                  </a:lnTo>
                  <a:lnTo>
                    <a:pt x="2599944" y="783336"/>
                  </a:lnTo>
                  <a:close/>
                </a:path>
                <a:path w="5554980" h="1213485">
                  <a:moveTo>
                    <a:pt x="3191256" y="690372"/>
                  </a:moveTo>
                  <a:lnTo>
                    <a:pt x="2955036" y="690372"/>
                  </a:lnTo>
                  <a:lnTo>
                    <a:pt x="2955036" y="1167384"/>
                  </a:lnTo>
                  <a:lnTo>
                    <a:pt x="3191256" y="1167384"/>
                  </a:lnTo>
                  <a:lnTo>
                    <a:pt x="3191256" y="690372"/>
                  </a:lnTo>
                  <a:close/>
                </a:path>
                <a:path w="5554980" h="1213485">
                  <a:moveTo>
                    <a:pt x="3782568" y="573024"/>
                  </a:moveTo>
                  <a:lnTo>
                    <a:pt x="3546348" y="573024"/>
                  </a:lnTo>
                  <a:lnTo>
                    <a:pt x="3546348" y="1141476"/>
                  </a:lnTo>
                  <a:lnTo>
                    <a:pt x="3782568" y="1141476"/>
                  </a:lnTo>
                  <a:lnTo>
                    <a:pt x="3782568" y="573024"/>
                  </a:lnTo>
                  <a:close/>
                </a:path>
                <a:path w="5554980" h="1213485">
                  <a:moveTo>
                    <a:pt x="4963668" y="239268"/>
                  </a:moveTo>
                  <a:lnTo>
                    <a:pt x="4727448" y="239268"/>
                  </a:lnTo>
                  <a:lnTo>
                    <a:pt x="4727448" y="1048524"/>
                  </a:lnTo>
                  <a:lnTo>
                    <a:pt x="4963668" y="1048524"/>
                  </a:lnTo>
                  <a:lnTo>
                    <a:pt x="4963668" y="239268"/>
                  </a:lnTo>
                  <a:close/>
                </a:path>
                <a:path w="5554980" h="1213485">
                  <a:moveTo>
                    <a:pt x="5554980" y="0"/>
                  </a:moveTo>
                  <a:lnTo>
                    <a:pt x="5318760" y="0"/>
                  </a:lnTo>
                  <a:lnTo>
                    <a:pt x="5318760" y="969264"/>
                  </a:lnTo>
                  <a:lnTo>
                    <a:pt x="5554980" y="969264"/>
                  </a:lnTo>
                  <a:lnTo>
                    <a:pt x="5554980" y="0"/>
                  </a:lnTo>
                  <a:close/>
                </a:path>
              </a:pathLst>
            </a:custGeom>
            <a:solidFill>
              <a:srgbClr val="D04902"/>
            </a:solidFill>
          </p:spPr>
          <p:txBody>
            <a:bodyPr wrap="square" lIns="0" tIns="0" rIns="0" bIns="0" rtlCol="0"/>
            <a:lstStyle/>
            <a:p>
              <a:endParaRPr/>
            </a:p>
          </p:txBody>
        </p:sp>
        <p:sp>
          <p:nvSpPr>
            <p:cNvPr id="54" name="object 54"/>
            <p:cNvSpPr/>
            <p:nvPr/>
          </p:nvSpPr>
          <p:spPr>
            <a:xfrm>
              <a:off x="1021811" y="4585294"/>
              <a:ext cx="5910580" cy="0"/>
            </a:xfrm>
            <a:custGeom>
              <a:avLst/>
              <a:gdLst/>
              <a:ahLst/>
              <a:cxnLst/>
              <a:rect l="l" t="t" r="r" b="b"/>
              <a:pathLst>
                <a:path w="5910580">
                  <a:moveTo>
                    <a:pt x="0" y="0"/>
                  </a:moveTo>
                  <a:lnTo>
                    <a:pt x="5910326" y="0"/>
                  </a:lnTo>
                </a:path>
              </a:pathLst>
            </a:custGeom>
            <a:ln w="9525">
              <a:solidFill>
                <a:srgbClr val="585858"/>
              </a:solidFill>
            </a:ln>
          </p:spPr>
          <p:txBody>
            <a:bodyPr wrap="square" lIns="0" tIns="0" rIns="0" bIns="0" rtlCol="0"/>
            <a:lstStyle/>
            <a:p>
              <a:endParaRPr/>
            </a:p>
          </p:txBody>
        </p:sp>
      </p:grpSp>
      <p:sp>
        <p:nvSpPr>
          <p:cNvPr id="55" name="object 55"/>
          <p:cNvSpPr txBox="1"/>
          <p:nvPr/>
        </p:nvSpPr>
        <p:spPr>
          <a:xfrm>
            <a:off x="706437" y="5173072"/>
            <a:ext cx="6362065" cy="1502976"/>
          </a:xfrm>
          <a:prstGeom prst="rect">
            <a:avLst/>
          </a:prstGeom>
        </p:spPr>
        <p:txBody>
          <a:bodyPr vert="horz" wrap="square" lIns="0" tIns="12700" rIns="0" bIns="0" rtlCol="0">
            <a:spAutoFit/>
          </a:bodyPr>
          <a:lstStyle/>
          <a:p>
            <a:pPr marL="184785" marR="198120" indent="-172720" algn="just">
              <a:lnSpc>
                <a:spcPct val="100000"/>
              </a:lnSpc>
              <a:spcBef>
                <a:spcPts val="100"/>
              </a:spcBef>
              <a:buClr>
                <a:srgbClr val="D04902"/>
              </a:buClr>
              <a:buFont typeface="Arial"/>
              <a:buChar char="■"/>
              <a:tabLst>
                <a:tab pos="185420" algn="l"/>
              </a:tabLst>
            </a:pPr>
            <a:r>
              <a:rPr sz="1200" b="1" spc="-100" dirty="0">
                <a:latin typeface="함초롬바탕"/>
                <a:cs typeface="함초롬바탕"/>
              </a:rPr>
              <a:t>디바이스</a:t>
            </a:r>
            <a:r>
              <a:rPr sz="1200" b="1" spc="-145" dirty="0">
                <a:latin typeface="함초롬바탕"/>
                <a:cs typeface="함초롬바탕"/>
              </a:rPr>
              <a:t> </a:t>
            </a:r>
            <a:r>
              <a:rPr sz="1200" b="1" spc="-90" dirty="0">
                <a:latin typeface="함초롬바탕"/>
                <a:cs typeface="함초롬바탕"/>
              </a:rPr>
              <a:t>등에</a:t>
            </a:r>
            <a:r>
              <a:rPr sz="1200" b="1" spc="-145" dirty="0">
                <a:latin typeface="함초롬바탕"/>
                <a:cs typeface="함초롬바탕"/>
              </a:rPr>
              <a:t> </a:t>
            </a:r>
            <a:r>
              <a:rPr sz="1200" b="1" spc="-90" dirty="0">
                <a:latin typeface="함초롬바탕"/>
                <a:cs typeface="함초롬바탕"/>
              </a:rPr>
              <a:t>쉽게</a:t>
            </a:r>
            <a:r>
              <a:rPr sz="1200" b="1" spc="-145" dirty="0">
                <a:latin typeface="함초롬바탕"/>
                <a:cs typeface="함초롬바탕"/>
              </a:rPr>
              <a:t> </a:t>
            </a:r>
            <a:r>
              <a:rPr sz="1200" b="1" spc="-90" dirty="0">
                <a:latin typeface="함초롬바탕"/>
                <a:cs typeface="함초롬바탕"/>
              </a:rPr>
              <a:t>탑재</a:t>
            </a:r>
            <a:r>
              <a:rPr sz="1200" b="1" spc="-160" dirty="0">
                <a:latin typeface="함초롬바탕"/>
                <a:cs typeface="함초롬바탕"/>
              </a:rPr>
              <a:t> </a:t>
            </a:r>
            <a:r>
              <a:rPr sz="1200" b="1" spc="-100" dirty="0">
                <a:latin typeface="함초롬바탕"/>
                <a:cs typeface="함초롬바탕"/>
              </a:rPr>
              <a:t>가능한</a:t>
            </a:r>
            <a:r>
              <a:rPr sz="1200" b="1" spc="-145" dirty="0">
                <a:latin typeface="함초롬바탕"/>
                <a:cs typeface="함초롬바탕"/>
              </a:rPr>
              <a:t> </a:t>
            </a:r>
            <a:r>
              <a:rPr sz="1200" b="1" dirty="0" err="1">
                <a:latin typeface="함초롬바탕"/>
                <a:cs typeface="함초롬바탕"/>
              </a:rPr>
              <a:t>AI의</a:t>
            </a:r>
            <a:r>
              <a:rPr sz="1200" b="1" spc="-120" dirty="0">
                <a:latin typeface="함초롬바탕"/>
                <a:cs typeface="함초롬바탕"/>
              </a:rPr>
              <a:t> </a:t>
            </a:r>
            <a:r>
              <a:rPr sz="1200" b="1" spc="-70" dirty="0">
                <a:latin typeface="함초롬바탕"/>
                <a:cs typeface="함초롬바탕"/>
              </a:rPr>
              <a:t>특</a:t>
            </a:r>
            <a:r>
              <a:rPr lang="ko-KR" altLang="en-US" sz="1200" b="1" spc="670" dirty="0">
                <a:latin typeface="함초롬바탕"/>
                <a:cs typeface="함초롬바탕"/>
              </a:rPr>
              <a:t>성</a:t>
            </a:r>
            <a:r>
              <a:rPr sz="1200" b="1" spc="-70" dirty="0">
                <a:latin typeface="함초롬바탕"/>
                <a:cs typeface="함초롬바탕"/>
              </a:rPr>
              <a:t>과</a:t>
            </a:r>
            <a:r>
              <a:rPr sz="1200" b="1" spc="-145" dirty="0">
                <a:latin typeface="함초롬바탕"/>
                <a:cs typeface="함초롬바탕"/>
              </a:rPr>
              <a:t> </a:t>
            </a:r>
            <a:r>
              <a:rPr sz="1200" b="1" spc="-100" dirty="0">
                <a:latin typeface="함초롬바탕"/>
                <a:cs typeface="함초롬바탕"/>
              </a:rPr>
              <a:t>수요자</a:t>
            </a:r>
            <a:r>
              <a:rPr sz="1200" b="1" spc="-145" dirty="0">
                <a:latin typeface="함초롬바탕"/>
                <a:cs typeface="함초롬바탕"/>
              </a:rPr>
              <a:t> </a:t>
            </a:r>
            <a:r>
              <a:rPr sz="1200" b="1" spc="-100" dirty="0">
                <a:latin typeface="함초롬바탕"/>
                <a:cs typeface="함초롬바탕"/>
              </a:rPr>
              <a:t>중심의</a:t>
            </a:r>
            <a:r>
              <a:rPr sz="1200" b="1" spc="-145" dirty="0">
                <a:latin typeface="함초롬바탕"/>
                <a:cs typeface="함초롬바탕"/>
              </a:rPr>
              <a:t> </a:t>
            </a:r>
            <a:r>
              <a:rPr sz="1200" b="1" spc="55" dirty="0">
                <a:latin typeface="함초롬바탕"/>
                <a:cs typeface="함초롬바탕"/>
              </a:rPr>
              <a:t>AI</a:t>
            </a:r>
            <a:r>
              <a:rPr sz="1200" b="1" spc="-135" dirty="0">
                <a:latin typeface="함초롬바탕"/>
                <a:cs typeface="함초롬바탕"/>
              </a:rPr>
              <a:t> </a:t>
            </a:r>
            <a:r>
              <a:rPr sz="1200" b="1" spc="-95" dirty="0">
                <a:latin typeface="함초롬바탕"/>
                <a:cs typeface="함초롬바탕"/>
              </a:rPr>
              <a:t>시</a:t>
            </a:r>
            <a:r>
              <a:rPr sz="1200" b="1" spc="-145" dirty="0">
                <a:latin typeface="함초롬바탕"/>
                <a:cs typeface="함초롬바탕"/>
              </a:rPr>
              <a:t> </a:t>
            </a:r>
            <a:r>
              <a:rPr sz="1200" b="1" spc="-90" dirty="0">
                <a:latin typeface="함초롬바탕"/>
                <a:cs typeface="함초롬바탕"/>
              </a:rPr>
              <a:t>변화</a:t>
            </a:r>
            <a:r>
              <a:rPr sz="1200" b="1" spc="-160" dirty="0">
                <a:latin typeface="함초롬바탕"/>
                <a:cs typeface="함초롬바탕"/>
              </a:rPr>
              <a:t> </a:t>
            </a:r>
            <a:r>
              <a:rPr sz="1200" b="1" spc="-90" dirty="0">
                <a:latin typeface="함초롬바탕"/>
                <a:cs typeface="함초롬바탕"/>
              </a:rPr>
              <a:t>등에</a:t>
            </a:r>
            <a:r>
              <a:rPr sz="1200" b="1" spc="-145" dirty="0">
                <a:latin typeface="함초롬바탕"/>
                <a:cs typeface="함초롬바탕"/>
              </a:rPr>
              <a:t> </a:t>
            </a:r>
            <a:r>
              <a:rPr sz="1200" b="1" spc="-100" dirty="0">
                <a:latin typeface="함초롬바탕"/>
                <a:cs typeface="함초롬바탕"/>
              </a:rPr>
              <a:t>힘입어</a:t>
            </a:r>
            <a:r>
              <a:rPr sz="1200" b="1" spc="-145" dirty="0">
                <a:latin typeface="함초롬바탕"/>
                <a:cs typeface="함초롬바탕"/>
              </a:rPr>
              <a:t> </a:t>
            </a:r>
            <a:r>
              <a:rPr sz="1200" b="1" dirty="0">
                <a:latin typeface="함초롬바탕"/>
                <a:cs typeface="함초롬바탕"/>
              </a:rPr>
              <a:t>AI는</a:t>
            </a:r>
            <a:r>
              <a:rPr sz="1200" b="1" spc="-120" dirty="0">
                <a:latin typeface="함초롬바탕"/>
                <a:cs typeface="함초롬바탕"/>
              </a:rPr>
              <a:t> </a:t>
            </a:r>
            <a:r>
              <a:rPr sz="1200" b="1" spc="-70" dirty="0">
                <a:latin typeface="함초롬바탕"/>
                <a:cs typeface="함초롬바탕"/>
              </a:rPr>
              <a:t>전</a:t>
            </a:r>
            <a:r>
              <a:rPr sz="1200" b="1" spc="-160" dirty="0">
                <a:latin typeface="함초롬바탕"/>
                <a:cs typeface="함초롬바탕"/>
              </a:rPr>
              <a:t> </a:t>
            </a:r>
            <a:r>
              <a:rPr sz="1200" b="1" spc="-250" dirty="0">
                <a:latin typeface="함초롬바탕"/>
                <a:cs typeface="함초롬바탕"/>
              </a:rPr>
              <a:t>분야로</a:t>
            </a:r>
            <a:r>
              <a:rPr sz="1200" b="1" spc="-65" dirty="0">
                <a:latin typeface="함초롬바탕"/>
                <a:cs typeface="함초롬바탕"/>
              </a:rPr>
              <a:t> </a:t>
            </a:r>
            <a:r>
              <a:rPr sz="1200" b="1" spc="-100" dirty="0">
                <a:latin typeface="함초롬바탕"/>
                <a:cs typeface="함초롬바탕"/>
              </a:rPr>
              <a:t>적용이</a:t>
            </a:r>
            <a:r>
              <a:rPr sz="1200" b="1" spc="-145" dirty="0">
                <a:latin typeface="함초롬바탕"/>
                <a:cs typeface="함초롬바탕"/>
              </a:rPr>
              <a:t> </a:t>
            </a:r>
            <a:r>
              <a:rPr sz="1200" b="1" spc="-100" dirty="0">
                <a:latin typeface="함초롬바탕"/>
                <a:cs typeface="함초롬바탕"/>
              </a:rPr>
              <a:t>확대되어</a:t>
            </a:r>
            <a:r>
              <a:rPr sz="1200" b="1" spc="-145" dirty="0">
                <a:latin typeface="함초롬바탕"/>
                <a:cs typeface="함초롬바탕"/>
              </a:rPr>
              <a:t> </a:t>
            </a:r>
            <a:r>
              <a:rPr sz="1200" b="1" spc="-100" dirty="0">
                <a:latin typeface="함초롬바탕"/>
                <a:cs typeface="함초롬바탕"/>
              </a:rPr>
              <a:t>지속적인</a:t>
            </a:r>
            <a:r>
              <a:rPr sz="1200" b="1" spc="-145" dirty="0">
                <a:latin typeface="함초롬바탕"/>
                <a:cs typeface="함초롬바탕"/>
              </a:rPr>
              <a:t> </a:t>
            </a:r>
            <a:r>
              <a:rPr sz="1200" b="1" spc="-70" dirty="0">
                <a:latin typeface="함초롬바탕"/>
                <a:cs typeface="함초롬바탕"/>
              </a:rPr>
              <a:t>고</a:t>
            </a:r>
            <a:r>
              <a:rPr sz="1200" b="1" spc="1989" dirty="0">
                <a:latin typeface="함초롬바탕"/>
                <a:cs typeface="함초롬바탕"/>
              </a:rPr>
              <a:t> </a:t>
            </a:r>
            <a:r>
              <a:rPr sz="1200" b="1" spc="-90" dirty="0">
                <a:latin typeface="함초롬바탕"/>
                <a:cs typeface="함초롬바탕"/>
              </a:rPr>
              <a:t>기대</a:t>
            </a:r>
            <a:r>
              <a:rPr sz="1200" b="1" spc="-145" dirty="0">
                <a:latin typeface="함초롬바탕"/>
                <a:cs typeface="함초롬바탕"/>
              </a:rPr>
              <a:t> </a:t>
            </a:r>
            <a:r>
              <a:rPr sz="1200" b="1" spc="30" dirty="0">
                <a:latin typeface="함초롬바탕"/>
                <a:cs typeface="함초롬바탕"/>
              </a:rPr>
              <a:t>→</a:t>
            </a:r>
            <a:r>
              <a:rPr sz="1200" b="1" spc="-145" dirty="0">
                <a:latin typeface="함초롬바탕"/>
                <a:cs typeface="함초롬바탕"/>
              </a:rPr>
              <a:t> </a:t>
            </a:r>
            <a:r>
              <a:rPr sz="1200" b="1" spc="-90" dirty="0">
                <a:latin typeface="함초롬바탕"/>
                <a:cs typeface="함초롬바탕"/>
              </a:rPr>
              <a:t>특히</a:t>
            </a:r>
            <a:r>
              <a:rPr sz="1200" b="1" spc="-160" dirty="0">
                <a:latin typeface="함초롬바탕"/>
                <a:cs typeface="함초롬바탕"/>
              </a:rPr>
              <a:t> </a:t>
            </a:r>
            <a:r>
              <a:rPr sz="1200" b="1" spc="-55" dirty="0">
                <a:latin typeface="함초롬바탕"/>
                <a:cs typeface="함초롬바탕"/>
              </a:rPr>
              <a:t>’25년에는</a:t>
            </a:r>
            <a:r>
              <a:rPr sz="1200" b="1" spc="2014" dirty="0">
                <a:latin typeface="함초롬바탕"/>
                <a:cs typeface="함초롬바탕"/>
              </a:rPr>
              <a:t> </a:t>
            </a:r>
            <a:r>
              <a:rPr lang="ko-KR" altLang="en-US" sz="1200" b="1" spc="2014" dirty="0">
                <a:latin typeface="함초롬바탕"/>
                <a:cs typeface="함초롬바탕"/>
              </a:rPr>
              <a:t>생성</a:t>
            </a:r>
            <a:r>
              <a:rPr sz="1200" b="1" spc="-70" dirty="0">
                <a:latin typeface="함초롬바탕"/>
                <a:cs typeface="함초롬바탕"/>
              </a:rPr>
              <a:t>형</a:t>
            </a:r>
            <a:r>
              <a:rPr sz="1200" b="1" spc="-145" dirty="0">
                <a:latin typeface="함초롬바탕"/>
                <a:cs typeface="함초롬바탕"/>
              </a:rPr>
              <a:t> </a:t>
            </a:r>
            <a:r>
              <a:rPr sz="1200" b="1" spc="55" dirty="0">
                <a:latin typeface="함초롬바탕"/>
                <a:cs typeface="함초롬바탕"/>
              </a:rPr>
              <a:t>AI</a:t>
            </a:r>
            <a:r>
              <a:rPr sz="1200" b="1" spc="-135" dirty="0">
                <a:latin typeface="함초롬바탕"/>
                <a:cs typeface="함초롬바탕"/>
              </a:rPr>
              <a:t> </a:t>
            </a:r>
            <a:r>
              <a:rPr sz="1200" b="1" spc="-100" dirty="0" err="1">
                <a:latin typeface="함초롬바탕"/>
                <a:cs typeface="함초롬바탕"/>
              </a:rPr>
              <a:t>시스템의</a:t>
            </a:r>
            <a:r>
              <a:rPr sz="1200" b="1" spc="-145" dirty="0">
                <a:latin typeface="함초롬바탕"/>
                <a:cs typeface="함초롬바탕"/>
              </a:rPr>
              <a:t> </a:t>
            </a:r>
            <a:r>
              <a:rPr lang="en-US" sz="1200" b="1" spc="-145" dirty="0">
                <a:latin typeface="함초롬바탕"/>
                <a:cs typeface="함초롬바탕"/>
              </a:rPr>
              <a:t> </a:t>
            </a:r>
            <a:r>
              <a:rPr sz="1200" b="1" spc="-100" dirty="0" err="1">
                <a:latin typeface="함초롬바탕"/>
                <a:cs typeface="함초롬바탕"/>
              </a:rPr>
              <a:t>중요한</a:t>
            </a:r>
            <a:r>
              <a:rPr sz="1200" b="1" spc="-145" dirty="0">
                <a:latin typeface="함초롬바탕"/>
                <a:cs typeface="함초롬바탕"/>
              </a:rPr>
              <a:t> </a:t>
            </a:r>
            <a:endParaRPr lang="en-US" sz="1200" b="1" spc="-145" dirty="0">
              <a:latin typeface="함초롬바탕"/>
              <a:cs typeface="함초롬바탕"/>
            </a:endParaRPr>
          </a:p>
          <a:p>
            <a:pPr marL="12065" marR="198120" algn="just">
              <a:lnSpc>
                <a:spcPct val="100000"/>
              </a:lnSpc>
              <a:spcBef>
                <a:spcPts val="100"/>
              </a:spcBef>
              <a:buClr>
                <a:srgbClr val="D04902"/>
              </a:buClr>
              <a:tabLst>
                <a:tab pos="185420" algn="l"/>
              </a:tabLst>
            </a:pPr>
            <a:r>
              <a:rPr lang="en-US" sz="1200" b="1" spc="-145" dirty="0">
                <a:latin typeface="함초롬바탕"/>
                <a:cs typeface="함초롬바탕"/>
              </a:rPr>
              <a:t>    </a:t>
            </a:r>
            <a:r>
              <a:rPr sz="1200" b="1" spc="-90" dirty="0" err="1">
                <a:latin typeface="함초롬바탕"/>
                <a:cs typeface="함초롬바탕"/>
              </a:rPr>
              <a:t>개념</a:t>
            </a:r>
            <a:r>
              <a:rPr sz="1200" b="1" spc="-145" dirty="0">
                <a:latin typeface="함초롬바탕"/>
                <a:cs typeface="함초롬바탕"/>
              </a:rPr>
              <a:t> </a:t>
            </a:r>
            <a:r>
              <a:rPr sz="1200" b="1" spc="-70" dirty="0">
                <a:latin typeface="함초롬바탕"/>
                <a:cs typeface="함초롬바탕"/>
              </a:rPr>
              <a:t>중</a:t>
            </a:r>
            <a:r>
              <a:rPr sz="1200" b="1" spc="-160" dirty="0">
                <a:latin typeface="함초롬바탕"/>
                <a:cs typeface="함초롬바탕"/>
              </a:rPr>
              <a:t> </a:t>
            </a:r>
            <a:r>
              <a:rPr sz="1200" b="1" spc="-155" dirty="0">
                <a:latin typeface="함초롬바탕"/>
                <a:cs typeface="함초롬바탕"/>
              </a:rPr>
              <a:t>하나인</a:t>
            </a:r>
            <a:r>
              <a:rPr sz="1200" b="1" spc="-65" dirty="0">
                <a:latin typeface="함초롬바탕"/>
                <a:cs typeface="함초롬바탕"/>
              </a:rPr>
              <a:t> </a:t>
            </a:r>
            <a:r>
              <a:rPr sz="1200" b="1" spc="30" dirty="0">
                <a:latin typeface="함초롬바탕"/>
                <a:cs typeface="함초롬바탕"/>
              </a:rPr>
              <a:t>‘AI</a:t>
            </a:r>
            <a:r>
              <a:rPr sz="1200" b="1" spc="-135" dirty="0">
                <a:latin typeface="함초롬바탕"/>
                <a:cs typeface="함초롬바탕"/>
              </a:rPr>
              <a:t> </a:t>
            </a:r>
            <a:r>
              <a:rPr sz="1200" b="1" dirty="0">
                <a:latin typeface="함초롬바탕"/>
                <a:cs typeface="함초롬바탕"/>
              </a:rPr>
              <a:t>Agent’가</a:t>
            </a:r>
            <a:r>
              <a:rPr sz="1200" b="1" spc="-110" dirty="0">
                <a:latin typeface="함초롬바탕"/>
                <a:cs typeface="함초롬바탕"/>
              </a:rPr>
              <a:t> </a:t>
            </a:r>
            <a:r>
              <a:rPr sz="1200" b="1" spc="-90" dirty="0">
                <a:latin typeface="함초롬바탕"/>
                <a:cs typeface="함초롬바탕"/>
              </a:rPr>
              <a:t>산업</a:t>
            </a:r>
            <a:r>
              <a:rPr sz="1200" b="1" spc="-160" dirty="0">
                <a:latin typeface="함초롬바탕"/>
                <a:cs typeface="함초롬바탕"/>
              </a:rPr>
              <a:t> </a:t>
            </a:r>
            <a:r>
              <a:rPr sz="1200" b="1" spc="-100" dirty="0">
                <a:latin typeface="함초롬바탕"/>
                <a:cs typeface="함초롬바탕"/>
              </a:rPr>
              <a:t>적용이</a:t>
            </a:r>
            <a:r>
              <a:rPr sz="1200" b="1" spc="-145" dirty="0">
                <a:latin typeface="함초롬바탕"/>
                <a:cs typeface="함초롬바탕"/>
              </a:rPr>
              <a:t> </a:t>
            </a:r>
            <a:r>
              <a:rPr sz="1200" b="1" spc="-100" dirty="0">
                <a:latin typeface="함초롬바탕"/>
                <a:cs typeface="함초롬바탕"/>
              </a:rPr>
              <a:t>확대돼</a:t>
            </a:r>
            <a:r>
              <a:rPr sz="1200" b="1" spc="-145" dirty="0">
                <a:latin typeface="함초롬바탕"/>
                <a:cs typeface="함초롬바탕"/>
              </a:rPr>
              <a:t> </a:t>
            </a:r>
            <a:r>
              <a:rPr sz="1200" b="1" spc="-95" dirty="0">
                <a:latin typeface="함초롬바탕"/>
                <a:cs typeface="함초롬바탕"/>
              </a:rPr>
              <a:t>시</a:t>
            </a:r>
            <a:r>
              <a:rPr sz="1200" b="1" spc="-145" dirty="0">
                <a:latin typeface="함초롬바탕"/>
                <a:cs typeface="함초롬바탕"/>
              </a:rPr>
              <a:t> </a:t>
            </a:r>
            <a:r>
              <a:rPr sz="1200" b="1" spc="-90" dirty="0">
                <a:latin typeface="함초롬바탕"/>
                <a:cs typeface="함초롬바탕"/>
              </a:rPr>
              <a:t>견인</a:t>
            </a:r>
            <a:r>
              <a:rPr sz="1200" b="1" spc="-145" dirty="0">
                <a:latin typeface="함초롬바탕"/>
                <a:cs typeface="함초롬바탕"/>
              </a:rPr>
              <a:t> </a:t>
            </a:r>
            <a:r>
              <a:rPr sz="1200" b="1" spc="-110" dirty="0">
                <a:latin typeface="함초롬바탕"/>
                <a:cs typeface="함초롬바탕"/>
              </a:rPr>
              <a:t>전망</a:t>
            </a:r>
            <a:endParaRPr sz="1200" dirty="0">
              <a:latin typeface="함초롬바탕"/>
              <a:cs typeface="함초롬바탕"/>
            </a:endParaRPr>
          </a:p>
          <a:p>
            <a:pPr marL="279400" lvl="1" indent="-127000" algn="just">
              <a:lnSpc>
                <a:spcPct val="100000"/>
              </a:lnSpc>
              <a:spcBef>
                <a:spcPts val="605"/>
              </a:spcBef>
              <a:buFont typeface="Arial"/>
              <a:buChar char="•"/>
              <a:tabLst>
                <a:tab pos="279400" algn="l"/>
              </a:tabLst>
            </a:pPr>
            <a:r>
              <a:rPr sz="1050" spc="-60" dirty="0">
                <a:latin typeface="함초롬돋움"/>
                <a:cs typeface="함초롬돋움"/>
              </a:rPr>
              <a:t>AI</a:t>
            </a:r>
            <a:r>
              <a:rPr sz="1050" spc="-135" dirty="0">
                <a:latin typeface="함초롬돋움"/>
                <a:cs typeface="함초롬돋움"/>
              </a:rPr>
              <a:t> </a:t>
            </a:r>
            <a:r>
              <a:rPr sz="1050" spc="-50" dirty="0">
                <a:latin typeface="함초롬돋움"/>
                <a:cs typeface="함초롬돋움"/>
              </a:rPr>
              <a:t>Agent</a:t>
            </a:r>
            <a:r>
              <a:rPr sz="1050" spc="-50" dirty="0">
                <a:latin typeface="함초롬바탕"/>
                <a:cs typeface="함초롬바탕"/>
              </a:rPr>
              <a:t>란</a:t>
            </a:r>
            <a:r>
              <a:rPr sz="1050" spc="-200" dirty="0">
                <a:latin typeface="함초롬바탕"/>
                <a:cs typeface="함초롬바탕"/>
              </a:rPr>
              <a:t> </a:t>
            </a:r>
            <a:r>
              <a:rPr sz="1050" spc="-90" dirty="0">
                <a:latin typeface="함초롬바탕"/>
                <a:cs typeface="함초롬바탕"/>
              </a:rPr>
              <a:t>인간</a:t>
            </a:r>
            <a:r>
              <a:rPr sz="1050" spc="-200" dirty="0">
                <a:latin typeface="함초롬바탕"/>
                <a:cs typeface="함초롬바탕"/>
              </a:rPr>
              <a:t> </a:t>
            </a:r>
            <a:r>
              <a:rPr sz="1050" spc="-90" dirty="0">
                <a:latin typeface="함초롬바탕"/>
                <a:cs typeface="함초롬바탕"/>
              </a:rPr>
              <a:t>개입</a:t>
            </a:r>
            <a:r>
              <a:rPr sz="1050" spc="-215" dirty="0">
                <a:latin typeface="함초롬바탕"/>
                <a:cs typeface="함초롬바탕"/>
              </a:rPr>
              <a:t> </a:t>
            </a:r>
            <a:r>
              <a:rPr sz="1050" spc="-90" dirty="0">
                <a:latin typeface="함초롬바탕"/>
                <a:cs typeface="함초롬바탕"/>
              </a:rPr>
              <a:t>없이</a:t>
            </a:r>
            <a:r>
              <a:rPr sz="1050" spc="-210" dirty="0">
                <a:latin typeface="함초롬바탕"/>
                <a:cs typeface="함초롬바탕"/>
              </a:rPr>
              <a:t> </a:t>
            </a:r>
            <a:r>
              <a:rPr sz="1050" spc="-100" dirty="0">
                <a:latin typeface="함초롬바탕"/>
                <a:cs typeface="함초롬바탕"/>
              </a:rPr>
              <a:t>스스로</a:t>
            </a:r>
            <a:r>
              <a:rPr sz="1050" spc="-215" dirty="0">
                <a:latin typeface="함초롬바탕"/>
                <a:cs typeface="함초롬바탕"/>
              </a:rPr>
              <a:t> </a:t>
            </a:r>
            <a:r>
              <a:rPr sz="1050" spc="-85" dirty="0">
                <a:latin typeface="함초롬바탕"/>
                <a:cs typeface="함초롬바탕"/>
              </a:rPr>
              <a:t>환경을인식하고</a:t>
            </a:r>
            <a:r>
              <a:rPr sz="1050" spc="-85" dirty="0">
                <a:latin typeface="함초롬돋움"/>
                <a:cs typeface="함초롬돋움"/>
              </a:rPr>
              <a:t>,</a:t>
            </a:r>
            <a:r>
              <a:rPr sz="1050" spc="-235" dirty="0">
                <a:latin typeface="함초롬돋움"/>
                <a:cs typeface="함초롬돋움"/>
              </a:rPr>
              <a:t> </a:t>
            </a:r>
            <a:r>
              <a:rPr sz="1050" spc="-80" dirty="0">
                <a:latin typeface="함초롬바탕"/>
                <a:cs typeface="함초롬바탕"/>
              </a:rPr>
              <a:t>데이터분석</a:t>
            </a:r>
            <a:r>
              <a:rPr sz="1050" spc="-210" dirty="0">
                <a:latin typeface="함초롬바탕"/>
                <a:cs typeface="함초롬바탕"/>
              </a:rPr>
              <a:t> </a:t>
            </a:r>
            <a:r>
              <a:rPr sz="1050" spc="-60" dirty="0">
                <a:latin typeface="함초롬바탕"/>
                <a:cs typeface="함초롬바탕"/>
              </a:rPr>
              <a:t>및</a:t>
            </a:r>
            <a:r>
              <a:rPr sz="1050" spc="-200" dirty="0">
                <a:latin typeface="함초롬바탕"/>
                <a:cs typeface="함초롬바탕"/>
              </a:rPr>
              <a:t> </a:t>
            </a:r>
            <a:r>
              <a:rPr sz="1050" spc="-100" dirty="0">
                <a:latin typeface="함초롬바탕"/>
                <a:cs typeface="함초롬바탕"/>
              </a:rPr>
              <a:t>학습을</a:t>
            </a:r>
            <a:r>
              <a:rPr sz="1050" spc="-215" dirty="0">
                <a:latin typeface="함초롬바탕"/>
                <a:cs typeface="함초롬바탕"/>
              </a:rPr>
              <a:t> </a:t>
            </a:r>
            <a:r>
              <a:rPr sz="1050" spc="-90" dirty="0">
                <a:latin typeface="함초롬바탕"/>
                <a:cs typeface="함초롬바탕"/>
              </a:rPr>
              <a:t>통해</a:t>
            </a:r>
            <a:r>
              <a:rPr sz="1050" spc="-210" dirty="0">
                <a:latin typeface="함초롬바탕"/>
                <a:cs typeface="함초롬바탕"/>
              </a:rPr>
              <a:t> </a:t>
            </a:r>
            <a:r>
              <a:rPr sz="1050" spc="-80" dirty="0">
                <a:latin typeface="함초롬바탕"/>
                <a:cs typeface="함초롬바탕"/>
              </a:rPr>
              <a:t>문제를자율적으로해결할수</a:t>
            </a:r>
            <a:r>
              <a:rPr sz="1050" spc="-200" dirty="0">
                <a:latin typeface="함초롬바탕"/>
                <a:cs typeface="함초롬바탕"/>
              </a:rPr>
              <a:t> </a:t>
            </a:r>
            <a:r>
              <a:rPr sz="1050" dirty="0" err="1">
                <a:latin typeface="함초롬바탕"/>
                <a:cs typeface="함초롬바탕"/>
              </a:rPr>
              <a:t>있는</a:t>
            </a:r>
            <a:r>
              <a:rPr sz="1050" spc="380" dirty="0">
                <a:latin typeface="함초롬바탕"/>
                <a:cs typeface="함초롬바탕"/>
              </a:rPr>
              <a:t>   </a:t>
            </a:r>
            <a:r>
              <a:rPr lang="ko-KR" altLang="en-US" sz="1050" spc="380" dirty="0">
                <a:latin typeface="함초롬바탕"/>
                <a:cs typeface="함초롬바탕"/>
              </a:rPr>
              <a:t>생성</a:t>
            </a:r>
            <a:r>
              <a:rPr sz="1050" spc="-50" dirty="0">
                <a:latin typeface="함초롬바탕"/>
                <a:cs typeface="함초롬바탕"/>
              </a:rPr>
              <a:t>형</a:t>
            </a:r>
            <a:r>
              <a:rPr lang="en-US" sz="1050" dirty="0">
                <a:latin typeface="함초롬바탕"/>
                <a:cs typeface="함초롬바탕"/>
              </a:rPr>
              <a:t> </a:t>
            </a:r>
            <a:r>
              <a:rPr sz="1050" spc="-70" dirty="0">
                <a:latin typeface="함초롬돋움"/>
                <a:cs typeface="함초롬돋움"/>
              </a:rPr>
              <a:t>AI</a:t>
            </a:r>
            <a:r>
              <a:rPr sz="1050" spc="-170" dirty="0">
                <a:latin typeface="함초롬돋움"/>
                <a:cs typeface="함초롬돋움"/>
              </a:rPr>
              <a:t> </a:t>
            </a:r>
            <a:r>
              <a:rPr sz="1050" spc="-85" dirty="0">
                <a:latin typeface="함초롬바탕"/>
                <a:cs typeface="함초롬바탕"/>
              </a:rPr>
              <a:t>시스템기반의</a:t>
            </a:r>
            <a:r>
              <a:rPr sz="1050" spc="-190" dirty="0">
                <a:latin typeface="함초롬바탕"/>
                <a:cs typeface="함초롬바탕"/>
              </a:rPr>
              <a:t> </a:t>
            </a:r>
            <a:r>
              <a:rPr sz="1050" spc="-80" dirty="0">
                <a:latin typeface="함초롬바탕"/>
                <a:cs typeface="함초롬바탕"/>
              </a:rPr>
              <a:t>기술</a:t>
            </a:r>
            <a:r>
              <a:rPr sz="1050" spc="-80" dirty="0">
                <a:latin typeface="함초롬돋움"/>
                <a:cs typeface="함초롬돋움"/>
              </a:rPr>
              <a:t>.</a:t>
            </a:r>
            <a:r>
              <a:rPr sz="1050" spc="-200" dirty="0">
                <a:latin typeface="함초롬돋움"/>
                <a:cs typeface="함초롬돋움"/>
              </a:rPr>
              <a:t> </a:t>
            </a:r>
            <a:r>
              <a:rPr sz="1050" spc="-80" dirty="0">
                <a:latin typeface="함초롬바탕"/>
                <a:cs typeface="함초롬바탕"/>
              </a:rPr>
              <a:t>사용자의명확한명령과데이터</a:t>
            </a:r>
            <a:r>
              <a:rPr sz="1050" spc="-185" dirty="0">
                <a:latin typeface="함초롬바탕"/>
                <a:cs typeface="함초롬바탕"/>
              </a:rPr>
              <a:t> </a:t>
            </a:r>
            <a:r>
              <a:rPr sz="1050" spc="-90" dirty="0">
                <a:latin typeface="함초롬바탕"/>
                <a:cs typeface="함초롬바탕"/>
              </a:rPr>
              <a:t>입력</a:t>
            </a:r>
            <a:r>
              <a:rPr sz="1050" spc="-190" dirty="0">
                <a:latin typeface="함초롬바탕"/>
                <a:cs typeface="함초롬바탕"/>
              </a:rPr>
              <a:t> </a:t>
            </a:r>
            <a:r>
              <a:rPr sz="1050" spc="-90" dirty="0">
                <a:latin typeface="함초롬바탕"/>
                <a:cs typeface="함초롬바탕"/>
              </a:rPr>
              <a:t>없이</a:t>
            </a:r>
            <a:r>
              <a:rPr sz="1050" spc="-185" dirty="0">
                <a:latin typeface="함초롬바탕"/>
                <a:cs typeface="함초롬바탕"/>
              </a:rPr>
              <a:t> </a:t>
            </a:r>
            <a:r>
              <a:rPr sz="1050" spc="-90" dirty="0">
                <a:latin typeface="함초롬바탕"/>
                <a:cs typeface="함초롬바탕"/>
              </a:rPr>
              <a:t>작업</a:t>
            </a:r>
            <a:r>
              <a:rPr sz="1050" spc="-190" dirty="0">
                <a:latin typeface="함초롬바탕"/>
                <a:cs typeface="함초롬바탕"/>
              </a:rPr>
              <a:t> </a:t>
            </a:r>
            <a:r>
              <a:rPr sz="1050" spc="-100" dirty="0">
                <a:latin typeface="함초롬바탕"/>
                <a:cs typeface="함초롬바탕"/>
              </a:rPr>
              <a:t>수행이</a:t>
            </a:r>
            <a:r>
              <a:rPr sz="1050" spc="-190" dirty="0">
                <a:latin typeface="함초롬바탕"/>
                <a:cs typeface="함초롬바탕"/>
              </a:rPr>
              <a:t> </a:t>
            </a:r>
            <a:r>
              <a:rPr sz="1050" spc="-90" dirty="0">
                <a:latin typeface="함초롬바탕"/>
                <a:cs typeface="함초롬바탕"/>
              </a:rPr>
              <a:t>가능해‘지능형</a:t>
            </a:r>
            <a:r>
              <a:rPr sz="1050" spc="-185" dirty="0">
                <a:latin typeface="함초롬바탕"/>
                <a:cs typeface="함초롬바탕"/>
              </a:rPr>
              <a:t> </a:t>
            </a:r>
            <a:r>
              <a:rPr sz="1050" spc="-10" dirty="0" err="1">
                <a:latin typeface="함초롬바탕"/>
                <a:cs typeface="함초롬바탕"/>
              </a:rPr>
              <a:t>디지털기술’로불림</a:t>
            </a:r>
            <a:endParaRPr sz="1050" dirty="0">
              <a:latin typeface="함초롬바탕"/>
              <a:cs typeface="함초롬바탕"/>
            </a:endParaRPr>
          </a:p>
          <a:p>
            <a:pPr marL="278765" marR="5080" lvl="1" indent="-126364" algn="just">
              <a:lnSpc>
                <a:spcPct val="100000"/>
              </a:lnSpc>
              <a:spcBef>
                <a:spcPts val="300"/>
              </a:spcBef>
              <a:buFont typeface="Arial"/>
              <a:buChar char="•"/>
              <a:tabLst>
                <a:tab pos="279400" algn="l"/>
              </a:tabLst>
            </a:pPr>
            <a:r>
              <a:rPr sz="1050" spc="-135" dirty="0">
                <a:latin typeface="함초롬바탕"/>
                <a:cs typeface="함초롬바탕"/>
              </a:rPr>
              <a:t>엔비디아</a:t>
            </a:r>
            <a:r>
              <a:rPr sz="1050" spc="-135" dirty="0">
                <a:latin typeface="함초롬돋움"/>
                <a:cs typeface="함초롬돋움"/>
              </a:rPr>
              <a:t>,</a:t>
            </a:r>
            <a:r>
              <a:rPr sz="1050" spc="55" dirty="0">
                <a:latin typeface="함초롬돋움"/>
                <a:cs typeface="함초롬돋움"/>
              </a:rPr>
              <a:t> </a:t>
            </a:r>
            <a:r>
              <a:rPr sz="1050" spc="-145" dirty="0">
                <a:latin typeface="함초롬바탕"/>
                <a:cs typeface="함초롬바탕"/>
              </a:rPr>
              <a:t>마이크로소프트</a:t>
            </a:r>
            <a:r>
              <a:rPr sz="1050" spc="65" dirty="0">
                <a:latin typeface="함초롬바탕"/>
                <a:cs typeface="함초롬바탕"/>
              </a:rPr>
              <a:t> </a:t>
            </a:r>
            <a:r>
              <a:rPr sz="1050" spc="-195" dirty="0">
                <a:latin typeface="함초롬돋움"/>
                <a:cs typeface="함초롬돋움"/>
              </a:rPr>
              <a:t>AI</a:t>
            </a:r>
            <a:r>
              <a:rPr sz="1050" spc="114" dirty="0">
                <a:latin typeface="함초롬돋움"/>
                <a:cs typeface="함초롬돋움"/>
              </a:rPr>
              <a:t> </a:t>
            </a:r>
            <a:r>
              <a:rPr sz="1050" spc="-165" dirty="0">
                <a:latin typeface="함초롬바탕"/>
                <a:cs typeface="함초롬바탕"/>
              </a:rPr>
              <a:t>전문가들</a:t>
            </a:r>
            <a:r>
              <a:rPr sz="1050" spc="90" dirty="0">
                <a:latin typeface="함초롬바탕"/>
                <a:cs typeface="함초롬바탕"/>
              </a:rPr>
              <a:t> </a:t>
            </a:r>
            <a:r>
              <a:rPr sz="1050" spc="-114" dirty="0">
                <a:latin typeface="함초롬돋움"/>
                <a:cs typeface="함초롬돋움"/>
              </a:rPr>
              <a:t>’25</a:t>
            </a:r>
            <a:r>
              <a:rPr sz="1050" spc="-114" dirty="0">
                <a:latin typeface="함초롬바탕"/>
                <a:cs typeface="함초롬바탕"/>
              </a:rPr>
              <a:t>년</a:t>
            </a:r>
            <a:r>
              <a:rPr sz="1050" spc="35" dirty="0">
                <a:latin typeface="함초롬바탕"/>
                <a:cs typeface="함초롬바탕"/>
              </a:rPr>
              <a:t> </a:t>
            </a:r>
            <a:r>
              <a:rPr sz="1050" spc="-185" dirty="0">
                <a:latin typeface="함초롬돋움"/>
                <a:cs typeface="함초롬돋움"/>
              </a:rPr>
              <a:t>AI</a:t>
            </a:r>
            <a:r>
              <a:rPr sz="1050" spc="105" dirty="0">
                <a:latin typeface="함초롬돋움"/>
                <a:cs typeface="함초롬돋움"/>
              </a:rPr>
              <a:t> </a:t>
            </a:r>
            <a:r>
              <a:rPr sz="1050" spc="-254" dirty="0">
                <a:latin typeface="함초롬바탕"/>
                <a:cs typeface="함초롬바탕"/>
              </a:rPr>
              <a:t>핵심</a:t>
            </a:r>
            <a:r>
              <a:rPr sz="1050" spc="175" dirty="0">
                <a:latin typeface="함초롬바탕"/>
                <a:cs typeface="함초롬바탕"/>
              </a:rPr>
              <a:t> </a:t>
            </a:r>
            <a:r>
              <a:rPr sz="1050" spc="-180" dirty="0">
                <a:latin typeface="함초롬바탕"/>
                <a:cs typeface="함초롬바탕"/>
              </a:rPr>
              <a:t>기술로</a:t>
            </a:r>
            <a:r>
              <a:rPr sz="1050" spc="105" dirty="0">
                <a:latin typeface="함초롬바탕"/>
                <a:cs typeface="함초롬바탕"/>
              </a:rPr>
              <a:t> </a:t>
            </a:r>
            <a:r>
              <a:rPr sz="1050" spc="-185" dirty="0">
                <a:latin typeface="함초롬돋움"/>
                <a:cs typeface="함초롬돋움"/>
              </a:rPr>
              <a:t>AI</a:t>
            </a:r>
            <a:r>
              <a:rPr sz="1050" spc="105" dirty="0">
                <a:latin typeface="함초롬돋움"/>
                <a:cs typeface="함초롬돋움"/>
              </a:rPr>
              <a:t> </a:t>
            </a:r>
            <a:r>
              <a:rPr sz="1050" spc="-90" dirty="0">
                <a:latin typeface="함초롬돋움"/>
                <a:cs typeface="함초롬돋움"/>
              </a:rPr>
              <a:t>Agent</a:t>
            </a:r>
            <a:r>
              <a:rPr sz="1050" spc="10" dirty="0">
                <a:latin typeface="함초롬돋움"/>
                <a:cs typeface="함초롬돋움"/>
              </a:rPr>
              <a:t> </a:t>
            </a:r>
            <a:r>
              <a:rPr sz="1050" spc="-130" dirty="0">
                <a:latin typeface="함초롬바탕"/>
                <a:cs typeface="함초롬바탕"/>
              </a:rPr>
              <a:t>꼽았으며</a:t>
            </a:r>
            <a:r>
              <a:rPr sz="1050" spc="-130" dirty="0">
                <a:latin typeface="함초롬돋움"/>
                <a:cs typeface="함초롬돋움"/>
              </a:rPr>
              <a:t>,</a:t>
            </a:r>
            <a:r>
              <a:rPr sz="1050" spc="75" dirty="0">
                <a:latin typeface="함초롬돋움"/>
                <a:cs typeface="함초롬돋움"/>
              </a:rPr>
              <a:t> </a:t>
            </a:r>
            <a:r>
              <a:rPr sz="1050" spc="-110" dirty="0">
                <a:latin typeface="함초롬돋움"/>
                <a:cs typeface="함초롬돋움"/>
              </a:rPr>
              <a:t>’25</a:t>
            </a:r>
            <a:r>
              <a:rPr sz="1050" spc="-110" dirty="0">
                <a:latin typeface="함초롬바탕"/>
                <a:cs typeface="함초롬바탕"/>
              </a:rPr>
              <a:t>년</a:t>
            </a:r>
            <a:r>
              <a:rPr sz="1050" spc="110" dirty="0">
                <a:latin typeface="함초롬바탕"/>
                <a:cs typeface="함초롬바탕"/>
              </a:rPr>
              <a:t> </a:t>
            </a:r>
            <a:r>
              <a:rPr sz="1050" spc="-180" dirty="0">
                <a:latin typeface="함초롬바탕"/>
                <a:cs typeface="함초롬바탕"/>
              </a:rPr>
              <a:t>빅테크</a:t>
            </a:r>
            <a:r>
              <a:rPr sz="1050" spc="110" dirty="0">
                <a:latin typeface="함초롬바탕"/>
                <a:cs typeface="함초롬바탕"/>
              </a:rPr>
              <a:t> </a:t>
            </a:r>
            <a:r>
              <a:rPr sz="1050" spc="-170" dirty="0">
                <a:latin typeface="함초롬바탕"/>
                <a:cs typeface="함초롬바탕"/>
              </a:rPr>
              <a:t>중심으로</a:t>
            </a:r>
            <a:r>
              <a:rPr sz="1050" spc="110" dirty="0">
                <a:latin typeface="함초롬바탕"/>
                <a:cs typeface="함초롬바탕"/>
              </a:rPr>
              <a:t> </a:t>
            </a:r>
            <a:r>
              <a:rPr sz="1050" spc="-195" dirty="0">
                <a:latin typeface="함초롬돋움"/>
                <a:cs typeface="함초롬돋움"/>
              </a:rPr>
              <a:t>AI</a:t>
            </a:r>
            <a:r>
              <a:rPr sz="1050" spc="114" dirty="0">
                <a:latin typeface="함초롬돋움"/>
                <a:cs typeface="함초롬돋움"/>
              </a:rPr>
              <a:t> </a:t>
            </a:r>
            <a:r>
              <a:rPr sz="1050" spc="-90" dirty="0">
                <a:latin typeface="함초롬돋움"/>
                <a:cs typeface="함초롬돋움"/>
              </a:rPr>
              <a:t>Agent</a:t>
            </a:r>
            <a:r>
              <a:rPr sz="1050" spc="75" dirty="0">
                <a:latin typeface="함초롬돋움"/>
                <a:cs typeface="함초롬돋움"/>
              </a:rPr>
              <a:t> </a:t>
            </a:r>
            <a:r>
              <a:rPr sz="1050" spc="-35" dirty="0">
                <a:latin typeface="함초롬바탕"/>
                <a:cs typeface="함초롬바탕"/>
              </a:rPr>
              <a:t>서비스 </a:t>
            </a:r>
            <a:r>
              <a:rPr sz="1050" spc="-10" dirty="0">
                <a:latin typeface="함초롬바탕"/>
                <a:cs typeface="함초롬바탕"/>
              </a:rPr>
              <a:t>본격화할예정</a:t>
            </a:r>
            <a:endParaRPr sz="1050" dirty="0">
              <a:latin typeface="함초롬바탕"/>
              <a:cs typeface="함초롬바탕"/>
            </a:endParaRPr>
          </a:p>
        </p:txBody>
      </p:sp>
      <p:graphicFrame>
        <p:nvGraphicFramePr>
          <p:cNvPr id="56" name="object 56"/>
          <p:cNvGraphicFramePr>
            <a:graphicFrameLocks noGrp="1"/>
          </p:cNvGraphicFramePr>
          <p:nvPr>
            <p:extLst>
              <p:ext uri="{D42A27DB-BD31-4B8C-83A1-F6EECF244321}">
                <p14:modId xmlns:p14="http://schemas.microsoft.com/office/powerpoint/2010/main" val="1780189309"/>
              </p:ext>
            </p:extLst>
          </p:nvPr>
        </p:nvGraphicFramePr>
        <p:xfrm>
          <a:off x="946518" y="6686304"/>
          <a:ext cx="6155689" cy="3232150"/>
        </p:xfrm>
        <a:graphic>
          <a:graphicData uri="http://schemas.openxmlformats.org/drawingml/2006/table">
            <a:tbl>
              <a:tblPr firstRow="1" bandRow="1">
                <a:tableStyleId>{2D5ABB26-0587-4C30-8999-92F81FD0307C}</a:tableStyleId>
              </a:tblPr>
              <a:tblGrid>
                <a:gridCol w="852169">
                  <a:extLst>
                    <a:ext uri="{9D8B030D-6E8A-4147-A177-3AD203B41FA5}">
                      <a16:colId xmlns:a16="http://schemas.microsoft.com/office/drawing/2014/main" val="20000"/>
                    </a:ext>
                  </a:extLst>
                </a:gridCol>
                <a:gridCol w="1019175">
                  <a:extLst>
                    <a:ext uri="{9D8B030D-6E8A-4147-A177-3AD203B41FA5}">
                      <a16:colId xmlns:a16="http://schemas.microsoft.com/office/drawing/2014/main" val="20001"/>
                    </a:ext>
                  </a:extLst>
                </a:gridCol>
                <a:gridCol w="3394075">
                  <a:extLst>
                    <a:ext uri="{9D8B030D-6E8A-4147-A177-3AD203B41FA5}">
                      <a16:colId xmlns:a16="http://schemas.microsoft.com/office/drawing/2014/main" val="20002"/>
                    </a:ext>
                  </a:extLst>
                </a:gridCol>
                <a:gridCol w="890270">
                  <a:extLst>
                    <a:ext uri="{9D8B030D-6E8A-4147-A177-3AD203B41FA5}">
                      <a16:colId xmlns:a16="http://schemas.microsoft.com/office/drawing/2014/main" val="20003"/>
                    </a:ext>
                  </a:extLst>
                </a:gridCol>
              </a:tblGrid>
              <a:tr h="216535">
                <a:tc gridSpan="4">
                  <a:txBody>
                    <a:bodyPr/>
                    <a:lstStyle/>
                    <a:p>
                      <a:pPr marL="90805">
                        <a:lnSpc>
                          <a:spcPct val="100000"/>
                        </a:lnSpc>
                        <a:spcBef>
                          <a:spcPts val="175"/>
                        </a:spcBef>
                      </a:pPr>
                      <a:r>
                        <a:rPr sz="1050" b="1" spc="-80" dirty="0">
                          <a:solidFill>
                            <a:srgbClr val="FFFFFF"/>
                          </a:solidFill>
                          <a:latin typeface="함초롬바탕"/>
                          <a:cs typeface="함초롬바탕"/>
                        </a:rPr>
                        <a:t>주요</a:t>
                      </a:r>
                      <a:r>
                        <a:rPr sz="1050" b="1" spc="-120" dirty="0">
                          <a:solidFill>
                            <a:srgbClr val="FFFFFF"/>
                          </a:solidFill>
                          <a:latin typeface="함초롬바탕"/>
                          <a:cs typeface="함초롬바탕"/>
                        </a:rPr>
                        <a:t> </a:t>
                      </a:r>
                      <a:r>
                        <a:rPr sz="1050" b="1" spc="-80" dirty="0">
                          <a:solidFill>
                            <a:srgbClr val="FFFFFF"/>
                          </a:solidFill>
                          <a:latin typeface="함초롬바탕"/>
                          <a:cs typeface="함초롬바탕"/>
                        </a:rPr>
                        <a:t>기업</a:t>
                      </a:r>
                      <a:r>
                        <a:rPr sz="1050" b="1" spc="-135" dirty="0">
                          <a:solidFill>
                            <a:srgbClr val="FFFFFF"/>
                          </a:solidFill>
                          <a:latin typeface="함초롬바탕"/>
                          <a:cs typeface="함초롬바탕"/>
                        </a:rPr>
                        <a:t> </a:t>
                      </a:r>
                      <a:r>
                        <a:rPr sz="1050" b="1" spc="50" dirty="0">
                          <a:solidFill>
                            <a:srgbClr val="FFFFFF"/>
                          </a:solidFill>
                          <a:latin typeface="함초롬바탕"/>
                          <a:cs typeface="함초롬바탕"/>
                        </a:rPr>
                        <a:t>AI</a:t>
                      </a:r>
                      <a:r>
                        <a:rPr sz="1050" b="1" spc="-90" dirty="0">
                          <a:solidFill>
                            <a:srgbClr val="FFFFFF"/>
                          </a:solidFill>
                          <a:latin typeface="함초롬바탕"/>
                          <a:cs typeface="함초롬바탕"/>
                        </a:rPr>
                        <a:t> </a:t>
                      </a:r>
                      <a:r>
                        <a:rPr sz="1050" b="1" dirty="0">
                          <a:solidFill>
                            <a:srgbClr val="FFFFFF"/>
                          </a:solidFill>
                          <a:latin typeface="함초롬바탕"/>
                          <a:cs typeface="함초롬바탕"/>
                        </a:rPr>
                        <a:t>Agent</a:t>
                      </a:r>
                      <a:r>
                        <a:rPr sz="1050" b="1" spc="-90" dirty="0">
                          <a:solidFill>
                            <a:srgbClr val="FFFFFF"/>
                          </a:solidFill>
                          <a:latin typeface="함초롬바탕"/>
                          <a:cs typeface="함초롬바탕"/>
                        </a:rPr>
                        <a:t> </a:t>
                      </a:r>
                      <a:r>
                        <a:rPr sz="1050" b="1" spc="-85" dirty="0">
                          <a:solidFill>
                            <a:srgbClr val="FFFFFF"/>
                          </a:solidFill>
                          <a:latin typeface="함초롬바탕"/>
                          <a:cs typeface="함초롬바탕"/>
                        </a:rPr>
                        <a:t>서비스</a:t>
                      </a:r>
                      <a:r>
                        <a:rPr sz="1050" b="1" spc="-130" dirty="0">
                          <a:solidFill>
                            <a:srgbClr val="FFFFFF"/>
                          </a:solidFill>
                          <a:latin typeface="함초롬바탕"/>
                          <a:cs typeface="함초롬바탕"/>
                        </a:rPr>
                        <a:t> </a:t>
                      </a:r>
                      <a:r>
                        <a:rPr sz="1050" b="1" spc="-80" dirty="0">
                          <a:solidFill>
                            <a:srgbClr val="FFFFFF"/>
                          </a:solidFill>
                          <a:latin typeface="함초롬바탕"/>
                          <a:cs typeface="함초롬바탕"/>
                        </a:rPr>
                        <a:t>출시</a:t>
                      </a:r>
                      <a:r>
                        <a:rPr sz="1050" b="1" spc="-120" dirty="0">
                          <a:solidFill>
                            <a:srgbClr val="FFFFFF"/>
                          </a:solidFill>
                          <a:latin typeface="함초롬바탕"/>
                          <a:cs typeface="함초롬바탕"/>
                        </a:rPr>
                        <a:t> </a:t>
                      </a:r>
                      <a:r>
                        <a:rPr sz="1050" b="1" spc="-25" dirty="0">
                          <a:solidFill>
                            <a:srgbClr val="FFFFFF"/>
                          </a:solidFill>
                          <a:latin typeface="함초롬바탕"/>
                          <a:cs typeface="함초롬바탕"/>
                        </a:rPr>
                        <a:t>동향</a:t>
                      </a:r>
                      <a:endParaRPr sz="1050">
                        <a:latin typeface="함초롬바탕"/>
                        <a:cs typeface="함초롬바탕"/>
                      </a:endParaRPr>
                    </a:p>
                  </a:txBody>
                  <a:tcPr marL="0" marR="0" marT="22225" marB="0">
                    <a:solidFill>
                      <a:srgbClr val="000000"/>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229235">
                <a:tc>
                  <a:txBody>
                    <a:bodyPr/>
                    <a:lstStyle/>
                    <a:p>
                      <a:pPr algn="ctr">
                        <a:lnSpc>
                          <a:spcPct val="100000"/>
                        </a:lnSpc>
                        <a:spcBef>
                          <a:spcPts val="414"/>
                        </a:spcBef>
                      </a:pPr>
                      <a:r>
                        <a:rPr sz="900" b="1" spc="-25" dirty="0">
                          <a:solidFill>
                            <a:srgbClr val="FFFFFF"/>
                          </a:solidFill>
                          <a:latin typeface="함초롬바탕"/>
                          <a:cs typeface="함초롬바탕"/>
                        </a:rPr>
                        <a:t>기업명</a:t>
                      </a:r>
                      <a:endParaRPr sz="900">
                        <a:latin typeface="함초롬바탕"/>
                        <a:cs typeface="함초롬바탕"/>
                      </a:endParaRPr>
                    </a:p>
                  </a:txBody>
                  <a:tcPr marL="0" marR="0" marT="52704" marB="0">
                    <a:lnL w="6350">
                      <a:solidFill>
                        <a:srgbClr val="000000"/>
                      </a:solidFill>
                      <a:prstDash val="solid"/>
                    </a:lnL>
                    <a:lnR w="6350">
                      <a:solidFill>
                        <a:srgbClr val="000000"/>
                      </a:solidFill>
                      <a:prstDash val="solid"/>
                    </a:lnR>
                    <a:lnB w="6350">
                      <a:solidFill>
                        <a:srgbClr val="000000"/>
                      </a:solidFill>
                      <a:prstDash val="solid"/>
                    </a:lnB>
                    <a:solidFill>
                      <a:srgbClr val="D04902"/>
                    </a:solidFill>
                  </a:tcPr>
                </a:tc>
                <a:tc>
                  <a:txBody>
                    <a:bodyPr/>
                    <a:lstStyle/>
                    <a:p>
                      <a:pPr algn="ctr">
                        <a:lnSpc>
                          <a:spcPct val="100000"/>
                        </a:lnSpc>
                        <a:spcBef>
                          <a:spcPts val="414"/>
                        </a:spcBef>
                      </a:pPr>
                      <a:r>
                        <a:rPr sz="900" b="1" spc="-20" dirty="0">
                          <a:solidFill>
                            <a:srgbClr val="FFFFFF"/>
                          </a:solidFill>
                          <a:latin typeface="함초롬바탕"/>
                          <a:cs typeface="함초롬바탕"/>
                        </a:rPr>
                        <a:t>서비스명</a:t>
                      </a:r>
                      <a:endParaRPr sz="900">
                        <a:latin typeface="함초롬바탕"/>
                        <a:cs typeface="함초롬바탕"/>
                      </a:endParaRPr>
                    </a:p>
                  </a:txBody>
                  <a:tcPr marL="0" marR="0" marT="52704" marB="0">
                    <a:lnL w="6350">
                      <a:solidFill>
                        <a:srgbClr val="000000"/>
                      </a:solidFill>
                      <a:prstDash val="solid"/>
                    </a:lnL>
                    <a:lnR w="6350">
                      <a:solidFill>
                        <a:srgbClr val="000000"/>
                      </a:solidFill>
                      <a:prstDash val="solid"/>
                    </a:lnR>
                    <a:lnB w="6350">
                      <a:solidFill>
                        <a:srgbClr val="000000"/>
                      </a:solidFill>
                      <a:prstDash val="solid"/>
                    </a:lnB>
                    <a:solidFill>
                      <a:srgbClr val="D04902"/>
                    </a:solidFill>
                  </a:tcPr>
                </a:tc>
                <a:tc>
                  <a:txBody>
                    <a:bodyPr/>
                    <a:lstStyle/>
                    <a:p>
                      <a:pPr algn="ctr">
                        <a:lnSpc>
                          <a:spcPct val="100000"/>
                        </a:lnSpc>
                        <a:spcBef>
                          <a:spcPts val="315"/>
                        </a:spcBef>
                      </a:pPr>
                      <a:r>
                        <a:rPr sz="900" b="1" spc="-25" dirty="0">
                          <a:solidFill>
                            <a:srgbClr val="FFFFFF"/>
                          </a:solidFill>
                          <a:latin typeface="함초롬바탕"/>
                          <a:cs typeface="함초롬바탕"/>
                        </a:rPr>
                        <a:t>특징</a:t>
                      </a:r>
                      <a:endParaRPr sz="900">
                        <a:latin typeface="함초롬바탕"/>
                        <a:cs typeface="함초롬바탕"/>
                      </a:endParaRPr>
                    </a:p>
                  </a:txBody>
                  <a:tcPr marL="0" marR="0" marT="40005" marB="0">
                    <a:lnL w="6350">
                      <a:solidFill>
                        <a:srgbClr val="000000"/>
                      </a:solidFill>
                      <a:prstDash val="solid"/>
                    </a:lnL>
                    <a:lnR w="6350">
                      <a:solidFill>
                        <a:srgbClr val="000000"/>
                      </a:solidFill>
                      <a:prstDash val="solid"/>
                    </a:lnR>
                    <a:lnB w="6350">
                      <a:solidFill>
                        <a:srgbClr val="000000"/>
                      </a:solidFill>
                      <a:prstDash val="solid"/>
                    </a:lnB>
                    <a:solidFill>
                      <a:srgbClr val="D04902"/>
                    </a:solidFill>
                  </a:tcPr>
                </a:tc>
                <a:tc>
                  <a:txBody>
                    <a:bodyPr/>
                    <a:lstStyle/>
                    <a:p>
                      <a:pPr algn="ctr">
                        <a:lnSpc>
                          <a:spcPct val="100000"/>
                        </a:lnSpc>
                        <a:spcBef>
                          <a:spcPts val="315"/>
                        </a:spcBef>
                      </a:pPr>
                      <a:r>
                        <a:rPr sz="900" b="1" spc="-10" dirty="0">
                          <a:solidFill>
                            <a:srgbClr val="FFFFFF"/>
                          </a:solidFill>
                          <a:latin typeface="함초롬바탕"/>
                          <a:cs typeface="함초롬바탕"/>
                        </a:rPr>
                        <a:t>발표/출시일</a:t>
                      </a:r>
                      <a:endParaRPr sz="900">
                        <a:latin typeface="함초롬바탕"/>
                        <a:cs typeface="함초롬바탕"/>
                      </a:endParaRPr>
                    </a:p>
                  </a:txBody>
                  <a:tcPr marL="0" marR="0" marT="40005" marB="0">
                    <a:lnL w="6350">
                      <a:solidFill>
                        <a:srgbClr val="000000"/>
                      </a:solidFill>
                      <a:prstDash val="solid"/>
                    </a:lnL>
                    <a:lnR w="6350">
                      <a:solidFill>
                        <a:srgbClr val="000000"/>
                      </a:solidFill>
                      <a:prstDash val="solid"/>
                    </a:lnR>
                    <a:lnB w="6350">
                      <a:solidFill>
                        <a:srgbClr val="000000"/>
                      </a:solidFill>
                      <a:prstDash val="solid"/>
                    </a:lnB>
                    <a:solidFill>
                      <a:srgbClr val="D04902"/>
                    </a:solidFill>
                  </a:tcPr>
                </a:tc>
                <a:extLst>
                  <a:ext uri="{0D108BD9-81ED-4DB2-BD59-A6C34878D82A}">
                    <a16:rowId xmlns:a16="http://schemas.microsoft.com/office/drawing/2014/main" val="10001"/>
                  </a:ext>
                </a:extLst>
              </a:tr>
              <a:tr h="208915">
                <a:tc rowSpan="2">
                  <a:txBody>
                    <a:bodyPr/>
                    <a:lstStyle/>
                    <a:p>
                      <a:pPr>
                        <a:lnSpc>
                          <a:spcPct val="100000"/>
                        </a:lnSpc>
                      </a:pPr>
                      <a:endParaRPr sz="1300">
                        <a:latin typeface="Times New Roman"/>
                        <a:cs typeface="Times New Roman"/>
                      </a:endParaRPr>
                    </a:p>
                    <a:p>
                      <a:pPr>
                        <a:lnSpc>
                          <a:spcPct val="100000"/>
                        </a:lnSpc>
                        <a:spcBef>
                          <a:spcPts val="10"/>
                        </a:spcBef>
                      </a:pPr>
                      <a:endParaRPr sz="1300">
                        <a:latin typeface="Times New Roman"/>
                        <a:cs typeface="Times New Roman"/>
                      </a:endParaRPr>
                    </a:p>
                    <a:p>
                      <a:pPr marL="57150">
                        <a:lnSpc>
                          <a:spcPct val="100000"/>
                        </a:lnSpc>
                        <a:spcBef>
                          <a:spcPts val="5"/>
                        </a:spcBef>
                      </a:pPr>
                      <a:r>
                        <a:rPr sz="900" b="1" spc="-10" dirty="0">
                          <a:latin typeface="함초롬바탕"/>
                          <a:cs typeface="함초롬바탕"/>
                        </a:rPr>
                        <a:t>마이크로소프트</a:t>
                      </a:r>
                      <a:endParaRPr sz="900">
                        <a:latin typeface="함초롬바탕"/>
                        <a:cs typeface="함초롬바탕"/>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tc>
                  <a:txBody>
                    <a:bodyPr/>
                    <a:lstStyle/>
                    <a:p>
                      <a:pPr algn="ctr">
                        <a:lnSpc>
                          <a:spcPct val="100000"/>
                        </a:lnSpc>
                        <a:spcBef>
                          <a:spcPts val="245"/>
                        </a:spcBef>
                      </a:pPr>
                      <a:r>
                        <a:rPr sz="900" b="1" spc="-10" dirty="0">
                          <a:latin typeface="함초롬바탕"/>
                          <a:cs typeface="함초롬바탕"/>
                        </a:rPr>
                        <a:t>Magnetic-</a:t>
                      </a:r>
                      <a:r>
                        <a:rPr sz="900" b="1" spc="-25" dirty="0">
                          <a:latin typeface="함초롬바탕"/>
                          <a:cs typeface="함초롬바탕"/>
                        </a:rPr>
                        <a:t>One</a:t>
                      </a:r>
                      <a:endParaRPr sz="900">
                        <a:latin typeface="함초롬바탕"/>
                        <a:cs typeface="함초롬바탕"/>
                      </a:endParaRPr>
                    </a:p>
                  </a:txBody>
                  <a:tcPr marL="0" marR="0" marT="311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tc>
                  <a:txBody>
                    <a:bodyPr/>
                    <a:lstStyle/>
                    <a:p>
                      <a:pPr marL="71755">
                        <a:lnSpc>
                          <a:spcPct val="100000"/>
                        </a:lnSpc>
                        <a:spcBef>
                          <a:spcPts val="245"/>
                        </a:spcBef>
                      </a:pPr>
                      <a:r>
                        <a:rPr sz="900" spc="-80" dirty="0">
                          <a:latin typeface="함초롬바탕"/>
                          <a:cs typeface="함초롬바탕"/>
                        </a:rPr>
                        <a:t>총괄</a:t>
                      </a:r>
                      <a:r>
                        <a:rPr sz="900" spc="-110" dirty="0">
                          <a:latin typeface="함초롬바탕"/>
                          <a:cs typeface="함초롬바탕"/>
                        </a:rPr>
                        <a:t> </a:t>
                      </a:r>
                      <a:r>
                        <a:rPr sz="900" spc="-60" dirty="0">
                          <a:latin typeface="함초롬돋움"/>
                          <a:cs typeface="함초롬돋움"/>
                        </a:rPr>
                        <a:t>AI</a:t>
                      </a:r>
                      <a:r>
                        <a:rPr sz="900" spc="-110" dirty="0">
                          <a:latin typeface="함초롬돋움"/>
                          <a:cs typeface="함초롬돋움"/>
                        </a:rPr>
                        <a:t> </a:t>
                      </a:r>
                      <a:r>
                        <a:rPr sz="900" spc="-50" dirty="0">
                          <a:latin typeface="함초롬돋움"/>
                          <a:cs typeface="함초롬돋움"/>
                        </a:rPr>
                        <a:t>Agent</a:t>
                      </a:r>
                      <a:r>
                        <a:rPr sz="900" spc="-50" dirty="0">
                          <a:latin typeface="함초롬바탕"/>
                          <a:cs typeface="함초롬바탕"/>
                        </a:rPr>
                        <a:t>가</a:t>
                      </a:r>
                      <a:r>
                        <a:rPr sz="900" spc="-80" dirty="0">
                          <a:latin typeface="함초롬바탕"/>
                          <a:cs typeface="함초롬바탕"/>
                        </a:rPr>
                        <a:t> </a:t>
                      </a:r>
                      <a:r>
                        <a:rPr sz="900" spc="-85" dirty="0">
                          <a:latin typeface="함초롬바탕"/>
                          <a:cs typeface="함초롬바탕"/>
                        </a:rPr>
                        <a:t>다수의</a:t>
                      </a:r>
                      <a:r>
                        <a:rPr sz="900" spc="-110" dirty="0">
                          <a:latin typeface="함초롬바탕"/>
                          <a:cs typeface="함초롬바탕"/>
                        </a:rPr>
                        <a:t> </a:t>
                      </a:r>
                      <a:r>
                        <a:rPr sz="900" spc="-80" dirty="0">
                          <a:latin typeface="함초롬바탕"/>
                          <a:cs typeface="함초롬바탕"/>
                        </a:rPr>
                        <a:t>보조</a:t>
                      </a:r>
                      <a:r>
                        <a:rPr sz="900" spc="-120" dirty="0">
                          <a:latin typeface="함초롬바탕"/>
                          <a:cs typeface="함초롬바탕"/>
                        </a:rPr>
                        <a:t> </a:t>
                      </a:r>
                      <a:r>
                        <a:rPr sz="900" spc="-50" dirty="0">
                          <a:latin typeface="함초롬돋움"/>
                          <a:cs typeface="함초롬돋움"/>
                        </a:rPr>
                        <a:t>Agent</a:t>
                      </a:r>
                      <a:r>
                        <a:rPr sz="900" spc="-50" dirty="0">
                          <a:latin typeface="함초롬바탕"/>
                          <a:cs typeface="함초롬바탕"/>
                        </a:rPr>
                        <a:t>를</a:t>
                      </a:r>
                      <a:r>
                        <a:rPr sz="900" spc="-80" dirty="0">
                          <a:latin typeface="함초롬바탕"/>
                          <a:cs typeface="함초롬바탕"/>
                        </a:rPr>
                        <a:t> </a:t>
                      </a:r>
                      <a:r>
                        <a:rPr sz="900" spc="-90" dirty="0">
                          <a:latin typeface="함초롬바탕"/>
                          <a:cs typeface="함초롬바탕"/>
                        </a:rPr>
                        <a:t>지휘하여</a:t>
                      </a:r>
                      <a:r>
                        <a:rPr sz="900" spc="-110" dirty="0">
                          <a:latin typeface="함초롬바탕"/>
                          <a:cs typeface="함초롬바탕"/>
                        </a:rPr>
                        <a:t> </a:t>
                      </a:r>
                      <a:r>
                        <a:rPr sz="900" spc="-85" dirty="0">
                          <a:latin typeface="함초롬바탕"/>
                          <a:cs typeface="함초롬바탕"/>
                        </a:rPr>
                        <a:t>복잡한</a:t>
                      </a:r>
                      <a:r>
                        <a:rPr sz="900" spc="-105" dirty="0">
                          <a:latin typeface="함초롬바탕"/>
                          <a:cs typeface="함초롬바탕"/>
                        </a:rPr>
                        <a:t> </a:t>
                      </a:r>
                      <a:r>
                        <a:rPr sz="900" spc="-80" dirty="0">
                          <a:latin typeface="함초롬바탕"/>
                          <a:cs typeface="함초롬바탕"/>
                        </a:rPr>
                        <a:t>작업</a:t>
                      </a:r>
                      <a:r>
                        <a:rPr sz="900" spc="-110" dirty="0">
                          <a:latin typeface="함초롬바탕"/>
                          <a:cs typeface="함초롬바탕"/>
                        </a:rPr>
                        <a:t> </a:t>
                      </a:r>
                      <a:r>
                        <a:rPr sz="900" spc="-25" dirty="0">
                          <a:latin typeface="함초롬바탕"/>
                          <a:cs typeface="함초롬바탕"/>
                        </a:rPr>
                        <a:t>수행</a:t>
                      </a:r>
                      <a:endParaRPr sz="900">
                        <a:latin typeface="함초롬바탕"/>
                        <a:cs typeface="함초롬바탕"/>
                      </a:endParaRPr>
                    </a:p>
                  </a:txBody>
                  <a:tcPr marL="0" marR="0" marT="311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tc>
                  <a:txBody>
                    <a:bodyPr/>
                    <a:lstStyle/>
                    <a:p>
                      <a:pPr algn="ctr">
                        <a:lnSpc>
                          <a:spcPct val="100000"/>
                        </a:lnSpc>
                        <a:spcBef>
                          <a:spcPts val="245"/>
                        </a:spcBef>
                      </a:pPr>
                      <a:r>
                        <a:rPr sz="900" spc="-50" dirty="0">
                          <a:latin typeface="함초롬돋움"/>
                          <a:cs typeface="함초롬돋움"/>
                        </a:rPr>
                        <a:t>’24</a:t>
                      </a:r>
                      <a:r>
                        <a:rPr sz="900" spc="-50" dirty="0">
                          <a:latin typeface="함초롬바탕"/>
                          <a:cs typeface="함초롬바탕"/>
                        </a:rPr>
                        <a:t>년</a:t>
                      </a:r>
                      <a:r>
                        <a:rPr sz="900" spc="-100" dirty="0">
                          <a:latin typeface="함초롬바탕"/>
                          <a:cs typeface="함초롬바탕"/>
                        </a:rPr>
                        <a:t> </a:t>
                      </a:r>
                      <a:r>
                        <a:rPr sz="900" spc="-50" dirty="0">
                          <a:latin typeface="함초롬돋움"/>
                          <a:cs typeface="함초롬돋움"/>
                        </a:rPr>
                        <a:t>11</a:t>
                      </a:r>
                      <a:r>
                        <a:rPr sz="900" spc="-50" dirty="0">
                          <a:latin typeface="함초롬바탕"/>
                          <a:cs typeface="함초롬바탕"/>
                        </a:rPr>
                        <a:t>월</a:t>
                      </a:r>
                      <a:r>
                        <a:rPr sz="900" spc="-100" dirty="0">
                          <a:latin typeface="함초롬바탕"/>
                          <a:cs typeface="함초롬바탕"/>
                        </a:rPr>
                        <a:t> </a:t>
                      </a:r>
                      <a:r>
                        <a:rPr sz="900" spc="-25" dirty="0">
                          <a:latin typeface="함초롬바탕"/>
                          <a:cs typeface="함초롬바탕"/>
                        </a:rPr>
                        <a:t>발표</a:t>
                      </a:r>
                      <a:endParaRPr sz="900">
                        <a:latin typeface="함초롬바탕"/>
                        <a:cs typeface="함초롬바탕"/>
                      </a:endParaRPr>
                    </a:p>
                  </a:txBody>
                  <a:tcPr marL="0" marR="0" marT="311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extLst>
                  <a:ext uri="{0D108BD9-81ED-4DB2-BD59-A6C34878D82A}">
                    <a16:rowId xmlns:a16="http://schemas.microsoft.com/office/drawing/2014/main" val="10002"/>
                  </a:ext>
                </a:extLst>
              </a:tr>
              <a:tr h="674370">
                <a:tc vMerge="1">
                  <a:txBody>
                    <a:bodyPr/>
                    <a:lstStyle/>
                    <a:p>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tc>
                  <a:txBody>
                    <a:bodyPr/>
                    <a:lstStyle/>
                    <a:p>
                      <a:pPr>
                        <a:lnSpc>
                          <a:spcPct val="100000"/>
                        </a:lnSpc>
                        <a:spcBef>
                          <a:spcPts val="50"/>
                        </a:spcBef>
                      </a:pPr>
                      <a:endParaRPr sz="1850">
                        <a:latin typeface="Times New Roman"/>
                        <a:cs typeface="Times New Roman"/>
                      </a:endParaRPr>
                    </a:p>
                    <a:p>
                      <a:pPr algn="ctr">
                        <a:lnSpc>
                          <a:spcPct val="100000"/>
                        </a:lnSpc>
                      </a:pPr>
                      <a:r>
                        <a:rPr sz="900" b="1" dirty="0">
                          <a:latin typeface="함초롬바탕"/>
                          <a:cs typeface="함초롬바탕"/>
                        </a:rPr>
                        <a:t>Copilot</a:t>
                      </a:r>
                      <a:r>
                        <a:rPr sz="900" b="1" spc="65" dirty="0">
                          <a:latin typeface="함초롬바탕"/>
                          <a:cs typeface="함초롬바탕"/>
                        </a:rPr>
                        <a:t> </a:t>
                      </a:r>
                      <a:r>
                        <a:rPr sz="900" b="1" spc="-10" dirty="0">
                          <a:latin typeface="함초롬바탕"/>
                          <a:cs typeface="함초롬바탕"/>
                        </a:rPr>
                        <a:t>Studio</a:t>
                      </a:r>
                      <a:endParaRPr sz="900">
                        <a:latin typeface="함초롬바탕"/>
                        <a:cs typeface="함초롬바탕"/>
                      </a:endParaRPr>
                    </a:p>
                  </a:txBody>
                  <a:tcPr marL="0" marR="0" marT="63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tc>
                  <a:txBody>
                    <a:bodyPr/>
                    <a:lstStyle/>
                    <a:p>
                      <a:pPr marL="71755">
                        <a:lnSpc>
                          <a:spcPct val="100000"/>
                        </a:lnSpc>
                        <a:spcBef>
                          <a:spcPts val="245"/>
                        </a:spcBef>
                      </a:pPr>
                      <a:r>
                        <a:rPr sz="900" spc="-45" dirty="0">
                          <a:latin typeface="함초롬돋움"/>
                          <a:cs typeface="함초롬돋움"/>
                        </a:rPr>
                        <a:t>MS</a:t>
                      </a:r>
                      <a:r>
                        <a:rPr sz="900" spc="-110" dirty="0">
                          <a:latin typeface="함초롬돋움"/>
                          <a:cs typeface="함초롬돋움"/>
                        </a:rPr>
                        <a:t> </a:t>
                      </a:r>
                      <a:r>
                        <a:rPr sz="900" spc="-55" dirty="0">
                          <a:latin typeface="함초롬돋움"/>
                          <a:cs typeface="함초롬돋움"/>
                        </a:rPr>
                        <a:t>3G5</a:t>
                      </a:r>
                      <a:r>
                        <a:rPr sz="900" spc="-100" dirty="0">
                          <a:latin typeface="함초롬돋움"/>
                          <a:cs typeface="함초롬돋움"/>
                        </a:rPr>
                        <a:t> </a:t>
                      </a:r>
                      <a:r>
                        <a:rPr sz="900" spc="-30" dirty="0">
                          <a:latin typeface="함초롬돋움"/>
                          <a:cs typeface="함초롬돋움"/>
                        </a:rPr>
                        <a:t>Copilot</a:t>
                      </a:r>
                      <a:r>
                        <a:rPr sz="900" spc="-30" dirty="0">
                          <a:latin typeface="함초롬바탕"/>
                          <a:cs typeface="함초롬바탕"/>
                        </a:rPr>
                        <a:t>과</a:t>
                      </a:r>
                      <a:r>
                        <a:rPr sz="900" spc="-40" dirty="0">
                          <a:latin typeface="함초롬바탕"/>
                          <a:cs typeface="함초롬바탕"/>
                        </a:rPr>
                        <a:t> </a:t>
                      </a:r>
                      <a:r>
                        <a:rPr sz="900" spc="-90" dirty="0">
                          <a:latin typeface="함초롬바탕"/>
                          <a:cs typeface="함초롬바탕"/>
                        </a:rPr>
                        <a:t>연동하여</a:t>
                      </a:r>
                      <a:r>
                        <a:rPr sz="900" spc="-105" dirty="0">
                          <a:latin typeface="함초롬바탕"/>
                          <a:cs typeface="함초롬바탕"/>
                        </a:rPr>
                        <a:t> </a:t>
                      </a:r>
                      <a:r>
                        <a:rPr sz="900" spc="-35" dirty="0">
                          <a:latin typeface="함초롬돋움"/>
                          <a:cs typeface="함초롬돋움"/>
                        </a:rPr>
                        <a:t>Al</a:t>
                      </a:r>
                      <a:r>
                        <a:rPr sz="900" spc="-105" dirty="0">
                          <a:latin typeface="함초롬돋움"/>
                          <a:cs typeface="함초롬돋움"/>
                        </a:rPr>
                        <a:t> </a:t>
                      </a:r>
                      <a:r>
                        <a:rPr sz="900" spc="-20" dirty="0">
                          <a:latin typeface="함초롬돋움"/>
                          <a:cs typeface="함초롬돋움"/>
                        </a:rPr>
                        <a:t>Agent</a:t>
                      </a:r>
                      <a:endParaRPr sz="900">
                        <a:latin typeface="함초롬돋움"/>
                        <a:cs typeface="함초롬돋움"/>
                      </a:endParaRPr>
                    </a:p>
                    <a:p>
                      <a:pPr marL="71755" marR="203835" indent="-635">
                        <a:lnSpc>
                          <a:spcPct val="107800"/>
                        </a:lnSpc>
                        <a:spcBef>
                          <a:spcPts val="195"/>
                        </a:spcBef>
                        <a:buFont typeface=""/>
                        <a:buChar char="-"/>
                        <a:tabLst>
                          <a:tab pos="130175" algn="l"/>
                        </a:tabLst>
                      </a:pPr>
                      <a:r>
                        <a:rPr sz="900" spc="-85" dirty="0">
                          <a:latin typeface="함초롬바탕"/>
                          <a:cs typeface="함초롬바탕"/>
                        </a:rPr>
                        <a:t>복잡한</a:t>
                      </a:r>
                      <a:r>
                        <a:rPr sz="900" spc="-114" dirty="0">
                          <a:latin typeface="함초롬바탕"/>
                          <a:cs typeface="함초롬바탕"/>
                        </a:rPr>
                        <a:t> </a:t>
                      </a:r>
                      <a:r>
                        <a:rPr sz="900" spc="-80" dirty="0">
                          <a:latin typeface="함초롬바탕"/>
                          <a:cs typeface="함초롬바탕"/>
                        </a:rPr>
                        <a:t>업무</a:t>
                      </a:r>
                      <a:r>
                        <a:rPr sz="900" spc="-120" dirty="0">
                          <a:latin typeface="함초롬바탕"/>
                          <a:cs typeface="함초롬바탕"/>
                        </a:rPr>
                        <a:t> </a:t>
                      </a:r>
                      <a:r>
                        <a:rPr sz="900" spc="-80" dirty="0">
                          <a:latin typeface="함초롬바탕"/>
                          <a:cs typeface="함초롬바탕"/>
                        </a:rPr>
                        <a:t>처리</a:t>
                      </a:r>
                      <a:r>
                        <a:rPr sz="900" spc="-110" dirty="0">
                          <a:latin typeface="함초롬바탕"/>
                          <a:cs typeface="함초롬바탕"/>
                        </a:rPr>
                        <a:t> </a:t>
                      </a:r>
                      <a:r>
                        <a:rPr sz="900" spc="-85" dirty="0">
                          <a:latin typeface="함초롬바탕"/>
                          <a:cs typeface="함초롬바탕"/>
                        </a:rPr>
                        <a:t>가능한</a:t>
                      </a:r>
                      <a:r>
                        <a:rPr sz="900" spc="-110" dirty="0">
                          <a:latin typeface="함초롬바탕"/>
                          <a:cs typeface="함초롬바탕"/>
                        </a:rPr>
                        <a:t> </a:t>
                      </a:r>
                      <a:r>
                        <a:rPr sz="900" spc="-80" dirty="0">
                          <a:latin typeface="함초롬바탕"/>
                          <a:cs typeface="함초롬바탕"/>
                        </a:rPr>
                        <a:t>자율</a:t>
                      </a:r>
                      <a:r>
                        <a:rPr sz="900" spc="-110" dirty="0">
                          <a:latin typeface="함초롬바탕"/>
                          <a:cs typeface="함초롬바탕"/>
                        </a:rPr>
                        <a:t> </a:t>
                      </a:r>
                      <a:r>
                        <a:rPr sz="900" spc="-45" dirty="0">
                          <a:latin typeface="함초롬돋움"/>
                          <a:cs typeface="함초롬돋움"/>
                        </a:rPr>
                        <a:t>Agent</a:t>
                      </a:r>
                      <a:r>
                        <a:rPr sz="900" spc="-100" dirty="0">
                          <a:latin typeface="함초롬돋움"/>
                          <a:cs typeface="함초롬돋움"/>
                        </a:rPr>
                        <a:t> </a:t>
                      </a:r>
                      <a:r>
                        <a:rPr sz="900" spc="-80" dirty="0">
                          <a:latin typeface="함초롬바탕"/>
                          <a:cs typeface="함초롬바탕"/>
                        </a:rPr>
                        <a:t>직접</a:t>
                      </a:r>
                      <a:r>
                        <a:rPr sz="900" spc="-110" dirty="0">
                          <a:latin typeface="함초롬바탕"/>
                          <a:cs typeface="함초롬바탕"/>
                        </a:rPr>
                        <a:t> </a:t>
                      </a:r>
                      <a:r>
                        <a:rPr sz="900" spc="-80" dirty="0">
                          <a:latin typeface="함초롬바탕"/>
                          <a:cs typeface="함초롬바탕"/>
                        </a:rPr>
                        <a:t>구축</a:t>
                      </a:r>
                      <a:r>
                        <a:rPr sz="900" spc="-110" dirty="0">
                          <a:latin typeface="함초롬바탕"/>
                          <a:cs typeface="함초롬바탕"/>
                        </a:rPr>
                        <a:t> </a:t>
                      </a:r>
                      <a:r>
                        <a:rPr sz="900" spc="-60" dirty="0">
                          <a:latin typeface="함초롬바탕"/>
                          <a:cs typeface="함초롬바탕"/>
                        </a:rPr>
                        <a:t>및</a:t>
                      </a:r>
                      <a:r>
                        <a:rPr sz="900" spc="-125" dirty="0">
                          <a:latin typeface="함초롬바탕"/>
                          <a:cs typeface="함초롬바탕"/>
                        </a:rPr>
                        <a:t> </a:t>
                      </a:r>
                      <a:r>
                        <a:rPr sz="900" spc="-90" dirty="0">
                          <a:latin typeface="함초롬바탕"/>
                          <a:cs typeface="함초롬바탕"/>
                        </a:rPr>
                        <a:t>프롬프트</a:t>
                      </a:r>
                      <a:r>
                        <a:rPr sz="900" spc="-110" dirty="0">
                          <a:latin typeface="함초롬바탕"/>
                          <a:cs typeface="함초롬바탕"/>
                        </a:rPr>
                        <a:t> </a:t>
                      </a:r>
                      <a:r>
                        <a:rPr sz="900" spc="-80" dirty="0">
                          <a:latin typeface="함초롬바탕"/>
                          <a:cs typeface="함초롬바탕"/>
                        </a:rPr>
                        <a:t>입력</a:t>
                      </a:r>
                      <a:r>
                        <a:rPr sz="900" spc="-110" dirty="0">
                          <a:latin typeface="함초롬바탕"/>
                          <a:cs typeface="함초롬바탕"/>
                        </a:rPr>
                        <a:t> </a:t>
                      </a:r>
                      <a:r>
                        <a:rPr sz="900" spc="-25" dirty="0">
                          <a:latin typeface="함초롬바탕"/>
                          <a:cs typeface="함초롬바탕"/>
                        </a:rPr>
                        <a:t>없이 </a:t>
                      </a:r>
                      <a:r>
                        <a:rPr sz="900" spc="-80" dirty="0">
                          <a:latin typeface="함초롬바탕"/>
                          <a:cs typeface="함초롬바탕"/>
                        </a:rPr>
                        <a:t>업무</a:t>
                      </a:r>
                      <a:r>
                        <a:rPr sz="900" spc="-110" dirty="0">
                          <a:latin typeface="함초롬바탕"/>
                          <a:cs typeface="함초롬바탕"/>
                        </a:rPr>
                        <a:t> </a:t>
                      </a:r>
                      <a:r>
                        <a:rPr sz="900" spc="-90" dirty="0">
                          <a:latin typeface="함초롬바탕"/>
                          <a:cs typeface="함초롬바탕"/>
                        </a:rPr>
                        <a:t>효율적으로</a:t>
                      </a:r>
                      <a:r>
                        <a:rPr sz="900" spc="-110" dirty="0">
                          <a:latin typeface="함초롬바탕"/>
                          <a:cs typeface="함초롬바탕"/>
                        </a:rPr>
                        <a:t> </a:t>
                      </a:r>
                      <a:r>
                        <a:rPr sz="900" spc="-25" dirty="0">
                          <a:latin typeface="함초롬바탕"/>
                          <a:cs typeface="함초롬바탕"/>
                        </a:rPr>
                        <a:t>진행</a:t>
                      </a:r>
                      <a:endParaRPr sz="900">
                        <a:latin typeface="함초롬바탕"/>
                        <a:cs typeface="함초롬바탕"/>
                      </a:endParaRPr>
                    </a:p>
                    <a:p>
                      <a:pPr marL="129539" indent="-58419">
                        <a:lnSpc>
                          <a:spcPct val="100000"/>
                        </a:lnSpc>
                        <a:spcBef>
                          <a:spcPts val="70"/>
                        </a:spcBef>
                        <a:buChar char="-"/>
                        <a:tabLst>
                          <a:tab pos="130175" algn="l"/>
                        </a:tabLst>
                      </a:pPr>
                      <a:r>
                        <a:rPr sz="900" spc="-45" dirty="0">
                          <a:latin typeface="함초롬돋움"/>
                          <a:cs typeface="함초롬돋움"/>
                        </a:rPr>
                        <a:t>Agent</a:t>
                      </a:r>
                      <a:r>
                        <a:rPr sz="900" spc="-70" dirty="0">
                          <a:latin typeface="함초롬돋움"/>
                          <a:cs typeface="함초롬돋움"/>
                        </a:rPr>
                        <a:t> </a:t>
                      </a:r>
                      <a:r>
                        <a:rPr sz="900" spc="-40" dirty="0">
                          <a:latin typeface="함초롬돋움"/>
                          <a:cs typeface="함초롬돋움"/>
                        </a:rPr>
                        <a:t>library</a:t>
                      </a:r>
                      <a:r>
                        <a:rPr sz="900" spc="-55" dirty="0">
                          <a:latin typeface="함초롬돋움"/>
                          <a:cs typeface="함초롬돋움"/>
                        </a:rPr>
                        <a:t> </a:t>
                      </a:r>
                      <a:r>
                        <a:rPr sz="900" spc="-90" dirty="0">
                          <a:latin typeface="함초롬바탕"/>
                          <a:cs typeface="함초롬바탕"/>
                        </a:rPr>
                        <a:t>활용하여</a:t>
                      </a:r>
                      <a:r>
                        <a:rPr sz="900" spc="-95" dirty="0">
                          <a:latin typeface="함초롬바탕"/>
                          <a:cs typeface="함초롬바탕"/>
                        </a:rPr>
                        <a:t> </a:t>
                      </a:r>
                      <a:r>
                        <a:rPr sz="900" spc="-90" dirty="0">
                          <a:latin typeface="함초롬바탕"/>
                          <a:cs typeface="함초롬바탕"/>
                        </a:rPr>
                        <a:t>반복적인</a:t>
                      </a:r>
                      <a:r>
                        <a:rPr sz="900" spc="-75" dirty="0">
                          <a:latin typeface="함초롬바탕"/>
                          <a:cs typeface="함초롬바탕"/>
                        </a:rPr>
                        <a:t> </a:t>
                      </a:r>
                      <a:r>
                        <a:rPr sz="900" spc="-80" dirty="0">
                          <a:latin typeface="함초롬바탕"/>
                          <a:cs typeface="함초롬바탕"/>
                        </a:rPr>
                        <a:t>작업</a:t>
                      </a:r>
                      <a:r>
                        <a:rPr sz="900" spc="-105" dirty="0">
                          <a:latin typeface="함초롬바탕"/>
                          <a:cs typeface="함초롬바탕"/>
                        </a:rPr>
                        <a:t> </a:t>
                      </a:r>
                      <a:r>
                        <a:rPr sz="900" spc="-90" dirty="0">
                          <a:latin typeface="함초롬바탕"/>
                          <a:cs typeface="함초롬바탕"/>
                        </a:rPr>
                        <a:t>수행하는</a:t>
                      </a:r>
                      <a:r>
                        <a:rPr sz="900" spc="-75" dirty="0">
                          <a:latin typeface="함초롬바탕"/>
                          <a:cs typeface="함초롬바탕"/>
                        </a:rPr>
                        <a:t> </a:t>
                      </a:r>
                      <a:r>
                        <a:rPr sz="900" spc="-45" dirty="0">
                          <a:latin typeface="함초롬돋움"/>
                          <a:cs typeface="함초롬돋움"/>
                        </a:rPr>
                        <a:t>Agent</a:t>
                      </a:r>
                      <a:r>
                        <a:rPr sz="900" spc="-85" dirty="0">
                          <a:latin typeface="함초롬돋움"/>
                          <a:cs typeface="함초롬돋움"/>
                        </a:rPr>
                        <a:t> </a:t>
                      </a:r>
                      <a:r>
                        <a:rPr sz="900" spc="-25" dirty="0">
                          <a:latin typeface="함초롬바탕"/>
                          <a:cs typeface="함초롬바탕"/>
                        </a:rPr>
                        <a:t>구축</a:t>
                      </a:r>
                      <a:endParaRPr sz="900">
                        <a:latin typeface="함초롬바탕"/>
                        <a:cs typeface="함초롬바탕"/>
                      </a:endParaRPr>
                    </a:p>
                  </a:txBody>
                  <a:tcPr marL="0" marR="0" marT="311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tc>
                  <a:txBody>
                    <a:bodyPr/>
                    <a:lstStyle/>
                    <a:p>
                      <a:pPr>
                        <a:lnSpc>
                          <a:spcPct val="100000"/>
                        </a:lnSpc>
                        <a:spcBef>
                          <a:spcPts val="10"/>
                        </a:spcBef>
                      </a:pPr>
                      <a:endParaRPr sz="1800" dirty="0">
                        <a:latin typeface="Times New Roman"/>
                        <a:cs typeface="Times New Roman"/>
                      </a:endParaRPr>
                    </a:p>
                    <a:p>
                      <a:pPr algn="ctr">
                        <a:lnSpc>
                          <a:spcPct val="100000"/>
                        </a:lnSpc>
                      </a:pPr>
                      <a:r>
                        <a:rPr sz="900" spc="-50" dirty="0">
                          <a:latin typeface="함초롬돋움"/>
                          <a:cs typeface="함초롬돋움"/>
                        </a:rPr>
                        <a:t>’24</a:t>
                      </a:r>
                      <a:r>
                        <a:rPr sz="900" spc="-50" dirty="0">
                          <a:latin typeface="함초롬바탕"/>
                          <a:cs typeface="함초롬바탕"/>
                        </a:rPr>
                        <a:t>년</a:t>
                      </a:r>
                      <a:r>
                        <a:rPr sz="900" spc="-100" dirty="0">
                          <a:latin typeface="함초롬바탕"/>
                          <a:cs typeface="함초롬바탕"/>
                        </a:rPr>
                        <a:t> </a:t>
                      </a:r>
                      <a:r>
                        <a:rPr sz="900" spc="-50" dirty="0">
                          <a:latin typeface="함초롬돋움"/>
                          <a:cs typeface="함초롬돋움"/>
                        </a:rPr>
                        <a:t>11</a:t>
                      </a:r>
                      <a:r>
                        <a:rPr sz="900" spc="-50" dirty="0">
                          <a:latin typeface="함초롬바탕"/>
                          <a:cs typeface="함초롬바탕"/>
                        </a:rPr>
                        <a:t>월</a:t>
                      </a:r>
                      <a:r>
                        <a:rPr sz="900" spc="-100" dirty="0">
                          <a:latin typeface="함초롬바탕"/>
                          <a:cs typeface="함초롬바탕"/>
                        </a:rPr>
                        <a:t> </a:t>
                      </a:r>
                      <a:r>
                        <a:rPr sz="900" spc="-25" dirty="0">
                          <a:latin typeface="함초롬바탕"/>
                          <a:cs typeface="함초롬바탕"/>
                        </a:rPr>
                        <a:t>출시</a:t>
                      </a:r>
                      <a:endParaRPr sz="900" dirty="0">
                        <a:latin typeface="함초롬바탕"/>
                        <a:cs typeface="함초롬바탕"/>
                      </a:endParaRPr>
                    </a:p>
                  </a:txBody>
                  <a:tcPr marL="0" marR="0" marT="127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extLst>
                  <a:ext uri="{0D108BD9-81ED-4DB2-BD59-A6C34878D82A}">
                    <a16:rowId xmlns:a16="http://schemas.microsoft.com/office/drawing/2014/main" val="10003"/>
                  </a:ext>
                </a:extLst>
              </a:tr>
              <a:tr h="346075">
                <a:tc rowSpan="2">
                  <a:txBody>
                    <a:bodyPr/>
                    <a:lstStyle/>
                    <a:p>
                      <a:pPr>
                        <a:lnSpc>
                          <a:spcPct val="100000"/>
                        </a:lnSpc>
                        <a:spcBef>
                          <a:spcPts val="20"/>
                        </a:spcBef>
                      </a:pPr>
                      <a:endParaRPr sz="1550">
                        <a:latin typeface="Times New Roman"/>
                        <a:cs typeface="Times New Roman"/>
                      </a:endParaRPr>
                    </a:p>
                    <a:p>
                      <a:pPr marL="264795">
                        <a:lnSpc>
                          <a:spcPct val="100000"/>
                        </a:lnSpc>
                      </a:pPr>
                      <a:r>
                        <a:rPr sz="900" b="1" spc="-20" dirty="0">
                          <a:latin typeface="함초롬바탕"/>
                          <a:cs typeface="함초롬바탕"/>
                        </a:rPr>
                        <a:t>오픈AI</a:t>
                      </a:r>
                      <a:endParaRPr sz="900">
                        <a:latin typeface="함초롬바탕"/>
                        <a:cs typeface="함초롬바탕"/>
                      </a:endParaRPr>
                    </a:p>
                  </a:txBody>
                  <a:tcPr marL="0" marR="0" marT="25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tc>
                  <a:txBody>
                    <a:bodyPr/>
                    <a:lstStyle/>
                    <a:p>
                      <a:pPr algn="ctr">
                        <a:lnSpc>
                          <a:spcPct val="100000"/>
                        </a:lnSpc>
                        <a:spcBef>
                          <a:spcPts val="885"/>
                        </a:spcBef>
                      </a:pPr>
                      <a:r>
                        <a:rPr sz="900" b="1" spc="-10" dirty="0">
                          <a:latin typeface="함초롬바탕"/>
                          <a:cs typeface="함초롬바탕"/>
                        </a:rPr>
                        <a:t>Operator</a:t>
                      </a:r>
                      <a:endParaRPr sz="900">
                        <a:latin typeface="함초롬바탕"/>
                        <a:cs typeface="함초롬바탕"/>
                      </a:endParaRPr>
                    </a:p>
                  </a:txBody>
                  <a:tcPr marL="0" marR="0" marT="1123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tc>
                  <a:txBody>
                    <a:bodyPr/>
                    <a:lstStyle/>
                    <a:p>
                      <a:pPr marL="71755">
                        <a:lnSpc>
                          <a:spcPct val="100000"/>
                        </a:lnSpc>
                        <a:spcBef>
                          <a:spcPts val="785"/>
                        </a:spcBef>
                      </a:pPr>
                      <a:r>
                        <a:rPr sz="900" spc="-60" dirty="0">
                          <a:latin typeface="함초롬바탕"/>
                          <a:cs typeface="함초롬바탕"/>
                        </a:rPr>
                        <a:t>웹</a:t>
                      </a:r>
                      <a:r>
                        <a:rPr sz="900" spc="-120" dirty="0">
                          <a:latin typeface="함초롬바탕"/>
                          <a:cs typeface="함초롬바탕"/>
                        </a:rPr>
                        <a:t> </a:t>
                      </a:r>
                      <a:r>
                        <a:rPr sz="900" spc="-95" dirty="0">
                          <a:latin typeface="함초롬바탕"/>
                          <a:cs typeface="함초롬바탕"/>
                        </a:rPr>
                        <a:t>브라우저에서</a:t>
                      </a:r>
                      <a:r>
                        <a:rPr sz="900" spc="-90" dirty="0">
                          <a:latin typeface="함초롬바탕"/>
                          <a:cs typeface="함초롬바탕"/>
                        </a:rPr>
                        <a:t> </a:t>
                      </a:r>
                      <a:r>
                        <a:rPr sz="900" spc="-80" dirty="0">
                          <a:latin typeface="함초롬바탕"/>
                          <a:cs typeface="함초롬바탕"/>
                        </a:rPr>
                        <a:t>인간</a:t>
                      </a:r>
                      <a:r>
                        <a:rPr sz="900" spc="-110" dirty="0">
                          <a:latin typeface="함초롬바탕"/>
                          <a:cs typeface="함초롬바탕"/>
                        </a:rPr>
                        <a:t> </a:t>
                      </a:r>
                      <a:r>
                        <a:rPr sz="900" spc="-80" dirty="0">
                          <a:latin typeface="함초롬바탕"/>
                          <a:cs typeface="함초롬바탕"/>
                        </a:rPr>
                        <a:t>대신</a:t>
                      </a:r>
                      <a:r>
                        <a:rPr sz="900" spc="-120" dirty="0">
                          <a:latin typeface="함초롬바탕"/>
                          <a:cs typeface="함초롬바탕"/>
                        </a:rPr>
                        <a:t> </a:t>
                      </a:r>
                      <a:r>
                        <a:rPr sz="900" spc="-90" dirty="0">
                          <a:latin typeface="함초롬바탕"/>
                          <a:cs typeface="함초롬바탕"/>
                        </a:rPr>
                        <a:t>자율적으로 </a:t>
                      </a:r>
                      <a:r>
                        <a:rPr sz="900" spc="-80" dirty="0">
                          <a:latin typeface="함초롬바탕"/>
                          <a:cs typeface="함초롬바탕"/>
                        </a:rPr>
                        <a:t>작업</a:t>
                      </a:r>
                      <a:r>
                        <a:rPr sz="900" spc="-105" dirty="0">
                          <a:latin typeface="함초롬바탕"/>
                          <a:cs typeface="함초롬바탕"/>
                        </a:rPr>
                        <a:t> </a:t>
                      </a:r>
                      <a:r>
                        <a:rPr sz="900" spc="-25" dirty="0">
                          <a:latin typeface="함초롬바탕"/>
                          <a:cs typeface="함초롬바탕"/>
                        </a:rPr>
                        <a:t>수행</a:t>
                      </a:r>
                      <a:endParaRPr sz="900">
                        <a:latin typeface="함초롬바탕"/>
                        <a:cs typeface="함초롬바탕"/>
                      </a:endParaRPr>
                    </a:p>
                  </a:txBody>
                  <a:tcPr marL="0" marR="0" marT="996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tc>
                  <a:txBody>
                    <a:bodyPr/>
                    <a:lstStyle/>
                    <a:p>
                      <a:pPr marL="116839" marR="62865" indent="-43180">
                        <a:lnSpc>
                          <a:spcPct val="100000"/>
                        </a:lnSpc>
                        <a:spcBef>
                          <a:spcPts val="245"/>
                        </a:spcBef>
                      </a:pPr>
                      <a:r>
                        <a:rPr sz="900" spc="-50" dirty="0">
                          <a:latin typeface="함초롬돋움"/>
                          <a:cs typeface="함초롬돋움"/>
                        </a:rPr>
                        <a:t>’24</a:t>
                      </a:r>
                      <a:r>
                        <a:rPr sz="900" spc="-50" dirty="0">
                          <a:latin typeface="함초롬바탕"/>
                          <a:cs typeface="함초롬바탕"/>
                        </a:rPr>
                        <a:t>년</a:t>
                      </a:r>
                      <a:r>
                        <a:rPr sz="900" spc="-100" dirty="0">
                          <a:latin typeface="함초롬바탕"/>
                          <a:cs typeface="함초롬바탕"/>
                        </a:rPr>
                        <a:t> </a:t>
                      </a:r>
                      <a:r>
                        <a:rPr sz="900" spc="-50" dirty="0">
                          <a:latin typeface="함초롬돋움"/>
                          <a:cs typeface="함초롬돋움"/>
                        </a:rPr>
                        <a:t>11</a:t>
                      </a:r>
                      <a:r>
                        <a:rPr sz="900" spc="-50" dirty="0">
                          <a:latin typeface="함초롬바탕"/>
                          <a:cs typeface="함초롬바탕"/>
                        </a:rPr>
                        <a:t>월</a:t>
                      </a:r>
                      <a:r>
                        <a:rPr sz="900" spc="-100" dirty="0">
                          <a:latin typeface="함초롬바탕"/>
                          <a:cs typeface="함초롬바탕"/>
                        </a:rPr>
                        <a:t> </a:t>
                      </a:r>
                      <a:r>
                        <a:rPr sz="900" spc="-50" dirty="0">
                          <a:latin typeface="함초롬바탕"/>
                          <a:cs typeface="함초롬바탕"/>
                        </a:rPr>
                        <a:t>발표</a:t>
                      </a:r>
                      <a:r>
                        <a:rPr sz="900" spc="-50" dirty="0">
                          <a:latin typeface="함초롬돋움"/>
                          <a:cs typeface="함초롬돋움"/>
                        </a:rPr>
                        <a:t>, ’25</a:t>
                      </a:r>
                      <a:r>
                        <a:rPr sz="900" spc="-50" dirty="0">
                          <a:latin typeface="함초롬바탕"/>
                          <a:cs typeface="함초롬바탕"/>
                        </a:rPr>
                        <a:t>년</a:t>
                      </a:r>
                      <a:r>
                        <a:rPr sz="900" spc="-110" dirty="0">
                          <a:latin typeface="함초롬바탕"/>
                          <a:cs typeface="함초롬바탕"/>
                        </a:rPr>
                        <a:t> </a:t>
                      </a:r>
                      <a:r>
                        <a:rPr sz="900" spc="-50" dirty="0">
                          <a:latin typeface="함초롬돋움"/>
                          <a:cs typeface="함초롬돋움"/>
                        </a:rPr>
                        <a:t>1</a:t>
                      </a:r>
                      <a:r>
                        <a:rPr sz="900" spc="-50" dirty="0">
                          <a:latin typeface="함초롬바탕"/>
                          <a:cs typeface="함초롬바탕"/>
                        </a:rPr>
                        <a:t>월</a:t>
                      </a:r>
                      <a:r>
                        <a:rPr sz="900" spc="-105" dirty="0">
                          <a:latin typeface="함초롬바탕"/>
                          <a:cs typeface="함초롬바탕"/>
                        </a:rPr>
                        <a:t> </a:t>
                      </a:r>
                      <a:r>
                        <a:rPr sz="900" spc="-25" dirty="0">
                          <a:latin typeface="함초롬바탕"/>
                          <a:cs typeface="함초롬바탕"/>
                        </a:rPr>
                        <a:t>출시</a:t>
                      </a:r>
                      <a:endParaRPr sz="900">
                        <a:latin typeface="함초롬바탕"/>
                        <a:cs typeface="함초롬바탕"/>
                      </a:endParaRPr>
                    </a:p>
                  </a:txBody>
                  <a:tcPr marL="0" marR="0" marT="311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extLst>
                  <a:ext uri="{0D108BD9-81ED-4DB2-BD59-A6C34878D82A}">
                    <a16:rowId xmlns:a16="http://schemas.microsoft.com/office/drawing/2014/main" val="10004"/>
                  </a:ext>
                </a:extLst>
              </a:tr>
              <a:tr h="232410">
                <a:tc vMerge="1">
                  <a:txBody>
                    <a:bodyPr/>
                    <a:lstStyle/>
                    <a:p>
                      <a:endParaRPr/>
                    </a:p>
                  </a:txBody>
                  <a:tcPr marL="0" marR="0" marT="25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tc>
                  <a:txBody>
                    <a:bodyPr/>
                    <a:lstStyle/>
                    <a:p>
                      <a:pPr marL="635" algn="ctr">
                        <a:lnSpc>
                          <a:spcPct val="100000"/>
                        </a:lnSpc>
                        <a:spcBef>
                          <a:spcPts val="440"/>
                        </a:spcBef>
                      </a:pPr>
                      <a:r>
                        <a:rPr sz="900" b="1" spc="-20" dirty="0">
                          <a:latin typeface="함초롬바탕"/>
                          <a:cs typeface="함초롬바탕"/>
                        </a:rPr>
                        <a:t>Swarm</a:t>
                      </a:r>
                      <a:endParaRPr sz="900">
                        <a:latin typeface="함초롬바탕"/>
                        <a:cs typeface="함초롬바탕"/>
                      </a:endParaRPr>
                    </a:p>
                  </a:txBody>
                  <a:tcPr marL="0" marR="0" marT="558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tc>
                  <a:txBody>
                    <a:bodyPr/>
                    <a:lstStyle/>
                    <a:p>
                      <a:pPr marL="71755">
                        <a:lnSpc>
                          <a:spcPct val="100000"/>
                        </a:lnSpc>
                        <a:spcBef>
                          <a:spcPts val="340"/>
                        </a:spcBef>
                      </a:pPr>
                      <a:r>
                        <a:rPr sz="900" spc="-80" dirty="0">
                          <a:latin typeface="함초롬바탕"/>
                          <a:cs typeface="함초롬바탕"/>
                        </a:rPr>
                        <a:t>자율</a:t>
                      </a:r>
                      <a:r>
                        <a:rPr sz="900" spc="-114" dirty="0">
                          <a:latin typeface="함초롬바탕"/>
                          <a:cs typeface="함초롬바탕"/>
                        </a:rPr>
                        <a:t> </a:t>
                      </a:r>
                      <a:r>
                        <a:rPr sz="900" spc="-60" dirty="0">
                          <a:latin typeface="함초롬돋움"/>
                          <a:cs typeface="함초롬돋움"/>
                        </a:rPr>
                        <a:t>AI</a:t>
                      </a:r>
                      <a:r>
                        <a:rPr sz="900" spc="-110" dirty="0">
                          <a:latin typeface="함초롬돋움"/>
                          <a:cs typeface="함초롬돋움"/>
                        </a:rPr>
                        <a:t> </a:t>
                      </a:r>
                      <a:r>
                        <a:rPr sz="900" spc="-45" dirty="0">
                          <a:latin typeface="함초롬돋움"/>
                          <a:cs typeface="함초롬돋움"/>
                        </a:rPr>
                        <a:t>Agent</a:t>
                      </a:r>
                      <a:r>
                        <a:rPr sz="900" spc="-100" dirty="0">
                          <a:latin typeface="함초롬돋움"/>
                          <a:cs typeface="함초롬돋움"/>
                        </a:rPr>
                        <a:t> </a:t>
                      </a:r>
                      <a:r>
                        <a:rPr sz="900" spc="-60" dirty="0">
                          <a:latin typeface="함초롬바탕"/>
                          <a:cs typeface="함초롬바탕"/>
                        </a:rPr>
                        <a:t>간</a:t>
                      </a:r>
                      <a:r>
                        <a:rPr sz="900" spc="-114" dirty="0">
                          <a:latin typeface="함초롬바탕"/>
                          <a:cs typeface="함초롬바탕"/>
                        </a:rPr>
                        <a:t> </a:t>
                      </a:r>
                      <a:r>
                        <a:rPr sz="900" spc="-80" dirty="0">
                          <a:latin typeface="함초롬바탕"/>
                          <a:cs typeface="함초롬바탕"/>
                        </a:rPr>
                        <a:t>협업</a:t>
                      </a:r>
                      <a:r>
                        <a:rPr sz="900" spc="-120" dirty="0">
                          <a:latin typeface="함초롬바탕"/>
                          <a:cs typeface="함초롬바탕"/>
                        </a:rPr>
                        <a:t> </a:t>
                      </a:r>
                      <a:r>
                        <a:rPr sz="900" spc="-60" dirty="0">
                          <a:latin typeface="함초롬바탕"/>
                          <a:cs typeface="함초롬바탕"/>
                        </a:rPr>
                        <a:t>및</a:t>
                      </a:r>
                      <a:r>
                        <a:rPr sz="900" spc="-114" dirty="0">
                          <a:latin typeface="함초롬바탕"/>
                          <a:cs typeface="함초롬바탕"/>
                        </a:rPr>
                        <a:t> </a:t>
                      </a:r>
                      <a:r>
                        <a:rPr sz="900" spc="-25" dirty="0">
                          <a:latin typeface="함초롬바탕"/>
                          <a:cs typeface="함초롬바탕"/>
                        </a:rPr>
                        <a:t>조정</a:t>
                      </a:r>
                      <a:endParaRPr sz="900">
                        <a:latin typeface="함초롬바탕"/>
                        <a:cs typeface="함초롬바탕"/>
                      </a:endParaRPr>
                    </a:p>
                  </a:txBody>
                  <a:tcPr marL="0" marR="0" marT="431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tc>
                  <a:txBody>
                    <a:bodyPr/>
                    <a:lstStyle/>
                    <a:p>
                      <a:pPr algn="ctr">
                        <a:lnSpc>
                          <a:spcPct val="100000"/>
                        </a:lnSpc>
                        <a:spcBef>
                          <a:spcPts val="340"/>
                        </a:spcBef>
                      </a:pPr>
                      <a:r>
                        <a:rPr sz="900" spc="-50" dirty="0">
                          <a:latin typeface="함초롬돋움"/>
                          <a:cs typeface="함초롬돋움"/>
                        </a:rPr>
                        <a:t>’24</a:t>
                      </a:r>
                      <a:r>
                        <a:rPr sz="900" spc="-50" dirty="0">
                          <a:latin typeface="함초롬바탕"/>
                          <a:cs typeface="함초롬바탕"/>
                        </a:rPr>
                        <a:t>년</a:t>
                      </a:r>
                      <a:r>
                        <a:rPr sz="900" spc="-100" dirty="0">
                          <a:latin typeface="함초롬바탕"/>
                          <a:cs typeface="함초롬바탕"/>
                        </a:rPr>
                        <a:t> </a:t>
                      </a:r>
                      <a:r>
                        <a:rPr sz="900" spc="-50" dirty="0">
                          <a:latin typeface="함초롬돋움"/>
                          <a:cs typeface="함초롬돋움"/>
                        </a:rPr>
                        <a:t>11</a:t>
                      </a:r>
                      <a:r>
                        <a:rPr sz="900" spc="-50" dirty="0">
                          <a:latin typeface="함초롬바탕"/>
                          <a:cs typeface="함초롬바탕"/>
                        </a:rPr>
                        <a:t>월</a:t>
                      </a:r>
                      <a:r>
                        <a:rPr sz="900" spc="-100" dirty="0">
                          <a:latin typeface="함초롬바탕"/>
                          <a:cs typeface="함초롬바탕"/>
                        </a:rPr>
                        <a:t> </a:t>
                      </a:r>
                      <a:r>
                        <a:rPr sz="900" spc="-25" dirty="0">
                          <a:latin typeface="함초롬바탕"/>
                          <a:cs typeface="함초롬바탕"/>
                        </a:rPr>
                        <a:t>발표</a:t>
                      </a:r>
                      <a:endParaRPr sz="900">
                        <a:latin typeface="함초롬바탕"/>
                        <a:cs typeface="함초롬바탕"/>
                      </a:endParaRPr>
                    </a:p>
                  </a:txBody>
                  <a:tcPr marL="0" marR="0" marT="431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extLst>
                  <a:ext uri="{0D108BD9-81ED-4DB2-BD59-A6C34878D82A}">
                    <a16:rowId xmlns:a16="http://schemas.microsoft.com/office/drawing/2014/main" val="10005"/>
                  </a:ext>
                </a:extLst>
              </a:tr>
              <a:tr h="381000">
                <a:tc>
                  <a:txBody>
                    <a:bodyPr/>
                    <a:lstStyle/>
                    <a:p>
                      <a:pPr algn="ctr">
                        <a:lnSpc>
                          <a:spcPct val="100000"/>
                        </a:lnSpc>
                        <a:spcBef>
                          <a:spcPts val="1025"/>
                        </a:spcBef>
                      </a:pPr>
                      <a:r>
                        <a:rPr sz="900" b="1" spc="-25" dirty="0">
                          <a:latin typeface="함초롬바탕"/>
                          <a:cs typeface="함초롬바탕"/>
                        </a:rPr>
                        <a:t>구글</a:t>
                      </a:r>
                      <a:endParaRPr sz="900">
                        <a:latin typeface="함초롬바탕"/>
                        <a:cs typeface="함초롬바탕"/>
                      </a:endParaRPr>
                    </a:p>
                  </a:txBody>
                  <a:tcPr marL="0" marR="0" marT="1301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tc>
                  <a:txBody>
                    <a:bodyPr/>
                    <a:lstStyle/>
                    <a:p>
                      <a:pPr algn="ctr">
                        <a:lnSpc>
                          <a:spcPct val="100000"/>
                        </a:lnSpc>
                        <a:spcBef>
                          <a:spcPts val="1025"/>
                        </a:spcBef>
                      </a:pPr>
                      <a:r>
                        <a:rPr sz="900" b="1" spc="55" dirty="0">
                          <a:latin typeface="함초롬바탕"/>
                          <a:cs typeface="함초롬바탕"/>
                        </a:rPr>
                        <a:t>AI</a:t>
                      </a:r>
                      <a:r>
                        <a:rPr sz="900" b="1" spc="50" dirty="0">
                          <a:latin typeface="함초롬바탕"/>
                          <a:cs typeface="함초롬바탕"/>
                        </a:rPr>
                        <a:t> </a:t>
                      </a:r>
                      <a:r>
                        <a:rPr sz="900" b="1" dirty="0">
                          <a:latin typeface="함초롬바탕"/>
                          <a:cs typeface="함초롬바탕"/>
                        </a:rPr>
                        <a:t>Agent</a:t>
                      </a:r>
                      <a:r>
                        <a:rPr sz="900" b="1" spc="20" dirty="0">
                          <a:latin typeface="함초롬바탕"/>
                          <a:cs typeface="함초롬바탕"/>
                        </a:rPr>
                        <a:t> </a:t>
                      </a:r>
                      <a:r>
                        <a:rPr sz="900" b="1" spc="-10" dirty="0">
                          <a:latin typeface="함초롬바탕"/>
                          <a:cs typeface="함초롬바탕"/>
                        </a:rPr>
                        <a:t>Space</a:t>
                      </a:r>
                      <a:endParaRPr sz="900">
                        <a:latin typeface="함초롬바탕"/>
                        <a:cs typeface="함초롬바탕"/>
                      </a:endParaRPr>
                    </a:p>
                  </a:txBody>
                  <a:tcPr marL="0" marR="0" marT="1301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tc>
                  <a:txBody>
                    <a:bodyPr/>
                    <a:lstStyle/>
                    <a:p>
                      <a:pPr marL="71755">
                        <a:lnSpc>
                          <a:spcPct val="100000"/>
                        </a:lnSpc>
                        <a:spcBef>
                          <a:spcPts val="245"/>
                        </a:spcBef>
                      </a:pPr>
                      <a:r>
                        <a:rPr sz="900" spc="-60" dirty="0">
                          <a:latin typeface="함초롬돋움"/>
                          <a:cs typeface="함초롬돋움"/>
                        </a:rPr>
                        <a:t>AI</a:t>
                      </a:r>
                      <a:r>
                        <a:rPr sz="900" spc="-130" dirty="0">
                          <a:latin typeface="함초롬돋움"/>
                          <a:cs typeface="함초롬돋움"/>
                        </a:rPr>
                        <a:t> </a:t>
                      </a:r>
                      <a:r>
                        <a:rPr sz="900" spc="-45" dirty="0">
                          <a:latin typeface="함초롬돋움"/>
                          <a:cs typeface="함초롬돋움"/>
                        </a:rPr>
                        <a:t>Agent</a:t>
                      </a:r>
                      <a:r>
                        <a:rPr sz="900" spc="-110" dirty="0">
                          <a:latin typeface="함초롬돋움"/>
                          <a:cs typeface="함초롬돋움"/>
                        </a:rPr>
                        <a:t> </a:t>
                      </a:r>
                      <a:r>
                        <a:rPr sz="900" spc="-80" dirty="0">
                          <a:latin typeface="함초롬바탕"/>
                          <a:cs typeface="함초롬바탕"/>
                        </a:rPr>
                        <a:t>구축</a:t>
                      </a:r>
                      <a:r>
                        <a:rPr sz="900" spc="-140" dirty="0">
                          <a:latin typeface="함초롬바탕"/>
                          <a:cs typeface="함초롬바탕"/>
                        </a:rPr>
                        <a:t> </a:t>
                      </a:r>
                      <a:r>
                        <a:rPr sz="900" spc="-60" dirty="0">
                          <a:latin typeface="함초롬바탕"/>
                          <a:cs typeface="함초롬바탕"/>
                        </a:rPr>
                        <a:t>및</a:t>
                      </a:r>
                      <a:r>
                        <a:rPr sz="900" spc="-130" dirty="0">
                          <a:latin typeface="함초롬바탕"/>
                          <a:cs typeface="함초롬바탕"/>
                        </a:rPr>
                        <a:t> </a:t>
                      </a:r>
                      <a:r>
                        <a:rPr sz="900" spc="-85" dirty="0">
                          <a:latin typeface="함초롬바탕"/>
                          <a:cs typeface="함초롬바탕"/>
                        </a:rPr>
                        <a:t>배포할</a:t>
                      </a:r>
                      <a:r>
                        <a:rPr sz="900" spc="-130" dirty="0">
                          <a:latin typeface="함초롬바탕"/>
                          <a:cs typeface="함초롬바탕"/>
                        </a:rPr>
                        <a:t> </a:t>
                      </a:r>
                      <a:r>
                        <a:rPr sz="900" spc="-60" dirty="0">
                          <a:latin typeface="함초롬바탕"/>
                          <a:cs typeface="함초롬바탕"/>
                        </a:rPr>
                        <a:t>수</a:t>
                      </a:r>
                      <a:r>
                        <a:rPr sz="900" spc="-135" dirty="0">
                          <a:latin typeface="함초롬바탕"/>
                          <a:cs typeface="함초롬바탕"/>
                        </a:rPr>
                        <a:t> </a:t>
                      </a:r>
                      <a:r>
                        <a:rPr sz="900" spc="-85" dirty="0">
                          <a:latin typeface="함초롬바탕"/>
                          <a:cs typeface="함초롬바탕"/>
                        </a:rPr>
                        <a:t>있도록</a:t>
                      </a:r>
                      <a:r>
                        <a:rPr sz="900" spc="-130" dirty="0">
                          <a:latin typeface="함초롬바탕"/>
                          <a:cs typeface="함초롬바탕"/>
                        </a:rPr>
                        <a:t> </a:t>
                      </a:r>
                      <a:r>
                        <a:rPr sz="900" spc="-80" dirty="0">
                          <a:latin typeface="함초롬바탕"/>
                          <a:cs typeface="함초롬바탕"/>
                        </a:rPr>
                        <a:t>돕는</a:t>
                      </a:r>
                      <a:r>
                        <a:rPr sz="900" spc="-130" dirty="0">
                          <a:latin typeface="함초롬바탕"/>
                          <a:cs typeface="함초롬바탕"/>
                        </a:rPr>
                        <a:t> </a:t>
                      </a:r>
                      <a:r>
                        <a:rPr sz="900" spc="-85" dirty="0">
                          <a:latin typeface="함초롬바탕"/>
                          <a:cs typeface="함초롬바탕"/>
                        </a:rPr>
                        <a:t>기업용</a:t>
                      </a:r>
                      <a:r>
                        <a:rPr sz="900" spc="-130" dirty="0">
                          <a:latin typeface="함초롬바탕"/>
                          <a:cs typeface="함초롬바탕"/>
                        </a:rPr>
                        <a:t> </a:t>
                      </a:r>
                      <a:r>
                        <a:rPr sz="900" spc="-60" dirty="0">
                          <a:latin typeface="함초롬돋움"/>
                          <a:cs typeface="함초롬돋움"/>
                        </a:rPr>
                        <a:t>AI</a:t>
                      </a:r>
                      <a:r>
                        <a:rPr sz="900" spc="-130" dirty="0">
                          <a:latin typeface="함초롬돋움"/>
                          <a:cs typeface="함초롬돋움"/>
                        </a:rPr>
                        <a:t> </a:t>
                      </a:r>
                      <a:r>
                        <a:rPr sz="900" dirty="0">
                          <a:latin typeface="함초롬돋움"/>
                          <a:cs typeface="함초롬돋움"/>
                        </a:rPr>
                        <a:t>Agent</a:t>
                      </a:r>
                      <a:r>
                        <a:rPr sz="900" spc="204" dirty="0">
                          <a:latin typeface="함초롬돋움"/>
                          <a:cs typeface="함초롬돋움"/>
                        </a:rPr>
                        <a:t>  </a:t>
                      </a:r>
                      <a:r>
                        <a:rPr sz="900" spc="-80" dirty="0">
                          <a:latin typeface="함초롬바탕"/>
                          <a:cs typeface="함초롬바탕"/>
                        </a:rPr>
                        <a:t>태계</a:t>
                      </a:r>
                      <a:r>
                        <a:rPr sz="900" spc="-130" dirty="0">
                          <a:latin typeface="함초롬바탕"/>
                          <a:cs typeface="함초롬바탕"/>
                        </a:rPr>
                        <a:t> </a:t>
                      </a:r>
                      <a:r>
                        <a:rPr sz="900" spc="-20" dirty="0">
                          <a:latin typeface="함초롬바탕"/>
                          <a:cs typeface="함초롬바탕"/>
                        </a:rPr>
                        <a:t>프로그램</a:t>
                      </a:r>
                      <a:endParaRPr sz="900">
                        <a:latin typeface="함초롬바탕"/>
                        <a:cs typeface="함초롬바탕"/>
                      </a:endParaRPr>
                    </a:p>
                    <a:p>
                      <a:pPr marL="71755">
                        <a:lnSpc>
                          <a:spcPct val="100000"/>
                        </a:lnSpc>
                        <a:spcBef>
                          <a:spcPts val="280"/>
                        </a:spcBef>
                      </a:pPr>
                      <a:r>
                        <a:rPr sz="900" spc="-114" dirty="0">
                          <a:latin typeface="함초롬돋움"/>
                          <a:cs typeface="함초롬돋움"/>
                        </a:rPr>
                        <a:t>-</a:t>
                      </a:r>
                      <a:r>
                        <a:rPr sz="900" spc="-100" dirty="0">
                          <a:latin typeface="함초롬돋움"/>
                          <a:cs typeface="함초롬돋움"/>
                        </a:rPr>
                        <a:t> </a:t>
                      </a:r>
                      <a:r>
                        <a:rPr sz="900" spc="-80" dirty="0">
                          <a:latin typeface="함초롬바탕"/>
                          <a:cs typeface="함초롬바탕"/>
                        </a:rPr>
                        <a:t>구글</a:t>
                      </a:r>
                      <a:r>
                        <a:rPr sz="900" spc="-114" dirty="0">
                          <a:latin typeface="함초롬바탕"/>
                          <a:cs typeface="함초롬바탕"/>
                        </a:rPr>
                        <a:t> </a:t>
                      </a:r>
                      <a:r>
                        <a:rPr sz="900" spc="-90" dirty="0">
                          <a:latin typeface="함초롬바탕"/>
                          <a:cs typeface="함초롬바탕"/>
                        </a:rPr>
                        <a:t>클라우드</a:t>
                      </a:r>
                      <a:r>
                        <a:rPr sz="900" spc="-80" dirty="0">
                          <a:latin typeface="함초롬바탕"/>
                          <a:cs typeface="함초롬바탕"/>
                        </a:rPr>
                        <a:t> </a:t>
                      </a:r>
                      <a:r>
                        <a:rPr sz="900" spc="-95" dirty="0">
                          <a:latin typeface="함초롬바탕"/>
                          <a:cs typeface="함초롬바탕"/>
                        </a:rPr>
                        <a:t>마켓플레이스에</a:t>
                      </a:r>
                      <a:r>
                        <a:rPr sz="900" spc="-100" dirty="0">
                          <a:latin typeface="함초롬바탕"/>
                          <a:cs typeface="함초롬바탕"/>
                        </a:rPr>
                        <a:t> </a:t>
                      </a:r>
                      <a:r>
                        <a:rPr sz="900" spc="-80" dirty="0">
                          <a:latin typeface="함초롬바탕"/>
                          <a:cs typeface="함초롬바탕"/>
                        </a:rPr>
                        <a:t>‘AI </a:t>
                      </a:r>
                      <a:r>
                        <a:rPr sz="900" spc="-55" dirty="0">
                          <a:latin typeface="함초롬바탕"/>
                          <a:cs typeface="함초롬바탕"/>
                        </a:rPr>
                        <a:t>Agent</a:t>
                      </a:r>
                      <a:r>
                        <a:rPr sz="900" spc="-75" dirty="0">
                          <a:latin typeface="함초롬바탕"/>
                          <a:cs typeface="함초롬바탕"/>
                        </a:rPr>
                        <a:t> </a:t>
                      </a:r>
                      <a:r>
                        <a:rPr sz="900" spc="-55" dirty="0">
                          <a:latin typeface="함초롬바탕"/>
                          <a:cs typeface="함초롬바탕"/>
                        </a:rPr>
                        <a:t>Space’</a:t>
                      </a:r>
                      <a:r>
                        <a:rPr sz="900" spc="-50" dirty="0">
                          <a:latin typeface="함초롬바탕"/>
                          <a:cs typeface="함초롬바탕"/>
                        </a:rPr>
                        <a:t> </a:t>
                      </a:r>
                      <a:r>
                        <a:rPr sz="900" spc="-90" dirty="0">
                          <a:latin typeface="함초롬바탕"/>
                          <a:cs typeface="함초롬바탕"/>
                        </a:rPr>
                        <a:t>카테고리</a:t>
                      </a:r>
                      <a:r>
                        <a:rPr sz="900" spc="-100" dirty="0">
                          <a:latin typeface="함초롬바탕"/>
                          <a:cs typeface="함초롬바탕"/>
                        </a:rPr>
                        <a:t> </a:t>
                      </a:r>
                      <a:r>
                        <a:rPr sz="900" spc="-25" dirty="0">
                          <a:latin typeface="함초롬바탕"/>
                          <a:cs typeface="함초롬바탕"/>
                        </a:rPr>
                        <a:t>추가</a:t>
                      </a:r>
                      <a:endParaRPr sz="900">
                        <a:latin typeface="함초롬바탕"/>
                        <a:cs typeface="함초롬바탕"/>
                      </a:endParaRPr>
                    </a:p>
                  </a:txBody>
                  <a:tcPr marL="0" marR="0" marT="311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tc>
                  <a:txBody>
                    <a:bodyPr/>
                    <a:lstStyle/>
                    <a:p>
                      <a:pPr algn="ctr">
                        <a:lnSpc>
                          <a:spcPct val="100000"/>
                        </a:lnSpc>
                        <a:spcBef>
                          <a:spcPts val="925"/>
                        </a:spcBef>
                      </a:pPr>
                      <a:r>
                        <a:rPr sz="900" spc="-50" dirty="0">
                          <a:latin typeface="함초롬돋움"/>
                          <a:cs typeface="함초롬돋움"/>
                        </a:rPr>
                        <a:t>’24</a:t>
                      </a:r>
                      <a:r>
                        <a:rPr sz="900" spc="-50" dirty="0">
                          <a:latin typeface="함초롬바탕"/>
                          <a:cs typeface="함초롬바탕"/>
                        </a:rPr>
                        <a:t>년</a:t>
                      </a:r>
                      <a:r>
                        <a:rPr sz="900" spc="-100" dirty="0">
                          <a:latin typeface="함초롬바탕"/>
                          <a:cs typeface="함초롬바탕"/>
                        </a:rPr>
                        <a:t> </a:t>
                      </a:r>
                      <a:r>
                        <a:rPr sz="900" spc="-50" dirty="0">
                          <a:latin typeface="함초롬돋움"/>
                          <a:cs typeface="함초롬돋움"/>
                        </a:rPr>
                        <a:t>11</a:t>
                      </a:r>
                      <a:r>
                        <a:rPr sz="900" spc="-50" dirty="0">
                          <a:latin typeface="함초롬바탕"/>
                          <a:cs typeface="함초롬바탕"/>
                        </a:rPr>
                        <a:t>월</a:t>
                      </a:r>
                      <a:r>
                        <a:rPr sz="900" spc="-100" dirty="0">
                          <a:latin typeface="함초롬바탕"/>
                          <a:cs typeface="함초롬바탕"/>
                        </a:rPr>
                        <a:t> </a:t>
                      </a:r>
                      <a:r>
                        <a:rPr sz="900" spc="-25" dirty="0">
                          <a:latin typeface="함초롬바탕"/>
                          <a:cs typeface="함초롬바탕"/>
                        </a:rPr>
                        <a:t>출시</a:t>
                      </a:r>
                      <a:endParaRPr sz="900">
                        <a:latin typeface="함초롬바탕"/>
                        <a:cs typeface="함초롬바탕"/>
                      </a:endParaRPr>
                    </a:p>
                  </a:txBody>
                  <a:tcPr marL="0" marR="0" marT="1174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extLst>
                  <a:ext uri="{0D108BD9-81ED-4DB2-BD59-A6C34878D82A}">
                    <a16:rowId xmlns:a16="http://schemas.microsoft.com/office/drawing/2014/main" val="10006"/>
                  </a:ext>
                </a:extLst>
              </a:tr>
              <a:tr h="232410">
                <a:tc>
                  <a:txBody>
                    <a:bodyPr/>
                    <a:lstStyle/>
                    <a:p>
                      <a:pPr algn="ctr">
                        <a:lnSpc>
                          <a:spcPct val="100000"/>
                        </a:lnSpc>
                        <a:spcBef>
                          <a:spcPts val="440"/>
                        </a:spcBef>
                      </a:pPr>
                      <a:r>
                        <a:rPr sz="900" b="1" spc="-20" dirty="0">
                          <a:latin typeface="함초롬바탕"/>
                          <a:cs typeface="함초롬바탕"/>
                        </a:rPr>
                        <a:t>앤트로픽</a:t>
                      </a:r>
                      <a:endParaRPr sz="900">
                        <a:latin typeface="함초롬바탕"/>
                        <a:cs typeface="함초롬바탕"/>
                      </a:endParaRPr>
                    </a:p>
                  </a:txBody>
                  <a:tcPr marL="0" marR="0" marT="558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tc>
                  <a:txBody>
                    <a:bodyPr/>
                    <a:lstStyle/>
                    <a:p>
                      <a:pPr algn="ctr">
                        <a:lnSpc>
                          <a:spcPct val="100000"/>
                        </a:lnSpc>
                        <a:spcBef>
                          <a:spcPts val="440"/>
                        </a:spcBef>
                      </a:pPr>
                      <a:r>
                        <a:rPr sz="900" b="1" dirty="0">
                          <a:latin typeface="함초롬바탕"/>
                          <a:cs typeface="함초롬바탕"/>
                        </a:rPr>
                        <a:t>Computer</a:t>
                      </a:r>
                      <a:r>
                        <a:rPr sz="900" b="1" spc="30" dirty="0">
                          <a:latin typeface="함초롬바탕"/>
                          <a:cs typeface="함초롬바탕"/>
                        </a:rPr>
                        <a:t> </a:t>
                      </a:r>
                      <a:r>
                        <a:rPr sz="900" b="1" spc="-25" dirty="0">
                          <a:latin typeface="함초롬바탕"/>
                          <a:cs typeface="함초롬바탕"/>
                        </a:rPr>
                        <a:t>Use</a:t>
                      </a:r>
                      <a:endParaRPr sz="900">
                        <a:latin typeface="함초롬바탕"/>
                        <a:cs typeface="함초롬바탕"/>
                      </a:endParaRPr>
                    </a:p>
                  </a:txBody>
                  <a:tcPr marL="0" marR="0" marT="558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tc>
                  <a:txBody>
                    <a:bodyPr/>
                    <a:lstStyle/>
                    <a:p>
                      <a:pPr marL="71755">
                        <a:lnSpc>
                          <a:spcPct val="100000"/>
                        </a:lnSpc>
                        <a:spcBef>
                          <a:spcPts val="340"/>
                        </a:spcBef>
                      </a:pPr>
                      <a:r>
                        <a:rPr sz="900" spc="-60" dirty="0">
                          <a:latin typeface="함초롬돋움"/>
                          <a:cs typeface="함초롬돋움"/>
                        </a:rPr>
                        <a:t>Al</a:t>
                      </a:r>
                      <a:r>
                        <a:rPr sz="900" spc="-60" dirty="0">
                          <a:latin typeface="함초롬바탕"/>
                          <a:cs typeface="함초롬바탕"/>
                        </a:rPr>
                        <a:t>가</a:t>
                      </a:r>
                      <a:r>
                        <a:rPr sz="900" spc="-105" dirty="0">
                          <a:latin typeface="함초롬바탕"/>
                          <a:cs typeface="함초롬바탕"/>
                        </a:rPr>
                        <a:t> </a:t>
                      </a:r>
                      <a:r>
                        <a:rPr sz="900" spc="-90" dirty="0">
                          <a:latin typeface="함초롬바탕"/>
                          <a:cs typeface="함초롬바탕"/>
                        </a:rPr>
                        <a:t>사람처럼</a:t>
                      </a:r>
                      <a:r>
                        <a:rPr sz="900" spc="-100" dirty="0">
                          <a:latin typeface="함초롬바탕"/>
                          <a:cs typeface="함초롬바탕"/>
                        </a:rPr>
                        <a:t> </a:t>
                      </a:r>
                      <a:r>
                        <a:rPr sz="900" spc="-90" dirty="0">
                          <a:latin typeface="함초롬바탕"/>
                          <a:cs typeface="함초롬바탕"/>
                        </a:rPr>
                        <a:t>컴퓨터를</a:t>
                      </a:r>
                      <a:r>
                        <a:rPr sz="900" spc="-100" dirty="0">
                          <a:latin typeface="함초롬바탕"/>
                          <a:cs typeface="함초롬바탕"/>
                        </a:rPr>
                        <a:t> </a:t>
                      </a:r>
                      <a:r>
                        <a:rPr sz="900" spc="-90" dirty="0">
                          <a:latin typeface="함초롬바탕"/>
                          <a:cs typeface="함초롬바탕"/>
                        </a:rPr>
                        <a:t>자율적으로</a:t>
                      </a:r>
                      <a:r>
                        <a:rPr sz="900" spc="-85" dirty="0">
                          <a:latin typeface="함초롬바탕"/>
                          <a:cs typeface="함초롬바탕"/>
                        </a:rPr>
                        <a:t> </a:t>
                      </a:r>
                      <a:r>
                        <a:rPr sz="900" spc="-25" dirty="0">
                          <a:latin typeface="함초롬바탕"/>
                          <a:cs typeface="함초롬바탕"/>
                        </a:rPr>
                        <a:t>조작</a:t>
                      </a:r>
                      <a:endParaRPr sz="900">
                        <a:latin typeface="함초롬바탕"/>
                        <a:cs typeface="함초롬바탕"/>
                      </a:endParaRPr>
                    </a:p>
                  </a:txBody>
                  <a:tcPr marL="0" marR="0" marT="431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tc>
                  <a:txBody>
                    <a:bodyPr/>
                    <a:lstStyle/>
                    <a:p>
                      <a:pPr algn="ctr">
                        <a:lnSpc>
                          <a:spcPct val="100000"/>
                        </a:lnSpc>
                        <a:spcBef>
                          <a:spcPts val="340"/>
                        </a:spcBef>
                      </a:pPr>
                      <a:r>
                        <a:rPr sz="900" spc="-50" dirty="0">
                          <a:latin typeface="함초롬돋움"/>
                          <a:cs typeface="함초롬돋움"/>
                        </a:rPr>
                        <a:t>’24</a:t>
                      </a:r>
                      <a:r>
                        <a:rPr sz="900" spc="-50" dirty="0">
                          <a:latin typeface="함초롬바탕"/>
                          <a:cs typeface="함초롬바탕"/>
                        </a:rPr>
                        <a:t>년</a:t>
                      </a:r>
                      <a:r>
                        <a:rPr sz="900" spc="-100" dirty="0">
                          <a:latin typeface="함초롬바탕"/>
                          <a:cs typeface="함초롬바탕"/>
                        </a:rPr>
                        <a:t> </a:t>
                      </a:r>
                      <a:r>
                        <a:rPr sz="900" spc="-50" dirty="0">
                          <a:latin typeface="함초롬돋움"/>
                          <a:cs typeface="함초롬돋움"/>
                        </a:rPr>
                        <a:t>10</a:t>
                      </a:r>
                      <a:r>
                        <a:rPr sz="900" spc="-50" dirty="0">
                          <a:latin typeface="함초롬바탕"/>
                          <a:cs typeface="함초롬바탕"/>
                        </a:rPr>
                        <a:t>월</a:t>
                      </a:r>
                      <a:r>
                        <a:rPr sz="900" spc="-100" dirty="0">
                          <a:latin typeface="함초롬바탕"/>
                          <a:cs typeface="함초롬바탕"/>
                        </a:rPr>
                        <a:t> </a:t>
                      </a:r>
                      <a:r>
                        <a:rPr sz="900" spc="-25" dirty="0">
                          <a:latin typeface="함초롬바탕"/>
                          <a:cs typeface="함초롬바탕"/>
                        </a:rPr>
                        <a:t>발표</a:t>
                      </a:r>
                      <a:endParaRPr sz="900">
                        <a:latin typeface="함초롬바탕"/>
                        <a:cs typeface="함초롬바탕"/>
                      </a:endParaRPr>
                    </a:p>
                  </a:txBody>
                  <a:tcPr marL="0" marR="0" marT="431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extLst>
                  <a:ext uri="{0D108BD9-81ED-4DB2-BD59-A6C34878D82A}">
                    <a16:rowId xmlns:a16="http://schemas.microsoft.com/office/drawing/2014/main" val="10007"/>
                  </a:ext>
                </a:extLst>
              </a:tr>
              <a:tr h="355600">
                <a:tc>
                  <a:txBody>
                    <a:bodyPr/>
                    <a:lstStyle/>
                    <a:p>
                      <a:pPr algn="ctr">
                        <a:lnSpc>
                          <a:spcPct val="100000"/>
                        </a:lnSpc>
                        <a:spcBef>
                          <a:spcPts val="925"/>
                        </a:spcBef>
                      </a:pPr>
                      <a:r>
                        <a:rPr sz="900" b="1" spc="-10" dirty="0">
                          <a:latin typeface="함초롬바탕"/>
                          <a:cs typeface="함초롬바탕"/>
                        </a:rPr>
                        <a:t>SK텔레콤</a:t>
                      </a:r>
                      <a:endParaRPr sz="900">
                        <a:latin typeface="함초롬바탕"/>
                        <a:cs typeface="함초롬바탕"/>
                      </a:endParaRPr>
                    </a:p>
                  </a:txBody>
                  <a:tcPr marL="0" marR="0" marT="1174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tc>
                  <a:txBody>
                    <a:bodyPr/>
                    <a:lstStyle/>
                    <a:p>
                      <a:pPr algn="ctr">
                        <a:lnSpc>
                          <a:spcPct val="100000"/>
                        </a:lnSpc>
                        <a:spcBef>
                          <a:spcPts val="925"/>
                        </a:spcBef>
                      </a:pPr>
                      <a:r>
                        <a:rPr sz="900" b="1" spc="-20" dirty="0">
                          <a:latin typeface="함초롬바탕"/>
                          <a:cs typeface="함초롬바탕"/>
                        </a:rPr>
                        <a:t>Aster</a:t>
                      </a:r>
                      <a:endParaRPr sz="900">
                        <a:latin typeface="함초롬바탕"/>
                        <a:cs typeface="함초롬바탕"/>
                      </a:endParaRPr>
                    </a:p>
                  </a:txBody>
                  <a:tcPr marL="0" marR="0" marT="1174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tc>
                  <a:txBody>
                    <a:bodyPr/>
                    <a:lstStyle/>
                    <a:p>
                      <a:pPr marL="71755" marR="395605" indent="-635">
                        <a:lnSpc>
                          <a:spcPct val="107800"/>
                        </a:lnSpc>
                        <a:spcBef>
                          <a:spcPts val="165"/>
                        </a:spcBef>
                      </a:pPr>
                      <a:r>
                        <a:rPr sz="900" spc="-85" dirty="0">
                          <a:latin typeface="함초롬바탕"/>
                          <a:cs typeface="함초롬바탕"/>
                        </a:rPr>
                        <a:t>단순한</a:t>
                      </a:r>
                      <a:r>
                        <a:rPr sz="900" spc="-114" dirty="0">
                          <a:latin typeface="함초롬바탕"/>
                          <a:cs typeface="함초롬바탕"/>
                        </a:rPr>
                        <a:t> </a:t>
                      </a:r>
                      <a:r>
                        <a:rPr sz="900" spc="-80" dirty="0">
                          <a:latin typeface="함초롬바탕"/>
                          <a:cs typeface="함초롬바탕"/>
                        </a:rPr>
                        <a:t>검색</a:t>
                      </a:r>
                      <a:r>
                        <a:rPr sz="900" spc="-110" dirty="0">
                          <a:latin typeface="함초롬바탕"/>
                          <a:cs typeface="함초롬바탕"/>
                        </a:rPr>
                        <a:t> </a:t>
                      </a:r>
                      <a:r>
                        <a:rPr sz="900" spc="-85" dirty="0">
                          <a:latin typeface="함초롬바탕"/>
                          <a:cs typeface="함초롬바탕"/>
                        </a:rPr>
                        <a:t>결과를</a:t>
                      </a:r>
                      <a:r>
                        <a:rPr sz="900" spc="-125" dirty="0">
                          <a:latin typeface="함초롬바탕"/>
                          <a:cs typeface="함초롬바탕"/>
                        </a:rPr>
                        <a:t> </a:t>
                      </a:r>
                      <a:r>
                        <a:rPr sz="900" spc="-90" dirty="0">
                          <a:latin typeface="함초롬바탕"/>
                          <a:cs typeface="함초롬바탕"/>
                        </a:rPr>
                        <a:t>제시하는</a:t>
                      </a:r>
                      <a:r>
                        <a:rPr sz="900" spc="-95" dirty="0">
                          <a:latin typeface="함초롬바탕"/>
                          <a:cs typeface="함초롬바탕"/>
                        </a:rPr>
                        <a:t> </a:t>
                      </a:r>
                      <a:r>
                        <a:rPr sz="900" spc="-85" dirty="0">
                          <a:latin typeface="함초롬바탕"/>
                          <a:cs typeface="함초롬바탕"/>
                        </a:rPr>
                        <a:t>수준을</a:t>
                      </a:r>
                      <a:r>
                        <a:rPr sz="900" spc="-110" dirty="0">
                          <a:latin typeface="함초롬바탕"/>
                          <a:cs typeface="함초롬바탕"/>
                        </a:rPr>
                        <a:t> </a:t>
                      </a:r>
                      <a:r>
                        <a:rPr sz="900" spc="-80" dirty="0">
                          <a:latin typeface="함초롬바탕"/>
                          <a:cs typeface="함초롬바탕"/>
                        </a:rPr>
                        <a:t>넘어</a:t>
                      </a:r>
                      <a:r>
                        <a:rPr sz="900" spc="-120" dirty="0">
                          <a:latin typeface="함초롬바탕"/>
                          <a:cs typeface="함초롬바탕"/>
                        </a:rPr>
                        <a:t> </a:t>
                      </a:r>
                      <a:r>
                        <a:rPr sz="900" spc="-85" dirty="0">
                          <a:latin typeface="함초롬바탕"/>
                          <a:cs typeface="함초롬바탕"/>
                        </a:rPr>
                        <a:t>사용자</a:t>
                      </a:r>
                      <a:r>
                        <a:rPr sz="900" spc="-114" dirty="0">
                          <a:latin typeface="함초롬바탕"/>
                          <a:cs typeface="함초롬바탕"/>
                        </a:rPr>
                        <a:t> </a:t>
                      </a:r>
                      <a:r>
                        <a:rPr sz="900" spc="-85" dirty="0">
                          <a:latin typeface="함초롬바탕"/>
                          <a:cs typeface="함초롬바탕"/>
                        </a:rPr>
                        <a:t>요청에</a:t>
                      </a:r>
                      <a:r>
                        <a:rPr sz="900" spc="-110" dirty="0">
                          <a:latin typeface="함초롬바탕"/>
                          <a:cs typeface="함초롬바탕"/>
                        </a:rPr>
                        <a:t> </a:t>
                      </a:r>
                      <a:r>
                        <a:rPr sz="900" spc="-80" dirty="0">
                          <a:latin typeface="함초롬바탕"/>
                          <a:cs typeface="함초롬바탕"/>
                        </a:rPr>
                        <a:t>따라</a:t>
                      </a:r>
                      <a:r>
                        <a:rPr sz="900" spc="-110" dirty="0">
                          <a:latin typeface="함초롬바탕"/>
                          <a:cs typeface="함초롬바탕"/>
                        </a:rPr>
                        <a:t> </a:t>
                      </a:r>
                      <a:r>
                        <a:rPr sz="900" spc="-25" dirty="0">
                          <a:latin typeface="함초롬돋움"/>
                          <a:cs typeface="함초롬돋움"/>
                        </a:rPr>
                        <a:t>AI</a:t>
                      </a:r>
                      <a:r>
                        <a:rPr sz="900" spc="-25" dirty="0">
                          <a:latin typeface="함초롬바탕"/>
                          <a:cs typeface="함초롬바탕"/>
                        </a:rPr>
                        <a:t>가 </a:t>
                      </a:r>
                      <a:r>
                        <a:rPr sz="900" spc="-85" dirty="0">
                          <a:latin typeface="함초롬바탕"/>
                          <a:cs typeface="함초롬바탕"/>
                        </a:rPr>
                        <a:t>스스로</a:t>
                      </a:r>
                      <a:r>
                        <a:rPr sz="900" spc="-114" dirty="0">
                          <a:latin typeface="함초롬바탕"/>
                          <a:cs typeface="함초롬바탕"/>
                        </a:rPr>
                        <a:t> </a:t>
                      </a:r>
                      <a:r>
                        <a:rPr sz="900" spc="-85" dirty="0">
                          <a:latin typeface="함초롬바탕"/>
                          <a:cs typeface="함초롬바탕"/>
                        </a:rPr>
                        <a:t>목표와</a:t>
                      </a:r>
                      <a:r>
                        <a:rPr sz="900" spc="-114" dirty="0">
                          <a:latin typeface="함초롬바탕"/>
                          <a:cs typeface="함초롬바탕"/>
                        </a:rPr>
                        <a:t> </a:t>
                      </a:r>
                      <a:r>
                        <a:rPr sz="900" spc="-80" dirty="0">
                          <a:latin typeface="함초롬바탕"/>
                          <a:cs typeface="함초롬바탕"/>
                        </a:rPr>
                        <a:t>계획</a:t>
                      </a:r>
                      <a:r>
                        <a:rPr sz="900" spc="-120" dirty="0">
                          <a:latin typeface="함초롬바탕"/>
                          <a:cs typeface="함초롬바탕"/>
                        </a:rPr>
                        <a:t> </a:t>
                      </a:r>
                      <a:r>
                        <a:rPr sz="900" spc="-25" dirty="0">
                          <a:latin typeface="함초롬바탕"/>
                          <a:cs typeface="함초롬바탕"/>
                        </a:rPr>
                        <a:t>제시</a:t>
                      </a:r>
                      <a:endParaRPr sz="900">
                        <a:latin typeface="함초롬바탕"/>
                        <a:cs typeface="함초롬바탕"/>
                      </a:endParaRPr>
                    </a:p>
                  </a:txBody>
                  <a:tcPr marL="0" marR="0" marT="209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tc>
                  <a:txBody>
                    <a:bodyPr/>
                    <a:lstStyle/>
                    <a:p>
                      <a:pPr algn="ctr">
                        <a:lnSpc>
                          <a:spcPct val="100000"/>
                        </a:lnSpc>
                        <a:spcBef>
                          <a:spcPts val="825"/>
                        </a:spcBef>
                      </a:pPr>
                      <a:r>
                        <a:rPr sz="900" spc="-50" dirty="0">
                          <a:latin typeface="함초롬돋움"/>
                          <a:cs typeface="함초롬돋움"/>
                        </a:rPr>
                        <a:t>’25</a:t>
                      </a:r>
                      <a:r>
                        <a:rPr sz="900" spc="-50" dirty="0">
                          <a:latin typeface="함초롬바탕"/>
                          <a:cs typeface="함초롬바탕"/>
                        </a:rPr>
                        <a:t>년</a:t>
                      </a:r>
                      <a:r>
                        <a:rPr sz="900" spc="-105" dirty="0">
                          <a:latin typeface="함초롬바탕"/>
                          <a:cs typeface="함초롬바탕"/>
                        </a:rPr>
                        <a:t> </a:t>
                      </a:r>
                      <a:r>
                        <a:rPr sz="900" spc="-80" dirty="0">
                          <a:latin typeface="함초롬바탕"/>
                          <a:cs typeface="함초롬바탕"/>
                        </a:rPr>
                        <a:t>출시</a:t>
                      </a:r>
                      <a:r>
                        <a:rPr sz="900" spc="-105" dirty="0">
                          <a:latin typeface="함초롬바탕"/>
                          <a:cs typeface="함초롬바탕"/>
                        </a:rPr>
                        <a:t> </a:t>
                      </a:r>
                      <a:r>
                        <a:rPr sz="900" spc="-25" dirty="0">
                          <a:latin typeface="함초롬바탕"/>
                          <a:cs typeface="함초롬바탕"/>
                        </a:rPr>
                        <a:t>예정</a:t>
                      </a:r>
                      <a:endParaRPr sz="900">
                        <a:latin typeface="함초롬바탕"/>
                        <a:cs typeface="함초롬바탕"/>
                      </a:endParaRPr>
                    </a:p>
                  </a:txBody>
                  <a:tcPr marL="0" marR="0" marT="1047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extLst>
                  <a:ext uri="{0D108BD9-81ED-4DB2-BD59-A6C34878D82A}">
                    <a16:rowId xmlns:a16="http://schemas.microsoft.com/office/drawing/2014/main" val="10008"/>
                  </a:ext>
                </a:extLst>
              </a:tr>
              <a:tr h="355600">
                <a:tc>
                  <a:txBody>
                    <a:bodyPr/>
                    <a:lstStyle/>
                    <a:p>
                      <a:pPr algn="ctr">
                        <a:lnSpc>
                          <a:spcPct val="100000"/>
                        </a:lnSpc>
                        <a:spcBef>
                          <a:spcPts val="925"/>
                        </a:spcBef>
                      </a:pPr>
                      <a:r>
                        <a:rPr sz="900" b="1" spc="-20" dirty="0">
                          <a:latin typeface="함초롬바탕"/>
                          <a:cs typeface="함초롬바탕"/>
                        </a:rPr>
                        <a:t>LGU+</a:t>
                      </a:r>
                      <a:endParaRPr sz="900">
                        <a:latin typeface="함초롬바탕"/>
                        <a:cs typeface="함초롬바탕"/>
                      </a:endParaRPr>
                    </a:p>
                  </a:txBody>
                  <a:tcPr marL="0" marR="0" marT="1174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tc>
                  <a:txBody>
                    <a:bodyPr/>
                    <a:lstStyle/>
                    <a:p>
                      <a:pPr marL="635" algn="ctr">
                        <a:lnSpc>
                          <a:spcPct val="100000"/>
                        </a:lnSpc>
                        <a:spcBef>
                          <a:spcPts val="925"/>
                        </a:spcBef>
                      </a:pPr>
                      <a:r>
                        <a:rPr sz="900" b="1" dirty="0">
                          <a:latin typeface="함초롬바탕"/>
                          <a:cs typeface="함초롬바탕"/>
                        </a:rPr>
                        <a:t>홈Agent</a:t>
                      </a:r>
                      <a:r>
                        <a:rPr sz="900" b="1" spc="75" dirty="0">
                          <a:latin typeface="함초롬바탕"/>
                          <a:cs typeface="함초롬바탕"/>
                        </a:rPr>
                        <a:t> </a:t>
                      </a:r>
                      <a:r>
                        <a:rPr sz="900" b="1" spc="-20" dirty="0">
                          <a:latin typeface="함초롬바탕"/>
                          <a:cs typeface="함초롬바탕"/>
                        </a:rPr>
                        <a:t>트라이브</a:t>
                      </a:r>
                      <a:endParaRPr sz="900">
                        <a:latin typeface="함초롬바탕"/>
                        <a:cs typeface="함초롬바탕"/>
                      </a:endParaRPr>
                    </a:p>
                  </a:txBody>
                  <a:tcPr marL="0" marR="0" marT="1174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tc>
                  <a:txBody>
                    <a:bodyPr/>
                    <a:lstStyle/>
                    <a:p>
                      <a:pPr marL="71755">
                        <a:lnSpc>
                          <a:spcPct val="100000"/>
                        </a:lnSpc>
                        <a:spcBef>
                          <a:spcPts val="245"/>
                        </a:spcBef>
                      </a:pPr>
                      <a:r>
                        <a:rPr sz="900" spc="-60" dirty="0">
                          <a:latin typeface="함초롬돋움"/>
                          <a:cs typeface="함초롬돋움"/>
                        </a:rPr>
                        <a:t>AI</a:t>
                      </a:r>
                      <a:r>
                        <a:rPr sz="900" spc="-100" dirty="0">
                          <a:latin typeface="함초롬돋움"/>
                          <a:cs typeface="함초롬돋움"/>
                        </a:rPr>
                        <a:t> </a:t>
                      </a:r>
                      <a:r>
                        <a:rPr sz="900" spc="-45" dirty="0">
                          <a:latin typeface="함초롬돋움"/>
                          <a:cs typeface="함초롬돋움"/>
                        </a:rPr>
                        <a:t>Agent</a:t>
                      </a:r>
                      <a:r>
                        <a:rPr sz="900" spc="-75" dirty="0">
                          <a:latin typeface="함초롬돋움"/>
                          <a:cs typeface="함초롬돋움"/>
                        </a:rPr>
                        <a:t> </a:t>
                      </a:r>
                      <a:r>
                        <a:rPr sz="900" spc="-90" dirty="0">
                          <a:latin typeface="함초롬바탕"/>
                          <a:cs typeface="함초롬바탕"/>
                        </a:rPr>
                        <a:t>추진그룹</a:t>
                      </a:r>
                      <a:r>
                        <a:rPr sz="900" spc="-100" dirty="0">
                          <a:latin typeface="함초롬바탕"/>
                          <a:cs typeface="함초롬바탕"/>
                        </a:rPr>
                        <a:t> </a:t>
                      </a:r>
                      <a:r>
                        <a:rPr sz="900" spc="-60" dirty="0">
                          <a:latin typeface="함초롬바탕"/>
                          <a:cs typeface="함초롬바탕"/>
                        </a:rPr>
                        <a:t>신설</a:t>
                      </a:r>
                      <a:r>
                        <a:rPr sz="900" spc="-60" dirty="0">
                          <a:latin typeface="함초롬돋움"/>
                          <a:cs typeface="함초롬돋움"/>
                        </a:rPr>
                        <a:t>(’24</a:t>
                      </a:r>
                      <a:r>
                        <a:rPr sz="900" spc="-60" dirty="0">
                          <a:latin typeface="함초롬바탕"/>
                          <a:cs typeface="함초롬바탕"/>
                        </a:rPr>
                        <a:t>년</a:t>
                      </a:r>
                      <a:r>
                        <a:rPr sz="900" spc="-80" dirty="0">
                          <a:latin typeface="함초롬바탕"/>
                          <a:cs typeface="함초롬바탕"/>
                        </a:rPr>
                        <a:t> </a:t>
                      </a:r>
                      <a:r>
                        <a:rPr sz="900" spc="-60" dirty="0">
                          <a:latin typeface="함초롬돋움"/>
                          <a:cs typeface="함초롬돋움"/>
                        </a:rPr>
                        <a:t>12</a:t>
                      </a:r>
                      <a:r>
                        <a:rPr sz="900" spc="-60" dirty="0">
                          <a:latin typeface="함초롬바탕"/>
                          <a:cs typeface="함초롬바탕"/>
                        </a:rPr>
                        <a:t>월</a:t>
                      </a:r>
                      <a:r>
                        <a:rPr sz="900" spc="-60" dirty="0">
                          <a:latin typeface="함초롬돋움"/>
                          <a:cs typeface="함초롬돋움"/>
                        </a:rPr>
                        <a:t>)</a:t>
                      </a:r>
                      <a:r>
                        <a:rPr sz="900" spc="-60" dirty="0">
                          <a:latin typeface="함초롬바탕"/>
                          <a:cs typeface="함초롬바탕"/>
                        </a:rPr>
                        <a:t>하여</a:t>
                      </a:r>
                      <a:r>
                        <a:rPr sz="900" spc="-60" dirty="0">
                          <a:latin typeface="함초롬돋움"/>
                          <a:cs typeface="함초롬돋움"/>
                        </a:rPr>
                        <a:t>,</a:t>
                      </a:r>
                      <a:r>
                        <a:rPr sz="900" spc="-80" dirty="0">
                          <a:latin typeface="함초롬돋움"/>
                          <a:cs typeface="함초롬돋움"/>
                        </a:rPr>
                        <a:t> </a:t>
                      </a:r>
                      <a:r>
                        <a:rPr sz="900" spc="-90" dirty="0">
                          <a:latin typeface="함초롬바탕"/>
                          <a:cs typeface="함초롬바탕"/>
                        </a:rPr>
                        <a:t>고객들이</a:t>
                      </a:r>
                      <a:r>
                        <a:rPr sz="900" spc="-100" dirty="0">
                          <a:latin typeface="함초롬바탕"/>
                          <a:cs typeface="함초롬바탕"/>
                        </a:rPr>
                        <a:t> </a:t>
                      </a:r>
                      <a:r>
                        <a:rPr sz="900" spc="-85" dirty="0">
                          <a:latin typeface="함초롬바탕"/>
                          <a:cs typeface="함초롬바탕"/>
                        </a:rPr>
                        <a:t>체감할</a:t>
                      </a:r>
                      <a:r>
                        <a:rPr sz="900" spc="-100" dirty="0">
                          <a:latin typeface="함초롬바탕"/>
                          <a:cs typeface="함초롬바탕"/>
                        </a:rPr>
                        <a:t> </a:t>
                      </a:r>
                      <a:r>
                        <a:rPr sz="900" spc="-60" dirty="0">
                          <a:latin typeface="함초롬바탕"/>
                          <a:cs typeface="함초롬바탕"/>
                        </a:rPr>
                        <a:t>수</a:t>
                      </a:r>
                      <a:r>
                        <a:rPr sz="900" spc="-100" dirty="0">
                          <a:latin typeface="함초롬바탕"/>
                          <a:cs typeface="함초롬바탕"/>
                        </a:rPr>
                        <a:t> </a:t>
                      </a:r>
                      <a:r>
                        <a:rPr sz="900" spc="-25" dirty="0">
                          <a:latin typeface="함초롬바탕"/>
                          <a:cs typeface="함초롬바탕"/>
                        </a:rPr>
                        <a:t>있는</a:t>
                      </a:r>
                      <a:endParaRPr sz="900">
                        <a:latin typeface="함초롬바탕"/>
                        <a:cs typeface="함초롬바탕"/>
                      </a:endParaRPr>
                    </a:p>
                    <a:p>
                      <a:pPr marL="71755">
                        <a:lnSpc>
                          <a:spcPct val="100000"/>
                        </a:lnSpc>
                        <a:spcBef>
                          <a:spcPts val="85"/>
                        </a:spcBef>
                      </a:pPr>
                      <a:r>
                        <a:rPr sz="900" spc="-60" dirty="0">
                          <a:latin typeface="함초롬돋움"/>
                          <a:cs typeface="함초롬돋움"/>
                        </a:rPr>
                        <a:t>AI</a:t>
                      </a:r>
                      <a:r>
                        <a:rPr sz="900" spc="-130" dirty="0">
                          <a:latin typeface="함초롬돋움"/>
                          <a:cs typeface="함초롬돋움"/>
                        </a:rPr>
                        <a:t> </a:t>
                      </a:r>
                      <a:r>
                        <a:rPr sz="900" spc="-10" dirty="0">
                          <a:latin typeface="함초롬바탕"/>
                          <a:cs typeface="함초롬바탕"/>
                        </a:rPr>
                        <a:t>서비스와</a:t>
                      </a:r>
                      <a:r>
                        <a:rPr sz="900" spc="155" dirty="0">
                          <a:latin typeface="함초롬바탕"/>
                          <a:cs typeface="함초롬바탕"/>
                        </a:rPr>
                        <a:t>  </a:t>
                      </a:r>
                      <a:r>
                        <a:rPr sz="900" spc="-60" dirty="0">
                          <a:latin typeface="함초롬바탕"/>
                          <a:cs typeface="함초롬바탕"/>
                        </a:rPr>
                        <a:t>품</a:t>
                      </a:r>
                      <a:r>
                        <a:rPr sz="900" spc="-130" dirty="0">
                          <a:latin typeface="함초롬바탕"/>
                          <a:cs typeface="함초롬바탕"/>
                        </a:rPr>
                        <a:t> </a:t>
                      </a:r>
                      <a:r>
                        <a:rPr sz="900" spc="-80" dirty="0">
                          <a:latin typeface="함초롬바탕"/>
                          <a:cs typeface="함초롬바탕"/>
                        </a:rPr>
                        <a:t>개발</a:t>
                      </a:r>
                      <a:r>
                        <a:rPr sz="900" spc="-140" dirty="0">
                          <a:latin typeface="함초롬바탕"/>
                          <a:cs typeface="함초롬바탕"/>
                        </a:rPr>
                        <a:t> </a:t>
                      </a:r>
                      <a:r>
                        <a:rPr sz="900" spc="-80" dirty="0">
                          <a:latin typeface="함초롬바탕"/>
                          <a:cs typeface="함초롬바탕"/>
                        </a:rPr>
                        <a:t>예정</a:t>
                      </a:r>
                      <a:r>
                        <a:rPr sz="900" spc="-80" dirty="0">
                          <a:latin typeface="함초롬돋움"/>
                          <a:cs typeface="함초롬돋움"/>
                        </a:rPr>
                        <a:t>:</a:t>
                      </a:r>
                      <a:r>
                        <a:rPr sz="900" spc="-125" dirty="0">
                          <a:latin typeface="함초롬돋움"/>
                          <a:cs typeface="함초롬돋움"/>
                        </a:rPr>
                        <a:t> </a:t>
                      </a:r>
                      <a:r>
                        <a:rPr sz="900" spc="-65" dirty="0">
                          <a:latin typeface="함초롬바탕"/>
                          <a:cs typeface="함초롬바탕"/>
                        </a:rPr>
                        <a:t>모바일</a:t>
                      </a:r>
                      <a:r>
                        <a:rPr sz="900" spc="-65" dirty="0">
                          <a:latin typeface="함초롬돋움"/>
                          <a:cs typeface="함초롬돋움"/>
                        </a:rPr>
                        <a:t>Agent</a:t>
                      </a:r>
                      <a:r>
                        <a:rPr sz="900" spc="-95" dirty="0">
                          <a:latin typeface="함초롬돋움"/>
                          <a:cs typeface="함초롬돋움"/>
                        </a:rPr>
                        <a:t> </a:t>
                      </a:r>
                      <a:r>
                        <a:rPr sz="900" spc="-80" dirty="0">
                          <a:latin typeface="함초롬바탕"/>
                          <a:cs typeface="함초롬바탕"/>
                        </a:rPr>
                        <a:t>트라이브</a:t>
                      </a:r>
                      <a:r>
                        <a:rPr sz="900" spc="-80" dirty="0">
                          <a:latin typeface="함초롬돋움"/>
                          <a:cs typeface="함초롬돋움"/>
                        </a:rPr>
                        <a:t>,</a:t>
                      </a:r>
                      <a:r>
                        <a:rPr sz="900" spc="-125" dirty="0">
                          <a:latin typeface="함초롬돋움"/>
                          <a:cs typeface="함초롬돋움"/>
                        </a:rPr>
                        <a:t> </a:t>
                      </a:r>
                      <a:r>
                        <a:rPr sz="900" spc="-50" dirty="0">
                          <a:latin typeface="함초롬바탕"/>
                          <a:cs typeface="함초롬바탕"/>
                        </a:rPr>
                        <a:t>홈</a:t>
                      </a:r>
                      <a:r>
                        <a:rPr sz="900" spc="-50" dirty="0">
                          <a:latin typeface="함초롬돋움"/>
                          <a:cs typeface="함초롬돋움"/>
                        </a:rPr>
                        <a:t>Agent</a:t>
                      </a:r>
                      <a:r>
                        <a:rPr sz="900" spc="-95" dirty="0">
                          <a:latin typeface="함초롬돋움"/>
                          <a:cs typeface="함초롬돋움"/>
                        </a:rPr>
                        <a:t> </a:t>
                      </a:r>
                      <a:r>
                        <a:rPr sz="900" spc="-20" dirty="0">
                          <a:latin typeface="함초롬바탕"/>
                          <a:cs typeface="함초롬바탕"/>
                        </a:rPr>
                        <a:t>트라이브</a:t>
                      </a:r>
                      <a:endParaRPr sz="900">
                        <a:latin typeface="함초롬바탕"/>
                        <a:cs typeface="함초롬바탕"/>
                      </a:endParaRPr>
                    </a:p>
                  </a:txBody>
                  <a:tcPr marL="0" marR="0" marT="311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tc>
                  <a:txBody>
                    <a:bodyPr/>
                    <a:lstStyle/>
                    <a:p>
                      <a:pPr marL="1270" algn="ctr">
                        <a:lnSpc>
                          <a:spcPct val="100000"/>
                        </a:lnSpc>
                        <a:spcBef>
                          <a:spcPts val="825"/>
                        </a:spcBef>
                      </a:pPr>
                      <a:r>
                        <a:rPr sz="900" spc="-50" dirty="0">
                          <a:latin typeface="함초롬돋움"/>
                          <a:cs typeface="함초롬돋움"/>
                        </a:rPr>
                        <a:t>’25</a:t>
                      </a:r>
                      <a:r>
                        <a:rPr sz="900" spc="-50" dirty="0">
                          <a:latin typeface="함초롬바탕"/>
                          <a:cs typeface="함초롬바탕"/>
                        </a:rPr>
                        <a:t>년</a:t>
                      </a:r>
                      <a:r>
                        <a:rPr sz="900" spc="-95" dirty="0">
                          <a:latin typeface="함초롬바탕"/>
                          <a:cs typeface="함초롬바탕"/>
                        </a:rPr>
                        <a:t> </a:t>
                      </a:r>
                      <a:r>
                        <a:rPr sz="900" spc="-25" dirty="0">
                          <a:latin typeface="함초롬돋움"/>
                          <a:cs typeface="함초롬돋움"/>
                        </a:rPr>
                        <a:t>1</a:t>
                      </a:r>
                      <a:r>
                        <a:rPr sz="900" spc="-25" dirty="0">
                          <a:latin typeface="함초롬바탕"/>
                          <a:cs typeface="함초롬바탕"/>
                        </a:rPr>
                        <a:t>월</a:t>
                      </a:r>
                      <a:r>
                        <a:rPr sz="900" spc="-25" dirty="0">
                          <a:latin typeface="함초롬돋움"/>
                          <a:cs typeface="함초롬돋움"/>
                        </a:rPr>
                        <a:t>~</a:t>
                      </a:r>
                      <a:endParaRPr sz="900" dirty="0">
                        <a:latin typeface="함초롬돋움"/>
                        <a:cs typeface="함초롬돋움"/>
                      </a:endParaRPr>
                    </a:p>
                  </a:txBody>
                  <a:tcPr marL="0" marR="0" marT="1047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extLst>
                  <a:ext uri="{0D108BD9-81ED-4DB2-BD59-A6C34878D82A}">
                    <a16:rowId xmlns:a16="http://schemas.microsoft.com/office/drawing/2014/main" val="10009"/>
                  </a:ext>
                </a:extLst>
              </a:tr>
            </a:tbl>
          </a:graphicData>
        </a:graphic>
      </p:graphicFrame>
      <p:grpSp>
        <p:nvGrpSpPr>
          <p:cNvPr id="57" name="object 57"/>
          <p:cNvGrpSpPr/>
          <p:nvPr/>
        </p:nvGrpSpPr>
        <p:grpSpPr>
          <a:xfrm>
            <a:off x="4562919" y="7327014"/>
            <a:ext cx="189865" cy="104775"/>
            <a:chOff x="4562919" y="7327014"/>
            <a:chExt cx="189865" cy="104775"/>
          </a:xfrm>
        </p:grpSpPr>
        <p:pic>
          <p:nvPicPr>
            <p:cNvPr id="58" name="object 58"/>
            <p:cNvPicPr/>
            <p:nvPr/>
          </p:nvPicPr>
          <p:blipFill>
            <a:blip r:embed="rId7" cstate="print"/>
            <a:stretch>
              <a:fillRect/>
            </a:stretch>
          </p:blipFill>
          <p:spPr>
            <a:xfrm>
              <a:off x="4663503" y="7327014"/>
              <a:ext cx="88900" cy="104775"/>
            </a:xfrm>
            <a:prstGeom prst="rect">
              <a:avLst/>
            </a:prstGeom>
          </p:spPr>
        </p:pic>
        <p:pic>
          <p:nvPicPr>
            <p:cNvPr id="59" name="object 59"/>
            <p:cNvPicPr/>
            <p:nvPr/>
          </p:nvPicPr>
          <p:blipFill>
            <a:blip r:embed="rId8" cstate="print"/>
            <a:stretch>
              <a:fillRect/>
            </a:stretch>
          </p:blipFill>
          <p:spPr>
            <a:xfrm>
              <a:off x="4562919" y="7327014"/>
              <a:ext cx="92075" cy="104775"/>
            </a:xfrm>
            <a:prstGeom prst="rect">
              <a:avLst/>
            </a:prstGeom>
          </p:spPr>
        </p:pic>
      </p:grpSp>
      <p:pic>
        <p:nvPicPr>
          <p:cNvPr id="60" name="object 60"/>
          <p:cNvPicPr/>
          <p:nvPr/>
        </p:nvPicPr>
        <p:blipFill>
          <a:blip r:embed="rId8" cstate="print"/>
          <a:stretch>
            <a:fillRect/>
          </a:stretch>
        </p:blipFill>
        <p:spPr>
          <a:xfrm>
            <a:off x="5373763" y="8581342"/>
            <a:ext cx="92075" cy="104775"/>
          </a:xfrm>
          <a:prstGeom prst="rect">
            <a:avLst/>
          </a:prstGeom>
        </p:spPr>
      </p:pic>
      <p:pic>
        <p:nvPicPr>
          <p:cNvPr id="61" name="object 61"/>
          <p:cNvPicPr/>
          <p:nvPr/>
        </p:nvPicPr>
        <p:blipFill>
          <a:blip r:embed="rId9" cstate="print"/>
          <a:stretch>
            <a:fillRect/>
          </a:stretch>
        </p:blipFill>
        <p:spPr>
          <a:xfrm>
            <a:off x="3389515" y="9699652"/>
            <a:ext cx="98425" cy="104775"/>
          </a:xfrm>
          <a:prstGeom prst="rect">
            <a:avLst/>
          </a:prstGeom>
        </p:spPr>
      </p:pic>
      <p:sp>
        <p:nvSpPr>
          <p:cNvPr id="63" name="object 63"/>
          <p:cNvSpPr txBox="1"/>
          <p:nvPr/>
        </p:nvSpPr>
        <p:spPr>
          <a:xfrm>
            <a:off x="6483770" y="4381233"/>
            <a:ext cx="303530" cy="162560"/>
          </a:xfrm>
          <a:prstGeom prst="rect">
            <a:avLst/>
          </a:prstGeom>
        </p:spPr>
        <p:txBody>
          <a:bodyPr vert="horz" wrap="square" lIns="0" tIns="12700" rIns="0" bIns="0" rtlCol="0">
            <a:spAutoFit/>
          </a:bodyPr>
          <a:lstStyle/>
          <a:p>
            <a:pPr marL="12700">
              <a:lnSpc>
                <a:spcPct val="100000"/>
              </a:lnSpc>
              <a:spcBef>
                <a:spcPts val="100"/>
              </a:spcBef>
            </a:pPr>
            <a:r>
              <a:rPr sz="900" b="0" spc="-20" dirty="0">
                <a:solidFill>
                  <a:srgbClr val="404040"/>
                </a:solidFill>
                <a:latin typeface="프리젠테이션 3 Light"/>
                <a:cs typeface="프리젠테이션 3 Light"/>
              </a:rPr>
              <a:t>803.9</a:t>
            </a:r>
            <a:endParaRPr sz="900">
              <a:latin typeface="프리젠테이션 3 Light"/>
              <a:cs typeface="프리젠테이션 3 Light"/>
            </a:endParaRPr>
          </a:p>
        </p:txBody>
      </p:sp>
      <p:sp>
        <p:nvSpPr>
          <p:cNvPr id="64" name="object 64"/>
          <p:cNvSpPr txBox="1"/>
          <p:nvPr/>
        </p:nvSpPr>
        <p:spPr>
          <a:xfrm>
            <a:off x="1147532" y="4193697"/>
            <a:ext cx="367030" cy="162560"/>
          </a:xfrm>
          <a:prstGeom prst="rect">
            <a:avLst/>
          </a:prstGeom>
        </p:spPr>
        <p:txBody>
          <a:bodyPr vert="horz" wrap="square" lIns="0" tIns="12700" rIns="0" bIns="0" rtlCol="0">
            <a:spAutoFit/>
          </a:bodyPr>
          <a:lstStyle/>
          <a:p>
            <a:pPr marL="12700">
              <a:lnSpc>
                <a:spcPct val="100000"/>
              </a:lnSpc>
              <a:spcBef>
                <a:spcPts val="100"/>
              </a:spcBef>
            </a:pPr>
            <a:r>
              <a:rPr sz="900" b="0" spc="-10" dirty="0">
                <a:solidFill>
                  <a:srgbClr val="404040"/>
                </a:solidFill>
                <a:latin typeface="프리젠테이션 3 Light"/>
                <a:cs typeface="프리젠테이션 3 Light"/>
              </a:rPr>
              <a:t>G38.23</a:t>
            </a:r>
            <a:endParaRPr sz="900">
              <a:latin typeface="프리젠테이션 3 Light"/>
              <a:cs typeface="프리젠테이션 3 Light"/>
            </a:endParaRPr>
          </a:p>
        </p:txBody>
      </p:sp>
      <p:sp>
        <p:nvSpPr>
          <p:cNvPr id="65" name="object 65"/>
          <p:cNvSpPr txBox="1"/>
          <p:nvPr/>
        </p:nvSpPr>
        <p:spPr>
          <a:xfrm>
            <a:off x="6422812" y="3168492"/>
            <a:ext cx="426720" cy="162560"/>
          </a:xfrm>
          <a:prstGeom prst="rect">
            <a:avLst/>
          </a:prstGeom>
        </p:spPr>
        <p:txBody>
          <a:bodyPr vert="horz" wrap="square" lIns="0" tIns="12700" rIns="0" bIns="0" rtlCol="0">
            <a:spAutoFit/>
          </a:bodyPr>
          <a:lstStyle/>
          <a:p>
            <a:pPr marL="12700">
              <a:lnSpc>
                <a:spcPct val="100000"/>
              </a:lnSpc>
              <a:spcBef>
                <a:spcPts val="100"/>
              </a:spcBef>
            </a:pPr>
            <a:r>
              <a:rPr sz="900" b="0" spc="-10" dirty="0">
                <a:solidFill>
                  <a:srgbClr val="404040"/>
                </a:solidFill>
                <a:latin typeface="프리젠테이션 3 Light"/>
                <a:cs typeface="프리젠테이션 3 Light"/>
              </a:rPr>
              <a:t>3077.32</a:t>
            </a:r>
            <a:endParaRPr sz="900">
              <a:latin typeface="프리젠테이션 3 Light"/>
              <a:cs typeface="프리젠테이션 3 Light"/>
            </a:endParaRPr>
          </a:p>
        </p:txBody>
      </p:sp>
      <p:sp>
        <p:nvSpPr>
          <p:cNvPr id="66" name="object 66"/>
          <p:cNvSpPr txBox="1"/>
          <p:nvPr/>
        </p:nvSpPr>
        <p:spPr>
          <a:xfrm>
            <a:off x="3546962" y="4622887"/>
            <a:ext cx="269240" cy="162560"/>
          </a:xfrm>
          <a:prstGeom prst="rect">
            <a:avLst/>
          </a:prstGeom>
        </p:spPr>
        <p:txBody>
          <a:bodyPr vert="horz" wrap="square" lIns="0" tIns="12700" rIns="0" bIns="0" rtlCol="0">
            <a:spAutoFit/>
          </a:bodyPr>
          <a:lstStyle/>
          <a:p>
            <a:pPr marL="12700">
              <a:lnSpc>
                <a:spcPct val="100000"/>
              </a:lnSpc>
              <a:spcBef>
                <a:spcPts val="100"/>
              </a:spcBef>
            </a:pPr>
            <a:r>
              <a:rPr sz="900" b="0" spc="-20" dirty="0">
                <a:latin typeface="프리젠테이션 3 Light"/>
                <a:cs typeface="프리젠테이션 3 Light"/>
              </a:rPr>
              <a:t>2028</a:t>
            </a:r>
            <a:endParaRPr sz="900">
              <a:latin typeface="프리젠테이션 3 Light"/>
              <a:cs typeface="프리젠테이션 3 Light"/>
            </a:endParaRPr>
          </a:p>
        </p:txBody>
      </p:sp>
      <p:sp>
        <p:nvSpPr>
          <p:cNvPr id="67" name="object 67"/>
          <p:cNvSpPr txBox="1"/>
          <p:nvPr/>
        </p:nvSpPr>
        <p:spPr>
          <a:xfrm>
            <a:off x="4137995" y="4622887"/>
            <a:ext cx="269240" cy="162560"/>
          </a:xfrm>
          <a:prstGeom prst="rect">
            <a:avLst/>
          </a:prstGeom>
        </p:spPr>
        <p:txBody>
          <a:bodyPr vert="horz" wrap="square" lIns="0" tIns="12700" rIns="0" bIns="0" rtlCol="0">
            <a:spAutoFit/>
          </a:bodyPr>
          <a:lstStyle/>
          <a:p>
            <a:pPr marL="12700">
              <a:lnSpc>
                <a:spcPct val="100000"/>
              </a:lnSpc>
              <a:spcBef>
                <a:spcPts val="100"/>
              </a:spcBef>
            </a:pPr>
            <a:r>
              <a:rPr sz="900" b="0" spc="-20" dirty="0">
                <a:latin typeface="프리젠테이션 3 Light"/>
                <a:cs typeface="프리젠테이션 3 Light"/>
              </a:rPr>
              <a:t>2029</a:t>
            </a:r>
            <a:endParaRPr sz="900">
              <a:latin typeface="프리젠테이션 3 Light"/>
              <a:cs typeface="프리젠테이션 3 Light"/>
            </a:endParaRPr>
          </a:p>
        </p:txBody>
      </p:sp>
      <p:sp>
        <p:nvSpPr>
          <p:cNvPr id="68" name="object 68"/>
          <p:cNvSpPr txBox="1"/>
          <p:nvPr/>
        </p:nvSpPr>
        <p:spPr>
          <a:xfrm>
            <a:off x="4729026" y="4622887"/>
            <a:ext cx="269240" cy="162560"/>
          </a:xfrm>
          <a:prstGeom prst="rect">
            <a:avLst/>
          </a:prstGeom>
        </p:spPr>
        <p:txBody>
          <a:bodyPr vert="horz" wrap="square" lIns="0" tIns="12700" rIns="0" bIns="0" rtlCol="0">
            <a:spAutoFit/>
          </a:bodyPr>
          <a:lstStyle/>
          <a:p>
            <a:pPr marL="12700">
              <a:lnSpc>
                <a:spcPct val="100000"/>
              </a:lnSpc>
              <a:spcBef>
                <a:spcPts val="100"/>
              </a:spcBef>
            </a:pPr>
            <a:r>
              <a:rPr sz="900" b="0" spc="-20" dirty="0">
                <a:latin typeface="프리젠테이션 3 Light"/>
                <a:cs typeface="프리젠테이션 3 Light"/>
              </a:rPr>
              <a:t>2030</a:t>
            </a:r>
            <a:endParaRPr sz="900">
              <a:latin typeface="프리젠테이션 3 Light"/>
              <a:cs typeface="프리젠테이션 3 Light"/>
            </a:endParaRPr>
          </a:p>
        </p:txBody>
      </p:sp>
      <p:sp>
        <p:nvSpPr>
          <p:cNvPr id="69" name="object 69"/>
          <p:cNvSpPr txBox="1"/>
          <p:nvPr/>
        </p:nvSpPr>
        <p:spPr>
          <a:xfrm>
            <a:off x="5320059" y="4622887"/>
            <a:ext cx="269240" cy="162560"/>
          </a:xfrm>
          <a:prstGeom prst="rect">
            <a:avLst/>
          </a:prstGeom>
        </p:spPr>
        <p:txBody>
          <a:bodyPr vert="horz" wrap="square" lIns="0" tIns="12700" rIns="0" bIns="0" rtlCol="0">
            <a:spAutoFit/>
          </a:bodyPr>
          <a:lstStyle/>
          <a:p>
            <a:pPr marL="12700">
              <a:lnSpc>
                <a:spcPct val="100000"/>
              </a:lnSpc>
              <a:spcBef>
                <a:spcPts val="100"/>
              </a:spcBef>
            </a:pPr>
            <a:r>
              <a:rPr sz="900" b="0" spc="-20" dirty="0">
                <a:latin typeface="프리젠테이션 3 Light"/>
                <a:cs typeface="프리젠테이션 3 Light"/>
              </a:rPr>
              <a:t>2031</a:t>
            </a:r>
            <a:endParaRPr sz="900">
              <a:latin typeface="프리젠테이션 3 Light"/>
              <a:cs typeface="프리젠테이션 3 Light"/>
            </a:endParaRPr>
          </a:p>
        </p:txBody>
      </p:sp>
      <p:sp>
        <p:nvSpPr>
          <p:cNvPr id="70" name="object 70"/>
          <p:cNvSpPr txBox="1"/>
          <p:nvPr/>
        </p:nvSpPr>
        <p:spPr>
          <a:xfrm>
            <a:off x="5911091" y="4622887"/>
            <a:ext cx="269240" cy="162560"/>
          </a:xfrm>
          <a:prstGeom prst="rect">
            <a:avLst/>
          </a:prstGeom>
        </p:spPr>
        <p:txBody>
          <a:bodyPr vert="horz" wrap="square" lIns="0" tIns="12700" rIns="0" bIns="0" rtlCol="0">
            <a:spAutoFit/>
          </a:bodyPr>
          <a:lstStyle/>
          <a:p>
            <a:pPr marL="12700">
              <a:lnSpc>
                <a:spcPct val="100000"/>
              </a:lnSpc>
              <a:spcBef>
                <a:spcPts val="100"/>
              </a:spcBef>
            </a:pPr>
            <a:r>
              <a:rPr sz="900" b="0" spc="-20" dirty="0">
                <a:latin typeface="프리젠테이션 3 Light"/>
                <a:cs typeface="프리젠테이션 3 Light"/>
              </a:rPr>
              <a:t>2032</a:t>
            </a:r>
            <a:endParaRPr sz="900">
              <a:latin typeface="프리젠테이션 3 Light"/>
              <a:cs typeface="프리젠테이션 3 Light"/>
            </a:endParaRPr>
          </a:p>
        </p:txBody>
      </p:sp>
      <p:sp>
        <p:nvSpPr>
          <p:cNvPr id="71" name="object 71"/>
          <p:cNvSpPr txBox="1"/>
          <p:nvPr/>
        </p:nvSpPr>
        <p:spPr>
          <a:xfrm>
            <a:off x="6502124" y="4622887"/>
            <a:ext cx="269240" cy="162560"/>
          </a:xfrm>
          <a:prstGeom prst="rect">
            <a:avLst/>
          </a:prstGeom>
        </p:spPr>
        <p:txBody>
          <a:bodyPr vert="horz" wrap="square" lIns="0" tIns="12700" rIns="0" bIns="0" rtlCol="0">
            <a:spAutoFit/>
          </a:bodyPr>
          <a:lstStyle/>
          <a:p>
            <a:pPr marL="12700">
              <a:lnSpc>
                <a:spcPct val="100000"/>
              </a:lnSpc>
              <a:spcBef>
                <a:spcPts val="100"/>
              </a:spcBef>
            </a:pPr>
            <a:r>
              <a:rPr sz="900" b="0" spc="-20" dirty="0">
                <a:latin typeface="프리젠테이션 3 Light"/>
                <a:cs typeface="프리젠테이션 3 Light"/>
              </a:rPr>
              <a:t>2033</a:t>
            </a:r>
            <a:endParaRPr sz="900">
              <a:latin typeface="프리젠테이션 3 Light"/>
              <a:cs typeface="프리젠테이션 3 Light"/>
            </a:endParaRPr>
          </a:p>
        </p:txBody>
      </p:sp>
      <p:sp>
        <p:nvSpPr>
          <p:cNvPr id="72" name="object 72"/>
          <p:cNvSpPr/>
          <p:nvPr/>
        </p:nvSpPr>
        <p:spPr>
          <a:xfrm>
            <a:off x="1082814" y="3348571"/>
            <a:ext cx="74930" cy="74930"/>
          </a:xfrm>
          <a:custGeom>
            <a:avLst/>
            <a:gdLst/>
            <a:ahLst/>
            <a:cxnLst/>
            <a:rect l="l" t="t" r="r" b="b"/>
            <a:pathLst>
              <a:path w="74930" h="74929">
                <a:moveTo>
                  <a:pt x="74460" y="0"/>
                </a:moveTo>
                <a:lnTo>
                  <a:pt x="0" y="0"/>
                </a:lnTo>
                <a:lnTo>
                  <a:pt x="0" y="74460"/>
                </a:lnTo>
                <a:lnTo>
                  <a:pt x="74460" y="74460"/>
                </a:lnTo>
                <a:lnTo>
                  <a:pt x="74460" y="0"/>
                </a:lnTo>
                <a:close/>
              </a:path>
            </a:pathLst>
          </a:custGeom>
          <a:solidFill>
            <a:srgbClr val="D04902"/>
          </a:solidFill>
        </p:spPr>
        <p:txBody>
          <a:bodyPr wrap="square" lIns="0" tIns="0" rIns="0" bIns="0" rtlCol="0"/>
          <a:lstStyle/>
          <a:p>
            <a:endParaRPr/>
          </a:p>
        </p:txBody>
      </p:sp>
      <p:sp>
        <p:nvSpPr>
          <p:cNvPr id="73" name="object 73"/>
          <p:cNvSpPr txBox="1"/>
          <p:nvPr/>
        </p:nvSpPr>
        <p:spPr>
          <a:xfrm>
            <a:off x="1177047" y="3295408"/>
            <a:ext cx="363220" cy="162560"/>
          </a:xfrm>
          <a:prstGeom prst="rect">
            <a:avLst/>
          </a:prstGeom>
        </p:spPr>
        <p:txBody>
          <a:bodyPr vert="horz" wrap="square" lIns="0" tIns="12700" rIns="0" bIns="0" rtlCol="0">
            <a:spAutoFit/>
          </a:bodyPr>
          <a:lstStyle/>
          <a:p>
            <a:pPr marL="12700">
              <a:lnSpc>
                <a:spcPct val="100000"/>
              </a:lnSpc>
              <a:spcBef>
                <a:spcPts val="100"/>
              </a:spcBef>
            </a:pPr>
            <a:r>
              <a:rPr sz="900" b="0" spc="155" dirty="0">
                <a:solidFill>
                  <a:srgbClr val="585858"/>
                </a:solidFill>
                <a:latin typeface="프리젠테이션 3 Light"/>
                <a:cs typeface="프리젠테이션 3 Light"/>
              </a:rPr>
              <a:t>전체</a:t>
            </a:r>
            <a:r>
              <a:rPr sz="900" b="0" spc="30" dirty="0">
                <a:solidFill>
                  <a:srgbClr val="585858"/>
                </a:solidFill>
                <a:latin typeface="프리젠테이션 3 Light"/>
                <a:cs typeface="프리젠테이션 3 Light"/>
              </a:rPr>
              <a:t> </a:t>
            </a:r>
            <a:r>
              <a:rPr sz="900" b="0" spc="-25" dirty="0">
                <a:solidFill>
                  <a:srgbClr val="585858"/>
                </a:solidFill>
                <a:latin typeface="프리젠테이션 3 Light"/>
                <a:cs typeface="프리젠테이션 3 Light"/>
              </a:rPr>
              <a:t>AI</a:t>
            </a:r>
            <a:endParaRPr sz="900">
              <a:latin typeface="프리젠테이션 3 Light"/>
              <a:cs typeface="프리젠테이션 3 Light"/>
            </a:endParaRPr>
          </a:p>
        </p:txBody>
      </p:sp>
      <p:grpSp>
        <p:nvGrpSpPr>
          <p:cNvPr id="74" name="object 74"/>
          <p:cNvGrpSpPr/>
          <p:nvPr/>
        </p:nvGrpSpPr>
        <p:grpSpPr>
          <a:xfrm>
            <a:off x="1082814" y="3557761"/>
            <a:ext cx="202565" cy="104775"/>
            <a:chOff x="1082814" y="3557761"/>
            <a:chExt cx="202565" cy="104775"/>
          </a:xfrm>
        </p:grpSpPr>
        <p:sp>
          <p:nvSpPr>
            <p:cNvPr id="75" name="object 75"/>
            <p:cNvSpPr/>
            <p:nvPr/>
          </p:nvSpPr>
          <p:spPr>
            <a:xfrm>
              <a:off x="1082814" y="3579165"/>
              <a:ext cx="74930" cy="74930"/>
            </a:xfrm>
            <a:custGeom>
              <a:avLst/>
              <a:gdLst/>
              <a:ahLst/>
              <a:cxnLst/>
              <a:rect l="l" t="t" r="r" b="b"/>
              <a:pathLst>
                <a:path w="74930" h="74929">
                  <a:moveTo>
                    <a:pt x="74460" y="0"/>
                  </a:moveTo>
                  <a:lnTo>
                    <a:pt x="0" y="0"/>
                  </a:lnTo>
                  <a:lnTo>
                    <a:pt x="0" y="74460"/>
                  </a:lnTo>
                  <a:lnTo>
                    <a:pt x="74460" y="74460"/>
                  </a:lnTo>
                  <a:lnTo>
                    <a:pt x="74460" y="0"/>
                  </a:lnTo>
                  <a:close/>
                </a:path>
              </a:pathLst>
            </a:custGeom>
            <a:solidFill>
              <a:srgbClr val="FFB600"/>
            </a:solidFill>
          </p:spPr>
          <p:txBody>
            <a:bodyPr wrap="square" lIns="0" tIns="0" rIns="0" bIns="0" rtlCol="0"/>
            <a:lstStyle/>
            <a:p>
              <a:endParaRPr/>
            </a:p>
          </p:txBody>
        </p:sp>
        <p:pic>
          <p:nvPicPr>
            <p:cNvPr id="76" name="object 76"/>
            <p:cNvPicPr/>
            <p:nvPr/>
          </p:nvPicPr>
          <p:blipFill>
            <a:blip r:embed="rId10" cstate="print"/>
            <a:stretch>
              <a:fillRect/>
            </a:stretch>
          </p:blipFill>
          <p:spPr>
            <a:xfrm>
              <a:off x="1196097" y="3557761"/>
              <a:ext cx="88900" cy="104775"/>
            </a:xfrm>
            <a:prstGeom prst="rect">
              <a:avLst/>
            </a:prstGeom>
          </p:spPr>
        </p:pic>
      </p:grpSp>
      <p:sp>
        <p:nvSpPr>
          <p:cNvPr id="77" name="object 77"/>
          <p:cNvSpPr txBox="1"/>
          <p:nvPr/>
        </p:nvSpPr>
        <p:spPr>
          <a:xfrm>
            <a:off x="1283689" y="3526011"/>
            <a:ext cx="361315" cy="162560"/>
          </a:xfrm>
          <a:prstGeom prst="rect">
            <a:avLst/>
          </a:prstGeom>
        </p:spPr>
        <p:txBody>
          <a:bodyPr vert="horz" wrap="square" lIns="0" tIns="12700" rIns="0" bIns="0" rtlCol="0">
            <a:spAutoFit/>
          </a:bodyPr>
          <a:lstStyle/>
          <a:p>
            <a:pPr marL="12700">
              <a:lnSpc>
                <a:spcPct val="100000"/>
              </a:lnSpc>
              <a:spcBef>
                <a:spcPts val="100"/>
              </a:spcBef>
            </a:pPr>
            <a:r>
              <a:rPr sz="900" b="0" spc="155" dirty="0">
                <a:solidFill>
                  <a:srgbClr val="585858"/>
                </a:solidFill>
                <a:latin typeface="프리젠테이션 3 Light"/>
                <a:cs typeface="프리젠테이션 3 Light"/>
              </a:rPr>
              <a:t>성형</a:t>
            </a:r>
            <a:r>
              <a:rPr sz="900" b="0" spc="20" dirty="0">
                <a:solidFill>
                  <a:srgbClr val="585858"/>
                </a:solidFill>
                <a:latin typeface="프리젠테이션 3 Light"/>
                <a:cs typeface="프리젠테이션 3 Light"/>
              </a:rPr>
              <a:t> </a:t>
            </a:r>
            <a:r>
              <a:rPr sz="900" b="0" spc="-25" dirty="0">
                <a:solidFill>
                  <a:srgbClr val="585858"/>
                </a:solidFill>
                <a:latin typeface="프리젠테이션 3 Light"/>
                <a:cs typeface="프리젠테이션 3 Light"/>
              </a:rPr>
              <a:t>AI</a:t>
            </a:r>
            <a:endParaRPr sz="900">
              <a:latin typeface="프리젠테이션 3 Light"/>
              <a:cs typeface="프리젠테이션 3 Light"/>
            </a:endParaRPr>
          </a:p>
        </p:txBody>
      </p:sp>
      <p:grpSp>
        <p:nvGrpSpPr>
          <p:cNvPr id="78" name="object 78"/>
          <p:cNvGrpSpPr/>
          <p:nvPr/>
        </p:nvGrpSpPr>
        <p:grpSpPr>
          <a:xfrm>
            <a:off x="4649039" y="4058710"/>
            <a:ext cx="197485" cy="111125"/>
            <a:chOff x="4649039" y="4058710"/>
            <a:chExt cx="197485" cy="111125"/>
          </a:xfrm>
        </p:grpSpPr>
        <p:pic>
          <p:nvPicPr>
            <p:cNvPr id="79" name="object 79"/>
            <p:cNvPicPr/>
            <p:nvPr/>
          </p:nvPicPr>
          <p:blipFill>
            <a:blip r:embed="rId11" cstate="print"/>
            <a:stretch>
              <a:fillRect/>
            </a:stretch>
          </p:blipFill>
          <p:spPr>
            <a:xfrm>
              <a:off x="4754195" y="4058710"/>
              <a:ext cx="92075" cy="111125"/>
            </a:xfrm>
            <a:prstGeom prst="rect">
              <a:avLst/>
            </a:prstGeom>
          </p:spPr>
        </p:pic>
        <p:pic>
          <p:nvPicPr>
            <p:cNvPr id="80" name="object 80"/>
            <p:cNvPicPr/>
            <p:nvPr/>
          </p:nvPicPr>
          <p:blipFill>
            <a:blip r:embed="rId12" cstate="print"/>
            <a:stretch>
              <a:fillRect/>
            </a:stretch>
          </p:blipFill>
          <p:spPr>
            <a:xfrm>
              <a:off x="4649039" y="4058710"/>
              <a:ext cx="95250" cy="111125"/>
            </a:xfrm>
            <a:prstGeom prst="rect">
              <a:avLst/>
            </a:prstGeom>
          </p:spPr>
        </p:pic>
      </p:grpSp>
      <p:sp>
        <p:nvSpPr>
          <p:cNvPr id="81" name="object 81"/>
          <p:cNvSpPr txBox="1"/>
          <p:nvPr/>
        </p:nvSpPr>
        <p:spPr>
          <a:xfrm>
            <a:off x="4843476" y="4030136"/>
            <a:ext cx="498475" cy="162560"/>
          </a:xfrm>
          <a:prstGeom prst="rect">
            <a:avLst/>
          </a:prstGeom>
        </p:spPr>
        <p:txBody>
          <a:bodyPr vert="horz" wrap="square" lIns="0" tIns="12700" rIns="0" bIns="0" rtlCol="0">
            <a:spAutoFit/>
          </a:bodyPr>
          <a:lstStyle/>
          <a:p>
            <a:pPr marL="12700">
              <a:lnSpc>
                <a:spcPct val="100000"/>
              </a:lnSpc>
              <a:spcBef>
                <a:spcPts val="100"/>
              </a:spcBef>
            </a:pPr>
            <a:r>
              <a:rPr sz="900" b="1" spc="-60" dirty="0">
                <a:latin typeface="함초롬바탕"/>
                <a:cs typeface="함초롬바탕"/>
              </a:rPr>
              <a:t>형</a:t>
            </a:r>
            <a:r>
              <a:rPr sz="900" b="1" spc="-70" dirty="0">
                <a:latin typeface="함초롬바탕"/>
                <a:cs typeface="함초롬바탕"/>
              </a:rPr>
              <a:t> </a:t>
            </a:r>
            <a:r>
              <a:rPr sz="900" b="1" spc="-20" dirty="0">
                <a:latin typeface="함초롬바탕"/>
                <a:cs typeface="함초롬바탕"/>
              </a:rPr>
              <a:t>AI:</a:t>
            </a:r>
            <a:r>
              <a:rPr sz="900" b="1" spc="-75" dirty="0">
                <a:latin typeface="함초롬바탕"/>
                <a:cs typeface="함초롬바탕"/>
              </a:rPr>
              <a:t> </a:t>
            </a:r>
            <a:r>
              <a:rPr sz="900" b="1" spc="-25" dirty="0">
                <a:latin typeface="함초롬바탕"/>
                <a:cs typeface="함초롬바탕"/>
              </a:rPr>
              <a:t>44.</a:t>
            </a:r>
            <a:endParaRPr sz="900">
              <a:latin typeface="함초롬바탕"/>
              <a:cs typeface="함초롬바탕"/>
            </a:endParaRPr>
          </a:p>
        </p:txBody>
      </p:sp>
      <p:sp>
        <p:nvSpPr>
          <p:cNvPr id="86" name="object 86"/>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14</a:t>
            </a:r>
          </a:p>
        </p:txBody>
      </p:sp>
      <p:sp>
        <p:nvSpPr>
          <p:cNvPr id="82" name="object 82"/>
          <p:cNvSpPr txBox="1"/>
          <p:nvPr/>
        </p:nvSpPr>
        <p:spPr>
          <a:xfrm>
            <a:off x="5337047" y="3788664"/>
            <a:ext cx="236220" cy="678180"/>
          </a:xfrm>
          <a:prstGeom prst="rect">
            <a:avLst/>
          </a:prstGeom>
          <a:solidFill>
            <a:srgbClr val="D04902"/>
          </a:solidFill>
        </p:spPr>
        <p:txBody>
          <a:bodyPr vert="horz" wrap="square" lIns="0" tIns="5715" rIns="0" bIns="0" rtlCol="0">
            <a:spAutoFit/>
          </a:bodyPr>
          <a:lstStyle/>
          <a:p>
            <a:pPr>
              <a:lnSpc>
                <a:spcPct val="100000"/>
              </a:lnSpc>
              <a:spcBef>
                <a:spcPts val="45"/>
              </a:spcBef>
            </a:pPr>
            <a:endParaRPr sz="1700">
              <a:latin typeface="Times New Roman"/>
              <a:cs typeface="Times New Roman"/>
            </a:endParaRPr>
          </a:p>
          <a:p>
            <a:pPr>
              <a:lnSpc>
                <a:spcPct val="100000"/>
              </a:lnSpc>
            </a:pPr>
            <a:r>
              <a:rPr sz="900" b="1" spc="70" dirty="0">
                <a:latin typeface="함초롬바탕"/>
                <a:cs typeface="함초롬바탕"/>
              </a:rPr>
              <a:t>5%</a:t>
            </a:r>
            <a:r>
              <a:rPr sz="900" b="1" spc="-85" dirty="0">
                <a:latin typeface="함초롬바탕"/>
                <a:cs typeface="함초롬바탕"/>
              </a:rPr>
              <a:t> </a:t>
            </a:r>
            <a:r>
              <a:rPr sz="900" b="1" spc="-10" dirty="0">
                <a:latin typeface="함초롬바탕"/>
                <a:cs typeface="함초롬바탕"/>
              </a:rPr>
              <a:t>(</a:t>
            </a:r>
            <a:endParaRPr sz="900">
              <a:latin typeface="함초롬바탕"/>
              <a:cs typeface="함초롬바탕"/>
            </a:endParaRPr>
          </a:p>
        </p:txBody>
      </p:sp>
      <p:sp>
        <p:nvSpPr>
          <p:cNvPr id="83" name="object 83"/>
          <p:cNvSpPr txBox="1"/>
          <p:nvPr/>
        </p:nvSpPr>
        <p:spPr>
          <a:xfrm>
            <a:off x="5559840" y="4030136"/>
            <a:ext cx="376555" cy="162560"/>
          </a:xfrm>
          <a:prstGeom prst="rect">
            <a:avLst/>
          </a:prstGeom>
        </p:spPr>
        <p:txBody>
          <a:bodyPr vert="horz" wrap="square" lIns="0" tIns="12700" rIns="0" bIns="0" rtlCol="0">
            <a:spAutoFit/>
          </a:bodyPr>
          <a:lstStyle/>
          <a:p>
            <a:pPr marL="12700">
              <a:lnSpc>
                <a:spcPct val="100000"/>
              </a:lnSpc>
              <a:spcBef>
                <a:spcPts val="100"/>
              </a:spcBef>
            </a:pPr>
            <a:r>
              <a:rPr sz="900" b="1" spc="-10" dirty="0">
                <a:latin typeface="함초롬바탕"/>
                <a:cs typeface="함초롬바탕"/>
              </a:rPr>
              <a:t>CAGR)</a:t>
            </a:r>
            <a:endParaRPr sz="900">
              <a:latin typeface="함초롬바탕"/>
              <a:cs typeface="함초롬바탕"/>
            </a:endParaRPr>
          </a:p>
        </p:txBody>
      </p:sp>
      <p:sp>
        <p:nvSpPr>
          <p:cNvPr id="84" name="object 84"/>
          <p:cNvSpPr txBox="1"/>
          <p:nvPr/>
        </p:nvSpPr>
        <p:spPr>
          <a:xfrm>
            <a:off x="883238" y="4492566"/>
            <a:ext cx="2344420" cy="542925"/>
          </a:xfrm>
          <a:prstGeom prst="rect">
            <a:avLst/>
          </a:prstGeom>
        </p:spPr>
        <p:txBody>
          <a:bodyPr vert="horz" wrap="square" lIns="0" tIns="12700" rIns="0" bIns="0" rtlCol="0">
            <a:spAutoFit/>
          </a:bodyPr>
          <a:lstStyle/>
          <a:p>
            <a:pPr marL="285115">
              <a:lnSpc>
                <a:spcPts val="1055"/>
              </a:lnSpc>
              <a:spcBef>
                <a:spcPts val="100"/>
              </a:spcBef>
            </a:pPr>
            <a:r>
              <a:rPr sz="900" b="0" spc="-20" dirty="0">
                <a:solidFill>
                  <a:srgbClr val="404040"/>
                </a:solidFill>
                <a:latin typeface="프리젠테이션 3 Light"/>
                <a:cs typeface="프리젠테이션 3 Light"/>
              </a:rPr>
              <a:t>25.8G</a:t>
            </a:r>
            <a:endParaRPr sz="900">
              <a:latin typeface="프리젠테이션 3 Light"/>
              <a:cs typeface="프리젠테이션 3 Light"/>
            </a:endParaRPr>
          </a:p>
          <a:p>
            <a:pPr marL="311785">
              <a:lnSpc>
                <a:spcPts val="1055"/>
              </a:lnSpc>
              <a:tabLst>
                <a:tab pos="902969" algn="l"/>
                <a:tab pos="1494155" algn="l"/>
                <a:tab pos="2084705" algn="l"/>
              </a:tabLst>
            </a:pPr>
            <a:r>
              <a:rPr sz="900" b="0" spc="-20" dirty="0">
                <a:latin typeface="프리젠테이션 3 Light"/>
                <a:cs typeface="프리젠테이션 3 Light"/>
              </a:rPr>
              <a:t>2024</a:t>
            </a:r>
            <a:r>
              <a:rPr sz="900" b="0" dirty="0">
                <a:latin typeface="프리젠테이션 3 Light"/>
                <a:cs typeface="프리젠테이션 3 Light"/>
              </a:rPr>
              <a:t>	</a:t>
            </a:r>
            <a:r>
              <a:rPr sz="900" b="0" spc="-20" dirty="0">
                <a:latin typeface="프리젠테이션 3 Light"/>
                <a:cs typeface="프리젠테이션 3 Light"/>
              </a:rPr>
              <a:t>2025</a:t>
            </a:r>
            <a:r>
              <a:rPr sz="900" b="0" dirty="0">
                <a:latin typeface="프리젠테이션 3 Light"/>
                <a:cs typeface="프리젠테이션 3 Light"/>
              </a:rPr>
              <a:t>	</a:t>
            </a:r>
            <a:r>
              <a:rPr sz="900" b="0" spc="-20" dirty="0">
                <a:latin typeface="프리젠테이션 3 Light"/>
                <a:cs typeface="프리젠테이션 3 Light"/>
              </a:rPr>
              <a:t>202G</a:t>
            </a:r>
            <a:r>
              <a:rPr sz="900" b="0" dirty="0">
                <a:latin typeface="프리젠테이션 3 Light"/>
                <a:cs typeface="프리젠테이션 3 Light"/>
              </a:rPr>
              <a:t>	</a:t>
            </a:r>
            <a:r>
              <a:rPr sz="900" b="0" spc="-20" dirty="0">
                <a:latin typeface="프리젠테이션 3 Light"/>
                <a:cs typeface="프리젠테이션 3 Light"/>
              </a:rPr>
              <a:t>2027</a:t>
            </a:r>
            <a:endParaRPr sz="900">
              <a:latin typeface="프리젠테이션 3 Light"/>
              <a:cs typeface="프리젠테이션 3 Light"/>
            </a:endParaRPr>
          </a:p>
          <a:p>
            <a:pPr marL="12700">
              <a:lnSpc>
                <a:spcPct val="100000"/>
              </a:lnSpc>
              <a:spcBef>
                <a:spcPts val="1000"/>
              </a:spcBef>
            </a:pPr>
            <a:r>
              <a:rPr sz="800" spc="-10" dirty="0">
                <a:solidFill>
                  <a:srgbClr val="7C7C7C"/>
                </a:solidFill>
                <a:latin typeface="함초롬돋움"/>
                <a:cs typeface="함초롬돋움"/>
              </a:rPr>
              <a:t>Source:</a:t>
            </a:r>
            <a:r>
              <a:rPr sz="800" spc="-50" dirty="0">
                <a:solidFill>
                  <a:srgbClr val="7C7C7C"/>
                </a:solidFill>
                <a:latin typeface="함초롬돋움"/>
                <a:cs typeface="함초롬돋움"/>
              </a:rPr>
              <a:t> </a:t>
            </a:r>
            <a:r>
              <a:rPr sz="800" spc="-10" dirty="0">
                <a:solidFill>
                  <a:srgbClr val="7C7C7C"/>
                </a:solidFill>
                <a:latin typeface="함초롬돋움"/>
                <a:cs typeface="함초롬돋움"/>
              </a:rPr>
              <a:t>Precedence</a:t>
            </a:r>
            <a:r>
              <a:rPr sz="800" spc="-60" dirty="0">
                <a:solidFill>
                  <a:srgbClr val="7C7C7C"/>
                </a:solidFill>
                <a:latin typeface="함초롬돋움"/>
                <a:cs typeface="함초롬돋움"/>
              </a:rPr>
              <a:t> </a:t>
            </a:r>
            <a:r>
              <a:rPr sz="800" spc="-20" dirty="0">
                <a:solidFill>
                  <a:srgbClr val="7C7C7C"/>
                </a:solidFill>
                <a:latin typeface="함초롬돋움"/>
                <a:cs typeface="함초롬돋움"/>
              </a:rPr>
              <a:t>Research,</a:t>
            </a:r>
            <a:r>
              <a:rPr sz="800" spc="-45"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7775575" cy="867410"/>
          </a:xfrm>
          <a:custGeom>
            <a:avLst/>
            <a:gdLst/>
            <a:ahLst/>
            <a:cxnLst/>
            <a:rect l="l" t="t" r="r" b="b"/>
            <a:pathLst>
              <a:path w="7775575" h="867410">
                <a:moveTo>
                  <a:pt x="0" y="866990"/>
                </a:moveTo>
                <a:lnTo>
                  <a:pt x="7775448" y="866990"/>
                </a:lnTo>
                <a:lnTo>
                  <a:pt x="7775448" y="0"/>
                </a:lnTo>
                <a:lnTo>
                  <a:pt x="0" y="0"/>
                </a:lnTo>
                <a:lnTo>
                  <a:pt x="0" y="866990"/>
                </a:lnTo>
                <a:close/>
              </a:path>
            </a:pathLst>
          </a:custGeom>
          <a:solidFill>
            <a:srgbClr val="FADDD2"/>
          </a:solidFill>
        </p:spPr>
        <p:txBody>
          <a:bodyPr wrap="square" lIns="0" tIns="0" rIns="0" bIns="0" rtlCol="0"/>
          <a:lstStyle/>
          <a:p>
            <a:endParaRPr/>
          </a:p>
        </p:txBody>
      </p:sp>
      <p:sp>
        <p:nvSpPr>
          <p:cNvPr id="3" name="object 3"/>
          <p:cNvSpPr/>
          <p:nvPr/>
        </p:nvSpPr>
        <p:spPr>
          <a:xfrm>
            <a:off x="0" y="1404633"/>
            <a:ext cx="7775575" cy="9502775"/>
          </a:xfrm>
          <a:custGeom>
            <a:avLst/>
            <a:gdLst/>
            <a:ahLst/>
            <a:cxnLst/>
            <a:rect l="l" t="t" r="r" b="b"/>
            <a:pathLst>
              <a:path w="7775575" h="9502775">
                <a:moveTo>
                  <a:pt x="0" y="9502635"/>
                </a:moveTo>
                <a:lnTo>
                  <a:pt x="7775448" y="9502635"/>
                </a:lnTo>
                <a:lnTo>
                  <a:pt x="7775448" y="0"/>
                </a:lnTo>
                <a:lnTo>
                  <a:pt x="0" y="0"/>
                </a:lnTo>
                <a:lnTo>
                  <a:pt x="0" y="9502635"/>
                </a:lnTo>
                <a:close/>
              </a:path>
            </a:pathLst>
          </a:custGeom>
          <a:solidFill>
            <a:srgbClr val="FADDD2"/>
          </a:solidFill>
        </p:spPr>
        <p:txBody>
          <a:bodyPr wrap="square" lIns="0" tIns="0" rIns="0" bIns="0" rtlCol="0"/>
          <a:lstStyle/>
          <a:p>
            <a:endParaRPr/>
          </a:p>
        </p:txBody>
      </p:sp>
      <p:sp>
        <p:nvSpPr>
          <p:cNvPr id="4" name="object 4"/>
          <p:cNvSpPr/>
          <p:nvPr/>
        </p:nvSpPr>
        <p:spPr>
          <a:xfrm>
            <a:off x="6867525" y="10181221"/>
            <a:ext cx="188595" cy="182245"/>
          </a:xfrm>
          <a:custGeom>
            <a:avLst/>
            <a:gdLst/>
            <a:ahLst/>
            <a:cxnLst/>
            <a:rect l="l" t="t" r="r" b="b"/>
            <a:pathLst>
              <a:path w="188595" h="182245">
                <a:moveTo>
                  <a:pt x="188048" y="0"/>
                </a:moveTo>
                <a:lnTo>
                  <a:pt x="0" y="0"/>
                </a:lnTo>
                <a:lnTo>
                  <a:pt x="0" y="181851"/>
                </a:lnTo>
                <a:lnTo>
                  <a:pt x="188048" y="181851"/>
                </a:lnTo>
                <a:lnTo>
                  <a:pt x="188048" y="0"/>
                </a:lnTo>
                <a:close/>
              </a:path>
            </a:pathLst>
          </a:custGeom>
          <a:solidFill>
            <a:srgbClr val="000000"/>
          </a:solidFill>
        </p:spPr>
        <p:txBody>
          <a:bodyPr wrap="square" lIns="0" tIns="0" rIns="0" bIns="0" rtlCol="0"/>
          <a:lstStyle/>
          <a:p>
            <a:endParaRPr/>
          </a:p>
        </p:txBody>
      </p:sp>
      <p:grpSp>
        <p:nvGrpSpPr>
          <p:cNvPr id="5" name="object 5"/>
          <p:cNvGrpSpPr/>
          <p:nvPr/>
        </p:nvGrpSpPr>
        <p:grpSpPr>
          <a:xfrm>
            <a:off x="0" y="446532"/>
            <a:ext cx="7775575" cy="958215"/>
            <a:chOff x="0" y="446532"/>
            <a:chExt cx="7775575" cy="958215"/>
          </a:xfrm>
        </p:grpSpPr>
        <p:sp>
          <p:nvSpPr>
            <p:cNvPr id="6" name="object 6"/>
            <p:cNvSpPr/>
            <p:nvPr/>
          </p:nvSpPr>
          <p:spPr>
            <a:xfrm>
              <a:off x="0" y="866991"/>
              <a:ext cx="7775575" cy="537845"/>
            </a:xfrm>
            <a:custGeom>
              <a:avLst/>
              <a:gdLst/>
              <a:ahLst/>
              <a:cxnLst/>
              <a:rect l="l" t="t" r="r" b="b"/>
              <a:pathLst>
                <a:path w="7775575" h="537844">
                  <a:moveTo>
                    <a:pt x="7775448" y="0"/>
                  </a:moveTo>
                  <a:lnTo>
                    <a:pt x="0" y="0"/>
                  </a:lnTo>
                  <a:lnTo>
                    <a:pt x="0" y="537641"/>
                  </a:lnTo>
                  <a:lnTo>
                    <a:pt x="7775448" y="537641"/>
                  </a:lnTo>
                  <a:lnTo>
                    <a:pt x="7775448" y="0"/>
                  </a:lnTo>
                  <a:close/>
                </a:path>
              </a:pathLst>
            </a:custGeom>
            <a:solidFill>
              <a:srgbClr val="000000"/>
            </a:solidFill>
          </p:spPr>
          <p:txBody>
            <a:bodyPr wrap="square" lIns="0" tIns="0" rIns="0" bIns="0" rtlCol="0"/>
            <a:lstStyle/>
            <a:p>
              <a:endParaRPr/>
            </a:p>
          </p:txBody>
        </p:sp>
        <p:pic>
          <p:nvPicPr>
            <p:cNvPr id="7" name="object 7"/>
            <p:cNvPicPr/>
            <p:nvPr/>
          </p:nvPicPr>
          <p:blipFill>
            <a:blip r:embed="rId2" cstate="print"/>
            <a:stretch>
              <a:fillRect/>
            </a:stretch>
          </p:blipFill>
          <p:spPr>
            <a:xfrm>
              <a:off x="6667500" y="580645"/>
              <a:ext cx="515111" cy="513587"/>
            </a:xfrm>
            <a:prstGeom prst="rect">
              <a:avLst/>
            </a:prstGeom>
          </p:spPr>
        </p:pic>
        <p:pic>
          <p:nvPicPr>
            <p:cNvPr id="8" name="object 8"/>
            <p:cNvPicPr/>
            <p:nvPr/>
          </p:nvPicPr>
          <p:blipFill>
            <a:blip r:embed="rId3" cstate="print"/>
            <a:stretch>
              <a:fillRect/>
            </a:stretch>
          </p:blipFill>
          <p:spPr>
            <a:xfrm>
              <a:off x="6694487" y="606754"/>
              <a:ext cx="407720" cy="407720"/>
            </a:xfrm>
            <a:prstGeom prst="rect">
              <a:avLst/>
            </a:prstGeom>
          </p:spPr>
        </p:pic>
        <p:pic>
          <p:nvPicPr>
            <p:cNvPr id="9" name="object 9"/>
            <p:cNvPicPr/>
            <p:nvPr/>
          </p:nvPicPr>
          <p:blipFill>
            <a:blip r:embed="rId4" cstate="print"/>
            <a:stretch>
              <a:fillRect/>
            </a:stretch>
          </p:blipFill>
          <p:spPr>
            <a:xfrm>
              <a:off x="6402323" y="446532"/>
              <a:ext cx="330707" cy="330707"/>
            </a:xfrm>
            <a:prstGeom prst="rect">
              <a:avLst/>
            </a:prstGeom>
          </p:spPr>
        </p:pic>
        <p:pic>
          <p:nvPicPr>
            <p:cNvPr id="10" name="object 10"/>
            <p:cNvPicPr/>
            <p:nvPr/>
          </p:nvPicPr>
          <p:blipFill>
            <a:blip r:embed="rId5" cstate="print"/>
            <a:stretch>
              <a:fillRect/>
            </a:stretch>
          </p:blipFill>
          <p:spPr>
            <a:xfrm>
              <a:off x="6428715" y="472439"/>
              <a:ext cx="223901" cy="223901"/>
            </a:xfrm>
            <a:prstGeom prst="rect">
              <a:avLst/>
            </a:prstGeom>
          </p:spPr>
        </p:pic>
      </p:grpSp>
      <p:sp>
        <p:nvSpPr>
          <p:cNvPr id="11" name="object 11"/>
          <p:cNvSpPr txBox="1">
            <a:spLocks noGrp="1"/>
          </p:cNvSpPr>
          <p:nvPr>
            <p:ph type="title"/>
          </p:nvPr>
        </p:nvSpPr>
        <p:spPr>
          <a:xfrm>
            <a:off x="706437" y="950614"/>
            <a:ext cx="3877945" cy="376555"/>
          </a:xfrm>
          <a:prstGeom prst="rect">
            <a:avLst/>
          </a:prstGeom>
        </p:spPr>
        <p:txBody>
          <a:bodyPr vert="horz" wrap="square" lIns="0" tIns="12700" rIns="0" bIns="0" rtlCol="0">
            <a:spAutoFit/>
          </a:bodyPr>
          <a:lstStyle/>
          <a:p>
            <a:pPr marL="12700">
              <a:lnSpc>
                <a:spcPct val="100000"/>
              </a:lnSpc>
              <a:spcBef>
                <a:spcPts val="100"/>
              </a:spcBef>
            </a:pPr>
            <a:r>
              <a:rPr spc="-105" dirty="0">
                <a:latin typeface="함초롬바탕"/>
                <a:cs typeface="함초롬바탕"/>
              </a:rPr>
              <a:t>인공지능</a:t>
            </a:r>
            <a:r>
              <a:rPr spc="-105" dirty="0"/>
              <a:t>(AI)</a:t>
            </a:r>
            <a:r>
              <a:rPr spc="-365" dirty="0"/>
              <a:t> </a:t>
            </a:r>
            <a:r>
              <a:rPr spc="-125" dirty="0">
                <a:latin typeface="함초롬바탕"/>
                <a:cs typeface="함초롬바탕"/>
              </a:rPr>
              <a:t>산업</a:t>
            </a:r>
            <a:r>
              <a:rPr spc="-125" dirty="0"/>
              <a:t>:</a:t>
            </a:r>
            <a:r>
              <a:rPr spc="-370" dirty="0"/>
              <a:t> </a:t>
            </a:r>
            <a:r>
              <a:rPr spc="-40" dirty="0"/>
              <a:t>AI</a:t>
            </a:r>
            <a:r>
              <a:rPr spc="-340" dirty="0"/>
              <a:t> </a:t>
            </a:r>
            <a:r>
              <a:rPr spc="-165" dirty="0">
                <a:latin typeface="함초롬바탕"/>
                <a:cs typeface="함초롬바탕"/>
              </a:rPr>
              <a:t>윤리</a:t>
            </a:r>
            <a:r>
              <a:rPr spc="-360" dirty="0">
                <a:latin typeface="함초롬바탕"/>
                <a:cs typeface="함초롬바탕"/>
              </a:rPr>
              <a:t> </a:t>
            </a:r>
            <a:r>
              <a:rPr spc="-170" dirty="0">
                <a:latin typeface="함초롬바탕"/>
                <a:cs typeface="함초롬바탕"/>
              </a:rPr>
              <a:t>규제화</a:t>
            </a:r>
          </a:p>
        </p:txBody>
      </p:sp>
      <p:sp>
        <p:nvSpPr>
          <p:cNvPr id="12" name="object 12"/>
          <p:cNvSpPr txBox="1"/>
          <p:nvPr/>
        </p:nvSpPr>
        <p:spPr>
          <a:xfrm>
            <a:off x="719137" y="631190"/>
            <a:ext cx="1760855" cy="163830"/>
          </a:xfrm>
          <a:prstGeom prst="rect">
            <a:avLst/>
          </a:prstGeom>
          <a:solidFill>
            <a:srgbClr val="D04902"/>
          </a:solidFill>
          <a:ln w="9525">
            <a:solidFill>
              <a:srgbClr val="DB526A"/>
            </a:solidFill>
          </a:ln>
        </p:spPr>
        <p:txBody>
          <a:bodyPr vert="horz" wrap="square" lIns="0" tIns="0" rIns="0" bIns="0" rtlCol="0">
            <a:spAutoFit/>
          </a:bodyPr>
          <a:lstStyle/>
          <a:p>
            <a:pPr marL="22225">
              <a:lnSpc>
                <a:spcPct val="100000"/>
              </a:lnSpc>
            </a:pPr>
            <a:r>
              <a:rPr sz="1000" b="1" spc="-40" dirty="0">
                <a:solidFill>
                  <a:srgbClr val="FFFFFF"/>
                </a:solidFill>
                <a:latin typeface="함초롬바탕"/>
                <a:cs typeface="함초롬바탕"/>
              </a:rPr>
              <a:t>Appendix:</a:t>
            </a:r>
            <a:r>
              <a:rPr sz="1000" b="1" spc="-120" dirty="0">
                <a:solidFill>
                  <a:srgbClr val="FFFFFF"/>
                </a:solidFill>
                <a:latin typeface="함초롬바탕"/>
                <a:cs typeface="함초롬바탕"/>
              </a:rPr>
              <a:t> </a:t>
            </a:r>
            <a:r>
              <a:rPr sz="1000" b="1" spc="-105" dirty="0">
                <a:solidFill>
                  <a:srgbClr val="FFFFFF"/>
                </a:solidFill>
                <a:latin typeface="함초롬바탕"/>
                <a:cs typeface="함초롬바탕"/>
              </a:rPr>
              <a:t>이것만은</a:t>
            </a:r>
            <a:r>
              <a:rPr sz="1000" b="1" spc="-85" dirty="0">
                <a:solidFill>
                  <a:srgbClr val="FFFFFF"/>
                </a:solidFill>
                <a:latin typeface="함초롬바탕"/>
                <a:cs typeface="함초롬바탕"/>
              </a:rPr>
              <a:t> </a:t>
            </a:r>
            <a:r>
              <a:rPr sz="1000" b="1" spc="-95" dirty="0">
                <a:solidFill>
                  <a:srgbClr val="FFFFFF"/>
                </a:solidFill>
                <a:latin typeface="함초롬바탕"/>
                <a:cs typeface="함초롬바탕"/>
              </a:rPr>
              <a:t>알고</a:t>
            </a:r>
            <a:r>
              <a:rPr sz="1000" b="1" spc="-130" dirty="0">
                <a:solidFill>
                  <a:srgbClr val="FFFFFF"/>
                </a:solidFill>
                <a:latin typeface="함초롬바탕"/>
                <a:cs typeface="함초롬바탕"/>
              </a:rPr>
              <a:t> </a:t>
            </a:r>
            <a:r>
              <a:rPr sz="1000" b="1" spc="-25" dirty="0">
                <a:solidFill>
                  <a:srgbClr val="FFFFFF"/>
                </a:solidFill>
                <a:latin typeface="함초롬바탕"/>
                <a:cs typeface="함초롬바탕"/>
              </a:rPr>
              <a:t>가자</a:t>
            </a:r>
            <a:endParaRPr sz="1000">
              <a:latin typeface="함초롬바탕"/>
              <a:cs typeface="함초롬바탕"/>
            </a:endParaRPr>
          </a:p>
        </p:txBody>
      </p:sp>
      <p:grpSp>
        <p:nvGrpSpPr>
          <p:cNvPr id="13" name="object 13"/>
          <p:cNvGrpSpPr/>
          <p:nvPr/>
        </p:nvGrpSpPr>
        <p:grpSpPr>
          <a:xfrm>
            <a:off x="2852864" y="1745003"/>
            <a:ext cx="395605" cy="146050"/>
            <a:chOff x="2852864" y="1745003"/>
            <a:chExt cx="395605" cy="146050"/>
          </a:xfrm>
        </p:grpSpPr>
        <p:pic>
          <p:nvPicPr>
            <p:cNvPr id="14" name="object 14"/>
            <p:cNvPicPr/>
            <p:nvPr/>
          </p:nvPicPr>
          <p:blipFill>
            <a:blip r:embed="rId6" cstate="print"/>
            <a:stretch>
              <a:fillRect/>
            </a:stretch>
          </p:blipFill>
          <p:spPr>
            <a:xfrm>
              <a:off x="3124136" y="1745003"/>
              <a:ext cx="123825" cy="146050"/>
            </a:xfrm>
            <a:prstGeom prst="rect">
              <a:avLst/>
            </a:prstGeom>
          </p:spPr>
        </p:pic>
        <p:pic>
          <p:nvPicPr>
            <p:cNvPr id="15" name="object 15"/>
            <p:cNvPicPr/>
            <p:nvPr/>
          </p:nvPicPr>
          <p:blipFill>
            <a:blip r:embed="rId7" cstate="print"/>
            <a:stretch>
              <a:fillRect/>
            </a:stretch>
          </p:blipFill>
          <p:spPr>
            <a:xfrm>
              <a:off x="2988500" y="1745003"/>
              <a:ext cx="133350" cy="146050"/>
            </a:xfrm>
            <a:prstGeom prst="rect">
              <a:avLst/>
            </a:prstGeom>
          </p:spPr>
        </p:pic>
        <p:pic>
          <p:nvPicPr>
            <p:cNvPr id="16" name="object 16"/>
            <p:cNvPicPr/>
            <p:nvPr/>
          </p:nvPicPr>
          <p:blipFill>
            <a:blip r:embed="rId6" cstate="print"/>
            <a:stretch>
              <a:fillRect/>
            </a:stretch>
          </p:blipFill>
          <p:spPr>
            <a:xfrm>
              <a:off x="2852864" y="1745003"/>
              <a:ext cx="123825" cy="146050"/>
            </a:xfrm>
            <a:prstGeom prst="rect">
              <a:avLst/>
            </a:prstGeom>
          </p:spPr>
        </p:pic>
      </p:grpSp>
      <p:grpSp>
        <p:nvGrpSpPr>
          <p:cNvPr id="17" name="object 17"/>
          <p:cNvGrpSpPr/>
          <p:nvPr/>
        </p:nvGrpSpPr>
        <p:grpSpPr>
          <a:xfrm>
            <a:off x="6310820" y="1745003"/>
            <a:ext cx="269240" cy="146050"/>
            <a:chOff x="6310820" y="1745003"/>
            <a:chExt cx="269240" cy="146050"/>
          </a:xfrm>
        </p:grpSpPr>
        <p:pic>
          <p:nvPicPr>
            <p:cNvPr id="18" name="object 18"/>
            <p:cNvPicPr/>
            <p:nvPr/>
          </p:nvPicPr>
          <p:blipFill>
            <a:blip r:embed="rId7" cstate="print"/>
            <a:stretch>
              <a:fillRect/>
            </a:stretch>
          </p:blipFill>
          <p:spPr>
            <a:xfrm>
              <a:off x="6446456" y="1745003"/>
              <a:ext cx="133350" cy="146050"/>
            </a:xfrm>
            <a:prstGeom prst="rect">
              <a:avLst/>
            </a:prstGeom>
          </p:spPr>
        </p:pic>
        <p:pic>
          <p:nvPicPr>
            <p:cNvPr id="19" name="object 19"/>
            <p:cNvPicPr/>
            <p:nvPr/>
          </p:nvPicPr>
          <p:blipFill>
            <a:blip r:embed="rId6" cstate="print"/>
            <a:stretch>
              <a:fillRect/>
            </a:stretch>
          </p:blipFill>
          <p:spPr>
            <a:xfrm>
              <a:off x="6310820" y="1745003"/>
              <a:ext cx="123825" cy="146050"/>
            </a:xfrm>
            <a:prstGeom prst="rect">
              <a:avLst/>
            </a:prstGeom>
          </p:spPr>
        </p:pic>
      </p:grpSp>
      <p:pic>
        <p:nvPicPr>
          <p:cNvPr id="20" name="object 20"/>
          <p:cNvPicPr/>
          <p:nvPr/>
        </p:nvPicPr>
        <p:blipFill>
          <a:blip r:embed="rId7" cstate="print"/>
          <a:stretch>
            <a:fillRect/>
          </a:stretch>
        </p:blipFill>
        <p:spPr>
          <a:xfrm>
            <a:off x="3360356" y="1927883"/>
            <a:ext cx="133350" cy="146050"/>
          </a:xfrm>
          <a:prstGeom prst="rect">
            <a:avLst/>
          </a:prstGeom>
        </p:spPr>
      </p:pic>
      <p:grpSp>
        <p:nvGrpSpPr>
          <p:cNvPr id="21" name="object 21"/>
          <p:cNvGrpSpPr/>
          <p:nvPr/>
        </p:nvGrpSpPr>
        <p:grpSpPr>
          <a:xfrm>
            <a:off x="4462603" y="2187725"/>
            <a:ext cx="230504" cy="123825"/>
            <a:chOff x="4462603" y="2187725"/>
            <a:chExt cx="230504" cy="123825"/>
          </a:xfrm>
        </p:grpSpPr>
        <p:pic>
          <p:nvPicPr>
            <p:cNvPr id="22" name="object 22"/>
            <p:cNvPicPr/>
            <p:nvPr/>
          </p:nvPicPr>
          <p:blipFill>
            <a:blip r:embed="rId8" cstate="print"/>
            <a:stretch>
              <a:fillRect/>
            </a:stretch>
          </p:blipFill>
          <p:spPr>
            <a:xfrm>
              <a:off x="4575301" y="2187725"/>
              <a:ext cx="117474" cy="123824"/>
            </a:xfrm>
            <a:prstGeom prst="rect">
              <a:avLst/>
            </a:prstGeom>
          </p:spPr>
        </p:pic>
        <p:pic>
          <p:nvPicPr>
            <p:cNvPr id="23" name="object 23"/>
            <p:cNvPicPr/>
            <p:nvPr/>
          </p:nvPicPr>
          <p:blipFill>
            <a:blip r:embed="rId9" cstate="print"/>
            <a:stretch>
              <a:fillRect/>
            </a:stretch>
          </p:blipFill>
          <p:spPr>
            <a:xfrm>
              <a:off x="4462603" y="2187725"/>
              <a:ext cx="101599" cy="123824"/>
            </a:xfrm>
            <a:prstGeom prst="rect">
              <a:avLst/>
            </a:prstGeom>
          </p:spPr>
        </p:pic>
      </p:grpSp>
      <p:sp>
        <p:nvSpPr>
          <p:cNvPr id="29" name="object 29"/>
          <p:cNvSpPr txBox="1"/>
          <p:nvPr/>
        </p:nvSpPr>
        <p:spPr>
          <a:xfrm>
            <a:off x="706437" y="1710078"/>
            <a:ext cx="6120130" cy="1549142"/>
          </a:xfrm>
          <a:prstGeom prst="rect">
            <a:avLst/>
          </a:prstGeom>
        </p:spPr>
        <p:txBody>
          <a:bodyPr vert="horz" wrap="square" lIns="0" tIns="12700" rIns="0" bIns="0" rtlCol="0">
            <a:spAutoFit/>
          </a:bodyPr>
          <a:lstStyle/>
          <a:p>
            <a:pPr marL="184785" marR="104775" indent="-172720">
              <a:lnSpc>
                <a:spcPct val="100000"/>
              </a:lnSpc>
              <a:spcBef>
                <a:spcPts val="100"/>
              </a:spcBef>
              <a:buClr>
                <a:srgbClr val="D04902"/>
              </a:buClr>
              <a:buFont typeface="Arial"/>
              <a:buChar char="■"/>
              <a:tabLst>
                <a:tab pos="185420" algn="l"/>
                <a:tab pos="2549525" algn="l"/>
                <a:tab pos="5871845" algn="l"/>
              </a:tabLst>
            </a:pPr>
            <a:r>
              <a:rPr sz="1200" b="1" spc="55" dirty="0">
                <a:latin typeface="함초롬바탕"/>
                <a:cs typeface="함초롬바탕"/>
              </a:rPr>
              <a:t>AI</a:t>
            </a:r>
            <a:r>
              <a:rPr sz="1200" b="1" spc="-125" dirty="0">
                <a:latin typeface="함초롬바탕"/>
                <a:cs typeface="함초롬바탕"/>
              </a:rPr>
              <a:t> </a:t>
            </a:r>
            <a:r>
              <a:rPr sz="1200" b="1" spc="-95" dirty="0">
                <a:latin typeface="함초롬바탕"/>
                <a:cs typeface="함초롬바탕"/>
              </a:rPr>
              <a:t>기술</a:t>
            </a:r>
            <a:r>
              <a:rPr sz="1200" b="1" spc="-130" dirty="0">
                <a:latin typeface="함초롬바탕"/>
                <a:cs typeface="함초롬바탕"/>
              </a:rPr>
              <a:t> </a:t>
            </a:r>
            <a:r>
              <a:rPr sz="1200" b="1" spc="-75" dirty="0">
                <a:latin typeface="함초롬바탕"/>
                <a:cs typeface="함초롬바탕"/>
              </a:rPr>
              <a:t>및</a:t>
            </a:r>
            <a:r>
              <a:rPr sz="1200" b="1" spc="-130" dirty="0">
                <a:latin typeface="함초롬바탕"/>
                <a:cs typeface="함초롬바탕"/>
              </a:rPr>
              <a:t> </a:t>
            </a:r>
            <a:r>
              <a:rPr sz="1200" b="1" spc="-105" dirty="0">
                <a:latin typeface="함초롬바탕"/>
                <a:cs typeface="함초롬바탕"/>
              </a:rPr>
              <a:t>산업이</a:t>
            </a:r>
            <a:r>
              <a:rPr sz="1200" b="1" spc="-130" dirty="0">
                <a:latin typeface="함초롬바탕"/>
                <a:cs typeface="함초롬바탕"/>
              </a:rPr>
              <a:t> </a:t>
            </a:r>
            <a:r>
              <a:rPr sz="1200" b="1" spc="-105" dirty="0">
                <a:latin typeface="함초롬바탕"/>
                <a:cs typeface="함초롬바탕"/>
              </a:rPr>
              <a:t>보여주는</a:t>
            </a:r>
            <a:r>
              <a:rPr sz="1200" b="1" spc="-135" dirty="0">
                <a:latin typeface="함초롬바탕"/>
                <a:cs typeface="함초롬바탕"/>
              </a:rPr>
              <a:t> </a:t>
            </a:r>
            <a:r>
              <a:rPr sz="1200" b="1" spc="-25" dirty="0">
                <a:latin typeface="함초롬바탕"/>
                <a:cs typeface="함초롬바탕"/>
              </a:rPr>
              <a:t>높은</a:t>
            </a:r>
            <a:r>
              <a:rPr sz="1200" b="1" dirty="0">
                <a:latin typeface="함초롬바탕"/>
                <a:cs typeface="함초롬바탕"/>
              </a:rPr>
              <a:t>	</a:t>
            </a:r>
            <a:r>
              <a:rPr sz="1200" b="1" spc="-75" dirty="0">
                <a:latin typeface="함초롬바탕"/>
                <a:cs typeface="함초롬바탕"/>
              </a:rPr>
              <a:t>과</a:t>
            </a:r>
            <a:r>
              <a:rPr sz="1200" b="1" spc="-120" dirty="0">
                <a:latin typeface="함초롬바탕"/>
                <a:cs typeface="함초롬바탕"/>
              </a:rPr>
              <a:t> </a:t>
            </a:r>
            <a:r>
              <a:rPr sz="1200" b="1" spc="-95" dirty="0">
                <a:latin typeface="함초롬바탕"/>
                <a:cs typeface="함초롬바탕"/>
              </a:rPr>
              <a:t>잠재</a:t>
            </a:r>
            <a:r>
              <a:rPr sz="1200" b="1" spc="-140" dirty="0">
                <a:latin typeface="함초롬바탕"/>
                <a:cs typeface="함초롬바탕"/>
              </a:rPr>
              <a:t> </a:t>
            </a:r>
            <a:r>
              <a:rPr sz="1200" b="1" spc="-105" dirty="0">
                <a:latin typeface="함초롬바탕"/>
                <a:cs typeface="함초롬바탕"/>
              </a:rPr>
              <a:t>가치에</a:t>
            </a:r>
            <a:r>
              <a:rPr sz="1200" b="1" spc="-125" dirty="0">
                <a:latin typeface="함초롬바탕"/>
                <a:cs typeface="함초롬바탕"/>
              </a:rPr>
              <a:t> </a:t>
            </a:r>
            <a:r>
              <a:rPr sz="1200" b="1" spc="-80" dirty="0">
                <a:latin typeface="함초롬바탕"/>
                <a:cs typeface="함초롬바탕"/>
              </a:rPr>
              <a:t>따라,</a:t>
            </a:r>
            <a:r>
              <a:rPr sz="1200" b="1" spc="-125" dirty="0">
                <a:latin typeface="함초롬바탕"/>
                <a:cs typeface="함초롬바탕"/>
              </a:rPr>
              <a:t> </a:t>
            </a:r>
            <a:r>
              <a:rPr sz="1200" b="1" spc="-105" dirty="0">
                <a:latin typeface="함초롬바탕"/>
                <a:cs typeface="함초롬바탕"/>
              </a:rPr>
              <a:t>대다수</a:t>
            </a:r>
            <a:r>
              <a:rPr sz="1200" b="1" spc="-125" dirty="0">
                <a:latin typeface="함초롬바탕"/>
                <a:cs typeface="함초롬바탕"/>
              </a:rPr>
              <a:t> </a:t>
            </a:r>
            <a:r>
              <a:rPr sz="1200" b="1" spc="-105" dirty="0">
                <a:latin typeface="함초롬바탕"/>
                <a:cs typeface="함초롬바탕"/>
              </a:rPr>
              <a:t>국가는</a:t>
            </a:r>
            <a:r>
              <a:rPr sz="1200" b="1" spc="-125" dirty="0">
                <a:latin typeface="함초롬바탕"/>
                <a:cs typeface="함초롬바탕"/>
              </a:rPr>
              <a:t> </a:t>
            </a:r>
            <a:r>
              <a:rPr sz="1200" b="1" spc="55" dirty="0">
                <a:latin typeface="함초롬바탕"/>
                <a:cs typeface="함초롬바탕"/>
              </a:rPr>
              <a:t>AI</a:t>
            </a:r>
            <a:r>
              <a:rPr sz="1200" b="1" spc="-114" dirty="0">
                <a:latin typeface="함초롬바탕"/>
                <a:cs typeface="함초롬바탕"/>
              </a:rPr>
              <a:t> </a:t>
            </a:r>
            <a:r>
              <a:rPr sz="1200" b="1" spc="-105" dirty="0">
                <a:latin typeface="함초롬바탕"/>
                <a:cs typeface="함초롬바탕"/>
              </a:rPr>
              <a:t>산업을</a:t>
            </a:r>
            <a:r>
              <a:rPr sz="1200" b="1" spc="-130" dirty="0">
                <a:latin typeface="함초롬바탕"/>
                <a:cs typeface="함초롬바탕"/>
              </a:rPr>
              <a:t> </a:t>
            </a:r>
            <a:r>
              <a:rPr sz="1200" b="1" spc="-25" dirty="0">
                <a:latin typeface="함초롬바탕"/>
                <a:cs typeface="함초롬바탕"/>
              </a:rPr>
              <a:t>국가</a:t>
            </a:r>
            <a:r>
              <a:rPr sz="1200" b="1" dirty="0">
                <a:latin typeface="함초롬바탕"/>
                <a:cs typeface="함초롬바탕"/>
              </a:rPr>
              <a:t>	</a:t>
            </a:r>
            <a:r>
              <a:rPr sz="1200" b="1" spc="-140" dirty="0">
                <a:latin typeface="함초롬바탕"/>
                <a:cs typeface="함초롬바탕"/>
              </a:rPr>
              <a:t>을 </a:t>
            </a:r>
            <a:r>
              <a:rPr sz="1200" b="1" spc="-105" dirty="0">
                <a:latin typeface="함초롬바탕"/>
                <a:cs typeface="함초롬바탕"/>
              </a:rPr>
              <a:t>견인할</a:t>
            </a:r>
            <a:r>
              <a:rPr sz="1200" b="1" spc="-130" dirty="0">
                <a:latin typeface="함초롬바탕"/>
                <a:cs typeface="함초롬바탕"/>
              </a:rPr>
              <a:t> </a:t>
            </a:r>
            <a:r>
              <a:rPr sz="1200" b="1" spc="-95" dirty="0">
                <a:latin typeface="함초롬바탕"/>
                <a:cs typeface="함초롬바탕"/>
              </a:rPr>
              <a:t>핵심</a:t>
            </a:r>
            <a:r>
              <a:rPr sz="1200" b="1" spc="-125" dirty="0">
                <a:latin typeface="함초롬바탕"/>
                <a:cs typeface="함초롬바탕"/>
              </a:rPr>
              <a:t> </a:t>
            </a:r>
            <a:r>
              <a:rPr sz="1200" b="1" spc="95" dirty="0">
                <a:latin typeface="함초롬바탕"/>
                <a:cs typeface="함초롬바탕"/>
              </a:rPr>
              <a:t>동력으로</a:t>
            </a:r>
            <a:r>
              <a:rPr sz="1200" b="1" spc="-130" dirty="0">
                <a:latin typeface="함초롬바탕"/>
                <a:cs typeface="함초롬바탕"/>
              </a:rPr>
              <a:t> </a:t>
            </a:r>
            <a:r>
              <a:rPr sz="1200" b="1" spc="-105" dirty="0">
                <a:latin typeface="함초롬바탕"/>
                <a:cs typeface="함초롬바탕"/>
              </a:rPr>
              <a:t>선정하고</a:t>
            </a:r>
            <a:r>
              <a:rPr sz="1200" b="1" spc="-125" dirty="0">
                <a:latin typeface="함초롬바탕"/>
                <a:cs typeface="함초롬바탕"/>
              </a:rPr>
              <a:t> </a:t>
            </a:r>
            <a:r>
              <a:rPr sz="1200" b="1" spc="-105" dirty="0">
                <a:latin typeface="함초롬바탕"/>
                <a:cs typeface="함초롬바탕"/>
              </a:rPr>
              <a:t>글로벌</a:t>
            </a:r>
            <a:r>
              <a:rPr sz="1200" b="1" spc="-130" dirty="0">
                <a:latin typeface="함초롬바탕"/>
                <a:cs typeface="함초롬바탕"/>
              </a:rPr>
              <a:t> </a:t>
            </a:r>
            <a:r>
              <a:rPr sz="1200" b="1" spc="-100" dirty="0">
                <a:latin typeface="함초롬바탕"/>
                <a:cs typeface="함초롬바탕"/>
              </a:rPr>
              <a:t>시</a:t>
            </a:r>
            <a:r>
              <a:rPr sz="1200" b="1" spc="-125" dirty="0">
                <a:latin typeface="함초롬바탕"/>
                <a:cs typeface="함초롬바탕"/>
              </a:rPr>
              <a:t> </a:t>
            </a:r>
            <a:r>
              <a:rPr sz="1200" b="1" spc="-105" dirty="0">
                <a:latin typeface="함초롬바탕"/>
                <a:cs typeface="함초롬바탕"/>
              </a:rPr>
              <a:t>선점을</a:t>
            </a:r>
            <a:r>
              <a:rPr sz="1200" b="1" spc="-145" dirty="0">
                <a:latin typeface="함초롬바탕"/>
                <a:cs typeface="함초롬바탕"/>
              </a:rPr>
              <a:t> </a:t>
            </a:r>
            <a:r>
              <a:rPr sz="1200" b="1" spc="-95" dirty="0">
                <a:latin typeface="함초롬바탕"/>
                <a:cs typeface="함초롬바탕"/>
              </a:rPr>
              <a:t>위한</a:t>
            </a:r>
            <a:r>
              <a:rPr sz="1200" b="1" spc="-125" dirty="0">
                <a:latin typeface="함초롬바탕"/>
                <a:cs typeface="함초롬바탕"/>
              </a:rPr>
              <a:t> </a:t>
            </a:r>
            <a:r>
              <a:rPr sz="1200" b="1" spc="-95" dirty="0">
                <a:latin typeface="함초롬바탕"/>
                <a:cs typeface="함초롬바탕"/>
              </a:rPr>
              <a:t>노력</a:t>
            </a:r>
            <a:r>
              <a:rPr sz="1200" b="1" spc="-130" dirty="0">
                <a:latin typeface="함초롬바탕"/>
                <a:cs typeface="함초롬바탕"/>
              </a:rPr>
              <a:t> </a:t>
            </a:r>
            <a:r>
              <a:rPr sz="1200" b="1" spc="-35" dirty="0">
                <a:latin typeface="함초롬바탕"/>
                <a:cs typeface="함초롬바탕"/>
              </a:rPr>
              <a:t>확대</a:t>
            </a:r>
            <a:endParaRPr sz="1200" dirty="0">
              <a:latin typeface="함초롬바탕"/>
              <a:cs typeface="함초롬바탕"/>
            </a:endParaRPr>
          </a:p>
          <a:p>
            <a:pPr marL="279400" marR="25400" lvl="1" indent="-127000">
              <a:lnSpc>
                <a:spcPct val="100000"/>
              </a:lnSpc>
              <a:spcBef>
                <a:spcPts val="605"/>
              </a:spcBef>
              <a:buFont typeface="Arial"/>
              <a:buChar char="•"/>
              <a:tabLst>
                <a:tab pos="279400" algn="l"/>
                <a:tab pos="3981450" algn="l"/>
              </a:tabLst>
            </a:pPr>
            <a:r>
              <a:rPr sz="1050" spc="-50" dirty="0">
                <a:latin typeface="함초롬바탕"/>
                <a:cs typeface="함초롬바탕"/>
              </a:rPr>
              <a:t>예</a:t>
            </a:r>
            <a:r>
              <a:rPr sz="1050" spc="-50" dirty="0">
                <a:latin typeface="함초롬돋움"/>
                <a:cs typeface="함초롬돋움"/>
              </a:rPr>
              <a:t>)</a:t>
            </a:r>
            <a:r>
              <a:rPr sz="1050" spc="-195" dirty="0">
                <a:latin typeface="함초롬돋움"/>
                <a:cs typeface="함초롬돋움"/>
              </a:rPr>
              <a:t> </a:t>
            </a:r>
            <a:r>
              <a:rPr sz="1050" spc="-60" dirty="0">
                <a:latin typeface="함초롬돋움"/>
                <a:cs typeface="함초롬돋움"/>
              </a:rPr>
              <a:t>2025</a:t>
            </a:r>
            <a:r>
              <a:rPr sz="1050" spc="-60" dirty="0">
                <a:latin typeface="함초롬바탕"/>
                <a:cs typeface="함초롬바탕"/>
              </a:rPr>
              <a:t>년</a:t>
            </a:r>
            <a:r>
              <a:rPr sz="1050" spc="-185" dirty="0">
                <a:latin typeface="함초롬바탕"/>
                <a:cs typeface="함초롬바탕"/>
              </a:rPr>
              <a:t> </a:t>
            </a:r>
            <a:r>
              <a:rPr sz="1050" spc="-60" dirty="0">
                <a:latin typeface="함초롬돋움"/>
                <a:cs typeface="함초롬돋움"/>
              </a:rPr>
              <a:t>1</a:t>
            </a:r>
            <a:r>
              <a:rPr sz="1050" spc="-60" dirty="0">
                <a:latin typeface="함초롬바탕"/>
                <a:cs typeface="함초롬바탕"/>
              </a:rPr>
              <a:t>월</a:t>
            </a:r>
            <a:r>
              <a:rPr sz="1050" spc="-180" dirty="0">
                <a:latin typeface="함초롬바탕"/>
                <a:cs typeface="함초롬바탕"/>
              </a:rPr>
              <a:t> </a:t>
            </a:r>
            <a:r>
              <a:rPr sz="1050" spc="-60" dirty="0">
                <a:latin typeface="함초롬돋움"/>
                <a:cs typeface="함초롬돋움"/>
              </a:rPr>
              <a:t>20</a:t>
            </a:r>
            <a:r>
              <a:rPr sz="1050" spc="-60" dirty="0">
                <a:latin typeface="함초롬바탕"/>
                <a:cs typeface="함초롬바탕"/>
              </a:rPr>
              <a:t>일</a:t>
            </a:r>
            <a:r>
              <a:rPr sz="1050" spc="-180" dirty="0">
                <a:latin typeface="함초롬바탕"/>
                <a:cs typeface="함초롬바탕"/>
              </a:rPr>
              <a:t> </a:t>
            </a:r>
            <a:r>
              <a:rPr sz="1050" spc="-90" dirty="0">
                <a:latin typeface="함초롬바탕"/>
                <a:cs typeface="함초롬바탕"/>
              </a:rPr>
              <a:t>임기</a:t>
            </a:r>
            <a:r>
              <a:rPr sz="1050" spc="-195" dirty="0">
                <a:latin typeface="함초롬바탕"/>
                <a:cs typeface="함초롬바탕"/>
              </a:rPr>
              <a:t> </a:t>
            </a:r>
            <a:r>
              <a:rPr sz="1050" spc="-80" dirty="0">
                <a:latin typeface="함초롬바탕"/>
                <a:cs typeface="함초롬바탕"/>
              </a:rPr>
              <a:t>시작하는트럼프</a:t>
            </a:r>
            <a:r>
              <a:rPr sz="1050" spc="-80" dirty="0">
                <a:latin typeface="함초롬돋움"/>
                <a:cs typeface="함초롬돋움"/>
              </a:rPr>
              <a:t>2</a:t>
            </a:r>
            <a:r>
              <a:rPr sz="1050" spc="-80" dirty="0">
                <a:latin typeface="함초롬바탕"/>
                <a:cs typeface="함초롬바탕"/>
              </a:rPr>
              <a:t>기는</a:t>
            </a:r>
            <a:r>
              <a:rPr sz="1050" spc="-195" dirty="0">
                <a:latin typeface="함초롬바탕"/>
                <a:cs typeface="함초롬바탕"/>
              </a:rPr>
              <a:t> </a:t>
            </a:r>
            <a:r>
              <a:rPr sz="1050" spc="-70" dirty="0">
                <a:latin typeface="함초롬돋움"/>
                <a:cs typeface="함초롬돋움"/>
              </a:rPr>
              <a:t>AI</a:t>
            </a:r>
            <a:r>
              <a:rPr sz="1050" spc="-175" dirty="0">
                <a:latin typeface="함초롬돋움"/>
                <a:cs typeface="함초롬돋움"/>
              </a:rPr>
              <a:t> </a:t>
            </a:r>
            <a:r>
              <a:rPr sz="1050" spc="-90" dirty="0">
                <a:latin typeface="함초롬바탕"/>
                <a:cs typeface="함초롬바탕"/>
              </a:rPr>
              <a:t>기술</a:t>
            </a:r>
            <a:r>
              <a:rPr sz="1050" spc="-195" dirty="0">
                <a:latin typeface="함초롬바탕"/>
                <a:cs typeface="함초롬바탕"/>
              </a:rPr>
              <a:t> </a:t>
            </a:r>
            <a:r>
              <a:rPr sz="1050" spc="-100" dirty="0">
                <a:latin typeface="함초롬바탕"/>
                <a:cs typeface="함초롬바탕"/>
              </a:rPr>
              <a:t>개발과</a:t>
            </a:r>
            <a:r>
              <a:rPr sz="1050" spc="-195" dirty="0">
                <a:latin typeface="함초롬바탕"/>
                <a:cs typeface="함초롬바탕"/>
              </a:rPr>
              <a:t> </a:t>
            </a:r>
            <a:r>
              <a:rPr sz="1050" spc="-25" dirty="0">
                <a:latin typeface="함초롬바탕"/>
                <a:cs typeface="함초롬바탕"/>
              </a:rPr>
              <a:t>산업</a:t>
            </a:r>
            <a:r>
              <a:rPr sz="1050" dirty="0">
                <a:latin typeface="함초롬바탕"/>
                <a:cs typeface="함초롬바탕"/>
              </a:rPr>
              <a:t>	</a:t>
            </a:r>
            <a:r>
              <a:rPr sz="1050" spc="-60" dirty="0">
                <a:latin typeface="함초롬바탕"/>
                <a:cs typeface="함초롬바탕"/>
              </a:rPr>
              <a:t>에</a:t>
            </a:r>
            <a:r>
              <a:rPr sz="1050" spc="-210" dirty="0">
                <a:latin typeface="함초롬바탕"/>
                <a:cs typeface="함초롬바탕"/>
              </a:rPr>
              <a:t> </a:t>
            </a:r>
            <a:r>
              <a:rPr sz="1050" spc="-85" dirty="0">
                <a:latin typeface="함초롬바탕"/>
                <a:cs typeface="함초롬바탕"/>
              </a:rPr>
              <a:t>방해되는규제</a:t>
            </a:r>
            <a:r>
              <a:rPr sz="1050" spc="-200" dirty="0">
                <a:latin typeface="함초롬바탕"/>
                <a:cs typeface="함초롬바탕"/>
              </a:rPr>
              <a:t> </a:t>
            </a:r>
            <a:r>
              <a:rPr sz="1050" spc="-90" dirty="0">
                <a:latin typeface="함초롬바탕"/>
                <a:cs typeface="함초롬바탕"/>
              </a:rPr>
              <a:t>철폐하고</a:t>
            </a:r>
            <a:r>
              <a:rPr sz="1050" spc="-90" dirty="0">
                <a:latin typeface="함초롬돋움"/>
                <a:cs typeface="함초롬돋움"/>
              </a:rPr>
              <a:t>,</a:t>
            </a:r>
            <a:r>
              <a:rPr sz="1050" spc="-225" dirty="0">
                <a:latin typeface="함초롬돋움"/>
                <a:cs typeface="함초롬돋움"/>
              </a:rPr>
              <a:t> </a:t>
            </a:r>
            <a:r>
              <a:rPr sz="1050" spc="-70" dirty="0">
                <a:latin typeface="함초롬돋움"/>
                <a:cs typeface="함초롬돋움"/>
              </a:rPr>
              <a:t>AI</a:t>
            </a:r>
            <a:r>
              <a:rPr sz="1050" spc="-190" dirty="0">
                <a:latin typeface="함초롬돋움"/>
                <a:cs typeface="함초롬돋움"/>
              </a:rPr>
              <a:t> </a:t>
            </a:r>
            <a:r>
              <a:rPr sz="1050" spc="-90" dirty="0">
                <a:latin typeface="함초롬바탕"/>
                <a:cs typeface="함초롬바탕"/>
              </a:rPr>
              <a:t>국가</a:t>
            </a:r>
            <a:r>
              <a:rPr sz="1050" spc="-195" dirty="0">
                <a:latin typeface="함초롬바탕"/>
                <a:cs typeface="함초롬바탕"/>
              </a:rPr>
              <a:t> </a:t>
            </a:r>
            <a:r>
              <a:rPr sz="1050" spc="-100" dirty="0">
                <a:latin typeface="함초롬바탕"/>
                <a:cs typeface="함초롬바탕"/>
              </a:rPr>
              <a:t>전략의 </a:t>
            </a:r>
            <a:r>
              <a:rPr sz="1050" spc="-80" dirty="0">
                <a:latin typeface="함초롬바탕"/>
                <a:cs typeface="함초롬바탕"/>
              </a:rPr>
              <a:t>주요한자산으로정책</a:t>
            </a:r>
            <a:r>
              <a:rPr sz="1050" spc="-160" dirty="0">
                <a:latin typeface="함초롬바탕"/>
                <a:cs typeface="함초롬바탕"/>
              </a:rPr>
              <a:t> </a:t>
            </a:r>
            <a:r>
              <a:rPr sz="1050" spc="-25" dirty="0">
                <a:latin typeface="함초롬바탕"/>
                <a:cs typeface="함초롬바탕"/>
              </a:rPr>
              <a:t>조정</a:t>
            </a:r>
            <a:endParaRPr sz="1050" dirty="0">
              <a:latin typeface="함초롬바탕"/>
              <a:cs typeface="함초롬바탕"/>
            </a:endParaRPr>
          </a:p>
          <a:p>
            <a:pPr lvl="1">
              <a:lnSpc>
                <a:spcPct val="100000"/>
              </a:lnSpc>
              <a:spcBef>
                <a:spcPts val="5"/>
              </a:spcBef>
              <a:buFont typeface="Arial"/>
              <a:buChar char="•"/>
            </a:pPr>
            <a:endParaRPr sz="1050" dirty="0">
              <a:latin typeface="함초롬바탕"/>
              <a:cs typeface="함초롬바탕"/>
            </a:endParaRPr>
          </a:p>
          <a:p>
            <a:pPr marL="184785" marR="5080" indent="-172720">
              <a:lnSpc>
                <a:spcPct val="100000"/>
              </a:lnSpc>
              <a:buClr>
                <a:srgbClr val="D04902"/>
              </a:buClr>
              <a:buFont typeface="Arial"/>
              <a:buChar char="■"/>
              <a:tabLst>
                <a:tab pos="185420" algn="l"/>
                <a:tab pos="1854835" algn="l"/>
                <a:tab pos="2776855" algn="l"/>
              </a:tabLst>
            </a:pPr>
            <a:r>
              <a:rPr sz="1200" b="1" spc="-95" dirty="0">
                <a:latin typeface="함초롬바탕"/>
                <a:cs typeface="함초롬바탕"/>
              </a:rPr>
              <a:t>한편</a:t>
            </a:r>
            <a:r>
              <a:rPr sz="1200" b="1" spc="-130" dirty="0">
                <a:latin typeface="함초롬바탕"/>
                <a:cs typeface="함초롬바탕"/>
              </a:rPr>
              <a:t> </a:t>
            </a:r>
            <a:r>
              <a:rPr sz="1200" b="1" spc="55" dirty="0">
                <a:latin typeface="함초롬바탕"/>
                <a:cs typeface="함초롬바탕"/>
              </a:rPr>
              <a:t>AI</a:t>
            </a:r>
            <a:r>
              <a:rPr sz="1200" b="1" spc="-114" dirty="0">
                <a:latin typeface="함초롬바탕"/>
                <a:cs typeface="함초롬바탕"/>
              </a:rPr>
              <a:t> </a:t>
            </a:r>
            <a:r>
              <a:rPr sz="1200" b="1" spc="-105" dirty="0">
                <a:latin typeface="함초롬바탕"/>
                <a:cs typeface="함초롬바탕"/>
              </a:rPr>
              <a:t>기술의</a:t>
            </a:r>
            <a:r>
              <a:rPr sz="1200" b="1" spc="-125" dirty="0">
                <a:latin typeface="함초롬바탕"/>
                <a:cs typeface="함초롬바탕"/>
              </a:rPr>
              <a:t> </a:t>
            </a:r>
            <a:r>
              <a:rPr sz="1200" b="1" spc="-90" dirty="0">
                <a:latin typeface="함초롬바탕"/>
                <a:cs typeface="함초롬바탕"/>
              </a:rPr>
              <a:t>편향,</a:t>
            </a:r>
            <a:r>
              <a:rPr sz="1200" b="1" spc="-120" dirty="0">
                <a:latin typeface="함초롬바탕"/>
                <a:cs typeface="함초롬바탕"/>
              </a:rPr>
              <a:t> </a:t>
            </a:r>
            <a:r>
              <a:rPr sz="1200" b="1" spc="-50" dirty="0">
                <a:latin typeface="함초롬바탕"/>
                <a:cs typeface="함초롬바탕"/>
              </a:rPr>
              <a:t>사</a:t>
            </a:r>
            <a:r>
              <a:rPr lang="ko-KR" altLang="en-US" sz="1200" b="1" spc="-50" dirty="0">
                <a:latin typeface="함초롬바탕"/>
                <a:cs typeface="함초롬바탕"/>
              </a:rPr>
              <a:t>생</a:t>
            </a:r>
            <a:r>
              <a:rPr sz="1200" b="1" spc="-75" dirty="0">
                <a:latin typeface="함초롬바탕"/>
                <a:cs typeface="함초롬바탕"/>
              </a:rPr>
              <a:t>활</a:t>
            </a:r>
            <a:r>
              <a:rPr sz="1200" b="1" spc="-135" dirty="0">
                <a:latin typeface="함초롬바탕"/>
                <a:cs typeface="함초롬바탕"/>
              </a:rPr>
              <a:t> </a:t>
            </a:r>
            <a:r>
              <a:rPr sz="1200" b="1" spc="-80" dirty="0">
                <a:latin typeface="함초롬바탕"/>
                <a:cs typeface="함초롬바탕"/>
              </a:rPr>
              <a:t>침해,</a:t>
            </a:r>
            <a:r>
              <a:rPr sz="1200" b="1" spc="-135" dirty="0">
                <a:latin typeface="함초롬바탕"/>
                <a:cs typeface="함초롬바탕"/>
              </a:rPr>
              <a:t> </a:t>
            </a:r>
            <a:r>
              <a:rPr sz="1200" b="1" spc="-25" dirty="0" err="1">
                <a:latin typeface="함초롬바탕"/>
                <a:cs typeface="함초롬바탕"/>
              </a:rPr>
              <a:t>신뢰</a:t>
            </a:r>
            <a:r>
              <a:rPr lang="en-US" sz="1200" b="1" spc="-25" dirty="0">
                <a:latin typeface="함초롬바탕"/>
                <a:cs typeface="함초롬바탕"/>
              </a:rPr>
              <a:t> </a:t>
            </a:r>
            <a:r>
              <a:rPr lang="ko-KR" altLang="en-US" sz="1200" b="1" spc="-25" dirty="0">
                <a:latin typeface="함초롬바탕"/>
                <a:cs typeface="함초롬바탕"/>
              </a:rPr>
              <a:t>성</a:t>
            </a:r>
            <a:r>
              <a:rPr sz="1200" b="1" spc="-75" dirty="0">
                <a:latin typeface="함초롬바탕"/>
                <a:cs typeface="함초롬바탕"/>
              </a:rPr>
              <a:t>과</a:t>
            </a:r>
            <a:r>
              <a:rPr sz="1200" b="1" spc="-130" dirty="0">
                <a:latin typeface="함초롬바탕"/>
                <a:cs typeface="함초롬바탕"/>
              </a:rPr>
              <a:t> </a:t>
            </a:r>
            <a:r>
              <a:rPr sz="1200" b="1" spc="-105" dirty="0">
                <a:latin typeface="함초롬바탕"/>
                <a:cs typeface="함초롬바탕"/>
              </a:rPr>
              <a:t>투명</a:t>
            </a:r>
            <a:r>
              <a:rPr sz="1200" b="1" spc="-125" dirty="0">
                <a:latin typeface="함초롬바탕"/>
                <a:cs typeface="함초롬바탕"/>
              </a:rPr>
              <a:t> </a:t>
            </a:r>
            <a:r>
              <a:rPr sz="1200" b="1" spc="-80" dirty="0">
                <a:latin typeface="함초롬바탕"/>
                <a:cs typeface="함초롬바탕"/>
              </a:rPr>
              <a:t>상실,</a:t>
            </a:r>
            <a:r>
              <a:rPr sz="1200" b="1" spc="-125" dirty="0">
                <a:latin typeface="함초롬바탕"/>
                <a:cs typeface="함초롬바탕"/>
              </a:rPr>
              <a:t> </a:t>
            </a:r>
            <a:r>
              <a:rPr sz="1200" b="1" spc="-105" dirty="0">
                <a:latin typeface="함초롬바탕"/>
                <a:cs typeface="함초롬바탕"/>
              </a:rPr>
              <a:t>검증되지</a:t>
            </a:r>
            <a:r>
              <a:rPr sz="1200" b="1" spc="-125" dirty="0">
                <a:latin typeface="함초롬바탕"/>
                <a:cs typeface="함초롬바탕"/>
              </a:rPr>
              <a:t> </a:t>
            </a:r>
            <a:r>
              <a:rPr sz="1200" b="1" spc="-95" dirty="0">
                <a:latin typeface="함초롬바탕"/>
                <a:cs typeface="함초롬바탕"/>
              </a:rPr>
              <a:t>않은</a:t>
            </a:r>
            <a:r>
              <a:rPr sz="1200" b="1" spc="-125" dirty="0">
                <a:latin typeface="함초롬바탕"/>
                <a:cs typeface="함초롬바탕"/>
              </a:rPr>
              <a:t> </a:t>
            </a:r>
            <a:r>
              <a:rPr sz="1200" b="1" spc="-95" dirty="0">
                <a:latin typeface="함초롬바탕"/>
                <a:cs typeface="함초롬바탕"/>
              </a:rPr>
              <a:t>정보제공,</a:t>
            </a:r>
            <a:r>
              <a:rPr sz="1200" b="1" spc="-135" dirty="0">
                <a:latin typeface="함초롬바탕"/>
                <a:cs typeface="함초롬바탕"/>
              </a:rPr>
              <a:t> </a:t>
            </a:r>
            <a:r>
              <a:rPr sz="1200" b="1" spc="-95" dirty="0">
                <a:latin typeface="함초롬바탕"/>
                <a:cs typeface="함초롬바탕"/>
              </a:rPr>
              <a:t>거짓</a:t>
            </a:r>
            <a:r>
              <a:rPr sz="1200" b="1" spc="-125" dirty="0">
                <a:latin typeface="함초롬바탕"/>
                <a:cs typeface="함초롬바탕"/>
              </a:rPr>
              <a:t> </a:t>
            </a:r>
            <a:r>
              <a:rPr sz="1200" b="1" spc="-95" dirty="0">
                <a:latin typeface="함초롬바탕"/>
                <a:cs typeface="함초롬바탕"/>
              </a:rPr>
              <a:t>정보</a:t>
            </a:r>
            <a:r>
              <a:rPr sz="1200" b="1" spc="-130" dirty="0">
                <a:latin typeface="함초롬바탕"/>
                <a:cs typeface="함초롬바탕"/>
              </a:rPr>
              <a:t> </a:t>
            </a:r>
            <a:r>
              <a:rPr sz="1200" b="1" spc="-35" dirty="0">
                <a:latin typeface="함초롬바탕"/>
                <a:cs typeface="함초롬바탕"/>
              </a:rPr>
              <a:t>등의 </a:t>
            </a:r>
            <a:r>
              <a:rPr sz="1200" b="1" spc="-105" dirty="0">
                <a:latin typeface="함초롬바탕"/>
                <a:cs typeface="함초롬바탕"/>
              </a:rPr>
              <a:t>윤리적</a:t>
            </a:r>
            <a:r>
              <a:rPr sz="1200" b="1" spc="-130" dirty="0">
                <a:latin typeface="함초롬바탕"/>
                <a:cs typeface="함초롬바탕"/>
              </a:rPr>
              <a:t> </a:t>
            </a:r>
            <a:r>
              <a:rPr sz="1200" b="1" spc="-90" dirty="0">
                <a:latin typeface="함초롬바탕"/>
                <a:cs typeface="함초롬바탕"/>
              </a:rPr>
              <a:t>문제로,</a:t>
            </a:r>
            <a:r>
              <a:rPr sz="1200" b="1" spc="-125" dirty="0">
                <a:latin typeface="함초롬바탕"/>
                <a:cs typeface="함초롬바탕"/>
              </a:rPr>
              <a:t> </a:t>
            </a:r>
            <a:r>
              <a:rPr sz="1200" b="1" spc="-15" dirty="0">
                <a:latin typeface="함초롬바탕"/>
                <a:cs typeface="함초롬바탕"/>
              </a:rPr>
              <a:t>EU</a:t>
            </a:r>
            <a:r>
              <a:rPr sz="1200" b="1" spc="-135" dirty="0">
                <a:latin typeface="함초롬바탕"/>
                <a:cs typeface="함초롬바탕"/>
              </a:rPr>
              <a:t> </a:t>
            </a:r>
            <a:r>
              <a:rPr sz="1200" b="1" spc="-75" dirty="0">
                <a:latin typeface="함초롬바탕"/>
                <a:cs typeface="함초롬바탕"/>
              </a:rPr>
              <a:t>등</a:t>
            </a:r>
            <a:r>
              <a:rPr sz="1200" b="1" spc="-130" dirty="0">
                <a:latin typeface="함초롬바탕"/>
                <a:cs typeface="함초롬바탕"/>
              </a:rPr>
              <a:t> </a:t>
            </a:r>
            <a:r>
              <a:rPr sz="1200" b="1" spc="-105" dirty="0">
                <a:latin typeface="함초롬바탕"/>
                <a:cs typeface="함초롬바탕"/>
              </a:rPr>
              <a:t>책</a:t>
            </a:r>
            <a:r>
              <a:rPr lang="ko-KR" altLang="en-US" sz="1200" b="1" spc="-105" dirty="0">
                <a:latin typeface="함초롬바탕"/>
                <a:cs typeface="함초롬바탕"/>
              </a:rPr>
              <a:t>임</a:t>
            </a:r>
            <a:r>
              <a:rPr sz="1200" b="1" spc="-105" dirty="0" err="1">
                <a:latin typeface="함초롬바탕"/>
                <a:cs typeface="함초롬바탕"/>
              </a:rPr>
              <a:t>있는</a:t>
            </a:r>
            <a:r>
              <a:rPr sz="1200" b="1" spc="-125" dirty="0">
                <a:latin typeface="함초롬바탕"/>
                <a:cs typeface="함초롬바탕"/>
              </a:rPr>
              <a:t> </a:t>
            </a:r>
            <a:r>
              <a:rPr sz="1200" b="1" spc="55" dirty="0">
                <a:latin typeface="함초롬바탕"/>
                <a:cs typeface="함초롬바탕"/>
              </a:rPr>
              <a:t>AI</a:t>
            </a:r>
            <a:r>
              <a:rPr sz="1200" b="1" spc="-105" dirty="0">
                <a:latin typeface="함초롬바탕"/>
                <a:cs typeface="함초롬바탕"/>
              </a:rPr>
              <a:t> </a:t>
            </a:r>
            <a:r>
              <a:rPr sz="1200" b="1" spc="-95" dirty="0">
                <a:latin typeface="함초롬바탕"/>
                <a:cs typeface="함초롬바탕"/>
              </a:rPr>
              <a:t>사용</a:t>
            </a:r>
            <a:r>
              <a:rPr sz="1200" b="1" spc="-140" dirty="0">
                <a:latin typeface="함초롬바탕"/>
                <a:cs typeface="함초롬바탕"/>
              </a:rPr>
              <a:t> </a:t>
            </a:r>
            <a:r>
              <a:rPr sz="1200" b="1" spc="-105" dirty="0">
                <a:latin typeface="함초롬바탕"/>
                <a:cs typeface="함초롬바탕"/>
              </a:rPr>
              <a:t>규제화</a:t>
            </a:r>
            <a:r>
              <a:rPr sz="1200" b="1" spc="-130" dirty="0">
                <a:latin typeface="함초롬바탕"/>
                <a:cs typeface="함초롬바탕"/>
              </a:rPr>
              <a:t> </a:t>
            </a:r>
            <a:r>
              <a:rPr sz="1200" b="1" spc="-105" dirty="0">
                <a:latin typeface="함초롬바탕"/>
                <a:cs typeface="함초롬바탕"/>
              </a:rPr>
              <a:t>움직임</a:t>
            </a:r>
            <a:r>
              <a:rPr sz="1200" b="1" spc="-130" dirty="0">
                <a:latin typeface="함초롬바탕"/>
                <a:cs typeface="함초롬바탕"/>
              </a:rPr>
              <a:t> </a:t>
            </a:r>
            <a:r>
              <a:rPr sz="1200" b="1" spc="-25" dirty="0">
                <a:latin typeface="함초롬바탕"/>
                <a:cs typeface="함초롬바탕"/>
              </a:rPr>
              <a:t>확산</a:t>
            </a:r>
            <a:endParaRPr sz="1200" dirty="0">
              <a:latin typeface="함초롬바탕"/>
              <a:cs typeface="함초롬바탕"/>
            </a:endParaRPr>
          </a:p>
          <a:p>
            <a:pPr marL="194310">
              <a:lnSpc>
                <a:spcPct val="100000"/>
              </a:lnSpc>
              <a:spcBef>
                <a:spcPts val="430"/>
              </a:spcBef>
            </a:pPr>
            <a:r>
              <a:rPr sz="1200" b="1" dirty="0">
                <a:latin typeface="함초롬바탕"/>
                <a:cs typeface="함초롬바탕"/>
              </a:rPr>
              <a:t>→</a:t>
            </a:r>
            <a:r>
              <a:rPr sz="1200" b="1" spc="-130" dirty="0">
                <a:latin typeface="함초롬바탕"/>
                <a:cs typeface="함초롬바탕"/>
              </a:rPr>
              <a:t> </a:t>
            </a:r>
            <a:r>
              <a:rPr sz="1200" b="1" spc="-45" dirty="0">
                <a:latin typeface="함초롬바탕"/>
                <a:cs typeface="함초롬바탕"/>
              </a:rPr>
              <a:t>‘AI</a:t>
            </a:r>
            <a:r>
              <a:rPr sz="1200" b="1" spc="-120" dirty="0">
                <a:latin typeface="함초롬바탕"/>
                <a:cs typeface="함초롬바탕"/>
              </a:rPr>
              <a:t> </a:t>
            </a:r>
            <a:r>
              <a:rPr sz="1200" b="1" spc="-95" dirty="0">
                <a:latin typeface="함초롬바탕"/>
                <a:cs typeface="함초롬바탕"/>
              </a:rPr>
              <a:t>기술</a:t>
            </a:r>
            <a:r>
              <a:rPr sz="1200" b="1" spc="-125" dirty="0">
                <a:latin typeface="함초롬바탕"/>
                <a:cs typeface="함초롬바탕"/>
              </a:rPr>
              <a:t> </a:t>
            </a:r>
            <a:r>
              <a:rPr sz="1200" b="1" spc="-95" dirty="0">
                <a:latin typeface="함초롬바탕"/>
                <a:cs typeface="함초롬바탕"/>
              </a:rPr>
              <a:t>개발</a:t>
            </a:r>
            <a:r>
              <a:rPr sz="1200" b="1" spc="-130" dirty="0">
                <a:latin typeface="함초롬바탕"/>
                <a:cs typeface="함초롬바탕"/>
              </a:rPr>
              <a:t> </a:t>
            </a:r>
            <a:r>
              <a:rPr sz="1200" b="1" spc="-75" dirty="0">
                <a:latin typeface="함초롬바탕"/>
                <a:cs typeface="함초롬바탕"/>
              </a:rPr>
              <a:t>및</a:t>
            </a:r>
            <a:r>
              <a:rPr sz="1200" b="1" spc="-145" dirty="0">
                <a:latin typeface="함초롬바탕"/>
                <a:cs typeface="함초롬바탕"/>
              </a:rPr>
              <a:t> </a:t>
            </a:r>
            <a:r>
              <a:rPr sz="1200" b="1" spc="-95" dirty="0">
                <a:latin typeface="함초롬바탕"/>
                <a:cs typeface="함초롬바탕"/>
              </a:rPr>
              <a:t>산업</a:t>
            </a:r>
            <a:r>
              <a:rPr sz="1200" b="1" spc="-125" dirty="0">
                <a:latin typeface="함초롬바탕"/>
                <a:cs typeface="함초롬바탕"/>
              </a:rPr>
              <a:t> </a:t>
            </a:r>
            <a:r>
              <a:rPr sz="1200" b="1" spc="-85" dirty="0">
                <a:latin typeface="함초롬바탕"/>
                <a:cs typeface="함초롬바탕"/>
              </a:rPr>
              <a:t>육</a:t>
            </a:r>
            <a:r>
              <a:rPr lang="ko-KR" altLang="en-US" sz="1200" b="1" spc="-85" dirty="0">
                <a:latin typeface="함초롬바탕"/>
                <a:cs typeface="함초롬바탕"/>
              </a:rPr>
              <a:t>성</a:t>
            </a:r>
            <a:r>
              <a:rPr lang="en-US" altLang="ko-KR" sz="1200" b="1" spc="-85" dirty="0">
                <a:latin typeface="함초롬바탕"/>
                <a:cs typeface="함초롬바탕"/>
              </a:rPr>
              <a:t>’</a:t>
            </a:r>
            <a:r>
              <a:rPr lang="ko-KR" altLang="en-US" sz="1200" b="1" spc="-85" dirty="0">
                <a:latin typeface="함초롬바탕"/>
                <a:cs typeface="함초롬바탕"/>
              </a:rPr>
              <a:t>과</a:t>
            </a:r>
            <a:r>
              <a:rPr sz="1200" b="1" spc="-130" dirty="0">
                <a:latin typeface="함초롬바탕"/>
                <a:cs typeface="함초롬바탕"/>
              </a:rPr>
              <a:t> </a:t>
            </a:r>
            <a:r>
              <a:rPr sz="1200" b="1" spc="-45" dirty="0">
                <a:latin typeface="함초롬바탕"/>
                <a:cs typeface="함초롬바탕"/>
              </a:rPr>
              <a:t>‘AI</a:t>
            </a:r>
            <a:r>
              <a:rPr sz="1200" b="1" spc="-114" dirty="0">
                <a:latin typeface="함초롬바탕"/>
                <a:cs typeface="함초롬바탕"/>
              </a:rPr>
              <a:t> </a:t>
            </a:r>
            <a:r>
              <a:rPr sz="1200" b="1" spc="-105" dirty="0">
                <a:latin typeface="함초롬바탕"/>
                <a:cs typeface="함초롬바탕"/>
              </a:rPr>
              <a:t>책임있는</a:t>
            </a:r>
            <a:r>
              <a:rPr sz="1200" b="1" spc="-130" dirty="0">
                <a:latin typeface="함초롬바탕"/>
                <a:cs typeface="함초롬바탕"/>
              </a:rPr>
              <a:t> </a:t>
            </a:r>
            <a:r>
              <a:rPr sz="1200" b="1" spc="-80" dirty="0">
                <a:latin typeface="함초롬바탕"/>
                <a:cs typeface="함초롬바탕"/>
              </a:rPr>
              <a:t>활용’</a:t>
            </a:r>
            <a:r>
              <a:rPr sz="1200" b="1" spc="-135" dirty="0">
                <a:latin typeface="함초롬바탕"/>
                <a:cs typeface="함초롬바탕"/>
              </a:rPr>
              <a:t> </a:t>
            </a:r>
            <a:r>
              <a:rPr sz="1200" b="1" spc="-95" dirty="0">
                <a:latin typeface="함초롬바탕"/>
                <a:cs typeface="함초롬바탕"/>
              </a:rPr>
              <a:t>간의</a:t>
            </a:r>
            <a:r>
              <a:rPr sz="1200" b="1" spc="-125" dirty="0">
                <a:latin typeface="함초롬바탕"/>
                <a:cs typeface="함초롬바탕"/>
              </a:rPr>
              <a:t> </a:t>
            </a:r>
            <a:r>
              <a:rPr sz="1200" b="1" spc="-105" dirty="0">
                <a:latin typeface="함초롬바탕"/>
                <a:cs typeface="함초롬바탕"/>
              </a:rPr>
              <a:t>균형있는</a:t>
            </a:r>
            <a:r>
              <a:rPr sz="1200" b="1" spc="-130" dirty="0">
                <a:latin typeface="함초롬바탕"/>
                <a:cs typeface="함초롬바탕"/>
              </a:rPr>
              <a:t> </a:t>
            </a:r>
            <a:r>
              <a:rPr sz="1200" b="1" spc="-95" dirty="0">
                <a:latin typeface="함초롬바탕"/>
                <a:cs typeface="함초롬바탕"/>
              </a:rPr>
              <a:t>접근</a:t>
            </a:r>
            <a:r>
              <a:rPr sz="1200" b="1" spc="-130" dirty="0">
                <a:latin typeface="함초롬바탕"/>
                <a:cs typeface="함초롬바탕"/>
              </a:rPr>
              <a:t> </a:t>
            </a:r>
            <a:r>
              <a:rPr sz="1200" b="1" spc="-35" dirty="0">
                <a:latin typeface="함초롬바탕"/>
                <a:cs typeface="함초롬바탕"/>
              </a:rPr>
              <a:t>필요</a:t>
            </a:r>
            <a:endParaRPr sz="1200" dirty="0">
              <a:latin typeface="함초롬바탕"/>
              <a:cs typeface="함초롬바탕"/>
            </a:endParaRPr>
          </a:p>
        </p:txBody>
      </p:sp>
      <p:sp>
        <p:nvSpPr>
          <p:cNvPr id="30" name="object 30"/>
          <p:cNvSpPr/>
          <p:nvPr/>
        </p:nvSpPr>
        <p:spPr>
          <a:xfrm>
            <a:off x="728179" y="3594710"/>
            <a:ext cx="6319520" cy="216535"/>
          </a:xfrm>
          <a:custGeom>
            <a:avLst/>
            <a:gdLst/>
            <a:ahLst/>
            <a:cxnLst/>
            <a:rect l="l" t="t" r="r" b="b"/>
            <a:pathLst>
              <a:path w="6319520" h="216535">
                <a:moveTo>
                  <a:pt x="0" y="0"/>
                </a:moveTo>
                <a:lnTo>
                  <a:pt x="6319202" y="0"/>
                </a:lnTo>
                <a:lnTo>
                  <a:pt x="6319202" y="216001"/>
                </a:lnTo>
                <a:lnTo>
                  <a:pt x="0" y="216001"/>
                </a:lnTo>
                <a:lnTo>
                  <a:pt x="0" y="0"/>
                </a:lnTo>
                <a:close/>
              </a:path>
            </a:pathLst>
          </a:custGeom>
          <a:ln w="9525">
            <a:solidFill>
              <a:srgbClr val="000000"/>
            </a:solidFill>
          </a:ln>
        </p:spPr>
        <p:txBody>
          <a:bodyPr wrap="square" lIns="0" tIns="0" rIns="0" bIns="0" rtlCol="0"/>
          <a:lstStyle/>
          <a:p>
            <a:endParaRPr/>
          </a:p>
        </p:txBody>
      </p:sp>
      <p:sp>
        <p:nvSpPr>
          <p:cNvPr id="31" name="object 31"/>
          <p:cNvSpPr txBox="1"/>
          <p:nvPr/>
        </p:nvSpPr>
        <p:spPr>
          <a:xfrm>
            <a:off x="723417" y="3589947"/>
            <a:ext cx="6329045" cy="226060"/>
          </a:xfrm>
          <a:prstGeom prst="rect">
            <a:avLst/>
          </a:prstGeom>
          <a:solidFill>
            <a:srgbClr val="000000"/>
          </a:solidFill>
        </p:spPr>
        <p:txBody>
          <a:bodyPr vert="horz" wrap="square" lIns="0" tIns="27305" rIns="0" bIns="0" rtlCol="0">
            <a:spAutoFit/>
          </a:bodyPr>
          <a:lstStyle/>
          <a:p>
            <a:pPr marL="95885">
              <a:lnSpc>
                <a:spcPct val="100000"/>
              </a:lnSpc>
              <a:spcBef>
                <a:spcPts val="215"/>
              </a:spcBef>
            </a:pPr>
            <a:r>
              <a:rPr sz="1050" b="1" spc="-85" dirty="0">
                <a:solidFill>
                  <a:srgbClr val="FFFFFF"/>
                </a:solidFill>
                <a:latin typeface="함초롬바탕"/>
                <a:cs typeface="함초롬바탕"/>
              </a:rPr>
              <a:t>주요국</a:t>
            </a:r>
            <a:r>
              <a:rPr sz="1050" b="1" spc="-150" dirty="0">
                <a:solidFill>
                  <a:srgbClr val="FFFFFF"/>
                </a:solidFill>
                <a:latin typeface="함초롬바탕"/>
                <a:cs typeface="함초롬바탕"/>
              </a:rPr>
              <a:t> </a:t>
            </a:r>
            <a:r>
              <a:rPr sz="1050" b="1" spc="50" dirty="0">
                <a:solidFill>
                  <a:srgbClr val="FFFFFF"/>
                </a:solidFill>
                <a:latin typeface="함초롬바탕"/>
                <a:cs typeface="함초롬바탕"/>
              </a:rPr>
              <a:t>AI</a:t>
            </a:r>
            <a:r>
              <a:rPr sz="1050" b="1" spc="-110" dirty="0">
                <a:solidFill>
                  <a:srgbClr val="FFFFFF"/>
                </a:solidFill>
                <a:latin typeface="함초롬바탕"/>
                <a:cs typeface="함초롬바탕"/>
              </a:rPr>
              <a:t> </a:t>
            </a:r>
            <a:r>
              <a:rPr sz="1050" b="1" spc="-80" dirty="0">
                <a:solidFill>
                  <a:srgbClr val="FFFFFF"/>
                </a:solidFill>
                <a:latin typeface="함초롬바탕"/>
                <a:cs typeface="함초롬바탕"/>
              </a:rPr>
              <a:t>규제</a:t>
            </a:r>
            <a:r>
              <a:rPr sz="1050" b="1" spc="-135" dirty="0">
                <a:solidFill>
                  <a:srgbClr val="FFFFFF"/>
                </a:solidFill>
                <a:latin typeface="함초롬바탕"/>
                <a:cs typeface="함초롬바탕"/>
              </a:rPr>
              <a:t> </a:t>
            </a:r>
            <a:r>
              <a:rPr sz="1050" b="1" spc="-25" dirty="0">
                <a:solidFill>
                  <a:srgbClr val="FFFFFF"/>
                </a:solidFill>
                <a:latin typeface="함초롬바탕"/>
                <a:cs typeface="함초롬바탕"/>
              </a:rPr>
              <a:t>현황</a:t>
            </a:r>
            <a:endParaRPr sz="1050">
              <a:latin typeface="함초롬바탕"/>
              <a:cs typeface="함초롬바탕"/>
            </a:endParaRPr>
          </a:p>
        </p:txBody>
      </p:sp>
      <p:pic>
        <p:nvPicPr>
          <p:cNvPr id="32" name="object 32"/>
          <p:cNvPicPr/>
          <p:nvPr/>
        </p:nvPicPr>
        <p:blipFill>
          <a:blip r:embed="rId10" cstate="print"/>
          <a:stretch>
            <a:fillRect/>
          </a:stretch>
        </p:blipFill>
        <p:spPr>
          <a:xfrm>
            <a:off x="924576" y="4053947"/>
            <a:ext cx="462758" cy="441535"/>
          </a:xfrm>
          <a:prstGeom prst="rect">
            <a:avLst/>
          </a:prstGeom>
        </p:spPr>
      </p:pic>
      <p:grpSp>
        <p:nvGrpSpPr>
          <p:cNvPr id="33" name="object 33"/>
          <p:cNvGrpSpPr/>
          <p:nvPr/>
        </p:nvGrpSpPr>
        <p:grpSpPr>
          <a:xfrm>
            <a:off x="723417" y="3815562"/>
            <a:ext cx="6329045" cy="3910965"/>
            <a:chOff x="723417" y="3815562"/>
            <a:chExt cx="6329045" cy="3910965"/>
          </a:xfrm>
        </p:grpSpPr>
        <p:sp>
          <p:nvSpPr>
            <p:cNvPr id="34" name="object 34"/>
            <p:cNvSpPr/>
            <p:nvPr/>
          </p:nvSpPr>
          <p:spPr>
            <a:xfrm>
              <a:off x="728179" y="3820325"/>
              <a:ext cx="6319520" cy="3901440"/>
            </a:xfrm>
            <a:custGeom>
              <a:avLst/>
              <a:gdLst/>
              <a:ahLst/>
              <a:cxnLst/>
              <a:rect l="l" t="t" r="r" b="b"/>
              <a:pathLst>
                <a:path w="6319520" h="3901440">
                  <a:moveTo>
                    <a:pt x="6319202" y="0"/>
                  </a:moveTo>
                  <a:lnTo>
                    <a:pt x="0" y="0"/>
                  </a:lnTo>
                  <a:lnTo>
                    <a:pt x="0" y="3901274"/>
                  </a:lnTo>
                  <a:lnTo>
                    <a:pt x="6319202" y="3901274"/>
                  </a:lnTo>
                  <a:lnTo>
                    <a:pt x="6319202" y="0"/>
                  </a:lnTo>
                  <a:close/>
                </a:path>
              </a:pathLst>
            </a:custGeom>
            <a:solidFill>
              <a:srgbClr val="D04902"/>
            </a:solidFill>
          </p:spPr>
          <p:txBody>
            <a:bodyPr wrap="square" lIns="0" tIns="0" rIns="0" bIns="0" rtlCol="0"/>
            <a:lstStyle/>
            <a:p>
              <a:endParaRPr/>
            </a:p>
          </p:txBody>
        </p:sp>
        <p:sp>
          <p:nvSpPr>
            <p:cNvPr id="35" name="object 35"/>
            <p:cNvSpPr/>
            <p:nvPr/>
          </p:nvSpPr>
          <p:spPr>
            <a:xfrm>
              <a:off x="728179" y="3820325"/>
              <a:ext cx="6319520" cy="3901440"/>
            </a:xfrm>
            <a:custGeom>
              <a:avLst/>
              <a:gdLst/>
              <a:ahLst/>
              <a:cxnLst/>
              <a:rect l="l" t="t" r="r" b="b"/>
              <a:pathLst>
                <a:path w="6319520" h="3901440">
                  <a:moveTo>
                    <a:pt x="0" y="0"/>
                  </a:moveTo>
                  <a:lnTo>
                    <a:pt x="6319202" y="0"/>
                  </a:lnTo>
                  <a:lnTo>
                    <a:pt x="6319202" y="3901274"/>
                  </a:lnTo>
                  <a:lnTo>
                    <a:pt x="0" y="3901274"/>
                  </a:lnTo>
                  <a:lnTo>
                    <a:pt x="0" y="0"/>
                  </a:lnTo>
                  <a:close/>
                </a:path>
              </a:pathLst>
            </a:custGeom>
            <a:ln w="9525">
              <a:solidFill>
                <a:srgbClr val="000000"/>
              </a:solidFill>
            </a:ln>
          </p:spPr>
          <p:txBody>
            <a:bodyPr wrap="square" lIns="0" tIns="0" rIns="0" bIns="0" rtlCol="0"/>
            <a:lstStyle/>
            <a:p>
              <a:endParaRPr/>
            </a:p>
          </p:txBody>
        </p:sp>
        <p:sp>
          <p:nvSpPr>
            <p:cNvPr id="36" name="object 36"/>
            <p:cNvSpPr/>
            <p:nvPr/>
          </p:nvSpPr>
          <p:spPr>
            <a:xfrm>
              <a:off x="822833" y="3926865"/>
              <a:ext cx="6131560" cy="3684904"/>
            </a:xfrm>
            <a:custGeom>
              <a:avLst/>
              <a:gdLst/>
              <a:ahLst/>
              <a:cxnLst/>
              <a:rect l="l" t="t" r="r" b="b"/>
              <a:pathLst>
                <a:path w="6131559" h="3684904">
                  <a:moveTo>
                    <a:pt x="3023997" y="1884895"/>
                  </a:moveTo>
                  <a:lnTo>
                    <a:pt x="0" y="1884895"/>
                  </a:lnTo>
                  <a:lnTo>
                    <a:pt x="0" y="3684892"/>
                  </a:lnTo>
                  <a:lnTo>
                    <a:pt x="3023997" y="3684892"/>
                  </a:lnTo>
                  <a:lnTo>
                    <a:pt x="3023997" y="1884895"/>
                  </a:lnTo>
                  <a:close/>
                </a:path>
                <a:path w="6131559" h="3684904">
                  <a:moveTo>
                    <a:pt x="3023997" y="0"/>
                  </a:moveTo>
                  <a:lnTo>
                    <a:pt x="0" y="0"/>
                  </a:lnTo>
                  <a:lnTo>
                    <a:pt x="0" y="1799996"/>
                  </a:lnTo>
                  <a:lnTo>
                    <a:pt x="3023997" y="1799996"/>
                  </a:lnTo>
                  <a:lnTo>
                    <a:pt x="3023997" y="0"/>
                  </a:lnTo>
                  <a:close/>
                </a:path>
                <a:path w="6131559" h="3684904">
                  <a:moveTo>
                    <a:pt x="6131166" y="1884895"/>
                  </a:moveTo>
                  <a:lnTo>
                    <a:pt x="3107169" y="1884895"/>
                  </a:lnTo>
                  <a:lnTo>
                    <a:pt x="3107169" y="3684892"/>
                  </a:lnTo>
                  <a:lnTo>
                    <a:pt x="6131166" y="3684892"/>
                  </a:lnTo>
                  <a:lnTo>
                    <a:pt x="6131166" y="1884895"/>
                  </a:lnTo>
                  <a:close/>
                </a:path>
                <a:path w="6131559" h="3684904">
                  <a:moveTo>
                    <a:pt x="6131166" y="0"/>
                  </a:moveTo>
                  <a:lnTo>
                    <a:pt x="3107169" y="0"/>
                  </a:lnTo>
                  <a:lnTo>
                    <a:pt x="3107169" y="1799996"/>
                  </a:lnTo>
                  <a:lnTo>
                    <a:pt x="6131166" y="1799996"/>
                  </a:lnTo>
                  <a:lnTo>
                    <a:pt x="6131166" y="0"/>
                  </a:lnTo>
                  <a:close/>
                </a:path>
              </a:pathLst>
            </a:custGeom>
            <a:solidFill>
              <a:srgbClr val="FFFFFF"/>
            </a:solidFill>
          </p:spPr>
          <p:txBody>
            <a:bodyPr wrap="square" lIns="0" tIns="0" rIns="0" bIns="0" rtlCol="0"/>
            <a:lstStyle/>
            <a:p>
              <a:endParaRPr/>
            </a:p>
          </p:txBody>
        </p:sp>
      </p:grpSp>
      <p:pic>
        <p:nvPicPr>
          <p:cNvPr id="37" name="object 37"/>
          <p:cNvPicPr/>
          <p:nvPr/>
        </p:nvPicPr>
        <p:blipFill>
          <a:blip r:embed="rId11" cstate="print"/>
          <a:stretch>
            <a:fillRect/>
          </a:stretch>
        </p:blipFill>
        <p:spPr>
          <a:xfrm>
            <a:off x="4042943" y="4057273"/>
            <a:ext cx="429165" cy="434882"/>
          </a:xfrm>
          <a:prstGeom prst="rect">
            <a:avLst/>
          </a:prstGeom>
        </p:spPr>
      </p:pic>
      <p:pic>
        <p:nvPicPr>
          <p:cNvPr id="38" name="object 38"/>
          <p:cNvPicPr/>
          <p:nvPr/>
        </p:nvPicPr>
        <p:blipFill>
          <a:blip r:embed="rId12" cstate="print"/>
          <a:stretch>
            <a:fillRect/>
          </a:stretch>
        </p:blipFill>
        <p:spPr>
          <a:xfrm>
            <a:off x="951306" y="5953817"/>
            <a:ext cx="409305" cy="409305"/>
          </a:xfrm>
          <a:prstGeom prst="rect">
            <a:avLst/>
          </a:prstGeom>
        </p:spPr>
      </p:pic>
      <p:pic>
        <p:nvPicPr>
          <p:cNvPr id="39" name="object 39"/>
          <p:cNvPicPr/>
          <p:nvPr/>
        </p:nvPicPr>
        <p:blipFill>
          <a:blip r:embed="rId13" cstate="print"/>
          <a:stretch>
            <a:fillRect/>
          </a:stretch>
        </p:blipFill>
        <p:spPr>
          <a:xfrm>
            <a:off x="3984561" y="5905951"/>
            <a:ext cx="504845" cy="467023"/>
          </a:xfrm>
          <a:prstGeom prst="rect">
            <a:avLst/>
          </a:prstGeom>
        </p:spPr>
      </p:pic>
      <p:sp>
        <p:nvSpPr>
          <p:cNvPr id="40" name="object 40"/>
          <p:cNvSpPr txBox="1"/>
          <p:nvPr/>
        </p:nvSpPr>
        <p:spPr>
          <a:xfrm>
            <a:off x="917770" y="4552785"/>
            <a:ext cx="488315" cy="186690"/>
          </a:xfrm>
          <a:prstGeom prst="rect">
            <a:avLst/>
          </a:prstGeom>
        </p:spPr>
        <p:txBody>
          <a:bodyPr vert="horz" wrap="square" lIns="0" tIns="13335" rIns="0" bIns="0" rtlCol="0">
            <a:spAutoFit/>
          </a:bodyPr>
          <a:lstStyle/>
          <a:p>
            <a:pPr>
              <a:lnSpc>
                <a:spcPct val="100000"/>
              </a:lnSpc>
              <a:spcBef>
                <a:spcPts val="105"/>
              </a:spcBef>
            </a:pPr>
            <a:r>
              <a:rPr sz="1050" b="1" spc="-75" dirty="0">
                <a:latin typeface="함초롬바탕"/>
                <a:cs typeface="함초롬바탕"/>
              </a:rPr>
              <a:t>유럽연합</a:t>
            </a:r>
            <a:endParaRPr sz="1050">
              <a:latin typeface="함초롬바탕"/>
              <a:cs typeface="함초롬바탕"/>
            </a:endParaRPr>
          </a:p>
        </p:txBody>
      </p:sp>
      <p:sp>
        <p:nvSpPr>
          <p:cNvPr id="41" name="object 41"/>
          <p:cNvSpPr txBox="1"/>
          <p:nvPr/>
        </p:nvSpPr>
        <p:spPr>
          <a:xfrm>
            <a:off x="1036727" y="6387169"/>
            <a:ext cx="250825" cy="186690"/>
          </a:xfrm>
          <a:prstGeom prst="rect">
            <a:avLst/>
          </a:prstGeom>
        </p:spPr>
        <p:txBody>
          <a:bodyPr vert="horz" wrap="square" lIns="0" tIns="13335" rIns="0" bIns="0" rtlCol="0">
            <a:spAutoFit/>
          </a:bodyPr>
          <a:lstStyle/>
          <a:p>
            <a:pPr>
              <a:lnSpc>
                <a:spcPct val="100000"/>
              </a:lnSpc>
              <a:spcBef>
                <a:spcPts val="105"/>
              </a:spcBef>
            </a:pPr>
            <a:r>
              <a:rPr sz="1050" b="1" spc="-65" dirty="0">
                <a:latin typeface="함초롬바탕"/>
                <a:cs typeface="함초롬바탕"/>
              </a:rPr>
              <a:t>중국</a:t>
            </a:r>
            <a:endParaRPr sz="1050">
              <a:latin typeface="함초롬바탕"/>
              <a:cs typeface="함초롬바탕"/>
            </a:endParaRPr>
          </a:p>
        </p:txBody>
      </p:sp>
      <p:sp>
        <p:nvSpPr>
          <p:cNvPr id="42" name="object 42"/>
          <p:cNvSpPr txBox="1"/>
          <p:nvPr/>
        </p:nvSpPr>
        <p:spPr>
          <a:xfrm>
            <a:off x="4138336" y="4552785"/>
            <a:ext cx="250825" cy="186690"/>
          </a:xfrm>
          <a:prstGeom prst="rect">
            <a:avLst/>
          </a:prstGeom>
        </p:spPr>
        <p:txBody>
          <a:bodyPr vert="horz" wrap="square" lIns="0" tIns="13335" rIns="0" bIns="0" rtlCol="0">
            <a:spAutoFit/>
          </a:bodyPr>
          <a:lstStyle/>
          <a:p>
            <a:pPr>
              <a:lnSpc>
                <a:spcPct val="100000"/>
              </a:lnSpc>
              <a:spcBef>
                <a:spcPts val="105"/>
              </a:spcBef>
            </a:pPr>
            <a:r>
              <a:rPr sz="1050" b="1" spc="-65" dirty="0">
                <a:latin typeface="함초롬바탕"/>
                <a:cs typeface="함초롬바탕"/>
              </a:rPr>
              <a:t>미국</a:t>
            </a:r>
            <a:endParaRPr sz="1050">
              <a:latin typeface="함초롬바탕"/>
              <a:cs typeface="함초롬바탕"/>
            </a:endParaRPr>
          </a:p>
        </p:txBody>
      </p:sp>
      <p:sp>
        <p:nvSpPr>
          <p:cNvPr id="43" name="object 43"/>
          <p:cNvSpPr txBox="1"/>
          <p:nvPr/>
        </p:nvSpPr>
        <p:spPr>
          <a:xfrm>
            <a:off x="4138336" y="6387169"/>
            <a:ext cx="250825" cy="186690"/>
          </a:xfrm>
          <a:prstGeom prst="rect">
            <a:avLst/>
          </a:prstGeom>
        </p:spPr>
        <p:txBody>
          <a:bodyPr vert="horz" wrap="square" lIns="0" tIns="13335" rIns="0" bIns="0" rtlCol="0">
            <a:spAutoFit/>
          </a:bodyPr>
          <a:lstStyle/>
          <a:p>
            <a:pPr>
              <a:lnSpc>
                <a:spcPct val="100000"/>
              </a:lnSpc>
              <a:spcBef>
                <a:spcPts val="105"/>
              </a:spcBef>
            </a:pPr>
            <a:r>
              <a:rPr sz="1050" b="1" spc="-65" dirty="0">
                <a:latin typeface="함초롬바탕"/>
                <a:cs typeface="함초롬바탕"/>
              </a:rPr>
              <a:t>한국</a:t>
            </a:r>
            <a:endParaRPr sz="1050">
              <a:latin typeface="함초롬바탕"/>
              <a:cs typeface="함초롬바탕"/>
            </a:endParaRPr>
          </a:p>
        </p:txBody>
      </p:sp>
      <p:pic>
        <p:nvPicPr>
          <p:cNvPr id="44" name="object 44"/>
          <p:cNvPicPr/>
          <p:nvPr/>
        </p:nvPicPr>
        <p:blipFill>
          <a:blip r:embed="rId14" cstate="print"/>
          <a:stretch>
            <a:fillRect/>
          </a:stretch>
        </p:blipFill>
        <p:spPr>
          <a:xfrm>
            <a:off x="3435725" y="5418940"/>
            <a:ext cx="98425" cy="104775"/>
          </a:xfrm>
          <a:prstGeom prst="rect">
            <a:avLst/>
          </a:prstGeom>
        </p:spPr>
      </p:pic>
      <p:grpSp>
        <p:nvGrpSpPr>
          <p:cNvPr id="45" name="object 45"/>
          <p:cNvGrpSpPr/>
          <p:nvPr/>
        </p:nvGrpSpPr>
        <p:grpSpPr>
          <a:xfrm>
            <a:off x="1966399" y="5976537"/>
            <a:ext cx="189865" cy="104775"/>
            <a:chOff x="1966399" y="5976537"/>
            <a:chExt cx="189865" cy="104775"/>
          </a:xfrm>
        </p:grpSpPr>
        <p:pic>
          <p:nvPicPr>
            <p:cNvPr id="46" name="object 46"/>
            <p:cNvPicPr/>
            <p:nvPr/>
          </p:nvPicPr>
          <p:blipFill>
            <a:blip r:embed="rId15" cstate="print"/>
            <a:stretch>
              <a:fillRect/>
            </a:stretch>
          </p:blipFill>
          <p:spPr>
            <a:xfrm>
              <a:off x="2066983" y="5976537"/>
              <a:ext cx="88900" cy="104775"/>
            </a:xfrm>
            <a:prstGeom prst="rect">
              <a:avLst/>
            </a:prstGeom>
          </p:spPr>
        </p:pic>
        <p:pic>
          <p:nvPicPr>
            <p:cNvPr id="47" name="object 47"/>
            <p:cNvPicPr/>
            <p:nvPr/>
          </p:nvPicPr>
          <p:blipFill>
            <a:blip r:embed="rId16" cstate="print"/>
            <a:stretch>
              <a:fillRect/>
            </a:stretch>
          </p:blipFill>
          <p:spPr>
            <a:xfrm>
              <a:off x="1966399" y="5976537"/>
              <a:ext cx="92075" cy="104775"/>
            </a:xfrm>
            <a:prstGeom prst="rect">
              <a:avLst/>
            </a:prstGeom>
          </p:spPr>
        </p:pic>
      </p:grpSp>
      <p:sp>
        <p:nvSpPr>
          <p:cNvPr id="48" name="object 48"/>
          <p:cNvSpPr txBox="1"/>
          <p:nvPr/>
        </p:nvSpPr>
        <p:spPr>
          <a:xfrm>
            <a:off x="1525836" y="5944787"/>
            <a:ext cx="1864995" cy="162560"/>
          </a:xfrm>
          <a:prstGeom prst="rect">
            <a:avLst/>
          </a:prstGeom>
        </p:spPr>
        <p:txBody>
          <a:bodyPr vert="horz" wrap="square" lIns="0" tIns="12700" rIns="0" bIns="0" rtlCol="0">
            <a:spAutoFit/>
          </a:bodyPr>
          <a:lstStyle/>
          <a:p>
            <a:pPr marL="85090" indent="-85725">
              <a:lnSpc>
                <a:spcPct val="100000"/>
              </a:lnSpc>
              <a:spcBef>
                <a:spcPts val="100"/>
              </a:spcBef>
              <a:buFont typeface="Arial"/>
              <a:buChar char="•"/>
              <a:tabLst>
                <a:tab pos="85725" algn="l"/>
                <a:tab pos="638175" algn="l"/>
              </a:tabLst>
            </a:pPr>
            <a:r>
              <a:rPr sz="900" b="1" spc="-20" dirty="0">
                <a:latin typeface="함초롬바탕"/>
                <a:cs typeface="함초롬바탕"/>
              </a:rPr>
              <a:t>규제명</a:t>
            </a:r>
            <a:r>
              <a:rPr sz="900" spc="-20" dirty="0">
                <a:latin typeface="함초롬돋움"/>
                <a:cs typeface="함초롬돋움"/>
              </a:rPr>
              <a:t>:</a:t>
            </a:r>
            <a:r>
              <a:rPr sz="900" dirty="0">
                <a:latin typeface="함초롬돋움"/>
                <a:cs typeface="함초롬돋움"/>
              </a:rPr>
              <a:t>	</a:t>
            </a:r>
            <a:r>
              <a:rPr sz="900" spc="-60" dirty="0">
                <a:latin typeface="함초롬바탕"/>
                <a:cs typeface="함초롬바탕"/>
              </a:rPr>
              <a:t>형</a:t>
            </a:r>
            <a:r>
              <a:rPr sz="900" spc="-120" dirty="0">
                <a:latin typeface="함초롬바탕"/>
                <a:cs typeface="함초롬바탕"/>
              </a:rPr>
              <a:t> </a:t>
            </a:r>
            <a:r>
              <a:rPr sz="900" spc="-60" dirty="0">
                <a:latin typeface="함초롬돋움"/>
                <a:cs typeface="함초롬돋움"/>
              </a:rPr>
              <a:t>AI</a:t>
            </a:r>
            <a:r>
              <a:rPr sz="900" spc="-114" dirty="0">
                <a:latin typeface="함초롬돋움"/>
                <a:cs typeface="함초롬돋움"/>
              </a:rPr>
              <a:t> </a:t>
            </a:r>
            <a:r>
              <a:rPr sz="900" spc="-85" dirty="0">
                <a:latin typeface="함초롬바탕"/>
                <a:cs typeface="함초롬바탕"/>
              </a:rPr>
              <a:t>관리를</a:t>
            </a:r>
            <a:r>
              <a:rPr sz="900" spc="-114" dirty="0">
                <a:latin typeface="함초롬바탕"/>
                <a:cs typeface="함초롬바탕"/>
              </a:rPr>
              <a:t> </a:t>
            </a:r>
            <a:r>
              <a:rPr sz="900" spc="-80" dirty="0">
                <a:latin typeface="함초롬바탕"/>
                <a:cs typeface="함초롬바탕"/>
              </a:rPr>
              <a:t>위한</a:t>
            </a:r>
            <a:r>
              <a:rPr sz="900" spc="-114" dirty="0">
                <a:latin typeface="함초롬바탕"/>
                <a:cs typeface="함초롬바탕"/>
              </a:rPr>
              <a:t> </a:t>
            </a:r>
            <a:r>
              <a:rPr sz="900" spc="-80" dirty="0">
                <a:latin typeface="함초롬바탕"/>
                <a:cs typeface="함초롬바탕"/>
              </a:rPr>
              <a:t>잠정</a:t>
            </a:r>
            <a:r>
              <a:rPr sz="900" spc="-125" dirty="0">
                <a:latin typeface="함초롬바탕"/>
                <a:cs typeface="함초롬바탕"/>
              </a:rPr>
              <a:t> </a:t>
            </a:r>
            <a:r>
              <a:rPr sz="900" spc="-25" dirty="0">
                <a:latin typeface="함초롬바탕"/>
                <a:cs typeface="함초롬바탕"/>
              </a:rPr>
              <a:t>조치</a:t>
            </a:r>
            <a:endParaRPr sz="900">
              <a:latin typeface="함초롬바탕"/>
              <a:cs typeface="함초롬바탕"/>
            </a:endParaRPr>
          </a:p>
        </p:txBody>
      </p:sp>
      <p:sp>
        <p:nvSpPr>
          <p:cNvPr id="49" name="object 49"/>
          <p:cNvSpPr txBox="1"/>
          <p:nvPr/>
        </p:nvSpPr>
        <p:spPr>
          <a:xfrm>
            <a:off x="1525836" y="6081947"/>
            <a:ext cx="1003300" cy="375920"/>
          </a:xfrm>
          <a:prstGeom prst="rect">
            <a:avLst/>
          </a:prstGeom>
        </p:spPr>
        <p:txBody>
          <a:bodyPr vert="horz" wrap="square" lIns="0" tIns="50800" rIns="0" bIns="0" rtlCol="0">
            <a:spAutoFit/>
          </a:bodyPr>
          <a:lstStyle/>
          <a:p>
            <a:pPr marL="85090" indent="-85725">
              <a:lnSpc>
                <a:spcPct val="100000"/>
              </a:lnSpc>
              <a:spcBef>
                <a:spcPts val="400"/>
              </a:spcBef>
              <a:buFont typeface="Arial"/>
              <a:buChar char="•"/>
              <a:tabLst>
                <a:tab pos="85725" algn="l"/>
              </a:tabLst>
            </a:pPr>
            <a:r>
              <a:rPr sz="900" b="1" spc="-80" dirty="0">
                <a:latin typeface="함초롬바탕"/>
                <a:cs typeface="함초롬바탕"/>
              </a:rPr>
              <a:t>시기</a:t>
            </a:r>
            <a:r>
              <a:rPr sz="900" spc="-80" dirty="0">
                <a:latin typeface="함초롬돋움"/>
                <a:cs typeface="함초롬돋움"/>
              </a:rPr>
              <a:t>:</a:t>
            </a:r>
            <a:r>
              <a:rPr sz="900" spc="-105" dirty="0">
                <a:latin typeface="함초롬돋움"/>
                <a:cs typeface="함초롬돋움"/>
              </a:rPr>
              <a:t> </a:t>
            </a:r>
            <a:r>
              <a:rPr sz="900" spc="-50" dirty="0">
                <a:latin typeface="함초롬돋움"/>
                <a:cs typeface="함초롬돋움"/>
              </a:rPr>
              <a:t>’23</a:t>
            </a:r>
            <a:r>
              <a:rPr sz="900" spc="-50" dirty="0">
                <a:latin typeface="함초롬바탕"/>
                <a:cs typeface="함초롬바탕"/>
              </a:rPr>
              <a:t>년</a:t>
            </a:r>
            <a:r>
              <a:rPr sz="900" spc="-105" dirty="0">
                <a:latin typeface="함초롬바탕"/>
                <a:cs typeface="함초롬바탕"/>
              </a:rPr>
              <a:t> </a:t>
            </a:r>
            <a:r>
              <a:rPr sz="900" spc="-50" dirty="0">
                <a:latin typeface="함초롬돋움"/>
                <a:cs typeface="함초롬돋움"/>
              </a:rPr>
              <a:t>8</a:t>
            </a:r>
            <a:r>
              <a:rPr sz="900" spc="-50" dirty="0">
                <a:latin typeface="함초롬바탕"/>
                <a:cs typeface="함초롬바탕"/>
              </a:rPr>
              <a:t>월</a:t>
            </a:r>
            <a:r>
              <a:rPr sz="900" spc="-105" dirty="0">
                <a:latin typeface="함초롬바탕"/>
                <a:cs typeface="함초롬바탕"/>
              </a:rPr>
              <a:t> </a:t>
            </a:r>
            <a:r>
              <a:rPr sz="900" spc="-25" dirty="0">
                <a:latin typeface="함초롬바탕"/>
                <a:cs typeface="함초롬바탕"/>
              </a:rPr>
              <a:t>시행</a:t>
            </a:r>
            <a:endParaRPr sz="900">
              <a:latin typeface="함초롬바탕"/>
              <a:cs typeface="함초롬바탕"/>
            </a:endParaRPr>
          </a:p>
          <a:p>
            <a:pPr marL="85090" indent="-85725">
              <a:lnSpc>
                <a:spcPct val="100000"/>
              </a:lnSpc>
              <a:spcBef>
                <a:spcPts val="300"/>
              </a:spcBef>
              <a:buFont typeface="Arial"/>
              <a:buChar char="•"/>
              <a:tabLst>
                <a:tab pos="85725" algn="l"/>
              </a:tabLst>
            </a:pPr>
            <a:r>
              <a:rPr sz="900" b="1" spc="-80" dirty="0">
                <a:latin typeface="함초롬바탕"/>
                <a:cs typeface="함초롬바탕"/>
              </a:rPr>
              <a:t>주요</a:t>
            </a:r>
            <a:r>
              <a:rPr sz="900" b="1" spc="-114" dirty="0">
                <a:latin typeface="함초롬바탕"/>
                <a:cs typeface="함초롬바탕"/>
              </a:rPr>
              <a:t> </a:t>
            </a:r>
            <a:r>
              <a:rPr sz="900" b="1" spc="-25" dirty="0">
                <a:latin typeface="함초롬바탕"/>
                <a:cs typeface="함초롬바탕"/>
              </a:rPr>
              <a:t>내용</a:t>
            </a:r>
            <a:r>
              <a:rPr sz="900" spc="-25" dirty="0">
                <a:latin typeface="함초롬돋움"/>
                <a:cs typeface="함초롬돋움"/>
              </a:rPr>
              <a:t>:</a:t>
            </a:r>
            <a:endParaRPr sz="900">
              <a:latin typeface="함초롬돋움"/>
              <a:cs typeface="함초롬돋움"/>
            </a:endParaRPr>
          </a:p>
        </p:txBody>
      </p:sp>
      <p:grpSp>
        <p:nvGrpSpPr>
          <p:cNvPr id="50" name="object 50"/>
          <p:cNvGrpSpPr/>
          <p:nvPr/>
        </p:nvGrpSpPr>
        <p:grpSpPr>
          <a:xfrm>
            <a:off x="1701223" y="6502317"/>
            <a:ext cx="2040255" cy="767715"/>
            <a:chOff x="1701223" y="6502317"/>
            <a:chExt cx="2040255" cy="767715"/>
          </a:xfrm>
        </p:grpSpPr>
        <p:pic>
          <p:nvPicPr>
            <p:cNvPr id="51" name="object 51"/>
            <p:cNvPicPr/>
            <p:nvPr/>
          </p:nvPicPr>
          <p:blipFill>
            <a:blip r:embed="rId15" cstate="print"/>
            <a:stretch>
              <a:fillRect/>
            </a:stretch>
          </p:blipFill>
          <p:spPr>
            <a:xfrm>
              <a:off x="1801807" y="6502317"/>
              <a:ext cx="88900" cy="104775"/>
            </a:xfrm>
            <a:prstGeom prst="rect">
              <a:avLst/>
            </a:prstGeom>
          </p:spPr>
        </p:pic>
        <p:pic>
          <p:nvPicPr>
            <p:cNvPr id="52" name="object 52"/>
            <p:cNvPicPr/>
            <p:nvPr/>
          </p:nvPicPr>
          <p:blipFill>
            <a:blip r:embed="rId16" cstate="print"/>
            <a:stretch>
              <a:fillRect/>
            </a:stretch>
          </p:blipFill>
          <p:spPr>
            <a:xfrm>
              <a:off x="1701223" y="6502317"/>
              <a:ext cx="92075" cy="104775"/>
            </a:xfrm>
            <a:prstGeom prst="rect">
              <a:avLst/>
            </a:prstGeom>
          </p:spPr>
        </p:pic>
        <p:pic>
          <p:nvPicPr>
            <p:cNvPr id="53" name="object 53"/>
            <p:cNvPicPr/>
            <p:nvPr/>
          </p:nvPicPr>
          <p:blipFill>
            <a:blip r:embed="rId15" cstate="print"/>
            <a:stretch>
              <a:fillRect/>
            </a:stretch>
          </p:blipFill>
          <p:spPr>
            <a:xfrm>
              <a:off x="2444973" y="6502317"/>
              <a:ext cx="88900" cy="104775"/>
            </a:xfrm>
            <a:prstGeom prst="rect">
              <a:avLst/>
            </a:prstGeom>
          </p:spPr>
        </p:pic>
        <p:pic>
          <p:nvPicPr>
            <p:cNvPr id="54" name="object 54"/>
            <p:cNvPicPr/>
            <p:nvPr/>
          </p:nvPicPr>
          <p:blipFill>
            <a:blip r:embed="rId15" cstate="print"/>
            <a:stretch>
              <a:fillRect/>
            </a:stretch>
          </p:blipFill>
          <p:spPr>
            <a:xfrm>
              <a:off x="2797017" y="6502317"/>
              <a:ext cx="88900" cy="104775"/>
            </a:xfrm>
            <a:prstGeom prst="rect">
              <a:avLst/>
            </a:prstGeom>
          </p:spPr>
        </p:pic>
        <p:pic>
          <p:nvPicPr>
            <p:cNvPr id="55" name="object 55"/>
            <p:cNvPicPr/>
            <p:nvPr/>
          </p:nvPicPr>
          <p:blipFill>
            <a:blip r:embed="rId14" cstate="print"/>
            <a:stretch>
              <a:fillRect/>
            </a:stretch>
          </p:blipFill>
          <p:spPr>
            <a:xfrm>
              <a:off x="3021045" y="6502317"/>
              <a:ext cx="98425" cy="104775"/>
            </a:xfrm>
            <a:prstGeom prst="rect">
              <a:avLst/>
            </a:prstGeom>
          </p:spPr>
        </p:pic>
        <p:pic>
          <p:nvPicPr>
            <p:cNvPr id="56" name="object 56"/>
            <p:cNvPicPr/>
            <p:nvPr/>
          </p:nvPicPr>
          <p:blipFill>
            <a:blip r:embed="rId17" cstate="print"/>
            <a:stretch>
              <a:fillRect/>
            </a:stretch>
          </p:blipFill>
          <p:spPr>
            <a:xfrm>
              <a:off x="3642837" y="6677577"/>
              <a:ext cx="98425" cy="104775"/>
            </a:xfrm>
            <a:prstGeom prst="rect">
              <a:avLst/>
            </a:prstGeom>
          </p:spPr>
        </p:pic>
        <p:pic>
          <p:nvPicPr>
            <p:cNvPr id="57" name="object 57"/>
            <p:cNvPicPr/>
            <p:nvPr/>
          </p:nvPicPr>
          <p:blipFill>
            <a:blip r:embed="rId17" cstate="print"/>
            <a:stretch>
              <a:fillRect/>
            </a:stretch>
          </p:blipFill>
          <p:spPr>
            <a:xfrm>
              <a:off x="2499837" y="6852837"/>
              <a:ext cx="98425" cy="104775"/>
            </a:xfrm>
            <a:prstGeom prst="rect">
              <a:avLst/>
            </a:prstGeom>
          </p:spPr>
        </p:pic>
        <p:pic>
          <p:nvPicPr>
            <p:cNvPr id="58" name="object 58"/>
            <p:cNvPicPr/>
            <p:nvPr/>
          </p:nvPicPr>
          <p:blipFill>
            <a:blip r:embed="rId14" cstate="print"/>
            <a:stretch>
              <a:fillRect/>
            </a:stretch>
          </p:blipFill>
          <p:spPr>
            <a:xfrm>
              <a:off x="3501219" y="7165257"/>
              <a:ext cx="98425" cy="104775"/>
            </a:xfrm>
            <a:prstGeom prst="rect">
              <a:avLst/>
            </a:prstGeom>
          </p:spPr>
        </p:pic>
      </p:grpSp>
      <p:sp>
        <p:nvSpPr>
          <p:cNvPr id="59" name="object 59"/>
          <p:cNvSpPr txBox="1"/>
          <p:nvPr/>
        </p:nvSpPr>
        <p:spPr>
          <a:xfrm>
            <a:off x="1592892" y="6432467"/>
            <a:ext cx="2160270" cy="863600"/>
          </a:xfrm>
          <a:prstGeom prst="rect">
            <a:avLst/>
          </a:prstGeom>
        </p:spPr>
        <p:txBody>
          <a:bodyPr vert="horz" wrap="square" lIns="0" tIns="50800" rIns="0" bIns="0" rtlCol="0">
            <a:spAutoFit/>
          </a:bodyPr>
          <a:lstStyle/>
          <a:p>
            <a:pPr marL="306070" indent="-306705">
              <a:lnSpc>
                <a:spcPct val="100000"/>
              </a:lnSpc>
              <a:spcBef>
                <a:spcPts val="400"/>
              </a:spcBef>
              <a:buFont typeface=""/>
              <a:buChar char="-"/>
              <a:tabLst>
                <a:tab pos="306070" algn="l"/>
                <a:tab pos="306705" algn="l"/>
              </a:tabLst>
            </a:pPr>
            <a:r>
              <a:rPr sz="900" spc="-60" dirty="0">
                <a:latin typeface="함초롬바탕"/>
                <a:cs typeface="함초롬바탕"/>
              </a:rPr>
              <a:t>형</a:t>
            </a:r>
            <a:r>
              <a:rPr sz="900" spc="-110" dirty="0">
                <a:latin typeface="함초롬바탕"/>
                <a:cs typeface="함초롬바탕"/>
              </a:rPr>
              <a:t> </a:t>
            </a:r>
            <a:r>
              <a:rPr sz="900" spc="-75" dirty="0">
                <a:latin typeface="함초롬돋움"/>
                <a:cs typeface="함초롬돋움"/>
              </a:rPr>
              <a:t>AI</a:t>
            </a:r>
            <a:r>
              <a:rPr sz="900" spc="-75" dirty="0">
                <a:latin typeface="함초롬바탕"/>
                <a:cs typeface="함초롬바탕"/>
              </a:rPr>
              <a:t>의</a:t>
            </a:r>
            <a:r>
              <a:rPr sz="900" spc="-110" dirty="0">
                <a:latin typeface="함초롬바탕"/>
                <a:cs typeface="함초롬바탕"/>
              </a:rPr>
              <a:t> </a:t>
            </a:r>
            <a:r>
              <a:rPr sz="900" spc="-75" dirty="0">
                <a:latin typeface="함초롬바탕"/>
                <a:cs typeface="함초롬바탕"/>
              </a:rPr>
              <a:t>신뢰</a:t>
            </a:r>
            <a:r>
              <a:rPr sz="900" spc="-75" dirty="0">
                <a:latin typeface="함초롬돋움"/>
                <a:cs typeface="함초롬돋움"/>
              </a:rPr>
              <a:t>,</a:t>
            </a:r>
            <a:r>
              <a:rPr sz="900" spc="-105" dirty="0">
                <a:latin typeface="함초롬돋움"/>
                <a:cs typeface="함초롬돋움"/>
              </a:rPr>
              <a:t> </a:t>
            </a:r>
            <a:r>
              <a:rPr sz="900" spc="-85" dirty="0">
                <a:latin typeface="함초롬바탕"/>
                <a:cs typeface="함초롬바탕"/>
              </a:rPr>
              <a:t>투명</a:t>
            </a:r>
            <a:r>
              <a:rPr sz="900" spc="-110" dirty="0">
                <a:latin typeface="함초롬바탕"/>
                <a:cs typeface="함초롬바탕"/>
              </a:rPr>
              <a:t> </a:t>
            </a:r>
            <a:r>
              <a:rPr sz="900" spc="-80" dirty="0">
                <a:latin typeface="함초롬바탕"/>
                <a:cs typeface="함초롬바탕"/>
              </a:rPr>
              <a:t>향</a:t>
            </a:r>
            <a:r>
              <a:rPr sz="900" spc="-110" dirty="0">
                <a:latin typeface="함초롬바탕"/>
                <a:cs typeface="함초롬바탕"/>
              </a:rPr>
              <a:t> </a:t>
            </a:r>
            <a:r>
              <a:rPr sz="900" spc="-25" dirty="0">
                <a:latin typeface="함초롬바탕"/>
                <a:cs typeface="함초롬바탕"/>
              </a:rPr>
              <a:t>촉진</a:t>
            </a:r>
            <a:endParaRPr sz="900">
              <a:latin typeface="함초롬바탕"/>
              <a:cs typeface="함초롬바탕"/>
            </a:endParaRPr>
          </a:p>
          <a:p>
            <a:pPr marL="104775" indent="-105410">
              <a:lnSpc>
                <a:spcPct val="100000"/>
              </a:lnSpc>
              <a:spcBef>
                <a:spcPts val="300"/>
              </a:spcBef>
              <a:buChar char="-"/>
              <a:tabLst>
                <a:tab pos="105410" algn="l"/>
              </a:tabLst>
            </a:pPr>
            <a:r>
              <a:rPr sz="900" spc="-60" dirty="0">
                <a:latin typeface="함초롬돋움"/>
                <a:cs typeface="함초롬돋움"/>
              </a:rPr>
              <a:t>AI</a:t>
            </a:r>
            <a:r>
              <a:rPr sz="900" spc="-110" dirty="0">
                <a:latin typeface="함초롬돋움"/>
                <a:cs typeface="함초롬돋움"/>
              </a:rPr>
              <a:t> </a:t>
            </a:r>
            <a:r>
              <a:rPr sz="900" spc="-85" dirty="0">
                <a:latin typeface="함초롬바탕"/>
                <a:cs typeface="함초롬바탕"/>
              </a:rPr>
              <a:t>서비스</a:t>
            </a:r>
            <a:r>
              <a:rPr sz="900" spc="-110" dirty="0">
                <a:latin typeface="함초롬바탕"/>
                <a:cs typeface="함초롬바탕"/>
              </a:rPr>
              <a:t> </a:t>
            </a:r>
            <a:r>
              <a:rPr sz="900" spc="-90" dirty="0">
                <a:latin typeface="함초롬바탕"/>
                <a:cs typeface="함초롬바탕"/>
              </a:rPr>
              <a:t>제공자의</a:t>
            </a:r>
            <a:r>
              <a:rPr sz="900" spc="-110" dirty="0">
                <a:latin typeface="함초롬바탕"/>
                <a:cs typeface="함초롬바탕"/>
              </a:rPr>
              <a:t> </a:t>
            </a:r>
            <a:r>
              <a:rPr sz="900" spc="-85" dirty="0">
                <a:latin typeface="함초롬바탕"/>
                <a:cs typeface="함초롬바탕"/>
              </a:rPr>
              <a:t>사용자</a:t>
            </a:r>
            <a:r>
              <a:rPr sz="900" spc="-110" dirty="0">
                <a:latin typeface="함초롬바탕"/>
                <a:cs typeface="함초롬바탕"/>
              </a:rPr>
              <a:t> </a:t>
            </a:r>
            <a:r>
              <a:rPr sz="900" spc="-90" dirty="0">
                <a:latin typeface="함초롬바탕"/>
                <a:cs typeface="함초롬바탕"/>
              </a:rPr>
              <a:t>개인정보</a:t>
            </a:r>
            <a:r>
              <a:rPr sz="900" spc="-105" dirty="0">
                <a:latin typeface="함초롬바탕"/>
                <a:cs typeface="함초롬바탕"/>
              </a:rPr>
              <a:t> </a:t>
            </a:r>
            <a:r>
              <a:rPr sz="900" spc="-80" dirty="0">
                <a:latin typeface="함초롬바탕"/>
                <a:cs typeface="함초롬바탕"/>
              </a:rPr>
              <a:t>보호</a:t>
            </a:r>
            <a:r>
              <a:rPr sz="900" spc="-110" dirty="0">
                <a:latin typeface="함초롬바탕"/>
                <a:cs typeface="함초롬바탕"/>
              </a:rPr>
              <a:t> </a:t>
            </a:r>
            <a:r>
              <a:rPr sz="900" spc="-25" dirty="0">
                <a:latin typeface="함초롬바탕"/>
                <a:cs typeface="함초롬바탕"/>
              </a:rPr>
              <a:t>보</a:t>
            </a:r>
            <a:endParaRPr sz="900">
              <a:latin typeface="함초롬바탕"/>
              <a:cs typeface="함초롬바탕"/>
            </a:endParaRPr>
          </a:p>
          <a:p>
            <a:pPr marL="104775" indent="-105410">
              <a:lnSpc>
                <a:spcPct val="100000"/>
              </a:lnSpc>
              <a:spcBef>
                <a:spcPts val="300"/>
              </a:spcBef>
              <a:buFont typeface=""/>
              <a:buChar char="-"/>
              <a:tabLst>
                <a:tab pos="105410" algn="l"/>
              </a:tabLst>
            </a:pPr>
            <a:r>
              <a:rPr sz="900" spc="-80" dirty="0">
                <a:latin typeface="함초롬바탕"/>
                <a:cs typeface="함초롬바탕"/>
              </a:rPr>
              <a:t>국가</a:t>
            </a:r>
            <a:r>
              <a:rPr sz="900" spc="-114" dirty="0">
                <a:latin typeface="함초롬바탕"/>
                <a:cs typeface="함초롬바탕"/>
              </a:rPr>
              <a:t> </a:t>
            </a:r>
            <a:r>
              <a:rPr sz="900" spc="-65" dirty="0">
                <a:latin typeface="함초롬바탕"/>
                <a:cs typeface="함초롬바탕"/>
              </a:rPr>
              <a:t>전복</a:t>
            </a:r>
            <a:r>
              <a:rPr sz="900" spc="-65" dirty="0">
                <a:latin typeface="함초롬돋움"/>
                <a:cs typeface="함초롬돋움"/>
              </a:rPr>
              <a:t>,</a:t>
            </a:r>
            <a:r>
              <a:rPr sz="900" spc="-105" dirty="0">
                <a:latin typeface="함초롬돋움"/>
                <a:cs typeface="함초롬돋움"/>
              </a:rPr>
              <a:t> </a:t>
            </a:r>
            <a:r>
              <a:rPr sz="900" spc="-80" dirty="0">
                <a:latin typeface="함초롬바탕"/>
                <a:cs typeface="함초롬바탕"/>
              </a:rPr>
              <a:t>테러</a:t>
            </a:r>
            <a:r>
              <a:rPr sz="900" spc="-125" dirty="0">
                <a:latin typeface="함초롬바탕"/>
                <a:cs typeface="함초롬바탕"/>
              </a:rPr>
              <a:t> </a:t>
            </a:r>
            <a:r>
              <a:rPr sz="900" spc="-80" dirty="0">
                <a:latin typeface="함초롬바탕"/>
                <a:cs typeface="함초롬바탕"/>
              </a:rPr>
              <a:t>조</a:t>
            </a:r>
            <a:r>
              <a:rPr sz="900" spc="-114" dirty="0">
                <a:latin typeface="함초롬바탕"/>
                <a:cs typeface="함초롬바탕"/>
              </a:rPr>
              <a:t> </a:t>
            </a:r>
            <a:r>
              <a:rPr sz="900" spc="-60" dirty="0">
                <a:latin typeface="함초롬돋움"/>
                <a:cs typeface="함초롬돋움"/>
              </a:rPr>
              <a:t>AI</a:t>
            </a:r>
            <a:r>
              <a:rPr sz="900" spc="-110" dirty="0">
                <a:latin typeface="함초롬돋움"/>
                <a:cs typeface="함초롬돋움"/>
              </a:rPr>
              <a:t> </a:t>
            </a:r>
            <a:r>
              <a:rPr sz="900" spc="-85" dirty="0">
                <a:latin typeface="함초롬바탕"/>
                <a:cs typeface="함초롬바탕"/>
              </a:rPr>
              <a:t>콘텐츠</a:t>
            </a:r>
            <a:r>
              <a:rPr sz="900" spc="-114" dirty="0">
                <a:latin typeface="함초롬바탕"/>
                <a:cs typeface="함초롬바탕"/>
              </a:rPr>
              <a:t> </a:t>
            </a:r>
            <a:r>
              <a:rPr sz="900" spc="-80" dirty="0">
                <a:latin typeface="함초롬바탕"/>
                <a:cs typeface="함초롬바탕"/>
              </a:rPr>
              <a:t>금지</a:t>
            </a:r>
            <a:r>
              <a:rPr sz="900" spc="-125" dirty="0">
                <a:latin typeface="함초롬바탕"/>
                <a:cs typeface="함초롬바탕"/>
              </a:rPr>
              <a:t> </a:t>
            </a:r>
            <a:r>
              <a:rPr sz="900" spc="-50" dirty="0">
                <a:latin typeface="함초롬바탕"/>
                <a:cs typeface="함초롬바탕"/>
              </a:rPr>
              <a:t>등</a:t>
            </a:r>
            <a:endParaRPr sz="900">
              <a:latin typeface="함초롬바탕"/>
              <a:cs typeface="함초롬바탕"/>
            </a:endParaRPr>
          </a:p>
          <a:p>
            <a:pPr marL="104775" marR="79375" indent="-105410">
              <a:lnSpc>
                <a:spcPct val="100000"/>
              </a:lnSpc>
              <a:spcBef>
                <a:spcPts val="300"/>
              </a:spcBef>
              <a:buFont typeface=""/>
              <a:buChar char="-"/>
              <a:tabLst>
                <a:tab pos="105410" algn="l"/>
              </a:tabLst>
            </a:pPr>
            <a:r>
              <a:rPr sz="900" spc="-80" dirty="0">
                <a:latin typeface="함초롬바탕"/>
                <a:cs typeface="함초롬바탕"/>
              </a:rPr>
              <a:t>의무</a:t>
            </a:r>
            <a:r>
              <a:rPr sz="900" spc="-114" dirty="0">
                <a:latin typeface="함초롬바탕"/>
                <a:cs typeface="함초롬바탕"/>
              </a:rPr>
              <a:t> </a:t>
            </a:r>
            <a:r>
              <a:rPr sz="900" spc="-80" dirty="0">
                <a:latin typeface="함초롬바탕"/>
                <a:cs typeface="함초롬바탕"/>
              </a:rPr>
              <a:t>위반</a:t>
            </a:r>
            <a:r>
              <a:rPr sz="900" spc="-125" dirty="0">
                <a:latin typeface="함초롬바탕"/>
                <a:cs typeface="함초롬바탕"/>
              </a:rPr>
              <a:t> </a:t>
            </a:r>
            <a:r>
              <a:rPr sz="900" spc="-60" dirty="0">
                <a:latin typeface="함초롬바탕"/>
                <a:cs typeface="함초롬바탕"/>
              </a:rPr>
              <a:t>시</a:t>
            </a:r>
            <a:r>
              <a:rPr sz="900" spc="-114" dirty="0">
                <a:latin typeface="함초롬바탕"/>
                <a:cs typeface="함초롬바탕"/>
              </a:rPr>
              <a:t> </a:t>
            </a:r>
            <a:r>
              <a:rPr sz="900" spc="-90" dirty="0">
                <a:latin typeface="함초롬바탕"/>
                <a:cs typeface="함초롬바탕"/>
              </a:rPr>
              <a:t>위법행위</a:t>
            </a:r>
            <a:r>
              <a:rPr sz="900" spc="-110" dirty="0">
                <a:latin typeface="함초롬바탕"/>
                <a:cs typeface="함초롬바탕"/>
              </a:rPr>
              <a:t> </a:t>
            </a:r>
            <a:r>
              <a:rPr sz="900" spc="-85" dirty="0">
                <a:latin typeface="함초롬바탕"/>
                <a:cs typeface="함초롬바탕"/>
              </a:rPr>
              <a:t>유형에</a:t>
            </a:r>
            <a:r>
              <a:rPr sz="900" spc="-114" dirty="0">
                <a:latin typeface="함초롬바탕"/>
                <a:cs typeface="함초롬바탕"/>
              </a:rPr>
              <a:t> </a:t>
            </a:r>
            <a:r>
              <a:rPr sz="900" spc="-80" dirty="0">
                <a:latin typeface="함초롬바탕"/>
                <a:cs typeface="함초롬바탕"/>
              </a:rPr>
              <a:t>따라</a:t>
            </a:r>
            <a:r>
              <a:rPr sz="900" spc="-125" dirty="0">
                <a:latin typeface="함초롬바탕"/>
                <a:cs typeface="함초롬바탕"/>
              </a:rPr>
              <a:t> </a:t>
            </a:r>
            <a:r>
              <a:rPr sz="900" spc="-80" dirty="0">
                <a:latin typeface="함초롬바탕"/>
                <a:cs typeface="함초롬바탕"/>
              </a:rPr>
              <a:t>법적</a:t>
            </a:r>
            <a:r>
              <a:rPr sz="900" spc="-110" dirty="0">
                <a:latin typeface="함초롬바탕"/>
                <a:cs typeface="함초롬바탕"/>
              </a:rPr>
              <a:t> </a:t>
            </a:r>
            <a:r>
              <a:rPr sz="900" spc="-25" dirty="0">
                <a:latin typeface="함초롬바탕"/>
                <a:cs typeface="함초롬바탕"/>
              </a:rPr>
              <a:t>책임 </a:t>
            </a:r>
            <a:r>
              <a:rPr sz="900" spc="-80" dirty="0">
                <a:latin typeface="함초롬바탕"/>
                <a:cs typeface="함초롬바탕"/>
              </a:rPr>
              <a:t>부담</a:t>
            </a:r>
            <a:r>
              <a:rPr sz="900" spc="-114" dirty="0">
                <a:latin typeface="함초롬바탕"/>
                <a:cs typeface="함초롬바탕"/>
              </a:rPr>
              <a:t> </a:t>
            </a:r>
            <a:r>
              <a:rPr sz="900" spc="-65" dirty="0">
                <a:latin typeface="함초롬돋움"/>
                <a:cs typeface="함초롬돋움"/>
              </a:rPr>
              <a:t>(</a:t>
            </a:r>
            <a:r>
              <a:rPr sz="900" spc="-65" dirty="0">
                <a:latin typeface="함초롬바탕"/>
                <a:cs typeface="함초롬바탕"/>
              </a:rPr>
              <a:t>중국</a:t>
            </a:r>
            <a:r>
              <a:rPr sz="900" spc="-114" dirty="0">
                <a:latin typeface="함초롬바탕"/>
                <a:cs typeface="함초롬바탕"/>
              </a:rPr>
              <a:t> </a:t>
            </a:r>
            <a:r>
              <a:rPr sz="900" spc="-60" dirty="0">
                <a:latin typeface="함초롬바탕"/>
                <a:cs typeface="함초롬바탕"/>
              </a:rPr>
              <a:t>내</a:t>
            </a:r>
            <a:r>
              <a:rPr sz="900" spc="-125" dirty="0">
                <a:latin typeface="함초롬바탕"/>
                <a:cs typeface="함초롬바탕"/>
              </a:rPr>
              <a:t> </a:t>
            </a:r>
            <a:r>
              <a:rPr sz="900" spc="-85" dirty="0">
                <a:latin typeface="함초롬바탕"/>
                <a:cs typeface="함초롬바탕"/>
              </a:rPr>
              <a:t>서비스</a:t>
            </a:r>
            <a:r>
              <a:rPr sz="900" spc="-110" dirty="0">
                <a:latin typeface="함초롬바탕"/>
                <a:cs typeface="함초롬바탕"/>
              </a:rPr>
              <a:t> </a:t>
            </a:r>
            <a:r>
              <a:rPr sz="900" spc="-85" dirty="0">
                <a:latin typeface="함초롬바탕"/>
                <a:cs typeface="함초롬바탕"/>
              </a:rPr>
              <a:t>기업도</a:t>
            </a:r>
            <a:r>
              <a:rPr sz="900" spc="-114" dirty="0">
                <a:latin typeface="함초롬바탕"/>
                <a:cs typeface="함초롬바탕"/>
              </a:rPr>
              <a:t> </a:t>
            </a:r>
            <a:r>
              <a:rPr sz="900" spc="-80" dirty="0">
                <a:latin typeface="함초롬바탕"/>
                <a:cs typeface="함초롬바탕"/>
              </a:rPr>
              <a:t>법적</a:t>
            </a:r>
            <a:r>
              <a:rPr sz="900" spc="-114" dirty="0">
                <a:latin typeface="함초롬바탕"/>
                <a:cs typeface="함초롬바탕"/>
              </a:rPr>
              <a:t> </a:t>
            </a:r>
            <a:r>
              <a:rPr sz="900" spc="-80" dirty="0">
                <a:latin typeface="함초롬바탕"/>
                <a:cs typeface="함초롬바탕"/>
              </a:rPr>
              <a:t>책임</a:t>
            </a:r>
            <a:r>
              <a:rPr sz="900" spc="-125" dirty="0">
                <a:latin typeface="함초롬바탕"/>
                <a:cs typeface="함초롬바탕"/>
              </a:rPr>
              <a:t> </a:t>
            </a:r>
            <a:r>
              <a:rPr sz="900" spc="-25" dirty="0">
                <a:latin typeface="함초롬바탕"/>
                <a:cs typeface="함초롬바탕"/>
              </a:rPr>
              <a:t>대</a:t>
            </a:r>
            <a:r>
              <a:rPr sz="900" spc="-25" dirty="0">
                <a:latin typeface="함초롬돋움"/>
                <a:cs typeface="함초롬돋움"/>
              </a:rPr>
              <a:t>)</a:t>
            </a:r>
            <a:endParaRPr sz="900">
              <a:latin typeface="함초롬돋움"/>
              <a:cs typeface="함초롬돋움"/>
            </a:endParaRPr>
          </a:p>
        </p:txBody>
      </p:sp>
      <p:grpSp>
        <p:nvGrpSpPr>
          <p:cNvPr id="60" name="object 60"/>
          <p:cNvGrpSpPr/>
          <p:nvPr/>
        </p:nvGrpSpPr>
        <p:grpSpPr>
          <a:xfrm>
            <a:off x="4757088" y="5973301"/>
            <a:ext cx="1343660" cy="904875"/>
            <a:chOff x="4757088" y="5973301"/>
            <a:chExt cx="1343660" cy="904875"/>
          </a:xfrm>
        </p:grpSpPr>
        <p:pic>
          <p:nvPicPr>
            <p:cNvPr id="61" name="object 61"/>
            <p:cNvPicPr/>
            <p:nvPr/>
          </p:nvPicPr>
          <p:blipFill>
            <a:blip r:embed="rId15" cstate="print"/>
            <a:stretch>
              <a:fillRect/>
            </a:stretch>
          </p:blipFill>
          <p:spPr>
            <a:xfrm>
              <a:off x="6011416" y="5973301"/>
              <a:ext cx="88900" cy="104775"/>
            </a:xfrm>
            <a:prstGeom prst="rect">
              <a:avLst/>
            </a:prstGeom>
          </p:spPr>
        </p:pic>
        <p:pic>
          <p:nvPicPr>
            <p:cNvPr id="62" name="object 62"/>
            <p:cNvPicPr/>
            <p:nvPr/>
          </p:nvPicPr>
          <p:blipFill>
            <a:blip r:embed="rId17" cstate="print"/>
            <a:stretch>
              <a:fillRect/>
            </a:stretch>
          </p:blipFill>
          <p:spPr>
            <a:xfrm>
              <a:off x="4757088" y="6773401"/>
              <a:ext cx="98425" cy="104775"/>
            </a:xfrm>
            <a:prstGeom prst="rect">
              <a:avLst/>
            </a:prstGeom>
          </p:spPr>
        </p:pic>
      </p:grpSp>
      <p:sp>
        <p:nvSpPr>
          <p:cNvPr id="63" name="object 63"/>
          <p:cNvSpPr txBox="1"/>
          <p:nvPr/>
        </p:nvSpPr>
        <p:spPr>
          <a:xfrm>
            <a:off x="4581701" y="5941551"/>
            <a:ext cx="2259330" cy="1587500"/>
          </a:xfrm>
          <a:prstGeom prst="rect">
            <a:avLst/>
          </a:prstGeom>
        </p:spPr>
        <p:txBody>
          <a:bodyPr vert="horz" wrap="square" lIns="0" tIns="12700" rIns="0" bIns="0" rtlCol="0">
            <a:spAutoFit/>
          </a:bodyPr>
          <a:lstStyle/>
          <a:p>
            <a:pPr marL="85090" marR="275590" indent="-85725">
              <a:lnSpc>
                <a:spcPct val="100000"/>
              </a:lnSpc>
              <a:spcBef>
                <a:spcPts val="100"/>
              </a:spcBef>
              <a:buFont typeface="Arial"/>
              <a:buChar char="•"/>
              <a:tabLst>
                <a:tab pos="85725" algn="l"/>
              </a:tabLst>
            </a:pPr>
            <a:r>
              <a:rPr sz="900" b="1" spc="-85" dirty="0">
                <a:latin typeface="함초롬바탕"/>
                <a:cs typeface="함초롬바탕"/>
              </a:rPr>
              <a:t>규제명</a:t>
            </a:r>
            <a:r>
              <a:rPr sz="900" spc="-85" dirty="0">
                <a:latin typeface="함초롬돋움"/>
                <a:cs typeface="함초롬돋움"/>
              </a:rPr>
              <a:t>:</a:t>
            </a:r>
            <a:r>
              <a:rPr sz="900" spc="-110" dirty="0">
                <a:latin typeface="함초롬돋움"/>
                <a:cs typeface="함초롬돋움"/>
              </a:rPr>
              <a:t> </a:t>
            </a:r>
            <a:r>
              <a:rPr sz="900" spc="-60" dirty="0">
                <a:latin typeface="함초롬돋움"/>
                <a:cs typeface="함초롬돋움"/>
              </a:rPr>
              <a:t>AI</a:t>
            </a:r>
            <a:r>
              <a:rPr sz="900" spc="-110" dirty="0">
                <a:latin typeface="함초롬돋움"/>
                <a:cs typeface="함초롬돋움"/>
              </a:rPr>
              <a:t> </a:t>
            </a:r>
            <a:r>
              <a:rPr sz="900" spc="-85" dirty="0">
                <a:latin typeface="함초롬바탕"/>
                <a:cs typeface="함초롬바탕"/>
              </a:rPr>
              <a:t>발전과</a:t>
            </a:r>
            <a:r>
              <a:rPr sz="900" spc="-114" dirty="0">
                <a:latin typeface="함초롬바탕"/>
                <a:cs typeface="함초롬바탕"/>
              </a:rPr>
              <a:t> </a:t>
            </a:r>
            <a:r>
              <a:rPr sz="900" spc="-80" dirty="0">
                <a:latin typeface="함초롬바탕"/>
                <a:cs typeface="함초롬바탕"/>
              </a:rPr>
              <a:t>신뢰</a:t>
            </a:r>
            <a:r>
              <a:rPr sz="900" spc="-110" dirty="0">
                <a:latin typeface="함초롬바탕"/>
                <a:cs typeface="함초롬바탕"/>
              </a:rPr>
              <a:t> </a:t>
            </a:r>
            <a:r>
              <a:rPr sz="900" spc="-80" dirty="0">
                <a:latin typeface="함초롬바탕"/>
                <a:cs typeface="함초롬바탕"/>
              </a:rPr>
              <a:t>기반</a:t>
            </a:r>
            <a:r>
              <a:rPr sz="900" spc="-125" dirty="0">
                <a:latin typeface="함초롬바탕"/>
                <a:cs typeface="함초롬바탕"/>
              </a:rPr>
              <a:t> </a:t>
            </a:r>
            <a:r>
              <a:rPr sz="900" spc="-80" dirty="0">
                <a:latin typeface="함초롬바탕"/>
                <a:cs typeface="함초롬바탕"/>
              </a:rPr>
              <a:t>조</a:t>
            </a:r>
            <a:r>
              <a:rPr sz="900" spc="-110" dirty="0">
                <a:latin typeface="함초롬바탕"/>
                <a:cs typeface="함초롬바탕"/>
              </a:rPr>
              <a:t> </a:t>
            </a:r>
            <a:r>
              <a:rPr sz="900" spc="-80" dirty="0">
                <a:latin typeface="함초롬바탕"/>
                <a:cs typeface="함초롬바탕"/>
              </a:rPr>
              <a:t>등에</a:t>
            </a:r>
            <a:r>
              <a:rPr sz="900" spc="-114" dirty="0">
                <a:latin typeface="함초롬바탕"/>
                <a:cs typeface="함초롬바탕"/>
              </a:rPr>
              <a:t> </a:t>
            </a:r>
            <a:r>
              <a:rPr sz="900" spc="-25" dirty="0">
                <a:latin typeface="함초롬바탕"/>
                <a:cs typeface="함초롬바탕"/>
              </a:rPr>
              <a:t>관한 </a:t>
            </a:r>
            <a:r>
              <a:rPr sz="900" spc="-20" dirty="0">
                <a:latin typeface="함초롬바탕"/>
                <a:cs typeface="함초롬바탕"/>
              </a:rPr>
              <a:t>기본법안</a:t>
            </a:r>
            <a:endParaRPr sz="900">
              <a:latin typeface="함초롬바탕"/>
              <a:cs typeface="함초롬바탕"/>
            </a:endParaRPr>
          </a:p>
          <a:p>
            <a:pPr marL="85090" indent="-85725">
              <a:lnSpc>
                <a:spcPct val="100000"/>
              </a:lnSpc>
              <a:spcBef>
                <a:spcPts val="300"/>
              </a:spcBef>
              <a:buFont typeface="Arial"/>
              <a:buChar char="•"/>
              <a:tabLst>
                <a:tab pos="85725" algn="l"/>
              </a:tabLst>
            </a:pPr>
            <a:r>
              <a:rPr sz="900" b="1" spc="-80" dirty="0">
                <a:latin typeface="함초롬바탕"/>
                <a:cs typeface="함초롬바탕"/>
              </a:rPr>
              <a:t>시기</a:t>
            </a:r>
            <a:r>
              <a:rPr sz="900" spc="-80" dirty="0">
                <a:latin typeface="함초롬돋움"/>
                <a:cs typeface="함초롬돋움"/>
              </a:rPr>
              <a:t>:</a:t>
            </a:r>
            <a:r>
              <a:rPr sz="900" spc="-110" dirty="0">
                <a:latin typeface="함초롬돋움"/>
                <a:cs typeface="함초롬돋움"/>
              </a:rPr>
              <a:t> </a:t>
            </a:r>
            <a:r>
              <a:rPr sz="900" spc="-80" dirty="0">
                <a:latin typeface="함초롬바탕"/>
                <a:cs typeface="함초롬바탕"/>
              </a:rPr>
              <a:t>국회</a:t>
            </a:r>
            <a:r>
              <a:rPr sz="900" spc="-110" dirty="0">
                <a:latin typeface="함초롬바탕"/>
                <a:cs typeface="함초롬바탕"/>
              </a:rPr>
              <a:t> </a:t>
            </a:r>
            <a:r>
              <a:rPr sz="900" spc="-80" dirty="0">
                <a:latin typeface="함초롬바탕"/>
                <a:cs typeface="함초롬바탕"/>
              </a:rPr>
              <a:t>계류</a:t>
            </a:r>
            <a:r>
              <a:rPr sz="900" spc="-125" dirty="0">
                <a:latin typeface="함초롬바탕"/>
                <a:cs typeface="함초롬바탕"/>
              </a:rPr>
              <a:t> </a:t>
            </a:r>
            <a:r>
              <a:rPr sz="900" spc="-50" dirty="0">
                <a:latin typeface="함초롬바탕"/>
                <a:cs typeface="함초롬바탕"/>
              </a:rPr>
              <a:t>중</a:t>
            </a:r>
            <a:endParaRPr sz="900">
              <a:latin typeface="함초롬바탕"/>
              <a:cs typeface="함초롬바탕"/>
            </a:endParaRPr>
          </a:p>
          <a:p>
            <a:pPr marL="85090" indent="-85725">
              <a:lnSpc>
                <a:spcPct val="100000"/>
              </a:lnSpc>
              <a:spcBef>
                <a:spcPts val="300"/>
              </a:spcBef>
              <a:buFont typeface="Arial"/>
              <a:buChar char="•"/>
              <a:tabLst>
                <a:tab pos="85725" algn="l"/>
              </a:tabLst>
            </a:pPr>
            <a:r>
              <a:rPr sz="900" b="1" spc="-80" dirty="0">
                <a:latin typeface="함초롬바탕"/>
                <a:cs typeface="함초롬바탕"/>
              </a:rPr>
              <a:t>주요</a:t>
            </a:r>
            <a:r>
              <a:rPr sz="900" b="1" spc="-114" dirty="0">
                <a:latin typeface="함초롬바탕"/>
                <a:cs typeface="함초롬바탕"/>
              </a:rPr>
              <a:t> </a:t>
            </a:r>
            <a:r>
              <a:rPr sz="900" b="1" spc="-25" dirty="0">
                <a:latin typeface="함초롬바탕"/>
                <a:cs typeface="함초롬바탕"/>
              </a:rPr>
              <a:t>내용</a:t>
            </a:r>
            <a:r>
              <a:rPr sz="900" spc="-25" dirty="0">
                <a:latin typeface="함초롬돋움"/>
                <a:cs typeface="함초롬돋움"/>
              </a:rPr>
              <a:t>:</a:t>
            </a:r>
            <a:endParaRPr sz="900">
              <a:latin typeface="함초롬돋움"/>
              <a:cs typeface="함초롬돋움"/>
            </a:endParaRPr>
          </a:p>
          <a:p>
            <a:pPr marL="172720" marR="160020" lvl="1" indent="-106045">
              <a:lnSpc>
                <a:spcPct val="100000"/>
              </a:lnSpc>
              <a:spcBef>
                <a:spcPts val="300"/>
              </a:spcBef>
              <a:buFont typeface=""/>
              <a:buChar char="-"/>
              <a:tabLst>
                <a:tab pos="272415" algn="l"/>
              </a:tabLst>
            </a:pPr>
            <a:r>
              <a:rPr sz="900" spc="-85" dirty="0">
                <a:latin typeface="함초롬바탕"/>
                <a:cs typeface="함초롬바탕"/>
              </a:rPr>
              <a:t>기업이</a:t>
            </a:r>
            <a:r>
              <a:rPr sz="900" spc="-114" dirty="0">
                <a:latin typeface="함초롬바탕"/>
                <a:cs typeface="함초롬바탕"/>
              </a:rPr>
              <a:t> </a:t>
            </a:r>
            <a:r>
              <a:rPr sz="900" spc="-85" dirty="0">
                <a:latin typeface="함초롬바탕"/>
                <a:cs typeface="함초롬바탕"/>
              </a:rPr>
              <a:t>개발한</a:t>
            </a:r>
            <a:r>
              <a:rPr sz="900" spc="-110" dirty="0">
                <a:latin typeface="함초롬바탕"/>
                <a:cs typeface="함초롬바탕"/>
              </a:rPr>
              <a:t> </a:t>
            </a:r>
            <a:r>
              <a:rPr sz="900" spc="-75" dirty="0">
                <a:latin typeface="함초롬돋움"/>
                <a:cs typeface="함초롬돋움"/>
              </a:rPr>
              <a:t>AI</a:t>
            </a:r>
            <a:r>
              <a:rPr sz="900" spc="-75" dirty="0">
                <a:latin typeface="함초롬바탕"/>
                <a:cs typeface="함초롬바탕"/>
              </a:rPr>
              <a:t>의</a:t>
            </a:r>
            <a:r>
              <a:rPr sz="900" spc="-110" dirty="0">
                <a:latin typeface="함초롬바탕"/>
                <a:cs typeface="함초롬바탕"/>
              </a:rPr>
              <a:t> </a:t>
            </a:r>
            <a:r>
              <a:rPr sz="900" spc="-85" dirty="0">
                <a:latin typeface="함초롬바탕"/>
                <a:cs typeface="함초롬바탕"/>
              </a:rPr>
              <a:t>고영향</a:t>
            </a:r>
            <a:r>
              <a:rPr sz="900" spc="-110" dirty="0">
                <a:latin typeface="함초롬바탕"/>
                <a:cs typeface="함초롬바탕"/>
              </a:rPr>
              <a:t> </a:t>
            </a:r>
            <a:r>
              <a:rPr sz="900" spc="-80" dirty="0">
                <a:latin typeface="함초롬바탕"/>
                <a:cs typeface="함초롬바탕"/>
              </a:rPr>
              <a:t>여부</a:t>
            </a:r>
            <a:r>
              <a:rPr sz="900" spc="-110" dirty="0">
                <a:latin typeface="함초롬바탕"/>
                <a:cs typeface="함초롬바탕"/>
              </a:rPr>
              <a:t> </a:t>
            </a:r>
            <a:r>
              <a:rPr sz="900" spc="-65" dirty="0">
                <a:latin typeface="함초롬바탕"/>
                <a:cs typeface="함초롬바탕"/>
              </a:rPr>
              <a:t>과기정통부 	</a:t>
            </a:r>
            <a:r>
              <a:rPr sz="900" spc="-85" dirty="0">
                <a:latin typeface="함초롬바탕"/>
                <a:cs typeface="함초롬바탕"/>
              </a:rPr>
              <a:t>관에게</a:t>
            </a:r>
            <a:r>
              <a:rPr sz="900" spc="-120" dirty="0">
                <a:latin typeface="함초롬바탕"/>
                <a:cs typeface="함초롬바탕"/>
              </a:rPr>
              <a:t> </a:t>
            </a:r>
            <a:r>
              <a:rPr sz="900" spc="-80" dirty="0">
                <a:latin typeface="함초롬바탕"/>
                <a:cs typeface="함초롬바탕"/>
              </a:rPr>
              <a:t>확인</a:t>
            </a:r>
            <a:r>
              <a:rPr sz="900" spc="-114" dirty="0">
                <a:latin typeface="함초롬바탕"/>
                <a:cs typeface="함초롬바탕"/>
              </a:rPr>
              <a:t> </a:t>
            </a:r>
            <a:r>
              <a:rPr sz="900" spc="-60" dirty="0">
                <a:latin typeface="함초롬바탕"/>
                <a:cs typeface="함초롬바탕"/>
              </a:rPr>
              <a:t>및</a:t>
            </a:r>
            <a:r>
              <a:rPr sz="900" spc="-125" dirty="0">
                <a:latin typeface="함초롬바탕"/>
                <a:cs typeface="함초롬바탕"/>
              </a:rPr>
              <a:t> </a:t>
            </a:r>
            <a:r>
              <a:rPr sz="900" spc="-25" dirty="0">
                <a:latin typeface="함초롬바탕"/>
                <a:cs typeface="함초롬바탕"/>
              </a:rPr>
              <a:t>요청</a:t>
            </a:r>
            <a:endParaRPr sz="900">
              <a:latin typeface="함초롬바탕"/>
              <a:cs typeface="함초롬바탕"/>
            </a:endParaRPr>
          </a:p>
          <a:p>
            <a:pPr marL="172085" marR="5080" lvl="1" indent="-105410">
              <a:lnSpc>
                <a:spcPct val="100000"/>
              </a:lnSpc>
              <a:spcBef>
                <a:spcPts val="300"/>
              </a:spcBef>
              <a:buFont typeface=""/>
              <a:buChar char="-"/>
              <a:tabLst>
                <a:tab pos="172720" algn="l"/>
              </a:tabLst>
            </a:pPr>
            <a:r>
              <a:rPr sz="900" spc="-85" dirty="0">
                <a:latin typeface="함초롬바탕"/>
                <a:cs typeface="함초롬바탕"/>
              </a:rPr>
              <a:t>실제와</a:t>
            </a:r>
            <a:r>
              <a:rPr sz="900" spc="-114" dirty="0">
                <a:latin typeface="함초롬바탕"/>
                <a:cs typeface="함초롬바탕"/>
              </a:rPr>
              <a:t> </a:t>
            </a:r>
            <a:r>
              <a:rPr sz="900" spc="-90" dirty="0">
                <a:latin typeface="함초롬바탕"/>
                <a:cs typeface="함초롬바탕"/>
              </a:rPr>
              <a:t>구분하기</a:t>
            </a:r>
            <a:r>
              <a:rPr sz="900" spc="-110" dirty="0">
                <a:latin typeface="함초롬바탕"/>
                <a:cs typeface="함초롬바탕"/>
              </a:rPr>
              <a:t> </a:t>
            </a:r>
            <a:r>
              <a:rPr sz="900" spc="-85" dirty="0">
                <a:latin typeface="함초롬바탕"/>
                <a:cs typeface="함초롬바탕"/>
              </a:rPr>
              <a:t>어려운</a:t>
            </a:r>
            <a:r>
              <a:rPr sz="900" spc="-110" dirty="0">
                <a:latin typeface="함초롬바탕"/>
                <a:cs typeface="함초롬바탕"/>
              </a:rPr>
              <a:t> </a:t>
            </a:r>
            <a:r>
              <a:rPr sz="900" spc="-60" dirty="0">
                <a:latin typeface="함초롬돋움"/>
                <a:cs typeface="함초롬돋움"/>
              </a:rPr>
              <a:t>AI</a:t>
            </a:r>
            <a:r>
              <a:rPr sz="900" spc="-110" dirty="0">
                <a:latin typeface="함초롬돋움"/>
                <a:cs typeface="함초롬돋움"/>
              </a:rPr>
              <a:t> </a:t>
            </a:r>
            <a:r>
              <a:rPr sz="900" spc="-85" dirty="0">
                <a:latin typeface="함초롬바탕"/>
                <a:cs typeface="함초롬바탕"/>
              </a:rPr>
              <a:t>결과물</a:t>
            </a:r>
            <a:r>
              <a:rPr sz="900" spc="-110" dirty="0">
                <a:latin typeface="함초롬바탕"/>
                <a:cs typeface="함초롬바탕"/>
              </a:rPr>
              <a:t> </a:t>
            </a:r>
            <a:r>
              <a:rPr sz="900" spc="-85" dirty="0">
                <a:latin typeface="함초롬바탕"/>
                <a:cs typeface="함초롬바탕"/>
              </a:rPr>
              <a:t>제공할</a:t>
            </a:r>
            <a:r>
              <a:rPr sz="900" spc="-110" dirty="0">
                <a:latin typeface="함초롬바탕"/>
                <a:cs typeface="함초롬바탕"/>
              </a:rPr>
              <a:t> </a:t>
            </a:r>
            <a:r>
              <a:rPr sz="900" spc="-25" dirty="0">
                <a:latin typeface="함초롬바탕"/>
                <a:cs typeface="함초롬바탕"/>
              </a:rPr>
              <a:t>경우</a:t>
            </a:r>
            <a:r>
              <a:rPr sz="900" spc="-25" dirty="0">
                <a:latin typeface="함초롬돋움"/>
                <a:cs typeface="함초롬돋움"/>
              </a:rPr>
              <a:t>, </a:t>
            </a:r>
            <a:r>
              <a:rPr sz="900" spc="-90" dirty="0">
                <a:latin typeface="함초롬바탕"/>
                <a:cs typeface="함초롬바탕"/>
              </a:rPr>
              <a:t>이용자에게</a:t>
            </a:r>
            <a:r>
              <a:rPr sz="900" spc="-110" dirty="0">
                <a:latin typeface="함초롬바탕"/>
                <a:cs typeface="함초롬바탕"/>
              </a:rPr>
              <a:t> </a:t>
            </a:r>
            <a:r>
              <a:rPr sz="900" spc="-90" dirty="0">
                <a:latin typeface="함초롬바탕"/>
                <a:cs typeface="함초롬바탕"/>
              </a:rPr>
              <a:t>명확하게</a:t>
            </a:r>
            <a:r>
              <a:rPr sz="900" spc="-95" dirty="0">
                <a:latin typeface="함초롬바탕"/>
                <a:cs typeface="함초롬바탕"/>
              </a:rPr>
              <a:t> </a:t>
            </a:r>
            <a:r>
              <a:rPr sz="900" spc="-80" dirty="0">
                <a:latin typeface="함초롬바탕"/>
                <a:cs typeface="함초롬바탕"/>
              </a:rPr>
              <a:t>고지</a:t>
            </a:r>
            <a:r>
              <a:rPr sz="900" spc="-120" dirty="0">
                <a:latin typeface="함초롬바탕"/>
                <a:cs typeface="함초롬바탕"/>
              </a:rPr>
              <a:t> </a:t>
            </a:r>
            <a:r>
              <a:rPr sz="900" spc="-60" dirty="0">
                <a:latin typeface="함초롬바탕"/>
                <a:cs typeface="함초롬바탕"/>
              </a:rPr>
              <a:t>및</a:t>
            </a:r>
            <a:r>
              <a:rPr sz="900" spc="-110" dirty="0">
                <a:latin typeface="함초롬바탕"/>
                <a:cs typeface="함초롬바탕"/>
              </a:rPr>
              <a:t> </a:t>
            </a:r>
            <a:r>
              <a:rPr sz="900" spc="-25" dirty="0">
                <a:latin typeface="함초롬바탕"/>
                <a:cs typeface="함초롬바탕"/>
              </a:rPr>
              <a:t>표시</a:t>
            </a:r>
            <a:endParaRPr sz="900">
              <a:latin typeface="함초롬바탕"/>
              <a:cs typeface="함초롬바탕"/>
            </a:endParaRPr>
          </a:p>
          <a:p>
            <a:pPr marL="172085" marR="126364" lvl="1" indent="-105410">
              <a:lnSpc>
                <a:spcPct val="100000"/>
              </a:lnSpc>
              <a:spcBef>
                <a:spcPts val="300"/>
              </a:spcBef>
              <a:buFont typeface=""/>
              <a:buChar char="-"/>
              <a:tabLst>
                <a:tab pos="172720" algn="l"/>
              </a:tabLst>
            </a:pPr>
            <a:r>
              <a:rPr sz="900" spc="-80" dirty="0">
                <a:latin typeface="함초롬바탕"/>
                <a:cs typeface="함초롬바탕"/>
              </a:rPr>
              <a:t>의무</a:t>
            </a:r>
            <a:r>
              <a:rPr sz="900" spc="-110" dirty="0">
                <a:latin typeface="함초롬바탕"/>
                <a:cs typeface="함초롬바탕"/>
              </a:rPr>
              <a:t> </a:t>
            </a:r>
            <a:r>
              <a:rPr sz="900" spc="-85" dirty="0">
                <a:latin typeface="함초롬바탕"/>
                <a:cs typeface="함초롬바탕"/>
              </a:rPr>
              <a:t>위반시</a:t>
            </a:r>
            <a:r>
              <a:rPr sz="900" spc="-105" dirty="0">
                <a:latin typeface="함초롬바탕"/>
                <a:cs typeface="함초롬바탕"/>
              </a:rPr>
              <a:t> </a:t>
            </a:r>
            <a:r>
              <a:rPr sz="900" spc="-90" dirty="0">
                <a:latin typeface="함초롬바탕"/>
                <a:cs typeface="함초롬바탕"/>
              </a:rPr>
              <a:t>사실조사</a:t>
            </a:r>
            <a:r>
              <a:rPr sz="900" spc="-105" dirty="0">
                <a:latin typeface="함초롬바탕"/>
                <a:cs typeface="함초롬바탕"/>
              </a:rPr>
              <a:t> </a:t>
            </a:r>
            <a:r>
              <a:rPr sz="900" spc="-60" dirty="0">
                <a:latin typeface="함초롬바탕"/>
                <a:cs typeface="함초롬바탕"/>
              </a:rPr>
              <a:t>및</a:t>
            </a:r>
            <a:r>
              <a:rPr sz="900" spc="-120" dirty="0">
                <a:latin typeface="함초롬바탕"/>
                <a:cs typeface="함초롬바탕"/>
              </a:rPr>
              <a:t> </a:t>
            </a:r>
            <a:r>
              <a:rPr sz="900" spc="-80" dirty="0">
                <a:latin typeface="함초롬바탕"/>
                <a:cs typeface="함초롬바탕"/>
              </a:rPr>
              <a:t>시정명령</a:t>
            </a:r>
            <a:r>
              <a:rPr sz="900" spc="-80" dirty="0">
                <a:latin typeface="함초롬돋움"/>
                <a:cs typeface="함초롬돋움"/>
              </a:rPr>
              <a:t>,</a:t>
            </a:r>
            <a:r>
              <a:rPr sz="900" spc="-90" dirty="0">
                <a:latin typeface="함초롬돋움"/>
                <a:cs typeface="함초롬돋움"/>
              </a:rPr>
              <a:t> </a:t>
            </a:r>
            <a:r>
              <a:rPr sz="900" spc="-55" dirty="0">
                <a:latin typeface="함초롬바탕"/>
                <a:cs typeface="함초롬바탕"/>
              </a:rPr>
              <a:t>시정명령 </a:t>
            </a:r>
            <a:r>
              <a:rPr sz="900" spc="-85" dirty="0">
                <a:latin typeface="함초롬바탕"/>
                <a:cs typeface="함초롬바탕"/>
              </a:rPr>
              <a:t>불이행</a:t>
            </a:r>
            <a:r>
              <a:rPr sz="900" spc="-120" dirty="0">
                <a:latin typeface="함초롬바탕"/>
                <a:cs typeface="함초롬바탕"/>
              </a:rPr>
              <a:t> </a:t>
            </a:r>
            <a:r>
              <a:rPr sz="900" spc="-60" dirty="0">
                <a:latin typeface="함초롬바탕"/>
                <a:cs typeface="함초롬바탕"/>
              </a:rPr>
              <a:t>시</a:t>
            </a:r>
            <a:r>
              <a:rPr sz="900" spc="-125" dirty="0">
                <a:latin typeface="함초롬바탕"/>
                <a:cs typeface="함초롬바탕"/>
              </a:rPr>
              <a:t> </a:t>
            </a:r>
            <a:r>
              <a:rPr sz="900" spc="-85" dirty="0">
                <a:latin typeface="함초롬바탕"/>
                <a:cs typeface="함초롬바탕"/>
              </a:rPr>
              <a:t>과태료</a:t>
            </a:r>
            <a:r>
              <a:rPr sz="900" spc="-114" dirty="0">
                <a:latin typeface="함초롬바탕"/>
                <a:cs typeface="함초롬바탕"/>
              </a:rPr>
              <a:t> </a:t>
            </a:r>
            <a:r>
              <a:rPr sz="900" spc="-25" dirty="0">
                <a:latin typeface="함초롬바탕"/>
                <a:cs typeface="함초롬바탕"/>
              </a:rPr>
              <a:t>부과</a:t>
            </a:r>
            <a:endParaRPr sz="900">
              <a:latin typeface="함초롬바탕"/>
              <a:cs typeface="함초롬바탕"/>
            </a:endParaRPr>
          </a:p>
        </p:txBody>
      </p:sp>
      <p:pic>
        <p:nvPicPr>
          <p:cNvPr id="64" name="object 64"/>
          <p:cNvPicPr/>
          <p:nvPr/>
        </p:nvPicPr>
        <p:blipFill>
          <a:blip r:embed="rId18" cstate="print"/>
          <a:stretch>
            <a:fillRect/>
          </a:stretch>
        </p:blipFill>
        <p:spPr>
          <a:xfrm>
            <a:off x="5177744" y="4098188"/>
            <a:ext cx="111124" cy="120649"/>
          </a:xfrm>
          <a:prstGeom prst="rect">
            <a:avLst/>
          </a:prstGeom>
        </p:spPr>
      </p:pic>
      <p:sp>
        <p:nvSpPr>
          <p:cNvPr id="65" name="object 65"/>
          <p:cNvSpPr txBox="1"/>
          <p:nvPr/>
        </p:nvSpPr>
        <p:spPr>
          <a:xfrm>
            <a:off x="4581701" y="4066946"/>
            <a:ext cx="2265045" cy="1559560"/>
          </a:xfrm>
          <a:prstGeom prst="rect">
            <a:avLst/>
          </a:prstGeom>
        </p:spPr>
        <p:txBody>
          <a:bodyPr vert="horz" wrap="square" lIns="0" tIns="12065" rIns="0" bIns="0" rtlCol="0">
            <a:spAutoFit/>
          </a:bodyPr>
          <a:lstStyle/>
          <a:p>
            <a:pPr>
              <a:lnSpc>
                <a:spcPct val="100000"/>
              </a:lnSpc>
              <a:spcBef>
                <a:spcPts val="95"/>
              </a:spcBef>
            </a:pPr>
            <a:r>
              <a:rPr sz="1000" b="1" spc="-25" dirty="0">
                <a:solidFill>
                  <a:srgbClr val="DF2F1E"/>
                </a:solidFill>
                <a:latin typeface="함초롬바탕"/>
                <a:cs typeface="함초롬바탕"/>
              </a:rPr>
              <a:t>“EU</a:t>
            </a:r>
            <a:r>
              <a:rPr sz="1000" b="1" spc="-180" dirty="0">
                <a:solidFill>
                  <a:srgbClr val="DF2F1E"/>
                </a:solidFill>
                <a:latin typeface="함초롬바탕"/>
                <a:cs typeface="함초롬바탕"/>
              </a:rPr>
              <a:t> </a:t>
            </a:r>
            <a:r>
              <a:rPr sz="1000" b="1" spc="-100" dirty="0">
                <a:solidFill>
                  <a:srgbClr val="DF2F1E"/>
                </a:solidFill>
                <a:latin typeface="함초롬바탕"/>
                <a:cs typeface="함초롬바탕"/>
              </a:rPr>
              <a:t>보다</a:t>
            </a:r>
            <a:r>
              <a:rPr sz="1000" b="1" spc="-150" dirty="0">
                <a:solidFill>
                  <a:srgbClr val="DF2F1E"/>
                </a:solidFill>
                <a:latin typeface="함초롬바탕"/>
                <a:cs typeface="함초롬바탕"/>
              </a:rPr>
              <a:t> </a:t>
            </a:r>
            <a:r>
              <a:rPr sz="1000" b="1" spc="-100" dirty="0">
                <a:solidFill>
                  <a:srgbClr val="DF2F1E"/>
                </a:solidFill>
                <a:latin typeface="함초롬바탕"/>
                <a:cs typeface="함초롬바탕"/>
              </a:rPr>
              <a:t>시</a:t>
            </a:r>
            <a:r>
              <a:rPr sz="1000" b="1" spc="-155" dirty="0">
                <a:solidFill>
                  <a:srgbClr val="DF2F1E"/>
                </a:solidFill>
                <a:latin typeface="함초롬바탕"/>
                <a:cs typeface="함초롬바탕"/>
              </a:rPr>
              <a:t> </a:t>
            </a:r>
            <a:r>
              <a:rPr sz="1000" b="1" spc="-100" dirty="0">
                <a:solidFill>
                  <a:srgbClr val="DF2F1E"/>
                </a:solidFill>
                <a:latin typeface="함초롬바탕"/>
                <a:cs typeface="함초롬바탕"/>
              </a:rPr>
              <a:t>중심</a:t>
            </a:r>
            <a:r>
              <a:rPr sz="1000" b="1" spc="-150" dirty="0">
                <a:solidFill>
                  <a:srgbClr val="DF2F1E"/>
                </a:solidFill>
                <a:latin typeface="함초롬바탕"/>
                <a:cs typeface="함초롬바탕"/>
              </a:rPr>
              <a:t> </a:t>
            </a:r>
            <a:r>
              <a:rPr sz="1000" b="1" spc="-60" dirty="0">
                <a:solidFill>
                  <a:srgbClr val="DF2F1E"/>
                </a:solidFill>
                <a:latin typeface="함초롬바탕"/>
                <a:cs typeface="함초롬바탕"/>
              </a:rPr>
              <a:t>규제”,</a:t>
            </a:r>
            <a:r>
              <a:rPr sz="1000" b="1" spc="-145" dirty="0">
                <a:solidFill>
                  <a:srgbClr val="DF2F1E"/>
                </a:solidFill>
                <a:latin typeface="함초롬바탕"/>
                <a:cs typeface="함초롬바탕"/>
              </a:rPr>
              <a:t> </a:t>
            </a:r>
            <a:r>
              <a:rPr sz="1000" b="1" spc="-75" dirty="0">
                <a:solidFill>
                  <a:srgbClr val="DF2F1E"/>
                </a:solidFill>
                <a:latin typeface="함초롬바탕"/>
                <a:cs typeface="함초롬바탕"/>
              </a:rPr>
              <a:t>“트럼프</a:t>
            </a:r>
            <a:r>
              <a:rPr sz="1000" b="1" spc="-135" dirty="0">
                <a:solidFill>
                  <a:srgbClr val="DF2F1E"/>
                </a:solidFill>
                <a:latin typeface="함초롬바탕"/>
                <a:cs typeface="함초롬바탕"/>
              </a:rPr>
              <a:t> </a:t>
            </a:r>
            <a:r>
              <a:rPr sz="1000" b="1" spc="-100" dirty="0">
                <a:solidFill>
                  <a:srgbClr val="DF2F1E"/>
                </a:solidFill>
                <a:latin typeface="함초롬바탕"/>
                <a:cs typeface="함초롬바탕"/>
              </a:rPr>
              <a:t>폐지</a:t>
            </a:r>
            <a:r>
              <a:rPr sz="1000" b="1" spc="-155" dirty="0">
                <a:solidFill>
                  <a:srgbClr val="DF2F1E"/>
                </a:solidFill>
                <a:latin typeface="함초롬바탕"/>
                <a:cs typeface="함초롬바탕"/>
              </a:rPr>
              <a:t> </a:t>
            </a:r>
            <a:r>
              <a:rPr sz="1000" b="1" spc="-25" dirty="0">
                <a:solidFill>
                  <a:srgbClr val="DF2F1E"/>
                </a:solidFill>
                <a:latin typeface="함초롬바탕"/>
                <a:cs typeface="함초롬바탕"/>
              </a:rPr>
              <a:t>예고”</a:t>
            </a:r>
            <a:endParaRPr sz="1000">
              <a:latin typeface="함초롬바탕"/>
              <a:cs typeface="함초롬바탕"/>
            </a:endParaRPr>
          </a:p>
          <a:p>
            <a:pPr marL="85090" indent="-85725">
              <a:lnSpc>
                <a:spcPct val="100000"/>
              </a:lnSpc>
              <a:spcBef>
                <a:spcPts val="740"/>
              </a:spcBef>
              <a:buFont typeface="Arial"/>
              <a:buChar char="•"/>
              <a:tabLst>
                <a:tab pos="85725" algn="l"/>
              </a:tabLst>
            </a:pPr>
            <a:r>
              <a:rPr sz="900" b="1" spc="-85" dirty="0">
                <a:latin typeface="함초롬바탕"/>
                <a:cs typeface="함초롬바탕"/>
              </a:rPr>
              <a:t>규제명</a:t>
            </a:r>
            <a:r>
              <a:rPr sz="900" spc="-85" dirty="0">
                <a:latin typeface="함초롬돋움"/>
                <a:cs typeface="함초롬돋움"/>
              </a:rPr>
              <a:t>:</a:t>
            </a:r>
            <a:r>
              <a:rPr sz="900" spc="-105" dirty="0">
                <a:latin typeface="함초롬돋움"/>
                <a:cs typeface="함초롬돋움"/>
              </a:rPr>
              <a:t> </a:t>
            </a:r>
            <a:r>
              <a:rPr sz="900" spc="-90" dirty="0">
                <a:latin typeface="함초롬바탕"/>
                <a:cs typeface="함초롬바탕"/>
              </a:rPr>
              <a:t>안전하고</a:t>
            </a:r>
            <a:r>
              <a:rPr sz="900" spc="-110" dirty="0">
                <a:latin typeface="함초롬바탕"/>
                <a:cs typeface="함초롬바탕"/>
              </a:rPr>
              <a:t> </a:t>
            </a:r>
            <a:r>
              <a:rPr sz="900" spc="-85" dirty="0">
                <a:latin typeface="함초롬바탕"/>
                <a:cs typeface="함초롬바탕"/>
              </a:rPr>
              <a:t>신뢰할</a:t>
            </a:r>
            <a:r>
              <a:rPr sz="900" spc="-110" dirty="0">
                <a:latin typeface="함초롬바탕"/>
                <a:cs typeface="함초롬바탕"/>
              </a:rPr>
              <a:t> </a:t>
            </a:r>
            <a:r>
              <a:rPr sz="900" spc="-60" dirty="0">
                <a:latin typeface="함초롬바탕"/>
                <a:cs typeface="함초롬바탕"/>
              </a:rPr>
              <a:t>수</a:t>
            </a:r>
            <a:r>
              <a:rPr sz="900" spc="-110" dirty="0">
                <a:latin typeface="함초롬바탕"/>
                <a:cs typeface="함초롬바탕"/>
              </a:rPr>
              <a:t> </a:t>
            </a:r>
            <a:r>
              <a:rPr sz="900" spc="-80" dirty="0">
                <a:latin typeface="함초롬바탕"/>
                <a:cs typeface="함초롬바탕"/>
              </a:rPr>
              <a:t>있는</a:t>
            </a:r>
            <a:r>
              <a:rPr sz="900" spc="-125" dirty="0">
                <a:latin typeface="함초롬바탕"/>
                <a:cs typeface="함초롬바탕"/>
              </a:rPr>
              <a:t> </a:t>
            </a:r>
            <a:r>
              <a:rPr sz="900" spc="-60" dirty="0">
                <a:latin typeface="함초롬돋움"/>
                <a:cs typeface="함초롬돋움"/>
              </a:rPr>
              <a:t>AI</a:t>
            </a:r>
            <a:r>
              <a:rPr sz="900" spc="-110" dirty="0">
                <a:latin typeface="함초롬돋움"/>
                <a:cs typeface="함초롬돋움"/>
              </a:rPr>
              <a:t> </a:t>
            </a:r>
            <a:r>
              <a:rPr sz="900" spc="-20" dirty="0">
                <a:latin typeface="함초롬바탕"/>
                <a:cs typeface="함초롬바탕"/>
              </a:rPr>
              <a:t>행정명령</a:t>
            </a:r>
            <a:endParaRPr sz="900">
              <a:latin typeface="함초롬바탕"/>
              <a:cs typeface="함초롬바탕"/>
            </a:endParaRPr>
          </a:p>
          <a:p>
            <a:pPr marL="85090" indent="-85725">
              <a:lnSpc>
                <a:spcPct val="100000"/>
              </a:lnSpc>
              <a:spcBef>
                <a:spcPts val="300"/>
              </a:spcBef>
              <a:buFont typeface="Arial"/>
              <a:buChar char="•"/>
              <a:tabLst>
                <a:tab pos="85725" algn="l"/>
              </a:tabLst>
            </a:pPr>
            <a:r>
              <a:rPr sz="900" b="1" spc="-80" dirty="0">
                <a:latin typeface="함초롬바탕"/>
                <a:cs typeface="함초롬바탕"/>
              </a:rPr>
              <a:t>시기</a:t>
            </a:r>
            <a:r>
              <a:rPr sz="900" spc="-80" dirty="0">
                <a:latin typeface="함초롬돋움"/>
                <a:cs typeface="함초롬돋움"/>
              </a:rPr>
              <a:t>:</a:t>
            </a:r>
            <a:r>
              <a:rPr sz="900" spc="-100" dirty="0">
                <a:latin typeface="함초롬돋움"/>
                <a:cs typeface="함초롬돋움"/>
              </a:rPr>
              <a:t> </a:t>
            </a:r>
            <a:r>
              <a:rPr sz="900" spc="-50" dirty="0">
                <a:latin typeface="함초롬돋움"/>
                <a:cs typeface="함초롬돋움"/>
              </a:rPr>
              <a:t>’23</a:t>
            </a:r>
            <a:r>
              <a:rPr sz="900" spc="-50" dirty="0">
                <a:latin typeface="함초롬바탕"/>
                <a:cs typeface="함초롬바탕"/>
              </a:rPr>
              <a:t>년</a:t>
            </a:r>
            <a:r>
              <a:rPr sz="900" spc="-100" dirty="0">
                <a:latin typeface="함초롬바탕"/>
                <a:cs typeface="함초롬바탕"/>
              </a:rPr>
              <a:t> </a:t>
            </a:r>
            <a:r>
              <a:rPr sz="900" spc="-50" dirty="0">
                <a:latin typeface="함초롬돋움"/>
                <a:cs typeface="함초롬돋움"/>
              </a:rPr>
              <a:t>10</a:t>
            </a:r>
            <a:r>
              <a:rPr sz="900" spc="-50" dirty="0">
                <a:latin typeface="함초롬바탕"/>
                <a:cs typeface="함초롬바탕"/>
              </a:rPr>
              <a:t>월</a:t>
            </a:r>
            <a:r>
              <a:rPr sz="900" spc="-100" dirty="0">
                <a:latin typeface="함초롬바탕"/>
                <a:cs typeface="함초롬바탕"/>
              </a:rPr>
              <a:t> </a:t>
            </a:r>
            <a:r>
              <a:rPr sz="900" spc="-35" dirty="0">
                <a:latin typeface="함초롬바탕"/>
                <a:cs typeface="함초롬바탕"/>
              </a:rPr>
              <a:t>발동</a:t>
            </a:r>
            <a:endParaRPr sz="900">
              <a:latin typeface="함초롬바탕"/>
              <a:cs typeface="함초롬바탕"/>
            </a:endParaRPr>
          </a:p>
          <a:p>
            <a:pPr marL="85090" indent="-85725">
              <a:lnSpc>
                <a:spcPct val="100000"/>
              </a:lnSpc>
              <a:spcBef>
                <a:spcPts val="300"/>
              </a:spcBef>
              <a:buFont typeface="Arial"/>
              <a:buChar char="•"/>
              <a:tabLst>
                <a:tab pos="85725" algn="l"/>
              </a:tabLst>
            </a:pPr>
            <a:r>
              <a:rPr sz="900" b="1" spc="-80" dirty="0">
                <a:latin typeface="함초롬바탕"/>
                <a:cs typeface="함초롬바탕"/>
              </a:rPr>
              <a:t>주요</a:t>
            </a:r>
            <a:r>
              <a:rPr sz="900" b="1" spc="-114" dirty="0">
                <a:latin typeface="함초롬바탕"/>
                <a:cs typeface="함초롬바탕"/>
              </a:rPr>
              <a:t> </a:t>
            </a:r>
            <a:r>
              <a:rPr sz="900" b="1" spc="-25" dirty="0">
                <a:latin typeface="함초롬바탕"/>
                <a:cs typeface="함초롬바탕"/>
              </a:rPr>
              <a:t>내용</a:t>
            </a:r>
            <a:r>
              <a:rPr sz="900" spc="-25" dirty="0">
                <a:latin typeface="함초롬돋움"/>
                <a:cs typeface="함초롬돋움"/>
              </a:rPr>
              <a:t>:</a:t>
            </a:r>
            <a:endParaRPr sz="900">
              <a:latin typeface="함초롬돋움"/>
              <a:cs typeface="함초롬돋움"/>
            </a:endParaRPr>
          </a:p>
          <a:p>
            <a:pPr marL="172085" marR="121920" lvl="1" indent="-105410">
              <a:lnSpc>
                <a:spcPct val="100000"/>
              </a:lnSpc>
              <a:spcBef>
                <a:spcPts val="300"/>
              </a:spcBef>
              <a:buFont typeface=""/>
              <a:buChar char="-"/>
              <a:tabLst>
                <a:tab pos="172720" algn="l"/>
              </a:tabLst>
            </a:pPr>
            <a:r>
              <a:rPr sz="900" spc="-80" dirty="0">
                <a:latin typeface="함초롬바탕"/>
                <a:cs typeface="함초롬바탕"/>
              </a:rPr>
              <a:t>기업</a:t>
            </a:r>
            <a:r>
              <a:rPr sz="900" spc="-114" dirty="0">
                <a:latin typeface="함초롬바탕"/>
                <a:cs typeface="함초롬바탕"/>
              </a:rPr>
              <a:t> </a:t>
            </a:r>
            <a:r>
              <a:rPr sz="900" spc="-80" dirty="0">
                <a:latin typeface="함초롬바탕"/>
                <a:cs typeface="함초롬바탕"/>
              </a:rPr>
              <a:t>개발</a:t>
            </a:r>
            <a:r>
              <a:rPr sz="900" spc="-125" dirty="0">
                <a:latin typeface="함초롬바탕"/>
                <a:cs typeface="함초롬바탕"/>
              </a:rPr>
              <a:t> </a:t>
            </a:r>
            <a:r>
              <a:rPr sz="900" spc="-75" dirty="0">
                <a:latin typeface="함초롬돋움"/>
                <a:cs typeface="함초롬돋움"/>
              </a:rPr>
              <a:t>AI</a:t>
            </a:r>
            <a:r>
              <a:rPr sz="900" spc="-75" dirty="0">
                <a:latin typeface="함초롬바탕"/>
                <a:cs typeface="함초롬바탕"/>
              </a:rPr>
              <a:t>가</a:t>
            </a:r>
            <a:r>
              <a:rPr sz="900" spc="-110" dirty="0">
                <a:latin typeface="함초롬바탕"/>
                <a:cs typeface="함초롬바탕"/>
              </a:rPr>
              <a:t> </a:t>
            </a:r>
            <a:r>
              <a:rPr sz="900" spc="-80" dirty="0">
                <a:latin typeface="함초롬바탕"/>
                <a:cs typeface="함초롬바탕"/>
              </a:rPr>
              <a:t>국가</a:t>
            </a:r>
            <a:r>
              <a:rPr sz="900" spc="-110" dirty="0">
                <a:latin typeface="함초롬바탕"/>
                <a:cs typeface="함초롬바탕"/>
              </a:rPr>
              <a:t> </a:t>
            </a:r>
            <a:r>
              <a:rPr sz="900" spc="-85" dirty="0">
                <a:latin typeface="함초롬바탕"/>
                <a:cs typeface="함초롬바탕"/>
              </a:rPr>
              <a:t>안보에</a:t>
            </a:r>
            <a:r>
              <a:rPr sz="900" spc="-114" dirty="0">
                <a:latin typeface="함초롬바탕"/>
                <a:cs typeface="함초롬바탕"/>
              </a:rPr>
              <a:t> </a:t>
            </a:r>
            <a:r>
              <a:rPr sz="900" spc="-80" dirty="0">
                <a:latin typeface="함초롬바탕"/>
                <a:cs typeface="함초롬바탕"/>
              </a:rPr>
              <a:t>위험</a:t>
            </a:r>
            <a:r>
              <a:rPr sz="900" spc="-110" dirty="0">
                <a:latin typeface="함초롬바탕"/>
                <a:cs typeface="함초롬바탕"/>
              </a:rPr>
              <a:t> </a:t>
            </a:r>
            <a:r>
              <a:rPr sz="900" spc="-85" dirty="0">
                <a:latin typeface="함초롬바탕"/>
                <a:cs typeface="함초롬바탕"/>
              </a:rPr>
              <a:t>초래할</a:t>
            </a:r>
            <a:r>
              <a:rPr sz="900" spc="-114" dirty="0">
                <a:latin typeface="함초롬바탕"/>
                <a:cs typeface="함초롬바탕"/>
              </a:rPr>
              <a:t> </a:t>
            </a:r>
            <a:r>
              <a:rPr sz="900" spc="-25" dirty="0">
                <a:latin typeface="함초롬바탕"/>
                <a:cs typeface="함초롬바탕"/>
              </a:rPr>
              <a:t>경우 </a:t>
            </a:r>
            <a:r>
              <a:rPr sz="900" spc="-85" dirty="0">
                <a:latin typeface="함초롬바탕"/>
                <a:cs typeface="함초롬바탕"/>
              </a:rPr>
              <a:t>정부에</a:t>
            </a:r>
            <a:r>
              <a:rPr sz="900" spc="-114" dirty="0">
                <a:latin typeface="함초롬바탕"/>
                <a:cs typeface="함초롬바탕"/>
              </a:rPr>
              <a:t> </a:t>
            </a:r>
            <a:r>
              <a:rPr sz="900" spc="-25" dirty="0">
                <a:latin typeface="함초롬바탕"/>
                <a:cs typeface="함초롬바탕"/>
              </a:rPr>
              <a:t>통지</a:t>
            </a:r>
            <a:endParaRPr sz="900">
              <a:latin typeface="함초롬바탕"/>
              <a:cs typeface="함초롬바탕"/>
            </a:endParaRPr>
          </a:p>
          <a:p>
            <a:pPr marL="172085" marR="78740" lvl="1" indent="-105410">
              <a:lnSpc>
                <a:spcPct val="100000"/>
              </a:lnSpc>
              <a:spcBef>
                <a:spcPts val="300"/>
              </a:spcBef>
              <a:buFont typeface=""/>
              <a:buChar char="-"/>
              <a:tabLst>
                <a:tab pos="172720" algn="l"/>
              </a:tabLst>
            </a:pPr>
            <a:r>
              <a:rPr sz="900" spc="-80" dirty="0">
                <a:latin typeface="함초롬바탕"/>
                <a:cs typeface="함초롬바탕"/>
              </a:rPr>
              <a:t>연방</a:t>
            </a:r>
            <a:r>
              <a:rPr sz="900" spc="-120" dirty="0">
                <a:latin typeface="함초롬바탕"/>
                <a:cs typeface="함초롬바탕"/>
              </a:rPr>
              <a:t> </a:t>
            </a:r>
            <a:r>
              <a:rPr sz="900" spc="-80" dirty="0">
                <a:latin typeface="함초롬바탕"/>
                <a:cs typeface="함초롬바탕"/>
              </a:rPr>
              <a:t>정부</a:t>
            </a:r>
            <a:r>
              <a:rPr sz="900" spc="-125" dirty="0">
                <a:latin typeface="함초롬바탕"/>
                <a:cs typeface="함초롬바탕"/>
              </a:rPr>
              <a:t> </a:t>
            </a:r>
            <a:r>
              <a:rPr sz="900" spc="-80" dirty="0">
                <a:latin typeface="함초롬바탕"/>
                <a:cs typeface="함초롬바탕"/>
              </a:rPr>
              <a:t>기관</a:t>
            </a:r>
            <a:r>
              <a:rPr sz="900" spc="-114" dirty="0">
                <a:latin typeface="함초롬바탕"/>
                <a:cs typeface="함초롬바탕"/>
              </a:rPr>
              <a:t> </a:t>
            </a:r>
            <a:r>
              <a:rPr sz="900" spc="-60" dirty="0">
                <a:latin typeface="함초롬돋움"/>
                <a:cs typeface="함초롬돋움"/>
              </a:rPr>
              <a:t>AI</a:t>
            </a:r>
            <a:r>
              <a:rPr sz="900" spc="-120" dirty="0">
                <a:latin typeface="함초롬돋움"/>
                <a:cs typeface="함초롬돋움"/>
              </a:rPr>
              <a:t> </a:t>
            </a:r>
            <a:r>
              <a:rPr sz="900" spc="-80" dirty="0">
                <a:latin typeface="함초롬바탕"/>
                <a:cs typeface="함초롬바탕"/>
              </a:rPr>
              <a:t>활용</a:t>
            </a:r>
            <a:r>
              <a:rPr sz="900" spc="-114" dirty="0">
                <a:latin typeface="함초롬바탕"/>
                <a:cs typeface="함초롬바탕"/>
              </a:rPr>
              <a:t> </a:t>
            </a:r>
            <a:r>
              <a:rPr sz="900" spc="-60" dirty="0">
                <a:latin typeface="함초롬바탕"/>
                <a:cs typeface="함초롬바탕"/>
              </a:rPr>
              <a:t>시</a:t>
            </a:r>
            <a:r>
              <a:rPr sz="900" spc="-125" dirty="0">
                <a:latin typeface="함초롬바탕"/>
                <a:cs typeface="함초롬바탕"/>
              </a:rPr>
              <a:t> </a:t>
            </a:r>
            <a:r>
              <a:rPr sz="900" spc="-80" dirty="0">
                <a:latin typeface="함초롬바탕"/>
                <a:cs typeface="함초롬바탕"/>
              </a:rPr>
              <a:t>내용</a:t>
            </a:r>
            <a:r>
              <a:rPr sz="900" spc="-114" dirty="0">
                <a:latin typeface="함초롬바탕"/>
                <a:cs typeface="함초롬바탕"/>
              </a:rPr>
              <a:t> </a:t>
            </a:r>
            <a:r>
              <a:rPr sz="900" spc="-80" dirty="0">
                <a:latin typeface="함초롬바탕"/>
                <a:cs typeface="함초롬바탕"/>
              </a:rPr>
              <a:t>공개</a:t>
            </a:r>
            <a:r>
              <a:rPr sz="900" spc="-130" dirty="0">
                <a:latin typeface="함초롬바탕"/>
                <a:cs typeface="함초롬바탕"/>
              </a:rPr>
              <a:t> </a:t>
            </a:r>
            <a:r>
              <a:rPr sz="900" spc="-60" dirty="0">
                <a:latin typeface="함초롬바탕"/>
                <a:cs typeface="함초롬바탕"/>
              </a:rPr>
              <a:t>및</a:t>
            </a:r>
            <a:r>
              <a:rPr sz="900" spc="-114" dirty="0">
                <a:latin typeface="함초롬바탕"/>
                <a:cs typeface="함초롬바탕"/>
              </a:rPr>
              <a:t> </a:t>
            </a:r>
            <a:r>
              <a:rPr sz="900" spc="-45" dirty="0">
                <a:latin typeface="함초롬바탕"/>
                <a:cs typeface="함초롬바탕"/>
              </a:rPr>
              <a:t>부작용 </a:t>
            </a:r>
            <a:r>
              <a:rPr sz="900" spc="-25" dirty="0">
                <a:latin typeface="함초롬바탕"/>
                <a:cs typeface="함초롬바탕"/>
              </a:rPr>
              <a:t>검증</a:t>
            </a:r>
            <a:endParaRPr sz="900">
              <a:latin typeface="함초롬바탕"/>
              <a:cs typeface="함초롬바탕"/>
            </a:endParaRPr>
          </a:p>
          <a:p>
            <a:pPr marL="172085" lvl="1" indent="-106045">
              <a:lnSpc>
                <a:spcPct val="100000"/>
              </a:lnSpc>
              <a:spcBef>
                <a:spcPts val="300"/>
              </a:spcBef>
              <a:buChar char="-"/>
              <a:tabLst>
                <a:tab pos="172720" algn="l"/>
              </a:tabLst>
            </a:pPr>
            <a:r>
              <a:rPr sz="900" spc="-60" dirty="0">
                <a:latin typeface="함초롬돋움"/>
                <a:cs typeface="함초롬돋움"/>
              </a:rPr>
              <a:t>AI</a:t>
            </a:r>
            <a:r>
              <a:rPr sz="900" spc="-114" dirty="0">
                <a:latin typeface="함초롬돋움"/>
                <a:cs typeface="함초롬돋움"/>
              </a:rPr>
              <a:t> </a:t>
            </a:r>
            <a:r>
              <a:rPr sz="900" spc="-80" dirty="0">
                <a:latin typeface="함초롬바탕"/>
                <a:cs typeface="함초롬바탕"/>
              </a:rPr>
              <a:t>기술</a:t>
            </a:r>
            <a:r>
              <a:rPr sz="900" spc="-110" dirty="0">
                <a:latin typeface="함초롬바탕"/>
                <a:cs typeface="함초롬바탕"/>
              </a:rPr>
              <a:t> </a:t>
            </a:r>
            <a:r>
              <a:rPr sz="900" spc="-85" dirty="0">
                <a:latin typeface="함초롬바탕"/>
                <a:cs typeface="함초롬바탕"/>
              </a:rPr>
              <a:t>이용에</a:t>
            </a:r>
            <a:r>
              <a:rPr sz="900" spc="-125" dirty="0">
                <a:latin typeface="함초롬바탕"/>
                <a:cs typeface="함초롬바탕"/>
              </a:rPr>
              <a:t> </a:t>
            </a:r>
            <a:r>
              <a:rPr sz="900" spc="-80" dirty="0">
                <a:latin typeface="함초롬바탕"/>
                <a:cs typeface="함초롬바탕"/>
              </a:rPr>
              <a:t>따른</a:t>
            </a:r>
            <a:r>
              <a:rPr sz="900" spc="-110" dirty="0">
                <a:latin typeface="함초롬바탕"/>
                <a:cs typeface="함초롬바탕"/>
              </a:rPr>
              <a:t> </a:t>
            </a:r>
            <a:r>
              <a:rPr sz="900" spc="-90" dirty="0">
                <a:latin typeface="함초롬바탕"/>
                <a:cs typeface="함초롬바탕"/>
              </a:rPr>
              <a:t>개인정보</a:t>
            </a:r>
            <a:r>
              <a:rPr sz="900" spc="-110" dirty="0">
                <a:latin typeface="함초롬바탕"/>
                <a:cs typeface="함초롬바탕"/>
              </a:rPr>
              <a:t> </a:t>
            </a:r>
            <a:r>
              <a:rPr sz="900" spc="-80" dirty="0">
                <a:latin typeface="함초롬바탕"/>
                <a:cs typeface="함초롬바탕"/>
              </a:rPr>
              <a:t>보호</a:t>
            </a:r>
            <a:r>
              <a:rPr sz="900" spc="-114" dirty="0">
                <a:latin typeface="함초롬바탕"/>
                <a:cs typeface="함초롬바탕"/>
              </a:rPr>
              <a:t> </a:t>
            </a:r>
            <a:r>
              <a:rPr sz="900" spc="-60" dirty="0">
                <a:latin typeface="함초롬바탕"/>
                <a:cs typeface="함초롬바탕"/>
              </a:rPr>
              <a:t>등</a:t>
            </a:r>
            <a:endParaRPr sz="900">
              <a:latin typeface="함초롬바탕"/>
              <a:cs typeface="함초롬바탕"/>
            </a:endParaRPr>
          </a:p>
        </p:txBody>
      </p:sp>
      <p:sp>
        <p:nvSpPr>
          <p:cNvPr id="66" name="object 66"/>
          <p:cNvSpPr txBox="1"/>
          <p:nvPr/>
        </p:nvSpPr>
        <p:spPr>
          <a:xfrm>
            <a:off x="1525836" y="4027228"/>
            <a:ext cx="2132965" cy="1522730"/>
          </a:xfrm>
          <a:prstGeom prst="rect">
            <a:avLst/>
          </a:prstGeom>
        </p:spPr>
        <p:txBody>
          <a:bodyPr vert="horz" wrap="square" lIns="0" tIns="12065" rIns="0" bIns="0" rtlCol="0">
            <a:spAutoFit/>
          </a:bodyPr>
          <a:lstStyle/>
          <a:p>
            <a:pPr>
              <a:lnSpc>
                <a:spcPct val="100000"/>
              </a:lnSpc>
              <a:spcBef>
                <a:spcPts val="95"/>
              </a:spcBef>
            </a:pPr>
            <a:r>
              <a:rPr sz="1000" b="1" spc="-45" dirty="0">
                <a:solidFill>
                  <a:srgbClr val="DF2F1E"/>
                </a:solidFill>
                <a:latin typeface="함초롬바탕"/>
                <a:cs typeface="함초롬바탕"/>
              </a:rPr>
              <a:t>“포괄적,</a:t>
            </a:r>
            <a:r>
              <a:rPr sz="1000" b="1" spc="-125" dirty="0">
                <a:solidFill>
                  <a:srgbClr val="DF2F1E"/>
                </a:solidFill>
                <a:latin typeface="함초롬바탕"/>
                <a:cs typeface="함초롬바탕"/>
              </a:rPr>
              <a:t> </a:t>
            </a:r>
            <a:r>
              <a:rPr sz="1000" b="1" spc="-75" dirty="0">
                <a:solidFill>
                  <a:srgbClr val="DF2F1E"/>
                </a:solidFill>
                <a:latin typeface="함초롬바탕"/>
                <a:cs typeface="함초롬바탕"/>
              </a:rPr>
              <a:t>사전적,</a:t>
            </a:r>
            <a:r>
              <a:rPr sz="1000" b="1" spc="-110" dirty="0">
                <a:solidFill>
                  <a:srgbClr val="DF2F1E"/>
                </a:solidFill>
                <a:latin typeface="함초롬바탕"/>
                <a:cs typeface="함초롬바탕"/>
              </a:rPr>
              <a:t> </a:t>
            </a:r>
            <a:r>
              <a:rPr sz="1000" b="1" spc="-50" dirty="0">
                <a:solidFill>
                  <a:srgbClr val="DF2F1E"/>
                </a:solidFill>
                <a:latin typeface="함초롬바탕"/>
                <a:cs typeface="함초롬바탕"/>
              </a:rPr>
              <a:t>경직적</a:t>
            </a:r>
            <a:r>
              <a:rPr sz="1000" b="1" spc="75" dirty="0">
                <a:solidFill>
                  <a:srgbClr val="DF2F1E"/>
                </a:solidFill>
                <a:latin typeface="함초롬바탕"/>
                <a:cs typeface="함초롬바탕"/>
              </a:rPr>
              <a:t> </a:t>
            </a:r>
            <a:r>
              <a:rPr sz="1000" b="1" spc="-80" dirty="0">
                <a:solidFill>
                  <a:srgbClr val="DF2F1E"/>
                </a:solidFill>
                <a:latin typeface="함초롬바탕"/>
                <a:cs typeface="함초롬바탕"/>
              </a:rPr>
              <a:t>규제</a:t>
            </a:r>
            <a:r>
              <a:rPr sz="1000" b="1" spc="-125" dirty="0">
                <a:solidFill>
                  <a:srgbClr val="DF2F1E"/>
                </a:solidFill>
                <a:latin typeface="함초롬바탕"/>
                <a:cs typeface="함초롬바탕"/>
              </a:rPr>
              <a:t> </a:t>
            </a:r>
            <a:r>
              <a:rPr sz="1000" b="1" spc="-25" dirty="0">
                <a:solidFill>
                  <a:srgbClr val="DF2F1E"/>
                </a:solidFill>
                <a:latin typeface="함초롬바탕"/>
                <a:cs typeface="함초롬바탕"/>
              </a:rPr>
              <a:t>방식”</a:t>
            </a:r>
            <a:endParaRPr sz="1000">
              <a:latin typeface="함초롬바탕"/>
              <a:cs typeface="함초롬바탕"/>
            </a:endParaRPr>
          </a:p>
          <a:p>
            <a:pPr marL="85090" indent="-85725">
              <a:lnSpc>
                <a:spcPct val="100000"/>
              </a:lnSpc>
              <a:spcBef>
                <a:spcPts val="750"/>
              </a:spcBef>
              <a:buFont typeface="Arial"/>
              <a:buChar char="•"/>
              <a:tabLst>
                <a:tab pos="85725" algn="l"/>
              </a:tabLst>
            </a:pPr>
            <a:r>
              <a:rPr sz="900" b="1" spc="-85" dirty="0">
                <a:latin typeface="함초롬바탕"/>
                <a:cs typeface="함초롬바탕"/>
              </a:rPr>
              <a:t>규제명</a:t>
            </a:r>
            <a:r>
              <a:rPr sz="900" spc="-85" dirty="0">
                <a:latin typeface="함초롬돋움"/>
                <a:cs typeface="함초롬돋움"/>
              </a:rPr>
              <a:t>:</a:t>
            </a:r>
            <a:r>
              <a:rPr sz="900" spc="-100" dirty="0">
                <a:latin typeface="함초롬돋움"/>
                <a:cs typeface="함초롬돋움"/>
              </a:rPr>
              <a:t> </a:t>
            </a:r>
            <a:r>
              <a:rPr sz="900" spc="-60" dirty="0">
                <a:latin typeface="함초롬돋움"/>
                <a:cs typeface="함초롬돋움"/>
              </a:rPr>
              <a:t>AI</a:t>
            </a:r>
            <a:r>
              <a:rPr sz="900" spc="-100" dirty="0">
                <a:latin typeface="함초롬돋움"/>
                <a:cs typeface="함초롬돋움"/>
              </a:rPr>
              <a:t> </a:t>
            </a:r>
            <a:r>
              <a:rPr sz="900" spc="-75" dirty="0">
                <a:latin typeface="함초롬바탕"/>
                <a:cs typeface="함초롬바탕"/>
              </a:rPr>
              <a:t>규제법</a:t>
            </a:r>
            <a:r>
              <a:rPr sz="900" spc="-75" dirty="0">
                <a:latin typeface="함초롬돋움"/>
                <a:cs typeface="함초롬돋움"/>
              </a:rPr>
              <a:t>(AI</a:t>
            </a:r>
            <a:r>
              <a:rPr sz="900" spc="-85" dirty="0">
                <a:latin typeface="함초롬돋움"/>
                <a:cs typeface="함초롬돋움"/>
              </a:rPr>
              <a:t> </a:t>
            </a:r>
            <a:r>
              <a:rPr sz="900" spc="-20" dirty="0">
                <a:latin typeface="함초롬돋움"/>
                <a:cs typeface="함초롬돋움"/>
              </a:rPr>
              <a:t>Act)</a:t>
            </a:r>
            <a:endParaRPr sz="900">
              <a:latin typeface="함초롬돋움"/>
              <a:cs typeface="함초롬돋움"/>
            </a:endParaRPr>
          </a:p>
          <a:p>
            <a:pPr marL="85090" indent="-85725">
              <a:lnSpc>
                <a:spcPct val="100000"/>
              </a:lnSpc>
              <a:spcBef>
                <a:spcPts val="300"/>
              </a:spcBef>
              <a:buFont typeface="Arial"/>
              <a:buChar char="•"/>
              <a:tabLst>
                <a:tab pos="85725" algn="l"/>
              </a:tabLst>
            </a:pPr>
            <a:r>
              <a:rPr sz="900" b="1" spc="-80" dirty="0">
                <a:latin typeface="함초롬바탕"/>
                <a:cs typeface="함초롬바탕"/>
              </a:rPr>
              <a:t>시기</a:t>
            </a:r>
            <a:r>
              <a:rPr sz="900" spc="-80" dirty="0">
                <a:latin typeface="함초롬돋움"/>
                <a:cs typeface="함초롬돋움"/>
              </a:rPr>
              <a:t>:</a:t>
            </a:r>
            <a:r>
              <a:rPr sz="900" spc="-105" dirty="0">
                <a:latin typeface="함초롬돋움"/>
                <a:cs typeface="함초롬돋움"/>
              </a:rPr>
              <a:t> </a:t>
            </a:r>
            <a:r>
              <a:rPr sz="900" spc="-70" dirty="0">
                <a:latin typeface="함초롬돋움"/>
                <a:cs typeface="함초롬돋움"/>
              </a:rPr>
              <a:t>’2G</a:t>
            </a:r>
            <a:r>
              <a:rPr sz="900" spc="-70" dirty="0">
                <a:latin typeface="함초롬바탕"/>
                <a:cs typeface="함초롬바탕"/>
              </a:rPr>
              <a:t>년</a:t>
            </a:r>
            <a:r>
              <a:rPr sz="900" spc="-110" dirty="0">
                <a:latin typeface="함초롬바탕"/>
                <a:cs typeface="함초롬바탕"/>
              </a:rPr>
              <a:t> </a:t>
            </a:r>
            <a:r>
              <a:rPr sz="900" spc="-50" dirty="0">
                <a:latin typeface="함초롬돋움"/>
                <a:cs typeface="함초롬돋움"/>
              </a:rPr>
              <a:t>8</a:t>
            </a:r>
            <a:r>
              <a:rPr sz="900" spc="-50" dirty="0">
                <a:latin typeface="함초롬바탕"/>
                <a:cs typeface="함초롬바탕"/>
              </a:rPr>
              <a:t>월</a:t>
            </a:r>
            <a:r>
              <a:rPr sz="900" spc="-105" dirty="0">
                <a:latin typeface="함초롬바탕"/>
                <a:cs typeface="함초롬바탕"/>
              </a:rPr>
              <a:t> </a:t>
            </a:r>
            <a:r>
              <a:rPr sz="900" spc="-80" dirty="0">
                <a:latin typeface="함초롬바탕"/>
                <a:cs typeface="함초롬바탕"/>
              </a:rPr>
              <a:t>전면</a:t>
            </a:r>
            <a:r>
              <a:rPr sz="900" spc="-120" dirty="0">
                <a:latin typeface="함초롬바탕"/>
                <a:cs typeface="함초롬바탕"/>
              </a:rPr>
              <a:t> </a:t>
            </a:r>
            <a:r>
              <a:rPr sz="900" spc="-25" dirty="0">
                <a:latin typeface="함초롬바탕"/>
                <a:cs typeface="함초롬바탕"/>
              </a:rPr>
              <a:t>시행</a:t>
            </a:r>
            <a:endParaRPr sz="900">
              <a:latin typeface="함초롬바탕"/>
              <a:cs typeface="함초롬바탕"/>
            </a:endParaRPr>
          </a:p>
          <a:p>
            <a:pPr marL="85090" indent="-85725">
              <a:lnSpc>
                <a:spcPct val="100000"/>
              </a:lnSpc>
              <a:spcBef>
                <a:spcPts val="300"/>
              </a:spcBef>
              <a:buFont typeface="Arial"/>
              <a:buChar char="•"/>
              <a:tabLst>
                <a:tab pos="85725" algn="l"/>
              </a:tabLst>
            </a:pPr>
            <a:r>
              <a:rPr sz="900" b="1" spc="-80" dirty="0">
                <a:latin typeface="함초롬바탕"/>
                <a:cs typeface="함초롬바탕"/>
              </a:rPr>
              <a:t>주요</a:t>
            </a:r>
            <a:r>
              <a:rPr sz="900" b="1" spc="-114" dirty="0">
                <a:latin typeface="함초롬바탕"/>
                <a:cs typeface="함초롬바탕"/>
              </a:rPr>
              <a:t> </a:t>
            </a:r>
            <a:r>
              <a:rPr sz="900" b="1" spc="-25" dirty="0">
                <a:latin typeface="함초롬바탕"/>
                <a:cs typeface="함초롬바탕"/>
              </a:rPr>
              <a:t>내용</a:t>
            </a:r>
            <a:r>
              <a:rPr sz="900" spc="-25" dirty="0">
                <a:latin typeface="함초롬돋움"/>
                <a:cs typeface="함초롬돋움"/>
              </a:rPr>
              <a:t>:</a:t>
            </a:r>
            <a:endParaRPr sz="900">
              <a:latin typeface="함초롬돋움"/>
              <a:cs typeface="함초롬돋움"/>
            </a:endParaRPr>
          </a:p>
          <a:p>
            <a:pPr marL="172085" marR="109855" lvl="1" indent="-105410">
              <a:lnSpc>
                <a:spcPct val="100000"/>
              </a:lnSpc>
              <a:spcBef>
                <a:spcPts val="300"/>
              </a:spcBef>
              <a:buChar char="-"/>
              <a:tabLst>
                <a:tab pos="172720" algn="l"/>
              </a:tabLst>
            </a:pPr>
            <a:r>
              <a:rPr sz="900" spc="-60" dirty="0">
                <a:latin typeface="함초롬돋움"/>
                <a:cs typeface="함초롬돋움"/>
              </a:rPr>
              <a:t>AI</a:t>
            </a:r>
            <a:r>
              <a:rPr sz="900" spc="-114" dirty="0">
                <a:latin typeface="함초롬돋움"/>
                <a:cs typeface="함초롬돋움"/>
              </a:rPr>
              <a:t> </a:t>
            </a:r>
            <a:r>
              <a:rPr sz="900" spc="-80" dirty="0">
                <a:latin typeface="함초롬바탕"/>
                <a:cs typeface="함초롬바탕"/>
              </a:rPr>
              <a:t>위험</a:t>
            </a:r>
            <a:r>
              <a:rPr sz="900" spc="-114" dirty="0">
                <a:latin typeface="함초롬바탕"/>
                <a:cs typeface="함초롬바탕"/>
              </a:rPr>
              <a:t> </a:t>
            </a:r>
            <a:r>
              <a:rPr sz="900" spc="-85" dirty="0">
                <a:latin typeface="함초롬바탕"/>
                <a:cs typeface="함초롬바탕"/>
              </a:rPr>
              <a:t>정도에</a:t>
            </a:r>
            <a:r>
              <a:rPr sz="900" spc="-125" dirty="0">
                <a:latin typeface="함초롬바탕"/>
                <a:cs typeface="함초롬바탕"/>
              </a:rPr>
              <a:t> </a:t>
            </a:r>
            <a:r>
              <a:rPr sz="900" spc="-80" dirty="0">
                <a:latin typeface="함초롬바탕"/>
                <a:cs typeface="함초롬바탕"/>
              </a:rPr>
              <a:t>따라</a:t>
            </a:r>
            <a:r>
              <a:rPr sz="900" spc="-110" dirty="0">
                <a:latin typeface="함초롬바탕"/>
                <a:cs typeface="함초롬바탕"/>
              </a:rPr>
              <a:t> </a:t>
            </a:r>
            <a:r>
              <a:rPr sz="900" spc="-85" dirty="0">
                <a:latin typeface="함초롬바탕"/>
                <a:cs typeface="함초롬바탕"/>
              </a:rPr>
              <a:t>‘허용할</a:t>
            </a:r>
            <a:r>
              <a:rPr sz="900" spc="-114" dirty="0">
                <a:latin typeface="함초롬바탕"/>
                <a:cs typeface="함초롬바탕"/>
              </a:rPr>
              <a:t> </a:t>
            </a:r>
            <a:r>
              <a:rPr sz="900" spc="-60" dirty="0">
                <a:latin typeface="함초롬바탕"/>
                <a:cs typeface="함초롬바탕"/>
              </a:rPr>
              <a:t>수</a:t>
            </a:r>
            <a:r>
              <a:rPr sz="900" spc="-114" dirty="0">
                <a:latin typeface="함초롬바탕"/>
                <a:cs typeface="함초롬바탕"/>
              </a:rPr>
              <a:t> </a:t>
            </a:r>
            <a:r>
              <a:rPr sz="900" spc="-80" dirty="0">
                <a:latin typeface="함초롬바탕"/>
                <a:cs typeface="함초롬바탕"/>
              </a:rPr>
              <a:t>없는</a:t>
            </a:r>
            <a:r>
              <a:rPr sz="900" spc="-125" dirty="0">
                <a:latin typeface="함초롬바탕"/>
                <a:cs typeface="함초롬바탕"/>
              </a:rPr>
              <a:t> </a:t>
            </a:r>
            <a:r>
              <a:rPr sz="900" spc="-30" dirty="0">
                <a:latin typeface="함초롬바탕"/>
                <a:cs typeface="함초롬바탕"/>
              </a:rPr>
              <a:t>위험</a:t>
            </a:r>
            <a:r>
              <a:rPr sz="900" spc="-30" dirty="0">
                <a:latin typeface="함초롬돋움"/>
                <a:cs typeface="함초롬돋움"/>
              </a:rPr>
              <a:t>’, </a:t>
            </a:r>
            <a:r>
              <a:rPr sz="900" spc="-85" dirty="0">
                <a:latin typeface="함초롬바탕"/>
                <a:cs typeface="함초롬바탕"/>
              </a:rPr>
              <a:t>‘고위험’, ‘제한된</a:t>
            </a:r>
            <a:r>
              <a:rPr sz="900" spc="-95" dirty="0">
                <a:latin typeface="함초롬바탕"/>
                <a:cs typeface="함초롬바탕"/>
              </a:rPr>
              <a:t> </a:t>
            </a:r>
            <a:r>
              <a:rPr sz="900" spc="-85" dirty="0">
                <a:latin typeface="함초롬바탕"/>
                <a:cs typeface="함초롬바탕"/>
              </a:rPr>
              <a:t>위험’,</a:t>
            </a:r>
            <a:r>
              <a:rPr sz="900" spc="-95" dirty="0">
                <a:latin typeface="함초롬바탕"/>
                <a:cs typeface="함초롬바탕"/>
              </a:rPr>
              <a:t> </a:t>
            </a:r>
            <a:r>
              <a:rPr sz="900" spc="-80" dirty="0">
                <a:latin typeface="함초롬바탕"/>
                <a:cs typeface="함초롬바탕"/>
              </a:rPr>
              <a:t>‘최소</a:t>
            </a:r>
            <a:r>
              <a:rPr sz="900" spc="-100" dirty="0">
                <a:latin typeface="함초롬바탕"/>
                <a:cs typeface="함초롬바탕"/>
              </a:rPr>
              <a:t> </a:t>
            </a:r>
            <a:r>
              <a:rPr sz="900" spc="-10" dirty="0">
                <a:latin typeface="함초롬바탕"/>
                <a:cs typeface="함초롬바탕"/>
              </a:rPr>
              <a:t>위험</a:t>
            </a:r>
            <a:r>
              <a:rPr sz="900" spc="-10" dirty="0">
                <a:latin typeface="함초롬돋움"/>
                <a:cs typeface="함초롬돋움"/>
              </a:rPr>
              <a:t>’</a:t>
            </a:r>
            <a:r>
              <a:rPr sz="900" spc="-10" dirty="0">
                <a:latin typeface="함초롬바탕"/>
                <a:cs typeface="함초롬바탕"/>
              </a:rPr>
              <a:t>으로 </a:t>
            </a:r>
            <a:r>
              <a:rPr sz="900" spc="-90" dirty="0">
                <a:latin typeface="함초롬바탕"/>
                <a:cs typeface="함초롬바탕"/>
              </a:rPr>
              <a:t>구분하여</a:t>
            </a:r>
            <a:r>
              <a:rPr sz="900" spc="-114" dirty="0">
                <a:latin typeface="함초롬바탕"/>
                <a:cs typeface="함초롬바탕"/>
              </a:rPr>
              <a:t> </a:t>
            </a:r>
            <a:r>
              <a:rPr sz="900" spc="-80" dirty="0">
                <a:latin typeface="함초롬바탕"/>
                <a:cs typeface="함초롬바탕"/>
              </a:rPr>
              <a:t>위험</a:t>
            </a:r>
            <a:r>
              <a:rPr sz="900" spc="-114" dirty="0">
                <a:latin typeface="함초롬바탕"/>
                <a:cs typeface="함초롬바탕"/>
              </a:rPr>
              <a:t> </a:t>
            </a:r>
            <a:r>
              <a:rPr sz="900" spc="-60" dirty="0">
                <a:latin typeface="함초롬바탕"/>
                <a:cs typeface="함초롬바탕"/>
              </a:rPr>
              <a:t>별</a:t>
            </a:r>
            <a:r>
              <a:rPr sz="900" spc="-120" dirty="0">
                <a:latin typeface="함초롬바탕"/>
                <a:cs typeface="함초롬바탕"/>
              </a:rPr>
              <a:t> </a:t>
            </a:r>
            <a:r>
              <a:rPr sz="900" spc="-80" dirty="0">
                <a:latin typeface="함초롬바탕"/>
                <a:cs typeface="함초롬바탕"/>
              </a:rPr>
              <a:t>차등</a:t>
            </a:r>
            <a:r>
              <a:rPr sz="900" spc="-114" dirty="0">
                <a:latin typeface="함초롬바탕"/>
                <a:cs typeface="함초롬바탕"/>
              </a:rPr>
              <a:t> </a:t>
            </a:r>
            <a:r>
              <a:rPr sz="900" spc="-35" dirty="0">
                <a:latin typeface="함초롬바탕"/>
                <a:cs typeface="함초롬바탕"/>
              </a:rPr>
              <a:t>규제</a:t>
            </a:r>
            <a:endParaRPr sz="900">
              <a:latin typeface="함초롬바탕"/>
              <a:cs typeface="함초롬바탕"/>
            </a:endParaRPr>
          </a:p>
          <a:p>
            <a:pPr marL="172085" lvl="1" indent="-106045">
              <a:lnSpc>
                <a:spcPct val="100000"/>
              </a:lnSpc>
              <a:spcBef>
                <a:spcPts val="300"/>
              </a:spcBef>
              <a:buFont typeface=""/>
              <a:buChar char="-"/>
              <a:tabLst>
                <a:tab pos="172720" algn="l"/>
              </a:tabLst>
            </a:pPr>
            <a:r>
              <a:rPr sz="900" spc="-80" dirty="0">
                <a:latin typeface="함초롬바탕"/>
                <a:cs typeface="함초롬바탕"/>
              </a:rPr>
              <a:t>규제</a:t>
            </a:r>
            <a:r>
              <a:rPr sz="900" spc="-114" dirty="0">
                <a:latin typeface="함초롬바탕"/>
                <a:cs typeface="함초롬바탕"/>
              </a:rPr>
              <a:t> </a:t>
            </a:r>
            <a:r>
              <a:rPr sz="900" spc="-80" dirty="0">
                <a:latin typeface="함초롬바탕"/>
                <a:cs typeface="함초롬바탕"/>
              </a:rPr>
              <a:t>위반</a:t>
            </a:r>
            <a:r>
              <a:rPr sz="900" spc="-130" dirty="0">
                <a:latin typeface="함초롬바탕"/>
                <a:cs typeface="함초롬바탕"/>
              </a:rPr>
              <a:t> </a:t>
            </a:r>
            <a:r>
              <a:rPr sz="900" spc="-85" dirty="0">
                <a:latin typeface="함초롬바탕"/>
                <a:cs typeface="함초롬바탕"/>
              </a:rPr>
              <a:t>기업에</a:t>
            </a:r>
            <a:r>
              <a:rPr sz="900" spc="-110" dirty="0">
                <a:latin typeface="함초롬바탕"/>
                <a:cs typeface="함초롬바탕"/>
              </a:rPr>
              <a:t> </a:t>
            </a:r>
            <a:r>
              <a:rPr sz="900" spc="-80" dirty="0">
                <a:latin typeface="함초롬바탕"/>
                <a:cs typeface="함초롬바탕"/>
              </a:rPr>
              <a:t>최대</a:t>
            </a:r>
            <a:r>
              <a:rPr sz="900" spc="-114" dirty="0">
                <a:latin typeface="함초롬바탕"/>
                <a:cs typeface="함초롬바탕"/>
              </a:rPr>
              <a:t> </a:t>
            </a:r>
            <a:r>
              <a:rPr sz="900" spc="-60" dirty="0">
                <a:latin typeface="함초롬바탕"/>
                <a:cs typeface="함초롬바탕"/>
              </a:rPr>
              <a:t>연</a:t>
            </a:r>
            <a:r>
              <a:rPr sz="900" spc="-125" dirty="0">
                <a:latin typeface="함초롬바탕"/>
                <a:cs typeface="함초롬바탕"/>
              </a:rPr>
              <a:t> </a:t>
            </a:r>
            <a:r>
              <a:rPr sz="900" spc="-80" dirty="0">
                <a:latin typeface="함초롬바탕"/>
                <a:cs typeface="함초롬바탕"/>
              </a:rPr>
              <a:t>매출</a:t>
            </a:r>
            <a:r>
              <a:rPr sz="900" spc="-114" dirty="0">
                <a:latin typeface="함초롬바탕"/>
                <a:cs typeface="함초롬바탕"/>
              </a:rPr>
              <a:t> </a:t>
            </a:r>
            <a:r>
              <a:rPr sz="900" dirty="0">
                <a:latin typeface="함초롬돋움"/>
                <a:cs typeface="함초롬돋움"/>
              </a:rPr>
              <a:t>7%</a:t>
            </a:r>
            <a:r>
              <a:rPr sz="900" spc="-114" dirty="0">
                <a:latin typeface="함초롬돋움"/>
                <a:cs typeface="함초롬돋움"/>
              </a:rPr>
              <a:t> </a:t>
            </a:r>
            <a:r>
              <a:rPr sz="900" spc="-80" dirty="0">
                <a:latin typeface="함초롬바탕"/>
                <a:cs typeface="함초롬바탕"/>
              </a:rPr>
              <a:t>벌금</a:t>
            </a:r>
            <a:r>
              <a:rPr sz="900" spc="-125" dirty="0">
                <a:latin typeface="함초롬바탕"/>
                <a:cs typeface="함초롬바탕"/>
              </a:rPr>
              <a:t> </a:t>
            </a:r>
            <a:r>
              <a:rPr sz="900" spc="-25" dirty="0">
                <a:latin typeface="함초롬바탕"/>
                <a:cs typeface="함초롬바탕"/>
              </a:rPr>
              <a:t>부과</a:t>
            </a:r>
            <a:endParaRPr sz="900">
              <a:latin typeface="함초롬바탕"/>
              <a:cs typeface="함초롬바탕"/>
            </a:endParaRPr>
          </a:p>
          <a:p>
            <a:pPr marL="172085">
              <a:lnSpc>
                <a:spcPct val="100000"/>
              </a:lnSpc>
            </a:pPr>
            <a:r>
              <a:rPr sz="900" spc="-35" dirty="0">
                <a:latin typeface="함초롬돋움"/>
                <a:cs typeface="함초롬돋움"/>
              </a:rPr>
              <a:t>(EU</a:t>
            </a:r>
            <a:r>
              <a:rPr sz="900" spc="-100" dirty="0">
                <a:latin typeface="함초롬돋움"/>
                <a:cs typeface="함초롬돋움"/>
              </a:rPr>
              <a:t> </a:t>
            </a:r>
            <a:r>
              <a:rPr sz="900" spc="-80" dirty="0">
                <a:latin typeface="함초롬바탕"/>
                <a:cs typeface="함초롬바탕"/>
              </a:rPr>
              <a:t>역내</a:t>
            </a:r>
            <a:r>
              <a:rPr sz="900" spc="-125" dirty="0">
                <a:latin typeface="함초롬바탕"/>
                <a:cs typeface="함초롬바탕"/>
              </a:rPr>
              <a:t> </a:t>
            </a:r>
            <a:r>
              <a:rPr sz="900" spc="-60" dirty="0">
                <a:latin typeface="함초롬돋움"/>
                <a:cs typeface="함초롬돋움"/>
              </a:rPr>
              <a:t>AI</a:t>
            </a:r>
            <a:r>
              <a:rPr sz="900" spc="-114" dirty="0">
                <a:latin typeface="함초롬돋움"/>
                <a:cs typeface="함초롬돋움"/>
              </a:rPr>
              <a:t> </a:t>
            </a:r>
            <a:r>
              <a:rPr sz="900" spc="-85" dirty="0">
                <a:latin typeface="함초롬바탕"/>
                <a:cs typeface="함초롬바탕"/>
              </a:rPr>
              <a:t>서비스</a:t>
            </a:r>
            <a:r>
              <a:rPr sz="900" spc="-110" dirty="0">
                <a:latin typeface="함초롬바탕"/>
                <a:cs typeface="함초롬바탕"/>
              </a:rPr>
              <a:t> </a:t>
            </a:r>
            <a:r>
              <a:rPr sz="900" spc="-80" dirty="0">
                <a:latin typeface="함초롬바탕"/>
                <a:cs typeface="함초롬바탕"/>
              </a:rPr>
              <a:t>외국</a:t>
            </a:r>
            <a:r>
              <a:rPr sz="900" spc="-114" dirty="0">
                <a:latin typeface="함초롬바탕"/>
                <a:cs typeface="함초롬바탕"/>
              </a:rPr>
              <a:t> </a:t>
            </a:r>
            <a:r>
              <a:rPr sz="900" spc="-85" dirty="0">
                <a:latin typeface="함초롬바탕"/>
                <a:cs typeface="함초롬바탕"/>
              </a:rPr>
              <a:t>기업도</a:t>
            </a:r>
            <a:r>
              <a:rPr sz="900" spc="-114" dirty="0">
                <a:latin typeface="함초롬바탕"/>
                <a:cs typeface="함초롬바탕"/>
              </a:rPr>
              <a:t> </a:t>
            </a:r>
            <a:r>
              <a:rPr sz="900" spc="-80" dirty="0">
                <a:latin typeface="함초롬바탕"/>
                <a:cs typeface="함초롬바탕"/>
              </a:rPr>
              <a:t>부과</a:t>
            </a:r>
            <a:r>
              <a:rPr sz="900" spc="-125" dirty="0">
                <a:latin typeface="함초롬바탕"/>
                <a:cs typeface="함초롬바탕"/>
              </a:rPr>
              <a:t> </a:t>
            </a:r>
            <a:r>
              <a:rPr sz="900" spc="-25" dirty="0">
                <a:latin typeface="함초롬바탕"/>
                <a:cs typeface="함초롬바탕"/>
              </a:rPr>
              <a:t>대</a:t>
            </a:r>
            <a:r>
              <a:rPr sz="900" spc="-25" dirty="0">
                <a:latin typeface="함초롬돋움"/>
                <a:cs typeface="함초롬돋움"/>
              </a:rPr>
              <a:t>)</a:t>
            </a:r>
            <a:endParaRPr sz="900">
              <a:latin typeface="함초롬돋움"/>
              <a:cs typeface="함초롬돋움"/>
            </a:endParaRPr>
          </a:p>
        </p:txBody>
      </p:sp>
      <p:grpSp>
        <p:nvGrpSpPr>
          <p:cNvPr id="67" name="object 67"/>
          <p:cNvGrpSpPr/>
          <p:nvPr/>
        </p:nvGrpSpPr>
        <p:grpSpPr>
          <a:xfrm>
            <a:off x="1337906" y="9250147"/>
            <a:ext cx="5718810" cy="645795"/>
            <a:chOff x="1337906" y="9250147"/>
            <a:chExt cx="5718810" cy="645795"/>
          </a:xfrm>
        </p:grpSpPr>
        <p:sp>
          <p:nvSpPr>
            <p:cNvPr id="68" name="object 68">
              <a:hlinkClick r:id="rId19"/>
            </p:cNvPr>
            <p:cNvSpPr/>
            <p:nvPr/>
          </p:nvSpPr>
          <p:spPr>
            <a:xfrm>
              <a:off x="1337906" y="9250147"/>
              <a:ext cx="5718810" cy="645795"/>
            </a:xfrm>
            <a:custGeom>
              <a:avLst/>
              <a:gdLst/>
              <a:ahLst/>
              <a:cxnLst/>
              <a:rect l="l" t="t" r="r" b="b"/>
              <a:pathLst>
                <a:path w="5718809" h="645795">
                  <a:moveTo>
                    <a:pt x="5718530" y="0"/>
                  </a:moveTo>
                  <a:lnTo>
                    <a:pt x="0" y="0"/>
                  </a:lnTo>
                  <a:lnTo>
                    <a:pt x="0" y="645185"/>
                  </a:lnTo>
                  <a:lnTo>
                    <a:pt x="5718530" y="645185"/>
                  </a:lnTo>
                  <a:lnTo>
                    <a:pt x="5718530" y="0"/>
                  </a:lnTo>
                  <a:close/>
                </a:path>
              </a:pathLst>
            </a:custGeom>
            <a:solidFill>
              <a:srgbClr val="F1F1F1"/>
            </a:solidFill>
          </p:spPr>
          <p:txBody>
            <a:bodyPr wrap="square" lIns="0" tIns="0" rIns="0" bIns="0" rtlCol="0"/>
            <a:lstStyle/>
            <a:p>
              <a:endParaRPr/>
            </a:p>
          </p:txBody>
        </p:sp>
        <p:pic>
          <p:nvPicPr>
            <p:cNvPr id="69" name="object 69">
              <a:hlinkClick r:id="rId19"/>
            </p:cNvPr>
            <p:cNvPicPr/>
            <p:nvPr/>
          </p:nvPicPr>
          <p:blipFill>
            <a:blip r:embed="rId20" cstate="print"/>
            <a:stretch>
              <a:fillRect/>
            </a:stretch>
          </p:blipFill>
          <p:spPr>
            <a:xfrm>
              <a:off x="4131879" y="9402679"/>
              <a:ext cx="114300" cy="130175"/>
            </a:xfrm>
            <a:prstGeom prst="rect">
              <a:avLst/>
            </a:prstGeom>
          </p:spPr>
        </p:pic>
        <p:pic>
          <p:nvPicPr>
            <p:cNvPr id="70" name="object 70">
              <a:hlinkClick r:id="rId19"/>
            </p:cNvPr>
            <p:cNvPicPr/>
            <p:nvPr/>
          </p:nvPicPr>
          <p:blipFill>
            <a:blip r:embed="rId21" cstate="print"/>
            <a:stretch>
              <a:fillRect/>
            </a:stretch>
          </p:blipFill>
          <p:spPr>
            <a:xfrm>
              <a:off x="4006954" y="9402679"/>
              <a:ext cx="114300" cy="130175"/>
            </a:xfrm>
            <a:prstGeom prst="rect">
              <a:avLst/>
            </a:prstGeom>
          </p:spPr>
        </p:pic>
        <p:sp>
          <p:nvSpPr>
            <p:cNvPr id="71" name="object 71"/>
            <p:cNvSpPr/>
            <p:nvPr/>
          </p:nvSpPr>
          <p:spPr>
            <a:xfrm>
              <a:off x="2028675" y="9739613"/>
              <a:ext cx="4086225" cy="7620"/>
            </a:xfrm>
            <a:custGeom>
              <a:avLst/>
              <a:gdLst/>
              <a:ahLst/>
              <a:cxnLst/>
              <a:rect l="l" t="t" r="r" b="b"/>
              <a:pathLst>
                <a:path w="4086225" h="7620">
                  <a:moveTo>
                    <a:pt x="4085843" y="0"/>
                  </a:moveTo>
                  <a:lnTo>
                    <a:pt x="2723896" y="0"/>
                  </a:lnTo>
                  <a:lnTo>
                    <a:pt x="0" y="0"/>
                  </a:lnTo>
                  <a:lnTo>
                    <a:pt x="0" y="7607"/>
                  </a:lnTo>
                  <a:lnTo>
                    <a:pt x="4085843" y="7607"/>
                  </a:lnTo>
                  <a:lnTo>
                    <a:pt x="4085843" y="0"/>
                  </a:lnTo>
                  <a:close/>
                </a:path>
              </a:pathLst>
            </a:custGeom>
            <a:solidFill>
              <a:srgbClr val="D04902"/>
            </a:solidFill>
          </p:spPr>
          <p:txBody>
            <a:bodyPr wrap="square" lIns="0" tIns="0" rIns="0" bIns="0" rtlCol="0"/>
            <a:lstStyle/>
            <a:p>
              <a:endParaRPr/>
            </a:p>
          </p:txBody>
        </p:sp>
        <p:pic>
          <p:nvPicPr>
            <p:cNvPr id="72" name="object 72">
              <a:hlinkClick r:id="rId19"/>
            </p:cNvPr>
            <p:cNvPicPr/>
            <p:nvPr/>
          </p:nvPicPr>
          <p:blipFill>
            <a:blip r:embed="rId20" cstate="print"/>
            <a:stretch>
              <a:fillRect/>
            </a:stretch>
          </p:blipFill>
          <p:spPr>
            <a:xfrm>
              <a:off x="2598778" y="9608420"/>
              <a:ext cx="114300" cy="130175"/>
            </a:xfrm>
            <a:prstGeom prst="rect">
              <a:avLst/>
            </a:prstGeom>
          </p:spPr>
        </p:pic>
        <p:pic>
          <p:nvPicPr>
            <p:cNvPr id="73" name="object 73">
              <a:hlinkClick r:id="rId19"/>
            </p:cNvPr>
            <p:cNvPicPr/>
            <p:nvPr/>
          </p:nvPicPr>
          <p:blipFill>
            <a:blip r:embed="rId21" cstate="print"/>
            <a:stretch>
              <a:fillRect/>
            </a:stretch>
          </p:blipFill>
          <p:spPr>
            <a:xfrm>
              <a:off x="2473852" y="9608420"/>
              <a:ext cx="114300" cy="130175"/>
            </a:xfrm>
            <a:prstGeom prst="rect">
              <a:avLst/>
            </a:prstGeom>
          </p:spPr>
        </p:pic>
        <p:pic>
          <p:nvPicPr>
            <p:cNvPr id="74" name="object 74">
              <a:hlinkClick r:id="rId19"/>
            </p:cNvPr>
            <p:cNvPicPr/>
            <p:nvPr/>
          </p:nvPicPr>
          <p:blipFill>
            <a:blip r:embed="rId20" cstate="print"/>
            <a:stretch>
              <a:fillRect/>
            </a:stretch>
          </p:blipFill>
          <p:spPr>
            <a:xfrm>
              <a:off x="4354252" y="9608420"/>
              <a:ext cx="114300" cy="130175"/>
            </a:xfrm>
            <a:prstGeom prst="rect">
              <a:avLst/>
            </a:prstGeom>
          </p:spPr>
        </p:pic>
      </p:grpSp>
      <p:sp>
        <p:nvSpPr>
          <p:cNvPr id="75" name="object 75"/>
          <p:cNvSpPr txBox="1"/>
          <p:nvPr/>
        </p:nvSpPr>
        <p:spPr>
          <a:xfrm>
            <a:off x="1337906" y="9250147"/>
            <a:ext cx="5718810" cy="645795"/>
          </a:xfrm>
          <a:prstGeom prst="rect">
            <a:avLst/>
          </a:prstGeom>
        </p:spPr>
        <p:txBody>
          <a:bodyPr vert="horz" wrap="square" lIns="0" tIns="92075" rIns="0" bIns="0" rtlCol="0">
            <a:spAutoFit/>
          </a:bodyPr>
          <a:lstStyle/>
          <a:p>
            <a:pPr marL="690245" marR="287020" indent="-393700">
              <a:lnSpc>
                <a:spcPct val="122700"/>
              </a:lnSpc>
              <a:spcBef>
                <a:spcPts val="725"/>
              </a:spcBef>
              <a:tabLst>
                <a:tab pos="1382395" algn="l"/>
                <a:tab pos="2915285" algn="l"/>
              </a:tabLst>
            </a:pPr>
            <a:r>
              <a:rPr sz="1100" b="1" u="sng" spc="55" dirty="0">
                <a:uFill>
                  <a:solidFill>
                    <a:srgbClr val="000000"/>
                  </a:solidFill>
                </a:uFill>
                <a:latin typeface="함초롬바탕"/>
                <a:cs typeface="함초롬바탕"/>
                <a:hlinkClick r:id="rId19"/>
              </a:rPr>
              <a:t>AI</a:t>
            </a:r>
            <a:r>
              <a:rPr sz="1100" b="1" u="sng" spc="-135" dirty="0">
                <a:uFill>
                  <a:solidFill>
                    <a:srgbClr val="000000"/>
                  </a:solidFill>
                </a:uFill>
                <a:latin typeface="함초롬바탕"/>
                <a:cs typeface="함초롬바탕"/>
                <a:hlinkClick r:id="rId19"/>
              </a:rPr>
              <a:t> </a:t>
            </a:r>
            <a:r>
              <a:rPr sz="1100" b="1" u="sng" spc="-85" dirty="0">
                <a:uFill>
                  <a:solidFill>
                    <a:srgbClr val="000000"/>
                  </a:solidFill>
                </a:uFill>
                <a:latin typeface="함초롬바탕"/>
                <a:cs typeface="함초롬바탕"/>
                <a:hlinkClick r:id="rId19"/>
              </a:rPr>
              <a:t>산업에</a:t>
            </a:r>
            <a:r>
              <a:rPr sz="1100" b="1" u="sng" spc="-135" dirty="0">
                <a:uFill>
                  <a:solidFill>
                    <a:srgbClr val="000000"/>
                  </a:solidFill>
                </a:uFill>
                <a:latin typeface="함초롬바탕"/>
                <a:cs typeface="함초롬바탕"/>
                <a:hlinkClick r:id="rId19"/>
              </a:rPr>
              <a:t> </a:t>
            </a:r>
            <a:r>
              <a:rPr sz="1100" b="1" u="sng" spc="-80" dirty="0">
                <a:uFill>
                  <a:solidFill>
                    <a:srgbClr val="000000"/>
                  </a:solidFill>
                </a:uFill>
                <a:latin typeface="함초롬바탕"/>
                <a:cs typeface="함초롬바탕"/>
                <a:hlinkClick r:id="rId19"/>
              </a:rPr>
              <a:t>대한</a:t>
            </a:r>
            <a:r>
              <a:rPr sz="1100" b="1" u="sng" spc="-135" dirty="0">
                <a:uFill>
                  <a:solidFill>
                    <a:srgbClr val="000000"/>
                  </a:solidFill>
                </a:uFill>
                <a:latin typeface="함초롬바탕"/>
                <a:cs typeface="함초롬바탕"/>
                <a:hlinkClick r:id="rId19"/>
              </a:rPr>
              <a:t> </a:t>
            </a:r>
            <a:r>
              <a:rPr sz="1100" b="1" u="sng" spc="-85" dirty="0">
                <a:uFill>
                  <a:solidFill>
                    <a:srgbClr val="000000"/>
                  </a:solidFill>
                </a:uFill>
                <a:latin typeface="함초롬바탕"/>
                <a:cs typeface="함초롬바탕"/>
                <a:hlinkClick r:id="rId19"/>
              </a:rPr>
              <a:t>자세한</a:t>
            </a:r>
            <a:r>
              <a:rPr sz="1100" b="1" u="sng" spc="-140" dirty="0">
                <a:uFill>
                  <a:solidFill>
                    <a:srgbClr val="000000"/>
                  </a:solidFill>
                </a:uFill>
                <a:latin typeface="함초롬바탕"/>
                <a:cs typeface="함초롬바탕"/>
                <a:hlinkClick r:id="rId19"/>
              </a:rPr>
              <a:t> </a:t>
            </a:r>
            <a:r>
              <a:rPr sz="1100" b="1" u="sng" spc="-85" dirty="0">
                <a:uFill>
                  <a:solidFill>
                    <a:srgbClr val="000000"/>
                  </a:solidFill>
                </a:uFill>
                <a:latin typeface="함초롬바탕"/>
                <a:cs typeface="함초롬바탕"/>
                <a:hlinkClick r:id="rId19"/>
              </a:rPr>
              <a:t>내용은</a:t>
            </a:r>
            <a:r>
              <a:rPr sz="1100" b="1" u="sng" spc="-135" dirty="0">
                <a:uFill>
                  <a:solidFill>
                    <a:srgbClr val="000000"/>
                  </a:solidFill>
                </a:uFill>
                <a:latin typeface="함초롬바탕"/>
                <a:cs typeface="함초롬바탕"/>
                <a:hlinkClick r:id="rId19"/>
              </a:rPr>
              <a:t> </a:t>
            </a:r>
            <a:r>
              <a:rPr sz="1100" b="1" u="sng" spc="-35" dirty="0">
                <a:uFill>
                  <a:solidFill>
                    <a:srgbClr val="000000"/>
                  </a:solidFill>
                </a:uFill>
                <a:latin typeface="함초롬바탕"/>
                <a:cs typeface="함초롬바탕"/>
                <a:hlinkClick r:id="rId19"/>
              </a:rPr>
              <a:t>삼일PwC의</a:t>
            </a:r>
            <a:r>
              <a:rPr sz="1100" b="1" spc="-110" dirty="0">
                <a:latin typeface="함초롬바탕"/>
                <a:cs typeface="함초롬바탕"/>
              </a:rPr>
              <a:t> </a:t>
            </a:r>
            <a:r>
              <a:rPr sz="1100" b="1" u="sng" spc="-50" dirty="0">
                <a:solidFill>
                  <a:srgbClr val="D04902"/>
                </a:solidFill>
                <a:uFill>
                  <a:solidFill>
                    <a:srgbClr val="D04902"/>
                  </a:solidFill>
                </a:uFill>
                <a:latin typeface="함초롬바탕"/>
                <a:cs typeface="함초롬바탕"/>
                <a:hlinkClick r:id="rId22"/>
              </a:rPr>
              <a:t>‘</a:t>
            </a:r>
            <a:r>
              <a:rPr sz="1100" b="1" u="sng" dirty="0">
                <a:solidFill>
                  <a:srgbClr val="D04902"/>
                </a:solidFill>
                <a:uFill>
                  <a:solidFill>
                    <a:srgbClr val="D04902"/>
                  </a:solidFill>
                </a:uFill>
                <a:latin typeface="함초롬바탕"/>
                <a:cs typeface="함초롬바탕"/>
                <a:hlinkClick r:id="rId22"/>
              </a:rPr>
              <a:t>	</a:t>
            </a:r>
            <a:r>
              <a:rPr sz="1100" b="1" u="sng" spc="-60" dirty="0">
                <a:solidFill>
                  <a:srgbClr val="D04902"/>
                </a:solidFill>
                <a:uFill>
                  <a:solidFill>
                    <a:srgbClr val="D04902"/>
                  </a:solidFill>
                </a:uFill>
                <a:latin typeface="함초롬바탕"/>
                <a:cs typeface="함초롬바탕"/>
                <a:hlinkClick r:id="rId22"/>
              </a:rPr>
              <a:t>형</a:t>
            </a:r>
            <a:r>
              <a:rPr sz="1100" b="1" u="sng" spc="-110" dirty="0">
                <a:solidFill>
                  <a:srgbClr val="D04902"/>
                </a:solidFill>
                <a:uFill>
                  <a:solidFill>
                    <a:srgbClr val="D04902"/>
                  </a:solidFill>
                </a:uFill>
                <a:latin typeface="함초롬바탕"/>
                <a:cs typeface="함초롬바탕"/>
                <a:hlinkClick r:id="rId22"/>
              </a:rPr>
              <a:t> </a:t>
            </a:r>
            <a:r>
              <a:rPr sz="1100" b="1" u="sng" dirty="0">
                <a:solidFill>
                  <a:srgbClr val="D04902"/>
                </a:solidFill>
                <a:uFill>
                  <a:solidFill>
                    <a:srgbClr val="D04902"/>
                  </a:solidFill>
                </a:uFill>
                <a:latin typeface="함초롬바탕"/>
                <a:cs typeface="함초롬바탕"/>
                <a:hlinkClick r:id="rId22"/>
              </a:rPr>
              <a:t>AI를</a:t>
            </a:r>
            <a:r>
              <a:rPr sz="1100" b="1" u="sng" spc="-120" dirty="0">
                <a:solidFill>
                  <a:srgbClr val="D04902"/>
                </a:solidFill>
                <a:uFill>
                  <a:solidFill>
                    <a:srgbClr val="D04902"/>
                  </a:solidFill>
                </a:uFill>
                <a:latin typeface="함초롬바탕"/>
                <a:cs typeface="함초롬바탕"/>
                <a:hlinkClick r:id="rId22"/>
              </a:rPr>
              <a:t> </a:t>
            </a:r>
            <a:r>
              <a:rPr sz="1100" b="1" u="sng" spc="-85" dirty="0">
                <a:solidFill>
                  <a:srgbClr val="D04902"/>
                </a:solidFill>
                <a:uFill>
                  <a:solidFill>
                    <a:srgbClr val="D04902"/>
                  </a:solidFill>
                </a:uFill>
                <a:latin typeface="함초롬바탕"/>
                <a:cs typeface="함초롬바탕"/>
                <a:hlinkClick r:id="rId22"/>
              </a:rPr>
              <a:t>활용한</a:t>
            </a:r>
            <a:r>
              <a:rPr sz="1100" b="1" u="sng" spc="-125" dirty="0">
                <a:solidFill>
                  <a:srgbClr val="D04902"/>
                </a:solidFill>
                <a:uFill>
                  <a:solidFill>
                    <a:srgbClr val="D04902"/>
                  </a:solidFill>
                </a:uFill>
                <a:latin typeface="함초롬바탕"/>
                <a:cs typeface="함초롬바탕"/>
                <a:hlinkClick r:id="rId22"/>
              </a:rPr>
              <a:t> </a:t>
            </a:r>
            <a:r>
              <a:rPr sz="1100" b="1" u="sng" spc="-90" dirty="0">
                <a:solidFill>
                  <a:srgbClr val="D04902"/>
                </a:solidFill>
                <a:uFill>
                  <a:solidFill>
                    <a:srgbClr val="D04902"/>
                  </a:solidFill>
                </a:uFill>
                <a:latin typeface="함초롬바탕"/>
                <a:cs typeface="함초롬바탕"/>
                <a:hlinkClick r:id="rId22"/>
              </a:rPr>
              <a:t>비즈니스의</a:t>
            </a:r>
            <a:r>
              <a:rPr sz="1100" b="1" u="sng" spc="-135" dirty="0">
                <a:solidFill>
                  <a:srgbClr val="D04902"/>
                </a:solidFill>
                <a:uFill>
                  <a:solidFill>
                    <a:srgbClr val="D04902"/>
                  </a:solidFill>
                </a:uFill>
                <a:latin typeface="함초롬바탕"/>
                <a:cs typeface="함초롬바탕"/>
                <a:hlinkClick r:id="rId22"/>
              </a:rPr>
              <a:t> </a:t>
            </a:r>
            <a:r>
              <a:rPr sz="1100" b="1" u="sng" spc="-55" dirty="0">
                <a:solidFill>
                  <a:srgbClr val="D04902"/>
                </a:solidFill>
                <a:uFill>
                  <a:solidFill>
                    <a:srgbClr val="D04902"/>
                  </a:solidFill>
                </a:uFill>
                <a:latin typeface="함초롬바탕"/>
                <a:cs typeface="함초롬바탕"/>
                <a:hlinkClick r:id="rId22"/>
              </a:rPr>
              <a:t>현주소(’24.05)’</a:t>
            </a:r>
            <a:r>
              <a:rPr sz="1100" b="1" spc="-100" dirty="0">
                <a:solidFill>
                  <a:srgbClr val="D04902"/>
                </a:solidFill>
                <a:latin typeface="함초롬바탕"/>
                <a:cs typeface="함초롬바탕"/>
                <a:hlinkClick r:id="rId22"/>
              </a:rPr>
              <a:t> </a:t>
            </a:r>
            <a:r>
              <a:rPr sz="1100" b="1" u="sng" spc="-160" dirty="0">
                <a:uFill>
                  <a:solidFill>
                    <a:srgbClr val="000000"/>
                  </a:solidFill>
                </a:uFill>
                <a:latin typeface="함초롬바탕"/>
                <a:cs typeface="함초롬바탕"/>
                <a:hlinkClick r:id="rId22"/>
              </a:rPr>
              <a:t>와</a:t>
            </a:r>
            <a:r>
              <a:rPr sz="1100" b="1" spc="-20" dirty="0">
                <a:latin typeface="함초롬바탕"/>
                <a:cs typeface="함초롬바탕"/>
              </a:rPr>
              <a:t> </a:t>
            </a:r>
            <a:r>
              <a:rPr sz="1100" b="1" spc="-20" dirty="0">
                <a:solidFill>
                  <a:srgbClr val="D04902"/>
                </a:solidFill>
                <a:latin typeface="함초롬바탕"/>
                <a:cs typeface="함초롬바탕"/>
                <a:hlinkClick r:id="rId19"/>
              </a:rPr>
              <a:t>‘산업별</a:t>
            </a:r>
            <a:r>
              <a:rPr sz="1100" b="1" dirty="0">
                <a:solidFill>
                  <a:srgbClr val="D04902"/>
                </a:solidFill>
                <a:latin typeface="함초롬바탕"/>
                <a:cs typeface="함초롬바탕"/>
                <a:hlinkClick r:id="rId19"/>
              </a:rPr>
              <a:t>	</a:t>
            </a:r>
            <a:r>
              <a:rPr sz="1100" b="1" spc="-60" dirty="0">
                <a:solidFill>
                  <a:srgbClr val="D04902"/>
                </a:solidFill>
                <a:latin typeface="함초롬바탕"/>
                <a:cs typeface="함초롬바탕"/>
                <a:hlinkClick r:id="rId19"/>
              </a:rPr>
              <a:t>형</a:t>
            </a:r>
            <a:r>
              <a:rPr sz="1100" b="1" spc="-120" dirty="0">
                <a:solidFill>
                  <a:srgbClr val="D04902"/>
                </a:solidFill>
                <a:latin typeface="함초롬바탕"/>
                <a:cs typeface="함초롬바탕"/>
                <a:hlinkClick r:id="rId19"/>
              </a:rPr>
              <a:t> </a:t>
            </a:r>
            <a:r>
              <a:rPr sz="1100" b="1" dirty="0">
                <a:solidFill>
                  <a:srgbClr val="D04902"/>
                </a:solidFill>
                <a:latin typeface="함초롬바탕"/>
                <a:cs typeface="함초롬바탕"/>
                <a:hlinkClick r:id="rId19"/>
              </a:rPr>
              <a:t>AI(GenAI)</a:t>
            </a:r>
            <a:r>
              <a:rPr sz="1100" b="1" spc="-105" dirty="0">
                <a:solidFill>
                  <a:srgbClr val="D04902"/>
                </a:solidFill>
                <a:latin typeface="함초롬바탕"/>
                <a:cs typeface="함초롬바탕"/>
                <a:hlinkClick r:id="rId19"/>
              </a:rPr>
              <a:t> </a:t>
            </a:r>
            <a:r>
              <a:rPr sz="1100" b="1" spc="-80" dirty="0">
                <a:solidFill>
                  <a:srgbClr val="D04902"/>
                </a:solidFill>
                <a:latin typeface="함초롬바탕"/>
                <a:cs typeface="함초롬바탕"/>
                <a:hlinkClick r:id="rId19"/>
              </a:rPr>
              <a:t>도입</a:t>
            </a:r>
            <a:r>
              <a:rPr sz="1100" b="1" spc="-114" dirty="0">
                <a:solidFill>
                  <a:srgbClr val="D04902"/>
                </a:solidFill>
                <a:latin typeface="함초롬바탕"/>
                <a:cs typeface="함초롬바탕"/>
                <a:hlinkClick r:id="rId19"/>
              </a:rPr>
              <a:t> </a:t>
            </a:r>
            <a:r>
              <a:rPr sz="1100" b="1" spc="-65" dirty="0">
                <a:solidFill>
                  <a:srgbClr val="D04902"/>
                </a:solidFill>
                <a:latin typeface="함초롬바탕"/>
                <a:cs typeface="함초롬바탕"/>
                <a:hlinkClick r:id="rId19"/>
              </a:rPr>
              <a:t>전략:</a:t>
            </a:r>
            <a:r>
              <a:rPr sz="1100" b="1" spc="-105" dirty="0">
                <a:solidFill>
                  <a:srgbClr val="D04902"/>
                </a:solidFill>
                <a:latin typeface="함초롬바탕"/>
                <a:cs typeface="함초롬바탕"/>
                <a:hlinkClick r:id="rId19"/>
              </a:rPr>
              <a:t> </a:t>
            </a:r>
            <a:r>
              <a:rPr sz="1100" b="1" spc="-85" dirty="0">
                <a:solidFill>
                  <a:srgbClr val="D04902"/>
                </a:solidFill>
                <a:latin typeface="함초롬바탕"/>
                <a:cs typeface="함초롬바탕"/>
                <a:hlinkClick r:id="rId19"/>
              </a:rPr>
              <a:t>효율</a:t>
            </a:r>
            <a:r>
              <a:rPr sz="1100" b="1" spc="-114" dirty="0">
                <a:solidFill>
                  <a:srgbClr val="D04902"/>
                </a:solidFill>
                <a:latin typeface="함초롬바탕"/>
                <a:cs typeface="함초롬바탕"/>
                <a:hlinkClick r:id="rId19"/>
              </a:rPr>
              <a:t> </a:t>
            </a:r>
            <a:r>
              <a:rPr sz="1100" b="1" spc="-85" dirty="0">
                <a:solidFill>
                  <a:srgbClr val="D04902"/>
                </a:solidFill>
                <a:latin typeface="함초롬바탕"/>
                <a:cs typeface="함초롬바탕"/>
                <a:hlinkClick r:id="rId19"/>
              </a:rPr>
              <a:t>향상과</a:t>
            </a:r>
            <a:r>
              <a:rPr sz="1100" b="1" spc="-120" dirty="0">
                <a:solidFill>
                  <a:srgbClr val="D04902"/>
                </a:solidFill>
                <a:latin typeface="함초롬바탕"/>
                <a:cs typeface="함초롬바탕"/>
                <a:hlinkClick r:id="rId19"/>
              </a:rPr>
              <a:t> </a:t>
            </a:r>
            <a:r>
              <a:rPr sz="1100" b="1" spc="-85" dirty="0">
                <a:solidFill>
                  <a:srgbClr val="D04902"/>
                </a:solidFill>
                <a:latin typeface="함초롬바탕"/>
                <a:cs typeface="함초롬바탕"/>
                <a:hlinkClick r:id="rId19"/>
              </a:rPr>
              <a:t>혁신의</a:t>
            </a:r>
            <a:r>
              <a:rPr sz="1100" b="1" spc="-114" dirty="0">
                <a:solidFill>
                  <a:srgbClr val="D04902"/>
                </a:solidFill>
                <a:latin typeface="함초롬바탕"/>
                <a:cs typeface="함초롬바탕"/>
                <a:hlinkClick r:id="rId19"/>
              </a:rPr>
              <a:t> </a:t>
            </a:r>
            <a:r>
              <a:rPr sz="1100" b="1" spc="-20" dirty="0">
                <a:solidFill>
                  <a:srgbClr val="D04902"/>
                </a:solidFill>
                <a:latin typeface="함초롬바탕"/>
                <a:cs typeface="함초롬바탕"/>
                <a:hlinkClick r:id="rId19"/>
              </a:rPr>
              <a:t>선도(’24.10)’</a:t>
            </a:r>
            <a:r>
              <a:rPr sz="1100" b="1" spc="-85" dirty="0">
                <a:solidFill>
                  <a:srgbClr val="D04902"/>
                </a:solidFill>
                <a:latin typeface="함초롬바탕"/>
                <a:cs typeface="함초롬바탕"/>
                <a:hlinkClick r:id="rId19"/>
              </a:rPr>
              <a:t> </a:t>
            </a:r>
            <a:r>
              <a:rPr sz="1100" b="1" spc="-25" dirty="0">
                <a:latin typeface="함초롬바탕"/>
                <a:cs typeface="함초롬바탕"/>
                <a:hlinkClick r:id="rId19"/>
              </a:rPr>
              <a:t>참조</a:t>
            </a:r>
            <a:endParaRPr sz="1100">
              <a:latin typeface="함초롬바탕"/>
              <a:cs typeface="함초롬바탕"/>
            </a:endParaRPr>
          </a:p>
        </p:txBody>
      </p:sp>
      <p:grpSp>
        <p:nvGrpSpPr>
          <p:cNvPr id="76" name="object 76"/>
          <p:cNvGrpSpPr/>
          <p:nvPr/>
        </p:nvGrpSpPr>
        <p:grpSpPr>
          <a:xfrm>
            <a:off x="717981" y="9247594"/>
            <a:ext cx="5647055" cy="648335"/>
            <a:chOff x="717981" y="9247594"/>
            <a:chExt cx="5647055" cy="648335"/>
          </a:xfrm>
        </p:grpSpPr>
        <p:sp>
          <p:nvSpPr>
            <p:cNvPr id="77" name="object 77"/>
            <p:cNvSpPr/>
            <p:nvPr/>
          </p:nvSpPr>
          <p:spPr>
            <a:xfrm>
              <a:off x="717981" y="9247594"/>
              <a:ext cx="5647055" cy="648335"/>
            </a:xfrm>
            <a:custGeom>
              <a:avLst/>
              <a:gdLst/>
              <a:ahLst/>
              <a:cxnLst/>
              <a:rect l="l" t="t" r="r" b="b"/>
              <a:pathLst>
                <a:path w="5647055" h="648334">
                  <a:moveTo>
                    <a:pt x="619925" y="0"/>
                  </a:moveTo>
                  <a:lnTo>
                    <a:pt x="0" y="0"/>
                  </a:lnTo>
                  <a:lnTo>
                    <a:pt x="0" y="647738"/>
                  </a:lnTo>
                  <a:lnTo>
                    <a:pt x="619925" y="647738"/>
                  </a:lnTo>
                  <a:lnTo>
                    <a:pt x="619925" y="0"/>
                  </a:lnTo>
                  <a:close/>
                </a:path>
                <a:path w="5647055" h="648334">
                  <a:moveTo>
                    <a:pt x="5646471" y="492023"/>
                  </a:moveTo>
                  <a:lnTo>
                    <a:pt x="5396547" y="492023"/>
                  </a:lnTo>
                  <a:lnTo>
                    <a:pt x="5396547" y="499630"/>
                  </a:lnTo>
                  <a:lnTo>
                    <a:pt x="5646471" y="499630"/>
                  </a:lnTo>
                  <a:lnTo>
                    <a:pt x="5646471" y="492023"/>
                  </a:lnTo>
                  <a:close/>
                </a:path>
              </a:pathLst>
            </a:custGeom>
            <a:solidFill>
              <a:srgbClr val="000000"/>
            </a:solidFill>
          </p:spPr>
          <p:txBody>
            <a:bodyPr wrap="square" lIns="0" tIns="0" rIns="0" bIns="0" rtlCol="0"/>
            <a:lstStyle/>
            <a:p>
              <a:endParaRPr/>
            </a:p>
          </p:txBody>
        </p:sp>
        <p:sp>
          <p:nvSpPr>
            <p:cNvPr id="78" name="object 78"/>
            <p:cNvSpPr/>
            <p:nvPr/>
          </p:nvSpPr>
          <p:spPr>
            <a:xfrm>
              <a:off x="786504" y="9334661"/>
              <a:ext cx="486409" cy="475615"/>
            </a:xfrm>
            <a:custGeom>
              <a:avLst/>
              <a:gdLst/>
              <a:ahLst/>
              <a:cxnLst/>
              <a:rect l="l" t="t" r="r" b="b"/>
              <a:pathLst>
                <a:path w="486409" h="475615">
                  <a:moveTo>
                    <a:pt x="485894" y="475489"/>
                  </a:moveTo>
                  <a:lnTo>
                    <a:pt x="0" y="475489"/>
                  </a:lnTo>
                  <a:lnTo>
                    <a:pt x="0" y="0"/>
                  </a:lnTo>
                  <a:lnTo>
                    <a:pt x="485894" y="0"/>
                  </a:lnTo>
                  <a:lnTo>
                    <a:pt x="485894" y="20274"/>
                  </a:lnTo>
                  <a:lnTo>
                    <a:pt x="20718" y="20274"/>
                  </a:lnTo>
                  <a:lnTo>
                    <a:pt x="20718" y="409152"/>
                  </a:lnTo>
                  <a:lnTo>
                    <a:pt x="50040" y="409152"/>
                  </a:lnTo>
                  <a:lnTo>
                    <a:pt x="20718" y="437846"/>
                  </a:lnTo>
                  <a:lnTo>
                    <a:pt x="20718" y="455248"/>
                  </a:lnTo>
                  <a:lnTo>
                    <a:pt x="485894" y="455248"/>
                  </a:lnTo>
                  <a:lnTo>
                    <a:pt x="485894" y="475489"/>
                  </a:lnTo>
                  <a:close/>
                </a:path>
                <a:path w="486409" h="475615">
                  <a:moveTo>
                    <a:pt x="485894" y="455215"/>
                  </a:moveTo>
                  <a:lnTo>
                    <a:pt x="465176" y="455215"/>
                  </a:lnTo>
                  <a:lnTo>
                    <a:pt x="465176" y="20274"/>
                  </a:lnTo>
                  <a:lnTo>
                    <a:pt x="485894" y="20274"/>
                  </a:lnTo>
                  <a:lnTo>
                    <a:pt x="485894" y="455215"/>
                  </a:lnTo>
                  <a:close/>
                </a:path>
                <a:path w="486409" h="475615">
                  <a:moveTo>
                    <a:pt x="246389" y="149416"/>
                  </a:moveTo>
                  <a:lnTo>
                    <a:pt x="225671" y="149416"/>
                  </a:lnTo>
                  <a:lnTo>
                    <a:pt x="225671" y="93645"/>
                  </a:lnTo>
                  <a:lnTo>
                    <a:pt x="246389" y="93645"/>
                  </a:lnTo>
                  <a:lnTo>
                    <a:pt x="246389" y="149416"/>
                  </a:lnTo>
                  <a:close/>
                </a:path>
                <a:path w="486409" h="475615">
                  <a:moveTo>
                    <a:pt x="303380" y="169690"/>
                  </a:moveTo>
                  <a:lnTo>
                    <a:pt x="168679" y="169690"/>
                  </a:lnTo>
                  <a:lnTo>
                    <a:pt x="168679" y="149416"/>
                  </a:lnTo>
                  <a:lnTo>
                    <a:pt x="303380" y="149416"/>
                  </a:lnTo>
                  <a:lnTo>
                    <a:pt x="303380" y="169690"/>
                  </a:lnTo>
                  <a:close/>
                </a:path>
                <a:path w="486409" h="475615">
                  <a:moveTo>
                    <a:pt x="246389" y="225461"/>
                  </a:moveTo>
                  <a:lnTo>
                    <a:pt x="225671" y="225461"/>
                  </a:lnTo>
                  <a:lnTo>
                    <a:pt x="225671" y="169690"/>
                  </a:lnTo>
                  <a:lnTo>
                    <a:pt x="246389" y="169690"/>
                  </a:lnTo>
                  <a:lnTo>
                    <a:pt x="246389" y="225461"/>
                  </a:lnTo>
                  <a:close/>
                </a:path>
                <a:path w="486409" h="475615">
                  <a:moveTo>
                    <a:pt x="327337" y="319898"/>
                  </a:moveTo>
                  <a:lnTo>
                    <a:pt x="298015" y="319898"/>
                  </a:lnTo>
                  <a:lnTo>
                    <a:pt x="378660" y="240980"/>
                  </a:lnTo>
                  <a:lnTo>
                    <a:pt x="389601" y="233648"/>
                  </a:lnTo>
                  <a:lnTo>
                    <a:pt x="401959" y="230814"/>
                  </a:lnTo>
                  <a:lnTo>
                    <a:pt x="414343" y="232543"/>
                  </a:lnTo>
                  <a:lnTo>
                    <a:pt x="425360" y="238900"/>
                  </a:lnTo>
                  <a:lnTo>
                    <a:pt x="429955" y="243835"/>
                  </a:lnTo>
                  <a:lnTo>
                    <a:pt x="433369" y="249475"/>
                  </a:lnTo>
                  <a:lnTo>
                    <a:pt x="433447" y="249698"/>
                  </a:lnTo>
                  <a:lnTo>
                    <a:pt x="406633" y="249698"/>
                  </a:lnTo>
                  <a:lnTo>
                    <a:pt x="398467" y="250292"/>
                  </a:lnTo>
                  <a:lnTo>
                    <a:pt x="327337" y="319898"/>
                  </a:lnTo>
                  <a:close/>
                </a:path>
                <a:path w="486409" h="475615">
                  <a:moveTo>
                    <a:pt x="485894" y="455248"/>
                  </a:moveTo>
                  <a:lnTo>
                    <a:pt x="111384" y="455248"/>
                  </a:lnTo>
                  <a:lnTo>
                    <a:pt x="175360" y="392642"/>
                  </a:lnTo>
                  <a:lnTo>
                    <a:pt x="286745" y="392642"/>
                  </a:lnTo>
                  <a:lnTo>
                    <a:pt x="289917" y="391354"/>
                  </a:lnTo>
                  <a:lnTo>
                    <a:pt x="414461" y="269444"/>
                  </a:lnTo>
                  <a:lnTo>
                    <a:pt x="415777" y="266241"/>
                  </a:lnTo>
                  <a:lnTo>
                    <a:pt x="415574" y="259439"/>
                  </a:lnTo>
                  <a:lnTo>
                    <a:pt x="414090" y="256269"/>
                  </a:lnTo>
                  <a:lnTo>
                    <a:pt x="406633" y="249698"/>
                  </a:lnTo>
                  <a:lnTo>
                    <a:pt x="433447" y="249698"/>
                  </a:lnTo>
                  <a:lnTo>
                    <a:pt x="435538" y="255672"/>
                  </a:lnTo>
                  <a:lnTo>
                    <a:pt x="436394" y="262278"/>
                  </a:lnTo>
                  <a:lnTo>
                    <a:pt x="435876" y="268888"/>
                  </a:lnTo>
                  <a:lnTo>
                    <a:pt x="306923" y="403340"/>
                  </a:lnTo>
                  <a:lnTo>
                    <a:pt x="283371" y="412883"/>
                  </a:lnTo>
                  <a:lnTo>
                    <a:pt x="183965" y="412883"/>
                  </a:lnTo>
                  <a:lnTo>
                    <a:pt x="140706" y="455215"/>
                  </a:lnTo>
                  <a:lnTo>
                    <a:pt x="485894" y="455215"/>
                  </a:lnTo>
                  <a:close/>
                </a:path>
                <a:path w="486409" h="475615">
                  <a:moveTo>
                    <a:pt x="50040" y="409152"/>
                  </a:moveTo>
                  <a:lnTo>
                    <a:pt x="20718" y="409152"/>
                  </a:lnTo>
                  <a:lnTo>
                    <a:pt x="130078" y="302101"/>
                  </a:lnTo>
                  <a:lnTo>
                    <a:pt x="135167" y="298019"/>
                  </a:lnTo>
                  <a:lnTo>
                    <a:pt x="140879" y="295026"/>
                  </a:lnTo>
                  <a:lnTo>
                    <a:pt x="147079" y="293185"/>
                  </a:lnTo>
                  <a:lnTo>
                    <a:pt x="153630" y="292558"/>
                  </a:lnTo>
                  <a:lnTo>
                    <a:pt x="265183" y="292558"/>
                  </a:lnTo>
                  <a:lnTo>
                    <a:pt x="276928" y="294657"/>
                  </a:lnTo>
                  <a:lnTo>
                    <a:pt x="286838" y="300433"/>
                  </a:lnTo>
                  <a:lnTo>
                    <a:pt x="294128" y="309107"/>
                  </a:lnTo>
                  <a:lnTo>
                    <a:pt x="295494" y="312898"/>
                  </a:lnTo>
                  <a:lnTo>
                    <a:pt x="150256" y="312898"/>
                  </a:lnTo>
                  <a:lnTo>
                    <a:pt x="147084" y="314186"/>
                  </a:lnTo>
                  <a:lnTo>
                    <a:pt x="50040" y="409152"/>
                  </a:lnTo>
                  <a:close/>
                </a:path>
                <a:path w="486409" h="475615">
                  <a:moveTo>
                    <a:pt x="265183" y="357773"/>
                  </a:moveTo>
                  <a:lnTo>
                    <a:pt x="163112" y="357773"/>
                  </a:lnTo>
                  <a:lnTo>
                    <a:pt x="163112" y="337498"/>
                  </a:lnTo>
                  <a:lnTo>
                    <a:pt x="272134" y="337498"/>
                  </a:lnTo>
                  <a:lnTo>
                    <a:pt x="277769" y="331951"/>
                  </a:lnTo>
                  <a:lnTo>
                    <a:pt x="277769" y="318413"/>
                  </a:lnTo>
                  <a:lnTo>
                    <a:pt x="272134" y="312898"/>
                  </a:lnTo>
                  <a:lnTo>
                    <a:pt x="295494" y="312898"/>
                  </a:lnTo>
                  <a:lnTo>
                    <a:pt x="298015" y="319898"/>
                  </a:lnTo>
                  <a:lnTo>
                    <a:pt x="327337" y="319898"/>
                  </a:lnTo>
                  <a:lnTo>
                    <a:pt x="300883" y="345786"/>
                  </a:lnTo>
                  <a:lnTo>
                    <a:pt x="292823" y="351337"/>
                  </a:lnTo>
                  <a:lnTo>
                    <a:pt x="283096" y="355048"/>
                  </a:lnTo>
                  <a:lnTo>
                    <a:pt x="273338" y="357126"/>
                  </a:lnTo>
                  <a:lnTo>
                    <a:pt x="265183" y="357773"/>
                  </a:lnTo>
                  <a:close/>
                </a:path>
              </a:pathLst>
            </a:custGeom>
            <a:solidFill>
              <a:srgbClr val="FFFFFF"/>
            </a:solidFill>
          </p:spPr>
          <p:txBody>
            <a:bodyPr wrap="square" lIns="0" tIns="0" rIns="0" bIns="0" rtlCol="0"/>
            <a:lstStyle/>
            <a:p>
              <a:endParaRPr/>
            </a:p>
          </p:txBody>
        </p:sp>
      </p:grpSp>
      <p:sp>
        <p:nvSpPr>
          <p:cNvPr id="80" name="object 80"/>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15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7775575" cy="867410"/>
          </a:xfrm>
          <a:custGeom>
            <a:avLst/>
            <a:gdLst/>
            <a:ahLst/>
            <a:cxnLst/>
            <a:rect l="l" t="t" r="r" b="b"/>
            <a:pathLst>
              <a:path w="7775575" h="867410">
                <a:moveTo>
                  <a:pt x="0" y="866990"/>
                </a:moveTo>
                <a:lnTo>
                  <a:pt x="7775448" y="866990"/>
                </a:lnTo>
                <a:lnTo>
                  <a:pt x="7775448" y="0"/>
                </a:lnTo>
                <a:lnTo>
                  <a:pt x="0" y="0"/>
                </a:lnTo>
                <a:lnTo>
                  <a:pt x="0" y="866990"/>
                </a:lnTo>
                <a:close/>
              </a:path>
            </a:pathLst>
          </a:custGeom>
          <a:solidFill>
            <a:srgbClr val="FADDD2"/>
          </a:solidFill>
        </p:spPr>
        <p:txBody>
          <a:bodyPr wrap="square" lIns="0" tIns="0" rIns="0" bIns="0" rtlCol="0"/>
          <a:lstStyle/>
          <a:p>
            <a:endParaRPr/>
          </a:p>
        </p:txBody>
      </p:sp>
      <p:sp>
        <p:nvSpPr>
          <p:cNvPr id="3" name="object 3"/>
          <p:cNvSpPr/>
          <p:nvPr/>
        </p:nvSpPr>
        <p:spPr>
          <a:xfrm>
            <a:off x="0" y="1404633"/>
            <a:ext cx="7775575" cy="9502775"/>
          </a:xfrm>
          <a:custGeom>
            <a:avLst/>
            <a:gdLst/>
            <a:ahLst/>
            <a:cxnLst/>
            <a:rect l="l" t="t" r="r" b="b"/>
            <a:pathLst>
              <a:path w="7775575" h="9502775">
                <a:moveTo>
                  <a:pt x="0" y="9502635"/>
                </a:moveTo>
                <a:lnTo>
                  <a:pt x="7775448" y="9502635"/>
                </a:lnTo>
                <a:lnTo>
                  <a:pt x="7775448" y="0"/>
                </a:lnTo>
                <a:lnTo>
                  <a:pt x="0" y="0"/>
                </a:lnTo>
                <a:lnTo>
                  <a:pt x="0" y="9502635"/>
                </a:lnTo>
                <a:close/>
              </a:path>
            </a:pathLst>
          </a:custGeom>
          <a:solidFill>
            <a:srgbClr val="FADDD2"/>
          </a:solidFill>
        </p:spPr>
        <p:txBody>
          <a:bodyPr wrap="square" lIns="0" tIns="0" rIns="0" bIns="0" rtlCol="0"/>
          <a:lstStyle/>
          <a:p>
            <a:endParaRPr/>
          </a:p>
        </p:txBody>
      </p:sp>
      <p:sp>
        <p:nvSpPr>
          <p:cNvPr id="4" name="object 4"/>
          <p:cNvSpPr/>
          <p:nvPr/>
        </p:nvSpPr>
        <p:spPr>
          <a:xfrm>
            <a:off x="6867525" y="10181221"/>
            <a:ext cx="188595" cy="182245"/>
          </a:xfrm>
          <a:custGeom>
            <a:avLst/>
            <a:gdLst/>
            <a:ahLst/>
            <a:cxnLst/>
            <a:rect l="l" t="t" r="r" b="b"/>
            <a:pathLst>
              <a:path w="188595" h="182245">
                <a:moveTo>
                  <a:pt x="188048" y="0"/>
                </a:moveTo>
                <a:lnTo>
                  <a:pt x="0" y="0"/>
                </a:lnTo>
                <a:lnTo>
                  <a:pt x="0" y="181851"/>
                </a:lnTo>
                <a:lnTo>
                  <a:pt x="188048" y="181851"/>
                </a:lnTo>
                <a:lnTo>
                  <a:pt x="188048" y="0"/>
                </a:lnTo>
                <a:close/>
              </a:path>
            </a:pathLst>
          </a:custGeom>
          <a:solidFill>
            <a:srgbClr val="000000"/>
          </a:solidFill>
        </p:spPr>
        <p:txBody>
          <a:bodyPr wrap="square" lIns="0" tIns="0" rIns="0" bIns="0" rtlCol="0"/>
          <a:lstStyle/>
          <a:p>
            <a:endParaRPr/>
          </a:p>
        </p:txBody>
      </p:sp>
      <p:sp>
        <p:nvSpPr>
          <p:cNvPr id="5" name="object 5"/>
          <p:cNvSpPr txBox="1"/>
          <p:nvPr/>
        </p:nvSpPr>
        <p:spPr>
          <a:xfrm>
            <a:off x="6884142" y="10186302"/>
            <a:ext cx="153670" cy="162560"/>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FFFFFF"/>
                </a:solidFill>
                <a:latin typeface="함초롬돋움"/>
                <a:cs typeface="함초롬돋움"/>
              </a:rPr>
              <a:t>1G</a:t>
            </a:r>
            <a:endParaRPr sz="900">
              <a:latin typeface="함초롬돋움"/>
              <a:cs typeface="함초롬돋움"/>
            </a:endParaRPr>
          </a:p>
        </p:txBody>
      </p:sp>
      <p:grpSp>
        <p:nvGrpSpPr>
          <p:cNvPr id="6" name="object 6"/>
          <p:cNvGrpSpPr/>
          <p:nvPr/>
        </p:nvGrpSpPr>
        <p:grpSpPr>
          <a:xfrm>
            <a:off x="0" y="446532"/>
            <a:ext cx="7775575" cy="958215"/>
            <a:chOff x="0" y="446532"/>
            <a:chExt cx="7775575" cy="958215"/>
          </a:xfrm>
        </p:grpSpPr>
        <p:sp>
          <p:nvSpPr>
            <p:cNvPr id="7" name="object 7"/>
            <p:cNvSpPr/>
            <p:nvPr/>
          </p:nvSpPr>
          <p:spPr>
            <a:xfrm>
              <a:off x="0" y="866991"/>
              <a:ext cx="7775575" cy="537845"/>
            </a:xfrm>
            <a:custGeom>
              <a:avLst/>
              <a:gdLst/>
              <a:ahLst/>
              <a:cxnLst/>
              <a:rect l="l" t="t" r="r" b="b"/>
              <a:pathLst>
                <a:path w="7775575" h="537844">
                  <a:moveTo>
                    <a:pt x="7775448" y="0"/>
                  </a:moveTo>
                  <a:lnTo>
                    <a:pt x="0" y="0"/>
                  </a:lnTo>
                  <a:lnTo>
                    <a:pt x="0" y="537641"/>
                  </a:lnTo>
                  <a:lnTo>
                    <a:pt x="7775448" y="537641"/>
                  </a:lnTo>
                  <a:lnTo>
                    <a:pt x="7775448" y="0"/>
                  </a:lnTo>
                  <a:close/>
                </a:path>
              </a:pathLst>
            </a:custGeom>
            <a:solidFill>
              <a:srgbClr val="000000"/>
            </a:solidFill>
          </p:spPr>
          <p:txBody>
            <a:bodyPr wrap="square" lIns="0" tIns="0" rIns="0" bIns="0" rtlCol="0"/>
            <a:lstStyle/>
            <a:p>
              <a:endParaRPr/>
            </a:p>
          </p:txBody>
        </p:sp>
        <p:pic>
          <p:nvPicPr>
            <p:cNvPr id="8" name="object 8"/>
            <p:cNvPicPr/>
            <p:nvPr/>
          </p:nvPicPr>
          <p:blipFill>
            <a:blip r:embed="rId2" cstate="print"/>
            <a:stretch>
              <a:fillRect/>
            </a:stretch>
          </p:blipFill>
          <p:spPr>
            <a:xfrm>
              <a:off x="6667500" y="580645"/>
              <a:ext cx="515111" cy="513587"/>
            </a:xfrm>
            <a:prstGeom prst="rect">
              <a:avLst/>
            </a:prstGeom>
          </p:spPr>
        </p:pic>
        <p:pic>
          <p:nvPicPr>
            <p:cNvPr id="9" name="object 9"/>
            <p:cNvPicPr/>
            <p:nvPr/>
          </p:nvPicPr>
          <p:blipFill>
            <a:blip r:embed="rId3" cstate="print"/>
            <a:stretch>
              <a:fillRect/>
            </a:stretch>
          </p:blipFill>
          <p:spPr>
            <a:xfrm>
              <a:off x="6694487" y="606754"/>
              <a:ext cx="407720" cy="407720"/>
            </a:xfrm>
            <a:prstGeom prst="rect">
              <a:avLst/>
            </a:prstGeom>
          </p:spPr>
        </p:pic>
        <p:pic>
          <p:nvPicPr>
            <p:cNvPr id="10" name="object 10"/>
            <p:cNvPicPr/>
            <p:nvPr/>
          </p:nvPicPr>
          <p:blipFill>
            <a:blip r:embed="rId4" cstate="print"/>
            <a:stretch>
              <a:fillRect/>
            </a:stretch>
          </p:blipFill>
          <p:spPr>
            <a:xfrm>
              <a:off x="6402323" y="446532"/>
              <a:ext cx="330707" cy="330707"/>
            </a:xfrm>
            <a:prstGeom prst="rect">
              <a:avLst/>
            </a:prstGeom>
          </p:spPr>
        </p:pic>
        <p:pic>
          <p:nvPicPr>
            <p:cNvPr id="11" name="object 11"/>
            <p:cNvPicPr/>
            <p:nvPr/>
          </p:nvPicPr>
          <p:blipFill>
            <a:blip r:embed="rId5" cstate="print"/>
            <a:stretch>
              <a:fillRect/>
            </a:stretch>
          </p:blipFill>
          <p:spPr>
            <a:xfrm>
              <a:off x="6428715" y="472439"/>
              <a:ext cx="223901" cy="223901"/>
            </a:xfrm>
            <a:prstGeom prst="rect">
              <a:avLst/>
            </a:prstGeom>
          </p:spPr>
        </p:pic>
      </p:grpSp>
      <p:grpSp>
        <p:nvGrpSpPr>
          <p:cNvPr id="12" name="object 12"/>
          <p:cNvGrpSpPr/>
          <p:nvPr/>
        </p:nvGrpSpPr>
        <p:grpSpPr>
          <a:xfrm>
            <a:off x="955337" y="8907996"/>
            <a:ext cx="6112510" cy="977900"/>
            <a:chOff x="955337" y="8907996"/>
            <a:chExt cx="6112510" cy="977900"/>
          </a:xfrm>
        </p:grpSpPr>
        <p:sp>
          <p:nvSpPr>
            <p:cNvPr id="13" name="object 13"/>
            <p:cNvSpPr/>
            <p:nvPr/>
          </p:nvSpPr>
          <p:spPr>
            <a:xfrm>
              <a:off x="958507" y="8907996"/>
              <a:ext cx="6106160" cy="221615"/>
            </a:xfrm>
            <a:custGeom>
              <a:avLst/>
              <a:gdLst/>
              <a:ahLst/>
              <a:cxnLst/>
              <a:rect l="l" t="t" r="r" b="b"/>
              <a:pathLst>
                <a:path w="6106159" h="221615">
                  <a:moveTo>
                    <a:pt x="846023" y="0"/>
                  </a:moveTo>
                  <a:lnTo>
                    <a:pt x="0" y="0"/>
                  </a:lnTo>
                  <a:lnTo>
                    <a:pt x="0" y="221564"/>
                  </a:lnTo>
                  <a:lnTo>
                    <a:pt x="846023" y="221564"/>
                  </a:lnTo>
                  <a:lnTo>
                    <a:pt x="846023" y="0"/>
                  </a:lnTo>
                  <a:close/>
                </a:path>
                <a:path w="6106159" h="221615">
                  <a:moveTo>
                    <a:pt x="6105601" y="0"/>
                  </a:moveTo>
                  <a:lnTo>
                    <a:pt x="5180127" y="0"/>
                  </a:lnTo>
                  <a:lnTo>
                    <a:pt x="846035" y="0"/>
                  </a:lnTo>
                  <a:lnTo>
                    <a:pt x="846035" y="221564"/>
                  </a:lnTo>
                  <a:lnTo>
                    <a:pt x="5180127" y="221564"/>
                  </a:lnTo>
                  <a:lnTo>
                    <a:pt x="6105601" y="221564"/>
                  </a:lnTo>
                  <a:lnTo>
                    <a:pt x="6105601" y="0"/>
                  </a:lnTo>
                  <a:close/>
                </a:path>
              </a:pathLst>
            </a:custGeom>
            <a:solidFill>
              <a:srgbClr val="D04902"/>
            </a:solidFill>
          </p:spPr>
          <p:txBody>
            <a:bodyPr wrap="square" lIns="0" tIns="0" rIns="0" bIns="0" rtlCol="0"/>
            <a:lstStyle/>
            <a:p>
              <a:endParaRPr/>
            </a:p>
          </p:txBody>
        </p:sp>
        <p:sp>
          <p:nvSpPr>
            <p:cNvPr id="14" name="object 14"/>
            <p:cNvSpPr/>
            <p:nvPr/>
          </p:nvSpPr>
          <p:spPr>
            <a:xfrm>
              <a:off x="958507" y="9129560"/>
              <a:ext cx="6106160" cy="756285"/>
            </a:xfrm>
            <a:custGeom>
              <a:avLst/>
              <a:gdLst/>
              <a:ahLst/>
              <a:cxnLst/>
              <a:rect l="l" t="t" r="r" b="b"/>
              <a:pathLst>
                <a:path w="6106159" h="756284">
                  <a:moveTo>
                    <a:pt x="846023" y="0"/>
                  </a:moveTo>
                  <a:lnTo>
                    <a:pt x="350901" y="0"/>
                  </a:lnTo>
                  <a:lnTo>
                    <a:pt x="0" y="0"/>
                  </a:lnTo>
                  <a:lnTo>
                    <a:pt x="0" y="756005"/>
                  </a:lnTo>
                  <a:lnTo>
                    <a:pt x="350901" y="756005"/>
                  </a:lnTo>
                  <a:lnTo>
                    <a:pt x="846023" y="756005"/>
                  </a:lnTo>
                  <a:lnTo>
                    <a:pt x="846023" y="503999"/>
                  </a:lnTo>
                  <a:lnTo>
                    <a:pt x="846023" y="252006"/>
                  </a:lnTo>
                  <a:lnTo>
                    <a:pt x="846023" y="0"/>
                  </a:lnTo>
                  <a:close/>
                </a:path>
                <a:path w="6106159" h="756284">
                  <a:moveTo>
                    <a:pt x="6105601" y="0"/>
                  </a:moveTo>
                  <a:lnTo>
                    <a:pt x="5180127" y="0"/>
                  </a:lnTo>
                  <a:lnTo>
                    <a:pt x="846035" y="0"/>
                  </a:lnTo>
                  <a:lnTo>
                    <a:pt x="846035" y="251993"/>
                  </a:lnTo>
                  <a:lnTo>
                    <a:pt x="846035" y="503999"/>
                  </a:lnTo>
                  <a:lnTo>
                    <a:pt x="846035" y="756005"/>
                  </a:lnTo>
                  <a:lnTo>
                    <a:pt x="5180127" y="756005"/>
                  </a:lnTo>
                  <a:lnTo>
                    <a:pt x="6105601" y="756005"/>
                  </a:lnTo>
                  <a:lnTo>
                    <a:pt x="6105601" y="0"/>
                  </a:lnTo>
                  <a:close/>
                </a:path>
              </a:pathLst>
            </a:custGeom>
            <a:solidFill>
              <a:srgbClr val="FFFFFF"/>
            </a:solidFill>
          </p:spPr>
          <p:txBody>
            <a:bodyPr wrap="square" lIns="0" tIns="0" rIns="0" bIns="0" rtlCol="0"/>
            <a:lstStyle/>
            <a:p>
              <a:endParaRPr/>
            </a:p>
          </p:txBody>
        </p:sp>
        <p:sp>
          <p:nvSpPr>
            <p:cNvPr id="15" name="object 15"/>
            <p:cNvSpPr/>
            <p:nvPr/>
          </p:nvSpPr>
          <p:spPr>
            <a:xfrm>
              <a:off x="958512" y="9129555"/>
              <a:ext cx="6106160" cy="0"/>
            </a:xfrm>
            <a:custGeom>
              <a:avLst/>
              <a:gdLst/>
              <a:ahLst/>
              <a:cxnLst/>
              <a:rect l="l" t="t" r="r" b="b"/>
              <a:pathLst>
                <a:path w="6106159">
                  <a:moveTo>
                    <a:pt x="0" y="0"/>
                  </a:moveTo>
                  <a:lnTo>
                    <a:pt x="6105601" y="0"/>
                  </a:lnTo>
                </a:path>
              </a:pathLst>
            </a:custGeom>
            <a:ln w="6350">
              <a:solidFill>
                <a:srgbClr val="A6A6A6"/>
              </a:solidFill>
            </a:ln>
          </p:spPr>
          <p:txBody>
            <a:bodyPr wrap="square" lIns="0" tIns="0" rIns="0" bIns="0" rtlCol="0"/>
            <a:lstStyle/>
            <a:p>
              <a:endParaRPr/>
            </a:p>
          </p:txBody>
        </p:sp>
        <p:sp>
          <p:nvSpPr>
            <p:cNvPr id="16" name="object 16"/>
            <p:cNvSpPr/>
            <p:nvPr/>
          </p:nvSpPr>
          <p:spPr>
            <a:xfrm>
              <a:off x="1309414" y="9381555"/>
              <a:ext cx="4829810" cy="0"/>
            </a:xfrm>
            <a:custGeom>
              <a:avLst/>
              <a:gdLst/>
              <a:ahLst/>
              <a:cxnLst/>
              <a:rect l="l" t="t" r="r" b="b"/>
              <a:pathLst>
                <a:path w="4829810">
                  <a:moveTo>
                    <a:pt x="0" y="0"/>
                  </a:moveTo>
                  <a:lnTo>
                    <a:pt x="4829225" y="0"/>
                  </a:lnTo>
                </a:path>
              </a:pathLst>
            </a:custGeom>
            <a:ln w="6350">
              <a:solidFill>
                <a:srgbClr val="A6A6A6"/>
              </a:solidFill>
            </a:ln>
          </p:spPr>
          <p:txBody>
            <a:bodyPr wrap="square" lIns="0" tIns="0" rIns="0" bIns="0" rtlCol="0"/>
            <a:lstStyle/>
            <a:p>
              <a:endParaRPr/>
            </a:p>
          </p:txBody>
        </p:sp>
        <p:sp>
          <p:nvSpPr>
            <p:cNvPr id="17" name="object 17"/>
            <p:cNvSpPr/>
            <p:nvPr/>
          </p:nvSpPr>
          <p:spPr>
            <a:xfrm>
              <a:off x="1309414" y="9633555"/>
              <a:ext cx="4829810" cy="0"/>
            </a:xfrm>
            <a:custGeom>
              <a:avLst/>
              <a:gdLst/>
              <a:ahLst/>
              <a:cxnLst/>
              <a:rect l="l" t="t" r="r" b="b"/>
              <a:pathLst>
                <a:path w="4829810">
                  <a:moveTo>
                    <a:pt x="0" y="0"/>
                  </a:moveTo>
                  <a:lnTo>
                    <a:pt x="4829225" y="0"/>
                  </a:lnTo>
                </a:path>
              </a:pathLst>
            </a:custGeom>
            <a:ln w="6350">
              <a:solidFill>
                <a:srgbClr val="A6A6A6"/>
              </a:solidFill>
            </a:ln>
          </p:spPr>
          <p:txBody>
            <a:bodyPr wrap="square" lIns="0" tIns="0" rIns="0" bIns="0" rtlCol="0"/>
            <a:lstStyle/>
            <a:p>
              <a:endParaRPr/>
            </a:p>
          </p:txBody>
        </p:sp>
        <p:pic>
          <p:nvPicPr>
            <p:cNvPr id="18" name="object 18"/>
            <p:cNvPicPr/>
            <p:nvPr/>
          </p:nvPicPr>
          <p:blipFill>
            <a:blip r:embed="rId6" cstate="print"/>
            <a:stretch>
              <a:fillRect/>
            </a:stretch>
          </p:blipFill>
          <p:spPr>
            <a:xfrm>
              <a:off x="6494663" y="8956544"/>
              <a:ext cx="111124" cy="120649"/>
            </a:xfrm>
            <a:prstGeom prst="rect">
              <a:avLst/>
            </a:prstGeom>
          </p:spPr>
        </p:pic>
      </p:grpSp>
      <p:sp>
        <p:nvSpPr>
          <p:cNvPr id="19" name="object 19"/>
          <p:cNvSpPr txBox="1"/>
          <p:nvPr/>
        </p:nvSpPr>
        <p:spPr>
          <a:xfrm>
            <a:off x="1271670" y="8925302"/>
            <a:ext cx="5459095" cy="177800"/>
          </a:xfrm>
          <a:prstGeom prst="rect">
            <a:avLst/>
          </a:prstGeom>
        </p:spPr>
        <p:txBody>
          <a:bodyPr vert="horz" wrap="square" lIns="0" tIns="12065" rIns="0" bIns="0" rtlCol="0">
            <a:spAutoFit/>
          </a:bodyPr>
          <a:lstStyle/>
          <a:p>
            <a:pPr>
              <a:lnSpc>
                <a:spcPct val="100000"/>
              </a:lnSpc>
              <a:spcBef>
                <a:spcPts val="95"/>
              </a:spcBef>
              <a:tabLst>
                <a:tab pos="2534920" algn="l"/>
                <a:tab pos="5328920" algn="l"/>
              </a:tabLst>
            </a:pPr>
            <a:r>
              <a:rPr sz="1000" b="1" spc="-25" dirty="0">
                <a:solidFill>
                  <a:srgbClr val="FFFFFF"/>
                </a:solidFill>
                <a:latin typeface="함초롬바탕"/>
                <a:cs typeface="함초롬바탕"/>
              </a:rPr>
              <a:t>일시</a:t>
            </a:r>
            <a:r>
              <a:rPr sz="1000" b="1" dirty="0">
                <a:solidFill>
                  <a:srgbClr val="FFFFFF"/>
                </a:solidFill>
                <a:latin typeface="함초롬바탕"/>
                <a:cs typeface="함초롬바탕"/>
              </a:rPr>
              <a:t>	</a:t>
            </a:r>
            <a:r>
              <a:rPr sz="1000" b="1" spc="-25" dirty="0">
                <a:solidFill>
                  <a:srgbClr val="FFFFFF"/>
                </a:solidFill>
                <a:latin typeface="함초롬바탕"/>
                <a:cs typeface="함초롬바탕"/>
              </a:rPr>
              <a:t>행사명</a:t>
            </a:r>
            <a:r>
              <a:rPr sz="1000" b="1" dirty="0">
                <a:solidFill>
                  <a:srgbClr val="FFFFFF"/>
                </a:solidFill>
                <a:latin typeface="함초롬바탕"/>
                <a:cs typeface="함초롬바탕"/>
              </a:rPr>
              <a:t>	</a:t>
            </a:r>
            <a:r>
              <a:rPr sz="1000" b="1" spc="-50" dirty="0">
                <a:solidFill>
                  <a:srgbClr val="FFFFFF"/>
                </a:solidFill>
                <a:latin typeface="함초롬바탕"/>
                <a:cs typeface="함초롬바탕"/>
              </a:rPr>
              <a:t>소</a:t>
            </a:r>
            <a:endParaRPr sz="1000">
              <a:latin typeface="함초롬바탕"/>
              <a:cs typeface="함초롬바탕"/>
            </a:endParaRPr>
          </a:p>
        </p:txBody>
      </p:sp>
      <p:sp>
        <p:nvSpPr>
          <p:cNvPr id="20" name="object 20"/>
          <p:cNvSpPr txBox="1"/>
          <p:nvPr/>
        </p:nvSpPr>
        <p:spPr>
          <a:xfrm>
            <a:off x="6210676" y="9261644"/>
            <a:ext cx="697230" cy="482600"/>
          </a:xfrm>
          <a:prstGeom prst="rect">
            <a:avLst/>
          </a:prstGeom>
        </p:spPr>
        <p:txBody>
          <a:bodyPr vert="horz" wrap="square" lIns="0" tIns="12065" rIns="0" bIns="0" rtlCol="0">
            <a:spAutoFit/>
          </a:bodyPr>
          <a:lstStyle/>
          <a:p>
            <a:pPr>
              <a:lnSpc>
                <a:spcPct val="100000"/>
              </a:lnSpc>
              <a:spcBef>
                <a:spcPts val="95"/>
              </a:spcBef>
            </a:pPr>
            <a:r>
              <a:rPr sz="1000" spc="-10" dirty="0">
                <a:solidFill>
                  <a:srgbClr val="464646"/>
                </a:solidFill>
                <a:latin typeface="함초롬돋움"/>
                <a:cs typeface="함초롬돋움"/>
              </a:rPr>
              <a:t>LVCC,</a:t>
            </a:r>
            <a:endParaRPr sz="1000">
              <a:latin typeface="함초롬돋움"/>
              <a:cs typeface="함초롬돋움"/>
            </a:endParaRPr>
          </a:p>
          <a:p>
            <a:pPr marR="5080">
              <a:lnSpc>
                <a:spcPct val="100000"/>
              </a:lnSpc>
            </a:pPr>
            <a:r>
              <a:rPr sz="1000" spc="-60" dirty="0">
                <a:solidFill>
                  <a:srgbClr val="464646"/>
                </a:solidFill>
                <a:latin typeface="함초롬돋움"/>
                <a:cs typeface="함초롬돋움"/>
              </a:rPr>
              <a:t>West</a:t>
            </a:r>
            <a:r>
              <a:rPr sz="1000" spc="-170" dirty="0">
                <a:solidFill>
                  <a:srgbClr val="464646"/>
                </a:solidFill>
                <a:latin typeface="함초롬돋움"/>
                <a:cs typeface="함초롬돋움"/>
              </a:rPr>
              <a:t> </a:t>
            </a:r>
            <a:r>
              <a:rPr sz="1000" spc="-50" dirty="0">
                <a:solidFill>
                  <a:srgbClr val="464646"/>
                </a:solidFill>
                <a:latin typeface="함초롬돋움"/>
                <a:cs typeface="함초롬돋움"/>
              </a:rPr>
              <a:t>Level</a:t>
            </a:r>
            <a:r>
              <a:rPr sz="1000" spc="-140" dirty="0">
                <a:solidFill>
                  <a:srgbClr val="464646"/>
                </a:solidFill>
                <a:latin typeface="함초롬돋움"/>
                <a:cs typeface="함초롬돋움"/>
              </a:rPr>
              <a:t> </a:t>
            </a:r>
            <a:r>
              <a:rPr sz="1000" spc="-25" dirty="0">
                <a:solidFill>
                  <a:srgbClr val="464646"/>
                </a:solidFill>
                <a:latin typeface="함초롬돋움"/>
                <a:cs typeface="함초롬돋움"/>
              </a:rPr>
              <a:t>2, </a:t>
            </a:r>
            <a:r>
              <a:rPr sz="1000" spc="-20" dirty="0">
                <a:solidFill>
                  <a:srgbClr val="464646"/>
                </a:solidFill>
                <a:latin typeface="함초롬돋움"/>
                <a:cs typeface="함초롬돋움"/>
              </a:rPr>
              <a:t>W218</a:t>
            </a:r>
            <a:endParaRPr sz="1000">
              <a:latin typeface="함초롬돋움"/>
              <a:cs typeface="함초롬돋움"/>
            </a:endParaRPr>
          </a:p>
        </p:txBody>
      </p:sp>
      <p:sp>
        <p:nvSpPr>
          <p:cNvPr id="21" name="object 21"/>
          <p:cNvSpPr txBox="1"/>
          <p:nvPr/>
        </p:nvSpPr>
        <p:spPr>
          <a:xfrm>
            <a:off x="1034750" y="9162095"/>
            <a:ext cx="688975" cy="681355"/>
          </a:xfrm>
          <a:prstGeom prst="rect">
            <a:avLst/>
          </a:prstGeom>
        </p:spPr>
        <p:txBody>
          <a:bodyPr vert="horz" wrap="square" lIns="0" tIns="12065" rIns="0" bIns="0" rtlCol="0">
            <a:spAutoFit/>
          </a:bodyPr>
          <a:lstStyle/>
          <a:p>
            <a:pPr marR="38100" algn="r">
              <a:lnSpc>
                <a:spcPct val="100000"/>
              </a:lnSpc>
              <a:spcBef>
                <a:spcPts val="95"/>
              </a:spcBef>
            </a:pPr>
            <a:r>
              <a:rPr sz="1000" b="1" spc="-20" dirty="0">
                <a:solidFill>
                  <a:srgbClr val="464646"/>
                </a:solidFill>
                <a:latin typeface="함초롬바탕"/>
                <a:cs typeface="함초롬바탕"/>
              </a:rPr>
              <a:t>t:00</a:t>
            </a:r>
            <a:endParaRPr sz="1000">
              <a:latin typeface="함초롬바탕"/>
              <a:cs typeface="함초롬바탕"/>
            </a:endParaRPr>
          </a:p>
          <a:p>
            <a:pPr marR="5080" algn="r">
              <a:lnSpc>
                <a:spcPct val="100000"/>
              </a:lnSpc>
              <a:spcBef>
                <a:spcPts val="785"/>
              </a:spcBef>
              <a:tabLst>
                <a:tab pos="366395" algn="l"/>
              </a:tabLst>
            </a:pPr>
            <a:r>
              <a:rPr sz="1000" b="1" spc="-25" dirty="0">
                <a:solidFill>
                  <a:srgbClr val="464646"/>
                </a:solidFill>
                <a:latin typeface="함초롬바탕"/>
                <a:cs typeface="함초롬바탕"/>
              </a:rPr>
              <a:t>1/t</a:t>
            </a:r>
            <a:r>
              <a:rPr sz="1000" b="1" dirty="0">
                <a:solidFill>
                  <a:srgbClr val="464646"/>
                </a:solidFill>
                <a:latin typeface="함초롬바탕"/>
                <a:cs typeface="함초롬바탕"/>
              </a:rPr>
              <a:t>	</a:t>
            </a:r>
            <a:r>
              <a:rPr sz="1000" b="1" spc="-30" dirty="0">
                <a:solidFill>
                  <a:srgbClr val="464646"/>
                </a:solidFill>
                <a:latin typeface="함초롬바탕"/>
                <a:cs typeface="함초롬바탕"/>
              </a:rPr>
              <a:t>10:00</a:t>
            </a:r>
            <a:endParaRPr sz="1000">
              <a:latin typeface="함초롬바탕"/>
              <a:cs typeface="함초롬바탕"/>
            </a:endParaRPr>
          </a:p>
          <a:p>
            <a:pPr marR="5080" algn="r">
              <a:lnSpc>
                <a:spcPct val="100000"/>
              </a:lnSpc>
              <a:spcBef>
                <a:spcPts val="785"/>
              </a:spcBef>
            </a:pPr>
            <a:r>
              <a:rPr sz="1000" b="1" spc="-20" dirty="0">
                <a:solidFill>
                  <a:srgbClr val="464646"/>
                </a:solidFill>
                <a:latin typeface="함초롬바탕"/>
                <a:cs typeface="함초롬바탕"/>
              </a:rPr>
              <a:t>11:00</a:t>
            </a:r>
            <a:endParaRPr sz="1000">
              <a:latin typeface="함초롬바탕"/>
              <a:cs typeface="함초롬바탕"/>
            </a:endParaRPr>
          </a:p>
        </p:txBody>
      </p:sp>
      <p:sp>
        <p:nvSpPr>
          <p:cNvPr id="22" name="object 22"/>
          <p:cNvSpPr txBox="1"/>
          <p:nvPr/>
        </p:nvSpPr>
        <p:spPr>
          <a:xfrm>
            <a:off x="1876554" y="9162095"/>
            <a:ext cx="4004945" cy="681355"/>
          </a:xfrm>
          <a:prstGeom prst="rect">
            <a:avLst/>
          </a:prstGeom>
        </p:spPr>
        <p:txBody>
          <a:bodyPr vert="horz" wrap="square" lIns="0" tIns="12065" rIns="0" bIns="0" rtlCol="0">
            <a:spAutoFit/>
          </a:bodyPr>
          <a:lstStyle/>
          <a:p>
            <a:pPr>
              <a:lnSpc>
                <a:spcPct val="100000"/>
              </a:lnSpc>
              <a:spcBef>
                <a:spcPts val="95"/>
              </a:spcBef>
            </a:pPr>
            <a:r>
              <a:rPr sz="1000" spc="-35" dirty="0">
                <a:solidFill>
                  <a:srgbClr val="464646"/>
                </a:solidFill>
                <a:latin typeface="함초롬돋움"/>
                <a:cs typeface="함초롬돋움"/>
              </a:rPr>
              <a:t>Quantum</a:t>
            </a:r>
            <a:r>
              <a:rPr sz="1000" spc="-130" dirty="0">
                <a:solidFill>
                  <a:srgbClr val="464646"/>
                </a:solidFill>
                <a:latin typeface="함초롬돋움"/>
                <a:cs typeface="함초롬돋움"/>
              </a:rPr>
              <a:t> </a:t>
            </a:r>
            <a:r>
              <a:rPr sz="1000" spc="-55" dirty="0">
                <a:solidFill>
                  <a:srgbClr val="464646"/>
                </a:solidFill>
                <a:latin typeface="함초롬돋움"/>
                <a:cs typeface="함초롬돋움"/>
              </a:rPr>
              <a:t>is</a:t>
            </a:r>
            <a:r>
              <a:rPr sz="1000" spc="-135" dirty="0">
                <a:solidFill>
                  <a:srgbClr val="464646"/>
                </a:solidFill>
                <a:latin typeface="함초롬돋움"/>
                <a:cs typeface="함초롬돋움"/>
              </a:rPr>
              <a:t> </a:t>
            </a:r>
            <a:r>
              <a:rPr sz="1000" spc="-65" dirty="0">
                <a:solidFill>
                  <a:srgbClr val="464646"/>
                </a:solidFill>
                <a:latin typeface="함초롬돋움"/>
                <a:cs typeface="함초롬돋움"/>
              </a:rPr>
              <a:t>Here:</a:t>
            </a:r>
            <a:r>
              <a:rPr sz="1000" spc="-150" dirty="0">
                <a:solidFill>
                  <a:srgbClr val="464646"/>
                </a:solidFill>
                <a:latin typeface="함초롬돋움"/>
                <a:cs typeface="함초롬돋움"/>
              </a:rPr>
              <a:t> </a:t>
            </a:r>
            <a:r>
              <a:rPr sz="1000" spc="-40" dirty="0">
                <a:solidFill>
                  <a:srgbClr val="464646"/>
                </a:solidFill>
                <a:latin typeface="함초롬돋움"/>
                <a:cs typeface="함초롬돋움"/>
              </a:rPr>
              <a:t>Computing</a:t>
            </a:r>
            <a:r>
              <a:rPr sz="1000" spc="-125" dirty="0">
                <a:solidFill>
                  <a:srgbClr val="464646"/>
                </a:solidFill>
                <a:latin typeface="함초롬돋움"/>
                <a:cs typeface="함초롬돋움"/>
              </a:rPr>
              <a:t> </a:t>
            </a:r>
            <a:r>
              <a:rPr sz="1000" spc="-55" dirty="0">
                <a:solidFill>
                  <a:srgbClr val="464646"/>
                </a:solidFill>
                <a:latin typeface="함초롬돋움"/>
                <a:cs typeface="함초롬돋움"/>
              </a:rPr>
              <a:t>Advancements</a:t>
            </a:r>
            <a:r>
              <a:rPr sz="1000" spc="-105" dirty="0">
                <a:solidFill>
                  <a:srgbClr val="464646"/>
                </a:solidFill>
                <a:latin typeface="함초롬돋움"/>
                <a:cs typeface="함초롬돋움"/>
              </a:rPr>
              <a:t> </a:t>
            </a:r>
            <a:r>
              <a:rPr sz="1000" spc="-25" dirty="0">
                <a:solidFill>
                  <a:srgbClr val="464646"/>
                </a:solidFill>
                <a:latin typeface="함초롬돋움"/>
                <a:cs typeface="함초롬돋움"/>
              </a:rPr>
              <a:t>and</a:t>
            </a:r>
            <a:r>
              <a:rPr sz="1000" spc="-130" dirty="0">
                <a:solidFill>
                  <a:srgbClr val="464646"/>
                </a:solidFill>
                <a:latin typeface="함초롬돋움"/>
                <a:cs typeface="함초롬돋움"/>
              </a:rPr>
              <a:t> </a:t>
            </a:r>
            <a:r>
              <a:rPr sz="1000" spc="-40" dirty="0">
                <a:solidFill>
                  <a:srgbClr val="464646"/>
                </a:solidFill>
                <a:latin typeface="함초롬돋움"/>
                <a:cs typeface="함초롬돋움"/>
              </a:rPr>
              <a:t>Tangible</a:t>
            </a:r>
            <a:r>
              <a:rPr sz="1000" spc="-160" dirty="0">
                <a:solidFill>
                  <a:srgbClr val="464646"/>
                </a:solidFill>
                <a:latin typeface="함초롬돋움"/>
                <a:cs typeface="함초롬돋움"/>
              </a:rPr>
              <a:t> </a:t>
            </a:r>
            <a:r>
              <a:rPr sz="1000" spc="-10" dirty="0">
                <a:solidFill>
                  <a:srgbClr val="464646"/>
                </a:solidFill>
                <a:latin typeface="함초롬돋움"/>
                <a:cs typeface="함초롬돋움"/>
              </a:rPr>
              <a:t>Applications</a:t>
            </a:r>
            <a:endParaRPr sz="1000">
              <a:latin typeface="함초롬돋움"/>
              <a:cs typeface="함초롬돋움"/>
            </a:endParaRPr>
          </a:p>
          <a:p>
            <a:pPr marR="5080">
              <a:lnSpc>
                <a:spcPct val="165300"/>
              </a:lnSpc>
            </a:pPr>
            <a:r>
              <a:rPr sz="1000" spc="-25" dirty="0">
                <a:solidFill>
                  <a:srgbClr val="464646"/>
                </a:solidFill>
                <a:latin typeface="함초롬돋움"/>
                <a:cs typeface="함초롬돋움"/>
              </a:rPr>
              <a:t>Global</a:t>
            </a:r>
            <a:r>
              <a:rPr sz="1000" spc="-110" dirty="0">
                <a:solidFill>
                  <a:srgbClr val="464646"/>
                </a:solidFill>
                <a:latin typeface="함초롬돋움"/>
                <a:cs typeface="함초롬돋움"/>
              </a:rPr>
              <a:t> </a:t>
            </a:r>
            <a:r>
              <a:rPr sz="1000" spc="-55" dirty="0">
                <a:solidFill>
                  <a:srgbClr val="464646"/>
                </a:solidFill>
                <a:latin typeface="함초롬돋움"/>
                <a:cs typeface="함초롬돋움"/>
              </a:rPr>
              <a:t>Industry</a:t>
            </a:r>
            <a:r>
              <a:rPr sz="1000" spc="-85" dirty="0">
                <a:solidFill>
                  <a:srgbClr val="464646"/>
                </a:solidFill>
                <a:latin typeface="함초롬돋움"/>
                <a:cs typeface="함초롬돋움"/>
              </a:rPr>
              <a:t> </a:t>
            </a:r>
            <a:r>
              <a:rPr sz="1000" spc="-55" dirty="0">
                <a:solidFill>
                  <a:srgbClr val="464646"/>
                </a:solidFill>
                <a:latin typeface="함초롬돋움"/>
                <a:cs typeface="함초롬돋움"/>
              </a:rPr>
              <a:t>Challenge:</a:t>
            </a:r>
            <a:r>
              <a:rPr sz="1000" spc="-140" dirty="0">
                <a:solidFill>
                  <a:srgbClr val="464646"/>
                </a:solidFill>
                <a:latin typeface="함초롬돋움"/>
                <a:cs typeface="함초롬돋움"/>
              </a:rPr>
              <a:t> </a:t>
            </a:r>
            <a:r>
              <a:rPr sz="1000" spc="-55" dirty="0">
                <a:solidFill>
                  <a:srgbClr val="464646"/>
                </a:solidFill>
                <a:latin typeface="함초롬돋움"/>
                <a:cs typeface="함초롬돋움"/>
              </a:rPr>
              <a:t>Celebrating</a:t>
            </a:r>
            <a:r>
              <a:rPr sz="1000" spc="-135" dirty="0">
                <a:solidFill>
                  <a:srgbClr val="464646"/>
                </a:solidFill>
                <a:latin typeface="함초롬돋움"/>
                <a:cs typeface="함초롬돋움"/>
              </a:rPr>
              <a:t> </a:t>
            </a:r>
            <a:r>
              <a:rPr sz="1000" spc="-50" dirty="0">
                <a:solidFill>
                  <a:srgbClr val="464646"/>
                </a:solidFill>
                <a:latin typeface="함초롬돋움"/>
                <a:cs typeface="함초롬돋움"/>
              </a:rPr>
              <a:t>International</a:t>
            </a:r>
            <a:r>
              <a:rPr sz="1000" spc="-130" dirty="0">
                <a:solidFill>
                  <a:srgbClr val="464646"/>
                </a:solidFill>
                <a:latin typeface="함초롬돋움"/>
                <a:cs typeface="함초롬돋움"/>
              </a:rPr>
              <a:t> </a:t>
            </a:r>
            <a:r>
              <a:rPr sz="1000" spc="-75" dirty="0">
                <a:solidFill>
                  <a:srgbClr val="464646"/>
                </a:solidFill>
                <a:latin typeface="함초롬돋움"/>
                <a:cs typeface="함초롬돋움"/>
              </a:rPr>
              <a:t>Year</a:t>
            </a:r>
            <a:r>
              <a:rPr sz="1000" spc="-125" dirty="0">
                <a:solidFill>
                  <a:srgbClr val="464646"/>
                </a:solidFill>
                <a:latin typeface="함초롬돋움"/>
                <a:cs typeface="함초롬돋움"/>
              </a:rPr>
              <a:t> </a:t>
            </a:r>
            <a:r>
              <a:rPr sz="1000" spc="-30" dirty="0">
                <a:solidFill>
                  <a:srgbClr val="464646"/>
                </a:solidFill>
                <a:latin typeface="함초롬돋움"/>
                <a:cs typeface="함초롬돋움"/>
              </a:rPr>
              <a:t>of</a:t>
            </a:r>
            <a:r>
              <a:rPr sz="1000" spc="-114" dirty="0">
                <a:solidFill>
                  <a:srgbClr val="464646"/>
                </a:solidFill>
                <a:latin typeface="함초롬돋움"/>
                <a:cs typeface="함초롬돋움"/>
              </a:rPr>
              <a:t> </a:t>
            </a:r>
            <a:r>
              <a:rPr sz="1000" spc="-10" dirty="0">
                <a:solidFill>
                  <a:srgbClr val="464646"/>
                </a:solidFill>
                <a:latin typeface="함초롬돋움"/>
                <a:cs typeface="함초롬돋움"/>
              </a:rPr>
              <a:t>Quantum </a:t>
            </a:r>
            <a:r>
              <a:rPr sz="1000" spc="-35" dirty="0">
                <a:solidFill>
                  <a:srgbClr val="464646"/>
                </a:solidFill>
                <a:latin typeface="함초롬돋움"/>
                <a:cs typeface="함초롬돋움"/>
              </a:rPr>
              <a:t>Quantum</a:t>
            </a:r>
            <a:r>
              <a:rPr sz="1000" spc="-120" dirty="0">
                <a:solidFill>
                  <a:srgbClr val="464646"/>
                </a:solidFill>
                <a:latin typeface="함초롬돋움"/>
                <a:cs typeface="함초롬돋움"/>
              </a:rPr>
              <a:t> </a:t>
            </a:r>
            <a:r>
              <a:rPr sz="1000" spc="-55" dirty="0">
                <a:solidFill>
                  <a:srgbClr val="464646"/>
                </a:solidFill>
                <a:latin typeface="함초롬돋움"/>
                <a:cs typeface="함초롬돋움"/>
              </a:rPr>
              <a:t>is</a:t>
            </a:r>
            <a:r>
              <a:rPr sz="1000" spc="-135" dirty="0">
                <a:solidFill>
                  <a:srgbClr val="464646"/>
                </a:solidFill>
                <a:latin typeface="함초롬돋움"/>
                <a:cs typeface="함초롬돋움"/>
              </a:rPr>
              <a:t> </a:t>
            </a:r>
            <a:r>
              <a:rPr sz="1000" spc="-45" dirty="0">
                <a:solidFill>
                  <a:srgbClr val="464646"/>
                </a:solidFill>
                <a:latin typeface="함초롬돋움"/>
                <a:cs typeface="함초롬돋움"/>
              </a:rPr>
              <a:t>Now:</a:t>
            </a:r>
            <a:r>
              <a:rPr sz="1000" spc="-140" dirty="0">
                <a:solidFill>
                  <a:srgbClr val="464646"/>
                </a:solidFill>
                <a:latin typeface="함초롬돋움"/>
                <a:cs typeface="함초롬돋움"/>
              </a:rPr>
              <a:t> </a:t>
            </a:r>
            <a:r>
              <a:rPr sz="1000" spc="-50" dirty="0">
                <a:solidFill>
                  <a:srgbClr val="464646"/>
                </a:solidFill>
                <a:latin typeface="함초롬돋움"/>
                <a:cs typeface="함초롬돋움"/>
              </a:rPr>
              <a:t>Unprecedented</a:t>
            </a:r>
            <a:r>
              <a:rPr sz="1000" spc="-90" dirty="0">
                <a:solidFill>
                  <a:srgbClr val="464646"/>
                </a:solidFill>
                <a:latin typeface="함초롬돋움"/>
                <a:cs typeface="함초롬돋움"/>
              </a:rPr>
              <a:t> </a:t>
            </a:r>
            <a:r>
              <a:rPr sz="1000" spc="-50" dirty="0">
                <a:solidFill>
                  <a:srgbClr val="464646"/>
                </a:solidFill>
                <a:latin typeface="함초롬돋움"/>
                <a:cs typeface="함초롬돋움"/>
              </a:rPr>
              <a:t>Improvement</a:t>
            </a:r>
            <a:r>
              <a:rPr sz="1000" spc="-125" dirty="0">
                <a:solidFill>
                  <a:srgbClr val="464646"/>
                </a:solidFill>
                <a:latin typeface="함초롬돋움"/>
                <a:cs typeface="함초롬돋움"/>
              </a:rPr>
              <a:t> </a:t>
            </a:r>
            <a:r>
              <a:rPr sz="1000" spc="-30" dirty="0">
                <a:solidFill>
                  <a:srgbClr val="464646"/>
                </a:solidFill>
                <a:latin typeface="함초롬돋움"/>
                <a:cs typeface="함초롬돋움"/>
              </a:rPr>
              <a:t>in</a:t>
            </a:r>
            <a:r>
              <a:rPr sz="1000" spc="-135" dirty="0">
                <a:solidFill>
                  <a:srgbClr val="464646"/>
                </a:solidFill>
                <a:latin typeface="함초롬돋움"/>
                <a:cs typeface="함초롬돋움"/>
              </a:rPr>
              <a:t> </a:t>
            </a:r>
            <a:r>
              <a:rPr sz="1000" spc="-65" dirty="0">
                <a:solidFill>
                  <a:srgbClr val="464646"/>
                </a:solidFill>
                <a:latin typeface="함초롬돋움"/>
                <a:cs typeface="함초롬돋움"/>
              </a:rPr>
              <a:t>Precision</a:t>
            </a:r>
            <a:r>
              <a:rPr sz="1000" spc="-145" dirty="0">
                <a:solidFill>
                  <a:srgbClr val="464646"/>
                </a:solidFill>
                <a:latin typeface="함초롬돋움"/>
                <a:cs typeface="함초롬돋움"/>
              </a:rPr>
              <a:t> </a:t>
            </a:r>
            <a:r>
              <a:rPr sz="1000" spc="-25" dirty="0">
                <a:solidFill>
                  <a:srgbClr val="464646"/>
                </a:solidFill>
                <a:latin typeface="함초롬돋움"/>
                <a:cs typeface="함초롬돋움"/>
              </a:rPr>
              <a:t>and</a:t>
            </a:r>
            <a:r>
              <a:rPr sz="1000" spc="-125" dirty="0">
                <a:solidFill>
                  <a:srgbClr val="464646"/>
                </a:solidFill>
                <a:latin typeface="함초롬돋움"/>
                <a:cs typeface="함초롬돋움"/>
              </a:rPr>
              <a:t> </a:t>
            </a:r>
            <a:r>
              <a:rPr sz="1000" spc="-20" dirty="0">
                <a:solidFill>
                  <a:srgbClr val="464646"/>
                </a:solidFill>
                <a:latin typeface="함초롬돋움"/>
                <a:cs typeface="함초롬돋움"/>
              </a:rPr>
              <a:t>Sensitivity</a:t>
            </a:r>
            <a:endParaRPr sz="1000">
              <a:latin typeface="함초롬돋움"/>
              <a:cs typeface="함초롬돋움"/>
            </a:endParaRPr>
          </a:p>
        </p:txBody>
      </p:sp>
      <p:sp>
        <p:nvSpPr>
          <p:cNvPr id="23" name="object 23"/>
          <p:cNvSpPr/>
          <p:nvPr/>
        </p:nvSpPr>
        <p:spPr>
          <a:xfrm>
            <a:off x="952398" y="8874773"/>
            <a:ext cx="6106160" cy="1010919"/>
          </a:xfrm>
          <a:custGeom>
            <a:avLst/>
            <a:gdLst/>
            <a:ahLst/>
            <a:cxnLst/>
            <a:rect l="l" t="t" r="r" b="b"/>
            <a:pathLst>
              <a:path w="6106159" h="1010920">
                <a:moveTo>
                  <a:pt x="0" y="0"/>
                </a:moveTo>
                <a:lnTo>
                  <a:pt x="6105601" y="0"/>
                </a:lnTo>
                <a:lnTo>
                  <a:pt x="6105601" y="1010780"/>
                </a:lnTo>
                <a:lnTo>
                  <a:pt x="0" y="1010780"/>
                </a:lnTo>
                <a:lnTo>
                  <a:pt x="0" y="0"/>
                </a:lnTo>
                <a:close/>
              </a:path>
            </a:pathLst>
          </a:custGeom>
          <a:ln w="3175">
            <a:solidFill>
              <a:srgbClr val="000000"/>
            </a:solidFill>
          </a:ln>
        </p:spPr>
        <p:txBody>
          <a:bodyPr wrap="square" lIns="0" tIns="0" rIns="0" bIns="0" rtlCol="0"/>
          <a:lstStyle/>
          <a:p>
            <a:endParaRPr/>
          </a:p>
        </p:txBody>
      </p:sp>
      <p:sp>
        <p:nvSpPr>
          <p:cNvPr id="24" name="object 24"/>
          <p:cNvSpPr txBox="1"/>
          <p:nvPr/>
        </p:nvSpPr>
        <p:spPr>
          <a:xfrm>
            <a:off x="719137" y="631190"/>
            <a:ext cx="1760855" cy="163830"/>
          </a:xfrm>
          <a:prstGeom prst="rect">
            <a:avLst/>
          </a:prstGeom>
          <a:solidFill>
            <a:srgbClr val="D04902"/>
          </a:solidFill>
          <a:ln w="9525">
            <a:solidFill>
              <a:srgbClr val="DB526A"/>
            </a:solidFill>
          </a:ln>
        </p:spPr>
        <p:txBody>
          <a:bodyPr vert="horz" wrap="square" lIns="0" tIns="0" rIns="0" bIns="0" rtlCol="0">
            <a:spAutoFit/>
          </a:bodyPr>
          <a:lstStyle/>
          <a:p>
            <a:pPr marL="22225">
              <a:lnSpc>
                <a:spcPct val="100000"/>
              </a:lnSpc>
            </a:pPr>
            <a:r>
              <a:rPr sz="1000" b="1" spc="-40" dirty="0">
                <a:solidFill>
                  <a:srgbClr val="FFFFFF"/>
                </a:solidFill>
                <a:latin typeface="함초롬바탕"/>
                <a:cs typeface="함초롬바탕"/>
              </a:rPr>
              <a:t>Appendix:</a:t>
            </a:r>
            <a:r>
              <a:rPr sz="1000" b="1" spc="-120" dirty="0">
                <a:solidFill>
                  <a:srgbClr val="FFFFFF"/>
                </a:solidFill>
                <a:latin typeface="함초롬바탕"/>
                <a:cs typeface="함초롬바탕"/>
              </a:rPr>
              <a:t> </a:t>
            </a:r>
            <a:r>
              <a:rPr sz="1000" b="1" spc="-105" dirty="0">
                <a:solidFill>
                  <a:srgbClr val="FFFFFF"/>
                </a:solidFill>
                <a:latin typeface="함초롬바탕"/>
                <a:cs typeface="함초롬바탕"/>
              </a:rPr>
              <a:t>이것만은</a:t>
            </a:r>
            <a:r>
              <a:rPr sz="1000" b="1" spc="-85" dirty="0">
                <a:solidFill>
                  <a:srgbClr val="FFFFFF"/>
                </a:solidFill>
                <a:latin typeface="함초롬바탕"/>
                <a:cs typeface="함초롬바탕"/>
              </a:rPr>
              <a:t> </a:t>
            </a:r>
            <a:r>
              <a:rPr sz="1000" b="1" spc="-95" dirty="0">
                <a:solidFill>
                  <a:srgbClr val="FFFFFF"/>
                </a:solidFill>
                <a:latin typeface="함초롬바탕"/>
                <a:cs typeface="함초롬바탕"/>
              </a:rPr>
              <a:t>알고</a:t>
            </a:r>
            <a:r>
              <a:rPr sz="1000" b="1" spc="-130" dirty="0">
                <a:solidFill>
                  <a:srgbClr val="FFFFFF"/>
                </a:solidFill>
                <a:latin typeface="함초롬바탕"/>
                <a:cs typeface="함초롬바탕"/>
              </a:rPr>
              <a:t> </a:t>
            </a:r>
            <a:r>
              <a:rPr sz="1000" b="1" spc="-25" dirty="0">
                <a:solidFill>
                  <a:srgbClr val="FFFFFF"/>
                </a:solidFill>
                <a:latin typeface="함초롬바탕"/>
                <a:cs typeface="함초롬바탕"/>
              </a:rPr>
              <a:t>가자</a:t>
            </a:r>
            <a:endParaRPr sz="1000">
              <a:latin typeface="함초롬바탕"/>
              <a:cs typeface="함초롬바탕"/>
            </a:endParaRPr>
          </a:p>
        </p:txBody>
      </p:sp>
      <p:sp>
        <p:nvSpPr>
          <p:cNvPr id="25" name="object 25"/>
          <p:cNvSpPr txBox="1">
            <a:spLocks noGrp="1"/>
          </p:cNvSpPr>
          <p:nvPr>
            <p:ph type="title"/>
          </p:nvPr>
        </p:nvSpPr>
        <p:spPr>
          <a:xfrm>
            <a:off x="706437" y="950619"/>
            <a:ext cx="3610610" cy="376555"/>
          </a:xfrm>
          <a:prstGeom prst="rect">
            <a:avLst/>
          </a:prstGeom>
        </p:spPr>
        <p:txBody>
          <a:bodyPr vert="horz" wrap="square" lIns="0" tIns="12700" rIns="0" bIns="0" rtlCol="0">
            <a:spAutoFit/>
          </a:bodyPr>
          <a:lstStyle/>
          <a:p>
            <a:pPr marL="12700">
              <a:lnSpc>
                <a:spcPct val="100000"/>
              </a:lnSpc>
              <a:spcBef>
                <a:spcPts val="100"/>
              </a:spcBef>
            </a:pPr>
            <a:r>
              <a:rPr spc="-175" dirty="0">
                <a:latin typeface="함초롬바탕"/>
                <a:cs typeface="함초롬바탕"/>
              </a:rPr>
              <a:t>양자컴퓨터</a:t>
            </a:r>
            <a:r>
              <a:rPr spc="-175" dirty="0"/>
              <a:t>:</a:t>
            </a:r>
            <a:r>
              <a:rPr spc="-395" dirty="0"/>
              <a:t> </a:t>
            </a:r>
            <a:r>
              <a:rPr spc="-40" dirty="0"/>
              <a:t>AI</a:t>
            </a:r>
            <a:r>
              <a:rPr spc="-340" dirty="0"/>
              <a:t> </a:t>
            </a:r>
            <a:r>
              <a:rPr spc="-165" dirty="0">
                <a:latin typeface="함초롬바탕"/>
                <a:cs typeface="함초롬바탕"/>
              </a:rPr>
              <a:t>이후</a:t>
            </a:r>
            <a:r>
              <a:rPr spc="-375" dirty="0">
                <a:latin typeface="함초롬바탕"/>
                <a:cs typeface="함초롬바탕"/>
              </a:rPr>
              <a:t> </a:t>
            </a:r>
            <a:r>
              <a:rPr spc="-195" dirty="0">
                <a:latin typeface="함초롬바탕"/>
                <a:cs typeface="함초롬바탕"/>
              </a:rPr>
              <a:t>게임체인저</a:t>
            </a:r>
          </a:p>
        </p:txBody>
      </p:sp>
      <p:pic>
        <p:nvPicPr>
          <p:cNvPr id="26" name="object 26"/>
          <p:cNvPicPr/>
          <p:nvPr/>
        </p:nvPicPr>
        <p:blipFill>
          <a:blip r:embed="rId7" cstate="print"/>
          <a:stretch>
            <a:fillRect/>
          </a:stretch>
        </p:blipFill>
        <p:spPr>
          <a:xfrm>
            <a:off x="3551208" y="2366567"/>
            <a:ext cx="133350" cy="146050"/>
          </a:xfrm>
          <a:prstGeom prst="rect">
            <a:avLst/>
          </a:prstGeom>
        </p:spPr>
      </p:pic>
      <p:pic>
        <p:nvPicPr>
          <p:cNvPr id="27" name="object 27"/>
          <p:cNvPicPr/>
          <p:nvPr/>
        </p:nvPicPr>
        <p:blipFill>
          <a:blip r:embed="rId8" cstate="print"/>
          <a:stretch>
            <a:fillRect/>
          </a:stretch>
        </p:blipFill>
        <p:spPr>
          <a:xfrm>
            <a:off x="6554780" y="2969285"/>
            <a:ext cx="117474" cy="123824"/>
          </a:xfrm>
          <a:prstGeom prst="rect">
            <a:avLst/>
          </a:prstGeom>
        </p:spPr>
      </p:pic>
      <p:pic>
        <p:nvPicPr>
          <p:cNvPr id="28" name="object 28"/>
          <p:cNvPicPr/>
          <p:nvPr/>
        </p:nvPicPr>
        <p:blipFill>
          <a:blip r:embed="rId9" cstate="print"/>
          <a:stretch>
            <a:fillRect/>
          </a:stretch>
        </p:blipFill>
        <p:spPr>
          <a:xfrm>
            <a:off x="1774046" y="3129281"/>
            <a:ext cx="101599" cy="123824"/>
          </a:xfrm>
          <a:prstGeom prst="rect">
            <a:avLst/>
          </a:prstGeom>
        </p:spPr>
      </p:pic>
      <p:pic>
        <p:nvPicPr>
          <p:cNvPr id="33" name="object 33"/>
          <p:cNvPicPr/>
          <p:nvPr/>
        </p:nvPicPr>
        <p:blipFill>
          <a:blip r:embed="rId10" cstate="print"/>
          <a:stretch>
            <a:fillRect/>
          </a:stretch>
        </p:blipFill>
        <p:spPr>
          <a:xfrm>
            <a:off x="2095824" y="7746872"/>
            <a:ext cx="117474" cy="123824"/>
          </a:xfrm>
          <a:prstGeom prst="rect">
            <a:avLst/>
          </a:prstGeom>
        </p:spPr>
      </p:pic>
      <p:pic>
        <p:nvPicPr>
          <p:cNvPr id="34" name="object 34"/>
          <p:cNvPicPr/>
          <p:nvPr/>
        </p:nvPicPr>
        <p:blipFill>
          <a:blip r:embed="rId11" cstate="print"/>
          <a:stretch>
            <a:fillRect/>
          </a:stretch>
        </p:blipFill>
        <p:spPr>
          <a:xfrm>
            <a:off x="3912506" y="3303951"/>
            <a:ext cx="88900" cy="104775"/>
          </a:xfrm>
          <a:prstGeom prst="rect">
            <a:avLst/>
          </a:prstGeom>
        </p:spPr>
      </p:pic>
      <p:pic>
        <p:nvPicPr>
          <p:cNvPr id="35" name="object 35"/>
          <p:cNvPicPr/>
          <p:nvPr/>
        </p:nvPicPr>
        <p:blipFill>
          <a:blip r:embed="rId12" cstate="print"/>
          <a:stretch>
            <a:fillRect/>
          </a:stretch>
        </p:blipFill>
        <p:spPr>
          <a:xfrm>
            <a:off x="6431678" y="3303951"/>
            <a:ext cx="98425" cy="104775"/>
          </a:xfrm>
          <a:prstGeom prst="rect">
            <a:avLst/>
          </a:prstGeom>
        </p:spPr>
      </p:pic>
      <p:sp>
        <p:nvSpPr>
          <p:cNvPr id="36" name="object 36"/>
          <p:cNvSpPr txBox="1"/>
          <p:nvPr/>
        </p:nvSpPr>
        <p:spPr>
          <a:xfrm>
            <a:off x="720505" y="1706802"/>
            <a:ext cx="6246495" cy="1865630"/>
          </a:xfrm>
          <a:prstGeom prst="rect">
            <a:avLst/>
          </a:prstGeom>
        </p:spPr>
        <p:txBody>
          <a:bodyPr vert="horz" wrap="square" lIns="0" tIns="12700" rIns="0" bIns="0" rtlCol="0">
            <a:spAutoFit/>
          </a:bodyPr>
          <a:lstStyle/>
          <a:p>
            <a:pPr marL="184785" marR="170815" indent="-172720">
              <a:lnSpc>
                <a:spcPct val="100000"/>
              </a:lnSpc>
              <a:spcBef>
                <a:spcPts val="100"/>
              </a:spcBef>
              <a:buFont typeface="Arial"/>
              <a:buChar char="■"/>
              <a:tabLst>
                <a:tab pos="185420" algn="l"/>
              </a:tabLst>
            </a:pPr>
            <a:r>
              <a:rPr sz="1200" b="1" spc="-55" dirty="0">
                <a:solidFill>
                  <a:srgbClr val="D04902"/>
                </a:solidFill>
                <a:latin typeface="함초롬바탕"/>
                <a:cs typeface="함초롬바탕"/>
              </a:rPr>
              <a:t>양자컴퓨터(Quantum</a:t>
            </a:r>
            <a:r>
              <a:rPr sz="1200" b="1" spc="-200" dirty="0">
                <a:solidFill>
                  <a:srgbClr val="D04902"/>
                </a:solidFill>
                <a:latin typeface="함초롬바탕"/>
                <a:cs typeface="함초롬바탕"/>
              </a:rPr>
              <a:t> </a:t>
            </a:r>
            <a:r>
              <a:rPr sz="1200" b="1" spc="-30" dirty="0">
                <a:solidFill>
                  <a:srgbClr val="D04902"/>
                </a:solidFill>
                <a:latin typeface="함초롬바탕"/>
                <a:cs typeface="함초롬바탕"/>
              </a:rPr>
              <a:t>computer)란</a:t>
            </a:r>
            <a:r>
              <a:rPr sz="1200" b="1" spc="-175" dirty="0">
                <a:solidFill>
                  <a:srgbClr val="D04902"/>
                </a:solidFill>
                <a:latin typeface="함초롬바탕"/>
                <a:cs typeface="함초롬바탕"/>
              </a:rPr>
              <a:t> </a:t>
            </a:r>
            <a:r>
              <a:rPr sz="1200" b="1" spc="-100" dirty="0">
                <a:solidFill>
                  <a:srgbClr val="D04902"/>
                </a:solidFill>
                <a:latin typeface="함초롬바탕"/>
                <a:cs typeface="함초롬바탕"/>
              </a:rPr>
              <a:t>양자</a:t>
            </a:r>
            <a:r>
              <a:rPr sz="1200" b="1" spc="-175" dirty="0">
                <a:solidFill>
                  <a:srgbClr val="D04902"/>
                </a:solidFill>
                <a:latin typeface="함초롬바탕"/>
                <a:cs typeface="함초롬바탕"/>
              </a:rPr>
              <a:t> </a:t>
            </a:r>
            <a:r>
              <a:rPr sz="1200" b="1" spc="-110" dirty="0">
                <a:solidFill>
                  <a:srgbClr val="D04902"/>
                </a:solidFill>
                <a:latin typeface="함초롬바탕"/>
                <a:cs typeface="함초롬바탕"/>
              </a:rPr>
              <a:t>역학적</a:t>
            </a:r>
            <a:r>
              <a:rPr sz="1200" b="1" spc="-160" dirty="0">
                <a:solidFill>
                  <a:srgbClr val="D04902"/>
                </a:solidFill>
                <a:latin typeface="함초롬바탕"/>
                <a:cs typeface="함초롬바탕"/>
              </a:rPr>
              <a:t> </a:t>
            </a:r>
            <a:r>
              <a:rPr sz="1200" b="1" spc="-110" dirty="0">
                <a:solidFill>
                  <a:srgbClr val="D04902"/>
                </a:solidFill>
                <a:latin typeface="함초롬바탕"/>
                <a:cs typeface="함초롬바탕"/>
              </a:rPr>
              <a:t>현상을</a:t>
            </a:r>
            <a:r>
              <a:rPr sz="1200" b="1" spc="-175" dirty="0">
                <a:solidFill>
                  <a:srgbClr val="D04902"/>
                </a:solidFill>
                <a:latin typeface="함초롬바탕"/>
                <a:cs typeface="함초롬바탕"/>
              </a:rPr>
              <a:t> </a:t>
            </a:r>
            <a:r>
              <a:rPr sz="1200" b="1" spc="-114" dirty="0">
                <a:solidFill>
                  <a:srgbClr val="D04902"/>
                </a:solidFill>
                <a:latin typeface="함초롬바탕"/>
                <a:cs typeface="함초롬바탕"/>
              </a:rPr>
              <a:t>이용하여</a:t>
            </a:r>
            <a:r>
              <a:rPr sz="1200" b="1" spc="-175" dirty="0">
                <a:solidFill>
                  <a:srgbClr val="D04902"/>
                </a:solidFill>
                <a:latin typeface="함초롬바탕"/>
                <a:cs typeface="함초롬바탕"/>
              </a:rPr>
              <a:t> </a:t>
            </a:r>
            <a:r>
              <a:rPr sz="1200" b="1" spc="-110" dirty="0">
                <a:solidFill>
                  <a:srgbClr val="D04902"/>
                </a:solidFill>
                <a:latin typeface="함초롬바탕"/>
                <a:cs typeface="함초롬바탕"/>
              </a:rPr>
              <a:t>다수의</a:t>
            </a:r>
            <a:r>
              <a:rPr sz="1200" b="1" spc="-175" dirty="0">
                <a:solidFill>
                  <a:srgbClr val="D04902"/>
                </a:solidFill>
                <a:latin typeface="함초롬바탕"/>
                <a:cs typeface="함초롬바탕"/>
              </a:rPr>
              <a:t> </a:t>
            </a:r>
            <a:r>
              <a:rPr sz="1200" b="1" spc="-110" dirty="0">
                <a:solidFill>
                  <a:srgbClr val="D04902"/>
                </a:solidFill>
                <a:latin typeface="함초롬바탕"/>
                <a:cs typeface="함초롬바탕"/>
              </a:rPr>
              <a:t>정보를</a:t>
            </a:r>
            <a:r>
              <a:rPr sz="1200" b="1" spc="-175" dirty="0">
                <a:solidFill>
                  <a:srgbClr val="D04902"/>
                </a:solidFill>
                <a:latin typeface="함초롬바탕"/>
                <a:cs typeface="함초롬바탕"/>
              </a:rPr>
              <a:t> </a:t>
            </a:r>
            <a:r>
              <a:rPr sz="1200" b="1" spc="-110" dirty="0">
                <a:solidFill>
                  <a:srgbClr val="D04902"/>
                </a:solidFill>
                <a:latin typeface="함초롬바탕"/>
                <a:cs typeface="함초롬바탕"/>
              </a:rPr>
              <a:t>동시에</a:t>
            </a:r>
            <a:r>
              <a:rPr sz="1200" b="1" spc="-175" dirty="0">
                <a:solidFill>
                  <a:srgbClr val="D04902"/>
                </a:solidFill>
                <a:latin typeface="함초롬바탕"/>
                <a:cs typeface="함초롬바탕"/>
              </a:rPr>
              <a:t> </a:t>
            </a:r>
            <a:r>
              <a:rPr sz="1200" b="1" spc="-110" dirty="0">
                <a:solidFill>
                  <a:srgbClr val="D04902"/>
                </a:solidFill>
                <a:latin typeface="함초롬바탕"/>
                <a:cs typeface="함초롬바탕"/>
              </a:rPr>
              <a:t>연산할</a:t>
            </a:r>
            <a:r>
              <a:rPr sz="1200" b="1" spc="-160" dirty="0">
                <a:solidFill>
                  <a:srgbClr val="D04902"/>
                </a:solidFill>
                <a:latin typeface="함초롬바탕"/>
                <a:cs typeface="함초롬바탕"/>
              </a:rPr>
              <a:t> </a:t>
            </a:r>
            <a:r>
              <a:rPr sz="1200" b="1" spc="-50" dirty="0">
                <a:solidFill>
                  <a:srgbClr val="D04902"/>
                </a:solidFill>
                <a:latin typeface="함초롬바탕"/>
                <a:cs typeface="함초롬바탕"/>
              </a:rPr>
              <a:t>수 </a:t>
            </a:r>
            <a:r>
              <a:rPr sz="1200" b="1" spc="-110" dirty="0">
                <a:solidFill>
                  <a:srgbClr val="D04902"/>
                </a:solidFill>
                <a:latin typeface="함초롬바탕"/>
                <a:cs typeface="함초롬바탕"/>
              </a:rPr>
              <a:t>있도록</a:t>
            </a:r>
            <a:r>
              <a:rPr sz="1200" b="1" spc="-190" dirty="0">
                <a:solidFill>
                  <a:srgbClr val="D04902"/>
                </a:solidFill>
                <a:latin typeface="함초롬바탕"/>
                <a:cs typeface="함초롬바탕"/>
              </a:rPr>
              <a:t> </a:t>
            </a:r>
            <a:r>
              <a:rPr sz="1200" b="1" spc="-114" dirty="0">
                <a:solidFill>
                  <a:srgbClr val="D04902"/>
                </a:solidFill>
                <a:latin typeface="함초롬바탕"/>
                <a:cs typeface="함초롬바탕"/>
              </a:rPr>
              <a:t>구현하는</a:t>
            </a:r>
            <a:r>
              <a:rPr sz="1200" b="1" spc="-185" dirty="0">
                <a:solidFill>
                  <a:srgbClr val="D04902"/>
                </a:solidFill>
                <a:latin typeface="함초롬바탕"/>
                <a:cs typeface="함초롬바탕"/>
              </a:rPr>
              <a:t> </a:t>
            </a:r>
            <a:r>
              <a:rPr sz="1200" b="1" spc="-110" dirty="0">
                <a:solidFill>
                  <a:srgbClr val="D04902"/>
                </a:solidFill>
                <a:latin typeface="함초롬바탕"/>
                <a:cs typeface="함초롬바탕"/>
              </a:rPr>
              <a:t>초고속</a:t>
            </a:r>
            <a:r>
              <a:rPr sz="1200" b="1" spc="-190" dirty="0">
                <a:solidFill>
                  <a:srgbClr val="D04902"/>
                </a:solidFill>
                <a:latin typeface="함초롬바탕"/>
                <a:cs typeface="함초롬바탕"/>
              </a:rPr>
              <a:t> </a:t>
            </a:r>
            <a:r>
              <a:rPr sz="1200" b="1" spc="-110" dirty="0">
                <a:solidFill>
                  <a:srgbClr val="D04902"/>
                </a:solidFill>
                <a:latin typeface="함초롬바탕"/>
                <a:cs typeface="함초롬바탕"/>
              </a:rPr>
              <a:t>대용량</a:t>
            </a:r>
            <a:r>
              <a:rPr sz="1200" b="1" spc="-175" dirty="0">
                <a:solidFill>
                  <a:srgbClr val="D04902"/>
                </a:solidFill>
                <a:latin typeface="함초롬바탕"/>
                <a:cs typeface="함초롬바탕"/>
              </a:rPr>
              <a:t> </a:t>
            </a:r>
            <a:r>
              <a:rPr sz="1200" b="1" spc="-110" dirty="0">
                <a:solidFill>
                  <a:srgbClr val="D04902"/>
                </a:solidFill>
                <a:latin typeface="함초롬바탕"/>
                <a:cs typeface="함초롬바탕"/>
              </a:rPr>
              <a:t>컴퓨팅</a:t>
            </a:r>
            <a:r>
              <a:rPr sz="1200" b="1" spc="-190" dirty="0">
                <a:solidFill>
                  <a:srgbClr val="D04902"/>
                </a:solidFill>
                <a:latin typeface="함초롬바탕"/>
                <a:cs typeface="함초롬바탕"/>
              </a:rPr>
              <a:t> </a:t>
            </a:r>
            <a:r>
              <a:rPr sz="1200" b="1" spc="-95" dirty="0">
                <a:solidFill>
                  <a:srgbClr val="D04902"/>
                </a:solidFill>
                <a:latin typeface="함초롬바탕"/>
                <a:cs typeface="함초롬바탕"/>
              </a:rPr>
              <a:t>기술</a:t>
            </a:r>
            <a:r>
              <a:rPr sz="1200" b="1" spc="-95" dirty="0">
                <a:latin typeface="함초롬바탕"/>
                <a:cs typeface="함초롬바탕"/>
              </a:rPr>
              <a:t>로,</a:t>
            </a:r>
            <a:r>
              <a:rPr sz="1200" b="1" spc="-190" dirty="0">
                <a:latin typeface="함초롬바탕"/>
                <a:cs typeface="함초롬바탕"/>
              </a:rPr>
              <a:t> </a:t>
            </a:r>
            <a:r>
              <a:rPr sz="1200" b="1" spc="-100" dirty="0">
                <a:latin typeface="함초롬바탕"/>
                <a:cs typeface="함초롬바탕"/>
              </a:rPr>
              <a:t>기존</a:t>
            </a:r>
            <a:r>
              <a:rPr sz="1200" b="1" spc="-180" dirty="0">
                <a:latin typeface="함초롬바탕"/>
                <a:cs typeface="함초롬바탕"/>
              </a:rPr>
              <a:t> </a:t>
            </a:r>
            <a:r>
              <a:rPr sz="1200" b="1" spc="-114" dirty="0">
                <a:latin typeface="함초롬바탕"/>
                <a:cs typeface="함초롬바탕"/>
              </a:rPr>
              <a:t>컴퓨터보다</a:t>
            </a:r>
            <a:r>
              <a:rPr sz="1200" b="1" spc="-204" dirty="0">
                <a:latin typeface="함초롬바탕"/>
                <a:cs typeface="함초롬바탕"/>
              </a:rPr>
              <a:t> </a:t>
            </a:r>
            <a:r>
              <a:rPr sz="1200" b="1" spc="-75" dirty="0">
                <a:latin typeface="함초롬바탕"/>
                <a:cs typeface="함초롬바탕"/>
              </a:rPr>
              <a:t>약</a:t>
            </a:r>
            <a:r>
              <a:rPr sz="1200" b="1" spc="-175" dirty="0">
                <a:latin typeface="함초롬바탕"/>
                <a:cs typeface="함초롬바탕"/>
              </a:rPr>
              <a:t> </a:t>
            </a:r>
            <a:r>
              <a:rPr sz="1200" b="1" spc="-35" dirty="0">
                <a:latin typeface="함초롬바탕"/>
                <a:cs typeface="함초롬바탕"/>
              </a:rPr>
              <a:t>30조</a:t>
            </a:r>
            <a:r>
              <a:rPr sz="1200" b="1" spc="-160" dirty="0">
                <a:latin typeface="함초롬바탕"/>
                <a:cs typeface="함초롬바탕"/>
              </a:rPr>
              <a:t> </a:t>
            </a:r>
            <a:r>
              <a:rPr sz="1200" b="1" spc="-75" dirty="0">
                <a:latin typeface="함초롬바탕"/>
                <a:cs typeface="함초롬바탕"/>
              </a:rPr>
              <a:t>배</a:t>
            </a:r>
            <a:r>
              <a:rPr sz="1200" b="1" spc="-175" dirty="0">
                <a:latin typeface="함초롬바탕"/>
                <a:cs typeface="함초롬바탕"/>
              </a:rPr>
              <a:t> </a:t>
            </a:r>
            <a:r>
              <a:rPr sz="1200" b="1" spc="-110" dirty="0">
                <a:latin typeface="함초롬바탕"/>
                <a:cs typeface="함초롬바탕"/>
              </a:rPr>
              <a:t>이상의</a:t>
            </a:r>
            <a:r>
              <a:rPr sz="1200" b="1" spc="-175" dirty="0">
                <a:latin typeface="함초롬바탕"/>
                <a:cs typeface="함초롬바탕"/>
              </a:rPr>
              <a:t> </a:t>
            </a:r>
            <a:r>
              <a:rPr sz="1200" b="1" spc="-100" dirty="0">
                <a:latin typeface="함초롬바탕"/>
                <a:cs typeface="함초롬바탕"/>
              </a:rPr>
              <a:t>빠른</a:t>
            </a:r>
            <a:r>
              <a:rPr sz="1200" b="1" spc="-190" dirty="0">
                <a:latin typeface="함초롬바탕"/>
                <a:cs typeface="함초롬바탕"/>
              </a:rPr>
              <a:t> </a:t>
            </a:r>
            <a:r>
              <a:rPr sz="1200" b="1" spc="-100" dirty="0">
                <a:latin typeface="함초롬바탕"/>
                <a:cs typeface="함초롬바탕"/>
              </a:rPr>
              <a:t>연산</a:t>
            </a:r>
            <a:r>
              <a:rPr sz="1200" b="1" spc="-175" dirty="0">
                <a:latin typeface="함초롬바탕"/>
                <a:cs typeface="함초롬바탕"/>
              </a:rPr>
              <a:t> </a:t>
            </a:r>
            <a:r>
              <a:rPr sz="1200" b="1" spc="-25" dirty="0">
                <a:latin typeface="함초롬바탕"/>
                <a:cs typeface="함초롬바탕"/>
              </a:rPr>
              <a:t>능력을 </a:t>
            </a:r>
            <a:r>
              <a:rPr sz="1200" b="1" spc="-110" dirty="0">
                <a:latin typeface="함초롬바탕"/>
                <a:cs typeface="함초롬바탕"/>
              </a:rPr>
              <a:t>갖추고</a:t>
            </a:r>
            <a:r>
              <a:rPr sz="1200" b="1" spc="-195" dirty="0">
                <a:latin typeface="함초롬바탕"/>
                <a:cs typeface="함초롬바탕"/>
              </a:rPr>
              <a:t> </a:t>
            </a:r>
            <a:r>
              <a:rPr sz="1200" b="1" spc="-100" dirty="0">
                <a:latin typeface="함초롬바탕"/>
                <a:cs typeface="함초롬바탕"/>
              </a:rPr>
              <a:t>있는</a:t>
            </a:r>
            <a:r>
              <a:rPr sz="1200" b="1" spc="-185" dirty="0">
                <a:latin typeface="함초롬바탕"/>
                <a:cs typeface="함초롬바탕"/>
              </a:rPr>
              <a:t> </a:t>
            </a:r>
            <a:r>
              <a:rPr sz="1200" b="1" spc="175" dirty="0">
                <a:latin typeface="함초롬바탕"/>
                <a:cs typeface="함초롬바탕"/>
              </a:rPr>
              <a:t>것으로</a:t>
            </a:r>
            <a:r>
              <a:rPr sz="1200" b="1" spc="-195" dirty="0">
                <a:latin typeface="함초롬바탕"/>
                <a:cs typeface="함초롬바탕"/>
              </a:rPr>
              <a:t> </a:t>
            </a:r>
            <a:r>
              <a:rPr sz="1200" b="1" spc="-25" dirty="0">
                <a:latin typeface="함초롬바탕"/>
                <a:cs typeface="함초롬바탕"/>
              </a:rPr>
              <a:t>알려짐</a:t>
            </a:r>
            <a:endParaRPr sz="1200">
              <a:latin typeface="함초롬바탕"/>
              <a:cs typeface="함초롬바탕"/>
            </a:endParaRPr>
          </a:p>
          <a:p>
            <a:pPr marL="184785" marR="58419" indent="-172720">
              <a:lnSpc>
                <a:spcPct val="100000"/>
              </a:lnSpc>
              <a:spcBef>
                <a:spcPts val="600"/>
              </a:spcBef>
              <a:buClr>
                <a:srgbClr val="D04902"/>
              </a:buClr>
              <a:buFont typeface="Arial"/>
              <a:buChar char="■"/>
              <a:tabLst>
                <a:tab pos="185420" algn="l"/>
                <a:tab pos="2961005" algn="l"/>
              </a:tabLst>
            </a:pPr>
            <a:r>
              <a:rPr sz="1200" b="1" dirty="0">
                <a:latin typeface="함초롬바탕"/>
                <a:cs typeface="함초롬바탕"/>
              </a:rPr>
              <a:t>1t80년대</a:t>
            </a:r>
            <a:r>
              <a:rPr sz="1200" b="1" spc="-165" dirty="0">
                <a:latin typeface="함초롬바탕"/>
                <a:cs typeface="함초롬바탕"/>
              </a:rPr>
              <a:t> </a:t>
            </a:r>
            <a:r>
              <a:rPr sz="1200" b="1" spc="-75" dirty="0">
                <a:latin typeface="함초롬바탕"/>
                <a:cs typeface="함초롬바탕"/>
              </a:rPr>
              <a:t>초</a:t>
            </a:r>
            <a:r>
              <a:rPr sz="1200" b="1" spc="-175" dirty="0">
                <a:latin typeface="함초롬바탕"/>
                <a:cs typeface="함초롬바탕"/>
              </a:rPr>
              <a:t> </a:t>
            </a:r>
            <a:r>
              <a:rPr sz="1200" b="1" spc="-100" dirty="0">
                <a:latin typeface="함초롬바탕"/>
                <a:cs typeface="함초롬바탕"/>
              </a:rPr>
              <a:t>양자</a:t>
            </a:r>
            <a:r>
              <a:rPr sz="1200" b="1" spc="-175" dirty="0">
                <a:latin typeface="함초롬바탕"/>
                <a:cs typeface="함초롬바탕"/>
              </a:rPr>
              <a:t> </a:t>
            </a:r>
            <a:r>
              <a:rPr sz="1200" b="1" spc="-114" dirty="0">
                <a:latin typeface="함초롬바탕"/>
                <a:cs typeface="함초롬바탕"/>
              </a:rPr>
              <a:t>컴퓨터의</a:t>
            </a:r>
            <a:r>
              <a:rPr sz="1200" b="1" spc="-204" dirty="0">
                <a:latin typeface="함초롬바탕"/>
                <a:cs typeface="함초롬바탕"/>
              </a:rPr>
              <a:t> </a:t>
            </a:r>
            <a:r>
              <a:rPr sz="1200" b="1" spc="-110" dirty="0">
                <a:latin typeface="함초롬바탕"/>
                <a:cs typeface="함초롬바탕"/>
              </a:rPr>
              <a:t>이론적</a:t>
            </a:r>
            <a:r>
              <a:rPr sz="1200" b="1" spc="-180" dirty="0">
                <a:latin typeface="함초롬바탕"/>
                <a:cs typeface="함초롬바탕"/>
              </a:rPr>
              <a:t> </a:t>
            </a:r>
            <a:r>
              <a:rPr sz="1200" b="1" spc="-110" dirty="0">
                <a:latin typeface="함초롬바탕"/>
                <a:cs typeface="함초롬바탕"/>
              </a:rPr>
              <a:t>개념이</a:t>
            </a:r>
            <a:r>
              <a:rPr sz="1200" b="1" spc="-185" dirty="0">
                <a:latin typeface="함초롬바탕"/>
                <a:cs typeface="함초롬바탕"/>
              </a:rPr>
              <a:t> </a:t>
            </a:r>
            <a:r>
              <a:rPr sz="1200" b="1" spc="-60" dirty="0">
                <a:latin typeface="함초롬바탕"/>
                <a:cs typeface="함초롬바탕"/>
              </a:rPr>
              <a:t>등</a:t>
            </a:r>
            <a:r>
              <a:rPr sz="1200" b="1" dirty="0">
                <a:latin typeface="함초롬바탕"/>
                <a:cs typeface="함초롬바탕"/>
              </a:rPr>
              <a:t>	</a:t>
            </a:r>
            <a:r>
              <a:rPr sz="1200" b="1" spc="-75" dirty="0">
                <a:latin typeface="함초롬바탕"/>
                <a:cs typeface="함초롬바탕"/>
              </a:rPr>
              <a:t>한</a:t>
            </a:r>
            <a:r>
              <a:rPr sz="1200" b="1" spc="-185" dirty="0">
                <a:latin typeface="함초롬바탕"/>
                <a:cs typeface="함초롬바탕"/>
              </a:rPr>
              <a:t> </a:t>
            </a:r>
            <a:r>
              <a:rPr sz="1200" b="1" spc="-85" dirty="0">
                <a:latin typeface="함초롬바탕"/>
                <a:cs typeface="함초롬바탕"/>
              </a:rPr>
              <a:t>이후,</a:t>
            </a:r>
            <a:r>
              <a:rPr sz="1200" b="1" spc="-175" dirty="0">
                <a:latin typeface="함초롬바탕"/>
                <a:cs typeface="함초롬바탕"/>
              </a:rPr>
              <a:t> </a:t>
            </a:r>
            <a:r>
              <a:rPr sz="1200" b="1" spc="-65" dirty="0">
                <a:latin typeface="함초롬바탕"/>
                <a:cs typeface="함초롬바탕"/>
              </a:rPr>
              <a:t>2000년대부터</a:t>
            </a:r>
            <a:r>
              <a:rPr sz="1200" b="1" spc="-170" dirty="0">
                <a:latin typeface="함초롬바탕"/>
                <a:cs typeface="함초롬바탕"/>
              </a:rPr>
              <a:t> </a:t>
            </a:r>
            <a:r>
              <a:rPr sz="1200" b="1" spc="-110" dirty="0">
                <a:latin typeface="함초롬바탕"/>
                <a:cs typeface="함초롬바탕"/>
              </a:rPr>
              <a:t>빅테크</a:t>
            </a:r>
            <a:r>
              <a:rPr sz="1200" b="1" spc="-180" dirty="0">
                <a:latin typeface="함초롬바탕"/>
                <a:cs typeface="함초롬바탕"/>
              </a:rPr>
              <a:t> </a:t>
            </a:r>
            <a:r>
              <a:rPr sz="1200" b="1" spc="-110" dirty="0">
                <a:latin typeface="함초롬바탕"/>
                <a:cs typeface="함초롬바탕"/>
              </a:rPr>
              <a:t>기업을</a:t>
            </a:r>
            <a:r>
              <a:rPr sz="1200" b="1" spc="-185" dirty="0">
                <a:latin typeface="함초롬바탕"/>
                <a:cs typeface="함초롬바탕"/>
              </a:rPr>
              <a:t> </a:t>
            </a:r>
            <a:r>
              <a:rPr sz="1200" b="1" spc="90" dirty="0">
                <a:latin typeface="함초롬바탕"/>
                <a:cs typeface="함초롬바탕"/>
              </a:rPr>
              <a:t>중심으로</a:t>
            </a:r>
            <a:r>
              <a:rPr sz="1200" b="1" spc="-180" dirty="0">
                <a:latin typeface="함초롬바탕"/>
                <a:cs typeface="함초롬바탕"/>
              </a:rPr>
              <a:t> </a:t>
            </a:r>
            <a:r>
              <a:rPr sz="1200" b="1" spc="-400" dirty="0">
                <a:latin typeface="함초롬바탕"/>
                <a:cs typeface="함초롬바탕"/>
              </a:rPr>
              <a:t>상용화</a:t>
            </a:r>
            <a:r>
              <a:rPr sz="1200" b="1" spc="-110" dirty="0">
                <a:latin typeface="함초롬바탕"/>
                <a:cs typeface="함초롬바탕"/>
              </a:rPr>
              <a:t> 개발이</a:t>
            </a:r>
            <a:r>
              <a:rPr sz="1200" b="1" spc="-195" dirty="0">
                <a:latin typeface="함초롬바탕"/>
                <a:cs typeface="함초롬바탕"/>
              </a:rPr>
              <a:t> </a:t>
            </a:r>
            <a:r>
              <a:rPr sz="1200" b="1" spc="-100" dirty="0">
                <a:latin typeface="함초롬바탕"/>
                <a:cs typeface="함초롬바탕"/>
              </a:rPr>
              <a:t>진행</a:t>
            </a:r>
            <a:r>
              <a:rPr sz="1200" b="1" spc="-175" dirty="0">
                <a:latin typeface="함초롬바탕"/>
                <a:cs typeface="함초롬바탕"/>
              </a:rPr>
              <a:t> </a:t>
            </a:r>
            <a:r>
              <a:rPr sz="1200" b="1" spc="-50" dirty="0">
                <a:latin typeface="함초롬바탕"/>
                <a:cs typeface="함초롬바탕"/>
              </a:rPr>
              <a:t>중</a:t>
            </a:r>
            <a:endParaRPr sz="1200">
              <a:latin typeface="함초롬바탕"/>
              <a:cs typeface="함초롬바탕"/>
            </a:endParaRPr>
          </a:p>
          <a:p>
            <a:pPr marL="278765" marR="55244" lvl="1" indent="-85090">
              <a:lnSpc>
                <a:spcPct val="100000"/>
              </a:lnSpc>
              <a:spcBef>
                <a:spcPts val="605"/>
              </a:spcBef>
              <a:buFont typeface="Arial"/>
              <a:buChar char="•"/>
              <a:tabLst>
                <a:tab pos="279400" algn="l"/>
                <a:tab pos="5948045" algn="l"/>
              </a:tabLst>
            </a:pPr>
            <a:r>
              <a:rPr sz="1050" b="1" dirty="0">
                <a:latin typeface="함초롬바탕"/>
                <a:cs typeface="함초롬바탕"/>
              </a:rPr>
              <a:t>(1t80년대</a:t>
            </a:r>
            <a:r>
              <a:rPr sz="1050" b="1" spc="-170" dirty="0">
                <a:latin typeface="함초롬바탕"/>
                <a:cs typeface="함초롬바탕"/>
              </a:rPr>
              <a:t> </a:t>
            </a:r>
            <a:r>
              <a:rPr sz="1050" b="1" spc="-30" dirty="0">
                <a:latin typeface="함초롬바탕"/>
                <a:cs typeface="함초롬바탕"/>
              </a:rPr>
              <a:t>초)</a:t>
            </a:r>
            <a:r>
              <a:rPr sz="1050" b="1" spc="-175" dirty="0">
                <a:latin typeface="함초롬바탕"/>
                <a:cs typeface="함초롬바탕"/>
              </a:rPr>
              <a:t> </a:t>
            </a:r>
            <a:r>
              <a:rPr sz="1050" spc="-95" dirty="0">
                <a:latin typeface="함초롬바탕"/>
                <a:cs typeface="함초롬바탕"/>
              </a:rPr>
              <a:t>물리학자</a:t>
            </a:r>
            <a:r>
              <a:rPr sz="1050" spc="-200" dirty="0">
                <a:latin typeface="함초롬바탕"/>
                <a:cs typeface="함초롬바탕"/>
              </a:rPr>
              <a:t> </a:t>
            </a:r>
            <a:r>
              <a:rPr sz="1050" spc="-90" dirty="0">
                <a:latin typeface="함초롬바탕"/>
                <a:cs typeface="함초롬바탕"/>
              </a:rPr>
              <a:t>리처드</a:t>
            </a:r>
            <a:r>
              <a:rPr sz="1050" spc="-190" dirty="0">
                <a:latin typeface="함초롬바탕"/>
                <a:cs typeface="함초롬바탕"/>
              </a:rPr>
              <a:t> </a:t>
            </a:r>
            <a:r>
              <a:rPr sz="1050" spc="-95" dirty="0">
                <a:latin typeface="함초롬바탕"/>
                <a:cs typeface="함초롬바탕"/>
              </a:rPr>
              <a:t>파인만과</a:t>
            </a:r>
            <a:r>
              <a:rPr sz="1050" spc="-200" dirty="0">
                <a:latin typeface="함초롬바탕"/>
                <a:cs typeface="함초롬바탕"/>
              </a:rPr>
              <a:t> </a:t>
            </a:r>
            <a:r>
              <a:rPr sz="1050" spc="-95" dirty="0">
                <a:latin typeface="함초롬바탕"/>
                <a:cs typeface="함초롬바탕"/>
              </a:rPr>
              <a:t>데이비드</a:t>
            </a:r>
            <a:r>
              <a:rPr sz="1050" spc="-200" dirty="0">
                <a:latin typeface="함초롬바탕"/>
                <a:cs typeface="함초롬바탕"/>
              </a:rPr>
              <a:t> </a:t>
            </a:r>
            <a:r>
              <a:rPr sz="1050" spc="-95" dirty="0">
                <a:latin typeface="함초롬바탕"/>
                <a:cs typeface="함초롬바탕"/>
              </a:rPr>
              <a:t>도이치가</a:t>
            </a:r>
            <a:r>
              <a:rPr sz="1050" spc="-215" dirty="0">
                <a:latin typeface="함초롬바탕"/>
                <a:cs typeface="함초롬바탕"/>
              </a:rPr>
              <a:t> </a:t>
            </a:r>
            <a:r>
              <a:rPr sz="1050" spc="-100" dirty="0">
                <a:latin typeface="함초롬바탕"/>
                <a:cs typeface="함초롬바탕"/>
              </a:rPr>
              <a:t>양자컴퓨터</a:t>
            </a:r>
            <a:r>
              <a:rPr sz="1050" spc="-200" dirty="0">
                <a:latin typeface="함초롬바탕"/>
                <a:cs typeface="함초롬바탕"/>
              </a:rPr>
              <a:t> </a:t>
            </a:r>
            <a:r>
              <a:rPr sz="1050" spc="-85" dirty="0">
                <a:latin typeface="함초롬바탕"/>
                <a:cs typeface="함초롬바탕"/>
              </a:rPr>
              <a:t>기본</a:t>
            </a:r>
            <a:r>
              <a:rPr sz="1050" spc="-170" dirty="0">
                <a:latin typeface="함초롬바탕"/>
                <a:cs typeface="함초롬바탕"/>
              </a:rPr>
              <a:t> </a:t>
            </a:r>
            <a:r>
              <a:rPr sz="1050" spc="-85" dirty="0">
                <a:latin typeface="함초롬바탕"/>
                <a:cs typeface="함초롬바탕"/>
              </a:rPr>
              <a:t>개념</a:t>
            </a:r>
            <a:r>
              <a:rPr sz="1050" spc="-170" dirty="0">
                <a:latin typeface="함초롬바탕"/>
                <a:cs typeface="함초롬바탕"/>
              </a:rPr>
              <a:t> </a:t>
            </a:r>
            <a:r>
              <a:rPr sz="1050" spc="-85" dirty="0">
                <a:latin typeface="함초롬바탕"/>
                <a:cs typeface="함초롬바탕"/>
              </a:rPr>
              <a:t>제시</a:t>
            </a:r>
            <a:r>
              <a:rPr sz="1050" spc="-190" dirty="0">
                <a:latin typeface="함초롬바탕"/>
                <a:cs typeface="함초롬바탕"/>
              </a:rPr>
              <a:t> </a:t>
            </a:r>
            <a:r>
              <a:rPr sz="1050" spc="-60" dirty="0">
                <a:latin typeface="함초롬바탕"/>
                <a:cs typeface="함초롬바탕"/>
              </a:rPr>
              <a:t>및</a:t>
            </a:r>
            <a:r>
              <a:rPr sz="1050" spc="-155" dirty="0">
                <a:latin typeface="함초롬바탕"/>
                <a:cs typeface="함초롬바탕"/>
              </a:rPr>
              <a:t> </a:t>
            </a:r>
            <a:r>
              <a:rPr sz="1050" spc="-90" dirty="0">
                <a:latin typeface="함초롬바탕"/>
                <a:cs typeface="함초롬바탕"/>
              </a:rPr>
              <a:t>구체화</a:t>
            </a:r>
            <a:r>
              <a:rPr sz="1050" spc="-190" dirty="0">
                <a:latin typeface="함초롬바탕"/>
                <a:cs typeface="함초롬바탕"/>
              </a:rPr>
              <a:t> </a:t>
            </a:r>
            <a:r>
              <a:rPr sz="1050" dirty="0">
                <a:latin typeface="함초롬바탕"/>
                <a:cs typeface="함초롬바탕"/>
              </a:rPr>
              <a:t>→</a:t>
            </a:r>
            <a:r>
              <a:rPr sz="1050" spc="-155" dirty="0">
                <a:latin typeface="함초롬바탕"/>
                <a:cs typeface="함초롬바탕"/>
              </a:rPr>
              <a:t> </a:t>
            </a:r>
            <a:r>
              <a:rPr sz="1050" b="1" spc="-10" dirty="0">
                <a:latin typeface="함초롬바탕"/>
                <a:cs typeface="함초롬바탕"/>
              </a:rPr>
              <a:t>(1tt0년대) </a:t>
            </a:r>
            <a:r>
              <a:rPr sz="1050" spc="-100" dirty="0">
                <a:latin typeface="함초롬바탕"/>
                <a:cs typeface="함초롬바탕"/>
              </a:rPr>
              <a:t>양자컴퓨터</a:t>
            </a:r>
            <a:r>
              <a:rPr sz="1050" spc="-200" dirty="0">
                <a:latin typeface="함초롬바탕"/>
                <a:cs typeface="함초롬바탕"/>
              </a:rPr>
              <a:t> </a:t>
            </a:r>
            <a:r>
              <a:rPr sz="1050" spc="-90" dirty="0">
                <a:latin typeface="함초롬바탕"/>
                <a:cs typeface="함초롬바탕"/>
              </a:rPr>
              <a:t>실험적</a:t>
            </a:r>
            <a:r>
              <a:rPr sz="1050" spc="-185" dirty="0">
                <a:latin typeface="함초롬바탕"/>
                <a:cs typeface="함초롬바탕"/>
              </a:rPr>
              <a:t> </a:t>
            </a:r>
            <a:r>
              <a:rPr sz="1050" spc="-85" dirty="0">
                <a:latin typeface="함초롬바탕"/>
                <a:cs typeface="함초롬바탕"/>
              </a:rPr>
              <a:t>연구</a:t>
            </a:r>
            <a:r>
              <a:rPr sz="1050" spc="-185" dirty="0">
                <a:latin typeface="함초롬바탕"/>
                <a:cs typeface="함초롬바탕"/>
              </a:rPr>
              <a:t> </a:t>
            </a:r>
            <a:r>
              <a:rPr sz="1050" spc="-85" dirty="0">
                <a:latin typeface="함초롬바탕"/>
                <a:cs typeface="함초롬바탕"/>
              </a:rPr>
              <a:t>시작</a:t>
            </a:r>
            <a:r>
              <a:rPr sz="1050" spc="-170" dirty="0">
                <a:latin typeface="함초롬바탕"/>
                <a:cs typeface="함초롬바탕"/>
              </a:rPr>
              <a:t> </a:t>
            </a:r>
            <a:r>
              <a:rPr sz="1050" spc="-60" dirty="0">
                <a:latin typeface="함초롬바탕"/>
                <a:cs typeface="함초롬바탕"/>
              </a:rPr>
              <a:t>및</a:t>
            </a:r>
            <a:r>
              <a:rPr sz="1050" spc="-155" dirty="0">
                <a:latin typeface="함초롬바탕"/>
                <a:cs typeface="함초롬바탕"/>
              </a:rPr>
              <a:t> </a:t>
            </a:r>
            <a:r>
              <a:rPr sz="1050" spc="-90" dirty="0">
                <a:latin typeface="함초롬바탕"/>
                <a:cs typeface="함초롬바탕"/>
              </a:rPr>
              <a:t>큐비트</a:t>
            </a:r>
            <a:r>
              <a:rPr sz="1050" spc="-90" dirty="0">
                <a:solidFill>
                  <a:srgbClr val="FF0000"/>
                </a:solidFill>
                <a:latin typeface="함초롬돋움"/>
                <a:cs typeface="함초롬돋움"/>
              </a:rPr>
              <a:t>*</a:t>
            </a:r>
            <a:r>
              <a:rPr sz="1050" spc="-195" dirty="0">
                <a:solidFill>
                  <a:srgbClr val="FF0000"/>
                </a:solidFill>
                <a:latin typeface="함초롬돋움"/>
                <a:cs typeface="함초롬돋움"/>
              </a:rPr>
              <a:t> </a:t>
            </a:r>
            <a:r>
              <a:rPr sz="1050" spc="-85" dirty="0">
                <a:latin typeface="함초롬바탕"/>
                <a:cs typeface="함초롬바탕"/>
              </a:rPr>
              <a:t>개념</a:t>
            </a:r>
            <a:r>
              <a:rPr sz="1050" spc="-170" dirty="0">
                <a:latin typeface="함초롬바탕"/>
                <a:cs typeface="함초롬바탕"/>
              </a:rPr>
              <a:t> </a:t>
            </a:r>
            <a:r>
              <a:rPr sz="1050" spc="-85" dirty="0">
                <a:latin typeface="함초롬바탕"/>
                <a:cs typeface="함초롬바탕"/>
              </a:rPr>
              <a:t>정립</a:t>
            </a:r>
            <a:r>
              <a:rPr sz="1050" spc="-185" dirty="0">
                <a:latin typeface="함초롬바탕"/>
                <a:cs typeface="함초롬바탕"/>
              </a:rPr>
              <a:t> </a:t>
            </a:r>
            <a:r>
              <a:rPr sz="1050" dirty="0">
                <a:latin typeface="함초롬바탕"/>
                <a:cs typeface="함초롬바탕"/>
              </a:rPr>
              <a:t>→</a:t>
            </a:r>
            <a:r>
              <a:rPr sz="1050" spc="-155" dirty="0">
                <a:latin typeface="함초롬바탕"/>
                <a:cs typeface="함초롬바탕"/>
              </a:rPr>
              <a:t> </a:t>
            </a:r>
            <a:r>
              <a:rPr sz="1050" b="1" spc="-30" dirty="0">
                <a:latin typeface="함초롬바탕"/>
                <a:cs typeface="함초롬바탕"/>
              </a:rPr>
              <a:t>(2000년대~)</a:t>
            </a:r>
            <a:r>
              <a:rPr sz="1050" b="1" spc="-170" dirty="0">
                <a:latin typeface="함초롬바탕"/>
                <a:cs typeface="함초롬바탕"/>
              </a:rPr>
              <a:t> </a:t>
            </a:r>
            <a:r>
              <a:rPr sz="1050" spc="-70" dirty="0">
                <a:latin typeface="함초롬바탕"/>
                <a:cs typeface="함초롬바탕"/>
              </a:rPr>
              <a:t>구글</a:t>
            </a:r>
            <a:r>
              <a:rPr sz="1050" spc="-70" dirty="0">
                <a:latin typeface="함초롬돋움"/>
                <a:cs typeface="함초롬돋움"/>
              </a:rPr>
              <a:t>,</a:t>
            </a:r>
            <a:r>
              <a:rPr sz="1050" spc="-195" dirty="0">
                <a:latin typeface="함초롬돋움"/>
                <a:cs typeface="함초롬돋움"/>
              </a:rPr>
              <a:t> </a:t>
            </a:r>
            <a:r>
              <a:rPr sz="1050" spc="-60" dirty="0">
                <a:latin typeface="함초롬돋움"/>
                <a:cs typeface="함초롬돋움"/>
              </a:rPr>
              <a:t>IBM</a:t>
            </a:r>
            <a:r>
              <a:rPr sz="1050" spc="-160" dirty="0">
                <a:latin typeface="함초롬돋움"/>
                <a:cs typeface="함초롬돋움"/>
              </a:rPr>
              <a:t> </a:t>
            </a:r>
            <a:r>
              <a:rPr sz="1050" spc="-60" dirty="0">
                <a:latin typeface="함초롬바탕"/>
                <a:cs typeface="함초롬바탕"/>
              </a:rPr>
              <a:t>등</a:t>
            </a:r>
            <a:r>
              <a:rPr sz="1050" spc="-165" dirty="0">
                <a:latin typeface="함초롬바탕"/>
                <a:cs typeface="함초롬바탕"/>
              </a:rPr>
              <a:t> </a:t>
            </a:r>
            <a:r>
              <a:rPr sz="1050" spc="-90" dirty="0">
                <a:latin typeface="함초롬바탕"/>
                <a:cs typeface="함초롬바탕"/>
              </a:rPr>
              <a:t>빅테크</a:t>
            </a:r>
            <a:r>
              <a:rPr sz="1050" spc="-185" dirty="0">
                <a:latin typeface="함초롬바탕"/>
                <a:cs typeface="함초롬바탕"/>
              </a:rPr>
              <a:t> </a:t>
            </a:r>
            <a:r>
              <a:rPr sz="1050" spc="-95" dirty="0">
                <a:latin typeface="함초롬바탕"/>
                <a:cs typeface="함초롬바탕"/>
              </a:rPr>
              <a:t>중심으로</a:t>
            </a:r>
            <a:r>
              <a:rPr sz="1050" spc="-200" dirty="0">
                <a:latin typeface="함초롬바탕"/>
                <a:cs typeface="함초롬바탕"/>
              </a:rPr>
              <a:t> </a:t>
            </a:r>
            <a:r>
              <a:rPr sz="1050" spc="-10" dirty="0">
                <a:latin typeface="함초롬바탕"/>
                <a:cs typeface="함초롬바탕"/>
              </a:rPr>
              <a:t>양자컴퓨터</a:t>
            </a:r>
            <a:r>
              <a:rPr sz="1050" dirty="0">
                <a:latin typeface="함초롬바탕"/>
                <a:cs typeface="함초롬바탕"/>
              </a:rPr>
              <a:t>	</a:t>
            </a:r>
            <a:r>
              <a:rPr sz="1050" spc="-120" dirty="0">
                <a:latin typeface="함초롬바탕"/>
                <a:cs typeface="함초롬바탕"/>
              </a:rPr>
              <a:t>용화</a:t>
            </a:r>
            <a:r>
              <a:rPr sz="1050" spc="-85" dirty="0">
                <a:latin typeface="함초롬바탕"/>
                <a:cs typeface="함초롬바탕"/>
              </a:rPr>
              <a:t> 연구</a:t>
            </a:r>
            <a:r>
              <a:rPr sz="1050" spc="-195" dirty="0">
                <a:latin typeface="함초롬바탕"/>
                <a:cs typeface="함초롬바탕"/>
              </a:rPr>
              <a:t> </a:t>
            </a:r>
            <a:r>
              <a:rPr sz="1050" spc="-60" dirty="0">
                <a:latin typeface="함초롬바탕"/>
                <a:cs typeface="함초롬바탕"/>
              </a:rPr>
              <a:t>및</a:t>
            </a:r>
            <a:r>
              <a:rPr sz="1050" spc="-195" dirty="0">
                <a:latin typeface="함초롬바탕"/>
                <a:cs typeface="함초롬바탕"/>
              </a:rPr>
              <a:t> </a:t>
            </a:r>
            <a:r>
              <a:rPr sz="1050" spc="-85" dirty="0">
                <a:latin typeface="함초롬바탕"/>
                <a:cs typeface="함초롬바탕"/>
              </a:rPr>
              <a:t>개발</a:t>
            </a:r>
            <a:r>
              <a:rPr sz="1050" spc="-195" dirty="0">
                <a:latin typeface="함초롬바탕"/>
                <a:cs typeface="함초롬바탕"/>
              </a:rPr>
              <a:t> </a:t>
            </a:r>
            <a:r>
              <a:rPr sz="1050" dirty="0">
                <a:latin typeface="함초롬바탕"/>
                <a:cs typeface="함초롬바탕"/>
              </a:rPr>
              <a:t>활</a:t>
            </a:r>
            <a:r>
              <a:rPr sz="1050" spc="114" dirty="0">
                <a:latin typeface="함초롬바탕"/>
                <a:cs typeface="함초롬바탕"/>
              </a:rPr>
              <a:t>  </a:t>
            </a:r>
            <a:r>
              <a:rPr sz="1050" spc="-50" dirty="0">
                <a:latin typeface="함초롬바탕"/>
                <a:cs typeface="함초롬바탕"/>
              </a:rPr>
              <a:t>화</a:t>
            </a:r>
            <a:endParaRPr sz="1050">
              <a:latin typeface="함초롬바탕"/>
              <a:cs typeface="함초롬바탕"/>
            </a:endParaRPr>
          </a:p>
          <a:p>
            <a:pPr marL="274955" marR="5080" indent="-635">
              <a:lnSpc>
                <a:spcPct val="100000"/>
              </a:lnSpc>
              <a:spcBef>
                <a:spcPts val="140"/>
              </a:spcBef>
            </a:pPr>
            <a:r>
              <a:rPr sz="900" spc="-90" dirty="0">
                <a:solidFill>
                  <a:srgbClr val="FF0000"/>
                </a:solidFill>
                <a:latin typeface="함초롬돋움"/>
                <a:cs typeface="함초롬돋움"/>
              </a:rPr>
              <a:t>*</a:t>
            </a:r>
            <a:r>
              <a:rPr sz="900" spc="-90" dirty="0">
                <a:latin typeface="함초롬바탕"/>
                <a:cs typeface="함초롬바탕"/>
              </a:rPr>
              <a:t>양자컴퓨터의</a:t>
            </a:r>
            <a:r>
              <a:rPr sz="900" spc="-105" dirty="0">
                <a:latin typeface="함초롬바탕"/>
                <a:cs typeface="함초롬바탕"/>
              </a:rPr>
              <a:t> </a:t>
            </a:r>
            <a:r>
              <a:rPr sz="900" spc="-90" dirty="0">
                <a:latin typeface="함초롬바탕"/>
                <a:cs typeface="함초롬바탕"/>
              </a:rPr>
              <a:t>정보처리</a:t>
            </a:r>
            <a:r>
              <a:rPr sz="900" spc="-125" dirty="0">
                <a:latin typeface="함초롬바탕"/>
                <a:cs typeface="함초롬바탕"/>
              </a:rPr>
              <a:t> </a:t>
            </a:r>
            <a:r>
              <a:rPr sz="900" spc="-80" dirty="0">
                <a:latin typeface="함초롬바탕"/>
                <a:cs typeface="함초롬바탕"/>
              </a:rPr>
              <a:t>최소</a:t>
            </a:r>
            <a:r>
              <a:rPr sz="900" spc="-140" dirty="0">
                <a:latin typeface="함초롬바탕"/>
                <a:cs typeface="함초롬바탕"/>
              </a:rPr>
              <a:t> </a:t>
            </a:r>
            <a:r>
              <a:rPr sz="900" spc="-75" dirty="0">
                <a:latin typeface="함초롬바탕"/>
                <a:cs typeface="함초롬바탕"/>
              </a:rPr>
              <a:t>단위로</a:t>
            </a:r>
            <a:r>
              <a:rPr sz="900" spc="-75" dirty="0">
                <a:latin typeface="함초롬돋움"/>
                <a:cs typeface="함초롬돋움"/>
              </a:rPr>
              <a:t>,</a:t>
            </a:r>
            <a:r>
              <a:rPr sz="900" spc="-110" dirty="0">
                <a:latin typeface="함초롬돋움"/>
                <a:cs typeface="함초롬돋움"/>
              </a:rPr>
              <a:t> </a:t>
            </a:r>
            <a:r>
              <a:rPr sz="900" spc="-80" dirty="0">
                <a:latin typeface="함초롬바탕"/>
                <a:cs typeface="함초롬바탕"/>
              </a:rPr>
              <a:t>기존</a:t>
            </a:r>
            <a:r>
              <a:rPr sz="900" spc="-140" dirty="0">
                <a:latin typeface="함초롬바탕"/>
                <a:cs typeface="함초롬바탕"/>
              </a:rPr>
              <a:t> </a:t>
            </a:r>
            <a:r>
              <a:rPr sz="900" spc="-90" dirty="0">
                <a:latin typeface="함초롬바탕"/>
                <a:cs typeface="함초롬바탕"/>
              </a:rPr>
              <a:t>컴퓨터의</a:t>
            </a:r>
            <a:r>
              <a:rPr sz="900" spc="-110" dirty="0">
                <a:latin typeface="함초롬바탕"/>
                <a:cs typeface="함초롬바탕"/>
              </a:rPr>
              <a:t> </a:t>
            </a:r>
            <a:r>
              <a:rPr sz="900" spc="-80" dirty="0">
                <a:latin typeface="함초롬돋움"/>
                <a:cs typeface="함초롬돋움"/>
              </a:rPr>
              <a:t>2</a:t>
            </a:r>
            <a:r>
              <a:rPr sz="900" spc="-80" dirty="0">
                <a:latin typeface="함초롬바탕"/>
                <a:cs typeface="함초롬바탕"/>
              </a:rPr>
              <a:t>진법으로</a:t>
            </a:r>
            <a:r>
              <a:rPr sz="900" spc="-125" dirty="0">
                <a:latin typeface="함초롬바탕"/>
                <a:cs typeface="함초롬바탕"/>
              </a:rPr>
              <a:t> </a:t>
            </a:r>
            <a:r>
              <a:rPr sz="900" dirty="0">
                <a:latin typeface="함초롬바탕"/>
                <a:cs typeface="함초롬바탕"/>
              </a:rPr>
              <a:t>구</a:t>
            </a:r>
            <a:r>
              <a:rPr sz="900" spc="114" dirty="0">
                <a:latin typeface="함초롬바탕"/>
                <a:cs typeface="함초롬바탕"/>
              </a:rPr>
              <a:t>  </a:t>
            </a:r>
            <a:r>
              <a:rPr sz="900" spc="-60" dirty="0">
                <a:latin typeface="함초롬바탕"/>
                <a:cs typeface="함초롬바탕"/>
              </a:rPr>
              <a:t>된</a:t>
            </a:r>
            <a:r>
              <a:rPr sz="900" spc="-130" dirty="0">
                <a:latin typeface="함초롬바탕"/>
                <a:cs typeface="함초롬바탕"/>
              </a:rPr>
              <a:t> </a:t>
            </a:r>
            <a:r>
              <a:rPr sz="900" spc="-60" dirty="0">
                <a:latin typeface="함초롬바탕"/>
                <a:cs typeface="함초롬바탕"/>
              </a:rPr>
              <a:t>비트</a:t>
            </a:r>
            <a:r>
              <a:rPr sz="900" spc="-60" dirty="0">
                <a:latin typeface="함초롬돋움"/>
                <a:cs typeface="함초롬돋움"/>
              </a:rPr>
              <a:t>(0</a:t>
            </a:r>
            <a:r>
              <a:rPr sz="900" spc="-120" dirty="0">
                <a:latin typeface="함초롬돋움"/>
                <a:cs typeface="함초롬돋움"/>
              </a:rPr>
              <a:t> </a:t>
            </a:r>
            <a:r>
              <a:rPr sz="900" spc="-80" dirty="0">
                <a:latin typeface="함초롬바탕"/>
                <a:cs typeface="함초롬바탕"/>
              </a:rPr>
              <a:t>또는</a:t>
            </a:r>
            <a:r>
              <a:rPr sz="900" spc="-130" dirty="0">
                <a:latin typeface="함초롬바탕"/>
                <a:cs typeface="함초롬바탕"/>
              </a:rPr>
              <a:t> </a:t>
            </a:r>
            <a:r>
              <a:rPr sz="900" spc="-45" dirty="0">
                <a:latin typeface="함초롬돋움"/>
                <a:cs typeface="함초롬돋움"/>
              </a:rPr>
              <a:t>1)</a:t>
            </a:r>
            <a:r>
              <a:rPr sz="900" spc="-45" dirty="0">
                <a:latin typeface="함초롬바탕"/>
                <a:cs typeface="함초롬바탕"/>
              </a:rPr>
              <a:t>와</a:t>
            </a:r>
            <a:r>
              <a:rPr sz="900" spc="-125" dirty="0">
                <a:latin typeface="함초롬바탕"/>
                <a:cs typeface="함초롬바탕"/>
              </a:rPr>
              <a:t> </a:t>
            </a:r>
            <a:r>
              <a:rPr sz="900" spc="-80" dirty="0">
                <a:latin typeface="함초롬바탕"/>
                <a:cs typeface="함초롬바탕"/>
              </a:rPr>
              <a:t>달리</a:t>
            </a:r>
            <a:r>
              <a:rPr sz="900" spc="-130" dirty="0">
                <a:latin typeface="함초롬바탕"/>
                <a:cs typeface="함초롬바탕"/>
              </a:rPr>
              <a:t> </a:t>
            </a:r>
            <a:r>
              <a:rPr sz="900" spc="-85" dirty="0">
                <a:latin typeface="함초롬바탕"/>
                <a:cs typeface="함초롬바탕"/>
              </a:rPr>
              <a:t>중첩을</a:t>
            </a:r>
            <a:r>
              <a:rPr sz="900" spc="-135" dirty="0">
                <a:latin typeface="함초롬바탕"/>
                <a:cs typeface="함초롬바탕"/>
              </a:rPr>
              <a:t> </a:t>
            </a:r>
            <a:r>
              <a:rPr sz="900" spc="-80" dirty="0">
                <a:latin typeface="함초롬바탕"/>
                <a:cs typeface="함초롬바탕"/>
              </a:rPr>
              <a:t>통해</a:t>
            </a:r>
            <a:r>
              <a:rPr sz="900" spc="-130" dirty="0">
                <a:latin typeface="함초롬바탕"/>
                <a:cs typeface="함초롬바탕"/>
              </a:rPr>
              <a:t> </a:t>
            </a:r>
            <a:r>
              <a:rPr sz="900" spc="-10" dirty="0">
                <a:latin typeface="함초롬돋움"/>
                <a:cs typeface="함초롬돋움"/>
              </a:rPr>
              <a:t>0,</a:t>
            </a:r>
            <a:r>
              <a:rPr sz="900" spc="-120" dirty="0">
                <a:latin typeface="함초롬돋움"/>
                <a:cs typeface="함초롬돋움"/>
              </a:rPr>
              <a:t> </a:t>
            </a:r>
            <a:r>
              <a:rPr sz="900" spc="-10" dirty="0">
                <a:latin typeface="함초롬돋움"/>
                <a:cs typeface="함초롬돋움"/>
              </a:rPr>
              <a:t>1,</a:t>
            </a:r>
            <a:r>
              <a:rPr sz="900" spc="-135" dirty="0">
                <a:latin typeface="함초롬돋움"/>
                <a:cs typeface="함초롬돋움"/>
              </a:rPr>
              <a:t> </a:t>
            </a:r>
            <a:r>
              <a:rPr sz="900" spc="-80" dirty="0">
                <a:latin typeface="함초롬바탕"/>
                <a:cs typeface="함초롬바탕"/>
              </a:rPr>
              <a:t>또는</a:t>
            </a:r>
            <a:r>
              <a:rPr sz="900" spc="-130" dirty="0">
                <a:latin typeface="함초롬바탕"/>
                <a:cs typeface="함초롬바탕"/>
              </a:rPr>
              <a:t> </a:t>
            </a:r>
            <a:r>
              <a:rPr sz="900" dirty="0">
                <a:latin typeface="함초롬바탕"/>
                <a:cs typeface="함초롬바탕"/>
              </a:rPr>
              <a:t>두가지</a:t>
            </a:r>
            <a:r>
              <a:rPr sz="900" spc="204" dirty="0">
                <a:latin typeface="함초롬바탕"/>
                <a:cs typeface="함초롬바탕"/>
              </a:rPr>
              <a:t>  </a:t>
            </a:r>
            <a:r>
              <a:rPr sz="900" spc="-80" dirty="0">
                <a:latin typeface="함초롬바탕"/>
                <a:cs typeface="함초롬바탕"/>
              </a:rPr>
              <a:t>태가</a:t>
            </a:r>
            <a:r>
              <a:rPr sz="900" spc="-125" dirty="0">
                <a:latin typeface="함초롬바탕"/>
                <a:cs typeface="함초롬바탕"/>
              </a:rPr>
              <a:t> </a:t>
            </a:r>
            <a:r>
              <a:rPr sz="900" spc="-25" dirty="0">
                <a:latin typeface="함초롬바탕"/>
                <a:cs typeface="함초롬바탕"/>
              </a:rPr>
              <a:t>동시 </a:t>
            </a:r>
            <a:r>
              <a:rPr sz="900" spc="-85" dirty="0">
                <a:latin typeface="함초롬바탕"/>
                <a:cs typeface="함초롬바탕"/>
              </a:rPr>
              <a:t>처리가</a:t>
            </a:r>
            <a:r>
              <a:rPr sz="900" spc="-114" dirty="0">
                <a:latin typeface="함초롬바탕"/>
                <a:cs typeface="함초롬바탕"/>
              </a:rPr>
              <a:t> </a:t>
            </a:r>
            <a:r>
              <a:rPr sz="900" spc="-85" dirty="0">
                <a:latin typeface="함초롬바탕"/>
                <a:cs typeface="함초롬바탕"/>
              </a:rPr>
              <a:t>가능해</a:t>
            </a:r>
            <a:r>
              <a:rPr sz="900" spc="-110" dirty="0">
                <a:latin typeface="함초롬바탕"/>
                <a:cs typeface="함초롬바탕"/>
              </a:rPr>
              <a:t> </a:t>
            </a:r>
            <a:r>
              <a:rPr sz="900" spc="-80" dirty="0">
                <a:latin typeface="함초롬바탕"/>
                <a:cs typeface="함초롬바탕"/>
              </a:rPr>
              <a:t>기존</a:t>
            </a:r>
            <a:r>
              <a:rPr sz="900" spc="-125" dirty="0">
                <a:latin typeface="함초롬바탕"/>
                <a:cs typeface="함초롬바탕"/>
              </a:rPr>
              <a:t> </a:t>
            </a:r>
            <a:r>
              <a:rPr sz="900" spc="-90" dirty="0">
                <a:latin typeface="함초롬바탕"/>
                <a:cs typeface="함초롬바탕"/>
              </a:rPr>
              <a:t>컴퓨터보다</a:t>
            </a:r>
            <a:r>
              <a:rPr sz="900" spc="-95" dirty="0">
                <a:latin typeface="함초롬바탕"/>
                <a:cs typeface="함초롬바탕"/>
              </a:rPr>
              <a:t> </a:t>
            </a:r>
            <a:r>
              <a:rPr sz="900" spc="-85" dirty="0">
                <a:latin typeface="함초롬바탕"/>
                <a:cs typeface="함초롬바탕"/>
              </a:rPr>
              <a:t>복잡한</a:t>
            </a:r>
            <a:r>
              <a:rPr sz="900" spc="-110" dirty="0">
                <a:latin typeface="함초롬바탕"/>
                <a:cs typeface="함초롬바탕"/>
              </a:rPr>
              <a:t> </a:t>
            </a:r>
            <a:r>
              <a:rPr sz="900" spc="-85" dirty="0">
                <a:latin typeface="함초롬바탕"/>
                <a:cs typeface="함초롬바탕"/>
              </a:rPr>
              <a:t>문제를</a:t>
            </a:r>
            <a:r>
              <a:rPr sz="900" spc="-110" dirty="0">
                <a:latin typeface="함초롬바탕"/>
                <a:cs typeface="함초롬바탕"/>
              </a:rPr>
              <a:t> </a:t>
            </a:r>
            <a:r>
              <a:rPr sz="900" spc="-60" dirty="0">
                <a:latin typeface="함초롬바탕"/>
                <a:cs typeface="함초롬바탕"/>
              </a:rPr>
              <a:t>더</a:t>
            </a:r>
            <a:r>
              <a:rPr sz="900" spc="-125" dirty="0">
                <a:latin typeface="함초롬바탕"/>
                <a:cs typeface="함초롬바탕"/>
              </a:rPr>
              <a:t> </a:t>
            </a:r>
            <a:r>
              <a:rPr sz="900" spc="-90" dirty="0">
                <a:latin typeface="함초롬바탕"/>
                <a:cs typeface="함초롬바탕"/>
              </a:rPr>
              <a:t>효율적이고</a:t>
            </a:r>
            <a:r>
              <a:rPr sz="900" spc="-95" dirty="0">
                <a:latin typeface="함초롬바탕"/>
                <a:cs typeface="함초롬바탕"/>
              </a:rPr>
              <a:t> </a:t>
            </a:r>
            <a:r>
              <a:rPr sz="900" spc="-85" dirty="0">
                <a:latin typeface="함초롬바탕"/>
                <a:cs typeface="함초롬바탕"/>
              </a:rPr>
              <a:t>빠르게</a:t>
            </a:r>
            <a:r>
              <a:rPr sz="900" spc="-110" dirty="0">
                <a:latin typeface="함초롬바탕"/>
                <a:cs typeface="함초롬바탕"/>
              </a:rPr>
              <a:t> </a:t>
            </a:r>
            <a:r>
              <a:rPr sz="900" spc="-80" dirty="0">
                <a:latin typeface="함초롬바탕"/>
                <a:cs typeface="함초롬바탕"/>
              </a:rPr>
              <a:t>해결</a:t>
            </a:r>
            <a:r>
              <a:rPr sz="900" spc="-125" dirty="0">
                <a:latin typeface="함초롬바탕"/>
                <a:cs typeface="함초롬바탕"/>
              </a:rPr>
              <a:t> </a:t>
            </a:r>
            <a:r>
              <a:rPr sz="900" spc="-25" dirty="0">
                <a:latin typeface="함초롬바탕"/>
                <a:cs typeface="함초롬바탕"/>
              </a:rPr>
              <a:t>가능</a:t>
            </a:r>
            <a:endParaRPr sz="900">
              <a:latin typeface="함초롬바탕"/>
              <a:cs typeface="함초롬바탕"/>
            </a:endParaRPr>
          </a:p>
        </p:txBody>
      </p:sp>
      <p:sp>
        <p:nvSpPr>
          <p:cNvPr id="37" name="object 37"/>
          <p:cNvSpPr txBox="1"/>
          <p:nvPr/>
        </p:nvSpPr>
        <p:spPr>
          <a:xfrm>
            <a:off x="952398" y="3631349"/>
            <a:ext cx="6104255" cy="211454"/>
          </a:xfrm>
          <a:prstGeom prst="rect">
            <a:avLst/>
          </a:prstGeom>
          <a:solidFill>
            <a:srgbClr val="000000"/>
          </a:solidFill>
        </p:spPr>
        <p:txBody>
          <a:bodyPr vert="horz" wrap="square" lIns="0" tIns="18415" rIns="0" bIns="0" rtlCol="0">
            <a:spAutoFit/>
          </a:bodyPr>
          <a:lstStyle/>
          <a:p>
            <a:pPr marL="90805">
              <a:lnSpc>
                <a:spcPct val="100000"/>
              </a:lnSpc>
              <a:spcBef>
                <a:spcPts val="145"/>
              </a:spcBef>
            </a:pPr>
            <a:r>
              <a:rPr sz="1100" b="1" spc="-60" dirty="0">
                <a:solidFill>
                  <a:srgbClr val="FFFFFF"/>
                </a:solidFill>
                <a:latin typeface="함초롬바탕"/>
                <a:cs typeface="함초롬바탕"/>
              </a:rPr>
              <a:t>주요</a:t>
            </a:r>
            <a:r>
              <a:rPr sz="1100" b="1" spc="-75" dirty="0">
                <a:solidFill>
                  <a:srgbClr val="FFFFFF"/>
                </a:solidFill>
                <a:latin typeface="함초롬바탕"/>
                <a:cs typeface="함초롬바탕"/>
              </a:rPr>
              <a:t> </a:t>
            </a:r>
            <a:r>
              <a:rPr sz="1100" b="1" spc="-60" dirty="0">
                <a:solidFill>
                  <a:srgbClr val="FFFFFF"/>
                </a:solidFill>
                <a:latin typeface="함초롬바탕"/>
                <a:cs typeface="함초롬바탕"/>
              </a:rPr>
              <a:t>기업</a:t>
            </a:r>
            <a:r>
              <a:rPr sz="1100" b="1" spc="-85" dirty="0">
                <a:solidFill>
                  <a:srgbClr val="FFFFFF"/>
                </a:solidFill>
                <a:latin typeface="함초롬바탕"/>
                <a:cs typeface="함초롬바탕"/>
              </a:rPr>
              <a:t> </a:t>
            </a:r>
            <a:r>
              <a:rPr sz="1100" b="1" spc="-60" dirty="0">
                <a:solidFill>
                  <a:srgbClr val="FFFFFF"/>
                </a:solidFill>
                <a:latin typeface="함초롬바탕"/>
                <a:cs typeface="함초롬바탕"/>
              </a:rPr>
              <a:t>양자컴퓨터</a:t>
            </a:r>
            <a:r>
              <a:rPr sz="1100" b="1" spc="-100" dirty="0">
                <a:solidFill>
                  <a:srgbClr val="FFFFFF"/>
                </a:solidFill>
                <a:latin typeface="함초롬바탕"/>
                <a:cs typeface="함초롬바탕"/>
              </a:rPr>
              <a:t> </a:t>
            </a:r>
            <a:r>
              <a:rPr sz="1100" b="1" spc="-60" dirty="0">
                <a:solidFill>
                  <a:srgbClr val="FFFFFF"/>
                </a:solidFill>
                <a:latin typeface="함초롬바탕"/>
                <a:cs typeface="함초롬바탕"/>
              </a:rPr>
              <a:t>개발</a:t>
            </a:r>
            <a:r>
              <a:rPr sz="1100" b="1" spc="-85" dirty="0">
                <a:solidFill>
                  <a:srgbClr val="FFFFFF"/>
                </a:solidFill>
                <a:latin typeface="함초롬바탕"/>
                <a:cs typeface="함초롬바탕"/>
              </a:rPr>
              <a:t> </a:t>
            </a:r>
            <a:r>
              <a:rPr sz="1100" b="1" spc="-55" dirty="0">
                <a:solidFill>
                  <a:srgbClr val="FFFFFF"/>
                </a:solidFill>
                <a:latin typeface="함초롬바탕"/>
                <a:cs typeface="함초롬바탕"/>
              </a:rPr>
              <a:t>및</a:t>
            </a:r>
            <a:r>
              <a:rPr sz="1100" b="1" spc="-60" dirty="0">
                <a:solidFill>
                  <a:srgbClr val="FFFFFF"/>
                </a:solidFill>
                <a:latin typeface="함초롬바탕"/>
                <a:cs typeface="함초롬바탕"/>
              </a:rPr>
              <a:t> 상용화</a:t>
            </a:r>
            <a:r>
              <a:rPr sz="1100" b="1" spc="-85" dirty="0">
                <a:solidFill>
                  <a:srgbClr val="FFFFFF"/>
                </a:solidFill>
                <a:latin typeface="함초롬바탕"/>
                <a:cs typeface="함초롬바탕"/>
              </a:rPr>
              <a:t> </a:t>
            </a:r>
            <a:r>
              <a:rPr sz="1100" b="1" spc="-25" dirty="0">
                <a:solidFill>
                  <a:srgbClr val="FFFFFF"/>
                </a:solidFill>
                <a:latin typeface="함초롬바탕"/>
                <a:cs typeface="함초롬바탕"/>
              </a:rPr>
              <a:t>현황</a:t>
            </a:r>
            <a:endParaRPr sz="1100">
              <a:latin typeface="함초롬바탕"/>
              <a:cs typeface="함초롬바탕"/>
            </a:endParaRPr>
          </a:p>
        </p:txBody>
      </p:sp>
      <p:grpSp>
        <p:nvGrpSpPr>
          <p:cNvPr id="38" name="object 38"/>
          <p:cNvGrpSpPr/>
          <p:nvPr/>
        </p:nvGrpSpPr>
        <p:grpSpPr>
          <a:xfrm>
            <a:off x="947635" y="3833126"/>
            <a:ext cx="6113780" cy="1736725"/>
            <a:chOff x="947635" y="3833126"/>
            <a:chExt cx="6113780" cy="1736725"/>
          </a:xfrm>
        </p:grpSpPr>
        <p:sp>
          <p:nvSpPr>
            <p:cNvPr id="39" name="object 39"/>
            <p:cNvSpPr/>
            <p:nvPr/>
          </p:nvSpPr>
          <p:spPr>
            <a:xfrm>
              <a:off x="952398" y="3837889"/>
              <a:ext cx="6104255" cy="1727200"/>
            </a:xfrm>
            <a:custGeom>
              <a:avLst/>
              <a:gdLst/>
              <a:ahLst/>
              <a:cxnLst/>
              <a:rect l="l" t="t" r="r" b="b"/>
              <a:pathLst>
                <a:path w="6104255" h="1727200">
                  <a:moveTo>
                    <a:pt x="6104039" y="0"/>
                  </a:moveTo>
                  <a:lnTo>
                    <a:pt x="0" y="0"/>
                  </a:lnTo>
                  <a:lnTo>
                    <a:pt x="0" y="1726577"/>
                  </a:lnTo>
                  <a:lnTo>
                    <a:pt x="6104039" y="1726577"/>
                  </a:lnTo>
                  <a:lnTo>
                    <a:pt x="6104039" y="0"/>
                  </a:lnTo>
                  <a:close/>
                </a:path>
              </a:pathLst>
            </a:custGeom>
            <a:solidFill>
              <a:srgbClr val="FFFFFF"/>
            </a:solidFill>
          </p:spPr>
          <p:txBody>
            <a:bodyPr wrap="square" lIns="0" tIns="0" rIns="0" bIns="0" rtlCol="0"/>
            <a:lstStyle/>
            <a:p>
              <a:endParaRPr/>
            </a:p>
          </p:txBody>
        </p:sp>
        <p:sp>
          <p:nvSpPr>
            <p:cNvPr id="40" name="object 40"/>
            <p:cNvSpPr/>
            <p:nvPr/>
          </p:nvSpPr>
          <p:spPr>
            <a:xfrm>
              <a:off x="952398" y="3837889"/>
              <a:ext cx="6104255" cy="1727200"/>
            </a:xfrm>
            <a:custGeom>
              <a:avLst/>
              <a:gdLst/>
              <a:ahLst/>
              <a:cxnLst/>
              <a:rect l="l" t="t" r="r" b="b"/>
              <a:pathLst>
                <a:path w="6104255" h="1727200">
                  <a:moveTo>
                    <a:pt x="0" y="0"/>
                  </a:moveTo>
                  <a:lnTo>
                    <a:pt x="6104039" y="0"/>
                  </a:lnTo>
                  <a:lnTo>
                    <a:pt x="6104039" y="1726577"/>
                  </a:lnTo>
                  <a:lnTo>
                    <a:pt x="0" y="1726577"/>
                  </a:lnTo>
                  <a:lnTo>
                    <a:pt x="0" y="0"/>
                  </a:lnTo>
                  <a:close/>
                </a:path>
              </a:pathLst>
            </a:custGeom>
            <a:ln w="9525">
              <a:solidFill>
                <a:srgbClr val="000000"/>
              </a:solidFill>
            </a:ln>
          </p:spPr>
          <p:txBody>
            <a:bodyPr wrap="square" lIns="0" tIns="0" rIns="0" bIns="0" rtlCol="0"/>
            <a:lstStyle/>
            <a:p>
              <a:endParaRPr/>
            </a:p>
          </p:txBody>
        </p:sp>
      </p:grpSp>
      <p:pic>
        <p:nvPicPr>
          <p:cNvPr id="41" name="object 41"/>
          <p:cNvPicPr/>
          <p:nvPr/>
        </p:nvPicPr>
        <p:blipFill>
          <a:blip r:embed="rId12" cstate="print"/>
          <a:stretch>
            <a:fillRect/>
          </a:stretch>
        </p:blipFill>
        <p:spPr>
          <a:xfrm>
            <a:off x="1827559" y="4338399"/>
            <a:ext cx="98425" cy="104775"/>
          </a:xfrm>
          <a:prstGeom prst="rect">
            <a:avLst/>
          </a:prstGeom>
        </p:spPr>
      </p:pic>
      <p:pic>
        <p:nvPicPr>
          <p:cNvPr id="42" name="object 42"/>
          <p:cNvPicPr/>
          <p:nvPr/>
        </p:nvPicPr>
        <p:blipFill>
          <a:blip r:embed="rId12" cstate="print"/>
          <a:stretch>
            <a:fillRect/>
          </a:stretch>
        </p:blipFill>
        <p:spPr>
          <a:xfrm>
            <a:off x="2159715" y="4475558"/>
            <a:ext cx="98425" cy="104775"/>
          </a:xfrm>
          <a:prstGeom prst="rect">
            <a:avLst/>
          </a:prstGeom>
        </p:spPr>
      </p:pic>
      <p:sp>
        <p:nvSpPr>
          <p:cNvPr id="43" name="object 43"/>
          <p:cNvSpPr txBox="1"/>
          <p:nvPr/>
        </p:nvSpPr>
        <p:spPr>
          <a:xfrm>
            <a:off x="1073877" y="4306649"/>
            <a:ext cx="1393190" cy="1199515"/>
          </a:xfrm>
          <a:prstGeom prst="rect">
            <a:avLst/>
          </a:prstGeom>
        </p:spPr>
        <p:txBody>
          <a:bodyPr vert="horz" wrap="square" lIns="0" tIns="12700" rIns="0" bIns="0" rtlCol="0">
            <a:spAutoFit/>
          </a:bodyPr>
          <a:lstStyle/>
          <a:p>
            <a:pPr marL="100965" marR="5080" indent="-88900">
              <a:lnSpc>
                <a:spcPct val="100000"/>
              </a:lnSpc>
              <a:spcBef>
                <a:spcPts val="100"/>
              </a:spcBef>
              <a:buFont typeface="Arial"/>
              <a:buChar char="•"/>
              <a:tabLst>
                <a:tab pos="101600" algn="l"/>
              </a:tabLst>
            </a:pPr>
            <a:r>
              <a:rPr sz="900" spc="-90" dirty="0">
                <a:latin typeface="함초롬바탕"/>
                <a:cs typeface="함초롬바탕"/>
              </a:rPr>
              <a:t>안정적인</a:t>
            </a:r>
            <a:r>
              <a:rPr sz="900" spc="-130" dirty="0">
                <a:latin typeface="함초롬바탕"/>
                <a:cs typeface="함초롬바탕"/>
              </a:rPr>
              <a:t> </a:t>
            </a:r>
            <a:r>
              <a:rPr sz="900" dirty="0">
                <a:latin typeface="함초롬바탕"/>
                <a:cs typeface="함초롬바탕"/>
              </a:rPr>
              <a:t>양자</a:t>
            </a:r>
            <a:r>
              <a:rPr sz="900" spc="145" dirty="0">
                <a:latin typeface="함초롬바탕"/>
                <a:cs typeface="함초롬바탕"/>
              </a:rPr>
              <a:t>  </a:t>
            </a:r>
            <a:r>
              <a:rPr sz="900" spc="-80" dirty="0">
                <a:latin typeface="함초롬바탕"/>
                <a:cs typeface="함초롬바탕"/>
              </a:rPr>
              <a:t>태를</a:t>
            </a:r>
            <a:r>
              <a:rPr sz="900" spc="-125" dirty="0">
                <a:latin typeface="함초롬바탕"/>
                <a:cs typeface="함초롬바탕"/>
              </a:rPr>
              <a:t> </a:t>
            </a:r>
            <a:r>
              <a:rPr sz="900" spc="-60" dirty="0">
                <a:latin typeface="함초롬바탕"/>
                <a:cs typeface="함초롬바탕"/>
              </a:rPr>
              <a:t>구현할 수</a:t>
            </a:r>
            <a:r>
              <a:rPr sz="900" spc="-175" dirty="0">
                <a:latin typeface="함초롬바탕"/>
                <a:cs typeface="함초롬바탕"/>
              </a:rPr>
              <a:t> </a:t>
            </a:r>
            <a:r>
              <a:rPr sz="900" spc="-85" dirty="0">
                <a:latin typeface="함초롬바탕"/>
                <a:cs typeface="함초롬바탕"/>
              </a:rPr>
              <a:t>있는</a:t>
            </a:r>
            <a:r>
              <a:rPr sz="900" spc="-175" dirty="0">
                <a:latin typeface="함초롬바탕"/>
                <a:cs typeface="함초롬바탕"/>
              </a:rPr>
              <a:t> </a:t>
            </a:r>
            <a:r>
              <a:rPr sz="900" spc="-85" dirty="0">
                <a:latin typeface="함초롬바탕"/>
                <a:cs typeface="함초롬바탕"/>
              </a:rPr>
              <a:t>이온</a:t>
            </a:r>
            <a:r>
              <a:rPr sz="900" spc="-190" dirty="0">
                <a:latin typeface="함초롬바탕"/>
                <a:cs typeface="함초롬바탕"/>
              </a:rPr>
              <a:t> </a:t>
            </a:r>
            <a:r>
              <a:rPr sz="900" spc="-85" dirty="0">
                <a:latin typeface="함초롬바탕"/>
                <a:cs typeface="함초롬바탕"/>
              </a:rPr>
              <a:t>트랩</a:t>
            </a:r>
            <a:r>
              <a:rPr sz="900" spc="-175" dirty="0">
                <a:latin typeface="함초롬바탕"/>
                <a:cs typeface="함초롬바탕"/>
              </a:rPr>
              <a:t> </a:t>
            </a:r>
            <a:r>
              <a:rPr sz="900" dirty="0">
                <a:latin typeface="함초롬바탕"/>
                <a:cs typeface="함초롬바탕"/>
              </a:rPr>
              <a:t>기술</a:t>
            </a:r>
            <a:r>
              <a:rPr sz="900" spc="114" dirty="0">
                <a:latin typeface="함초롬바탕"/>
                <a:cs typeface="함초롬바탕"/>
              </a:rPr>
              <a:t>  </a:t>
            </a:r>
            <a:r>
              <a:rPr sz="900" spc="-75" dirty="0">
                <a:latin typeface="함초롬바탕"/>
                <a:cs typeface="함초롬바탕"/>
              </a:rPr>
              <a:t>용화</a:t>
            </a:r>
            <a:endParaRPr sz="900">
              <a:latin typeface="함초롬바탕"/>
              <a:cs typeface="함초롬바탕"/>
            </a:endParaRPr>
          </a:p>
          <a:p>
            <a:pPr marL="100965" marR="148590" indent="-88900">
              <a:lnSpc>
                <a:spcPct val="100000"/>
              </a:lnSpc>
              <a:spcBef>
                <a:spcPts val="204"/>
              </a:spcBef>
              <a:buFont typeface="Arial"/>
              <a:buChar char="•"/>
              <a:tabLst>
                <a:tab pos="101600" algn="l"/>
              </a:tabLst>
            </a:pPr>
            <a:r>
              <a:rPr sz="900" spc="-50" dirty="0">
                <a:latin typeface="함초롬돋움"/>
                <a:cs typeface="함초롬돋움"/>
              </a:rPr>
              <a:t>11</a:t>
            </a:r>
            <a:r>
              <a:rPr sz="900" spc="-50" dirty="0">
                <a:latin typeface="함초롬바탕"/>
                <a:cs typeface="함초롬바탕"/>
              </a:rPr>
              <a:t>개</a:t>
            </a:r>
            <a:r>
              <a:rPr sz="900" spc="-110" dirty="0">
                <a:latin typeface="함초롬바탕"/>
                <a:cs typeface="함초롬바탕"/>
              </a:rPr>
              <a:t> </a:t>
            </a:r>
            <a:r>
              <a:rPr sz="900" spc="-85" dirty="0">
                <a:latin typeface="함초롬바탕"/>
                <a:cs typeface="함초롬바탕"/>
              </a:rPr>
              <a:t>큐비트</a:t>
            </a:r>
            <a:r>
              <a:rPr sz="900" spc="-110" dirty="0">
                <a:latin typeface="함초롬바탕"/>
                <a:cs typeface="함초롬바탕"/>
              </a:rPr>
              <a:t> </a:t>
            </a:r>
            <a:r>
              <a:rPr sz="900" spc="-85" dirty="0">
                <a:latin typeface="함초롬바탕"/>
                <a:cs typeface="함초롬바탕"/>
              </a:rPr>
              <a:t>시스템</a:t>
            </a:r>
            <a:r>
              <a:rPr sz="900" spc="-110" dirty="0">
                <a:latin typeface="함초롬바탕"/>
                <a:cs typeface="함초롬바탕"/>
              </a:rPr>
              <a:t> </a:t>
            </a:r>
            <a:r>
              <a:rPr sz="900" spc="-20" dirty="0">
                <a:latin typeface="함초롬돋움"/>
                <a:cs typeface="함초롬돋움"/>
              </a:rPr>
              <a:t>IonQ </a:t>
            </a:r>
            <a:r>
              <a:rPr sz="900" spc="-30" dirty="0">
                <a:latin typeface="함초롬돋움"/>
                <a:cs typeface="함초롬돋움"/>
              </a:rPr>
              <a:t>Harmony</a:t>
            </a:r>
            <a:r>
              <a:rPr sz="900" spc="-45" dirty="0">
                <a:latin typeface="함초롬돋움"/>
                <a:cs typeface="함초롬돋움"/>
              </a:rPr>
              <a:t> </a:t>
            </a:r>
            <a:r>
              <a:rPr sz="900" spc="-80" dirty="0">
                <a:latin typeface="함초롬바탕"/>
                <a:cs typeface="함초롬바탕"/>
              </a:rPr>
              <a:t>출시</a:t>
            </a:r>
            <a:r>
              <a:rPr sz="900" spc="-110" dirty="0">
                <a:latin typeface="함초롬바탕"/>
                <a:cs typeface="함초롬바탕"/>
              </a:rPr>
              <a:t> </a:t>
            </a:r>
            <a:r>
              <a:rPr sz="900" spc="-10" dirty="0">
                <a:latin typeface="함초롬돋움"/>
                <a:cs typeface="함초롬돋움"/>
              </a:rPr>
              <a:t>(’20</a:t>
            </a:r>
            <a:r>
              <a:rPr sz="900" spc="-10" dirty="0">
                <a:latin typeface="함초롬바탕"/>
                <a:cs typeface="함초롬바탕"/>
              </a:rPr>
              <a:t>년</a:t>
            </a:r>
            <a:r>
              <a:rPr sz="900" spc="-10" dirty="0">
                <a:latin typeface="함초롬돋움"/>
                <a:cs typeface="함초롬돋움"/>
              </a:rPr>
              <a:t>)</a:t>
            </a:r>
            <a:endParaRPr sz="900">
              <a:latin typeface="함초롬돋움"/>
              <a:cs typeface="함초롬돋움"/>
            </a:endParaRPr>
          </a:p>
          <a:p>
            <a:pPr marL="100965" indent="-88900">
              <a:lnSpc>
                <a:spcPct val="100000"/>
              </a:lnSpc>
              <a:spcBef>
                <a:spcPts val="190"/>
              </a:spcBef>
              <a:buFont typeface="Arial"/>
              <a:buChar char="•"/>
              <a:tabLst>
                <a:tab pos="101600" algn="l"/>
              </a:tabLst>
            </a:pPr>
            <a:r>
              <a:rPr sz="900" spc="-60" dirty="0">
                <a:latin typeface="함초롬돋움"/>
                <a:cs typeface="함초롬돋움"/>
              </a:rPr>
              <a:t>25</a:t>
            </a:r>
            <a:r>
              <a:rPr sz="900" spc="-60" dirty="0">
                <a:latin typeface="함초롬바탕"/>
                <a:cs typeface="함초롬바탕"/>
              </a:rPr>
              <a:t>개의</a:t>
            </a:r>
            <a:r>
              <a:rPr sz="900" spc="-110" dirty="0">
                <a:latin typeface="함초롬바탕"/>
                <a:cs typeface="함초롬바탕"/>
              </a:rPr>
              <a:t> </a:t>
            </a:r>
            <a:r>
              <a:rPr sz="900" spc="-85" dirty="0">
                <a:latin typeface="함초롬바탕"/>
                <a:cs typeface="함초롬바탕"/>
              </a:rPr>
              <a:t>큐비트</a:t>
            </a:r>
            <a:r>
              <a:rPr sz="900" spc="-110" dirty="0">
                <a:latin typeface="함초롬바탕"/>
                <a:cs typeface="함초롬바탕"/>
              </a:rPr>
              <a:t> </a:t>
            </a:r>
            <a:r>
              <a:rPr sz="900" spc="-25" dirty="0">
                <a:latin typeface="함초롬바탕"/>
                <a:cs typeface="함초롬바탕"/>
              </a:rPr>
              <a:t>시스템</a:t>
            </a:r>
            <a:endParaRPr sz="900">
              <a:latin typeface="함초롬바탕"/>
              <a:cs typeface="함초롬바탕"/>
            </a:endParaRPr>
          </a:p>
          <a:p>
            <a:pPr marL="100965">
              <a:lnSpc>
                <a:spcPct val="100000"/>
              </a:lnSpc>
            </a:pPr>
            <a:r>
              <a:rPr sz="900" spc="-45" dirty="0">
                <a:latin typeface="함초롬돋움"/>
                <a:cs typeface="함초롬돋움"/>
              </a:rPr>
              <a:t>IonQAria</a:t>
            </a:r>
            <a:r>
              <a:rPr sz="900" spc="-50" dirty="0">
                <a:latin typeface="함초롬돋움"/>
                <a:cs typeface="함초롬돋움"/>
              </a:rPr>
              <a:t> </a:t>
            </a:r>
            <a:r>
              <a:rPr sz="900" spc="-80" dirty="0">
                <a:latin typeface="함초롬바탕"/>
                <a:cs typeface="함초롬바탕"/>
              </a:rPr>
              <a:t>출시</a:t>
            </a:r>
            <a:r>
              <a:rPr sz="900" spc="-90" dirty="0">
                <a:latin typeface="함초롬바탕"/>
                <a:cs typeface="함초롬바탕"/>
              </a:rPr>
              <a:t> </a:t>
            </a:r>
            <a:r>
              <a:rPr sz="900" spc="-10" dirty="0">
                <a:latin typeface="함초롬돋움"/>
                <a:cs typeface="함초롬돋움"/>
              </a:rPr>
              <a:t>(’22</a:t>
            </a:r>
            <a:r>
              <a:rPr sz="900" spc="-10" dirty="0">
                <a:latin typeface="함초롬바탕"/>
                <a:cs typeface="함초롬바탕"/>
              </a:rPr>
              <a:t>년</a:t>
            </a:r>
            <a:r>
              <a:rPr sz="900" spc="-10" dirty="0">
                <a:latin typeface="함초롬돋움"/>
                <a:cs typeface="함초롬돋움"/>
              </a:rPr>
              <a:t>)</a:t>
            </a:r>
            <a:endParaRPr sz="900">
              <a:latin typeface="함초롬돋움"/>
              <a:cs typeface="함초롬돋움"/>
            </a:endParaRPr>
          </a:p>
          <a:p>
            <a:pPr marL="100965" marR="148590" indent="-88900">
              <a:lnSpc>
                <a:spcPct val="100000"/>
              </a:lnSpc>
              <a:spcBef>
                <a:spcPts val="204"/>
              </a:spcBef>
              <a:buFont typeface="Arial"/>
              <a:buChar char="•"/>
              <a:tabLst>
                <a:tab pos="101600" algn="l"/>
              </a:tabLst>
            </a:pPr>
            <a:r>
              <a:rPr sz="900" spc="-50" dirty="0">
                <a:latin typeface="함초롬돋움"/>
                <a:cs typeface="함초롬돋움"/>
              </a:rPr>
              <a:t>32</a:t>
            </a:r>
            <a:r>
              <a:rPr sz="900" spc="-50" dirty="0">
                <a:latin typeface="함초롬바탕"/>
                <a:cs typeface="함초롬바탕"/>
              </a:rPr>
              <a:t>개</a:t>
            </a:r>
            <a:r>
              <a:rPr sz="900" spc="-110" dirty="0">
                <a:latin typeface="함초롬바탕"/>
                <a:cs typeface="함초롬바탕"/>
              </a:rPr>
              <a:t> </a:t>
            </a:r>
            <a:r>
              <a:rPr sz="900" spc="-85" dirty="0">
                <a:latin typeface="함초롬바탕"/>
                <a:cs typeface="함초롬바탕"/>
              </a:rPr>
              <a:t>큐비트</a:t>
            </a:r>
            <a:r>
              <a:rPr sz="900" spc="-110" dirty="0">
                <a:latin typeface="함초롬바탕"/>
                <a:cs typeface="함초롬바탕"/>
              </a:rPr>
              <a:t> </a:t>
            </a:r>
            <a:r>
              <a:rPr sz="900" spc="-85" dirty="0">
                <a:latin typeface="함초롬바탕"/>
                <a:cs typeface="함초롬바탕"/>
              </a:rPr>
              <a:t>시스템</a:t>
            </a:r>
            <a:r>
              <a:rPr sz="900" spc="-110" dirty="0">
                <a:latin typeface="함초롬바탕"/>
                <a:cs typeface="함초롬바탕"/>
              </a:rPr>
              <a:t> </a:t>
            </a:r>
            <a:r>
              <a:rPr sz="900" spc="-20" dirty="0">
                <a:latin typeface="함초롬돋움"/>
                <a:cs typeface="함초롬돋움"/>
              </a:rPr>
              <a:t>IonQ </a:t>
            </a:r>
            <a:r>
              <a:rPr sz="900" spc="-55" dirty="0">
                <a:latin typeface="함초롬돋움"/>
                <a:cs typeface="함초롬돋움"/>
              </a:rPr>
              <a:t>Forte</a:t>
            </a:r>
            <a:r>
              <a:rPr sz="900" spc="-45" dirty="0">
                <a:latin typeface="함초롬돋움"/>
                <a:cs typeface="함초롬돋움"/>
              </a:rPr>
              <a:t> </a:t>
            </a:r>
            <a:r>
              <a:rPr sz="900" spc="-25" dirty="0">
                <a:latin typeface="함초롬바탕"/>
                <a:cs typeface="함초롬바탕"/>
              </a:rPr>
              <a:t>개발</a:t>
            </a:r>
            <a:endParaRPr sz="900">
              <a:latin typeface="함초롬바탕"/>
              <a:cs typeface="함초롬바탕"/>
            </a:endParaRPr>
          </a:p>
        </p:txBody>
      </p:sp>
      <p:sp>
        <p:nvSpPr>
          <p:cNvPr id="44" name="object 44"/>
          <p:cNvSpPr txBox="1"/>
          <p:nvPr/>
        </p:nvSpPr>
        <p:spPr>
          <a:xfrm>
            <a:off x="2589038" y="4306649"/>
            <a:ext cx="1434465" cy="1036319"/>
          </a:xfrm>
          <a:prstGeom prst="rect">
            <a:avLst/>
          </a:prstGeom>
        </p:spPr>
        <p:txBody>
          <a:bodyPr vert="horz" wrap="square" lIns="0" tIns="12700" rIns="0" bIns="0" rtlCol="0">
            <a:spAutoFit/>
          </a:bodyPr>
          <a:lstStyle/>
          <a:p>
            <a:pPr marL="100965" marR="5080" indent="-88900">
              <a:lnSpc>
                <a:spcPct val="100000"/>
              </a:lnSpc>
              <a:spcBef>
                <a:spcPts val="100"/>
              </a:spcBef>
              <a:buFont typeface="Arial"/>
              <a:buChar char="•"/>
              <a:tabLst>
                <a:tab pos="101600" algn="l"/>
              </a:tabLst>
            </a:pPr>
            <a:r>
              <a:rPr sz="900" spc="-80" dirty="0">
                <a:latin typeface="함초롬바탕"/>
                <a:cs typeface="함초롬바탕"/>
              </a:rPr>
              <a:t>양자</a:t>
            </a:r>
            <a:r>
              <a:rPr sz="900" spc="-114" dirty="0">
                <a:latin typeface="함초롬바탕"/>
                <a:cs typeface="함초롬바탕"/>
              </a:rPr>
              <a:t> </a:t>
            </a:r>
            <a:r>
              <a:rPr sz="900" spc="-85" dirty="0">
                <a:latin typeface="함초롬바탕"/>
                <a:cs typeface="함초롬바탕"/>
              </a:rPr>
              <a:t>컴퓨터</a:t>
            </a:r>
            <a:r>
              <a:rPr sz="900" spc="-114" dirty="0">
                <a:latin typeface="함초롬바탕"/>
                <a:cs typeface="함초롬바탕"/>
              </a:rPr>
              <a:t> </a:t>
            </a:r>
            <a:r>
              <a:rPr sz="900" spc="-80" dirty="0">
                <a:latin typeface="함초롬바탕"/>
                <a:cs typeface="함초롬바탕"/>
              </a:rPr>
              <a:t>체험</a:t>
            </a:r>
            <a:r>
              <a:rPr sz="900" spc="-125" dirty="0">
                <a:latin typeface="함초롬바탕"/>
                <a:cs typeface="함초롬바탕"/>
              </a:rPr>
              <a:t> </a:t>
            </a:r>
            <a:r>
              <a:rPr sz="900" spc="-25" dirty="0">
                <a:latin typeface="함초롬바탕"/>
                <a:cs typeface="함초롬바탕"/>
              </a:rPr>
              <a:t>가능한 </a:t>
            </a:r>
            <a:r>
              <a:rPr sz="900" spc="-90" dirty="0">
                <a:latin typeface="함초롬바탕"/>
                <a:cs typeface="함초롬바탕"/>
              </a:rPr>
              <a:t>클라우드</a:t>
            </a:r>
            <a:r>
              <a:rPr sz="900" spc="-110" dirty="0">
                <a:latin typeface="함초롬바탕"/>
                <a:cs typeface="함초롬바탕"/>
              </a:rPr>
              <a:t> </a:t>
            </a:r>
            <a:r>
              <a:rPr sz="900" spc="-85" dirty="0">
                <a:latin typeface="함초롬바탕"/>
                <a:cs typeface="함초롬바탕"/>
              </a:rPr>
              <a:t>기반의</a:t>
            </a:r>
            <a:r>
              <a:rPr sz="900" spc="-105" dirty="0">
                <a:latin typeface="함초롬바탕"/>
                <a:cs typeface="함초롬바탕"/>
              </a:rPr>
              <a:t> </a:t>
            </a:r>
            <a:r>
              <a:rPr sz="900" spc="-60" dirty="0">
                <a:latin typeface="함초롬돋움"/>
                <a:cs typeface="함초롬돋움"/>
              </a:rPr>
              <a:t>Q </a:t>
            </a:r>
            <a:r>
              <a:rPr sz="900" spc="-40" dirty="0">
                <a:latin typeface="함초롬돋움"/>
                <a:cs typeface="함초롬돋움"/>
              </a:rPr>
              <a:t>Experience</a:t>
            </a:r>
            <a:r>
              <a:rPr sz="900" spc="-80" dirty="0">
                <a:latin typeface="함초롬돋움"/>
                <a:cs typeface="함초롬돋움"/>
              </a:rPr>
              <a:t> </a:t>
            </a:r>
            <a:r>
              <a:rPr sz="900" spc="-85" dirty="0">
                <a:latin typeface="함초롬바탕"/>
                <a:cs typeface="함초롬바탕"/>
              </a:rPr>
              <a:t>서비스화</a:t>
            </a:r>
            <a:r>
              <a:rPr sz="900" spc="-95" dirty="0">
                <a:latin typeface="함초롬바탕"/>
                <a:cs typeface="함초롬바탕"/>
              </a:rPr>
              <a:t> </a:t>
            </a:r>
            <a:r>
              <a:rPr sz="900" spc="-40" dirty="0">
                <a:latin typeface="함초롬돋움"/>
                <a:cs typeface="함초롬돋움"/>
              </a:rPr>
              <a:t>(’1G</a:t>
            </a:r>
            <a:r>
              <a:rPr sz="900" spc="-40" dirty="0">
                <a:latin typeface="함초롬바탕"/>
                <a:cs typeface="함초롬바탕"/>
              </a:rPr>
              <a:t>년</a:t>
            </a:r>
            <a:r>
              <a:rPr sz="900" spc="-40" dirty="0">
                <a:latin typeface="함초롬돋움"/>
                <a:cs typeface="함초롬돋움"/>
              </a:rPr>
              <a:t>)</a:t>
            </a:r>
            <a:endParaRPr sz="900">
              <a:latin typeface="함초롬돋움"/>
              <a:cs typeface="함초롬돋움"/>
            </a:endParaRPr>
          </a:p>
          <a:p>
            <a:pPr marL="100965" marR="102235" indent="-88900">
              <a:lnSpc>
                <a:spcPct val="100000"/>
              </a:lnSpc>
              <a:spcBef>
                <a:spcPts val="204"/>
              </a:spcBef>
              <a:buFont typeface="Arial"/>
              <a:buChar char="•"/>
              <a:tabLst>
                <a:tab pos="101600" algn="l"/>
              </a:tabLst>
            </a:pPr>
            <a:r>
              <a:rPr sz="900" spc="-80" dirty="0">
                <a:latin typeface="함초롬바탕"/>
                <a:cs typeface="함초롬바탕"/>
              </a:rPr>
              <a:t>범용</a:t>
            </a:r>
            <a:r>
              <a:rPr sz="900" spc="-100" dirty="0">
                <a:latin typeface="함초롬바탕"/>
                <a:cs typeface="함초롬바탕"/>
              </a:rPr>
              <a:t> </a:t>
            </a:r>
            <a:r>
              <a:rPr sz="900" spc="-90" dirty="0">
                <a:latin typeface="함초롬바탕"/>
                <a:cs typeface="함초롬바탕"/>
              </a:rPr>
              <a:t>양자컴퓨터</a:t>
            </a:r>
            <a:r>
              <a:rPr sz="900" spc="-100" dirty="0">
                <a:latin typeface="함초롬바탕"/>
                <a:cs typeface="함초롬바탕"/>
              </a:rPr>
              <a:t> </a:t>
            </a:r>
            <a:r>
              <a:rPr sz="900" dirty="0">
                <a:latin typeface="함초롬돋움"/>
                <a:cs typeface="함초롬돋움"/>
              </a:rPr>
              <a:t>Q</a:t>
            </a:r>
            <a:r>
              <a:rPr sz="900" spc="-105" dirty="0">
                <a:latin typeface="함초롬돋움"/>
                <a:cs typeface="함초롬돋움"/>
              </a:rPr>
              <a:t> </a:t>
            </a:r>
            <a:r>
              <a:rPr sz="900" spc="-25" dirty="0">
                <a:latin typeface="함초롬돋움"/>
                <a:cs typeface="함초롬돋움"/>
              </a:rPr>
              <a:t>System </a:t>
            </a:r>
            <a:r>
              <a:rPr sz="900" spc="-10" dirty="0">
                <a:latin typeface="함초롬돋움"/>
                <a:cs typeface="함초롬돋움"/>
              </a:rPr>
              <a:t>One</a:t>
            </a:r>
            <a:r>
              <a:rPr sz="900" spc="-135" dirty="0">
                <a:latin typeface="함초롬돋움"/>
                <a:cs typeface="함초롬돋움"/>
              </a:rPr>
              <a:t> </a:t>
            </a:r>
            <a:r>
              <a:rPr sz="900" spc="-80" dirty="0">
                <a:latin typeface="함초롬바탕"/>
                <a:cs typeface="함초롬바탕"/>
              </a:rPr>
              <a:t>출시</a:t>
            </a:r>
            <a:r>
              <a:rPr sz="900" spc="-110" dirty="0">
                <a:latin typeface="함초롬바탕"/>
                <a:cs typeface="함초롬바탕"/>
              </a:rPr>
              <a:t> </a:t>
            </a:r>
            <a:r>
              <a:rPr sz="900" spc="-10" dirty="0">
                <a:latin typeface="함초롬바탕"/>
                <a:cs typeface="함초롬바탕"/>
              </a:rPr>
              <a:t>(‘13년</a:t>
            </a:r>
            <a:r>
              <a:rPr sz="900" spc="-10" dirty="0">
                <a:latin typeface="함초롬돋움"/>
                <a:cs typeface="함초롬돋움"/>
              </a:rPr>
              <a:t>)</a:t>
            </a:r>
            <a:endParaRPr sz="900">
              <a:latin typeface="함초롬돋움"/>
              <a:cs typeface="함초롬돋움"/>
            </a:endParaRPr>
          </a:p>
          <a:p>
            <a:pPr marL="100965" marR="215900" indent="-88900">
              <a:lnSpc>
                <a:spcPct val="100000"/>
              </a:lnSpc>
              <a:spcBef>
                <a:spcPts val="190"/>
              </a:spcBef>
              <a:buFont typeface="Arial"/>
              <a:buChar char="•"/>
              <a:tabLst>
                <a:tab pos="101600" algn="l"/>
              </a:tabLst>
            </a:pPr>
            <a:r>
              <a:rPr sz="900" spc="-80" dirty="0">
                <a:latin typeface="함초롬바탕"/>
                <a:cs typeface="함초롬바탕"/>
              </a:rPr>
              <a:t>양자</a:t>
            </a:r>
            <a:r>
              <a:rPr sz="900" spc="-130" dirty="0">
                <a:latin typeface="함초롬바탕"/>
                <a:cs typeface="함초롬바탕"/>
              </a:rPr>
              <a:t> </a:t>
            </a:r>
            <a:r>
              <a:rPr sz="900" spc="-90" dirty="0">
                <a:latin typeface="함초롬바탕"/>
                <a:cs typeface="함초롬바탕"/>
              </a:rPr>
              <a:t>프로세서</a:t>
            </a:r>
            <a:r>
              <a:rPr sz="900" spc="-130" dirty="0">
                <a:latin typeface="함초롬바탕"/>
                <a:cs typeface="함초롬바탕"/>
              </a:rPr>
              <a:t> </a:t>
            </a:r>
            <a:r>
              <a:rPr sz="900" spc="-20" dirty="0">
                <a:latin typeface="함초롬바탕"/>
                <a:cs typeface="함초롬바탕"/>
              </a:rPr>
              <a:t>‘IBM</a:t>
            </a:r>
            <a:r>
              <a:rPr sz="900" spc="10" dirty="0">
                <a:latin typeface="함초롬바탕"/>
                <a:cs typeface="함초롬바탕"/>
              </a:rPr>
              <a:t> </a:t>
            </a:r>
            <a:r>
              <a:rPr sz="900" spc="-60" dirty="0">
                <a:latin typeface="함초롬바탕"/>
                <a:cs typeface="함초롬바탕"/>
              </a:rPr>
              <a:t>퀀텀 </a:t>
            </a:r>
            <a:r>
              <a:rPr sz="900" spc="-75" dirty="0">
                <a:latin typeface="함초롬바탕"/>
                <a:cs typeface="함초롬바탕"/>
              </a:rPr>
              <a:t>헤론</a:t>
            </a:r>
            <a:r>
              <a:rPr sz="900" spc="-75" dirty="0">
                <a:latin typeface="함초롬돋움"/>
                <a:cs typeface="함초롬돋움"/>
              </a:rPr>
              <a:t>’</a:t>
            </a:r>
            <a:r>
              <a:rPr sz="900" spc="-100" dirty="0">
                <a:latin typeface="함초롬돋움"/>
                <a:cs typeface="함초롬돋움"/>
              </a:rPr>
              <a:t> </a:t>
            </a:r>
            <a:r>
              <a:rPr sz="900" spc="-80" dirty="0">
                <a:latin typeface="함초롬바탕"/>
                <a:cs typeface="함초롬바탕"/>
              </a:rPr>
              <a:t>출시</a:t>
            </a:r>
            <a:r>
              <a:rPr sz="900" spc="-105" dirty="0">
                <a:latin typeface="함초롬바탕"/>
                <a:cs typeface="함초롬바탕"/>
              </a:rPr>
              <a:t> </a:t>
            </a:r>
            <a:r>
              <a:rPr sz="900" spc="-45" dirty="0">
                <a:latin typeface="함초롬돋움"/>
                <a:cs typeface="함초롬돋움"/>
              </a:rPr>
              <a:t>(’23</a:t>
            </a:r>
            <a:r>
              <a:rPr sz="900" spc="-45" dirty="0">
                <a:latin typeface="함초롬바탕"/>
                <a:cs typeface="함초롬바탕"/>
              </a:rPr>
              <a:t>년</a:t>
            </a:r>
            <a:r>
              <a:rPr sz="900" spc="-105" dirty="0">
                <a:latin typeface="함초롬바탕"/>
                <a:cs typeface="함초롬바탕"/>
              </a:rPr>
              <a:t> </a:t>
            </a:r>
            <a:r>
              <a:rPr sz="900" spc="-20" dirty="0">
                <a:latin typeface="함초롬돋움"/>
                <a:cs typeface="함초롬돋움"/>
              </a:rPr>
              <a:t>12</a:t>
            </a:r>
            <a:r>
              <a:rPr sz="900" spc="-20" dirty="0">
                <a:latin typeface="함초롬바탕"/>
                <a:cs typeface="함초롬바탕"/>
              </a:rPr>
              <a:t>월</a:t>
            </a:r>
            <a:r>
              <a:rPr sz="900" spc="-20" dirty="0">
                <a:latin typeface="함초롬돋움"/>
                <a:cs typeface="함초롬돋움"/>
              </a:rPr>
              <a:t>)</a:t>
            </a:r>
            <a:endParaRPr sz="900">
              <a:latin typeface="함초롬돋움"/>
              <a:cs typeface="함초롬돋움"/>
            </a:endParaRPr>
          </a:p>
        </p:txBody>
      </p:sp>
      <p:sp>
        <p:nvSpPr>
          <p:cNvPr id="45" name="object 45"/>
          <p:cNvSpPr txBox="1"/>
          <p:nvPr/>
        </p:nvSpPr>
        <p:spPr>
          <a:xfrm>
            <a:off x="4104085" y="4555023"/>
            <a:ext cx="1449070" cy="900430"/>
          </a:xfrm>
          <a:prstGeom prst="rect">
            <a:avLst/>
          </a:prstGeom>
        </p:spPr>
        <p:txBody>
          <a:bodyPr vert="horz" wrap="square" lIns="0" tIns="38735" rIns="0" bIns="0" rtlCol="0">
            <a:spAutoFit/>
          </a:bodyPr>
          <a:lstStyle/>
          <a:p>
            <a:pPr marL="100965">
              <a:lnSpc>
                <a:spcPct val="100000"/>
              </a:lnSpc>
              <a:spcBef>
                <a:spcPts val="305"/>
              </a:spcBef>
            </a:pPr>
            <a:r>
              <a:rPr sz="900" spc="-10" dirty="0">
                <a:latin typeface="함초롬돋움"/>
                <a:cs typeface="함초롬돋움"/>
              </a:rPr>
              <a:t>(’13</a:t>
            </a:r>
            <a:r>
              <a:rPr sz="900" spc="-10" dirty="0">
                <a:latin typeface="함초롬바탕"/>
                <a:cs typeface="함초롬바탕"/>
              </a:rPr>
              <a:t>년</a:t>
            </a:r>
            <a:r>
              <a:rPr sz="900" spc="-10" dirty="0">
                <a:latin typeface="함초롬돋움"/>
                <a:cs typeface="함초롬돋움"/>
              </a:rPr>
              <a:t>)</a:t>
            </a:r>
            <a:endParaRPr sz="900">
              <a:latin typeface="함초롬돋움"/>
              <a:cs typeface="함초롬돋움"/>
            </a:endParaRPr>
          </a:p>
          <a:p>
            <a:pPr marL="100965" marR="5080" indent="-88900">
              <a:lnSpc>
                <a:spcPct val="100000"/>
              </a:lnSpc>
              <a:spcBef>
                <a:spcPts val="200"/>
              </a:spcBef>
              <a:buFont typeface="Arial"/>
              <a:buChar char="•"/>
              <a:tabLst>
                <a:tab pos="101600" algn="l"/>
              </a:tabLst>
            </a:pPr>
            <a:r>
              <a:rPr sz="900" spc="-80" dirty="0">
                <a:latin typeface="함초롬돋움"/>
                <a:cs typeface="함초롬돋움"/>
              </a:rPr>
              <a:t>10</a:t>
            </a:r>
            <a:r>
              <a:rPr sz="900" spc="-80" dirty="0">
                <a:latin typeface="함초롬바탕"/>
                <a:cs typeface="함초롬바탕"/>
              </a:rPr>
              <a:t>셉틸리온년</a:t>
            </a:r>
            <a:r>
              <a:rPr sz="900" spc="-80" dirty="0">
                <a:latin typeface="함초롬돋움"/>
                <a:cs typeface="함초롬돋움"/>
              </a:rPr>
              <a:t>(</a:t>
            </a:r>
            <a:r>
              <a:rPr sz="900" spc="-80" dirty="0">
                <a:latin typeface="함초롬바탕"/>
                <a:cs typeface="함초롬바탕"/>
              </a:rPr>
              <a:t>우주</a:t>
            </a:r>
            <a:r>
              <a:rPr sz="900" spc="-10" dirty="0">
                <a:latin typeface="함초롬바탕"/>
                <a:cs typeface="함초롬바탕"/>
              </a:rPr>
              <a:t> </a:t>
            </a:r>
            <a:r>
              <a:rPr sz="900" spc="-25" dirty="0">
                <a:latin typeface="함초롬바탕"/>
                <a:cs typeface="함초롬바탕"/>
              </a:rPr>
              <a:t>나이 </a:t>
            </a:r>
            <a:r>
              <a:rPr sz="900" spc="-45" dirty="0">
                <a:latin typeface="함초롬돋움"/>
                <a:cs typeface="함초롬돋움"/>
              </a:rPr>
              <a:t>138</a:t>
            </a:r>
            <a:r>
              <a:rPr sz="900" spc="-45" dirty="0">
                <a:latin typeface="함초롬바탕"/>
                <a:cs typeface="함초롬바탕"/>
              </a:rPr>
              <a:t>억</a:t>
            </a:r>
            <a:r>
              <a:rPr sz="900" spc="-114" dirty="0">
                <a:latin typeface="함초롬바탕"/>
                <a:cs typeface="함초롬바탕"/>
              </a:rPr>
              <a:t> </a:t>
            </a:r>
            <a:r>
              <a:rPr sz="900" spc="-80" dirty="0">
                <a:latin typeface="함초롬바탕"/>
                <a:cs typeface="함초롬바탕"/>
              </a:rPr>
              <a:t>년의</a:t>
            </a:r>
            <a:r>
              <a:rPr sz="900" spc="-110" dirty="0">
                <a:latin typeface="함초롬바탕"/>
                <a:cs typeface="함초롬바탕"/>
              </a:rPr>
              <a:t> </a:t>
            </a:r>
            <a:r>
              <a:rPr sz="900" spc="-60" dirty="0">
                <a:latin typeface="함초롬바탕"/>
                <a:cs typeface="함초롬바탕"/>
              </a:rPr>
              <a:t>약</a:t>
            </a:r>
            <a:r>
              <a:rPr sz="900" spc="-125" dirty="0">
                <a:latin typeface="함초롬바탕"/>
                <a:cs typeface="함초롬바탕"/>
              </a:rPr>
              <a:t> </a:t>
            </a:r>
            <a:r>
              <a:rPr sz="900" spc="-50" dirty="0">
                <a:latin typeface="함초롬돋움"/>
                <a:cs typeface="함초롬돋움"/>
              </a:rPr>
              <a:t>72</a:t>
            </a:r>
            <a:r>
              <a:rPr sz="900" spc="-50" dirty="0">
                <a:latin typeface="함초롬바탕"/>
                <a:cs typeface="함초롬바탕"/>
              </a:rPr>
              <a:t>조</a:t>
            </a:r>
            <a:r>
              <a:rPr sz="900" spc="-110" dirty="0">
                <a:latin typeface="함초롬바탕"/>
                <a:cs typeface="함초롬바탕"/>
              </a:rPr>
              <a:t> </a:t>
            </a:r>
            <a:r>
              <a:rPr sz="900" spc="-25" dirty="0">
                <a:latin typeface="함초롬바탕"/>
                <a:cs typeface="함초롬바탕"/>
              </a:rPr>
              <a:t>배</a:t>
            </a:r>
            <a:r>
              <a:rPr sz="900" spc="-25" dirty="0">
                <a:latin typeface="함초롬돋움"/>
                <a:cs typeface="함초롬돋움"/>
              </a:rPr>
              <a:t>)</a:t>
            </a:r>
            <a:r>
              <a:rPr sz="900" spc="-25" dirty="0">
                <a:latin typeface="함초롬바탕"/>
                <a:cs typeface="함초롬바탕"/>
              </a:rPr>
              <a:t>이 </a:t>
            </a:r>
            <a:r>
              <a:rPr sz="900" spc="-85" dirty="0">
                <a:latin typeface="함초롬바탕"/>
                <a:cs typeface="함초롬바탕"/>
              </a:rPr>
              <a:t>걸리는</a:t>
            </a:r>
            <a:r>
              <a:rPr sz="900" spc="-110" dirty="0">
                <a:latin typeface="함초롬바탕"/>
                <a:cs typeface="함초롬바탕"/>
              </a:rPr>
              <a:t> </a:t>
            </a:r>
            <a:r>
              <a:rPr sz="900" spc="-80" dirty="0">
                <a:latin typeface="함초롬바탕"/>
                <a:cs typeface="함초롬바탕"/>
              </a:rPr>
              <a:t>연산</a:t>
            </a:r>
            <a:r>
              <a:rPr sz="900" spc="-110" dirty="0">
                <a:latin typeface="함초롬바탕"/>
                <a:cs typeface="함초롬바탕"/>
              </a:rPr>
              <a:t> </a:t>
            </a:r>
            <a:r>
              <a:rPr sz="900" spc="-75" dirty="0">
                <a:latin typeface="함초롬돋움"/>
                <a:cs typeface="함초롬돋움"/>
              </a:rPr>
              <a:t>5</a:t>
            </a:r>
            <a:r>
              <a:rPr sz="900" spc="-75" dirty="0">
                <a:latin typeface="함초롬바탕"/>
                <a:cs typeface="함초롬바탕"/>
              </a:rPr>
              <a:t>분만에</a:t>
            </a:r>
            <a:r>
              <a:rPr sz="900" spc="-110" dirty="0">
                <a:latin typeface="함초롬바탕"/>
                <a:cs typeface="함초롬바탕"/>
              </a:rPr>
              <a:t> </a:t>
            </a:r>
            <a:r>
              <a:rPr sz="900" spc="-75" dirty="0">
                <a:latin typeface="함초롬바탕"/>
                <a:cs typeface="함초롬바탕"/>
              </a:rPr>
              <a:t>처리하는</a:t>
            </a:r>
            <a:r>
              <a:rPr sz="900" spc="500" dirty="0">
                <a:latin typeface="함초롬바탕"/>
                <a:cs typeface="함초롬바탕"/>
              </a:rPr>
              <a:t> </a:t>
            </a:r>
            <a:r>
              <a:rPr sz="900" spc="-80" dirty="0">
                <a:latin typeface="함초롬바탕"/>
                <a:cs typeface="함초롬바탕"/>
              </a:rPr>
              <a:t>양자</a:t>
            </a:r>
            <a:r>
              <a:rPr sz="900" spc="-114" dirty="0">
                <a:latin typeface="함초롬바탕"/>
                <a:cs typeface="함초롬바탕"/>
              </a:rPr>
              <a:t> </a:t>
            </a:r>
            <a:r>
              <a:rPr sz="900" spc="-60" dirty="0">
                <a:latin typeface="함초롬바탕"/>
                <a:cs typeface="함초롬바탕"/>
              </a:rPr>
              <a:t>칩</a:t>
            </a:r>
            <a:r>
              <a:rPr sz="900" spc="-120" dirty="0">
                <a:latin typeface="함초롬바탕"/>
                <a:cs typeface="함초롬바탕"/>
              </a:rPr>
              <a:t> </a:t>
            </a:r>
            <a:r>
              <a:rPr sz="900" spc="-80" dirty="0">
                <a:latin typeface="함초롬바탕"/>
                <a:cs typeface="함초롬바탕"/>
              </a:rPr>
              <a:t>‘윌로우</a:t>
            </a:r>
            <a:r>
              <a:rPr sz="900" spc="-80" dirty="0">
                <a:latin typeface="함초롬돋움"/>
                <a:cs typeface="함초롬돋움"/>
              </a:rPr>
              <a:t>’</a:t>
            </a:r>
            <a:r>
              <a:rPr sz="900" spc="-95" dirty="0">
                <a:latin typeface="함초롬돋움"/>
                <a:cs typeface="함초롬돋움"/>
              </a:rPr>
              <a:t> </a:t>
            </a:r>
            <a:r>
              <a:rPr sz="900" spc="-80" dirty="0">
                <a:latin typeface="함초롬바탕"/>
                <a:cs typeface="함초롬바탕"/>
              </a:rPr>
              <a:t>공개</a:t>
            </a:r>
            <a:r>
              <a:rPr sz="900" spc="-120" dirty="0">
                <a:latin typeface="함초롬바탕"/>
                <a:cs typeface="함초롬바탕"/>
              </a:rPr>
              <a:t> </a:t>
            </a:r>
            <a:r>
              <a:rPr sz="900" spc="-10" dirty="0">
                <a:latin typeface="함초롬돋움"/>
                <a:cs typeface="함초롬돋움"/>
              </a:rPr>
              <a:t>(’24</a:t>
            </a:r>
            <a:r>
              <a:rPr sz="900" spc="-10" dirty="0">
                <a:latin typeface="함초롬바탕"/>
                <a:cs typeface="함초롬바탕"/>
              </a:rPr>
              <a:t>년 </a:t>
            </a:r>
            <a:r>
              <a:rPr sz="900" spc="-20" dirty="0">
                <a:latin typeface="함초롬돋움"/>
                <a:cs typeface="함초롬돋움"/>
              </a:rPr>
              <a:t>12</a:t>
            </a:r>
            <a:r>
              <a:rPr sz="900" spc="-20" dirty="0">
                <a:latin typeface="함초롬바탕"/>
                <a:cs typeface="함초롬바탕"/>
              </a:rPr>
              <a:t>월</a:t>
            </a:r>
            <a:r>
              <a:rPr sz="900" spc="-20" dirty="0">
                <a:latin typeface="함초롬돋움"/>
                <a:cs typeface="함초롬돋움"/>
              </a:rPr>
              <a:t>)</a:t>
            </a:r>
            <a:endParaRPr sz="900">
              <a:latin typeface="함초롬돋움"/>
              <a:cs typeface="함초롬돋움"/>
            </a:endParaRPr>
          </a:p>
        </p:txBody>
      </p:sp>
      <p:sp>
        <p:nvSpPr>
          <p:cNvPr id="46" name="object 46"/>
          <p:cNvSpPr txBox="1"/>
          <p:nvPr/>
        </p:nvSpPr>
        <p:spPr>
          <a:xfrm>
            <a:off x="4104199" y="4306649"/>
            <a:ext cx="2517140" cy="162560"/>
          </a:xfrm>
          <a:prstGeom prst="rect">
            <a:avLst/>
          </a:prstGeom>
        </p:spPr>
        <p:txBody>
          <a:bodyPr vert="horz" wrap="square" lIns="0" tIns="12700" rIns="0" bIns="0" rtlCol="0">
            <a:spAutoFit/>
          </a:bodyPr>
          <a:lstStyle/>
          <a:p>
            <a:pPr marL="100965" indent="-88900">
              <a:lnSpc>
                <a:spcPct val="100000"/>
              </a:lnSpc>
              <a:spcBef>
                <a:spcPts val="100"/>
              </a:spcBef>
              <a:buFont typeface="Arial"/>
              <a:buChar char="•"/>
              <a:tabLst>
                <a:tab pos="101600" algn="l"/>
                <a:tab pos="1565275" algn="l"/>
              </a:tabLst>
            </a:pPr>
            <a:r>
              <a:rPr sz="900" spc="-25" dirty="0">
                <a:latin typeface="함초롬돋움"/>
                <a:cs typeface="함초롬돋움"/>
              </a:rPr>
              <a:t>53</a:t>
            </a:r>
            <a:r>
              <a:rPr sz="900" spc="-120" dirty="0">
                <a:latin typeface="함초롬돋움"/>
                <a:cs typeface="함초롬돋움"/>
              </a:rPr>
              <a:t> </a:t>
            </a:r>
            <a:r>
              <a:rPr sz="900" spc="-85" dirty="0">
                <a:latin typeface="함초롬바탕"/>
                <a:cs typeface="함초롬바탕"/>
              </a:rPr>
              <a:t>큐비트</a:t>
            </a:r>
            <a:r>
              <a:rPr sz="900" spc="-114" dirty="0">
                <a:latin typeface="함초롬바탕"/>
                <a:cs typeface="함초롬바탕"/>
              </a:rPr>
              <a:t> </a:t>
            </a:r>
            <a:r>
              <a:rPr sz="900" spc="-80" dirty="0">
                <a:latin typeface="함초롬바탕"/>
                <a:cs typeface="함초롬바탕"/>
              </a:rPr>
              <a:t>처리</a:t>
            </a:r>
            <a:r>
              <a:rPr sz="900" spc="-114" dirty="0">
                <a:latin typeface="함초롬바탕"/>
                <a:cs typeface="함초롬바탕"/>
              </a:rPr>
              <a:t> </a:t>
            </a:r>
            <a:r>
              <a:rPr sz="900" spc="-20" dirty="0">
                <a:latin typeface="함초롬바탕"/>
                <a:cs typeface="함초롬바탕"/>
              </a:rPr>
              <a:t>능력가진</a:t>
            </a:r>
            <a:r>
              <a:rPr sz="900" dirty="0">
                <a:latin typeface="함초롬바탕"/>
                <a:cs typeface="함초롬바탕"/>
              </a:rPr>
              <a:t>	</a:t>
            </a:r>
            <a:r>
              <a:rPr sz="900" dirty="0">
                <a:latin typeface="Arial"/>
                <a:cs typeface="Arial"/>
              </a:rPr>
              <a:t>•</a:t>
            </a:r>
            <a:r>
              <a:rPr sz="900" spc="155" dirty="0">
                <a:latin typeface="Arial"/>
                <a:cs typeface="Arial"/>
              </a:rPr>
              <a:t> </a:t>
            </a:r>
            <a:r>
              <a:rPr sz="900" spc="-90" dirty="0">
                <a:latin typeface="함초롬바탕"/>
                <a:cs typeface="함초롬바탕"/>
              </a:rPr>
              <a:t>클라우드</a:t>
            </a:r>
            <a:r>
              <a:rPr sz="900" spc="-120" dirty="0">
                <a:latin typeface="함초롬바탕"/>
                <a:cs typeface="함초롬바탕"/>
              </a:rPr>
              <a:t> </a:t>
            </a:r>
            <a:r>
              <a:rPr sz="900" spc="-80" dirty="0">
                <a:latin typeface="함초롬바탕"/>
                <a:cs typeface="함초롬바탕"/>
              </a:rPr>
              <a:t>기반</a:t>
            </a:r>
            <a:r>
              <a:rPr sz="900" spc="-120" dirty="0">
                <a:latin typeface="함초롬바탕"/>
                <a:cs typeface="함초롬바탕"/>
              </a:rPr>
              <a:t> </a:t>
            </a:r>
            <a:r>
              <a:rPr sz="900" spc="-25" dirty="0">
                <a:latin typeface="함초롬바탕"/>
                <a:cs typeface="함초롬바탕"/>
              </a:rPr>
              <a:t>양자</a:t>
            </a:r>
            <a:endParaRPr sz="900">
              <a:latin typeface="함초롬바탕"/>
              <a:cs typeface="함초롬바탕"/>
            </a:endParaRPr>
          </a:p>
        </p:txBody>
      </p:sp>
      <p:sp>
        <p:nvSpPr>
          <p:cNvPr id="47" name="object 47"/>
          <p:cNvSpPr txBox="1"/>
          <p:nvPr/>
        </p:nvSpPr>
        <p:spPr>
          <a:xfrm>
            <a:off x="4192553" y="4443808"/>
            <a:ext cx="2785110" cy="162560"/>
          </a:xfrm>
          <a:prstGeom prst="rect">
            <a:avLst/>
          </a:prstGeom>
        </p:spPr>
        <p:txBody>
          <a:bodyPr vert="horz" wrap="square" lIns="0" tIns="12700" rIns="0" bIns="0" rtlCol="0">
            <a:spAutoFit/>
          </a:bodyPr>
          <a:lstStyle/>
          <a:p>
            <a:pPr marL="12700">
              <a:lnSpc>
                <a:spcPct val="100000"/>
              </a:lnSpc>
              <a:spcBef>
                <a:spcPts val="100"/>
              </a:spcBef>
              <a:tabLst>
                <a:tab pos="1565275" algn="l"/>
              </a:tabLst>
            </a:pPr>
            <a:r>
              <a:rPr sz="900" spc="-80" dirty="0">
                <a:latin typeface="함초롬바탕"/>
                <a:cs typeface="함초롬바탕"/>
              </a:rPr>
              <a:t>양자</a:t>
            </a:r>
            <a:r>
              <a:rPr sz="900" spc="-110" dirty="0">
                <a:latin typeface="함초롬바탕"/>
                <a:cs typeface="함초롬바탕"/>
              </a:rPr>
              <a:t> </a:t>
            </a:r>
            <a:r>
              <a:rPr sz="900" spc="-85" dirty="0">
                <a:latin typeface="함초롬바탕"/>
                <a:cs typeface="함초롬바탕"/>
              </a:rPr>
              <a:t>컴퓨터</a:t>
            </a:r>
            <a:r>
              <a:rPr sz="900" spc="-105" dirty="0">
                <a:latin typeface="함초롬바탕"/>
                <a:cs typeface="함초롬바탕"/>
              </a:rPr>
              <a:t> </a:t>
            </a:r>
            <a:r>
              <a:rPr sz="900" spc="-40" dirty="0">
                <a:latin typeface="함초롬돋움"/>
                <a:cs typeface="함초롬돋움"/>
              </a:rPr>
              <a:t>Sycamore </a:t>
            </a:r>
            <a:r>
              <a:rPr sz="900" spc="-25" dirty="0">
                <a:latin typeface="함초롬바탕"/>
                <a:cs typeface="함초롬바탕"/>
              </a:rPr>
              <a:t>공개</a:t>
            </a:r>
            <a:r>
              <a:rPr sz="900" dirty="0">
                <a:latin typeface="함초롬바탕"/>
                <a:cs typeface="함초롬바탕"/>
              </a:rPr>
              <a:t>	</a:t>
            </a:r>
            <a:r>
              <a:rPr sz="900" spc="-90" dirty="0">
                <a:latin typeface="함초롬바탕"/>
                <a:cs typeface="함초롬바탕"/>
              </a:rPr>
              <a:t>컴퓨팅인</a:t>
            </a:r>
            <a:r>
              <a:rPr sz="900" spc="-100" dirty="0">
                <a:latin typeface="함초롬바탕"/>
                <a:cs typeface="함초롬바탕"/>
              </a:rPr>
              <a:t> </a:t>
            </a:r>
            <a:r>
              <a:rPr sz="900" spc="-55" dirty="0">
                <a:latin typeface="함초롬돋움"/>
                <a:cs typeface="함초롬돋움"/>
              </a:rPr>
              <a:t>Azure</a:t>
            </a:r>
            <a:r>
              <a:rPr sz="900" spc="-75" dirty="0">
                <a:latin typeface="함초롬돋움"/>
                <a:cs typeface="함초롬돋움"/>
              </a:rPr>
              <a:t> </a:t>
            </a:r>
            <a:r>
              <a:rPr sz="900" spc="-10" dirty="0">
                <a:latin typeface="함초롬돋움"/>
                <a:cs typeface="함초롬돋움"/>
              </a:rPr>
              <a:t>Quantum</a:t>
            </a:r>
            <a:endParaRPr sz="900">
              <a:latin typeface="함초롬돋움"/>
              <a:cs typeface="함초롬돋움"/>
            </a:endParaRPr>
          </a:p>
        </p:txBody>
      </p:sp>
      <p:pic>
        <p:nvPicPr>
          <p:cNvPr id="48" name="object 48"/>
          <p:cNvPicPr/>
          <p:nvPr/>
        </p:nvPicPr>
        <p:blipFill>
          <a:blip r:embed="rId11" cstate="print"/>
          <a:stretch>
            <a:fillRect/>
          </a:stretch>
        </p:blipFill>
        <p:spPr>
          <a:xfrm>
            <a:off x="5761308" y="4912985"/>
            <a:ext cx="88900" cy="104775"/>
          </a:xfrm>
          <a:prstGeom prst="rect">
            <a:avLst/>
          </a:prstGeom>
        </p:spPr>
      </p:pic>
      <p:sp>
        <p:nvSpPr>
          <p:cNvPr id="49" name="object 49"/>
          <p:cNvSpPr txBox="1"/>
          <p:nvPr/>
        </p:nvSpPr>
        <p:spPr>
          <a:xfrm>
            <a:off x="5657079" y="4555023"/>
            <a:ext cx="1206500" cy="488950"/>
          </a:xfrm>
          <a:prstGeom prst="rect">
            <a:avLst/>
          </a:prstGeom>
        </p:spPr>
        <p:txBody>
          <a:bodyPr vert="horz" wrap="square" lIns="0" tIns="38735" rIns="0" bIns="0" rtlCol="0">
            <a:spAutoFit/>
          </a:bodyPr>
          <a:lstStyle/>
          <a:p>
            <a:pPr marL="100965">
              <a:lnSpc>
                <a:spcPct val="100000"/>
              </a:lnSpc>
              <a:spcBef>
                <a:spcPts val="305"/>
              </a:spcBef>
            </a:pPr>
            <a:r>
              <a:rPr sz="900" spc="-85" dirty="0">
                <a:latin typeface="함초롬바탕"/>
                <a:cs typeface="함초롬바탕"/>
              </a:rPr>
              <a:t>서비스</a:t>
            </a:r>
            <a:r>
              <a:rPr sz="900" spc="-114" dirty="0">
                <a:latin typeface="함초롬바탕"/>
                <a:cs typeface="함초롬바탕"/>
              </a:rPr>
              <a:t> </a:t>
            </a:r>
            <a:r>
              <a:rPr sz="900" spc="-25" dirty="0">
                <a:latin typeface="함초롬바탕"/>
                <a:cs typeface="함초롬바탕"/>
              </a:rPr>
              <a:t>제공</a:t>
            </a:r>
            <a:endParaRPr sz="900">
              <a:latin typeface="함초롬바탕"/>
              <a:cs typeface="함초롬바탕"/>
            </a:endParaRPr>
          </a:p>
          <a:p>
            <a:pPr marL="101600" marR="5080" indent="-89535">
              <a:lnSpc>
                <a:spcPct val="100000"/>
              </a:lnSpc>
              <a:spcBef>
                <a:spcPts val="200"/>
              </a:spcBef>
              <a:buFont typeface="Arial"/>
              <a:buChar char="•"/>
              <a:tabLst>
                <a:tab pos="201295" algn="l"/>
              </a:tabLst>
            </a:pPr>
            <a:r>
              <a:rPr sz="900" spc="-50" dirty="0">
                <a:latin typeface="함초롬돋움"/>
                <a:cs typeface="함초롬돋움"/>
              </a:rPr>
              <a:t>24</a:t>
            </a:r>
            <a:r>
              <a:rPr sz="900" spc="-50" dirty="0">
                <a:latin typeface="함초롬바탕"/>
                <a:cs typeface="함초롬바탕"/>
              </a:rPr>
              <a:t>개</a:t>
            </a:r>
            <a:r>
              <a:rPr sz="900" spc="-110" dirty="0">
                <a:latin typeface="함초롬바탕"/>
                <a:cs typeface="함초롬바탕"/>
              </a:rPr>
              <a:t> </a:t>
            </a:r>
            <a:r>
              <a:rPr sz="900" spc="-85" dirty="0">
                <a:latin typeface="함초롬바탕"/>
                <a:cs typeface="함초롬바탕"/>
              </a:rPr>
              <a:t>논리적</a:t>
            </a:r>
            <a:r>
              <a:rPr sz="900" spc="-110" dirty="0">
                <a:latin typeface="함초롬바탕"/>
                <a:cs typeface="함초롬바탕"/>
              </a:rPr>
              <a:t> </a:t>
            </a:r>
            <a:r>
              <a:rPr sz="900" spc="-85" dirty="0">
                <a:latin typeface="함초롬바탕"/>
                <a:cs typeface="함초롬바탕"/>
              </a:rPr>
              <a:t>큐비트</a:t>
            </a:r>
            <a:r>
              <a:rPr sz="900" spc="-110" dirty="0">
                <a:latin typeface="함초롬바탕"/>
                <a:cs typeface="함초롬바탕"/>
              </a:rPr>
              <a:t> </a:t>
            </a:r>
            <a:r>
              <a:rPr sz="900" spc="-65" dirty="0">
                <a:latin typeface="함초롬바탕"/>
                <a:cs typeface="함초롬바탕"/>
              </a:rPr>
              <a:t>구현 	</a:t>
            </a:r>
            <a:r>
              <a:rPr sz="900" spc="-60" dirty="0">
                <a:latin typeface="함초롬바탕"/>
                <a:cs typeface="함초롬바탕"/>
              </a:rPr>
              <a:t>공</a:t>
            </a:r>
            <a:r>
              <a:rPr sz="900" spc="-110" dirty="0">
                <a:latin typeface="함초롬바탕"/>
                <a:cs typeface="함초롬바탕"/>
              </a:rPr>
              <a:t> </a:t>
            </a:r>
            <a:r>
              <a:rPr sz="900" spc="-45" dirty="0">
                <a:latin typeface="함초롬돋움"/>
                <a:cs typeface="함초롬돋움"/>
              </a:rPr>
              <a:t>(’24</a:t>
            </a:r>
            <a:r>
              <a:rPr sz="900" spc="-45" dirty="0">
                <a:latin typeface="함초롬바탕"/>
                <a:cs typeface="함초롬바탕"/>
              </a:rPr>
              <a:t>년</a:t>
            </a:r>
            <a:r>
              <a:rPr sz="900" spc="-110" dirty="0">
                <a:latin typeface="함초롬바탕"/>
                <a:cs typeface="함초롬바탕"/>
              </a:rPr>
              <a:t> </a:t>
            </a:r>
            <a:r>
              <a:rPr sz="900" spc="-20" dirty="0">
                <a:latin typeface="함초롬돋움"/>
                <a:cs typeface="함초롬돋움"/>
              </a:rPr>
              <a:t>11</a:t>
            </a:r>
            <a:r>
              <a:rPr sz="900" spc="-20" dirty="0">
                <a:latin typeface="함초롬바탕"/>
                <a:cs typeface="함초롬바탕"/>
              </a:rPr>
              <a:t>월</a:t>
            </a:r>
            <a:r>
              <a:rPr sz="900" spc="-20" dirty="0">
                <a:latin typeface="함초롬돋움"/>
                <a:cs typeface="함초롬돋움"/>
              </a:rPr>
              <a:t>)</a:t>
            </a:r>
            <a:endParaRPr sz="900">
              <a:latin typeface="함초롬돋움"/>
              <a:cs typeface="함초롬돋움"/>
            </a:endParaRPr>
          </a:p>
        </p:txBody>
      </p:sp>
      <p:pic>
        <p:nvPicPr>
          <p:cNvPr id="50" name="object 50"/>
          <p:cNvPicPr/>
          <p:nvPr/>
        </p:nvPicPr>
        <p:blipFill>
          <a:blip r:embed="rId13" cstate="print"/>
          <a:stretch>
            <a:fillRect/>
          </a:stretch>
        </p:blipFill>
        <p:spPr>
          <a:xfrm>
            <a:off x="2842437" y="3909344"/>
            <a:ext cx="719135" cy="395536"/>
          </a:xfrm>
          <a:prstGeom prst="rect">
            <a:avLst/>
          </a:prstGeom>
        </p:spPr>
      </p:pic>
      <p:pic>
        <p:nvPicPr>
          <p:cNvPr id="51" name="object 51"/>
          <p:cNvPicPr/>
          <p:nvPr/>
        </p:nvPicPr>
        <p:blipFill>
          <a:blip r:embed="rId14" cstate="print"/>
          <a:stretch>
            <a:fillRect/>
          </a:stretch>
        </p:blipFill>
        <p:spPr>
          <a:xfrm>
            <a:off x="4353700" y="3966350"/>
            <a:ext cx="830325" cy="281530"/>
          </a:xfrm>
          <a:prstGeom prst="rect">
            <a:avLst/>
          </a:prstGeom>
        </p:spPr>
      </p:pic>
      <p:pic>
        <p:nvPicPr>
          <p:cNvPr id="52" name="object 52"/>
          <p:cNvPicPr/>
          <p:nvPr/>
        </p:nvPicPr>
        <p:blipFill>
          <a:blip r:embed="rId15" cstate="print"/>
          <a:stretch>
            <a:fillRect/>
          </a:stretch>
        </p:blipFill>
        <p:spPr>
          <a:xfrm>
            <a:off x="1359879" y="3950424"/>
            <a:ext cx="892807" cy="313371"/>
          </a:xfrm>
          <a:prstGeom prst="rect">
            <a:avLst/>
          </a:prstGeom>
        </p:spPr>
      </p:pic>
      <p:pic>
        <p:nvPicPr>
          <p:cNvPr id="53" name="object 53"/>
          <p:cNvPicPr/>
          <p:nvPr/>
        </p:nvPicPr>
        <p:blipFill>
          <a:blip r:embed="rId16" cstate="print"/>
          <a:stretch>
            <a:fillRect/>
          </a:stretch>
        </p:blipFill>
        <p:spPr>
          <a:xfrm>
            <a:off x="5834100" y="4001287"/>
            <a:ext cx="989076" cy="211653"/>
          </a:xfrm>
          <a:prstGeom prst="rect">
            <a:avLst/>
          </a:prstGeom>
        </p:spPr>
      </p:pic>
      <p:pic>
        <p:nvPicPr>
          <p:cNvPr id="55" name="object 55"/>
          <p:cNvPicPr/>
          <p:nvPr/>
        </p:nvPicPr>
        <p:blipFill>
          <a:blip r:embed="rId8" cstate="print"/>
          <a:stretch>
            <a:fillRect/>
          </a:stretch>
        </p:blipFill>
        <p:spPr>
          <a:xfrm>
            <a:off x="4619544" y="6427795"/>
            <a:ext cx="117474" cy="123824"/>
          </a:xfrm>
          <a:prstGeom prst="rect">
            <a:avLst/>
          </a:prstGeom>
        </p:spPr>
      </p:pic>
      <p:pic>
        <p:nvPicPr>
          <p:cNvPr id="56" name="object 56"/>
          <p:cNvPicPr/>
          <p:nvPr/>
        </p:nvPicPr>
        <p:blipFill>
          <a:blip r:embed="rId8" cstate="print"/>
          <a:stretch>
            <a:fillRect/>
          </a:stretch>
        </p:blipFill>
        <p:spPr>
          <a:xfrm>
            <a:off x="5593331" y="6824035"/>
            <a:ext cx="117474" cy="123824"/>
          </a:xfrm>
          <a:prstGeom prst="rect">
            <a:avLst/>
          </a:prstGeom>
        </p:spPr>
      </p:pic>
      <p:sp>
        <p:nvSpPr>
          <p:cNvPr id="57" name="object 57"/>
          <p:cNvSpPr txBox="1"/>
          <p:nvPr/>
        </p:nvSpPr>
        <p:spPr>
          <a:xfrm>
            <a:off x="952398" y="8674037"/>
            <a:ext cx="6106160" cy="234315"/>
          </a:xfrm>
          <a:prstGeom prst="rect">
            <a:avLst/>
          </a:prstGeom>
          <a:solidFill>
            <a:srgbClr val="000000"/>
          </a:solidFill>
        </p:spPr>
        <p:txBody>
          <a:bodyPr vert="horz" wrap="square" lIns="0" tIns="27305" rIns="0" bIns="0" rtlCol="0">
            <a:spAutoFit/>
          </a:bodyPr>
          <a:lstStyle/>
          <a:p>
            <a:pPr marL="90805">
              <a:lnSpc>
                <a:spcPct val="100000"/>
              </a:lnSpc>
              <a:spcBef>
                <a:spcPts val="215"/>
              </a:spcBef>
            </a:pPr>
            <a:r>
              <a:rPr sz="1100" b="1" spc="-25" dirty="0">
                <a:solidFill>
                  <a:srgbClr val="FFFFFF"/>
                </a:solidFill>
                <a:latin typeface="함초롬바탕"/>
                <a:cs typeface="함초롬바탕"/>
              </a:rPr>
              <a:t>CES </a:t>
            </a:r>
            <a:r>
              <a:rPr sz="1100" b="1" dirty="0">
                <a:solidFill>
                  <a:srgbClr val="FFFFFF"/>
                </a:solidFill>
                <a:latin typeface="함초롬바탕"/>
                <a:cs typeface="함초롬바탕"/>
              </a:rPr>
              <a:t>2025</a:t>
            </a:r>
            <a:r>
              <a:rPr sz="1100" b="1" spc="-25" dirty="0">
                <a:solidFill>
                  <a:srgbClr val="FFFFFF"/>
                </a:solidFill>
                <a:latin typeface="함초롬바탕"/>
                <a:cs typeface="함초롬바탕"/>
              </a:rPr>
              <a:t> </a:t>
            </a:r>
            <a:r>
              <a:rPr sz="1100" b="1" spc="-90" dirty="0">
                <a:solidFill>
                  <a:srgbClr val="FFFFFF"/>
                </a:solidFill>
                <a:latin typeface="함초롬바탕"/>
                <a:cs typeface="함초롬바탕"/>
              </a:rPr>
              <a:t>양자컴퓨터</a:t>
            </a:r>
            <a:r>
              <a:rPr sz="1100" b="1" spc="-95" dirty="0">
                <a:solidFill>
                  <a:srgbClr val="FFFFFF"/>
                </a:solidFill>
                <a:latin typeface="함초롬바탕"/>
                <a:cs typeface="함초롬바탕"/>
              </a:rPr>
              <a:t> </a:t>
            </a:r>
            <a:r>
              <a:rPr sz="1100" b="1" spc="-85" dirty="0">
                <a:solidFill>
                  <a:srgbClr val="FFFFFF"/>
                </a:solidFill>
                <a:latin typeface="함초롬바탕"/>
                <a:cs typeface="함초롬바탕"/>
              </a:rPr>
              <a:t>프로그램</a:t>
            </a:r>
            <a:r>
              <a:rPr sz="1100" b="1" spc="-100" dirty="0">
                <a:solidFill>
                  <a:srgbClr val="FFFFFF"/>
                </a:solidFill>
                <a:latin typeface="함초롬바탕"/>
                <a:cs typeface="함초롬바탕"/>
              </a:rPr>
              <a:t> </a:t>
            </a:r>
            <a:r>
              <a:rPr sz="1100" b="1" spc="-80" dirty="0">
                <a:solidFill>
                  <a:srgbClr val="FFFFFF"/>
                </a:solidFill>
                <a:latin typeface="함초롬바탕"/>
                <a:cs typeface="함초롬바탕"/>
              </a:rPr>
              <a:t>세부</a:t>
            </a:r>
            <a:r>
              <a:rPr sz="1100" b="1" spc="-105" dirty="0">
                <a:solidFill>
                  <a:srgbClr val="FFFFFF"/>
                </a:solidFill>
                <a:latin typeface="함초롬바탕"/>
                <a:cs typeface="함초롬바탕"/>
              </a:rPr>
              <a:t> </a:t>
            </a:r>
            <a:r>
              <a:rPr sz="1100" b="1" spc="-25" dirty="0">
                <a:solidFill>
                  <a:srgbClr val="FFFFFF"/>
                </a:solidFill>
                <a:latin typeface="함초롬바탕"/>
                <a:cs typeface="함초롬바탕"/>
              </a:rPr>
              <a:t>일정</a:t>
            </a:r>
            <a:endParaRPr sz="1100">
              <a:latin typeface="함초롬바탕"/>
              <a:cs typeface="함초롬바탕"/>
            </a:endParaRPr>
          </a:p>
        </p:txBody>
      </p:sp>
      <p:sp>
        <p:nvSpPr>
          <p:cNvPr id="59" name="object 59"/>
          <p:cNvSpPr txBox="1"/>
          <p:nvPr/>
        </p:nvSpPr>
        <p:spPr>
          <a:xfrm>
            <a:off x="720505" y="5528000"/>
            <a:ext cx="6243320" cy="3072130"/>
          </a:xfrm>
          <a:prstGeom prst="rect">
            <a:avLst/>
          </a:prstGeom>
        </p:spPr>
        <p:txBody>
          <a:bodyPr vert="horz" wrap="square" lIns="0" tIns="59690" rIns="0" bIns="0" rtlCol="0">
            <a:spAutoFit/>
          </a:bodyPr>
          <a:lstStyle/>
          <a:p>
            <a:pPr marL="220979">
              <a:lnSpc>
                <a:spcPct val="100000"/>
              </a:lnSpc>
              <a:spcBef>
                <a:spcPts val="470"/>
              </a:spcBef>
            </a:pPr>
            <a:r>
              <a:rPr sz="800" spc="-50" dirty="0">
                <a:solidFill>
                  <a:srgbClr val="7C7C7C"/>
                </a:solidFill>
                <a:latin typeface="함초롬돋움"/>
                <a:cs typeface="함초롬돋움"/>
              </a:rPr>
              <a:t>Source: </a:t>
            </a:r>
            <a:r>
              <a:rPr sz="800" spc="-65" dirty="0">
                <a:solidFill>
                  <a:srgbClr val="7C7C7C"/>
                </a:solidFill>
                <a:latin typeface="함초롬바탕"/>
                <a:cs typeface="함초롬바탕"/>
              </a:rPr>
              <a:t>언론보도</a:t>
            </a:r>
            <a:r>
              <a:rPr sz="800" spc="-65" dirty="0">
                <a:solidFill>
                  <a:srgbClr val="7C7C7C"/>
                </a:solidFill>
                <a:latin typeface="함초롬돋움"/>
                <a:cs typeface="함초롬돋움"/>
              </a:rPr>
              <a:t>,</a:t>
            </a:r>
            <a:r>
              <a:rPr sz="800" spc="-80"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dirty="0">
              <a:latin typeface="함초롬바탕"/>
              <a:cs typeface="함초롬바탕"/>
            </a:endParaRPr>
          </a:p>
          <a:p>
            <a:pPr marL="184785" marR="5080" indent="-172720" algn="just">
              <a:lnSpc>
                <a:spcPct val="100000"/>
              </a:lnSpc>
              <a:spcBef>
                <a:spcPts val="555"/>
              </a:spcBef>
              <a:buClr>
                <a:srgbClr val="D04902"/>
              </a:buClr>
              <a:buFont typeface="Arial"/>
              <a:buChar char="■"/>
              <a:tabLst>
                <a:tab pos="185420" algn="l"/>
              </a:tabLst>
            </a:pPr>
            <a:r>
              <a:rPr sz="1200" b="1" spc="-160" dirty="0">
                <a:latin typeface="함초롬바탕"/>
                <a:cs typeface="함초롬바탕"/>
              </a:rPr>
              <a:t>양자컴퓨터는</a:t>
            </a:r>
            <a:r>
              <a:rPr sz="1200" b="1" spc="70" dirty="0">
                <a:latin typeface="함초롬바탕"/>
                <a:cs typeface="함초롬바탕"/>
              </a:rPr>
              <a:t> </a:t>
            </a:r>
            <a:r>
              <a:rPr sz="1200" b="1" spc="-310" dirty="0">
                <a:latin typeface="함초롬바탕"/>
                <a:cs typeface="함초롬바탕"/>
              </a:rPr>
              <a:t>높은</a:t>
            </a:r>
            <a:r>
              <a:rPr sz="1200" b="1" spc="220" dirty="0">
                <a:latin typeface="함초롬바탕"/>
                <a:cs typeface="함초롬바탕"/>
              </a:rPr>
              <a:t> </a:t>
            </a:r>
            <a:r>
              <a:rPr sz="1200" b="1" spc="-185" dirty="0">
                <a:latin typeface="함초롬바탕"/>
                <a:cs typeface="함초롬바탕"/>
              </a:rPr>
              <a:t>오류율과</a:t>
            </a:r>
            <a:r>
              <a:rPr sz="1200" b="1" spc="95" dirty="0">
                <a:latin typeface="함초롬바탕"/>
                <a:cs typeface="함초롬바탕"/>
              </a:rPr>
              <a:t> </a:t>
            </a:r>
            <a:r>
              <a:rPr sz="1200" b="1" spc="-215" dirty="0">
                <a:latin typeface="함초롬바탕"/>
                <a:cs typeface="함초롬바탕"/>
              </a:rPr>
              <a:t>극저온</a:t>
            </a:r>
            <a:r>
              <a:rPr sz="1200" b="1" spc="125" dirty="0">
                <a:latin typeface="함초롬바탕"/>
                <a:cs typeface="함초롬바탕"/>
              </a:rPr>
              <a:t> </a:t>
            </a:r>
            <a:r>
              <a:rPr sz="1200" b="1" spc="-170" dirty="0">
                <a:latin typeface="함초롬바탕"/>
                <a:cs typeface="함초롬바탕"/>
              </a:rPr>
              <a:t>상태에서의</a:t>
            </a:r>
            <a:r>
              <a:rPr sz="1200" b="1" spc="80" dirty="0">
                <a:latin typeface="함초롬바탕"/>
                <a:cs typeface="함초롬바탕"/>
              </a:rPr>
              <a:t> </a:t>
            </a:r>
            <a:r>
              <a:rPr sz="1200" b="1" spc="-175" dirty="0">
                <a:latin typeface="함초롬바탕"/>
                <a:cs typeface="함초롬바탕"/>
              </a:rPr>
              <a:t>작동,</a:t>
            </a:r>
            <a:r>
              <a:rPr sz="1200" b="1" spc="85" dirty="0">
                <a:latin typeface="함초롬바탕"/>
                <a:cs typeface="함초롬바탕"/>
              </a:rPr>
              <a:t> </a:t>
            </a:r>
            <a:r>
              <a:rPr sz="1200" b="1" spc="-190" dirty="0">
                <a:latin typeface="함초롬바탕"/>
                <a:cs typeface="함초롬바탕"/>
              </a:rPr>
              <a:t>큐비트의</a:t>
            </a:r>
            <a:r>
              <a:rPr sz="1200" b="1" spc="100" dirty="0">
                <a:latin typeface="함초롬바탕"/>
                <a:cs typeface="함초롬바탕"/>
              </a:rPr>
              <a:t> </a:t>
            </a:r>
            <a:r>
              <a:rPr sz="1200" b="1" spc="-300" dirty="0">
                <a:latin typeface="함초롬바탕"/>
                <a:cs typeface="함초롬바탕"/>
              </a:rPr>
              <a:t>외부</a:t>
            </a:r>
            <a:r>
              <a:rPr sz="1200" b="1" spc="210" dirty="0">
                <a:latin typeface="함초롬바탕"/>
                <a:cs typeface="함초롬바탕"/>
              </a:rPr>
              <a:t> </a:t>
            </a:r>
            <a:r>
              <a:rPr sz="1200" b="1" spc="-300" dirty="0">
                <a:latin typeface="함초롬바탕"/>
                <a:cs typeface="함초롬바탕"/>
              </a:rPr>
              <a:t>환경</a:t>
            </a:r>
            <a:r>
              <a:rPr sz="1200" b="1" spc="210" dirty="0">
                <a:latin typeface="함초롬바탕"/>
                <a:cs typeface="함초롬바탕"/>
              </a:rPr>
              <a:t> </a:t>
            </a:r>
            <a:r>
              <a:rPr sz="1200" b="1" spc="-220" dirty="0">
                <a:latin typeface="함초롬바탕"/>
                <a:cs typeface="함초롬바탕"/>
              </a:rPr>
              <a:t>민감</a:t>
            </a:r>
            <a:r>
              <a:rPr sz="1200" b="1" spc="130" dirty="0">
                <a:latin typeface="함초롬바탕"/>
                <a:cs typeface="함초롬바탕"/>
              </a:rPr>
              <a:t> </a:t>
            </a:r>
            <a:r>
              <a:rPr sz="1200" b="1" spc="-300" dirty="0">
                <a:latin typeface="함초롬바탕"/>
                <a:cs typeface="함초롬바탕"/>
              </a:rPr>
              <a:t>등의</a:t>
            </a:r>
            <a:r>
              <a:rPr sz="1200" b="1" spc="210" dirty="0">
                <a:latin typeface="함초롬바탕"/>
                <a:cs typeface="함초롬바탕"/>
              </a:rPr>
              <a:t> </a:t>
            </a:r>
            <a:r>
              <a:rPr sz="1200" b="1" spc="-220" dirty="0">
                <a:latin typeface="함초롬바탕"/>
                <a:cs typeface="함초롬바탕"/>
              </a:rPr>
              <a:t>한계로</a:t>
            </a:r>
            <a:r>
              <a:rPr sz="1200" b="1" spc="130" dirty="0">
                <a:latin typeface="함초롬바탕"/>
                <a:cs typeface="함초롬바탕"/>
              </a:rPr>
              <a:t> </a:t>
            </a:r>
            <a:r>
              <a:rPr sz="1200" b="1" spc="-60" dirty="0">
                <a:latin typeface="함초롬바탕"/>
                <a:cs typeface="함초롬바탕"/>
              </a:rPr>
              <a:t>AI와</a:t>
            </a:r>
            <a:r>
              <a:rPr sz="1200" b="1" spc="80" dirty="0">
                <a:latin typeface="함초롬바탕"/>
                <a:cs typeface="함초롬바탕"/>
              </a:rPr>
              <a:t> </a:t>
            </a:r>
            <a:r>
              <a:rPr sz="1200" b="1" spc="-35" dirty="0">
                <a:latin typeface="함초롬바탕"/>
                <a:cs typeface="함초롬바탕"/>
              </a:rPr>
              <a:t>같이 </a:t>
            </a:r>
            <a:r>
              <a:rPr sz="1200" b="1" spc="-220" dirty="0">
                <a:latin typeface="함초롬바탕"/>
                <a:cs typeface="함초롬바탕"/>
              </a:rPr>
              <a:t>완전한</a:t>
            </a:r>
            <a:r>
              <a:rPr sz="1200" b="1" spc="130" dirty="0">
                <a:latin typeface="함초롬바탕"/>
                <a:cs typeface="함초롬바탕"/>
              </a:rPr>
              <a:t> </a:t>
            </a:r>
            <a:r>
              <a:rPr sz="1200" b="1" spc="-185" dirty="0">
                <a:latin typeface="함초롬바탕"/>
                <a:cs typeface="함초롬바탕"/>
              </a:rPr>
              <a:t>상용화와</a:t>
            </a:r>
            <a:r>
              <a:rPr sz="1200" b="1" spc="95" dirty="0">
                <a:latin typeface="함초롬바탕"/>
                <a:cs typeface="함초롬바탕"/>
              </a:rPr>
              <a:t> </a:t>
            </a:r>
            <a:r>
              <a:rPr sz="1200" b="1" spc="-300" dirty="0">
                <a:latin typeface="함초롬바탕"/>
                <a:cs typeface="함초롬바탕"/>
              </a:rPr>
              <a:t>산업</a:t>
            </a:r>
            <a:r>
              <a:rPr sz="1200" b="1" spc="210" dirty="0">
                <a:latin typeface="함초롬바탕"/>
                <a:cs typeface="함초롬바탕"/>
              </a:rPr>
              <a:t> </a:t>
            </a:r>
            <a:r>
              <a:rPr sz="1200" b="1" spc="-220" dirty="0">
                <a:latin typeface="함초롬바탕"/>
                <a:cs typeface="함초롬바탕"/>
              </a:rPr>
              <a:t>적용이</a:t>
            </a:r>
            <a:r>
              <a:rPr sz="1200" b="1" spc="130" dirty="0">
                <a:latin typeface="함초롬바탕"/>
                <a:cs typeface="함초롬바탕"/>
              </a:rPr>
              <a:t> </a:t>
            </a:r>
            <a:r>
              <a:rPr sz="1200" b="1" spc="-220" dirty="0">
                <a:latin typeface="함초롬바탕"/>
                <a:cs typeface="함초롬바탕"/>
              </a:rPr>
              <a:t>아직은</a:t>
            </a:r>
            <a:r>
              <a:rPr sz="1200" b="1" spc="130" dirty="0">
                <a:latin typeface="함초롬바탕"/>
                <a:cs typeface="함초롬바탕"/>
              </a:rPr>
              <a:t> </a:t>
            </a:r>
            <a:r>
              <a:rPr sz="1200" b="1" spc="-215" dirty="0">
                <a:latin typeface="함초롬바탕"/>
                <a:cs typeface="함초롬바탕"/>
              </a:rPr>
              <a:t>어려운</a:t>
            </a:r>
            <a:r>
              <a:rPr sz="1200" b="1" spc="160" dirty="0">
                <a:latin typeface="함초롬바탕"/>
                <a:cs typeface="함초롬바탕"/>
              </a:rPr>
              <a:t> </a:t>
            </a:r>
            <a:r>
              <a:rPr sz="1200" b="1" spc="-155" dirty="0">
                <a:latin typeface="함초롬바탕"/>
                <a:cs typeface="함초롬바탕"/>
              </a:rPr>
              <a:t>상태이나,</a:t>
            </a:r>
            <a:r>
              <a:rPr sz="1200" b="1" spc="85" dirty="0">
                <a:latin typeface="함초롬바탕"/>
                <a:cs typeface="함초롬바탕"/>
              </a:rPr>
              <a:t> </a:t>
            </a:r>
            <a:r>
              <a:rPr sz="1200" b="1" spc="-300" dirty="0">
                <a:latin typeface="함초롬바탕"/>
                <a:cs typeface="함초롬바탕"/>
              </a:rPr>
              <a:t>국가</a:t>
            </a:r>
            <a:r>
              <a:rPr sz="1200" b="1" spc="210" dirty="0">
                <a:latin typeface="함초롬바탕"/>
                <a:cs typeface="함초롬바탕"/>
              </a:rPr>
              <a:t> </a:t>
            </a:r>
            <a:r>
              <a:rPr sz="1200" b="1" spc="-220" dirty="0">
                <a:latin typeface="함초롬바탕"/>
                <a:cs typeface="함초롬바탕"/>
              </a:rPr>
              <a:t>안보와</a:t>
            </a:r>
            <a:r>
              <a:rPr sz="1200" b="1" spc="150" dirty="0">
                <a:latin typeface="함초롬바탕"/>
                <a:cs typeface="함초롬바탕"/>
              </a:rPr>
              <a:t> </a:t>
            </a:r>
            <a:r>
              <a:rPr sz="1200" b="1" spc="-300" dirty="0">
                <a:latin typeface="함초롬바탕"/>
                <a:cs typeface="함초롬바탕"/>
              </a:rPr>
              <a:t>경제</a:t>
            </a:r>
            <a:r>
              <a:rPr sz="1200" b="1" spc="210" dirty="0">
                <a:latin typeface="함초롬바탕"/>
                <a:cs typeface="함초롬바탕"/>
              </a:rPr>
              <a:t> </a:t>
            </a:r>
            <a:r>
              <a:rPr sz="1200" b="1" spc="-220" dirty="0">
                <a:latin typeface="함초롬바탕"/>
                <a:cs typeface="함초롬바탕"/>
              </a:rPr>
              <a:t>발전과</a:t>
            </a:r>
            <a:r>
              <a:rPr sz="1200" b="1" spc="150" dirty="0">
                <a:latin typeface="함초롬바탕"/>
                <a:cs typeface="함초롬바탕"/>
              </a:rPr>
              <a:t> </a:t>
            </a:r>
            <a:r>
              <a:rPr sz="1200" b="1" spc="-185" dirty="0">
                <a:latin typeface="함초롬바탕"/>
                <a:cs typeface="함초롬바탕"/>
              </a:rPr>
              <a:t>직결되는</a:t>
            </a:r>
            <a:r>
              <a:rPr sz="1200" b="1" spc="150" dirty="0">
                <a:latin typeface="함초롬바탕"/>
                <a:cs typeface="함초롬바탕"/>
              </a:rPr>
              <a:t> </a:t>
            </a:r>
            <a:r>
              <a:rPr sz="1200" b="1" spc="-300" dirty="0">
                <a:latin typeface="함초롬바탕"/>
                <a:cs typeface="함초롬바탕"/>
              </a:rPr>
              <a:t>미래</a:t>
            </a:r>
            <a:r>
              <a:rPr sz="1200" b="1" spc="210" dirty="0">
                <a:latin typeface="함초롬바탕"/>
                <a:cs typeface="함초롬바탕"/>
              </a:rPr>
              <a:t> </a:t>
            </a:r>
            <a:r>
              <a:rPr sz="1200" b="1" spc="-300" dirty="0">
                <a:latin typeface="함초롬바탕"/>
                <a:cs typeface="함초롬바탕"/>
              </a:rPr>
              <a:t>핵심</a:t>
            </a:r>
            <a:r>
              <a:rPr sz="1200" b="1" spc="210" dirty="0">
                <a:latin typeface="함초롬바탕"/>
                <a:cs typeface="함초롬바탕"/>
              </a:rPr>
              <a:t> </a:t>
            </a:r>
            <a:r>
              <a:rPr sz="1200" b="1" spc="-25" dirty="0">
                <a:latin typeface="함초롬바탕"/>
                <a:cs typeface="함초롬바탕"/>
              </a:rPr>
              <a:t>게임 </a:t>
            </a:r>
            <a:r>
              <a:rPr sz="1200" b="1" spc="-110" dirty="0">
                <a:latin typeface="함초롬바탕"/>
                <a:cs typeface="함초롬바탕"/>
              </a:rPr>
              <a:t>체인저</a:t>
            </a:r>
            <a:r>
              <a:rPr sz="1200" b="1" spc="-190" dirty="0">
                <a:latin typeface="함초롬바탕"/>
                <a:cs typeface="함초롬바탕"/>
              </a:rPr>
              <a:t> </a:t>
            </a:r>
            <a:r>
              <a:rPr sz="1200" b="1" spc="-110" dirty="0">
                <a:latin typeface="함초롬바탕"/>
                <a:cs typeface="함초롬바탕"/>
              </a:rPr>
              <a:t>기술로</a:t>
            </a:r>
            <a:r>
              <a:rPr sz="1200" b="1" spc="-185" dirty="0">
                <a:latin typeface="함초롬바탕"/>
                <a:cs typeface="함초롬바탕"/>
              </a:rPr>
              <a:t> </a:t>
            </a:r>
            <a:r>
              <a:rPr sz="1200" b="1" spc="-114" dirty="0">
                <a:latin typeface="함초롬바탕"/>
                <a:cs typeface="함초롬바탕"/>
              </a:rPr>
              <a:t>주목받아</a:t>
            </a:r>
            <a:r>
              <a:rPr sz="1200" b="1" spc="-185" dirty="0">
                <a:latin typeface="함초롬바탕"/>
                <a:cs typeface="함초롬바탕"/>
              </a:rPr>
              <a:t> </a:t>
            </a:r>
            <a:r>
              <a:rPr sz="1200" b="1" spc="-110" dirty="0">
                <a:latin typeface="함초롬바탕"/>
                <a:cs typeface="함초롬바탕"/>
              </a:rPr>
              <a:t>주요국</a:t>
            </a:r>
            <a:r>
              <a:rPr sz="1200" b="1" spc="-180" dirty="0">
                <a:latin typeface="함초롬바탕"/>
                <a:cs typeface="함초롬바탕"/>
              </a:rPr>
              <a:t> </a:t>
            </a:r>
            <a:r>
              <a:rPr sz="1200" b="1" spc="-100" dirty="0">
                <a:latin typeface="함초롬바탕"/>
                <a:cs typeface="함초롬바탕"/>
              </a:rPr>
              <a:t>투자</a:t>
            </a:r>
            <a:r>
              <a:rPr sz="1200" b="1" spc="-185" dirty="0">
                <a:latin typeface="함초롬바탕"/>
                <a:cs typeface="함초롬바탕"/>
              </a:rPr>
              <a:t> </a:t>
            </a:r>
            <a:r>
              <a:rPr sz="1200" b="1" spc="-100" dirty="0">
                <a:latin typeface="함초롬바탕"/>
                <a:cs typeface="함초롬바탕"/>
              </a:rPr>
              <a:t>확대</a:t>
            </a:r>
            <a:r>
              <a:rPr sz="1200" b="1" spc="-175" dirty="0">
                <a:latin typeface="함초롬바탕"/>
                <a:cs typeface="함초롬바탕"/>
              </a:rPr>
              <a:t> </a:t>
            </a:r>
            <a:r>
              <a:rPr sz="1200" b="1" spc="-50" dirty="0">
                <a:latin typeface="함초롬바탕"/>
                <a:cs typeface="함초롬바탕"/>
              </a:rPr>
              <a:t>중</a:t>
            </a:r>
            <a:endParaRPr sz="1200" dirty="0">
              <a:latin typeface="함초롬바탕"/>
              <a:cs typeface="함초롬바탕"/>
            </a:endParaRPr>
          </a:p>
          <a:p>
            <a:pPr marL="278765" marR="228600" lvl="1" indent="-85725" algn="just">
              <a:lnSpc>
                <a:spcPct val="100000"/>
              </a:lnSpc>
              <a:spcBef>
                <a:spcPts val="605"/>
              </a:spcBef>
              <a:buFont typeface="Arial"/>
              <a:buChar char="•"/>
              <a:tabLst>
                <a:tab pos="279400" algn="l"/>
              </a:tabLst>
            </a:pPr>
            <a:r>
              <a:rPr sz="1050" spc="-80" dirty="0">
                <a:latin typeface="함초롬바탕"/>
                <a:cs typeface="함초롬바탕"/>
              </a:rPr>
              <a:t>미국</a:t>
            </a:r>
            <a:r>
              <a:rPr sz="1050" spc="-80" dirty="0">
                <a:latin typeface="함초롬돋움"/>
                <a:cs typeface="함초롬돋움"/>
              </a:rPr>
              <a:t>:</a:t>
            </a:r>
            <a:r>
              <a:rPr sz="1050" spc="-215" dirty="0">
                <a:latin typeface="함초롬돋움"/>
                <a:cs typeface="함초롬돋움"/>
              </a:rPr>
              <a:t> </a:t>
            </a:r>
            <a:r>
              <a:rPr sz="1050" spc="-80" dirty="0">
                <a:latin typeface="함초롬바탕"/>
                <a:cs typeface="함초롬바탕"/>
              </a:rPr>
              <a:t>국가양자이니셔티브법안</a:t>
            </a:r>
            <a:r>
              <a:rPr sz="1050" spc="-80" dirty="0">
                <a:latin typeface="함초롬돋움"/>
                <a:cs typeface="함초롬돋움"/>
              </a:rPr>
              <a:t>(NQI)</a:t>
            </a:r>
            <a:r>
              <a:rPr sz="1050" spc="-80" dirty="0">
                <a:latin typeface="함초롬바탕"/>
                <a:cs typeface="함초롬바탕"/>
              </a:rPr>
              <a:t>을통해</a:t>
            </a:r>
            <a:r>
              <a:rPr sz="1050" spc="-195" dirty="0">
                <a:latin typeface="함초롬바탕"/>
                <a:cs typeface="함초롬바탕"/>
              </a:rPr>
              <a:t> </a:t>
            </a:r>
            <a:r>
              <a:rPr sz="1050" spc="-65" dirty="0">
                <a:latin typeface="함초롬돋움"/>
                <a:cs typeface="함초롬돋움"/>
              </a:rPr>
              <a:t>8.77</a:t>
            </a:r>
            <a:r>
              <a:rPr sz="1050" spc="-65" dirty="0">
                <a:latin typeface="함초롬바탕"/>
                <a:cs typeface="함초롬바탕"/>
              </a:rPr>
              <a:t>억달러</a:t>
            </a:r>
            <a:r>
              <a:rPr sz="1050" spc="-220" dirty="0">
                <a:latin typeface="함초롬바탕"/>
                <a:cs typeface="함초롬바탕"/>
              </a:rPr>
              <a:t> </a:t>
            </a:r>
            <a:r>
              <a:rPr sz="1050" spc="-65" dirty="0">
                <a:latin typeface="함초롬바탕"/>
                <a:cs typeface="함초롬바탕"/>
              </a:rPr>
              <a:t>투자(‘22년</a:t>
            </a:r>
            <a:r>
              <a:rPr sz="1050" spc="-65" dirty="0">
                <a:latin typeface="함초롬돋움"/>
                <a:cs typeface="함초롬돋움"/>
              </a:rPr>
              <a:t>),</a:t>
            </a:r>
            <a:r>
              <a:rPr sz="1050" spc="-215" dirty="0">
                <a:latin typeface="함초롬돋움"/>
                <a:cs typeface="함초롬돋움"/>
              </a:rPr>
              <a:t> </a:t>
            </a:r>
            <a:r>
              <a:rPr sz="1050" spc="-55" dirty="0">
                <a:latin typeface="함초롬바탕"/>
                <a:cs typeface="함초롬바탕"/>
              </a:rPr>
              <a:t>미</a:t>
            </a:r>
            <a:r>
              <a:rPr sz="1050" spc="560" dirty="0">
                <a:latin typeface="함초롬바탕"/>
                <a:cs typeface="함초롬바탕"/>
              </a:rPr>
              <a:t> </a:t>
            </a:r>
            <a:r>
              <a:rPr sz="1050" spc="-55" dirty="0">
                <a:latin typeface="함초롬바탕"/>
                <a:cs typeface="함초롬바탕"/>
              </a:rPr>
              <a:t>원</a:t>
            </a:r>
            <a:r>
              <a:rPr sz="1050" spc="-210" dirty="0">
                <a:latin typeface="함초롬바탕"/>
                <a:cs typeface="함초롬바탕"/>
              </a:rPr>
              <a:t> </a:t>
            </a:r>
            <a:r>
              <a:rPr sz="1050" spc="-80" dirty="0">
                <a:latin typeface="함초롬바탕"/>
                <a:cs typeface="함초롬바탕"/>
              </a:rPr>
              <a:t>양자컴퓨터연구</a:t>
            </a:r>
            <a:r>
              <a:rPr sz="1050" spc="-195" dirty="0">
                <a:latin typeface="함초롬바탕"/>
                <a:cs typeface="함초롬바탕"/>
              </a:rPr>
              <a:t> </a:t>
            </a:r>
            <a:r>
              <a:rPr sz="1050" spc="-70" dirty="0">
                <a:latin typeface="함초롬돋움"/>
                <a:cs typeface="함초롬돋움"/>
              </a:rPr>
              <a:t>25</a:t>
            </a:r>
            <a:r>
              <a:rPr sz="1050" spc="-70" dirty="0">
                <a:latin typeface="함초롬바탕"/>
                <a:cs typeface="함초롬바탕"/>
              </a:rPr>
              <a:t>억달러</a:t>
            </a:r>
            <a:r>
              <a:rPr sz="1050" spc="-220" dirty="0">
                <a:latin typeface="함초롬바탕"/>
                <a:cs typeface="함초롬바탕"/>
              </a:rPr>
              <a:t> </a:t>
            </a:r>
            <a:r>
              <a:rPr sz="1050" spc="-80" dirty="0">
                <a:latin typeface="함초롬바탕"/>
                <a:cs typeface="함초롬바탕"/>
              </a:rPr>
              <a:t>투자</a:t>
            </a:r>
            <a:r>
              <a:rPr sz="1050" spc="-195" dirty="0">
                <a:latin typeface="함초롬바탕"/>
                <a:cs typeface="함초롬바탕"/>
              </a:rPr>
              <a:t> </a:t>
            </a:r>
            <a:r>
              <a:rPr sz="1050" spc="-105" dirty="0">
                <a:latin typeface="함초롬바탕"/>
                <a:cs typeface="함초롬바탕"/>
              </a:rPr>
              <a:t>법안</a:t>
            </a:r>
            <a:r>
              <a:rPr sz="1050" spc="-70" dirty="0">
                <a:latin typeface="함초롬바탕"/>
                <a:cs typeface="함초롬바탕"/>
              </a:rPr>
              <a:t> 통과(‘24년</a:t>
            </a:r>
            <a:r>
              <a:rPr sz="1050" spc="-220" dirty="0">
                <a:latin typeface="함초롬바탕"/>
                <a:cs typeface="함초롬바탕"/>
              </a:rPr>
              <a:t> </a:t>
            </a:r>
            <a:r>
              <a:rPr sz="1050" spc="-45" dirty="0">
                <a:latin typeface="함초롬돋움"/>
                <a:cs typeface="함초롬돋움"/>
              </a:rPr>
              <a:t>11</a:t>
            </a:r>
            <a:r>
              <a:rPr sz="1050" spc="-45" dirty="0">
                <a:latin typeface="함초롬바탕"/>
                <a:cs typeface="함초롬바탕"/>
              </a:rPr>
              <a:t>월</a:t>
            </a:r>
            <a:r>
              <a:rPr sz="1050" spc="-45" dirty="0">
                <a:latin typeface="함초롬돋움"/>
                <a:cs typeface="함초롬돋움"/>
              </a:rPr>
              <a:t>)</a:t>
            </a:r>
            <a:endParaRPr sz="1050" dirty="0">
              <a:latin typeface="함초롬돋움"/>
              <a:cs typeface="함초롬돋움"/>
            </a:endParaRPr>
          </a:p>
          <a:p>
            <a:pPr marL="279400" lvl="1" indent="-85725" algn="just">
              <a:lnSpc>
                <a:spcPct val="100000"/>
              </a:lnSpc>
              <a:spcBef>
                <a:spcPts val="600"/>
              </a:spcBef>
              <a:buFont typeface="Arial"/>
              <a:buChar char="•"/>
              <a:tabLst>
                <a:tab pos="279400" algn="l"/>
              </a:tabLst>
            </a:pPr>
            <a:r>
              <a:rPr sz="1050" spc="-85" dirty="0">
                <a:latin typeface="함초롬바탕"/>
                <a:cs typeface="함초롬바탕"/>
              </a:rPr>
              <a:t>중국</a:t>
            </a:r>
            <a:r>
              <a:rPr sz="1050" spc="-85" dirty="0">
                <a:latin typeface="함초롬돋움"/>
                <a:cs typeface="함초롬돋움"/>
              </a:rPr>
              <a:t>:</a:t>
            </a:r>
            <a:r>
              <a:rPr sz="1050" spc="-195" dirty="0">
                <a:latin typeface="함초롬돋움"/>
                <a:cs typeface="함초롬돋움"/>
              </a:rPr>
              <a:t> </a:t>
            </a:r>
            <a:r>
              <a:rPr sz="1050" spc="-70" dirty="0">
                <a:latin typeface="함초롬바탕"/>
                <a:cs typeface="함초롬바탕"/>
              </a:rPr>
              <a:t>제</a:t>
            </a:r>
            <a:r>
              <a:rPr sz="1050" spc="-70" dirty="0">
                <a:latin typeface="함초롬돋움"/>
                <a:cs typeface="함초롬돋움"/>
              </a:rPr>
              <a:t>14</a:t>
            </a:r>
            <a:r>
              <a:rPr sz="1050" spc="-70" dirty="0">
                <a:latin typeface="함초롬바탕"/>
                <a:cs typeface="함초롬바탕"/>
              </a:rPr>
              <a:t>차</a:t>
            </a:r>
            <a:r>
              <a:rPr sz="1050" spc="-165" dirty="0">
                <a:latin typeface="함초롬바탕"/>
                <a:cs typeface="함초롬바탕"/>
              </a:rPr>
              <a:t> </a:t>
            </a:r>
            <a:r>
              <a:rPr sz="1050" spc="-75" dirty="0">
                <a:latin typeface="함초롬돋움"/>
                <a:cs typeface="함초롬돋움"/>
              </a:rPr>
              <a:t>5</a:t>
            </a:r>
            <a:r>
              <a:rPr sz="1050" spc="-75" dirty="0">
                <a:latin typeface="함초롬바탕"/>
                <a:cs typeface="함초롬바탕"/>
              </a:rPr>
              <a:t>개년</a:t>
            </a:r>
            <a:r>
              <a:rPr sz="1050" spc="-185" dirty="0">
                <a:latin typeface="함초롬바탕"/>
                <a:cs typeface="함초롬바탕"/>
              </a:rPr>
              <a:t> </a:t>
            </a:r>
            <a:r>
              <a:rPr sz="1050" spc="-90" dirty="0">
                <a:latin typeface="함초롬바탕"/>
                <a:cs typeface="함초롬바탕"/>
              </a:rPr>
              <a:t>계획</a:t>
            </a:r>
            <a:r>
              <a:rPr sz="1050" spc="-90" dirty="0">
                <a:latin typeface="함초롬돋움"/>
                <a:cs typeface="함초롬돋움"/>
              </a:rPr>
              <a:t>(’21-</a:t>
            </a:r>
            <a:r>
              <a:rPr sz="1050" spc="-65" dirty="0">
                <a:latin typeface="함초롬돋움"/>
                <a:cs typeface="함초롬돋움"/>
              </a:rPr>
              <a:t>’25</a:t>
            </a:r>
            <a:r>
              <a:rPr sz="1050" spc="-65" dirty="0">
                <a:latin typeface="함초롬바탕"/>
                <a:cs typeface="함초롬바탕"/>
              </a:rPr>
              <a:t>년</a:t>
            </a:r>
            <a:r>
              <a:rPr sz="1050" spc="-65" dirty="0">
                <a:latin typeface="함초롬돋움"/>
                <a:cs typeface="함초롬돋움"/>
              </a:rPr>
              <a:t>)</a:t>
            </a:r>
            <a:r>
              <a:rPr sz="1050" spc="-65" dirty="0">
                <a:latin typeface="함초롬바탕"/>
                <a:cs typeface="함초롬바탕"/>
              </a:rPr>
              <a:t>에</a:t>
            </a:r>
            <a:r>
              <a:rPr sz="1050" spc="-195" dirty="0">
                <a:latin typeface="함초롬바탕"/>
                <a:cs typeface="함초롬바탕"/>
              </a:rPr>
              <a:t> </a:t>
            </a:r>
            <a:r>
              <a:rPr sz="1050" spc="-85" dirty="0">
                <a:latin typeface="함초롬바탕"/>
                <a:cs typeface="함초롬바탕"/>
              </a:rPr>
              <a:t>양자</a:t>
            </a:r>
            <a:r>
              <a:rPr sz="1050" spc="-165" dirty="0">
                <a:latin typeface="함초롬바탕"/>
                <a:cs typeface="함초롬바탕"/>
              </a:rPr>
              <a:t> </a:t>
            </a:r>
            <a:r>
              <a:rPr sz="1050" spc="-85" dirty="0">
                <a:latin typeface="함초롬바탕"/>
                <a:cs typeface="함초롬바탕"/>
              </a:rPr>
              <a:t>기술</a:t>
            </a:r>
            <a:r>
              <a:rPr sz="1050" spc="-185" dirty="0">
                <a:latin typeface="함초롬바탕"/>
                <a:cs typeface="함초롬바탕"/>
              </a:rPr>
              <a:t> </a:t>
            </a:r>
            <a:r>
              <a:rPr sz="1050" spc="-85" dirty="0">
                <a:latin typeface="함초롬바탕"/>
                <a:cs typeface="함초롬바탕"/>
              </a:rPr>
              <a:t>국가</a:t>
            </a:r>
            <a:r>
              <a:rPr sz="1050" spc="-170" dirty="0">
                <a:latin typeface="함초롬바탕"/>
                <a:cs typeface="함초롬바탕"/>
              </a:rPr>
              <a:t> </a:t>
            </a:r>
            <a:r>
              <a:rPr sz="1050" spc="-85" dirty="0">
                <a:latin typeface="함초롬바탕"/>
                <a:cs typeface="함초롬바탕"/>
              </a:rPr>
              <a:t>전략</a:t>
            </a:r>
            <a:r>
              <a:rPr sz="1050" spc="-165" dirty="0">
                <a:latin typeface="함초롬바탕"/>
                <a:cs typeface="함초롬바탕"/>
              </a:rPr>
              <a:t> </a:t>
            </a:r>
            <a:r>
              <a:rPr sz="1050" spc="-70" dirty="0">
                <a:latin typeface="함초롬바탕"/>
                <a:cs typeface="함초롬바탕"/>
              </a:rPr>
              <a:t>포함</a:t>
            </a:r>
            <a:r>
              <a:rPr sz="1050" spc="-70" dirty="0">
                <a:latin typeface="함초롬돋움"/>
                <a:cs typeface="함초롬돋움"/>
              </a:rPr>
              <a:t>,</a:t>
            </a:r>
            <a:r>
              <a:rPr sz="1050" spc="-190" dirty="0">
                <a:latin typeface="함초롬돋움"/>
                <a:cs typeface="함초롬돋움"/>
              </a:rPr>
              <a:t> </a:t>
            </a:r>
            <a:r>
              <a:rPr sz="1050" spc="-85" dirty="0">
                <a:latin typeface="함초롬바탕"/>
                <a:cs typeface="함초롬바탕"/>
              </a:rPr>
              <a:t>양자</a:t>
            </a:r>
            <a:r>
              <a:rPr sz="1050" spc="-165" dirty="0">
                <a:latin typeface="함초롬바탕"/>
                <a:cs typeface="함초롬바탕"/>
              </a:rPr>
              <a:t> </a:t>
            </a:r>
            <a:r>
              <a:rPr sz="1050" spc="-90" dirty="0">
                <a:latin typeface="함초롬바탕"/>
                <a:cs typeface="함초롬바탕"/>
              </a:rPr>
              <a:t>기술에</a:t>
            </a:r>
            <a:r>
              <a:rPr sz="1050" spc="-185" dirty="0">
                <a:latin typeface="함초롬바탕"/>
                <a:cs typeface="함초롬바탕"/>
              </a:rPr>
              <a:t> </a:t>
            </a:r>
            <a:r>
              <a:rPr sz="1050" spc="-55" dirty="0">
                <a:latin typeface="함초롬돋움"/>
                <a:cs typeface="함초롬돋움"/>
              </a:rPr>
              <a:t>150</a:t>
            </a:r>
            <a:r>
              <a:rPr sz="1050" spc="-55" dirty="0">
                <a:latin typeface="함초롬바탕"/>
                <a:cs typeface="함초롬바탕"/>
              </a:rPr>
              <a:t>억</a:t>
            </a:r>
            <a:r>
              <a:rPr sz="1050" spc="-165" dirty="0">
                <a:latin typeface="함초롬바탕"/>
                <a:cs typeface="함초롬바탕"/>
              </a:rPr>
              <a:t> </a:t>
            </a:r>
            <a:r>
              <a:rPr sz="1050" spc="-85" dirty="0">
                <a:latin typeface="함초롬바탕"/>
                <a:cs typeface="함초롬바탕"/>
              </a:rPr>
              <a:t>달러</a:t>
            </a:r>
            <a:r>
              <a:rPr sz="1050" spc="-185" dirty="0">
                <a:latin typeface="함초롬바탕"/>
                <a:cs typeface="함초롬바탕"/>
              </a:rPr>
              <a:t> </a:t>
            </a:r>
            <a:r>
              <a:rPr sz="1050" spc="-85" dirty="0">
                <a:latin typeface="함초롬바탕"/>
                <a:cs typeface="함초롬바탕"/>
              </a:rPr>
              <a:t>이</a:t>
            </a:r>
            <a:r>
              <a:rPr sz="1050" spc="-170" dirty="0">
                <a:latin typeface="함초롬바탕"/>
                <a:cs typeface="함초롬바탕"/>
              </a:rPr>
              <a:t> </a:t>
            </a:r>
            <a:r>
              <a:rPr sz="1050" spc="-85" dirty="0">
                <a:latin typeface="함초롬바탕"/>
                <a:cs typeface="함초롬바탕"/>
              </a:rPr>
              <a:t>자금</a:t>
            </a:r>
            <a:r>
              <a:rPr sz="1050" spc="-165" dirty="0">
                <a:latin typeface="함초롬바탕"/>
                <a:cs typeface="함초롬바탕"/>
              </a:rPr>
              <a:t> </a:t>
            </a:r>
            <a:r>
              <a:rPr sz="1050" spc="-85" dirty="0">
                <a:latin typeface="함초롬바탕"/>
                <a:cs typeface="함초롬바탕"/>
              </a:rPr>
              <a:t>지원</a:t>
            </a:r>
            <a:r>
              <a:rPr sz="1050" spc="-165" dirty="0">
                <a:latin typeface="함초롬바탕"/>
                <a:cs typeface="함초롬바탕"/>
              </a:rPr>
              <a:t> </a:t>
            </a:r>
            <a:r>
              <a:rPr sz="1050" spc="-50" dirty="0">
                <a:latin typeface="함초롬바탕"/>
                <a:cs typeface="함초롬바탕"/>
              </a:rPr>
              <a:t>등</a:t>
            </a:r>
            <a:endParaRPr sz="1050" dirty="0">
              <a:latin typeface="함초롬바탕"/>
              <a:cs typeface="함초롬바탕"/>
            </a:endParaRPr>
          </a:p>
          <a:p>
            <a:pPr marL="184785" marR="193675" indent="-172720">
              <a:lnSpc>
                <a:spcPct val="100000"/>
              </a:lnSpc>
              <a:spcBef>
                <a:spcPts val="1080"/>
              </a:spcBef>
              <a:buClr>
                <a:srgbClr val="D04902"/>
              </a:buClr>
              <a:buFont typeface="Arial"/>
              <a:buChar char="■"/>
              <a:tabLst>
                <a:tab pos="185420" algn="l"/>
                <a:tab pos="1176655" algn="l"/>
              </a:tabLst>
            </a:pPr>
            <a:r>
              <a:rPr sz="1200" b="1" spc="-95" dirty="0">
                <a:latin typeface="함초롬바탕"/>
                <a:cs typeface="함초롬바탕"/>
              </a:rPr>
              <a:t>더불어,</a:t>
            </a:r>
            <a:r>
              <a:rPr sz="1200" b="1" spc="-190" dirty="0">
                <a:latin typeface="함초롬바탕"/>
                <a:cs typeface="함초롬바탕"/>
              </a:rPr>
              <a:t> </a:t>
            </a:r>
            <a:r>
              <a:rPr sz="1200" b="1" spc="-110" dirty="0">
                <a:latin typeface="함초롬바탕"/>
                <a:cs typeface="함초롬바탕"/>
              </a:rPr>
              <a:t>빅테크</a:t>
            </a:r>
            <a:r>
              <a:rPr sz="1200" b="1" spc="-170" dirty="0">
                <a:latin typeface="함초롬바탕"/>
                <a:cs typeface="함초롬바탕"/>
              </a:rPr>
              <a:t> </a:t>
            </a:r>
            <a:r>
              <a:rPr sz="1200" b="1" spc="-100" dirty="0">
                <a:latin typeface="함초롬바탕"/>
                <a:cs typeface="함초롬바탕"/>
              </a:rPr>
              <a:t>기업</a:t>
            </a:r>
            <a:r>
              <a:rPr sz="1200" b="1" spc="-185" dirty="0">
                <a:latin typeface="함초롬바탕"/>
                <a:cs typeface="함초롬바탕"/>
              </a:rPr>
              <a:t> </a:t>
            </a:r>
            <a:r>
              <a:rPr sz="1200" b="1" spc="90" dirty="0">
                <a:latin typeface="함초롬바탕"/>
                <a:cs typeface="함초롬바탕"/>
              </a:rPr>
              <a:t>중심으로</a:t>
            </a:r>
            <a:r>
              <a:rPr sz="1200" b="1" spc="-180" dirty="0">
                <a:latin typeface="함초롬바탕"/>
                <a:cs typeface="함초롬바탕"/>
              </a:rPr>
              <a:t> </a:t>
            </a:r>
            <a:r>
              <a:rPr sz="1200" b="1" spc="-110" dirty="0">
                <a:latin typeface="함초롬바탕"/>
                <a:cs typeface="함초롬바탕"/>
              </a:rPr>
              <a:t>상용화</a:t>
            </a:r>
            <a:r>
              <a:rPr sz="1200" b="1" spc="-185" dirty="0">
                <a:latin typeface="함초롬바탕"/>
                <a:cs typeface="함초롬바탕"/>
              </a:rPr>
              <a:t> </a:t>
            </a:r>
            <a:r>
              <a:rPr sz="1200" b="1" spc="-110" dirty="0">
                <a:latin typeface="함초롬바탕"/>
                <a:cs typeface="함초롬바탕"/>
              </a:rPr>
              <a:t>단계에</a:t>
            </a:r>
            <a:r>
              <a:rPr sz="1200" b="1" spc="-170" dirty="0">
                <a:latin typeface="함초롬바탕"/>
                <a:cs typeface="함초롬바탕"/>
              </a:rPr>
              <a:t> </a:t>
            </a:r>
            <a:r>
              <a:rPr sz="1200" b="1" spc="-110" dirty="0">
                <a:latin typeface="함초롬바탕"/>
                <a:cs typeface="함초롬바탕"/>
              </a:rPr>
              <a:t>진입한</a:t>
            </a:r>
            <a:r>
              <a:rPr sz="1200" b="1" spc="-185" dirty="0">
                <a:latin typeface="함초롬바탕"/>
                <a:cs typeface="함초롬바탕"/>
              </a:rPr>
              <a:t> </a:t>
            </a:r>
            <a:r>
              <a:rPr sz="1200" b="1" spc="-120" dirty="0">
                <a:latin typeface="함초롬바탕"/>
                <a:cs typeface="함초롬바탕"/>
              </a:rPr>
              <a:t>양자컴퓨터가</a:t>
            </a:r>
            <a:r>
              <a:rPr sz="1200" b="1" spc="-200" dirty="0">
                <a:latin typeface="함초롬바탕"/>
                <a:cs typeface="함초롬바탕"/>
              </a:rPr>
              <a:t> </a:t>
            </a:r>
            <a:r>
              <a:rPr sz="1200" b="1" spc="-100" dirty="0">
                <a:latin typeface="함초롬바탕"/>
                <a:cs typeface="함초롬바탕"/>
              </a:rPr>
              <a:t>신약</a:t>
            </a:r>
            <a:r>
              <a:rPr sz="1200" b="1" spc="-180" dirty="0">
                <a:latin typeface="함초롬바탕"/>
                <a:cs typeface="함초롬바탕"/>
              </a:rPr>
              <a:t> </a:t>
            </a:r>
            <a:r>
              <a:rPr sz="1200" b="1" spc="-85" dirty="0">
                <a:latin typeface="함초롬바탕"/>
                <a:cs typeface="함초롬바탕"/>
              </a:rPr>
              <a:t>개발,</a:t>
            </a:r>
            <a:r>
              <a:rPr sz="1200" b="1" spc="-175" dirty="0">
                <a:latin typeface="함초롬바탕"/>
                <a:cs typeface="함초롬바탕"/>
              </a:rPr>
              <a:t> </a:t>
            </a:r>
            <a:r>
              <a:rPr sz="1200" b="1" spc="-105" dirty="0">
                <a:latin typeface="함초롬바탕"/>
                <a:cs typeface="함초롬바탕"/>
              </a:rPr>
              <a:t>항공우주,</a:t>
            </a:r>
            <a:r>
              <a:rPr sz="1200" b="1" spc="-190" dirty="0">
                <a:latin typeface="함초롬바탕"/>
                <a:cs typeface="함초롬바탕"/>
              </a:rPr>
              <a:t> </a:t>
            </a:r>
            <a:r>
              <a:rPr sz="1200" b="1" spc="-110" dirty="0">
                <a:latin typeface="함초롬바탕"/>
                <a:cs typeface="함초롬바탕"/>
              </a:rPr>
              <a:t>암호화</a:t>
            </a:r>
            <a:r>
              <a:rPr sz="1200" b="1" spc="-185" dirty="0">
                <a:latin typeface="함초롬바탕"/>
                <a:cs typeface="함초롬바탕"/>
              </a:rPr>
              <a:t> </a:t>
            </a:r>
            <a:r>
              <a:rPr sz="1200" b="1" spc="-50" dirty="0">
                <a:latin typeface="함초롬바탕"/>
                <a:cs typeface="함초롬바탕"/>
              </a:rPr>
              <a:t>등 </a:t>
            </a:r>
            <a:r>
              <a:rPr sz="1200" b="1" spc="-114" dirty="0">
                <a:latin typeface="함초롬바탕"/>
                <a:cs typeface="함초롬바탕"/>
              </a:rPr>
              <a:t>대규모의</a:t>
            </a:r>
            <a:r>
              <a:rPr sz="1200" b="1" spc="-185" dirty="0">
                <a:latin typeface="함초롬바탕"/>
                <a:cs typeface="함초롬바탕"/>
              </a:rPr>
              <a:t> </a:t>
            </a:r>
            <a:r>
              <a:rPr sz="1200" b="1" spc="-110" dirty="0">
                <a:latin typeface="함초롬바탕"/>
                <a:cs typeface="함초롬바탕"/>
              </a:rPr>
              <a:t>정밀한</a:t>
            </a:r>
            <a:r>
              <a:rPr sz="1200" b="1" spc="-185" dirty="0">
                <a:latin typeface="함초롬바탕"/>
                <a:cs typeface="함초롬바탕"/>
              </a:rPr>
              <a:t> </a:t>
            </a:r>
            <a:r>
              <a:rPr sz="1200" b="1" spc="-110" dirty="0">
                <a:latin typeface="함초롬바탕"/>
                <a:cs typeface="함초롬바탕"/>
              </a:rPr>
              <a:t>데이터</a:t>
            </a:r>
            <a:r>
              <a:rPr sz="1200" b="1" spc="-185" dirty="0">
                <a:latin typeface="함초롬바탕"/>
                <a:cs typeface="함초롬바탕"/>
              </a:rPr>
              <a:t> </a:t>
            </a:r>
            <a:r>
              <a:rPr sz="1200" b="1" spc="-110" dirty="0">
                <a:latin typeface="함초롬바탕"/>
                <a:cs typeface="함초롬바탕"/>
              </a:rPr>
              <a:t>분석을</a:t>
            </a:r>
            <a:r>
              <a:rPr sz="1200" b="1" spc="-175" dirty="0">
                <a:latin typeface="함초롬바탕"/>
                <a:cs typeface="함초롬바탕"/>
              </a:rPr>
              <a:t> </a:t>
            </a:r>
            <a:r>
              <a:rPr sz="1200" b="1" spc="-110" dirty="0">
                <a:latin typeface="함초롬바탕"/>
                <a:cs typeface="함초롬바탕"/>
              </a:rPr>
              <a:t>요하는</a:t>
            </a:r>
            <a:r>
              <a:rPr sz="1200" b="1" spc="-180" dirty="0">
                <a:latin typeface="함초롬바탕"/>
                <a:cs typeface="함초롬바탕"/>
              </a:rPr>
              <a:t> </a:t>
            </a:r>
            <a:r>
              <a:rPr sz="1200" b="1" spc="-110" dirty="0">
                <a:latin typeface="함초롬바탕"/>
                <a:cs typeface="함초롬바탕"/>
              </a:rPr>
              <a:t>분야에</a:t>
            </a:r>
            <a:r>
              <a:rPr sz="1200" b="1" spc="-185" dirty="0">
                <a:latin typeface="함초롬바탕"/>
                <a:cs typeface="함초롬바탕"/>
              </a:rPr>
              <a:t> </a:t>
            </a:r>
            <a:r>
              <a:rPr sz="1200" b="1" spc="-110" dirty="0">
                <a:latin typeface="함초롬바탕"/>
                <a:cs typeface="함초롬바탕"/>
              </a:rPr>
              <a:t>혁신을</a:t>
            </a:r>
            <a:r>
              <a:rPr sz="1200" b="1" spc="-185" dirty="0">
                <a:latin typeface="함초롬바탕"/>
                <a:cs typeface="함초롬바탕"/>
              </a:rPr>
              <a:t> </a:t>
            </a:r>
            <a:r>
              <a:rPr sz="1200" b="1" spc="-110" dirty="0">
                <a:latin typeface="함초롬바탕"/>
                <a:cs typeface="함초롬바탕"/>
              </a:rPr>
              <a:t>가져다</a:t>
            </a:r>
            <a:r>
              <a:rPr sz="1200" b="1" spc="-175" dirty="0">
                <a:latin typeface="함초롬바탕"/>
                <a:cs typeface="함초롬바탕"/>
              </a:rPr>
              <a:t> </a:t>
            </a:r>
            <a:r>
              <a:rPr sz="1200" b="1" spc="-75" dirty="0">
                <a:latin typeface="함초롬바탕"/>
                <a:cs typeface="함초롬바탕"/>
              </a:rPr>
              <a:t>줄</a:t>
            </a:r>
            <a:r>
              <a:rPr sz="1200" b="1" spc="-170" dirty="0">
                <a:latin typeface="함초롬바탕"/>
                <a:cs typeface="함초롬바탕"/>
              </a:rPr>
              <a:t> </a:t>
            </a:r>
            <a:r>
              <a:rPr sz="1200" b="1" spc="175" dirty="0">
                <a:latin typeface="함초롬바탕"/>
                <a:cs typeface="함초롬바탕"/>
              </a:rPr>
              <a:t>것으로</a:t>
            </a:r>
            <a:r>
              <a:rPr sz="1200" b="1" spc="-185" dirty="0">
                <a:latin typeface="함초롬바탕"/>
                <a:cs typeface="함초롬바탕"/>
              </a:rPr>
              <a:t> </a:t>
            </a:r>
            <a:r>
              <a:rPr sz="1200" b="1" spc="-105" dirty="0">
                <a:latin typeface="함초롬바탕"/>
                <a:cs typeface="함초롬바탕"/>
              </a:rPr>
              <a:t>전망되어,</a:t>
            </a:r>
            <a:r>
              <a:rPr sz="1200" b="1" spc="-190" dirty="0">
                <a:latin typeface="함초롬바탕"/>
                <a:cs typeface="함초롬바탕"/>
              </a:rPr>
              <a:t> </a:t>
            </a:r>
            <a:r>
              <a:rPr sz="1200" b="1" spc="-110" dirty="0">
                <a:latin typeface="함초롬바탕"/>
                <a:cs typeface="함초롬바탕"/>
              </a:rPr>
              <a:t>글로벌</a:t>
            </a:r>
            <a:r>
              <a:rPr sz="1200" b="1" spc="-185" dirty="0">
                <a:latin typeface="함초롬바탕"/>
                <a:cs typeface="함초롬바탕"/>
              </a:rPr>
              <a:t> </a:t>
            </a:r>
            <a:r>
              <a:rPr sz="1200" b="1" spc="-295" dirty="0">
                <a:latin typeface="함초롬바탕"/>
                <a:cs typeface="함초롬바탕"/>
              </a:rPr>
              <a:t>양자컴퓨터</a:t>
            </a:r>
            <a:r>
              <a:rPr sz="1200" b="1" spc="-105" dirty="0">
                <a:latin typeface="함초롬바탕"/>
                <a:cs typeface="함초롬바탕"/>
              </a:rPr>
              <a:t> 시</a:t>
            </a:r>
            <a:r>
              <a:rPr sz="1200" b="1" spc="-180" dirty="0">
                <a:latin typeface="함초롬바탕"/>
                <a:cs typeface="함초롬바탕"/>
              </a:rPr>
              <a:t> </a:t>
            </a:r>
            <a:r>
              <a:rPr sz="1200" b="1" spc="-25" dirty="0" err="1">
                <a:latin typeface="함초롬바탕"/>
                <a:cs typeface="함초롬바탕"/>
              </a:rPr>
              <a:t>연평균</a:t>
            </a:r>
            <a:r>
              <a:rPr lang="en-US" sz="1200" b="1" spc="-25" dirty="0">
                <a:latin typeface="함초롬바탕"/>
                <a:cs typeface="함초롬바탕"/>
              </a:rPr>
              <a:t> </a:t>
            </a:r>
            <a:r>
              <a:rPr lang="ko-KR" altLang="en-US" sz="1200" b="1" dirty="0" err="1">
                <a:latin typeface="함초롬바탕"/>
                <a:cs typeface="함초롬바탕"/>
              </a:rPr>
              <a:t>성장율</a:t>
            </a:r>
            <a:r>
              <a:rPr sz="1200" b="1" spc="-35" dirty="0">
                <a:latin typeface="함초롬바탕"/>
                <a:cs typeface="함초롬바탕"/>
              </a:rPr>
              <a:t>(CAGR)은</a:t>
            </a:r>
            <a:r>
              <a:rPr sz="1200" b="1" spc="-175" dirty="0">
                <a:latin typeface="함초롬바탕"/>
                <a:cs typeface="함초롬바탕"/>
              </a:rPr>
              <a:t> </a:t>
            </a:r>
            <a:r>
              <a:rPr sz="1200" b="1" spc="-55" dirty="0">
                <a:latin typeface="함초롬바탕"/>
                <a:cs typeface="함초롬바탕"/>
              </a:rPr>
              <a:t>2034년까지</a:t>
            </a:r>
            <a:r>
              <a:rPr sz="1200" b="1" spc="-140" dirty="0">
                <a:latin typeface="함초롬바탕"/>
                <a:cs typeface="함초롬바탕"/>
              </a:rPr>
              <a:t> </a:t>
            </a:r>
            <a:r>
              <a:rPr sz="1200" b="1" spc="60" dirty="0">
                <a:latin typeface="함초롬바탕"/>
                <a:cs typeface="함초롬바탕"/>
              </a:rPr>
              <a:t>30.t%</a:t>
            </a:r>
            <a:r>
              <a:rPr sz="1200" b="1" spc="-150" dirty="0">
                <a:latin typeface="함초롬바탕"/>
                <a:cs typeface="함초롬바탕"/>
              </a:rPr>
              <a:t> </a:t>
            </a:r>
            <a:r>
              <a:rPr sz="1200" b="1" spc="-25" dirty="0">
                <a:latin typeface="함초롬바탕"/>
                <a:cs typeface="함초롬바탕"/>
              </a:rPr>
              <a:t>예측</a:t>
            </a:r>
            <a:endParaRPr sz="1200" dirty="0">
              <a:latin typeface="함초롬바탕"/>
              <a:cs typeface="함초롬바탕"/>
            </a:endParaRPr>
          </a:p>
          <a:p>
            <a:pPr marL="279400" lvl="1" indent="-85725" algn="just">
              <a:lnSpc>
                <a:spcPct val="100000"/>
              </a:lnSpc>
              <a:spcBef>
                <a:spcPts val="605"/>
              </a:spcBef>
              <a:buFont typeface="Arial"/>
              <a:buChar char="•"/>
              <a:tabLst>
                <a:tab pos="279400" algn="l"/>
              </a:tabLst>
            </a:pPr>
            <a:r>
              <a:rPr sz="1050" spc="-90" dirty="0">
                <a:latin typeface="함초롬바탕"/>
                <a:cs typeface="함초롬바탕"/>
              </a:rPr>
              <a:t>글로벌</a:t>
            </a:r>
            <a:r>
              <a:rPr sz="1050" spc="-175" dirty="0">
                <a:latin typeface="함초롬바탕"/>
                <a:cs typeface="함초롬바탕"/>
              </a:rPr>
              <a:t> </a:t>
            </a:r>
            <a:r>
              <a:rPr sz="1050" spc="-100" dirty="0">
                <a:latin typeface="함초롬바탕"/>
                <a:cs typeface="함초롬바탕"/>
              </a:rPr>
              <a:t>양자컴퓨터</a:t>
            </a:r>
            <a:r>
              <a:rPr sz="1050" spc="-185" dirty="0">
                <a:latin typeface="함초롬바탕"/>
                <a:cs typeface="함초롬바탕"/>
              </a:rPr>
              <a:t> </a:t>
            </a:r>
            <a:r>
              <a:rPr sz="1050" spc="-85" dirty="0">
                <a:latin typeface="함초롬바탕"/>
                <a:cs typeface="함초롬바탕"/>
              </a:rPr>
              <a:t>시</a:t>
            </a:r>
            <a:r>
              <a:rPr sz="1050" spc="-170" dirty="0">
                <a:latin typeface="함초롬바탕"/>
                <a:cs typeface="함초롬바탕"/>
              </a:rPr>
              <a:t> </a:t>
            </a:r>
            <a:r>
              <a:rPr sz="1050" spc="-85" dirty="0">
                <a:latin typeface="함초롬바탕"/>
                <a:cs typeface="함초롬바탕"/>
              </a:rPr>
              <a:t>규모</a:t>
            </a:r>
            <a:r>
              <a:rPr sz="1050" spc="-150" dirty="0">
                <a:latin typeface="함초롬바탕"/>
                <a:cs typeface="함초롬바탕"/>
              </a:rPr>
              <a:t> </a:t>
            </a:r>
            <a:r>
              <a:rPr sz="1050" spc="-55" dirty="0">
                <a:latin typeface="함초롬돋움"/>
                <a:cs typeface="함초롬돋움"/>
              </a:rPr>
              <a:t>10</a:t>
            </a:r>
            <a:r>
              <a:rPr sz="1050" spc="-55" dirty="0">
                <a:latin typeface="함초롬바탕"/>
                <a:cs typeface="함초롬바탕"/>
              </a:rPr>
              <a:t>억</a:t>
            </a:r>
            <a:r>
              <a:rPr sz="1050" spc="-150" dirty="0">
                <a:latin typeface="함초롬바탕"/>
                <a:cs typeface="함초롬바탕"/>
              </a:rPr>
              <a:t> </a:t>
            </a:r>
            <a:r>
              <a:rPr sz="1050" spc="-65" dirty="0">
                <a:latin typeface="함초롬돋움"/>
                <a:cs typeface="함초롬돋움"/>
              </a:rPr>
              <a:t>3,834</a:t>
            </a:r>
            <a:r>
              <a:rPr sz="1050" spc="-65" dirty="0">
                <a:latin typeface="함초롬바탕"/>
                <a:cs typeface="함초롬바탕"/>
              </a:rPr>
              <a:t>만달러</a:t>
            </a:r>
            <a:r>
              <a:rPr sz="1050" spc="-65" dirty="0">
                <a:latin typeface="함초롬돋움"/>
                <a:cs typeface="함초롬돋움"/>
              </a:rPr>
              <a:t>(’24</a:t>
            </a:r>
            <a:r>
              <a:rPr sz="1050" spc="-65" dirty="0">
                <a:latin typeface="함초롬바탕"/>
                <a:cs typeface="함초롬바탕"/>
              </a:rPr>
              <a:t>년</a:t>
            </a:r>
            <a:r>
              <a:rPr sz="1050" spc="-65" dirty="0">
                <a:latin typeface="함초롬돋움"/>
                <a:cs typeface="함초롬돋움"/>
              </a:rPr>
              <a:t>)</a:t>
            </a:r>
            <a:r>
              <a:rPr sz="1050" spc="-200" dirty="0">
                <a:latin typeface="함초롬돋움"/>
                <a:cs typeface="함초롬돋움"/>
              </a:rPr>
              <a:t> </a:t>
            </a:r>
            <a:r>
              <a:rPr sz="1050" dirty="0">
                <a:latin typeface="함초롬바탕"/>
                <a:cs typeface="함초롬바탕"/>
              </a:rPr>
              <a:t>→</a:t>
            </a:r>
            <a:r>
              <a:rPr sz="1050" spc="-135" dirty="0">
                <a:latin typeface="함초롬바탕"/>
                <a:cs typeface="함초롬바탕"/>
              </a:rPr>
              <a:t> </a:t>
            </a:r>
            <a:r>
              <a:rPr sz="1050" spc="-80" dirty="0">
                <a:latin typeface="함초롬돋움"/>
                <a:cs typeface="함초롬돋움"/>
              </a:rPr>
              <a:t>1G2</a:t>
            </a:r>
            <a:r>
              <a:rPr sz="1050" spc="-80" dirty="0">
                <a:latin typeface="함초롬바탕"/>
                <a:cs typeface="함초롬바탕"/>
              </a:rPr>
              <a:t>억</a:t>
            </a:r>
            <a:r>
              <a:rPr sz="1050" spc="-150" dirty="0">
                <a:latin typeface="함초롬바탕"/>
                <a:cs typeface="함초롬바탕"/>
              </a:rPr>
              <a:t> </a:t>
            </a:r>
            <a:r>
              <a:rPr sz="1050" spc="-50" dirty="0">
                <a:latin typeface="함초롬돋움"/>
                <a:cs typeface="함초롬돋움"/>
              </a:rPr>
              <a:t>2,310</a:t>
            </a:r>
            <a:r>
              <a:rPr sz="1050" spc="-50" dirty="0">
                <a:latin typeface="함초롬바탕"/>
                <a:cs typeface="함초롬바탕"/>
              </a:rPr>
              <a:t>만</a:t>
            </a:r>
            <a:r>
              <a:rPr sz="1050" spc="-150" dirty="0">
                <a:latin typeface="함초롬바탕"/>
                <a:cs typeface="함초롬바탕"/>
              </a:rPr>
              <a:t> </a:t>
            </a:r>
            <a:r>
              <a:rPr sz="1050" spc="-65" dirty="0">
                <a:latin typeface="함초롬바탕"/>
                <a:cs typeface="함초롬바탕"/>
              </a:rPr>
              <a:t>달러</a:t>
            </a:r>
            <a:r>
              <a:rPr sz="1050" spc="-65" dirty="0">
                <a:latin typeface="함초롬돋움"/>
                <a:cs typeface="함초롬돋움"/>
              </a:rPr>
              <a:t>(’34</a:t>
            </a:r>
            <a:r>
              <a:rPr sz="1050" spc="-65" dirty="0">
                <a:latin typeface="함초롬바탕"/>
                <a:cs typeface="함초롬바탕"/>
              </a:rPr>
              <a:t>년</a:t>
            </a:r>
            <a:r>
              <a:rPr sz="1050" spc="-65" dirty="0">
                <a:latin typeface="함초롬돋움"/>
                <a:cs typeface="함초롬돋움"/>
              </a:rPr>
              <a:t>)</a:t>
            </a:r>
            <a:r>
              <a:rPr sz="1050" spc="-200" dirty="0">
                <a:latin typeface="함초롬돋움"/>
                <a:cs typeface="함초롬돋움"/>
              </a:rPr>
              <a:t> </a:t>
            </a:r>
            <a:r>
              <a:rPr sz="1050" spc="-45" dirty="0">
                <a:latin typeface="함초롬돋움"/>
                <a:cs typeface="함초롬돋움"/>
              </a:rPr>
              <a:t>(precedence</a:t>
            </a:r>
            <a:r>
              <a:rPr sz="1050" spc="-185" dirty="0">
                <a:latin typeface="함초롬돋움"/>
                <a:cs typeface="함초롬돋움"/>
              </a:rPr>
              <a:t> </a:t>
            </a:r>
            <a:r>
              <a:rPr sz="1050" spc="-10" dirty="0">
                <a:latin typeface="함초롬돋움"/>
                <a:cs typeface="함초롬돋움"/>
              </a:rPr>
              <a:t>research)</a:t>
            </a:r>
            <a:endParaRPr sz="1050" dirty="0">
              <a:latin typeface="함초롬돋움"/>
              <a:cs typeface="함초롬돋움"/>
            </a:endParaRPr>
          </a:p>
          <a:p>
            <a:pPr marL="184785" indent="-172720">
              <a:lnSpc>
                <a:spcPct val="100000"/>
              </a:lnSpc>
              <a:spcBef>
                <a:spcPts val="965"/>
              </a:spcBef>
              <a:buClr>
                <a:srgbClr val="D04902"/>
              </a:buClr>
              <a:buFont typeface="Arial"/>
              <a:buChar char="■"/>
              <a:tabLst>
                <a:tab pos="185420" algn="l"/>
              </a:tabLst>
            </a:pPr>
            <a:r>
              <a:rPr sz="1200" b="1" spc="-100" dirty="0">
                <a:latin typeface="함초롬바탕"/>
                <a:cs typeface="함초롬바탕"/>
              </a:rPr>
              <a:t>이에</a:t>
            </a:r>
            <a:r>
              <a:rPr sz="1200" b="1" spc="-175" dirty="0">
                <a:latin typeface="함초롬바탕"/>
                <a:cs typeface="함초롬바탕"/>
              </a:rPr>
              <a:t> </a:t>
            </a:r>
            <a:r>
              <a:rPr sz="1200" b="1" spc="-85" dirty="0">
                <a:latin typeface="함초롬바탕"/>
                <a:cs typeface="함초롬바탕"/>
              </a:rPr>
              <a:t>따라,</a:t>
            </a:r>
            <a:r>
              <a:rPr sz="1200" b="1" spc="-180" dirty="0">
                <a:latin typeface="함초롬바탕"/>
                <a:cs typeface="함초롬바탕"/>
              </a:rPr>
              <a:t> </a:t>
            </a:r>
            <a:r>
              <a:rPr sz="1200" b="1" spc="-60" dirty="0">
                <a:latin typeface="함초롬바탕"/>
                <a:cs typeface="함초롬바탕"/>
              </a:rPr>
              <a:t>CES</a:t>
            </a:r>
            <a:r>
              <a:rPr sz="1200" b="1" spc="-195" dirty="0">
                <a:latin typeface="함초롬바탕"/>
                <a:cs typeface="함초롬바탕"/>
              </a:rPr>
              <a:t> </a:t>
            </a:r>
            <a:r>
              <a:rPr sz="1200" b="1" spc="-55" dirty="0">
                <a:latin typeface="함초롬바탕"/>
                <a:cs typeface="함초롬바탕"/>
              </a:rPr>
              <a:t>2025에서는</a:t>
            </a:r>
            <a:r>
              <a:rPr sz="1200" b="1" spc="-155" dirty="0">
                <a:latin typeface="함초롬바탕"/>
                <a:cs typeface="함초롬바탕"/>
              </a:rPr>
              <a:t> </a:t>
            </a:r>
            <a:r>
              <a:rPr sz="1200" b="1" spc="50" dirty="0">
                <a:latin typeface="함초롬바탕"/>
                <a:cs typeface="함초롬바탕"/>
              </a:rPr>
              <a:t>AI</a:t>
            </a:r>
            <a:r>
              <a:rPr sz="1200" b="1" spc="-160" dirty="0">
                <a:latin typeface="함초롬바탕"/>
                <a:cs typeface="함초롬바탕"/>
              </a:rPr>
              <a:t> </a:t>
            </a:r>
            <a:r>
              <a:rPr sz="1200" b="1" spc="90" dirty="0">
                <a:latin typeface="함초롬바탕"/>
                <a:cs typeface="함초롬바탕"/>
              </a:rPr>
              <a:t>다음으로</a:t>
            </a:r>
            <a:r>
              <a:rPr sz="1200" b="1" spc="-185" dirty="0">
                <a:latin typeface="함초롬바탕"/>
                <a:cs typeface="함초롬바탕"/>
              </a:rPr>
              <a:t> </a:t>
            </a:r>
            <a:r>
              <a:rPr sz="1200" b="1" spc="-114" dirty="0">
                <a:latin typeface="함초롬바탕"/>
                <a:cs typeface="함초롬바탕"/>
              </a:rPr>
              <a:t>주목해야</a:t>
            </a:r>
            <a:r>
              <a:rPr sz="1200" b="1" spc="-200" dirty="0">
                <a:latin typeface="함초롬바탕"/>
                <a:cs typeface="함초롬바탕"/>
              </a:rPr>
              <a:t> </a:t>
            </a:r>
            <a:r>
              <a:rPr sz="1200" b="1" spc="-75" dirty="0">
                <a:latin typeface="함초롬바탕"/>
                <a:cs typeface="함초롬바탕"/>
              </a:rPr>
              <a:t>할</a:t>
            </a:r>
            <a:r>
              <a:rPr sz="1200" b="1" spc="-160" dirty="0">
                <a:latin typeface="함초롬바탕"/>
                <a:cs typeface="함초롬바탕"/>
              </a:rPr>
              <a:t> </a:t>
            </a:r>
            <a:r>
              <a:rPr sz="1200" b="1" spc="-110" dirty="0">
                <a:latin typeface="함초롬바탕"/>
                <a:cs typeface="함초롬바탕"/>
              </a:rPr>
              <a:t>기술로</a:t>
            </a:r>
            <a:r>
              <a:rPr sz="1200" b="1" spc="-185" dirty="0">
                <a:latin typeface="함초롬바탕"/>
                <a:cs typeface="함초롬바탕"/>
              </a:rPr>
              <a:t> </a:t>
            </a:r>
            <a:r>
              <a:rPr sz="1200" b="1" spc="-114" dirty="0">
                <a:latin typeface="함초롬바탕"/>
                <a:cs typeface="함초롬바탕"/>
              </a:rPr>
              <a:t>양자컴퓨터</a:t>
            </a:r>
            <a:r>
              <a:rPr sz="1200" b="1" spc="-200" dirty="0">
                <a:latin typeface="함초롬바탕"/>
                <a:cs typeface="함초롬바탕"/>
              </a:rPr>
              <a:t> </a:t>
            </a:r>
            <a:r>
              <a:rPr sz="1200" b="1" spc="-110" dirty="0">
                <a:latin typeface="함초롬바탕"/>
                <a:cs typeface="함초롬바탕"/>
              </a:rPr>
              <a:t>부각할</a:t>
            </a:r>
            <a:r>
              <a:rPr sz="1200" b="1" spc="-185" dirty="0">
                <a:latin typeface="함초롬바탕"/>
                <a:cs typeface="함초롬바탕"/>
              </a:rPr>
              <a:t> </a:t>
            </a:r>
            <a:r>
              <a:rPr sz="1200" b="1" spc="-35" dirty="0">
                <a:latin typeface="함초롬바탕"/>
                <a:cs typeface="함초롬바탕"/>
              </a:rPr>
              <a:t>예정</a:t>
            </a:r>
            <a:endParaRPr sz="1200" dirty="0">
              <a:latin typeface="함초롬바탕"/>
              <a:cs typeface="함초롬바탕"/>
            </a:endParaRPr>
          </a:p>
          <a:p>
            <a:pPr marL="279400" marR="338455" lvl="1" indent="-85725">
              <a:lnSpc>
                <a:spcPct val="100000"/>
              </a:lnSpc>
              <a:spcBef>
                <a:spcPts val="605"/>
              </a:spcBef>
              <a:buFont typeface="Arial"/>
              <a:buChar char="•"/>
              <a:tabLst>
                <a:tab pos="279400" algn="l"/>
              </a:tabLst>
            </a:pPr>
            <a:r>
              <a:rPr sz="1050" spc="-90" dirty="0">
                <a:latin typeface="함초롬바탕"/>
                <a:cs typeface="함초롬바탕"/>
              </a:rPr>
              <a:t>‘퀀텀</a:t>
            </a:r>
            <a:r>
              <a:rPr sz="1050" spc="-190" dirty="0">
                <a:latin typeface="함초롬바탕"/>
                <a:cs typeface="함초롬바탕"/>
              </a:rPr>
              <a:t> </a:t>
            </a:r>
            <a:r>
              <a:rPr sz="1050" spc="-85" dirty="0">
                <a:latin typeface="함초롬바탕"/>
                <a:cs typeface="함초롬바탕"/>
              </a:rPr>
              <a:t>월드</a:t>
            </a:r>
            <a:r>
              <a:rPr sz="1050" spc="-165" dirty="0">
                <a:latin typeface="함초롬바탕"/>
                <a:cs typeface="함초롬바탕"/>
              </a:rPr>
              <a:t> </a:t>
            </a:r>
            <a:r>
              <a:rPr sz="1050" spc="-95" dirty="0">
                <a:latin typeface="함초롬바탕"/>
                <a:cs typeface="함초롬바탕"/>
              </a:rPr>
              <a:t>콩그레스</a:t>
            </a:r>
            <a:r>
              <a:rPr sz="1050" spc="-95" dirty="0">
                <a:latin typeface="함초롬돋움"/>
                <a:cs typeface="함초롬돋움"/>
              </a:rPr>
              <a:t>’</a:t>
            </a:r>
            <a:r>
              <a:rPr sz="1050" spc="-95" dirty="0">
                <a:latin typeface="함초롬바탕"/>
                <a:cs typeface="함초롬바탕"/>
              </a:rPr>
              <a:t>와</a:t>
            </a:r>
            <a:r>
              <a:rPr sz="1050" spc="-200" dirty="0">
                <a:latin typeface="함초롬바탕"/>
                <a:cs typeface="함초롬바탕"/>
              </a:rPr>
              <a:t> </a:t>
            </a:r>
            <a:r>
              <a:rPr sz="1050" spc="-100" dirty="0">
                <a:latin typeface="함초롬바탕"/>
                <a:cs typeface="함초롬바탕"/>
              </a:rPr>
              <a:t>협력하여,</a:t>
            </a:r>
            <a:r>
              <a:rPr sz="1050" spc="-204" dirty="0">
                <a:latin typeface="함초롬바탕"/>
                <a:cs typeface="함초롬바탕"/>
              </a:rPr>
              <a:t> </a:t>
            </a:r>
            <a:r>
              <a:rPr sz="1050" spc="-100" dirty="0">
                <a:latin typeface="함초롬바탕"/>
                <a:cs typeface="함초롬바탕"/>
              </a:rPr>
              <a:t>‘양자기술이</a:t>
            </a:r>
            <a:r>
              <a:rPr sz="1050" spc="-195" dirty="0">
                <a:latin typeface="함초롬바탕"/>
                <a:cs typeface="함초롬바탕"/>
              </a:rPr>
              <a:t> </a:t>
            </a:r>
            <a:r>
              <a:rPr sz="1050" spc="-60" dirty="0">
                <a:latin typeface="함초롬바탕"/>
                <a:cs typeface="함초롬바탕"/>
              </a:rPr>
              <a:t>곧</a:t>
            </a:r>
            <a:r>
              <a:rPr sz="1050" spc="-155" dirty="0">
                <a:latin typeface="함초롬바탕"/>
                <a:cs typeface="함초롬바탕"/>
              </a:rPr>
              <a:t> </a:t>
            </a:r>
            <a:r>
              <a:rPr sz="1050" spc="-90" dirty="0">
                <a:latin typeface="함초롬바탕"/>
                <a:cs typeface="함초롬바탕"/>
              </a:rPr>
              <a:t>비즈니스</a:t>
            </a:r>
            <a:r>
              <a:rPr sz="1050" spc="-90" dirty="0">
                <a:latin typeface="함초롬돋움"/>
                <a:cs typeface="함초롬돋움"/>
              </a:rPr>
              <a:t>’</a:t>
            </a:r>
            <a:r>
              <a:rPr sz="1050" spc="-204" dirty="0">
                <a:latin typeface="함초롬돋움"/>
                <a:cs typeface="함초롬돋움"/>
              </a:rPr>
              <a:t> </a:t>
            </a:r>
            <a:r>
              <a:rPr sz="1050" spc="-90" dirty="0">
                <a:latin typeface="함초롬바탕"/>
                <a:cs typeface="함초롬바탕"/>
              </a:rPr>
              <a:t>주제로</a:t>
            </a:r>
            <a:r>
              <a:rPr sz="1050" spc="-185" dirty="0">
                <a:latin typeface="함초롬바탕"/>
                <a:cs typeface="함초롬바탕"/>
              </a:rPr>
              <a:t> </a:t>
            </a:r>
            <a:r>
              <a:rPr sz="1050" spc="-90" dirty="0">
                <a:latin typeface="함초롬바탕"/>
                <a:cs typeface="함초롬바탕"/>
              </a:rPr>
              <a:t>전문가</a:t>
            </a:r>
            <a:r>
              <a:rPr sz="1050" spc="-185" dirty="0">
                <a:latin typeface="함초롬바탕"/>
                <a:cs typeface="함초롬바탕"/>
              </a:rPr>
              <a:t> </a:t>
            </a:r>
            <a:r>
              <a:rPr sz="1050" spc="-60" dirty="0">
                <a:latin typeface="함초롬바탕"/>
                <a:cs typeface="함초롬바탕"/>
              </a:rPr>
              <a:t>및</a:t>
            </a:r>
            <a:r>
              <a:rPr sz="1050" spc="-170" dirty="0">
                <a:latin typeface="함초롬바탕"/>
                <a:cs typeface="함초롬바탕"/>
              </a:rPr>
              <a:t> </a:t>
            </a:r>
            <a:r>
              <a:rPr sz="1050" spc="-80" dirty="0">
                <a:latin typeface="함초롬바탕"/>
                <a:cs typeface="함초롬바탕"/>
              </a:rPr>
              <a:t>기업인</a:t>
            </a:r>
            <a:r>
              <a:rPr sz="1050" spc="-80" dirty="0">
                <a:latin typeface="함초롬돋움"/>
                <a:cs typeface="함초롬돋움"/>
              </a:rPr>
              <a:t>,</a:t>
            </a:r>
            <a:r>
              <a:rPr sz="1050" spc="-190" dirty="0">
                <a:latin typeface="함초롬돋움"/>
                <a:cs typeface="함초롬돋움"/>
              </a:rPr>
              <a:t> </a:t>
            </a:r>
            <a:r>
              <a:rPr sz="1050" spc="-85" dirty="0">
                <a:latin typeface="함초롬바탕"/>
                <a:cs typeface="함초롬바탕"/>
              </a:rPr>
              <a:t>정책</a:t>
            </a:r>
            <a:r>
              <a:rPr sz="1050" spc="-170" dirty="0">
                <a:latin typeface="함초롬바탕"/>
                <a:cs typeface="함초롬바탕"/>
              </a:rPr>
              <a:t> </a:t>
            </a:r>
            <a:r>
              <a:rPr sz="1050" spc="-95" dirty="0">
                <a:latin typeface="함초롬바탕"/>
                <a:cs typeface="함초롬바탕"/>
              </a:rPr>
              <a:t>입안자와</a:t>
            </a:r>
            <a:r>
              <a:rPr sz="1050" spc="-195" dirty="0">
                <a:latin typeface="함초롬바탕"/>
                <a:cs typeface="함초롬바탕"/>
              </a:rPr>
              <a:t> </a:t>
            </a:r>
            <a:r>
              <a:rPr sz="1050" spc="-85" dirty="0">
                <a:latin typeface="함초롬바탕"/>
                <a:cs typeface="함초롬바탕"/>
              </a:rPr>
              <a:t>양자</a:t>
            </a:r>
            <a:r>
              <a:rPr sz="1050" spc="-190" dirty="0">
                <a:latin typeface="함초롬바탕"/>
                <a:cs typeface="함초롬바탕"/>
              </a:rPr>
              <a:t> </a:t>
            </a:r>
            <a:r>
              <a:rPr sz="1050" spc="-25" dirty="0">
                <a:latin typeface="함초롬바탕"/>
                <a:cs typeface="함초롬바탕"/>
              </a:rPr>
              <a:t>기술의 </a:t>
            </a:r>
            <a:r>
              <a:rPr sz="1050" spc="-95" dirty="0">
                <a:latin typeface="함초롬바탕"/>
                <a:cs typeface="함초롬바탕"/>
              </a:rPr>
              <a:t>비즈니스</a:t>
            </a:r>
            <a:r>
              <a:rPr sz="1050" spc="-204" dirty="0">
                <a:latin typeface="함초롬바탕"/>
                <a:cs typeface="함초롬바탕"/>
              </a:rPr>
              <a:t> </a:t>
            </a:r>
            <a:r>
              <a:rPr sz="1050" spc="-85" dirty="0">
                <a:latin typeface="함초롬바탕"/>
                <a:cs typeface="함초롬바탕"/>
              </a:rPr>
              <a:t>기회</a:t>
            </a:r>
            <a:r>
              <a:rPr sz="1050" spc="-195" dirty="0">
                <a:latin typeface="함초롬바탕"/>
                <a:cs typeface="함초롬바탕"/>
              </a:rPr>
              <a:t> </a:t>
            </a:r>
            <a:r>
              <a:rPr sz="1050" spc="-85" dirty="0">
                <a:latin typeface="함초롬바탕"/>
                <a:cs typeface="함초롬바탕"/>
              </a:rPr>
              <a:t>창출</a:t>
            </a:r>
            <a:r>
              <a:rPr sz="1050" spc="50" dirty="0">
                <a:latin typeface="함초롬바탕"/>
                <a:cs typeface="함초롬바탕"/>
              </a:rPr>
              <a:t> </a:t>
            </a:r>
            <a:r>
              <a:rPr sz="1050" spc="-85" dirty="0">
                <a:latin typeface="함초롬바탕"/>
                <a:cs typeface="함초롬바탕"/>
              </a:rPr>
              <a:t>논의</a:t>
            </a:r>
            <a:r>
              <a:rPr sz="1050" spc="-175" dirty="0">
                <a:latin typeface="함초롬바탕"/>
                <a:cs typeface="함초롬바탕"/>
              </a:rPr>
              <a:t> </a:t>
            </a:r>
            <a:r>
              <a:rPr sz="1050" spc="-50" dirty="0">
                <a:latin typeface="함초롬돋움"/>
                <a:cs typeface="함초롬돋움"/>
              </a:rPr>
              <a:t>(2025</a:t>
            </a:r>
            <a:r>
              <a:rPr sz="1050" spc="-50" dirty="0">
                <a:latin typeface="함초롬바탕"/>
                <a:cs typeface="함초롬바탕"/>
              </a:rPr>
              <a:t>년</a:t>
            </a:r>
            <a:r>
              <a:rPr sz="1050" spc="-200" dirty="0">
                <a:latin typeface="함초롬바탕"/>
                <a:cs typeface="함초롬바탕"/>
              </a:rPr>
              <a:t> </a:t>
            </a:r>
            <a:r>
              <a:rPr sz="1050" spc="-55" dirty="0">
                <a:latin typeface="함초롬돋움"/>
                <a:cs typeface="함초롬돋움"/>
              </a:rPr>
              <a:t>1</a:t>
            </a:r>
            <a:r>
              <a:rPr sz="1050" spc="-55" dirty="0">
                <a:latin typeface="함초롬바탕"/>
                <a:cs typeface="함초롬바탕"/>
              </a:rPr>
              <a:t>월</a:t>
            </a:r>
            <a:r>
              <a:rPr sz="1050" spc="-165" dirty="0">
                <a:latin typeface="함초롬바탕"/>
                <a:cs typeface="함초롬바탕"/>
              </a:rPr>
              <a:t> </a:t>
            </a:r>
            <a:r>
              <a:rPr sz="1050" spc="-25" dirty="0">
                <a:latin typeface="함초롬돋움"/>
                <a:cs typeface="함초롬돋움"/>
              </a:rPr>
              <a:t>3</a:t>
            </a:r>
            <a:r>
              <a:rPr sz="1050" spc="-25" dirty="0">
                <a:latin typeface="함초롬바탕"/>
                <a:cs typeface="함초롬바탕"/>
              </a:rPr>
              <a:t>일</a:t>
            </a:r>
            <a:r>
              <a:rPr sz="1050" spc="-25" dirty="0">
                <a:latin typeface="함초롬돋움"/>
                <a:cs typeface="함초롬돋움"/>
              </a:rPr>
              <a:t>)</a:t>
            </a:r>
            <a:endParaRPr sz="1050" dirty="0">
              <a:latin typeface="함초롬돋움"/>
              <a:cs typeface="함초롬돋움"/>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867525" y="10181221"/>
            <a:ext cx="188595" cy="182245"/>
          </a:xfrm>
          <a:custGeom>
            <a:avLst/>
            <a:gdLst/>
            <a:ahLst/>
            <a:cxnLst/>
            <a:rect l="l" t="t" r="r" b="b"/>
            <a:pathLst>
              <a:path w="188595" h="182245">
                <a:moveTo>
                  <a:pt x="188048" y="0"/>
                </a:moveTo>
                <a:lnTo>
                  <a:pt x="0" y="0"/>
                </a:lnTo>
                <a:lnTo>
                  <a:pt x="0" y="181851"/>
                </a:lnTo>
                <a:lnTo>
                  <a:pt x="188048" y="181851"/>
                </a:lnTo>
                <a:lnTo>
                  <a:pt x="188048" y="0"/>
                </a:lnTo>
                <a:close/>
              </a:path>
            </a:pathLst>
          </a:custGeom>
          <a:solidFill>
            <a:srgbClr val="000000"/>
          </a:solidFill>
        </p:spPr>
        <p:txBody>
          <a:bodyPr wrap="square" lIns="0" tIns="0" rIns="0" bIns="0" rtlCol="0"/>
          <a:lstStyle/>
          <a:p>
            <a:endParaRPr/>
          </a:p>
        </p:txBody>
      </p:sp>
      <p:grpSp>
        <p:nvGrpSpPr>
          <p:cNvPr id="3" name="object 3"/>
          <p:cNvGrpSpPr/>
          <p:nvPr/>
        </p:nvGrpSpPr>
        <p:grpSpPr>
          <a:xfrm>
            <a:off x="0" y="0"/>
            <a:ext cx="7775575" cy="8140700"/>
            <a:chOff x="0" y="0"/>
            <a:chExt cx="7775575" cy="8140700"/>
          </a:xfrm>
        </p:grpSpPr>
        <p:sp>
          <p:nvSpPr>
            <p:cNvPr id="4" name="object 4"/>
            <p:cNvSpPr/>
            <p:nvPr/>
          </p:nvSpPr>
          <p:spPr>
            <a:xfrm>
              <a:off x="0" y="6553898"/>
              <a:ext cx="7056755" cy="1586230"/>
            </a:xfrm>
            <a:custGeom>
              <a:avLst/>
              <a:gdLst/>
              <a:ahLst/>
              <a:cxnLst/>
              <a:rect l="l" t="t" r="r" b="b"/>
              <a:pathLst>
                <a:path w="7056755" h="1586229">
                  <a:moveTo>
                    <a:pt x="7056437" y="0"/>
                  </a:moveTo>
                  <a:lnTo>
                    <a:pt x="0" y="0"/>
                  </a:lnTo>
                  <a:lnTo>
                    <a:pt x="0" y="1585620"/>
                  </a:lnTo>
                  <a:lnTo>
                    <a:pt x="7056437" y="1585620"/>
                  </a:lnTo>
                  <a:lnTo>
                    <a:pt x="7056437" y="0"/>
                  </a:lnTo>
                  <a:close/>
                </a:path>
              </a:pathLst>
            </a:custGeom>
            <a:solidFill>
              <a:srgbClr val="DB526A"/>
            </a:solidFill>
          </p:spPr>
          <p:txBody>
            <a:bodyPr wrap="square" lIns="0" tIns="0" rIns="0" bIns="0" rtlCol="0"/>
            <a:lstStyle/>
            <a:p>
              <a:endParaRPr/>
            </a:p>
          </p:txBody>
        </p:sp>
        <p:pic>
          <p:nvPicPr>
            <p:cNvPr id="5" name="object 5"/>
            <p:cNvPicPr/>
            <p:nvPr/>
          </p:nvPicPr>
          <p:blipFill>
            <a:blip r:embed="rId2" cstate="print"/>
            <a:stretch>
              <a:fillRect/>
            </a:stretch>
          </p:blipFill>
          <p:spPr>
            <a:xfrm>
              <a:off x="7056437" y="6550940"/>
              <a:ext cx="719010" cy="1589760"/>
            </a:xfrm>
            <a:prstGeom prst="rect">
              <a:avLst/>
            </a:prstGeom>
          </p:spPr>
        </p:pic>
        <p:pic>
          <p:nvPicPr>
            <p:cNvPr id="6" name="object 6"/>
            <p:cNvPicPr/>
            <p:nvPr/>
          </p:nvPicPr>
          <p:blipFill>
            <a:blip r:embed="rId3" cstate="print"/>
            <a:stretch>
              <a:fillRect/>
            </a:stretch>
          </p:blipFill>
          <p:spPr>
            <a:xfrm>
              <a:off x="0" y="0"/>
              <a:ext cx="7775447" cy="6562723"/>
            </a:xfrm>
            <a:prstGeom prst="rect">
              <a:avLst/>
            </a:prstGeom>
          </p:spPr>
        </p:pic>
        <p:sp>
          <p:nvSpPr>
            <p:cNvPr id="7" name="object 7"/>
            <p:cNvSpPr/>
            <p:nvPr/>
          </p:nvSpPr>
          <p:spPr>
            <a:xfrm>
              <a:off x="719137" y="6297917"/>
              <a:ext cx="1004569" cy="1056005"/>
            </a:xfrm>
            <a:custGeom>
              <a:avLst/>
              <a:gdLst/>
              <a:ahLst/>
              <a:cxnLst/>
              <a:rect l="l" t="t" r="r" b="b"/>
              <a:pathLst>
                <a:path w="1004569" h="1056004">
                  <a:moveTo>
                    <a:pt x="1004036" y="0"/>
                  </a:moveTo>
                  <a:lnTo>
                    <a:pt x="0" y="0"/>
                  </a:lnTo>
                  <a:lnTo>
                    <a:pt x="0" y="1055789"/>
                  </a:lnTo>
                  <a:lnTo>
                    <a:pt x="1004036" y="1055789"/>
                  </a:lnTo>
                  <a:lnTo>
                    <a:pt x="1004036" y="0"/>
                  </a:lnTo>
                  <a:close/>
                </a:path>
              </a:pathLst>
            </a:custGeom>
            <a:solidFill>
              <a:srgbClr val="000000"/>
            </a:solidFill>
          </p:spPr>
          <p:txBody>
            <a:bodyPr wrap="square" lIns="0" tIns="0" rIns="0" bIns="0" rtlCol="0"/>
            <a:lstStyle/>
            <a:p>
              <a:endParaRPr/>
            </a:p>
          </p:txBody>
        </p:sp>
      </p:grpSp>
      <p:sp>
        <p:nvSpPr>
          <p:cNvPr id="8" name="object 8"/>
          <p:cNvSpPr txBox="1"/>
          <p:nvPr/>
        </p:nvSpPr>
        <p:spPr>
          <a:xfrm>
            <a:off x="923217" y="6278181"/>
            <a:ext cx="595630" cy="1031240"/>
          </a:xfrm>
          <a:prstGeom prst="rect">
            <a:avLst/>
          </a:prstGeom>
        </p:spPr>
        <p:txBody>
          <a:bodyPr vert="horz" wrap="square" lIns="0" tIns="12700" rIns="0" bIns="0" rtlCol="0">
            <a:spAutoFit/>
          </a:bodyPr>
          <a:lstStyle/>
          <a:p>
            <a:pPr marL="12700">
              <a:lnSpc>
                <a:spcPct val="100000"/>
              </a:lnSpc>
              <a:spcBef>
                <a:spcPts val="100"/>
              </a:spcBef>
            </a:pPr>
            <a:r>
              <a:rPr sz="6600" b="1" spc="120" dirty="0">
                <a:solidFill>
                  <a:srgbClr val="FFFFFF"/>
                </a:solidFill>
                <a:latin typeface="함초롬돋움"/>
                <a:cs typeface="함초롬돋움"/>
              </a:rPr>
              <a:t>II</a:t>
            </a:r>
            <a:endParaRPr sz="6600">
              <a:latin typeface="함초롬돋움"/>
              <a:cs typeface="함초롬돋움"/>
            </a:endParaRPr>
          </a:p>
        </p:txBody>
      </p:sp>
      <p:sp>
        <p:nvSpPr>
          <p:cNvPr id="9" name="object 9"/>
          <p:cNvSpPr txBox="1"/>
          <p:nvPr/>
        </p:nvSpPr>
        <p:spPr>
          <a:xfrm>
            <a:off x="1939630" y="6853069"/>
            <a:ext cx="2336165" cy="559435"/>
          </a:xfrm>
          <a:prstGeom prst="rect">
            <a:avLst/>
          </a:prstGeom>
        </p:spPr>
        <p:txBody>
          <a:bodyPr vert="horz" wrap="square" lIns="0" tIns="13335" rIns="0" bIns="0" rtlCol="0">
            <a:spAutoFit/>
          </a:bodyPr>
          <a:lstStyle/>
          <a:p>
            <a:pPr marL="12700">
              <a:lnSpc>
                <a:spcPct val="100000"/>
              </a:lnSpc>
              <a:spcBef>
                <a:spcPts val="105"/>
              </a:spcBef>
            </a:pPr>
            <a:r>
              <a:rPr sz="3500" b="1" spc="160" dirty="0">
                <a:solidFill>
                  <a:srgbClr val="FFFFFF"/>
                </a:solidFill>
                <a:latin typeface="함초롬돋움"/>
                <a:cs typeface="함초롬돋움"/>
              </a:rPr>
              <a:t>Chapter</a:t>
            </a:r>
            <a:r>
              <a:rPr sz="3500" b="1" spc="-260" dirty="0">
                <a:solidFill>
                  <a:srgbClr val="FFFFFF"/>
                </a:solidFill>
                <a:latin typeface="함초롬돋움"/>
                <a:cs typeface="함초롬돋움"/>
              </a:rPr>
              <a:t> </a:t>
            </a:r>
            <a:r>
              <a:rPr sz="3500" b="1" spc="105" dirty="0">
                <a:solidFill>
                  <a:srgbClr val="FFFFFF"/>
                </a:solidFill>
                <a:latin typeface="함초롬돋움"/>
                <a:cs typeface="함초롬돋움"/>
              </a:rPr>
              <a:t>1:</a:t>
            </a:r>
            <a:endParaRPr sz="3500">
              <a:latin typeface="함초롬돋움"/>
              <a:cs typeface="함초롬돋움"/>
            </a:endParaRPr>
          </a:p>
        </p:txBody>
      </p:sp>
      <p:sp>
        <p:nvSpPr>
          <p:cNvPr id="10" name="object 10"/>
          <p:cNvSpPr txBox="1"/>
          <p:nvPr/>
        </p:nvSpPr>
        <p:spPr>
          <a:xfrm>
            <a:off x="1939630" y="7386633"/>
            <a:ext cx="4289425" cy="559435"/>
          </a:xfrm>
          <a:prstGeom prst="rect">
            <a:avLst/>
          </a:prstGeom>
        </p:spPr>
        <p:txBody>
          <a:bodyPr vert="horz" wrap="square" lIns="0" tIns="13335" rIns="0" bIns="0" rtlCol="0">
            <a:spAutoFit/>
          </a:bodyPr>
          <a:lstStyle/>
          <a:p>
            <a:pPr marL="12700">
              <a:lnSpc>
                <a:spcPct val="100000"/>
              </a:lnSpc>
              <a:spcBef>
                <a:spcPts val="105"/>
              </a:spcBef>
            </a:pPr>
            <a:r>
              <a:rPr sz="3500" b="1" spc="-30" dirty="0">
                <a:solidFill>
                  <a:srgbClr val="FFFFFF"/>
                </a:solidFill>
                <a:latin typeface="함초롬돋움"/>
                <a:cs typeface="함초롬돋움"/>
              </a:rPr>
              <a:t>In-</a:t>
            </a:r>
            <a:r>
              <a:rPr sz="3500" b="1" dirty="0">
                <a:solidFill>
                  <a:srgbClr val="FFFFFF"/>
                </a:solidFill>
                <a:latin typeface="함초롬돋움"/>
                <a:cs typeface="함초롬돋움"/>
              </a:rPr>
              <a:t>AI</a:t>
            </a:r>
            <a:r>
              <a:rPr sz="3500" b="1" spc="-235" dirty="0">
                <a:solidFill>
                  <a:srgbClr val="FFFFFF"/>
                </a:solidFill>
                <a:latin typeface="함초롬돋움"/>
                <a:cs typeface="함초롬돋움"/>
              </a:rPr>
              <a:t> </a:t>
            </a:r>
            <a:r>
              <a:rPr sz="2500" b="1" spc="65" dirty="0">
                <a:solidFill>
                  <a:srgbClr val="FFFFFF"/>
                </a:solidFill>
                <a:latin typeface="함초롬돋움"/>
                <a:cs typeface="함초롬돋움"/>
              </a:rPr>
              <a:t>(AI</a:t>
            </a:r>
            <a:r>
              <a:rPr sz="2500" b="1" spc="-130" dirty="0">
                <a:solidFill>
                  <a:srgbClr val="FFFFFF"/>
                </a:solidFill>
                <a:latin typeface="함초롬돋움"/>
                <a:cs typeface="함초롬돋움"/>
              </a:rPr>
              <a:t> </a:t>
            </a:r>
            <a:r>
              <a:rPr sz="2500" b="1" spc="-155" dirty="0">
                <a:solidFill>
                  <a:srgbClr val="FFFFFF"/>
                </a:solidFill>
                <a:latin typeface="함초롬바탕"/>
                <a:cs typeface="함초롬바탕"/>
              </a:rPr>
              <a:t>혁신의</a:t>
            </a:r>
            <a:r>
              <a:rPr sz="2500" b="1" spc="-130" dirty="0">
                <a:solidFill>
                  <a:srgbClr val="FFFFFF"/>
                </a:solidFill>
                <a:latin typeface="함초롬바탕"/>
                <a:cs typeface="함초롬바탕"/>
              </a:rPr>
              <a:t> </a:t>
            </a:r>
            <a:r>
              <a:rPr sz="2500" b="1" spc="-155" dirty="0">
                <a:solidFill>
                  <a:srgbClr val="FFFFFF"/>
                </a:solidFill>
                <a:latin typeface="함초롬바탕"/>
                <a:cs typeface="함초롬바탕"/>
              </a:rPr>
              <a:t>핵심</a:t>
            </a:r>
            <a:r>
              <a:rPr sz="2500" b="1" spc="-145" dirty="0">
                <a:solidFill>
                  <a:srgbClr val="FFFFFF"/>
                </a:solidFill>
                <a:latin typeface="함초롬바탕"/>
                <a:cs typeface="함초롬바탕"/>
              </a:rPr>
              <a:t> </a:t>
            </a:r>
            <a:r>
              <a:rPr sz="2500" b="1" spc="-20" dirty="0">
                <a:solidFill>
                  <a:srgbClr val="FFFFFF"/>
                </a:solidFill>
                <a:latin typeface="함초롬바탕"/>
                <a:cs typeface="함초롬바탕"/>
              </a:rPr>
              <a:t>아젠다</a:t>
            </a:r>
            <a:r>
              <a:rPr sz="2500" b="1" spc="-20" dirty="0">
                <a:solidFill>
                  <a:srgbClr val="FFFFFF"/>
                </a:solidFill>
                <a:latin typeface="함초롬돋움"/>
                <a:cs typeface="함초롬돋움"/>
              </a:rPr>
              <a:t>)</a:t>
            </a:r>
            <a:endParaRPr sz="2500">
              <a:latin typeface="함초롬돋움"/>
              <a:cs typeface="함초롬돋움"/>
            </a:endParaRPr>
          </a:p>
        </p:txBody>
      </p:sp>
      <p:grpSp>
        <p:nvGrpSpPr>
          <p:cNvPr id="11" name="object 11"/>
          <p:cNvGrpSpPr/>
          <p:nvPr/>
        </p:nvGrpSpPr>
        <p:grpSpPr>
          <a:xfrm>
            <a:off x="1952625" y="8578164"/>
            <a:ext cx="4307205" cy="317500"/>
            <a:chOff x="1952625" y="8578164"/>
            <a:chExt cx="4307205" cy="317500"/>
          </a:xfrm>
        </p:grpSpPr>
        <p:sp>
          <p:nvSpPr>
            <p:cNvPr id="12" name="object 12"/>
            <p:cNvSpPr/>
            <p:nvPr/>
          </p:nvSpPr>
          <p:spPr>
            <a:xfrm>
              <a:off x="4615814" y="8578164"/>
              <a:ext cx="1644014" cy="317500"/>
            </a:xfrm>
            <a:custGeom>
              <a:avLst/>
              <a:gdLst/>
              <a:ahLst/>
              <a:cxnLst/>
              <a:rect l="l" t="t" r="r" b="b"/>
              <a:pathLst>
                <a:path w="1644014" h="317500">
                  <a:moveTo>
                    <a:pt x="1644014" y="0"/>
                  </a:moveTo>
                  <a:lnTo>
                    <a:pt x="0" y="0"/>
                  </a:lnTo>
                  <a:lnTo>
                    <a:pt x="0" y="317271"/>
                  </a:lnTo>
                  <a:lnTo>
                    <a:pt x="1644014" y="317271"/>
                  </a:lnTo>
                  <a:lnTo>
                    <a:pt x="1644014" y="0"/>
                  </a:lnTo>
                  <a:close/>
                </a:path>
              </a:pathLst>
            </a:custGeom>
            <a:solidFill>
              <a:srgbClr val="FDD7C4"/>
            </a:solidFill>
          </p:spPr>
          <p:txBody>
            <a:bodyPr wrap="square" lIns="0" tIns="0" rIns="0" bIns="0" rtlCol="0"/>
            <a:lstStyle/>
            <a:p>
              <a:endParaRPr/>
            </a:p>
          </p:txBody>
        </p:sp>
        <p:sp>
          <p:nvSpPr>
            <p:cNvPr id="13" name="object 13"/>
            <p:cNvSpPr/>
            <p:nvPr/>
          </p:nvSpPr>
          <p:spPr>
            <a:xfrm>
              <a:off x="2712719" y="8578164"/>
              <a:ext cx="1912620" cy="317500"/>
            </a:xfrm>
            <a:custGeom>
              <a:avLst/>
              <a:gdLst/>
              <a:ahLst/>
              <a:cxnLst/>
              <a:rect l="l" t="t" r="r" b="b"/>
              <a:pathLst>
                <a:path w="1912620" h="317500">
                  <a:moveTo>
                    <a:pt x="1912620" y="0"/>
                  </a:moveTo>
                  <a:lnTo>
                    <a:pt x="0" y="0"/>
                  </a:lnTo>
                  <a:lnTo>
                    <a:pt x="0" y="317271"/>
                  </a:lnTo>
                  <a:lnTo>
                    <a:pt x="1912620" y="317271"/>
                  </a:lnTo>
                  <a:lnTo>
                    <a:pt x="1912620" y="0"/>
                  </a:lnTo>
                  <a:close/>
                </a:path>
              </a:pathLst>
            </a:custGeom>
            <a:solidFill>
              <a:srgbClr val="C7C7C7"/>
            </a:solidFill>
          </p:spPr>
          <p:txBody>
            <a:bodyPr wrap="square" lIns="0" tIns="0" rIns="0" bIns="0" rtlCol="0"/>
            <a:lstStyle/>
            <a:p>
              <a:endParaRPr/>
            </a:p>
          </p:txBody>
        </p:sp>
        <p:sp>
          <p:nvSpPr>
            <p:cNvPr id="14" name="object 14"/>
            <p:cNvSpPr/>
            <p:nvPr/>
          </p:nvSpPr>
          <p:spPr>
            <a:xfrm>
              <a:off x="1952625" y="8578164"/>
              <a:ext cx="760095" cy="317500"/>
            </a:xfrm>
            <a:custGeom>
              <a:avLst/>
              <a:gdLst/>
              <a:ahLst/>
              <a:cxnLst/>
              <a:rect l="l" t="t" r="r" b="b"/>
              <a:pathLst>
                <a:path w="760094" h="317500">
                  <a:moveTo>
                    <a:pt x="760094" y="0"/>
                  </a:moveTo>
                  <a:lnTo>
                    <a:pt x="0" y="0"/>
                  </a:lnTo>
                  <a:lnTo>
                    <a:pt x="0" y="317271"/>
                  </a:lnTo>
                  <a:lnTo>
                    <a:pt x="760094" y="317271"/>
                  </a:lnTo>
                  <a:lnTo>
                    <a:pt x="760094" y="0"/>
                  </a:lnTo>
                  <a:close/>
                </a:path>
              </a:pathLst>
            </a:custGeom>
            <a:solidFill>
              <a:srgbClr val="F8DDE0"/>
            </a:solidFill>
          </p:spPr>
          <p:txBody>
            <a:bodyPr wrap="square" lIns="0" tIns="0" rIns="0" bIns="0" rtlCol="0"/>
            <a:lstStyle/>
            <a:p>
              <a:endParaRPr/>
            </a:p>
          </p:txBody>
        </p:sp>
        <p:pic>
          <p:nvPicPr>
            <p:cNvPr id="15" name="object 15"/>
            <p:cNvPicPr/>
            <p:nvPr/>
          </p:nvPicPr>
          <p:blipFill>
            <a:blip r:embed="rId4" cstate="print"/>
            <a:stretch>
              <a:fillRect/>
            </a:stretch>
          </p:blipFill>
          <p:spPr>
            <a:xfrm>
              <a:off x="1960245" y="8655173"/>
              <a:ext cx="113233" cy="169011"/>
            </a:xfrm>
            <a:prstGeom prst="rect">
              <a:avLst/>
            </a:prstGeom>
          </p:spPr>
        </p:pic>
        <p:sp>
          <p:nvSpPr>
            <p:cNvPr id="16" name="object 16"/>
            <p:cNvSpPr/>
            <p:nvPr/>
          </p:nvSpPr>
          <p:spPr>
            <a:xfrm>
              <a:off x="2084451" y="8633609"/>
              <a:ext cx="585470" cy="205104"/>
            </a:xfrm>
            <a:custGeom>
              <a:avLst/>
              <a:gdLst/>
              <a:ahLst/>
              <a:cxnLst/>
              <a:rect l="l" t="t" r="r" b="b"/>
              <a:pathLst>
                <a:path w="585469" h="205104">
                  <a:moveTo>
                    <a:pt x="261137" y="137159"/>
                  </a:moveTo>
                  <a:lnTo>
                    <a:pt x="242392" y="137159"/>
                  </a:lnTo>
                  <a:lnTo>
                    <a:pt x="242392" y="202310"/>
                  </a:lnTo>
                  <a:lnTo>
                    <a:pt x="380009" y="202310"/>
                  </a:lnTo>
                  <a:lnTo>
                    <a:pt x="380009" y="186766"/>
                  </a:lnTo>
                  <a:lnTo>
                    <a:pt x="261137" y="186766"/>
                  </a:lnTo>
                  <a:lnTo>
                    <a:pt x="261137" y="137159"/>
                  </a:lnTo>
                  <a:close/>
                </a:path>
                <a:path w="585469" h="205104">
                  <a:moveTo>
                    <a:pt x="374294" y="97383"/>
                  </a:moveTo>
                  <a:lnTo>
                    <a:pt x="355320" y="97383"/>
                  </a:lnTo>
                  <a:lnTo>
                    <a:pt x="355320" y="152933"/>
                  </a:lnTo>
                  <a:lnTo>
                    <a:pt x="374294" y="152933"/>
                  </a:lnTo>
                  <a:lnTo>
                    <a:pt x="374294" y="97383"/>
                  </a:lnTo>
                  <a:close/>
                </a:path>
                <a:path w="585469" h="205104">
                  <a:moveTo>
                    <a:pt x="260680" y="13258"/>
                  </a:moveTo>
                  <a:lnTo>
                    <a:pt x="222618" y="27774"/>
                  </a:lnTo>
                  <a:lnTo>
                    <a:pt x="207416" y="64922"/>
                  </a:lnTo>
                  <a:lnTo>
                    <a:pt x="207852" y="72351"/>
                  </a:lnTo>
                  <a:lnTo>
                    <a:pt x="227676" y="106556"/>
                  </a:lnTo>
                  <a:lnTo>
                    <a:pt x="260680" y="116814"/>
                  </a:lnTo>
                  <a:lnTo>
                    <a:pt x="268031" y="116400"/>
                  </a:lnTo>
                  <a:lnTo>
                    <a:pt x="300794" y="100126"/>
                  </a:lnTo>
                  <a:lnTo>
                    <a:pt x="253974" y="100126"/>
                  </a:lnTo>
                  <a:lnTo>
                    <a:pt x="247954" y="98640"/>
                  </a:lnTo>
                  <a:lnTo>
                    <a:pt x="225475" y="58292"/>
                  </a:lnTo>
                  <a:lnTo>
                    <a:pt x="226999" y="52235"/>
                  </a:lnTo>
                  <a:lnTo>
                    <a:pt x="233095" y="41719"/>
                  </a:lnTo>
                  <a:lnTo>
                    <a:pt x="237286" y="37604"/>
                  </a:lnTo>
                  <a:lnTo>
                    <a:pt x="247954" y="31661"/>
                  </a:lnTo>
                  <a:lnTo>
                    <a:pt x="253974" y="30175"/>
                  </a:lnTo>
                  <a:lnTo>
                    <a:pt x="300686" y="30175"/>
                  </a:lnTo>
                  <a:lnTo>
                    <a:pt x="298513" y="27774"/>
                  </a:lnTo>
                  <a:lnTo>
                    <a:pt x="268031" y="13673"/>
                  </a:lnTo>
                  <a:lnTo>
                    <a:pt x="260680" y="13258"/>
                  </a:lnTo>
                  <a:close/>
                </a:path>
                <a:path w="585469" h="205104">
                  <a:moveTo>
                    <a:pt x="300686" y="30175"/>
                  </a:moveTo>
                  <a:lnTo>
                    <a:pt x="267233" y="30175"/>
                  </a:lnTo>
                  <a:lnTo>
                    <a:pt x="273177" y="31661"/>
                  </a:lnTo>
                  <a:lnTo>
                    <a:pt x="283845" y="37604"/>
                  </a:lnTo>
                  <a:lnTo>
                    <a:pt x="288036" y="41719"/>
                  </a:lnTo>
                  <a:lnTo>
                    <a:pt x="294132" y="52235"/>
                  </a:lnTo>
                  <a:lnTo>
                    <a:pt x="295479" y="57592"/>
                  </a:lnTo>
                  <a:lnTo>
                    <a:pt x="295530" y="72351"/>
                  </a:lnTo>
                  <a:lnTo>
                    <a:pt x="294132" y="77876"/>
                  </a:lnTo>
                  <a:lnTo>
                    <a:pt x="288036" y="88544"/>
                  </a:lnTo>
                  <a:lnTo>
                    <a:pt x="283845" y="92697"/>
                  </a:lnTo>
                  <a:lnTo>
                    <a:pt x="273177" y="98640"/>
                  </a:lnTo>
                  <a:lnTo>
                    <a:pt x="267233" y="100126"/>
                  </a:lnTo>
                  <a:lnTo>
                    <a:pt x="300794" y="100126"/>
                  </a:lnTo>
                  <a:lnTo>
                    <a:pt x="302958" y="97383"/>
                  </a:lnTo>
                  <a:lnTo>
                    <a:pt x="374294" y="97383"/>
                  </a:lnTo>
                  <a:lnTo>
                    <a:pt x="374294" y="81838"/>
                  </a:lnTo>
                  <a:lnTo>
                    <a:pt x="311137" y="81838"/>
                  </a:lnTo>
                  <a:lnTo>
                    <a:pt x="311975" y="79324"/>
                  </a:lnTo>
                  <a:lnTo>
                    <a:pt x="313131" y="74828"/>
                  </a:lnTo>
                  <a:lnTo>
                    <a:pt x="313715" y="70027"/>
                  </a:lnTo>
                  <a:lnTo>
                    <a:pt x="313715" y="59893"/>
                  </a:lnTo>
                  <a:lnTo>
                    <a:pt x="313131" y="55143"/>
                  </a:lnTo>
                  <a:lnTo>
                    <a:pt x="311975" y="50685"/>
                  </a:lnTo>
                  <a:lnTo>
                    <a:pt x="311073" y="48005"/>
                  </a:lnTo>
                  <a:lnTo>
                    <a:pt x="374294" y="48005"/>
                  </a:lnTo>
                  <a:lnTo>
                    <a:pt x="374294" y="32461"/>
                  </a:lnTo>
                  <a:lnTo>
                    <a:pt x="302755" y="32461"/>
                  </a:lnTo>
                  <a:lnTo>
                    <a:pt x="300686" y="30175"/>
                  </a:lnTo>
                  <a:close/>
                </a:path>
                <a:path w="585469" h="205104">
                  <a:moveTo>
                    <a:pt x="374294" y="48005"/>
                  </a:moveTo>
                  <a:lnTo>
                    <a:pt x="355320" y="48005"/>
                  </a:lnTo>
                  <a:lnTo>
                    <a:pt x="355320" y="81838"/>
                  </a:lnTo>
                  <a:lnTo>
                    <a:pt x="374294" y="81838"/>
                  </a:lnTo>
                  <a:lnTo>
                    <a:pt x="374294" y="48005"/>
                  </a:lnTo>
                  <a:close/>
                </a:path>
                <a:path w="585469" h="205104">
                  <a:moveTo>
                    <a:pt x="374294" y="228"/>
                  </a:moveTo>
                  <a:lnTo>
                    <a:pt x="355320" y="228"/>
                  </a:lnTo>
                  <a:lnTo>
                    <a:pt x="355320" y="32461"/>
                  </a:lnTo>
                  <a:lnTo>
                    <a:pt x="374294" y="32461"/>
                  </a:lnTo>
                  <a:lnTo>
                    <a:pt x="374294" y="228"/>
                  </a:lnTo>
                  <a:close/>
                </a:path>
                <a:path w="585469" h="205104">
                  <a:moveTo>
                    <a:pt x="187452" y="165049"/>
                  </a:moveTo>
                  <a:lnTo>
                    <a:pt x="0" y="165049"/>
                  </a:lnTo>
                  <a:lnTo>
                    <a:pt x="0" y="180822"/>
                  </a:lnTo>
                  <a:lnTo>
                    <a:pt x="187452" y="180822"/>
                  </a:lnTo>
                  <a:lnTo>
                    <a:pt x="187452" y="165049"/>
                  </a:lnTo>
                  <a:close/>
                </a:path>
                <a:path w="585469" h="205104">
                  <a:moveTo>
                    <a:pt x="102870" y="118186"/>
                  </a:moveTo>
                  <a:lnTo>
                    <a:pt x="84124" y="118186"/>
                  </a:lnTo>
                  <a:lnTo>
                    <a:pt x="84124" y="165049"/>
                  </a:lnTo>
                  <a:lnTo>
                    <a:pt x="102870" y="165049"/>
                  </a:lnTo>
                  <a:lnTo>
                    <a:pt x="102870" y="118186"/>
                  </a:lnTo>
                  <a:close/>
                </a:path>
                <a:path w="585469" h="205104">
                  <a:moveTo>
                    <a:pt x="103124" y="48234"/>
                  </a:moveTo>
                  <a:lnTo>
                    <a:pt x="83870" y="48234"/>
                  </a:lnTo>
                  <a:lnTo>
                    <a:pt x="82461" y="59499"/>
                  </a:lnTo>
                  <a:lnTo>
                    <a:pt x="81508" y="63195"/>
                  </a:lnTo>
                  <a:lnTo>
                    <a:pt x="57007" y="92640"/>
                  </a:lnTo>
                  <a:lnTo>
                    <a:pt x="17723" y="108970"/>
                  </a:lnTo>
                  <a:lnTo>
                    <a:pt x="10287" y="110413"/>
                  </a:lnTo>
                  <a:lnTo>
                    <a:pt x="17602" y="125272"/>
                  </a:lnTo>
                  <a:lnTo>
                    <a:pt x="56607" y="112542"/>
                  </a:lnTo>
                  <a:lnTo>
                    <a:pt x="86614" y="89052"/>
                  </a:lnTo>
                  <a:lnTo>
                    <a:pt x="93611" y="77685"/>
                  </a:lnTo>
                  <a:lnTo>
                    <a:pt x="113179" y="77685"/>
                  </a:lnTo>
                  <a:lnTo>
                    <a:pt x="112623" y="77038"/>
                  </a:lnTo>
                  <a:lnTo>
                    <a:pt x="106908" y="66751"/>
                  </a:lnTo>
                  <a:lnTo>
                    <a:pt x="105473" y="63195"/>
                  </a:lnTo>
                  <a:lnTo>
                    <a:pt x="104533" y="59499"/>
                  </a:lnTo>
                  <a:lnTo>
                    <a:pt x="103124" y="48234"/>
                  </a:lnTo>
                  <a:close/>
                </a:path>
                <a:path w="585469" h="205104">
                  <a:moveTo>
                    <a:pt x="113179" y="77685"/>
                  </a:moveTo>
                  <a:lnTo>
                    <a:pt x="93611" y="77685"/>
                  </a:lnTo>
                  <a:lnTo>
                    <a:pt x="96659" y="82969"/>
                  </a:lnTo>
                  <a:lnTo>
                    <a:pt x="130459" y="112542"/>
                  </a:lnTo>
                  <a:lnTo>
                    <a:pt x="169392" y="125272"/>
                  </a:lnTo>
                  <a:lnTo>
                    <a:pt x="176707" y="110413"/>
                  </a:lnTo>
                  <a:lnTo>
                    <a:pt x="169271" y="108970"/>
                  </a:lnTo>
                  <a:lnTo>
                    <a:pt x="162048" y="107156"/>
                  </a:lnTo>
                  <a:lnTo>
                    <a:pt x="124701" y="88696"/>
                  </a:lnTo>
                  <a:lnTo>
                    <a:pt x="117919" y="83210"/>
                  </a:lnTo>
                  <a:lnTo>
                    <a:pt x="113179" y="77685"/>
                  </a:lnTo>
                  <a:close/>
                </a:path>
                <a:path w="585469" h="205104">
                  <a:moveTo>
                    <a:pt x="169621" y="32689"/>
                  </a:moveTo>
                  <a:lnTo>
                    <a:pt x="17373" y="32689"/>
                  </a:lnTo>
                  <a:lnTo>
                    <a:pt x="17373" y="48234"/>
                  </a:lnTo>
                  <a:lnTo>
                    <a:pt x="169621" y="48234"/>
                  </a:lnTo>
                  <a:lnTo>
                    <a:pt x="169621" y="32689"/>
                  </a:lnTo>
                  <a:close/>
                </a:path>
                <a:path w="585469" h="205104">
                  <a:moveTo>
                    <a:pt x="102870" y="4343"/>
                  </a:moveTo>
                  <a:lnTo>
                    <a:pt x="84124" y="4343"/>
                  </a:lnTo>
                  <a:lnTo>
                    <a:pt x="84124" y="32689"/>
                  </a:lnTo>
                  <a:lnTo>
                    <a:pt x="102870" y="32689"/>
                  </a:lnTo>
                  <a:lnTo>
                    <a:pt x="102870" y="4343"/>
                  </a:lnTo>
                  <a:close/>
                </a:path>
                <a:path w="585469" h="205104">
                  <a:moveTo>
                    <a:pt x="578510" y="114985"/>
                  </a:moveTo>
                  <a:lnTo>
                    <a:pt x="445465" y="114985"/>
                  </a:lnTo>
                  <a:lnTo>
                    <a:pt x="445465" y="130301"/>
                  </a:lnTo>
                  <a:lnTo>
                    <a:pt x="559536" y="130301"/>
                  </a:lnTo>
                  <a:lnTo>
                    <a:pt x="559536" y="151333"/>
                  </a:lnTo>
                  <a:lnTo>
                    <a:pt x="445922" y="151333"/>
                  </a:lnTo>
                  <a:lnTo>
                    <a:pt x="445922" y="204825"/>
                  </a:lnTo>
                  <a:lnTo>
                    <a:pt x="585368" y="204825"/>
                  </a:lnTo>
                  <a:lnTo>
                    <a:pt x="585368" y="189509"/>
                  </a:lnTo>
                  <a:lnTo>
                    <a:pt x="464667" y="189509"/>
                  </a:lnTo>
                  <a:lnTo>
                    <a:pt x="464667" y="165734"/>
                  </a:lnTo>
                  <a:lnTo>
                    <a:pt x="578510" y="165734"/>
                  </a:lnTo>
                  <a:lnTo>
                    <a:pt x="578510" y="114985"/>
                  </a:lnTo>
                  <a:close/>
                </a:path>
                <a:path w="585469" h="205104">
                  <a:moveTo>
                    <a:pt x="514731" y="10286"/>
                  </a:moveTo>
                  <a:lnTo>
                    <a:pt x="422376" y="10286"/>
                  </a:lnTo>
                  <a:lnTo>
                    <a:pt x="422376" y="25831"/>
                  </a:lnTo>
                  <a:lnTo>
                    <a:pt x="493725" y="25831"/>
                  </a:lnTo>
                  <a:lnTo>
                    <a:pt x="493560" y="28155"/>
                  </a:lnTo>
                  <a:lnTo>
                    <a:pt x="472982" y="65779"/>
                  </a:lnTo>
                  <a:lnTo>
                    <a:pt x="436492" y="87296"/>
                  </a:lnTo>
                  <a:lnTo>
                    <a:pt x="411861" y="94640"/>
                  </a:lnTo>
                  <a:lnTo>
                    <a:pt x="418490" y="110185"/>
                  </a:lnTo>
                  <a:lnTo>
                    <a:pt x="458866" y="95890"/>
                  </a:lnTo>
                  <a:lnTo>
                    <a:pt x="496793" y="65558"/>
                  </a:lnTo>
                  <a:lnTo>
                    <a:pt x="508520" y="44805"/>
                  </a:lnTo>
                  <a:lnTo>
                    <a:pt x="578510" y="44805"/>
                  </a:lnTo>
                  <a:lnTo>
                    <a:pt x="578510" y="29946"/>
                  </a:lnTo>
                  <a:lnTo>
                    <a:pt x="512699" y="29946"/>
                  </a:lnTo>
                  <a:lnTo>
                    <a:pt x="514007" y="22834"/>
                  </a:lnTo>
                  <a:lnTo>
                    <a:pt x="514489" y="18770"/>
                  </a:lnTo>
                  <a:lnTo>
                    <a:pt x="514731" y="14592"/>
                  </a:lnTo>
                  <a:lnTo>
                    <a:pt x="514731" y="10286"/>
                  </a:lnTo>
                  <a:close/>
                </a:path>
                <a:path w="585469" h="205104">
                  <a:moveTo>
                    <a:pt x="578510" y="44805"/>
                  </a:moveTo>
                  <a:lnTo>
                    <a:pt x="559536" y="44805"/>
                  </a:lnTo>
                  <a:lnTo>
                    <a:pt x="559536" y="69494"/>
                  </a:lnTo>
                  <a:lnTo>
                    <a:pt x="505358" y="69494"/>
                  </a:lnTo>
                  <a:lnTo>
                    <a:pt x="505358" y="84353"/>
                  </a:lnTo>
                  <a:lnTo>
                    <a:pt x="559536" y="84353"/>
                  </a:lnTo>
                  <a:lnTo>
                    <a:pt x="559536" y="105613"/>
                  </a:lnTo>
                  <a:lnTo>
                    <a:pt x="578510" y="105613"/>
                  </a:lnTo>
                  <a:lnTo>
                    <a:pt x="578510" y="44805"/>
                  </a:lnTo>
                  <a:close/>
                </a:path>
                <a:path w="585469" h="205104">
                  <a:moveTo>
                    <a:pt x="578510" y="0"/>
                  </a:moveTo>
                  <a:lnTo>
                    <a:pt x="559536" y="0"/>
                  </a:lnTo>
                  <a:lnTo>
                    <a:pt x="559536" y="29946"/>
                  </a:lnTo>
                  <a:lnTo>
                    <a:pt x="578510" y="29946"/>
                  </a:lnTo>
                  <a:lnTo>
                    <a:pt x="578510" y="0"/>
                  </a:lnTo>
                  <a:close/>
                </a:path>
              </a:pathLst>
            </a:custGeom>
            <a:solidFill>
              <a:srgbClr val="252525"/>
            </a:solidFill>
          </p:spPr>
          <p:txBody>
            <a:bodyPr wrap="square" lIns="0" tIns="0" rIns="0" bIns="0" rtlCol="0"/>
            <a:lstStyle/>
            <a:p>
              <a:endParaRPr/>
            </a:p>
          </p:txBody>
        </p:sp>
        <p:sp>
          <p:nvSpPr>
            <p:cNvPr id="17" name="object 17"/>
            <p:cNvSpPr/>
            <p:nvPr/>
          </p:nvSpPr>
          <p:spPr>
            <a:xfrm>
              <a:off x="2084451" y="8633609"/>
              <a:ext cx="585470" cy="205104"/>
            </a:xfrm>
            <a:custGeom>
              <a:avLst/>
              <a:gdLst/>
              <a:ahLst/>
              <a:cxnLst/>
              <a:rect l="l" t="t" r="r" b="b"/>
              <a:pathLst>
                <a:path w="585469" h="205104">
                  <a:moveTo>
                    <a:pt x="242392" y="137159"/>
                  </a:moveTo>
                  <a:lnTo>
                    <a:pt x="261137" y="137159"/>
                  </a:lnTo>
                  <a:lnTo>
                    <a:pt x="261137" y="186766"/>
                  </a:lnTo>
                  <a:lnTo>
                    <a:pt x="380009" y="186766"/>
                  </a:lnTo>
                  <a:lnTo>
                    <a:pt x="380009" y="202310"/>
                  </a:lnTo>
                  <a:lnTo>
                    <a:pt x="242392" y="202310"/>
                  </a:lnTo>
                  <a:lnTo>
                    <a:pt x="242392" y="193395"/>
                  </a:lnTo>
                  <a:lnTo>
                    <a:pt x="242392" y="186766"/>
                  </a:lnTo>
                  <a:lnTo>
                    <a:pt x="242392" y="137159"/>
                  </a:lnTo>
                  <a:close/>
                </a:path>
                <a:path w="585469" h="205104">
                  <a:moveTo>
                    <a:pt x="84124" y="118186"/>
                  </a:moveTo>
                  <a:lnTo>
                    <a:pt x="102870" y="118186"/>
                  </a:lnTo>
                  <a:lnTo>
                    <a:pt x="102870" y="165049"/>
                  </a:lnTo>
                  <a:lnTo>
                    <a:pt x="187452" y="165049"/>
                  </a:lnTo>
                  <a:lnTo>
                    <a:pt x="187452" y="180822"/>
                  </a:lnTo>
                  <a:lnTo>
                    <a:pt x="0" y="180822"/>
                  </a:lnTo>
                  <a:lnTo>
                    <a:pt x="0" y="165049"/>
                  </a:lnTo>
                  <a:lnTo>
                    <a:pt x="84124" y="165049"/>
                  </a:lnTo>
                  <a:lnTo>
                    <a:pt x="84124" y="118186"/>
                  </a:lnTo>
                  <a:close/>
                </a:path>
                <a:path w="585469" h="205104">
                  <a:moveTo>
                    <a:pt x="445465" y="114985"/>
                  </a:moveTo>
                  <a:lnTo>
                    <a:pt x="578510" y="114985"/>
                  </a:lnTo>
                  <a:lnTo>
                    <a:pt x="578510" y="165734"/>
                  </a:lnTo>
                  <a:lnTo>
                    <a:pt x="464667" y="165734"/>
                  </a:lnTo>
                  <a:lnTo>
                    <a:pt x="464667" y="189509"/>
                  </a:lnTo>
                  <a:lnTo>
                    <a:pt x="585368" y="189509"/>
                  </a:lnTo>
                  <a:lnTo>
                    <a:pt x="585368" y="204825"/>
                  </a:lnTo>
                  <a:lnTo>
                    <a:pt x="445922" y="204825"/>
                  </a:lnTo>
                  <a:lnTo>
                    <a:pt x="445922" y="198653"/>
                  </a:lnTo>
                  <a:lnTo>
                    <a:pt x="445922" y="189509"/>
                  </a:lnTo>
                  <a:lnTo>
                    <a:pt x="445922" y="151333"/>
                  </a:lnTo>
                  <a:lnTo>
                    <a:pt x="559536" y="151333"/>
                  </a:lnTo>
                  <a:lnTo>
                    <a:pt x="559536" y="130301"/>
                  </a:lnTo>
                  <a:lnTo>
                    <a:pt x="445465" y="130301"/>
                  </a:lnTo>
                  <a:lnTo>
                    <a:pt x="445465" y="114985"/>
                  </a:lnTo>
                  <a:close/>
                </a:path>
                <a:path w="585469" h="205104">
                  <a:moveTo>
                    <a:pt x="311073" y="48005"/>
                  </a:moveTo>
                  <a:lnTo>
                    <a:pt x="311975" y="50685"/>
                  </a:lnTo>
                  <a:lnTo>
                    <a:pt x="313131" y="55143"/>
                  </a:lnTo>
                  <a:lnTo>
                    <a:pt x="313715" y="59893"/>
                  </a:lnTo>
                  <a:lnTo>
                    <a:pt x="313715" y="64922"/>
                  </a:lnTo>
                  <a:lnTo>
                    <a:pt x="313715" y="70027"/>
                  </a:lnTo>
                  <a:lnTo>
                    <a:pt x="313131" y="74828"/>
                  </a:lnTo>
                  <a:lnTo>
                    <a:pt x="311975" y="79324"/>
                  </a:lnTo>
                  <a:lnTo>
                    <a:pt x="311137" y="81838"/>
                  </a:lnTo>
                  <a:lnTo>
                    <a:pt x="355320" y="81838"/>
                  </a:lnTo>
                  <a:lnTo>
                    <a:pt x="355320" y="48005"/>
                  </a:lnTo>
                  <a:lnTo>
                    <a:pt x="311073" y="48005"/>
                  </a:lnTo>
                  <a:close/>
                </a:path>
                <a:path w="585469" h="205104">
                  <a:moveTo>
                    <a:pt x="260680" y="30175"/>
                  </a:moveTo>
                  <a:lnTo>
                    <a:pt x="253974" y="30175"/>
                  </a:lnTo>
                  <a:lnTo>
                    <a:pt x="247954" y="31661"/>
                  </a:lnTo>
                  <a:lnTo>
                    <a:pt x="242620" y="34632"/>
                  </a:lnTo>
                  <a:lnTo>
                    <a:pt x="237286" y="37604"/>
                  </a:lnTo>
                  <a:lnTo>
                    <a:pt x="233095" y="41719"/>
                  </a:lnTo>
                  <a:lnTo>
                    <a:pt x="230047" y="46977"/>
                  </a:lnTo>
                  <a:lnTo>
                    <a:pt x="226999" y="52235"/>
                  </a:lnTo>
                  <a:lnTo>
                    <a:pt x="225475" y="58292"/>
                  </a:lnTo>
                  <a:lnTo>
                    <a:pt x="225475" y="65150"/>
                  </a:lnTo>
                  <a:lnTo>
                    <a:pt x="225475" y="71856"/>
                  </a:lnTo>
                  <a:lnTo>
                    <a:pt x="242620" y="95669"/>
                  </a:lnTo>
                  <a:lnTo>
                    <a:pt x="247954" y="98640"/>
                  </a:lnTo>
                  <a:lnTo>
                    <a:pt x="253974" y="100126"/>
                  </a:lnTo>
                  <a:lnTo>
                    <a:pt x="260680" y="100126"/>
                  </a:lnTo>
                  <a:lnTo>
                    <a:pt x="267233" y="100126"/>
                  </a:lnTo>
                  <a:lnTo>
                    <a:pt x="291084" y="83210"/>
                  </a:lnTo>
                  <a:lnTo>
                    <a:pt x="294132" y="77876"/>
                  </a:lnTo>
                  <a:lnTo>
                    <a:pt x="295656" y="71856"/>
                  </a:lnTo>
                  <a:lnTo>
                    <a:pt x="295656" y="65150"/>
                  </a:lnTo>
                  <a:lnTo>
                    <a:pt x="295656" y="58292"/>
                  </a:lnTo>
                  <a:lnTo>
                    <a:pt x="294132" y="52235"/>
                  </a:lnTo>
                  <a:lnTo>
                    <a:pt x="291084" y="46977"/>
                  </a:lnTo>
                  <a:lnTo>
                    <a:pt x="288036" y="41719"/>
                  </a:lnTo>
                  <a:lnTo>
                    <a:pt x="283845" y="37604"/>
                  </a:lnTo>
                  <a:lnTo>
                    <a:pt x="278511" y="34632"/>
                  </a:lnTo>
                  <a:lnTo>
                    <a:pt x="273177" y="31661"/>
                  </a:lnTo>
                  <a:lnTo>
                    <a:pt x="267233" y="30175"/>
                  </a:lnTo>
                  <a:lnTo>
                    <a:pt x="260680" y="30175"/>
                  </a:lnTo>
                  <a:close/>
                </a:path>
                <a:path w="585469" h="205104">
                  <a:moveTo>
                    <a:pt x="84124" y="4343"/>
                  </a:moveTo>
                  <a:lnTo>
                    <a:pt x="102870" y="4343"/>
                  </a:lnTo>
                  <a:lnTo>
                    <a:pt x="102870" y="32689"/>
                  </a:lnTo>
                  <a:lnTo>
                    <a:pt x="169621" y="32689"/>
                  </a:lnTo>
                  <a:lnTo>
                    <a:pt x="169621" y="48234"/>
                  </a:lnTo>
                  <a:lnTo>
                    <a:pt x="103124" y="48234"/>
                  </a:lnTo>
                  <a:lnTo>
                    <a:pt x="104533" y="59499"/>
                  </a:lnTo>
                  <a:lnTo>
                    <a:pt x="129987" y="92640"/>
                  </a:lnTo>
                  <a:lnTo>
                    <a:pt x="169271" y="108970"/>
                  </a:lnTo>
                  <a:lnTo>
                    <a:pt x="176707" y="110413"/>
                  </a:lnTo>
                  <a:lnTo>
                    <a:pt x="169392" y="125272"/>
                  </a:lnTo>
                  <a:lnTo>
                    <a:pt x="130459" y="112542"/>
                  </a:lnTo>
                  <a:lnTo>
                    <a:pt x="96659" y="82969"/>
                  </a:lnTo>
                  <a:lnTo>
                    <a:pt x="93611" y="77685"/>
                  </a:lnTo>
                  <a:lnTo>
                    <a:pt x="90551" y="82969"/>
                  </a:lnTo>
                  <a:lnTo>
                    <a:pt x="56607" y="112542"/>
                  </a:lnTo>
                  <a:lnTo>
                    <a:pt x="17602" y="125272"/>
                  </a:lnTo>
                  <a:lnTo>
                    <a:pt x="10287" y="110413"/>
                  </a:lnTo>
                  <a:lnTo>
                    <a:pt x="17723" y="108970"/>
                  </a:lnTo>
                  <a:lnTo>
                    <a:pt x="24945" y="107156"/>
                  </a:lnTo>
                  <a:lnTo>
                    <a:pt x="62293" y="88696"/>
                  </a:lnTo>
                  <a:lnTo>
                    <a:pt x="83870" y="48234"/>
                  </a:lnTo>
                  <a:lnTo>
                    <a:pt x="17373" y="48234"/>
                  </a:lnTo>
                  <a:lnTo>
                    <a:pt x="17373" y="32689"/>
                  </a:lnTo>
                  <a:lnTo>
                    <a:pt x="84124" y="32689"/>
                  </a:lnTo>
                  <a:lnTo>
                    <a:pt x="84124" y="4343"/>
                  </a:lnTo>
                  <a:close/>
                </a:path>
                <a:path w="585469" h="205104">
                  <a:moveTo>
                    <a:pt x="355320" y="228"/>
                  </a:moveTo>
                  <a:lnTo>
                    <a:pt x="374294" y="228"/>
                  </a:lnTo>
                  <a:lnTo>
                    <a:pt x="374294" y="152933"/>
                  </a:lnTo>
                  <a:lnTo>
                    <a:pt x="355320" y="152933"/>
                  </a:lnTo>
                  <a:lnTo>
                    <a:pt x="355320" y="97383"/>
                  </a:lnTo>
                  <a:lnTo>
                    <a:pt x="302958" y="97383"/>
                  </a:lnTo>
                  <a:lnTo>
                    <a:pt x="268031" y="116400"/>
                  </a:lnTo>
                  <a:lnTo>
                    <a:pt x="260680" y="116814"/>
                  </a:lnTo>
                  <a:lnTo>
                    <a:pt x="253229" y="116400"/>
                  </a:lnTo>
                  <a:lnTo>
                    <a:pt x="218189" y="97412"/>
                  </a:lnTo>
                  <a:lnTo>
                    <a:pt x="207416" y="64922"/>
                  </a:lnTo>
                  <a:lnTo>
                    <a:pt x="207852" y="57592"/>
                  </a:lnTo>
                  <a:lnTo>
                    <a:pt x="227676" y="23517"/>
                  </a:lnTo>
                  <a:lnTo>
                    <a:pt x="260680" y="13258"/>
                  </a:lnTo>
                  <a:lnTo>
                    <a:pt x="268031" y="13673"/>
                  </a:lnTo>
                  <a:lnTo>
                    <a:pt x="302755" y="32461"/>
                  </a:lnTo>
                  <a:lnTo>
                    <a:pt x="355320" y="32461"/>
                  </a:lnTo>
                  <a:lnTo>
                    <a:pt x="355320" y="228"/>
                  </a:lnTo>
                  <a:close/>
                </a:path>
                <a:path w="585469" h="205104">
                  <a:moveTo>
                    <a:pt x="559536" y="0"/>
                  </a:moveTo>
                  <a:lnTo>
                    <a:pt x="578510" y="0"/>
                  </a:lnTo>
                  <a:lnTo>
                    <a:pt x="578510" y="105613"/>
                  </a:lnTo>
                  <a:lnTo>
                    <a:pt x="559536" y="105613"/>
                  </a:lnTo>
                  <a:lnTo>
                    <a:pt x="559536" y="84353"/>
                  </a:lnTo>
                  <a:lnTo>
                    <a:pt x="505358" y="84353"/>
                  </a:lnTo>
                  <a:lnTo>
                    <a:pt x="505358" y="69494"/>
                  </a:lnTo>
                  <a:lnTo>
                    <a:pt x="559536" y="69494"/>
                  </a:lnTo>
                  <a:lnTo>
                    <a:pt x="559536" y="44805"/>
                  </a:lnTo>
                  <a:lnTo>
                    <a:pt x="508520" y="44805"/>
                  </a:lnTo>
                  <a:lnTo>
                    <a:pt x="508241" y="45694"/>
                  </a:lnTo>
                  <a:lnTo>
                    <a:pt x="506793" y="49250"/>
                  </a:lnTo>
                  <a:lnTo>
                    <a:pt x="480276" y="82303"/>
                  </a:lnTo>
                  <a:lnTo>
                    <a:pt x="446493" y="101469"/>
                  </a:lnTo>
                  <a:lnTo>
                    <a:pt x="418490" y="110185"/>
                  </a:lnTo>
                  <a:lnTo>
                    <a:pt x="411861" y="94640"/>
                  </a:lnTo>
                  <a:lnTo>
                    <a:pt x="424705" y="91261"/>
                  </a:lnTo>
                  <a:lnTo>
                    <a:pt x="436492" y="87296"/>
                  </a:lnTo>
                  <a:lnTo>
                    <a:pt x="472982" y="65779"/>
                  </a:lnTo>
                  <a:lnTo>
                    <a:pt x="493560" y="28155"/>
                  </a:lnTo>
                  <a:lnTo>
                    <a:pt x="493725" y="25831"/>
                  </a:lnTo>
                  <a:lnTo>
                    <a:pt x="422376" y="25831"/>
                  </a:lnTo>
                  <a:lnTo>
                    <a:pt x="422376" y="10286"/>
                  </a:lnTo>
                  <a:lnTo>
                    <a:pt x="494157" y="10286"/>
                  </a:lnTo>
                  <a:lnTo>
                    <a:pt x="502615" y="10286"/>
                  </a:lnTo>
                  <a:lnTo>
                    <a:pt x="514731" y="10286"/>
                  </a:lnTo>
                  <a:lnTo>
                    <a:pt x="514731" y="14592"/>
                  </a:lnTo>
                  <a:lnTo>
                    <a:pt x="514489" y="18770"/>
                  </a:lnTo>
                  <a:lnTo>
                    <a:pt x="514007" y="22834"/>
                  </a:lnTo>
                  <a:lnTo>
                    <a:pt x="512699" y="29946"/>
                  </a:lnTo>
                  <a:lnTo>
                    <a:pt x="559536" y="29946"/>
                  </a:lnTo>
                  <a:lnTo>
                    <a:pt x="559536" y="0"/>
                  </a:lnTo>
                  <a:close/>
                </a:path>
              </a:pathLst>
            </a:custGeom>
            <a:ln w="3175">
              <a:solidFill>
                <a:srgbClr val="404040"/>
              </a:solidFill>
            </a:ln>
          </p:spPr>
          <p:txBody>
            <a:bodyPr wrap="square" lIns="0" tIns="0" rIns="0" bIns="0" rtlCol="0"/>
            <a:lstStyle/>
            <a:p>
              <a:endParaRPr/>
            </a:p>
          </p:txBody>
        </p:sp>
        <p:pic>
          <p:nvPicPr>
            <p:cNvPr id="18" name="object 18"/>
            <p:cNvPicPr/>
            <p:nvPr/>
          </p:nvPicPr>
          <p:blipFill>
            <a:blip r:embed="rId5" cstate="print"/>
            <a:stretch>
              <a:fillRect/>
            </a:stretch>
          </p:blipFill>
          <p:spPr>
            <a:xfrm>
              <a:off x="2734437" y="8655173"/>
              <a:ext cx="113233" cy="169011"/>
            </a:xfrm>
            <a:prstGeom prst="rect">
              <a:avLst/>
            </a:prstGeom>
          </p:spPr>
        </p:pic>
        <p:sp>
          <p:nvSpPr>
            <p:cNvPr id="19" name="object 19"/>
            <p:cNvSpPr/>
            <p:nvPr/>
          </p:nvSpPr>
          <p:spPr>
            <a:xfrm>
              <a:off x="2870301" y="8633612"/>
              <a:ext cx="788670" cy="207645"/>
            </a:xfrm>
            <a:custGeom>
              <a:avLst/>
              <a:gdLst/>
              <a:ahLst/>
              <a:cxnLst/>
              <a:rect l="l" t="t" r="r" b="b"/>
              <a:pathLst>
                <a:path w="788670" h="207645">
                  <a:moveTo>
                    <a:pt x="380009" y="163677"/>
                  </a:moveTo>
                  <a:lnTo>
                    <a:pt x="192557" y="163677"/>
                  </a:lnTo>
                  <a:lnTo>
                    <a:pt x="192557" y="179451"/>
                  </a:lnTo>
                  <a:lnTo>
                    <a:pt x="380009" y="179451"/>
                  </a:lnTo>
                  <a:lnTo>
                    <a:pt x="380009" y="163677"/>
                  </a:lnTo>
                  <a:close/>
                </a:path>
                <a:path w="788670" h="207645">
                  <a:moveTo>
                    <a:pt x="788441" y="163220"/>
                  </a:moveTo>
                  <a:lnTo>
                    <a:pt x="600989" y="163220"/>
                  </a:lnTo>
                  <a:lnTo>
                    <a:pt x="600989" y="178993"/>
                  </a:lnTo>
                  <a:lnTo>
                    <a:pt x="788441" y="178993"/>
                  </a:lnTo>
                  <a:lnTo>
                    <a:pt x="788441" y="163220"/>
                  </a:lnTo>
                  <a:close/>
                </a:path>
                <a:path w="788670" h="207645">
                  <a:moveTo>
                    <a:pt x="18973" y="17602"/>
                  </a:moveTo>
                  <a:lnTo>
                    <a:pt x="0" y="17602"/>
                  </a:lnTo>
                  <a:lnTo>
                    <a:pt x="0" y="157276"/>
                  </a:lnTo>
                  <a:lnTo>
                    <a:pt x="97383" y="157276"/>
                  </a:lnTo>
                  <a:lnTo>
                    <a:pt x="97383" y="141503"/>
                  </a:lnTo>
                  <a:lnTo>
                    <a:pt x="18973" y="141503"/>
                  </a:lnTo>
                  <a:lnTo>
                    <a:pt x="18973" y="87096"/>
                  </a:lnTo>
                  <a:lnTo>
                    <a:pt x="97383" y="87096"/>
                  </a:lnTo>
                  <a:lnTo>
                    <a:pt x="97383" y="72009"/>
                  </a:lnTo>
                  <a:lnTo>
                    <a:pt x="18973" y="72009"/>
                  </a:lnTo>
                  <a:lnTo>
                    <a:pt x="18973" y="17602"/>
                  </a:lnTo>
                  <a:close/>
                </a:path>
                <a:path w="788670" h="207645">
                  <a:moveTo>
                    <a:pt x="97383" y="87096"/>
                  </a:moveTo>
                  <a:lnTo>
                    <a:pt x="78638" y="87096"/>
                  </a:lnTo>
                  <a:lnTo>
                    <a:pt x="78638" y="141503"/>
                  </a:lnTo>
                  <a:lnTo>
                    <a:pt x="97383" y="141503"/>
                  </a:lnTo>
                  <a:lnTo>
                    <a:pt x="97383" y="87096"/>
                  </a:lnTo>
                  <a:close/>
                </a:path>
                <a:path w="788670" h="207645">
                  <a:moveTo>
                    <a:pt x="97383" y="17602"/>
                  </a:moveTo>
                  <a:lnTo>
                    <a:pt x="78638" y="17602"/>
                  </a:lnTo>
                  <a:lnTo>
                    <a:pt x="78638" y="72009"/>
                  </a:lnTo>
                  <a:lnTo>
                    <a:pt x="97383" y="72009"/>
                  </a:lnTo>
                  <a:lnTo>
                    <a:pt x="97383" y="17602"/>
                  </a:lnTo>
                  <a:close/>
                </a:path>
                <a:path w="788670" h="207645">
                  <a:moveTo>
                    <a:pt x="295884" y="36118"/>
                  </a:moveTo>
                  <a:lnTo>
                    <a:pt x="276225" y="36118"/>
                  </a:lnTo>
                  <a:lnTo>
                    <a:pt x="276225" y="51587"/>
                  </a:lnTo>
                  <a:lnTo>
                    <a:pt x="274777" y="57950"/>
                  </a:lnTo>
                  <a:lnTo>
                    <a:pt x="249516" y="91516"/>
                  </a:lnTo>
                  <a:lnTo>
                    <a:pt x="215798" y="109423"/>
                  </a:lnTo>
                  <a:lnTo>
                    <a:pt x="201701" y="112699"/>
                  </a:lnTo>
                  <a:lnTo>
                    <a:pt x="209473" y="128016"/>
                  </a:lnTo>
                  <a:lnTo>
                    <a:pt x="245249" y="114214"/>
                  </a:lnTo>
                  <a:lnTo>
                    <a:pt x="274967" y="90068"/>
                  </a:lnTo>
                  <a:lnTo>
                    <a:pt x="286207" y="72212"/>
                  </a:lnTo>
                  <a:lnTo>
                    <a:pt x="304585" y="72212"/>
                  </a:lnTo>
                  <a:lnTo>
                    <a:pt x="303123" y="70104"/>
                  </a:lnTo>
                  <a:lnTo>
                    <a:pt x="297332" y="57912"/>
                  </a:lnTo>
                  <a:lnTo>
                    <a:pt x="295884" y="51587"/>
                  </a:lnTo>
                  <a:lnTo>
                    <a:pt x="295884" y="36118"/>
                  </a:lnTo>
                  <a:close/>
                </a:path>
                <a:path w="788670" h="207645">
                  <a:moveTo>
                    <a:pt x="304585" y="72212"/>
                  </a:moveTo>
                  <a:lnTo>
                    <a:pt x="286207" y="72212"/>
                  </a:lnTo>
                  <a:lnTo>
                    <a:pt x="290144" y="79832"/>
                  </a:lnTo>
                  <a:lnTo>
                    <a:pt x="321752" y="110442"/>
                  </a:lnTo>
                  <a:lnTo>
                    <a:pt x="357392" y="125679"/>
                  </a:lnTo>
                  <a:lnTo>
                    <a:pt x="363550" y="127101"/>
                  </a:lnTo>
                  <a:lnTo>
                    <a:pt x="371322" y="112014"/>
                  </a:lnTo>
                  <a:lnTo>
                    <a:pt x="364159" y="110794"/>
                  </a:lnTo>
                  <a:lnTo>
                    <a:pt x="356958" y="108775"/>
                  </a:lnTo>
                  <a:lnTo>
                    <a:pt x="322859" y="91249"/>
                  </a:lnTo>
                  <a:lnTo>
                    <a:pt x="307085" y="75819"/>
                  </a:lnTo>
                  <a:lnTo>
                    <a:pt x="304585" y="72212"/>
                  </a:lnTo>
                  <a:close/>
                </a:path>
                <a:path w="788670" h="207645">
                  <a:moveTo>
                    <a:pt x="364007" y="20574"/>
                  </a:moveTo>
                  <a:lnTo>
                    <a:pt x="208102" y="20574"/>
                  </a:lnTo>
                  <a:lnTo>
                    <a:pt x="208102" y="36118"/>
                  </a:lnTo>
                  <a:lnTo>
                    <a:pt x="364007" y="36118"/>
                  </a:lnTo>
                  <a:lnTo>
                    <a:pt x="364007" y="20574"/>
                  </a:lnTo>
                  <a:close/>
                </a:path>
                <a:path w="788670" h="207645">
                  <a:moveTo>
                    <a:pt x="428548" y="20345"/>
                  </a:moveTo>
                  <a:lnTo>
                    <a:pt x="409803" y="20345"/>
                  </a:lnTo>
                  <a:lnTo>
                    <a:pt x="409803" y="153619"/>
                  </a:lnTo>
                  <a:lnTo>
                    <a:pt x="426719" y="153619"/>
                  </a:lnTo>
                  <a:lnTo>
                    <a:pt x="439078" y="153483"/>
                  </a:lnTo>
                  <a:lnTo>
                    <a:pt x="488913" y="150140"/>
                  </a:lnTo>
                  <a:lnTo>
                    <a:pt x="528218" y="143560"/>
                  </a:lnTo>
                  <a:lnTo>
                    <a:pt x="527204" y="137109"/>
                  </a:lnTo>
                  <a:lnTo>
                    <a:pt x="428548" y="137109"/>
                  </a:lnTo>
                  <a:lnTo>
                    <a:pt x="428548" y="20345"/>
                  </a:lnTo>
                  <a:close/>
                </a:path>
                <a:path w="788670" h="207645">
                  <a:moveTo>
                    <a:pt x="525703" y="127558"/>
                  </a:moveTo>
                  <a:lnTo>
                    <a:pt x="487449" y="133709"/>
                  </a:lnTo>
                  <a:lnTo>
                    <a:pt x="428548" y="137109"/>
                  </a:lnTo>
                  <a:lnTo>
                    <a:pt x="527204" y="137109"/>
                  </a:lnTo>
                  <a:lnTo>
                    <a:pt x="525703" y="127558"/>
                  </a:lnTo>
                  <a:close/>
                </a:path>
                <a:path w="788670" h="207645">
                  <a:moveTo>
                    <a:pt x="703630" y="14173"/>
                  </a:moveTo>
                  <a:lnTo>
                    <a:pt x="683742" y="14173"/>
                  </a:lnTo>
                  <a:lnTo>
                    <a:pt x="683742" y="37185"/>
                  </a:lnTo>
                  <a:lnTo>
                    <a:pt x="682332" y="44005"/>
                  </a:lnTo>
                  <a:lnTo>
                    <a:pt x="657224" y="80276"/>
                  </a:lnTo>
                  <a:lnTo>
                    <a:pt x="623125" y="99898"/>
                  </a:lnTo>
                  <a:lnTo>
                    <a:pt x="608761" y="103784"/>
                  </a:lnTo>
                  <a:lnTo>
                    <a:pt x="617219" y="119557"/>
                  </a:lnTo>
                  <a:lnTo>
                    <a:pt x="653224" y="104527"/>
                  </a:lnTo>
                  <a:lnTo>
                    <a:pt x="682942" y="78295"/>
                  </a:lnTo>
                  <a:lnTo>
                    <a:pt x="693851" y="59766"/>
                  </a:lnTo>
                  <a:lnTo>
                    <a:pt x="712450" y="59766"/>
                  </a:lnTo>
                  <a:lnTo>
                    <a:pt x="710869" y="57264"/>
                  </a:lnTo>
                  <a:lnTo>
                    <a:pt x="705078" y="44005"/>
                  </a:lnTo>
                  <a:lnTo>
                    <a:pt x="703630" y="37185"/>
                  </a:lnTo>
                  <a:lnTo>
                    <a:pt x="703630" y="14173"/>
                  </a:lnTo>
                  <a:close/>
                </a:path>
                <a:path w="788670" h="207645">
                  <a:moveTo>
                    <a:pt x="712450" y="59766"/>
                  </a:moveTo>
                  <a:lnTo>
                    <a:pt x="693851" y="59766"/>
                  </a:lnTo>
                  <a:lnTo>
                    <a:pt x="697458" y="67462"/>
                  </a:lnTo>
                  <a:lnTo>
                    <a:pt x="723633" y="96926"/>
                  </a:lnTo>
                  <a:lnTo>
                    <a:pt x="758151" y="115900"/>
                  </a:lnTo>
                  <a:lnTo>
                    <a:pt x="770382" y="119557"/>
                  </a:lnTo>
                  <a:lnTo>
                    <a:pt x="779068" y="103784"/>
                  </a:lnTo>
                  <a:lnTo>
                    <a:pt x="771753" y="102412"/>
                  </a:lnTo>
                  <a:lnTo>
                    <a:pt x="764476" y="100088"/>
                  </a:lnTo>
                  <a:lnTo>
                    <a:pt x="730376" y="80276"/>
                  </a:lnTo>
                  <a:lnTo>
                    <a:pt x="714794" y="63474"/>
                  </a:lnTo>
                  <a:lnTo>
                    <a:pt x="712450" y="59766"/>
                  </a:lnTo>
                  <a:close/>
                </a:path>
                <a:path w="788670" h="207645">
                  <a:moveTo>
                    <a:pt x="565937" y="0"/>
                  </a:moveTo>
                  <a:lnTo>
                    <a:pt x="547192" y="0"/>
                  </a:lnTo>
                  <a:lnTo>
                    <a:pt x="547192" y="206883"/>
                  </a:lnTo>
                  <a:lnTo>
                    <a:pt x="565937" y="206883"/>
                  </a:lnTo>
                  <a:lnTo>
                    <a:pt x="565937" y="0"/>
                  </a:lnTo>
                  <a:close/>
                </a:path>
                <a:path w="788670" h="207645">
                  <a:moveTo>
                    <a:pt x="157505" y="0"/>
                  </a:moveTo>
                  <a:lnTo>
                    <a:pt x="138531" y="0"/>
                  </a:lnTo>
                  <a:lnTo>
                    <a:pt x="138531" y="207111"/>
                  </a:lnTo>
                  <a:lnTo>
                    <a:pt x="157505" y="207111"/>
                  </a:lnTo>
                  <a:lnTo>
                    <a:pt x="157505" y="0"/>
                  </a:lnTo>
                  <a:close/>
                </a:path>
              </a:pathLst>
            </a:custGeom>
            <a:solidFill>
              <a:srgbClr val="252525"/>
            </a:solidFill>
          </p:spPr>
          <p:txBody>
            <a:bodyPr wrap="square" lIns="0" tIns="0" rIns="0" bIns="0" rtlCol="0"/>
            <a:lstStyle/>
            <a:p>
              <a:endParaRPr/>
            </a:p>
          </p:txBody>
        </p:sp>
        <p:sp>
          <p:nvSpPr>
            <p:cNvPr id="20" name="object 20"/>
            <p:cNvSpPr/>
            <p:nvPr/>
          </p:nvSpPr>
          <p:spPr>
            <a:xfrm>
              <a:off x="2889275" y="8720709"/>
              <a:ext cx="769620" cy="92710"/>
            </a:xfrm>
            <a:custGeom>
              <a:avLst/>
              <a:gdLst/>
              <a:ahLst/>
              <a:cxnLst/>
              <a:rect l="l" t="t" r="r" b="b"/>
              <a:pathLst>
                <a:path w="769620" h="92709">
                  <a:moveTo>
                    <a:pt x="173583" y="76580"/>
                  </a:moveTo>
                  <a:lnTo>
                    <a:pt x="361035" y="76580"/>
                  </a:lnTo>
                  <a:lnTo>
                    <a:pt x="361035" y="92354"/>
                  </a:lnTo>
                  <a:lnTo>
                    <a:pt x="173583" y="92354"/>
                  </a:lnTo>
                  <a:lnTo>
                    <a:pt x="173583" y="76580"/>
                  </a:lnTo>
                  <a:close/>
                </a:path>
                <a:path w="769620" h="92709">
                  <a:moveTo>
                    <a:pt x="582015" y="76123"/>
                  </a:moveTo>
                  <a:lnTo>
                    <a:pt x="769467" y="76123"/>
                  </a:lnTo>
                  <a:lnTo>
                    <a:pt x="769467" y="91897"/>
                  </a:lnTo>
                  <a:lnTo>
                    <a:pt x="582015" y="91897"/>
                  </a:lnTo>
                  <a:lnTo>
                    <a:pt x="582015" y="76123"/>
                  </a:lnTo>
                  <a:close/>
                </a:path>
                <a:path w="769620" h="92709">
                  <a:moveTo>
                    <a:pt x="0" y="54406"/>
                  </a:moveTo>
                  <a:lnTo>
                    <a:pt x="59664" y="54406"/>
                  </a:lnTo>
                  <a:lnTo>
                    <a:pt x="59664" y="0"/>
                  </a:lnTo>
                  <a:lnTo>
                    <a:pt x="0" y="0"/>
                  </a:lnTo>
                  <a:lnTo>
                    <a:pt x="0" y="54406"/>
                  </a:lnTo>
                  <a:close/>
                </a:path>
              </a:pathLst>
            </a:custGeom>
            <a:ln w="3175">
              <a:solidFill>
                <a:srgbClr val="404040"/>
              </a:solidFill>
            </a:ln>
          </p:spPr>
          <p:txBody>
            <a:bodyPr wrap="square" lIns="0" tIns="0" rIns="0" bIns="0" rtlCol="0"/>
            <a:lstStyle/>
            <a:p>
              <a:endParaRPr/>
            </a:p>
          </p:txBody>
        </p:sp>
        <p:pic>
          <p:nvPicPr>
            <p:cNvPr id="21" name="object 21"/>
            <p:cNvPicPr/>
            <p:nvPr/>
          </p:nvPicPr>
          <p:blipFill>
            <a:blip r:embed="rId6" cstate="print"/>
            <a:stretch>
              <a:fillRect/>
            </a:stretch>
          </p:blipFill>
          <p:spPr>
            <a:xfrm>
              <a:off x="3070478" y="8652662"/>
              <a:ext cx="172669" cy="110489"/>
            </a:xfrm>
            <a:prstGeom prst="rect">
              <a:avLst/>
            </a:prstGeom>
          </p:spPr>
        </p:pic>
        <p:sp>
          <p:nvSpPr>
            <p:cNvPr id="22" name="object 22"/>
            <p:cNvSpPr/>
            <p:nvPr/>
          </p:nvSpPr>
          <p:spPr>
            <a:xfrm>
              <a:off x="2870301" y="8651215"/>
              <a:ext cx="528320" cy="139700"/>
            </a:xfrm>
            <a:custGeom>
              <a:avLst/>
              <a:gdLst/>
              <a:ahLst/>
              <a:cxnLst/>
              <a:rect l="l" t="t" r="r" b="b"/>
              <a:pathLst>
                <a:path w="528320" h="139700">
                  <a:moveTo>
                    <a:pt x="409803" y="2743"/>
                  </a:moveTo>
                  <a:lnTo>
                    <a:pt x="428548" y="2743"/>
                  </a:lnTo>
                  <a:lnTo>
                    <a:pt x="428548" y="119507"/>
                  </a:lnTo>
                  <a:lnTo>
                    <a:pt x="450697" y="119011"/>
                  </a:lnTo>
                  <a:lnTo>
                    <a:pt x="500014" y="114442"/>
                  </a:lnTo>
                  <a:lnTo>
                    <a:pt x="525703" y="109956"/>
                  </a:lnTo>
                  <a:lnTo>
                    <a:pt x="528218" y="125958"/>
                  </a:lnTo>
                  <a:lnTo>
                    <a:pt x="488913" y="132537"/>
                  </a:lnTo>
                  <a:lnTo>
                    <a:pt x="439078" y="135881"/>
                  </a:lnTo>
                  <a:lnTo>
                    <a:pt x="426719" y="136017"/>
                  </a:lnTo>
                  <a:lnTo>
                    <a:pt x="409803" y="136017"/>
                  </a:lnTo>
                  <a:lnTo>
                    <a:pt x="409803" y="130759"/>
                  </a:lnTo>
                  <a:lnTo>
                    <a:pt x="409803" y="119557"/>
                  </a:lnTo>
                  <a:lnTo>
                    <a:pt x="409803" y="2743"/>
                  </a:lnTo>
                  <a:close/>
                </a:path>
                <a:path w="528320" h="139700">
                  <a:moveTo>
                    <a:pt x="0" y="0"/>
                  </a:moveTo>
                  <a:lnTo>
                    <a:pt x="18973" y="0"/>
                  </a:lnTo>
                  <a:lnTo>
                    <a:pt x="18973" y="54406"/>
                  </a:lnTo>
                  <a:lnTo>
                    <a:pt x="78638" y="54406"/>
                  </a:lnTo>
                  <a:lnTo>
                    <a:pt x="78638" y="0"/>
                  </a:lnTo>
                  <a:lnTo>
                    <a:pt x="97383" y="0"/>
                  </a:lnTo>
                  <a:lnTo>
                    <a:pt x="97383" y="139674"/>
                  </a:lnTo>
                  <a:lnTo>
                    <a:pt x="0" y="139674"/>
                  </a:lnTo>
                  <a:lnTo>
                    <a:pt x="0" y="0"/>
                  </a:lnTo>
                  <a:close/>
                </a:path>
              </a:pathLst>
            </a:custGeom>
            <a:ln w="3175">
              <a:solidFill>
                <a:srgbClr val="404040"/>
              </a:solidFill>
            </a:ln>
          </p:spPr>
          <p:txBody>
            <a:bodyPr wrap="square" lIns="0" tIns="0" rIns="0" bIns="0" rtlCol="0"/>
            <a:lstStyle/>
            <a:p>
              <a:endParaRPr/>
            </a:p>
          </p:txBody>
        </p:sp>
        <p:pic>
          <p:nvPicPr>
            <p:cNvPr id="23" name="object 23"/>
            <p:cNvPicPr/>
            <p:nvPr/>
          </p:nvPicPr>
          <p:blipFill>
            <a:blip r:embed="rId7" cstate="print"/>
            <a:stretch>
              <a:fillRect/>
            </a:stretch>
          </p:blipFill>
          <p:spPr>
            <a:xfrm>
              <a:off x="3477539" y="8646262"/>
              <a:ext cx="173354" cy="108432"/>
            </a:xfrm>
            <a:prstGeom prst="rect">
              <a:avLst/>
            </a:prstGeom>
          </p:spPr>
        </p:pic>
        <p:sp>
          <p:nvSpPr>
            <p:cNvPr id="24" name="object 24"/>
            <p:cNvSpPr/>
            <p:nvPr/>
          </p:nvSpPr>
          <p:spPr>
            <a:xfrm>
              <a:off x="3008833" y="8633612"/>
              <a:ext cx="427990" cy="207645"/>
            </a:xfrm>
            <a:custGeom>
              <a:avLst/>
              <a:gdLst/>
              <a:ahLst/>
              <a:cxnLst/>
              <a:rect l="l" t="t" r="r" b="b"/>
              <a:pathLst>
                <a:path w="427989" h="207645">
                  <a:moveTo>
                    <a:pt x="408660" y="0"/>
                  </a:moveTo>
                  <a:lnTo>
                    <a:pt x="427405" y="0"/>
                  </a:lnTo>
                  <a:lnTo>
                    <a:pt x="427405" y="206883"/>
                  </a:lnTo>
                  <a:lnTo>
                    <a:pt x="408660" y="206883"/>
                  </a:lnTo>
                  <a:lnTo>
                    <a:pt x="408660" y="0"/>
                  </a:lnTo>
                  <a:close/>
                </a:path>
                <a:path w="427989" h="207645">
                  <a:moveTo>
                    <a:pt x="0" y="0"/>
                  </a:moveTo>
                  <a:lnTo>
                    <a:pt x="18973" y="0"/>
                  </a:lnTo>
                  <a:lnTo>
                    <a:pt x="18973" y="207111"/>
                  </a:lnTo>
                  <a:lnTo>
                    <a:pt x="0" y="207111"/>
                  </a:lnTo>
                  <a:lnTo>
                    <a:pt x="0" y="0"/>
                  </a:lnTo>
                  <a:close/>
                </a:path>
              </a:pathLst>
            </a:custGeom>
            <a:ln w="3175">
              <a:solidFill>
                <a:srgbClr val="404040"/>
              </a:solidFill>
            </a:ln>
          </p:spPr>
          <p:txBody>
            <a:bodyPr wrap="square" lIns="0" tIns="0" rIns="0" bIns="0" rtlCol="0"/>
            <a:lstStyle/>
            <a:p>
              <a:endParaRPr/>
            </a:p>
          </p:txBody>
        </p:sp>
        <p:sp>
          <p:nvSpPr>
            <p:cNvPr id="25" name="object 25"/>
            <p:cNvSpPr/>
            <p:nvPr/>
          </p:nvSpPr>
          <p:spPr>
            <a:xfrm>
              <a:off x="3716654" y="8633837"/>
              <a:ext cx="386715" cy="204470"/>
            </a:xfrm>
            <a:custGeom>
              <a:avLst/>
              <a:gdLst/>
              <a:ahLst/>
              <a:cxnLst/>
              <a:rect l="l" t="t" r="r" b="b"/>
              <a:pathLst>
                <a:path w="386714" h="204470">
                  <a:moveTo>
                    <a:pt x="379095" y="118871"/>
                  </a:moveTo>
                  <a:lnTo>
                    <a:pt x="241935" y="118871"/>
                  </a:lnTo>
                  <a:lnTo>
                    <a:pt x="241935" y="133959"/>
                  </a:lnTo>
                  <a:lnTo>
                    <a:pt x="360578" y="133959"/>
                  </a:lnTo>
                  <a:lnTo>
                    <a:pt x="360578" y="152933"/>
                  </a:lnTo>
                  <a:lnTo>
                    <a:pt x="242392" y="152933"/>
                  </a:lnTo>
                  <a:lnTo>
                    <a:pt x="242392" y="203911"/>
                  </a:lnTo>
                  <a:lnTo>
                    <a:pt x="386638" y="203911"/>
                  </a:lnTo>
                  <a:lnTo>
                    <a:pt x="386638" y="188594"/>
                  </a:lnTo>
                  <a:lnTo>
                    <a:pt x="261137" y="188594"/>
                  </a:lnTo>
                  <a:lnTo>
                    <a:pt x="261137" y="167335"/>
                  </a:lnTo>
                  <a:lnTo>
                    <a:pt x="379095" y="167335"/>
                  </a:lnTo>
                  <a:lnTo>
                    <a:pt x="379095" y="118871"/>
                  </a:lnTo>
                  <a:close/>
                </a:path>
                <a:path w="386714" h="204470">
                  <a:moveTo>
                    <a:pt x="187452" y="164363"/>
                  </a:moveTo>
                  <a:lnTo>
                    <a:pt x="0" y="164363"/>
                  </a:lnTo>
                  <a:lnTo>
                    <a:pt x="0" y="180136"/>
                  </a:lnTo>
                  <a:lnTo>
                    <a:pt x="187452" y="180136"/>
                  </a:lnTo>
                  <a:lnTo>
                    <a:pt x="187452" y="164363"/>
                  </a:lnTo>
                  <a:close/>
                </a:path>
                <a:path w="386714" h="204470">
                  <a:moveTo>
                    <a:pt x="102641" y="114299"/>
                  </a:moveTo>
                  <a:lnTo>
                    <a:pt x="83896" y="114299"/>
                  </a:lnTo>
                  <a:lnTo>
                    <a:pt x="83896" y="164363"/>
                  </a:lnTo>
                  <a:lnTo>
                    <a:pt x="102641" y="164363"/>
                  </a:lnTo>
                  <a:lnTo>
                    <a:pt x="102641" y="114299"/>
                  </a:lnTo>
                  <a:close/>
                </a:path>
                <a:path w="386714" h="204470">
                  <a:moveTo>
                    <a:pt x="164592" y="16916"/>
                  </a:moveTo>
                  <a:lnTo>
                    <a:pt x="21945" y="16916"/>
                  </a:lnTo>
                  <a:lnTo>
                    <a:pt x="21945" y="114299"/>
                  </a:lnTo>
                  <a:lnTo>
                    <a:pt x="164592" y="114299"/>
                  </a:lnTo>
                  <a:lnTo>
                    <a:pt x="164592" y="99212"/>
                  </a:lnTo>
                  <a:lnTo>
                    <a:pt x="40462" y="99212"/>
                  </a:lnTo>
                  <a:lnTo>
                    <a:pt x="40462" y="32232"/>
                  </a:lnTo>
                  <a:lnTo>
                    <a:pt x="164592" y="32232"/>
                  </a:lnTo>
                  <a:lnTo>
                    <a:pt x="164592" y="16916"/>
                  </a:lnTo>
                  <a:close/>
                </a:path>
                <a:path w="386714" h="204470">
                  <a:moveTo>
                    <a:pt x="164592" y="32232"/>
                  </a:moveTo>
                  <a:lnTo>
                    <a:pt x="146075" y="32232"/>
                  </a:lnTo>
                  <a:lnTo>
                    <a:pt x="146075" y="99212"/>
                  </a:lnTo>
                  <a:lnTo>
                    <a:pt x="164592" y="99212"/>
                  </a:lnTo>
                  <a:lnTo>
                    <a:pt x="164592" y="32232"/>
                  </a:lnTo>
                  <a:close/>
                </a:path>
                <a:path w="386714" h="204470">
                  <a:moveTo>
                    <a:pt x="339318" y="4114"/>
                  </a:moveTo>
                  <a:lnTo>
                    <a:pt x="321259" y="4114"/>
                  </a:lnTo>
                  <a:lnTo>
                    <a:pt x="321259" y="45491"/>
                  </a:lnTo>
                  <a:lnTo>
                    <a:pt x="279882" y="45491"/>
                  </a:lnTo>
                  <a:lnTo>
                    <a:pt x="279882" y="60350"/>
                  </a:lnTo>
                  <a:lnTo>
                    <a:pt x="321259" y="60350"/>
                  </a:lnTo>
                  <a:lnTo>
                    <a:pt x="321259" y="107899"/>
                  </a:lnTo>
                  <a:lnTo>
                    <a:pt x="339318" y="107899"/>
                  </a:lnTo>
                  <a:lnTo>
                    <a:pt x="339318" y="4114"/>
                  </a:lnTo>
                  <a:close/>
                </a:path>
                <a:path w="386714" h="204470">
                  <a:moveTo>
                    <a:pt x="292455" y="11658"/>
                  </a:moveTo>
                  <a:lnTo>
                    <a:pt x="214274" y="11658"/>
                  </a:lnTo>
                  <a:lnTo>
                    <a:pt x="214274" y="99669"/>
                  </a:lnTo>
                  <a:lnTo>
                    <a:pt x="227304" y="99669"/>
                  </a:lnTo>
                  <a:lnTo>
                    <a:pt x="249164" y="99476"/>
                  </a:lnTo>
                  <a:lnTo>
                    <a:pt x="287464" y="97078"/>
                  </a:lnTo>
                  <a:lnTo>
                    <a:pt x="303657" y="94411"/>
                  </a:lnTo>
                  <a:lnTo>
                    <a:pt x="302752" y="84315"/>
                  </a:lnTo>
                  <a:lnTo>
                    <a:pt x="233019" y="84315"/>
                  </a:lnTo>
                  <a:lnTo>
                    <a:pt x="233019" y="26974"/>
                  </a:lnTo>
                  <a:lnTo>
                    <a:pt x="292455" y="26974"/>
                  </a:lnTo>
                  <a:lnTo>
                    <a:pt x="292455" y="11658"/>
                  </a:lnTo>
                  <a:close/>
                </a:path>
                <a:path w="386714" h="204470">
                  <a:moveTo>
                    <a:pt x="302285" y="79095"/>
                  </a:moveTo>
                  <a:lnTo>
                    <a:pt x="263423" y="83781"/>
                  </a:lnTo>
                  <a:lnTo>
                    <a:pt x="233019" y="84315"/>
                  </a:lnTo>
                  <a:lnTo>
                    <a:pt x="302752" y="84315"/>
                  </a:lnTo>
                  <a:lnTo>
                    <a:pt x="302285" y="79095"/>
                  </a:lnTo>
                  <a:close/>
                </a:path>
                <a:path w="386714" h="204470">
                  <a:moveTo>
                    <a:pt x="379095" y="0"/>
                  </a:moveTo>
                  <a:lnTo>
                    <a:pt x="361035" y="0"/>
                  </a:lnTo>
                  <a:lnTo>
                    <a:pt x="361035" y="109727"/>
                  </a:lnTo>
                  <a:lnTo>
                    <a:pt x="379095" y="109727"/>
                  </a:lnTo>
                  <a:lnTo>
                    <a:pt x="379095" y="0"/>
                  </a:lnTo>
                  <a:close/>
                </a:path>
              </a:pathLst>
            </a:custGeom>
            <a:solidFill>
              <a:srgbClr val="252525"/>
            </a:solidFill>
          </p:spPr>
          <p:txBody>
            <a:bodyPr wrap="square" lIns="0" tIns="0" rIns="0" bIns="0" rtlCol="0"/>
            <a:lstStyle/>
            <a:p>
              <a:endParaRPr/>
            </a:p>
          </p:txBody>
        </p:sp>
        <p:sp>
          <p:nvSpPr>
            <p:cNvPr id="26" name="object 26"/>
            <p:cNvSpPr/>
            <p:nvPr/>
          </p:nvSpPr>
          <p:spPr>
            <a:xfrm>
              <a:off x="3716654" y="8633837"/>
              <a:ext cx="386715" cy="204470"/>
            </a:xfrm>
            <a:custGeom>
              <a:avLst/>
              <a:gdLst/>
              <a:ahLst/>
              <a:cxnLst/>
              <a:rect l="l" t="t" r="r" b="b"/>
              <a:pathLst>
                <a:path w="386714" h="204470">
                  <a:moveTo>
                    <a:pt x="241935" y="118871"/>
                  </a:moveTo>
                  <a:lnTo>
                    <a:pt x="379095" y="118871"/>
                  </a:lnTo>
                  <a:lnTo>
                    <a:pt x="379095" y="167335"/>
                  </a:lnTo>
                  <a:lnTo>
                    <a:pt x="261137" y="167335"/>
                  </a:lnTo>
                  <a:lnTo>
                    <a:pt x="261137" y="188594"/>
                  </a:lnTo>
                  <a:lnTo>
                    <a:pt x="386638" y="188594"/>
                  </a:lnTo>
                  <a:lnTo>
                    <a:pt x="386638" y="203911"/>
                  </a:lnTo>
                  <a:lnTo>
                    <a:pt x="242392" y="203911"/>
                  </a:lnTo>
                  <a:lnTo>
                    <a:pt x="242392" y="197738"/>
                  </a:lnTo>
                  <a:lnTo>
                    <a:pt x="242392" y="188594"/>
                  </a:lnTo>
                  <a:lnTo>
                    <a:pt x="242392" y="152933"/>
                  </a:lnTo>
                  <a:lnTo>
                    <a:pt x="360578" y="152933"/>
                  </a:lnTo>
                  <a:lnTo>
                    <a:pt x="360578" y="133959"/>
                  </a:lnTo>
                  <a:lnTo>
                    <a:pt x="241935" y="133959"/>
                  </a:lnTo>
                  <a:lnTo>
                    <a:pt x="241935" y="118871"/>
                  </a:lnTo>
                  <a:close/>
                </a:path>
                <a:path w="386714" h="204470">
                  <a:moveTo>
                    <a:pt x="40462" y="99212"/>
                  </a:moveTo>
                  <a:lnTo>
                    <a:pt x="146075" y="99212"/>
                  </a:lnTo>
                  <a:lnTo>
                    <a:pt x="146075" y="32232"/>
                  </a:lnTo>
                  <a:lnTo>
                    <a:pt x="40462" y="32232"/>
                  </a:lnTo>
                  <a:lnTo>
                    <a:pt x="40462" y="99212"/>
                  </a:lnTo>
                  <a:close/>
                </a:path>
                <a:path w="386714" h="204470">
                  <a:moveTo>
                    <a:pt x="21945" y="16916"/>
                  </a:moveTo>
                  <a:lnTo>
                    <a:pt x="164592" y="16916"/>
                  </a:lnTo>
                  <a:lnTo>
                    <a:pt x="164592" y="114299"/>
                  </a:lnTo>
                  <a:lnTo>
                    <a:pt x="102641" y="114299"/>
                  </a:lnTo>
                  <a:lnTo>
                    <a:pt x="102641" y="164363"/>
                  </a:lnTo>
                  <a:lnTo>
                    <a:pt x="187452" y="164363"/>
                  </a:lnTo>
                  <a:lnTo>
                    <a:pt x="187452" y="180136"/>
                  </a:lnTo>
                  <a:lnTo>
                    <a:pt x="0" y="180136"/>
                  </a:lnTo>
                  <a:lnTo>
                    <a:pt x="0" y="164363"/>
                  </a:lnTo>
                  <a:lnTo>
                    <a:pt x="83896" y="164363"/>
                  </a:lnTo>
                  <a:lnTo>
                    <a:pt x="83896" y="114299"/>
                  </a:lnTo>
                  <a:lnTo>
                    <a:pt x="21945" y="114299"/>
                  </a:lnTo>
                  <a:lnTo>
                    <a:pt x="21945" y="16916"/>
                  </a:lnTo>
                  <a:close/>
                </a:path>
                <a:path w="386714" h="204470">
                  <a:moveTo>
                    <a:pt x="214274" y="11658"/>
                  </a:moveTo>
                  <a:lnTo>
                    <a:pt x="292455" y="11658"/>
                  </a:lnTo>
                  <a:lnTo>
                    <a:pt x="292455" y="26974"/>
                  </a:lnTo>
                  <a:lnTo>
                    <a:pt x="233019" y="26974"/>
                  </a:lnTo>
                  <a:lnTo>
                    <a:pt x="233019" y="84315"/>
                  </a:lnTo>
                  <a:lnTo>
                    <a:pt x="242049" y="84264"/>
                  </a:lnTo>
                  <a:lnTo>
                    <a:pt x="246697" y="84213"/>
                  </a:lnTo>
                  <a:lnTo>
                    <a:pt x="251079" y="84124"/>
                  </a:lnTo>
                  <a:lnTo>
                    <a:pt x="255193" y="84010"/>
                  </a:lnTo>
                  <a:lnTo>
                    <a:pt x="263423" y="83781"/>
                  </a:lnTo>
                  <a:lnTo>
                    <a:pt x="271310" y="83286"/>
                  </a:lnTo>
                  <a:lnTo>
                    <a:pt x="278853" y="82524"/>
                  </a:lnTo>
                  <a:lnTo>
                    <a:pt x="286397" y="81762"/>
                  </a:lnTo>
                  <a:lnTo>
                    <a:pt x="294208" y="80619"/>
                  </a:lnTo>
                  <a:lnTo>
                    <a:pt x="302285" y="79095"/>
                  </a:lnTo>
                  <a:lnTo>
                    <a:pt x="303657" y="94411"/>
                  </a:lnTo>
                  <a:lnTo>
                    <a:pt x="295427" y="95935"/>
                  </a:lnTo>
                  <a:lnTo>
                    <a:pt x="287464" y="97078"/>
                  </a:lnTo>
                  <a:lnTo>
                    <a:pt x="279768" y="97840"/>
                  </a:lnTo>
                  <a:lnTo>
                    <a:pt x="272072" y="98602"/>
                  </a:lnTo>
                  <a:lnTo>
                    <a:pt x="227304" y="99669"/>
                  </a:lnTo>
                  <a:lnTo>
                    <a:pt x="214274" y="99669"/>
                  </a:lnTo>
                  <a:lnTo>
                    <a:pt x="214274" y="94183"/>
                  </a:lnTo>
                  <a:lnTo>
                    <a:pt x="214274" y="84353"/>
                  </a:lnTo>
                  <a:lnTo>
                    <a:pt x="214274" y="11658"/>
                  </a:lnTo>
                  <a:close/>
                </a:path>
                <a:path w="386714" h="204470">
                  <a:moveTo>
                    <a:pt x="321259" y="4114"/>
                  </a:moveTo>
                  <a:lnTo>
                    <a:pt x="339318" y="4114"/>
                  </a:lnTo>
                  <a:lnTo>
                    <a:pt x="339318" y="107899"/>
                  </a:lnTo>
                  <a:lnTo>
                    <a:pt x="321259" y="107899"/>
                  </a:lnTo>
                  <a:lnTo>
                    <a:pt x="321259" y="60350"/>
                  </a:lnTo>
                  <a:lnTo>
                    <a:pt x="279882" y="60350"/>
                  </a:lnTo>
                  <a:lnTo>
                    <a:pt x="279882" y="45491"/>
                  </a:lnTo>
                  <a:lnTo>
                    <a:pt x="321259" y="45491"/>
                  </a:lnTo>
                  <a:lnTo>
                    <a:pt x="321259" y="4114"/>
                  </a:lnTo>
                  <a:close/>
                </a:path>
                <a:path w="386714" h="204470">
                  <a:moveTo>
                    <a:pt x="361035" y="0"/>
                  </a:moveTo>
                  <a:lnTo>
                    <a:pt x="379095" y="0"/>
                  </a:lnTo>
                  <a:lnTo>
                    <a:pt x="379095" y="109727"/>
                  </a:lnTo>
                  <a:lnTo>
                    <a:pt x="361035" y="109727"/>
                  </a:lnTo>
                  <a:lnTo>
                    <a:pt x="361035" y="0"/>
                  </a:lnTo>
                  <a:close/>
                </a:path>
              </a:pathLst>
            </a:custGeom>
            <a:ln w="3175">
              <a:solidFill>
                <a:srgbClr val="404040"/>
              </a:solidFill>
            </a:ln>
          </p:spPr>
          <p:txBody>
            <a:bodyPr wrap="square" lIns="0" tIns="0" rIns="0" bIns="0" rtlCol="0"/>
            <a:lstStyle/>
            <a:p>
              <a:endParaRPr/>
            </a:p>
          </p:txBody>
        </p:sp>
        <p:sp>
          <p:nvSpPr>
            <p:cNvPr id="27" name="object 27"/>
            <p:cNvSpPr/>
            <p:nvPr/>
          </p:nvSpPr>
          <p:spPr>
            <a:xfrm>
              <a:off x="4167987" y="8631780"/>
              <a:ext cx="380365" cy="208915"/>
            </a:xfrm>
            <a:custGeom>
              <a:avLst/>
              <a:gdLst/>
              <a:ahLst/>
              <a:cxnLst/>
              <a:rect l="l" t="t" r="r" b="b"/>
              <a:pathLst>
                <a:path w="380364" h="208915">
                  <a:moveTo>
                    <a:pt x="169849" y="145160"/>
                  </a:moveTo>
                  <a:lnTo>
                    <a:pt x="31775" y="145160"/>
                  </a:lnTo>
                  <a:lnTo>
                    <a:pt x="31775" y="160477"/>
                  </a:lnTo>
                  <a:lnTo>
                    <a:pt x="150876" y="160477"/>
                  </a:lnTo>
                  <a:lnTo>
                    <a:pt x="150876" y="208711"/>
                  </a:lnTo>
                  <a:lnTo>
                    <a:pt x="169849" y="208711"/>
                  </a:lnTo>
                  <a:lnTo>
                    <a:pt x="169849" y="145160"/>
                  </a:lnTo>
                  <a:close/>
                </a:path>
                <a:path w="380364" h="208915">
                  <a:moveTo>
                    <a:pt x="259537" y="139674"/>
                  </a:moveTo>
                  <a:lnTo>
                    <a:pt x="240563" y="139674"/>
                  </a:lnTo>
                  <a:lnTo>
                    <a:pt x="240563" y="204139"/>
                  </a:lnTo>
                  <a:lnTo>
                    <a:pt x="379780" y="204139"/>
                  </a:lnTo>
                  <a:lnTo>
                    <a:pt x="379780" y="188594"/>
                  </a:lnTo>
                  <a:lnTo>
                    <a:pt x="259537" y="188594"/>
                  </a:lnTo>
                  <a:lnTo>
                    <a:pt x="259537" y="139674"/>
                  </a:lnTo>
                  <a:close/>
                </a:path>
                <a:path w="380364" h="208915">
                  <a:moveTo>
                    <a:pt x="373380" y="2057"/>
                  </a:moveTo>
                  <a:lnTo>
                    <a:pt x="354406" y="2057"/>
                  </a:lnTo>
                  <a:lnTo>
                    <a:pt x="354406" y="153619"/>
                  </a:lnTo>
                  <a:lnTo>
                    <a:pt x="373380" y="153619"/>
                  </a:lnTo>
                  <a:lnTo>
                    <a:pt x="373380" y="2057"/>
                  </a:lnTo>
                  <a:close/>
                </a:path>
                <a:path w="380364" h="208915">
                  <a:moveTo>
                    <a:pt x="276910" y="13487"/>
                  </a:moveTo>
                  <a:lnTo>
                    <a:pt x="257708" y="13487"/>
                  </a:lnTo>
                  <a:lnTo>
                    <a:pt x="257708" y="34289"/>
                  </a:lnTo>
                  <a:lnTo>
                    <a:pt x="257308" y="42212"/>
                  </a:lnTo>
                  <a:lnTo>
                    <a:pt x="243620" y="78952"/>
                  </a:lnTo>
                  <a:lnTo>
                    <a:pt x="213667" y="105398"/>
                  </a:lnTo>
                  <a:lnTo>
                    <a:pt x="206044" y="108813"/>
                  </a:lnTo>
                  <a:lnTo>
                    <a:pt x="216103" y="123901"/>
                  </a:lnTo>
                  <a:lnTo>
                    <a:pt x="252486" y="96483"/>
                  </a:lnTo>
                  <a:lnTo>
                    <a:pt x="267576" y="68897"/>
                  </a:lnTo>
                  <a:lnTo>
                    <a:pt x="285528" y="68897"/>
                  </a:lnTo>
                  <a:lnTo>
                    <a:pt x="283006" y="64046"/>
                  </a:lnTo>
                  <a:lnTo>
                    <a:pt x="278130" y="49568"/>
                  </a:lnTo>
                  <a:lnTo>
                    <a:pt x="276935" y="42212"/>
                  </a:lnTo>
                  <a:lnTo>
                    <a:pt x="276910" y="13487"/>
                  </a:lnTo>
                  <a:close/>
                </a:path>
                <a:path w="380364" h="208915">
                  <a:moveTo>
                    <a:pt x="285528" y="68897"/>
                  </a:moveTo>
                  <a:lnTo>
                    <a:pt x="267576" y="68897"/>
                  </a:lnTo>
                  <a:lnTo>
                    <a:pt x="268338" y="70980"/>
                  </a:lnTo>
                  <a:lnTo>
                    <a:pt x="295177" y="106663"/>
                  </a:lnTo>
                  <a:lnTo>
                    <a:pt x="318516" y="120014"/>
                  </a:lnTo>
                  <a:lnTo>
                    <a:pt x="328345" y="104927"/>
                  </a:lnTo>
                  <a:lnTo>
                    <a:pt x="320725" y="102184"/>
                  </a:lnTo>
                  <a:lnTo>
                    <a:pt x="313753" y="98412"/>
                  </a:lnTo>
                  <a:lnTo>
                    <a:pt x="301104" y="88811"/>
                  </a:lnTo>
                  <a:lnTo>
                    <a:pt x="295656" y="83286"/>
                  </a:lnTo>
                  <a:lnTo>
                    <a:pt x="286512" y="70789"/>
                  </a:lnTo>
                  <a:lnTo>
                    <a:pt x="285528" y="68897"/>
                  </a:lnTo>
                  <a:close/>
                </a:path>
                <a:path w="380364" h="208915">
                  <a:moveTo>
                    <a:pt x="67665" y="49834"/>
                  </a:moveTo>
                  <a:lnTo>
                    <a:pt x="49530" y="49834"/>
                  </a:lnTo>
                  <a:lnTo>
                    <a:pt x="41490" y="51434"/>
                  </a:lnTo>
                  <a:lnTo>
                    <a:pt x="27317" y="57835"/>
                  </a:lnTo>
                  <a:lnTo>
                    <a:pt x="21793" y="62331"/>
                  </a:lnTo>
                  <a:lnTo>
                    <a:pt x="13868" y="73913"/>
                  </a:lnTo>
                  <a:lnTo>
                    <a:pt x="11887" y="80695"/>
                  </a:lnTo>
                  <a:lnTo>
                    <a:pt x="11887" y="96088"/>
                  </a:lnTo>
                  <a:lnTo>
                    <a:pt x="41490" y="125463"/>
                  </a:lnTo>
                  <a:lnTo>
                    <a:pt x="49530" y="127101"/>
                  </a:lnTo>
                  <a:lnTo>
                    <a:pt x="67665" y="127101"/>
                  </a:lnTo>
                  <a:lnTo>
                    <a:pt x="75742" y="125463"/>
                  </a:lnTo>
                  <a:lnTo>
                    <a:pt x="89763" y="118910"/>
                  </a:lnTo>
                  <a:lnTo>
                    <a:pt x="95288" y="114376"/>
                  </a:lnTo>
                  <a:lnTo>
                    <a:pt x="96776" y="112242"/>
                  </a:lnTo>
                  <a:lnTo>
                    <a:pt x="49987" y="112242"/>
                  </a:lnTo>
                  <a:lnTo>
                    <a:pt x="43053" y="110070"/>
                  </a:lnTo>
                  <a:lnTo>
                    <a:pt x="32385" y="101384"/>
                  </a:lnTo>
                  <a:lnTo>
                    <a:pt x="29718" y="95630"/>
                  </a:lnTo>
                  <a:lnTo>
                    <a:pt x="29718" y="81152"/>
                  </a:lnTo>
                  <a:lnTo>
                    <a:pt x="32385" y="75323"/>
                  </a:lnTo>
                  <a:lnTo>
                    <a:pt x="43053" y="66636"/>
                  </a:lnTo>
                  <a:lnTo>
                    <a:pt x="49987" y="64465"/>
                  </a:lnTo>
                  <a:lnTo>
                    <a:pt x="96776" y="64465"/>
                  </a:lnTo>
                  <a:lnTo>
                    <a:pt x="95288" y="62331"/>
                  </a:lnTo>
                  <a:lnTo>
                    <a:pt x="89763" y="57835"/>
                  </a:lnTo>
                  <a:lnTo>
                    <a:pt x="75742" y="51434"/>
                  </a:lnTo>
                  <a:lnTo>
                    <a:pt x="67665" y="49834"/>
                  </a:lnTo>
                  <a:close/>
                </a:path>
                <a:path w="380364" h="208915">
                  <a:moveTo>
                    <a:pt x="96776" y="64465"/>
                  </a:moveTo>
                  <a:lnTo>
                    <a:pt x="67056" y="64465"/>
                  </a:lnTo>
                  <a:lnTo>
                    <a:pt x="74066" y="66636"/>
                  </a:lnTo>
                  <a:lnTo>
                    <a:pt x="85039" y="75323"/>
                  </a:lnTo>
                  <a:lnTo>
                    <a:pt x="87782" y="81152"/>
                  </a:lnTo>
                  <a:lnTo>
                    <a:pt x="87782" y="95630"/>
                  </a:lnTo>
                  <a:lnTo>
                    <a:pt x="85039" y="101384"/>
                  </a:lnTo>
                  <a:lnTo>
                    <a:pt x="74066" y="110070"/>
                  </a:lnTo>
                  <a:lnTo>
                    <a:pt x="67056" y="112242"/>
                  </a:lnTo>
                  <a:lnTo>
                    <a:pt x="96776" y="112242"/>
                  </a:lnTo>
                  <a:lnTo>
                    <a:pt x="103365" y="102793"/>
                  </a:lnTo>
                  <a:lnTo>
                    <a:pt x="105384" y="96088"/>
                  </a:lnTo>
                  <a:lnTo>
                    <a:pt x="105384" y="80695"/>
                  </a:lnTo>
                  <a:lnTo>
                    <a:pt x="103365" y="73913"/>
                  </a:lnTo>
                  <a:lnTo>
                    <a:pt x="96776" y="64465"/>
                  </a:lnTo>
                  <a:close/>
                </a:path>
                <a:path w="380364" h="208915">
                  <a:moveTo>
                    <a:pt x="169849" y="1828"/>
                  </a:moveTo>
                  <a:lnTo>
                    <a:pt x="150876" y="1828"/>
                  </a:lnTo>
                  <a:lnTo>
                    <a:pt x="150876" y="52577"/>
                  </a:lnTo>
                  <a:lnTo>
                    <a:pt x="115900" y="52577"/>
                  </a:lnTo>
                  <a:lnTo>
                    <a:pt x="115900" y="67894"/>
                  </a:lnTo>
                  <a:lnTo>
                    <a:pt x="150876" y="67894"/>
                  </a:lnTo>
                  <a:lnTo>
                    <a:pt x="150876" y="91439"/>
                  </a:lnTo>
                  <a:lnTo>
                    <a:pt x="115671" y="91439"/>
                  </a:lnTo>
                  <a:lnTo>
                    <a:pt x="115671" y="106984"/>
                  </a:lnTo>
                  <a:lnTo>
                    <a:pt x="150876" y="106984"/>
                  </a:lnTo>
                  <a:lnTo>
                    <a:pt x="150876" y="133045"/>
                  </a:lnTo>
                  <a:lnTo>
                    <a:pt x="169849" y="133045"/>
                  </a:lnTo>
                  <a:lnTo>
                    <a:pt x="169849" y="1828"/>
                  </a:lnTo>
                  <a:close/>
                </a:path>
                <a:path w="380364" h="208915">
                  <a:moveTo>
                    <a:pt x="115900" y="23088"/>
                  </a:moveTo>
                  <a:lnTo>
                    <a:pt x="0" y="23088"/>
                  </a:lnTo>
                  <a:lnTo>
                    <a:pt x="0" y="38404"/>
                  </a:lnTo>
                  <a:lnTo>
                    <a:pt x="115900" y="38404"/>
                  </a:lnTo>
                  <a:lnTo>
                    <a:pt x="115900" y="23088"/>
                  </a:lnTo>
                  <a:close/>
                </a:path>
                <a:path w="380364" h="208915">
                  <a:moveTo>
                    <a:pt x="68122" y="0"/>
                  </a:moveTo>
                  <a:lnTo>
                    <a:pt x="49377" y="0"/>
                  </a:lnTo>
                  <a:lnTo>
                    <a:pt x="49377" y="23088"/>
                  </a:lnTo>
                  <a:lnTo>
                    <a:pt x="68122" y="23088"/>
                  </a:lnTo>
                  <a:lnTo>
                    <a:pt x="68122" y="0"/>
                  </a:lnTo>
                  <a:close/>
                </a:path>
              </a:pathLst>
            </a:custGeom>
            <a:solidFill>
              <a:srgbClr val="252525"/>
            </a:solidFill>
          </p:spPr>
          <p:txBody>
            <a:bodyPr wrap="square" lIns="0" tIns="0" rIns="0" bIns="0" rtlCol="0"/>
            <a:lstStyle/>
            <a:p>
              <a:endParaRPr/>
            </a:p>
          </p:txBody>
        </p:sp>
        <p:sp>
          <p:nvSpPr>
            <p:cNvPr id="28" name="object 28"/>
            <p:cNvSpPr/>
            <p:nvPr/>
          </p:nvSpPr>
          <p:spPr>
            <a:xfrm>
              <a:off x="4167987" y="8631780"/>
              <a:ext cx="380365" cy="208915"/>
            </a:xfrm>
            <a:custGeom>
              <a:avLst/>
              <a:gdLst/>
              <a:ahLst/>
              <a:cxnLst/>
              <a:rect l="l" t="t" r="r" b="b"/>
              <a:pathLst>
                <a:path w="380364" h="208915">
                  <a:moveTo>
                    <a:pt x="31775" y="145160"/>
                  </a:moveTo>
                  <a:lnTo>
                    <a:pt x="169849" y="145160"/>
                  </a:lnTo>
                  <a:lnTo>
                    <a:pt x="169849" y="208711"/>
                  </a:lnTo>
                  <a:lnTo>
                    <a:pt x="150876" y="208711"/>
                  </a:lnTo>
                  <a:lnTo>
                    <a:pt x="150876" y="160477"/>
                  </a:lnTo>
                  <a:lnTo>
                    <a:pt x="31775" y="160477"/>
                  </a:lnTo>
                  <a:lnTo>
                    <a:pt x="31775" y="145160"/>
                  </a:lnTo>
                  <a:close/>
                </a:path>
                <a:path w="380364" h="208915">
                  <a:moveTo>
                    <a:pt x="240563" y="139674"/>
                  </a:moveTo>
                  <a:lnTo>
                    <a:pt x="259537" y="139674"/>
                  </a:lnTo>
                  <a:lnTo>
                    <a:pt x="259537" y="188594"/>
                  </a:lnTo>
                  <a:lnTo>
                    <a:pt x="379780" y="188594"/>
                  </a:lnTo>
                  <a:lnTo>
                    <a:pt x="379780" y="204139"/>
                  </a:lnTo>
                  <a:lnTo>
                    <a:pt x="240563" y="204139"/>
                  </a:lnTo>
                  <a:lnTo>
                    <a:pt x="240563" y="195910"/>
                  </a:lnTo>
                  <a:lnTo>
                    <a:pt x="240563" y="188594"/>
                  </a:lnTo>
                  <a:lnTo>
                    <a:pt x="240563" y="139674"/>
                  </a:lnTo>
                  <a:close/>
                </a:path>
                <a:path w="380364" h="208915">
                  <a:moveTo>
                    <a:pt x="58521" y="64465"/>
                  </a:moveTo>
                  <a:lnTo>
                    <a:pt x="49987" y="64465"/>
                  </a:lnTo>
                  <a:lnTo>
                    <a:pt x="43053" y="66636"/>
                  </a:lnTo>
                  <a:lnTo>
                    <a:pt x="37719" y="70980"/>
                  </a:lnTo>
                  <a:lnTo>
                    <a:pt x="32385" y="75323"/>
                  </a:lnTo>
                  <a:lnTo>
                    <a:pt x="29718" y="81152"/>
                  </a:lnTo>
                  <a:lnTo>
                    <a:pt x="29718" y="88468"/>
                  </a:lnTo>
                  <a:lnTo>
                    <a:pt x="29718" y="95630"/>
                  </a:lnTo>
                  <a:lnTo>
                    <a:pt x="32385" y="101384"/>
                  </a:lnTo>
                  <a:lnTo>
                    <a:pt x="37719" y="105727"/>
                  </a:lnTo>
                  <a:lnTo>
                    <a:pt x="43053" y="110070"/>
                  </a:lnTo>
                  <a:lnTo>
                    <a:pt x="49987" y="112242"/>
                  </a:lnTo>
                  <a:lnTo>
                    <a:pt x="58521" y="112242"/>
                  </a:lnTo>
                  <a:lnTo>
                    <a:pt x="67056" y="112242"/>
                  </a:lnTo>
                  <a:lnTo>
                    <a:pt x="74066" y="110070"/>
                  </a:lnTo>
                  <a:lnTo>
                    <a:pt x="79552" y="105727"/>
                  </a:lnTo>
                  <a:lnTo>
                    <a:pt x="85039" y="101384"/>
                  </a:lnTo>
                  <a:lnTo>
                    <a:pt x="87782" y="95630"/>
                  </a:lnTo>
                  <a:lnTo>
                    <a:pt x="87782" y="88468"/>
                  </a:lnTo>
                  <a:lnTo>
                    <a:pt x="87782" y="81152"/>
                  </a:lnTo>
                  <a:lnTo>
                    <a:pt x="85039" y="75323"/>
                  </a:lnTo>
                  <a:lnTo>
                    <a:pt x="79552" y="70980"/>
                  </a:lnTo>
                  <a:lnTo>
                    <a:pt x="74066" y="66636"/>
                  </a:lnTo>
                  <a:lnTo>
                    <a:pt x="67056" y="64465"/>
                  </a:lnTo>
                  <a:lnTo>
                    <a:pt x="58521" y="64465"/>
                  </a:lnTo>
                  <a:close/>
                </a:path>
                <a:path w="380364" h="208915">
                  <a:moveTo>
                    <a:pt x="58521" y="49834"/>
                  </a:moveTo>
                  <a:lnTo>
                    <a:pt x="67665" y="49834"/>
                  </a:lnTo>
                  <a:lnTo>
                    <a:pt x="75742" y="51434"/>
                  </a:lnTo>
                  <a:lnTo>
                    <a:pt x="82753" y="54635"/>
                  </a:lnTo>
                  <a:lnTo>
                    <a:pt x="89763" y="57835"/>
                  </a:lnTo>
                  <a:lnTo>
                    <a:pt x="95288" y="62331"/>
                  </a:lnTo>
                  <a:lnTo>
                    <a:pt x="99326" y="68122"/>
                  </a:lnTo>
                  <a:lnTo>
                    <a:pt x="103365" y="73913"/>
                  </a:lnTo>
                  <a:lnTo>
                    <a:pt x="105384" y="80695"/>
                  </a:lnTo>
                  <a:lnTo>
                    <a:pt x="105384" y="88468"/>
                  </a:lnTo>
                  <a:lnTo>
                    <a:pt x="105384" y="96088"/>
                  </a:lnTo>
                  <a:lnTo>
                    <a:pt x="82753" y="122186"/>
                  </a:lnTo>
                  <a:lnTo>
                    <a:pt x="75742" y="125463"/>
                  </a:lnTo>
                  <a:lnTo>
                    <a:pt x="67665" y="127101"/>
                  </a:lnTo>
                  <a:lnTo>
                    <a:pt x="58521" y="127101"/>
                  </a:lnTo>
                  <a:lnTo>
                    <a:pt x="49530" y="127101"/>
                  </a:lnTo>
                  <a:lnTo>
                    <a:pt x="41490" y="125463"/>
                  </a:lnTo>
                  <a:lnTo>
                    <a:pt x="34404" y="122186"/>
                  </a:lnTo>
                  <a:lnTo>
                    <a:pt x="27317" y="118910"/>
                  </a:lnTo>
                  <a:lnTo>
                    <a:pt x="21793" y="114376"/>
                  </a:lnTo>
                  <a:lnTo>
                    <a:pt x="17830" y="108584"/>
                  </a:lnTo>
                  <a:lnTo>
                    <a:pt x="13868" y="102793"/>
                  </a:lnTo>
                  <a:lnTo>
                    <a:pt x="11887" y="96088"/>
                  </a:lnTo>
                  <a:lnTo>
                    <a:pt x="11887" y="88468"/>
                  </a:lnTo>
                  <a:lnTo>
                    <a:pt x="11887" y="80695"/>
                  </a:lnTo>
                  <a:lnTo>
                    <a:pt x="13868" y="73913"/>
                  </a:lnTo>
                  <a:lnTo>
                    <a:pt x="17830" y="68122"/>
                  </a:lnTo>
                  <a:lnTo>
                    <a:pt x="21793" y="62331"/>
                  </a:lnTo>
                  <a:lnTo>
                    <a:pt x="27317" y="57835"/>
                  </a:lnTo>
                  <a:lnTo>
                    <a:pt x="34404" y="54635"/>
                  </a:lnTo>
                  <a:lnTo>
                    <a:pt x="41490" y="51434"/>
                  </a:lnTo>
                  <a:lnTo>
                    <a:pt x="49530" y="49834"/>
                  </a:lnTo>
                  <a:lnTo>
                    <a:pt x="58521" y="49834"/>
                  </a:lnTo>
                  <a:close/>
                </a:path>
                <a:path w="380364" h="208915">
                  <a:moveTo>
                    <a:pt x="257708" y="13487"/>
                  </a:moveTo>
                  <a:lnTo>
                    <a:pt x="261137" y="13487"/>
                  </a:lnTo>
                  <a:lnTo>
                    <a:pt x="273481" y="13487"/>
                  </a:lnTo>
                  <a:lnTo>
                    <a:pt x="276910" y="13487"/>
                  </a:lnTo>
                  <a:lnTo>
                    <a:pt x="276910" y="34289"/>
                  </a:lnTo>
                  <a:lnTo>
                    <a:pt x="276910" y="42062"/>
                  </a:lnTo>
                  <a:lnTo>
                    <a:pt x="278130" y="49568"/>
                  </a:lnTo>
                  <a:lnTo>
                    <a:pt x="280568" y="56807"/>
                  </a:lnTo>
                  <a:lnTo>
                    <a:pt x="283006" y="64046"/>
                  </a:lnTo>
                  <a:lnTo>
                    <a:pt x="286512" y="70789"/>
                  </a:lnTo>
                  <a:lnTo>
                    <a:pt x="291084" y="77038"/>
                  </a:lnTo>
                  <a:lnTo>
                    <a:pt x="295656" y="83286"/>
                  </a:lnTo>
                  <a:lnTo>
                    <a:pt x="328345" y="104927"/>
                  </a:lnTo>
                  <a:lnTo>
                    <a:pt x="318516" y="120014"/>
                  </a:lnTo>
                  <a:lnTo>
                    <a:pt x="282354" y="94083"/>
                  </a:lnTo>
                  <a:lnTo>
                    <a:pt x="267576" y="68897"/>
                  </a:lnTo>
                  <a:lnTo>
                    <a:pt x="266395" y="72351"/>
                  </a:lnTo>
                  <a:lnTo>
                    <a:pt x="239656" y="109735"/>
                  </a:lnTo>
                  <a:lnTo>
                    <a:pt x="216103" y="123901"/>
                  </a:lnTo>
                  <a:lnTo>
                    <a:pt x="206044" y="108813"/>
                  </a:lnTo>
                  <a:lnTo>
                    <a:pt x="213667" y="105398"/>
                  </a:lnTo>
                  <a:lnTo>
                    <a:pt x="220760" y="101326"/>
                  </a:lnTo>
                  <a:lnTo>
                    <a:pt x="247785" y="72201"/>
                  </a:lnTo>
                  <a:lnTo>
                    <a:pt x="257708" y="34289"/>
                  </a:lnTo>
                  <a:lnTo>
                    <a:pt x="257708" y="13487"/>
                  </a:lnTo>
                  <a:close/>
                </a:path>
                <a:path w="380364" h="208915">
                  <a:moveTo>
                    <a:pt x="354406" y="2057"/>
                  </a:moveTo>
                  <a:lnTo>
                    <a:pt x="373380" y="2057"/>
                  </a:lnTo>
                  <a:lnTo>
                    <a:pt x="373380" y="153619"/>
                  </a:lnTo>
                  <a:lnTo>
                    <a:pt x="354406" y="153619"/>
                  </a:lnTo>
                  <a:lnTo>
                    <a:pt x="354406" y="2057"/>
                  </a:lnTo>
                  <a:close/>
                </a:path>
                <a:path w="380364" h="208915">
                  <a:moveTo>
                    <a:pt x="150876" y="1828"/>
                  </a:moveTo>
                  <a:lnTo>
                    <a:pt x="169849" y="1828"/>
                  </a:lnTo>
                  <a:lnTo>
                    <a:pt x="169849" y="133045"/>
                  </a:lnTo>
                  <a:lnTo>
                    <a:pt x="150876" y="133045"/>
                  </a:lnTo>
                  <a:lnTo>
                    <a:pt x="150876" y="106984"/>
                  </a:lnTo>
                  <a:lnTo>
                    <a:pt x="115671" y="106984"/>
                  </a:lnTo>
                  <a:lnTo>
                    <a:pt x="115671" y="91439"/>
                  </a:lnTo>
                  <a:lnTo>
                    <a:pt x="150876" y="91439"/>
                  </a:lnTo>
                  <a:lnTo>
                    <a:pt x="150876" y="67894"/>
                  </a:lnTo>
                  <a:lnTo>
                    <a:pt x="115900" y="67894"/>
                  </a:lnTo>
                  <a:lnTo>
                    <a:pt x="115900" y="52577"/>
                  </a:lnTo>
                  <a:lnTo>
                    <a:pt x="150876" y="52577"/>
                  </a:lnTo>
                  <a:lnTo>
                    <a:pt x="150876" y="1828"/>
                  </a:lnTo>
                  <a:close/>
                </a:path>
                <a:path w="380364" h="208915">
                  <a:moveTo>
                    <a:pt x="49377" y="0"/>
                  </a:moveTo>
                  <a:lnTo>
                    <a:pt x="68122" y="0"/>
                  </a:lnTo>
                  <a:lnTo>
                    <a:pt x="68122" y="23088"/>
                  </a:lnTo>
                  <a:lnTo>
                    <a:pt x="115900" y="23088"/>
                  </a:lnTo>
                  <a:lnTo>
                    <a:pt x="115900" y="38404"/>
                  </a:lnTo>
                  <a:lnTo>
                    <a:pt x="0" y="38404"/>
                  </a:lnTo>
                  <a:lnTo>
                    <a:pt x="0" y="23088"/>
                  </a:lnTo>
                  <a:lnTo>
                    <a:pt x="49377" y="23088"/>
                  </a:lnTo>
                  <a:lnTo>
                    <a:pt x="49377" y="0"/>
                  </a:lnTo>
                  <a:close/>
                </a:path>
              </a:pathLst>
            </a:custGeom>
            <a:ln w="3175">
              <a:solidFill>
                <a:srgbClr val="404040"/>
              </a:solidFill>
            </a:ln>
          </p:spPr>
          <p:txBody>
            <a:bodyPr wrap="square" lIns="0" tIns="0" rIns="0" bIns="0" rtlCol="0"/>
            <a:lstStyle/>
            <a:p>
              <a:endParaRPr/>
            </a:p>
          </p:txBody>
        </p:sp>
        <p:pic>
          <p:nvPicPr>
            <p:cNvPr id="29" name="object 29"/>
            <p:cNvPicPr/>
            <p:nvPr/>
          </p:nvPicPr>
          <p:blipFill>
            <a:blip r:embed="rId8" cstate="print"/>
            <a:stretch>
              <a:fillRect/>
            </a:stretch>
          </p:blipFill>
          <p:spPr>
            <a:xfrm>
              <a:off x="4615052" y="8639171"/>
              <a:ext cx="1565071" cy="237362"/>
            </a:xfrm>
            <a:prstGeom prst="rect">
              <a:avLst/>
            </a:prstGeom>
          </p:spPr>
        </p:pic>
      </p:grpSp>
      <p:sp>
        <p:nvSpPr>
          <p:cNvPr id="30" name="object 30"/>
          <p:cNvSpPr txBox="1">
            <a:spLocks noGrp="1"/>
          </p:cNvSpPr>
          <p:nvPr>
            <p:ph type="ftr" sz="quarter" idx="5"/>
          </p:nvPr>
        </p:nvSpPr>
        <p:spPr>
          <a:prstGeom prst="rect">
            <a:avLst/>
          </a:prstGeom>
        </p:spPr>
        <p:txBody>
          <a:bodyPr vert="horz" wrap="square" lIns="0" tIns="30480" rIns="0" bIns="0" rtlCol="0">
            <a:spAutoFit/>
          </a:bodyPr>
          <a:lstStyle/>
          <a:p>
            <a:pPr marL="12700">
              <a:lnSpc>
                <a:spcPct val="100000"/>
              </a:lnSpc>
              <a:spcBef>
                <a:spcPts val="240"/>
              </a:spcBef>
            </a:pPr>
            <a:r>
              <a:rPr spc="-10" dirty="0"/>
              <a:t>Samil</a:t>
            </a:r>
            <a:r>
              <a:rPr spc="-45" dirty="0"/>
              <a:t> </a:t>
            </a:r>
            <a:r>
              <a:rPr dirty="0"/>
              <a:t>PwC</a:t>
            </a:r>
            <a:r>
              <a:rPr spc="165" dirty="0"/>
              <a:t> </a:t>
            </a:r>
            <a:r>
              <a:rPr dirty="0"/>
              <a:t>l</a:t>
            </a:r>
            <a:r>
              <a:rPr spc="150" dirty="0"/>
              <a:t> </a:t>
            </a:r>
            <a:r>
              <a:rPr spc="-10" dirty="0"/>
              <a:t>Samil</a:t>
            </a:r>
            <a:r>
              <a:rPr spc="-45" dirty="0"/>
              <a:t> </a:t>
            </a:r>
            <a:r>
              <a:rPr spc="-10" dirty="0"/>
              <a:t>Insight</a:t>
            </a:r>
          </a:p>
        </p:txBody>
      </p:sp>
      <p:sp>
        <p:nvSpPr>
          <p:cNvPr id="31" name="object 31"/>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85" dirty="0">
                <a:solidFill>
                  <a:srgbClr val="FFB600"/>
                </a:solidFill>
              </a:rPr>
              <a:t>In-</a:t>
            </a:r>
            <a:r>
              <a:rPr spc="-345" dirty="0">
                <a:solidFill>
                  <a:srgbClr val="FFB600"/>
                </a:solidFill>
              </a:rPr>
              <a:t> </a:t>
            </a:r>
            <a:r>
              <a:rPr spc="-45" dirty="0">
                <a:solidFill>
                  <a:srgbClr val="FFB600"/>
                </a:solidFill>
              </a:rPr>
              <a:t>AI:</a:t>
            </a:r>
            <a:r>
              <a:rPr spc="-340" dirty="0">
                <a:solidFill>
                  <a:srgbClr val="FFB600"/>
                </a:solidFill>
              </a:rPr>
              <a:t> </a:t>
            </a:r>
            <a:r>
              <a:rPr spc="-180" dirty="0">
                <a:latin typeface="함초롬바탕"/>
                <a:cs typeface="함초롬바탕"/>
              </a:rPr>
              <a:t>변화의</a:t>
            </a:r>
            <a:r>
              <a:rPr spc="-360" dirty="0">
                <a:latin typeface="함초롬바탕"/>
                <a:cs typeface="함초롬바탕"/>
              </a:rPr>
              <a:t> </a:t>
            </a:r>
            <a:r>
              <a:rPr spc="-10" dirty="0"/>
              <a:t>CORE</a:t>
            </a:r>
            <a:r>
              <a:rPr spc="-330" dirty="0"/>
              <a:t> </a:t>
            </a:r>
            <a:r>
              <a:rPr sz="1600" spc="-130" dirty="0">
                <a:latin typeface="함초롬바탕"/>
                <a:cs typeface="함초롬바탕"/>
              </a:rPr>
              <a:t>–</a:t>
            </a:r>
            <a:r>
              <a:rPr sz="1600" spc="-285" dirty="0">
                <a:latin typeface="함초롬바탕"/>
                <a:cs typeface="함초롬바탕"/>
              </a:rPr>
              <a:t> </a:t>
            </a:r>
            <a:r>
              <a:rPr sz="1600" spc="-125" dirty="0">
                <a:latin typeface="함초롬바탕"/>
                <a:cs typeface="함초롬바탕"/>
              </a:rPr>
              <a:t>초연결</a:t>
            </a:r>
            <a:r>
              <a:rPr sz="1600" spc="-125" dirty="0"/>
              <a:t>,</a:t>
            </a:r>
            <a:r>
              <a:rPr sz="1600" spc="-280" dirty="0"/>
              <a:t> </a:t>
            </a:r>
            <a:r>
              <a:rPr sz="1600" spc="-65" dirty="0"/>
              <a:t>Business</a:t>
            </a:r>
            <a:r>
              <a:rPr sz="1600" spc="-340" dirty="0"/>
              <a:t> </a:t>
            </a:r>
            <a:r>
              <a:rPr sz="1600" spc="-10" dirty="0"/>
              <a:t>Model</a:t>
            </a:r>
            <a:r>
              <a:rPr sz="1600" spc="-305" dirty="0"/>
              <a:t> </a:t>
            </a:r>
            <a:r>
              <a:rPr sz="1600" spc="-100" dirty="0">
                <a:latin typeface="함초롬바탕"/>
                <a:cs typeface="함초롬바탕"/>
              </a:rPr>
              <a:t>혁신</a:t>
            </a:r>
            <a:r>
              <a:rPr sz="1600" spc="-100" dirty="0"/>
              <a:t>,</a:t>
            </a:r>
            <a:r>
              <a:rPr sz="1600" spc="-295" dirty="0"/>
              <a:t> </a:t>
            </a:r>
            <a:r>
              <a:rPr sz="1600" spc="-45" dirty="0"/>
              <a:t>Responsible</a:t>
            </a:r>
            <a:r>
              <a:rPr sz="1600" spc="-340" dirty="0"/>
              <a:t> </a:t>
            </a:r>
            <a:r>
              <a:rPr sz="1600" spc="-25" dirty="0"/>
              <a:t>AI</a:t>
            </a:r>
            <a:endParaRPr sz="1600">
              <a:latin typeface="함초롬바탕"/>
              <a:cs typeface="함초롬바탕"/>
            </a:endParaRPr>
          </a:p>
        </p:txBody>
      </p:sp>
      <p:sp>
        <p:nvSpPr>
          <p:cNvPr id="3" name="object 3"/>
          <p:cNvSpPr txBox="1"/>
          <p:nvPr/>
        </p:nvSpPr>
        <p:spPr>
          <a:xfrm>
            <a:off x="706437" y="619475"/>
            <a:ext cx="287655" cy="177800"/>
          </a:xfrm>
          <a:prstGeom prst="rect">
            <a:avLst/>
          </a:prstGeom>
        </p:spPr>
        <p:txBody>
          <a:bodyPr vert="horz" wrap="square" lIns="0" tIns="12065" rIns="0" bIns="0" rtlCol="0">
            <a:spAutoFit/>
          </a:bodyPr>
          <a:lstStyle/>
          <a:p>
            <a:pPr marL="12700">
              <a:lnSpc>
                <a:spcPct val="100000"/>
              </a:lnSpc>
              <a:spcBef>
                <a:spcPts val="95"/>
              </a:spcBef>
            </a:pPr>
            <a:r>
              <a:rPr sz="1000" spc="-85" dirty="0">
                <a:solidFill>
                  <a:srgbClr val="DB526A"/>
                </a:solidFill>
                <a:latin typeface="함초롬돋움"/>
                <a:cs typeface="함초롬돋움"/>
              </a:rPr>
              <a:t>In-</a:t>
            </a:r>
            <a:r>
              <a:rPr sz="1000" spc="-165" dirty="0">
                <a:solidFill>
                  <a:srgbClr val="DB526A"/>
                </a:solidFill>
                <a:latin typeface="함초롬돋움"/>
                <a:cs typeface="함초롬돋움"/>
              </a:rPr>
              <a:t> </a:t>
            </a:r>
            <a:r>
              <a:rPr sz="1000" spc="-65" dirty="0">
                <a:solidFill>
                  <a:srgbClr val="DB526A"/>
                </a:solidFill>
                <a:latin typeface="함초롬돋움"/>
                <a:cs typeface="함초롬돋움"/>
              </a:rPr>
              <a:t>AI</a:t>
            </a:r>
            <a:endParaRPr sz="1000">
              <a:latin typeface="함초롬돋움"/>
              <a:cs typeface="함초롬돋움"/>
            </a:endParaRPr>
          </a:p>
        </p:txBody>
      </p:sp>
      <p:pic>
        <p:nvPicPr>
          <p:cNvPr id="16" name="object 16"/>
          <p:cNvPicPr/>
          <p:nvPr/>
        </p:nvPicPr>
        <p:blipFill>
          <a:blip r:embed="rId2" cstate="print"/>
          <a:stretch>
            <a:fillRect/>
          </a:stretch>
        </p:blipFill>
        <p:spPr>
          <a:xfrm>
            <a:off x="1618850" y="4217919"/>
            <a:ext cx="120650" cy="130175"/>
          </a:xfrm>
          <a:prstGeom prst="rect">
            <a:avLst/>
          </a:prstGeom>
        </p:spPr>
      </p:pic>
      <p:sp>
        <p:nvSpPr>
          <p:cNvPr id="22" name="object 22"/>
          <p:cNvSpPr/>
          <p:nvPr/>
        </p:nvSpPr>
        <p:spPr>
          <a:xfrm>
            <a:off x="709416" y="5721445"/>
            <a:ext cx="6347460" cy="0"/>
          </a:xfrm>
          <a:custGeom>
            <a:avLst/>
            <a:gdLst/>
            <a:ahLst/>
            <a:cxnLst/>
            <a:rect l="l" t="t" r="r" b="b"/>
            <a:pathLst>
              <a:path w="6347459">
                <a:moveTo>
                  <a:pt x="0" y="0"/>
                </a:moveTo>
                <a:lnTo>
                  <a:pt x="6346977" y="0"/>
                </a:lnTo>
              </a:path>
            </a:pathLst>
          </a:custGeom>
          <a:ln w="28575">
            <a:solidFill>
              <a:srgbClr val="DB526A"/>
            </a:solidFill>
          </a:ln>
        </p:spPr>
        <p:txBody>
          <a:bodyPr wrap="square" lIns="0" tIns="0" rIns="0" bIns="0" rtlCol="0"/>
          <a:lstStyle/>
          <a:p>
            <a:endParaRPr/>
          </a:p>
        </p:txBody>
      </p:sp>
      <p:grpSp>
        <p:nvGrpSpPr>
          <p:cNvPr id="23" name="object 23"/>
          <p:cNvGrpSpPr/>
          <p:nvPr/>
        </p:nvGrpSpPr>
        <p:grpSpPr>
          <a:xfrm>
            <a:off x="719137" y="6057709"/>
            <a:ext cx="6337300" cy="262890"/>
            <a:chOff x="719137" y="6057709"/>
            <a:chExt cx="6337300" cy="262890"/>
          </a:xfrm>
        </p:grpSpPr>
        <p:sp>
          <p:nvSpPr>
            <p:cNvPr id="24" name="object 24"/>
            <p:cNvSpPr/>
            <p:nvPr/>
          </p:nvSpPr>
          <p:spPr>
            <a:xfrm>
              <a:off x="719137" y="6057709"/>
              <a:ext cx="6337300" cy="259715"/>
            </a:xfrm>
            <a:custGeom>
              <a:avLst/>
              <a:gdLst/>
              <a:ahLst/>
              <a:cxnLst/>
              <a:rect l="l" t="t" r="r" b="b"/>
              <a:pathLst>
                <a:path w="6337300" h="259714">
                  <a:moveTo>
                    <a:pt x="6337249" y="0"/>
                  </a:moveTo>
                  <a:lnTo>
                    <a:pt x="2955950" y="0"/>
                  </a:lnTo>
                  <a:lnTo>
                    <a:pt x="0" y="0"/>
                  </a:lnTo>
                  <a:lnTo>
                    <a:pt x="0" y="259715"/>
                  </a:lnTo>
                  <a:lnTo>
                    <a:pt x="2955950" y="259715"/>
                  </a:lnTo>
                  <a:lnTo>
                    <a:pt x="6337249" y="259715"/>
                  </a:lnTo>
                  <a:lnTo>
                    <a:pt x="6337249" y="0"/>
                  </a:lnTo>
                  <a:close/>
                </a:path>
              </a:pathLst>
            </a:custGeom>
            <a:solidFill>
              <a:srgbClr val="DB526A"/>
            </a:solidFill>
          </p:spPr>
          <p:txBody>
            <a:bodyPr wrap="square" lIns="0" tIns="0" rIns="0" bIns="0" rtlCol="0"/>
            <a:lstStyle/>
            <a:p>
              <a:endParaRPr/>
            </a:p>
          </p:txBody>
        </p:sp>
        <p:sp>
          <p:nvSpPr>
            <p:cNvPr id="25" name="object 25"/>
            <p:cNvSpPr/>
            <p:nvPr/>
          </p:nvSpPr>
          <p:spPr>
            <a:xfrm>
              <a:off x="719137" y="6317417"/>
              <a:ext cx="6337300" cy="0"/>
            </a:xfrm>
            <a:custGeom>
              <a:avLst/>
              <a:gdLst/>
              <a:ahLst/>
              <a:cxnLst/>
              <a:rect l="l" t="t" r="r" b="b"/>
              <a:pathLst>
                <a:path w="6337300">
                  <a:moveTo>
                    <a:pt x="0" y="0"/>
                  </a:moveTo>
                  <a:lnTo>
                    <a:pt x="6337261" y="0"/>
                  </a:lnTo>
                </a:path>
              </a:pathLst>
            </a:custGeom>
            <a:ln w="6350">
              <a:solidFill>
                <a:srgbClr val="A6A6A6"/>
              </a:solidFill>
            </a:ln>
          </p:spPr>
          <p:txBody>
            <a:bodyPr wrap="square" lIns="0" tIns="0" rIns="0" bIns="0" rtlCol="0"/>
            <a:lstStyle/>
            <a:p>
              <a:endParaRPr/>
            </a:p>
          </p:txBody>
        </p:sp>
      </p:grpSp>
      <p:graphicFrame>
        <p:nvGraphicFramePr>
          <p:cNvPr id="26" name="object 26"/>
          <p:cNvGraphicFramePr>
            <a:graphicFrameLocks noGrp="1"/>
          </p:cNvGraphicFramePr>
          <p:nvPr/>
        </p:nvGraphicFramePr>
        <p:xfrm>
          <a:off x="719137" y="7948641"/>
          <a:ext cx="6336664" cy="1040129"/>
        </p:xfrm>
        <a:graphic>
          <a:graphicData uri="http://schemas.openxmlformats.org/drawingml/2006/table">
            <a:tbl>
              <a:tblPr firstRow="1" bandRow="1">
                <a:tableStyleId>{2D5ABB26-0587-4C30-8999-92F81FD0307C}</a:tableStyleId>
              </a:tblPr>
              <a:tblGrid>
                <a:gridCol w="915669">
                  <a:extLst>
                    <a:ext uri="{9D8B030D-6E8A-4147-A177-3AD203B41FA5}">
                      <a16:colId xmlns:a16="http://schemas.microsoft.com/office/drawing/2014/main" val="20000"/>
                    </a:ext>
                  </a:extLst>
                </a:gridCol>
                <a:gridCol w="5420995">
                  <a:extLst>
                    <a:ext uri="{9D8B030D-6E8A-4147-A177-3AD203B41FA5}">
                      <a16:colId xmlns:a16="http://schemas.microsoft.com/office/drawing/2014/main" val="20001"/>
                    </a:ext>
                  </a:extLst>
                </a:gridCol>
              </a:tblGrid>
              <a:tr h="295910">
                <a:tc rowSpan="3">
                  <a:txBody>
                    <a:bodyPr/>
                    <a:lstStyle/>
                    <a:p>
                      <a:pPr>
                        <a:lnSpc>
                          <a:spcPct val="100000"/>
                        </a:lnSpc>
                      </a:pPr>
                      <a:endParaRPr sz="1400">
                        <a:latin typeface="Times New Roman"/>
                        <a:cs typeface="Times New Roman"/>
                      </a:endParaRPr>
                    </a:p>
                    <a:p>
                      <a:pPr>
                        <a:lnSpc>
                          <a:spcPct val="100000"/>
                        </a:lnSpc>
                        <a:spcBef>
                          <a:spcPts val="10"/>
                        </a:spcBef>
                      </a:pPr>
                      <a:endParaRPr sz="1600">
                        <a:latin typeface="Times New Roman"/>
                        <a:cs typeface="Times New Roman"/>
                      </a:endParaRPr>
                    </a:p>
                    <a:p>
                      <a:pPr marL="90170">
                        <a:lnSpc>
                          <a:spcPct val="100000"/>
                        </a:lnSpc>
                      </a:pPr>
                      <a:r>
                        <a:rPr sz="1000" b="1" spc="-10" dirty="0">
                          <a:latin typeface="함초롬바탕"/>
                          <a:cs typeface="함초롬바탕"/>
                        </a:rPr>
                        <a:t>Consumers</a:t>
                      </a:r>
                      <a:endParaRPr sz="100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3E3E3"/>
                    </a:solidFill>
                  </a:tcPr>
                </a:tc>
                <a:tc>
                  <a:txBody>
                    <a:bodyPr/>
                    <a:lstStyle/>
                    <a:p>
                      <a:pPr marL="615315">
                        <a:lnSpc>
                          <a:spcPct val="100000"/>
                        </a:lnSpc>
                        <a:spcBef>
                          <a:spcPts val="525"/>
                        </a:spcBef>
                        <a:tabLst>
                          <a:tab pos="2075814" algn="l"/>
                          <a:tab pos="2540635" algn="l"/>
                        </a:tabLst>
                      </a:pPr>
                      <a:r>
                        <a:rPr sz="1000" spc="-45" dirty="0">
                          <a:latin typeface="함초롬돋움"/>
                          <a:cs typeface="함초롬돋움"/>
                        </a:rPr>
                        <a:t>Food&amp;</a:t>
                      </a:r>
                      <a:r>
                        <a:rPr sz="1000" spc="-125" dirty="0">
                          <a:latin typeface="함초롬돋움"/>
                          <a:cs typeface="함초롬돋움"/>
                        </a:rPr>
                        <a:t> </a:t>
                      </a:r>
                      <a:r>
                        <a:rPr sz="1000" spc="-10" dirty="0">
                          <a:latin typeface="함초롬돋움"/>
                          <a:cs typeface="함초롬돋움"/>
                        </a:rPr>
                        <a:t>AgTech</a:t>
                      </a:r>
                      <a:r>
                        <a:rPr sz="1000" dirty="0">
                          <a:latin typeface="함초롬돋움"/>
                          <a:cs typeface="함초롬돋움"/>
                        </a:rPr>
                        <a:t>	</a:t>
                      </a:r>
                      <a:r>
                        <a:rPr sz="1000" spc="-25" dirty="0">
                          <a:latin typeface="함초롬바탕"/>
                          <a:cs typeface="함초롬바탕"/>
                        </a:rPr>
                        <a:t>원재료</a:t>
                      </a:r>
                      <a:r>
                        <a:rPr sz="1000" dirty="0">
                          <a:latin typeface="함초롬바탕"/>
                          <a:cs typeface="함초롬바탕"/>
                        </a:rPr>
                        <a:t>	</a:t>
                      </a:r>
                      <a:r>
                        <a:rPr sz="1000" spc="-65" dirty="0">
                          <a:latin typeface="함초롬바탕"/>
                          <a:cs typeface="함초롬바탕"/>
                        </a:rPr>
                        <a:t>산</a:t>
                      </a:r>
                      <a:r>
                        <a:rPr sz="1000" spc="-135" dirty="0">
                          <a:latin typeface="함초롬바탕"/>
                          <a:cs typeface="함초롬바탕"/>
                        </a:rPr>
                        <a:t> </a:t>
                      </a:r>
                      <a:r>
                        <a:rPr sz="1000" spc="-25" dirty="0">
                          <a:latin typeface="맑은 고딕"/>
                          <a:cs typeface="맑은 고딕"/>
                        </a:rPr>
                        <a:t>∙</a:t>
                      </a:r>
                      <a:r>
                        <a:rPr sz="1000" spc="-25" dirty="0">
                          <a:latin typeface="함초롬바탕"/>
                          <a:cs typeface="함초롬바탕"/>
                        </a:rPr>
                        <a:t>조달</a:t>
                      </a:r>
                      <a:r>
                        <a:rPr sz="1000" spc="-130" dirty="0">
                          <a:latin typeface="함초롬바탕"/>
                          <a:cs typeface="함초롬바탕"/>
                        </a:rPr>
                        <a:t> </a:t>
                      </a:r>
                      <a:r>
                        <a:rPr sz="1000" spc="-25" dirty="0">
                          <a:latin typeface="맑은 고딕"/>
                          <a:cs typeface="맑은 고딕"/>
                        </a:rPr>
                        <a:t>∙</a:t>
                      </a:r>
                      <a:r>
                        <a:rPr sz="1000" spc="-25" dirty="0">
                          <a:latin typeface="함초롬바탕"/>
                          <a:cs typeface="함초롬바탕"/>
                        </a:rPr>
                        <a:t>조리</a:t>
                      </a:r>
                      <a:r>
                        <a:rPr sz="1000" spc="-150" dirty="0">
                          <a:latin typeface="함초롬바탕"/>
                          <a:cs typeface="함초롬바탕"/>
                        </a:rPr>
                        <a:t> </a:t>
                      </a:r>
                      <a:r>
                        <a:rPr sz="1000" spc="-10" dirty="0">
                          <a:latin typeface="맑은 고딕"/>
                          <a:cs typeface="맑은 고딕"/>
                        </a:rPr>
                        <a:t>∙</a:t>
                      </a:r>
                      <a:r>
                        <a:rPr sz="1000" spc="-210" dirty="0">
                          <a:latin typeface="맑은 고딕"/>
                          <a:cs typeface="맑은 고딕"/>
                        </a:rPr>
                        <a:t> </a:t>
                      </a:r>
                      <a:r>
                        <a:rPr sz="1000" spc="-95" dirty="0">
                          <a:latin typeface="함초롬바탕"/>
                          <a:cs typeface="함초롬바탕"/>
                        </a:rPr>
                        <a:t>배달</a:t>
                      </a:r>
                      <a:r>
                        <a:rPr sz="1000" spc="-150" dirty="0">
                          <a:latin typeface="함초롬바탕"/>
                          <a:cs typeface="함초롬바탕"/>
                        </a:rPr>
                        <a:t> </a:t>
                      </a:r>
                      <a:r>
                        <a:rPr sz="1000" spc="-100" dirty="0">
                          <a:latin typeface="함초롬바탕"/>
                          <a:cs typeface="함초롬바탕"/>
                        </a:rPr>
                        <a:t>분야에</a:t>
                      </a:r>
                      <a:r>
                        <a:rPr sz="1000" spc="-120" dirty="0">
                          <a:latin typeface="함초롬바탕"/>
                          <a:cs typeface="함초롬바탕"/>
                        </a:rPr>
                        <a:t> </a:t>
                      </a:r>
                      <a:r>
                        <a:rPr sz="1000" spc="-95" dirty="0">
                          <a:latin typeface="함초롬바탕"/>
                          <a:cs typeface="함초롬바탕"/>
                        </a:rPr>
                        <a:t>걸쳐</a:t>
                      </a:r>
                      <a:r>
                        <a:rPr sz="1000" spc="-150" dirty="0">
                          <a:latin typeface="함초롬바탕"/>
                          <a:cs typeface="함초롬바탕"/>
                        </a:rPr>
                        <a:t> </a:t>
                      </a:r>
                      <a:r>
                        <a:rPr sz="1000" spc="-110" dirty="0">
                          <a:latin typeface="함초롬바탕"/>
                          <a:cs typeface="함초롬바탕"/>
                        </a:rPr>
                        <a:t>광범위하게</a:t>
                      </a:r>
                      <a:r>
                        <a:rPr sz="1000" spc="-105" dirty="0">
                          <a:latin typeface="함초롬바탕"/>
                          <a:cs typeface="함초롬바탕"/>
                        </a:rPr>
                        <a:t> </a:t>
                      </a:r>
                      <a:r>
                        <a:rPr sz="1000" spc="-25" dirty="0">
                          <a:latin typeface="함초롬바탕"/>
                          <a:cs typeface="함초롬바탕"/>
                        </a:rPr>
                        <a:t>활용</a:t>
                      </a:r>
                      <a:endParaRPr sz="1000">
                        <a:latin typeface="함초롬바탕"/>
                        <a:cs typeface="함초롬바탕"/>
                      </a:endParaRPr>
                    </a:p>
                  </a:txBody>
                  <a:tcPr marL="0" marR="0" marT="66675" marB="0">
                    <a:lnT w="6350">
                      <a:solidFill>
                        <a:srgbClr val="A6A6A6"/>
                      </a:solidFill>
                      <a:prstDash val="solid"/>
                    </a:lnT>
                    <a:lnB w="6350">
                      <a:solidFill>
                        <a:srgbClr val="A6A6A6"/>
                      </a:solidFill>
                      <a:prstDash val="solid"/>
                    </a:lnB>
                    <a:solidFill>
                      <a:srgbClr val="E3E3E3"/>
                    </a:solidFill>
                  </a:tcPr>
                </a:tc>
                <a:extLst>
                  <a:ext uri="{0D108BD9-81ED-4DB2-BD59-A6C34878D82A}">
                    <a16:rowId xmlns:a16="http://schemas.microsoft.com/office/drawing/2014/main" val="10000"/>
                  </a:ext>
                </a:extLst>
              </a:tr>
              <a:tr h="295910">
                <a:tc vMerge="1">
                  <a:txBody>
                    <a:bodyPr/>
                    <a:lstStyle/>
                    <a:p>
                      <a:endParaRPr/>
                    </a:p>
                  </a:txBody>
                  <a:tcPr marL="0" marR="0" marT="0" marB="0">
                    <a:lnT w="6350">
                      <a:solidFill>
                        <a:srgbClr val="A6A6A6"/>
                      </a:solidFill>
                      <a:prstDash val="solid"/>
                    </a:lnT>
                    <a:lnB w="6350">
                      <a:solidFill>
                        <a:srgbClr val="A6A6A6"/>
                      </a:solidFill>
                      <a:prstDash val="solid"/>
                    </a:lnB>
                    <a:solidFill>
                      <a:srgbClr val="E3E3E3"/>
                    </a:solidFill>
                  </a:tcPr>
                </a:tc>
                <a:tc>
                  <a:txBody>
                    <a:bodyPr/>
                    <a:lstStyle/>
                    <a:p>
                      <a:pPr marL="370205">
                        <a:lnSpc>
                          <a:spcPct val="100000"/>
                        </a:lnSpc>
                        <a:spcBef>
                          <a:spcPts val="525"/>
                        </a:spcBef>
                        <a:tabLst>
                          <a:tab pos="2075814" algn="l"/>
                        </a:tabLst>
                      </a:pPr>
                      <a:r>
                        <a:rPr sz="1000" spc="-20" dirty="0">
                          <a:latin typeface="함초롬돋움"/>
                          <a:cs typeface="함초롬돋움"/>
                        </a:rPr>
                        <a:t>Beauty</a:t>
                      </a:r>
                      <a:r>
                        <a:rPr sz="1000" spc="-110" dirty="0">
                          <a:latin typeface="함초롬돋움"/>
                          <a:cs typeface="함초롬돋움"/>
                        </a:rPr>
                        <a:t> </a:t>
                      </a:r>
                      <a:r>
                        <a:rPr sz="1000" spc="-100" dirty="0">
                          <a:latin typeface="함초롬돋움"/>
                          <a:cs typeface="함초롬돋움"/>
                        </a:rPr>
                        <a:t>&amp; </a:t>
                      </a:r>
                      <a:r>
                        <a:rPr sz="1000" spc="-45" dirty="0">
                          <a:latin typeface="함초롬돋움"/>
                          <a:cs typeface="함초롬돋움"/>
                        </a:rPr>
                        <a:t>Personal</a:t>
                      </a:r>
                      <a:r>
                        <a:rPr sz="1000" spc="-125" dirty="0">
                          <a:latin typeface="함초롬돋움"/>
                          <a:cs typeface="함초롬돋움"/>
                        </a:rPr>
                        <a:t> </a:t>
                      </a:r>
                      <a:r>
                        <a:rPr sz="1000" spc="-20" dirty="0">
                          <a:latin typeface="함초롬돋움"/>
                          <a:cs typeface="함초롬돋움"/>
                        </a:rPr>
                        <a:t>Care</a:t>
                      </a:r>
                      <a:r>
                        <a:rPr sz="1000" dirty="0">
                          <a:latin typeface="함초롬돋움"/>
                          <a:cs typeface="함초롬돋움"/>
                        </a:rPr>
                        <a:t>	</a:t>
                      </a:r>
                      <a:r>
                        <a:rPr sz="1000" spc="-100" dirty="0">
                          <a:latin typeface="함초롬바탕"/>
                          <a:cs typeface="함초롬바탕"/>
                        </a:rPr>
                        <a:t>맞춤형</a:t>
                      </a:r>
                      <a:r>
                        <a:rPr sz="1000" spc="-135" dirty="0">
                          <a:latin typeface="함초롬바탕"/>
                          <a:cs typeface="함초롬바탕"/>
                        </a:rPr>
                        <a:t> </a:t>
                      </a:r>
                      <a:r>
                        <a:rPr sz="1000" spc="-95" dirty="0">
                          <a:latin typeface="함초롬바탕"/>
                          <a:cs typeface="함초롬바탕"/>
                        </a:rPr>
                        <a:t>제품</a:t>
                      </a:r>
                      <a:r>
                        <a:rPr sz="1000" spc="-135" dirty="0">
                          <a:latin typeface="함초롬바탕"/>
                          <a:cs typeface="함초롬바탕"/>
                        </a:rPr>
                        <a:t> </a:t>
                      </a:r>
                      <a:r>
                        <a:rPr sz="1000" spc="-75" dirty="0">
                          <a:latin typeface="함초롬바탕"/>
                          <a:cs typeface="함초롬바탕"/>
                        </a:rPr>
                        <a:t>추천</a:t>
                      </a:r>
                      <a:r>
                        <a:rPr sz="1000" spc="-75" dirty="0">
                          <a:latin typeface="함초롬돋움"/>
                          <a:cs typeface="함초롬돋움"/>
                        </a:rPr>
                        <a:t>,</a:t>
                      </a:r>
                      <a:r>
                        <a:rPr sz="1000" spc="-145" dirty="0">
                          <a:latin typeface="함초롬돋움"/>
                          <a:cs typeface="함초롬돋움"/>
                        </a:rPr>
                        <a:t> </a:t>
                      </a:r>
                      <a:r>
                        <a:rPr sz="1000" spc="-95" dirty="0">
                          <a:latin typeface="함초롬바탕"/>
                          <a:cs typeface="함초롬바탕"/>
                        </a:rPr>
                        <a:t>피부</a:t>
                      </a:r>
                      <a:r>
                        <a:rPr sz="1000" spc="-150" dirty="0">
                          <a:latin typeface="함초롬바탕"/>
                          <a:cs typeface="함초롬바탕"/>
                        </a:rPr>
                        <a:t> </a:t>
                      </a:r>
                      <a:r>
                        <a:rPr sz="1000" spc="-95" dirty="0">
                          <a:latin typeface="함초롬바탕"/>
                          <a:cs typeface="함초롬바탕"/>
                        </a:rPr>
                        <a:t>분석</a:t>
                      </a:r>
                      <a:r>
                        <a:rPr sz="1000" spc="-135" dirty="0">
                          <a:latin typeface="함초롬바탕"/>
                          <a:cs typeface="함초롬바탕"/>
                        </a:rPr>
                        <a:t> </a:t>
                      </a:r>
                      <a:r>
                        <a:rPr sz="1000" spc="-65" dirty="0">
                          <a:latin typeface="함초롬바탕"/>
                          <a:cs typeface="함초롬바탕"/>
                        </a:rPr>
                        <a:t>및</a:t>
                      </a:r>
                      <a:r>
                        <a:rPr sz="1000" spc="-160" dirty="0">
                          <a:latin typeface="함초롬바탕"/>
                          <a:cs typeface="함초롬바탕"/>
                        </a:rPr>
                        <a:t> </a:t>
                      </a:r>
                      <a:r>
                        <a:rPr sz="1000" spc="-75" dirty="0">
                          <a:latin typeface="함초롬바탕"/>
                          <a:cs typeface="함초롬바탕"/>
                        </a:rPr>
                        <a:t>진단</a:t>
                      </a:r>
                      <a:r>
                        <a:rPr sz="1000" spc="-75" dirty="0">
                          <a:latin typeface="함초롬돋움"/>
                          <a:cs typeface="함초롬돋움"/>
                        </a:rPr>
                        <a:t>,</a:t>
                      </a:r>
                      <a:r>
                        <a:rPr sz="1000" spc="-145" dirty="0">
                          <a:latin typeface="함초롬돋움"/>
                          <a:cs typeface="함초롬돋움"/>
                        </a:rPr>
                        <a:t> </a:t>
                      </a:r>
                      <a:r>
                        <a:rPr sz="1000" spc="-100" dirty="0">
                          <a:latin typeface="함초롬바탕"/>
                          <a:cs typeface="함초롬바탕"/>
                        </a:rPr>
                        <a:t>신제품</a:t>
                      </a:r>
                      <a:r>
                        <a:rPr sz="1000" spc="-125" dirty="0">
                          <a:latin typeface="함초롬바탕"/>
                          <a:cs typeface="함초롬바탕"/>
                        </a:rPr>
                        <a:t> </a:t>
                      </a:r>
                      <a:r>
                        <a:rPr sz="1000" spc="-95" dirty="0">
                          <a:latin typeface="함초롬바탕"/>
                          <a:cs typeface="함초롬바탕"/>
                        </a:rPr>
                        <a:t>개발</a:t>
                      </a:r>
                      <a:r>
                        <a:rPr sz="1000" spc="-150" dirty="0">
                          <a:latin typeface="함초롬바탕"/>
                          <a:cs typeface="함초롬바탕"/>
                        </a:rPr>
                        <a:t> </a:t>
                      </a:r>
                      <a:r>
                        <a:rPr sz="1000" spc="-65" dirty="0">
                          <a:latin typeface="함초롬바탕"/>
                          <a:cs typeface="함초롬바탕"/>
                        </a:rPr>
                        <a:t>등</a:t>
                      </a:r>
                      <a:r>
                        <a:rPr sz="1000" spc="-150" dirty="0">
                          <a:latin typeface="함초롬바탕"/>
                          <a:cs typeface="함초롬바탕"/>
                        </a:rPr>
                        <a:t> </a:t>
                      </a:r>
                      <a:r>
                        <a:rPr sz="1000" spc="-25" dirty="0">
                          <a:latin typeface="함초롬바탕"/>
                          <a:cs typeface="함초롬바탕"/>
                        </a:rPr>
                        <a:t>추진</a:t>
                      </a:r>
                      <a:endParaRPr sz="1000">
                        <a:latin typeface="함초롬바탕"/>
                        <a:cs typeface="함초롬바탕"/>
                      </a:endParaRPr>
                    </a:p>
                  </a:txBody>
                  <a:tcPr marL="0" marR="0" marT="66675" marB="0">
                    <a:lnT w="6350">
                      <a:solidFill>
                        <a:srgbClr val="A6A6A6"/>
                      </a:solidFill>
                      <a:prstDash val="solid"/>
                    </a:lnT>
                    <a:lnB w="6350">
                      <a:solidFill>
                        <a:srgbClr val="A6A6A6"/>
                      </a:solidFill>
                      <a:prstDash val="solid"/>
                    </a:lnB>
                    <a:solidFill>
                      <a:srgbClr val="E3E3E3"/>
                    </a:solidFill>
                  </a:tcPr>
                </a:tc>
                <a:extLst>
                  <a:ext uri="{0D108BD9-81ED-4DB2-BD59-A6C34878D82A}">
                    <a16:rowId xmlns:a16="http://schemas.microsoft.com/office/drawing/2014/main" val="10001"/>
                  </a:ext>
                </a:extLst>
              </a:tr>
              <a:tr h="448309">
                <a:tc vMerge="1">
                  <a:txBody>
                    <a:bodyPr/>
                    <a:lstStyle/>
                    <a:p>
                      <a:endParaRPr/>
                    </a:p>
                  </a:txBody>
                  <a:tcPr marL="0" marR="0" marT="0" marB="0">
                    <a:lnT w="6350">
                      <a:solidFill>
                        <a:srgbClr val="A6A6A6"/>
                      </a:solidFill>
                      <a:prstDash val="solid"/>
                    </a:lnT>
                    <a:lnB w="6350">
                      <a:solidFill>
                        <a:srgbClr val="A6A6A6"/>
                      </a:solidFill>
                      <a:prstDash val="solid"/>
                    </a:lnB>
                    <a:solidFill>
                      <a:srgbClr val="E3E3E3"/>
                    </a:solidFill>
                  </a:tcPr>
                </a:tc>
                <a:tc>
                  <a:txBody>
                    <a:bodyPr/>
                    <a:lstStyle/>
                    <a:p>
                      <a:pPr marL="2076450" marR="3175" indent="-1425575">
                        <a:lnSpc>
                          <a:spcPct val="100000"/>
                        </a:lnSpc>
                        <a:spcBef>
                          <a:spcPts val="525"/>
                        </a:spcBef>
                        <a:tabLst>
                          <a:tab pos="2075814" algn="l"/>
                          <a:tab pos="2813685" algn="l"/>
                        </a:tabLst>
                      </a:pPr>
                      <a:r>
                        <a:rPr sz="1500" spc="-67" baseline="-33333" dirty="0">
                          <a:latin typeface="함초롬돋움"/>
                          <a:cs typeface="함초롬돋움"/>
                        </a:rPr>
                        <a:t>Fashion</a:t>
                      </a:r>
                      <a:r>
                        <a:rPr sz="1500" spc="-150" baseline="-33333" dirty="0">
                          <a:latin typeface="함초롬돋움"/>
                          <a:cs typeface="함초롬돋움"/>
                        </a:rPr>
                        <a:t> </a:t>
                      </a:r>
                      <a:r>
                        <a:rPr sz="1500" spc="-30" baseline="-33333" dirty="0">
                          <a:latin typeface="함초롬돋움"/>
                          <a:cs typeface="함초롬돋움"/>
                        </a:rPr>
                        <a:t>Tech</a:t>
                      </a:r>
                      <a:r>
                        <a:rPr sz="1500" baseline="-33333" dirty="0">
                          <a:latin typeface="함초롬돋움"/>
                          <a:cs typeface="함초롬돋움"/>
                        </a:rPr>
                        <a:t>	</a:t>
                      </a:r>
                      <a:r>
                        <a:rPr sz="1000" spc="-100" dirty="0">
                          <a:latin typeface="함초롬바탕"/>
                          <a:cs typeface="함초롬바탕"/>
                        </a:rPr>
                        <a:t>디자인</a:t>
                      </a:r>
                      <a:r>
                        <a:rPr sz="1000" spc="-135" dirty="0">
                          <a:latin typeface="함초롬바탕"/>
                          <a:cs typeface="함초롬바탕"/>
                        </a:rPr>
                        <a:t> </a:t>
                      </a:r>
                      <a:r>
                        <a:rPr sz="1000" spc="-25" dirty="0">
                          <a:latin typeface="함초롬바탕"/>
                          <a:cs typeface="함초롬바탕"/>
                        </a:rPr>
                        <a:t>혁신</a:t>
                      </a:r>
                      <a:r>
                        <a:rPr sz="1000" spc="-25" dirty="0">
                          <a:latin typeface="함초롬돋움"/>
                          <a:cs typeface="함초롬돋움"/>
                        </a:rPr>
                        <a:t>,</a:t>
                      </a:r>
                      <a:r>
                        <a:rPr sz="1000" dirty="0">
                          <a:latin typeface="함초롬돋움"/>
                          <a:cs typeface="함초롬돋움"/>
                        </a:rPr>
                        <a:t>	</a:t>
                      </a:r>
                      <a:r>
                        <a:rPr sz="1000" spc="-65" dirty="0">
                          <a:latin typeface="함초롬바탕"/>
                          <a:cs typeface="함초롬바탕"/>
                        </a:rPr>
                        <a:t>산</a:t>
                      </a:r>
                      <a:r>
                        <a:rPr sz="1000" spc="-135" dirty="0">
                          <a:latin typeface="함초롬바탕"/>
                          <a:cs typeface="함초롬바탕"/>
                        </a:rPr>
                        <a:t> </a:t>
                      </a:r>
                      <a:r>
                        <a:rPr sz="1000" spc="-90" dirty="0">
                          <a:latin typeface="함초롬바탕"/>
                          <a:cs typeface="함초롬바탕"/>
                        </a:rPr>
                        <a:t>최적화</a:t>
                      </a:r>
                      <a:r>
                        <a:rPr sz="1000" spc="-90" dirty="0">
                          <a:latin typeface="함초롬돋움"/>
                          <a:cs typeface="함초롬돋움"/>
                        </a:rPr>
                        <a:t>,</a:t>
                      </a:r>
                      <a:r>
                        <a:rPr sz="1000" spc="-125" dirty="0">
                          <a:latin typeface="함초롬돋움"/>
                          <a:cs typeface="함초롬돋움"/>
                        </a:rPr>
                        <a:t> </a:t>
                      </a:r>
                      <a:r>
                        <a:rPr sz="1000" spc="-95" dirty="0">
                          <a:latin typeface="함초롬바탕"/>
                          <a:cs typeface="함초롬바탕"/>
                        </a:rPr>
                        <a:t>쇼핑</a:t>
                      </a:r>
                      <a:r>
                        <a:rPr sz="1000" spc="-150" dirty="0">
                          <a:latin typeface="함초롬바탕"/>
                          <a:cs typeface="함초롬바탕"/>
                        </a:rPr>
                        <a:t> </a:t>
                      </a:r>
                      <a:r>
                        <a:rPr sz="1000" spc="-95" dirty="0">
                          <a:latin typeface="함초롬바탕"/>
                          <a:cs typeface="함초롬바탕"/>
                        </a:rPr>
                        <a:t>경험</a:t>
                      </a:r>
                      <a:r>
                        <a:rPr sz="1000" spc="-130" dirty="0">
                          <a:latin typeface="함초롬바탕"/>
                          <a:cs typeface="함초롬바탕"/>
                        </a:rPr>
                        <a:t> </a:t>
                      </a:r>
                      <a:r>
                        <a:rPr sz="1000" spc="-75" dirty="0">
                          <a:latin typeface="함초롬바탕"/>
                          <a:cs typeface="함초롬바탕"/>
                        </a:rPr>
                        <a:t>개선</a:t>
                      </a:r>
                      <a:r>
                        <a:rPr sz="1000" spc="-75" dirty="0">
                          <a:latin typeface="함초롬돋움"/>
                          <a:cs typeface="함초롬돋움"/>
                        </a:rPr>
                        <a:t>,</a:t>
                      </a:r>
                      <a:r>
                        <a:rPr sz="1000" spc="-145" dirty="0">
                          <a:latin typeface="함초롬돋움"/>
                          <a:cs typeface="함초롬돋움"/>
                        </a:rPr>
                        <a:t> </a:t>
                      </a:r>
                      <a:r>
                        <a:rPr sz="1000" spc="-95" dirty="0">
                          <a:latin typeface="함초롬바탕"/>
                          <a:cs typeface="함초롬바탕"/>
                        </a:rPr>
                        <a:t>재고</a:t>
                      </a:r>
                      <a:r>
                        <a:rPr sz="1000" spc="-145" dirty="0">
                          <a:latin typeface="함초롬바탕"/>
                          <a:cs typeface="함초롬바탕"/>
                        </a:rPr>
                        <a:t> </a:t>
                      </a:r>
                      <a:r>
                        <a:rPr sz="1000" spc="-95" dirty="0">
                          <a:latin typeface="함초롬바탕"/>
                          <a:cs typeface="함초롬바탕"/>
                        </a:rPr>
                        <a:t>관리</a:t>
                      </a:r>
                      <a:r>
                        <a:rPr sz="1000" spc="-135" dirty="0">
                          <a:latin typeface="함초롬바탕"/>
                          <a:cs typeface="함초롬바탕"/>
                        </a:rPr>
                        <a:t> </a:t>
                      </a:r>
                      <a:r>
                        <a:rPr sz="1000" spc="-65" dirty="0">
                          <a:latin typeface="함초롬바탕"/>
                          <a:cs typeface="함초롬바탕"/>
                        </a:rPr>
                        <a:t>및</a:t>
                      </a:r>
                      <a:r>
                        <a:rPr sz="1000" spc="-160" dirty="0">
                          <a:latin typeface="함초롬바탕"/>
                          <a:cs typeface="함초롬바탕"/>
                        </a:rPr>
                        <a:t> </a:t>
                      </a:r>
                      <a:r>
                        <a:rPr sz="1000" spc="-100" dirty="0">
                          <a:latin typeface="함초롬바탕"/>
                          <a:cs typeface="함초롬바탕"/>
                        </a:rPr>
                        <a:t>공급망</a:t>
                      </a:r>
                      <a:r>
                        <a:rPr sz="1000" spc="-120" dirty="0">
                          <a:latin typeface="함초롬바탕"/>
                          <a:cs typeface="함초롬바탕"/>
                        </a:rPr>
                        <a:t> </a:t>
                      </a:r>
                      <a:r>
                        <a:rPr sz="1000" spc="-60" dirty="0">
                          <a:latin typeface="함초롬바탕"/>
                          <a:cs typeface="함초롬바탕"/>
                        </a:rPr>
                        <a:t>최적화 </a:t>
                      </a:r>
                      <a:r>
                        <a:rPr sz="1000" spc="-65" dirty="0">
                          <a:latin typeface="함초롬바탕"/>
                          <a:cs typeface="함초롬바탕"/>
                        </a:rPr>
                        <a:t>등</a:t>
                      </a:r>
                      <a:r>
                        <a:rPr sz="1000" spc="-170" dirty="0">
                          <a:latin typeface="함초롬바탕"/>
                          <a:cs typeface="함초롬바탕"/>
                        </a:rPr>
                        <a:t> </a:t>
                      </a:r>
                      <a:r>
                        <a:rPr sz="1000" spc="-25" dirty="0">
                          <a:latin typeface="함초롬바탕"/>
                          <a:cs typeface="함초롬바탕"/>
                        </a:rPr>
                        <a:t>추진</a:t>
                      </a:r>
                      <a:endParaRPr sz="1000">
                        <a:latin typeface="함초롬바탕"/>
                        <a:cs typeface="함초롬바탕"/>
                      </a:endParaRPr>
                    </a:p>
                  </a:txBody>
                  <a:tcPr marL="0" marR="0" marT="66675" marB="0">
                    <a:lnT w="6350">
                      <a:solidFill>
                        <a:srgbClr val="A6A6A6"/>
                      </a:solidFill>
                      <a:prstDash val="solid"/>
                    </a:lnT>
                    <a:lnB w="6350">
                      <a:solidFill>
                        <a:srgbClr val="A6A6A6"/>
                      </a:solidFill>
                      <a:prstDash val="solid"/>
                    </a:lnB>
                    <a:solidFill>
                      <a:srgbClr val="E3E3E3"/>
                    </a:solidFill>
                  </a:tcPr>
                </a:tc>
                <a:extLst>
                  <a:ext uri="{0D108BD9-81ED-4DB2-BD59-A6C34878D82A}">
                    <a16:rowId xmlns:a16="http://schemas.microsoft.com/office/drawing/2014/main" val="10002"/>
                  </a:ext>
                </a:extLst>
              </a:tr>
            </a:tbl>
          </a:graphicData>
        </a:graphic>
      </p:graphicFrame>
      <p:sp>
        <p:nvSpPr>
          <p:cNvPr id="27" name="object 27"/>
          <p:cNvSpPr/>
          <p:nvPr/>
        </p:nvSpPr>
        <p:spPr>
          <a:xfrm>
            <a:off x="1635027" y="7503017"/>
            <a:ext cx="5421630" cy="0"/>
          </a:xfrm>
          <a:custGeom>
            <a:avLst/>
            <a:gdLst/>
            <a:ahLst/>
            <a:cxnLst/>
            <a:rect l="l" t="t" r="r" b="b"/>
            <a:pathLst>
              <a:path w="5421630">
                <a:moveTo>
                  <a:pt x="0" y="0"/>
                </a:moveTo>
                <a:lnTo>
                  <a:pt x="5421363" y="0"/>
                </a:lnTo>
              </a:path>
            </a:pathLst>
          </a:custGeom>
          <a:ln w="6350">
            <a:solidFill>
              <a:srgbClr val="A6A6A6"/>
            </a:solidFill>
          </a:ln>
        </p:spPr>
        <p:txBody>
          <a:bodyPr wrap="square" lIns="0" tIns="0" rIns="0" bIns="0" rtlCol="0"/>
          <a:lstStyle/>
          <a:p>
            <a:endParaRPr/>
          </a:p>
        </p:txBody>
      </p:sp>
      <p:sp>
        <p:nvSpPr>
          <p:cNvPr id="28" name="object 28"/>
          <p:cNvSpPr/>
          <p:nvPr/>
        </p:nvSpPr>
        <p:spPr>
          <a:xfrm>
            <a:off x="719136" y="9442216"/>
            <a:ext cx="6337300" cy="0"/>
          </a:xfrm>
          <a:custGeom>
            <a:avLst/>
            <a:gdLst/>
            <a:ahLst/>
            <a:cxnLst/>
            <a:rect l="l" t="t" r="r" b="b"/>
            <a:pathLst>
              <a:path w="6337300">
                <a:moveTo>
                  <a:pt x="0" y="0"/>
                </a:moveTo>
                <a:lnTo>
                  <a:pt x="6337261" y="0"/>
                </a:lnTo>
              </a:path>
            </a:pathLst>
          </a:custGeom>
          <a:ln w="6350">
            <a:solidFill>
              <a:srgbClr val="A6A6A6"/>
            </a:solidFill>
          </a:ln>
        </p:spPr>
        <p:txBody>
          <a:bodyPr wrap="square" lIns="0" tIns="0" rIns="0" bIns="0" rtlCol="0"/>
          <a:lstStyle/>
          <a:p>
            <a:endParaRPr/>
          </a:p>
        </p:txBody>
      </p:sp>
      <p:sp>
        <p:nvSpPr>
          <p:cNvPr id="32" name="object 32"/>
          <p:cNvSpPr txBox="1"/>
          <p:nvPr/>
        </p:nvSpPr>
        <p:spPr>
          <a:xfrm>
            <a:off x="696716" y="1696872"/>
            <a:ext cx="6360160" cy="5098832"/>
          </a:xfrm>
          <a:prstGeom prst="rect">
            <a:avLst/>
          </a:prstGeom>
        </p:spPr>
        <p:txBody>
          <a:bodyPr vert="horz" wrap="square" lIns="0" tIns="12700" rIns="0" bIns="0" rtlCol="0">
            <a:spAutoFit/>
          </a:bodyPr>
          <a:lstStyle/>
          <a:p>
            <a:pPr marL="186055" marR="40640" indent="-144780">
              <a:lnSpc>
                <a:spcPct val="110000"/>
              </a:lnSpc>
              <a:spcBef>
                <a:spcPts val="100"/>
              </a:spcBef>
              <a:buClr>
                <a:srgbClr val="DB526A"/>
              </a:buClr>
              <a:buFont typeface="Arial"/>
              <a:buChar char="■"/>
              <a:tabLst>
                <a:tab pos="186055" algn="l"/>
              </a:tabLst>
            </a:pPr>
            <a:r>
              <a:rPr sz="1200" spc="-60" dirty="0">
                <a:latin typeface="함초롬돋움"/>
                <a:cs typeface="함초롬돋움"/>
              </a:rPr>
              <a:t>CES2025</a:t>
            </a:r>
            <a:r>
              <a:rPr sz="1200" spc="-180" dirty="0">
                <a:latin typeface="함초롬돋움"/>
                <a:cs typeface="함초롬돋움"/>
              </a:rPr>
              <a:t> </a:t>
            </a:r>
            <a:r>
              <a:rPr sz="1200" spc="-110" dirty="0">
                <a:latin typeface="함초롬바탕"/>
                <a:cs typeface="함초롬바탕"/>
              </a:rPr>
              <a:t>행사는</a:t>
            </a:r>
            <a:r>
              <a:rPr sz="1200" spc="-180" dirty="0">
                <a:latin typeface="함초롬바탕"/>
                <a:cs typeface="함초롬바탕"/>
              </a:rPr>
              <a:t> </a:t>
            </a:r>
            <a:r>
              <a:rPr sz="1200" spc="-80" dirty="0">
                <a:latin typeface="함초롬돋움"/>
                <a:cs typeface="함초롬돋움"/>
              </a:rPr>
              <a:t>AI</a:t>
            </a:r>
            <a:r>
              <a:rPr sz="1200" spc="-195" dirty="0">
                <a:latin typeface="함초롬돋움"/>
                <a:cs typeface="함초롬돋움"/>
              </a:rPr>
              <a:t> </a:t>
            </a:r>
            <a:r>
              <a:rPr sz="1200" spc="-114" dirty="0">
                <a:latin typeface="함초롬바탕"/>
                <a:cs typeface="함초롬바탕"/>
              </a:rPr>
              <a:t>중심으로</a:t>
            </a:r>
            <a:r>
              <a:rPr sz="1200" spc="-185" dirty="0">
                <a:latin typeface="함초롬바탕"/>
                <a:cs typeface="함초롬바탕"/>
              </a:rPr>
              <a:t> </a:t>
            </a:r>
            <a:r>
              <a:rPr sz="1200" spc="-110" dirty="0">
                <a:latin typeface="함초롬바탕"/>
                <a:cs typeface="함초롬바탕"/>
              </a:rPr>
              <a:t>전개될</a:t>
            </a:r>
            <a:r>
              <a:rPr sz="1200" spc="-180" dirty="0">
                <a:latin typeface="함초롬바탕"/>
                <a:cs typeface="함초롬바탕"/>
              </a:rPr>
              <a:t> </a:t>
            </a:r>
            <a:r>
              <a:rPr sz="1200" spc="-110" dirty="0">
                <a:latin typeface="함초롬바탕"/>
                <a:cs typeface="함초롬바탕"/>
              </a:rPr>
              <a:t>것이며</a:t>
            </a:r>
            <a:r>
              <a:rPr sz="1200" spc="-180" dirty="0">
                <a:latin typeface="함초롬바탕"/>
                <a:cs typeface="함초롬바탕"/>
              </a:rPr>
              <a:t> </a:t>
            </a:r>
            <a:r>
              <a:rPr sz="1200" spc="-100" dirty="0">
                <a:latin typeface="함초롬바탕"/>
                <a:cs typeface="함초롬바탕"/>
              </a:rPr>
              <a:t>해당</a:t>
            </a:r>
            <a:r>
              <a:rPr sz="1200" spc="-170" dirty="0">
                <a:latin typeface="함초롬바탕"/>
                <a:cs typeface="함초롬바탕"/>
              </a:rPr>
              <a:t> </a:t>
            </a:r>
            <a:r>
              <a:rPr sz="1200" spc="-114" dirty="0">
                <a:latin typeface="함초롬바탕"/>
                <a:cs typeface="함초롬바탕"/>
              </a:rPr>
              <a:t>챕터에서는</a:t>
            </a:r>
            <a:r>
              <a:rPr sz="1200" spc="-200" dirty="0">
                <a:latin typeface="함초롬바탕"/>
                <a:cs typeface="함초롬바탕"/>
              </a:rPr>
              <a:t> </a:t>
            </a:r>
            <a:r>
              <a:rPr sz="1200" spc="-95" dirty="0">
                <a:latin typeface="함초롬돋움"/>
                <a:cs typeface="함초롬돋움"/>
              </a:rPr>
              <a:t>AI</a:t>
            </a:r>
            <a:r>
              <a:rPr sz="1200" spc="-95" dirty="0">
                <a:latin typeface="함초롬바탕"/>
                <a:cs typeface="함초롬바탕"/>
              </a:rPr>
              <a:t>가</a:t>
            </a:r>
            <a:r>
              <a:rPr sz="1200" spc="-170" dirty="0">
                <a:latin typeface="함초롬바탕"/>
                <a:cs typeface="함초롬바탕"/>
              </a:rPr>
              <a:t> </a:t>
            </a:r>
            <a:r>
              <a:rPr sz="1200" spc="-114" dirty="0">
                <a:latin typeface="함초롬바탕"/>
                <a:cs typeface="함초롬바탕"/>
              </a:rPr>
              <a:t>촉발하는</a:t>
            </a:r>
            <a:r>
              <a:rPr sz="1200" spc="-195" dirty="0">
                <a:latin typeface="함초롬바탕"/>
                <a:cs typeface="함초롬바탕"/>
              </a:rPr>
              <a:t> </a:t>
            </a:r>
            <a:r>
              <a:rPr sz="1200" spc="-110" dirty="0">
                <a:latin typeface="함초롬바탕"/>
                <a:cs typeface="함초롬바탕"/>
              </a:rPr>
              <a:t>산업계</a:t>
            </a:r>
            <a:r>
              <a:rPr sz="1200" spc="-170" dirty="0">
                <a:latin typeface="함초롬바탕"/>
                <a:cs typeface="함초롬바탕"/>
              </a:rPr>
              <a:t> </a:t>
            </a:r>
            <a:r>
              <a:rPr sz="1200" spc="-110" dirty="0">
                <a:latin typeface="함초롬바탕"/>
                <a:cs typeface="함초롬바탕"/>
              </a:rPr>
              <a:t>변화의</a:t>
            </a:r>
            <a:r>
              <a:rPr sz="1200" spc="-180" dirty="0">
                <a:latin typeface="함초롬바탕"/>
                <a:cs typeface="함초롬바탕"/>
              </a:rPr>
              <a:t> </a:t>
            </a:r>
            <a:r>
              <a:rPr sz="1200" spc="-110" dirty="0">
                <a:latin typeface="함초롬바탕"/>
                <a:cs typeface="함초롬바탕"/>
              </a:rPr>
              <a:t>핵심과</a:t>
            </a:r>
            <a:r>
              <a:rPr sz="1200" spc="-185" dirty="0">
                <a:latin typeface="함초롬바탕"/>
                <a:cs typeface="함초롬바탕"/>
              </a:rPr>
              <a:t> </a:t>
            </a:r>
            <a:r>
              <a:rPr sz="1200" spc="-25" dirty="0">
                <a:latin typeface="함초롬바탕"/>
                <a:cs typeface="함초롬바탕"/>
              </a:rPr>
              <a:t>근본을 </a:t>
            </a:r>
            <a:r>
              <a:rPr sz="1200" spc="-114" dirty="0">
                <a:latin typeface="함초롬바탕"/>
                <a:cs typeface="함초롬바탕"/>
              </a:rPr>
              <a:t>살펴보고자</a:t>
            </a:r>
            <a:r>
              <a:rPr sz="1200" spc="-195" dirty="0">
                <a:latin typeface="함초롬바탕"/>
                <a:cs typeface="함초롬바탕"/>
              </a:rPr>
              <a:t> </a:t>
            </a:r>
            <a:r>
              <a:rPr sz="1200" spc="-60" dirty="0">
                <a:latin typeface="함초롬바탕"/>
                <a:cs typeface="함초롬바탕"/>
              </a:rPr>
              <a:t>함</a:t>
            </a:r>
            <a:endParaRPr sz="1200" dirty="0">
              <a:latin typeface="함초롬바탕"/>
              <a:cs typeface="함초롬바탕"/>
            </a:endParaRPr>
          </a:p>
          <a:p>
            <a:pPr marL="186055" marR="356235" indent="-144780">
              <a:lnSpc>
                <a:spcPct val="110000"/>
              </a:lnSpc>
              <a:spcBef>
                <a:spcPts val="395"/>
              </a:spcBef>
              <a:buClr>
                <a:srgbClr val="DB526A"/>
              </a:buClr>
              <a:buFont typeface="Arial"/>
              <a:buChar char="■"/>
              <a:tabLst>
                <a:tab pos="186055" algn="l"/>
              </a:tabLst>
            </a:pPr>
            <a:r>
              <a:rPr sz="1200" b="1" spc="-40" dirty="0">
                <a:latin typeface="함초롬바탕"/>
                <a:cs typeface="함초롬바탕"/>
              </a:rPr>
              <a:t>AI기반</a:t>
            </a:r>
            <a:r>
              <a:rPr sz="1200" b="1" spc="-180" dirty="0">
                <a:latin typeface="함초롬바탕"/>
                <a:cs typeface="함초롬바탕"/>
              </a:rPr>
              <a:t> </a:t>
            </a:r>
            <a:r>
              <a:rPr sz="1200" b="1" spc="-110" dirty="0">
                <a:latin typeface="함초롬바탕"/>
                <a:cs typeface="함초롬바탕"/>
              </a:rPr>
              <a:t>초연결</a:t>
            </a:r>
            <a:r>
              <a:rPr sz="1200" b="1" spc="-175" dirty="0">
                <a:latin typeface="함초롬바탕"/>
                <a:cs typeface="함초롬바탕"/>
              </a:rPr>
              <a:t> </a:t>
            </a:r>
            <a:r>
              <a:rPr sz="1200" b="1" spc="-110" dirty="0">
                <a:latin typeface="함초롬바탕"/>
                <a:cs typeface="함초롬바탕"/>
              </a:rPr>
              <a:t>인프라</a:t>
            </a:r>
            <a:r>
              <a:rPr sz="1200" b="1" spc="-185" dirty="0">
                <a:latin typeface="함초롬바탕"/>
                <a:cs typeface="함초롬바탕"/>
              </a:rPr>
              <a:t> </a:t>
            </a:r>
            <a:r>
              <a:rPr sz="1200" b="1" spc="-85" dirty="0">
                <a:latin typeface="함초롬바탕"/>
                <a:cs typeface="함초롬바탕"/>
              </a:rPr>
              <a:t>구축:</a:t>
            </a:r>
            <a:r>
              <a:rPr sz="1200" b="1" spc="-180" dirty="0">
                <a:latin typeface="함초롬바탕"/>
                <a:cs typeface="함초롬바탕"/>
              </a:rPr>
              <a:t> </a:t>
            </a:r>
            <a:r>
              <a:rPr sz="1200" spc="-95" dirty="0">
                <a:latin typeface="함초롬돋움"/>
                <a:cs typeface="함초롬돋움"/>
              </a:rPr>
              <a:t>AI</a:t>
            </a:r>
            <a:r>
              <a:rPr sz="1200" spc="-95" dirty="0">
                <a:latin typeface="함초롬바탕"/>
                <a:cs typeface="함초롬바탕"/>
              </a:rPr>
              <a:t>는</a:t>
            </a:r>
            <a:r>
              <a:rPr sz="1200" spc="-190" dirty="0">
                <a:latin typeface="함초롬바탕"/>
                <a:cs typeface="함초롬바탕"/>
              </a:rPr>
              <a:t> </a:t>
            </a:r>
            <a:r>
              <a:rPr sz="1200" spc="-100" dirty="0">
                <a:latin typeface="함초롬바탕"/>
                <a:cs typeface="함초롬바탕"/>
              </a:rPr>
              <a:t>산업</a:t>
            </a:r>
            <a:r>
              <a:rPr sz="1200" spc="-175" dirty="0">
                <a:latin typeface="함초롬바탕"/>
                <a:cs typeface="함초롬바탕"/>
              </a:rPr>
              <a:t> </a:t>
            </a:r>
            <a:r>
              <a:rPr sz="1200" spc="-75" dirty="0">
                <a:latin typeface="함초롬바탕"/>
                <a:cs typeface="함초롬바탕"/>
              </a:rPr>
              <a:t>간</a:t>
            </a:r>
            <a:r>
              <a:rPr sz="1200" spc="-175" dirty="0">
                <a:latin typeface="함초롬바탕"/>
                <a:cs typeface="함초롬바탕"/>
              </a:rPr>
              <a:t> </a:t>
            </a:r>
            <a:r>
              <a:rPr sz="1200" spc="-110" dirty="0">
                <a:latin typeface="함초롬바탕"/>
                <a:cs typeface="함초롬바탕"/>
              </a:rPr>
              <a:t>경계를</a:t>
            </a:r>
            <a:r>
              <a:rPr sz="1200" spc="-185" dirty="0">
                <a:latin typeface="함초롬바탕"/>
                <a:cs typeface="함초롬바탕"/>
              </a:rPr>
              <a:t> </a:t>
            </a:r>
            <a:r>
              <a:rPr sz="1200" spc="-114" dirty="0">
                <a:latin typeface="함초롬바탕"/>
                <a:cs typeface="함초롬바탕"/>
              </a:rPr>
              <a:t>재편하고</a:t>
            </a:r>
            <a:r>
              <a:rPr sz="1200" spc="-185" dirty="0">
                <a:latin typeface="함초롬바탕"/>
                <a:cs typeface="함초롬바탕"/>
              </a:rPr>
              <a:t> </a:t>
            </a:r>
            <a:r>
              <a:rPr sz="1200" spc="-114" dirty="0">
                <a:latin typeface="함초롬바탕"/>
                <a:cs typeface="함초롬바탕"/>
              </a:rPr>
              <a:t>통합하는</a:t>
            </a:r>
            <a:r>
              <a:rPr sz="1200" spc="-190" dirty="0">
                <a:latin typeface="함초롬바탕"/>
                <a:cs typeface="함초롬바탕"/>
              </a:rPr>
              <a:t> </a:t>
            </a:r>
            <a:r>
              <a:rPr sz="1200" spc="-110" dirty="0">
                <a:latin typeface="함초롬바탕"/>
                <a:cs typeface="함초롬바탕"/>
              </a:rPr>
              <a:t>기능을</a:t>
            </a:r>
            <a:r>
              <a:rPr sz="1200" spc="-185" dirty="0">
                <a:latin typeface="함초롬바탕"/>
                <a:cs typeface="함초롬바탕"/>
              </a:rPr>
              <a:t> </a:t>
            </a:r>
            <a:r>
              <a:rPr sz="1200" spc="-100" dirty="0">
                <a:latin typeface="함초롬바탕"/>
                <a:cs typeface="함초롬바탕"/>
              </a:rPr>
              <a:t>수행하며</a:t>
            </a:r>
            <a:r>
              <a:rPr sz="1200" spc="-100" dirty="0">
                <a:latin typeface="함초롬돋움"/>
                <a:cs typeface="함초롬돋움"/>
              </a:rPr>
              <a:t>,</a:t>
            </a:r>
            <a:r>
              <a:rPr sz="1200" spc="-185" dirty="0">
                <a:latin typeface="함초롬돋움"/>
                <a:cs typeface="함초롬돋움"/>
              </a:rPr>
              <a:t> </a:t>
            </a:r>
            <a:r>
              <a:rPr sz="1200" spc="-105" dirty="0">
                <a:latin typeface="함초롬바탕"/>
                <a:cs typeface="함초롬바탕"/>
              </a:rPr>
              <a:t>이러한</a:t>
            </a:r>
            <a:r>
              <a:rPr sz="1200" spc="65" dirty="0">
                <a:latin typeface="함초롬바탕"/>
                <a:cs typeface="함초롬바탕"/>
              </a:rPr>
              <a:t> </a:t>
            </a:r>
            <a:r>
              <a:rPr sz="1200" spc="-45" dirty="0">
                <a:latin typeface="함초롬바탕"/>
                <a:cs typeface="함초롬바탕"/>
              </a:rPr>
              <a:t>통합의 </a:t>
            </a:r>
            <a:r>
              <a:rPr sz="1200" spc="-114" dirty="0">
                <a:latin typeface="함초롬바탕"/>
                <a:cs typeface="함초롬바탕"/>
              </a:rPr>
              <a:t>핵심에는</a:t>
            </a:r>
            <a:r>
              <a:rPr sz="1200" spc="-180" dirty="0">
                <a:latin typeface="함초롬바탕"/>
                <a:cs typeface="함초롬바탕"/>
              </a:rPr>
              <a:t> </a:t>
            </a:r>
            <a:r>
              <a:rPr sz="1200" spc="-114" dirty="0">
                <a:latin typeface="함초롬바탕"/>
                <a:cs typeface="함초롬바탕"/>
              </a:rPr>
              <a:t>데이터의</a:t>
            </a:r>
            <a:r>
              <a:rPr sz="1200" spc="-200" dirty="0">
                <a:latin typeface="함초롬바탕"/>
                <a:cs typeface="함초롬바탕"/>
              </a:rPr>
              <a:t> </a:t>
            </a:r>
            <a:r>
              <a:rPr sz="1200" spc="-110" dirty="0">
                <a:latin typeface="함초롬바탕"/>
                <a:cs typeface="함초롬바탕"/>
              </a:rPr>
              <a:t>연결과</a:t>
            </a:r>
            <a:r>
              <a:rPr sz="1200" spc="-165" dirty="0">
                <a:latin typeface="함초롬바탕"/>
                <a:cs typeface="함초롬바탕"/>
              </a:rPr>
              <a:t> </a:t>
            </a:r>
            <a:r>
              <a:rPr sz="1200" spc="-110" dirty="0">
                <a:latin typeface="함초롬바탕"/>
                <a:cs typeface="함초롬바탕"/>
              </a:rPr>
              <a:t>활용이</a:t>
            </a:r>
            <a:r>
              <a:rPr sz="1200" spc="-180" dirty="0">
                <a:latin typeface="함초롬바탕"/>
                <a:cs typeface="함초롬바탕"/>
              </a:rPr>
              <a:t> </a:t>
            </a:r>
            <a:r>
              <a:rPr sz="1200" spc="-25" dirty="0">
                <a:latin typeface="함초롬바탕"/>
                <a:cs typeface="함초롬바탕"/>
              </a:rPr>
              <a:t>있음</a:t>
            </a:r>
            <a:endParaRPr sz="1200" dirty="0">
              <a:latin typeface="함초롬바탕"/>
              <a:cs typeface="함초롬바탕"/>
            </a:endParaRPr>
          </a:p>
          <a:p>
            <a:pPr marL="400050" marR="130810" lvl="1" indent="-143510">
              <a:lnSpc>
                <a:spcPct val="110000"/>
              </a:lnSpc>
              <a:spcBef>
                <a:spcPts val="409"/>
              </a:spcBef>
              <a:buClr>
                <a:srgbClr val="DB526A"/>
              </a:buClr>
              <a:buFont typeface="Arial"/>
              <a:buChar char="•"/>
              <a:tabLst>
                <a:tab pos="401320" algn="l"/>
                <a:tab pos="2459355" algn="l"/>
              </a:tabLst>
            </a:pPr>
            <a:r>
              <a:rPr sz="1100" spc="-70" dirty="0">
                <a:latin typeface="함초롬바탕"/>
                <a:cs typeface="함초롬바탕"/>
              </a:rPr>
              <a:t>초연결</a:t>
            </a:r>
            <a:r>
              <a:rPr sz="1100" spc="-70" dirty="0">
                <a:latin typeface="함초롬돋움"/>
                <a:cs typeface="함초롬돋움"/>
              </a:rPr>
              <a:t>(Hyper-</a:t>
            </a:r>
            <a:r>
              <a:rPr sz="1100" spc="-50" dirty="0">
                <a:latin typeface="함초롬돋움"/>
                <a:cs typeface="함초롬돋움"/>
              </a:rPr>
              <a:t>Connectivity)</a:t>
            </a:r>
            <a:r>
              <a:rPr sz="1100" spc="-50" dirty="0">
                <a:latin typeface="함초롬바탕"/>
                <a:cs typeface="함초롬바탕"/>
              </a:rPr>
              <a:t>이란</a:t>
            </a:r>
            <a:r>
              <a:rPr sz="1100" spc="-50" dirty="0">
                <a:latin typeface="함초롬돋움"/>
                <a:cs typeface="함초롬돋움"/>
              </a:rPr>
              <a:t>,</a:t>
            </a:r>
            <a:r>
              <a:rPr sz="1100" spc="-215" dirty="0">
                <a:latin typeface="함초롬돋움"/>
                <a:cs typeface="함초롬돋움"/>
              </a:rPr>
              <a:t> </a:t>
            </a:r>
            <a:r>
              <a:rPr sz="1100" spc="-90" dirty="0">
                <a:latin typeface="함초롬바탕"/>
                <a:cs typeface="함초롬바탕"/>
              </a:rPr>
              <a:t>사람과</a:t>
            </a:r>
            <a:r>
              <a:rPr sz="1100" spc="-195" dirty="0">
                <a:latin typeface="함초롬바탕"/>
                <a:cs typeface="함초롬바탕"/>
              </a:rPr>
              <a:t> </a:t>
            </a:r>
            <a:r>
              <a:rPr sz="1100" dirty="0">
                <a:latin typeface="함초롬바탕"/>
                <a:cs typeface="함초롬바탕"/>
              </a:rPr>
              <a:t>사물</a:t>
            </a:r>
            <a:r>
              <a:rPr sz="1100" dirty="0">
                <a:latin typeface="함초롬돋움"/>
                <a:cs typeface="함초롬돋움"/>
              </a:rPr>
              <a:t>(</a:t>
            </a:r>
            <a:r>
              <a:rPr sz="1100" dirty="0">
                <a:latin typeface="함초롬바탕"/>
                <a:cs typeface="함초롬바탕"/>
              </a:rPr>
              <a:t>공간</a:t>
            </a:r>
            <a:r>
              <a:rPr sz="1100" dirty="0">
                <a:latin typeface="함초롬돋움"/>
                <a:cs typeface="함초롬돋움"/>
              </a:rPr>
              <a:t>·</a:t>
            </a:r>
            <a:r>
              <a:rPr sz="1100" spc="160" dirty="0">
                <a:latin typeface="함초롬돋움"/>
                <a:cs typeface="함초롬돋움"/>
              </a:rPr>
              <a:t>  </a:t>
            </a:r>
            <a:r>
              <a:rPr sz="1100" spc="-35" dirty="0">
                <a:latin typeface="함초롬바탕"/>
                <a:cs typeface="함초롬바탕"/>
              </a:rPr>
              <a:t>물</a:t>
            </a:r>
            <a:r>
              <a:rPr sz="1100" spc="-35" dirty="0">
                <a:latin typeface="함초롬돋움"/>
                <a:cs typeface="함초롬돋움"/>
              </a:rPr>
              <a:t>·</a:t>
            </a:r>
            <a:r>
              <a:rPr sz="1100" spc="-35" dirty="0">
                <a:latin typeface="함초롬바탕"/>
                <a:cs typeface="함초롬바탕"/>
              </a:rPr>
              <a:t>정보</a:t>
            </a:r>
            <a:r>
              <a:rPr sz="1100" spc="-35" dirty="0">
                <a:latin typeface="함초롬돋움"/>
                <a:cs typeface="함초롬돋움"/>
              </a:rPr>
              <a:t>·</a:t>
            </a:r>
            <a:r>
              <a:rPr sz="1100" spc="-35" dirty="0">
                <a:latin typeface="함초롬바탕"/>
                <a:cs typeface="함초롬바탕"/>
              </a:rPr>
              <a:t>비즈니스</a:t>
            </a:r>
            <a:r>
              <a:rPr sz="1100" spc="-204" dirty="0">
                <a:latin typeface="함초롬바탕"/>
                <a:cs typeface="함초롬바탕"/>
              </a:rPr>
              <a:t> </a:t>
            </a:r>
            <a:r>
              <a:rPr sz="1100" spc="-65" dirty="0">
                <a:latin typeface="함초롬바탕"/>
                <a:cs typeface="함초롬바탕"/>
              </a:rPr>
              <a:t>등</a:t>
            </a:r>
            <a:r>
              <a:rPr sz="1100" spc="-65" dirty="0">
                <a:latin typeface="함초롬돋움"/>
                <a:cs typeface="함초롬돋움"/>
              </a:rPr>
              <a:t>)</a:t>
            </a:r>
            <a:r>
              <a:rPr sz="1100" spc="-65" dirty="0">
                <a:latin typeface="함초롬바탕"/>
                <a:cs typeface="함초롬바탕"/>
              </a:rPr>
              <a:t>이</a:t>
            </a:r>
            <a:r>
              <a:rPr sz="1100" spc="-185" dirty="0">
                <a:latin typeface="함초롬바탕"/>
                <a:cs typeface="함초롬바탕"/>
              </a:rPr>
              <a:t> </a:t>
            </a:r>
            <a:r>
              <a:rPr sz="1100" dirty="0" err="1">
                <a:latin typeface="함초롬바탕"/>
                <a:cs typeface="함초롬바탕"/>
              </a:rPr>
              <a:t>물리</a:t>
            </a:r>
            <a:r>
              <a:rPr sz="1100" dirty="0" err="1">
                <a:latin typeface="함초롬돋움"/>
                <a:cs typeface="함초롬돋움"/>
              </a:rPr>
              <a:t>·</a:t>
            </a:r>
            <a:r>
              <a:rPr sz="1100" dirty="0" err="1">
                <a:latin typeface="함초롬바탕"/>
                <a:cs typeface="함초롬바탕"/>
              </a:rPr>
              <a:t>가</a:t>
            </a:r>
            <a:r>
              <a:rPr lang="ko-KR" altLang="en-US" sz="1100" spc="170" dirty="0">
                <a:latin typeface="함초롬바탕"/>
                <a:cs typeface="함초롬바탕"/>
              </a:rPr>
              <a:t>상</a:t>
            </a:r>
            <a:r>
              <a:rPr sz="1100" spc="170" dirty="0">
                <a:latin typeface="함초롬바탕"/>
                <a:cs typeface="함초롬바탕"/>
              </a:rPr>
              <a:t> </a:t>
            </a:r>
            <a:r>
              <a:rPr sz="1100" spc="-100" dirty="0">
                <a:latin typeface="함초롬바탕"/>
                <a:cs typeface="함초롬바탕"/>
              </a:rPr>
              <a:t>공간의</a:t>
            </a:r>
            <a:r>
              <a:rPr sz="1100" spc="-210" dirty="0">
                <a:latin typeface="함초롬바탕"/>
                <a:cs typeface="함초롬바탕"/>
              </a:rPr>
              <a:t> </a:t>
            </a:r>
            <a:r>
              <a:rPr sz="1100" spc="-85" dirty="0">
                <a:latin typeface="함초롬바탕"/>
                <a:cs typeface="함초롬바탕"/>
              </a:rPr>
              <a:t>경계</a:t>
            </a:r>
            <a:r>
              <a:rPr sz="1100" spc="-185" dirty="0">
                <a:latin typeface="함초롬바탕"/>
                <a:cs typeface="함초롬바탕"/>
              </a:rPr>
              <a:t> </a:t>
            </a:r>
            <a:r>
              <a:rPr sz="1100" spc="-25" dirty="0">
                <a:latin typeface="함초롬바탕"/>
                <a:cs typeface="함초롬바탕"/>
              </a:rPr>
              <a:t>없이 </a:t>
            </a:r>
            <a:r>
              <a:rPr sz="1100" spc="-85" dirty="0">
                <a:latin typeface="함초롬바탕"/>
                <a:cs typeface="함초롬바탕"/>
              </a:rPr>
              <a:t>서로</a:t>
            </a:r>
            <a:r>
              <a:rPr sz="1100" spc="-170" dirty="0">
                <a:latin typeface="함초롬바탕"/>
                <a:cs typeface="함초롬바탕"/>
              </a:rPr>
              <a:t> </a:t>
            </a:r>
            <a:r>
              <a:rPr sz="1100" spc="-95" dirty="0">
                <a:latin typeface="함초롬바탕"/>
                <a:cs typeface="함초롬바탕"/>
              </a:rPr>
              <a:t>유기적으로</a:t>
            </a:r>
            <a:r>
              <a:rPr sz="1100" spc="-195" dirty="0">
                <a:latin typeface="함초롬바탕"/>
                <a:cs typeface="함초롬바탕"/>
              </a:rPr>
              <a:t> </a:t>
            </a:r>
            <a:r>
              <a:rPr sz="1100" spc="-95" dirty="0">
                <a:latin typeface="함초롬바탕"/>
                <a:cs typeface="함초롬바탕"/>
              </a:rPr>
              <a:t>연결되어</a:t>
            </a:r>
            <a:r>
              <a:rPr sz="1100" spc="-195" dirty="0">
                <a:latin typeface="함초롬바탕"/>
                <a:cs typeface="함초롬바탕"/>
              </a:rPr>
              <a:t> </a:t>
            </a:r>
            <a:r>
              <a:rPr sz="1100" spc="-20" dirty="0">
                <a:latin typeface="함초롬바탕"/>
                <a:cs typeface="함초롬바탕"/>
              </a:rPr>
              <a:t>소통하고</a:t>
            </a:r>
            <a:r>
              <a:rPr sz="1100" dirty="0">
                <a:latin typeface="함초롬바탕"/>
                <a:cs typeface="함초롬바탕"/>
              </a:rPr>
              <a:t>	</a:t>
            </a:r>
            <a:r>
              <a:rPr lang="ko-KR" altLang="en-US" sz="1100" dirty="0">
                <a:latin typeface="함초롬바탕"/>
                <a:cs typeface="함초롬바탕"/>
              </a:rPr>
              <a:t>상</a:t>
            </a:r>
            <a:r>
              <a:rPr sz="1100" spc="-100" dirty="0" err="1">
                <a:latin typeface="함초롬바탕"/>
                <a:cs typeface="함초롬바탕"/>
              </a:rPr>
              <a:t>호작용하는</a:t>
            </a:r>
            <a:r>
              <a:rPr sz="1100" spc="-170" dirty="0">
                <a:latin typeface="함초롬바탕"/>
                <a:cs typeface="함초롬바탕"/>
              </a:rPr>
              <a:t> </a:t>
            </a:r>
            <a:r>
              <a:rPr sz="1100" spc="-70" dirty="0">
                <a:latin typeface="함초롬바탕"/>
                <a:cs typeface="함초롬바탕"/>
              </a:rPr>
              <a:t>만물인터넷</a:t>
            </a:r>
            <a:r>
              <a:rPr sz="1100" spc="-70" dirty="0">
                <a:latin typeface="함초롬돋움"/>
                <a:cs typeface="함초롬돋움"/>
              </a:rPr>
              <a:t>(Internet</a:t>
            </a:r>
            <a:r>
              <a:rPr sz="1100" spc="-165" dirty="0">
                <a:latin typeface="함초롬돋움"/>
                <a:cs typeface="함초롬돋움"/>
              </a:rPr>
              <a:t> </a:t>
            </a:r>
            <a:r>
              <a:rPr sz="1100" spc="-25" dirty="0">
                <a:latin typeface="함초롬돋움"/>
                <a:cs typeface="함초롬돋움"/>
              </a:rPr>
              <a:t>of</a:t>
            </a:r>
            <a:r>
              <a:rPr sz="1100" spc="-114" dirty="0">
                <a:latin typeface="함초롬돋움"/>
                <a:cs typeface="함초롬돋움"/>
              </a:rPr>
              <a:t> </a:t>
            </a:r>
            <a:r>
              <a:rPr sz="1100" spc="-45" dirty="0">
                <a:latin typeface="함초롬돋움"/>
                <a:cs typeface="함초롬돋움"/>
              </a:rPr>
              <a:t>Everything)</a:t>
            </a:r>
            <a:r>
              <a:rPr sz="1100" spc="-160" dirty="0">
                <a:latin typeface="함초롬돋움"/>
                <a:cs typeface="함초롬돋움"/>
              </a:rPr>
              <a:t> </a:t>
            </a:r>
            <a:r>
              <a:rPr sz="1100" spc="-20" dirty="0">
                <a:latin typeface="함초롬바탕"/>
                <a:cs typeface="함초롬바탕"/>
              </a:rPr>
              <a:t>인프라임</a:t>
            </a:r>
            <a:endParaRPr sz="1100" dirty="0">
              <a:latin typeface="함초롬바탕"/>
              <a:cs typeface="함초롬바탕"/>
            </a:endParaRPr>
          </a:p>
          <a:p>
            <a:pPr marL="400685" lvl="1" indent="-144145">
              <a:lnSpc>
                <a:spcPct val="100000"/>
              </a:lnSpc>
              <a:spcBef>
                <a:spcPts val="540"/>
              </a:spcBef>
              <a:buFont typeface="Arial"/>
              <a:buChar char="•"/>
              <a:tabLst>
                <a:tab pos="401320" algn="l"/>
              </a:tabLst>
            </a:pPr>
            <a:r>
              <a:rPr sz="1100" b="1" spc="-90" dirty="0">
                <a:solidFill>
                  <a:srgbClr val="DB526A"/>
                </a:solidFill>
                <a:latin typeface="함초롬바탕"/>
                <a:cs typeface="함초롬바탕"/>
              </a:rPr>
              <a:t>초연결</a:t>
            </a:r>
            <a:r>
              <a:rPr sz="1100" b="1" spc="-190" dirty="0">
                <a:solidFill>
                  <a:srgbClr val="DB526A"/>
                </a:solidFill>
                <a:latin typeface="함초롬바탕"/>
                <a:cs typeface="함초롬바탕"/>
              </a:rPr>
              <a:t> </a:t>
            </a:r>
            <a:r>
              <a:rPr sz="1100" b="1" spc="-95" dirty="0">
                <a:solidFill>
                  <a:srgbClr val="DB526A"/>
                </a:solidFill>
                <a:latin typeface="함초롬바탕"/>
                <a:cs typeface="함초롬바탕"/>
              </a:rPr>
              <a:t>인프라는</a:t>
            </a:r>
            <a:r>
              <a:rPr sz="1100" b="1" spc="-185" dirty="0">
                <a:solidFill>
                  <a:srgbClr val="DB526A"/>
                </a:solidFill>
                <a:latin typeface="함초롬바탕"/>
                <a:cs typeface="함초롬바탕"/>
              </a:rPr>
              <a:t> </a:t>
            </a:r>
            <a:r>
              <a:rPr sz="1100" b="1" spc="-10" dirty="0">
                <a:solidFill>
                  <a:srgbClr val="DB526A"/>
                </a:solidFill>
                <a:latin typeface="함초롬바탕"/>
                <a:cs typeface="함초롬바탕"/>
              </a:rPr>
              <a:t>5G,</a:t>
            </a:r>
            <a:r>
              <a:rPr sz="1100" b="1" spc="-160" dirty="0">
                <a:solidFill>
                  <a:srgbClr val="DB526A"/>
                </a:solidFill>
                <a:latin typeface="함초롬바탕"/>
                <a:cs typeface="함초롬바탕"/>
              </a:rPr>
              <a:t> </a:t>
            </a:r>
            <a:r>
              <a:rPr sz="1100" b="1" spc="-85" dirty="0">
                <a:solidFill>
                  <a:srgbClr val="DB526A"/>
                </a:solidFill>
                <a:latin typeface="함초롬바탕"/>
                <a:cs typeface="함초롬바탕"/>
              </a:rPr>
              <a:t>엣지</a:t>
            </a:r>
            <a:r>
              <a:rPr sz="1100" b="1" spc="-175" dirty="0">
                <a:solidFill>
                  <a:srgbClr val="DB526A"/>
                </a:solidFill>
                <a:latin typeface="함초롬바탕"/>
                <a:cs typeface="함초롬바탕"/>
              </a:rPr>
              <a:t> </a:t>
            </a:r>
            <a:r>
              <a:rPr sz="1100" b="1" spc="-80" dirty="0">
                <a:solidFill>
                  <a:srgbClr val="DB526A"/>
                </a:solidFill>
                <a:latin typeface="함초롬바탕"/>
                <a:cs typeface="함초롬바탕"/>
              </a:rPr>
              <a:t>컴퓨팅,</a:t>
            </a:r>
            <a:r>
              <a:rPr sz="1100" b="1" spc="-190" dirty="0">
                <a:solidFill>
                  <a:srgbClr val="DB526A"/>
                </a:solidFill>
                <a:latin typeface="함초롬바탕"/>
                <a:cs typeface="함초롬바탕"/>
              </a:rPr>
              <a:t> </a:t>
            </a:r>
            <a:r>
              <a:rPr sz="1100" b="1" spc="-95" dirty="0">
                <a:solidFill>
                  <a:srgbClr val="DB526A"/>
                </a:solidFill>
                <a:latin typeface="함초롬바탕"/>
                <a:cs typeface="함초롬바탕"/>
              </a:rPr>
              <a:t>클라우드</a:t>
            </a:r>
            <a:r>
              <a:rPr sz="1100" b="1" spc="-185" dirty="0">
                <a:solidFill>
                  <a:srgbClr val="DB526A"/>
                </a:solidFill>
                <a:latin typeface="함초롬바탕"/>
                <a:cs typeface="함초롬바탕"/>
              </a:rPr>
              <a:t> </a:t>
            </a:r>
            <a:r>
              <a:rPr sz="1100" b="1" spc="-10" dirty="0">
                <a:solidFill>
                  <a:srgbClr val="DB526A"/>
                </a:solidFill>
                <a:latin typeface="함초롬바탕"/>
                <a:cs typeface="함초롬바탕"/>
              </a:rPr>
              <a:t>AI의</a:t>
            </a:r>
            <a:r>
              <a:rPr sz="1100" b="1" spc="-170" dirty="0">
                <a:solidFill>
                  <a:srgbClr val="DB526A"/>
                </a:solidFill>
                <a:latin typeface="함초롬바탕"/>
                <a:cs typeface="함초롬바탕"/>
              </a:rPr>
              <a:t> </a:t>
            </a:r>
            <a:r>
              <a:rPr sz="1100" b="1" spc="-95" dirty="0">
                <a:solidFill>
                  <a:srgbClr val="DB526A"/>
                </a:solidFill>
                <a:latin typeface="함초롬바탕"/>
                <a:cs typeface="함초롬바탕"/>
              </a:rPr>
              <a:t>결합</a:t>
            </a:r>
            <a:r>
              <a:rPr sz="1100" spc="-95" dirty="0">
                <a:latin typeface="함초롬바탕"/>
                <a:cs typeface="함초롬바탕"/>
              </a:rPr>
              <a:t>으로</a:t>
            </a:r>
            <a:r>
              <a:rPr sz="1100" spc="-204" dirty="0">
                <a:latin typeface="함초롬바탕"/>
                <a:cs typeface="함초롬바탕"/>
              </a:rPr>
              <a:t> </a:t>
            </a:r>
            <a:r>
              <a:rPr sz="1100" spc="-85" dirty="0">
                <a:latin typeface="함초롬바탕"/>
                <a:cs typeface="함초롬바탕"/>
              </a:rPr>
              <a:t>이루어지며</a:t>
            </a:r>
            <a:r>
              <a:rPr sz="1100" spc="-85" dirty="0">
                <a:latin typeface="함초롬돋움"/>
                <a:cs typeface="함초롬돋움"/>
              </a:rPr>
              <a:t>,</a:t>
            </a:r>
            <a:r>
              <a:rPr sz="1100" spc="-200" dirty="0">
                <a:latin typeface="함초롬돋움"/>
                <a:cs typeface="함초롬돋움"/>
              </a:rPr>
              <a:t> </a:t>
            </a:r>
            <a:r>
              <a:rPr sz="1100" spc="-90" dirty="0">
                <a:latin typeface="함초롬바탕"/>
                <a:cs typeface="함초롬바탕"/>
              </a:rPr>
              <a:t>대표적</a:t>
            </a:r>
            <a:r>
              <a:rPr sz="1100" spc="-190" dirty="0">
                <a:latin typeface="함초롬바탕"/>
                <a:cs typeface="함초롬바탕"/>
              </a:rPr>
              <a:t> </a:t>
            </a:r>
            <a:r>
              <a:rPr sz="1100" spc="-85" dirty="0">
                <a:latin typeface="함초롬바탕"/>
                <a:cs typeface="함초롬바탕"/>
              </a:rPr>
              <a:t>예시는</a:t>
            </a:r>
            <a:r>
              <a:rPr sz="1100" spc="65" dirty="0">
                <a:latin typeface="함초롬바탕"/>
                <a:cs typeface="함초롬바탕"/>
              </a:rPr>
              <a:t> </a:t>
            </a:r>
            <a:r>
              <a:rPr sz="1100" spc="-95" dirty="0">
                <a:latin typeface="함초롬바탕"/>
                <a:cs typeface="함초롬바탕"/>
              </a:rPr>
              <a:t>‘스마트</a:t>
            </a:r>
            <a:r>
              <a:rPr sz="1100" spc="-210" dirty="0">
                <a:latin typeface="함초롬바탕"/>
                <a:cs typeface="함초롬바탕"/>
              </a:rPr>
              <a:t> </a:t>
            </a:r>
            <a:r>
              <a:rPr sz="1100" spc="-20" dirty="0">
                <a:latin typeface="함초롬바탕"/>
                <a:cs typeface="함초롬바탕"/>
              </a:rPr>
              <a:t>공</a:t>
            </a:r>
            <a:r>
              <a:rPr sz="1100" spc="-20" dirty="0">
                <a:latin typeface="함초롬돋움"/>
                <a:cs typeface="함초롬돋움"/>
              </a:rPr>
              <a:t>’</a:t>
            </a:r>
            <a:r>
              <a:rPr sz="1100" spc="-20" dirty="0">
                <a:latin typeface="함초롬바탕"/>
                <a:cs typeface="함초롬바탕"/>
              </a:rPr>
              <a:t>임</a:t>
            </a:r>
            <a:endParaRPr sz="1100" dirty="0">
              <a:latin typeface="함초롬바탕"/>
              <a:cs typeface="함초롬바탕"/>
            </a:endParaRPr>
          </a:p>
          <a:p>
            <a:pPr marL="400685" lvl="1" indent="-144145">
              <a:lnSpc>
                <a:spcPct val="100000"/>
              </a:lnSpc>
              <a:spcBef>
                <a:spcPts val="530"/>
              </a:spcBef>
              <a:buClr>
                <a:srgbClr val="DB526A"/>
              </a:buClr>
              <a:buFont typeface="Arial"/>
              <a:buChar char="•"/>
              <a:tabLst>
                <a:tab pos="401320" algn="l"/>
                <a:tab pos="2808605" algn="l"/>
              </a:tabLst>
            </a:pPr>
            <a:r>
              <a:rPr sz="1100" spc="-75" dirty="0">
                <a:latin typeface="함초롬돋움"/>
                <a:cs typeface="함초롬돋움"/>
              </a:rPr>
              <a:t>3</a:t>
            </a:r>
            <a:r>
              <a:rPr sz="1100" spc="-75" dirty="0">
                <a:latin typeface="함초롬바탕"/>
                <a:cs typeface="함초롬바탕"/>
              </a:rPr>
              <a:t>가지</a:t>
            </a:r>
            <a:r>
              <a:rPr sz="1100" spc="-175" dirty="0">
                <a:latin typeface="함초롬바탕"/>
                <a:cs typeface="함초롬바탕"/>
              </a:rPr>
              <a:t> </a:t>
            </a:r>
            <a:r>
              <a:rPr sz="1100" spc="-85" dirty="0">
                <a:latin typeface="함초롬바탕"/>
                <a:cs typeface="함초롬바탕"/>
              </a:rPr>
              <a:t>중심</a:t>
            </a:r>
            <a:r>
              <a:rPr sz="1100" spc="-170" dirty="0">
                <a:latin typeface="함초롬바탕"/>
                <a:cs typeface="함초롬바탕"/>
              </a:rPr>
              <a:t> </a:t>
            </a:r>
            <a:r>
              <a:rPr sz="1100" spc="-85" dirty="0">
                <a:latin typeface="함초롬바탕"/>
                <a:cs typeface="함초롬바탕"/>
              </a:rPr>
              <a:t>변화</a:t>
            </a:r>
            <a:r>
              <a:rPr sz="1100" spc="-170" dirty="0">
                <a:latin typeface="함초롬바탕"/>
                <a:cs typeface="함초롬바탕"/>
              </a:rPr>
              <a:t> </a:t>
            </a:r>
            <a:r>
              <a:rPr sz="1100" spc="-85" dirty="0">
                <a:latin typeface="함초롬바탕"/>
                <a:cs typeface="함초롬바탕"/>
              </a:rPr>
              <a:t>초래</a:t>
            </a:r>
            <a:r>
              <a:rPr sz="1100" spc="-170" dirty="0">
                <a:latin typeface="함초롬바탕"/>
                <a:cs typeface="함초롬바탕"/>
              </a:rPr>
              <a:t> </a:t>
            </a:r>
            <a:r>
              <a:rPr sz="1100" dirty="0">
                <a:latin typeface="함초롬바탕"/>
                <a:cs typeface="함초롬바탕"/>
              </a:rPr>
              <a:t>①</a:t>
            </a:r>
            <a:r>
              <a:rPr sz="1100" spc="-165" dirty="0">
                <a:latin typeface="함초롬바탕"/>
                <a:cs typeface="함초롬바탕"/>
              </a:rPr>
              <a:t> </a:t>
            </a:r>
            <a:r>
              <a:rPr sz="1100" spc="-95" dirty="0">
                <a:latin typeface="함초롬바탕"/>
                <a:cs typeface="함초롬바탕"/>
              </a:rPr>
              <a:t>실시간</a:t>
            </a:r>
            <a:r>
              <a:rPr sz="1100" spc="-185" dirty="0">
                <a:latin typeface="함초롬바탕"/>
                <a:cs typeface="함초롬바탕"/>
              </a:rPr>
              <a:t> </a:t>
            </a:r>
            <a:r>
              <a:rPr sz="1100" spc="-65" dirty="0">
                <a:latin typeface="함초롬바탕"/>
                <a:cs typeface="함초롬바탕"/>
              </a:rPr>
              <a:t>확대</a:t>
            </a:r>
            <a:r>
              <a:rPr sz="1100" spc="-65" dirty="0">
                <a:latin typeface="함초롬돋움"/>
                <a:cs typeface="함초롬돋움"/>
              </a:rPr>
              <a:t>,</a:t>
            </a:r>
            <a:r>
              <a:rPr sz="1100" spc="-180" dirty="0">
                <a:latin typeface="함초롬돋움"/>
                <a:cs typeface="함초롬돋움"/>
              </a:rPr>
              <a:t> </a:t>
            </a:r>
            <a:r>
              <a:rPr sz="1100" spc="-50" dirty="0">
                <a:latin typeface="함초롬바탕"/>
                <a:cs typeface="함초롬바탕"/>
              </a:rPr>
              <a:t>②</a:t>
            </a:r>
            <a:r>
              <a:rPr lang="ko-KR" altLang="en-US" sz="1100" dirty="0">
                <a:latin typeface="함초롬바탕"/>
                <a:cs typeface="함초롬바탕"/>
              </a:rPr>
              <a:t>상</a:t>
            </a:r>
            <a:r>
              <a:rPr sz="1100" spc="-60" dirty="0">
                <a:latin typeface="함초롬바탕"/>
                <a:cs typeface="함초롬바탕"/>
              </a:rPr>
              <a:t>황</a:t>
            </a:r>
            <a:r>
              <a:rPr sz="1100" spc="-180" dirty="0">
                <a:latin typeface="함초롬바탕"/>
                <a:cs typeface="함초롬바탕"/>
              </a:rPr>
              <a:t> </a:t>
            </a:r>
            <a:r>
              <a:rPr sz="1100" spc="-90" dirty="0">
                <a:latin typeface="함초롬바탕"/>
                <a:cs typeface="함초롬바탕"/>
              </a:rPr>
              <a:t>인지력</a:t>
            </a:r>
            <a:r>
              <a:rPr sz="1100" spc="-190" dirty="0">
                <a:latin typeface="함초롬바탕"/>
                <a:cs typeface="함초롬바탕"/>
              </a:rPr>
              <a:t> </a:t>
            </a:r>
            <a:r>
              <a:rPr sz="1100" spc="-65" dirty="0">
                <a:latin typeface="함초롬바탕"/>
                <a:cs typeface="함초롬바탕"/>
              </a:rPr>
              <a:t>향</a:t>
            </a:r>
            <a:r>
              <a:rPr sz="1100" spc="-65" dirty="0">
                <a:latin typeface="함초롬돋움"/>
                <a:cs typeface="함초롬돋움"/>
              </a:rPr>
              <a:t>,</a:t>
            </a:r>
            <a:r>
              <a:rPr sz="1100" spc="-185" dirty="0">
                <a:latin typeface="함초롬돋움"/>
                <a:cs typeface="함초롬돋움"/>
              </a:rPr>
              <a:t> </a:t>
            </a:r>
            <a:r>
              <a:rPr sz="1100" dirty="0">
                <a:latin typeface="함초롬바탕"/>
                <a:cs typeface="함초롬바탕"/>
              </a:rPr>
              <a:t>③</a:t>
            </a:r>
            <a:r>
              <a:rPr sz="1100" spc="-170" dirty="0">
                <a:latin typeface="함초롬바탕"/>
                <a:cs typeface="함초롬바탕"/>
              </a:rPr>
              <a:t> </a:t>
            </a:r>
            <a:r>
              <a:rPr sz="1100" spc="-90" dirty="0">
                <a:latin typeface="함초롬바탕"/>
                <a:cs typeface="함초롬바탕"/>
              </a:rPr>
              <a:t>자율적</a:t>
            </a:r>
            <a:r>
              <a:rPr sz="1100" spc="-175" dirty="0">
                <a:latin typeface="함초롬바탕"/>
                <a:cs typeface="함초롬바탕"/>
              </a:rPr>
              <a:t> </a:t>
            </a:r>
            <a:r>
              <a:rPr sz="1100" spc="-85" dirty="0">
                <a:latin typeface="함초롬바탕"/>
                <a:cs typeface="함초롬바탕"/>
              </a:rPr>
              <a:t>대응</a:t>
            </a:r>
            <a:r>
              <a:rPr sz="1100" spc="-180" dirty="0">
                <a:latin typeface="함초롬바탕"/>
                <a:cs typeface="함초롬바탕"/>
              </a:rPr>
              <a:t> </a:t>
            </a:r>
            <a:r>
              <a:rPr sz="1100" spc="-85" dirty="0">
                <a:latin typeface="함초롬바탕"/>
                <a:cs typeface="함초롬바탕"/>
              </a:rPr>
              <a:t>능력</a:t>
            </a:r>
            <a:r>
              <a:rPr sz="1100" spc="-175" dirty="0">
                <a:latin typeface="함초롬바탕"/>
                <a:cs typeface="함초롬바탕"/>
              </a:rPr>
              <a:t> </a:t>
            </a:r>
            <a:r>
              <a:rPr sz="1100" spc="-25" dirty="0">
                <a:latin typeface="함초롬바탕"/>
                <a:cs typeface="함초롬바탕"/>
              </a:rPr>
              <a:t>확보</a:t>
            </a:r>
            <a:endParaRPr sz="1100" dirty="0">
              <a:latin typeface="함초롬바탕"/>
              <a:cs typeface="함초롬바탕"/>
            </a:endParaRPr>
          </a:p>
          <a:p>
            <a:pPr marL="186055" indent="-144780">
              <a:lnSpc>
                <a:spcPct val="100000"/>
              </a:lnSpc>
              <a:spcBef>
                <a:spcPts val="535"/>
              </a:spcBef>
              <a:buClr>
                <a:srgbClr val="DB526A"/>
              </a:buClr>
              <a:buFont typeface="Arial"/>
              <a:buChar char="■"/>
              <a:tabLst>
                <a:tab pos="186055" algn="l"/>
                <a:tab pos="5175250" algn="l"/>
              </a:tabLst>
            </a:pPr>
            <a:r>
              <a:rPr sz="1200" b="1" spc="-35" dirty="0">
                <a:latin typeface="함초롬바탕"/>
                <a:cs typeface="함초롬바탕"/>
              </a:rPr>
              <a:t>Business</a:t>
            </a:r>
            <a:r>
              <a:rPr sz="1200" b="1" spc="-165" dirty="0">
                <a:latin typeface="함초롬바탕"/>
                <a:cs typeface="함초롬바탕"/>
              </a:rPr>
              <a:t> </a:t>
            </a:r>
            <a:r>
              <a:rPr sz="1200" b="1" spc="-10" dirty="0">
                <a:latin typeface="함초롬바탕"/>
                <a:cs typeface="함초롬바탕"/>
              </a:rPr>
              <a:t>Model</a:t>
            </a:r>
            <a:r>
              <a:rPr sz="1200" b="1" spc="-165" dirty="0">
                <a:latin typeface="함초롬바탕"/>
                <a:cs typeface="함초롬바탕"/>
              </a:rPr>
              <a:t> </a:t>
            </a:r>
            <a:r>
              <a:rPr sz="1200" b="1" spc="-85" dirty="0">
                <a:latin typeface="함초롬바탕"/>
                <a:cs typeface="함초롬바탕"/>
              </a:rPr>
              <a:t>혁신:</a:t>
            </a:r>
            <a:r>
              <a:rPr sz="1200" b="1" spc="-175" dirty="0">
                <a:latin typeface="함초롬바탕"/>
                <a:cs typeface="함초롬바탕"/>
              </a:rPr>
              <a:t> </a:t>
            </a:r>
            <a:r>
              <a:rPr sz="1200" spc="-95" dirty="0">
                <a:latin typeface="함초롬돋움"/>
                <a:cs typeface="함초롬돋움"/>
              </a:rPr>
              <a:t>AI</a:t>
            </a:r>
            <a:r>
              <a:rPr sz="1200" spc="-95" dirty="0">
                <a:latin typeface="함초롬바탕"/>
                <a:cs typeface="함초롬바탕"/>
              </a:rPr>
              <a:t>는</a:t>
            </a:r>
            <a:r>
              <a:rPr sz="1200" spc="-180" dirty="0">
                <a:latin typeface="함초롬바탕"/>
                <a:cs typeface="함초롬바탕"/>
              </a:rPr>
              <a:t> </a:t>
            </a:r>
            <a:r>
              <a:rPr sz="1200" spc="-100" dirty="0">
                <a:latin typeface="함초롬바탕"/>
                <a:cs typeface="함초롬바탕"/>
              </a:rPr>
              <a:t>기업</a:t>
            </a:r>
            <a:r>
              <a:rPr sz="1200" spc="-165" dirty="0">
                <a:latin typeface="함초롬바탕"/>
                <a:cs typeface="함초롬바탕"/>
              </a:rPr>
              <a:t> </a:t>
            </a:r>
            <a:r>
              <a:rPr sz="1200" spc="-110" dirty="0">
                <a:latin typeface="함초롬바탕"/>
                <a:cs typeface="함초롬바탕"/>
              </a:rPr>
              <a:t>혁신의</a:t>
            </a:r>
            <a:r>
              <a:rPr sz="1200" spc="-180" dirty="0">
                <a:latin typeface="함초롬바탕"/>
                <a:cs typeface="함초롬바탕"/>
              </a:rPr>
              <a:t> </a:t>
            </a:r>
            <a:r>
              <a:rPr sz="1200" spc="-100" dirty="0">
                <a:latin typeface="함초롬바탕"/>
                <a:cs typeface="함초롬바탕"/>
              </a:rPr>
              <a:t>핵심</a:t>
            </a:r>
            <a:r>
              <a:rPr sz="1200" spc="-170" dirty="0">
                <a:latin typeface="함초롬바탕"/>
                <a:cs typeface="함초롬바탕"/>
              </a:rPr>
              <a:t> </a:t>
            </a:r>
            <a:r>
              <a:rPr sz="1200" spc="-114" dirty="0">
                <a:latin typeface="함초롬바탕"/>
                <a:cs typeface="함초롬바탕"/>
              </a:rPr>
              <a:t>동력이자</a:t>
            </a:r>
            <a:r>
              <a:rPr sz="1200" spc="-180" dirty="0">
                <a:latin typeface="함초롬바탕"/>
                <a:cs typeface="함초롬바탕"/>
              </a:rPr>
              <a:t> </a:t>
            </a:r>
            <a:r>
              <a:rPr sz="1200" spc="-110" dirty="0">
                <a:latin typeface="함초롬바탕"/>
                <a:cs typeface="함초롬바탕"/>
              </a:rPr>
              <a:t>새로운</a:t>
            </a:r>
            <a:r>
              <a:rPr sz="1200" spc="-180" dirty="0">
                <a:latin typeface="함초롬바탕"/>
                <a:cs typeface="함초롬바탕"/>
              </a:rPr>
              <a:t> </a:t>
            </a:r>
            <a:r>
              <a:rPr sz="1200" spc="-114" dirty="0">
                <a:latin typeface="함초롬바탕"/>
                <a:cs typeface="함초롬바탕"/>
              </a:rPr>
              <a:t>비즈니스</a:t>
            </a:r>
            <a:r>
              <a:rPr sz="1200" spc="-180" dirty="0">
                <a:latin typeface="함초롬바탕"/>
                <a:cs typeface="함초롬바탕"/>
              </a:rPr>
              <a:t> </a:t>
            </a:r>
            <a:r>
              <a:rPr sz="1200" spc="-110" dirty="0" err="1">
                <a:latin typeface="함초롬바탕"/>
                <a:cs typeface="함초롬바탕"/>
              </a:rPr>
              <a:t>모델의</a:t>
            </a:r>
            <a:r>
              <a:rPr sz="1200" spc="-180" dirty="0">
                <a:latin typeface="함초롬바탕"/>
                <a:cs typeface="함초롬바탕"/>
              </a:rPr>
              <a:t> </a:t>
            </a:r>
            <a:r>
              <a:rPr sz="1200" spc="-50" dirty="0">
                <a:latin typeface="함초롬바탕"/>
                <a:cs typeface="함초롬바탕"/>
              </a:rPr>
              <a:t>등</a:t>
            </a:r>
            <a:r>
              <a:rPr lang="en-US" sz="1200" spc="-50" dirty="0">
                <a:latin typeface="함초롬바탕"/>
                <a:cs typeface="함초롬바탕"/>
              </a:rPr>
              <a:t> </a:t>
            </a:r>
            <a:r>
              <a:rPr lang="ko-KR" altLang="en-US" sz="1200" dirty="0">
                <a:latin typeface="함초롬바탕"/>
                <a:cs typeface="함초롬바탕"/>
              </a:rPr>
              <a:t>생성</a:t>
            </a:r>
            <a:r>
              <a:rPr sz="1200" spc="-75" dirty="0">
                <a:latin typeface="함초롬바탕"/>
                <a:cs typeface="함초롬바탕"/>
              </a:rPr>
              <a:t>을</a:t>
            </a:r>
            <a:r>
              <a:rPr sz="1200" spc="-200" dirty="0">
                <a:latin typeface="함초롬바탕"/>
                <a:cs typeface="함초롬바탕"/>
              </a:rPr>
              <a:t> </a:t>
            </a:r>
            <a:r>
              <a:rPr sz="1200" spc="-35" dirty="0">
                <a:latin typeface="함초롬바탕"/>
                <a:cs typeface="함초롬바탕"/>
              </a:rPr>
              <a:t>촉진</a:t>
            </a:r>
            <a:endParaRPr sz="1200" dirty="0">
              <a:latin typeface="함초롬바탕"/>
              <a:cs typeface="함초롬바탕"/>
            </a:endParaRPr>
          </a:p>
          <a:p>
            <a:pPr marL="400685" lvl="1" indent="-144145">
              <a:lnSpc>
                <a:spcPct val="100000"/>
              </a:lnSpc>
              <a:spcBef>
                <a:spcPts val="545"/>
              </a:spcBef>
              <a:buClr>
                <a:srgbClr val="DB526A"/>
              </a:buClr>
              <a:buFont typeface="Arial"/>
              <a:buChar char="•"/>
              <a:tabLst>
                <a:tab pos="401320" algn="l"/>
              </a:tabLst>
            </a:pPr>
            <a:r>
              <a:rPr sz="1100" spc="-95" dirty="0">
                <a:latin typeface="함초롬바탕"/>
                <a:cs typeface="함초롬바탕"/>
              </a:rPr>
              <a:t>클라우드</a:t>
            </a:r>
            <a:r>
              <a:rPr sz="1100" spc="-204" dirty="0">
                <a:latin typeface="함초롬바탕"/>
                <a:cs typeface="함초롬바탕"/>
              </a:rPr>
              <a:t> </a:t>
            </a:r>
            <a:r>
              <a:rPr sz="1100" spc="-90" dirty="0">
                <a:latin typeface="함초롬바탕"/>
                <a:cs typeface="함초롬바탕"/>
              </a:rPr>
              <a:t>기반의</a:t>
            </a:r>
            <a:r>
              <a:rPr sz="1100" spc="-170" dirty="0">
                <a:latin typeface="함초롬바탕"/>
                <a:cs typeface="함초롬바탕"/>
              </a:rPr>
              <a:t> </a:t>
            </a:r>
            <a:r>
              <a:rPr sz="1100" b="1" spc="50" dirty="0">
                <a:solidFill>
                  <a:srgbClr val="DB526A"/>
                </a:solidFill>
                <a:latin typeface="함초롬바탕"/>
                <a:cs typeface="함초롬바탕"/>
              </a:rPr>
              <a:t>AI</a:t>
            </a:r>
            <a:r>
              <a:rPr sz="1100" b="1" spc="-170" dirty="0">
                <a:solidFill>
                  <a:srgbClr val="DB526A"/>
                </a:solidFill>
                <a:latin typeface="함초롬바탕"/>
                <a:cs typeface="함초롬바탕"/>
              </a:rPr>
              <a:t> </a:t>
            </a:r>
            <a:r>
              <a:rPr sz="1100" b="1" spc="-95" dirty="0">
                <a:solidFill>
                  <a:srgbClr val="DB526A"/>
                </a:solidFill>
                <a:latin typeface="함초롬바탕"/>
                <a:cs typeface="함초롬바탕"/>
              </a:rPr>
              <a:t>솔루션을</a:t>
            </a:r>
            <a:r>
              <a:rPr sz="1100" b="1" spc="-200" dirty="0">
                <a:solidFill>
                  <a:srgbClr val="DB526A"/>
                </a:solidFill>
                <a:latin typeface="함초롬바탕"/>
                <a:cs typeface="함초롬바탕"/>
              </a:rPr>
              <a:t> </a:t>
            </a:r>
            <a:r>
              <a:rPr sz="1100" b="1" spc="-85" dirty="0">
                <a:solidFill>
                  <a:srgbClr val="DB526A"/>
                </a:solidFill>
                <a:latin typeface="함초롬바탕"/>
                <a:cs typeface="함초롬바탕"/>
              </a:rPr>
              <a:t>통해</a:t>
            </a:r>
            <a:r>
              <a:rPr sz="1100" b="1" spc="-170" dirty="0">
                <a:solidFill>
                  <a:srgbClr val="DB526A"/>
                </a:solidFill>
                <a:latin typeface="함초롬바탕"/>
                <a:cs typeface="함초롬바탕"/>
              </a:rPr>
              <a:t> </a:t>
            </a:r>
            <a:r>
              <a:rPr sz="1100" b="1" spc="-85" dirty="0">
                <a:solidFill>
                  <a:srgbClr val="DB526A"/>
                </a:solidFill>
                <a:latin typeface="함초롬바탕"/>
                <a:cs typeface="함초롬바탕"/>
              </a:rPr>
              <a:t>많은</a:t>
            </a:r>
            <a:r>
              <a:rPr sz="1100" b="1" spc="-175" dirty="0">
                <a:solidFill>
                  <a:srgbClr val="DB526A"/>
                </a:solidFill>
                <a:latin typeface="함초롬바탕"/>
                <a:cs typeface="함초롬바탕"/>
              </a:rPr>
              <a:t> </a:t>
            </a:r>
            <a:r>
              <a:rPr sz="1100" b="1" spc="-95" dirty="0">
                <a:solidFill>
                  <a:srgbClr val="DB526A"/>
                </a:solidFill>
                <a:latin typeface="함초롬바탕"/>
                <a:cs typeface="함초롬바탕"/>
              </a:rPr>
              <a:t>기업들이</a:t>
            </a:r>
            <a:r>
              <a:rPr sz="1100" b="1" spc="-180" dirty="0">
                <a:solidFill>
                  <a:srgbClr val="DB526A"/>
                </a:solidFill>
                <a:latin typeface="함초롬바탕"/>
                <a:cs typeface="함초롬바탕"/>
              </a:rPr>
              <a:t> </a:t>
            </a:r>
            <a:r>
              <a:rPr sz="1100" b="1" spc="-90" dirty="0">
                <a:solidFill>
                  <a:srgbClr val="DB526A"/>
                </a:solidFill>
                <a:latin typeface="함초롬바탕"/>
                <a:cs typeface="함초롬바탕"/>
              </a:rPr>
              <a:t>데이터</a:t>
            </a:r>
            <a:r>
              <a:rPr sz="1100" b="1" spc="-190" dirty="0">
                <a:solidFill>
                  <a:srgbClr val="DB526A"/>
                </a:solidFill>
                <a:latin typeface="함초롬바탕"/>
                <a:cs typeface="함초롬바탕"/>
              </a:rPr>
              <a:t> </a:t>
            </a:r>
            <a:r>
              <a:rPr sz="1100" b="1" spc="-90" dirty="0">
                <a:solidFill>
                  <a:srgbClr val="DB526A"/>
                </a:solidFill>
                <a:latin typeface="함초롬바탕"/>
                <a:cs typeface="함초롬바탕"/>
              </a:rPr>
              <a:t>분석과</a:t>
            </a:r>
            <a:r>
              <a:rPr sz="1100" b="1" spc="-190" dirty="0">
                <a:solidFill>
                  <a:srgbClr val="DB526A"/>
                </a:solidFill>
                <a:latin typeface="함초롬바탕"/>
                <a:cs typeface="함초롬바탕"/>
              </a:rPr>
              <a:t> </a:t>
            </a:r>
            <a:r>
              <a:rPr sz="1100" b="1" spc="-90" dirty="0">
                <a:solidFill>
                  <a:srgbClr val="DB526A"/>
                </a:solidFill>
                <a:latin typeface="함초롬바탕"/>
                <a:cs typeface="함초롬바탕"/>
              </a:rPr>
              <a:t>자동화</a:t>
            </a:r>
            <a:r>
              <a:rPr sz="1100" b="1" spc="-170" dirty="0">
                <a:solidFill>
                  <a:srgbClr val="DB526A"/>
                </a:solidFill>
                <a:latin typeface="함초롬바탕"/>
                <a:cs typeface="함초롬바탕"/>
              </a:rPr>
              <a:t> </a:t>
            </a:r>
            <a:r>
              <a:rPr sz="1100" b="1" spc="-95" dirty="0">
                <a:solidFill>
                  <a:srgbClr val="DB526A"/>
                </a:solidFill>
                <a:latin typeface="함초롬바탕"/>
                <a:cs typeface="함초롬바탕"/>
              </a:rPr>
              <a:t>프로세스를</a:t>
            </a:r>
            <a:r>
              <a:rPr sz="1100" b="1" spc="-210" dirty="0">
                <a:solidFill>
                  <a:srgbClr val="DB526A"/>
                </a:solidFill>
                <a:latin typeface="함초롬바탕"/>
                <a:cs typeface="함초롬바탕"/>
              </a:rPr>
              <a:t> </a:t>
            </a:r>
            <a:r>
              <a:rPr sz="1100" b="1" spc="-25" dirty="0">
                <a:solidFill>
                  <a:srgbClr val="DB526A"/>
                </a:solidFill>
                <a:latin typeface="함초롬바탕"/>
                <a:cs typeface="함초롬바탕"/>
              </a:rPr>
              <a:t>개선</a:t>
            </a:r>
            <a:endParaRPr sz="1100" dirty="0">
              <a:latin typeface="함초롬바탕"/>
              <a:cs typeface="함초롬바탕"/>
            </a:endParaRPr>
          </a:p>
          <a:p>
            <a:pPr marL="400685" marR="203200" lvl="1" indent="-143510">
              <a:lnSpc>
                <a:spcPct val="110000"/>
              </a:lnSpc>
              <a:spcBef>
                <a:spcPts val="395"/>
              </a:spcBef>
              <a:buClr>
                <a:srgbClr val="DB526A"/>
              </a:buClr>
              <a:buFont typeface="Arial"/>
              <a:buChar char="•"/>
              <a:tabLst>
                <a:tab pos="401320" algn="l"/>
                <a:tab pos="3289935" algn="l"/>
              </a:tabLst>
            </a:pPr>
            <a:r>
              <a:rPr sz="1100" spc="-65" dirty="0">
                <a:latin typeface="함초롬돋움"/>
                <a:cs typeface="함초롬돋움"/>
              </a:rPr>
              <a:t>24</a:t>
            </a:r>
            <a:r>
              <a:rPr sz="1100" spc="-65" dirty="0">
                <a:latin typeface="함초롬바탕"/>
                <a:cs typeface="함초롬바탕"/>
              </a:rPr>
              <a:t>시간</a:t>
            </a:r>
            <a:r>
              <a:rPr sz="1100" spc="-190" dirty="0">
                <a:latin typeface="함초롬바탕"/>
                <a:cs typeface="함초롬바탕"/>
              </a:rPr>
              <a:t> </a:t>
            </a:r>
            <a:r>
              <a:rPr sz="1100" spc="-85" dirty="0">
                <a:latin typeface="함초롬바탕"/>
                <a:cs typeface="함초롬바탕"/>
              </a:rPr>
              <a:t>운영</a:t>
            </a:r>
            <a:r>
              <a:rPr sz="1100" spc="-190" dirty="0">
                <a:latin typeface="함초롬바탕"/>
                <a:cs typeface="함초롬바탕"/>
              </a:rPr>
              <a:t> </a:t>
            </a:r>
            <a:r>
              <a:rPr sz="1100" spc="-90" dirty="0">
                <a:latin typeface="함초롬바탕"/>
                <a:cs typeface="함초롬바탕"/>
              </a:rPr>
              <a:t>가능한</a:t>
            </a:r>
            <a:r>
              <a:rPr sz="1100" spc="-200" dirty="0">
                <a:latin typeface="함초롬바탕"/>
                <a:cs typeface="함초롬바탕"/>
              </a:rPr>
              <a:t> </a:t>
            </a:r>
            <a:r>
              <a:rPr sz="1100" spc="-95" dirty="0">
                <a:latin typeface="함초롬바탕"/>
                <a:cs typeface="함초롬바탕"/>
              </a:rPr>
              <a:t>자동화된</a:t>
            </a:r>
            <a:r>
              <a:rPr sz="1100" spc="-200" dirty="0">
                <a:latin typeface="함초롬바탕"/>
                <a:cs typeface="함초롬바탕"/>
              </a:rPr>
              <a:t> </a:t>
            </a:r>
            <a:r>
              <a:rPr sz="1100" spc="-95" dirty="0">
                <a:latin typeface="함초롬바탕"/>
                <a:cs typeface="함초롬바탕"/>
              </a:rPr>
              <a:t>시스템이</a:t>
            </a:r>
            <a:r>
              <a:rPr sz="1100" spc="-215" dirty="0">
                <a:latin typeface="함초롬바탕"/>
                <a:cs typeface="함초롬바탕"/>
              </a:rPr>
              <a:t> </a:t>
            </a:r>
            <a:r>
              <a:rPr sz="1100" dirty="0">
                <a:latin typeface="함초롬바탕"/>
                <a:cs typeface="함초롬바탕"/>
              </a:rPr>
              <a:t>등</a:t>
            </a:r>
            <a:r>
              <a:rPr sz="1100" spc="155" dirty="0">
                <a:latin typeface="함초롬바탕"/>
                <a:cs typeface="함초롬바탕"/>
              </a:rPr>
              <a:t>  </a:t>
            </a:r>
            <a:r>
              <a:rPr sz="1100" spc="-85" dirty="0">
                <a:latin typeface="함초롬바탕"/>
                <a:cs typeface="함초롬바탕"/>
              </a:rPr>
              <a:t>하는</a:t>
            </a:r>
            <a:r>
              <a:rPr sz="1100" spc="-195" dirty="0">
                <a:latin typeface="함초롬바탕"/>
                <a:cs typeface="함초롬바탕"/>
              </a:rPr>
              <a:t> </a:t>
            </a:r>
            <a:r>
              <a:rPr sz="1100" spc="-50" dirty="0">
                <a:latin typeface="함초롬바탕"/>
                <a:cs typeface="함초롬바탕"/>
              </a:rPr>
              <a:t>등</a:t>
            </a:r>
            <a:r>
              <a:rPr sz="1100" dirty="0">
                <a:latin typeface="함초롬바탕"/>
                <a:cs typeface="함초롬바탕"/>
              </a:rPr>
              <a:t>	산</a:t>
            </a:r>
            <a:r>
              <a:rPr sz="1100" spc="125" dirty="0">
                <a:latin typeface="함초롬바탕"/>
                <a:cs typeface="함초롬바탕"/>
              </a:rPr>
              <a:t>  </a:t>
            </a:r>
            <a:r>
              <a:rPr sz="1100" spc="-60" dirty="0">
                <a:latin typeface="함초롬바탕"/>
                <a:cs typeface="함초롬바탕"/>
              </a:rPr>
              <a:t>의</a:t>
            </a:r>
            <a:r>
              <a:rPr sz="1100" spc="-215" dirty="0">
                <a:latin typeface="함초롬바탕"/>
                <a:cs typeface="함초롬바탕"/>
              </a:rPr>
              <a:t> </a:t>
            </a:r>
            <a:r>
              <a:rPr sz="1100" spc="-95" dirty="0">
                <a:latin typeface="함초롬바탕"/>
                <a:cs typeface="함초롬바탕"/>
              </a:rPr>
              <a:t>폭발적인</a:t>
            </a:r>
            <a:r>
              <a:rPr sz="1100" spc="-204" dirty="0">
                <a:latin typeface="함초롬바탕"/>
                <a:cs typeface="함초롬바탕"/>
              </a:rPr>
              <a:t> </a:t>
            </a:r>
            <a:r>
              <a:rPr sz="1100" dirty="0">
                <a:latin typeface="함초롬바탕"/>
                <a:cs typeface="함초롬바탕"/>
              </a:rPr>
              <a:t>향</a:t>
            </a:r>
            <a:r>
              <a:rPr sz="1100" spc="130" dirty="0">
                <a:latin typeface="함초롬바탕"/>
                <a:cs typeface="함초롬바탕"/>
              </a:rPr>
              <a:t>  </a:t>
            </a:r>
            <a:r>
              <a:rPr sz="1100" spc="-60" dirty="0">
                <a:latin typeface="함초롬바탕"/>
                <a:cs typeface="함초롬바탕"/>
              </a:rPr>
              <a:t>이</a:t>
            </a:r>
            <a:r>
              <a:rPr sz="1100" spc="-210" dirty="0">
                <a:latin typeface="함초롬바탕"/>
                <a:cs typeface="함초롬바탕"/>
              </a:rPr>
              <a:t> </a:t>
            </a:r>
            <a:r>
              <a:rPr sz="1100" spc="-80" dirty="0">
                <a:latin typeface="함초롬바탕"/>
                <a:cs typeface="함초롬바탕"/>
              </a:rPr>
              <a:t>일어나며</a:t>
            </a:r>
            <a:r>
              <a:rPr sz="1100" spc="-155" dirty="0">
                <a:latin typeface="함초롬돋움"/>
                <a:cs typeface="함초롬돋움"/>
              </a:rPr>
              <a:t>, </a:t>
            </a:r>
            <a:r>
              <a:rPr sz="1100" spc="-90" dirty="0">
                <a:latin typeface="함초롬바탕"/>
                <a:cs typeface="함초롬바탕"/>
              </a:rPr>
              <a:t>새로운</a:t>
            </a:r>
            <a:r>
              <a:rPr sz="1100" spc="-195" dirty="0">
                <a:latin typeface="함초롬바탕"/>
                <a:cs typeface="함초롬바탕"/>
              </a:rPr>
              <a:t> </a:t>
            </a:r>
            <a:r>
              <a:rPr sz="1100" spc="-20" dirty="0">
                <a:latin typeface="함초롬바탕"/>
                <a:cs typeface="함초롬바탕"/>
              </a:rPr>
              <a:t>비즈니스 </a:t>
            </a:r>
            <a:r>
              <a:rPr sz="1100" spc="-90" dirty="0">
                <a:latin typeface="함초롬바탕"/>
                <a:cs typeface="함초롬바탕"/>
              </a:rPr>
              <a:t>모델이</a:t>
            </a:r>
            <a:r>
              <a:rPr sz="1100" spc="-200" dirty="0">
                <a:latin typeface="함초롬바탕"/>
                <a:cs typeface="함초롬바탕"/>
              </a:rPr>
              <a:t> </a:t>
            </a:r>
            <a:r>
              <a:rPr sz="1100" dirty="0">
                <a:latin typeface="함초롬바탕"/>
                <a:cs typeface="함초롬바탕"/>
              </a:rPr>
              <a:t>등</a:t>
            </a:r>
            <a:r>
              <a:rPr sz="1100" spc="180" dirty="0">
                <a:latin typeface="함초롬바탕"/>
                <a:cs typeface="함초롬바탕"/>
              </a:rPr>
              <a:t>  </a:t>
            </a:r>
            <a:r>
              <a:rPr sz="1100" spc="-85" dirty="0">
                <a:latin typeface="함초롬바탕"/>
                <a:cs typeface="함초롬바탕"/>
              </a:rPr>
              <a:t>하게</a:t>
            </a:r>
            <a:r>
              <a:rPr sz="1100" spc="-190" dirty="0">
                <a:latin typeface="함초롬바탕"/>
                <a:cs typeface="함초롬바탕"/>
              </a:rPr>
              <a:t> </a:t>
            </a:r>
            <a:r>
              <a:rPr sz="1100" spc="-50" dirty="0">
                <a:latin typeface="함초롬바탕"/>
                <a:cs typeface="함초롬바탕"/>
              </a:rPr>
              <a:t>됨</a:t>
            </a:r>
            <a:r>
              <a:rPr sz="1100" spc="-125" dirty="0">
                <a:latin typeface="함초롬돋움"/>
                <a:cs typeface="함초롬돋움"/>
              </a:rPr>
              <a:t>. </a:t>
            </a:r>
            <a:r>
              <a:rPr sz="1100" spc="-85" dirty="0">
                <a:latin typeface="함초롬바탕"/>
                <a:cs typeface="함초롬바탕"/>
              </a:rPr>
              <a:t>이는</a:t>
            </a:r>
            <a:r>
              <a:rPr sz="1100" spc="-170" dirty="0">
                <a:latin typeface="함초롬바탕"/>
                <a:cs typeface="함초롬바탕"/>
              </a:rPr>
              <a:t> </a:t>
            </a:r>
            <a:r>
              <a:rPr sz="1100" spc="-90" dirty="0">
                <a:latin typeface="함초롬바탕"/>
                <a:cs typeface="함초롬바탕"/>
              </a:rPr>
              <a:t>소비재</a:t>
            </a:r>
            <a:r>
              <a:rPr sz="1100" spc="-195" dirty="0">
                <a:latin typeface="함초롬바탕"/>
                <a:cs typeface="함초롬바탕"/>
              </a:rPr>
              <a:t> </a:t>
            </a:r>
            <a:r>
              <a:rPr sz="1100" spc="-80" dirty="0">
                <a:latin typeface="함초롬바탕"/>
                <a:cs typeface="함초롬바탕"/>
              </a:rPr>
              <a:t>분야</a:t>
            </a:r>
            <a:r>
              <a:rPr sz="1100" spc="-80" dirty="0">
                <a:latin typeface="함초롬돋움"/>
                <a:cs typeface="함초롬돋움"/>
              </a:rPr>
              <a:t>(</a:t>
            </a:r>
            <a:r>
              <a:rPr sz="1100" spc="-80" dirty="0">
                <a:latin typeface="함초롬바탕"/>
                <a:cs typeface="함초롬바탕"/>
              </a:rPr>
              <a:t>푸드</a:t>
            </a:r>
            <a:r>
              <a:rPr sz="1100" spc="-210" dirty="0">
                <a:latin typeface="함초롬바탕"/>
                <a:cs typeface="함초롬바탕"/>
              </a:rPr>
              <a:t> </a:t>
            </a:r>
            <a:r>
              <a:rPr sz="1100" spc="145" dirty="0">
                <a:latin typeface="맑은 고딕"/>
                <a:cs typeface="맑은 고딕"/>
              </a:rPr>
              <a:t>〮</a:t>
            </a:r>
            <a:r>
              <a:rPr sz="1100" spc="-80" dirty="0">
                <a:latin typeface="함초롬바탕"/>
                <a:cs typeface="함초롬바탕"/>
              </a:rPr>
              <a:t>에그테크</a:t>
            </a:r>
            <a:r>
              <a:rPr sz="1100" spc="-145" dirty="0">
                <a:latin typeface="함초롬돋움"/>
                <a:cs typeface="함초롬돋움"/>
              </a:rPr>
              <a:t>, </a:t>
            </a:r>
            <a:r>
              <a:rPr sz="1100" spc="-105" dirty="0">
                <a:latin typeface="함초롬바탕"/>
                <a:cs typeface="함초롬바탕"/>
              </a:rPr>
              <a:t>뷰티</a:t>
            </a:r>
            <a:r>
              <a:rPr sz="1100" spc="-105" dirty="0">
                <a:latin typeface="함초롬돋움"/>
                <a:cs typeface="함초롬돋움"/>
              </a:rPr>
              <a:t>&amp;</a:t>
            </a:r>
            <a:r>
              <a:rPr sz="1100" spc="-105" dirty="0">
                <a:latin typeface="함초롬바탕"/>
                <a:cs typeface="함초롬바탕"/>
              </a:rPr>
              <a:t>퍼스널</a:t>
            </a:r>
            <a:r>
              <a:rPr sz="1100" spc="-204" dirty="0">
                <a:latin typeface="함초롬바탕"/>
                <a:cs typeface="함초롬바탕"/>
              </a:rPr>
              <a:t> </a:t>
            </a:r>
            <a:r>
              <a:rPr sz="1100" spc="-65" dirty="0">
                <a:latin typeface="함초롬바탕"/>
                <a:cs typeface="함초롬바탕"/>
              </a:rPr>
              <a:t>케어</a:t>
            </a:r>
            <a:r>
              <a:rPr sz="1100" spc="-140" dirty="0">
                <a:latin typeface="함초롬돋움"/>
                <a:cs typeface="함초롬돋움"/>
              </a:rPr>
              <a:t>, </a:t>
            </a:r>
            <a:r>
              <a:rPr sz="1100" spc="-90" dirty="0">
                <a:latin typeface="함초롬바탕"/>
                <a:cs typeface="함초롬바탕"/>
              </a:rPr>
              <a:t>패션테크</a:t>
            </a:r>
            <a:r>
              <a:rPr sz="1100" spc="-90" dirty="0">
                <a:latin typeface="함초롬돋움"/>
                <a:cs typeface="함초롬돋움"/>
              </a:rPr>
              <a:t>)</a:t>
            </a:r>
            <a:r>
              <a:rPr sz="1100" spc="-90" dirty="0">
                <a:latin typeface="함초롬바탕"/>
                <a:cs typeface="함초롬바탕"/>
              </a:rPr>
              <a:t>에서</a:t>
            </a:r>
            <a:r>
              <a:rPr sz="1100" spc="-220" dirty="0">
                <a:latin typeface="함초롬바탕"/>
                <a:cs typeface="함초롬바탕"/>
              </a:rPr>
              <a:t> </a:t>
            </a:r>
            <a:r>
              <a:rPr sz="1100" spc="-95" dirty="0">
                <a:latin typeface="함초롬바탕"/>
                <a:cs typeface="함초롬바탕"/>
              </a:rPr>
              <a:t>두드러지게</a:t>
            </a:r>
            <a:r>
              <a:rPr sz="1100" spc="-204" dirty="0">
                <a:latin typeface="함초롬바탕"/>
                <a:cs typeface="함초롬바탕"/>
              </a:rPr>
              <a:t> </a:t>
            </a:r>
            <a:r>
              <a:rPr sz="1100" spc="-60" dirty="0">
                <a:latin typeface="함초롬바탕"/>
                <a:cs typeface="함초롬바탕"/>
              </a:rPr>
              <a:t>드러남</a:t>
            </a:r>
            <a:endParaRPr sz="1100" dirty="0">
              <a:latin typeface="함초롬바탕"/>
              <a:cs typeface="함초롬바탕"/>
            </a:endParaRPr>
          </a:p>
          <a:p>
            <a:pPr marL="400685" lvl="1" indent="-144145">
              <a:lnSpc>
                <a:spcPct val="100000"/>
              </a:lnSpc>
              <a:spcBef>
                <a:spcPts val="530"/>
              </a:spcBef>
              <a:buClr>
                <a:srgbClr val="DB526A"/>
              </a:buClr>
              <a:buFont typeface="Arial"/>
              <a:buChar char="•"/>
              <a:tabLst>
                <a:tab pos="401320" algn="l"/>
                <a:tab pos="2620645" algn="l"/>
              </a:tabLst>
            </a:pPr>
            <a:r>
              <a:rPr sz="1100" spc="-90" dirty="0">
                <a:latin typeface="함초롬바탕"/>
                <a:cs typeface="함초롬바탕"/>
              </a:rPr>
              <a:t>새로운</a:t>
            </a:r>
            <a:r>
              <a:rPr sz="1100" spc="-190" dirty="0">
                <a:latin typeface="함초롬바탕"/>
                <a:cs typeface="함초롬바탕"/>
              </a:rPr>
              <a:t> </a:t>
            </a:r>
            <a:r>
              <a:rPr sz="1100" spc="-95" dirty="0">
                <a:latin typeface="함초롬바탕"/>
                <a:cs typeface="함초롬바탕"/>
              </a:rPr>
              <a:t>비즈니스</a:t>
            </a:r>
            <a:r>
              <a:rPr sz="1100" spc="-180" dirty="0">
                <a:latin typeface="함초롬바탕"/>
                <a:cs typeface="함초롬바탕"/>
              </a:rPr>
              <a:t> </a:t>
            </a:r>
            <a:r>
              <a:rPr sz="1100" spc="-90" dirty="0">
                <a:latin typeface="함초롬바탕"/>
                <a:cs typeface="함초롬바탕"/>
              </a:rPr>
              <a:t>모델은</a:t>
            </a:r>
            <a:r>
              <a:rPr sz="1100" spc="-190" dirty="0">
                <a:latin typeface="함초롬바탕"/>
                <a:cs typeface="함초롬바탕"/>
              </a:rPr>
              <a:t> </a:t>
            </a:r>
            <a:r>
              <a:rPr sz="1100" dirty="0">
                <a:latin typeface="함초롬바탕"/>
                <a:cs typeface="함초롬바탕"/>
              </a:rPr>
              <a:t>①</a:t>
            </a:r>
            <a:r>
              <a:rPr sz="1100" spc="-155" dirty="0">
                <a:latin typeface="함초롬바탕"/>
                <a:cs typeface="함초롬바탕"/>
              </a:rPr>
              <a:t> </a:t>
            </a:r>
            <a:r>
              <a:rPr sz="1100" spc="-90" dirty="0">
                <a:latin typeface="함초롬바탕"/>
                <a:cs typeface="함초롬바탕"/>
              </a:rPr>
              <a:t>뛰어난</a:t>
            </a:r>
            <a:r>
              <a:rPr sz="1100" spc="-170" dirty="0">
                <a:latin typeface="함초롬바탕"/>
                <a:cs typeface="함초롬바탕"/>
              </a:rPr>
              <a:t> </a:t>
            </a:r>
            <a:r>
              <a:rPr sz="1100" spc="-50" dirty="0">
                <a:latin typeface="함초롬바탕"/>
                <a:cs typeface="함초롬바탕"/>
              </a:rPr>
              <a:t>확</a:t>
            </a:r>
            <a:r>
              <a:rPr sz="1100" dirty="0">
                <a:latin typeface="함초롬바탕"/>
                <a:cs typeface="함초롬바탕"/>
              </a:rPr>
              <a:t>	</a:t>
            </a:r>
            <a:r>
              <a:rPr sz="1100" dirty="0">
                <a:latin typeface="함초롬돋움"/>
                <a:cs typeface="함초롬돋움"/>
              </a:rPr>
              <a:t>,</a:t>
            </a:r>
            <a:r>
              <a:rPr sz="1100" spc="-200" dirty="0">
                <a:latin typeface="함초롬돋움"/>
                <a:cs typeface="함초롬돋움"/>
              </a:rPr>
              <a:t> </a:t>
            </a:r>
            <a:r>
              <a:rPr sz="1100" dirty="0">
                <a:latin typeface="함초롬바탕"/>
                <a:cs typeface="함초롬바탕"/>
              </a:rPr>
              <a:t>②</a:t>
            </a:r>
            <a:r>
              <a:rPr sz="1100" spc="-160" dirty="0">
                <a:latin typeface="함초롬바탕"/>
                <a:cs typeface="함초롬바탕"/>
              </a:rPr>
              <a:t> </a:t>
            </a:r>
            <a:r>
              <a:rPr sz="1100" spc="-85" dirty="0">
                <a:latin typeface="함초롬바탕"/>
                <a:cs typeface="함초롬바탕"/>
              </a:rPr>
              <a:t>반복</a:t>
            </a:r>
            <a:r>
              <a:rPr sz="1100" spc="-170" dirty="0">
                <a:latin typeface="함초롬바탕"/>
                <a:cs typeface="함초롬바탕"/>
              </a:rPr>
              <a:t> </a:t>
            </a:r>
            <a:r>
              <a:rPr sz="1100" spc="-65" dirty="0">
                <a:latin typeface="함초롬바탕"/>
                <a:cs typeface="함초롬바탕"/>
              </a:rPr>
              <a:t>수익</a:t>
            </a:r>
            <a:r>
              <a:rPr sz="1100" spc="-65" dirty="0">
                <a:latin typeface="함초롬돋움"/>
                <a:cs typeface="함초롬돋움"/>
              </a:rPr>
              <a:t>,</a:t>
            </a:r>
            <a:r>
              <a:rPr sz="1100" spc="-180" dirty="0">
                <a:latin typeface="함초롬돋움"/>
                <a:cs typeface="함초롬돋움"/>
              </a:rPr>
              <a:t> </a:t>
            </a:r>
            <a:r>
              <a:rPr sz="1100" dirty="0">
                <a:latin typeface="함초롬바탕"/>
                <a:cs typeface="함초롬바탕"/>
              </a:rPr>
              <a:t>③</a:t>
            </a:r>
            <a:r>
              <a:rPr sz="1100" spc="-160" dirty="0">
                <a:latin typeface="함초롬바탕"/>
                <a:cs typeface="함초롬바탕"/>
              </a:rPr>
              <a:t> </a:t>
            </a:r>
            <a:r>
              <a:rPr sz="1100" spc="-95" dirty="0">
                <a:latin typeface="함초롬바탕"/>
                <a:cs typeface="함초롬바탕"/>
              </a:rPr>
              <a:t>네트워크</a:t>
            </a:r>
            <a:r>
              <a:rPr sz="1100" spc="-180" dirty="0">
                <a:latin typeface="함초롬바탕"/>
                <a:cs typeface="함초롬바탕"/>
              </a:rPr>
              <a:t> </a:t>
            </a:r>
            <a:r>
              <a:rPr sz="1100" spc="-90" dirty="0">
                <a:latin typeface="함초롬바탕"/>
                <a:cs typeface="함초롬바탕"/>
              </a:rPr>
              <a:t>효과의</a:t>
            </a:r>
            <a:r>
              <a:rPr sz="1100" spc="-190" dirty="0">
                <a:latin typeface="함초롬바탕"/>
                <a:cs typeface="함초롬바탕"/>
              </a:rPr>
              <a:t> </a:t>
            </a:r>
            <a:r>
              <a:rPr sz="1100" spc="-90" dirty="0">
                <a:latin typeface="함초롬바탕"/>
                <a:cs typeface="함초롬바탕"/>
              </a:rPr>
              <a:t>증가를</a:t>
            </a:r>
            <a:r>
              <a:rPr sz="1100" spc="-185" dirty="0">
                <a:latin typeface="함초롬바탕"/>
                <a:cs typeface="함초롬바탕"/>
              </a:rPr>
              <a:t> </a:t>
            </a:r>
            <a:r>
              <a:rPr sz="1100" spc="-95" dirty="0">
                <a:latin typeface="함초롬바탕"/>
                <a:cs typeface="함초롬바탕"/>
              </a:rPr>
              <a:t>특징으로</a:t>
            </a:r>
            <a:r>
              <a:rPr sz="1100" spc="-180" dirty="0">
                <a:latin typeface="함초롬바탕"/>
                <a:cs typeface="함초롬바탕"/>
              </a:rPr>
              <a:t> </a:t>
            </a:r>
            <a:r>
              <a:rPr sz="1100" spc="-50" dirty="0">
                <a:latin typeface="함초롬바탕"/>
                <a:cs typeface="함초롬바탕"/>
              </a:rPr>
              <a:t>함</a:t>
            </a:r>
            <a:endParaRPr sz="1100" dirty="0">
              <a:latin typeface="함초롬바탕"/>
              <a:cs typeface="함초롬바탕"/>
            </a:endParaRPr>
          </a:p>
          <a:p>
            <a:pPr marL="186055" indent="-144780">
              <a:lnSpc>
                <a:spcPct val="100000"/>
              </a:lnSpc>
              <a:spcBef>
                <a:spcPts val="535"/>
              </a:spcBef>
              <a:buClr>
                <a:srgbClr val="DB526A"/>
              </a:buClr>
              <a:buFont typeface="Arial"/>
              <a:buChar char="■"/>
              <a:tabLst>
                <a:tab pos="186055" algn="l"/>
              </a:tabLst>
            </a:pPr>
            <a:r>
              <a:rPr sz="1200" b="1" spc="-25" dirty="0">
                <a:latin typeface="함초롬바탕"/>
                <a:cs typeface="함초롬바탕"/>
              </a:rPr>
              <a:t>Responsible</a:t>
            </a:r>
            <a:r>
              <a:rPr sz="1200" b="1" spc="-170" dirty="0">
                <a:latin typeface="함초롬바탕"/>
                <a:cs typeface="함초롬바탕"/>
              </a:rPr>
              <a:t> </a:t>
            </a:r>
            <a:r>
              <a:rPr sz="1200" b="1" spc="-55" dirty="0">
                <a:latin typeface="함초롬바탕"/>
                <a:cs typeface="함초롬바탕"/>
              </a:rPr>
              <a:t>AI:</a:t>
            </a:r>
            <a:r>
              <a:rPr sz="1200" b="1" spc="-165" dirty="0">
                <a:latin typeface="함초롬바탕"/>
                <a:cs typeface="함초롬바탕"/>
              </a:rPr>
              <a:t> </a:t>
            </a:r>
            <a:r>
              <a:rPr sz="1200" b="1" spc="-10" dirty="0">
                <a:solidFill>
                  <a:srgbClr val="DB526A"/>
                </a:solidFill>
                <a:latin typeface="함초롬바탕"/>
                <a:cs typeface="함초롬바탕"/>
              </a:rPr>
              <a:t>AI의</a:t>
            </a:r>
            <a:r>
              <a:rPr sz="1200" b="1" spc="-155" dirty="0">
                <a:solidFill>
                  <a:srgbClr val="DB526A"/>
                </a:solidFill>
                <a:latin typeface="함초롬바탕"/>
                <a:cs typeface="함초롬바탕"/>
              </a:rPr>
              <a:t> </a:t>
            </a:r>
            <a:r>
              <a:rPr sz="1200" b="1" spc="-110" dirty="0">
                <a:solidFill>
                  <a:srgbClr val="DB526A"/>
                </a:solidFill>
                <a:latin typeface="함초롬바탕"/>
                <a:cs typeface="함초롬바탕"/>
              </a:rPr>
              <a:t>발전은</a:t>
            </a:r>
            <a:r>
              <a:rPr sz="1200" b="1" spc="-170" dirty="0">
                <a:solidFill>
                  <a:srgbClr val="DB526A"/>
                </a:solidFill>
                <a:latin typeface="함초롬바탕"/>
                <a:cs typeface="함초롬바탕"/>
              </a:rPr>
              <a:t> </a:t>
            </a:r>
            <a:r>
              <a:rPr sz="1200" b="1" spc="-110" dirty="0">
                <a:solidFill>
                  <a:srgbClr val="DB526A"/>
                </a:solidFill>
                <a:latin typeface="함초롬바탕"/>
                <a:cs typeface="함초롬바탕"/>
              </a:rPr>
              <a:t>윤리적</a:t>
            </a:r>
            <a:r>
              <a:rPr sz="1200" b="1" spc="-180" dirty="0">
                <a:solidFill>
                  <a:srgbClr val="DB526A"/>
                </a:solidFill>
                <a:latin typeface="함초롬바탕"/>
                <a:cs typeface="함초롬바탕"/>
              </a:rPr>
              <a:t> </a:t>
            </a:r>
            <a:r>
              <a:rPr sz="1200" b="1" spc="-85" dirty="0">
                <a:solidFill>
                  <a:srgbClr val="DB526A"/>
                </a:solidFill>
                <a:latin typeface="함초롬바탕"/>
                <a:cs typeface="함초롬바탕"/>
              </a:rPr>
              <a:t>문제,</a:t>
            </a:r>
            <a:r>
              <a:rPr sz="1200" b="1" spc="-175" dirty="0">
                <a:solidFill>
                  <a:srgbClr val="DB526A"/>
                </a:solidFill>
                <a:latin typeface="함초롬바탕"/>
                <a:cs typeface="함초롬바탕"/>
              </a:rPr>
              <a:t> </a:t>
            </a:r>
            <a:r>
              <a:rPr sz="1200" b="1" spc="-114" dirty="0">
                <a:solidFill>
                  <a:srgbClr val="DB526A"/>
                </a:solidFill>
                <a:latin typeface="함초롬바탕"/>
                <a:cs typeface="함초롬바탕"/>
              </a:rPr>
              <a:t>프라이버시</a:t>
            </a:r>
            <a:r>
              <a:rPr sz="1200" b="1" spc="-195" dirty="0">
                <a:solidFill>
                  <a:srgbClr val="DB526A"/>
                </a:solidFill>
                <a:latin typeface="함초롬바탕"/>
                <a:cs typeface="함초롬바탕"/>
              </a:rPr>
              <a:t> </a:t>
            </a:r>
            <a:r>
              <a:rPr sz="1200" b="1" spc="-85" dirty="0">
                <a:solidFill>
                  <a:srgbClr val="DB526A"/>
                </a:solidFill>
                <a:latin typeface="함초롬바탕"/>
                <a:cs typeface="함초롬바탕"/>
              </a:rPr>
              <a:t>침해,</a:t>
            </a:r>
            <a:r>
              <a:rPr sz="1200" b="1" spc="-180" dirty="0">
                <a:solidFill>
                  <a:srgbClr val="DB526A"/>
                </a:solidFill>
                <a:latin typeface="함초롬바탕"/>
                <a:cs typeface="함초롬바탕"/>
              </a:rPr>
              <a:t> </a:t>
            </a:r>
            <a:r>
              <a:rPr sz="1200" b="1" spc="-100" dirty="0">
                <a:solidFill>
                  <a:srgbClr val="DB526A"/>
                </a:solidFill>
                <a:latin typeface="함초롬바탕"/>
                <a:cs typeface="함초롬바탕"/>
              </a:rPr>
              <a:t>보안</a:t>
            </a:r>
            <a:r>
              <a:rPr sz="1200" b="1" spc="-165" dirty="0">
                <a:solidFill>
                  <a:srgbClr val="DB526A"/>
                </a:solidFill>
                <a:latin typeface="함초롬바탕"/>
                <a:cs typeface="함초롬바탕"/>
              </a:rPr>
              <a:t> </a:t>
            </a:r>
            <a:r>
              <a:rPr sz="1200" b="1" spc="-100" dirty="0">
                <a:solidFill>
                  <a:srgbClr val="DB526A"/>
                </a:solidFill>
                <a:latin typeface="함초롬바탕"/>
                <a:cs typeface="함초롬바탕"/>
              </a:rPr>
              <a:t>위협</a:t>
            </a:r>
            <a:r>
              <a:rPr sz="1200" b="1" spc="-185" dirty="0">
                <a:solidFill>
                  <a:srgbClr val="DB526A"/>
                </a:solidFill>
                <a:latin typeface="함초롬바탕"/>
                <a:cs typeface="함초롬바탕"/>
              </a:rPr>
              <a:t> </a:t>
            </a:r>
            <a:r>
              <a:rPr sz="1200" b="1" spc="-100" dirty="0">
                <a:solidFill>
                  <a:srgbClr val="DB526A"/>
                </a:solidFill>
                <a:latin typeface="함초롬바탕"/>
                <a:cs typeface="함초롬바탕"/>
              </a:rPr>
              <a:t>등을</a:t>
            </a:r>
            <a:r>
              <a:rPr sz="1200" b="1" spc="-170" dirty="0">
                <a:solidFill>
                  <a:srgbClr val="DB526A"/>
                </a:solidFill>
                <a:latin typeface="함초롬바탕"/>
                <a:cs typeface="함초롬바탕"/>
              </a:rPr>
              <a:t> </a:t>
            </a:r>
            <a:r>
              <a:rPr sz="1200" b="1" spc="-114" dirty="0">
                <a:solidFill>
                  <a:srgbClr val="DB526A"/>
                </a:solidFill>
                <a:latin typeface="함초롬바탕"/>
                <a:cs typeface="함초롬바탕"/>
              </a:rPr>
              <a:t>동반</a:t>
            </a:r>
            <a:r>
              <a:rPr sz="1200" spc="-114" dirty="0">
                <a:latin typeface="함초롬바탕"/>
                <a:cs typeface="함초롬바탕"/>
              </a:rPr>
              <a:t>하며</a:t>
            </a:r>
            <a:r>
              <a:rPr sz="1200" spc="-180" dirty="0">
                <a:latin typeface="함초롬바탕"/>
                <a:cs typeface="함초롬바탕"/>
              </a:rPr>
              <a:t> </a:t>
            </a:r>
            <a:r>
              <a:rPr sz="1200" spc="-110" dirty="0">
                <a:latin typeface="함초롬바탕"/>
                <a:cs typeface="함초롬바탕"/>
              </a:rPr>
              <a:t>‘책임감</a:t>
            </a:r>
            <a:r>
              <a:rPr sz="1200" spc="-180" dirty="0">
                <a:latin typeface="함초롬바탕"/>
                <a:cs typeface="함초롬바탕"/>
              </a:rPr>
              <a:t> </a:t>
            </a:r>
            <a:r>
              <a:rPr sz="1200" spc="-25" dirty="0">
                <a:latin typeface="함초롬바탕"/>
                <a:cs typeface="함초롬바탕"/>
              </a:rPr>
              <a:t>있는</a:t>
            </a:r>
            <a:endParaRPr sz="1200" dirty="0">
              <a:latin typeface="함초롬바탕"/>
              <a:cs typeface="함초롬바탕"/>
            </a:endParaRPr>
          </a:p>
          <a:p>
            <a:pPr marL="186055">
              <a:lnSpc>
                <a:spcPct val="100000"/>
              </a:lnSpc>
              <a:spcBef>
                <a:spcPts val="145"/>
              </a:spcBef>
            </a:pPr>
            <a:r>
              <a:rPr sz="1200" spc="-60" dirty="0">
                <a:latin typeface="함초롬돋움"/>
                <a:cs typeface="함초롬돋움"/>
              </a:rPr>
              <a:t>AI(Responsible</a:t>
            </a:r>
            <a:r>
              <a:rPr sz="1200" spc="-190" dirty="0">
                <a:latin typeface="함초롬돋움"/>
                <a:cs typeface="함초롬돋움"/>
              </a:rPr>
              <a:t> </a:t>
            </a:r>
            <a:r>
              <a:rPr sz="1200" spc="-70" dirty="0">
                <a:latin typeface="함초롬돋움"/>
                <a:cs typeface="함초롬돋움"/>
              </a:rPr>
              <a:t>AI)'</a:t>
            </a:r>
            <a:r>
              <a:rPr sz="1200" spc="-70" dirty="0">
                <a:latin typeface="함초롬바탕"/>
                <a:cs typeface="함초롬바탕"/>
              </a:rPr>
              <a:t>의</a:t>
            </a:r>
            <a:r>
              <a:rPr sz="1200" spc="-160" dirty="0">
                <a:latin typeface="함초롬바탕"/>
                <a:cs typeface="함초롬바탕"/>
              </a:rPr>
              <a:t> </a:t>
            </a:r>
            <a:r>
              <a:rPr sz="1200" spc="-100" dirty="0">
                <a:latin typeface="함초롬바탕"/>
                <a:cs typeface="함초롬바탕"/>
              </a:rPr>
              <a:t>개념</a:t>
            </a:r>
            <a:r>
              <a:rPr sz="1200" spc="-165" dirty="0">
                <a:latin typeface="함초롬바탕"/>
                <a:cs typeface="함초롬바탕"/>
              </a:rPr>
              <a:t> </a:t>
            </a:r>
            <a:r>
              <a:rPr sz="1200" spc="-25" dirty="0">
                <a:latin typeface="함초롬바탕"/>
                <a:cs typeface="함초롬바탕"/>
              </a:rPr>
              <a:t>대두</a:t>
            </a:r>
            <a:endParaRPr sz="1200" dirty="0">
              <a:latin typeface="함초롬바탕"/>
              <a:cs typeface="함초롬바탕"/>
            </a:endParaRPr>
          </a:p>
          <a:p>
            <a:pPr marL="400050" marR="502920" lvl="1" indent="-142875">
              <a:lnSpc>
                <a:spcPct val="110000"/>
              </a:lnSpc>
              <a:spcBef>
                <a:spcPts val="409"/>
              </a:spcBef>
              <a:buClr>
                <a:srgbClr val="DB526A"/>
              </a:buClr>
              <a:buFont typeface="Arial"/>
              <a:buChar char="•"/>
              <a:tabLst>
                <a:tab pos="401320" algn="l"/>
              </a:tabLst>
            </a:pPr>
            <a:r>
              <a:rPr sz="1100" spc="-70" dirty="0">
                <a:latin typeface="함초롬돋움"/>
                <a:cs typeface="함초롬돋움"/>
              </a:rPr>
              <a:t>EU</a:t>
            </a:r>
            <a:r>
              <a:rPr sz="1100" spc="-70" dirty="0">
                <a:latin typeface="함초롬바탕"/>
                <a:cs typeface="함초롬바탕"/>
              </a:rPr>
              <a:t>의</a:t>
            </a:r>
            <a:r>
              <a:rPr sz="1100" spc="-195" dirty="0">
                <a:latin typeface="함초롬바탕"/>
                <a:cs typeface="함초롬바탕"/>
              </a:rPr>
              <a:t> </a:t>
            </a:r>
            <a:r>
              <a:rPr sz="1100" spc="-70" dirty="0">
                <a:latin typeface="함초롬돋움"/>
                <a:cs typeface="함초롬돋움"/>
              </a:rPr>
              <a:t>AI</a:t>
            </a:r>
            <a:r>
              <a:rPr sz="1100" spc="-175" dirty="0">
                <a:latin typeface="함초롬돋움"/>
                <a:cs typeface="함초롬돋움"/>
              </a:rPr>
              <a:t> </a:t>
            </a:r>
            <a:r>
              <a:rPr sz="1100" spc="-95" dirty="0">
                <a:latin typeface="함초롬바탕"/>
                <a:cs typeface="함초롬바탕"/>
              </a:rPr>
              <a:t>규제법안</a:t>
            </a:r>
            <a:r>
              <a:rPr sz="1100" spc="-220" dirty="0">
                <a:latin typeface="함초롬바탕"/>
                <a:cs typeface="함초롬바탕"/>
              </a:rPr>
              <a:t> </a:t>
            </a:r>
            <a:r>
              <a:rPr sz="1100" spc="-55" dirty="0">
                <a:latin typeface="함초롬돋움"/>
                <a:cs typeface="함초롬돋움"/>
              </a:rPr>
              <a:t>(AI</a:t>
            </a:r>
            <a:r>
              <a:rPr sz="1100" spc="-175" dirty="0">
                <a:latin typeface="함초롬돋움"/>
                <a:cs typeface="함초롬돋움"/>
              </a:rPr>
              <a:t> </a:t>
            </a:r>
            <a:r>
              <a:rPr sz="1100" spc="-45" dirty="0">
                <a:latin typeface="함초롬돋움"/>
                <a:cs typeface="함초롬돋움"/>
              </a:rPr>
              <a:t>Act)</a:t>
            </a:r>
            <a:r>
              <a:rPr sz="1100" spc="-190" dirty="0">
                <a:latin typeface="함초롬돋움"/>
                <a:cs typeface="함초롬돋움"/>
              </a:rPr>
              <a:t> </a:t>
            </a:r>
            <a:r>
              <a:rPr sz="1100" spc="-60" dirty="0">
                <a:latin typeface="함초롬바탕"/>
                <a:cs typeface="함초롬바탕"/>
              </a:rPr>
              <a:t>등</a:t>
            </a:r>
            <a:r>
              <a:rPr sz="1100" spc="-185" dirty="0">
                <a:latin typeface="함초롬바탕"/>
                <a:cs typeface="함초롬바탕"/>
              </a:rPr>
              <a:t> </a:t>
            </a:r>
            <a:r>
              <a:rPr sz="1100" spc="-70" dirty="0">
                <a:latin typeface="함초롬돋움"/>
                <a:cs typeface="함초롬돋움"/>
              </a:rPr>
              <a:t>AI</a:t>
            </a:r>
            <a:r>
              <a:rPr sz="1100" spc="-175" dirty="0">
                <a:latin typeface="함초롬돋움"/>
                <a:cs typeface="함초롬돋움"/>
              </a:rPr>
              <a:t> </a:t>
            </a:r>
            <a:r>
              <a:rPr sz="1100" spc="-95" dirty="0" err="1">
                <a:latin typeface="함초롬바탕"/>
                <a:cs typeface="함초롬바탕"/>
              </a:rPr>
              <a:t>시스템이</a:t>
            </a:r>
            <a:r>
              <a:rPr sz="1100" spc="-220" dirty="0">
                <a:latin typeface="함초롬바탕"/>
                <a:cs typeface="함초롬바탕"/>
              </a:rPr>
              <a:t> </a:t>
            </a:r>
            <a:r>
              <a:rPr sz="1100" dirty="0" err="1">
                <a:latin typeface="함초롬바탕"/>
                <a:cs typeface="함초롬바탕"/>
              </a:rPr>
              <a:t>투명</a:t>
            </a:r>
            <a:r>
              <a:rPr lang="ko-KR" altLang="en-US" sz="1100" dirty="0">
                <a:latin typeface="함초롬바탕"/>
                <a:cs typeface="함초롬바탕"/>
              </a:rPr>
              <a:t>성</a:t>
            </a:r>
            <a:r>
              <a:rPr sz="1100" spc="-60" dirty="0">
                <a:latin typeface="함초롬바탕"/>
                <a:cs typeface="함초롬바탕"/>
              </a:rPr>
              <a:t>과</a:t>
            </a:r>
            <a:r>
              <a:rPr sz="1100" spc="-204" dirty="0">
                <a:latin typeface="함초롬바탕"/>
                <a:cs typeface="함초롬바탕"/>
              </a:rPr>
              <a:t> </a:t>
            </a:r>
            <a:r>
              <a:rPr lang="en-US" sz="1100" spc="-204" dirty="0">
                <a:latin typeface="함초롬바탕"/>
                <a:cs typeface="함초롬바탕"/>
              </a:rPr>
              <a:t> </a:t>
            </a:r>
            <a:r>
              <a:rPr sz="1100" dirty="0" err="1">
                <a:latin typeface="함초롬바탕"/>
                <a:cs typeface="함초롬바탕"/>
              </a:rPr>
              <a:t>공정</a:t>
            </a:r>
            <a:r>
              <a:rPr lang="ko-KR" altLang="en-US" sz="1100" dirty="0">
                <a:latin typeface="함초롬바탕"/>
                <a:cs typeface="함초롬바탕"/>
              </a:rPr>
              <a:t>성</a:t>
            </a:r>
            <a:r>
              <a:rPr sz="1100" spc="-60" dirty="0">
                <a:latin typeface="함초롬바탕"/>
                <a:cs typeface="함초롬바탕"/>
              </a:rPr>
              <a:t>을</a:t>
            </a:r>
            <a:r>
              <a:rPr sz="1100" spc="-215" dirty="0">
                <a:latin typeface="함초롬바탕"/>
                <a:cs typeface="함초롬바탕"/>
              </a:rPr>
              <a:t> </a:t>
            </a:r>
            <a:r>
              <a:rPr sz="1100" spc="-95" dirty="0">
                <a:latin typeface="함초롬바탕"/>
                <a:cs typeface="함초롬바탕"/>
              </a:rPr>
              <a:t>강화하고</a:t>
            </a:r>
            <a:r>
              <a:rPr sz="1100" spc="-204" dirty="0">
                <a:latin typeface="함초롬바탕"/>
                <a:cs typeface="함초롬바탕"/>
              </a:rPr>
              <a:t> </a:t>
            </a:r>
            <a:r>
              <a:rPr sz="1100" spc="-90" dirty="0">
                <a:latin typeface="함초롬바탕"/>
                <a:cs typeface="함초롬바탕"/>
              </a:rPr>
              <a:t>사용자</a:t>
            </a:r>
            <a:r>
              <a:rPr sz="1100" spc="-210" dirty="0">
                <a:latin typeface="함초롬바탕"/>
                <a:cs typeface="함초롬바탕"/>
              </a:rPr>
              <a:t> </a:t>
            </a:r>
            <a:r>
              <a:rPr sz="1100" spc="-90" dirty="0">
                <a:latin typeface="함초롬바탕"/>
                <a:cs typeface="함초롬바탕"/>
              </a:rPr>
              <a:t>데이터</a:t>
            </a:r>
            <a:r>
              <a:rPr sz="1100" spc="-210" dirty="0">
                <a:latin typeface="함초롬바탕"/>
                <a:cs typeface="함초롬바탕"/>
              </a:rPr>
              <a:t> </a:t>
            </a:r>
            <a:r>
              <a:rPr sz="1100" spc="-90" dirty="0">
                <a:latin typeface="함초롬바탕"/>
                <a:cs typeface="함초롬바탕"/>
              </a:rPr>
              <a:t>보호를</a:t>
            </a:r>
            <a:r>
              <a:rPr sz="1100" spc="-210" dirty="0">
                <a:latin typeface="함초롬바탕"/>
                <a:cs typeface="함초롬바탕"/>
              </a:rPr>
              <a:t> </a:t>
            </a:r>
            <a:r>
              <a:rPr sz="1100" spc="-85" dirty="0">
                <a:latin typeface="함초롬바탕"/>
                <a:cs typeface="함초롬바탕"/>
              </a:rPr>
              <a:t>위한</a:t>
            </a:r>
            <a:r>
              <a:rPr sz="1100" spc="-185" dirty="0">
                <a:latin typeface="함초롬바탕"/>
                <a:cs typeface="함초롬바탕"/>
              </a:rPr>
              <a:t> </a:t>
            </a:r>
            <a:r>
              <a:rPr sz="1100" spc="-25" dirty="0">
                <a:latin typeface="함초롬바탕"/>
                <a:cs typeface="함초롬바탕"/>
              </a:rPr>
              <a:t>규정 </a:t>
            </a:r>
            <a:r>
              <a:rPr sz="1100" spc="-95" dirty="0">
                <a:latin typeface="함초롬바탕"/>
                <a:cs typeface="함초롬바탕"/>
              </a:rPr>
              <a:t>마련하고자</a:t>
            </a:r>
            <a:r>
              <a:rPr sz="1100" spc="-200" dirty="0">
                <a:latin typeface="함초롬바탕"/>
                <a:cs typeface="함초롬바탕"/>
              </a:rPr>
              <a:t> </a:t>
            </a:r>
            <a:r>
              <a:rPr sz="1100" spc="-50" dirty="0">
                <a:latin typeface="함초롬바탕"/>
                <a:cs typeface="함초롬바탕"/>
              </a:rPr>
              <a:t>함</a:t>
            </a:r>
            <a:r>
              <a:rPr sz="1100" spc="-50" dirty="0">
                <a:latin typeface="함초롬돋움"/>
                <a:cs typeface="함초롬돋움"/>
              </a:rPr>
              <a:t>.</a:t>
            </a:r>
            <a:r>
              <a:rPr sz="1100" spc="-190" dirty="0">
                <a:latin typeface="함초롬돋움"/>
                <a:cs typeface="함초롬돋움"/>
              </a:rPr>
              <a:t> </a:t>
            </a:r>
            <a:r>
              <a:rPr sz="1100" spc="-100" dirty="0">
                <a:latin typeface="함초롬바탕"/>
                <a:cs typeface="함초롬바탕"/>
              </a:rPr>
              <a:t>기술적으로는</a:t>
            </a:r>
            <a:r>
              <a:rPr sz="1100" spc="-200" dirty="0">
                <a:latin typeface="함초롬바탕"/>
                <a:cs typeface="함초롬바탕"/>
              </a:rPr>
              <a:t> </a:t>
            </a:r>
            <a:r>
              <a:rPr sz="1100" spc="-90" dirty="0">
                <a:latin typeface="함초롬바탕"/>
                <a:cs typeface="함초롬바탕"/>
              </a:rPr>
              <a:t>사이버</a:t>
            </a:r>
            <a:r>
              <a:rPr sz="1100" spc="-170" dirty="0">
                <a:latin typeface="함초롬바탕"/>
                <a:cs typeface="함초롬바탕"/>
              </a:rPr>
              <a:t> </a:t>
            </a:r>
            <a:r>
              <a:rPr sz="1100" spc="-85" dirty="0">
                <a:latin typeface="함초롬바탕"/>
                <a:cs typeface="함초롬바탕"/>
              </a:rPr>
              <a:t>보안</a:t>
            </a:r>
            <a:r>
              <a:rPr sz="1100" spc="-170" dirty="0">
                <a:latin typeface="함초롬바탕"/>
                <a:cs typeface="함초롬바탕"/>
              </a:rPr>
              <a:t> </a:t>
            </a:r>
            <a:r>
              <a:rPr sz="1100" spc="-85" dirty="0">
                <a:latin typeface="함초롬바탕"/>
                <a:cs typeface="함초롬바탕"/>
              </a:rPr>
              <a:t>기술</a:t>
            </a:r>
            <a:r>
              <a:rPr sz="1100" spc="-170" dirty="0">
                <a:latin typeface="함초롬바탕"/>
                <a:cs typeface="함초롬바탕"/>
              </a:rPr>
              <a:t> </a:t>
            </a:r>
            <a:r>
              <a:rPr sz="1100" spc="-90" dirty="0">
                <a:latin typeface="함초롬바탕"/>
                <a:cs typeface="함초롬바탕"/>
              </a:rPr>
              <a:t>강화를</a:t>
            </a:r>
            <a:r>
              <a:rPr sz="1100" spc="-190" dirty="0">
                <a:latin typeface="함초롬바탕"/>
                <a:cs typeface="함초롬바탕"/>
              </a:rPr>
              <a:t> </a:t>
            </a:r>
            <a:r>
              <a:rPr sz="1100" spc="-85" dirty="0">
                <a:latin typeface="함초롬바탕"/>
                <a:cs typeface="함초롬바탕"/>
              </a:rPr>
              <a:t>위한</a:t>
            </a:r>
            <a:r>
              <a:rPr sz="1100" spc="-170" dirty="0">
                <a:latin typeface="함초롬바탕"/>
                <a:cs typeface="함초롬바탕"/>
              </a:rPr>
              <a:t> </a:t>
            </a:r>
            <a:r>
              <a:rPr sz="1100" spc="-95" dirty="0">
                <a:latin typeface="함초롬바탕"/>
                <a:cs typeface="함초롬바탕"/>
              </a:rPr>
              <a:t>움직임이</a:t>
            </a:r>
            <a:r>
              <a:rPr sz="1100" spc="-180" dirty="0">
                <a:latin typeface="함초롬바탕"/>
                <a:cs typeface="함초롬바탕"/>
              </a:rPr>
              <a:t> </a:t>
            </a:r>
            <a:r>
              <a:rPr sz="1100" spc="-25" dirty="0">
                <a:latin typeface="함초롬바탕"/>
                <a:cs typeface="함초롬바탕"/>
              </a:rPr>
              <a:t>있음</a:t>
            </a:r>
            <a:endParaRPr sz="1100" dirty="0">
              <a:latin typeface="함초롬바탕"/>
              <a:cs typeface="함초롬바탕"/>
            </a:endParaRPr>
          </a:p>
          <a:p>
            <a:pPr>
              <a:lnSpc>
                <a:spcPct val="100000"/>
              </a:lnSpc>
              <a:spcBef>
                <a:spcPts val="30"/>
              </a:spcBef>
            </a:pPr>
            <a:endParaRPr sz="1400" dirty="0">
              <a:latin typeface="함초롬바탕"/>
              <a:cs typeface="함초롬바탕"/>
            </a:endParaRPr>
          </a:p>
          <a:p>
            <a:pPr marL="12700">
              <a:lnSpc>
                <a:spcPct val="100000"/>
              </a:lnSpc>
            </a:pPr>
            <a:r>
              <a:rPr sz="1100" b="1" spc="-60" dirty="0">
                <a:solidFill>
                  <a:srgbClr val="464646"/>
                </a:solidFill>
                <a:latin typeface="함초롬돋움"/>
                <a:cs typeface="함초롬돋움"/>
              </a:rPr>
              <a:t>In-</a:t>
            </a:r>
            <a:r>
              <a:rPr sz="1100" b="1" spc="-25" dirty="0">
                <a:solidFill>
                  <a:srgbClr val="464646"/>
                </a:solidFill>
                <a:latin typeface="함초롬돋움"/>
                <a:cs typeface="함초롬돋움"/>
              </a:rPr>
              <a:t>AI</a:t>
            </a:r>
            <a:r>
              <a:rPr sz="1100" b="1" spc="-195" dirty="0">
                <a:solidFill>
                  <a:srgbClr val="464646"/>
                </a:solidFill>
                <a:latin typeface="함초롬돋움"/>
                <a:cs typeface="함초롬돋움"/>
              </a:rPr>
              <a:t> </a:t>
            </a:r>
            <a:r>
              <a:rPr sz="1100" b="1" spc="-85" dirty="0">
                <a:solidFill>
                  <a:srgbClr val="464646"/>
                </a:solidFill>
                <a:latin typeface="함초롬바탕"/>
                <a:cs typeface="함초롬바탕"/>
              </a:rPr>
              <a:t>챕터</a:t>
            </a:r>
            <a:r>
              <a:rPr sz="1100" b="1" spc="-160" dirty="0">
                <a:solidFill>
                  <a:srgbClr val="464646"/>
                </a:solidFill>
                <a:latin typeface="함초롬바탕"/>
                <a:cs typeface="함초롬바탕"/>
              </a:rPr>
              <a:t> </a:t>
            </a:r>
            <a:r>
              <a:rPr sz="1100" b="1" spc="-85" dirty="0">
                <a:solidFill>
                  <a:srgbClr val="464646"/>
                </a:solidFill>
                <a:latin typeface="함초롬바탕"/>
                <a:cs typeface="함초롬바탕"/>
              </a:rPr>
              <a:t>주요</a:t>
            </a:r>
            <a:r>
              <a:rPr sz="1100" b="1" spc="-175" dirty="0">
                <a:solidFill>
                  <a:srgbClr val="464646"/>
                </a:solidFill>
                <a:latin typeface="함초롬바탕"/>
                <a:cs typeface="함초롬바탕"/>
              </a:rPr>
              <a:t> </a:t>
            </a:r>
            <a:r>
              <a:rPr sz="1100" b="1" spc="-85" dirty="0">
                <a:solidFill>
                  <a:srgbClr val="464646"/>
                </a:solidFill>
                <a:latin typeface="함초롬바탕"/>
                <a:cs typeface="함초롬바탕"/>
              </a:rPr>
              <a:t>테마</a:t>
            </a:r>
            <a:r>
              <a:rPr sz="1100" b="1" spc="-170" dirty="0">
                <a:solidFill>
                  <a:srgbClr val="464646"/>
                </a:solidFill>
                <a:latin typeface="함초롬바탕"/>
                <a:cs typeface="함초롬바탕"/>
              </a:rPr>
              <a:t> </a:t>
            </a:r>
            <a:r>
              <a:rPr sz="1100" b="1" spc="-25" dirty="0">
                <a:solidFill>
                  <a:srgbClr val="464646"/>
                </a:solidFill>
                <a:latin typeface="함초롬바탕"/>
                <a:cs typeface="함초롬바탕"/>
              </a:rPr>
              <a:t>요약</a:t>
            </a:r>
            <a:endParaRPr sz="1100" dirty="0">
              <a:latin typeface="함초롬바탕"/>
              <a:cs typeface="함초롬바탕"/>
            </a:endParaRPr>
          </a:p>
          <a:p>
            <a:pPr marL="8890" algn="ctr">
              <a:lnSpc>
                <a:spcPct val="100000"/>
              </a:lnSpc>
              <a:spcBef>
                <a:spcPts val="1155"/>
              </a:spcBef>
              <a:tabLst>
                <a:tab pos="2978150" algn="l"/>
              </a:tabLst>
            </a:pPr>
            <a:r>
              <a:rPr sz="1050" b="1" spc="-25" dirty="0">
                <a:solidFill>
                  <a:srgbClr val="FFFFFF"/>
                </a:solidFill>
                <a:latin typeface="함초롬바탕"/>
                <a:cs typeface="함초롬바탕"/>
              </a:rPr>
              <a:t>테마</a:t>
            </a:r>
            <a:r>
              <a:rPr sz="1050" b="1" dirty="0">
                <a:solidFill>
                  <a:srgbClr val="FFFFFF"/>
                </a:solidFill>
                <a:latin typeface="함초롬바탕"/>
                <a:cs typeface="함초롬바탕"/>
              </a:rPr>
              <a:t>	</a:t>
            </a:r>
            <a:r>
              <a:rPr sz="1050" b="1" spc="-25" dirty="0">
                <a:solidFill>
                  <a:srgbClr val="FFFFFF"/>
                </a:solidFill>
                <a:latin typeface="함초롬돋움"/>
                <a:cs typeface="함초롬돋움"/>
              </a:rPr>
              <a:t>AI</a:t>
            </a:r>
            <a:r>
              <a:rPr sz="1050" b="1" spc="-155" dirty="0">
                <a:solidFill>
                  <a:srgbClr val="FFFFFF"/>
                </a:solidFill>
                <a:latin typeface="함초롬돋움"/>
                <a:cs typeface="함초롬돋움"/>
              </a:rPr>
              <a:t> </a:t>
            </a:r>
            <a:r>
              <a:rPr sz="1050" b="1" spc="-85" dirty="0">
                <a:solidFill>
                  <a:srgbClr val="FFFFFF"/>
                </a:solidFill>
                <a:latin typeface="함초롬바탕"/>
                <a:cs typeface="함초롬바탕"/>
              </a:rPr>
              <a:t>활용</a:t>
            </a:r>
            <a:r>
              <a:rPr sz="1050" b="1" spc="-195" dirty="0">
                <a:solidFill>
                  <a:srgbClr val="FFFFFF"/>
                </a:solidFill>
                <a:latin typeface="함초롬바탕"/>
                <a:cs typeface="함초롬바탕"/>
              </a:rPr>
              <a:t> </a:t>
            </a:r>
            <a:r>
              <a:rPr sz="1050" b="1" spc="-25" dirty="0">
                <a:solidFill>
                  <a:srgbClr val="FFFFFF"/>
                </a:solidFill>
                <a:latin typeface="함초롬바탕"/>
                <a:cs typeface="함초롬바탕"/>
              </a:rPr>
              <a:t>영향</a:t>
            </a:r>
            <a:endParaRPr sz="1050" dirty="0">
              <a:latin typeface="함초롬바탕"/>
              <a:cs typeface="함초롬바탕"/>
            </a:endParaRPr>
          </a:p>
          <a:p>
            <a:pPr marL="363855" algn="ctr">
              <a:lnSpc>
                <a:spcPct val="100000"/>
              </a:lnSpc>
              <a:spcBef>
                <a:spcPts val="960"/>
              </a:spcBef>
              <a:tabLst>
                <a:tab pos="2485390" algn="l"/>
                <a:tab pos="3714115" algn="l"/>
                <a:tab pos="4343400" algn="l"/>
                <a:tab pos="4587240" algn="l"/>
              </a:tabLst>
            </a:pPr>
            <a:r>
              <a:rPr sz="1000" b="1" spc="-10" dirty="0">
                <a:latin typeface="함초롬바탕"/>
                <a:cs typeface="함초롬바탕"/>
              </a:rPr>
              <a:t>Artificial</a:t>
            </a:r>
            <a:r>
              <a:rPr sz="1000" b="1" spc="-160" dirty="0">
                <a:latin typeface="함초롬바탕"/>
                <a:cs typeface="함초롬바탕"/>
              </a:rPr>
              <a:t> </a:t>
            </a:r>
            <a:r>
              <a:rPr sz="1000" b="1" spc="-10" dirty="0">
                <a:latin typeface="함초롬바탕"/>
                <a:cs typeface="함초롬바탕"/>
              </a:rPr>
              <a:t>Intelligence</a:t>
            </a:r>
            <a:r>
              <a:rPr sz="1000" b="1" dirty="0">
                <a:latin typeface="함초롬바탕"/>
                <a:cs typeface="함초롬바탕"/>
              </a:rPr>
              <a:t>	</a:t>
            </a:r>
            <a:r>
              <a:rPr sz="1000" spc="-95" dirty="0">
                <a:latin typeface="함초롬바탕"/>
                <a:cs typeface="함초롬바탕"/>
              </a:rPr>
              <a:t>산업</a:t>
            </a:r>
            <a:r>
              <a:rPr sz="1000" spc="-150" dirty="0">
                <a:latin typeface="함초롬바탕"/>
                <a:cs typeface="함초롬바탕"/>
              </a:rPr>
              <a:t> </a:t>
            </a:r>
            <a:r>
              <a:rPr sz="1000" spc="-75" dirty="0">
                <a:latin typeface="함초롬바탕"/>
                <a:cs typeface="함초롬바탕"/>
              </a:rPr>
              <a:t>변화</a:t>
            </a:r>
            <a:r>
              <a:rPr sz="1000" spc="-75" dirty="0">
                <a:latin typeface="함초롬돋움"/>
                <a:cs typeface="함초롬돋움"/>
              </a:rPr>
              <a:t>,</a:t>
            </a:r>
            <a:r>
              <a:rPr sz="1000" spc="-130" dirty="0">
                <a:latin typeface="함초롬돋움"/>
                <a:cs typeface="함초롬돋움"/>
              </a:rPr>
              <a:t> </a:t>
            </a:r>
            <a:r>
              <a:rPr sz="1000" spc="-100" dirty="0" err="1">
                <a:latin typeface="함초롬바탕"/>
                <a:cs typeface="함초롬바탕"/>
              </a:rPr>
              <a:t>새로운</a:t>
            </a:r>
            <a:r>
              <a:rPr sz="1000" spc="-130" dirty="0">
                <a:latin typeface="함초롬바탕"/>
                <a:cs typeface="함초롬바탕"/>
              </a:rPr>
              <a:t> </a:t>
            </a:r>
            <a:r>
              <a:rPr sz="1000" spc="-25" dirty="0" err="1">
                <a:latin typeface="함초롬바탕"/>
                <a:cs typeface="함초롬바탕"/>
              </a:rPr>
              <a:t>가능</a:t>
            </a:r>
            <a:r>
              <a:rPr lang="ko-KR" altLang="en-US" sz="1000" spc="-25" dirty="0">
                <a:latin typeface="함초롬바탕"/>
                <a:cs typeface="함초롬바탕"/>
              </a:rPr>
              <a:t>성 </a:t>
            </a:r>
            <a:r>
              <a:rPr sz="1000" spc="-75" dirty="0" err="1">
                <a:latin typeface="함초롬바탕"/>
                <a:cs typeface="함초롬바탕"/>
              </a:rPr>
              <a:t>창출</a:t>
            </a:r>
            <a:r>
              <a:rPr sz="1000" spc="-75" dirty="0">
                <a:latin typeface="함초롬돋움"/>
                <a:cs typeface="함초롬돋움"/>
              </a:rPr>
              <a:t>,</a:t>
            </a:r>
            <a:r>
              <a:rPr sz="1000" spc="-145" dirty="0">
                <a:latin typeface="함초롬돋움"/>
                <a:cs typeface="함초롬돋움"/>
              </a:rPr>
              <a:t> </a:t>
            </a:r>
            <a:r>
              <a:rPr sz="1000" spc="-25" dirty="0" err="1">
                <a:latin typeface="함초롬바탕"/>
                <a:cs typeface="함초롬바탕"/>
              </a:rPr>
              <a:t>효율</a:t>
            </a:r>
            <a:r>
              <a:rPr lang="ko-KR" altLang="en-US" sz="1000" spc="-25" dirty="0">
                <a:latin typeface="함초롬바탕"/>
                <a:cs typeface="함초롬바탕"/>
              </a:rPr>
              <a:t>성</a:t>
            </a:r>
            <a:r>
              <a:rPr sz="1000" dirty="0">
                <a:latin typeface="함초롬바탕"/>
                <a:cs typeface="함초롬바탕"/>
              </a:rPr>
              <a:t>	</a:t>
            </a:r>
            <a:r>
              <a:rPr lang="ko-KR" altLang="en-US" sz="1000" dirty="0">
                <a:latin typeface="함초롬바탕"/>
                <a:cs typeface="함초롬바탕"/>
              </a:rPr>
              <a:t>상</a:t>
            </a:r>
            <a:r>
              <a:rPr sz="1000" spc="-50" dirty="0" err="1">
                <a:latin typeface="함초롬바탕"/>
                <a:cs typeface="함초롬바탕"/>
              </a:rPr>
              <a:t>향</a:t>
            </a:r>
            <a:r>
              <a:rPr sz="1000" spc="-95" dirty="0" err="1">
                <a:latin typeface="함초롬바탕"/>
                <a:cs typeface="함초롬바탕"/>
              </a:rPr>
              <a:t>등의</a:t>
            </a:r>
            <a:r>
              <a:rPr sz="1000" spc="-135" dirty="0">
                <a:latin typeface="함초롬바탕"/>
                <a:cs typeface="함초롬바탕"/>
              </a:rPr>
              <a:t> </a:t>
            </a:r>
            <a:r>
              <a:rPr sz="1000" spc="-95" dirty="0">
                <a:latin typeface="함초롬바탕"/>
                <a:cs typeface="함초롬바탕"/>
              </a:rPr>
              <a:t>영향</a:t>
            </a:r>
            <a:r>
              <a:rPr sz="1000" spc="-145" dirty="0">
                <a:latin typeface="함초롬바탕"/>
                <a:cs typeface="함초롬바탕"/>
              </a:rPr>
              <a:t> </a:t>
            </a:r>
            <a:r>
              <a:rPr sz="1000" spc="-25" dirty="0">
                <a:latin typeface="함초롬바탕"/>
                <a:cs typeface="함초롬바탕"/>
              </a:rPr>
              <a:t>있음</a:t>
            </a:r>
            <a:endParaRPr sz="1000" dirty="0">
              <a:latin typeface="함초롬바탕"/>
              <a:cs typeface="함초롬바탕"/>
            </a:endParaRPr>
          </a:p>
        </p:txBody>
      </p:sp>
      <p:pic>
        <p:nvPicPr>
          <p:cNvPr id="33" name="object 33"/>
          <p:cNvPicPr/>
          <p:nvPr/>
        </p:nvPicPr>
        <p:blipFill>
          <a:blip r:embed="rId3" cstate="print"/>
          <a:stretch>
            <a:fillRect/>
          </a:stretch>
        </p:blipFill>
        <p:spPr>
          <a:xfrm>
            <a:off x="4889343" y="6702931"/>
            <a:ext cx="98424" cy="117474"/>
          </a:xfrm>
          <a:prstGeom prst="rect">
            <a:avLst/>
          </a:prstGeom>
        </p:spPr>
      </p:pic>
      <p:pic>
        <p:nvPicPr>
          <p:cNvPr id="34" name="object 34"/>
          <p:cNvPicPr/>
          <p:nvPr/>
        </p:nvPicPr>
        <p:blipFill>
          <a:blip r:embed="rId4" cstate="print"/>
          <a:stretch>
            <a:fillRect/>
          </a:stretch>
        </p:blipFill>
        <p:spPr>
          <a:xfrm>
            <a:off x="5846457" y="6702931"/>
            <a:ext cx="111124" cy="117474"/>
          </a:xfrm>
          <a:prstGeom prst="rect">
            <a:avLst/>
          </a:prstGeom>
        </p:spPr>
      </p:pic>
      <p:graphicFrame>
        <p:nvGraphicFramePr>
          <p:cNvPr id="35" name="object 35"/>
          <p:cNvGraphicFramePr>
            <a:graphicFrameLocks noGrp="1"/>
          </p:cNvGraphicFramePr>
          <p:nvPr/>
        </p:nvGraphicFramePr>
        <p:xfrm>
          <a:off x="719137" y="6610641"/>
          <a:ext cx="6337297" cy="591820"/>
        </p:xfrm>
        <a:graphic>
          <a:graphicData uri="http://schemas.openxmlformats.org/drawingml/2006/table">
            <a:tbl>
              <a:tblPr firstRow="1" bandRow="1">
                <a:tableStyleId>{2D5ABB26-0587-4C30-8999-92F81FD0307C}</a:tableStyleId>
              </a:tblPr>
              <a:tblGrid>
                <a:gridCol w="915669">
                  <a:extLst>
                    <a:ext uri="{9D8B030D-6E8A-4147-A177-3AD203B41FA5}">
                      <a16:colId xmlns:a16="http://schemas.microsoft.com/office/drawing/2014/main" val="20000"/>
                    </a:ext>
                  </a:extLst>
                </a:gridCol>
                <a:gridCol w="1868170">
                  <a:extLst>
                    <a:ext uri="{9D8B030D-6E8A-4147-A177-3AD203B41FA5}">
                      <a16:colId xmlns:a16="http://schemas.microsoft.com/office/drawing/2014/main" val="20001"/>
                    </a:ext>
                  </a:extLst>
                </a:gridCol>
                <a:gridCol w="2398394">
                  <a:extLst>
                    <a:ext uri="{9D8B030D-6E8A-4147-A177-3AD203B41FA5}">
                      <a16:colId xmlns:a16="http://schemas.microsoft.com/office/drawing/2014/main" val="20002"/>
                    </a:ext>
                  </a:extLst>
                </a:gridCol>
                <a:gridCol w="1155064">
                  <a:extLst>
                    <a:ext uri="{9D8B030D-6E8A-4147-A177-3AD203B41FA5}">
                      <a16:colId xmlns:a16="http://schemas.microsoft.com/office/drawing/2014/main" val="20003"/>
                    </a:ext>
                  </a:extLst>
                </a:gridCol>
              </a:tblGrid>
              <a:tr h="295910">
                <a:tc rowSpan="2">
                  <a:txBody>
                    <a:bodyPr/>
                    <a:lstStyle/>
                    <a:p>
                      <a:pPr>
                        <a:lnSpc>
                          <a:spcPct val="100000"/>
                        </a:lnSpc>
                        <a:spcBef>
                          <a:spcPts val="25"/>
                        </a:spcBef>
                      </a:pPr>
                      <a:endParaRPr sz="1450">
                        <a:latin typeface="Times New Roman"/>
                        <a:cs typeface="Times New Roman"/>
                      </a:endParaRPr>
                    </a:p>
                    <a:p>
                      <a:pPr marL="80645">
                        <a:lnSpc>
                          <a:spcPct val="100000"/>
                        </a:lnSpc>
                      </a:pPr>
                      <a:r>
                        <a:rPr sz="1000" b="1" spc="-10" dirty="0">
                          <a:latin typeface="함초롬바탕"/>
                          <a:cs typeface="함초롬바탕"/>
                        </a:rPr>
                        <a:t>Connectivity</a:t>
                      </a:r>
                      <a:endParaRPr sz="1000">
                        <a:latin typeface="함초롬바탕"/>
                        <a:cs typeface="함초롬바탕"/>
                      </a:endParaRPr>
                    </a:p>
                  </a:txBody>
                  <a:tcPr marL="0" marR="0" marT="3175" marB="0">
                    <a:lnT w="6350">
                      <a:solidFill>
                        <a:srgbClr val="A6A6A6"/>
                      </a:solidFill>
                      <a:prstDash val="solid"/>
                    </a:lnT>
                    <a:lnB w="6350">
                      <a:solidFill>
                        <a:srgbClr val="A6A6A6"/>
                      </a:solidFill>
                      <a:prstDash val="solid"/>
                    </a:lnB>
                    <a:solidFill>
                      <a:srgbClr val="E3E3E3"/>
                    </a:solidFill>
                  </a:tcPr>
                </a:tc>
                <a:tc>
                  <a:txBody>
                    <a:bodyPr/>
                    <a:lstStyle/>
                    <a:p>
                      <a:pPr marL="172720" algn="ctr">
                        <a:lnSpc>
                          <a:spcPct val="100000"/>
                        </a:lnSpc>
                        <a:spcBef>
                          <a:spcPts val="525"/>
                        </a:spcBef>
                      </a:pPr>
                      <a:r>
                        <a:rPr sz="1000" spc="-25" dirty="0">
                          <a:latin typeface="함초롬돋움"/>
                          <a:cs typeface="함초롬돋움"/>
                        </a:rPr>
                        <a:t>5G</a:t>
                      </a:r>
                      <a:endParaRPr sz="1000">
                        <a:latin typeface="함초롬돋움"/>
                        <a:cs typeface="함초롬돋움"/>
                      </a:endParaRPr>
                    </a:p>
                  </a:txBody>
                  <a:tcPr marL="0" marR="0" marT="66675" marB="0">
                    <a:lnT w="6350">
                      <a:solidFill>
                        <a:srgbClr val="A6A6A6"/>
                      </a:solidFill>
                      <a:prstDash val="solid"/>
                    </a:lnT>
                    <a:lnB w="6350">
                      <a:solidFill>
                        <a:srgbClr val="A6A6A6"/>
                      </a:solidFill>
                      <a:prstDash val="solid"/>
                    </a:lnB>
                    <a:solidFill>
                      <a:srgbClr val="E3E3E3"/>
                    </a:solidFill>
                  </a:tcPr>
                </a:tc>
                <a:tc>
                  <a:txBody>
                    <a:bodyPr/>
                    <a:lstStyle/>
                    <a:p>
                      <a:pPr marL="207645">
                        <a:lnSpc>
                          <a:spcPct val="100000"/>
                        </a:lnSpc>
                        <a:spcBef>
                          <a:spcPts val="525"/>
                        </a:spcBef>
                      </a:pPr>
                      <a:r>
                        <a:rPr sz="1000" spc="-100" dirty="0">
                          <a:latin typeface="함초롬바탕"/>
                          <a:cs typeface="함초롬바탕"/>
                        </a:rPr>
                        <a:t>차세대</a:t>
                      </a:r>
                      <a:r>
                        <a:rPr sz="1000" spc="-150" dirty="0">
                          <a:latin typeface="함초롬바탕"/>
                          <a:cs typeface="함초롬바탕"/>
                        </a:rPr>
                        <a:t> </a:t>
                      </a:r>
                      <a:r>
                        <a:rPr sz="1000" spc="-95" dirty="0">
                          <a:latin typeface="함초롬바탕"/>
                          <a:cs typeface="함초롬바탕"/>
                        </a:rPr>
                        <a:t>무선</a:t>
                      </a:r>
                      <a:r>
                        <a:rPr sz="1000" spc="-150" dirty="0">
                          <a:latin typeface="함초롬바탕"/>
                          <a:cs typeface="함초롬바탕"/>
                        </a:rPr>
                        <a:t> </a:t>
                      </a:r>
                      <a:r>
                        <a:rPr sz="1000" spc="-100" dirty="0">
                          <a:latin typeface="함초롬바탕"/>
                          <a:cs typeface="함초롬바탕"/>
                        </a:rPr>
                        <a:t>기술로</a:t>
                      </a:r>
                      <a:r>
                        <a:rPr sz="1000" spc="-150" dirty="0">
                          <a:latin typeface="함초롬바탕"/>
                          <a:cs typeface="함초롬바탕"/>
                        </a:rPr>
                        <a:t> </a:t>
                      </a:r>
                      <a:r>
                        <a:rPr sz="1000" dirty="0">
                          <a:latin typeface="함초롬바탕"/>
                          <a:cs typeface="함초롬바탕"/>
                        </a:rPr>
                        <a:t>효율</a:t>
                      </a:r>
                      <a:r>
                        <a:rPr sz="1000" spc="425" dirty="0">
                          <a:latin typeface="함초롬바탕"/>
                          <a:cs typeface="함초롬바탕"/>
                        </a:rPr>
                        <a:t> </a:t>
                      </a:r>
                      <a:r>
                        <a:rPr sz="1000" spc="-65" dirty="0">
                          <a:latin typeface="함초롬바탕"/>
                          <a:cs typeface="함초롬바탕"/>
                        </a:rPr>
                        <a:t>과</a:t>
                      </a:r>
                      <a:r>
                        <a:rPr sz="1000" spc="-140" dirty="0">
                          <a:latin typeface="함초롬바탕"/>
                          <a:cs typeface="함초롬바탕"/>
                        </a:rPr>
                        <a:t> </a:t>
                      </a:r>
                      <a:r>
                        <a:rPr sz="1000" spc="-100" dirty="0">
                          <a:latin typeface="함초롬바탕"/>
                          <a:cs typeface="함초롬바탕"/>
                        </a:rPr>
                        <a:t>사용자</a:t>
                      </a:r>
                      <a:r>
                        <a:rPr sz="1000" spc="-140" dirty="0">
                          <a:latin typeface="함초롬바탕"/>
                          <a:cs typeface="함초롬바탕"/>
                        </a:rPr>
                        <a:t> </a:t>
                      </a:r>
                      <a:r>
                        <a:rPr sz="1000" spc="-95" dirty="0">
                          <a:latin typeface="함초롬바탕"/>
                          <a:cs typeface="함초롬바탕"/>
                        </a:rPr>
                        <a:t>경험</a:t>
                      </a:r>
                      <a:r>
                        <a:rPr sz="1000" spc="-165" dirty="0">
                          <a:latin typeface="함초롬바탕"/>
                          <a:cs typeface="함초롬바탕"/>
                        </a:rPr>
                        <a:t> </a:t>
                      </a:r>
                      <a:r>
                        <a:rPr sz="1000" spc="-50" dirty="0">
                          <a:latin typeface="함초롬바탕"/>
                          <a:cs typeface="함초롬바탕"/>
                        </a:rPr>
                        <a:t>향</a:t>
                      </a:r>
                      <a:endParaRPr sz="1000" dirty="0">
                        <a:latin typeface="함초롬바탕"/>
                        <a:cs typeface="함초롬바탕"/>
                      </a:endParaRPr>
                    </a:p>
                  </a:txBody>
                  <a:tcPr marL="0" marR="0" marT="66675" marB="0">
                    <a:lnT w="6350">
                      <a:solidFill>
                        <a:srgbClr val="A6A6A6"/>
                      </a:solidFill>
                      <a:prstDash val="solid"/>
                    </a:lnT>
                    <a:lnB w="6350">
                      <a:solidFill>
                        <a:srgbClr val="A6A6A6"/>
                      </a:solidFill>
                      <a:prstDash val="solid"/>
                    </a:lnB>
                    <a:solidFill>
                      <a:srgbClr val="E3E3E3"/>
                    </a:solidFill>
                  </a:tcPr>
                </a:tc>
                <a:tc>
                  <a:txBody>
                    <a:bodyPr/>
                    <a:lstStyle/>
                    <a:p>
                      <a:pPr marL="51435">
                        <a:lnSpc>
                          <a:spcPct val="100000"/>
                        </a:lnSpc>
                        <a:spcBef>
                          <a:spcPts val="525"/>
                        </a:spcBef>
                      </a:pPr>
                      <a:r>
                        <a:rPr sz="1000" dirty="0">
                          <a:latin typeface="함초롬바탕"/>
                          <a:cs typeface="함초롬바탕"/>
                        </a:rPr>
                        <a:t>함</a:t>
                      </a:r>
                    </a:p>
                  </a:txBody>
                  <a:tcPr marL="0" marR="0" marT="66675" marB="0">
                    <a:lnT w="6350">
                      <a:solidFill>
                        <a:srgbClr val="A6A6A6"/>
                      </a:solidFill>
                      <a:prstDash val="solid"/>
                    </a:lnT>
                    <a:lnB w="6350">
                      <a:solidFill>
                        <a:srgbClr val="A6A6A6"/>
                      </a:solidFill>
                      <a:prstDash val="solid"/>
                    </a:lnB>
                    <a:solidFill>
                      <a:srgbClr val="E3E3E3"/>
                    </a:solidFill>
                  </a:tcPr>
                </a:tc>
                <a:extLst>
                  <a:ext uri="{0D108BD9-81ED-4DB2-BD59-A6C34878D82A}">
                    <a16:rowId xmlns:a16="http://schemas.microsoft.com/office/drawing/2014/main" val="10000"/>
                  </a:ext>
                </a:extLst>
              </a:tr>
              <a:tr h="295910">
                <a:tc vMerge="1">
                  <a:txBody>
                    <a:bodyPr/>
                    <a:lstStyle/>
                    <a:p>
                      <a:endParaRPr/>
                    </a:p>
                  </a:txBody>
                  <a:tcPr marL="0" marR="0" marT="3175" marB="0">
                    <a:lnT w="6350">
                      <a:solidFill>
                        <a:srgbClr val="A6A6A6"/>
                      </a:solidFill>
                      <a:prstDash val="solid"/>
                    </a:lnT>
                    <a:lnB w="6350">
                      <a:solidFill>
                        <a:srgbClr val="A6A6A6"/>
                      </a:solidFill>
                      <a:prstDash val="solid"/>
                    </a:lnB>
                    <a:solidFill>
                      <a:srgbClr val="E3E3E3"/>
                    </a:solidFill>
                  </a:tcPr>
                </a:tc>
                <a:tc>
                  <a:txBody>
                    <a:bodyPr/>
                    <a:lstStyle/>
                    <a:p>
                      <a:pPr marL="175895" algn="ctr">
                        <a:lnSpc>
                          <a:spcPct val="100000"/>
                        </a:lnSpc>
                        <a:spcBef>
                          <a:spcPts val="525"/>
                        </a:spcBef>
                      </a:pPr>
                      <a:r>
                        <a:rPr sz="1000" spc="-25" dirty="0">
                          <a:latin typeface="함초롬돋움"/>
                          <a:cs typeface="함초롬돋움"/>
                        </a:rPr>
                        <a:t>Embedded</a:t>
                      </a:r>
                      <a:r>
                        <a:rPr sz="1000" spc="-90" dirty="0">
                          <a:latin typeface="함초롬돋움"/>
                          <a:cs typeface="함초롬돋움"/>
                        </a:rPr>
                        <a:t> </a:t>
                      </a:r>
                      <a:r>
                        <a:rPr sz="1000" spc="-10" dirty="0">
                          <a:latin typeface="함초롬돋움"/>
                          <a:cs typeface="함초롬돋움"/>
                        </a:rPr>
                        <a:t>technology</a:t>
                      </a:r>
                      <a:endParaRPr sz="1000" dirty="0">
                        <a:latin typeface="함초롬돋움"/>
                        <a:cs typeface="함초롬돋움"/>
                      </a:endParaRPr>
                    </a:p>
                  </a:txBody>
                  <a:tcPr marL="0" marR="0" marT="66675" marB="0">
                    <a:lnT w="6350">
                      <a:solidFill>
                        <a:srgbClr val="A6A6A6"/>
                      </a:solidFill>
                      <a:prstDash val="solid"/>
                    </a:lnT>
                    <a:lnB w="6350">
                      <a:solidFill>
                        <a:srgbClr val="A6A6A6"/>
                      </a:solidFill>
                      <a:prstDash val="solid"/>
                    </a:lnB>
                    <a:solidFill>
                      <a:srgbClr val="E3E3E3"/>
                    </a:solidFill>
                  </a:tcPr>
                </a:tc>
                <a:tc>
                  <a:txBody>
                    <a:bodyPr/>
                    <a:lstStyle/>
                    <a:p>
                      <a:pPr marL="207645">
                        <a:lnSpc>
                          <a:spcPct val="100000"/>
                        </a:lnSpc>
                        <a:spcBef>
                          <a:spcPts val="525"/>
                        </a:spcBef>
                      </a:pPr>
                      <a:r>
                        <a:rPr sz="1000" spc="-100" dirty="0">
                          <a:latin typeface="함초롬바탕"/>
                          <a:cs typeface="함초롬바탕"/>
                        </a:rPr>
                        <a:t>실시간</a:t>
                      </a:r>
                      <a:r>
                        <a:rPr sz="1000" spc="-135" dirty="0">
                          <a:latin typeface="함초롬바탕"/>
                          <a:cs typeface="함초롬바탕"/>
                        </a:rPr>
                        <a:t> </a:t>
                      </a:r>
                      <a:r>
                        <a:rPr sz="1000" spc="-95" dirty="0">
                          <a:latin typeface="함초롬바탕"/>
                          <a:cs typeface="함초롬바탕"/>
                        </a:rPr>
                        <a:t>정보</a:t>
                      </a:r>
                      <a:r>
                        <a:rPr sz="1000" spc="-135" dirty="0">
                          <a:latin typeface="함초롬바탕"/>
                          <a:cs typeface="함초롬바탕"/>
                        </a:rPr>
                        <a:t> </a:t>
                      </a:r>
                      <a:r>
                        <a:rPr sz="1000" spc="-95" dirty="0">
                          <a:latin typeface="함초롬바탕"/>
                          <a:cs typeface="함초롬바탕"/>
                        </a:rPr>
                        <a:t>수집</a:t>
                      </a:r>
                      <a:r>
                        <a:rPr sz="1000" spc="-150" dirty="0">
                          <a:latin typeface="함초롬바탕"/>
                          <a:cs typeface="함초롬바탕"/>
                        </a:rPr>
                        <a:t> </a:t>
                      </a:r>
                      <a:r>
                        <a:rPr sz="1000" spc="-65" dirty="0">
                          <a:latin typeface="함초롬바탕"/>
                          <a:cs typeface="함초롬바탕"/>
                        </a:rPr>
                        <a:t>및</a:t>
                      </a:r>
                      <a:r>
                        <a:rPr sz="1000" spc="-155" dirty="0">
                          <a:latin typeface="함초롬바탕"/>
                          <a:cs typeface="함초롬바탕"/>
                        </a:rPr>
                        <a:t> </a:t>
                      </a:r>
                      <a:r>
                        <a:rPr sz="1000" spc="-100" dirty="0">
                          <a:latin typeface="함초롬바탕"/>
                          <a:cs typeface="함초롬바탕"/>
                        </a:rPr>
                        <a:t>가공을</a:t>
                      </a:r>
                      <a:r>
                        <a:rPr sz="1000" spc="-135" dirty="0">
                          <a:latin typeface="함초롬바탕"/>
                          <a:cs typeface="함초롬바탕"/>
                        </a:rPr>
                        <a:t> </a:t>
                      </a:r>
                      <a:r>
                        <a:rPr sz="1000" spc="-100" dirty="0">
                          <a:latin typeface="함초롬바탕"/>
                          <a:cs typeface="함초롬바탕"/>
                        </a:rPr>
                        <a:t>가능케</a:t>
                      </a:r>
                      <a:r>
                        <a:rPr sz="1000" spc="-130" dirty="0">
                          <a:latin typeface="함초롬바탕"/>
                          <a:cs typeface="함초롬바탕"/>
                        </a:rPr>
                        <a:t> </a:t>
                      </a:r>
                      <a:r>
                        <a:rPr sz="1000" spc="-50" dirty="0">
                          <a:latin typeface="함초롬바탕"/>
                          <a:cs typeface="함초롬바탕"/>
                        </a:rPr>
                        <a:t>함</a:t>
                      </a:r>
                      <a:endParaRPr sz="1000" dirty="0">
                        <a:latin typeface="함초롬바탕"/>
                        <a:cs typeface="함초롬바탕"/>
                      </a:endParaRPr>
                    </a:p>
                  </a:txBody>
                  <a:tcPr marL="0" marR="0" marT="66675" marB="0">
                    <a:lnT w="6350">
                      <a:solidFill>
                        <a:srgbClr val="A6A6A6"/>
                      </a:solidFill>
                      <a:prstDash val="solid"/>
                    </a:lnT>
                    <a:lnB w="6350">
                      <a:solidFill>
                        <a:srgbClr val="A6A6A6"/>
                      </a:solidFill>
                      <a:prstDash val="solid"/>
                    </a:lnB>
                    <a:solidFill>
                      <a:srgbClr val="E3E3E3"/>
                    </a:solidFill>
                  </a:tcPr>
                </a:tc>
                <a:tc>
                  <a:txBody>
                    <a:bodyPr/>
                    <a:lstStyle/>
                    <a:p>
                      <a:pPr>
                        <a:lnSpc>
                          <a:spcPct val="100000"/>
                        </a:lnSpc>
                      </a:pPr>
                      <a:endParaRPr sz="1100" dirty="0">
                        <a:latin typeface="Times New Roman"/>
                        <a:cs typeface="Times New Roman"/>
                      </a:endParaRPr>
                    </a:p>
                  </a:txBody>
                  <a:tcPr marL="0" marR="0" marT="0" marB="0">
                    <a:lnT w="6350">
                      <a:solidFill>
                        <a:srgbClr val="A6A6A6"/>
                      </a:solidFill>
                      <a:prstDash val="solid"/>
                    </a:lnT>
                    <a:lnB w="6350">
                      <a:solidFill>
                        <a:srgbClr val="A6A6A6"/>
                      </a:solidFill>
                      <a:prstDash val="solid"/>
                    </a:lnB>
                    <a:solidFill>
                      <a:srgbClr val="E3E3E3"/>
                    </a:solidFill>
                  </a:tcPr>
                </a:tc>
                <a:extLst>
                  <a:ext uri="{0D108BD9-81ED-4DB2-BD59-A6C34878D82A}">
                    <a16:rowId xmlns:a16="http://schemas.microsoft.com/office/drawing/2014/main" val="10001"/>
                  </a:ext>
                </a:extLst>
              </a:tr>
            </a:tbl>
          </a:graphicData>
        </a:graphic>
      </p:graphicFrame>
      <p:sp>
        <p:nvSpPr>
          <p:cNvPr id="36" name="object 36"/>
          <p:cNvSpPr txBox="1"/>
          <p:nvPr/>
        </p:nvSpPr>
        <p:spPr>
          <a:xfrm>
            <a:off x="904667" y="7409505"/>
            <a:ext cx="480695" cy="330200"/>
          </a:xfrm>
          <a:prstGeom prst="rect">
            <a:avLst/>
          </a:prstGeom>
        </p:spPr>
        <p:txBody>
          <a:bodyPr vert="horz" wrap="square" lIns="0" tIns="12065" rIns="0" bIns="0" rtlCol="0">
            <a:spAutoFit/>
          </a:bodyPr>
          <a:lstStyle/>
          <a:p>
            <a:pPr marL="12700" marR="5080" indent="42545">
              <a:lnSpc>
                <a:spcPct val="100000"/>
              </a:lnSpc>
              <a:spcBef>
                <a:spcPts val="95"/>
              </a:spcBef>
            </a:pPr>
            <a:r>
              <a:rPr sz="1000" b="1" spc="-10" dirty="0">
                <a:latin typeface="함초롬바탕"/>
                <a:cs typeface="함초롬바탕"/>
              </a:rPr>
              <a:t>Smart </a:t>
            </a:r>
            <a:r>
              <a:rPr sz="1000" b="1" spc="-30" dirty="0">
                <a:latin typeface="함초롬바탕"/>
                <a:cs typeface="함초롬바탕"/>
              </a:rPr>
              <a:t>Factory</a:t>
            </a:r>
            <a:endParaRPr sz="1000">
              <a:latin typeface="함초롬바탕"/>
              <a:cs typeface="함초롬바탕"/>
            </a:endParaRPr>
          </a:p>
        </p:txBody>
      </p:sp>
      <p:sp>
        <p:nvSpPr>
          <p:cNvPr id="37" name="object 37"/>
          <p:cNvSpPr txBox="1"/>
          <p:nvPr/>
        </p:nvSpPr>
        <p:spPr>
          <a:xfrm>
            <a:off x="1694104" y="7261382"/>
            <a:ext cx="1924685" cy="177800"/>
          </a:xfrm>
          <a:prstGeom prst="rect">
            <a:avLst/>
          </a:prstGeom>
        </p:spPr>
        <p:txBody>
          <a:bodyPr vert="horz" wrap="square" lIns="0" tIns="12065" rIns="0" bIns="0" rtlCol="0">
            <a:spAutoFit/>
          </a:bodyPr>
          <a:lstStyle/>
          <a:p>
            <a:pPr marL="12700">
              <a:lnSpc>
                <a:spcPct val="100000"/>
              </a:lnSpc>
              <a:spcBef>
                <a:spcPts val="95"/>
              </a:spcBef>
            </a:pPr>
            <a:r>
              <a:rPr sz="1000" spc="-35" dirty="0">
                <a:latin typeface="함초롬돋움"/>
                <a:cs typeface="함초롬돋움"/>
              </a:rPr>
              <a:t>Industrial</a:t>
            </a:r>
            <a:r>
              <a:rPr sz="1000" spc="-114" dirty="0">
                <a:latin typeface="함초롬돋움"/>
                <a:cs typeface="함초롬돋움"/>
              </a:rPr>
              <a:t> </a:t>
            </a:r>
            <a:r>
              <a:rPr sz="1000" spc="-20" dirty="0">
                <a:latin typeface="함초롬돋움"/>
                <a:cs typeface="함초롬돋움"/>
              </a:rPr>
              <a:t>Equipment</a:t>
            </a:r>
            <a:r>
              <a:rPr sz="1000" spc="-95" dirty="0">
                <a:latin typeface="함초롬돋움"/>
                <a:cs typeface="함초롬돋움"/>
              </a:rPr>
              <a:t> </a:t>
            </a:r>
            <a:r>
              <a:rPr sz="1000" spc="-100" dirty="0">
                <a:latin typeface="함초롬돋움"/>
                <a:cs typeface="함초롬돋움"/>
              </a:rPr>
              <a:t>&amp;</a:t>
            </a:r>
            <a:r>
              <a:rPr sz="1000" spc="-80" dirty="0">
                <a:latin typeface="함초롬돋움"/>
                <a:cs typeface="함초롬돋움"/>
              </a:rPr>
              <a:t> </a:t>
            </a:r>
            <a:r>
              <a:rPr sz="1000" spc="-10" dirty="0">
                <a:latin typeface="함초롬돋움"/>
                <a:cs typeface="함초롬돋움"/>
              </a:rPr>
              <a:t>Machinery</a:t>
            </a:r>
            <a:endParaRPr sz="1000">
              <a:latin typeface="함초롬돋움"/>
              <a:cs typeface="함초롬돋움"/>
            </a:endParaRPr>
          </a:p>
        </p:txBody>
      </p:sp>
      <p:sp>
        <p:nvSpPr>
          <p:cNvPr id="38" name="object 38"/>
          <p:cNvSpPr txBox="1"/>
          <p:nvPr/>
        </p:nvSpPr>
        <p:spPr>
          <a:xfrm>
            <a:off x="3698496" y="7261382"/>
            <a:ext cx="3319779" cy="177800"/>
          </a:xfrm>
          <a:prstGeom prst="rect">
            <a:avLst/>
          </a:prstGeom>
        </p:spPr>
        <p:txBody>
          <a:bodyPr vert="horz" wrap="square" lIns="0" tIns="12065" rIns="0" bIns="0" rtlCol="0">
            <a:spAutoFit/>
          </a:bodyPr>
          <a:lstStyle/>
          <a:p>
            <a:pPr marL="12700">
              <a:lnSpc>
                <a:spcPct val="100000"/>
              </a:lnSpc>
              <a:spcBef>
                <a:spcPts val="95"/>
              </a:spcBef>
            </a:pPr>
            <a:r>
              <a:rPr sz="1000" spc="-95" dirty="0">
                <a:latin typeface="함초롬바탕"/>
                <a:cs typeface="함초롬바탕"/>
              </a:rPr>
              <a:t>특정</a:t>
            </a:r>
            <a:r>
              <a:rPr sz="1000" spc="-150" dirty="0">
                <a:latin typeface="함초롬바탕"/>
                <a:cs typeface="함초롬바탕"/>
              </a:rPr>
              <a:t> </a:t>
            </a:r>
            <a:r>
              <a:rPr sz="1000" spc="-100" dirty="0">
                <a:latin typeface="함초롬바탕"/>
                <a:cs typeface="함초롬바탕"/>
              </a:rPr>
              <a:t>공정을</a:t>
            </a:r>
            <a:r>
              <a:rPr sz="1000" spc="-114" dirty="0">
                <a:latin typeface="함초롬바탕"/>
                <a:cs typeface="함초롬바탕"/>
              </a:rPr>
              <a:t> </a:t>
            </a:r>
            <a:r>
              <a:rPr sz="1000" spc="-95" dirty="0">
                <a:latin typeface="함초롬바탕"/>
                <a:cs typeface="함초롬바탕"/>
              </a:rPr>
              <a:t>원격</a:t>
            </a:r>
            <a:r>
              <a:rPr sz="1000" spc="-145" dirty="0">
                <a:latin typeface="함초롬바탕"/>
                <a:cs typeface="함초롬바탕"/>
              </a:rPr>
              <a:t> </a:t>
            </a:r>
            <a:r>
              <a:rPr sz="1000" spc="-105" dirty="0">
                <a:latin typeface="함초롬바탕"/>
                <a:cs typeface="함초롬바탕"/>
              </a:rPr>
              <a:t>관리하는</a:t>
            </a:r>
            <a:r>
              <a:rPr sz="1000" spc="-120" dirty="0">
                <a:latin typeface="함초롬바탕"/>
                <a:cs typeface="함초롬바탕"/>
              </a:rPr>
              <a:t> </a:t>
            </a:r>
            <a:r>
              <a:rPr sz="1000" spc="-110" dirty="0">
                <a:latin typeface="함초롬바탕"/>
                <a:cs typeface="함초롬바탕"/>
              </a:rPr>
              <a:t>시스템이나</a:t>
            </a:r>
            <a:r>
              <a:rPr sz="1000" spc="-85" dirty="0">
                <a:latin typeface="함초롬바탕"/>
                <a:cs typeface="함초롬바탕"/>
              </a:rPr>
              <a:t> </a:t>
            </a:r>
            <a:r>
              <a:rPr sz="1000" spc="-105" dirty="0">
                <a:latin typeface="함초롬바탕"/>
                <a:cs typeface="함초롬바탕"/>
              </a:rPr>
              <a:t>용이하게</a:t>
            </a:r>
            <a:r>
              <a:rPr sz="1000" spc="-120" dirty="0">
                <a:latin typeface="함초롬바탕"/>
                <a:cs typeface="함초롬바탕"/>
              </a:rPr>
              <a:t> </a:t>
            </a:r>
            <a:r>
              <a:rPr sz="1000" spc="-95" dirty="0">
                <a:latin typeface="함초롬바탕"/>
                <a:cs typeface="함초롬바탕"/>
              </a:rPr>
              <a:t>하는</a:t>
            </a:r>
            <a:r>
              <a:rPr sz="1000" spc="-145" dirty="0">
                <a:latin typeface="함초롬바탕"/>
                <a:cs typeface="함초롬바탕"/>
              </a:rPr>
              <a:t> </a:t>
            </a:r>
            <a:r>
              <a:rPr sz="1000" spc="-105" dirty="0">
                <a:latin typeface="함초롬바탕"/>
                <a:cs typeface="함초롬바탕"/>
              </a:rPr>
              <a:t>기계류의</a:t>
            </a:r>
            <a:r>
              <a:rPr sz="1000" spc="-100" dirty="0">
                <a:latin typeface="함초롬바탕"/>
                <a:cs typeface="함초롬바탕"/>
              </a:rPr>
              <a:t> </a:t>
            </a:r>
            <a:r>
              <a:rPr sz="1000" spc="-25" dirty="0">
                <a:latin typeface="함초롬바탕"/>
                <a:cs typeface="함초롬바탕"/>
              </a:rPr>
              <a:t>발달</a:t>
            </a:r>
            <a:endParaRPr sz="1000">
              <a:latin typeface="함초롬바탕"/>
              <a:cs typeface="함초롬바탕"/>
            </a:endParaRPr>
          </a:p>
        </p:txBody>
      </p:sp>
      <p:sp>
        <p:nvSpPr>
          <p:cNvPr id="39" name="object 39"/>
          <p:cNvSpPr txBox="1"/>
          <p:nvPr/>
        </p:nvSpPr>
        <p:spPr>
          <a:xfrm>
            <a:off x="2396893" y="7634028"/>
            <a:ext cx="516890" cy="177800"/>
          </a:xfrm>
          <a:prstGeom prst="rect">
            <a:avLst/>
          </a:prstGeom>
        </p:spPr>
        <p:txBody>
          <a:bodyPr vert="horz" wrap="square" lIns="0" tIns="12065" rIns="0" bIns="0" rtlCol="0">
            <a:spAutoFit/>
          </a:bodyPr>
          <a:lstStyle/>
          <a:p>
            <a:pPr marL="12700">
              <a:lnSpc>
                <a:spcPct val="100000"/>
              </a:lnSpc>
              <a:spcBef>
                <a:spcPts val="95"/>
              </a:spcBef>
            </a:pPr>
            <a:r>
              <a:rPr sz="1000" spc="-25" dirty="0">
                <a:latin typeface="함초롬돋움"/>
                <a:cs typeface="함초롬돋움"/>
              </a:rPr>
              <a:t>Robotics</a:t>
            </a:r>
            <a:endParaRPr sz="1000">
              <a:latin typeface="함초롬돋움"/>
              <a:cs typeface="함초롬돋움"/>
            </a:endParaRPr>
          </a:p>
        </p:txBody>
      </p:sp>
      <p:pic>
        <p:nvPicPr>
          <p:cNvPr id="40" name="object 40"/>
          <p:cNvPicPr/>
          <p:nvPr/>
        </p:nvPicPr>
        <p:blipFill>
          <a:blip r:embed="rId3" cstate="print"/>
          <a:stretch>
            <a:fillRect/>
          </a:stretch>
        </p:blipFill>
        <p:spPr>
          <a:xfrm>
            <a:off x="5133345" y="7744720"/>
            <a:ext cx="98424" cy="117474"/>
          </a:xfrm>
          <a:prstGeom prst="rect">
            <a:avLst/>
          </a:prstGeom>
        </p:spPr>
      </p:pic>
      <p:sp>
        <p:nvSpPr>
          <p:cNvPr id="41" name="object 41"/>
          <p:cNvSpPr txBox="1"/>
          <p:nvPr/>
        </p:nvSpPr>
        <p:spPr>
          <a:xfrm>
            <a:off x="3698623" y="7557879"/>
            <a:ext cx="3335020" cy="330200"/>
          </a:xfrm>
          <a:prstGeom prst="rect">
            <a:avLst/>
          </a:prstGeom>
        </p:spPr>
        <p:txBody>
          <a:bodyPr vert="horz" wrap="square" lIns="0" tIns="12065" rIns="0" bIns="0" rtlCol="0">
            <a:spAutoFit/>
          </a:bodyPr>
          <a:lstStyle/>
          <a:p>
            <a:pPr marL="12700" marR="5080">
              <a:lnSpc>
                <a:spcPct val="100000"/>
              </a:lnSpc>
              <a:spcBef>
                <a:spcPts val="95"/>
              </a:spcBef>
            </a:pPr>
            <a:r>
              <a:rPr sz="1000" spc="-90" dirty="0">
                <a:latin typeface="함초롬돋움"/>
                <a:cs typeface="함초롬돋움"/>
              </a:rPr>
              <a:t>AI</a:t>
            </a:r>
            <a:r>
              <a:rPr sz="1000" spc="-90" dirty="0">
                <a:latin typeface="함초롬바탕"/>
                <a:cs typeface="함초롬바탕"/>
              </a:rPr>
              <a:t>를</a:t>
            </a:r>
            <a:r>
              <a:rPr sz="1000" spc="-150" dirty="0">
                <a:latin typeface="함초롬바탕"/>
                <a:cs typeface="함초롬바탕"/>
              </a:rPr>
              <a:t> </a:t>
            </a:r>
            <a:r>
              <a:rPr sz="1000" spc="-105" dirty="0">
                <a:latin typeface="함초롬바탕"/>
                <a:cs typeface="함초롬바탕"/>
              </a:rPr>
              <a:t>탑재하여</a:t>
            </a:r>
            <a:r>
              <a:rPr sz="1000" spc="-114" dirty="0">
                <a:latin typeface="함초롬바탕"/>
                <a:cs typeface="함초롬바탕"/>
              </a:rPr>
              <a:t> </a:t>
            </a:r>
            <a:r>
              <a:rPr sz="1000" spc="-95" dirty="0">
                <a:latin typeface="함초롬바탕"/>
                <a:cs typeface="함초롬바탕"/>
              </a:rPr>
              <a:t>특정</a:t>
            </a:r>
            <a:r>
              <a:rPr sz="1000" spc="-130" dirty="0">
                <a:latin typeface="함초롬바탕"/>
                <a:cs typeface="함초롬바탕"/>
              </a:rPr>
              <a:t> </a:t>
            </a:r>
            <a:r>
              <a:rPr sz="1000" spc="-100" dirty="0">
                <a:latin typeface="함초롬바탕"/>
                <a:cs typeface="함초롬바탕"/>
              </a:rPr>
              <a:t>환경에</a:t>
            </a:r>
            <a:r>
              <a:rPr sz="1000" spc="-125" dirty="0">
                <a:latin typeface="함초롬바탕"/>
                <a:cs typeface="함초롬바탕"/>
              </a:rPr>
              <a:t> </a:t>
            </a:r>
            <a:r>
              <a:rPr sz="1000" spc="-95" dirty="0">
                <a:latin typeface="함초롬바탕"/>
                <a:cs typeface="함초롬바탕"/>
              </a:rPr>
              <a:t>대해</a:t>
            </a:r>
            <a:r>
              <a:rPr sz="1000" spc="-130" dirty="0">
                <a:latin typeface="함초롬바탕"/>
                <a:cs typeface="함초롬바탕"/>
              </a:rPr>
              <a:t> </a:t>
            </a:r>
            <a:r>
              <a:rPr sz="1000" spc="-100" dirty="0">
                <a:latin typeface="함초롬바탕"/>
                <a:cs typeface="함초롬바탕"/>
              </a:rPr>
              <a:t>스스로</a:t>
            </a:r>
            <a:r>
              <a:rPr sz="1000" spc="-130" dirty="0">
                <a:latin typeface="함초롬바탕"/>
                <a:cs typeface="함초롬바탕"/>
              </a:rPr>
              <a:t> </a:t>
            </a:r>
            <a:r>
              <a:rPr sz="1000" spc="-105" dirty="0">
                <a:latin typeface="함초롬바탕"/>
                <a:cs typeface="함초롬바탕"/>
              </a:rPr>
              <a:t>학습하고</a:t>
            </a:r>
            <a:r>
              <a:rPr sz="1000" spc="-114" dirty="0">
                <a:latin typeface="함초롬바탕"/>
                <a:cs typeface="함초롬바탕"/>
              </a:rPr>
              <a:t> </a:t>
            </a:r>
            <a:r>
              <a:rPr sz="1000" spc="-95" dirty="0">
                <a:latin typeface="함초롬바탕"/>
                <a:cs typeface="함초롬바탕"/>
              </a:rPr>
              <a:t>적응하며</a:t>
            </a:r>
            <a:r>
              <a:rPr sz="1000" spc="-95" dirty="0">
                <a:latin typeface="함초롬돋움"/>
                <a:cs typeface="함초롬돋움"/>
              </a:rPr>
              <a:t>,</a:t>
            </a:r>
            <a:r>
              <a:rPr sz="1000" spc="-110" dirty="0">
                <a:latin typeface="함초롬돋움"/>
                <a:cs typeface="함초롬돋움"/>
              </a:rPr>
              <a:t> </a:t>
            </a:r>
            <a:r>
              <a:rPr sz="1000" spc="-65" dirty="0">
                <a:latin typeface="함초롬바탕"/>
                <a:cs typeface="함초롬바탕"/>
              </a:rPr>
              <a:t>독립적인 </a:t>
            </a:r>
            <a:r>
              <a:rPr sz="1000" spc="-110" dirty="0">
                <a:latin typeface="함초롬바탕"/>
                <a:cs typeface="함초롬바탕"/>
              </a:rPr>
              <a:t>의사결정을</a:t>
            </a:r>
            <a:r>
              <a:rPr sz="1000" spc="-125" dirty="0">
                <a:latin typeface="함초롬바탕"/>
                <a:cs typeface="함초롬바탕"/>
              </a:rPr>
              <a:t> </a:t>
            </a:r>
            <a:r>
              <a:rPr sz="1000" spc="-95" dirty="0">
                <a:latin typeface="함초롬바탕"/>
                <a:cs typeface="함초롬바탕"/>
              </a:rPr>
              <a:t>내릴</a:t>
            </a:r>
            <a:r>
              <a:rPr sz="1000" spc="-150" dirty="0">
                <a:latin typeface="함초롬바탕"/>
                <a:cs typeface="함초롬바탕"/>
              </a:rPr>
              <a:t> </a:t>
            </a:r>
            <a:r>
              <a:rPr sz="1000" spc="-65" dirty="0">
                <a:latin typeface="함초롬바탕"/>
                <a:cs typeface="함초롬바탕"/>
              </a:rPr>
              <a:t>수</a:t>
            </a:r>
            <a:r>
              <a:rPr sz="1000" spc="-175" dirty="0">
                <a:latin typeface="함초롬바탕"/>
                <a:cs typeface="함초롬바탕"/>
              </a:rPr>
              <a:t> </a:t>
            </a:r>
            <a:r>
              <a:rPr sz="1000" spc="-95" dirty="0">
                <a:latin typeface="함초롬바탕"/>
                <a:cs typeface="함초롬바탕"/>
              </a:rPr>
              <a:t>있는</a:t>
            </a:r>
            <a:r>
              <a:rPr sz="1000" spc="-165" dirty="0">
                <a:latin typeface="함초롬바탕"/>
                <a:cs typeface="함초롬바탕"/>
              </a:rPr>
              <a:t> </a:t>
            </a:r>
            <a:r>
              <a:rPr sz="1000" dirty="0">
                <a:latin typeface="함초롬바탕"/>
                <a:cs typeface="함초롬바탕"/>
              </a:rPr>
              <a:t>자율</a:t>
            </a:r>
            <a:r>
              <a:rPr sz="1000" spc="425" dirty="0">
                <a:latin typeface="함초롬바탕"/>
                <a:cs typeface="함초롬바탕"/>
              </a:rPr>
              <a:t> </a:t>
            </a:r>
            <a:r>
              <a:rPr sz="1000" spc="-65" dirty="0">
                <a:latin typeface="함초롬바탕"/>
                <a:cs typeface="함초롬바탕"/>
              </a:rPr>
              <a:t>을</a:t>
            </a:r>
            <a:r>
              <a:rPr sz="1000" spc="-125" dirty="0">
                <a:latin typeface="함초롬바탕"/>
                <a:cs typeface="함초롬바탕"/>
              </a:rPr>
              <a:t> </a:t>
            </a:r>
            <a:r>
              <a:rPr sz="1000" spc="-25" dirty="0">
                <a:latin typeface="함초롬바탕"/>
                <a:cs typeface="함초롬바탕"/>
              </a:rPr>
              <a:t>확보</a:t>
            </a:r>
            <a:endParaRPr sz="1000">
              <a:latin typeface="함초롬바탕"/>
              <a:cs typeface="함초롬바탕"/>
            </a:endParaRPr>
          </a:p>
        </p:txBody>
      </p:sp>
      <p:pic>
        <p:nvPicPr>
          <p:cNvPr id="42" name="object 42"/>
          <p:cNvPicPr/>
          <p:nvPr/>
        </p:nvPicPr>
        <p:blipFill>
          <a:blip r:embed="rId5" cstate="print"/>
          <a:stretch>
            <a:fillRect/>
          </a:stretch>
        </p:blipFill>
        <p:spPr>
          <a:xfrm>
            <a:off x="4069434" y="8041090"/>
            <a:ext cx="101599" cy="117474"/>
          </a:xfrm>
          <a:prstGeom prst="rect">
            <a:avLst/>
          </a:prstGeom>
        </p:spPr>
      </p:pic>
      <p:pic>
        <p:nvPicPr>
          <p:cNvPr id="43" name="object 43"/>
          <p:cNvPicPr/>
          <p:nvPr/>
        </p:nvPicPr>
        <p:blipFill>
          <a:blip r:embed="rId5" cstate="print"/>
          <a:stretch>
            <a:fillRect/>
          </a:stretch>
        </p:blipFill>
        <p:spPr>
          <a:xfrm>
            <a:off x="4342530" y="8633959"/>
            <a:ext cx="101599" cy="117474"/>
          </a:xfrm>
          <a:prstGeom prst="rect">
            <a:avLst/>
          </a:prstGeom>
        </p:spPr>
      </p:pic>
      <p:sp>
        <p:nvSpPr>
          <p:cNvPr id="44" name="object 44"/>
          <p:cNvSpPr txBox="1"/>
          <p:nvPr/>
        </p:nvSpPr>
        <p:spPr>
          <a:xfrm>
            <a:off x="1740273" y="9124609"/>
            <a:ext cx="855980" cy="177800"/>
          </a:xfrm>
          <a:prstGeom prst="rect">
            <a:avLst/>
          </a:prstGeom>
        </p:spPr>
        <p:txBody>
          <a:bodyPr vert="horz" wrap="square" lIns="0" tIns="12065" rIns="0" bIns="0" rtlCol="0">
            <a:spAutoFit/>
          </a:bodyPr>
          <a:lstStyle/>
          <a:p>
            <a:pPr marL="12700">
              <a:lnSpc>
                <a:spcPct val="100000"/>
              </a:lnSpc>
              <a:spcBef>
                <a:spcPts val="95"/>
              </a:spcBef>
            </a:pPr>
            <a:r>
              <a:rPr sz="1000" b="1" spc="-20" dirty="0">
                <a:latin typeface="함초롬바탕"/>
                <a:cs typeface="함초롬바탕"/>
              </a:rPr>
              <a:t>Cybersecurity</a:t>
            </a:r>
            <a:endParaRPr sz="1000">
              <a:latin typeface="함초롬바탕"/>
              <a:cs typeface="함초롬바탕"/>
            </a:endParaRPr>
          </a:p>
        </p:txBody>
      </p:sp>
      <p:sp>
        <p:nvSpPr>
          <p:cNvPr id="47" name="object 47"/>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18</a:t>
            </a:r>
          </a:p>
        </p:txBody>
      </p:sp>
      <p:sp>
        <p:nvSpPr>
          <p:cNvPr id="45" name="object 45"/>
          <p:cNvSpPr txBox="1"/>
          <p:nvPr/>
        </p:nvSpPr>
        <p:spPr>
          <a:xfrm>
            <a:off x="3698749" y="9048461"/>
            <a:ext cx="3065145" cy="330200"/>
          </a:xfrm>
          <a:prstGeom prst="rect">
            <a:avLst/>
          </a:prstGeom>
        </p:spPr>
        <p:txBody>
          <a:bodyPr vert="horz" wrap="square" lIns="0" tIns="12065" rIns="0" bIns="0" rtlCol="0">
            <a:spAutoFit/>
          </a:bodyPr>
          <a:lstStyle/>
          <a:p>
            <a:pPr marL="12700" marR="5080" indent="-635">
              <a:lnSpc>
                <a:spcPct val="100000"/>
              </a:lnSpc>
              <a:spcBef>
                <a:spcPts val="95"/>
              </a:spcBef>
            </a:pPr>
            <a:r>
              <a:rPr sz="1000" spc="-100" dirty="0">
                <a:latin typeface="함초롬바탕"/>
                <a:cs typeface="함초롬바탕"/>
              </a:rPr>
              <a:t>데이터</a:t>
            </a:r>
            <a:r>
              <a:rPr sz="1000" spc="-130" dirty="0">
                <a:latin typeface="함초롬바탕"/>
                <a:cs typeface="함초롬바탕"/>
              </a:rPr>
              <a:t> </a:t>
            </a:r>
            <a:r>
              <a:rPr sz="1000" spc="-90" dirty="0">
                <a:latin typeface="함초롬바탕"/>
                <a:cs typeface="함초롬바탕"/>
              </a:rPr>
              <a:t>암호화</a:t>
            </a:r>
            <a:r>
              <a:rPr sz="1000" spc="-90" dirty="0">
                <a:latin typeface="함초롬돋움"/>
                <a:cs typeface="함초롬돋움"/>
              </a:rPr>
              <a:t>,</a:t>
            </a:r>
            <a:r>
              <a:rPr sz="1000" spc="-125" dirty="0">
                <a:latin typeface="함초롬돋움"/>
                <a:cs typeface="함초롬돋움"/>
              </a:rPr>
              <a:t> </a:t>
            </a:r>
            <a:r>
              <a:rPr sz="1000" spc="-105" dirty="0">
                <a:latin typeface="함초롬바탕"/>
                <a:cs typeface="함초롬바탕"/>
              </a:rPr>
              <a:t>네트워크</a:t>
            </a:r>
            <a:r>
              <a:rPr sz="1000" spc="-100" dirty="0">
                <a:latin typeface="함초롬바탕"/>
                <a:cs typeface="함초롬바탕"/>
              </a:rPr>
              <a:t> </a:t>
            </a:r>
            <a:r>
              <a:rPr sz="1000" spc="-75" dirty="0">
                <a:latin typeface="함초롬바탕"/>
                <a:cs typeface="함초롬바탕"/>
              </a:rPr>
              <a:t>보안</a:t>
            </a:r>
            <a:r>
              <a:rPr sz="1000" spc="-75" dirty="0">
                <a:latin typeface="함초롬돋움"/>
                <a:cs typeface="함초롬돋움"/>
              </a:rPr>
              <a:t>,</a:t>
            </a:r>
            <a:r>
              <a:rPr sz="1000" spc="-145" dirty="0">
                <a:latin typeface="함초롬돋움"/>
                <a:cs typeface="함초롬돋움"/>
              </a:rPr>
              <a:t> </a:t>
            </a:r>
            <a:r>
              <a:rPr sz="1000" spc="-100" dirty="0">
                <a:latin typeface="함초롬바탕"/>
                <a:cs typeface="함초롬바탕"/>
              </a:rPr>
              <a:t>사용자</a:t>
            </a:r>
            <a:r>
              <a:rPr sz="1000" spc="-130" dirty="0">
                <a:latin typeface="함초롬바탕"/>
                <a:cs typeface="함초롬바탕"/>
              </a:rPr>
              <a:t> </a:t>
            </a:r>
            <a:r>
              <a:rPr sz="1000" spc="-95" dirty="0">
                <a:latin typeface="함초롬바탕"/>
                <a:cs typeface="함초롬바탕"/>
              </a:rPr>
              <a:t>인증</a:t>
            </a:r>
            <a:r>
              <a:rPr sz="1000" spc="-125" dirty="0">
                <a:latin typeface="함초롬바탕"/>
                <a:cs typeface="함초롬바탕"/>
              </a:rPr>
              <a:t> </a:t>
            </a:r>
            <a:r>
              <a:rPr sz="1000" spc="-95" dirty="0">
                <a:latin typeface="함초롬바탕"/>
                <a:cs typeface="함초롬바탕"/>
              </a:rPr>
              <a:t>기술</a:t>
            </a:r>
            <a:r>
              <a:rPr sz="1000" spc="-150" dirty="0">
                <a:latin typeface="함초롬바탕"/>
                <a:cs typeface="함초롬바탕"/>
              </a:rPr>
              <a:t> </a:t>
            </a:r>
            <a:r>
              <a:rPr sz="1000" spc="-95" dirty="0">
                <a:latin typeface="함초롬바탕"/>
                <a:cs typeface="함초롬바탕"/>
              </a:rPr>
              <a:t>등을</a:t>
            </a:r>
            <a:r>
              <a:rPr sz="1000" spc="-145" dirty="0">
                <a:latin typeface="함초롬바탕"/>
                <a:cs typeface="함초롬바탕"/>
              </a:rPr>
              <a:t> </a:t>
            </a:r>
            <a:r>
              <a:rPr sz="1000" spc="-95" dirty="0">
                <a:latin typeface="함초롬바탕"/>
                <a:cs typeface="함초롬바탕"/>
              </a:rPr>
              <a:t>통해</a:t>
            </a:r>
            <a:r>
              <a:rPr sz="1000" spc="-130" dirty="0">
                <a:latin typeface="함초롬바탕"/>
                <a:cs typeface="함초롬바탕"/>
              </a:rPr>
              <a:t> </a:t>
            </a:r>
            <a:r>
              <a:rPr sz="1000" spc="-25" dirty="0">
                <a:latin typeface="함초롬바탕"/>
                <a:cs typeface="함초롬바탕"/>
              </a:rPr>
              <a:t>외부 </a:t>
            </a:r>
            <a:r>
              <a:rPr sz="1000" spc="-110" dirty="0">
                <a:latin typeface="함초롬바탕"/>
                <a:cs typeface="함초롬바탕"/>
              </a:rPr>
              <a:t>공격으로부터</a:t>
            </a:r>
            <a:r>
              <a:rPr sz="1000" spc="-90" dirty="0">
                <a:latin typeface="함초롬바탕"/>
                <a:cs typeface="함초롬바탕"/>
              </a:rPr>
              <a:t> </a:t>
            </a:r>
            <a:r>
              <a:rPr sz="1000" spc="-100" dirty="0">
                <a:latin typeface="함초롬바탕"/>
                <a:cs typeface="함초롬바탕"/>
              </a:rPr>
              <a:t>민감한</a:t>
            </a:r>
            <a:r>
              <a:rPr sz="1000" spc="-130" dirty="0">
                <a:latin typeface="함초롬바탕"/>
                <a:cs typeface="함초롬바탕"/>
              </a:rPr>
              <a:t> </a:t>
            </a:r>
            <a:r>
              <a:rPr sz="1000" spc="-105" dirty="0">
                <a:latin typeface="함초롬바탕"/>
                <a:cs typeface="함초롬바탕"/>
              </a:rPr>
              <a:t>데이터를</a:t>
            </a:r>
            <a:r>
              <a:rPr sz="1000" spc="-100" dirty="0">
                <a:latin typeface="함초롬바탕"/>
                <a:cs typeface="함초롬바탕"/>
              </a:rPr>
              <a:t> </a:t>
            </a:r>
            <a:r>
              <a:rPr sz="1000" spc="-105" dirty="0">
                <a:latin typeface="함초롬바탕"/>
                <a:cs typeface="함초롬바탕"/>
              </a:rPr>
              <a:t>안전하게</a:t>
            </a:r>
            <a:r>
              <a:rPr sz="1000" spc="-114" dirty="0">
                <a:latin typeface="함초롬바탕"/>
                <a:cs typeface="함초롬바탕"/>
              </a:rPr>
              <a:t> </a:t>
            </a:r>
            <a:r>
              <a:rPr sz="1000" spc="-25" dirty="0">
                <a:latin typeface="함초롬바탕"/>
                <a:cs typeface="함초롬바탕"/>
              </a:rPr>
              <a:t>보호</a:t>
            </a:r>
            <a:endParaRPr sz="1000">
              <a:latin typeface="함초롬바탕"/>
              <a:cs typeface="함초롬바탕"/>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cxnSp>
        <p:nvCxnSpPr>
          <p:cNvPr id="77" name="직선 연결선 76">
            <a:extLst>
              <a:ext uri="{FF2B5EF4-FFF2-40B4-BE49-F238E27FC236}">
                <a16:creationId xmlns:a16="http://schemas.microsoft.com/office/drawing/2014/main" id="{A449865D-6A76-97A1-5FC7-E83EFCD24C75}"/>
              </a:ext>
            </a:extLst>
          </p:cNvPr>
          <p:cNvCxnSpPr>
            <a:cxnSpLocks/>
          </p:cNvCxnSpPr>
          <p:nvPr/>
        </p:nvCxnSpPr>
        <p:spPr>
          <a:xfrm>
            <a:off x="402964" y="1605367"/>
            <a:ext cx="663836" cy="0"/>
          </a:xfrm>
          <a:prstGeom prst="line">
            <a:avLst/>
          </a:prstGeom>
          <a:ln w="317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177021C-1E8C-5E3F-8524-5EECD9D372E4}"/>
              </a:ext>
            </a:extLst>
          </p:cNvPr>
          <p:cNvSpPr txBox="1"/>
          <p:nvPr/>
        </p:nvSpPr>
        <p:spPr>
          <a:xfrm>
            <a:off x="381000" y="1209915"/>
            <a:ext cx="606961" cy="430887"/>
          </a:xfrm>
          <a:prstGeom prst="rect">
            <a:avLst/>
          </a:prstGeom>
          <a:noFill/>
        </p:spPr>
        <p:txBody>
          <a:bodyPr wrap="none" lIns="0" tIns="0" rIns="0" bIns="0" rtlCol="0">
            <a:spAutoFit/>
          </a:bodyPr>
          <a:lstStyle/>
          <a:p>
            <a:pPr algn="l" defTabSz="582930" rtl="0" latinLnBrk="1"/>
            <a:r>
              <a:rPr lang="ko-KR" altLang="en-US" sz="2800" kern="1200" spc="-96" dirty="0">
                <a:ln>
                  <a:solidFill>
                    <a:srgbClr val="F2F2F2">
                      <a:shade val="50000"/>
                      <a:alpha val="0"/>
                    </a:srgbClr>
                  </a:solidFill>
                </a:ln>
                <a:solidFill>
                  <a:srgbClr val="2269F7"/>
                </a:solidFill>
                <a:latin typeface="페이퍼로지 8 ExtraBold" pitchFamily="2" charset="-127"/>
                <a:ea typeface="페이퍼로지 8 ExtraBold" pitchFamily="2" charset="-127"/>
                <a:cs typeface="+mn-cs"/>
              </a:rPr>
              <a:t>소개</a:t>
            </a:r>
          </a:p>
        </p:txBody>
      </p:sp>
      <p:sp>
        <p:nvSpPr>
          <p:cNvPr id="19" name="직사각형 18">
            <a:extLst>
              <a:ext uri="{FF2B5EF4-FFF2-40B4-BE49-F238E27FC236}">
                <a16:creationId xmlns:a16="http://schemas.microsoft.com/office/drawing/2014/main" id="{13DB2F37-DEBF-5E78-69C6-3666E3D68C71}"/>
              </a:ext>
            </a:extLst>
          </p:cNvPr>
          <p:cNvSpPr/>
          <p:nvPr/>
        </p:nvSpPr>
        <p:spPr>
          <a:xfrm>
            <a:off x="4651422" y="6547646"/>
            <a:ext cx="2676192" cy="4835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82930" rtl="0" latinLnBrk="1"/>
            <a:endParaRPr lang="ko-KR" altLang="en-US" sz="1148" kern="1200">
              <a:solidFill>
                <a:prstClr val="white"/>
              </a:solidFill>
              <a:latin typeface="페이퍼로지 5 Medium"/>
              <a:ea typeface="페이퍼로지 5 Medium"/>
            </a:endParaRPr>
          </a:p>
        </p:txBody>
      </p:sp>
      <p:sp>
        <p:nvSpPr>
          <p:cNvPr id="11" name="Rectangle 5">
            <a:extLst>
              <a:ext uri="{FF2B5EF4-FFF2-40B4-BE49-F238E27FC236}">
                <a16:creationId xmlns:a16="http://schemas.microsoft.com/office/drawing/2014/main" id="{5A69F895-01D7-460D-B8A0-C67A83FAFBFD}"/>
              </a:ext>
            </a:extLst>
          </p:cNvPr>
          <p:cNvSpPr/>
          <p:nvPr/>
        </p:nvSpPr>
        <p:spPr>
          <a:xfrm>
            <a:off x="5632850" y="6701131"/>
            <a:ext cx="713337" cy="176651"/>
          </a:xfrm>
          <a:prstGeom prst="rect">
            <a:avLst/>
          </a:prstGeom>
        </p:spPr>
        <p:txBody>
          <a:bodyPr wrap="none" lIns="0" tIns="0" rIns="0" bIns="0">
            <a:spAutoFit/>
          </a:bodyPr>
          <a:lstStyle/>
          <a:p>
            <a:pPr algn="ctr" defTabSz="582930" rtl="0">
              <a:defRPr/>
            </a:pPr>
            <a:r>
              <a:rPr lang="ko-KR" altLang="en-US" sz="1148" kern="1200" dirty="0">
                <a:ln>
                  <a:solidFill>
                    <a:srgbClr val="4472C4">
                      <a:alpha val="0"/>
                    </a:srgbClr>
                  </a:solidFill>
                </a:ln>
                <a:solidFill>
                  <a:srgbClr val="F2F2F2"/>
                </a:solidFill>
                <a:latin typeface="페이퍼로지 5 Medium" pitchFamily="2" charset="-127"/>
                <a:ea typeface="페이퍼로지 5 Medium" pitchFamily="2" charset="-127"/>
                <a:cs typeface="Pretendard" panose="02000503000000020004" pitchFamily="2" charset="-127"/>
              </a:rPr>
              <a:t>오인택  교수</a:t>
            </a:r>
            <a:endParaRPr lang="en-US" altLang="ko-KR" sz="1148" kern="1200" dirty="0">
              <a:ln>
                <a:solidFill>
                  <a:srgbClr val="4472C4">
                    <a:alpha val="0"/>
                  </a:srgbClr>
                </a:solidFill>
              </a:ln>
              <a:solidFill>
                <a:srgbClr val="F2F2F2"/>
              </a:solidFill>
              <a:latin typeface="페이퍼로지 5 Medium" pitchFamily="2" charset="-127"/>
              <a:ea typeface="페이퍼로지 5 Medium" pitchFamily="2" charset="-127"/>
              <a:cs typeface="Pretendard" panose="02000503000000020004" pitchFamily="2" charset="-127"/>
            </a:endParaRPr>
          </a:p>
        </p:txBody>
      </p:sp>
      <p:pic>
        <p:nvPicPr>
          <p:cNvPr id="20" name="Gen-3 Alpha 3109169771, A smiling person in , Cropped - 오인택 사진web (1)">
            <a:hlinkClick r:id="" action="ppaction://media"/>
            <a:extLst>
              <a:ext uri="{FF2B5EF4-FFF2-40B4-BE49-F238E27FC236}">
                <a16:creationId xmlns:a16="http://schemas.microsoft.com/office/drawing/2014/main" id="{9754D41A-1606-4625-B80D-F812299641D0}"/>
              </a:ext>
            </a:extLst>
          </p:cNvPr>
          <p:cNvPicPr preferRelativeResize="0">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4651422" y="4008623"/>
            <a:ext cx="2676191" cy="2433469"/>
          </a:xfrm>
          <a:prstGeom prst="rect">
            <a:avLst/>
          </a:prstGeom>
        </p:spPr>
      </p:pic>
      <p:grpSp>
        <p:nvGrpSpPr>
          <p:cNvPr id="23" name="그룹 1005">
            <a:extLst>
              <a:ext uri="{FF2B5EF4-FFF2-40B4-BE49-F238E27FC236}">
                <a16:creationId xmlns:a16="http://schemas.microsoft.com/office/drawing/2014/main" id="{C3AAAC13-01CC-4D84-B8AD-97EE5BE355CB}"/>
              </a:ext>
            </a:extLst>
          </p:cNvPr>
          <p:cNvGrpSpPr/>
          <p:nvPr/>
        </p:nvGrpSpPr>
        <p:grpSpPr>
          <a:xfrm>
            <a:off x="1217054" y="5844566"/>
            <a:ext cx="2919259" cy="1478461"/>
            <a:chOff x="8571429" y="7151799"/>
            <a:chExt cx="9158460" cy="2186255"/>
          </a:xfrm>
        </p:grpSpPr>
        <p:pic>
          <p:nvPicPr>
            <p:cNvPr id="24" name="Object 14">
              <a:extLst>
                <a:ext uri="{FF2B5EF4-FFF2-40B4-BE49-F238E27FC236}">
                  <a16:creationId xmlns:a16="http://schemas.microsoft.com/office/drawing/2014/main" id="{9D5550FD-5D6A-40CB-9A8D-EFBDEA59BEC8}"/>
                </a:ext>
              </a:extLst>
            </p:cNvPr>
            <p:cNvPicPr>
              <a:picLocks noChangeAspect="1"/>
            </p:cNvPicPr>
            <p:nvPr/>
          </p:nvPicPr>
          <p:blipFill>
            <a:blip r:embed="rId5" cstate="print"/>
            <a:stretch>
              <a:fillRect/>
            </a:stretch>
          </p:blipFill>
          <p:spPr>
            <a:xfrm>
              <a:off x="8571429" y="7151799"/>
              <a:ext cx="9158460" cy="2186255"/>
            </a:xfrm>
            <a:prstGeom prst="rect">
              <a:avLst/>
            </a:prstGeom>
          </p:spPr>
        </p:pic>
      </p:grpSp>
      <p:sp>
        <p:nvSpPr>
          <p:cNvPr id="25" name="Object 27">
            <a:extLst>
              <a:ext uri="{FF2B5EF4-FFF2-40B4-BE49-F238E27FC236}">
                <a16:creationId xmlns:a16="http://schemas.microsoft.com/office/drawing/2014/main" id="{F9DD9A94-10CE-4836-94A7-D36D453950F2}"/>
              </a:ext>
            </a:extLst>
          </p:cNvPr>
          <p:cNvSpPr txBox="1"/>
          <p:nvPr/>
        </p:nvSpPr>
        <p:spPr>
          <a:xfrm>
            <a:off x="1155107" y="3876647"/>
            <a:ext cx="1521575" cy="307777"/>
          </a:xfrm>
          <a:prstGeom prst="rect">
            <a:avLst/>
          </a:prstGeom>
          <a:noFill/>
        </p:spPr>
        <p:txBody>
          <a:bodyPr wrap="square" rtlCol="0" anchor="ctr">
            <a:spAutoFit/>
          </a:bodyPr>
          <a:lstStyle/>
          <a:p>
            <a:pPr algn="l" defTabSz="582930" rtl="0" latinLnBrk="1"/>
            <a:r>
              <a:rPr lang="ko-KR" altLang="en-US" sz="1400" b="1" kern="1200" dirty="0">
                <a:solidFill>
                  <a:srgbClr val="281153"/>
                </a:solidFill>
                <a:latin typeface="페이퍼로지 8 ExtraBold"/>
                <a:ea typeface="페이퍼로지 8 ExtraBold"/>
                <a:cs typeface="+mn-cs"/>
              </a:rPr>
              <a:t>주요 활동</a:t>
            </a:r>
            <a:endParaRPr lang="en-US" sz="1400" b="1" kern="1200" dirty="0">
              <a:solidFill>
                <a:srgbClr val="281153"/>
              </a:solidFill>
              <a:latin typeface="페이퍼로지 8 ExtraBold"/>
              <a:ea typeface="페이퍼로지 8 ExtraBold"/>
              <a:cs typeface="+mn-cs"/>
            </a:endParaRPr>
          </a:p>
        </p:txBody>
      </p:sp>
      <p:sp>
        <p:nvSpPr>
          <p:cNvPr id="26" name="Object 28">
            <a:extLst>
              <a:ext uri="{FF2B5EF4-FFF2-40B4-BE49-F238E27FC236}">
                <a16:creationId xmlns:a16="http://schemas.microsoft.com/office/drawing/2014/main" id="{795CF30D-2D91-4C9C-ACCC-58FEBB0CFF21}"/>
              </a:ext>
            </a:extLst>
          </p:cNvPr>
          <p:cNvSpPr txBox="1"/>
          <p:nvPr/>
        </p:nvSpPr>
        <p:spPr>
          <a:xfrm>
            <a:off x="1185198" y="2708473"/>
            <a:ext cx="1521575" cy="307777"/>
          </a:xfrm>
          <a:prstGeom prst="rect">
            <a:avLst/>
          </a:prstGeom>
          <a:noFill/>
        </p:spPr>
        <p:txBody>
          <a:bodyPr wrap="square" rtlCol="0" anchor="ctr">
            <a:spAutoFit/>
          </a:bodyPr>
          <a:lstStyle/>
          <a:p>
            <a:pPr algn="l" defTabSz="582930" rtl="0" latinLnBrk="1"/>
            <a:r>
              <a:rPr lang="ko-KR" altLang="en-US" sz="1400" b="1" kern="1200" dirty="0">
                <a:solidFill>
                  <a:srgbClr val="281153"/>
                </a:solidFill>
                <a:latin typeface="페이퍼로지 8 ExtraBold"/>
                <a:ea typeface="페이퍼로지 8 ExtraBold"/>
                <a:cs typeface="+mn-cs"/>
              </a:rPr>
              <a:t>경력</a:t>
            </a:r>
            <a:endParaRPr lang="en-US" sz="1400" b="1" kern="1200" dirty="0">
              <a:solidFill>
                <a:srgbClr val="281153"/>
              </a:solidFill>
              <a:latin typeface="페이퍼로지 8 ExtraBold"/>
              <a:ea typeface="페이퍼로지 8 ExtraBold"/>
              <a:cs typeface="+mn-cs"/>
            </a:endParaRPr>
          </a:p>
        </p:txBody>
      </p:sp>
      <p:sp>
        <p:nvSpPr>
          <p:cNvPr id="27" name="Object 39">
            <a:extLst>
              <a:ext uri="{FF2B5EF4-FFF2-40B4-BE49-F238E27FC236}">
                <a16:creationId xmlns:a16="http://schemas.microsoft.com/office/drawing/2014/main" id="{741CEC1C-EE6C-4C1A-947F-182E3A934222}"/>
              </a:ext>
            </a:extLst>
          </p:cNvPr>
          <p:cNvSpPr txBox="1"/>
          <p:nvPr/>
        </p:nvSpPr>
        <p:spPr>
          <a:xfrm>
            <a:off x="1217054" y="4445519"/>
            <a:ext cx="2687541" cy="2914131"/>
          </a:xfrm>
          <a:prstGeom prst="rect">
            <a:avLst/>
          </a:prstGeom>
          <a:noFill/>
        </p:spPr>
        <p:txBody>
          <a:bodyPr wrap="square" rtlCol="0" anchor="t">
            <a:spAutoFit/>
          </a:bodyPr>
          <a:lstStyle/>
          <a:p>
            <a:pPr marL="136631" indent="-136631" algn="l" defTabSz="582930" rtl="0" latinLnBrk="1">
              <a:lnSpc>
                <a:spcPct val="120000"/>
              </a:lnSpc>
              <a:buFont typeface="Wingdings" panose="05000000000000000000" pitchFamily="2" charset="2"/>
              <a:buChar char="§"/>
            </a:pPr>
            <a:r>
              <a:rPr lang="en-US" altLang="ko-KR" sz="1100" kern="1200" dirty="0">
                <a:solidFill>
                  <a:srgbClr val="281153"/>
                </a:solidFill>
                <a:latin typeface="페이퍼로지 5 Medium"/>
                <a:ea typeface="페이퍼로지 5 Medium"/>
                <a:cs typeface="Gmarket Sans Light" pitchFamily="34" charset="0"/>
              </a:rPr>
              <a:t>21</a:t>
            </a:r>
            <a:r>
              <a:rPr lang="ko-KR" altLang="en-US" sz="1100" kern="1200" dirty="0">
                <a:solidFill>
                  <a:srgbClr val="281153"/>
                </a:solidFill>
                <a:latin typeface="페이퍼로지 5 Medium"/>
                <a:ea typeface="페이퍼로지 5 Medium"/>
                <a:cs typeface="Gmarket Sans Light" pitchFamily="34" charset="0"/>
              </a:rPr>
              <a:t>년 등단</a:t>
            </a:r>
            <a:r>
              <a:rPr lang="en-US" altLang="ko-KR" sz="1100" kern="1200" dirty="0">
                <a:solidFill>
                  <a:srgbClr val="281153"/>
                </a:solidFill>
                <a:latin typeface="페이퍼로지 5 Medium"/>
                <a:ea typeface="페이퍼로지 5 Medium"/>
                <a:cs typeface="Gmarket Sans Light" pitchFamily="34" charset="0"/>
              </a:rPr>
              <a:t>(</a:t>
            </a:r>
            <a:r>
              <a:rPr lang="ko-KR" altLang="en-US" sz="1100" kern="1200" dirty="0">
                <a:solidFill>
                  <a:srgbClr val="281153"/>
                </a:solidFill>
                <a:latin typeface="페이퍼로지 5 Medium"/>
                <a:ea typeface="페이퍼로지 5 Medium"/>
                <a:cs typeface="Gmarket Sans Light" pitchFamily="34" charset="0"/>
              </a:rPr>
              <a:t>나래시조시인협회</a:t>
            </a:r>
            <a:r>
              <a:rPr lang="en-US" altLang="ko-KR" sz="1100" kern="1200" dirty="0">
                <a:solidFill>
                  <a:srgbClr val="281153"/>
                </a:solidFill>
                <a:latin typeface="페이퍼로지 5 Medium"/>
                <a:ea typeface="페이퍼로지 5 Medium"/>
                <a:cs typeface="Gmarket Sans Light" pitchFamily="34" charset="0"/>
              </a:rPr>
              <a:t>)</a:t>
            </a:r>
            <a:r>
              <a:rPr lang="ko-KR" altLang="en-US" sz="1100" kern="1200" dirty="0">
                <a:solidFill>
                  <a:srgbClr val="281153"/>
                </a:solidFill>
                <a:latin typeface="페이퍼로지 5 Medium"/>
                <a:ea typeface="페이퍼로지 5 Medium"/>
                <a:cs typeface="Gmarket Sans Light" pitchFamily="34" charset="0"/>
              </a:rPr>
              <a:t> </a:t>
            </a:r>
            <a:r>
              <a:rPr lang="en-US" altLang="ko-KR" sz="1100" kern="1200" dirty="0">
                <a:solidFill>
                  <a:srgbClr val="281153"/>
                </a:solidFill>
                <a:latin typeface="페이퍼로지 5 Medium"/>
                <a:ea typeface="페이퍼로지 5 Medium"/>
                <a:cs typeface="Gmarket Sans Light" pitchFamily="34" charset="0"/>
              </a:rPr>
              <a:t>, </a:t>
            </a:r>
            <a:r>
              <a:rPr lang="ko-KR" altLang="en-US" sz="1100" kern="1200" dirty="0">
                <a:solidFill>
                  <a:srgbClr val="281153"/>
                </a:solidFill>
                <a:latin typeface="페이퍼로지 5 Medium"/>
                <a:ea typeface="페이퍼로지 5 Medium"/>
                <a:cs typeface="Gmarket Sans Light" pitchFamily="34" charset="0"/>
              </a:rPr>
              <a:t>시조시인</a:t>
            </a:r>
            <a:endParaRPr lang="en-US" altLang="ko-KR" sz="1100" kern="1200" dirty="0">
              <a:solidFill>
                <a:srgbClr val="281153"/>
              </a:solidFill>
              <a:latin typeface="페이퍼로지 5 Medium"/>
              <a:ea typeface="페이퍼로지 5 Medium"/>
              <a:cs typeface="Gmarket Sans Light" pitchFamily="34" charset="0"/>
            </a:endParaRPr>
          </a:p>
          <a:p>
            <a:pPr marL="136631" indent="-136631" algn="l" defTabSz="582930" rtl="0" latinLnBrk="1">
              <a:lnSpc>
                <a:spcPct val="120000"/>
              </a:lnSpc>
              <a:buFont typeface="Wingdings" panose="05000000000000000000" pitchFamily="2" charset="2"/>
              <a:buChar char="§"/>
            </a:pPr>
            <a:r>
              <a:rPr lang="ko-KR" altLang="en-US" sz="1100" kern="1200" dirty="0">
                <a:solidFill>
                  <a:srgbClr val="281153"/>
                </a:solidFill>
                <a:latin typeface="페이퍼로지 5 Medium"/>
                <a:ea typeface="페이퍼로지 5 Medium"/>
                <a:cs typeface="Gmarket Sans Light" pitchFamily="34" charset="0"/>
              </a:rPr>
              <a:t>한국산림문학 이사</a:t>
            </a:r>
            <a:endParaRPr lang="en-US" altLang="ko-KR" sz="1100" kern="1200" dirty="0">
              <a:solidFill>
                <a:srgbClr val="281153"/>
              </a:solidFill>
              <a:latin typeface="페이퍼로지 5 Medium"/>
              <a:ea typeface="페이퍼로지 5 Medium"/>
              <a:cs typeface="Gmarket Sans Light" pitchFamily="34" charset="0"/>
            </a:endParaRPr>
          </a:p>
          <a:p>
            <a:pPr marL="136631" indent="-136631" algn="l" defTabSz="582930" rtl="0" latinLnBrk="1">
              <a:lnSpc>
                <a:spcPct val="120000"/>
              </a:lnSpc>
              <a:buFont typeface="Wingdings" panose="05000000000000000000" pitchFamily="2" charset="2"/>
              <a:buChar char="§"/>
            </a:pPr>
            <a:r>
              <a:rPr lang="ko-KR" altLang="en-US" sz="1100" kern="1200" dirty="0" err="1">
                <a:solidFill>
                  <a:srgbClr val="281153"/>
                </a:solidFill>
                <a:latin typeface="페이퍼로지 5 Medium"/>
                <a:ea typeface="페이퍼로지 5 Medium"/>
                <a:cs typeface="Gmarket Sans Light" pitchFamily="34" charset="0"/>
              </a:rPr>
              <a:t>문경새재여름시인학교</a:t>
            </a:r>
            <a:r>
              <a:rPr lang="ko-KR" altLang="en-US" sz="1100" kern="1200" dirty="0">
                <a:solidFill>
                  <a:srgbClr val="281153"/>
                </a:solidFill>
                <a:latin typeface="페이퍼로지 5 Medium"/>
                <a:ea typeface="페이퍼로지 5 Medium"/>
                <a:cs typeface="Gmarket Sans Light" pitchFamily="34" charset="0"/>
              </a:rPr>
              <a:t> 사무국장</a:t>
            </a:r>
            <a:endParaRPr lang="en-US" altLang="ko-KR" sz="1100" kern="1200" dirty="0">
              <a:solidFill>
                <a:srgbClr val="281153"/>
              </a:solidFill>
              <a:latin typeface="페이퍼로지 5 Medium"/>
              <a:ea typeface="페이퍼로지 5 Medium"/>
              <a:cs typeface="Gmarket Sans Light" pitchFamily="34" charset="0"/>
            </a:endParaRPr>
          </a:p>
          <a:p>
            <a:pPr marL="136631" indent="-136631" algn="l" defTabSz="582930" rtl="0" latinLnBrk="1">
              <a:lnSpc>
                <a:spcPct val="120000"/>
              </a:lnSpc>
              <a:buFont typeface="Wingdings" panose="05000000000000000000" pitchFamily="2" charset="2"/>
              <a:buChar char="§"/>
            </a:pPr>
            <a:r>
              <a:rPr lang="ko-KR" altLang="en-US" sz="1100" kern="1200" dirty="0">
                <a:solidFill>
                  <a:srgbClr val="281153"/>
                </a:solidFill>
                <a:latin typeface="페이퍼로지 5 Medium"/>
                <a:ea typeface="페이퍼로지 5 Medium"/>
                <a:cs typeface="+mn-cs"/>
              </a:rPr>
              <a:t>한국</a:t>
            </a:r>
            <a:r>
              <a:rPr lang="ko-KR" altLang="en-US" sz="1100" kern="1200" dirty="0">
                <a:solidFill>
                  <a:srgbClr val="281153"/>
                </a:solidFill>
                <a:latin typeface="페이퍼로지 5 Medium"/>
                <a:ea typeface="페이퍼로지 5 Medium"/>
                <a:cs typeface="Gmarket Sans Light" pitchFamily="34" charset="0"/>
              </a:rPr>
              <a:t> 문인협회 정회원</a:t>
            </a:r>
            <a:endParaRPr lang="en-US" altLang="ko-KR" sz="1100" kern="1200" dirty="0">
              <a:solidFill>
                <a:srgbClr val="281153"/>
              </a:solidFill>
              <a:latin typeface="페이퍼로지 5 Medium"/>
              <a:ea typeface="페이퍼로지 5 Medium"/>
              <a:cs typeface="Gmarket Sans Light" pitchFamily="34" charset="0"/>
            </a:endParaRPr>
          </a:p>
          <a:p>
            <a:pPr marL="136631" indent="-136631" algn="l" defTabSz="582930" rtl="0" latinLnBrk="1">
              <a:lnSpc>
                <a:spcPct val="120000"/>
              </a:lnSpc>
              <a:buFont typeface="Wingdings" panose="05000000000000000000" pitchFamily="2" charset="2"/>
              <a:buChar char="§"/>
            </a:pPr>
            <a:r>
              <a:rPr lang="ko-KR" altLang="en-US" sz="1100" kern="1200" dirty="0" err="1">
                <a:solidFill>
                  <a:srgbClr val="281153"/>
                </a:solidFill>
                <a:latin typeface="페이퍼로지 5 Medium"/>
                <a:ea typeface="페이퍼로지 5 Medium"/>
                <a:cs typeface="Gmarket Sans Light" pitchFamily="34" charset="0"/>
              </a:rPr>
              <a:t>국제펜</a:t>
            </a:r>
            <a:r>
              <a:rPr lang="ko-KR" altLang="en-US" sz="1100" kern="1200" dirty="0">
                <a:solidFill>
                  <a:srgbClr val="281153"/>
                </a:solidFill>
                <a:latin typeface="페이퍼로지 5 Medium"/>
                <a:ea typeface="페이퍼로지 5 Medium"/>
                <a:cs typeface="Gmarket Sans Light" pitchFamily="34" charset="0"/>
              </a:rPr>
              <a:t> 정회원</a:t>
            </a:r>
            <a:endParaRPr lang="en-US" altLang="ko-KR" sz="1100" kern="1200" dirty="0">
              <a:solidFill>
                <a:srgbClr val="281153"/>
              </a:solidFill>
              <a:latin typeface="페이퍼로지 5 Medium"/>
              <a:ea typeface="페이퍼로지 5 Medium"/>
              <a:cs typeface="Gmarket Sans Light" pitchFamily="34" charset="0"/>
            </a:endParaRPr>
          </a:p>
          <a:p>
            <a:pPr marL="136631" indent="-136631" algn="l" defTabSz="582930" rtl="0" latinLnBrk="1">
              <a:lnSpc>
                <a:spcPct val="120000"/>
              </a:lnSpc>
              <a:buFont typeface="Wingdings" panose="05000000000000000000" pitchFamily="2" charset="2"/>
              <a:buChar char="§"/>
            </a:pPr>
            <a:r>
              <a:rPr lang="ko-KR" altLang="en-US" sz="1100" kern="1200" dirty="0">
                <a:solidFill>
                  <a:srgbClr val="281153"/>
                </a:solidFill>
                <a:latin typeface="페이퍼로지 5 Medium"/>
                <a:ea typeface="페이퍼로지 5 Medium"/>
                <a:cs typeface="Gmarket Sans Light" pitchFamily="34" charset="0"/>
              </a:rPr>
              <a:t>중앙대학교 일반대학원 문화예술경영학과 겸임교수</a:t>
            </a:r>
            <a:endParaRPr lang="en-US" altLang="ko-KR" sz="1100" kern="1200" dirty="0">
              <a:solidFill>
                <a:srgbClr val="281153"/>
              </a:solidFill>
              <a:latin typeface="페이퍼로지 5 Medium"/>
              <a:ea typeface="페이퍼로지 5 Medium"/>
              <a:cs typeface="Gmarket Sans Light" pitchFamily="34" charset="0"/>
            </a:endParaRPr>
          </a:p>
          <a:p>
            <a:pPr marL="136631" indent="-136631" algn="l" defTabSz="582930" rtl="0" latinLnBrk="1">
              <a:lnSpc>
                <a:spcPct val="120000"/>
              </a:lnSpc>
              <a:buFont typeface="Wingdings" panose="05000000000000000000" pitchFamily="2" charset="2"/>
              <a:buChar char="§"/>
            </a:pPr>
            <a:r>
              <a:rPr lang="ko-KR" altLang="en-US" sz="1100" kern="1200" dirty="0">
                <a:solidFill>
                  <a:srgbClr val="281153"/>
                </a:solidFill>
                <a:latin typeface="페이퍼로지 5 Medium"/>
                <a:ea typeface="페이퍼로지 5 Medium"/>
                <a:cs typeface="Gmarket Sans Light" pitchFamily="34" charset="0"/>
              </a:rPr>
              <a:t>한국정보처리학회 부회장</a:t>
            </a:r>
          </a:p>
          <a:p>
            <a:pPr marL="136631" indent="-136631" algn="l" defTabSz="582930" rtl="0" latinLnBrk="1">
              <a:lnSpc>
                <a:spcPct val="120000"/>
              </a:lnSpc>
              <a:buFont typeface="Wingdings" panose="05000000000000000000" pitchFamily="2" charset="2"/>
              <a:buChar char="§"/>
            </a:pPr>
            <a:r>
              <a:rPr lang="en-US" altLang="ko-KR" sz="1100" kern="1200" dirty="0">
                <a:solidFill>
                  <a:srgbClr val="281153"/>
                </a:solidFill>
                <a:latin typeface="페이퍼로지 5 Medium"/>
                <a:ea typeface="페이퍼로지 5 Medium"/>
                <a:cs typeface="Gmarket Sans Light" pitchFamily="34" charset="0"/>
              </a:rPr>
              <a:t>KAIST Fourth Revolution Intelligence Center </a:t>
            </a:r>
            <a:r>
              <a:rPr lang="ko-KR" altLang="en-US" sz="1100" kern="1200" dirty="0">
                <a:solidFill>
                  <a:srgbClr val="281153"/>
                </a:solidFill>
                <a:latin typeface="페이퍼로지 5 Medium"/>
                <a:ea typeface="페이퍼로지 5 Medium"/>
                <a:cs typeface="Gmarket Sans Light" pitchFamily="34" charset="0"/>
              </a:rPr>
              <a:t>자문위원</a:t>
            </a:r>
          </a:p>
          <a:p>
            <a:pPr marL="136631" indent="-136631" algn="l" defTabSz="582930" rtl="0" latinLnBrk="1">
              <a:lnSpc>
                <a:spcPct val="120000"/>
              </a:lnSpc>
              <a:buFont typeface="Wingdings" panose="05000000000000000000" pitchFamily="2" charset="2"/>
              <a:buChar char="§"/>
            </a:pPr>
            <a:r>
              <a:rPr lang="ko-KR" altLang="en-US" sz="1100" kern="1200" dirty="0">
                <a:solidFill>
                  <a:srgbClr val="281153"/>
                </a:solidFill>
                <a:latin typeface="페이퍼로지 5 Medium"/>
                <a:ea typeface="페이퍼로지 5 Medium"/>
                <a:cs typeface="Gmarket Sans Light" pitchFamily="34" charset="0"/>
              </a:rPr>
              <a:t>한양대학교 소프트중심대학 교과과정 자문위원</a:t>
            </a:r>
          </a:p>
          <a:p>
            <a:pPr marL="136631" indent="-136631" algn="l" defTabSz="582930" rtl="0" latinLnBrk="1">
              <a:lnSpc>
                <a:spcPct val="120000"/>
              </a:lnSpc>
              <a:buFont typeface="Wingdings" panose="05000000000000000000" pitchFamily="2" charset="2"/>
              <a:buChar char="§"/>
            </a:pPr>
            <a:r>
              <a:rPr lang="ko-KR" altLang="en-US" sz="1100" kern="1200" dirty="0">
                <a:solidFill>
                  <a:srgbClr val="281153"/>
                </a:solidFill>
                <a:latin typeface="페이퍼로지 5 Medium"/>
                <a:ea typeface="페이퍼로지 5 Medium"/>
                <a:cs typeface="Gmarket Sans Light" pitchFamily="34" charset="0"/>
              </a:rPr>
              <a:t>한국정보산업협회 </a:t>
            </a:r>
            <a:r>
              <a:rPr lang="ko-KR" altLang="en-US" sz="1100" kern="1200" dirty="0" err="1">
                <a:solidFill>
                  <a:srgbClr val="281153"/>
                </a:solidFill>
                <a:latin typeface="페이퍼로지 5 Medium"/>
                <a:ea typeface="페이퍼로지 5 Medium"/>
                <a:cs typeface="Gmarket Sans Light" pitchFamily="34" charset="0"/>
              </a:rPr>
              <a:t>한이음</a:t>
            </a:r>
            <a:r>
              <a:rPr lang="ko-KR" altLang="en-US" sz="1100" kern="1200" dirty="0">
                <a:solidFill>
                  <a:srgbClr val="281153"/>
                </a:solidFill>
                <a:latin typeface="페이퍼로지 5 Medium"/>
                <a:ea typeface="페이퍼로지 5 Medium"/>
                <a:cs typeface="Gmarket Sans Light" pitchFamily="34" charset="0"/>
              </a:rPr>
              <a:t> 대회 심사위원</a:t>
            </a:r>
            <a:endParaRPr lang="en-US" altLang="ko-KR" sz="1100" kern="1200" dirty="0">
              <a:solidFill>
                <a:srgbClr val="281153"/>
              </a:solidFill>
              <a:latin typeface="페이퍼로지 5 Medium"/>
              <a:ea typeface="페이퍼로지 5 Medium"/>
              <a:cs typeface="Gmarket Sans Light" pitchFamily="34" charset="0"/>
            </a:endParaRPr>
          </a:p>
          <a:p>
            <a:pPr marL="136631" indent="-136631" algn="l" defTabSz="582930" rtl="0" latinLnBrk="1">
              <a:lnSpc>
                <a:spcPct val="120000"/>
              </a:lnSpc>
              <a:buFont typeface="Wingdings" panose="05000000000000000000" pitchFamily="2" charset="2"/>
              <a:buChar char="§"/>
            </a:pPr>
            <a:r>
              <a:rPr lang="ko-KR" altLang="en-US" sz="1100" kern="1200" dirty="0">
                <a:solidFill>
                  <a:srgbClr val="281153"/>
                </a:solidFill>
                <a:latin typeface="페이퍼로지 5 Medium"/>
                <a:ea typeface="페이퍼로지 5 Medium"/>
                <a:cs typeface="Gmarket Sans Light" pitchFamily="34" charset="0"/>
              </a:rPr>
              <a:t>한국벤처창업협회 이사</a:t>
            </a:r>
          </a:p>
        </p:txBody>
      </p:sp>
      <p:grpSp>
        <p:nvGrpSpPr>
          <p:cNvPr id="28" name="그룹 27">
            <a:extLst>
              <a:ext uri="{FF2B5EF4-FFF2-40B4-BE49-F238E27FC236}">
                <a16:creationId xmlns:a16="http://schemas.microsoft.com/office/drawing/2014/main" id="{2BCD0D75-EDC5-4176-9FDB-E285F92B8073}"/>
              </a:ext>
            </a:extLst>
          </p:cNvPr>
          <p:cNvGrpSpPr/>
          <p:nvPr/>
        </p:nvGrpSpPr>
        <p:grpSpPr>
          <a:xfrm>
            <a:off x="1155107" y="1263650"/>
            <a:ext cx="3581816" cy="1364778"/>
            <a:chOff x="3859638" y="1363572"/>
            <a:chExt cx="5618535" cy="2140826"/>
          </a:xfrm>
        </p:grpSpPr>
        <p:grpSp>
          <p:nvGrpSpPr>
            <p:cNvPr id="29" name="그룹 1003">
              <a:extLst>
                <a:ext uri="{FF2B5EF4-FFF2-40B4-BE49-F238E27FC236}">
                  <a16:creationId xmlns:a16="http://schemas.microsoft.com/office/drawing/2014/main" id="{871EF0A8-2CD0-4E81-9EBC-8BE1042BDD8E}"/>
                </a:ext>
              </a:extLst>
            </p:cNvPr>
            <p:cNvGrpSpPr/>
            <p:nvPr/>
          </p:nvGrpSpPr>
          <p:grpSpPr>
            <a:xfrm>
              <a:off x="4031074" y="1377862"/>
              <a:ext cx="4579230" cy="682630"/>
              <a:chOff x="8571429" y="1616934"/>
              <a:chExt cx="9158460" cy="2399756"/>
            </a:xfrm>
          </p:grpSpPr>
          <p:pic>
            <p:nvPicPr>
              <p:cNvPr id="34" name="Object 8">
                <a:extLst>
                  <a:ext uri="{FF2B5EF4-FFF2-40B4-BE49-F238E27FC236}">
                    <a16:creationId xmlns:a16="http://schemas.microsoft.com/office/drawing/2014/main" id="{A393A089-7CC9-4E33-A998-DBCCFB0A8334}"/>
                  </a:ext>
                </a:extLst>
              </p:cNvPr>
              <p:cNvPicPr>
                <a:picLocks noChangeAspect="1"/>
              </p:cNvPicPr>
              <p:nvPr/>
            </p:nvPicPr>
            <p:blipFill>
              <a:blip r:embed="rId6" cstate="print"/>
              <a:stretch>
                <a:fillRect/>
              </a:stretch>
            </p:blipFill>
            <p:spPr>
              <a:xfrm>
                <a:off x="8571429" y="1616934"/>
                <a:ext cx="9158460" cy="2399756"/>
              </a:xfrm>
              <a:prstGeom prst="rect">
                <a:avLst/>
              </a:prstGeom>
              <a:noFill/>
            </p:spPr>
          </p:pic>
        </p:grpSp>
        <p:sp>
          <p:nvSpPr>
            <p:cNvPr id="30" name="Object 22">
              <a:extLst>
                <a:ext uri="{FF2B5EF4-FFF2-40B4-BE49-F238E27FC236}">
                  <a16:creationId xmlns:a16="http://schemas.microsoft.com/office/drawing/2014/main" id="{FA7B1A6A-EEEA-47FA-9424-7077C1215CF9}"/>
                </a:ext>
              </a:extLst>
            </p:cNvPr>
            <p:cNvSpPr txBox="1"/>
            <p:nvPr/>
          </p:nvSpPr>
          <p:spPr>
            <a:xfrm>
              <a:off x="3859638" y="3075523"/>
              <a:ext cx="5618535" cy="428875"/>
            </a:xfrm>
            <a:prstGeom prst="rect">
              <a:avLst/>
            </a:prstGeom>
            <a:noFill/>
          </p:spPr>
          <p:txBody>
            <a:bodyPr wrap="square" rtlCol="0" anchor="t">
              <a:spAutoFit/>
            </a:bodyPr>
            <a:lstStyle>
              <a:defPPr>
                <a:defRPr lang="ko-KR"/>
              </a:defPPr>
              <a:lvl1pPr marL="214323" indent="-214323">
                <a:lnSpc>
                  <a:spcPct val="120000"/>
                </a:lnSpc>
                <a:buFont typeface="Wingdings" panose="05000000000000000000" pitchFamily="2" charset="2"/>
                <a:buChar char="§"/>
                <a:defRPr sz="975">
                  <a:solidFill>
                    <a:srgbClr val="281153"/>
                  </a:solidFill>
                  <a:latin typeface="+mn-ea"/>
                  <a:cs typeface="Gmarket Sans Light" pitchFamily="34" charset="0"/>
                </a:defRPr>
              </a:lvl1pPr>
            </a:lstStyle>
            <a:p>
              <a:pPr marL="136631" indent="-136631" algn="l" defTabSz="582930" rtl="0" latinLnBrk="1"/>
              <a:r>
                <a:rPr lang="en-US" altLang="ko-KR" sz="1100" kern="1200" dirty="0">
                  <a:latin typeface="페이퍼로지 5 Medium"/>
                  <a:ea typeface="페이퍼로지 5 Medium"/>
                </a:rPr>
                <a:t>IT</a:t>
              </a:r>
              <a:r>
                <a:rPr lang="ko-KR" altLang="en-US" sz="1100" kern="1200" dirty="0">
                  <a:latin typeface="페이퍼로지 5 Medium"/>
                  <a:ea typeface="페이퍼로지 5 Medium"/>
                </a:rPr>
                <a:t> 공학박사</a:t>
              </a:r>
              <a:r>
                <a:rPr lang="en-US" altLang="ko-KR" sz="1100" kern="1200" dirty="0">
                  <a:latin typeface="페이퍼로지 5 Medium"/>
                  <a:ea typeface="페이퍼로지 5 Medium"/>
                </a:rPr>
                <a:t>(IT Policy &amp; Management)</a:t>
              </a:r>
            </a:p>
          </p:txBody>
        </p:sp>
        <p:sp>
          <p:nvSpPr>
            <p:cNvPr id="31" name="Object 25">
              <a:extLst>
                <a:ext uri="{FF2B5EF4-FFF2-40B4-BE49-F238E27FC236}">
                  <a16:creationId xmlns:a16="http://schemas.microsoft.com/office/drawing/2014/main" id="{37F5550F-7F11-4E1F-BE8B-3640B4E1C753}"/>
                </a:ext>
              </a:extLst>
            </p:cNvPr>
            <p:cNvSpPr txBox="1"/>
            <p:nvPr/>
          </p:nvSpPr>
          <p:spPr>
            <a:xfrm>
              <a:off x="3906840" y="2429285"/>
              <a:ext cx="2386784" cy="482787"/>
            </a:xfrm>
            <a:prstGeom prst="rect">
              <a:avLst/>
            </a:prstGeom>
            <a:noFill/>
          </p:spPr>
          <p:txBody>
            <a:bodyPr wrap="square" rtlCol="0" anchor="ctr">
              <a:spAutoFit/>
            </a:bodyPr>
            <a:lstStyle/>
            <a:p>
              <a:pPr algn="l" defTabSz="582930" rtl="0" latinLnBrk="1"/>
              <a:r>
                <a:rPr lang="ko-KR" altLang="en-US" sz="1400" b="1" kern="1200" dirty="0">
                  <a:solidFill>
                    <a:srgbClr val="281153"/>
                  </a:solidFill>
                  <a:latin typeface="페이퍼로지 8 ExtraBold"/>
                  <a:ea typeface="페이퍼로지 8 ExtraBold"/>
                  <a:cs typeface="Gmarket Sans Bold" pitchFamily="34" charset="0"/>
                </a:rPr>
                <a:t>학력</a:t>
              </a:r>
              <a:endParaRPr lang="en-US" sz="1400" b="1" kern="1200" dirty="0">
                <a:solidFill>
                  <a:srgbClr val="281153"/>
                </a:solidFill>
                <a:latin typeface="페이퍼로지 8 ExtraBold"/>
                <a:ea typeface="페이퍼로지 8 ExtraBold"/>
                <a:cs typeface="+mn-cs"/>
              </a:endParaRPr>
            </a:p>
          </p:txBody>
        </p:sp>
        <p:grpSp>
          <p:nvGrpSpPr>
            <p:cNvPr id="32" name="그룹 1018">
              <a:extLst>
                <a:ext uri="{FF2B5EF4-FFF2-40B4-BE49-F238E27FC236}">
                  <a16:creationId xmlns:a16="http://schemas.microsoft.com/office/drawing/2014/main" id="{3CDC3D6E-286B-4695-A972-D8F4A9548334}"/>
                </a:ext>
              </a:extLst>
            </p:cNvPr>
            <p:cNvGrpSpPr/>
            <p:nvPr/>
          </p:nvGrpSpPr>
          <p:grpSpPr>
            <a:xfrm>
              <a:off x="4031075" y="1363572"/>
              <a:ext cx="311833" cy="31025"/>
              <a:chOff x="8571429" y="1616934"/>
              <a:chExt cx="623665" cy="62049"/>
            </a:xfrm>
          </p:grpSpPr>
          <p:pic>
            <p:nvPicPr>
              <p:cNvPr id="33" name="Object 65">
                <a:extLst>
                  <a:ext uri="{FF2B5EF4-FFF2-40B4-BE49-F238E27FC236}">
                    <a16:creationId xmlns:a16="http://schemas.microsoft.com/office/drawing/2014/main" id="{63A03681-FBE1-49C8-B754-E255004C3013}"/>
                  </a:ext>
                </a:extLst>
              </p:cNvPr>
              <p:cNvPicPr>
                <a:picLocks noChangeAspect="1"/>
              </p:cNvPicPr>
              <p:nvPr/>
            </p:nvPicPr>
            <p:blipFill>
              <a:blip r:embed="rId7" cstate="print"/>
              <a:stretch>
                <a:fillRect/>
              </a:stretch>
            </p:blipFill>
            <p:spPr>
              <a:xfrm rot="10800000">
                <a:off x="8571429" y="1616934"/>
                <a:ext cx="623665" cy="62049"/>
              </a:xfrm>
              <a:prstGeom prst="rect">
                <a:avLst/>
              </a:prstGeom>
              <a:noFill/>
            </p:spPr>
          </p:pic>
        </p:grpSp>
      </p:grpSp>
      <p:grpSp>
        <p:nvGrpSpPr>
          <p:cNvPr id="35" name="그룹 1019">
            <a:extLst>
              <a:ext uri="{FF2B5EF4-FFF2-40B4-BE49-F238E27FC236}">
                <a16:creationId xmlns:a16="http://schemas.microsoft.com/office/drawing/2014/main" id="{D93A2757-AFD8-405A-9BEB-D4E585DDD2CE}"/>
              </a:ext>
            </a:extLst>
          </p:cNvPr>
          <p:cNvGrpSpPr/>
          <p:nvPr/>
        </p:nvGrpSpPr>
        <p:grpSpPr>
          <a:xfrm>
            <a:off x="1255593" y="2951513"/>
            <a:ext cx="420807" cy="74797"/>
            <a:chOff x="8571429" y="4203394"/>
            <a:chExt cx="623665" cy="62049"/>
          </a:xfrm>
        </p:grpSpPr>
        <p:pic>
          <p:nvPicPr>
            <p:cNvPr id="36" name="Object 68">
              <a:extLst>
                <a:ext uri="{FF2B5EF4-FFF2-40B4-BE49-F238E27FC236}">
                  <a16:creationId xmlns:a16="http://schemas.microsoft.com/office/drawing/2014/main" id="{F51418E1-BAA0-405E-93ED-D10DF2BC3B9A}"/>
                </a:ext>
              </a:extLst>
            </p:cNvPr>
            <p:cNvPicPr>
              <a:picLocks noChangeAspect="1"/>
            </p:cNvPicPr>
            <p:nvPr/>
          </p:nvPicPr>
          <p:blipFill>
            <a:blip r:embed="rId7" cstate="print"/>
            <a:stretch>
              <a:fillRect/>
            </a:stretch>
          </p:blipFill>
          <p:spPr>
            <a:xfrm rot="10800000">
              <a:off x="8571429" y="4203394"/>
              <a:ext cx="623665" cy="62049"/>
            </a:xfrm>
            <a:prstGeom prst="rect">
              <a:avLst/>
            </a:prstGeom>
          </p:spPr>
        </p:pic>
      </p:grpSp>
      <p:sp>
        <p:nvSpPr>
          <p:cNvPr id="40" name="Object 22">
            <a:extLst>
              <a:ext uri="{FF2B5EF4-FFF2-40B4-BE49-F238E27FC236}">
                <a16:creationId xmlns:a16="http://schemas.microsoft.com/office/drawing/2014/main" id="{B3C5ADF4-7C24-42DF-8FD2-7DED727BF9EB}"/>
              </a:ext>
            </a:extLst>
          </p:cNvPr>
          <p:cNvSpPr txBox="1"/>
          <p:nvPr/>
        </p:nvSpPr>
        <p:spPr>
          <a:xfrm>
            <a:off x="1217054" y="3029909"/>
            <a:ext cx="2238214" cy="679673"/>
          </a:xfrm>
          <a:prstGeom prst="rect">
            <a:avLst/>
          </a:prstGeom>
          <a:noFill/>
        </p:spPr>
        <p:txBody>
          <a:bodyPr wrap="square" rtlCol="0" anchor="t">
            <a:spAutoFit/>
          </a:bodyPr>
          <a:lstStyle/>
          <a:p>
            <a:pPr marL="136631" indent="-136631" algn="l" defTabSz="582930" rtl="0" latinLnBrk="1">
              <a:lnSpc>
                <a:spcPct val="120000"/>
              </a:lnSpc>
              <a:buFont typeface="Wingdings" panose="05000000000000000000" pitchFamily="2" charset="2"/>
              <a:buChar char="§"/>
            </a:pPr>
            <a:r>
              <a:rPr lang="en-US" altLang="ko-KR" sz="1100" kern="1200" dirty="0">
                <a:solidFill>
                  <a:srgbClr val="281153"/>
                </a:solidFill>
                <a:latin typeface="페이퍼로지 5 Medium"/>
                <a:ea typeface="페이퍼로지 5 Medium"/>
                <a:cs typeface="+mn-cs"/>
              </a:rPr>
              <a:t>(</a:t>
            </a:r>
            <a:r>
              <a:rPr lang="ko-KR" altLang="en-US" sz="1100" kern="1200" dirty="0">
                <a:solidFill>
                  <a:srgbClr val="281153"/>
                </a:solidFill>
                <a:latin typeface="페이퍼로지 5 Medium"/>
                <a:ea typeface="페이퍼로지 5 Medium"/>
                <a:cs typeface="+mn-cs"/>
              </a:rPr>
              <a:t>현</a:t>
            </a:r>
            <a:r>
              <a:rPr lang="en-US" altLang="ko-KR" sz="1100" kern="1200" dirty="0">
                <a:solidFill>
                  <a:srgbClr val="281153"/>
                </a:solidFill>
                <a:latin typeface="페이퍼로지 5 Medium"/>
                <a:ea typeface="페이퍼로지 5 Medium"/>
                <a:cs typeface="+mn-cs"/>
              </a:rPr>
              <a:t>)KTDS</a:t>
            </a:r>
            <a:r>
              <a:rPr lang="ko-KR" altLang="en-US" sz="1100" kern="1200" dirty="0">
                <a:solidFill>
                  <a:srgbClr val="281153"/>
                </a:solidFill>
                <a:latin typeface="페이퍼로지 5 Medium"/>
                <a:ea typeface="페이퍼로지 5 Medium"/>
                <a:cs typeface="+mn-cs"/>
              </a:rPr>
              <a:t> 전략</a:t>
            </a:r>
            <a:r>
              <a:rPr lang="en-US" altLang="ko-KR" sz="1100" kern="1200" dirty="0">
                <a:solidFill>
                  <a:srgbClr val="281153"/>
                </a:solidFill>
                <a:latin typeface="페이퍼로지 5 Medium"/>
                <a:ea typeface="페이퍼로지 5 Medium"/>
                <a:cs typeface="+mn-cs"/>
              </a:rPr>
              <a:t>AX</a:t>
            </a:r>
            <a:r>
              <a:rPr lang="ko-KR" altLang="en-US" sz="1100" kern="1200" dirty="0">
                <a:solidFill>
                  <a:srgbClr val="281153"/>
                </a:solidFill>
                <a:latin typeface="페이퍼로지 5 Medium"/>
                <a:ea typeface="페이퍼로지 5 Medium"/>
                <a:cs typeface="+mn-cs"/>
              </a:rPr>
              <a:t>본부장</a:t>
            </a:r>
            <a:endParaRPr lang="en-US" altLang="ko-KR" sz="1100" kern="1200" dirty="0">
              <a:solidFill>
                <a:srgbClr val="281153"/>
              </a:solidFill>
              <a:latin typeface="페이퍼로지 5 Medium"/>
              <a:ea typeface="페이퍼로지 5 Medium"/>
              <a:cs typeface="+mn-cs"/>
            </a:endParaRPr>
          </a:p>
          <a:p>
            <a:pPr marL="136631" indent="-136631" algn="l" defTabSz="582930" rtl="0" latinLnBrk="1">
              <a:lnSpc>
                <a:spcPct val="120000"/>
              </a:lnSpc>
              <a:buFont typeface="Wingdings" panose="05000000000000000000" pitchFamily="2" charset="2"/>
              <a:buChar char="§"/>
            </a:pPr>
            <a:r>
              <a:rPr lang="en-US" altLang="ko-KR" sz="1100" kern="1200" dirty="0">
                <a:solidFill>
                  <a:srgbClr val="281153"/>
                </a:solidFill>
                <a:latin typeface="페이퍼로지 5 Medium"/>
                <a:ea typeface="페이퍼로지 5 Medium"/>
                <a:cs typeface="+mn-cs"/>
              </a:rPr>
              <a:t>(</a:t>
            </a:r>
            <a:r>
              <a:rPr lang="ko-KR" altLang="en-US" sz="1100" kern="1200" dirty="0">
                <a:solidFill>
                  <a:srgbClr val="281153"/>
                </a:solidFill>
                <a:latin typeface="페이퍼로지 5 Medium"/>
                <a:ea typeface="페이퍼로지 5 Medium"/>
                <a:cs typeface="+mn-cs"/>
              </a:rPr>
              <a:t>전</a:t>
            </a:r>
            <a:r>
              <a:rPr lang="en-US" altLang="ko-KR" sz="1100" kern="1200" dirty="0">
                <a:solidFill>
                  <a:srgbClr val="281153"/>
                </a:solidFill>
                <a:latin typeface="페이퍼로지 5 Medium"/>
                <a:ea typeface="페이퍼로지 5 Medium"/>
                <a:cs typeface="+mn-cs"/>
              </a:rPr>
              <a:t>)KT IT</a:t>
            </a:r>
            <a:r>
              <a:rPr lang="ko-KR" altLang="en-US" sz="1100" kern="1200" dirty="0">
                <a:solidFill>
                  <a:srgbClr val="281153"/>
                </a:solidFill>
                <a:latin typeface="페이퍼로지 5 Medium"/>
                <a:ea typeface="페이퍼로지 5 Medium"/>
                <a:cs typeface="+mn-cs"/>
              </a:rPr>
              <a:t>부문 </a:t>
            </a:r>
            <a:r>
              <a:rPr lang="en-US" altLang="ko-KR" sz="1100" kern="1200" dirty="0">
                <a:solidFill>
                  <a:srgbClr val="281153"/>
                </a:solidFill>
                <a:latin typeface="페이퍼로지 5 Medium"/>
                <a:ea typeface="페이퍼로지 5 Medium"/>
                <a:cs typeface="+mn-cs"/>
              </a:rPr>
              <a:t>IT</a:t>
            </a:r>
            <a:r>
              <a:rPr lang="ko-KR" altLang="en-US" sz="1100" kern="1200" dirty="0">
                <a:solidFill>
                  <a:srgbClr val="281153"/>
                </a:solidFill>
                <a:latin typeface="페이퍼로지 5 Medium"/>
                <a:ea typeface="페이퍼로지 5 Medium"/>
                <a:cs typeface="+mn-cs"/>
              </a:rPr>
              <a:t>컨설팅본부장</a:t>
            </a:r>
            <a:endParaRPr lang="en-US" altLang="ko-KR" sz="1100" kern="1200" dirty="0">
              <a:solidFill>
                <a:srgbClr val="281153"/>
              </a:solidFill>
              <a:latin typeface="페이퍼로지 5 Medium"/>
              <a:ea typeface="페이퍼로지 5 Medium"/>
              <a:cs typeface="+mn-cs"/>
            </a:endParaRPr>
          </a:p>
          <a:p>
            <a:pPr marL="136631" indent="-136631" algn="l" defTabSz="582930" rtl="0" latinLnBrk="1">
              <a:lnSpc>
                <a:spcPct val="120000"/>
              </a:lnSpc>
              <a:buFont typeface="Wingdings" panose="05000000000000000000" pitchFamily="2" charset="2"/>
              <a:buChar char="§"/>
            </a:pPr>
            <a:r>
              <a:rPr lang="en-US" altLang="ko-KR" sz="1100" kern="1200" dirty="0">
                <a:solidFill>
                  <a:srgbClr val="281153"/>
                </a:solidFill>
                <a:latin typeface="페이퍼로지 5 Medium"/>
                <a:ea typeface="페이퍼로지 5 Medium"/>
                <a:cs typeface="+mn-cs"/>
              </a:rPr>
              <a:t>(</a:t>
            </a:r>
            <a:r>
              <a:rPr lang="ko-KR" altLang="en-US" sz="1100" kern="1200" dirty="0">
                <a:solidFill>
                  <a:srgbClr val="281153"/>
                </a:solidFill>
                <a:latin typeface="페이퍼로지 5 Medium"/>
                <a:ea typeface="페이퍼로지 5 Medium"/>
                <a:cs typeface="+mn-cs"/>
              </a:rPr>
              <a:t>전</a:t>
            </a:r>
            <a:r>
              <a:rPr lang="en-US" altLang="ko-KR" sz="1100" kern="1200" dirty="0">
                <a:solidFill>
                  <a:srgbClr val="281153"/>
                </a:solidFill>
                <a:latin typeface="페이퍼로지 5 Medium"/>
                <a:ea typeface="페이퍼로지 5 Medium"/>
                <a:cs typeface="+mn-cs"/>
              </a:rPr>
              <a:t>)KT </a:t>
            </a:r>
            <a:r>
              <a:rPr lang="en-US" altLang="ko-KR" sz="1100" kern="1200" dirty="0" err="1">
                <a:solidFill>
                  <a:srgbClr val="281153"/>
                </a:solidFill>
                <a:latin typeface="페이퍼로지 5 Medium"/>
                <a:ea typeface="페이퍼로지 5 Medium"/>
                <a:cs typeface="+mn-cs"/>
              </a:rPr>
              <a:t>NexR</a:t>
            </a:r>
            <a:r>
              <a:rPr lang="en-US" altLang="ko-KR" sz="1100" kern="1200" dirty="0">
                <a:solidFill>
                  <a:srgbClr val="281153"/>
                </a:solidFill>
                <a:latin typeface="페이퍼로지 5 Medium"/>
                <a:ea typeface="페이퍼로지 5 Medium"/>
                <a:cs typeface="+mn-cs"/>
              </a:rPr>
              <a:t> </a:t>
            </a:r>
            <a:r>
              <a:rPr lang="ko-KR" altLang="en-US" sz="1100" kern="1200" dirty="0">
                <a:solidFill>
                  <a:srgbClr val="281153"/>
                </a:solidFill>
                <a:latin typeface="페이퍼로지 5 Medium"/>
                <a:ea typeface="페이퍼로지 5 Medium"/>
                <a:cs typeface="+mn-cs"/>
              </a:rPr>
              <a:t>사외이사 </a:t>
            </a:r>
            <a:endParaRPr lang="en-US" sz="1100" kern="1200" dirty="0">
              <a:solidFill>
                <a:srgbClr val="281153"/>
              </a:solidFill>
              <a:latin typeface="페이퍼로지 5 Medium"/>
              <a:ea typeface="페이퍼로지 5 Medium"/>
              <a:cs typeface="+mn-cs"/>
            </a:endParaRPr>
          </a:p>
        </p:txBody>
      </p:sp>
      <p:grpSp>
        <p:nvGrpSpPr>
          <p:cNvPr id="41" name="그룹 40">
            <a:extLst>
              <a:ext uri="{FF2B5EF4-FFF2-40B4-BE49-F238E27FC236}">
                <a16:creationId xmlns:a16="http://schemas.microsoft.com/office/drawing/2014/main" id="{F46503C4-9DB7-4FCD-97DD-B7507AD41D75}"/>
              </a:ext>
            </a:extLst>
          </p:cNvPr>
          <p:cNvGrpSpPr/>
          <p:nvPr/>
        </p:nvGrpSpPr>
        <p:grpSpPr>
          <a:xfrm>
            <a:off x="1165171" y="7712109"/>
            <a:ext cx="3406828" cy="847590"/>
            <a:chOff x="4031074" y="1318802"/>
            <a:chExt cx="5344044" cy="1329549"/>
          </a:xfrm>
        </p:grpSpPr>
        <p:grpSp>
          <p:nvGrpSpPr>
            <p:cNvPr id="42" name="그룹 1003">
              <a:extLst>
                <a:ext uri="{FF2B5EF4-FFF2-40B4-BE49-F238E27FC236}">
                  <a16:creationId xmlns:a16="http://schemas.microsoft.com/office/drawing/2014/main" id="{049A6BBC-2B0D-4798-8917-12B09DDF6B01}"/>
                </a:ext>
              </a:extLst>
            </p:cNvPr>
            <p:cNvGrpSpPr/>
            <p:nvPr/>
          </p:nvGrpSpPr>
          <p:grpSpPr>
            <a:xfrm>
              <a:off x="4031074" y="1377862"/>
              <a:ext cx="4579230" cy="682630"/>
              <a:chOff x="8571429" y="1616934"/>
              <a:chExt cx="9158460" cy="2399756"/>
            </a:xfrm>
          </p:grpSpPr>
          <p:pic>
            <p:nvPicPr>
              <p:cNvPr id="47" name="Object 8">
                <a:extLst>
                  <a:ext uri="{FF2B5EF4-FFF2-40B4-BE49-F238E27FC236}">
                    <a16:creationId xmlns:a16="http://schemas.microsoft.com/office/drawing/2014/main" id="{ED155D62-C4EC-45C1-9991-D771868B64BF}"/>
                  </a:ext>
                </a:extLst>
              </p:cNvPr>
              <p:cNvPicPr>
                <a:picLocks noChangeAspect="1"/>
              </p:cNvPicPr>
              <p:nvPr/>
            </p:nvPicPr>
            <p:blipFill>
              <a:blip r:embed="rId6" cstate="print"/>
              <a:stretch>
                <a:fillRect/>
              </a:stretch>
            </p:blipFill>
            <p:spPr>
              <a:xfrm>
                <a:off x="8571429" y="1616934"/>
                <a:ext cx="9158460" cy="2399756"/>
              </a:xfrm>
              <a:prstGeom prst="rect">
                <a:avLst/>
              </a:prstGeom>
            </p:spPr>
          </p:pic>
        </p:grpSp>
        <p:sp>
          <p:nvSpPr>
            <p:cNvPr id="43" name="Object 22">
              <a:extLst>
                <a:ext uri="{FF2B5EF4-FFF2-40B4-BE49-F238E27FC236}">
                  <a16:creationId xmlns:a16="http://schemas.microsoft.com/office/drawing/2014/main" id="{FD21DF01-7E5A-4292-B38F-72010FA9C4A3}"/>
                </a:ext>
              </a:extLst>
            </p:cNvPr>
            <p:cNvSpPr txBox="1"/>
            <p:nvPr/>
          </p:nvSpPr>
          <p:spPr>
            <a:xfrm>
              <a:off x="4186721" y="1900838"/>
              <a:ext cx="5188397" cy="747513"/>
            </a:xfrm>
            <a:prstGeom prst="rect">
              <a:avLst/>
            </a:prstGeom>
            <a:noFill/>
          </p:spPr>
          <p:txBody>
            <a:bodyPr wrap="square" rtlCol="0" anchor="t">
              <a:spAutoFit/>
            </a:bodyPr>
            <a:lstStyle>
              <a:defPPr>
                <a:defRPr lang="ko-KR"/>
              </a:defPPr>
              <a:lvl1pPr marL="214323" indent="-214323">
                <a:lnSpc>
                  <a:spcPct val="120000"/>
                </a:lnSpc>
                <a:buFont typeface="Wingdings" panose="05000000000000000000" pitchFamily="2" charset="2"/>
                <a:buChar char="§"/>
                <a:defRPr sz="975">
                  <a:solidFill>
                    <a:srgbClr val="281153"/>
                  </a:solidFill>
                  <a:latin typeface="+mn-ea"/>
                  <a:cs typeface="Gmarket Sans Light" pitchFamily="34" charset="0"/>
                </a:defRPr>
              </a:lvl1pPr>
            </a:lstStyle>
            <a:p>
              <a:pPr marL="136631" indent="-136631" algn="l" defTabSz="582930" rtl="0" latinLnBrk="1"/>
              <a:r>
                <a:rPr lang="en-US" altLang="ko-KR" sz="1100" kern="1200" dirty="0">
                  <a:latin typeface="페이퍼로지 5 Medium"/>
                  <a:ea typeface="페이퍼로지 5 Medium"/>
                  <a:hlinkClick r:id="rId8">
                    <a:extLst>
                      <a:ext uri="{A12FA001-AC4F-418D-AE19-62706E023703}">
                        <ahyp:hlinkClr xmlns:ahyp="http://schemas.microsoft.com/office/drawing/2018/hyperlinkcolor" val="tx"/>
                      </a:ext>
                    </a:extLst>
                  </a:hlinkClick>
                </a:rPr>
                <a:t>ohintaek@gmail.com</a:t>
              </a:r>
              <a:r>
                <a:rPr lang="en-US" altLang="ko-KR" sz="1100" kern="1200" dirty="0">
                  <a:latin typeface="페이퍼로지 5 Medium"/>
                  <a:ea typeface="페이퍼로지 5 Medium"/>
                </a:rPr>
                <a:t> </a:t>
              </a:r>
            </a:p>
            <a:p>
              <a:pPr marL="136631" indent="-136631" algn="l" defTabSz="582930" rtl="0" latinLnBrk="1"/>
              <a:r>
                <a:rPr lang="en-US" altLang="ko-KR" sz="1100" kern="1200" dirty="0">
                  <a:latin typeface="페이퍼로지 5 Medium"/>
                  <a:ea typeface="페이퍼로지 5 Medium"/>
                </a:rPr>
                <a:t>010-3010-1651(</a:t>
              </a:r>
              <a:r>
                <a:rPr lang="ko-KR" altLang="en-US" sz="1100" kern="1200" dirty="0">
                  <a:latin typeface="페이퍼로지 5 Medium"/>
                  <a:ea typeface="페이퍼로지 5 Medium"/>
                </a:rPr>
                <a:t>언제든지</a:t>
              </a:r>
              <a:r>
                <a:rPr lang="en-US" altLang="ko-KR" sz="1100" kern="1200" dirty="0">
                  <a:latin typeface="페이퍼로지 5 Medium"/>
                  <a:ea typeface="페이퍼로지 5 Medium"/>
                </a:rPr>
                <a:t> </a:t>
              </a:r>
              <a:r>
                <a:rPr lang="ko-KR" altLang="en-US" sz="1100" kern="1200" dirty="0">
                  <a:latin typeface="페이퍼로지 5 Medium"/>
                  <a:ea typeface="페이퍼로지 5 Medium"/>
                </a:rPr>
                <a:t>연락을 해도 좋습니다</a:t>
              </a:r>
              <a:r>
                <a:rPr lang="en-US" altLang="ko-KR" sz="1100" kern="1200" dirty="0">
                  <a:latin typeface="페이퍼로지 5 Medium"/>
                  <a:ea typeface="페이퍼로지 5 Medium"/>
                </a:rPr>
                <a:t>)</a:t>
              </a:r>
            </a:p>
          </p:txBody>
        </p:sp>
        <p:sp>
          <p:nvSpPr>
            <p:cNvPr id="44" name="Object 25">
              <a:extLst>
                <a:ext uri="{FF2B5EF4-FFF2-40B4-BE49-F238E27FC236}">
                  <a16:creationId xmlns:a16="http://schemas.microsoft.com/office/drawing/2014/main" id="{D8E9D75F-B6A6-4FB4-9DAD-C9D3DD8C7772}"/>
                </a:ext>
              </a:extLst>
            </p:cNvPr>
            <p:cNvSpPr txBox="1"/>
            <p:nvPr/>
          </p:nvSpPr>
          <p:spPr>
            <a:xfrm>
              <a:off x="4189909" y="1318802"/>
              <a:ext cx="2386784" cy="482786"/>
            </a:xfrm>
            <a:prstGeom prst="rect">
              <a:avLst/>
            </a:prstGeom>
            <a:noFill/>
          </p:spPr>
          <p:txBody>
            <a:bodyPr wrap="square" rtlCol="0" anchor="ctr">
              <a:spAutoFit/>
            </a:bodyPr>
            <a:lstStyle/>
            <a:p>
              <a:pPr algn="l" defTabSz="582930" rtl="0" latinLnBrk="1"/>
              <a:r>
                <a:rPr lang="ko-KR" altLang="en-US" sz="1400" b="1" kern="1200" dirty="0">
                  <a:solidFill>
                    <a:srgbClr val="281153"/>
                  </a:solidFill>
                  <a:latin typeface="페이퍼로지 8 ExtraBold"/>
                  <a:ea typeface="페이퍼로지 8 ExtraBold"/>
                  <a:cs typeface="+mn-cs"/>
                </a:rPr>
                <a:t>연락처</a:t>
              </a:r>
              <a:endParaRPr lang="en-US" sz="1400" b="1" kern="1200" dirty="0">
                <a:solidFill>
                  <a:srgbClr val="281153"/>
                </a:solidFill>
                <a:latin typeface="페이퍼로지 8 ExtraBold"/>
                <a:ea typeface="페이퍼로지 8 ExtraBold"/>
                <a:cs typeface="+mn-cs"/>
              </a:endParaRPr>
            </a:p>
          </p:txBody>
        </p:sp>
        <p:grpSp>
          <p:nvGrpSpPr>
            <p:cNvPr id="45" name="그룹 1018">
              <a:extLst>
                <a:ext uri="{FF2B5EF4-FFF2-40B4-BE49-F238E27FC236}">
                  <a16:creationId xmlns:a16="http://schemas.microsoft.com/office/drawing/2014/main" id="{687E0685-5CF2-4625-AA84-75881C590211}"/>
                </a:ext>
              </a:extLst>
            </p:cNvPr>
            <p:cNvGrpSpPr/>
            <p:nvPr/>
          </p:nvGrpSpPr>
          <p:grpSpPr>
            <a:xfrm>
              <a:off x="4031075" y="1363572"/>
              <a:ext cx="311833" cy="31025"/>
              <a:chOff x="8571429" y="1616934"/>
              <a:chExt cx="623665" cy="62049"/>
            </a:xfrm>
          </p:grpSpPr>
          <p:pic>
            <p:nvPicPr>
              <p:cNvPr id="46" name="Object 65">
                <a:extLst>
                  <a:ext uri="{FF2B5EF4-FFF2-40B4-BE49-F238E27FC236}">
                    <a16:creationId xmlns:a16="http://schemas.microsoft.com/office/drawing/2014/main" id="{1A95D6DC-C3D7-497F-A9DA-E6CE24AC76E7}"/>
                  </a:ext>
                </a:extLst>
              </p:cNvPr>
              <p:cNvPicPr>
                <a:picLocks noChangeAspect="1"/>
              </p:cNvPicPr>
              <p:nvPr/>
            </p:nvPicPr>
            <p:blipFill>
              <a:blip r:embed="rId7" cstate="print"/>
              <a:stretch>
                <a:fillRect/>
              </a:stretch>
            </p:blipFill>
            <p:spPr>
              <a:xfrm rot="10800000">
                <a:off x="8571429" y="1616934"/>
                <a:ext cx="623665" cy="62049"/>
              </a:xfrm>
              <a:prstGeom prst="rect">
                <a:avLst/>
              </a:prstGeom>
            </p:spPr>
          </p:pic>
        </p:grpSp>
      </p:grpSp>
      <p:grpSp>
        <p:nvGrpSpPr>
          <p:cNvPr id="38" name="그룹 1019">
            <a:extLst>
              <a:ext uri="{FF2B5EF4-FFF2-40B4-BE49-F238E27FC236}">
                <a16:creationId xmlns:a16="http://schemas.microsoft.com/office/drawing/2014/main" id="{2CB27A46-4B2D-4DC4-BE64-9E7E8EBACD28}"/>
              </a:ext>
            </a:extLst>
          </p:cNvPr>
          <p:cNvGrpSpPr/>
          <p:nvPr/>
        </p:nvGrpSpPr>
        <p:grpSpPr>
          <a:xfrm>
            <a:off x="1203526" y="2244585"/>
            <a:ext cx="420807" cy="74797"/>
            <a:chOff x="8571429" y="4203394"/>
            <a:chExt cx="623665" cy="62049"/>
          </a:xfrm>
        </p:grpSpPr>
        <p:pic>
          <p:nvPicPr>
            <p:cNvPr id="48" name="Object 68">
              <a:extLst>
                <a:ext uri="{FF2B5EF4-FFF2-40B4-BE49-F238E27FC236}">
                  <a16:creationId xmlns:a16="http://schemas.microsoft.com/office/drawing/2014/main" id="{A0C92ADF-8031-4896-9683-4A867BB0ACC4}"/>
                </a:ext>
              </a:extLst>
            </p:cNvPr>
            <p:cNvPicPr>
              <a:picLocks noChangeAspect="1"/>
            </p:cNvPicPr>
            <p:nvPr/>
          </p:nvPicPr>
          <p:blipFill>
            <a:blip r:embed="rId7" cstate="print"/>
            <a:stretch>
              <a:fillRect/>
            </a:stretch>
          </p:blipFill>
          <p:spPr>
            <a:xfrm rot="10800000">
              <a:off x="8571429" y="4203394"/>
              <a:ext cx="623665" cy="62049"/>
            </a:xfrm>
            <a:prstGeom prst="rect">
              <a:avLst/>
            </a:prstGeom>
          </p:spPr>
        </p:pic>
      </p:grpSp>
      <p:grpSp>
        <p:nvGrpSpPr>
          <p:cNvPr id="49" name="그룹 1019">
            <a:extLst>
              <a:ext uri="{FF2B5EF4-FFF2-40B4-BE49-F238E27FC236}">
                <a16:creationId xmlns:a16="http://schemas.microsoft.com/office/drawing/2014/main" id="{583D605D-6AB8-4F4C-8707-AA0BD66E365F}"/>
              </a:ext>
            </a:extLst>
          </p:cNvPr>
          <p:cNvGrpSpPr/>
          <p:nvPr/>
        </p:nvGrpSpPr>
        <p:grpSpPr>
          <a:xfrm>
            <a:off x="1236594" y="4175074"/>
            <a:ext cx="744606" cy="160492"/>
            <a:chOff x="8571429" y="4203394"/>
            <a:chExt cx="623665" cy="62049"/>
          </a:xfrm>
        </p:grpSpPr>
        <p:pic>
          <p:nvPicPr>
            <p:cNvPr id="50" name="Object 68">
              <a:extLst>
                <a:ext uri="{FF2B5EF4-FFF2-40B4-BE49-F238E27FC236}">
                  <a16:creationId xmlns:a16="http://schemas.microsoft.com/office/drawing/2014/main" id="{CB31C28A-EC39-4756-9949-6859256BDD05}"/>
                </a:ext>
              </a:extLst>
            </p:cNvPr>
            <p:cNvPicPr>
              <a:picLocks noChangeAspect="1"/>
            </p:cNvPicPr>
            <p:nvPr/>
          </p:nvPicPr>
          <p:blipFill>
            <a:blip r:embed="rId7" cstate="print"/>
            <a:stretch>
              <a:fillRect/>
            </a:stretch>
          </p:blipFill>
          <p:spPr>
            <a:xfrm rot="10800000">
              <a:off x="8571429" y="4203394"/>
              <a:ext cx="623665" cy="62049"/>
            </a:xfrm>
            <a:prstGeom prst="rect">
              <a:avLst/>
            </a:prstGeom>
          </p:spPr>
        </p:pic>
      </p:grpSp>
    </p:spTree>
    <p:extLst>
      <p:ext uri="{BB962C8B-B14F-4D97-AF65-F5344CB8AC3E}">
        <p14:creationId xmlns:p14="http://schemas.microsoft.com/office/powerpoint/2010/main" val="3097904833"/>
      </p:ext>
    </p:extLst>
  </p:cSld>
  <p:clrMapOvr>
    <a:masterClrMapping/>
  </p:clrMapOvr>
  <p:timing>
    <p:tnLst>
      <p:par>
        <p:cTn id="1" dur="indefinite" restart="never" nodeType="tmRoot">
          <p:childTnLst>
            <p:video>
              <p:cMediaNode vol="80000">
                <p:cTn id="2" fill="hold" display="0">
                  <p:stCondLst>
                    <p:cond delay="indefinite"/>
                  </p:stCondLst>
                </p:cTn>
                <p:tgtEl>
                  <p:spTgt spid="20"/>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6437" y="950617"/>
            <a:ext cx="3494404" cy="391160"/>
          </a:xfrm>
          <a:prstGeom prst="rect">
            <a:avLst/>
          </a:prstGeom>
        </p:spPr>
        <p:txBody>
          <a:bodyPr vert="horz" wrap="square" lIns="0" tIns="12700" rIns="0" bIns="0" rtlCol="0">
            <a:spAutoFit/>
          </a:bodyPr>
          <a:lstStyle/>
          <a:p>
            <a:pPr marL="12700">
              <a:lnSpc>
                <a:spcPct val="100000"/>
              </a:lnSpc>
              <a:spcBef>
                <a:spcPts val="100"/>
              </a:spcBef>
            </a:pPr>
            <a:r>
              <a:rPr sz="2400" spc="-90" dirty="0">
                <a:solidFill>
                  <a:srgbClr val="FFB600"/>
                </a:solidFill>
              </a:rPr>
              <a:t>In-</a:t>
            </a:r>
            <a:r>
              <a:rPr sz="2400" spc="-375" dirty="0">
                <a:solidFill>
                  <a:srgbClr val="FFB600"/>
                </a:solidFill>
              </a:rPr>
              <a:t> </a:t>
            </a:r>
            <a:r>
              <a:rPr sz="2400" spc="-35" dirty="0">
                <a:solidFill>
                  <a:srgbClr val="FFB600"/>
                </a:solidFill>
              </a:rPr>
              <a:t>AI</a:t>
            </a:r>
            <a:r>
              <a:rPr sz="2400" spc="-355" dirty="0">
                <a:solidFill>
                  <a:srgbClr val="FFB600"/>
                </a:solidFill>
              </a:rPr>
              <a:t> </a:t>
            </a:r>
            <a:r>
              <a:rPr sz="2400" spc="95" dirty="0"/>
              <a:t>(1)</a:t>
            </a:r>
            <a:r>
              <a:rPr sz="2400" spc="-350" dirty="0"/>
              <a:t> </a:t>
            </a:r>
            <a:r>
              <a:rPr sz="2400" spc="-215" dirty="0">
                <a:latin typeface="함초롬바탕"/>
                <a:cs typeface="함초롬바탕"/>
              </a:rPr>
              <a:t>초연결</a:t>
            </a:r>
            <a:r>
              <a:rPr sz="2400" spc="-355" dirty="0">
                <a:latin typeface="함초롬바탕"/>
                <a:cs typeface="함초롬바탕"/>
              </a:rPr>
              <a:t> </a:t>
            </a:r>
            <a:r>
              <a:rPr sz="2400" spc="-215" dirty="0">
                <a:latin typeface="함초롬바탕"/>
                <a:cs typeface="함초롬바탕"/>
              </a:rPr>
              <a:t>인프라</a:t>
            </a:r>
            <a:r>
              <a:rPr sz="2400" spc="-340" dirty="0">
                <a:latin typeface="함초롬바탕"/>
                <a:cs typeface="함초롬바탕"/>
              </a:rPr>
              <a:t> </a:t>
            </a:r>
            <a:r>
              <a:rPr sz="2400" spc="-110" dirty="0">
                <a:latin typeface="함초롬바탕"/>
                <a:cs typeface="함초롬바탕"/>
              </a:rPr>
              <a:t>구축</a:t>
            </a:r>
            <a:endParaRPr sz="2400">
              <a:latin typeface="함초롬바탕"/>
              <a:cs typeface="함초롬바탕"/>
            </a:endParaRPr>
          </a:p>
        </p:txBody>
      </p:sp>
      <p:sp>
        <p:nvSpPr>
          <p:cNvPr id="3" name="object 3"/>
          <p:cNvSpPr txBox="1"/>
          <p:nvPr/>
        </p:nvSpPr>
        <p:spPr>
          <a:xfrm>
            <a:off x="706437" y="619475"/>
            <a:ext cx="287655" cy="177800"/>
          </a:xfrm>
          <a:prstGeom prst="rect">
            <a:avLst/>
          </a:prstGeom>
        </p:spPr>
        <p:txBody>
          <a:bodyPr vert="horz" wrap="square" lIns="0" tIns="12065" rIns="0" bIns="0" rtlCol="0">
            <a:spAutoFit/>
          </a:bodyPr>
          <a:lstStyle/>
          <a:p>
            <a:pPr marL="12700">
              <a:lnSpc>
                <a:spcPct val="100000"/>
              </a:lnSpc>
              <a:spcBef>
                <a:spcPts val="95"/>
              </a:spcBef>
            </a:pPr>
            <a:r>
              <a:rPr sz="1000" spc="-85" dirty="0">
                <a:solidFill>
                  <a:srgbClr val="DB526A"/>
                </a:solidFill>
                <a:latin typeface="함초롬돋움"/>
                <a:cs typeface="함초롬돋움"/>
              </a:rPr>
              <a:t>In-</a:t>
            </a:r>
            <a:r>
              <a:rPr sz="1000" spc="-165" dirty="0">
                <a:solidFill>
                  <a:srgbClr val="DB526A"/>
                </a:solidFill>
                <a:latin typeface="함초롬돋움"/>
                <a:cs typeface="함초롬돋움"/>
              </a:rPr>
              <a:t> </a:t>
            </a:r>
            <a:r>
              <a:rPr sz="1000" spc="-65" dirty="0">
                <a:solidFill>
                  <a:srgbClr val="DB526A"/>
                </a:solidFill>
                <a:latin typeface="함초롬돋움"/>
                <a:cs typeface="함초롬돋움"/>
              </a:rPr>
              <a:t>AI</a:t>
            </a:r>
            <a:endParaRPr sz="1000">
              <a:latin typeface="함초롬돋움"/>
              <a:cs typeface="함초롬돋움"/>
            </a:endParaRPr>
          </a:p>
        </p:txBody>
      </p:sp>
      <p:pic>
        <p:nvPicPr>
          <p:cNvPr id="4" name="object 4"/>
          <p:cNvPicPr/>
          <p:nvPr/>
        </p:nvPicPr>
        <p:blipFill>
          <a:blip r:embed="rId2" cstate="print"/>
          <a:stretch>
            <a:fillRect/>
          </a:stretch>
        </p:blipFill>
        <p:spPr>
          <a:xfrm>
            <a:off x="3369627" y="1759775"/>
            <a:ext cx="120650" cy="139700"/>
          </a:xfrm>
          <a:prstGeom prst="rect">
            <a:avLst/>
          </a:prstGeom>
        </p:spPr>
      </p:pic>
      <p:pic>
        <p:nvPicPr>
          <p:cNvPr id="5" name="object 5"/>
          <p:cNvPicPr/>
          <p:nvPr/>
        </p:nvPicPr>
        <p:blipFill>
          <a:blip r:embed="rId3" cstate="print"/>
          <a:stretch>
            <a:fillRect/>
          </a:stretch>
        </p:blipFill>
        <p:spPr>
          <a:xfrm>
            <a:off x="5440743" y="1759775"/>
            <a:ext cx="130175" cy="139700"/>
          </a:xfrm>
          <a:prstGeom prst="rect">
            <a:avLst/>
          </a:prstGeom>
        </p:spPr>
      </p:pic>
      <p:pic>
        <p:nvPicPr>
          <p:cNvPr id="6" name="object 6"/>
          <p:cNvPicPr/>
          <p:nvPr/>
        </p:nvPicPr>
        <p:blipFill>
          <a:blip r:embed="rId4" cstate="print"/>
          <a:stretch>
            <a:fillRect/>
          </a:stretch>
        </p:blipFill>
        <p:spPr>
          <a:xfrm>
            <a:off x="2503685" y="2209736"/>
            <a:ext cx="123825" cy="130175"/>
          </a:xfrm>
          <a:prstGeom prst="rect">
            <a:avLst/>
          </a:prstGeom>
        </p:spPr>
      </p:pic>
      <p:pic>
        <p:nvPicPr>
          <p:cNvPr id="7" name="object 7"/>
          <p:cNvPicPr/>
          <p:nvPr/>
        </p:nvPicPr>
        <p:blipFill>
          <a:blip r:embed="rId5" cstate="print"/>
          <a:stretch>
            <a:fillRect/>
          </a:stretch>
        </p:blipFill>
        <p:spPr>
          <a:xfrm>
            <a:off x="2136200" y="2394110"/>
            <a:ext cx="123825" cy="130175"/>
          </a:xfrm>
          <a:prstGeom prst="rect">
            <a:avLst/>
          </a:prstGeom>
        </p:spPr>
      </p:pic>
      <p:pic>
        <p:nvPicPr>
          <p:cNvPr id="8" name="object 8"/>
          <p:cNvPicPr/>
          <p:nvPr/>
        </p:nvPicPr>
        <p:blipFill>
          <a:blip r:embed="rId6" cstate="print"/>
          <a:stretch>
            <a:fillRect/>
          </a:stretch>
        </p:blipFill>
        <p:spPr>
          <a:xfrm>
            <a:off x="3323291" y="2394110"/>
            <a:ext cx="107950" cy="130175"/>
          </a:xfrm>
          <a:prstGeom prst="rect">
            <a:avLst/>
          </a:prstGeom>
        </p:spPr>
      </p:pic>
      <p:pic>
        <p:nvPicPr>
          <p:cNvPr id="9" name="object 9"/>
          <p:cNvPicPr/>
          <p:nvPr/>
        </p:nvPicPr>
        <p:blipFill>
          <a:blip r:embed="rId7" cstate="print"/>
          <a:stretch>
            <a:fillRect/>
          </a:stretch>
        </p:blipFill>
        <p:spPr>
          <a:xfrm>
            <a:off x="3076525" y="2394110"/>
            <a:ext cx="111125" cy="130175"/>
          </a:xfrm>
          <a:prstGeom prst="rect">
            <a:avLst/>
          </a:prstGeom>
        </p:spPr>
      </p:pic>
      <p:pic>
        <p:nvPicPr>
          <p:cNvPr id="10" name="object 10"/>
          <p:cNvPicPr/>
          <p:nvPr/>
        </p:nvPicPr>
        <p:blipFill>
          <a:blip r:embed="rId8" cstate="print"/>
          <a:stretch>
            <a:fillRect/>
          </a:stretch>
        </p:blipFill>
        <p:spPr>
          <a:xfrm>
            <a:off x="1452125" y="2881820"/>
            <a:ext cx="114300" cy="130175"/>
          </a:xfrm>
          <a:prstGeom prst="rect">
            <a:avLst/>
          </a:prstGeom>
        </p:spPr>
      </p:pic>
      <p:pic>
        <p:nvPicPr>
          <p:cNvPr id="11" name="object 11"/>
          <p:cNvPicPr/>
          <p:nvPr/>
        </p:nvPicPr>
        <p:blipFill>
          <a:blip r:embed="rId5" cstate="print"/>
          <a:stretch>
            <a:fillRect/>
          </a:stretch>
        </p:blipFill>
        <p:spPr>
          <a:xfrm>
            <a:off x="4397755" y="2881820"/>
            <a:ext cx="123825" cy="130175"/>
          </a:xfrm>
          <a:prstGeom prst="rect">
            <a:avLst/>
          </a:prstGeom>
        </p:spPr>
      </p:pic>
      <p:pic>
        <p:nvPicPr>
          <p:cNvPr id="12" name="object 12"/>
          <p:cNvPicPr/>
          <p:nvPr/>
        </p:nvPicPr>
        <p:blipFill>
          <a:blip r:embed="rId9" cstate="print"/>
          <a:stretch>
            <a:fillRect/>
          </a:stretch>
        </p:blipFill>
        <p:spPr>
          <a:xfrm>
            <a:off x="2358660" y="3485294"/>
            <a:ext cx="120650" cy="130175"/>
          </a:xfrm>
          <a:prstGeom prst="rect">
            <a:avLst/>
          </a:prstGeom>
        </p:spPr>
      </p:pic>
      <p:pic>
        <p:nvPicPr>
          <p:cNvPr id="13" name="object 13"/>
          <p:cNvPicPr/>
          <p:nvPr/>
        </p:nvPicPr>
        <p:blipFill>
          <a:blip r:embed="rId6" cstate="print"/>
          <a:stretch>
            <a:fillRect/>
          </a:stretch>
        </p:blipFill>
        <p:spPr>
          <a:xfrm>
            <a:off x="4920681" y="4392104"/>
            <a:ext cx="107950" cy="130175"/>
          </a:xfrm>
          <a:prstGeom prst="rect">
            <a:avLst/>
          </a:prstGeom>
        </p:spPr>
      </p:pic>
      <p:pic>
        <p:nvPicPr>
          <p:cNvPr id="14" name="object 14"/>
          <p:cNvPicPr/>
          <p:nvPr/>
        </p:nvPicPr>
        <p:blipFill>
          <a:blip r:embed="rId9" cstate="print"/>
          <a:stretch>
            <a:fillRect/>
          </a:stretch>
        </p:blipFill>
        <p:spPr>
          <a:xfrm>
            <a:off x="2628420" y="4811174"/>
            <a:ext cx="120650" cy="130175"/>
          </a:xfrm>
          <a:prstGeom prst="rect">
            <a:avLst/>
          </a:prstGeom>
        </p:spPr>
      </p:pic>
      <p:pic>
        <p:nvPicPr>
          <p:cNvPr id="15" name="object 15"/>
          <p:cNvPicPr/>
          <p:nvPr/>
        </p:nvPicPr>
        <p:blipFill>
          <a:blip r:embed="rId6" cstate="print"/>
          <a:stretch>
            <a:fillRect/>
          </a:stretch>
        </p:blipFill>
        <p:spPr>
          <a:xfrm>
            <a:off x="5798103" y="4811174"/>
            <a:ext cx="107950" cy="130175"/>
          </a:xfrm>
          <a:prstGeom prst="rect">
            <a:avLst/>
          </a:prstGeom>
        </p:spPr>
      </p:pic>
      <p:pic>
        <p:nvPicPr>
          <p:cNvPr id="16" name="object 16"/>
          <p:cNvPicPr/>
          <p:nvPr/>
        </p:nvPicPr>
        <p:blipFill>
          <a:blip r:embed="rId6" cstate="print"/>
          <a:stretch>
            <a:fillRect/>
          </a:stretch>
        </p:blipFill>
        <p:spPr>
          <a:xfrm>
            <a:off x="1331917" y="5466494"/>
            <a:ext cx="107950" cy="130175"/>
          </a:xfrm>
          <a:prstGeom prst="rect">
            <a:avLst/>
          </a:prstGeom>
        </p:spPr>
      </p:pic>
      <p:sp>
        <p:nvSpPr>
          <p:cNvPr id="17" name="object 17"/>
          <p:cNvSpPr/>
          <p:nvPr/>
        </p:nvSpPr>
        <p:spPr>
          <a:xfrm>
            <a:off x="719137" y="5899034"/>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sp>
        <p:nvSpPr>
          <p:cNvPr id="18" name="object 18"/>
          <p:cNvSpPr txBox="1"/>
          <p:nvPr/>
        </p:nvSpPr>
        <p:spPr>
          <a:xfrm>
            <a:off x="715963" y="1541689"/>
            <a:ext cx="6330950" cy="4443095"/>
          </a:xfrm>
          <a:prstGeom prst="rect">
            <a:avLst/>
          </a:prstGeom>
        </p:spPr>
        <p:txBody>
          <a:bodyPr vert="horz" wrap="square" lIns="0" tIns="12700" rIns="0" bIns="0" rtlCol="0">
            <a:spAutoFit/>
          </a:bodyPr>
          <a:lstStyle/>
          <a:p>
            <a:pPr marL="157480" marR="175895" indent="-144780">
              <a:lnSpc>
                <a:spcPct val="110000"/>
              </a:lnSpc>
              <a:spcBef>
                <a:spcPts val="100"/>
              </a:spcBef>
              <a:buClr>
                <a:srgbClr val="DB526A"/>
              </a:buClr>
              <a:buFont typeface="Arial"/>
              <a:buChar char="■"/>
              <a:tabLst>
                <a:tab pos="157480" algn="l"/>
                <a:tab pos="2790825" algn="l"/>
                <a:tab pos="4861560" algn="l"/>
              </a:tabLst>
            </a:pPr>
            <a:r>
              <a:rPr sz="1200" spc="-105" dirty="0">
                <a:latin typeface="함초롬돋움"/>
                <a:cs typeface="함초롬돋움"/>
              </a:rPr>
              <a:t>AI</a:t>
            </a:r>
            <a:r>
              <a:rPr sz="1200" spc="-105" dirty="0">
                <a:latin typeface="함초롬바탕"/>
                <a:cs typeface="함초롬바탕"/>
              </a:rPr>
              <a:t>기반</a:t>
            </a:r>
            <a:r>
              <a:rPr sz="1200" spc="-180" dirty="0">
                <a:latin typeface="함초롬바탕"/>
                <a:cs typeface="함초롬바탕"/>
              </a:rPr>
              <a:t> </a:t>
            </a:r>
            <a:r>
              <a:rPr sz="1200" b="1" spc="-110" dirty="0">
                <a:solidFill>
                  <a:srgbClr val="DB526A"/>
                </a:solidFill>
                <a:latin typeface="함초롬바탕"/>
                <a:cs typeface="함초롬바탕"/>
              </a:rPr>
              <a:t>초연결</a:t>
            </a:r>
            <a:r>
              <a:rPr sz="1200" b="1" spc="-180" dirty="0">
                <a:solidFill>
                  <a:srgbClr val="DB526A"/>
                </a:solidFill>
                <a:latin typeface="함초롬바탕"/>
                <a:cs typeface="함초롬바탕"/>
              </a:rPr>
              <a:t> </a:t>
            </a:r>
            <a:r>
              <a:rPr sz="1200" b="1" spc="-114" dirty="0">
                <a:solidFill>
                  <a:srgbClr val="DB526A"/>
                </a:solidFill>
                <a:latin typeface="함초롬바탕"/>
                <a:cs typeface="함초롬바탕"/>
              </a:rPr>
              <a:t>인프라</a:t>
            </a:r>
            <a:r>
              <a:rPr sz="1200" spc="-114" dirty="0">
                <a:solidFill>
                  <a:srgbClr val="464646"/>
                </a:solidFill>
                <a:latin typeface="함초롬바탕"/>
                <a:cs typeface="함초롬바탕"/>
              </a:rPr>
              <a:t>는</a:t>
            </a:r>
            <a:r>
              <a:rPr sz="1200" spc="-180" dirty="0">
                <a:solidFill>
                  <a:srgbClr val="464646"/>
                </a:solidFill>
                <a:latin typeface="함초롬바탕"/>
                <a:cs typeface="함초롬바탕"/>
              </a:rPr>
              <a:t> </a:t>
            </a:r>
            <a:r>
              <a:rPr sz="1200" spc="-110" dirty="0">
                <a:latin typeface="함초롬바탕"/>
                <a:cs typeface="함초롬바탕"/>
              </a:rPr>
              <a:t>사람과</a:t>
            </a:r>
            <a:r>
              <a:rPr sz="1200" spc="-180" dirty="0">
                <a:latin typeface="함초롬바탕"/>
                <a:cs typeface="함초롬바탕"/>
              </a:rPr>
              <a:t> </a:t>
            </a:r>
            <a:r>
              <a:rPr sz="1200" spc="-10" dirty="0">
                <a:latin typeface="함초롬바탕"/>
                <a:cs typeface="함초롬바탕"/>
              </a:rPr>
              <a:t>사물</a:t>
            </a:r>
            <a:r>
              <a:rPr sz="1200" spc="-10" dirty="0">
                <a:latin typeface="함초롬돋움"/>
                <a:cs typeface="함초롬돋움"/>
              </a:rPr>
              <a:t>(</a:t>
            </a:r>
            <a:r>
              <a:rPr sz="1200" spc="-10" dirty="0">
                <a:latin typeface="함초롬바탕"/>
                <a:cs typeface="함초롬바탕"/>
              </a:rPr>
              <a:t>공간</a:t>
            </a:r>
            <a:r>
              <a:rPr sz="1200" spc="-10" dirty="0">
                <a:latin typeface="함초롬돋움"/>
                <a:cs typeface="함초롬돋움"/>
              </a:rPr>
              <a:t>·</a:t>
            </a:r>
            <a:r>
              <a:rPr sz="1200" dirty="0">
                <a:latin typeface="함초롬돋움"/>
                <a:cs typeface="함초롬돋움"/>
              </a:rPr>
              <a:t>	</a:t>
            </a:r>
            <a:r>
              <a:rPr sz="1200" spc="-40" dirty="0">
                <a:latin typeface="함초롬바탕"/>
                <a:cs typeface="함초롬바탕"/>
              </a:rPr>
              <a:t>물</a:t>
            </a:r>
            <a:r>
              <a:rPr sz="1200" spc="-40" dirty="0">
                <a:latin typeface="함초롬돋움"/>
                <a:cs typeface="함초롬돋움"/>
              </a:rPr>
              <a:t>·</a:t>
            </a:r>
            <a:r>
              <a:rPr sz="1200" spc="-40" dirty="0">
                <a:latin typeface="함초롬바탕"/>
                <a:cs typeface="함초롬바탕"/>
              </a:rPr>
              <a:t>정보</a:t>
            </a:r>
            <a:r>
              <a:rPr sz="1200" spc="-40" dirty="0">
                <a:latin typeface="함초롬돋움"/>
                <a:cs typeface="함초롬돋움"/>
              </a:rPr>
              <a:t>·</a:t>
            </a:r>
            <a:r>
              <a:rPr sz="1200" spc="-40" dirty="0">
                <a:latin typeface="함초롬바탕"/>
                <a:cs typeface="함초롬바탕"/>
              </a:rPr>
              <a:t>비즈니스</a:t>
            </a:r>
            <a:r>
              <a:rPr sz="1200" spc="-185" dirty="0">
                <a:latin typeface="함초롬바탕"/>
                <a:cs typeface="함초롬바탕"/>
              </a:rPr>
              <a:t> </a:t>
            </a:r>
            <a:r>
              <a:rPr sz="1200" spc="-80" dirty="0">
                <a:latin typeface="함초롬바탕"/>
                <a:cs typeface="함초롬바탕"/>
              </a:rPr>
              <a:t>등</a:t>
            </a:r>
            <a:r>
              <a:rPr sz="1200" spc="-80" dirty="0">
                <a:latin typeface="함초롬돋움"/>
                <a:cs typeface="함초롬돋움"/>
              </a:rPr>
              <a:t>)</a:t>
            </a:r>
            <a:r>
              <a:rPr sz="1200" spc="-80" dirty="0">
                <a:latin typeface="함초롬바탕"/>
                <a:cs typeface="함초롬바탕"/>
              </a:rPr>
              <a:t>이</a:t>
            </a:r>
            <a:r>
              <a:rPr sz="1200" spc="-150" dirty="0">
                <a:latin typeface="함초롬바탕"/>
                <a:cs typeface="함초롬바탕"/>
              </a:rPr>
              <a:t> </a:t>
            </a:r>
            <a:r>
              <a:rPr sz="1200" spc="-20" dirty="0">
                <a:latin typeface="함초롬바탕"/>
                <a:cs typeface="함초롬바탕"/>
              </a:rPr>
              <a:t>물리</a:t>
            </a:r>
            <a:r>
              <a:rPr sz="1200" spc="-20" dirty="0">
                <a:latin typeface="함초롬돋움"/>
                <a:cs typeface="함초롬돋움"/>
              </a:rPr>
              <a:t>·</a:t>
            </a:r>
            <a:r>
              <a:rPr sz="1200" spc="-20" dirty="0">
                <a:latin typeface="함초롬바탕"/>
                <a:cs typeface="함초롬바탕"/>
              </a:rPr>
              <a:t>가</a:t>
            </a:r>
            <a:r>
              <a:rPr sz="1200" dirty="0">
                <a:latin typeface="함초롬바탕"/>
                <a:cs typeface="함초롬바탕"/>
              </a:rPr>
              <a:t>	</a:t>
            </a:r>
            <a:r>
              <a:rPr sz="1200" spc="-110" dirty="0">
                <a:latin typeface="함초롬바탕"/>
                <a:cs typeface="함초롬바탕"/>
              </a:rPr>
              <a:t>공간의</a:t>
            </a:r>
            <a:r>
              <a:rPr sz="1200" spc="-210" dirty="0">
                <a:latin typeface="함초롬바탕"/>
                <a:cs typeface="함초롬바탕"/>
              </a:rPr>
              <a:t> </a:t>
            </a:r>
            <a:r>
              <a:rPr sz="1200" spc="-100" dirty="0">
                <a:latin typeface="함초롬바탕"/>
                <a:cs typeface="함초롬바탕"/>
              </a:rPr>
              <a:t>경계</a:t>
            </a:r>
            <a:r>
              <a:rPr sz="1200" spc="-190" dirty="0">
                <a:latin typeface="함초롬바탕"/>
                <a:cs typeface="함초롬바탕"/>
              </a:rPr>
              <a:t> </a:t>
            </a:r>
            <a:r>
              <a:rPr sz="1200" spc="-100" dirty="0">
                <a:latin typeface="함초롬바탕"/>
                <a:cs typeface="함초롬바탕"/>
              </a:rPr>
              <a:t>없이</a:t>
            </a:r>
            <a:r>
              <a:rPr sz="1200" spc="-180" dirty="0">
                <a:latin typeface="함초롬바탕"/>
                <a:cs typeface="함초롬바탕"/>
              </a:rPr>
              <a:t> </a:t>
            </a:r>
            <a:r>
              <a:rPr sz="1200" spc="-90" dirty="0">
                <a:latin typeface="함초롬바탕"/>
                <a:cs typeface="함초롬바탕"/>
              </a:rPr>
              <a:t>서로 </a:t>
            </a:r>
            <a:r>
              <a:rPr sz="1200" spc="-114" dirty="0">
                <a:latin typeface="함초롬바탕"/>
                <a:cs typeface="함초롬바탕"/>
              </a:rPr>
              <a:t>유기적으로</a:t>
            </a:r>
            <a:r>
              <a:rPr sz="1200" spc="-204" dirty="0">
                <a:latin typeface="함초롬바탕"/>
                <a:cs typeface="함초롬바탕"/>
              </a:rPr>
              <a:t> </a:t>
            </a:r>
            <a:r>
              <a:rPr sz="1200" spc="-114" dirty="0">
                <a:latin typeface="함초롬바탕"/>
                <a:cs typeface="함초롬바탕"/>
              </a:rPr>
              <a:t>연결되어</a:t>
            </a:r>
            <a:r>
              <a:rPr sz="1200" spc="-185" dirty="0">
                <a:latin typeface="함초롬바탕"/>
                <a:cs typeface="함초롬바탕"/>
              </a:rPr>
              <a:t> </a:t>
            </a:r>
            <a:r>
              <a:rPr sz="1200" spc="-114" dirty="0">
                <a:latin typeface="함초롬바탕"/>
                <a:cs typeface="함초롬바탕"/>
              </a:rPr>
              <a:t>소통하는</a:t>
            </a:r>
            <a:r>
              <a:rPr sz="1200" spc="-190" dirty="0">
                <a:latin typeface="함초롬바탕"/>
                <a:cs typeface="함초롬바탕"/>
              </a:rPr>
              <a:t> </a:t>
            </a:r>
            <a:r>
              <a:rPr sz="1200" spc="-30" dirty="0">
                <a:latin typeface="함초롬돋움"/>
                <a:cs typeface="함초롬돋움"/>
              </a:rPr>
              <a:t>IoT</a:t>
            </a:r>
            <a:r>
              <a:rPr sz="1200" spc="-175" dirty="0">
                <a:latin typeface="함초롬돋움"/>
                <a:cs typeface="함초롬돋움"/>
              </a:rPr>
              <a:t> </a:t>
            </a:r>
            <a:r>
              <a:rPr sz="1200" spc="-95" dirty="0">
                <a:latin typeface="함초롬바탕"/>
                <a:cs typeface="함초롬바탕"/>
              </a:rPr>
              <a:t>인프라로</a:t>
            </a:r>
            <a:r>
              <a:rPr sz="1200" spc="-95" dirty="0">
                <a:latin typeface="함초롬돋움"/>
                <a:cs typeface="함초롬돋움"/>
              </a:rPr>
              <a:t>,</a:t>
            </a:r>
            <a:r>
              <a:rPr sz="1200" spc="55" dirty="0">
                <a:latin typeface="함초롬돋움"/>
                <a:cs typeface="함초롬돋움"/>
              </a:rPr>
              <a:t> </a:t>
            </a:r>
            <a:r>
              <a:rPr sz="1200" b="1" spc="-10" dirty="0">
                <a:solidFill>
                  <a:srgbClr val="DB526A"/>
                </a:solidFill>
                <a:latin typeface="함초롬바탕"/>
                <a:cs typeface="함초롬바탕"/>
              </a:rPr>
              <a:t>5G,</a:t>
            </a:r>
            <a:r>
              <a:rPr sz="1200" b="1" spc="-165" dirty="0">
                <a:solidFill>
                  <a:srgbClr val="DB526A"/>
                </a:solidFill>
                <a:latin typeface="함초롬바탕"/>
                <a:cs typeface="함초롬바탕"/>
              </a:rPr>
              <a:t> </a:t>
            </a:r>
            <a:r>
              <a:rPr sz="1200" b="1" spc="-100" dirty="0">
                <a:solidFill>
                  <a:srgbClr val="DB526A"/>
                </a:solidFill>
                <a:latin typeface="함초롬바탕"/>
                <a:cs typeface="함초롬바탕"/>
              </a:rPr>
              <a:t>엣지</a:t>
            </a:r>
            <a:r>
              <a:rPr sz="1200" b="1" spc="-175" dirty="0">
                <a:solidFill>
                  <a:srgbClr val="DB526A"/>
                </a:solidFill>
                <a:latin typeface="함초롬바탕"/>
                <a:cs typeface="함초롬바탕"/>
              </a:rPr>
              <a:t> </a:t>
            </a:r>
            <a:r>
              <a:rPr sz="1200" b="1" spc="-95" dirty="0">
                <a:solidFill>
                  <a:srgbClr val="DB526A"/>
                </a:solidFill>
                <a:latin typeface="함초롬바탕"/>
                <a:cs typeface="함초롬바탕"/>
              </a:rPr>
              <a:t>컴퓨팅,</a:t>
            </a:r>
            <a:r>
              <a:rPr sz="1200" b="1" spc="-195" dirty="0">
                <a:solidFill>
                  <a:srgbClr val="DB526A"/>
                </a:solidFill>
                <a:latin typeface="함초롬바탕"/>
                <a:cs typeface="함초롬바탕"/>
              </a:rPr>
              <a:t> </a:t>
            </a:r>
            <a:r>
              <a:rPr sz="1200" b="1" spc="-114" dirty="0">
                <a:solidFill>
                  <a:srgbClr val="DB526A"/>
                </a:solidFill>
                <a:latin typeface="함초롬바탕"/>
                <a:cs typeface="함초롬바탕"/>
              </a:rPr>
              <a:t>클라우드</a:t>
            </a:r>
            <a:r>
              <a:rPr sz="1200" b="1" spc="-185" dirty="0">
                <a:solidFill>
                  <a:srgbClr val="DB526A"/>
                </a:solidFill>
                <a:latin typeface="함초롬바탕"/>
                <a:cs typeface="함초롬바탕"/>
              </a:rPr>
              <a:t> </a:t>
            </a:r>
            <a:r>
              <a:rPr sz="1200" b="1" spc="50" dirty="0">
                <a:solidFill>
                  <a:srgbClr val="DB526A"/>
                </a:solidFill>
                <a:latin typeface="함초롬바탕"/>
                <a:cs typeface="함초롬바탕"/>
              </a:rPr>
              <a:t>AI</a:t>
            </a:r>
            <a:r>
              <a:rPr sz="1200" b="1" spc="-160" dirty="0">
                <a:solidFill>
                  <a:srgbClr val="DB526A"/>
                </a:solidFill>
                <a:latin typeface="함초롬바탕"/>
                <a:cs typeface="함초롬바탕"/>
              </a:rPr>
              <a:t> </a:t>
            </a:r>
            <a:r>
              <a:rPr sz="1200" b="1" spc="-75" dirty="0">
                <a:solidFill>
                  <a:srgbClr val="DB526A"/>
                </a:solidFill>
                <a:latin typeface="함초롬바탕"/>
                <a:cs typeface="함초롬바탕"/>
              </a:rPr>
              <a:t>의</a:t>
            </a:r>
            <a:r>
              <a:rPr sz="1200" b="1" spc="-155" dirty="0">
                <a:solidFill>
                  <a:srgbClr val="DB526A"/>
                </a:solidFill>
                <a:latin typeface="함초롬바탕"/>
                <a:cs typeface="함초롬바탕"/>
              </a:rPr>
              <a:t> </a:t>
            </a:r>
            <a:r>
              <a:rPr sz="1200" b="1" spc="-114" dirty="0">
                <a:solidFill>
                  <a:srgbClr val="DB526A"/>
                </a:solidFill>
                <a:latin typeface="함초롬바탕"/>
                <a:cs typeface="함초롬바탕"/>
              </a:rPr>
              <a:t>결합</a:t>
            </a:r>
            <a:r>
              <a:rPr sz="1200" spc="-114" dirty="0">
                <a:solidFill>
                  <a:srgbClr val="464646"/>
                </a:solidFill>
                <a:latin typeface="함초롬바탕"/>
                <a:cs typeface="함초롬바탕"/>
              </a:rPr>
              <a:t>으로</a:t>
            </a:r>
            <a:r>
              <a:rPr sz="1200" spc="-204" dirty="0">
                <a:solidFill>
                  <a:srgbClr val="464646"/>
                </a:solidFill>
                <a:latin typeface="함초롬바탕"/>
                <a:cs typeface="함초롬바탕"/>
              </a:rPr>
              <a:t> </a:t>
            </a:r>
            <a:r>
              <a:rPr sz="1200" spc="-20" dirty="0">
                <a:latin typeface="함초롬바탕"/>
                <a:cs typeface="함초롬바탕"/>
              </a:rPr>
              <a:t>이루어짐</a:t>
            </a:r>
            <a:endParaRPr sz="1200" dirty="0">
              <a:latin typeface="함초롬바탕"/>
              <a:cs typeface="함초롬바탕"/>
            </a:endParaRPr>
          </a:p>
          <a:p>
            <a:pPr marL="371475" marR="266700" lvl="1" indent="-143510">
              <a:lnSpc>
                <a:spcPct val="110000"/>
              </a:lnSpc>
              <a:spcBef>
                <a:spcPts val="409"/>
              </a:spcBef>
              <a:buFont typeface="Arial"/>
              <a:buChar char="•"/>
              <a:tabLst>
                <a:tab pos="372745" algn="l"/>
                <a:tab pos="1549400" algn="l"/>
                <a:tab pos="2486660" algn="l"/>
              </a:tabLst>
            </a:pPr>
            <a:r>
              <a:rPr sz="1100" b="1" spc="-95" dirty="0">
                <a:solidFill>
                  <a:srgbClr val="DB526A"/>
                </a:solidFill>
                <a:latin typeface="함초롬바탕"/>
                <a:cs typeface="함초롬바탕"/>
              </a:rPr>
              <a:t>대표적인</a:t>
            </a:r>
            <a:r>
              <a:rPr sz="1100" b="1" spc="-195" dirty="0">
                <a:solidFill>
                  <a:srgbClr val="DB526A"/>
                </a:solidFill>
                <a:latin typeface="함초롬바탕"/>
                <a:cs typeface="함초롬바탕"/>
              </a:rPr>
              <a:t> </a:t>
            </a:r>
            <a:r>
              <a:rPr sz="1100" b="1" spc="-90" dirty="0">
                <a:solidFill>
                  <a:srgbClr val="DB526A"/>
                </a:solidFill>
                <a:latin typeface="함초롬바탕"/>
                <a:cs typeface="함초롬바탕"/>
              </a:rPr>
              <a:t>예시는</a:t>
            </a:r>
            <a:r>
              <a:rPr sz="1100" b="1" spc="-165" dirty="0">
                <a:solidFill>
                  <a:srgbClr val="DB526A"/>
                </a:solidFill>
                <a:latin typeface="함초롬바탕"/>
                <a:cs typeface="함초롬바탕"/>
              </a:rPr>
              <a:t> </a:t>
            </a:r>
            <a:r>
              <a:rPr sz="1100" b="1" spc="-90" dirty="0">
                <a:solidFill>
                  <a:srgbClr val="DB526A"/>
                </a:solidFill>
                <a:latin typeface="함초롬바탕"/>
                <a:cs typeface="함초롬바탕"/>
              </a:rPr>
              <a:t>스마트</a:t>
            </a:r>
            <a:r>
              <a:rPr sz="1100" b="1" spc="-180" dirty="0">
                <a:solidFill>
                  <a:srgbClr val="DB526A"/>
                </a:solidFill>
                <a:latin typeface="함초롬바탕"/>
                <a:cs typeface="함초롬바탕"/>
              </a:rPr>
              <a:t> </a:t>
            </a:r>
            <a:r>
              <a:rPr sz="1100" b="1" spc="-80" dirty="0">
                <a:solidFill>
                  <a:srgbClr val="DB526A"/>
                </a:solidFill>
                <a:latin typeface="함초롬바탕"/>
                <a:cs typeface="함초롬바탕"/>
              </a:rPr>
              <a:t>공</a:t>
            </a:r>
            <a:r>
              <a:rPr sz="1100" spc="-80" dirty="0">
                <a:solidFill>
                  <a:srgbClr val="464646"/>
                </a:solidFill>
                <a:latin typeface="함초롬바탕"/>
                <a:cs typeface="함초롬바탕"/>
              </a:rPr>
              <a:t>으로</a:t>
            </a:r>
            <a:r>
              <a:rPr sz="1100" spc="-80" dirty="0">
                <a:latin typeface="함초롬돋움"/>
                <a:cs typeface="함초롬돋움"/>
              </a:rPr>
              <a:t>,</a:t>
            </a:r>
            <a:r>
              <a:rPr sz="1100" spc="-210" dirty="0">
                <a:latin typeface="함초롬돋움"/>
                <a:cs typeface="함초롬돋움"/>
              </a:rPr>
              <a:t> </a:t>
            </a:r>
            <a:r>
              <a:rPr sz="1100" spc="-90" dirty="0">
                <a:latin typeface="함초롬돋움"/>
                <a:cs typeface="함초롬돋움"/>
              </a:rPr>
              <a:t>AI</a:t>
            </a:r>
            <a:r>
              <a:rPr sz="1100" spc="-90" dirty="0">
                <a:latin typeface="함초롬바탕"/>
                <a:cs typeface="함초롬바탕"/>
              </a:rPr>
              <a:t>기반</a:t>
            </a:r>
            <a:r>
              <a:rPr sz="1100" spc="-150" dirty="0">
                <a:latin typeface="함초롬바탕"/>
                <a:cs typeface="함초롬바탕"/>
              </a:rPr>
              <a:t> </a:t>
            </a:r>
            <a:r>
              <a:rPr sz="1100" spc="-100" dirty="0">
                <a:latin typeface="함초롬바탕"/>
                <a:cs typeface="함초롬바탕"/>
              </a:rPr>
              <a:t>제조시스템을</a:t>
            </a:r>
            <a:r>
              <a:rPr sz="1100" spc="-204" dirty="0">
                <a:latin typeface="함초롬바탕"/>
                <a:cs typeface="함초롬바탕"/>
              </a:rPr>
              <a:t> </a:t>
            </a:r>
            <a:r>
              <a:rPr sz="1100" spc="-90" dirty="0">
                <a:latin typeface="함초롬바탕"/>
                <a:cs typeface="함초롬바탕"/>
              </a:rPr>
              <a:t>도입해</a:t>
            </a:r>
            <a:r>
              <a:rPr sz="1100" spc="-165" dirty="0">
                <a:latin typeface="함초롬바탕"/>
                <a:cs typeface="함초롬바탕"/>
              </a:rPr>
              <a:t> </a:t>
            </a:r>
            <a:r>
              <a:rPr sz="1100" spc="-95" dirty="0">
                <a:latin typeface="함초롬바탕"/>
                <a:cs typeface="함초롬바탕"/>
              </a:rPr>
              <a:t>데이터를</a:t>
            </a:r>
            <a:r>
              <a:rPr sz="1100" spc="-195" dirty="0">
                <a:latin typeface="함초롬바탕"/>
                <a:cs typeface="함초롬바탕"/>
              </a:rPr>
              <a:t> </a:t>
            </a:r>
            <a:r>
              <a:rPr sz="1100" spc="-95" dirty="0">
                <a:latin typeface="함초롬바탕"/>
                <a:cs typeface="함초롬바탕"/>
              </a:rPr>
              <a:t>실시간으로</a:t>
            </a:r>
            <a:r>
              <a:rPr sz="1100" spc="-195" dirty="0">
                <a:latin typeface="함초롬바탕"/>
                <a:cs typeface="함초롬바탕"/>
              </a:rPr>
              <a:t> </a:t>
            </a:r>
            <a:r>
              <a:rPr sz="1100" spc="-95" dirty="0">
                <a:latin typeface="함초롬바탕"/>
                <a:cs typeface="함초롬바탕"/>
              </a:rPr>
              <a:t>수집하고</a:t>
            </a:r>
            <a:r>
              <a:rPr sz="1100" spc="-195" dirty="0">
                <a:latin typeface="함초롬바탕"/>
                <a:cs typeface="함초롬바탕"/>
              </a:rPr>
              <a:t> </a:t>
            </a:r>
            <a:r>
              <a:rPr sz="1100" spc="-90" dirty="0">
                <a:latin typeface="함초롬바탕"/>
                <a:cs typeface="함초롬바탕"/>
              </a:rPr>
              <a:t>분석해</a:t>
            </a:r>
            <a:r>
              <a:rPr sz="1100" spc="-160" dirty="0">
                <a:latin typeface="함초롬바탕"/>
                <a:cs typeface="함초롬바탕"/>
              </a:rPr>
              <a:t> </a:t>
            </a:r>
            <a:r>
              <a:rPr sz="1100" spc="-60" dirty="0">
                <a:latin typeface="함초롬바탕"/>
                <a:cs typeface="함초롬바탕"/>
              </a:rPr>
              <a:t>이를 </a:t>
            </a:r>
            <a:r>
              <a:rPr sz="1100" spc="-90" dirty="0">
                <a:latin typeface="함초롬바탕"/>
                <a:cs typeface="함초롬바탕"/>
              </a:rPr>
              <a:t>토대로</a:t>
            </a:r>
            <a:r>
              <a:rPr sz="1100" spc="-195" dirty="0">
                <a:latin typeface="함초롬바탕"/>
                <a:cs typeface="함초롬바탕"/>
              </a:rPr>
              <a:t> </a:t>
            </a:r>
            <a:r>
              <a:rPr sz="1100" spc="-90" dirty="0">
                <a:latin typeface="함초롬바탕"/>
                <a:cs typeface="함초롬바탕"/>
              </a:rPr>
              <a:t>목적에</a:t>
            </a:r>
            <a:r>
              <a:rPr sz="1100" spc="-175" dirty="0">
                <a:latin typeface="함초롬바탕"/>
                <a:cs typeface="함초롬바탕"/>
              </a:rPr>
              <a:t> </a:t>
            </a:r>
            <a:r>
              <a:rPr sz="1100" spc="-25" dirty="0">
                <a:latin typeface="함초롬바탕"/>
                <a:cs typeface="함초롬바탕"/>
              </a:rPr>
              <a:t>따라</a:t>
            </a:r>
            <a:r>
              <a:rPr sz="1100" dirty="0">
                <a:latin typeface="함초롬바탕"/>
                <a:cs typeface="함초롬바탕"/>
              </a:rPr>
              <a:t>	</a:t>
            </a:r>
            <a:r>
              <a:rPr sz="1100" spc="-85" dirty="0">
                <a:latin typeface="함초롬바탕"/>
                <a:cs typeface="함초롬바탕"/>
              </a:rPr>
              <a:t>황을</a:t>
            </a:r>
            <a:r>
              <a:rPr sz="1100" spc="-195" dirty="0">
                <a:latin typeface="함초롬바탕"/>
                <a:cs typeface="함초롬바탕"/>
              </a:rPr>
              <a:t> </a:t>
            </a:r>
            <a:r>
              <a:rPr sz="1100" spc="-10" dirty="0">
                <a:latin typeface="함초롬바탕"/>
                <a:cs typeface="함초롬바탕"/>
              </a:rPr>
              <a:t>제어하고</a:t>
            </a:r>
            <a:r>
              <a:rPr sz="1100" spc="-10" dirty="0">
                <a:latin typeface="함초롬돋움"/>
                <a:cs typeface="함초롬돋움"/>
              </a:rPr>
              <a:t>,</a:t>
            </a:r>
            <a:r>
              <a:rPr sz="1100" dirty="0">
                <a:latin typeface="함초롬돋움"/>
                <a:cs typeface="함초롬돋움"/>
              </a:rPr>
              <a:t>	</a:t>
            </a:r>
            <a:r>
              <a:rPr sz="1100" dirty="0">
                <a:latin typeface="함초롬바탕"/>
                <a:cs typeface="함초롬바탕"/>
              </a:rPr>
              <a:t>산</a:t>
            </a:r>
            <a:r>
              <a:rPr sz="1100" spc="145" dirty="0">
                <a:latin typeface="함초롬바탕"/>
                <a:cs typeface="함초롬바탕"/>
              </a:rPr>
              <a:t>  </a:t>
            </a:r>
            <a:r>
              <a:rPr sz="1100" spc="-60" dirty="0">
                <a:latin typeface="함초롬바탕"/>
                <a:cs typeface="함초롬바탕"/>
              </a:rPr>
              <a:t>을</a:t>
            </a:r>
            <a:r>
              <a:rPr sz="1100" spc="-200" dirty="0">
                <a:latin typeface="함초롬바탕"/>
                <a:cs typeface="함초롬바탕"/>
              </a:rPr>
              <a:t> </a:t>
            </a:r>
            <a:r>
              <a:rPr sz="1100" spc="-75" dirty="0">
                <a:latin typeface="함초롬바탕"/>
                <a:cs typeface="함초롬바탕"/>
              </a:rPr>
              <a:t>높이고</a:t>
            </a:r>
            <a:r>
              <a:rPr sz="1100" spc="-75" dirty="0">
                <a:latin typeface="함초롬돋움"/>
                <a:cs typeface="함초롬돋움"/>
              </a:rPr>
              <a:t>,</a:t>
            </a:r>
            <a:r>
              <a:rPr sz="1100" spc="-215" dirty="0">
                <a:latin typeface="함초롬돋움"/>
                <a:cs typeface="함초롬돋움"/>
              </a:rPr>
              <a:t> </a:t>
            </a:r>
            <a:r>
              <a:rPr sz="1100" spc="-85" dirty="0">
                <a:latin typeface="함초롬바탕"/>
                <a:cs typeface="함초롬바탕"/>
              </a:rPr>
              <a:t>품질</a:t>
            </a:r>
            <a:r>
              <a:rPr sz="1100" spc="-190" dirty="0">
                <a:latin typeface="함초롬바탕"/>
                <a:cs typeface="함초롬바탕"/>
              </a:rPr>
              <a:t> </a:t>
            </a:r>
            <a:r>
              <a:rPr sz="1100" spc="-95" dirty="0">
                <a:latin typeface="함초롬바탕"/>
                <a:cs typeface="함초롬바탕"/>
              </a:rPr>
              <a:t>관리에서</a:t>
            </a:r>
            <a:r>
              <a:rPr sz="1100" spc="-200" dirty="0">
                <a:latin typeface="함초롬바탕"/>
                <a:cs typeface="함초롬바탕"/>
              </a:rPr>
              <a:t> </a:t>
            </a:r>
            <a:r>
              <a:rPr sz="1100" spc="-90" dirty="0">
                <a:latin typeface="함초롬바탕"/>
                <a:cs typeface="함초롬바탕"/>
              </a:rPr>
              <a:t>오류를</a:t>
            </a:r>
            <a:r>
              <a:rPr sz="1100" spc="-204" dirty="0">
                <a:latin typeface="함초롬바탕"/>
                <a:cs typeface="함초롬바탕"/>
              </a:rPr>
              <a:t> </a:t>
            </a:r>
            <a:r>
              <a:rPr sz="1100" spc="-25" dirty="0">
                <a:latin typeface="함초롬바탕"/>
                <a:cs typeface="함초롬바탕"/>
              </a:rPr>
              <a:t>줄임</a:t>
            </a:r>
            <a:endParaRPr sz="1100" dirty="0">
              <a:latin typeface="함초롬바탕"/>
              <a:cs typeface="함초롬바탕"/>
            </a:endParaRPr>
          </a:p>
          <a:p>
            <a:pPr marL="157480" indent="-144780">
              <a:lnSpc>
                <a:spcPct val="100000"/>
              </a:lnSpc>
              <a:spcBef>
                <a:spcPts val="535"/>
              </a:spcBef>
              <a:buClr>
                <a:srgbClr val="DB526A"/>
              </a:buClr>
              <a:buFont typeface="Arial"/>
              <a:buChar char="■"/>
              <a:tabLst>
                <a:tab pos="157480" algn="l"/>
              </a:tabLst>
            </a:pPr>
            <a:r>
              <a:rPr sz="1200" spc="-110" dirty="0">
                <a:latin typeface="함초롬바탕"/>
                <a:cs typeface="함초롬바탕"/>
              </a:rPr>
              <a:t>초연결</a:t>
            </a:r>
            <a:r>
              <a:rPr sz="1200" spc="-190" dirty="0">
                <a:latin typeface="함초롬바탕"/>
                <a:cs typeface="함초롬바탕"/>
              </a:rPr>
              <a:t> </a:t>
            </a:r>
            <a:r>
              <a:rPr sz="1200" spc="-114" dirty="0">
                <a:latin typeface="함초롬바탕"/>
                <a:cs typeface="함초롬바탕"/>
              </a:rPr>
              <a:t>인프라의</a:t>
            </a:r>
            <a:r>
              <a:rPr sz="1200" spc="-185" dirty="0">
                <a:latin typeface="함초롬바탕"/>
                <a:cs typeface="함초롬바탕"/>
              </a:rPr>
              <a:t> </a:t>
            </a:r>
            <a:r>
              <a:rPr sz="1200" spc="-110" dirty="0">
                <a:latin typeface="함초롬바탕"/>
                <a:cs typeface="함초롬바탕"/>
              </a:rPr>
              <a:t>구축은</a:t>
            </a:r>
            <a:r>
              <a:rPr sz="1200" spc="-185" dirty="0">
                <a:latin typeface="함초롬바탕"/>
                <a:cs typeface="함초롬바탕"/>
              </a:rPr>
              <a:t> </a:t>
            </a:r>
            <a:r>
              <a:rPr sz="1200" spc="-75" dirty="0">
                <a:latin typeface="함초롬바탕"/>
                <a:cs typeface="함초롬바탕"/>
              </a:rPr>
              <a:t>세</a:t>
            </a:r>
            <a:r>
              <a:rPr sz="1200" spc="-155" dirty="0">
                <a:latin typeface="함초롬바탕"/>
                <a:cs typeface="함초롬바탕"/>
              </a:rPr>
              <a:t> </a:t>
            </a:r>
            <a:r>
              <a:rPr sz="1200" spc="-100" dirty="0">
                <a:latin typeface="함초롬바탕"/>
                <a:cs typeface="함초롬바탕"/>
              </a:rPr>
              <a:t>가지</a:t>
            </a:r>
            <a:r>
              <a:rPr sz="1200" spc="-185" dirty="0">
                <a:latin typeface="함초롬바탕"/>
                <a:cs typeface="함초롬바탕"/>
              </a:rPr>
              <a:t> </a:t>
            </a:r>
            <a:r>
              <a:rPr sz="1200" spc="-114" dirty="0">
                <a:latin typeface="함초롬바탕"/>
                <a:cs typeface="함초롬바탕"/>
              </a:rPr>
              <a:t>핵심적인</a:t>
            </a:r>
            <a:r>
              <a:rPr sz="1200" spc="-190" dirty="0">
                <a:latin typeface="함초롬바탕"/>
                <a:cs typeface="함초롬바탕"/>
              </a:rPr>
              <a:t> </a:t>
            </a:r>
            <a:r>
              <a:rPr sz="1200" spc="-110" dirty="0">
                <a:latin typeface="함초롬바탕"/>
                <a:cs typeface="함초롬바탕"/>
              </a:rPr>
              <a:t>변화를</a:t>
            </a:r>
            <a:r>
              <a:rPr sz="1200" spc="-185" dirty="0">
                <a:latin typeface="함초롬바탕"/>
                <a:cs typeface="함초롬바탕"/>
              </a:rPr>
              <a:t> </a:t>
            </a:r>
            <a:r>
              <a:rPr sz="1200" spc="-110" dirty="0">
                <a:latin typeface="함초롬바탕"/>
                <a:cs typeface="함초롬바탕"/>
              </a:rPr>
              <a:t>가져올</a:t>
            </a:r>
            <a:r>
              <a:rPr sz="1200" spc="-175" dirty="0">
                <a:latin typeface="함초롬바탕"/>
                <a:cs typeface="함초롬바탕"/>
              </a:rPr>
              <a:t> </a:t>
            </a:r>
            <a:r>
              <a:rPr sz="1200" spc="-110" dirty="0">
                <a:latin typeface="함초롬바탕"/>
                <a:cs typeface="함초롬바탕"/>
              </a:rPr>
              <a:t>것으로</a:t>
            </a:r>
            <a:r>
              <a:rPr sz="1200" spc="-185" dirty="0">
                <a:latin typeface="함초롬바탕"/>
                <a:cs typeface="함초롬바탕"/>
              </a:rPr>
              <a:t> </a:t>
            </a:r>
            <a:r>
              <a:rPr sz="1200" spc="-35" dirty="0">
                <a:latin typeface="함초롬바탕"/>
                <a:cs typeface="함초롬바탕"/>
              </a:rPr>
              <a:t>보임</a:t>
            </a:r>
            <a:endParaRPr sz="1200" dirty="0">
              <a:latin typeface="함초롬바탕"/>
              <a:cs typeface="함초롬바탕"/>
            </a:endParaRPr>
          </a:p>
          <a:p>
            <a:pPr marL="371475" marR="5080" lvl="1" indent="-142875">
              <a:lnSpc>
                <a:spcPct val="110000"/>
              </a:lnSpc>
              <a:spcBef>
                <a:spcPts val="415"/>
              </a:spcBef>
              <a:buClr>
                <a:srgbClr val="DB526A"/>
              </a:buClr>
              <a:buFont typeface="Arial"/>
              <a:buChar char="•"/>
              <a:tabLst>
                <a:tab pos="372745" algn="l"/>
              </a:tabLst>
            </a:pPr>
            <a:r>
              <a:rPr sz="1100" b="1" dirty="0">
                <a:latin typeface="함초롬바탕"/>
                <a:cs typeface="함초롬바탕"/>
              </a:rPr>
              <a:t>실시간</a:t>
            </a:r>
            <a:r>
              <a:rPr sz="1100" b="1" spc="135" dirty="0">
                <a:latin typeface="함초롬바탕"/>
                <a:cs typeface="함초롬바탕"/>
              </a:rPr>
              <a:t>  </a:t>
            </a:r>
            <a:r>
              <a:rPr sz="1100" b="1" spc="-60" dirty="0">
                <a:latin typeface="함초롬바탕"/>
                <a:cs typeface="함초롬바탕"/>
              </a:rPr>
              <a:t>의</a:t>
            </a:r>
            <a:r>
              <a:rPr sz="1100" b="1" spc="-215" dirty="0">
                <a:latin typeface="함초롬바탕"/>
                <a:cs typeface="함초롬바탕"/>
              </a:rPr>
              <a:t> </a:t>
            </a:r>
            <a:r>
              <a:rPr sz="1100" b="1" spc="-85" dirty="0">
                <a:latin typeface="함초롬바탕"/>
                <a:cs typeface="함초롬바탕"/>
              </a:rPr>
              <a:t>실현</a:t>
            </a:r>
            <a:r>
              <a:rPr sz="1100" spc="-85" dirty="0">
                <a:latin typeface="함초롬돋움"/>
                <a:cs typeface="함초롬돋움"/>
              </a:rPr>
              <a:t>:</a:t>
            </a:r>
            <a:r>
              <a:rPr sz="1100" spc="-210" dirty="0">
                <a:latin typeface="함초롬돋움"/>
                <a:cs typeface="함초롬돋움"/>
              </a:rPr>
              <a:t> </a:t>
            </a:r>
            <a:r>
              <a:rPr sz="1100" spc="-45" dirty="0">
                <a:latin typeface="함초롬돋움"/>
                <a:cs typeface="함초롬돋움"/>
              </a:rPr>
              <a:t>5G/GG</a:t>
            </a:r>
            <a:r>
              <a:rPr sz="1100" spc="-190" dirty="0">
                <a:latin typeface="함초롬돋움"/>
                <a:cs typeface="함초롬돋움"/>
              </a:rPr>
              <a:t> </a:t>
            </a:r>
            <a:r>
              <a:rPr sz="1100" spc="-60" dirty="0">
                <a:latin typeface="함초롬바탕"/>
                <a:cs typeface="함초롬바탕"/>
              </a:rPr>
              <a:t>와</a:t>
            </a:r>
            <a:r>
              <a:rPr sz="1100" spc="-185" dirty="0">
                <a:latin typeface="함초롬바탕"/>
                <a:cs typeface="함초롬바탕"/>
              </a:rPr>
              <a:t> </a:t>
            </a:r>
            <a:r>
              <a:rPr sz="1100" spc="-85" dirty="0">
                <a:latin typeface="함초롬바탕"/>
                <a:cs typeface="함초롬바탕"/>
              </a:rPr>
              <a:t>엣지</a:t>
            </a:r>
            <a:r>
              <a:rPr sz="1100" spc="-195" dirty="0">
                <a:latin typeface="함초롬바탕"/>
                <a:cs typeface="함초롬바탕"/>
              </a:rPr>
              <a:t> </a:t>
            </a:r>
            <a:r>
              <a:rPr sz="1100" spc="-70" dirty="0">
                <a:latin typeface="함초롬돋움"/>
                <a:cs typeface="함초롬돋움"/>
              </a:rPr>
              <a:t>AI</a:t>
            </a:r>
            <a:r>
              <a:rPr sz="1100" spc="-170" dirty="0">
                <a:latin typeface="함초롬돋움"/>
                <a:cs typeface="함초롬돋움"/>
              </a:rPr>
              <a:t> </a:t>
            </a:r>
            <a:r>
              <a:rPr sz="1100" spc="-60" dirty="0">
                <a:latin typeface="함초롬바탕"/>
                <a:cs typeface="함초롬바탕"/>
              </a:rPr>
              <a:t>의</a:t>
            </a:r>
            <a:r>
              <a:rPr sz="1100" spc="-185" dirty="0">
                <a:latin typeface="함초롬바탕"/>
                <a:cs typeface="함초롬바탕"/>
              </a:rPr>
              <a:t> </a:t>
            </a:r>
            <a:r>
              <a:rPr sz="1100" spc="-90" dirty="0">
                <a:latin typeface="함초롬바탕"/>
                <a:cs typeface="함초롬바탕"/>
              </a:rPr>
              <a:t>결합은</a:t>
            </a:r>
            <a:r>
              <a:rPr sz="1100" spc="-210" dirty="0">
                <a:latin typeface="함초롬바탕"/>
                <a:cs typeface="함초롬바탕"/>
              </a:rPr>
              <a:t> </a:t>
            </a:r>
            <a:r>
              <a:rPr sz="1100" spc="-95" dirty="0">
                <a:latin typeface="함초롬바탕"/>
                <a:cs typeface="함초롬바탕"/>
              </a:rPr>
              <a:t>지연시간을</a:t>
            </a:r>
            <a:r>
              <a:rPr sz="1100" spc="-215" dirty="0">
                <a:latin typeface="함초롬바탕"/>
                <a:cs typeface="함초롬바탕"/>
              </a:rPr>
              <a:t> </a:t>
            </a:r>
            <a:r>
              <a:rPr sz="1100" spc="-90" dirty="0">
                <a:latin typeface="함초롬바탕"/>
                <a:cs typeface="함초롬바탕"/>
              </a:rPr>
              <a:t>사실</a:t>
            </a:r>
            <a:r>
              <a:rPr sz="1100" spc="-210" dirty="0">
                <a:latin typeface="함초롬바탕"/>
                <a:cs typeface="함초롬바탕"/>
              </a:rPr>
              <a:t> </a:t>
            </a:r>
            <a:r>
              <a:rPr sz="1100" spc="-90" dirty="0">
                <a:latin typeface="함초롬바탕"/>
                <a:cs typeface="함초롬바탕"/>
              </a:rPr>
              <a:t>제로에</a:t>
            </a:r>
            <a:r>
              <a:rPr sz="1100" spc="-210" dirty="0">
                <a:latin typeface="함초롬바탕"/>
                <a:cs typeface="함초롬바탕"/>
              </a:rPr>
              <a:t> </a:t>
            </a:r>
            <a:r>
              <a:rPr sz="1100" spc="-90" dirty="0">
                <a:latin typeface="함초롬바탕"/>
                <a:cs typeface="함초롬바탕"/>
              </a:rPr>
              <a:t>가깝게</a:t>
            </a:r>
            <a:r>
              <a:rPr sz="1100" spc="-210" dirty="0">
                <a:latin typeface="함초롬바탕"/>
                <a:cs typeface="함초롬바탕"/>
              </a:rPr>
              <a:t> </a:t>
            </a:r>
            <a:r>
              <a:rPr sz="1100" spc="-85" dirty="0">
                <a:latin typeface="함초롬바탕"/>
                <a:cs typeface="함초롬바탕"/>
              </a:rPr>
              <a:t>만들었으며</a:t>
            </a:r>
            <a:r>
              <a:rPr sz="1100" spc="-85" dirty="0">
                <a:latin typeface="함초롬돋움"/>
                <a:cs typeface="함초롬돋움"/>
              </a:rPr>
              <a:t>,</a:t>
            </a:r>
            <a:r>
              <a:rPr sz="1100" spc="-215" dirty="0">
                <a:latin typeface="함초롬돋움"/>
                <a:cs typeface="함초롬돋움"/>
              </a:rPr>
              <a:t> </a:t>
            </a:r>
            <a:r>
              <a:rPr sz="1100" spc="-85" dirty="0">
                <a:latin typeface="함초롬바탕"/>
                <a:cs typeface="함초롬바탕"/>
              </a:rPr>
              <a:t>이는</a:t>
            </a:r>
            <a:r>
              <a:rPr sz="1100" spc="-195" dirty="0">
                <a:latin typeface="함초롬바탕"/>
                <a:cs typeface="함초롬바탕"/>
              </a:rPr>
              <a:t> </a:t>
            </a:r>
            <a:r>
              <a:rPr sz="1100" spc="-85" dirty="0">
                <a:latin typeface="함초롬바탕"/>
                <a:cs typeface="함초롬바탕"/>
              </a:rPr>
              <a:t>원격</a:t>
            </a:r>
            <a:r>
              <a:rPr sz="1100" spc="-195" dirty="0">
                <a:latin typeface="함초롬바탕"/>
                <a:cs typeface="함초롬바탕"/>
              </a:rPr>
              <a:t> </a:t>
            </a:r>
            <a:r>
              <a:rPr sz="1100" spc="-75" dirty="0">
                <a:latin typeface="함초롬바탕"/>
                <a:cs typeface="함초롬바탕"/>
              </a:rPr>
              <a:t>수술이나 </a:t>
            </a:r>
            <a:r>
              <a:rPr sz="1100" spc="-95" dirty="0">
                <a:latin typeface="함초롬바탕"/>
                <a:cs typeface="함초롬바탕"/>
              </a:rPr>
              <a:t>자율주행과</a:t>
            </a:r>
            <a:r>
              <a:rPr sz="1100" spc="-200" dirty="0">
                <a:latin typeface="함초롬바탕"/>
                <a:cs typeface="함초롬바탕"/>
              </a:rPr>
              <a:t> </a:t>
            </a:r>
            <a:r>
              <a:rPr sz="1100" spc="-85" dirty="0">
                <a:latin typeface="함초롬바탕"/>
                <a:cs typeface="함초롬바탕"/>
              </a:rPr>
              <a:t>같은</a:t>
            </a:r>
            <a:r>
              <a:rPr sz="1100" spc="-165" dirty="0">
                <a:latin typeface="함초롬바탕"/>
                <a:cs typeface="함초롬바탕"/>
              </a:rPr>
              <a:t> </a:t>
            </a:r>
            <a:r>
              <a:rPr sz="1100" spc="-90" dirty="0">
                <a:latin typeface="함초롬바탕"/>
                <a:cs typeface="함초롬바탕"/>
              </a:rPr>
              <a:t>고도의</a:t>
            </a:r>
            <a:r>
              <a:rPr sz="1100" spc="-185" dirty="0">
                <a:latin typeface="함초롬바탕"/>
                <a:cs typeface="함초롬바탕"/>
              </a:rPr>
              <a:t> </a:t>
            </a:r>
            <a:r>
              <a:rPr sz="1100" spc="-95" dirty="0">
                <a:latin typeface="함초롬바탕"/>
                <a:cs typeface="함초롬바탕"/>
              </a:rPr>
              <a:t>서비스를</a:t>
            </a:r>
            <a:r>
              <a:rPr sz="1100" spc="-175" dirty="0">
                <a:latin typeface="함초롬바탕"/>
                <a:cs typeface="함초롬바탕"/>
              </a:rPr>
              <a:t> </a:t>
            </a:r>
            <a:r>
              <a:rPr sz="1100" spc="-95" dirty="0">
                <a:latin typeface="함초롬바탕"/>
                <a:cs typeface="함초롬바탕"/>
              </a:rPr>
              <a:t>가능하게</a:t>
            </a:r>
            <a:r>
              <a:rPr sz="1100" spc="-200" dirty="0">
                <a:latin typeface="함초롬바탕"/>
                <a:cs typeface="함초롬바탕"/>
              </a:rPr>
              <a:t> </a:t>
            </a:r>
            <a:r>
              <a:rPr sz="1100" spc="-25" dirty="0">
                <a:latin typeface="함초롬바탕"/>
                <a:cs typeface="함초롬바탕"/>
              </a:rPr>
              <a:t>했음</a:t>
            </a:r>
            <a:endParaRPr sz="1100" dirty="0">
              <a:latin typeface="함초롬바탕"/>
              <a:cs typeface="함초롬바탕"/>
            </a:endParaRPr>
          </a:p>
          <a:p>
            <a:pPr marL="371475" marR="217804" lvl="1" indent="-142875">
              <a:lnSpc>
                <a:spcPct val="110000"/>
              </a:lnSpc>
              <a:spcBef>
                <a:spcPts val="395"/>
              </a:spcBef>
              <a:buClr>
                <a:srgbClr val="DB526A"/>
              </a:buClr>
              <a:buFont typeface="Arial"/>
              <a:buChar char="•"/>
              <a:tabLst>
                <a:tab pos="372745" algn="l"/>
              </a:tabLst>
            </a:pPr>
            <a:r>
              <a:rPr sz="1100" b="1" spc="-85" dirty="0">
                <a:latin typeface="함초롬바탕"/>
                <a:cs typeface="함초롬바탕"/>
              </a:rPr>
              <a:t>상황</a:t>
            </a:r>
            <a:r>
              <a:rPr sz="1100" b="1" spc="-180" dirty="0">
                <a:latin typeface="함초롬바탕"/>
                <a:cs typeface="함초롬바탕"/>
              </a:rPr>
              <a:t> </a:t>
            </a:r>
            <a:r>
              <a:rPr sz="1100" b="1" spc="-95" dirty="0">
                <a:latin typeface="함초롬바탕"/>
                <a:cs typeface="함초롬바탕"/>
              </a:rPr>
              <a:t>인지력의</a:t>
            </a:r>
            <a:r>
              <a:rPr sz="1100" b="1" spc="-185" dirty="0">
                <a:latin typeface="함초롬바탕"/>
                <a:cs typeface="함초롬바탕"/>
              </a:rPr>
              <a:t> </a:t>
            </a:r>
            <a:r>
              <a:rPr sz="1100" b="1" spc="-70" dirty="0">
                <a:latin typeface="함초롬바탕"/>
                <a:cs typeface="함초롬바탕"/>
              </a:rPr>
              <a:t>향상:</a:t>
            </a:r>
            <a:r>
              <a:rPr sz="1100" b="1" spc="-180" dirty="0">
                <a:latin typeface="함초롬바탕"/>
                <a:cs typeface="함초롬바탕"/>
              </a:rPr>
              <a:t> </a:t>
            </a:r>
            <a:r>
              <a:rPr sz="1100" spc="-70" dirty="0">
                <a:latin typeface="함초롬돋움"/>
                <a:cs typeface="함초롬돋움"/>
              </a:rPr>
              <a:t>AI</a:t>
            </a:r>
            <a:r>
              <a:rPr sz="1100" spc="-170" dirty="0">
                <a:latin typeface="함초롬돋움"/>
                <a:cs typeface="함초롬돋움"/>
              </a:rPr>
              <a:t> </a:t>
            </a:r>
            <a:r>
              <a:rPr sz="1100" spc="-60" dirty="0">
                <a:latin typeface="함초롬바탕"/>
                <a:cs typeface="함초롬바탕"/>
              </a:rPr>
              <a:t>와</a:t>
            </a:r>
            <a:r>
              <a:rPr sz="1100" spc="-165" dirty="0">
                <a:latin typeface="함초롬바탕"/>
                <a:cs typeface="함초롬바탕"/>
              </a:rPr>
              <a:t> </a:t>
            </a:r>
            <a:r>
              <a:rPr sz="1100" spc="-30" dirty="0">
                <a:latin typeface="함초롬돋움"/>
                <a:cs typeface="함초롬돋움"/>
              </a:rPr>
              <a:t>IoT</a:t>
            </a:r>
            <a:r>
              <a:rPr sz="1100" spc="-170" dirty="0">
                <a:latin typeface="함초롬돋움"/>
                <a:cs typeface="함초롬돋움"/>
              </a:rPr>
              <a:t> </a:t>
            </a:r>
            <a:r>
              <a:rPr sz="1100" spc="-60" dirty="0">
                <a:latin typeface="함초롬바탕"/>
                <a:cs typeface="함초롬바탕"/>
              </a:rPr>
              <a:t>의</a:t>
            </a:r>
            <a:r>
              <a:rPr sz="1100" spc="-160" dirty="0">
                <a:latin typeface="함초롬바탕"/>
                <a:cs typeface="함초롬바탕"/>
              </a:rPr>
              <a:t> </a:t>
            </a:r>
            <a:r>
              <a:rPr sz="1100" spc="-90" dirty="0">
                <a:latin typeface="함초롬바탕"/>
                <a:cs typeface="함초롬바탕"/>
              </a:rPr>
              <a:t>결합은</a:t>
            </a:r>
            <a:r>
              <a:rPr sz="1100" spc="-195" dirty="0">
                <a:latin typeface="함초롬바탕"/>
                <a:cs typeface="함초롬바탕"/>
              </a:rPr>
              <a:t> </a:t>
            </a:r>
            <a:r>
              <a:rPr sz="1100" spc="-90" dirty="0">
                <a:latin typeface="함초롬바탕"/>
                <a:cs typeface="함초롬바탕"/>
              </a:rPr>
              <a:t>환경에</a:t>
            </a:r>
            <a:r>
              <a:rPr sz="1100" spc="-190" dirty="0">
                <a:latin typeface="함초롬바탕"/>
                <a:cs typeface="함초롬바탕"/>
              </a:rPr>
              <a:t> </a:t>
            </a:r>
            <a:r>
              <a:rPr sz="1100" spc="-85" dirty="0">
                <a:latin typeface="함초롬바탕"/>
                <a:cs typeface="함초롬바탕"/>
              </a:rPr>
              <a:t>대한</a:t>
            </a:r>
            <a:r>
              <a:rPr sz="1100" spc="-175" dirty="0">
                <a:latin typeface="함초롬바탕"/>
                <a:cs typeface="함초롬바탕"/>
              </a:rPr>
              <a:t> </a:t>
            </a:r>
            <a:r>
              <a:rPr sz="1100" spc="-90" dirty="0">
                <a:latin typeface="함초롬바탕"/>
                <a:cs typeface="함초롬바탕"/>
              </a:rPr>
              <a:t>정교한</a:t>
            </a:r>
            <a:r>
              <a:rPr sz="1100" spc="-175" dirty="0">
                <a:latin typeface="함초롬바탕"/>
                <a:cs typeface="함초롬바탕"/>
              </a:rPr>
              <a:t> </a:t>
            </a:r>
            <a:r>
              <a:rPr sz="1100" spc="-90" dirty="0">
                <a:latin typeface="함초롬바탕"/>
                <a:cs typeface="함초롬바탕"/>
              </a:rPr>
              <a:t>감지와</a:t>
            </a:r>
            <a:r>
              <a:rPr sz="1100" spc="-195" dirty="0">
                <a:latin typeface="함초롬바탕"/>
                <a:cs typeface="함초롬바탕"/>
              </a:rPr>
              <a:t> </a:t>
            </a:r>
            <a:r>
              <a:rPr sz="1100" spc="-90" dirty="0">
                <a:latin typeface="함초롬바탕"/>
                <a:cs typeface="함초롬바탕"/>
              </a:rPr>
              <a:t>이해를</a:t>
            </a:r>
            <a:r>
              <a:rPr sz="1100" spc="-190" dirty="0">
                <a:latin typeface="함초롬바탕"/>
                <a:cs typeface="함초롬바탕"/>
              </a:rPr>
              <a:t> </a:t>
            </a:r>
            <a:r>
              <a:rPr sz="1100" spc="-90" dirty="0">
                <a:latin typeface="함초롬바탕"/>
                <a:cs typeface="함초롬바탕"/>
              </a:rPr>
              <a:t>가능케</a:t>
            </a:r>
            <a:r>
              <a:rPr sz="1100" spc="-175" dirty="0">
                <a:latin typeface="함초롬바탕"/>
                <a:cs typeface="함초롬바탕"/>
              </a:rPr>
              <a:t> </a:t>
            </a:r>
            <a:r>
              <a:rPr sz="1100" spc="-80" dirty="0">
                <a:latin typeface="함초롬바탕"/>
                <a:cs typeface="함초롬바탕"/>
              </a:rPr>
              <a:t>하였음</a:t>
            </a:r>
            <a:r>
              <a:rPr sz="1100" spc="-80" dirty="0">
                <a:latin typeface="함초롬돋움"/>
                <a:cs typeface="함초롬돋움"/>
              </a:rPr>
              <a:t>.</a:t>
            </a:r>
            <a:r>
              <a:rPr sz="1100" spc="-204" dirty="0">
                <a:latin typeface="함초롬돋움"/>
                <a:cs typeface="함초롬돋움"/>
              </a:rPr>
              <a:t> </a:t>
            </a:r>
            <a:r>
              <a:rPr sz="1100" spc="-85" dirty="0">
                <a:latin typeface="함초롬바탕"/>
                <a:cs typeface="함초롬바탕"/>
              </a:rPr>
              <a:t>예를</a:t>
            </a:r>
            <a:r>
              <a:rPr sz="1100" spc="-175" dirty="0">
                <a:latin typeface="함초롬바탕"/>
                <a:cs typeface="함초롬바탕"/>
              </a:rPr>
              <a:t> </a:t>
            </a:r>
            <a:r>
              <a:rPr sz="1100" spc="-65" dirty="0">
                <a:latin typeface="함초롬바탕"/>
                <a:cs typeface="함초롬바탕"/>
              </a:rPr>
              <a:t>들어</a:t>
            </a:r>
            <a:r>
              <a:rPr sz="1100" spc="-65" dirty="0">
                <a:latin typeface="함초롬돋움"/>
                <a:cs typeface="함초롬돋움"/>
              </a:rPr>
              <a:t>,</a:t>
            </a:r>
            <a:r>
              <a:rPr sz="1100" spc="-190" dirty="0">
                <a:latin typeface="함초롬돋움"/>
                <a:cs typeface="함초롬돋움"/>
              </a:rPr>
              <a:t> </a:t>
            </a:r>
            <a:r>
              <a:rPr sz="1100" spc="-55" dirty="0">
                <a:latin typeface="함초롬바탕"/>
                <a:cs typeface="함초롬바탕"/>
              </a:rPr>
              <a:t>스마트 </a:t>
            </a:r>
            <a:r>
              <a:rPr sz="1100" spc="-100" dirty="0">
                <a:latin typeface="함초롬바탕"/>
                <a:cs typeface="함초롬바탕"/>
              </a:rPr>
              <a:t>팩토리에서는</a:t>
            </a:r>
            <a:r>
              <a:rPr sz="1100" spc="-215" dirty="0">
                <a:latin typeface="함초롬바탕"/>
                <a:cs typeface="함초롬바탕"/>
              </a:rPr>
              <a:t> </a:t>
            </a:r>
            <a:r>
              <a:rPr sz="1100" spc="-90" dirty="0">
                <a:latin typeface="함초롬바탕"/>
                <a:cs typeface="함초롬바탕"/>
              </a:rPr>
              <a:t>설비의</a:t>
            </a:r>
            <a:r>
              <a:rPr sz="1100" spc="-204" dirty="0">
                <a:latin typeface="함초롬바탕"/>
                <a:cs typeface="함초롬바탕"/>
              </a:rPr>
              <a:t> </a:t>
            </a:r>
            <a:r>
              <a:rPr sz="1100" dirty="0">
                <a:latin typeface="함초롬바탕"/>
                <a:cs typeface="함초롬바탕"/>
              </a:rPr>
              <a:t>고</a:t>
            </a:r>
            <a:r>
              <a:rPr sz="1100" spc="155" dirty="0">
                <a:latin typeface="함초롬바탕"/>
                <a:cs typeface="함초롬바탕"/>
              </a:rPr>
              <a:t>  </a:t>
            </a:r>
            <a:r>
              <a:rPr sz="1100" spc="-60" dirty="0">
                <a:latin typeface="함초롬바탕"/>
                <a:cs typeface="함초롬바탕"/>
              </a:rPr>
              <a:t>을</a:t>
            </a:r>
            <a:r>
              <a:rPr sz="1100" spc="-204" dirty="0">
                <a:latin typeface="함초롬바탕"/>
                <a:cs typeface="함초롬바탕"/>
              </a:rPr>
              <a:t> </a:t>
            </a:r>
            <a:r>
              <a:rPr sz="1100" spc="-85" dirty="0">
                <a:latin typeface="함초롬바탕"/>
                <a:cs typeface="함초롬바탕"/>
              </a:rPr>
              <a:t>평균</a:t>
            </a:r>
            <a:r>
              <a:rPr sz="1100" spc="-175" dirty="0">
                <a:latin typeface="함초롬바탕"/>
                <a:cs typeface="함초롬바탕"/>
              </a:rPr>
              <a:t> </a:t>
            </a:r>
            <a:r>
              <a:rPr sz="1100" spc="-65" dirty="0">
                <a:latin typeface="함초롬돋움"/>
                <a:cs typeface="함초롬돋움"/>
              </a:rPr>
              <a:t>48</a:t>
            </a:r>
            <a:r>
              <a:rPr sz="1100" spc="-65" dirty="0">
                <a:latin typeface="함초롬바탕"/>
                <a:cs typeface="함초롬바탕"/>
              </a:rPr>
              <a:t>시간</a:t>
            </a:r>
            <a:r>
              <a:rPr sz="1100" spc="-204" dirty="0">
                <a:latin typeface="함초롬바탕"/>
                <a:cs typeface="함초롬바탕"/>
              </a:rPr>
              <a:t> </a:t>
            </a:r>
            <a:r>
              <a:rPr sz="1100" spc="-85" dirty="0">
                <a:latin typeface="함초롬바탕"/>
                <a:cs typeface="함초롬바탕"/>
              </a:rPr>
              <a:t>전에</a:t>
            </a:r>
            <a:r>
              <a:rPr sz="1100" spc="-180" dirty="0">
                <a:latin typeface="함초롬바탕"/>
                <a:cs typeface="함초롬바탕"/>
              </a:rPr>
              <a:t> </a:t>
            </a:r>
            <a:r>
              <a:rPr sz="1100" spc="-90" dirty="0">
                <a:latin typeface="함초롬바탕"/>
                <a:cs typeface="함초롬바탕"/>
              </a:rPr>
              <a:t>예측할</a:t>
            </a:r>
            <a:r>
              <a:rPr sz="1100" spc="-204" dirty="0">
                <a:latin typeface="함초롬바탕"/>
                <a:cs typeface="함초롬바탕"/>
              </a:rPr>
              <a:t> </a:t>
            </a:r>
            <a:r>
              <a:rPr sz="1100" spc="-60" dirty="0">
                <a:latin typeface="함초롬바탕"/>
                <a:cs typeface="함초롬바탕"/>
              </a:rPr>
              <a:t>수</a:t>
            </a:r>
            <a:r>
              <a:rPr sz="1100" spc="-175" dirty="0">
                <a:latin typeface="함초롬바탕"/>
                <a:cs typeface="함초롬바탕"/>
              </a:rPr>
              <a:t> </a:t>
            </a:r>
            <a:r>
              <a:rPr sz="1100" spc="-25" dirty="0">
                <a:latin typeface="함초롬바탕"/>
                <a:cs typeface="함초롬바탕"/>
              </a:rPr>
              <a:t>있음</a:t>
            </a:r>
            <a:endParaRPr sz="1100" dirty="0">
              <a:latin typeface="함초롬바탕"/>
              <a:cs typeface="함초롬바탕"/>
            </a:endParaRPr>
          </a:p>
          <a:p>
            <a:pPr marL="372110" marR="541020" lvl="1" indent="-143510">
              <a:lnSpc>
                <a:spcPct val="110000"/>
              </a:lnSpc>
              <a:spcBef>
                <a:spcPts val="395"/>
              </a:spcBef>
              <a:buClr>
                <a:srgbClr val="DB526A"/>
              </a:buClr>
              <a:buFont typeface="Arial"/>
              <a:buChar char="•"/>
              <a:tabLst>
                <a:tab pos="372745" algn="l"/>
              </a:tabLst>
            </a:pPr>
            <a:r>
              <a:rPr sz="1100" b="1" spc="-90" dirty="0">
                <a:latin typeface="함초롬바탕"/>
                <a:cs typeface="함초롬바탕"/>
              </a:rPr>
              <a:t>자율적</a:t>
            </a:r>
            <a:r>
              <a:rPr sz="1100" b="1" spc="-195" dirty="0">
                <a:latin typeface="함초롬바탕"/>
                <a:cs typeface="함초롬바탕"/>
              </a:rPr>
              <a:t> </a:t>
            </a:r>
            <a:r>
              <a:rPr sz="1100" b="1" spc="-85" dirty="0">
                <a:latin typeface="함초롬바탕"/>
                <a:cs typeface="함초롬바탕"/>
              </a:rPr>
              <a:t>대응</a:t>
            </a:r>
            <a:r>
              <a:rPr sz="1100" b="1" spc="-175" dirty="0">
                <a:latin typeface="함초롬바탕"/>
                <a:cs typeface="함초롬바탕"/>
              </a:rPr>
              <a:t> </a:t>
            </a:r>
            <a:r>
              <a:rPr sz="1100" b="1" spc="-90" dirty="0">
                <a:latin typeface="함초롬바탕"/>
                <a:cs typeface="함초롬바탕"/>
              </a:rPr>
              <a:t>능력의</a:t>
            </a:r>
            <a:r>
              <a:rPr sz="1100" b="1" spc="-175" dirty="0">
                <a:latin typeface="함초롬바탕"/>
                <a:cs typeface="함초롬바탕"/>
              </a:rPr>
              <a:t> </a:t>
            </a:r>
            <a:r>
              <a:rPr sz="1100" b="1" spc="-70" dirty="0">
                <a:latin typeface="함초롬바탕"/>
                <a:cs typeface="함초롬바탕"/>
              </a:rPr>
              <a:t>확보:</a:t>
            </a:r>
            <a:r>
              <a:rPr sz="1100" b="1" spc="-180" dirty="0">
                <a:latin typeface="함초롬바탕"/>
                <a:cs typeface="함초롬바탕"/>
              </a:rPr>
              <a:t> </a:t>
            </a:r>
            <a:r>
              <a:rPr sz="1100" spc="-85" dirty="0">
                <a:latin typeface="함초롬돋움"/>
                <a:cs typeface="함초롬돋움"/>
              </a:rPr>
              <a:t>AI</a:t>
            </a:r>
            <a:r>
              <a:rPr sz="1100" spc="-85" dirty="0">
                <a:latin typeface="함초롬바탕"/>
                <a:cs typeface="함초롬바탕"/>
              </a:rPr>
              <a:t>는</a:t>
            </a:r>
            <a:r>
              <a:rPr sz="1100" spc="-165" dirty="0">
                <a:latin typeface="함초롬바탕"/>
                <a:cs typeface="함초롬바탕"/>
              </a:rPr>
              <a:t> </a:t>
            </a:r>
            <a:r>
              <a:rPr sz="1100" spc="-95" dirty="0">
                <a:latin typeface="함초롬바탕"/>
                <a:cs typeface="함초롬바탕"/>
              </a:rPr>
              <a:t>엣지에서</a:t>
            </a:r>
            <a:r>
              <a:rPr sz="1100" spc="-204" dirty="0">
                <a:latin typeface="함초롬바탕"/>
                <a:cs typeface="함초롬바탕"/>
              </a:rPr>
              <a:t> </a:t>
            </a:r>
            <a:r>
              <a:rPr sz="1100" spc="-95" dirty="0">
                <a:latin typeface="함초롬바탕"/>
                <a:cs typeface="함초롬바탕"/>
              </a:rPr>
              <a:t>실시간으로</a:t>
            </a:r>
            <a:r>
              <a:rPr sz="1100" spc="-200" dirty="0">
                <a:latin typeface="함초롬바탕"/>
                <a:cs typeface="함초롬바탕"/>
              </a:rPr>
              <a:t> </a:t>
            </a:r>
            <a:r>
              <a:rPr sz="1100" spc="-80" dirty="0">
                <a:latin typeface="함초롬바탕"/>
                <a:cs typeface="함초롬바탕"/>
              </a:rPr>
              <a:t>작동하면서</a:t>
            </a:r>
            <a:r>
              <a:rPr sz="1100" spc="-80" dirty="0">
                <a:latin typeface="함초롬돋움"/>
                <a:cs typeface="함초롬돋움"/>
              </a:rPr>
              <a:t>,</a:t>
            </a:r>
            <a:r>
              <a:rPr sz="1100" spc="10" dirty="0">
                <a:latin typeface="함초롬돋움"/>
                <a:cs typeface="함초롬돋움"/>
              </a:rPr>
              <a:t> </a:t>
            </a:r>
            <a:r>
              <a:rPr sz="1100" spc="-85" dirty="0">
                <a:latin typeface="함초롬바탕"/>
                <a:cs typeface="함초롬바탕"/>
              </a:rPr>
              <a:t>중앙</a:t>
            </a:r>
            <a:r>
              <a:rPr sz="1100" spc="-175" dirty="0">
                <a:latin typeface="함초롬바탕"/>
                <a:cs typeface="함초롬바탕"/>
              </a:rPr>
              <a:t> </a:t>
            </a:r>
            <a:r>
              <a:rPr sz="1100" spc="-95" dirty="0">
                <a:latin typeface="함초롬바탕"/>
                <a:cs typeface="함초롬바탕"/>
              </a:rPr>
              <a:t>시스템의</a:t>
            </a:r>
            <a:r>
              <a:rPr sz="1100" spc="-185" dirty="0">
                <a:latin typeface="함초롬바탕"/>
                <a:cs typeface="함초롬바탕"/>
              </a:rPr>
              <a:t> </a:t>
            </a:r>
            <a:r>
              <a:rPr sz="1100" spc="-85" dirty="0">
                <a:latin typeface="함초롬바탕"/>
                <a:cs typeface="함초롬바탕"/>
              </a:rPr>
              <a:t>개입</a:t>
            </a:r>
            <a:r>
              <a:rPr sz="1100" spc="-175" dirty="0">
                <a:latin typeface="함초롬바탕"/>
                <a:cs typeface="함초롬바탕"/>
              </a:rPr>
              <a:t> </a:t>
            </a:r>
            <a:r>
              <a:rPr sz="1100" spc="-90" dirty="0">
                <a:latin typeface="함초롬바탕"/>
                <a:cs typeface="함초롬바탕"/>
              </a:rPr>
              <a:t>없이도</a:t>
            </a:r>
            <a:r>
              <a:rPr sz="1100" spc="-190" dirty="0">
                <a:latin typeface="함초롬바탕"/>
                <a:cs typeface="함초롬바탕"/>
              </a:rPr>
              <a:t> </a:t>
            </a:r>
            <a:r>
              <a:rPr sz="1100" spc="-75" dirty="0">
                <a:latin typeface="함초롬바탕"/>
                <a:cs typeface="함초롬바탕"/>
              </a:rPr>
              <a:t>즉각적인 </a:t>
            </a:r>
            <a:r>
              <a:rPr sz="1100" spc="-95" dirty="0">
                <a:latin typeface="함초롬바탕"/>
                <a:cs typeface="함초롬바탕"/>
              </a:rPr>
              <a:t>의사결정과</a:t>
            </a:r>
            <a:r>
              <a:rPr sz="1100" spc="-200" dirty="0">
                <a:latin typeface="함초롬바탕"/>
                <a:cs typeface="함초롬바탕"/>
              </a:rPr>
              <a:t> </a:t>
            </a:r>
            <a:r>
              <a:rPr sz="1100" spc="-90" dirty="0">
                <a:latin typeface="함초롬바탕"/>
                <a:cs typeface="함초롬바탕"/>
              </a:rPr>
              <a:t>대응이</a:t>
            </a:r>
            <a:r>
              <a:rPr sz="1100" spc="-185" dirty="0">
                <a:latin typeface="함초롬바탕"/>
                <a:cs typeface="함초롬바탕"/>
              </a:rPr>
              <a:t> </a:t>
            </a:r>
            <a:r>
              <a:rPr sz="1100" spc="-20" dirty="0">
                <a:latin typeface="함초롬바탕"/>
                <a:cs typeface="함초롬바탕"/>
              </a:rPr>
              <a:t>가능해짐</a:t>
            </a:r>
            <a:endParaRPr sz="1100" dirty="0">
              <a:latin typeface="함초롬바탕"/>
              <a:cs typeface="함초롬바탕"/>
            </a:endParaRPr>
          </a:p>
          <a:p>
            <a:pPr marL="157480" indent="-144780">
              <a:lnSpc>
                <a:spcPct val="100000"/>
              </a:lnSpc>
              <a:spcBef>
                <a:spcPts val="535"/>
              </a:spcBef>
              <a:buClr>
                <a:srgbClr val="DB526A"/>
              </a:buClr>
              <a:buFont typeface="Arial"/>
              <a:buChar char="■"/>
              <a:tabLst>
                <a:tab pos="157480" algn="l"/>
              </a:tabLst>
            </a:pPr>
            <a:r>
              <a:rPr sz="1200" spc="-65" dirty="0">
                <a:latin typeface="함초롬돋움"/>
                <a:cs typeface="함초롬돋움"/>
              </a:rPr>
              <a:t>CES</a:t>
            </a:r>
            <a:r>
              <a:rPr sz="1200" spc="-170" dirty="0">
                <a:latin typeface="함초롬돋움"/>
                <a:cs typeface="함초롬돋움"/>
              </a:rPr>
              <a:t> </a:t>
            </a:r>
            <a:r>
              <a:rPr sz="1200" spc="-100" dirty="0">
                <a:latin typeface="함초롬바탕"/>
                <a:cs typeface="함초롬바탕"/>
              </a:rPr>
              <a:t>행사</a:t>
            </a:r>
            <a:r>
              <a:rPr sz="1200" spc="-190" dirty="0">
                <a:latin typeface="함초롬바탕"/>
                <a:cs typeface="함초롬바탕"/>
              </a:rPr>
              <a:t> </a:t>
            </a:r>
            <a:r>
              <a:rPr sz="1200" spc="-110" dirty="0">
                <a:latin typeface="함초롬바탕"/>
                <a:cs typeface="함초롬바탕"/>
              </a:rPr>
              <a:t>내에서</a:t>
            </a:r>
            <a:r>
              <a:rPr sz="1200" spc="-175" dirty="0">
                <a:latin typeface="함초롬바탕"/>
                <a:cs typeface="함초롬바탕"/>
              </a:rPr>
              <a:t> </a:t>
            </a:r>
            <a:r>
              <a:rPr sz="1200" spc="-110" dirty="0">
                <a:latin typeface="함초롬바탕"/>
                <a:cs typeface="함초롬바탕"/>
              </a:rPr>
              <a:t>관련된</a:t>
            </a:r>
            <a:r>
              <a:rPr sz="1200" spc="-185" dirty="0">
                <a:latin typeface="함초롬바탕"/>
                <a:cs typeface="함초롬바탕"/>
              </a:rPr>
              <a:t> </a:t>
            </a:r>
            <a:r>
              <a:rPr sz="1200" spc="-110" dirty="0">
                <a:latin typeface="함초롬바탕"/>
                <a:cs typeface="함초롬바탕"/>
              </a:rPr>
              <a:t>테마는</a:t>
            </a:r>
            <a:r>
              <a:rPr sz="1200" spc="-190" dirty="0">
                <a:latin typeface="함초롬바탕"/>
                <a:cs typeface="함초롬바탕"/>
              </a:rPr>
              <a:t> </a:t>
            </a:r>
            <a:r>
              <a:rPr sz="1200" spc="-110" dirty="0">
                <a:latin typeface="함초롬바탕"/>
                <a:cs typeface="함초롬바탕"/>
              </a:rPr>
              <a:t>다음과</a:t>
            </a:r>
            <a:r>
              <a:rPr sz="1200" spc="-185" dirty="0">
                <a:latin typeface="함초롬바탕"/>
                <a:cs typeface="함초롬바탕"/>
              </a:rPr>
              <a:t> </a:t>
            </a:r>
            <a:r>
              <a:rPr sz="1200" spc="-25" dirty="0">
                <a:latin typeface="함초롬바탕"/>
                <a:cs typeface="함초롬바탕"/>
              </a:rPr>
              <a:t>같음</a:t>
            </a:r>
            <a:endParaRPr sz="1200" dirty="0">
              <a:latin typeface="함초롬바탕"/>
              <a:cs typeface="함초롬바탕"/>
            </a:endParaRPr>
          </a:p>
          <a:p>
            <a:pPr marL="372110" lvl="1" indent="-144145">
              <a:lnSpc>
                <a:spcPct val="100000"/>
              </a:lnSpc>
              <a:spcBef>
                <a:spcPts val="545"/>
              </a:spcBef>
              <a:buClr>
                <a:srgbClr val="DB526A"/>
              </a:buClr>
              <a:buFont typeface="Arial"/>
              <a:buChar char="•"/>
              <a:tabLst>
                <a:tab pos="372745" algn="l"/>
              </a:tabLst>
            </a:pPr>
            <a:r>
              <a:rPr sz="1100" b="1" spc="-10" dirty="0">
                <a:latin typeface="함초롬바탕"/>
                <a:cs typeface="함초롬바탕"/>
              </a:rPr>
              <a:t>5G:</a:t>
            </a:r>
            <a:r>
              <a:rPr sz="1100" b="1" spc="-185" dirty="0">
                <a:latin typeface="함초롬바탕"/>
                <a:cs typeface="함초롬바탕"/>
              </a:rPr>
              <a:t> </a:t>
            </a:r>
            <a:r>
              <a:rPr sz="1100" spc="-90" dirty="0">
                <a:latin typeface="함초롬바탕"/>
                <a:cs typeface="함초롬바탕"/>
              </a:rPr>
              <a:t>차세대</a:t>
            </a:r>
            <a:r>
              <a:rPr sz="1100" spc="-204" dirty="0">
                <a:latin typeface="함초롬바탕"/>
                <a:cs typeface="함초롬바탕"/>
              </a:rPr>
              <a:t> </a:t>
            </a:r>
            <a:r>
              <a:rPr sz="1100" spc="-95" dirty="0">
                <a:latin typeface="함초롬바탕"/>
                <a:cs typeface="함초롬바탕"/>
              </a:rPr>
              <a:t>이동통신</a:t>
            </a:r>
            <a:r>
              <a:rPr sz="1100" spc="-200" dirty="0">
                <a:latin typeface="함초롬바탕"/>
                <a:cs typeface="함초롬바탕"/>
              </a:rPr>
              <a:t> </a:t>
            </a:r>
            <a:r>
              <a:rPr sz="1100" spc="-75" dirty="0">
                <a:latin typeface="함초롬바탕"/>
                <a:cs typeface="함초롬바탕"/>
              </a:rPr>
              <a:t>기술로</a:t>
            </a:r>
            <a:r>
              <a:rPr sz="1100" spc="-75" dirty="0">
                <a:latin typeface="함초롬돋움"/>
                <a:cs typeface="함초롬돋움"/>
              </a:rPr>
              <a:t>,</a:t>
            </a:r>
            <a:r>
              <a:rPr sz="1100" spc="-215" dirty="0">
                <a:latin typeface="함초롬돋움"/>
                <a:cs typeface="함초롬돋움"/>
              </a:rPr>
              <a:t> </a:t>
            </a:r>
            <a:r>
              <a:rPr sz="1100" spc="-90" dirty="0">
                <a:latin typeface="함초롬바탕"/>
                <a:cs typeface="함초롬바탕"/>
              </a:rPr>
              <a:t>초고속</a:t>
            </a:r>
            <a:r>
              <a:rPr sz="1100" spc="-210" dirty="0">
                <a:latin typeface="함초롬바탕"/>
                <a:cs typeface="함초롬바탕"/>
              </a:rPr>
              <a:t> </a:t>
            </a:r>
            <a:r>
              <a:rPr sz="1100" spc="-90" dirty="0">
                <a:latin typeface="함초롬바탕"/>
                <a:cs typeface="함초롬바탕"/>
              </a:rPr>
              <a:t>데이터</a:t>
            </a:r>
            <a:r>
              <a:rPr sz="1100" spc="-190" dirty="0">
                <a:latin typeface="함초롬바탕"/>
                <a:cs typeface="함초롬바탕"/>
              </a:rPr>
              <a:t> </a:t>
            </a:r>
            <a:r>
              <a:rPr sz="1100" spc="-65" dirty="0">
                <a:latin typeface="함초롬바탕"/>
                <a:cs typeface="함초롬바탕"/>
              </a:rPr>
              <a:t>연결</a:t>
            </a:r>
            <a:r>
              <a:rPr sz="1100" spc="-65" dirty="0">
                <a:latin typeface="함초롬돋움"/>
                <a:cs typeface="함초롬돋움"/>
              </a:rPr>
              <a:t>,</a:t>
            </a:r>
            <a:r>
              <a:rPr sz="1100" spc="-200" dirty="0">
                <a:latin typeface="함초롬돋움"/>
                <a:cs typeface="함초롬돋움"/>
              </a:rPr>
              <a:t> </a:t>
            </a:r>
            <a:r>
              <a:rPr sz="1100" spc="-85" dirty="0">
                <a:latin typeface="함초롬바탕"/>
                <a:cs typeface="함초롬바탕"/>
              </a:rPr>
              <a:t>초저지연</a:t>
            </a:r>
            <a:r>
              <a:rPr sz="1100" spc="-85" dirty="0">
                <a:latin typeface="함초롬돋움"/>
                <a:cs typeface="함초롬돋움"/>
              </a:rPr>
              <a:t>,</a:t>
            </a:r>
            <a:r>
              <a:rPr sz="1100" spc="-215" dirty="0">
                <a:latin typeface="함초롬돋움"/>
                <a:cs typeface="함초롬돋움"/>
              </a:rPr>
              <a:t> </a:t>
            </a:r>
            <a:r>
              <a:rPr sz="1100" spc="-90" dirty="0">
                <a:latin typeface="함초롬바탕"/>
                <a:cs typeface="함초롬바탕"/>
              </a:rPr>
              <a:t>대규모</a:t>
            </a:r>
            <a:r>
              <a:rPr sz="1100" spc="-210" dirty="0">
                <a:latin typeface="함초롬바탕"/>
                <a:cs typeface="함초롬바탕"/>
              </a:rPr>
              <a:t> </a:t>
            </a:r>
            <a:r>
              <a:rPr sz="1100" dirty="0">
                <a:latin typeface="함초롬바탕"/>
                <a:cs typeface="함초롬바탕"/>
              </a:rPr>
              <a:t>연결</a:t>
            </a:r>
            <a:r>
              <a:rPr sz="1100" spc="145" dirty="0">
                <a:latin typeface="함초롬바탕"/>
                <a:cs typeface="함초롬바탕"/>
              </a:rPr>
              <a:t>  </a:t>
            </a:r>
            <a:r>
              <a:rPr sz="1100" spc="-60" dirty="0">
                <a:latin typeface="함초롬바탕"/>
                <a:cs typeface="함초롬바탕"/>
              </a:rPr>
              <a:t>을</a:t>
            </a:r>
            <a:r>
              <a:rPr sz="1100" spc="-195" dirty="0">
                <a:latin typeface="함초롬바탕"/>
                <a:cs typeface="함초롬바탕"/>
              </a:rPr>
              <a:t> </a:t>
            </a:r>
            <a:r>
              <a:rPr sz="1100" spc="-25" dirty="0">
                <a:latin typeface="함초롬바탕"/>
                <a:cs typeface="함초롬바탕"/>
              </a:rPr>
              <a:t>제공</a:t>
            </a:r>
            <a:endParaRPr sz="1100" dirty="0">
              <a:latin typeface="함초롬바탕"/>
              <a:cs typeface="함초롬바탕"/>
            </a:endParaRPr>
          </a:p>
          <a:p>
            <a:pPr marL="371475" marR="231775" lvl="1" indent="-143510">
              <a:lnSpc>
                <a:spcPct val="110000"/>
              </a:lnSpc>
              <a:spcBef>
                <a:spcPts val="395"/>
              </a:spcBef>
              <a:buClr>
                <a:srgbClr val="DB526A"/>
              </a:buClr>
              <a:buFont typeface="Arial"/>
              <a:buChar char="•"/>
              <a:tabLst>
                <a:tab pos="372745" algn="l"/>
              </a:tabLst>
            </a:pPr>
            <a:r>
              <a:rPr sz="1100" b="1" spc="-10" dirty="0">
                <a:latin typeface="함초롬바탕"/>
                <a:cs typeface="함초롬바탕"/>
              </a:rPr>
              <a:t>Embedded</a:t>
            </a:r>
            <a:r>
              <a:rPr sz="1100" b="1" spc="-145" dirty="0">
                <a:latin typeface="함초롬바탕"/>
                <a:cs typeface="함초롬바탕"/>
              </a:rPr>
              <a:t> </a:t>
            </a:r>
            <a:r>
              <a:rPr sz="1100" b="1" spc="-40" dirty="0">
                <a:latin typeface="함초롬바탕"/>
                <a:cs typeface="함초롬바탕"/>
              </a:rPr>
              <a:t>Technologies:</a:t>
            </a:r>
            <a:r>
              <a:rPr sz="1100" b="1" spc="-180" dirty="0">
                <a:latin typeface="함초롬바탕"/>
                <a:cs typeface="함초롬바탕"/>
              </a:rPr>
              <a:t> </a:t>
            </a:r>
            <a:r>
              <a:rPr sz="1100" spc="-85" dirty="0">
                <a:latin typeface="함초롬바탕"/>
                <a:cs typeface="함초롬바탕"/>
              </a:rPr>
              <a:t>특정</a:t>
            </a:r>
            <a:r>
              <a:rPr sz="1100" spc="-150" dirty="0">
                <a:latin typeface="함초롬바탕"/>
                <a:cs typeface="함초롬바탕"/>
              </a:rPr>
              <a:t> </a:t>
            </a:r>
            <a:r>
              <a:rPr sz="1100" spc="-90" dirty="0">
                <a:latin typeface="함초롬바탕"/>
                <a:cs typeface="함초롬바탕"/>
              </a:rPr>
              <a:t>기능을</a:t>
            </a:r>
            <a:r>
              <a:rPr sz="1100" spc="-175" dirty="0">
                <a:latin typeface="함초롬바탕"/>
                <a:cs typeface="함초롬바탕"/>
              </a:rPr>
              <a:t> </a:t>
            </a:r>
            <a:r>
              <a:rPr sz="1100" spc="-95" dirty="0">
                <a:latin typeface="함초롬바탕"/>
                <a:cs typeface="함초롬바탕"/>
              </a:rPr>
              <a:t>수행하도록</a:t>
            </a:r>
            <a:r>
              <a:rPr sz="1100" spc="-180" dirty="0">
                <a:latin typeface="함초롬바탕"/>
                <a:cs typeface="함초롬바탕"/>
              </a:rPr>
              <a:t> </a:t>
            </a:r>
            <a:r>
              <a:rPr sz="1100" spc="-90" dirty="0">
                <a:latin typeface="함초롬바탕"/>
                <a:cs typeface="함초롬바탕"/>
              </a:rPr>
              <a:t>설계된</a:t>
            </a:r>
            <a:r>
              <a:rPr sz="1100" spc="-175" dirty="0">
                <a:latin typeface="함초롬바탕"/>
                <a:cs typeface="함초롬바탕"/>
              </a:rPr>
              <a:t> </a:t>
            </a:r>
            <a:r>
              <a:rPr sz="1100" spc="-100" dirty="0">
                <a:latin typeface="함초롬바탕"/>
                <a:cs typeface="함초롬바탕"/>
              </a:rPr>
              <a:t>소프트웨어와</a:t>
            </a:r>
            <a:r>
              <a:rPr sz="1100" spc="-185" dirty="0">
                <a:latin typeface="함초롬바탕"/>
                <a:cs typeface="함초롬바탕"/>
              </a:rPr>
              <a:t> </a:t>
            </a:r>
            <a:r>
              <a:rPr sz="1100" spc="-95" dirty="0">
                <a:latin typeface="함초롬바탕"/>
                <a:cs typeface="함초롬바탕"/>
              </a:rPr>
              <a:t>하드웨어가</a:t>
            </a:r>
            <a:r>
              <a:rPr sz="1100" spc="-185" dirty="0">
                <a:latin typeface="함초롬바탕"/>
                <a:cs typeface="함초롬바탕"/>
              </a:rPr>
              <a:t> </a:t>
            </a:r>
            <a:r>
              <a:rPr sz="1100" spc="-90" dirty="0">
                <a:latin typeface="함초롬바탕"/>
                <a:cs typeface="함초롬바탕"/>
              </a:rPr>
              <a:t>통합된</a:t>
            </a:r>
            <a:r>
              <a:rPr sz="1100" spc="-170" dirty="0">
                <a:latin typeface="함초롬바탕"/>
                <a:cs typeface="함초롬바탕"/>
              </a:rPr>
              <a:t> </a:t>
            </a:r>
            <a:r>
              <a:rPr sz="1100" spc="-65" dirty="0">
                <a:latin typeface="함초롬바탕"/>
                <a:cs typeface="함초롬바탕"/>
              </a:rPr>
              <a:t>시스템으로 </a:t>
            </a:r>
            <a:r>
              <a:rPr sz="1100" spc="-90" dirty="0">
                <a:latin typeface="함초롬바탕"/>
                <a:cs typeface="함초롬바탕"/>
              </a:rPr>
              <a:t>다양한</a:t>
            </a:r>
            <a:r>
              <a:rPr sz="1100" spc="-210" dirty="0">
                <a:latin typeface="함초롬바탕"/>
                <a:cs typeface="함초롬바탕"/>
              </a:rPr>
              <a:t> </a:t>
            </a:r>
            <a:r>
              <a:rPr sz="1100" spc="-95" dirty="0">
                <a:latin typeface="함초롬바탕"/>
                <a:cs typeface="함초롬바탕"/>
              </a:rPr>
              <a:t>디바이스와</a:t>
            </a:r>
            <a:r>
              <a:rPr sz="1100" spc="-220" dirty="0">
                <a:latin typeface="함초롬바탕"/>
                <a:cs typeface="함초롬바탕"/>
              </a:rPr>
              <a:t> </a:t>
            </a:r>
            <a:r>
              <a:rPr sz="1100" spc="-90" dirty="0">
                <a:latin typeface="함초롬바탕"/>
                <a:cs typeface="함초롬바탕"/>
              </a:rPr>
              <a:t>기기에</a:t>
            </a:r>
            <a:r>
              <a:rPr sz="1100" spc="-210" dirty="0">
                <a:latin typeface="함초롬바탕"/>
                <a:cs typeface="함초롬바탕"/>
              </a:rPr>
              <a:t> </a:t>
            </a:r>
            <a:r>
              <a:rPr sz="1100" dirty="0">
                <a:latin typeface="함초롬바탕"/>
                <a:cs typeface="함초롬바탕"/>
              </a:rPr>
              <a:t>내</a:t>
            </a:r>
            <a:r>
              <a:rPr sz="1100" spc="125" dirty="0">
                <a:latin typeface="함초롬바탕"/>
                <a:cs typeface="함초롬바탕"/>
              </a:rPr>
              <a:t>  </a:t>
            </a:r>
            <a:r>
              <a:rPr sz="1100" spc="-30" dirty="0">
                <a:latin typeface="함초롬바탕"/>
                <a:cs typeface="함초롬바탕"/>
              </a:rPr>
              <a:t>됨</a:t>
            </a:r>
            <a:r>
              <a:rPr sz="1100" spc="-30" dirty="0">
                <a:latin typeface="함초롬돋움"/>
                <a:cs typeface="함초롬돋움"/>
              </a:rPr>
              <a:t>.</a:t>
            </a:r>
            <a:r>
              <a:rPr sz="1100" spc="-15" dirty="0">
                <a:latin typeface="함초롬돋움"/>
                <a:cs typeface="함초롬돋움"/>
              </a:rPr>
              <a:t> </a:t>
            </a:r>
            <a:r>
              <a:rPr sz="1100" spc="-90" dirty="0">
                <a:latin typeface="함초롬바탕"/>
                <a:cs typeface="함초롬바탕"/>
              </a:rPr>
              <a:t>실시간</a:t>
            </a:r>
            <a:r>
              <a:rPr sz="1100" spc="-210" dirty="0">
                <a:latin typeface="함초롬바탕"/>
                <a:cs typeface="함초롬바탕"/>
              </a:rPr>
              <a:t> </a:t>
            </a:r>
            <a:r>
              <a:rPr sz="1100" spc="-90" dirty="0">
                <a:latin typeface="함초롬바탕"/>
                <a:cs typeface="함초롬바탕"/>
              </a:rPr>
              <a:t>데이터</a:t>
            </a:r>
            <a:r>
              <a:rPr sz="1100" spc="-195" dirty="0">
                <a:latin typeface="함초롬바탕"/>
                <a:cs typeface="함초롬바탕"/>
              </a:rPr>
              <a:t> </a:t>
            </a:r>
            <a:r>
              <a:rPr sz="1100" spc="-90" dirty="0">
                <a:latin typeface="함초롬바탕"/>
                <a:cs typeface="함초롬바탕"/>
              </a:rPr>
              <a:t>처리를</a:t>
            </a:r>
            <a:r>
              <a:rPr sz="1100" spc="-210" dirty="0">
                <a:latin typeface="함초롬바탕"/>
                <a:cs typeface="함초롬바탕"/>
              </a:rPr>
              <a:t> </a:t>
            </a:r>
            <a:r>
              <a:rPr sz="1100" spc="-95" dirty="0">
                <a:latin typeface="함초롬바탕"/>
                <a:cs typeface="함초롬바탕"/>
              </a:rPr>
              <a:t>지원하여</a:t>
            </a:r>
            <a:r>
              <a:rPr sz="1100" spc="-220" dirty="0">
                <a:latin typeface="함초롬바탕"/>
                <a:cs typeface="함초롬바탕"/>
              </a:rPr>
              <a:t> </a:t>
            </a:r>
            <a:r>
              <a:rPr sz="1100" spc="-90" dirty="0">
                <a:latin typeface="함초롬바탕"/>
                <a:cs typeface="함초롬바탕"/>
              </a:rPr>
              <a:t>초연결</a:t>
            </a:r>
            <a:r>
              <a:rPr sz="1100" spc="-195" dirty="0">
                <a:latin typeface="함초롬바탕"/>
                <a:cs typeface="함초롬바탕"/>
              </a:rPr>
              <a:t> </a:t>
            </a:r>
            <a:r>
              <a:rPr sz="1100" spc="-95" dirty="0">
                <a:latin typeface="함초롬바탕"/>
                <a:cs typeface="함초롬바탕"/>
              </a:rPr>
              <a:t>인프라의</a:t>
            </a:r>
            <a:r>
              <a:rPr sz="1100" spc="-220" dirty="0">
                <a:latin typeface="함초롬바탕"/>
                <a:cs typeface="함초롬바탕"/>
              </a:rPr>
              <a:t> </a:t>
            </a:r>
            <a:r>
              <a:rPr sz="1100" dirty="0">
                <a:latin typeface="함초롬바탕"/>
                <a:cs typeface="함초롬바탕"/>
              </a:rPr>
              <a:t>효울</a:t>
            </a:r>
            <a:r>
              <a:rPr sz="1100" spc="130" dirty="0">
                <a:latin typeface="함초롬바탕"/>
                <a:cs typeface="함초롬바탕"/>
              </a:rPr>
              <a:t>  </a:t>
            </a:r>
            <a:r>
              <a:rPr sz="1100" spc="-60" dirty="0">
                <a:latin typeface="함초롬바탕"/>
                <a:cs typeface="함초롬바탕"/>
              </a:rPr>
              <a:t>을</a:t>
            </a:r>
            <a:r>
              <a:rPr sz="1100" spc="-204" dirty="0">
                <a:latin typeface="함초롬바탕"/>
                <a:cs typeface="함초롬바탕"/>
              </a:rPr>
              <a:t> </a:t>
            </a:r>
            <a:r>
              <a:rPr sz="1100" spc="-25" dirty="0">
                <a:latin typeface="함초롬바탕"/>
                <a:cs typeface="함초롬바탕"/>
              </a:rPr>
              <a:t>높임</a:t>
            </a:r>
            <a:endParaRPr sz="1100" dirty="0">
              <a:latin typeface="함초롬바탕"/>
              <a:cs typeface="함초롬바탕"/>
            </a:endParaRPr>
          </a:p>
          <a:p>
            <a:pPr marL="372110" lvl="1" indent="-144145">
              <a:lnSpc>
                <a:spcPct val="100000"/>
              </a:lnSpc>
              <a:spcBef>
                <a:spcPts val="545"/>
              </a:spcBef>
              <a:buClr>
                <a:srgbClr val="DB526A"/>
              </a:buClr>
              <a:buFont typeface="Arial"/>
              <a:buChar char="•"/>
              <a:tabLst>
                <a:tab pos="372745" algn="l"/>
              </a:tabLst>
            </a:pPr>
            <a:r>
              <a:rPr sz="1100" b="1" spc="-35" dirty="0">
                <a:latin typeface="함초롬바탕"/>
                <a:cs typeface="함초롬바탕"/>
              </a:rPr>
              <a:t>Industrial</a:t>
            </a:r>
            <a:r>
              <a:rPr sz="1100" b="1" spc="-180" dirty="0">
                <a:latin typeface="함초롬바탕"/>
                <a:cs typeface="함초롬바탕"/>
              </a:rPr>
              <a:t> </a:t>
            </a:r>
            <a:r>
              <a:rPr sz="1100" b="1" spc="-20" dirty="0">
                <a:latin typeface="함초롬바탕"/>
                <a:cs typeface="함초롬바탕"/>
              </a:rPr>
              <a:t>Equipment</a:t>
            </a:r>
            <a:r>
              <a:rPr sz="1100" b="1" spc="-185" dirty="0">
                <a:latin typeface="함초롬바탕"/>
                <a:cs typeface="함초롬바탕"/>
              </a:rPr>
              <a:t> </a:t>
            </a:r>
            <a:r>
              <a:rPr sz="1100" b="1" dirty="0">
                <a:latin typeface="함초롬바탕"/>
                <a:cs typeface="함초롬바탕"/>
              </a:rPr>
              <a:t>&amp;</a:t>
            </a:r>
            <a:r>
              <a:rPr sz="1100" b="1" spc="-155" dirty="0">
                <a:latin typeface="함초롬바탕"/>
                <a:cs typeface="함초롬바탕"/>
              </a:rPr>
              <a:t> </a:t>
            </a:r>
            <a:r>
              <a:rPr sz="1100" b="1" spc="-45" dirty="0">
                <a:latin typeface="함초롬바탕"/>
                <a:cs typeface="함초롬바탕"/>
              </a:rPr>
              <a:t>Machinery:</a:t>
            </a:r>
            <a:r>
              <a:rPr sz="1100" b="1" spc="-175" dirty="0">
                <a:latin typeface="함초롬바탕"/>
                <a:cs typeface="함초롬바탕"/>
              </a:rPr>
              <a:t> </a:t>
            </a:r>
            <a:r>
              <a:rPr sz="1100" spc="-85" dirty="0">
                <a:latin typeface="함초롬바탕"/>
                <a:cs typeface="함초롬바탕"/>
              </a:rPr>
              <a:t>특정</a:t>
            </a:r>
            <a:r>
              <a:rPr sz="1100" spc="-155" dirty="0">
                <a:latin typeface="함초롬바탕"/>
                <a:cs typeface="함초롬바탕"/>
              </a:rPr>
              <a:t> </a:t>
            </a:r>
            <a:r>
              <a:rPr sz="1100" spc="-90" dirty="0">
                <a:latin typeface="함초롬바탕"/>
                <a:cs typeface="함초롬바탕"/>
              </a:rPr>
              <a:t>공정을</a:t>
            </a:r>
            <a:r>
              <a:rPr sz="1100" spc="-175" dirty="0">
                <a:latin typeface="함초롬바탕"/>
                <a:cs typeface="함초롬바탕"/>
              </a:rPr>
              <a:t> </a:t>
            </a:r>
            <a:r>
              <a:rPr sz="1100" spc="-85" dirty="0">
                <a:latin typeface="함초롬바탕"/>
                <a:cs typeface="함초롬바탕"/>
              </a:rPr>
              <a:t>원격</a:t>
            </a:r>
            <a:r>
              <a:rPr sz="1100" spc="-145" dirty="0">
                <a:latin typeface="함초롬바탕"/>
                <a:cs typeface="함초롬바탕"/>
              </a:rPr>
              <a:t> </a:t>
            </a:r>
            <a:r>
              <a:rPr sz="1100" spc="-95" dirty="0">
                <a:latin typeface="함초롬바탕"/>
                <a:cs typeface="함초롬바탕"/>
              </a:rPr>
              <a:t>관리하는</a:t>
            </a:r>
            <a:r>
              <a:rPr sz="1100" spc="-190" dirty="0">
                <a:latin typeface="함초롬바탕"/>
                <a:cs typeface="함초롬바탕"/>
              </a:rPr>
              <a:t> </a:t>
            </a:r>
            <a:r>
              <a:rPr sz="1100" spc="-95" dirty="0">
                <a:latin typeface="함초롬바탕"/>
                <a:cs typeface="함초롬바탕"/>
              </a:rPr>
              <a:t>시스템이나</a:t>
            </a:r>
            <a:r>
              <a:rPr sz="1100" spc="-190" dirty="0">
                <a:latin typeface="함초롬바탕"/>
                <a:cs typeface="함초롬바탕"/>
              </a:rPr>
              <a:t> </a:t>
            </a:r>
            <a:r>
              <a:rPr sz="1100" spc="-95" dirty="0">
                <a:latin typeface="함초롬바탕"/>
                <a:cs typeface="함초롬바탕"/>
              </a:rPr>
              <a:t>용이하게</a:t>
            </a:r>
            <a:r>
              <a:rPr sz="1100" spc="-185" dirty="0">
                <a:latin typeface="함초롬바탕"/>
                <a:cs typeface="함초롬바탕"/>
              </a:rPr>
              <a:t> </a:t>
            </a:r>
            <a:r>
              <a:rPr sz="1100" spc="-85" dirty="0">
                <a:latin typeface="함초롬바탕"/>
                <a:cs typeface="함초롬바탕"/>
              </a:rPr>
              <a:t>하는</a:t>
            </a:r>
            <a:r>
              <a:rPr sz="1100" spc="-160" dirty="0">
                <a:latin typeface="함초롬바탕"/>
                <a:cs typeface="함초롬바탕"/>
              </a:rPr>
              <a:t> </a:t>
            </a:r>
            <a:r>
              <a:rPr sz="1100" spc="-95" dirty="0">
                <a:latin typeface="함초롬바탕"/>
                <a:cs typeface="함초롬바탕"/>
              </a:rPr>
              <a:t>기계류의</a:t>
            </a:r>
            <a:r>
              <a:rPr sz="1100" spc="-170" dirty="0">
                <a:latin typeface="함초롬바탕"/>
                <a:cs typeface="함초롬바탕"/>
              </a:rPr>
              <a:t> </a:t>
            </a:r>
            <a:r>
              <a:rPr sz="1100" spc="-25" dirty="0">
                <a:latin typeface="함초롬바탕"/>
                <a:cs typeface="함초롬바탕"/>
              </a:rPr>
              <a:t>발달</a:t>
            </a:r>
            <a:endParaRPr sz="1100" dirty="0">
              <a:latin typeface="함초롬바탕"/>
              <a:cs typeface="함초롬바탕"/>
            </a:endParaRPr>
          </a:p>
          <a:p>
            <a:pPr marL="372110" marR="356235" lvl="1" indent="-143510">
              <a:lnSpc>
                <a:spcPct val="110000"/>
              </a:lnSpc>
              <a:spcBef>
                <a:spcPts val="395"/>
              </a:spcBef>
              <a:buClr>
                <a:srgbClr val="DB526A"/>
              </a:buClr>
              <a:buFont typeface="Arial"/>
              <a:buChar char="•"/>
              <a:tabLst>
                <a:tab pos="372745" algn="l"/>
              </a:tabLst>
            </a:pPr>
            <a:r>
              <a:rPr sz="1100" b="1" spc="-25" dirty="0">
                <a:latin typeface="함초롬바탕"/>
                <a:cs typeface="함초롬바탕"/>
              </a:rPr>
              <a:t>Robotics:</a:t>
            </a:r>
            <a:r>
              <a:rPr sz="1100" b="1" spc="-200" dirty="0">
                <a:latin typeface="함초롬바탕"/>
                <a:cs typeface="함초롬바탕"/>
              </a:rPr>
              <a:t> </a:t>
            </a:r>
            <a:r>
              <a:rPr sz="1100" spc="-85" dirty="0">
                <a:latin typeface="함초롬돋움"/>
                <a:cs typeface="함초롬돋움"/>
              </a:rPr>
              <a:t>AI</a:t>
            </a:r>
            <a:r>
              <a:rPr sz="1100" spc="-85" dirty="0">
                <a:latin typeface="함초롬바탕"/>
                <a:cs typeface="함초롬바탕"/>
              </a:rPr>
              <a:t>를</a:t>
            </a:r>
            <a:r>
              <a:rPr sz="1100" spc="-155" dirty="0">
                <a:latin typeface="함초롬바탕"/>
                <a:cs typeface="함초롬바탕"/>
              </a:rPr>
              <a:t> </a:t>
            </a:r>
            <a:r>
              <a:rPr sz="1100" spc="-95" dirty="0">
                <a:latin typeface="함초롬바탕"/>
                <a:cs typeface="함초롬바탕"/>
              </a:rPr>
              <a:t>탑재하여</a:t>
            </a:r>
            <a:r>
              <a:rPr sz="1100" spc="-180" dirty="0">
                <a:latin typeface="함초롬바탕"/>
                <a:cs typeface="함초롬바탕"/>
              </a:rPr>
              <a:t> </a:t>
            </a:r>
            <a:r>
              <a:rPr sz="1100" spc="-85" dirty="0">
                <a:latin typeface="함초롬바탕"/>
                <a:cs typeface="함초롬바탕"/>
              </a:rPr>
              <a:t>특정</a:t>
            </a:r>
            <a:r>
              <a:rPr sz="1100" spc="-165" dirty="0">
                <a:latin typeface="함초롬바탕"/>
                <a:cs typeface="함초롬바탕"/>
              </a:rPr>
              <a:t> </a:t>
            </a:r>
            <a:r>
              <a:rPr sz="1100" spc="-90" dirty="0">
                <a:latin typeface="함초롬바탕"/>
                <a:cs typeface="함초롬바탕"/>
              </a:rPr>
              <a:t>환경에</a:t>
            </a:r>
            <a:r>
              <a:rPr sz="1100" spc="-185" dirty="0">
                <a:latin typeface="함초롬바탕"/>
                <a:cs typeface="함초롬바탕"/>
              </a:rPr>
              <a:t> </a:t>
            </a:r>
            <a:r>
              <a:rPr sz="1100" spc="-85" dirty="0">
                <a:latin typeface="함초롬바탕"/>
                <a:cs typeface="함초롬바탕"/>
              </a:rPr>
              <a:t>대해</a:t>
            </a:r>
            <a:r>
              <a:rPr sz="1100" spc="-170" dirty="0">
                <a:latin typeface="함초롬바탕"/>
                <a:cs typeface="함초롬바탕"/>
              </a:rPr>
              <a:t> </a:t>
            </a:r>
            <a:r>
              <a:rPr sz="1100" spc="-90" dirty="0">
                <a:latin typeface="함초롬바탕"/>
                <a:cs typeface="함초롬바탕"/>
              </a:rPr>
              <a:t>스스로</a:t>
            </a:r>
            <a:r>
              <a:rPr sz="1100" spc="-185" dirty="0">
                <a:latin typeface="함초롬바탕"/>
                <a:cs typeface="함초롬바탕"/>
              </a:rPr>
              <a:t> </a:t>
            </a:r>
            <a:r>
              <a:rPr sz="1100" spc="-95" dirty="0">
                <a:latin typeface="함초롬바탕"/>
                <a:cs typeface="함초롬바탕"/>
              </a:rPr>
              <a:t>학습하고</a:t>
            </a:r>
            <a:r>
              <a:rPr sz="1100" spc="-175" dirty="0">
                <a:latin typeface="함초롬바탕"/>
                <a:cs typeface="함초롬바탕"/>
              </a:rPr>
              <a:t> </a:t>
            </a:r>
            <a:r>
              <a:rPr sz="1100" spc="-80" dirty="0">
                <a:latin typeface="함초롬바탕"/>
                <a:cs typeface="함초롬바탕"/>
              </a:rPr>
              <a:t>적응하며</a:t>
            </a:r>
            <a:r>
              <a:rPr sz="1100" spc="-80" dirty="0">
                <a:latin typeface="함초롬돋움"/>
                <a:cs typeface="함초롬돋움"/>
              </a:rPr>
              <a:t>,</a:t>
            </a:r>
            <a:r>
              <a:rPr sz="1100" spc="-210" dirty="0">
                <a:latin typeface="함초롬돋움"/>
                <a:cs typeface="함초롬돋움"/>
              </a:rPr>
              <a:t> </a:t>
            </a:r>
            <a:r>
              <a:rPr sz="1100" spc="-95" dirty="0">
                <a:latin typeface="함초롬바탕"/>
                <a:cs typeface="함초롬바탕"/>
              </a:rPr>
              <a:t>독립적인</a:t>
            </a:r>
            <a:r>
              <a:rPr sz="1100" spc="-180" dirty="0">
                <a:latin typeface="함초롬바탕"/>
                <a:cs typeface="함초롬바탕"/>
              </a:rPr>
              <a:t> </a:t>
            </a:r>
            <a:r>
              <a:rPr sz="1100" spc="-95" dirty="0">
                <a:latin typeface="함초롬바탕"/>
                <a:cs typeface="함초롬바탕"/>
              </a:rPr>
              <a:t>의사결정을</a:t>
            </a:r>
            <a:r>
              <a:rPr sz="1100" spc="-210" dirty="0">
                <a:latin typeface="함초롬바탕"/>
                <a:cs typeface="함초롬바탕"/>
              </a:rPr>
              <a:t> </a:t>
            </a:r>
            <a:r>
              <a:rPr sz="1100" spc="-85" dirty="0">
                <a:latin typeface="함초롬바탕"/>
                <a:cs typeface="함초롬바탕"/>
              </a:rPr>
              <a:t>내릴</a:t>
            </a:r>
            <a:r>
              <a:rPr sz="1100" spc="-155" dirty="0">
                <a:latin typeface="함초롬바탕"/>
                <a:cs typeface="함초롬바탕"/>
              </a:rPr>
              <a:t> </a:t>
            </a:r>
            <a:r>
              <a:rPr sz="1100" spc="-60" dirty="0">
                <a:latin typeface="함초롬바탕"/>
                <a:cs typeface="함초롬바탕"/>
              </a:rPr>
              <a:t>수</a:t>
            </a:r>
            <a:r>
              <a:rPr sz="1100" spc="-165" dirty="0">
                <a:latin typeface="함초롬바탕"/>
                <a:cs typeface="함초롬바탕"/>
              </a:rPr>
              <a:t> </a:t>
            </a:r>
            <a:r>
              <a:rPr sz="1100" spc="-35" dirty="0">
                <a:latin typeface="함초롬바탕"/>
                <a:cs typeface="함초롬바탕"/>
              </a:rPr>
              <a:t>있는 </a:t>
            </a:r>
            <a:r>
              <a:rPr sz="1100" dirty="0">
                <a:latin typeface="함초롬바탕"/>
                <a:cs typeface="함초롬바탕"/>
              </a:rPr>
              <a:t>자율</a:t>
            </a:r>
            <a:r>
              <a:rPr sz="1100" spc="160" dirty="0">
                <a:latin typeface="함초롬바탕"/>
                <a:cs typeface="함초롬바탕"/>
              </a:rPr>
              <a:t>  </a:t>
            </a:r>
            <a:r>
              <a:rPr sz="1100" spc="-60" dirty="0">
                <a:latin typeface="함초롬바탕"/>
                <a:cs typeface="함초롬바탕"/>
              </a:rPr>
              <a:t>을</a:t>
            </a:r>
            <a:r>
              <a:rPr sz="1100" spc="-210" dirty="0">
                <a:latin typeface="함초롬바탕"/>
                <a:cs typeface="함초롬바탕"/>
              </a:rPr>
              <a:t> </a:t>
            </a:r>
            <a:r>
              <a:rPr sz="1100" spc="-95" dirty="0">
                <a:latin typeface="함초롬바탕"/>
                <a:cs typeface="함초롬바탕"/>
              </a:rPr>
              <a:t>확보하게</a:t>
            </a:r>
            <a:r>
              <a:rPr sz="1100" spc="-200" dirty="0">
                <a:latin typeface="함초롬바탕"/>
                <a:cs typeface="함초롬바탕"/>
              </a:rPr>
              <a:t> </a:t>
            </a:r>
            <a:r>
              <a:rPr sz="1100" spc="-80" dirty="0">
                <a:latin typeface="함초롬바탕"/>
                <a:cs typeface="함초롬바탕"/>
              </a:rPr>
              <a:t>되었으며</a:t>
            </a:r>
            <a:r>
              <a:rPr sz="1100" spc="-80" dirty="0">
                <a:latin typeface="함초롬돋움"/>
                <a:cs typeface="함초롬돋움"/>
              </a:rPr>
              <a:t>,</a:t>
            </a:r>
            <a:r>
              <a:rPr sz="1100" spc="-220" dirty="0">
                <a:latin typeface="함초롬돋움"/>
                <a:cs typeface="함초롬돋움"/>
              </a:rPr>
              <a:t> </a:t>
            </a:r>
            <a:r>
              <a:rPr sz="1100" spc="-85" dirty="0">
                <a:latin typeface="함초롬바탕"/>
                <a:cs typeface="함초롬바탕"/>
              </a:rPr>
              <a:t>다른</a:t>
            </a:r>
            <a:r>
              <a:rPr sz="1100" spc="-190" dirty="0">
                <a:latin typeface="함초롬바탕"/>
                <a:cs typeface="함초롬바탕"/>
              </a:rPr>
              <a:t> </a:t>
            </a:r>
            <a:r>
              <a:rPr sz="1100" spc="-90" dirty="0">
                <a:latin typeface="함초롬바탕"/>
                <a:cs typeface="함초롬바탕"/>
              </a:rPr>
              <a:t>로봇</a:t>
            </a:r>
            <a:r>
              <a:rPr sz="1100" spc="-90" dirty="0">
                <a:latin typeface="함초롬돋움"/>
                <a:cs typeface="함초롬돋움"/>
              </a:rPr>
              <a:t>/</a:t>
            </a:r>
            <a:r>
              <a:rPr sz="1100" spc="-90" dirty="0">
                <a:latin typeface="함초롬바탕"/>
                <a:cs typeface="함초롬바탕"/>
              </a:rPr>
              <a:t>기기</a:t>
            </a:r>
            <a:r>
              <a:rPr sz="1100" spc="-90" dirty="0">
                <a:latin typeface="함초롬돋움"/>
                <a:cs typeface="함초롬돋움"/>
              </a:rPr>
              <a:t>/</a:t>
            </a:r>
            <a:r>
              <a:rPr sz="1100" spc="-90" dirty="0">
                <a:latin typeface="함초롬바탕"/>
                <a:cs typeface="함초롬바탕"/>
              </a:rPr>
              <a:t>인간과</a:t>
            </a:r>
            <a:r>
              <a:rPr sz="1100" spc="-210" dirty="0">
                <a:latin typeface="함초롬바탕"/>
                <a:cs typeface="함초롬바탕"/>
              </a:rPr>
              <a:t> </a:t>
            </a:r>
            <a:r>
              <a:rPr sz="1100" spc="-95" dirty="0">
                <a:latin typeface="함초롬바탕"/>
                <a:cs typeface="함초롬바탕"/>
              </a:rPr>
              <a:t>실시간으로</a:t>
            </a:r>
            <a:r>
              <a:rPr sz="1100" spc="-215" dirty="0">
                <a:latin typeface="함초롬바탕"/>
                <a:cs typeface="함초롬바탕"/>
              </a:rPr>
              <a:t> </a:t>
            </a:r>
            <a:r>
              <a:rPr sz="1100" spc="-95" dirty="0">
                <a:latin typeface="함초롬바탕"/>
                <a:cs typeface="함초롬바탕"/>
              </a:rPr>
              <a:t>소통하며</a:t>
            </a:r>
            <a:r>
              <a:rPr sz="1100" spc="-215" dirty="0">
                <a:latin typeface="함초롬바탕"/>
                <a:cs typeface="함초롬바탕"/>
              </a:rPr>
              <a:t> </a:t>
            </a:r>
            <a:r>
              <a:rPr sz="1100" spc="-95" dirty="0">
                <a:latin typeface="함초롬바탕"/>
                <a:cs typeface="함초롬바탕"/>
              </a:rPr>
              <a:t>협력하는</a:t>
            </a:r>
            <a:r>
              <a:rPr sz="1100" spc="-195" dirty="0">
                <a:latin typeface="함초롬바탕"/>
                <a:cs typeface="함초롬바탕"/>
              </a:rPr>
              <a:t> </a:t>
            </a:r>
            <a:r>
              <a:rPr sz="1100" spc="-90" dirty="0">
                <a:latin typeface="함초롬바탕"/>
                <a:cs typeface="함초롬바탕"/>
              </a:rPr>
              <a:t>능력을</a:t>
            </a:r>
            <a:r>
              <a:rPr sz="1100" spc="-200" dirty="0">
                <a:latin typeface="함초롬바탕"/>
                <a:cs typeface="함초롬바탕"/>
              </a:rPr>
              <a:t> </a:t>
            </a:r>
            <a:r>
              <a:rPr sz="1100" spc="-90" dirty="0">
                <a:latin typeface="함초롬바탕"/>
                <a:cs typeface="함초롬바탕"/>
              </a:rPr>
              <a:t>갖추게</a:t>
            </a:r>
            <a:r>
              <a:rPr sz="1100" spc="-204" dirty="0">
                <a:latin typeface="함초롬바탕"/>
                <a:cs typeface="함초롬바탕"/>
              </a:rPr>
              <a:t> </a:t>
            </a:r>
            <a:r>
              <a:rPr sz="1100" spc="-50" dirty="0">
                <a:latin typeface="함초롬바탕"/>
                <a:cs typeface="함초롬바탕"/>
              </a:rPr>
              <a:t>됨</a:t>
            </a:r>
            <a:endParaRPr sz="1100" dirty="0">
              <a:latin typeface="함초롬바탕"/>
              <a:cs typeface="함초롬바탕"/>
            </a:endParaRPr>
          </a:p>
          <a:p>
            <a:pPr>
              <a:lnSpc>
                <a:spcPct val="100000"/>
              </a:lnSpc>
              <a:spcBef>
                <a:spcPts val="55"/>
              </a:spcBef>
            </a:pPr>
            <a:endParaRPr sz="1550" dirty="0">
              <a:latin typeface="함초롬바탕"/>
              <a:cs typeface="함초롬바탕"/>
            </a:endParaRPr>
          </a:p>
          <a:p>
            <a:pPr marL="12700">
              <a:lnSpc>
                <a:spcPct val="100000"/>
              </a:lnSpc>
            </a:pPr>
            <a:r>
              <a:rPr sz="1100" b="1" spc="-20" dirty="0">
                <a:solidFill>
                  <a:srgbClr val="464646"/>
                </a:solidFill>
                <a:latin typeface="함초롬돋움"/>
                <a:cs typeface="함초롬돋움"/>
              </a:rPr>
              <a:t>AI</a:t>
            </a:r>
            <a:r>
              <a:rPr sz="1100" b="1" spc="-20" dirty="0">
                <a:solidFill>
                  <a:srgbClr val="464646"/>
                </a:solidFill>
                <a:latin typeface="함초롬바탕"/>
                <a:cs typeface="함초롬바탕"/>
              </a:rPr>
              <a:t>가</a:t>
            </a:r>
            <a:r>
              <a:rPr sz="1100" b="1" spc="-175" dirty="0">
                <a:solidFill>
                  <a:srgbClr val="464646"/>
                </a:solidFill>
                <a:latin typeface="함초롬바탕"/>
                <a:cs typeface="함초롬바탕"/>
              </a:rPr>
              <a:t> </a:t>
            </a:r>
            <a:r>
              <a:rPr sz="1100" b="1" spc="-85" dirty="0">
                <a:solidFill>
                  <a:srgbClr val="464646"/>
                </a:solidFill>
                <a:latin typeface="함초롬바탕"/>
                <a:cs typeface="함초롬바탕"/>
              </a:rPr>
              <a:t>그린</a:t>
            </a:r>
            <a:r>
              <a:rPr sz="1100" b="1" spc="-165" dirty="0">
                <a:solidFill>
                  <a:srgbClr val="464646"/>
                </a:solidFill>
                <a:latin typeface="함초롬바탕"/>
                <a:cs typeface="함초롬바탕"/>
              </a:rPr>
              <a:t> </a:t>
            </a:r>
            <a:r>
              <a:rPr sz="1100" b="1" spc="-90" dirty="0">
                <a:solidFill>
                  <a:srgbClr val="464646"/>
                </a:solidFill>
                <a:latin typeface="함초롬바탕"/>
                <a:cs typeface="함초롬바탕"/>
              </a:rPr>
              <a:t>스마트</a:t>
            </a:r>
            <a:r>
              <a:rPr sz="1100" b="1" spc="-190" dirty="0">
                <a:solidFill>
                  <a:srgbClr val="464646"/>
                </a:solidFill>
                <a:latin typeface="함초롬바탕"/>
                <a:cs typeface="함초롬바탕"/>
              </a:rPr>
              <a:t> </a:t>
            </a:r>
            <a:r>
              <a:rPr sz="1100" b="1" spc="-90" dirty="0">
                <a:solidFill>
                  <a:srgbClr val="464646"/>
                </a:solidFill>
                <a:latin typeface="함초롬바탕"/>
                <a:cs typeface="함초롬바탕"/>
              </a:rPr>
              <a:t>팩토리</a:t>
            </a:r>
            <a:r>
              <a:rPr sz="1100" b="1" spc="-190" dirty="0">
                <a:solidFill>
                  <a:srgbClr val="464646"/>
                </a:solidFill>
                <a:latin typeface="함초롬바탕"/>
                <a:cs typeface="함초롬바탕"/>
              </a:rPr>
              <a:t> </a:t>
            </a:r>
            <a:r>
              <a:rPr sz="1100" b="1" spc="-25" dirty="0">
                <a:solidFill>
                  <a:srgbClr val="464646"/>
                </a:solidFill>
                <a:latin typeface="함초롬바탕"/>
                <a:cs typeface="함초롬바탕"/>
              </a:rPr>
              <a:t>현장</a:t>
            </a:r>
            <a:endParaRPr sz="1100" dirty="0">
              <a:latin typeface="함초롬바탕"/>
              <a:cs typeface="함초롬바탕"/>
            </a:endParaRPr>
          </a:p>
        </p:txBody>
      </p:sp>
      <p:sp>
        <p:nvSpPr>
          <p:cNvPr id="19" name="object 19"/>
          <p:cNvSpPr txBox="1"/>
          <p:nvPr/>
        </p:nvSpPr>
        <p:spPr>
          <a:xfrm>
            <a:off x="706437" y="9878786"/>
            <a:ext cx="1739264" cy="147955"/>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7C7C7C"/>
                </a:solidFill>
                <a:latin typeface="함초롬돋움"/>
                <a:cs typeface="함초롬돋움"/>
              </a:rPr>
              <a:t>Source:Haiper</a:t>
            </a:r>
            <a:r>
              <a:rPr sz="800" spc="-55" dirty="0">
                <a:solidFill>
                  <a:srgbClr val="7C7C7C"/>
                </a:solidFill>
                <a:latin typeface="함초롬돋움"/>
                <a:cs typeface="함초롬돋움"/>
              </a:rPr>
              <a:t> </a:t>
            </a:r>
            <a:r>
              <a:rPr sz="800" spc="-10" dirty="0">
                <a:solidFill>
                  <a:srgbClr val="7C7C7C"/>
                </a:solidFill>
                <a:latin typeface="함초롬돋움"/>
                <a:cs typeface="함초롬돋움"/>
              </a:rPr>
              <a:t>Ai,</a:t>
            </a:r>
            <a:r>
              <a:rPr sz="800"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p:txBody>
      </p:sp>
      <p:grpSp>
        <p:nvGrpSpPr>
          <p:cNvPr id="20" name="object 20"/>
          <p:cNvGrpSpPr/>
          <p:nvPr/>
        </p:nvGrpSpPr>
        <p:grpSpPr>
          <a:xfrm>
            <a:off x="719137" y="6283388"/>
            <a:ext cx="6342380" cy="3565525"/>
            <a:chOff x="719137" y="6283388"/>
            <a:chExt cx="6342380" cy="3565525"/>
          </a:xfrm>
        </p:grpSpPr>
        <p:pic>
          <p:nvPicPr>
            <p:cNvPr id="21" name="object 21"/>
            <p:cNvPicPr/>
            <p:nvPr/>
          </p:nvPicPr>
          <p:blipFill>
            <a:blip r:embed="rId10" cstate="print"/>
            <a:stretch>
              <a:fillRect/>
            </a:stretch>
          </p:blipFill>
          <p:spPr>
            <a:xfrm>
              <a:off x="719137" y="6644653"/>
              <a:ext cx="3167989" cy="1781987"/>
            </a:xfrm>
            <a:prstGeom prst="rect">
              <a:avLst/>
            </a:prstGeom>
          </p:spPr>
        </p:pic>
        <p:pic>
          <p:nvPicPr>
            <p:cNvPr id="22" name="object 22"/>
            <p:cNvPicPr/>
            <p:nvPr/>
          </p:nvPicPr>
          <p:blipFill>
            <a:blip r:embed="rId11" cstate="print"/>
            <a:stretch>
              <a:fillRect/>
            </a:stretch>
          </p:blipFill>
          <p:spPr>
            <a:xfrm>
              <a:off x="3878072" y="6644642"/>
              <a:ext cx="3178364" cy="1421711"/>
            </a:xfrm>
            <a:prstGeom prst="rect">
              <a:avLst/>
            </a:prstGeom>
          </p:spPr>
        </p:pic>
        <p:pic>
          <p:nvPicPr>
            <p:cNvPr id="23" name="object 23"/>
            <p:cNvPicPr/>
            <p:nvPr/>
          </p:nvPicPr>
          <p:blipFill>
            <a:blip r:embed="rId12" cstate="print"/>
            <a:stretch>
              <a:fillRect/>
            </a:stretch>
          </p:blipFill>
          <p:spPr>
            <a:xfrm>
              <a:off x="719137" y="8202981"/>
              <a:ext cx="3167989" cy="1645384"/>
            </a:xfrm>
            <a:prstGeom prst="rect">
              <a:avLst/>
            </a:prstGeom>
          </p:spPr>
        </p:pic>
        <p:pic>
          <p:nvPicPr>
            <p:cNvPr id="24" name="object 24"/>
            <p:cNvPicPr/>
            <p:nvPr/>
          </p:nvPicPr>
          <p:blipFill>
            <a:blip r:embed="rId13" cstate="print"/>
            <a:stretch>
              <a:fillRect/>
            </a:stretch>
          </p:blipFill>
          <p:spPr>
            <a:xfrm>
              <a:off x="3888227" y="8066367"/>
              <a:ext cx="3167993" cy="1781987"/>
            </a:xfrm>
            <a:prstGeom prst="rect">
              <a:avLst/>
            </a:prstGeom>
          </p:spPr>
        </p:pic>
        <p:sp>
          <p:nvSpPr>
            <p:cNvPr id="25" name="object 25"/>
            <p:cNvSpPr/>
            <p:nvPr/>
          </p:nvSpPr>
          <p:spPr>
            <a:xfrm>
              <a:off x="1332102" y="6283388"/>
              <a:ext cx="5729605" cy="360680"/>
            </a:xfrm>
            <a:custGeom>
              <a:avLst/>
              <a:gdLst/>
              <a:ahLst/>
              <a:cxnLst/>
              <a:rect l="l" t="t" r="r" b="b"/>
              <a:pathLst>
                <a:path w="5729605" h="360679">
                  <a:moveTo>
                    <a:pt x="5729287" y="0"/>
                  </a:moveTo>
                  <a:lnTo>
                    <a:pt x="0" y="0"/>
                  </a:lnTo>
                  <a:lnTo>
                    <a:pt x="0" y="360616"/>
                  </a:lnTo>
                  <a:lnTo>
                    <a:pt x="5729287" y="360616"/>
                  </a:lnTo>
                  <a:lnTo>
                    <a:pt x="5729287" y="0"/>
                  </a:lnTo>
                  <a:close/>
                </a:path>
              </a:pathLst>
            </a:custGeom>
            <a:solidFill>
              <a:srgbClr val="F8DDE0"/>
            </a:solidFill>
          </p:spPr>
          <p:txBody>
            <a:bodyPr wrap="square" lIns="0" tIns="0" rIns="0" bIns="0" rtlCol="0"/>
            <a:lstStyle/>
            <a:p>
              <a:endParaRPr/>
            </a:p>
          </p:txBody>
        </p:sp>
      </p:grpSp>
      <p:sp>
        <p:nvSpPr>
          <p:cNvPr id="26" name="object 26"/>
          <p:cNvSpPr txBox="1"/>
          <p:nvPr/>
        </p:nvSpPr>
        <p:spPr>
          <a:xfrm>
            <a:off x="1427397" y="6274207"/>
            <a:ext cx="5373370" cy="193675"/>
          </a:xfrm>
          <a:prstGeom prst="rect">
            <a:avLst/>
          </a:prstGeom>
        </p:spPr>
        <p:txBody>
          <a:bodyPr vert="horz" wrap="square" lIns="0" tIns="13335" rIns="0" bIns="0" rtlCol="0">
            <a:spAutoFit/>
          </a:bodyPr>
          <a:lstStyle/>
          <a:p>
            <a:pPr marL="12700">
              <a:lnSpc>
                <a:spcPct val="100000"/>
              </a:lnSpc>
              <a:spcBef>
                <a:spcPts val="105"/>
              </a:spcBef>
            </a:pPr>
            <a:r>
              <a:rPr sz="1100" dirty="0">
                <a:solidFill>
                  <a:srgbClr val="464646"/>
                </a:solidFill>
                <a:latin typeface="Calibri"/>
                <a:cs typeface="Calibri"/>
              </a:rPr>
              <a:t>Smart</a:t>
            </a:r>
            <a:r>
              <a:rPr sz="1100" spc="-30" dirty="0">
                <a:solidFill>
                  <a:srgbClr val="464646"/>
                </a:solidFill>
                <a:latin typeface="Calibri"/>
                <a:cs typeface="Calibri"/>
              </a:rPr>
              <a:t> </a:t>
            </a:r>
            <a:r>
              <a:rPr sz="1100" dirty="0">
                <a:solidFill>
                  <a:srgbClr val="464646"/>
                </a:solidFill>
                <a:latin typeface="Calibri"/>
                <a:cs typeface="Calibri"/>
              </a:rPr>
              <a:t>factory</a:t>
            </a:r>
            <a:r>
              <a:rPr sz="1100" spc="-25" dirty="0">
                <a:solidFill>
                  <a:srgbClr val="464646"/>
                </a:solidFill>
                <a:latin typeface="Calibri"/>
                <a:cs typeface="Calibri"/>
              </a:rPr>
              <a:t> </a:t>
            </a:r>
            <a:r>
              <a:rPr sz="1100" dirty="0">
                <a:solidFill>
                  <a:srgbClr val="464646"/>
                </a:solidFill>
                <a:latin typeface="Calibri"/>
                <a:cs typeface="Calibri"/>
              </a:rPr>
              <a:t>site</a:t>
            </a:r>
            <a:r>
              <a:rPr sz="1100" spc="-20" dirty="0">
                <a:solidFill>
                  <a:srgbClr val="464646"/>
                </a:solidFill>
                <a:latin typeface="Calibri"/>
                <a:cs typeface="Calibri"/>
              </a:rPr>
              <a:t> </a:t>
            </a:r>
            <a:r>
              <a:rPr sz="1100" spc="-10" dirty="0">
                <a:solidFill>
                  <a:srgbClr val="464646"/>
                </a:solidFill>
                <a:latin typeface="Calibri"/>
                <a:cs typeface="Calibri"/>
              </a:rPr>
              <a:t>incorporating</a:t>
            </a:r>
            <a:r>
              <a:rPr sz="1100" spc="-35" dirty="0">
                <a:solidFill>
                  <a:srgbClr val="464646"/>
                </a:solidFill>
                <a:latin typeface="Calibri"/>
                <a:cs typeface="Calibri"/>
              </a:rPr>
              <a:t> </a:t>
            </a:r>
            <a:r>
              <a:rPr sz="1100" dirty="0">
                <a:solidFill>
                  <a:srgbClr val="464646"/>
                </a:solidFill>
                <a:latin typeface="Calibri"/>
                <a:cs typeface="Calibri"/>
              </a:rPr>
              <a:t>a full</a:t>
            </a:r>
            <a:r>
              <a:rPr sz="1100" spc="-10" dirty="0">
                <a:solidFill>
                  <a:srgbClr val="464646"/>
                </a:solidFill>
                <a:latin typeface="Calibri"/>
                <a:cs typeface="Calibri"/>
              </a:rPr>
              <a:t> </a:t>
            </a:r>
            <a:r>
              <a:rPr sz="1100" dirty="0">
                <a:solidFill>
                  <a:srgbClr val="464646"/>
                </a:solidFill>
                <a:latin typeface="Calibri"/>
                <a:cs typeface="Calibri"/>
              </a:rPr>
              <a:t>range</a:t>
            </a:r>
            <a:r>
              <a:rPr sz="1100" spc="-10" dirty="0">
                <a:solidFill>
                  <a:srgbClr val="464646"/>
                </a:solidFill>
                <a:latin typeface="Calibri"/>
                <a:cs typeface="Calibri"/>
              </a:rPr>
              <a:t> </a:t>
            </a:r>
            <a:r>
              <a:rPr sz="1100" dirty="0">
                <a:solidFill>
                  <a:srgbClr val="464646"/>
                </a:solidFill>
                <a:latin typeface="Calibri"/>
                <a:cs typeface="Calibri"/>
              </a:rPr>
              <a:t>of</a:t>
            </a:r>
            <a:r>
              <a:rPr sz="1100" spc="-10" dirty="0">
                <a:solidFill>
                  <a:srgbClr val="464646"/>
                </a:solidFill>
                <a:latin typeface="Calibri"/>
                <a:cs typeface="Calibri"/>
              </a:rPr>
              <a:t> technologies,</a:t>
            </a:r>
            <a:r>
              <a:rPr sz="1100" spc="-35" dirty="0">
                <a:solidFill>
                  <a:srgbClr val="464646"/>
                </a:solidFill>
                <a:latin typeface="Calibri"/>
                <a:cs typeface="Calibri"/>
              </a:rPr>
              <a:t> </a:t>
            </a:r>
            <a:r>
              <a:rPr sz="1100" dirty="0">
                <a:solidFill>
                  <a:srgbClr val="464646"/>
                </a:solidFill>
                <a:latin typeface="Calibri"/>
                <a:cs typeface="Calibri"/>
              </a:rPr>
              <a:t>including</a:t>
            </a:r>
            <a:r>
              <a:rPr sz="1100" spc="-20" dirty="0">
                <a:solidFill>
                  <a:srgbClr val="464646"/>
                </a:solidFill>
                <a:latin typeface="Calibri"/>
                <a:cs typeface="Calibri"/>
              </a:rPr>
              <a:t> </a:t>
            </a:r>
            <a:r>
              <a:rPr sz="1100" dirty="0">
                <a:solidFill>
                  <a:srgbClr val="464646"/>
                </a:solidFill>
                <a:latin typeface="Calibri"/>
                <a:cs typeface="Calibri"/>
              </a:rPr>
              <a:t>AI, edge</a:t>
            </a:r>
            <a:r>
              <a:rPr sz="1100" spc="-5" dirty="0">
                <a:solidFill>
                  <a:srgbClr val="464646"/>
                </a:solidFill>
                <a:latin typeface="Calibri"/>
                <a:cs typeface="Calibri"/>
              </a:rPr>
              <a:t> </a:t>
            </a:r>
            <a:r>
              <a:rPr sz="1100" dirty="0">
                <a:solidFill>
                  <a:srgbClr val="464646"/>
                </a:solidFill>
                <a:latin typeface="Calibri"/>
                <a:cs typeface="Calibri"/>
              </a:rPr>
              <a:t>computing,</a:t>
            </a:r>
            <a:r>
              <a:rPr sz="1100" spc="-30" dirty="0">
                <a:solidFill>
                  <a:srgbClr val="464646"/>
                </a:solidFill>
                <a:latin typeface="Calibri"/>
                <a:cs typeface="Calibri"/>
              </a:rPr>
              <a:t> </a:t>
            </a:r>
            <a:r>
              <a:rPr sz="1100" spc="-25" dirty="0">
                <a:solidFill>
                  <a:srgbClr val="464646"/>
                </a:solidFill>
                <a:latin typeface="Calibri"/>
                <a:cs typeface="Calibri"/>
              </a:rPr>
              <a:t>and</a:t>
            </a:r>
            <a:endParaRPr sz="1100">
              <a:latin typeface="Calibri"/>
              <a:cs typeface="Calibri"/>
            </a:endParaRPr>
          </a:p>
        </p:txBody>
      </p:sp>
      <p:sp>
        <p:nvSpPr>
          <p:cNvPr id="27" name="object 27"/>
          <p:cNvSpPr txBox="1"/>
          <p:nvPr/>
        </p:nvSpPr>
        <p:spPr>
          <a:xfrm>
            <a:off x="1332102" y="6485153"/>
            <a:ext cx="5729605" cy="159385"/>
          </a:xfrm>
          <a:prstGeom prst="rect">
            <a:avLst/>
          </a:prstGeom>
          <a:solidFill>
            <a:srgbClr val="F8DDE0"/>
          </a:solidFill>
        </p:spPr>
        <p:txBody>
          <a:bodyPr vert="horz" wrap="square" lIns="0" tIns="0" rIns="0" bIns="0" rtlCol="0">
            <a:spAutoFit/>
          </a:bodyPr>
          <a:lstStyle/>
          <a:p>
            <a:pPr marL="107950">
              <a:lnSpc>
                <a:spcPts val="950"/>
              </a:lnSpc>
            </a:pPr>
            <a:r>
              <a:rPr sz="1100" dirty="0">
                <a:solidFill>
                  <a:srgbClr val="464646"/>
                </a:solidFill>
                <a:latin typeface="Calibri"/>
                <a:cs typeface="Calibri"/>
              </a:rPr>
              <a:t>cloud</a:t>
            </a:r>
            <a:r>
              <a:rPr sz="1100" spc="-30" dirty="0">
                <a:solidFill>
                  <a:srgbClr val="464646"/>
                </a:solidFill>
                <a:latin typeface="Calibri"/>
                <a:cs typeface="Calibri"/>
              </a:rPr>
              <a:t> </a:t>
            </a:r>
            <a:r>
              <a:rPr sz="1100" spc="-10" dirty="0">
                <a:solidFill>
                  <a:srgbClr val="464646"/>
                </a:solidFill>
                <a:latin typeface="Calibri"/>
                <a:cs typeface="Calibri"/>
              </a:rPr>
              <a:t>solutions.</a:t>
            </a:r>
            <a:endParaRPr sz="1100">
              <a:latin typeface="Calibri"/>
              <a:cs typeface="Calibri"/>
            </a:endParaRPr>
          </a:p>
        </p:txBody>
      </p:sp>
      <p:sp>
        <p:nvSpPr>
          <p:cNvPr id="28" name="object 28"/>
          <p:cNvSpPr/>
          <p:nvPr/>
        </p:nvSpPr>
        <p:spPr>
          <a:xfrm>
            <a:off x="724077" y="6283388"/>
            <a:ext cx="654050" cy="201930"/>
          </a:xfrm>
          <a:custGeom>
            <a:avLst/>
            <a:gdLst/>
            <a:ahLst/>
            <a:cxnLst/>
            <a:rect l="l" t="t" r="r" b="b"/>
            <a:pathLst>
              <a:path w="654050" h="201929">
                <a:moveTo>
                  <a:pt x="653618" y="0"/>
                </a:moveTo>
                <a:lnTo>
                  <a:pt x="0" y="0"/>
                </a:lnTo>
                <a:lnTo>
                  <a:pt x="0" y="201777"/>
                </a:lnTo>
                <a:lnTo>
                  <a:pt x="653618" y="201777"/>
                </a:lnTo>
                <a:lnTo>
                  <a:pt x="653618" y="0"/>
                </a:lnTo>
                <a:close/>
              </a:path>
            </a:pathLst>
          </a:custGeom>
          <a:solidFill>
            <a:srgbClr val="FFB600"/>
          </a:solidFill>
        </p:spPr>
        <p:txBody>
          <a:bodyPr wrap="square" lIns="0" tIns="0" rIns="0" bIns="0" rtlCol="0"/>
          <a:lstStyle/>
          <a:p>
            <a:endParaRPr/>
          </a:p>
        </p:txBody>
      </p:sp>
      <p:sp>
        <p:nvSpPr>
          <p:cNvPr id="29" name="object 29"/>
          <p:cNvSpPr txBox="1"/>
          <p:nvPr/>
        </p:nvSpPr>
        <p:spPr>
          <a:xfrm>
            <a:off x="724077" y="6283388"/>
            <a:ext cx="654050" cy="201930"/>
          </a:xfrm>
          <a:prstGeom prst="rect">
            <a:avLst/>
          </a:prstGeom>
        </p:spPr>
        <p:txBody>
          <a:bodyPr vert="horz" wrap="square" lIns="0" tIns="15240" rIns="0" bIns="0" rtlCol="0">
            <a:spAutoFit/>
          </a:bodyPr>
          <a:lstStyle/>
          <a:p>
            <a:pPr marL="68580">
              <a:lnSpc>
                <a:spcPct val="100000"/>
              </a:lnSpc>
              <a:spcBef>
                <a:spcPts val="120"/>
              </a:spcBef>
            </a:pPr>
            <a:r>
              <a:rPr sz="1050" b="1" spc="45" dirty="0">
                <a:latin typeface="함초롬돋움"/>
                <a:cs typeface="함초롬돋움"/>
              </a:rPr>
              <a:t>Prompt</a:t>
            </a:r>
            <a:endParaRPr sz="1050">
              <a:latin typeface="함초롬돋움"/>
              <a:cs typeface="함초롬돋움"/>
            </a:endParaRPr>
          </a:p>
        </p:txBody>
      </p:sp>
      <p:grpSp>
        <p:nvGrpSpPr>
          <p:cNvPr id="30" name="object 30"/>
          <p:cNvGrpSpPr/>
          <p:nvPr/>
        </p:nvGrpSpPr>
        <p:grpSpPr>
          <a:xfrm>
            <a:off x="724077" y="6485153"/>
            <a:ext cx="608330" cy="384175"/>
            <a:chOff x="724077" y="6485153"/>
            <a:chExt cx="608330" cy="384175"/>
          </a:xfrm>
        </p:grpSpPr>
        <p:sp>
          <p:nvSpPr>
            <p:cNvPr id="31" name="object 31"/>
            <p:cNvSpPr/>
            <p:nvPr/>
          </p:nvSpPr>
          <p:spPr>
            <a:xfrm>
              <a:off x="935697" y="6485153"/>
              <a:ext cx="396875" cy="384175"/>
            </a:xfrm>
            <a:custGeom>
              <a:avLst/>
              <a:gdLst/>
              <a:ahLst/>
              <a:cxnLst/>
              <a:rect l="l" t="t" r="r" b="b"/>
              <a:pathLst>
                <a:path w="396875" h="384175">
                  <a:moveTo>
                    <a:pt x="396405" y="0"/>
                  </a:moveTo>
                  <a:lnTo>
                    <a:pt x="0" y="0"/>
                  </a:lnTo>
                  <a:lnTo>
                    <a:pt x="0" y="383908"/>
                  </a:lnTo>
                  <a:lnTo>
                    <a:pt x="396405" y="383908"/>
                  </a:lnTo>
                  <a:lnTo>
                    <a:pt x="396405" y="0"/>
                  </a:lnTo>
                  <a:close/>
                </a:path>
              </a:pathLst>
            </a:custGeom>
            <a:solidFill>
              <a:srgbClr val="DB526A"/>
            </a:solidFill>
          </p:spPr>
          <p:txBody>
            <a:bodyPr wrap="square" lIns="0" tIns="0" rIns="0" bIns="0" rtlCol="0"/>
            <a:lstStyle/>
            <a:p>
              <a:endParaRPr/>
            </a:p>
          </p:txBody>
        </p:sp>
        <p:sp>
          <p:nvSpPr>
            <p:cNvPr id="32" name="object 32"/>
            <p:cNvSpPr/>
            <p:nvPr/>
          </p:nvSpPr>
          <p:spPr>
            <a:xfrm>
              <a:off x="991031" y="6537833"/>
              <a:ext cx="287655" cy="277495"/>
            </a:xfrm>
            <a:custGeom>
              <a:avLst/>
              <a:gdLst/>
              <a:ahLst/>
              <a:cxnLst/>
              <a:rect l="l" t="t" r="r" b="b"/>
              <a:pathLst>
                <a:path w="287655" h="277495">
                  <a:moveTo>
                    <a:pt x="287197" y="0"/>
                  </a:moveTo>
                  <a:lnTo>
                    <a:pt x="0" y="0"/>
                  </a:lnTo>
                  <a:lnTo>
                    <a:pt x="0" y="277152"/>
                  </a:lnTo>
                  <a:lnTo>
                    <a:pt x="287197" y="277152"/>
                  </a:lnTo>
                  <a:lnTo>
                    <a:pt x="287197" y="265137"/>
                  </a:lnTo>
                  <a:lnTo>
                    <a:pt x="12407" y="265137"/>
                  </a:lnTo>
                  <a:lnTo>
                    <a:pt x="12407" y="146583"/>
                  </a:lnTo>
                  <a:lnTo>
                    <a:pt x="29069" y="146583"/>
                  </a:lnTo>
                  <a:lnTo>
                    <a:pt x="21513" y="138569"/>
                  </a:lnTo>
                  <a:lnTo>
                    <a:pt x="29069" y="130555"/>
                  </a:lnTo>
                  <a:lnTo>
                    <a:pt x="12407" y="130555"/>
                  </a:lnTo>
                  <a:lnTo>
                    <a:pt x="12407" y="11201"/>
                  </a:lnTo>
                  <a:lnTo>
                    <a:pt x="287197" y="11201"/>
                  </a:lnTo>
                  <a:lnTo>
                    <a:pt x="287197" y="0"/>
                  </a:lnTo>
                  <a:close/>
                </a:path>
                <a:path w="287655" h="277495">
                  <a:moveTo>
                    <a:pt x="287197" y="146583"/>
                  </a:moveTo>
                  <a:lnTo>
                    <a:pt x="274777" y="146583"/>
                  </a:lnTo>
                  <a:lnTo>
                    <a:pt x="274777" y="265137"/>
                  </a:lnTo>
                  <a:lnTo>
                    <a:pt x="287197" y="265137"/>
                  </a:lnTo>
                  <a:lnTo>
                    <a:pt x="287197" y="146583"/>
                  </a:lnTo>
                  <a:close/>
                </a:path>
                <a:path w="287655" h="277495">
                  <a:moveTo>
                    <a:pt x="29069" y="146583"/>
                  </a:moveTo>
                  <a:lnTo>
                    <a:pt x="12407" y="146583"/>
                  </a:lnTo>
                  <a:lnTo>
                    <a:pt x="17973" y="152638"/>
                  </a:lnTo>
                  <a:lnTo>
                    <a:pt x="48005" y="181025"/>
                  </a:lnTo>
                  <a:lnTo>
                    <a:pt x="96005" y="210264"/>
                  </a:lnTo>
                  <a:lnTo>
                    <a:pt x="144005" y="220281"/>
                  </a:lnTo>
                  <a:lnTo>
                    <a:pt x="167379" y="217751"/>
                  </a:lnTo>
                  <a:lnTo>
                    <a:pt x="191293" y="210264"/>
                  </a:lnTo>
                  <a:lnTo>
                    <a:pt x="195228" y="208254"/>
                  </a:lnTo>
                  <a:lnTo>
                    <a:pt x="144005" y="208254"/>
                  </a:lnTo>
                  <a:lnTo>
                    <a:pt x="101473" y="199393"/>
                  </a:lnTo>
                  <a:lnTo>
                    <a:pt x="65071" y="178817"/>
                  </a:lnTo>
                  <a:lnTo>
                    <a:pt x="37513" y="155539"/>
                  </a:lnTo>
                  <a:lnTo>
                    <a:pt x="29069" y="146583"/>
                  </a:lnTo>
                  <a:close/>
                </a:path>
                <a:path w="287655" h="277495">
                  <a:moveTo>
                    <a:pt x="195228" y="68884"/>
                  </a:moveTo>
                  <a:lnTo>
                    <a:pt x="144005" y="68884"/>
                  </a:lnTo>
                  <a:lnTo>
                    <a:pt x="186066" y="77746"/>
                  </a:lnTo>
                  <a:lnTo>
                    <a:pt x="222226" y="98321"/>
                  </a:lnTo>
                  <a:lnTo>
                    <a:pt x="249691" y="121600"/>
                  </a:lnTo>
                  <a:lnTo>
                    <a:pt x="265671" y="138569"/>
                  </a:lnTo>
                  <a:lnTo>
                    <a:pt x="249691" y="155539"/>
                  </a:lnTo>
                  <a:lnTo>
                    <a:pt x="222226" y="178817"/>
                  </a:lnTo>
                  <a:lnTo>
                    <a:pt x="186066" y="199393"/>
                  </a:lnTo>
                  <a:lnTo>
                    <a:pt x="144005" y="208254"/>
                  </a:lnTo>
                  <a:lnTo>
                    <a:pt x="195228" y="208254"/>
                  </a:lnTo>
                  <a:lnTo>
                    <a:pt x="239191" y="181025"/>
                  </a:lnTo>
                  <a:lnTo>
                    <a:pt x="269218" y="152638"/>
                  </a:lnTo>
                  <a:lnTo>
                    <a:pt x="274777" y="146583"/>
                  </a:lnTo>
                  <a:lnTo>
                    <a:pt x="287197" y="146583"/>
                  </a:lnTo>
                  <a:lnTo>
                    <a:pt x="287197" y="130555"/>
                  </a:lnTo>
                  <a:lnTo>
                    <a:pt x="274777" y="130555"/>
                  </a:lnTo>
                  <a:lnTo>
                    <a:pt x="269218" y="124051"/>
                  </a:lnTo>
                  <a:lnTo>
                    <a:pt x="261332" y="115739"/>
                  </a:lnTo>
                  <a:lnTo>
                    <a:pt x="251272" y="106226"/>
                  </a:lnTo>
                  <a:lnTo>
                    <a:pt x="239191" y="96113"/>
                  </a:lnTo>
                  <a:lnTo>
                    <a:pt x="215360" y="79167"/>
                  </a:lnTo>
                  <a:lnTo>
                    <a:pt x="195228" y="68884"/>
                  </a:lnTo>
                  <a:close/>
                </a:path>
                <a:path w="287655" h="277495">
                  <a:moveTo>
                    <a:pt x="144005" y="76885"/>
                  </a:moveTo>
                  <a:lnTo>
                    <a:pt x="118906" y="81680"/>
                  </a:lnTo>
                  <a:lnTo>
                    <a:pt x="98383" y="94811"/>
                  </a:lnTo>
                  <a:lnTo>
                    <a:pt x="84533" y="114401"/>
                  </a:lnTo>
                  <a:lnTo>
                    <a:pt x="79451" y="138569"/>
                  </a:lnTo>
                  <a:lnTo>
                    <a:pt x="84533" y="162400"/>
                  </a:lnTo>
                  <a:lnTo>
                    <a:pt x="98383" y="182027"/>
                  </a:lnTo>
                  <a:lnTo>
                    <a:pt x="118906" y="195346"/>
                  </a:lnTo>
                  <a:lnTo>
                    <a:pt x="144005" y="200253"/>
                  </a:lnTo>
                  <a:lnTo>
                    <a:pt x="168634" y="195346"/>
                  </a:lnTo>
                  <a:lnTo>
                    <a:pt x="179456" y="188239"/>
                  </a:lnTo>
                  <a:lnTo>
                    <a:pt x="137388" y="188239"/>
                  </a:lnTo>
                  <a:lnTo>
                    <a:pt x="120975" y="183266"/>
                  </a:lnTo>
                  <a:lnTo>
                    <a:pt x="107280" y="173716"/>
                  </a:lnTo>
                  <a:lnTo>
                    <a:pt x="97465" y="160414"/>
                  </a:lnTo>
                  <a:lnTo>
                    <a:pt x="92697" y="144183"/>
                  </a:lnTo>
                  <a:lnTo>
                    <a:pt x="206552" y="144183"/>
                  </a:lnTo>
                  <a:lnTo>
                    <a:pt x="207746" y="138569"/>
                  </a:lnTo>
                  <a:lnTo>
                    <a:pt x="206401" y="132156"/>
                  </a:lnTo>
                  <a:lnTo>
                    <a:pt x="92697" y="132156"/>
                  </a:lnTo>
                  <a:lnTo>
                    <a:pt x="97465" y="116274"/>
                  </a:lnTo>
                  <a:lnTo>
                    <a:pt x="107280" y="103022"/>
                  </a:lnTo>
                  <a:lnTo>
                    <a:pt x="120975" y="93522"/>
                  </a:lnTo>
                  <a:lnTo>
                    <a:pt x="137388" y="88899"/>
                  </a:lnTo>
                  <a:lnTo>
                    <a:pt x="179784" y="88899"/>
                  </a:lnTo>
                  <a:lnTo>
                    <a:pt x="168634" y="81680"/>
                  </a:lnTo>
                  <a:lnTo>
                    <a:pt x="144005" y="76885"/>
                  </a:lnTo>
                  <a:close/>
                </a:path>
                <a:path w="287655" h="277495">
                  <a:moveTo>
                    <a:pt x="149809" y="144183"/>
                  </a:moveTo>
                  <a:lnTo>
                    <a:pt x="137388" y="144183"/>
                  </a:lnTo>
                  <a:lnTo>
                    <a:pt x="137388" y="188239"/>
                  </a:lnTo>
                  <a:lnTo>
                    <a:pt x="149809" y="188239"/>
                  </a:lnTo>
                  <a:lnTo>
                    <a:pt x="149809" y="144183"/>
                  </a:lnTo>
                  <a:close/>
                </a:path>
                <a:path w="287655" h="277495">
                  <a:moveTo>
                    <a:pt x="206552" y="144183"/>
                  </a:moveTo>
                  <a:lnTo>
                    <a:pt x="194500" y="144183"/>
                  </a:lnTo>
                  <a:lnTo>
                    <a:pt x="189724" y="160414"/>
                  </a:lnTo>
                  <a:lnTo>
                    <a:pt x="179908" y="173716"/>
                  </a:lnTo>
                  <a:lnTo>
                    <a:pt x="166214" y="183266"/>
                  </a:lnTo>
                  <a:lnTo>
                    <a:pt x="149809" y="188239"/>
                  </a:lnTo>
                  <a:lnTo>
                    <a:pt x="179456" y="188239"/>
                  </a:lnTo>
                  <a:lnTo>
                    <a:pt x="188915" y="182027"/>
                  </a:lnTo>
                  <a:lnTo>
                    <a:pt x="202676" y="162400"/>
                  </a:lnTo>
                  <a:lnTo>
                    <a:pt x="206552" y="144183"/>
                  </a:lnTo>
                  <a:close/>
                </a:path>
                <a:path w="287655" h="277495">
                  <a:moveTo>
                    <a:pt x="149809" y="88899"/>
                  </a:moveTo>
                  <a:lnTo>
                    <a:pt x="137388" y="88899"/>
                  </a:lnTo>
                  <a:lnTo>
                    <a:pt x="137388" y="132156"/>
                  </a:lnTo>
                  <a:lnTo>
                    <a:pt x="149809" y="132156"/>
                  </a:lnTo>
                  <a:lnTo>
                    <a:pt x="149809" y="88899"/>
                  </a:lnTo>
                  <a:close/>
                </a:path>
                <a:path w="287655" h="277495">
                  <a:moveTo>
                    <a:pt x="179784" y="88899"/>
                  </a:moveTo>
                  <a:lnTo>
                    <a:pt x="149809" y="88899"/>
                  </a:lnTo>
                  <a:lnTo>
                    <a:pt x="166214" y="93522"/>
                  </a:lnTo>
                  <a:lnTo>
                    <a:pt x="179908" y="103022"/>
                  </a:lnTo>
                  <a:lnTo>
                    <a:pt x="189724" y="116274"/>
                  </a:lnTo>
                  <a:lnTo>
                    <a:pt x="194500" y="132156"/>
                  </a:lnTo>
                  <a:lnTo>
                    <a:pt x="206401" y="132156"/>
                  </a:lnTo>
                  <a:lnTo>
                    <a:pt x="202676" y="114401"/>
                  </a:lnTo>
                  <a:lnTo>
                    <a:pt x="188915" y="94811"/>
                  </a:lnTo>
                  <a:lnTo>
                    <a:pt x="179784" y="88899"/>
                  </a:lnTo>
                  <a:close/>
                </a:path>
                <a:path w="287655" h="277495">
                  <a:moveTo>
                    <a:pt x="144005" y="56857"/>
                  </a:moveTo>
                  <a:lnTo>
                    <a:pt x="96005" y="66875"/>
                  </a:lnTo>
                  <a:lnTo>
                    <a:pt x="48005" y="96113"/>
                  </a:lnTo>
                  <a:lnTo>
                    <a:pt x="17973" y="124051"/>
                  </a:lnTo>
                  <a:lnTo>
                    <a:pt x="12407" y="130555"/>
                  </a:lnTo>
                  <a:lnTo>
                    <a:pt x="29069" y="130555"/>
                  </a:lnTo>
                  <a:lnTo>
                    <a:pt x="37513" y="121600"/>
                  </a:lnTo>
                  <a:lnTo>
                    <a:pt x="65071" y="98321"/>
                  </a:lnTo>
                  <a:lnTo>
                    <a:pt x="101473" y="77746"/>
                  </a:lnTo>
                  <a:lnTo>
                    <a:pt x="144005" y="68884"/>
                  </a:lnTo>
                  <a:lnTo>
                    <a:pt x="195228" y="68884"/>
                  </a:lnTo>
                  <a:lnTo>
                    <a:pt x="191293" y="66875"/>
                  </a:lnTo>
                  <a:lnTo>
                    <a:pt x="167379" y="59387"/>
                  </a:lnTo>
                  <a:lnTo>
                    <a:pt x="144005" y="56857"/>
                  </a:lnTo>
                  <a:close/>
                </a:path>
                <a:path w="287655" h="277495">
                  <a:moveTo>
                    <a:pt x="287197" y="11201"/>
                  </a:moveTo>
                  <a:lnTo>
                    <a:pt x="274777" y="11201"/>
                  </a:lnTo>
                  <a:lnTo>
                    <a:pt x="274777" y="130555"/>
                  </a:lnTo>
                  <a:lnTo>
                    <a:pt x="287197" y="130555"/>
                  </a:lnTo>
                  <a:lnTo>
                    <a:pt x="287197" y="11201"/>
                  </a:lnTo>
                  <a:close/>
                </a:path>
              </a:pathLst>
            </a:custGeom>
            <a:solidFill>
              <a:srgbClr val="FFFFFF"/>
            </a:solidFill>
          </p:spPr>
          <p:txBody>
            <a:bodyPr wrap="square" lIns="0" tIns="0" rIns="0" bIns="0" rtlCol="0"/>
            <a:lstStyle/>
            <a:p>
              <a:endParaRPr/>
            </a:p>
          </p:txBody>
        </p:sp>
        <p:pic>
          <p:nvPicPr>
            <p:cNvPr id="33" name="object 33"/>
            <p:cNvPicPr/>
            <p:nvPr/>
          </p:nvPicPr>
          <p:blipFill>
            <a:blip r:embed="rId14" cstate="print"/>
            <a:stretch>
              <a:fillRect/>
            </a:stretch>
          </p:blipFill>
          <p:spPr>
            <a:xfrm>
              <a:off x="724077" y="6485153"/>
              <a:ext cx="211620" cy="383908"/>
            </a:xfrm>
            <a:prstGeom prst="rect">
              <a:avLst/>
            </a:prstGeom>
          </p:spPr>
        </p:pic>
      </p:grpSp>
      <p:sp>
        <p:nvSpPr>
          <p:cNvPr id="35" name="object 35"/>
          <p:cNvSpPr txBox="1"/>
          <p:nvPr/>
        </p:nvSpPr>
        <p:spPr>
          <a:xfrm>
            <a:off x="6884142" y="10168014"/>
            <a:ext cx="153670" cy="191135"/>
          </a:xfrm>
          <a:prstGeom prst="rect">
            <a:avLst/>
          </a:prstGeom>
        </p:spPr>
        <p:txBody>
          <a:bodyPr vert="horz" wrap="square" lIns="0" tIns="30480" rIns="0" bIns="0" rtlCol="0">
            <a:spAutoFit/>
          </a:bodyPr>
          <a:lstStyle/>
          <a:p>
            <a:pPr marL="12700">
              <a:lnSpc>
                <a:spcPct val="100000"/>
              </a:lnSpc>
              <a:spcBef>
                <a:spcPts val="240"/>
              </a:spcBef>
            </a:pPr>
            <a:r>
              <a:rPr sz="900" spc="-25" dirty="0">
                <a:solidFill>
                  <a:srgbClr val="FFFFFF"/>
                </a:solidFill>
                <a:latin typeface="함초롬돋움"/>
                <a:cs typeface="함초롬돋움"/>
              </a:rPr>
              <a:t>13</a:t>
            </a:r>
            <a:endParaRPr sz="900">
              <a:latin typeface="함초롬돋움"/>
              <a:cs typeface="함초롬돋움"/>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706437" y="950617"/>
            <a:ext cx="5262245" cy="382156"/>
          </a:xfrm>
          <a:prstGeom prst="rect">
            <a:avLst/>
          </a:prstGeom>
        </p:spPr>
        <p:txBody>
          <a:bodyPr vert="horz" wrap="square" lIns="0" tIns="12700" rIns="0" bIns="0" rtlCol="0">
            <a:spAutoFit/>
          </a:bodyPr>
          <a:lstStyle/>
          <a:p>
            <a:pPr marL="12700">
              <a:lnSpc>
                <a:spcPct val="100000"/>
              </a:lnSpc>
              <a:spcBef>
                <a:spcPts val="100"/>
              </a:spcBef>
              <a:tabLst>
                <a:tab pos="4980305" algn="l"/>
              </a:tabLst>
            </a:pPr>
            <a:r>
              <a:rPr sz="2400" spc="-90" dirty="0">
                <a:solidFill>
                  <a:srgbClr val="FFB600"/>
                </a:solidFill>
              </a:rPr>
              <a:t>In-</a:t>
            </a:r>
            <a:r>
              <a:rPr sz="2400" spc="-375" dirty="0">
                <a:solidFill>
                  <a:srgbClr val="FFB600"/>
                </a:solidFill>
              </a:rPr>
              <a:t> </a:t>
            </a:r>
            <a:r>
              <a:rPr sz="2400" spc="-35" dirty="0">
                <a:solidFill>
                  <a:srgbClr val="FFB600"/>
                </a:solidFill>
              </a:rPr>
              <a:t>AI</a:t>
            </a:r>
            <a:r>
              <a:rPr sz="2400" spc="-350" dirty="0">
                <a:solidFill>
                  <a:srgbClr val="FFB600"/>
                </a:solidFill>
              </a:rPr>
              <a:t> </a:t>
            </a:r>
            <a:r>
              <a:rPr sz="2400" spc="95" dirty="0"/>
              <a:t>(1)</a:t>
            </a:r>
            <a:r>
              <a:rPr sz="2400" spc="-350" dirty="0"/>
              <a:t> </a:t>
            </a:r>
            <a:r>
              <a:rPr sz="2400" spc="-215" dirty="0">
                <a:latin typeface="함초롬바탕"/>
                <a:cs typeface="함초롬바탕"/>
              </a:rPr>
              <a:t>초연결</a:t>
            </a:r>
            <a:r>
              <a:rPr sz="2400" spc="-355" dirty="0">
                <a:latin typeface="함초롬바탕"/>
                <a:cs typeface="함초롬바탕"/>
              </a:rPr>
              <a:t> </a:t>
            </a:r>
            <a:r>
              <a:rPr sz="2400" spc="-215" dirty="0">
                <a:latin typeface="함초롬바탕"/>
                <a:cs typeface="함초롬바탕"/>
              </a:rPr>
              <a:t>인프라</a:t>
            </a:r>
            <a:r>
              <a:rPr sz="2400" spc="-340" dirty="0">
                <a:latin typeface="함초롬바탕"/>
                <a:cs typeface="함초롬바탕"/>
              </a:rPr>
              <a:t> </a:t>
            </a:r>
            <a:r>
              <a:rPr sz="2400" spc="-270" dirty="0">
                <a:latin typeface="함초롬바탕"/>
                <a:cs typeface="함초롬바탕"/>
              </a:rPr>
              <a:t>구축</a:t>
            </a:r>
            <a:r>
              <a:rPr sz="2400" spc="-270" dirty="0"/>
              <a:t>-</a:t>
            </a:r>
            <a:r>
              <a:rPr sz="2400" spc="-215" dirty="0">
                <a:latin typeface="함초롬바탕"/>
                <a:cs typeface="함초롬바탕"/>
              </a:rPr>
              <a:t>혁신</a:t>
            </a:r>
            <a:r>
              <a:rPr sz="2400" spc="-355" dirty="0">
                <a:latin typeface="함초롬바탕"/>
                <a:cs typeface="함초롬바탕"/>
              </a:rPr>
              <a:t> </a:t>
            </a:r>
            <a:r>
              <a:rPr lang="ko-KR" altLang="en-US" sz="2400" spc="-355" dirty="0">
                <a:latin typeface="함초롬바탕"/>
                <a:cs typeface="함초롬바탕"/>
              </a:rPr>
              <a:t>상  수상</a:t>
            </a:r>
            <a:r>
              <a:rPr sz="2400" spc="-165" dirty="0">
                <a:latin typeface="함초롬바탕"/>
                <a:cs typeface="함초롬바탕"/>
              </a:rPr>
              <a:t>작</a:t>
            </a:r>
            <a:endParaRPr sz="2400" dirty="0">
              <a:latin typeface="함초롬바탕"/>
              <a:cs typeface="함초롬바탕"/>
            </a:endParaRPr>
          </a:p>
        </p:txBody>
      </p:sp>
      <p:sp>
        <p:nvSpPr>
          <p:cNvPr id="6" name="object 6"/>
          <p:cNvSpPr txBox="1"/>
          <p:nvPr/>
        </p:nvSpPr>
        <p:spPr>
          <a:xfrm>
            <a:off x="706437" y="619475"/>
            <a:ext cx="287655" cy="177800"/>
          </a:xfrm>
          <a:prstGeom prst="rect">
            <a:avLst/>
          </a:prstGeom>
        </p:spPr>
        <p:txBody>
          <a:bodyPr vert="horz" wrap="square" lIns="0" tIns="12065" rIns="0" bIns="0" rtlCol="0">
            <a:spAutoFit/>
          </a:bodyPr>
          <a:lstStyle/>
          <a:p>
            <a:pPr marL="12700">
              <a:lnSpc>
                <a:spcPct val="100000"/>
              </a:lnSpc>
              <a:spcBef>
                <a:spcPts val="95"/>
              </a:spcBef>
            </a:pPr>
            <a:r>
              <a:rPr sz="1000" spc="-85" dirty="0">
                <a:solidFill>
                  <a:srgbClr val="DB526A"/>
                </a:solidFill>
                <a:latin typeface="함초롬돋움"/>
                <a:cs typeface="함초롬돋움"/>
              </a:rPr>
              <a:t>In-</a:t>
            </a:r>
            <a:r>
              <a:rPr sz="1000" spc="-165" dirty="0">
                <a:solidFill>
                  <a:srgbClr val="DB526A"/>
                </a:solidFill>
                <a:latin typeface="함초롬돋움"/>
                <a:cs typeface="함초롬돋움"/>
              </a:rPr>
              <a:t> </a:t>
            </a:r>
            <a:r>
              <a:rPr sz="1000" spc="-65" dirty="0">
                <a:solidFill>
                  <a:srgbClr val="DB526A"/>
                </a:solidFill>
                <a:latin typeface="함초롬돋움"/>
                <a:cs typeface="함초롬돋움"/>
              </a:rPr>
              <a:t>AI</a:t>
            </a:r>
            <a:endParaRPr sz="1000">
              <a:latin typeface="함초롬돋움"/>
              <a:cs typeface="함초롬돋움"/>
            </a:endParaRPr>
          </a:p>
        </p:txBody>
      </p:sp>
      <p:sp>
        <p:nvSpPr>
          <p:cNvPr id="9" name="object 9"/>
          <p:cNvSpPr txBox="1"/>
          <p:nvPr/>
        </p:nvSpPr>
        <p:spPr>
          <a:xfrm>
            <a:off x="706437" y="1709583"/>
            <a:ext cx="4471035" cy="382156"/>
          </a:xfrm>
          <a:prstGeom prst="rect">
            <a:avLst/>
          </a:prstGeom>
        </p:spPr>
        <p:txBody>
          <a:bodyPr vert="horz" wrap="square" lIns="0" tIns="12700" rIns="0" bIns="0" rtlCol="0">
            <a:spAutoFit/>
          </a:bodyPr>
          <a:lstStyle/>
          <a:p>
            <a:pPr marL="157480" indent="-144780">
              <a:lnSpc>
                <a:spcPct val="100000"/>
              </a:lnSpc>
              <a:spcBef>
                <a:spcPts val="100"/>
              </a:spcBef>
              <a:buClr>
                <a:srgbClr val="DB526A"/>
              </a:buClr>
              <a:buFont typeface="Arial"/>
              <a:buChar char="■"/>
              <a:tabLst>
                <a:tab pos="157480" algn="l"/>
              </a:tabLst>
            </a:pPr>
            <a:r>
              <a:rPr sz="1200" spc="-110" dirty="0">
                <a:latin typeface="함초롬바탕"/>
                <a:cs typeface="함초롬바탕"/>
              </a:rPr>
              <a:t>혁신</a:t>
            </a:r>
            <a:r>
              <a:rPr sz="1200" spc="-190" dirty="0">
                <a:latin typeface="함초롬바탕"/>
                <a:cs typeface="함초롬바탕"/>
              </a:rPr>
              <a:t> </a:t>
            </a:r>
            <a:r>
              <a:rPr lang="ko-KR" altLang="en-US" sz="1200" spc="-190" dirty="0">
                <a:latin typeface="함초롬바탕"/>
                <a:cs typeface="함초롬바탕"/>
              </a:rPr>
              <a:t>성  </a:t>
            </a:r>
            <a:r>
              <a:rPr sz="1200" spc="-105" dirty="0">
                <a:latin typeface="함초롬바탕"/>
                <a:cs typeface="함초롬바탕"/>
              </a:rPr>
              <a:t>수</a:t>
            </a:r>
            <a:r>
              <a:rPr lang="ko-KR" altLang="en-US" sz="1200" spc="-105" dirty="0">
                <a:latin typeface="함초롬바탕"/>
                <a:cs typeface="함초롬바탕"/>
              </a:rPr>
              <a:t>상</a:t>
            </a:r>
            <a:r>
              <a:rPr lang="en-US" sz="1200" spc="-105" dirty="0">
                <a:latin typeface="함초롬바탕"/>
                <a:cs typeface="함초롬바탕"/>
              </a:rPr>
              <a:t> </a:t>
            </a:r>
            <a:r>
              <a:rPr sz="1200" spc="-105" dirty="0">
                <a:latin typeface="함초롬바탕"/>
                <a:cs typeface="함초롬바탕"/>
              </a:rPr>
              <a:t></a:t>
            </a:r>
            <a:r>
              <a:rPr sz="1200" spc="-175" dirty="0">
                <a:latin typeface="함초롬바탕"/>
                <a:cs typeface="함초롬바탕"/>
              </a:rPr>
              <a:t> </a:t>
            </a:r>
            <a:r>
              <a:rPr sz="1200" spc="-100" dirty="0">
                <a:latin typeface="함초롬바탕"/>
                <a:cs typeface="함초롬바탕"/>
              </a:rPr>
              <a:t>부문</a:t>
            </a:r>
            <a:r>
              <a:rPr sz="1200" spc="-175" dirty="0">
                <a:latin typeface="함초롬바탕"/>
                <a:cs typeface="함초롬바탕"/>
              </a:rPr>
              <a:t> </a:t>
            </a:r>
            <a:r>
              <a:rPr sz="1200" spc="-75" dirty="0">
                <a:latin typeface="함초롬바탕"/>
                <a:cs typeface="함초롬바탕"/>
              </a:rPr>
              <a:t>중</a:t>
            </a:r>
            <a:r>
              <a:rPr sz="1200" spc="-175" dirty="0">
                <a:latin typeface="함초롬바탕"/>
                <a:cs typeface="함초롬바탕"/>
              </a:rPr>
              <a:t> </a:t>
            </a:r>
            <a:r>
              <a:rPr sz="1200" spc="-110" dirty="0">
                <a:latin typeface="함초롬바탕"/>
                <a:cs typeface="함초롬바탕"/>
              </a:rPr>
              <a:t>초연결</a:t>
            </a:r>
            <a:r>
              <a:rPr sz="1200" spc="-185" dirty="0">
                <a:latin typeface="함초롬바탕"/>
                <a:cs typeface="함초롬바탕"/>
              </a:rPr>
              <a:t> </a:t>
            </a:r>
            <a:r>
              <a:rPr sz="1200" spc="-110" dirty="0">
                <a:latin typeface="함초롬바탕"/>
                <a:cs typeface="함초롬바탕"/>
              </a:rPr>
              <a:t>인프라</a:t>
            </a:r>
            <a:r>
              <a:rPr sz="1200" spc="-175" dirty="0">
                <a:latin typeface="함초롬바탕"/>
                <a:cs typeface="함초롬바탕"/>
              </a:rPr>
              <a:t> </a:t>
            </a:r>
            <a:r>
              <a:rPr sz="1200" spc="-100" dirty="0">
                <a:latin typeface="함초롬바탕"/>
                <a:cs typeface="함초롬바탕"/>
              </a:rPr>
              <a:t>관련</a:t>
            </a:r>
            <a:r>
              <a:rPr sz="1200" spc="-185" dirty="0">
                <a:latin typeface="함초롬바탕"/>
                <a:cs typeface="함초롬바탕"/>
              </a:rPr>
              <a:t> </a:t>
            </a:r>
            <a:r>
              <a:rPr sz="1200" spc="-114" dirty="0">
                <a:latin typeface="함초롬바탕"/>
                <a:cs typeface="함초롬바탕"/>
              </a:rPr>
              <a:t>카테고리는</a:t>
            </a:r>
            <a:r>
              <a:rPr sz="1200" spc="-185" dirty="0">
                <a:latin typeface="함초롬바탕"/>
                <a:cs typeface="함초롬바탕"/>
              </a:rPr>
              <a:t> </a:t>
            </a:r>
            <a:r>
              <a:rPr sz="1200" spc="-114" dirty="0">
                <a:latin typeface="함초롬바탕"/>
                <a:cs typeface="함초롬바탕"/>
              </a:rPr>
              <a:t>‘임베디드</a:t>
            </a:r>
            <a:r>
              <a:rPr sz="1200" spc="-204" dirty="0">
                <a:latin typeface="함초롬바탕"/>
                <a:cs typeface="함초롬바탕"/>
              </a:rPr>
              <a:t> </a:t>
            </a:r>
            <a:r>
              <a:rPr sz="1200" spc="-105" dirty="0">
                <a:latin typeface="함초롬바탕"/>
                <a:cs typeface="함초롬바탕"/>
              </a:rPr>
              <a:t>기술’,</a:t>
            </a:r>
            <a:r>
              <a:rPr sz="1200" spc="-170" dirty="0">
                <a:latin typeface="함초롬바탕"/>
                <a:cs typeface="함초롬바탕"/>
              </a:rPr>
              <a:t> </a:t>
            </a:r>
            <a:r>
              <a:rPr sz="1200" spc="-25" dirty="0">
                <a:latin typeface="함초롬바탕"/>
                <a:cs typeface="함초롬바탕"/>
              </a:rPr>
              <a:t>‘산업</a:t>
            </a:r>
            <a:endParaRPr sz="1200" dirty="0">
              <a:latin typeface="함초롬바탕"/>
              <a:cs typeface="함초롬바탕"/>
            </a:endParaRPr>
          </a:p>
        </p:txBody>
      </p:sp>
      <p:pic>
        <p:nvPicPr>
          <p:cNvPr id="10" name="object 10"/>
          <p:cNvPicPr/>
          <p:nvPr/>
        </p:nvPicPr>
        <p:blipFill>
          <a:blip r:embed="rId2" cstate="print"/>
          <a:stretch>
            <a:fillRect/>
          </a:stretch>
        </p:blipFill>
        <p:spPr>
          <a:xfrm>
            <a:off x="5198427" y="1747682"/>
            <a:ext cx="130175" cy="139700"/>
          </a:xfrm>
          <a:prstGeom prst="rect">
            <a:avLst/>
          </a:prstGeom>
        </p:spPr>
      </p:pic>
      <p:sp>
        <p:nvSpPr>
          <p:cNvPr id="11" name="object 11"/>
          <p:cNvSpPr txBox="1"/>
          <p:nvPr/>
        </p:nvSpPr>
        <p:spPr>
          <a:xfrm>
            <a:off x="5313489" y="1709583"/>
            <a:ext cx="1331595" cy="208279"/>
          </a:xfrm>
          <a:prstGeom prst="rect">
            <a:avLst/>
          </a:prstGeom>
        </p:spPr>
        <p:txBody>
          <a:bodyPr vert="horz" wrap="square" lIns="0" tIns="12700" rIns="0" bIns="0" rtlCol="0">
            <a:spAutoFit/>
          </a:bodyPr>
          <a:lstStyle/>
          <a:p>
            <a:pPr marL="12700">
              <a:lnSpc>
                <a:spcPct val="100000"/>
              </a:lnSpc>
              <a:spcBef>
                <a:spcPts val="100"/>
              </a:spcBef>
            </a:pPr>
            <a:r>
              <a:rPr sz="1200" spc="-75" dirty="0">
                <a:latin typeface="함초롬바탕"/>
                <a:cs typeface="함초롬바탕"/>
              </a:rPr>
              <a:t>비</a:t>
            </a:r>
            <a:r>
              <a:rPr sz="1200" spc="-195" dirty="0">
                <a:latin typeface="함초롬바탕"/>
                <a:cs typeface="함초롬바탕"/>
              </a:rPr>
              <a:t> </a:t>
            </a:r>
            <a:r>
              <a:rPr sz="1200" spc="-75" dirty="0">
                <a:latin typeface="함초롬바탕"/>
                <a:cs typeface="함초롬바탕"/>
              </a:rPr>
              <a:t>및</a:t>
            </a:r>
            <a:r>
              <a:rPr sz="1200" spc="-165" dirty="0">
                <a:latin typeface="함초롬바탕"/>
                <a:cs typeface="함초롬바탕"/>
              </a:rPr>
              <a:t> </a:t>
            </a:r>
            <a:r>
              <a:rPr sz="1200" spc="-110" dirty="0">
                <a:latin typeface="함초롬바탕"/>
                <a:cs typeface="함초롬바탕"/>
              </a:rPr>
              <a:t>기계류’,</a:t>
            </a:r>
            <a:r>
              <a:rPr sz="1200" spc="-190" dirty="0">
                <a:latin typeface="함초롬바탕"/>
                <a:cs typeface="함초롬바탕"/>
              </a:rPr>
              <a:t> </a:t>
            </a:r>
            <a:r>
              <a:rPr sz="1200" spc="-70" dirty="0">
                <a:latin typeface="함초롬바탕"/>
                <a:cs typeface="함초롬바탕"/>
              </a:rPr>
              <a:t>‘로봇</a:t>
            </a:r>
            <a:r>
              <a:rPr sz="1200" spc="-70" dirty="0">
                <a:latin typeface="함초롬돋움"/>
                <a:cs typeface="함초롬돋움"/>
              </a:rPr>
              <a:t>’</a:t>
            </a:r>
            <a:r>
              <a:rPr sz="1200" spc="-70" dirty="0">
                <a:latin typeface="함초롬바탕"/>
                <a:cs typeface="함초롬바탕"/>
              </a:rPr>
              <a:t>임</a:t>
            </a:r>
            <a:endParaRPr sz="1200">
              <a:latin typeface="함초롬바탕"/>
              <a:cs typeface="함초롬바탕"/>
            </a:endParaRPr>
          </a:p>
        </p:txBody>
      </p:sp>
      <p:sp>
        <p:nvSpPr>
          <p:cNvPr id="15" name="object 15"/>
          <p:cNvSpPr/>
          <p:nvPr/>
        </p:nvSpPr>
        <p:spPr>
          <a:xfrm>
            <a:off x="719137" y="2599488"/>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sp>
        <p:nvSpPr>
          <p:cNvPr id="16" name="object 16"/>
          <p:cNvSpPr txBox="1"/>
          <p:nvPr/>
        </p:nvSpPr>
        <p:spPr>
          <a:xfrm>
            <a:off x="706437" y="2112645"/>
            <a:ext cx="6216015" cy="808939"/>
          </a:xfrm>
          <a:prstGeom prst="rect">
            <a:avLst/>
          </a:prstGeom>
        </p:spPr>
        <p:txBody>
          <a:bodyPr vert="horz" wrap="square" lIns="0" tIns="12700" rIns="0" bIns="0" rtlCol="0">
            <a:spAutoFit/>
          </a:bodyPr>
          <a:lstStyle/>
          <a:p>
            <a:pPr marL="157480" marR="5080" indent="-144780">
              <a:lnSpc>
                <a:spcPct val="110000"/>
              </a:lnSpc>
              <a:spcBef>
                <a:spcPts val="100"/>
              </a:spcBef>
              <a:buClr>
                <a:srgbClr val="DB526A"/>
              </a:buClr>
              <a:buFont typeface="Arial"/>
              <a:buChar char="■"/>
              <a:tabLst>
                <a:tab pos="157480" algn="l"/>
                <a:tab pos="3369945" algn="l"/>
                <a:tab pos="3886200" algn="l"/>
                <a:tab pos="4398645" algn="l"/>
              </a:tabLst>
            </a:pPr>
            <a:r>
              <a:rPr sz="1200" spc="-110" dirty="0">
                <a:latin typeface="함초롬바탕"/>
                <a:cs typeface="함초롬바탕"/>
              </a:rPr>
              <a:t>공개된</a:t>
            </a:r>
            <a:r>
              <a:rPr sz="1200" spc="-185" dirty="0">
                <a:latin typeface="함초롬바탕"/>
                <a:cs typeface="함초롬바탕"/>
              </a:rPr>
              <a:t> </a:t>
            </a:r>
            <a:r>
              <a:rPr sz="1200" spc="-100" dirty="0">
                <a:latin typeface="함초롬바탕"/>
                <a:cs typeface="함초롬바탕"/>
              </a:rPr>
              <a:t>바에</a:t>
            </a:r>
            <a:r>
              <a:rPr sz="1200" spc="-175" dirty="0">
                <a:latin typeface="함초롬바탕"/>
                <a:cs typeface="함초롬바탕"/>
              </a:rPr>
              <a:t> </a:t>
            </a:r>
            <a:r>
              <a:rPr sz="1200" spc="-110" dirty="0">
                <a:latin typeface="함초롬바탕"/>
                <a:cs typeface="함초롬바탕"/>
              </a:rPr>
              <a:t>따르면</a:t>
            </a:r>
            <a:r>
              <a:rPr sz="1200" spc="-185" dirty="0">
                <a:latin typeface="함초롬바탕"/>
                <a:cs typeface="함초롬바탕"/>
              </a:rPr>
              <a:t> </a:t>
            </a:r>
            <a:r>
              <a:rPr sz="1200" spc="-110" dirty="0">
                <a:latin typeface="함초롬바탕"/>
                <a:cs typeface="함초롬바탕"/>
              </a:rPr>
              <a:t>한국은</a:t>
            </a:r>
            <a:r>
              <a:rPr sz="1200" spc="-170" dirty="0">
                <a:latin typeface="함초롬바탕"/>
                <a:cs typeface="함초롬바탕"/>
              </a:rPr>
              <a:t> </a:t>
            </a:r>
            <a:r>
              <a:rPr sz="1200" spc="-114" dirty="0">
                <a:latin typeface="함초롬바탕"/>
                <a:cs typeface="함초롬바탕"/>
              </a:rPr>
              <a:t>임베디드</a:t>
            </a:r>
            <a:r>
              <a:rPr sz="1200" spc="-200" dirty="0">
                <a:latin typeface="함초롬바탕"/>
                <a:cs typeface="함초롬바탕"/>
              </a:rPr>
              <a:t> </a:t>
            </a:r>
            <a:r>
              <a:rPr sz="1200" spc="-114" dirty="0">
                <a:latin typeface="함초롬바탕"/>
                <a:cs typeface="함초롬바탕"/>
              </a:rPr>
              <a:t>기술에서</a:t>
            </a:r>
            <a:r>
              <a:rPr sz="1200" spc="-185" dirty="0">
                <a:latin typeface="함초롬바탕"/>
                <a:cs typeface="함초롬바탕"/>
              </a:rPr>
              <a:t> </a:t>
            </a:r>
            <a:r>
              <a:rPr sz="1200" spc="-65" dirty="0">
                <a:latin typeface="함초롬돋움"/>
                <a:cs typeface="함초롬돋움"/>
              </a:rPr>
              <a:t>5</a:t>
            </a:r>
            <a:r>
              <a:rPr sz="1200" spc="-65" dirty="0">
                <a:latin typeface="함초롬바탕"/>
                <a:cs typeface="함초롬바탕"/>
              </a:rPr>
              <a:t>개</a:t>
            </a:r>
            <a:r>
              <a:rPr sz="1200" spc="-185" dirty="0">
                <a:latin typeface="함초롬바탕"/>
                <a:cs typeface="함초롬바탕"/>
              </a:rPr>
              <a:t> </a:t>
            </a:r>
            <a:r>
              <a:rPr sz="1200" spc="-50" dirty="0">
                <a:latin typeface="함초롬바탕"/>
                <a:cs typeface="함초롬바탕"/>
              </a:rPr>
              <a:t>수</a:t>
            </a:r>
            <a:r>
              <a:rPr lang="ko-KR" altLang="en-US" sz="1200" spc="-50" dirty="0">
                <a:latin typeface="함초롬바탕"/>
                <a:cs typeface="함초롬바탕"/>
              </a:rPr>
              <a:t>상</a:t>
            </a:r>
            <a:r>
              <a:rPr sz="1200" dirty="0">
                <a:latin typeface="함초롬바탕"/>
                <a:cs typeface="함초롬바탕"/>
              </a:rPr>
              <a:t>	</a:t>
            </a:r>
            <a:r>
              <a:rPr sz="1200" spc="-75" dirty="0">
                <a:latin typeface="함초롬바탕"/>
                <a:cs typeface="함초롬바탕"/>
              </a:rPr>
              <a:t>작</a:t>
            </a:r>
            <a:r>
              <a:rPr lang="en-US" sz="1200" spc="-75" dirty="0">
                <a:latin typeface="함초롬바탕"/>
                <a:cs typeface="함초롬바탕"/>
              </a:rPr>
              <a:t> </a:t>
            </a:r>
            <a:r>
              <a:rPr sz="1200" spc="-185" dirty="0">
                <a:latin typeface="함초롬바탕"/>
                <a:cs typeface="함초롬바탕"/>
              </a:rPr>
              <a:t> </a:t>
            </a:r>
            <a:r>
              <a:rPr sz="1200" spc="-75" dirty="0">
                <a:latin typeface="함초롬바탕"/>
                <a:cs typeface="함초롬바탕"/>
              </a:rPr>
              <a:t>중</a:t>
            </a:r>
            <a:r>
              <a:rPr sz="1200" spc="-185" dirty="0">
                <a:latin typeface="함초롬바탕"/>
                <a:cs typeface="함초롬바탕"/>
              </a:rPr>
              <a:t> </a:t>
            </a:r>
            <a:r>
              <a:rPr sz="1200" spc="-55" dirty="0">
                <a:latin typeface="함초롬돋움"/>
                <a:cs typeface="함초롬돋움"/>
              </a:rPr>
              <a:t>3</a:t>
            </a:r>
            <a:r>
              <a:rPr sz="1200" spc="-55" dirty="0">
                <a:latin typeface="함초롬바탕"/>
                <a:cs typeface="함초롬바탕"/>
              </a:rPr>
              <a:t>개</a:t>
            </a:r>
            <a:r>
              <a:rPr sz="1200" spc="-55" dirty="0">
                <a:latin typeface="함초롬돋움"/>
                <a:cs typeface="함초롬돋움"/>
              </a:rPr>
              <a:t>,</a:t>
            </a:r>
            <a:r>
              <a:rPr sz="1200" spc="-195" dirty="0">
                <a:latin typeface="함초롬돋움"/>
                <a:cs typeface="함초롬돋움"/>
              </a:rPr>
              <a:t> </a:t>
            </a:r>
            <a:r>
              <a:rPr sz="1200" spc="-25" dirty="0">
                <a:latin typeface="함초롬바탕"/>
                <a:cs typeface="함초롬바탕"/>
              </a:rPr>
              <a:t>산업</a:t>
            </a:r>
            <a:r>
              <a:rPr sz="1200" dirty="0">
                <a:latin typeface="함초롬바탕"/>
                <a:cs typeface="함초롬바탕"/>
              </a:rPr>
              <a:t>	</a:t>
            </a:r>
            <a:r>
              <a:rPr lang="ko-KR" altLang="en-US" sz="1200" dirty="0">
                <a:latin typeface="함초롬바탕"/>
                <a:cs typeface="함초롬바탕"/>
              </a:rPr>
              <a:t>장</a:t>
            </a:r>
            <a:r>
              <a:rPr sz="1200" spc="-75" dirty="0">
                <a:latin typeface="함초롬바탕"/>
                <a:cs typeface="함초롬바탕"/>
              </a:rPr>
              <a:t>비</a:t>
            </a:r>
            <a:r>
              <a:rPr sz="1200" spc="-185" dirty="0">
                <a:latin typeface="함초롬바탕"/>
                <a:cs typeface="함초롬바탕"/>
              </a:rPr>
              <a:t> </a:t>
            </a:r>
            <a:r>
              <a:rPr sz="1200" spc="-75" dirty="0">
                <a:latin typeface="함초롬바탕"/>
                <a:cs typeface="함초롬바탕"/>
              </a:rPr>
              <a:t>및</a:t>
            </a:r>
            <a:r>
              <a:rPr sz="1200" spc="-185" dirty="0">
                <a:latin typeface="함초롬바탕"/>
                <a:cs typeface="함초롬바탕"/>
              </a:rPr>
              <a:t> </a:t>
            </a:r>
            <a:r>
              <a:rPr sz="1200" spc="-110" dirty="0">
                <a:latin typeface="함초롬바탕"/>
                <a:cs typeface="함초롬바탕"/>
              </a:rPr>
              <a:t>기계류</a:t>
            </a:r>
            <a:r>
              <a:rPr sz="1200" spc="-195" dirty="0">
                <a:latin typeface="함초롬바탕"/>
                <a:cs typeface="함초롬바탕"/>
              </a:rPr>
              <a:t> </a:t>
            </a:r>
            <a:r>
              <a:rPr sz="1200" spc="-30" dirty="0">
                <a:latin typeface="함초롬돋움"/>
                <a:cs typeface="함초롬돋움"/>
              </a:rPr>
              <a:t>12</a:t>
            </a:r>
            <a:r>
              <a:rPr sz="1200" spc="-190" dirty="0">
                <a:latin typeface="함초롬돋움"/>
                <a:cs typeface="함초롬돋움"/>
              </a:rPr>
              <a:t> </a:t>
            </a:r>
            <a:r>
              <a:rPr sz="1200" spc="-75" dirty="0">
                <a:latin typeface="함초롬바탕"/>
                <a:cs typeface="함초롬바탕"/>
              </a:rPr>
              <a:t>개</a:t>
            </a:r>
            <a:r>
              <a:rPr sz="1200" spc="-180" dirty="0">
                <a:latin typeface="함초롬바탕"/>
                <a:cs typeface="함초롬바탕"/>
              </a:rPr>
              <a:t> </a:t>
            </a:r>
            <a:r>
              <a:rPr sz="1200" spc="-75" dirty="0">
                <a:latin typeface="함초롬바탕"/>
                <a:cs typeface="함초롬바탕"/>
              </a:rPr>
              <a:t>중</a:t>
            </a:r>
            <a:r>
              <a:rPr sz="1200" spc="-185" dirty="0">
                <a:latin typeface="함초롬바탕"/>
                <a:cs typeface="함초롬바탕"/>
              </a:rPr>
              <a:t> </a:t>
            </a:r>
            <a:r>
              <a:rPr sz="1200" spc="-55" dirty="0">
                <a:latin typeface="함초롬돋움"/>
                <a:cs typeface="함초롬돋움"/>
              </a:rPr>
              <a:t>7</a:t>
            </a:r>
            <a:r>
              <a:rPr sz="1200" spc="-55" dirty="0">
                <a:latin typeface="함초롬바탕"/>
                <a:cs typeface="함초롬바탕"/>
              </a:rPr>
              <a:t>개</a:t>
            </a:r>
            <a:r>
              <a:rPr sz="1200" spc="-55" dirty="0">
                <a:latin typeface="함초롬돋움"/>
                <a:cs typeface="함초롬돋움"/>
              </a:rPr>
              <a:t>,</a:t>
            </a:r>
            <a:r>
              <a:rPr sz="1200" spc="-180" dirty="0">
                <a:latin typeface="함초롬돋움"/>
                <a:cs typeface="함초롬돋움"/>
              </a:rPr>
              <a:t> </a:t>
            </a:r>
            <a:r>
              <a:rPr sz="1200" spc="-70" dirty="0">
                <a:latin typeface="함초롬바탕"/>
                <a:cs typeface="함초롬바탕"/>
              </a:rPr>
              <a:t>로봇 </a:t>
            </a:r>
            <a:r>
              <a:rPr sz="1200" spc="-100" dirty="0">
                <a:latin typeface="함초롬돋움"/>
                <a:cs typeface="함초롬돋움"/>
              </a:rPr>
              <a:t>1G</a:t>
            </a:r>
            <a:r>
              <a:rPr sz="1200" spc="-100" dirty="0">
                <a:latin typeface="함초롬바탕"/>
                <a:cs typeface="함초롬바탕"/>
              </a:rPr>
              <a:t>개</a:t>
            </a:r>
            <a:r>
              <a:rPr sz="1200" spc="-204" dirty="0">
                <a:latin typeface="함초롬바탕"/>
                <a:cs typeface="함초롬바탕"/>
              </a:rPr>
              <a:t> </a:t>
            </a:r>
            <a:r>
              <a:rPr sz="1200" spc="-75" dirty="0">
                <a:latin typeface="함초롬바탕"/>
                <a:cs typeface="함초롬바탕"/>
              </a:rPr>
              <a:t>중</a:t>
            </a:r>
            <a:r>
              <a:rPr sz="1200" spc="-160" dirty="0">
                <a:latin typeface="함초롬바탕"/>
                <a:cs typeface="함초롬바탕"/>
              </a:rPr>
              <a:t> </a:t>
            </a:r>
            <a:r>
              <a:rPr sz="1200" spc="-85" dirty="0">
                <a:latin typeface="함초롬돋움"/>
                <a:cs typeface="함초롬돋움"/>
              </a:rPr>
              <a:t>7</a:t>
            </a:r>
            <a:r>
              <a:rPr sz="1200" spc="-85" dirty="0">
                <a:latin typeface="함초롬바탕"/>
                <a:cs typeface="함초롬바탕"/>
              </a:rPr>
              <a:t>개를</a:t>
            </a:r>
            <a:r>
              <a:rPr sz="1200" spc="-200" dirty="0">
                <a:latin typeface="함초롬바탕"/>
                <a:cs typeface="함초롬바탕"/>
              </a:rPr>
              <a:t> </a:t>
            </a:r>
            <a:r>
              <a:rPr sz="1200" spc="-105" dirty="0">
                <a:latin typeface="함초롬바탕"/>
                <a:cs typeface="함초롬바탕"/>
              </a:rPr>
              <a:t>차지하였음</a:t>
            </a:r>
            <a:r>
              <a:rPr sz="1200" spc="-105" dirty="0">
                <a:latin typeface="함초롬돋움"/>
                <a:cs typeface="함초롬돋움"/>
              </a:rPr>
              <a:t>.</a:t>
            </a:r>
            <a:r>
              <a:rPr sz="1200" spc="-190" dirty="0">
                <a:latin typeface="함초롬돋움"/>
                <a:cs typeface="함초롬돋움"/>
              </a:rPr>
              <a:t> </a:t>
            </a:r>
            <a:r>
              <a:rPr sz="1200" spc="-100" dirty="0">
                <a:latin typeface="함초롬바탕"/>
                <a:cs typeface="함초롬바탕"/>
              </a:rPr>
              <a:t>로봇</a:t>
            </a:r>
            <a:r>
              <a:rPr sz="1200" spc="-185" dirty="0">
                <a:latin typeface="함초롬바탕"/>
                <a:cs typeface="함초롬바탕"/>
              </a:rPr>
              <a:t> </a:t>
            </a:r>
            <a:r>
              <a:rPr sz="1200" spc="-110" dirty="0">
                <a:latin typeface="함초롬바탕"/>
                <a:cs typeface="함초롬바탕"/>
              </a:rPr>
              <a:t>부문의</a:t>
            </a:r>
            <a:r>
              <a:rPr sz="1200" spc="-175" dirty="0">
                <a:latin typeface="함초롬바탕"/>
                <a:cs typeface="함초롬바탕"/>
              </a:rPr>
              <a:t> </a:t>
            </a:r>
            <a:r>
              <a:rPr sz="1200" spc="-110" dirty="0">
                <a:latin typeface="함초롬바탕"/>
                <a:cs typeface="함초롬바탕"/>
              </a:rPr>
              <a:t>경우는</a:t>
            </a:r>
            <a:r>
              <a:rPr sz="1200" spc="-185" dirty="0">
                <a:latin typeface="함초롬바탕"/>
                <a:cs typeface="함초롬바탕"/>
              </a:rPr>
              <a:t> </a:t>
            </a:r>
            <a:r>
              <a:rPr sz="1200" spc="-110" dirty="0">
                <a:latin typeface="함초롬바탕"/>
                <a:cs typeface="함초롬바탕"/>
              </a:rPr>
              <a:t>중국과</a:t>
            </a:r>
            <a:r>
              <a:rPr sz="1200" spc="-185" dirty="0">
                <a:latin typeface="함초롬바탕"/>
                <a:cs typeface="함초롬바탕"/>
              </a:rPr>
              <a:t> </a:t>
            </a:r>
            <a:r>
              <a:rPr sz="1200" spc="-100" dirty="0">
                <a:latin typeface="함초롬바탕"/>
                <a:cs typeface="함초롬바탕"/>
              </a:rPr>
              <a:t>일본</a:t>
            </a:r>
            <a:r>
              <a:rPr sz="1200" spc="-175" dirty="0">
                <a:latin typeface="함초롬바탕"/>
                <a:cs typeface="함초롬바탕"/>
              </a:rPr>
              <a:t> </a:t>
            </a:r>
            <a:r>
              <a:rPr sz="1200" spc="-50" dirty="0">
                <a:latin typeface="함초롬바탕"/>
                <a:cs typeface="함초롬바탕"/>
              </a:rPr>
              <a:t>수</a:t>
            </a:r>
            <a:r>
              <a:rPr sz="1200" dirty="0">
                <a:latin typeface="함초롬바탕"/>
                <a:cs typeface="함초롬바탕"/>
              </a:rPr>
              <a:t>	</a:t>
            </a:r>
            <a:r>
              <a:rPr sz="1200" spc="-100" dirty="0">
                <a:latin typeface="함초롬바탕"/>
                <a:cs typeface="함초롬바탕"/>
              </a:rPr>
              <a:t>작이</a:t>
            </a:r>
            <a:r>
              <a:rPr sz="1200" spc="-190" dirty="0">
                <a:latin typeface="함초롬바탕"/>
                <a:cs typeface="함초롬바탕"/>
              </a:rPr>
              <a:t> </a:t>
            </a:r>
            <a:r>
              <a:rPr sz="1200" spc="-114" dirty="0">
                <a:latin typeface="함초롬바탕"/>
                <a:cs typeface="함초롬바탕"/>
              </a:rPr>
              <a:t>다수임을</a:t>
            </a:r>
            <a:r>
              <a:rPr sz="1200" spc="-204" dirty="0">
                <a:latin typeface="함초롬바탕"/>
                <a:cs typeface="함초롬바탕"/>
              </a:rPr>
              <a:t> </a:t>
            </a:r>
            <a:r>
              <a:rPr sz="1200" spc="-110" dirty="0">
                <a:latin typeface="함초롬바탕"/>
                <a:cs typeface="함초롬바탕"/>
              </a:rPr>
              <a:t>확인할</a:t>
            </a:r>
            <a:r>
              <a:rPr sz="1200" spc="-180" dirty="0">
                <a:latin typeface="함초롬바탕"/>
                <a:cs typeface="함초롬바탕"/>
              </a:rPr>
              <a:t> </a:t>
            </a:r>
            <a:r>
              <a:rPr sz="1200" spc="-75" dirty="0">
                <a:latin typeface="함초롬바탕"/>
                <a:cs typeface="함초롬바탕"/>
              </a:rPr>
              <a:t>수</a:t>
            </a:r>
            <a:r>
              <a:rPr sz="1200" spc="-175" dirty="0">
                <a:latin typeface="함초롬바탕"/>
                <a:cs typeface="함초롬바탕"/>
              </a:rPr>
              <a:t> </a:t>
            </a:r>
            <a:r>
              <a:rPr sz="1200" spc="-35" dirty="0">
                <a:latin typeface="함초롬바탕"/>
                <a:cs typeface="함초롬바탕"/>
              </a:rPr>
              <a:t>있음</a:t>
            </a:r>
            <a:endParaRPr sz="1200" dirty="0">
              <a:latin typeface="함초롬바탕"/>
              <a:cs typeface="함초롬바탕"/>
            </a:endParaRPr>
          </a:p>
          <a:p>
            <a:pPr>
              <a:lnSpc>
                <a:spcPct val="100000"/>
              </a:lnSpc>
              <a:spcBef>
                <a:spcPts val="50"/>
              </a:spcBef>
            </a:pPr>
            <a:endParaRPr sz="1350" dirty="0">
              <a:latin typeface="함초롬바탕"/>
              <a:cs typeface="함초롬바탕"/>
            </a:endParaRPr>
          </a:p>
          <a:p>
            <a:pPr marL="12700">
              <a:lnSpc>
                <a:spcPct val="100000"/>
              </a:lnSpc>
            </a:pPr>
            <a:r>
              <a:rPr sz="1100" b="1" spc="-60" dirty="0">
                <a:solidFill>
                  <a:srgbClr val="464646"/>
                </a:solidFill>
                <a:latin typeface="함초롬바탕"/>
                <a:cs typeface="함초롬바탕"/>
              </a:rPr>
              <a:t>CES</a:t>
            </a:r>
            <a:r>
              <a:rPr sz="1100" b="1" spc="-180" dirty="0">
                <a:solidFill>
                  <a:srgbClr val="464646"/>
                </a:solidFill>
                <a:latin typeface="함초롬바탕"/>
                <a:cs typeface="함초롬바탕"/>
              </a:rPr>
              <a:t> </a:t>
            </a:r>
            <a:r>
              <a:rPr sz="1100" b="1" dirty="0">
                <a:solidFill>
                  <a:srgbClr val="464646"/>
                </a:solidFill>
                <a:latin typeface="함초롬바탕"/>
                <a:cs typeface="함초롬바탕"/>
              </a:rPr>
              <a:t>2025</a:t>
            </a:r>
            <a:r>
              <a:rPr sz="1100" b="1" spc="-155" dirty="0">
                <a:solidFill>
                  <a:srgbClr val="464646"/>
                </a:solidFill>
                <a:latin typeface="함초롬바탕"/>
                <a:cs typeface="함초롬바탕"/>
              </a:rPr>
              <a:t> </a:t>
            </a:r>
            <a:r>
              <a:rPr sz="1100" b="1" spc="-90" dirty="0">
                <a:solidFill>
                  <a:srgbClr val="464646"/>
                </a:solidFill>
                <a:latin typeface="함초롬바탕"/>
                <a:cs typeface="함초롬바탕"/>
              </a:rPr>
              <a:t>초연결</a:t>
            </a:r>
            <a:r>
              <a:rPr sz="1100" b="1" spc="-195" dirty="0">
                <a:solidFill>
                  <a:srgbClr val="464646"/>
                </a:solidFill>
                <a:latin typeface="함초롬바탕"/>
                <a:cs typeface="함초롬바탕"/>
              </a:rPr>
              <a:t> </a:t>
            </a:r>
            <a:r>
              <a:rPr sz="1100" b="1" spc="-90" dirty="0">
                <a:solidFill>
                  <a:srgbClr val="464646"/>
                </a:solidFill>
                <a:latin typeface="함초롬바탕"/>
                <a:cs typeface="함초롬바탕"/>
              </a:rPr>
              <a:t>인프라</a:t>
            </a:r>
            <a:r>
              <a:rPr sz="1100" b="1" spc="-195" dirty="0">
                <a:solidFill>
                  <a:srgbClr val="464646"/>
                </a:solidFill>
                <a:latin typeface="함초롬바탕"/>
                <a:cs typeface="함초롬바탕"/>
              </a:rPr>
              <a:t> </a:t>
            </a:r>
            <a:r>
              <a:rPr sz="1100" b="1" spc="-85" dirty="0">
                <a:solidFill>
                  <a:srgbClr val="464646"/>
                </a:solidFill>
                <a:latin typeface="함초롬바탕"/>
                <a:cs typeface="함초롬바탕"/>
              </a:rPr>
              <a:t>관련</a:t>
            </a:r>
            <a:r>
              <a:rPr sz="1100" b="1" spc="-175" dirty="0">
                <a:solidFill>
                  <a:srgbClr val="464646"/>
                </a:solidFill>
                <a:latin typeface="함초롬바탕"/>
                <a:cs typeface="함초롬바탕"/>
              </a:rPr>
              <a:t> </a:t>
            </a:r>
            <a:r>
              <a:rPr sz="1100" b="1" spc="-85" dirty="0">
                <a:solidFill>
                  <a:srgbClr val="464646"/>
                </a:solidFill>
                <a:latin typeface="함초롬바탕"/>
                <a:cs typeface="함초롬바탕"/>
              </a:rPr>
              <a:t>부문</a:t>
            </a:r>
            <a:r>
              <a:rPr sz="1100" b="1" spc="-165" dirty="0">
                <a:solidFill>
                  <a:srgbClr val="464646"/>
                </a:solidFill>
                <a:latin typeface="함초롬바탕"/>
                <a:cs typeface="함초롬바탕"/>
              </a:rPr>
              <a:t> </a:t>
            </a:r>
            <a:r>
              <a:rPr sz="1100" b="1" spc="-90" dirty="0">
                <a:solidFill>
                  <a:srgbClr val="464646"/>
                </a:solidFill>
                <a:latin typeface="함초롬바탕"/>
                <a:cs typeface="함초롬바탕"/>
              </a:rPr>
              <a:t>혁신상</a:t>
            </a:r>
            <a:r>
              <a:rPr sz="1100" b="1" spc="-190" dirty="0">
                <a:solidFill>
                  <a:srgbClr val="464646"/>
                </a:solidFill>
                <a:latin typeface="함초롬바탕"/>
                <a:cs typeface="함초롬바탕"/>
              </a:rPr>
              <a:t> </a:t>
            </a:r>
            <a:r>
              <a:rPr sz="1100" b="1" spc="-25" dirty="0">
                <a:solidFill>
                  <a:srgbClr val="464646"/>
                </a:solidFill>
                <a:latin typeface="함초롬바탕"/>
                <a:cs typeface="함초롬바탕"/>
              </a:rPr>
              <a:t>수상작</a:t>
            </a:r>
            <a:endParaRPr sz="1100" dirty="0">
              <a:latin typeface="함초롬바탕"/>
              <a:cs typeface="함초롬바탕"/>
            </a:endParaRPr>
          </a:p>
        </p:txBody>
      </p:sp>
      <p:grpSp>
        <p:nvGrpSpPr>
          <p:cNvPr id="17" name="object 17"/>
          <p:cNvGrpSpPr/>
          <p:nvPr/>
        </p:nvGrpSpPr>
        <p:grpSpPr>
          <a:xfrm>
            <a:off x="719137" y="2930715"/>
            <a:ext cx="6337300" cy="191135"/>
            <a:chOff x="719137" y="2930715"/>
            <a:chExt cx="6337300" cy="191135"/>
          </a:xfrm>
        </p:grpSpPr>
        <p:sp>
          <p:nvSpPr>
            <p:cNvPr id="18" name="object 18"/>
            <p:cNvSpPr/>
            <p:nvPr/>
          </p:nvSpPr>
          <p:spPr>
            <a:xfrm>
              <a:off x="719137" y="2930715"/>
              <a:ext cx="6337300" cy="187960"/>
            </a:xfrm>
            <a:custGeom>
              <a:avLst/>
              <a:gdLst/>
              <a:ahLst/>
              <a:cxnLst/>
              <a:rect l="l" t="t" r="r" b="b"/>
              <a:pathLst>
                <a:path w="6337300" h="187960">
                  <a:moveTo>
                    <a:pt x="6337300" y="0"/>
                  </a:moveTo>
                  <a:lnTo>
                    <a:pt x="3763962" y="0"/>
                  </a:lnTo>
                  <a:lnTo>
                    <a:pt x="2455862" y="0"/>
                  </a:lnTo>
                  <a:lnTo>
                    <a:pt x="2024062" y="0"/>
                  </a:lnTo>
                  <a:lnTo>
                    <a:pt x="0" y="0"/>
                  </a:lnTo>
                  <a:lnTo>
                    <a:pt x="0" y="187553"/>
                  </a:lnTo>
                  <a:lnTo>
                    <a:pt x="2024062" y="187553"/>
                  </a:lnTo>
                  <a:lnTo>
                    <a:pt x="2455862" y="187553"/>
                  </a:lnTo>
                  <a:lnTo>
                    <a:pt x="3763962" y="187553"/>
                  </a:lnTo>
                  <a:lnTo>
                    <a:pt x="6337300" y="187553"/>
                  </a:lnTo>
                  <a:lnTo>
                    <a:pt x="6337300" y="0"/>
                  </a:lnTo>
                  <a:close/>
                </a:path>
              </a:pathLst>
            </a:custGeom>
            <a:solidFill>
              <a:srgbClr val="DB526A"/>
            </a:solidFill>
          </p:spPr>
          <p:txBody>
            <a:bodyPr wrap="square" lIns="0" tIns="0" rIns="0" bIns="0" rtlCol="0"/>
            <a:lstStyle/>
            <a:p>
              <a:endParaRPr/>
            </a:p>
          </p:txBody>
        </p:sp>
        <p:sp>
          <p:nvSpPr>
            <p:cNvPr id="19" name="object 19"/>
            <p:cNvSpPr/>
            <p:nvPr/>
          </p:nvSpPr>
          <p:spPr>
            <a:xfrm>
              <a:off x="719140" y="311827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20" name="object 20"/>
          <p:cNvGrpSpPr/>
          <p:nvPr/>
        </p:nvGrpSpPr>
        <p:grpSpPr>
          <a:xfrm>
            <a:off x="715965" y="3302660"/>
            <a:ext cx="6343650" cy="569595"/>
            <a:chOff x="715965" y="3302660"/>
            <a:chExt cx="6343650" cy="569595"/>
          </a:xfrm>
        </p:grpSpPr>
        <p:sp>
          <p:nvSpPr>
            <p:cNvPr id="21" name="object 21"/>
            <p:cNvSpPr/>
            <p:nvPr/>
          </p:nvSpPr>
          <p:spPr>
            <a:xfrm>
              <a:off x="719137" y="3305835"/>
              <a:ext cx="6337300" cy="187960"/>
            </a:xfrm>
            <a:custGeom>
              <a:avLst/>
              <a:gdLst/>
              <a:ahLst/>
              <a:cxnLst/>
              <a:rect l="l" t="t" r="r" b="b"/>
              <a:pathLst>
                <a:path w="6337300" h="187960">
                  <a:moveTo>
                    <a:pt x="6337300" y="0"/>
                  </a:moveTo>
                  <a:lnTo>
                    <a:pt x="3763962" y="0"/>
                  </a:lnTo>
                  <a:lnTo>
                    <a:pt x="2455862" y="0"/>
                  </a:lnTo>
                  <a:lnTo>
                    <a:pt x="2024062" y="0"/>
                  </a:lnTo>
                  <a:lnTo>
                    <a:pt x="0" y="0"/>
                  </a:lnTo>
                  <a:lnTo>
                    <a:pt x="0" y="187553"/>
                  </a:lnTo>
                  <a:lnTo>
                    <a:pt x="2024062" y="187553"/>
                  </a:lnTo>
                  <a:lnTo>
                    <a:pt x="2455862" y="187553"/>
                  </a:lnTo>
                  <a:lnTo>
                    <a:pt x="3763962" y="187553"/>
                  </a:lnTo>
                  <a:lnTo>
                    <a:pt x="6337300" y="187553"/>
                  </a:lnTo>
                  <a:lnTo>
                    <a:pt x="6337300" y="0"/>
                  </a:lnTo>
                  <a:close/>
                </a:path>
              </a:pathLst>
            </a:custGeom>
            <a:solidFill>
              <a:srgbClr val="E4E4E4"/>
            </a:solidFill>
          </p:spPr>
          <p:txBody>
            <a:bodyPr wrap="square" lIns="0" tIns="0" rIns="0" bIns="0" rtlCol="0"/>
            <a:lstStyle/>
            <a:p>
              <a:endParaRPr/>
            </a:p>
          </p:txBody>
        </p:sp>
        <p:sp>
          <p:nvSpPr>
            <p:cNvPr id="22" name="object 22"/>
            <p:cNvSpPr/>
            <p:nvPr/>
          </p:nvSpPr>
          <p:spPr>
            <a:xfrm>
              <a:off x="719140" y="330583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23" name="object 23"/>
            <p:cNvSpPr/>
            <p:nvPr/>
          </p:nvSpPr>
          <p:spPr>
            <a:xfrm>
              <a:off x="719140" y="349339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pic>
          <p:nvPicPr>
            <p:cNvPr id="24" name="object 24"/>
            <p:cNvPicPr/>
            <p:nvPr/>
          </p:nvPicPr>
          <p:blipFill>
            <a:blip r:embed="rId3" cstate="print"/>
            <a:stretch>
              <a:fillRect/>
            </a:stretch>
          </p:blipFill>
          <p:spPr>
            <a:xfrm>
              <a:off x="5162340" y="3345527"/>
              <a:ext cx="98425" cy="104775"/>
            </a:xfrm>
            <a:prstGeom prst="rect">
              <a:avLst/>
            </a:prstGeom>
          </p:spPr>
        </p:pic>
        <p:sp>
          <p:nvSpPr>
            <p:cNvPr id="25" name="object 25"/>
            <p:cNvSpPr/>
            <p:nvPr/>
          </p:nvSpPr>
          <p:spPr>
            <a:xfrm>
              <a:off x="719137" y="3680955"/>
              <a:ext cx="6337300" cy="187960"/>
            </a:xfrm>
            <a:custGeom>
              <a:avLst/>
              <a:gdLst/>
              <a:ahLst/>
              <a:cxnLst/>
              <a:rect l="l" t="t" r="r" b="b"/>
              <a:pathLst>
                <a:path w="6337300" h="187960">
                  <a:moveTo>
                    <a:pt x="6337300" y="0"/>
                  </a:moveTo>
                  <a:lnTo>
                    <a:pt x="3763962" y="0"/>
                  </a:lnTo>
                  <a:lnTo>
                    <a:pt x="2455862" y="0"/>
                  </a:lnTo>
                  <a:lnTo>
                    <a:pt x="2024062" y="0"/>
                  </a:lnTo>
                  <a:lnTo>
                    <a:pt x="0" y="0"/>
                  </a:lnTo>
                  <a:lnTo>
                    <a:pt x="0" y="187553"/>
                  </a:lnTo>
                  <a:lnTo>
                    <a:pt x="2024062" y="187553"/>
                  </a:lnTo>
                  <a:lnTo>
                    <a:pt x="2455862" y="187553"/>
                  </a:lnTo>
                  <a:lnTo>
                    <a:pt x="3763962" y="187553"/>
                  </a:lnTo>
                  <a:lnTo>
                    <a:pt x="6337300" y="187553"/>
                  </a:lnTo>
                  <a:lnTo>
                    <a:pt x="6337300" y="0"/>
                  </a:lnTo>
                  <a:close/>
                </a:path>
              </a:pathLst>
            </a:custGeom>
            <a:solidFill>
              <a:srgbClr val="E4E4E4"/>
            </a:solidFill>
          </p:spPr>
          <p:txBody>
            <a:bodyPr wrap="square" lIns="0" tIns="0" rIns="0" bIns="0" rtlCol="0"/>
            <a:lstStyle/>
            <a:p>
              <a:endParaRPr/>
            </a:p>
          </p:txBody>
        </p:sp>
        <p:sp>
          <p:nvSpPr>
            <p:cNvPr id="26" name="object 26"/>
            <p:cNvSpPr/>
            <p:nvPr/>
          </p:nvSpPr>
          <p:spPr>
            <a:xfrm>
              <a:off x="719140" y="368095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27" name="object 27"/>
            <p:cNvSpPr/>
            <p:nvPr/>
          </p:nvSpPr>
          <p:spPr>
            <a:xfrm>
              <a:off x="719140" y="386851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28" name="object 28"/>
          <p:cNvGrpSpPr/>
          <p:nvPr/>
        </p:nvGrpSpPr>
        <p:grpSpPr>
          <a:xfrm>
            <a:off x="715965" y="4052900"/>
            <a:ext cx="6343650" cy="1319530"/>
            <a:chOff x="715965" y="4052900"/>
            <a:chExt cx="6343650" cy="1319530"/>
          </a:xfrm>
        </p:grpSpPr>
        <p:sp>
          <p:nvSpPr>
            <p:cNvPr id="29" name="object 29"/>
            <p:cNvSpPr/>
            <p:nvPr/>
          </p:nvSpPr>
          <p:spPr>
            <a:xfrm>
              <a:off x="719137" y="4056075"/>
              <a:ext cx="6337300" cy="187960"/>
            </a:xfrm>
            <a:custGeom>
              <a:avLst/>
              <a:gdLst/>
              <a:ahLst/>
              <a:cxnLst/>
              <a:rect l="l" t="t" r="r" b="b"/>
              <a:pathLst>
                <a:path w="6337300" h="187960">
                  <a:moveTo>
                    <a:pt x="6337300" y="0"/>
                  </a:moveTo>
                  <a:lnTo>
                    <a:pt x="3763962" y="0"/>
                  </a:lnTo>
                  <a:lnTo>
                    <a:pt x="2455862" y="0"/>
                  </a:lnTo>
                  <a:lnTo>
                    <a:pt x="2024062" y="0"/>
                  </a:lnTo>
                  <a:lnTo>
                    <a:pt x="0" y="0"/>
                  </a:lnTo>
                  <a:lnTo>
                    <a:pt x="0" y="187553"/>
                  </a:lnTo>
                  <a:lnTo>
                    <a:pt x="2024062" y="187553"/>
                  </a:lnTo>
                  <a:lnTo>
                    <a:pt x="2455862" y="187553"/>
                  </a:lnTo>
                  <a:lnTo>
                    <a:pt x="3763962" y="187553"/>
                  </a:lnTo>
                  <a:lnTo>
                    <a:pt x="6337300" y="187553"/>
                  </a:lnTo>
                  <a:lnTo>
                    <a:pt x="6337300" y="0"/>
                  </a:lnTo>
                  <a:close/>
                </a:path>
              </a:pathLst>
            </a:custGeom>
            <a:solidFill>
              <a:srgbClr val="E4E4E4"/>
            </a:solidFill>
          </p:spPr>
          <p:txBody>
            <a:bodyPr wrap="square" lIns="0" tIns="0" rIns="0" bIns="0" rtlCol="0"/>
            <a:lstStyle/>
            <a:p>
              <a:endParaRPr/>
            </a:p>
          </p:txBody>
        </p:sp>
        <p:sp>
          <p:nvSpPr>
            <p:cNvPr id="30" name="object 30"/>
            <p:cNvSpPr/>
            <p:nvPr/>
          </p:nvSpPr>
          <p:spPr>
            <a:xfrm>
              <a:off x="719140" y="405607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31" name="object 31"/>
            <p:cNvSpPr/>
            <p:nvPr/>
          </p:nvSpPr>
          <p:spPr>
            <a:xfrm>
              <a:off x="719140" y="424363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pic>
          <p:nvPicPr>
            <p:cNvPr id="32" name="object 32"/>
            <p:cNvPicPr/>
            <p:nvPr/>
          </p:nvPicPr>
          <p:blipFill>
            <a:blip r:embed="rId4" cstate="print"/>
            <a:stretch>
              <a:fillRect/>
            </a:stretch>
          </p:blipFill>
          <p:spPr>
            <a:xfrm>
              <a:off x="5375967" y="4095792"/>
              <a:ext cx="92075" cy="104775"/>
            </a:xfrm>
            <a:prstGeom prst="rect">
              <a:avLst/>
            </a:prstGeom>
          </p:spPr>
        </p:pic>
        <p:pic>
          <p:nvPicPr>
            <p:cNvPr id="33" name="object 33"/>
            <p:cNvPicPr/>
            <p:nvPr/>
          </p:nvPicPr>
          <p:blipFill>
            <a:blip r:embed="rId3" cstate="print"/>
            <a:stretch>
              <a:fillRect/>
            </a:stretch>
          </p:blipFill>
          <p:spPr>
            <a:xfrm>
              <a:off x="5933751" y="4095792"/>
              <a:ext cx="98425" cy="104775"/>
            </a:xfrm>
            <a:prstGeom prst="rect">
              <a:avLst/>
            </a:prstGeom>
          </p:spPr>
        </p:pic>
        <p:sp>
          <p:nvSpPr>
            <p:cNvPr id="34" name="object 34"/>
            <p:cNvSpPr/>
            <p:nvPr/>
          </p:nvSpPr>
          <p:spPr>
            <a:xfrm>
              <a:off x="719137" y="4431195"/>
              <a:ext cx="6337300" cy="187960"/>
            </a:xfrm>
            <a:custGeom>
              <a:avLst/>
              <a:gdLst/>
              <a:ahLst/>
              <a:cxnLst/>
              <a:rect l="l" t="t" r="r" b="b"/>
              <a:pathLst>
                <a:path w="6337300" h="187960">
                  <a:moveTo>
                    <a:pt x="6337300" y="0"/>
                  </a:moveTo>
                  <a:lnTo>
                    <a:pt x="3763962" y="0"/>
                  </a:lnTo>
                  <a:lnTo>
                    <a:pt x="2455862" y="0"/>
                  </a:lnTo>
                  <a:lnTo>
                    <a:pt x="2024062" y="0"/>
                  </a:lnTo>
                  <a:lnTo>
                    <a:pt x="0" y="0"/>
                  </a:lnTo>
                  <a:lnTo>
                    <a:pt x="0" y="187553"/>
                  </a:lnTo>
                  <a:lnTo>
                    <a:pt x="2024062" y="187553"/>
                  </a:lnTo>
                  <a:lnTo>
                    <a:pt x="2455862" y="187553"/>
                  </a:lnTo>
                  <a:lnTo>
                    <a:pt x="3763962" y="187553"/>
                  </a:lnTo>
                  <a:lnTo>
                    <a:pt x="6337300" y="187553"/>
                  </a:lnTo>
                  <a:lnTo>
                    <a:pt x="6337300" y="0"/>
                  </a:lnTo>
                  <a:close/>
                </a:path>
              </a:pathLst>
            </a:custGeom>
            <a:solidFill>
              <a:srgbClr val="E4E4E4"/>
            </a:solidFill>
          </p:spPr>
          <p:txBody>
            <a:bodyPr wrap="square" lIns="0" tIns="0" rIns="0" bIns="0" rtlCol="0"/>
            <a:lstStyle/>
            <a:p>
              <a:endParaRPr/>
            </a:p>
          </p:txBody>
        </p:sp>
        <p:sp>
          <p:nvSpPr>
            <p:cNvPr id="35" name="object 35"/>
            <p:cNvSpPr/>
            <p:nvPr/>
          </p:nvSpPr>
          <p:spPr>
            <a:xfrm>
              <a:off x="719140" y="443119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36" name="object 36"/>
            <p:cNvSpPr/>
            <p:nvPr/>
          </p:nvSpPr>
          <p:spPr>
            <a:xfrm>
              <a:off x="719140" y="461875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pic>
          <p:nvPicPr>
            <p:cNvPr id="37" name="object 37"/>
            <p:cNvPicPr/>
            <p:nvPr/>
          </p:nvPicPr>
          <p:blipFill>
            <a:blip r:embed="rId5" cstate="print"/>
            <a:stretch>
              <a:fillRect/>
            </a:stretch>
          </p:blipFill>
          <p:spPr>
            <a:xfrm>
              <a:off x="4943113" y="4283358"/>
              <a:ext cx="88900" cy="104775"/>
            </a:xfrm>
            <a:prstGeom prst="rect">
              <a:avLst/>
            </a:prstGeom>
          </p:spPr>
        </p:pic>
        <p:pic>
          <p:nvPicPr>
            <p:cNvPr id="38" name="object 38"/>
            <p:cNvPicPr/>
            <p:nvPr/>
          </p:nvPicPr>
          <p:blipFill>
            <a:blip r:embed="rId3" cstate="print"/>
            <a:stretch>
              <a:fillRect/>
            </a:stretch>
          </p:blipFill>
          <p:spPr>
            <a:xfrm>
              <a:off x="6040507" y="4283358"/>
              <a:ext cx="98425" cy="104775"/>
            </a:xfrm>
            <a:prstGeom prst="rect">
              <a:avLst/>
            </a:prstGeom>
          </p:spPr>
        </p:pic>
        <p:sp>
          <p:nvSpPr>
            <p:cNvPr id="39" name="object 39"/>
            <p:cNvSpPr/>
            <p:nvPr/>
          </p:nvSpPr>
          <p:spPr>
            <a:xfrm>
              <a:off x="719137" y="4806315"/>
              <a:ext cx="6337300" cy="187960"/>
            </a:xfrm>
            <a:custGeom>
              <a:avLst/>
              <a:gdLst/>
              <a:ahLst/>
              <a:cxnLst/>
              <a:rect l="l" t="t" r="r" b="b"/>
              <a:pathLst>
                <a:path w="6337300" h="187960">
                  <a:moveTo>
                    <a:pt x="6337300" y="0"/>
                  </a:moveTo>
                  <a:lnTo>
                    <a:pt x="3763962" y="0"/>
                  </a:lnTo>
                  <a:lnTo>
                    <a:pt x="2455862" y="0"/>
                  </a:lnTo>
                  <a:lnTo>
                    <a:pt x="2024062" y="0"/>
                  </a:lnTo>
                  <a:lnTo>
                    <a:pt x="0" y="0"/>
                  </a:lnTo>
                  <a:lnTo>
                    <a:pt x="0" y="187566"/>
                  </a:lnTo>
                  <a:lnTo>
                    <a:pt x="2024062" y="187566"/>
                  </a:lnTo>
                  <a:lnTo>
                    <a:pt x="2455862" y="187566"/>
                  </a:lnTo>
                  <a:lnTo>
                    <a:pt x="3763962" y="187566"/>
                  </a:lnTo>
                  <a:lnTo>
                    <a:pt x="6337300" y="187566"/>
                  </a:lnTo>
                  <a:lnTo>
                    <a:pt x="6337300" y="0"/>
                  </a:lnTo>
                  <a:close/>
                </a:path>
              </a:pathLst>
            </a:custGeom>
            <a:solidFill>
              <a:srgbClr val="E4E4E4"/>
            </a:solidFill>
          </p:spPr>
          <p:txBody>
            <a:bodyPr wrap="square" lIns="0" tIns="0" rIns="0" bIns="0" rtlCol="0"/>
            <a:lstStyle/>
            <a:p>
              <a:endParaRPr/>
            </a:p>
          </p:txBody>
        </p:sp>
        <p:sp>
          <p:nvSpPr>
            <p:cNvPr id="40" name="object 40"/>
            <p:cNvSpPr/>
            <p:nvPr/>
          </p:nvSpPr>
          <p:spPr>
            <a:xfrm>
              <a:off x="719140" y="480631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41" name="object 41"/>
            <p:cNvSpPr/>
            <p:nvPr/>
          </p:nvSpPr>
          <p:spPr>
            <a:xfrm>
              <a:off x="719140" y="499387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42" name="object 42"/>
            <p:cNvSpPr/>
            <p:nvPr/>
          </p:nvSpPr>
          <p:spPr>
            <a:xfrm>
              <a:off x="719137" y="5181435"/>
              <a:ext cx="6337300" cy="187960"/>
            </a:xfrm>
            <a:custGeom>
              <a:avLst/>
              <a:gdLst/>
              <a:ahLst/>
              <a:cxnLst/>
              <a:rect l="l" t="t" r="r" b="b"/>
              <a:pathLst>
                <a:path w="6337300" h="187960">
                  <a:moveTo>
                    <a:pt x="6337300" y="0"/>
                  </a:moveTo>
                  <a:lnTo>
                    <a:pt x="3763962" y="0"/>
                  </a:lnTo>
                  <a:lnTo>
                    <a:pt x="2455862" y="0"/>
                  </a:lnTo>
                  <a:lnTo>
                    <a:pt x="2024062" y="0"/>
                  </a:lnTo>
                  <a:lnTo>
                    <a:pt x="0" y="0"/>
                  </a:lnTo>
                  <a:lnTo>
                    <a:pt x="0" y="187553"/>
                  </a:lnTo>
                  <a:lnTo>
                    <a:pt x="2024062" y="187553"/>
                  </a:lnTo>
                  <a:lnTo>
                    <a:pt x="2455862" y="187553"/>
                  </a:lnTo>
                  <a:lnTo>
                    <a:pt x="3763962" y="187553"/>
                  </a:lnTo>
                  <a:lnTo>
                    <a:pt x="6337300" y="187553"/>
                  </a:lnTo>
                  <a:lnTo>
                    <a:pt x="6337300" y="0"/>
                  </a:lnTo>
                  <a:close/>
                </a:path>
              </a:pathLst>
            </a:custGeom>
            <a:solidFill>
              <a:srgbClr val="E4E4E4"/>
            </a:solidFill>
          </p:spPr>
          <p:txBody>
            <a:bodyPr wrap="square" lIns="0" tIns="0" rIns="0" bIns="0" rtlCol="0"/>
            <a:lstStyle/>
            <a:p>
              <a:endParaRPr/>
            </a:p>
          </p:txBody>
        </p:sp>
        <p:sp>
          <p:nvSpPr>
            <p:cNvPr id="43" name="object 43"/>
            <p:cNvSpPr/>
            <p:nvPr/>
          </p:nvSpPr>
          <p:spPr>
            <a:xfrm>
              <a:off x="719140" y="518143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44" name="object 44"/>
            <p:cNvSpPr/>
            <p:nvPr/>
          </p:nvSpPr>
          <p:spPr>
            <a:xfrm>
              <a:off x="719140" y="536899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45" name="object 45"/>
          <p:cNvGrpSpPr/>
          <p:nvPr/>
        </p:nvGrpSpPr>
        <p:grpSpPr>
          <a:xfrm>
            <a:off x="719137" y="5553381"/>
            <a:ext cx="6337300" cy="194310"/>
            <a:chOff x="719137" y="5553381"/>
            <a:chExt cx="6337300" cy="194310"/>
          </a:xfrm>
        </p:grpSpPr>
        <p:sp>
          <p:nvSpPr>
            <p:cNvPr id="46" name="object 46"/>
            <p:cNvSpPr/>
            <p:nvPr/>
          </p:nvSpPr>
          <p:spPr>
            <a:xfrm>
              <a:off x="719137" y="5556555"/>
              <a:ext cx="6337300" cy="187960"/>
            </a:xfrm>
            <a:custGeom>
              <a:avLst/>
              <a:gdLst/>
              <a:ahLst/>
              <a:cxnLst/>
              <a:rect l="l" t="t" r="r" b="b"/>
              <a:pathLst>
                <a:path w="6337300" h="187960">
                  <a:moveTo>
                    <a:pt x="6337300" y="0"/>
                  </a:moveTo>
                  <a:lnTo>
                    <a:pt x="3763962" y="0"/>
                  </a:lnTo>
                  <a:lnTo>
                    <a:pt x="2455862" y="0"/>
                  </a:lnTo>
                  <a:lnTo>
                    <a:pt x="2024062" y="0"/>
                  </a:lnTo>
                  <a:lnTo>
                    <a:pt x="0" y="0"/>
                  </a:lnTo>
                  <a:lnTo>
                    <a:pt x="0" y="187553"/>
                  </a:lnTo>
                  <a:lnTo>
                    <a:pt x="2024062" y="187553"/>
                  </a:lnTo>
                  <a:lnTo>
                    <a:pt x="2455862" y="187553"/>
                  </a:lnTo>
                  <a:lnTo>
                    <a:pt x="3763962" y="187553"/>
                  </a:lnTo>
                  <a:lnTo>
                    <a:pt x="6337300" y="187553"/>
                  </a:lnTo>
                  <a:lnTo>
                    <a:pt x="6337300" y="0"/>
                  </a:lnTo>
                  <a:close/>
                </a:path>
              </a:pathLst>
            </a:custGeom>
            <a:solidFill>
              <a:srgbClr val="E4E4E4"/>
            </a:solidFill>
          </p:spPr>
          <p:txBody>
            <a:bodyPr wrap="square" lIns="0" tIns="0" rIns="0" bIns="0" rtlCol="0"/>
            <a:lstStyle/>
            <a:p>
              <a:endParaRPr/>
            </a:p>
          </p:txBody>
        </p:sp>
        <p:sp>
          <p:nvSpPr>
            <p:cNvPr id="47" name="object 47"/>
            <p:cNvSpPr/>
            <p:nvPr/>
          </p:nvSpPr>
          <p:spPr>
            <a:xfrm>
              <a:off x="719140" y="5556556"/>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48" name="object 48"/>
            <p:cNvSpPr/>
            <p:nvPr/>
          </p:nvSpPr>
          <p:spPr>
            <a:xfrm>
              <a:off x="719140" y="574411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49" name="object 49"/>
          <p:cNvGrpSpPr/>
          <p:nvPr/>
        </p:nvGrpSpPr>
        <p:grpSpPr>
          <a:xfrm>
            <a:off x="715965" y="5921049"/>
            <a:ext cx="6343650" cy="339090"/>
            <a:chOff x="715965" y="5921049"/>
            <a:chExt cx="6343650" cy="339090"/>
          </a:xfrm>
        </p:grpSpPr>
        <p:sp>
          <p:nvSpPr>
            <p:cNvPr id="50" name="object 50"/>
            <p:cNvSpPr/>
            <p:nvPr/>
          </p:nvSpPr>
          <p:spPr>
            <a:xfrm>
              <a:off x="719137" y="6068834"/>
              <a:ext cx="6337300" cy="187960"/>
            </a:xfrm>
            <a:custGeom>
              <a:avLst/>
              <a:gdLst/>
              <a:ahLst/>
              <a:cxnLst/>
              <a:rect l="l" t="t" r="r" b="b"/>
              <a:pathLst>
                <a:path w="6337300" h="187960">
                  <a:moveTo>
                    <a:pt x="6337300" y="0"/>
                  </a:moveTo>
                  <a:lnTo>
                    <a:pt x="3763962" y="0"/>
                  </a:lnTo>
                  <a:lnTo>
                    <a:pt x="2455862" y="0"/>
                  </a:lnTo>
                  <a:lnTo>
                    <a:pt x="2024062" y="0"/>
                  </a:lnTo>
                  <a:lnTo>
                    <a:pt x="0" y="0"/>
                  </a:lnTo>
                  <a:lnTo>
                    <a:pt x="0" y="187553"/>
                  </a:lnTo>
                  <a:lnTo>
                    <a:pt x="2024062" y="187553"/>
                  </a:lnTo>
                  <a:lnTo>
                    <a:pt x="2455862" y="187553"/>
                  </a:lnTo>
                  <a:lnTo>
                    <a:pt x="3763962" y="187553"/>
                  </a:lnTo>
                  <a:lnTo>
                    <a:pt x="6337300" y="187553"/>
                  </a:lnTo>
                  <a:lnTo>
                    <a:pt x="6337300" y="0"/>
                  </a:lnTo>
                  <a:close/>
                </a:path>
              </a:pathLst>
            </a:custGeom>
            <a:solidFill>
              <a:srgbClr val="E4E4E4"/>
            </a:solidFill>
          </p:spPr>
          <p:txBody>
            <a:bodyPr wrap="square" lIns="0" tIns="0" rIns="0" bIns="0" rtlCol="0"/>
            <a:lstStyle/>
            <a:p>
              <a:endParaRPr/>
            </a:p>
          </p:txBody>
        </p:sp>
        <p:sp>
          <p:nvSpPr>
            <p:cNvPr id="51" name="object 51"/>
            <p:cNvSpPr/>
            <p:nvPr/>
          </p:nvSpPr>
          <p:spPr>
            <a:xfrm>
              <a:off x="719140" y="6068836"/>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52" name="object 52"/>
            <p:cNvSpPr/>
            <p:nvPr/>
          </p:nvSpPr>
          <p:spPr>
            <a:xfrm>
              <a:off x="719140" y="6256396"/>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pic>
          <p:nvPicPr>
            <p:cNvPr id="53" name="object 53"/>
            <p:cNvPicPr/>
            <p:nvPr/>
          </p:nvPicPr>
          <p:blipFill>
            <a:blip r:embed="rId5" cstate="print"/>
            <a:stretch>
              <a:fillRect/>
            </a:stretch>
          </p:blipFill>
          <p:spPr>
            <a:xfrm>
              <a:off x="5621597" y="5921049"/>
              <a:ext cx="88900" cy="104775"/>
            </a:xfrm>
            <a:prstGeom prst="rect">
              <a:avLst/>
            </a:prstGeom>
          </p:spPr>
        </p:pic>
      </p:grpSp>
      <p:grpSp>
        <p:nvGrpSpPr>
          <p:cNvPr id="54" name="object 54"/>
          <p:cNvGrpSpPr/>
          <p:nvPr/>
        </p:nvGrpSpPr>
        <p:grpSpPr>
          <a:xfrm>
            <a:off x="715965" y="6577941"/>
            <a:ext cx="6343650" cy="569595"/>
            <a:chOff x="715965" y="6577941"/>
            <a:chExt cx="6343650" cy="569595"/>
          </a:xfrm>
        </p:grpSpPr>
        <p:sp>
          <p:nvSpPr>
            <p:cNvPr id="55" name="object 55"/>
            <p:cNvSpPr/>
            <p:nvPr/>
          </p:nvSpPr>
          <p:spPr>
            <a:xfrm>
              <a:off x="719137" y="6581114"/>
              <a:ext cx="6337300" cy="187960"/>
            </a:xfrm>
            <a:custGeom>
              <a:avLst/>
              <a:gdLst/>
              <a:ahLst/>
              <a:cxnLst/>
              <a:rect l="l" t="t" r="r" b="b"/>
              <a:pathLst>
                <a:path w="6337300" h="187959">
                  <a:moveTo>
                    <a:pt x="6337300" y="0"/>
                  </a:moveTo>
                  <a:lnTo>
                    <a:pt x="3763962" y="0"/>
                  </a:lnTo>
                  <a:lnTo>
                    <a:pt x="2455862" y="0"/>
                  </a:lnTo>
                  <a:lnTo>
                    <a:pt x="2024062" y="0"/>
                  </a:lnTo>
                  <a:lnTo>
                    <a:pt x="0" y="0"/>
                  </a:lnTo>
                  <a:lnTo>
                    <a:pt x="0" y="187553"/>
                  </a:lnTo>
                  <a:lnTo>
                    <a:pt x="2024062" y="187553"/>
                  </a:lnTo>
                  <a:lnTo>
                    <a:pt x="2455862" y="187553"/>
                  </a:lnTo>
                  <a:lnTo>
                    <a:pt x="3763962" y="187553"/>
                  </a:lnTo>
                  <a:lnTo>
                    <a:pt x="6337300" y="187553"/>
                  </a:lnTo>
                  <a:lnTo>
                    <a:pt x="6337300" y="0"/>
                  </a:lnTo>
                  <a:close/>
                </a:path>
              </a:pathLst>
            </a:custGeom>
            <a:solidFill>
              <a:srgbClr val="E4E4E4"/>
            </a:solidFill>
          </p:spPr>
          <p:txBody>
            <a:bodyPr wrap="square" lIns="0" tIns="0" rIns="0" bIns="0" rtlCol="0"/>
            <a:lstStyle/>
            <a:p>
              <a:endParaRPr/>
            </a:p>
          </p:txBody>
        </p:sp>
        <p:sp>
          <p:nvSpPr>
            <p:cNvPr id="56" name="object 56"/>
            <p:cNvSpPr/>
            <p:nvPr/>
          </p:nvSpPr>
          <p:spPr>
            <a:xfrm>
              <a:off x="719140" y="6581116"/>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57" name="object 57"/>
            <p:cNvSpPr/>
            <p:nvPr/>
          </p:nvSpPr>
          <p:spPr>
            <a:xfrm>
              <a:off x="719140" y="6768676"/>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58" name="object 58"/>
            <p:cNvSpPr/>
            <p:nvPr/>
          </p:nvSpPr>
          <p:spPr>
            <a:xfrm>
              <a:off x="719137" y="6956234"/>
              <a:ext cx="6337300" cy="187960"/>
            </a:xfrm>
            <a:custGeom>
              <a:avLst/>
              <a:gdLst/>
              <a:ahLst/>
              <a:cxnLst/>
              <a:rect l="l" t="t" r="r" b="b"/>
              <a:pathLst>
                <a:path w="6337300" h="187959">
                  <a:moveTo>
                    <a:pt x="6337300" y="0"/>
                  </a:moveTo>
                  <a:lnTo>
                    <a:pt x="3763962" y="0"/>
                  </a:lnTo>
                  <a:lnTo>
                    <a:pt x="2455862" y="0"/>
                  </a:lnTo>
                  <a:lnTo>
                    <a:pt x="2024062" y="0"/>
                  </a:lnTo>
                  <a:lnTo>
                    <a:pt x="0" y="0"/>
                  </a:lnTo>
                  <a:lnTo>
                    <a:pt x="0" y="187553"/>
                  </a:lnTo>
                  <a:lnTo>
                    <a:pt x="2024062" y="187553"/>
                  </a:lnTo>
                  <a:lnTo>
                    <a:pt x="2455862" y="187553"/>
                  </a:lnTo>
                  <a:lnTo>
                    <a:pt x="3763962" y="187553"/>
                  </a:lnTo>
                  <a:lnTo>
                    <a:pt x="6337300" y="187553"/>
                  </a:lnTo>
                  <a:lnTo>
                    <a:pt x="6337300" y="0"/>
                  </a:lnTo>
                  <a:close/>
                </a:path>
              </a:pathLst>
            </a:custGeom>
            <a:solidFill>
              <a:srgbClr val="E4E4E4"/>
            </a:solidFill>
          </p:spPr>
          <p:txBody>
            <a:bodyPr wrap="square" lIns="0" tIns="0" rIns="0" bIns="0" rtlCol="0"/>
            <a:lstStyle/>
            <a:p>
              <a:endParaRPr/>
            </a:p>
          </p:txBody>
        </p:sp>
        <p:sp>
          <p:nvSpPr>
            <p:cNvPr id="59" name="object 59"/>
            <p:cNvSpPr/>
            <p:nvPr/>
          </p:nvSpPr>
          <p:spPr>
            <a:xfrm>
              <a:off x="719140" y="6956236"/>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60" name="object 60"/>
            <p:cNvSpPr/>
            <p:nvPr/>
          </p:nvSpPr>
          <p:spPr>
            <a:xfrm>
              <a:off x="719140" y="714379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61" name="object 61"/>
          <p:cNvGrpSpPr/>
          <p:nvPr/>
        </p:nvGrpSpPr>
        <p:grpSpPr>
          <a:xfrm>
            <a:off x="715965" y="7328181"/>
            <a:ext cx="6343650" cy="194310"/>
            <a:chOff x="715965" y="7328181"/>
            <a:chExt cx="6343650" cy="194310"/>
          </a:xfrm>
        </p:grpSpPr>
        <p:sp>
          <p:nvSpPr>
            <p:cNvPr id="62" name="object 62"/>
            <p:cNvSpPr/>
            <p:nvPr/>
          </p:nvSpPr>
          <p:spPr>
            <a:xfrm>
              <a:off x="719137" y="7331354"/>
              <a:ext cx="6337300" cy="187960"/>
            </a:xfrm>
            <a:custGeom>
              <a:avLst/>
              <a:gdLst/>
              <a:ahLst/>
              <a:cxnLst/>
              <a:rect l="l" t="t" r="r" b="b"/>
              <a:pathLst>
                <a:path w="6337300" h="187959">
                  <a:moveTo>
                    <a:pt x="6337300" y="0"/>
                  </a:moveTo>
                  <a:lnTo>
                    <a:pt x="3763962" y="0"/>
                  </a:lnTo>
                  <a:lnTo>
                    <a:pt x="2455862" y="0"/>
                  </a:lnTo>
                  <a:lnTo>
                    <a:pt x="2024062" y="0"/>
                  </a:lnTo>
                  <a:lnTo>
                    <a:pt x="0" y="0"/>
                  </a:lnTo>
                  <a:lnTo>
                    <a:pt x="0" y="187566"/>
                  </a:lnTo>
                  <a:lnTo>
                    <a:pt x="2024062" y="187566"/>
                  </a:lnTo>
                  <a:lnTo>
                    <a:pt x="2455862" y="187566"/>
                  </a:lnTo>
                  <a:lnTo>
                    <a:pt x="3763962" y="187566"/>
                  </a:lnTo>
                  <a:lnTo>
                    <a:pt x="6337300" y="187566"/>
                  </a:lnTo>
                  <a:lnTo>
                    <a:pt x="6337300" y="0"/>
                  </a:lnTo>
                  <a:close/>
                </a:path>
              </a:pathLst>
            </a:custGeom>
            <a:solidFill>
              <a:srgbClr val="E4E4E4"/>
            </a:solidFill>
          </p:spPr>
          <p:txBody>
            <a:bodyPr wrap="square" lIns="0" tIns="0" rIns="0" bIns="0" rtlCol="0"/>
            <a:lstStyle/>
            <a:p>
              <a:endParaRPr/>
            </a:p>
          </p:txBody>
        </p:sp>
        <p:sp>
          <p:nvSpPr>
            <p:cNvPr id="63" name="object 63"/>
            <p:cNvSpPr/>
            <p:nvPr/>
          </p:nvSpPr>
          <p:spPr>
            <a:xfrm>
              <a:off x="719140" y="7331356"/>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64" name="object 64"/>
            <p:cNvSpPr/>
            <p:nvPr/>
          </p:nvSpPr>
          <p:spPr>
            <a:xfrm>
              <a:off x="719140" y="7518916"/>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65" name="object 65"/>
          <p:cNvGrpSpPr/>
          <p:nvPr/>
        </p:nvGrpSpPr>
        <p:grpSpPr>
          <a:xfrm>
            <a:off x="715965" y="7703301"/>
            <a:ext cx="6343650" cy="569595"/>
            <a:chOff x="715965" y="7703301"/>
            <a:chExt cx="6343650" cy="569595"/>
          </a:xfrm>
        </p:grpSpPr>
        <p:sp>
          <p:nvSpPr>
            <p:cNvPr id="66" name="object 66"/>
            <p:cNvSpPr/>
            <p:nvPr/>
          </p:nvSpPr>
          <p:spPr>
            <a:xfrm>
              <a:off x="719137" y="7706474"/>
              <a:ext cx="6337300" cy="187960"/>
            </a:xfrm>
            <a:custGeom>
              <a:avLst/>
              <a:gdLst/>
              <a:ahLst/>
              <a:cxnLst/>
              <a:rect l="l" t="t" r="r" b="b"/>
              <a:pathLst>
                <a:path w="6337300" h="187959">
                  <a:moveTo>
                    <a:pt x="6337300" y="0"/>
                  </a:moveTo>
                  <a:lnTo>
                    <a:pt x="3763962" y="0"/>
                  </a:lnTo>
                  <a:lnTo>
                    <a:pt x="2455862" y="0"/>
                  </a:lnTo>
                  <a:lnTo>
                    <a:pt x="2024062" y="0"/>
                  </a:lnTo>
                  <a:lnTo>
                    <a:pt x="0" y="0"/>
                  </a:lnTo>
                  <a:lnTo>
                    <a:pt x="0" y="187553"/>
                  </a:lnTo>
                  <a:lnTo>
                    <a:pt x="2024062" y="187553"/>
                  </a:lnTo>
                  <a:lnTo>
                    <a:pt x="2455862" y="187553"/>
                  </a:lnTo>
                  <a:lnTo>
                    <a:pt x="3763962" y="187553"/>
                  </a:lnTo>
                  <a:lnTo>
                    <a:pt x="6337300" y="187553"/>
                  </a:lnTo>
                  <a:lnTo>
                    <a:pt x="6337300" y="0"/>
                  </a:lnTo>
                  <a:close/>
                </a:path>
              </a:pathLst>
            </a:custGeom>
            <a:solidFill>
              <a:srgbClr val="E4E4E4"/>
            </a:solidFill>
          </p:spPr>
          <p:txBody>
            <a:bodyPr wrap="square" lIns="0" tIns="0" rIns="0" bIns="0" rtlCol="0"/>
            <a:lstStyle/>
            <a:p>
              <a:endParaRPr/>
            </a:p>
          </p:txBody>
        </p:sp>
        <p:sp>
          <p:nvSpPr>
            <p:cNvPr id="67" name="object 67"/>
            <p:cNvSpPr/>
            <p:nvPr/>
          </p:nvSpPr>
          <p:spPr>
            <a:xfrm>
              <a:off x="719140" y="7706476"/>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68" name="object 68"/>
            <p:cNvSpPr/>
            <p:nvPr/>
          </p:nvSpPr>
          <p:spPr>
            <a:xfrm>
              <a:off x="719140" y="7894036"/>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pic>
          <p:nvPicPr>
            <p:cNvPr id="69" name="object 69"/>
            <p:cNvPicPr/>
            <p:nvPr/>
          </p:nvPicPr>
          <p:blipFill>
            <a:blip r:embed="rId3" cstate="print"/>
            <a:stretch>
              <a:fillRect/>
            </a:stretch>
          </p:blipFill>
          <p:spPr>
            <a:xfrm>
              <a:off x="4742027" y="7746147"/>
              <a:ext cx="98425" cy="104775"/>
            </a:xfrm>
            <a:prstGeom prst="rect">
              <a:avLst/>
            </a:prstGeom>
          </p:spPr>
        </p:pic>
        <p:sp>
          <p:nvSpPr>
            <p:cNvPr id="70" name="object 70"/>
            <p:cNvSpPr/>
            <p:nvPr/>
          </p:nvSpPr>
          <p:spPr>
            <a:xfrm>
              <a:off x="719137" y="8081594"/>
              <a:ext cx="6337300" cy="187960"/>
            </a:xfrm>
            <a:custGeom>
              <a:avLst/>
              <a:gdLst/>
              <a:ahLst/>
              <a:cxnLst/>
              <a:rect l="l" t="t" r="r" b="b"/>
              <a:pathLst>
                <a:path w="6337300" h="187959">
                  <a:moveTo>
                    <a:pt x="6337300" y="0"/>
                  </a:moveTo>
                  <a:lnTo>
                    <a:pt x="3763962" y="0"/>
                  </a:lnTo>
                  <a:lnTo>
                    <a:pt x="2455862" y="0"/>
                  </a:lnTo>
                  <a:lnTo>
                    <a:pt x="2024062" y="0"/>
                  </a:lnTo>
                  <a:lnTo>
                    <a:pt x="0" y="0"/>
                  </a:lnTo>
                  <a:lnTo>
                    <a:pt x="0" y="187553"/>
                  </a:lnTo>
                  <a:lnTo>
                    <a:pt x="2024062" y="187553"/>
                  </a:lnTo>
                  <a:lnTo>
                    <a:pt x="2455862" y="187553"/>
                  </a:lnTo>
                  <a:lnTo>
                    <a:pt x="3763962" y="187553"/>
                  </a:lnTo>
                  <a:lnTo>
                    <a:pt x="6337300" y="187553"/>
                  </a:lnTo>
                  <a:lnTo>
                    <a:pt x="6337300" y="0"/>
                  </a:lnTo>
                  <a:close/>
                </a:path>
              </a:pathLst>
            </a:custGeom>
            <a:solidFill>
              <a:srgbClr val="E4E4E4"/>
            </a:solidFill>
          </p:spPr>
          <p:txBody>
            <a:bodyPr wrap="square" lIns="0" tIns="0" rIns="0" bIns="0" rtlCol="0"/>
            <a:lstStyle/>
            <a:p>
              <a:endParaRPr/>
            </a:p>
          </p:txBody>
        </p:sp>
        <p:sp>
          <p:nvSpPr>
            <p:cNvPr id="71" name="object 71"/>
            <p:cNvSpPr/>
            <p:nvPr/>
          </p:nvSpPr>
          <p:spPr>
            <a:xfrm>
              <a:off x="719140" y="8081596"/>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72" name="object 72"/>
            <p:cNvSpPr/>
            <p:nvPr/>
          </p:nvSpPr>
          <p:spPr>
            <a:xfrm>
              <a:off x="719140" y="826915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pic>
          <p:nvPicPr>
            <p:cNvPr id="73" name="object 73"/>
            <p:cNvPicPr/>
            <p:nvPr/>
          </p:nvPicPr>
          <p:blipFill>
            <a:blip r:embed="rId3" cstate="print"/>
            <a:stretch>
              <a:fillRect/>
            </a:stretch>
          </p:blipFill>
          <p:spPr>
            <a:xfrm>
              <a:off x="5500979" y="7933713"/>
              <a:ext cx="98425" cy="104775"/>
            </a:xfrm>
            <a:prstGeom prst="rect">
              <a:avLst/>
            </a:prstGeom>
          </p:spPr>
        </p:pic>
        <p:pic>
          <p:nvPicPr>
            <p:cNvPr id="74" name="object 74"/>
            <p:cNvPicPr/>
            <p:nvPr/>
          </p:nvPicPr>
          <p:blipFill>
            <a:blip r:embed="rId6" cstate="print"/>
            <a:stretch>
              <a:fillRect/>
            </a:stretch>
          </p:blipFill>
          <p:spPr>
            <a:xfrm>
              <a:off x="4623155" y="8121279"/>
              <a:ext cx="98425" cy="104775"/>
            </a:xfrm>
            <a:prstGeom prst="rect">
              <a:avLst/>
            </a:prstGeom>
          </p:spPr>
        </p:pic>
      </p:grpSp>
      <p:grpSp>
        <p:nvGrpSpPr>
          <p:cNvPr id="75" name="object 75"/>
          <p:cNvGrpSpPr/>
          <p:nvPr/>
        </p:nvGrpSpPr>
        <p:grpSpPr>
          <a:xfrm>
            <a:off x="715965" y="8590700"/>
            <a:ext cx="6343650" cy="569595"/>
            <a:chOff x="715965" y="8590700"/>
            <a:chExt cx="6343650" cy="569595"/>
          </a:xfrm>
        </p:grpSpPr>
        <p:sp>
          <p:nvSpPr>
            <p:cNvPr id="76" name="object 76"/>
            <p:cNvSpPr/>
            <p:nvPr/>
          </p:nvSpPr>
          <p:spPr>
            <a:xfrm>
              <a:off x="719137" y="8593874"/>
              <a:ext cx="6337300" cy="187960"/>
            </a:xfrm>
            <a:custGeom>
              <a:avLst/>
              <a:gdLst/>
              <a:ahLst/>
              <a:cxnLst/>
              <a:rect l="l" t="t" r="r" b="b"/>
              <a:pathLst>
                <a:path w="6337300" h="187959">
                  <a:moveTo>
                    <a:pt x="6337300" y="0"/>
                  </a:moveTo>
                  <a:lnTo>
                    <a:pt x="3763962" y="0"/>
                  </a:lnTo>
                  <a:lnTo>
                    <a:pt x="2455862" y="0"/>
                  </a:lnTo>
                  <a:lnTo>
                    <a:pt x="2024062" y="0"/>
                  </a:lnTo>
                  <a:lnTo>
                    <a:pt x="0" y="0"/>
                  </a:lnTo>
                  <a:lnTo>
                    <a:pt x="0" y="187553"/>
                  </a:lnTo>
                  <a:lnTo>
                    <a:pt x="2024062" y="187553"/>
                  </a:lnTo>
                  <a:lnTo>
                    <a:pt x="2455862" y="187553"/>
                  </a:lnTo>
                  <a:lnTo>
                    <a:pt x="3763962" y="187553"/>
                  </a:lnTo>
                  <a:lnTo>
                    <a:pt x="6337300" y="187553"/>
                  </a:lnTo>
                  <a:lnTo>
                    <a:pt x="6337300" y="0"/>
                  </a:lnTo>
                  <a:close/>
                </a:path>
              </a:pathLst>
            </a:custGeom>
            <a:solidFill>
              <a:srgbClr val="E4E4E4"/>
            </a:solidFill>
          </p:spPr>
          <p:txBody>
            <a:bodyPr wrap="square" lIns="0" tIns="0" rIns="0" bIns="0" rtlCol="0"/>
            <a:lstStyle/>
            <a:p>
              <a:endParaRPr/>
            </a:p>
          </p:txBody>
        </p:sp>
        <p:sp>
          <p:nvSpPr>
            <p:cNvPr id="77" name="object 77"/>
            <p:cNvSpPr/>
            <p:nvPr/>
          </p:nvSpPr>
          <p:spPr>
            <a:xfrm>
              <a:off x="719140" y="859387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78" name="object 78"/>
            <p:cNvSpPr/>
            <p:nvPr/>
          </p:nvSpPr>
          <p:spPr>
            <a:xfrm>
              <a:off x="719140" y="878143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79" name="object 79"/>
            <p:cNvSpPr/>
            <p:nvPr/>
          </p:nvSpPr>
          <p:spPr>
            <a:xfrm>
              <a:off x="719137" y="8968993"/>
              <a:ext cx="6337300" cy="187960"/>
            </a:xfrm>
            <a:custGeom>
              <a:avLst/>
              <a:gdLst/>
              <a:ahLst/>
              <a:cxnLst/>
              <a:rect l="l" t="t" r="r" b="b"/>
              <a:pathLst>
                <a:path w="6337300" h="187959">
                  <a:moveTo>
                    <a:pt x="6337300" y="0"/>
                  </a:moveTo>
                  <a:lnTo>
                    <a:pt x="3763962" y="0"/>
                  </a:lnTo>
                  <a:lnTo>
                    <a:pt x="2455862" y="0"/>
                  </a:lnTo>
                  <a:lnTo>
                    <a:pt x="2024062" y="0"/>
                  </a:lnTo>
                  <a:lnTo>
                    <a:pt x="0" y="0"/>
                  </a:lnTo>
                  <a:lnTo>
                    <a:pt x="0" y="187553"/>
                  </a:lnTo>
                  <a:lnTo>
                    <a:pt x="2024062" y="187553"/>
                  </a:lnTo>
                  <a:lnTo>
                    <a:pt x="2455862" y="187553"/>
                  </a:lnTo>
                  <a:lnTo>
                    <a:pt x="3763962" y="187553"/>
                  </a:lnTo>
                  <a:lnTo>
                    <a:pt x="6337300" y="187553"/>
                  </a:lnTo>
                  <a:lnTo>
                    <a:pt x="6337300" y="0"/>
                  </a:lnTo>
                  <a:close/>
                </a:path>
              </a:pathLst>
            </a:custGeom>
            <a:solidFill>
              <a:srgbClr val="E4E4E4"/>
            </a:solidFill>
          </p:spPr>
          <p:txBody>
            <a:bodyPr wrap="square" lIns="0" tIns="0" rIns="0" bIns="0" rtlCol="0"/>
            <a:lstStyle/>
            <a:p>
              <a:endParaRPr/>
            </a:p>
          </p:txBody>
        </p:sp>
        <p:sp>
          <p:nvSpPr>
            <p:cNvPr id="80" name="object 80"/>
            <p:cNvSpPr/>
            <p:nvPr/>
          </p:nvSpPr>
          <p:spPr>
            <a:xfrm>
              <a:off x="719140" y="896899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81" name="object 81"/>
            <p:cNvSpPr/>
            <p:nvPr/>
          </p:nvSpPr>
          <p:spPr>
            <a:xfrm>
              <a:off x="719140" y="915655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82" name="object 82"/>
          <p:cNvGrpSpPr/>
          <p:nvPr/>
        </p:nvGrpSpPr>
        <p:grpSpPr>
          <a:xfrm>
            <a:off x="715965" y="9340940"/>
            <a:ext cx="6343650" cy="194310"/>
            <a:chOff x="715965" y="9340940"/>
            <a:chExt cx="6343650" cy="194310"/>
          </a:xfrm>
        </p:grpSpPr>
        <p:sp>
          <p:nvSpPr>
            <p:cNvPr id="83" name="object 83"/>
            <p:cNvSpPr/>
            <p:nvPr/>
          </p:nvSpPr>
          <p:spPr>
            <a:xfrm>
              <a:off x="719137" y="9344114"/>
              <a:ext cx="6337300" cy="187960"/>
            </a:xfrm>
            <a:custGeom>
              <a:avLst/>
              <a:gdLst/>
              <a:ahLst/>
              <a:cxnLst/>
              <a:rect l="l" t="t" r="r" b="b"/>
              <a:pathLst>
                <a:path w="6337300" h="187959">
                  <a:moveTo>
                    <a:pt x="6337300" y="0"/>
                  </a:moveTo>
                  <a:lnTo>
                    <a:pt x="3763962" y="0"/>
                  </a:lnTo>
                  <a:lnTo>
                    <a:pt x="2455862" y="0"/>
                  </a:lnTo>
                  <a:lnTo>
                    <a:pt x="2024062" y="0"/>
                  </a:lnTo>
                  <a:lnTo>
                    <a:pt x="0" y="0"/>
                  </a:lnTo>
                  <a:lnTo>
                    <a:pt x="0" y="187553"/>
                  </a:lnTo>
                  <a:lnTo>
                    <a:pt x="2024062" y="187553"/>
                  </a:lnTo>
                  <a:lnTo>
                    <a:pt x="2455862" y="187553"/>
                  </a:lnTo>
                  <a:lnTo>
                    <a:pt x="3763962" y="187553"/>
                  </a:lnTo>
                  <a:lnTo>
                    <a:pt x="6337300" y="187553"/>
                  </a:lnTo>
                  <a:lnTo>
                    <a:pt x="6337300" y="0"/>
                  </a:lnTo>
                  <a:close/>
                </a:path>
              </a:pathLst>
            </a:custGeom>
            <a:solidFill>
              <a:srgbClr val="E4E4E4"/>
            </a:solidFill>
          </p:spPr>
          <p:txBody>
            <a:bodyPr wrap="square" lIns="0" tIns="0" rIns="0" bIns="0" rtlCol="0"/>
            <a:lstStyle/>
            <a:p>
              <a:endParaRPr/>
            </a:p>
          </p:txBody>
        </p:sp>
        <p:sp>
          <p:nvSpPr>
            <p:cNvPr id="84" name="object 84"/>
            <p:cNvSpPr/>
            <p:nvPr/>
          </p:nvSpPr>
          <p:spPr>
            <a:xfrm>
              <a:off x="719140" y="934411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85" name="object 85"/>
            <p:cNvSpPr/>
            <p:nvPr/>
          </p:nvSpPr>
          <p:spPr>
            <a:xfrm>
              <a:off x="719140" y="953167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sp>
        <p:nvSpPr>
          <p:cNvPr id="86" name="object 86"/>
          <p:cNvSpPr/>
          <p:nvPr/>
        </p:nvSpPr>
        <p:spPr>
          <a:xfrm>
            <a:off x="719140" y="971923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87" name="object 87"/>
          <p:cNvSpPr txBox="1"/>
          <p:nvPr/>
        </p:nvSpPr>
        <p:spPr>
          <a:xfrm>
            <a:off x="719137" y="2880580"/>
            <a:ext cx="6337300" cy="2104390"/>
          </a:xfrm>
          <a:prstGeom prst="rect">
            <a:avLst/>
          </a:prstGeom>
        </p:spPr>
        <p:txBody>
          <a:bodyPr vert="horz" wrap="square" lIns="0" tIns="12700" rIns="0" bIns="0" rtlCol="0">
            <a:spAutoFit/>
          </a:bodyPr>
          <a:lstStyle/>
          <a:p>
            <a:pPr marL="544195" marR="1179830" indent="317500">
              <a:lnSpc>
                <a:spcPct val="142300"/>
              </a:lnSpc>
              <a:spcBef>
                <a:spcPts val="100"/>
              </a:spcBef>
              <a:tabLst>
                <a:tab pos="2037714" algn="l"/>
                <a:tab pos="2139315" algn="l"/>
                <a:tab pos="2830830" algn="l"/>
                <a:tab pos="2959735" algn="l"/>
                <a:tab pos="3799840" algn="l"/>
                <a:tab pos="4951095" algn="l"/>
              </a:tabLst>
            </a:pPr>
            <a:r>
              <a:rPr sz="900" b="1" spc="-25" dirty="0">
                <a:solidFill>
                  <a:srgbClr val="FFFFFF"/>
                </a:solidFill>
                <a:latin typeface="함초롬바탕"/>
                <a:cs typeface="함초롬바탕"/>
              </a:rPr>
              <a:t>기업명</a:t>
            </a:r>
            <a:r>
              <a:rPr sz="900" b="1" dirty="0">
                <a:solidFill>
                  <a:srgbClr val="FFFFFF"/>
                </a:solidFill>
                <a:latin typeface="함초롬바탕"/>
                <a:cs typeface="함초롬바탕"/>
              </a:rPr>
              <a:t>		</a:t>
            </a:r>
            <a:r>
              <a:rPr sz="900" b="1" spc="-25" dirty="0">
                <a:solidFill>
                  <a:srgbClr val="FFFFFF"/>
                </a:solidFill>
                <a:latin typeface="함초롬바탕"/>
                <a:cs typeface="함초롬바탕"/>
              </a:rPr>
              <a:t>국가</a:t>
            </a:r>
            <a:r>
              <a:rPr sz="900" b="1" dirty="0">
                <a:solidFill>
                  <a:srgbClr val="FFFFFF"/>
                </a:solidFill>
                <a:latin typeface="함초롬바탕"/>
                <a:cs typeface="함초롬바탕"/>
              </a:rPr>
              <a:t>		</a:t>
            </a:r>
            <a:r>
              <a:rPr sz="900" b="1" spc="-25" dirty="0">
                <a:solidFill>
                  <a:srgbClr val="FFFFFF"/>
                </a:solidFill>
                <a:latin typeface="함초롬바탕"/>
                <a:cs typeface="함초롬바탕"/>
              </a:rPr>
              <a:t>제품명</a:t>
            </a:r>
            <a:r>
              <a:rPr sz="900" b="1" dirty="0">
                <a:solidFill>
                  <a:srgbClr val="FFFFFF"/>
                </a:solidFill>
                <a:latin typeface="함초롬바탕"/>
                <a:cs typeface="함초롬바탕"/>
              </a:rPr>
              <a:t>		</a:t>
            </a:r>
            <a:r>
              <a:rPr sz="900" b="1" spc="-120" dirty="0">
                <a:solidFill>
                  <a:srgbClr val="FFFFFF"/>
                </a:solidFill>
                <a:latin typeface="함초롬바탕"/>
                <a:cs typeface="함초롬바탕"/>
              </a:rPr>
              <a:t>상세</a:t>
            </a:r>
            <a:r>
              <a:rPr sz="900" b="1" spc="-40" dirty="0">
                <a:solidFill>
                  <a:srgbClr val="FFFFFF"/>
                </a:solidFill>
                <a:latin typeface="함초롬바탕"/>
                <a:cs typeface="함초롬바탕"/>
              </a:rPr>
              <a:t> </a:t>
            </a:r>
            <a:r>
              <a:rPr sz="900" b="1" spc="-40" dirty="0">
                <a:latin typeface="함초롬바탕"/>
                <a:cs typeface="함초롬바탕"/>
              </a:rPr>
              <a:t>1NA</a:t>
            </a:r>
            <a:r>
              <a:rPr sz="900" b="1" spc="-95" dirty="0">
                <a:latin typeface="함초롬바탕"/>
                <a:cs typeface="함초롬바탕"/>
              </a:rPr>
              <a:t> </a:t>
            </a:r>
            <a:r>
              <a:rPr sz="900" b="1" spc="-10" dirty="0">
                <a:latin typeface="함초롬바탕"/>
                <a:cs typeface="함초롬바탕"/>
              </a:rPr>
              <a:t>Technologies</a:t>
            </a:r>
            <a:r>
              <a:rPr sz="900" b="1" dirty="0">
                <a:latin typeface="함초롬바탕"/>
                <a:cs typeface="함초롬바탕"/>
              </a:rPr>
              <a:t>	</a:t>
            </a:r>
            <a:r>
              <a:rPr sz="900" spc="-20" dirty="0">
                <a:latin typeface="함초롬바탕"/>
                <a:cs typeface="함초롬바탕"/>
              </a:rPr>
              <a:t>네덜란드</a:t>
            </a:r>
            <a:r>
              <a:rPr sz="900" dirty="0">
                <a:latin typeface="함초롬바탕"/>
                <a:cs typeface="함초롬바탕"/>
              </a:rPr>
              <a:t>	</a:t>
            </a:r>
            <a:r>
              <a:rPr sz="900" spc="-10" dirty="0">
                <a:latin typeface="함초롬돋움"/>
                <a:cs typeface="함초롬돋움"/>
              </a:rPr>
              <a:t>NanoLoom</a:t>
            </a:r>
            <a:r>
              <a:rPr sz="900" dirty="0">
                <a:latin typeface="함초롬돋움"/>
                <a:cs typeface="함초롬돋움"/>
              </a:rPr>
              <a:t>	</a:t>
            </a:r>
            <a:r>
              <a:rPr sz="1350" spc="-120" baseline="3086" dirty="0">
                <a:latin typeface="함초롬바탕"/>
                <a:cs typeface="함초롬바탕"/>
              </a:rPr>
              <a:t>약물</a:t>
            </a:r>
            <a:r>
              <a:rPr sz="1350" spc="-232" baseline="3086" dirty="0">
                <a:latin typeface="함초롬바탕"/>
                <a:cs typeface="함초롬바탕"/>
              </a:rPr>
              <a:t> </a:t>
            </a:r>
            <a:r>
              <a:rPr sz="1350" spc="-120" baseline="3086" dirty="0">
                <a:latin typeface="함초롬바탕"/>
                <a:cs typeface="함초롬바탕"/>
              </a:rPr>
              <a:t>개발</a:t>
            </a:r>
            <a:r>
              <a:rPr sz="1350" spc="-225" baseline="3086" dirty="0">
                <a:latin typeface="함초롬바탕"/>
                <a:cs typeface="함초롬바탕"/>
              </a:rPr>
              <a:t> </a:t>
            </a:r>
            <a:r>
              <a:rPr sz="1350" spc="-89" baseline="3086" dirty="0">
                <a:latin typeface="함초롬바탕"/>
                <a:cs typeface="함초롬바탕"/>
              </a:rPr>
              <a:t>및</a:t>
            </a:r>
            <a:r>
              <a:rPr sz="1350" spc="-209" baseline="3086" dirty="0">
                <a:latin typeface="함초롬바탕"/>
                <a:cs typeface="함초롬바탕"/>
              </a:rPr>
              <a:t> </a:t>
            </a:r>
            <a:r>
              <a:rPr sz="1350" spc="-127" baseline="3086" dirty="0">
                <a:latin typeface="함초롬바탕"/>
                <a:cs typeface="함초롬바탕"/>
              </a:rPr>
              <a:t>발견용</a:t>
            </a:r>
            <a:r>
              <a:rPr sz="1350" spc="-225" baseline="3086" dirty="0">
                <a:latin typeface="함초롬바탕"/>
                <a:cs typeface="함초롬바탕"/>
              </a:rPr>
              <a:t> </a:t>
            </a:r>
            <a:r>
              <a:rPr sz="1350" spc="-30" baseline="3086" dirty="0">
                <a:latin typeface="함초롬바탕"/>
                <a:cs typeface="함초롬바탕"/>
              </a:rPr>
              <a:t>디바이스</a:t>
            </a:r>
            <a:endParaRPr sz="1350" baseline="3086" dirty="0">
              <a:latin typeface="함초롬바탕"/>
              <a:cs typeface="함초롬바탕"/>
            </a:endParaRPr>
          </a:p>
          <a:p>
            <a:pPr marL="707390" marR="831850" indent="-62865">
              <a:lnSpc>
                <a:spcPct val="136700"/>
              </a:lnSpc>
              <a:tabLst>
                <a:tab pos="2089785" algn="l"/>
                <a:tab pos="2138045" algn="l"/>
                <a:tab pos="2742565" algn="l"/>
                <a:tab pos="2804795" algn="l"/>
                <a:tab pos="3750945" algn="l"/>
                <a:tab pos="3799840" algn="l"/>
              </a:tabLst>
            </a:pPr>
            <a:r>
              <a:rPr sz="900" b="1" spc="-10" dirty="0">
                <a:latin typeface="함초롬바탕"/>
                <a:cs typeface="함초롬바탕"/>
              </a:rPr>
              <a:t>CONPORTLAB</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40" dirty="0">
                <a:latin typeface="함초롬돋움"/>
                <a:cs typeface="함초롬돋움"/>
              </a:rPr>
              <a:t>PortaCON</a:t>
            </a:r>
            <a:r>
              <a:rPr sz="900" spc="-10" dirty="0">
                <a:latin typeface="함초롬돋움"/>
                <a:cs typeface="함초롬돋움"/>
              </a:rPr>
              <a:t> </a:t>
            </a:r>
            <a:r>
              <a:rPr sz="900" spc="-20" dirty="0">
                <a:latin typeface="함초롬돋움"/>
                <a:cs typeface="함초롬돋움"/>
              </a:rPr>
              <a:t>Plus</a:t>
            </a:r>
            <a:r>
              <a:rPr sz="900" dirty="0">
                <a:latin typeface="함초롬돋움"/>
                <a:cs typeface="함초롬돋움"/>
              </a:rPr>
              <a:t>		</a:t>
            </a:r>
            <a:r>
              <a:rPr sz="1350" spc="-127" baseline="3086" dirty="0">
                <a:latin typeface="함초롬바탕"/>
                <a:cs typeface="함초롬바탕"/>
              </a:rPr>
              <a:t>실시간</a:t>
            </a:r>
            <a:r>
              <a:rPr sz="1350" spc="-225" baseline="3086" dirty="0">
                <a:latin typeface="함초롬바탕"/>
                <a:cs typeface="함초롬바탕"/>
              </a:rPr>
              <a:t> </a:t>
            </a:r>
            <a:r>
              <a:rPr sz="1350" spc="-120" baseline="3086" dirty="0">
                <a:latin typeface="함초롬바탕"/>
                <a:cs typeface="함초롬바탕"/>
              </a:rPr>
              <a:t>산업</a:t>
            </a:r>
            <a:r>
              <a:rPr sz="1350" spc="-225" baseline="3086" dirty="0">
                <a:latin typeface="함초롬바탕"/>
                <a:cs typeface="함초롬바탕"/>
              </a:rPr>
              <a:t> </a:t>
            </a:r>
            <a:r>
              <a:rPr sz="1350" spc="-120" baseline="3086" dirty="0">
                <a:latin typeface="함초롬바탕"/>
                <a:cs typeface="함초롬바탕"/>
              </a:rPr>
              <a:t>현</a:t>
            </a:r>
            <a:r>
              <a:rPr sz="1350" spc="-225" baseline="3086" dirty="0">
                <a:latin typeface="함초롬바탕"/>
                <a:cs typeface="함초롬바탕"/>
              </a:rPr>
              <a:t> </a:t>
            </a:r>
            <a:r>
              <a:rPr sz="1350" spc="-15" baseline="3086" dirty="0">
                <a:latin typeface="함초롬바탕"/>
                <a:cs typeface="함초롬바탕"/>
              </a:rPr>
              <a:t>제어시스템 </a:t>
            </a:r>
            <a:r>
              <a:rPr sz="900" b="1" spc="-25" dirty="0">
                <a:latin typeface="함초롬바탕"/>
                <a:cs typeface="함초롬바탕"/>
              </a:rPr>
              <a:t>Suprema</a:t>
            </a:r>
            <a:r>
              <a:rPr sz="900" b="1" spc="-60" dirty="0">
                <a:latin typeface="함초롬바탕"/>
                <a:cs typeface="함초롬바탕"/>
              </a:rPr>
              <a:t> </a:t>
            </a:r>
            <a:r>
              <a:rPr sz="900" b="1" spc="-25" dirty="0">
                <a:latin typeface="함초롬바탕"/>
                <a:cs typeface="함초롬바탕"/>
              </a:rPr>
              <a:t>AI</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75" dirty="0">
                <a:latin typeface="함초롬돋움"/>
                <a:cs typeface="함초롬돋움"/>
              </a:rPr>
              <a:t>Q-</a:t>
            </a:r>
            <a:r>
              <a:rPr sz="900" spc="-45" dirty="0">
                <a:latin typeface="함초롬돋움"/>
                <a:cs typeface="함초롬돋움"/>
              </a:rPr>
              <a:t>Vision</a:t>
            </a:r>
            <a:r>
              <a:rPr sz="900" spc="-30" dirty="0">
                <a:latin typeface="함초롬돋움"/>
                <a:cs typeface="함초롬돋움"/>
              </a:rPr>
              <a:t> </a:t>
            </a:r>
            <a:r>
              <a:rPr sz="900" spc="-25" dirty="0">
                <a:latin typeface="함초롬돋움"/>
                <a:cs typeface="함초롬돋움"/>
              </a:rPr>
              <a:t>Pro</a:t>
            </a:r>
            <a:r>
              <a:rPr sz="900" dirty="0">
                <a:latin typeface="함초롬돋움"/>
                <a:cs typeface="함초롬돋움"/>
              </a:rPr>
              <a:t>		</a:t>
            </a:r>
            <a:r>
              <a:rPr sz="1350" spc="-135" baseline="3086" dirty="0">
                <a:latin typeface="함초롬바탕"/>
                <a:cs typeface="함초롬바탕"/>
              </a:rPr>
              <a:t>얼굴인식</a:t>
            </a:r>
            <a:r>
              <a:rPr sz="1350" spc="-232" baseline="3086" dirty="0">
                <a:latin typeface="함초롬바탕"/>
                <a:cs typeface="함초롬바탕"/>
              </a:rPr>
              <a:t> </a:t>
            </a:r>
            <a:r>
              <a:rPr sz="1350" spc="-120" baseline="3086" dirty="0">
                <a:latin typeface="함초롬바탕"/>
                <a:cs typeface="함초롬바탕"/>
              </a:rPr>
              <a:t>행동</a:t>
            </a:r>
            <a:r>
              <a:rPr sz="1350" spc="-217" baseline="3086" dirty="0">
                <a:latin typeface="함초롬바탕"/>
                <a:cs typeface="함초롬바탕"/>
              </a:rPr>
              <a:t> </a:t>
            </a:r>
            <a:r>
              <a:rPr sz="1350" spc="-135" baseline="3086" dirty="0">
                <a:latin typeface="함초롬바탕"/>
                <a:cs typeface="함초롬바탕"/>
              </a:rPr>
              <a:t>분석으로</a:t>
            </a:r>
            <a:r>
              <a:rPr sz="1350" spc="-232" baseline="3086" dirty="0">
                <a:latin typeface="함초롬바탕"/>
                <a:cs typeface="함초롬바탕"/>
              </a:rPr>
              <a:t> </a:t>
            </a:r>
            <a:r>
              <a:rPr sz="1350" spc="-120" baseline="3086" dirty="0">
                <a:latin typeface="함초롬바탕"/>
                <a:cs typeface="함초롬바탕"/>
              </a:rPr>
              <a:t>금융</a:t>
            </a:r>
            <a:r>
              <a:rPr sz="1350" spc="-217" baseline="3086" dirty="0">
                <a:latin typeface="함초롬바탕"/>
                <a:cs typeface="함초롬바탕"/>
              </a:rPr>
              <a:t> </a:t>
            </a:r>
            <a:r>
              <a:rPr sz="1350" spc="-120" baseline="3086" dirty="0">
                <a:latin typeface="함초롬바탕"/>
                <a:cs typeface="함초롬바탕"/>
              </a:rPr>
              <a:t>범죄</a:t>
            </a:r>
            <a:r>
              <a:rPr sz="1350" spc="-209" baseline="3086" dirty="0">
                <a:latin typeface="함초롬바탕"/>
                <a:cs typeface="함초롬바탕"/>
              </a:rPr>
              <a:t> </a:t>
            </a:r>
            <a:r>
              <a:rPr sz="1350" spc="-37" baseline="3086" dirty="0">
                <a:latin typeface="함초롬바탕"/>
                <a:cs typeface="함초롬바탕"/>
              </a:rPr>
              <a:t>예측 </a:t>
            </a:r>
            <a:r>
              <a:rPr sz="900" b="1" spc="-10" dirty="0">
                <a:latin typeface="함초롬바탕"/>
                <a:cs typeface="함초롬바탕"/>
              </a:rPr>
              <a:t>QSimPlus</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185" dirty="0">
                <a:solidFill>
                  <a:srgbClr val="DB526A"/>
                </a:solidFill>
                <a:latin typeface="함초롬바탕"/>
                <a:cs typeface="함초롬바탕"/>
              </a:rPr>
              <a:t> </a:t>
            </a:r>
            <a:r>
              <a:rPr sz="900" spc="-50" dirty="0">
                <a:latin typeface="함초롬돋움"/>
                <a:cs typeface="함초롬돋움"/>
              </a:rPr>
              <a:t>QSIMunit-</a:t>
            </a:r>
            <a:r>
              <a:rPr sz="900" spc="-20" dirty="0">
                <a:latin typeface="함초롬돋움"/>
                <a:cs typeface="함초롬돋움"/>
              </a:rPr>
              <a:t>SC</a:t>
            </a:r>
            <a:r>
              <a:rPr sz="900" dirty="0">
                <a:latin typeface="함초롬돋움"/>
                <a:cs typeface="함초롬돋움"/>
              </a:rPr>
              <a:t>	</a:t>
            </a:r>
            <a:r>
              <a:rPr sz="1350" spc="-135" baseline="3086" dirty="0">
                <a:latin typeface="함초롬바탕"/>
                <a:cs typeface="함초롬바탕"/>
              </a:rPr>
              <a:t>양자통신용</a:t>
            </a:r>
            <a:r>
              <a:rPr sz="1350" spc="-247" baseline="3086" dirty="0">
                <a:latin typeface="함초롬바탕"/>
                <a:cs typeface="함초롬바탕"/>
              </a:rPr>
              <a:t> </a:t>
            </a:r>
            <a:r>
              <a:rPr sz="1350" spc="-135" baseline="3086" dirty="0">
                <a:latin typeface="함초롬바탕"/>
                <a:cs typeface="함초롬바탕"/>
              </a:rPr>
              <a:t>소프트웨어</a:t>
            </a:r>
            <a:r>
              <a:rPr sz="1350" spc="-217" baseline="3086" dirty="0">
                <a:latin typeface="함초롬바탕"/>
                <a:cs typeface="함초롬바탕"/>
              </a:rPr>
              <a:t> </a:t>
            </a:r>
            <a:r>
              <a:rPr sz="1350" spc="-15" baseline="3086" dirty="0">
                <a:latin typeface="함초롬바탕"/>
                <a:cs typeface="함초롬바탕"/>
              </a:rPr>
              <a:t>시뮬레이터</a:t>
            </a:r>
            <a:endParaRPr sz="1350" baseline="3086" dirty="0">
              <a:latin typeface="함초롬바탕"/>
              <a:cs typeface="함초롬바탕"/>
            </a:endParaRPr>
          </a:p>
          <a:p>
            <a:pPr marL="696595" marR="810260" indent="-337185">
              <a:lnSpc>
                <a:spcPct val="136700"/>
              </a:lnSpc>
              <a:tabLst>
                <a:tab pos="2070100" algn="l"/>
                <a:tab pos="2138680" algn="l"/>
                <a:tab pos="2639060" algn="l"/>
                <a:tab pos="2841625" algn="l"/>
                <a:tab pos="3731260" algn="l"/>
                <a:tab pos="3799840" algn="l"/>
              </a:tabLst>
            </a:pPr>
            <a:r>
              <a:rPr sz="900" b="1" spc="-10" dirty="0">
                <a:latin typeface="함초롬바탕"/>
                <a:cs typeface="함초롬바탕"/>
              </a:rPr>
              <a:t>Qualcomm</a:t>
            </a:r>
            <a:r>
              <a:rPr sz="900" b="1" spc="-95" dirty="0">
                <a:latin typeface="함초롬바탕"/>
                <a:cs typeface="함초롬바탕"/>
              </a:rPr>
              <a:t> </a:t>
            </a:r>
            <a:r>
              <a:rPr sz="900" b="1" spc="-10" dirty="0">
                <a:latin typeface="함초롬바탕"/>
                <a:cs typeface="함초롬바탕"/>
              </a:rPr>
              <a:t>Technologies</a:t>
            </a:r>
            <a:r>
              <a:rPr sz="900" b="1" dirty="0">
                <a:latin typeface="함초롬바탕"/>
                <a:cs typeface="함초롬바탕"/>
              </a:rPr>
              <a:t>		</a:t>
            </a:r>
            <a:r>
              <a:rPr sz="900" spc="-25" dirty="0">
                <a:latin typeface="함초롬바탕"/>
                <a:cs typeface="함초롬바탕"/>
              </a:rPr>
              <a:t>미국</a:t>
            </a:r>
            <a:r>
              <a:rPr sz="900" dirty="0">
                <a:latin typeface="함초롬바탕"/>
                <a:cs typeface="함초롬바탕"/>
              </a:rPr>
              <a:t>	</a:t>
            </a:r>
            <a:r>
              <a:rPr sz="900" spc="-30" dirty="0">
                <a:latin typeface="함초롬돋움"/>
                <a:cs typeface="함초롬돋움"/>
              </a:rPr>
              <a:t>Snapdragon</a:t>
            </a:r>
            <a:r>
              <a:rPr sz="900" spc="-50" dirty="0">
                <a:latin typeface="함초롬돋움"/>
                <a:cs typeface="함초롬돋움"/>
              </a:rPr>
              <a:t> </a:t>
            </a:r>
            <a:r>
              <a:rPr sz="900" spc="-40" dirty="0">
                <a:latin typeface="함초롬돋움"/>
                <a:cs typeface="함초롬돋움"/>
              </a:rPr>
              <a:t>X</a:t>
            </a:r>
            <a:r>
              <a:rPr sz="900" spc="-105" dirty="0">
                <a:latin typeface="함초롬돋움"/>
                <a:cs typeface="함초롬돋움"/>
              </a:rPr>
              <a:t> </a:t>
            </a:r>
            <a:r>
              <a:rPr sz="900" spc="-20" dirty="0">
                <a:latin typeface="함초롬돋움"/>
                <a:cs typeface="함초롬돋움"/>
              </a:rPr>
              <a:t>Elite</a:t>
            </a:r>
            <a:r>
              <a:rPr sz="900" dirty="0">
                <a:latin typeface="함초롬돋움"/>
                <a:cs typeface="함초롬돋움"/>
              </a:rPr>
              <a:t>		</a:t>
            </a:r>
            <a:r>
              <a:rPr sz="1350" spc="-127" baseline="3086" dirty="0">
                <a:latin typeface="함초롬바탕"/>
                <a:cs typeface="함초롬바탕"/>
              </a:rPr>
              <a:t>노트북</a:t>
            </a:r>
            <a:r>
              <a:rPr sz="1350" spc="-217" baseline="3086" dirty="0">
                <a:latin typeface="함초롬바탕"/>
                <a:cs typeface="함초롬바탕"/>
              </a:rPr>
              <a:t> </a:t>
            </a:r>
            <a:r>
              <a:rPr sz="1350" spc="-120" baseline="3086" dirty="0">
                <a:latin typeface="함초롬바탕"/>
                <a:cs typeface="함초롬바탕"/>
              </a:rPr>
              <a:t>칩용</a:t>
            </a:r>
            <a:r>
              <a:rPr sz="1350" spc="-217" baseline="3086" dirty="0">
                <a:latin typeface="함초롬바탕"/>
                <a:cs typeface="함초롬바탕"/>
              </a:rPr>
              <a:t> </a:t>
            </a:r>
            <a:r>
              <a:rPr sz="1350" spc="-60" baseline="3086" dirty="0">
                <a:latin typeface="함초롬돋움"/>
                <a:cs typeface="함초롬돋움"/>
              </a:rPr>
              <a:t>CPU</a:t>
            </a:r>
            <a:r>
              <a:rPr sz="1350" spc="-195" baseline="3086" dirty="0">
                <a:latin typeface="함초롬돋움"/>
                <a:cs typeface="함초롬돋움"/>
              </a:rPr>
              <a:t> </a:t>
            </a:r>
            <a:r>
              <a:rPr sz="1350" spc="-120" baseline="3086" dirty="0">
                <a:latin typeface="함초롬바탕"/>
                <a:cs typeface="함초롬바탕"/>
              </a:rPr>
              <a:t>기술</a:t>
            </a:r>
            <a:r>
              <a:rPr sz="1350" spc="-217" baseline="3086" dirty="0">
                <a:latin typeface="함초롬바탕"/>
                <a:cs typeface="함초롬바탕"/>
              </a:rPr>
              <a:t> </a:t>
            </a:r>
            <a:r>
              <a:rPr sz="1350" spc="-135" baseline="3086" dirty="0">
                <a:latin typeface="함초롬바탕"/>
                <a:cs typeface="함초롬바탕"/>
              </a:rPr>
              <a:t>모바일에</a:t>
            </a:r>
            <a:r>
              <a:rPr sz="1350" spc="-232" baseline="3086" dirty="0">
                <a:latin typeface="함초롬바탕"/>
                <a:cs typeface="함초롬바탕"/>
              </a:rPr>
              <a:t> </a:t>
            </a:r>
            <a:r>
              <a:rPr sz="1350" spc="-60" baseline="3086" dirty="0">
                <a:latin typeface="함초롬바탕"/>
                <a:cs typeface="함초롬바탕"/>
              </a:rPr>
              <a:t>적용한 </a:t>
            </a:r>
            <a:r>
              <a:rPr sz="900" b="1" spc="-30" dirty="0">
                <a:latin typeface="함초롬바탕"/>
                <a:cs typeface="함초롬바탕"/>
              </a:rPr>
              <a:t>HL</a:t>
            </a:r>
            <a:r>
              <a:rPr sz="900" b="1" spc="-105" dirty="0">
                <a:latin typeface="함초롬바탕"/>
                <a:cs typeface="함초롬바탕"/>
              </a:rPr>
              <a:t> </a:t>
            </a:r>
            <a:r>
              <a:rPr sz="900" b="1" spc="-10" dirty="0">
                <a:latin typeface="함초롬바탕"/>
                <a:cs typeface="함초롬바탕"/>
              </a:rPr>
              <a:t>Klemove</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155" dirty="0">
                <a:solidFill>
                  <a:srgbClr val="DB526A"/>
                </a:solidFill>
                <a:latin typeface="함초롬바탕"/>
                <a:cs typeface="함초롬바탕"/>
              </a:rPr>
              <a:t> </a:t>
            </a:r>
            <a:r>
              <a:rPr sz="900" dirty="0">
                <a:latin typeface="함초롬돋움"/>
                <a:cs typeface="함초롬돋움"/>
              </a:rPr>
              <a:t>AgriShield		</a:t>
            </a:r>
            <a:r>
              <a:rPr sz="1350" spc="-127" baseline="3086" dirty="0">
                <a:latin typeface="함초롬바탕"/>
                <a:cs typeface="함초롬바탕"/>
              </a:rPr>
              <a:t>센서와</a:t>
            </a:r>
            <a:r>
              <a:rPr sz="1350" spc="-247" baseline="3086" dirty="0">
                <a:latin typeface="함초롬바탕"/>
                <a:cs typeface="함초롬바탕"/>
              </a:rPr>
              <a:t> </a:t>
            </a:r>
            <a:r>
              <a:rPr sz="1350" spc="-112" baseline="3086" dirty="0">
                <a:latin typeface="함초롬돋움"/>
                <a:cs typeface="함초롬돋움"/>
              </a:rPr>
              <a:t>AI</a:t>
            </a:r>
            <a:r>
              <a:rPr sz="1350" spc="-112" baseline="3086" dirty="0">
                <a:latin typeface="함초롬바탕"/>
                <a:cs typeface="함초롬바탕"/>
              </a:rPr>
              <a:t>를</a:t>
            </a:r>
            <a:r>
              <a:rPr sz="1350" spc="-262" baseline="3086" dirty="0">
                <a:latin typeface="함초롬바탕"/>
                <a:cs typeface="함초롬바탕"/>
              </a:rPr>
              <a:t> </a:t>
            </a:r>
            <a:r>
              <a:rPr sz="1350" spc="-120" baseline="3086" dirty="0">
                <a:latin typeface="함초롬바탕"/>
                <a:cs typeface="함초롬바탕"/>
              </a:rPr>
              <a:t>갖춘</a:t>
            </a:r>
            <a:r>
              <a:rPr sz="1350" spc="-232" baseline="3086" dirty="0">
                <a:latin typeface="함초롬바탕"/>
                <a:cs typeface="함초롬바탕"/>
              </a:rPr>
              <a:t> </a:t>
            </a:r>
            <a:r>
              <a:rPr sz="1350" spc="-120" baseline="3086" dirty="0">
                <a:latin typeface="함초롬바탕"/>
                <a:cs typeface="함초롬바탕"/>
              </a:rPr>
              <a:t>야</a:t>
            </a:r>
            <a:r>
              <a:rPr sz="1350" spc="-247" baseline="3086" dirty="0">
                <a:latin typeface="함초롬바탕"/>
                <a:cs typeface="함초롬바탕"/>
              </a:rPr>
              <a:t> </a:t>
            </a:r>
            <a:r>
              <a:rPr sz="1350" spc="-120" baseline="3086" dirty="0">
                <a:latin typeface="함초롬바탕"/>
                <a:cs typeface="함초롬바탕"/>
              </a:rPr>
              <a:t>동물</a:t>
            </a:r>
            <a:r>
              <a:rPr sz="1350" spc="-247" baseline="3086" dirty="0">
                <a:latin typeface="함초롬바탕"/>
                <a:cs typeface="함초롬바탕"/>
              </a:rPr>
              <a:t> </a:t>
            </a:r>
            <a:r>
              <a:rPr sz="1350" baseline="3086" dirty="0">
                <a:latin typeface="함초롬바탕"/>
                <a:cs typeface="함초롬바탕"/>
              </a:rPr>
              <a:t>퇴치</a:t>
            </a:r>
            <a:r>
              <a:rPr sz="1350" spc="225" baseline="3086" dirty="0">
                <a:latin typeface="함초롬바탕"/>
                <a:cs typeface="함초롬바탕"/>
              </a:rPr>
              <a:t>  </a:t>
            </a:r>
            <a:r>
              <a:rPr sz="1350" spc="-75" baseline="3086" dirty="0">
                <a:latin typeface="함초롬바탕"/>
                <a:cs typeface="함초롬바탕"/>
              </a:rPr>
              <a:t>치 </a:t>
            </a:r>
            <a:r>
              <a:rPr sz="900" b="1" spc="-50" dirty="0">
                <a:latin typeface="함초롬바탕"/>
                <a:cs typeface="함초롬바탕"/>
              </a:rPr>
              <a:t>FUST</a:t>
            </a:r>
            <a:r>
              <a:rPr sz="900" b="1" spc="-95" dirty="0">
                <a:latin typeface="함초롬바탕"/>
                <a:cs typeface="함초롬바탕"/>
              </a:rPr>
              <a:t> </a:t>
            </a:r>
            <a:r>
              <a:rPr sz="900" b="1" spc="-25" dirty="0">
                <a:latin typeface="함초롬바탕"/>
                <a:cs typeface="함초롬바탕"/>
              </a:rPr>
              <a:t>Lab</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10" dirty="0">
                <a:latin typeface="함초롬돋움"/>
                <a:cs typeface="함초롬돋움"/>
              </a:rPr>
              <a:t>DEBREX</a:t>
            </a:r>
            <a:r>
              <a:rPr sz="900" dirty="0">
                <a:latin typeface="함초롬돋움"/>
                <a:cs typeface="함초롬돋움"/>
              </a:rPr>
              <a:t>	</a:t>
            </a:r>
            <a:r>
              <a:rPr sz="1350" spc="-127" baseline="3086" dirty="0">
                <a:latin typeface="함초롬바탕"/>
                <a:cs typeface="함초롬바탕"/>
              </a:rPr>
              <a:t>무계면</a:t>
            </a:r>
            <a:r>
              <a:rPr sz="1350" spc="-247" baseline="3086" dirty="0">
                <a:latin typeface="함초롬바탕"/>
                <a:cs typeface="함초롬바탕"/>
              </a:rPr>
              <a:t> </a:t>
            </a:r>
            <a:r>
              <a:rPr sz="1350" baseline="3086" dirty="0">
                <a:latin typeface="함초롬바탕"/>
                <a:cs typeface="함초롬바탕"/>
              </a:rPr>
              <a:t>활</a:t>
            </a:r>
            <a:r>
              <a:rPr sz="1350" spc="615" baseline="3086" dirty="0">
                <a:latin typeface="함초롬바탕"/>
                <a:cs typeface="함초롬바탕"/>
              </a:rPr>
              <a:t> </a:t>
            </a:r>
            <a:r>
              <a:rPr sz="1350" spc="-89" baseline="3086" dirty="0">
                <a:latin typeface="함초롬바탕"/>
                <a:cs typeface="함초롬바탕"/>
              </a:rPr>
              <a:t>제</a:t>
            </a:r>
            <a:r>
              <a:rPr sz="1350" spc="-262" baseline="3086" dirty="0">
                <a:latin typeface="함초롬바탕"/>
                <a:cs typeface="함초롬바탕"/>
              </a:rPr>
              <a:t> </a:t>
            </a:r>
            <a:r>
              <a:rPr sz="1350" spc="-120" baseline="3086" dirty="0">
                <a:latin typeface="함초롬바탕"/>
                <a:cs typeface="함초롬바탕"/>
              </a:rPr>
              <a:t>나노</a:t>
            </a:r>
            <a:r>
              <a:rPr sz="1350" spc="-247" baseline="3086" dirty="0">
                <a:latin typeface="함초롬바탕"/>
                <a:cs typeface="함초롬바탕"/>
              </a:rPr>
              <a:t> </a:t>
            </a:r>
            <a:r>
              <a:rPr sz="1350" spc="-120" baseline="3086" dirty="0">
                <a:latin typeface="함초롬바탕"/>
                <a:cs typeface="함초롬바탕"/>
              </a:rPr>
              <a:t>유화</a:t>
            </a:r>
            <a:r>
              <a:rPr sz="1350" spc="-120" baseline="3086" dirty="0">
                <a:latin typeface="함초롬돋움"/>
                <a:cs typeface="함초롬돋움"/>
              </a:rPr>
              <a:t>/</a:t>
            </a:r>
            <a:r>
              <a:rPr sz="1350" spc="-120" baseline="3086" dirty="0">
                <a:latin typeface="함초롬바탕"/>
                <a:cs typeface="함초롬바탕"/>
              </a:rPr>
              <a:t>분산</a:t>
            </a:r>
            <a:r>
              <a:rPr sz="1350" spc="-262" baseline="3086" dirty="0">
                <a:latin typeface="함초롬바탕"/>
                <a:cs typeface="함초롬바탕"/>
              </a:rPr>
              <a:t> </a:t>
            </a:r>
            <a:r>
              <a:rPr sz="1350" baseline="3086" dirty="0">
                <a:latin typeface="함초롬바탕"/>
                <a:cs typeface="함초롬바탕"/>
              </a:rPr>
              <a:t>제조</a:t>
            </a:r>
            <a:r>
              <a:rPr sz="1350" spc="660" baseline="3086" dirty="0">
                <a:latin typeface="함초롬바탕"/>
                <a:cs typeface="함초롬바탕"/>
              </a:rPr>
              <a:t> </a:t>
            </a:r>
            <a:r>
              <a:rPr sz="1350" spc="-75" baseline="3086" dirty="0">
                <a:latin typeface="함초롬바탕"/>
                <a:cs typeface="함초롬바탕"/>
              </a:rPr>
              <a:t>비</a:t>
            </a:r>
            <a:endParaRPr sz="1350" baseline="3086" dirty="0">
              <a:latin typeface="함초롬바탕"/>
              <a:cs typeface="함초롬바탕"/>
            </a:endParaRPr>
          </a:p>
          <a:p>
            <a:pPr marL="789940">
              <a:lnSpc>
                <a:spcPct val="100000"/>
              </a:lnSpc>
              <a:spcBef>
                <a:spcPts val="395"/>
              </a:spcBef>
              <a:tabLst>
                <a:tab pos="2138680" algn="l"/>
                <a:tab pos="2904490" algn="l"/>
                <a:tab pos="3799840" algn="l"/>
              </a:tabLst>
            </a:pPr>
            <a:r>
              <a:rPr sz="900" b="1" spc="-10" dirty="0">
                <a:latin typeface="함초롬바탕"/>
                <a:cs typeface="함초롬바탕"/>
              </a:rPr>
              <a:t>Ethereal</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10" dirty="0">
                <a:latin typeface="함초롬돋움"/>
                <a:cs typeface="함초롬돋움"/>
              </a:rPr>
              <a:t>Ethereal</a:t>
            </a:r>
            <a:r>
              <a:rPr sz="900" dirty="0">
                <a:latin typeface="함초롬돋움"/>
                <a:cs typeface="함초롬돋움"/>
              </a:rPr>
              <a:t>	</a:t>
            </a:r>
            <a:r>
              <a:rPr sz="1350" spc="-127" baseline="3086" dirty="0">
                <a:latin typeface="함초롬바탕"/>
                <a:cs typeface="함초롬바탕"/>
              </a:rPr>
              <a:t>디지털</a:t>
            </a:r>
            <a:r>
              <a:rPr sz="1350" spc="-225" baseline="3086" dirty="0">
                <a:latin typeface="함초롬바탕"/>
                <a:cs typeface="함초롬바탕"/>
              </a:rPr>
              <a:t> </a:t>
            </a:r>
            <a:r>
              <a:rPr sz="1350" spc="-120" baseline="3086" dirty="0">
                <a:latin typeface="함초롬바탕"/>
                <a:cs typeface="함초롬바탕"/>
              </a:rPr>
              <a:t>트윈</a:t>
            </a:r>
            <a:r>
              <a:rPr sz="1350" spc="-217" baseline="3086" dirty="0">
                <a:latin typeface="함초롬바탕"/>
                <a:cs typeface="함초롬바탕"/>
              </a:rPr>
              <a:t> </a:t>
            </a:r>
            <a:r>
              <a:rPr sz="1350" spc="-135" baseline="3086" dirty="0">
                <a:latin typeface="함초롬바탕"/>
                <a:cs typeface="함초롬바탕"/>
              </a:rPr>
              <a:t>인터페이스</a:t>
            </a:r>
            <a:r>
              <a:rPr sz="1350" spc="-262" baseline="3086" dirty="0">
                <a:latin typeface="함초롬바탕"/>
                <a:cs typeface="함초롬바탕"/>
              </a:rPr>
              <a:t> </a:t>
            </a:r>
            <a:r>
              <a:rPr sz="1350" spc="-44" baseline="3086" dirty="0">
                <a:latin typeface="함초롬돋움"/>
                <a:cs typeface="함초롬돋움"/>
              </a:rPr>
              <a:t>3D</a:t>
            </a:r>
            <a:r>
              <a:rPr sz="1350" spc="-179" baseline="3086" dirty="0">
                <a:latin typeface="함초롬돋움"/>
                <a:cs typeface="함초롬돋움"/>
              </a:rPr>
              <a:t> </a:t>
            </a:r>
            <a:r>
              <a:rPr sz="1350" spc="-127" baseline="3086" dirty="0">
                <a:latin typeface="함초롬바탕"/>
                <a:cs typeface="함초롬바탕"/>
              </a:rPr>
              <a:t>모델링</a:t>
            </a:r>
            <a:r>
              <a:rPr sz="1350" spc="-240" baseline="3086" dirty="0">
                <a:latin typeface="함초롬바탕"/>
                <a:cs typeface="함초롬바탕"/>
              </a:rPr>
              <a:t> </a:t>
            </a:r>
            <a:r>
              <a:rPr sz="1350" spc="-37" baseline="3086" dirty="0">
                <a:latin typeface="함초롬바탕"/>
                <a:cs typeface="함초롬바탕"/>
              </a:rPr>
              <a:t>솔루션</a:t>
            </a:r>
            <a:endParaRPr sz="1350" baseline="3086" dirty="0">
              <a:latin typeface="함초롬바탕"/>
              <a:cs typeface="함초롬바탕"/>
            </a:endParaRPr>
          </a:p>
          <a:p>
            <a:pPr marL="706120">
              <a:lnSpc>
                <a:spcPct val="100000"/>
              </a:lnSpc>
              <a:spcBef>
                <a:spcPts val="400"/>
              </a:spcBef>
              <a:tabLst>
                <a:tab pos="2138680" algn="l"/>
                <a:tab pos="2640965" algn="l"/>
                <a:tab pos="3799840" algn="l"/>
              </a:tabLst>
            </a:pPr>
            <a:r>
              <a:rPr sz="900" b="1" spc="-35" dirty="0">
                <a:latin typeface="함초롬바탕"/>
                <a:cs typeface="함초롬바탕"/>
              </a:rPr>
              <a:t>EW</a:t>
            </a:r>
            <a:r>
              <a:rPr sz="900" b="1" spc="-110" dirty="0">
                <a:latin typeface="함초롬바탕"/>
                <a:cs typeface="함초롬바탕"/>
              </a:rPr>
              <a:t> </a:t>
            </a:r>
            <a:r>
              <a:rPr sz="900" b="1" spc="-10" dirty="0">
                <a:latin typeface="함초롬바탕"/>
                <a:cs typeface="함초롬바탕"/>
              </a:rPr>
              <a:t>ENERGY</a:t>
            </a:r>
            <a:r>
              <a:rPr sz="900" b="1" dirty="0">
                <a:latin typeface="함초롬바탕"/>
                <a:cs typeface="함초롬바탕"/>
              </a:rPr>
              <a:t>	</a:t>
            </a:r>
            <a:r>
              <a:rPr sz="900" spc="-25" dirty="0">
                <a:latin typeface="함초롬바탕"/>
                <a:cs typeface="함초롬바탕"/>
              </a:rPr>
              <a:t>영국</a:t>
            </a:r>
            <a:r>
              <a:rPr sz="900" dirty="0">
                <a:latin typeface="함초롬바탕"/>
                <a:cs typeface="함초롬바탕"/>
              </a:rPr>
              <a:t>	</a:t>
            </a:r>
            <a:r>
              <a:rPr sz="900" spc="-35" dirty="0">
                <a:latin typeface="함초롬돋움"/>
                <a:cs typeface="함초롬돋움"/>
              </a:rPr>
              <a:t>Ion</a:t>
            </a:r>
            <a:r>
              <a:rPr sz="900" spc="-75" dirty="0">
                <a:latin typeface="함초롬돋움"/>
                <a:cs typeface="함초롬돋움"/>
              </a:rPr>
              <a:t> </a:t>
            </a:r>
            <a:r>
              <a:rPr sz="900" spc="-35" dirty="0">
                <a:latin typeface="함초롬돋움"/>
                <a:cs typeface="함초롬돋움"/>
              </a:rPr>
              <a:t>heating</a:t>
            </a:r>
            <a:r>
              <a:rPr sz="900" spc="-40" dirty="0">
                <a:latin typeface="함초롬돋움"/>
                <a:cs typeface="함초롬돋움"/>
              </a:rPr>
              <a:t> </a:t>
            </a:r>
            <a:r>
              <a:rPr sz="900" spc="-10" dirty="0">
                <a:latin typeface="함초롬돋움"/>
                <a:cs typeface="함초롬돋움"/>
              </a:rPr>
              <a:t>system</a:t>
            </a:r>
            <a:r>
              <a:rPr sz="900" dirty="0">
                <a:latin typeface="함초롬돋움"/>
                <a:cs typeface="함초롬돋움"/>
              </a:rPr>
              <a:t>	</a:t>
            </a:r>
            <a:r>
              <a:rPr sz="1350" spc="-120" baseline="3086" dirty="0">
                <a:latin typeface="함초롬바탕"/>
                <a:cs typeface="함초롬바탕"/>
              </a:rPr>
              <a:t>이온</a:t>
            </a:r>
            <a:r>
              <a:rPr sz="1350" spc="-225" baseline="3086" dirty="0">
                <a:latin typeface="함초롬바탕"/>
                <a:cs typeface="함초롬바탕"/>
              </a:rPr>
              <a:t> </a:t>
            </a:r>
            <a:r>
              <a:rPr sz="1350" spc="-120" baseline="3086" dirty="0">
                <a:latin typeface="함초롬바탕"/>
                <a:cs typeface="함초롬바탕"/>
              </a:rPr>
              <a:t>가열</a:t>
            </a:r>
            <a:r>
              <a:rPr sz="1350" spc="-217" baseline="3086" dirty="0">
                <a:latin typeface="함초롬바탕"/>
                <a:cs typeface="함초롬바탕"/>
              </a:rPr>
              <a:t> </a:t>
            </a:r>
            <a:r>
              <a:rPr sz="1350" spc="-120" baseline="3086" dirty="0">
                <a:latin typeface="함초롬바탕"/>
                <a:cs typeface="함초롬바탕"/>
              </a:rPr>
              <a:t>방식</a:t>
            </a:r>
            <a:r>
              <a:rPr sz="1350" spc="-225" baseline="3086" dirty="0">
                <a:latin typeface="함초롬바탕"/>
                <a:cs typeface="함초롬바탕"/>
              </a:rPr>
              <a:t> </a:t>
            </a:r>
            <a:r>
              <a:rPr sz="1350" spc="-135" baseline="3086" dirty="0">
                <a:latin typeface="함초롬바탕"/>
                <a:cs typeface="함초롬바탕"/>
              </a:rPr>
              <a:t>탄소배출</a:t>
            </a:r>
            <a:r>
              <a:rPr sz="1350" spc="-232" baseline="3086" dirty="0">
                <a:latin typeface="함초롬바탕"/>
                <a:cs typeface="함초롬바탕"/>
              </a:rPr>
              <a:t> </a:t>
            </a:r>
            <a:r>
              <a:rPr sz="1350" spc="-120" baseline="3086" dirty="0">
                <a:latin typeface="함초롬바탕"/>
                <a:cs typeface="함초롬바탕"/>
              </a:rPr>
              <a:t>절감</a:t>
            </a:r>
            <a:r>
              <a:rPr sz="1350" spc="-202" baseline="3086" dirty="0">
                <a:latin typeface="함초롬바탕"/>
                <a:cs typeface="함초롬바탕"/>
              </a:rPr>
              <a:t> </a:t>
            </a:r>
            <a:r>
              <a:rPr sz="1350" spc="-37" baseline="3086" dirty="0">
                <a:latin typeface="함초롬바탕"/>
                <a:cs typeface="함초롬바탕"/>
              </a:rPr>
              <a:t>보일러</a:t>
            </a:r>
            <a:endParaRPr sz="1350" baseline="3086" dirty="0">
              <a:latin typeface="함초롬바탕"/>
              <a:cs typeface="함초롬바탕"/>
            </a:endParaRPr>
          </a:p>
          <a:p>
            <a:pPr marL="427355">
              <a:lnSpc>
                <a:spcPct val="100000"/>
              </a:lnSpc>
              <a:spcBef>
                <a:spcPts val="395"/>
              </a:spcBef>
              <a:tabLst>
                <a:tab pos="2138680" algn="l"/>
                <a:tab pos="2975610" algn="l"/>
                <a:tab pos="3799840" algn="l"/>
              </a:tabLst>
            </a:pPr>
            <a:r>
              <a:rPr sz="900" b="1" spc="-10" dirty="0">
                <a:latin typeface="함초롬바탕"/>
                <a:cs typeface="함초롬바탕"/>
              </a:rPr>
              <a:t>Kubota</a:t>
            </a:r>
            <a:r>
              <a:rPr sz="900" b="1" spc="-85" dirty="0">
                <a:latin typeface="함초롬바탕"/>
                <a:cs typeface="함초롬바탕"/>
              </a:rPr>
              <a:t> </a:t>
            </a:r>
            <a:r>
              <a:rPr sz="900" b="1" spc="-25" dirty="0">
                <a:latin typeface="함초롬바탕"/>
                <a:cs typeface="함초롬바탕"/>
              </a:rPr>
              <a:t>North</a:t>
            </a:r>
            <a:r>
              <a:rPr sz="900" b="1" spc="-100" dirty="0">
                <a:latin typeface="함초롬바탕"/>
                <a:cs typeface="함초롬바탕"/>
              </a:rPr>
              <a:t> </a:t>
            </a:r>
            <a:r>
              <a:rPr sz="900" b="1" spc="-10" dirty="0">
                <a:latin typeface="함초롬바탕"/>
                <a:cs typeface="함초롬바탕"/>
              </a:rPr>
              <a:t>America</a:t>
            </a:r>
            <a:r>
              <a:rPr sz="900" b="1" dirty="0">
                <a:latin typeface="함초롬바탕"/>
                <a:cs typeface="함초롬바탕"/>
              </a:rPr>
              <a:t>	</a:t>
            </a:r>
            <a:r>
              <a:rPr sz="900" spc="-25" dirty="0">
                <a:latin typeface="함초롬바탕"/>
                <a:cs typeface="함초롬바탕"/>
              </a:rPr>
              <a:t>미국</a:t>
            </a:r>
            <a:r>
              <a:rPr sz="900" dirty="0">
                <a:latin typeface="함초롬바탕"/>
                <a:cs typeface="함초롬바탕"/>
              </a:rPr>
              <a:t>	</a:t>
            </a:r>
            <a:r>
              <a:rPr sz="900" spc="-20" dirty="0">
                <a:latin typeface="함초롬돋움"/>
                <a:cs typeface="함초롬돋움"/>
              </a:rPr>
              <a:t>KATR</a:t>
            </a:r>
            <a:r>
              <a:rPr sz="900" dirty="0">
                <a:latin typeface="함초롬돋움"/>
                <a:cs typeface="함초롬돋움"/>
              </a:rPr>
              <a:t>	</a:t>
            </a:r>
            <a:r>
              <a:rPr sz="1350" spc="-135" baseline="3086" dirty="0">
                <a:latin typeface="함초롬바탕"/>
                <a:cs typeface="함초롬바탕"/>
              </a:rPr>
              <a:t>안정적인</a:t>
            </a:r>
            <a:r>
              <a:rPr sz="1350" spc="-240" baseline="3086" dirty="0">
                <a:latin typeface="함초롬바탕"/>
                <a:cs typeface="함초롬바탕"/>
              </a:rPr>
              <a:t> </a:t>
            </a:r>
            <a:r>
              <a:rPr sz="1350" spc="-120" baseline="3086" dirty="0">
                <a:latin typeface="함초롬바탕"/>
                <a:cs typeface="함초롬바탕"/>
              </a:rPr>
              <a:t>하중</a:t>
            </a:r>
            <a:r>
              <a:rPr sz="1350" spc="-225" baseline="3086" dirty="0">
                <a:latin typeface="함초롬바탕"/>
                <a:cs typeface="함초롬바탕"/>
              </a:rPr>
              <a:t> </a:t>
            </a:r>
            <a:r>
              <a:rPr sz="1350" spc="-127" baseline="3086" dirty="0">
                <a:latin typeface="함초롬바탕"/>
                <a:cs typeface="함초롬바탕"/>
              </a:rPr>
              <a:t>플랫폼</a:t>
            </a:r>
            <a:r>
              <a:rPr sz="1350" spc="-217" baseline="3086" dirty="0">
                <a:latin typeface="함초롬바탕"/>
                <a:cs typeface="함초롬바탕"/>
              </a:rPr>
              <a:t> </a:t>
            </a:r>
            <a:r>
              <a:rPr sz="1350" spc="-120" baseline="3086" dirty="0">
                <a:latin typeface="함초롬바탕"/>
                <a:cs typeface="함초롬바탕"/>
              </a:rPr>
              <a:t>제공</a:t>
            </a:r>
            <a:r>
              <a:rPr sz="1350" spc="-217" baseline="3086" dirty="0">
                <a:latin typeface="함초롬바탕"/>
                <a:cs typeface="함초롬바탕"/>
              </a:rPr>
              <a:t> </a:t>
            </a:r>
            <a:r>
              <a:rPr sz="1350" spc="-75" baseline="3086" dirty="0">
                <a:latin typeface="함초롬돋움"/>
                <a:cs typeface="함초롬돋움"/>
              </a:rPr>
              <a:t>4</a:t>
            </a:r>
            <a:r>
              <a:rPr sz="1350" spc="-75" baseline="3086" dirty="0">
                <a:latin typeface="함초롬바탕"/>
                <a:cs typeface="함초롬바탕"/>
              </a:rPr>
              <a:t>륜</a:t>
            </a:r>
            <a:r>
              <a:rPr sz="1350" spc="-225" baseline="3086" dirty="0">
                <a:latin typeface="함초롬바탕"/>
                <a:cs typeface="함초롬바탕"/>
              </a:rPr>
              <a:t> </a:t>
            </a:r>
            <a:r>
              <a:rPr sz="1350" spc="-120" baseline="3086" dirty="0">
                <a:latin typeface="함초롬바탕"/>
                <a:cs typeface="함초롬바탕"/>
              </a:rPr>
              <a:t>로봇</a:t>
            </a:r>
            <a:r>
              <a:rPr sz="1350" spc="-217" baseline="3086" dirty="0">
                <a:latin typeface="함초롬바탕"/>
                <a:cs typeface="함초롬바탕"/>
              </a:rPr>
              <a:t> </a:t>
            </a:r>
            <a:r>
              <a:rPr sz="1350" spc="-37" baseline="3086" dirty="0">
                <a:latin typeface="함초롬바탕"/>
                <a:cs typeface="함초롬바탕"/>
              </a:rPr>
              <a:t>차량</a:t>
            </a:r>
            <a:endParaRPr sz="1350" baseline="3086" dirty="0">
              <a:latin typeface="함초롬바탕"/>
              <a:cs typeface="함초롬바탕"/>
            </a:endParaRPr>
          </a:p>
        </p:txBody>
      </p:sp>
      <p:grpSp>
        <p:nvGrpSpPr>
          <p:cNvPr id="88" name="object 88"/>
          <p:cNvGrpSpPr/>
          <p:nvPr/>
        </p:nvGrpSpPr>
        <p:grpSpPr>
          <a:xfrm>
            <a:off x="4623415" y="5033623"/>
            <a:ext cx="1615440" cy="292735"/>
            <a:chOff x="4623415" y="5033623"/>
            <a:chExt cx="1615440" cy="292735"/>
          </a:xfrm>
        </p:grpSpPr>
        <p:pic>
          <p:nvPicPr>
            <p:cNvPr id="89" name="object 89"/>
            <p:cNvPicPr/>
            <p:nvPr/>
          </p:nvPicPr>
          <p:blipFill>
            <a:blip r:embed="rId5" cstate="print"/>
            <a:stretch>
              <a:fillRect/>
            </a:stretch>
          </p:blipFill>
          <p:spPr>
            <a:xfrm>
              <a:off x="4623415" y="5033623"/>
              <a:ext cx="88900" cy="104775"/>
            </a:xfrm>
            <a:prstGeom prst="rect">
              <a:avLst/>
            </a:prstGeom>
          </p:spPr>
        </p:pic>
        <p:pic>
          <p:nvPicPr>
            <p:cNvPr id="90" name="object 90"/>
            <p:cNvPicPr/>
            <p:nvPr/>
          </p:nvPicPr>
          <p:blipFill>
            <a:blip r:embed="rId3" cstate="print"/>
            <a:stretch>
              <a:fillRect/>
            </a:stretch>
          </p:blipFill>
          <p:spPr>
            <a:xfrm>
              <a:off x="6139833" y="5033623"/>
              <a:ext cx="98425" cy="104775"/>
            </a:xfrm>
            <a:prstGeom prst="rect">
              <a:avLst/>
            </a:prstGeom>
          </p:spPr>
        </p:pic>
        <p:pic>
          <p:nvPicPr>
            <p:cNvPr id="91" name="object 91"/>
            <p:cNvPicPr/>
            <p:nvPr/>
          </p:nvPicPr>
          <p:blipFill>
            <a:blip r:embed="rId3" cstate="print"/>
            <a:stretch>
              <a:fillRect/>
            </a:stretch>
          </p:blipFill>
          <p:spPr>
            <a:xfrm>
              <a:off x="5882430" y="5221190"/>
              <a:ext cx="98425" cy="104775"/>
            </a:xfrm>
            <a:prstGeom prst="rect">
              <a:avLst/>
            </a:prstGeom>
          </p:spPr>
        </p:pic>
      </p:grpSp>
      <p:sp>
        <p:nvSpPr>
          <p:cNvPr id="92" name="object 92"/>
          <p:cNvSpPr txBox="1"/>
          <p:nvPr/>
        </p:nvSpPr>
        <p:spPr>
          <a:xfrm>
            <a:off x="922166" y="4959125"/>
            <a:ext cx="6088380" cy="775970"/>
          </a:xfrm>
          <a:prstGeom prst="rect">
            <a:avLst/>
          </a:prstGeom>
        </p:spPr>
        <p:txBody>
          <a:bodyPr vert="horz" wrap="square" lIns="0" tIns="62865" rIns="0" bIns="0" rtlCol="0">
            <a:spAutoFit/>
          </a:bodyPr>
          <a:lstStyle/>
          <a:p>
            <a:pPr marL="12700">
              <a:lnSpc>
                <a:spcPct val="100000"/>
              </a:lnSpc>
              <a:spcBef>
                <a:spcPts val="495"/>
              </a:spcBef>
              <a:tabLst>
                <a:tab pos="1936114" algn="l"/>
                <a:tab pos="2530475" algn="l"/>
                <a:tab pos="3597275" algn="l"/>
              </a:tabLst>
            </a:pPr>
            <a:r>
              <a:rPr sz="900" b="1" spc="-10" dirty="0">
                <a:latin typeface="함초롬바탕"/>
                <a:cs typeface="함초롬바탕"/>
              </a:rPr>
              <a:t>3D</a:t>
            </a:r>
            <a:r>
              <a:rPr sz="900" b="1" spc="-75" dirty="0">
                <a:latin typeface="함초롬바탕"/>
                <a:cs typeface="함초롬바탕"/>
              </a:rPr>
              <a:t> </a:t>
            </a:r>
            <a:r>
              <a:rPr sz="900" b="1" spc="-35" dirty="0">
                <a:latin typeface="함초롬바탕"/>
                <a:cs typeface="함초롬바탕"/>
              </a:rPr>
              <a:t>Technologies(T/A</a:t>
            </a:r>
            <a:r>
              <a:rPr sz="900" b="1" spc="5" dirty="0">
                <a:latin typeface="함초롬바탕"/>
                <a:cs typeface="함초롬바탕"/>
              </a:rPr>
              <a:t> </a:t>
            </a:r>
            <a:r>
              <a:rPr sz="900" b="1" spc="-10" dirty="0">
                <a:latin typeface="함초롬바탕"/>
                <a:cs typeface="함초롬바탕"/>
              </a:rPr>
              <a:t>Moasure)</a:t>
            </a:r>
            <a:r>
              <a:rPr sz="900" b="1" dirty="0">
                <a:latin typeface="함초롬바탕"/>
                <a:cs typeface="함초롬바탕"/>
              </a:rPr>
              <a:t>	</a:t>
            </a:r>
            <a:r>
              <a:rPr sz="900" spc="-25" dirty="0">
                <a:latin typeface="함초롬바탕"/>
                <a:cs typeface="함초롬바탕"/>
              </a:rPr>
              <a:t>영국</a:t>
            </a:r>
            <a:r>
              <a:rPr sz="900" dirty="0">
                <a:latin typeface="함초롬바탕"/>
                <a:cs typeface="함초롬바탕"/>
              </a:rPr>
              <a:t>	</a:t>
            </a:r>
            <a:r>
              <a:rPr sz="900" spc="-50" dirty="0">
                <a:latin typeface="함초롬돋움"/>
                <a:cs typeface="함초롬돋움"/>
              </a:rPr>
              <a:t>Moasure</a:t>
            </a:r>
            <a:r>
              <a:rPr sz="900" spc="-55" dirty="0">
                <a:latin typeface="함초롬돋움"/>
                <a:cs typeface="함초롬돋움"/>
              </a:rPr>
              <a:t> </a:t>
            </a:r>
            <a:r>
              <a:rPr sz="900" dirty="0">
                <a:latin typeface="함초롬돋움"/>
                <a:cs typeface="함초롬돋움"/>
              </a:rPr>
              <a:t>2</a:t>
            </a:r>
            <a:r>
              <a:rPr sz="900" spc="-120" dirty="0">
                <a:latin typeface="함초롬돋움"/>
                <a:cs typeface="함초롬돋움"/>
              </a:rPr>
              <a:t> </a:t>
            </a:r>
            <a:r>
              <a:rPr sz="900" spc="-25" dirty="0">
                <a:latin typeface="함초롬돋움"/>
                <a:cs typeface="함초롬돋움"/>
              </a:rPr>
              <a:t>PRO</a:t>
            </a:r>
            <a:r>
              <a:rPr sz="900" dirty="0">
                <a:latin typeface="함초롬돋움"/>
                <a:cs typeface="함초롬돋움"/>
              </a:rPr>
              <a:t>	</a:t>
            </a:r>
            <a:r>
              <a:rPr sz="1350" baseline="3086" dirty="0">
                <a:latin typeface="함초롬바탕"/>
                <a:cs typeface="함초롬바탕"/>
              </a:rPr>
              <a:t>고</a:t>
            </a:r>
            <a:r>
              <a:rPr sz="1350" spc="622" baseline="3086" dirty="0">
                <a:latin typeface="함초롬바탕"/>
                <a:cs typeface="함초롬바탕"/>
              </a:rPr>
              <a:t> </a:t>
            </a:r>
            <a:r>
              <a:rPr sz="1350" spc="-89" baseline="3086" dirty="0">
                <a:latin typeface="함초롬바탕"/>
                <a:cs typeface="함초롬바탕"/>
              </a:rPr>
              <a:t>능</a:t>
            </a:r>
            <a:r>
              <a:rPr sz="1350" spc="-247" baseline="3086" dirty="0">
                <a:latin typeface="함초롬바탕"/>
                <a:cs typeface="함초롬바탕"/>
              </a:rPr>
              <a:t> </a:t>
            </a:r>
            <a:r>
              <a:rPr sz="1350" spc="-120" baseline="3086" dirty="0">
                <a:latin typeface="함초롬바탕"/>
                <a:cs typeface="함초롬바탕"/>
              </a:rPr>
              <a:t>센서</a:t>
            </a:r>
            <a:r>
              <a:rPr sz="1350" spc="-247" baseline="3086" dirty="0">
                <a:latin typeface="함초롬바탕"/>
                <a:cs typeface="함초롬바탕"/>
              </a:rPr>
              <a:t> </a:t>
            </a:r>
            <a:r>
              <a:rPr sz="1350" spc="-135" baseline="3086" dirty="0">
                <a:latin typeface="함초롬바탕"/>
                <a:cs typeface="함초롬바탕"/>
              </a:rPr>
              <a:t>활용하여</a:t>
            </a:r>
            <a:r>
              <a:rPr sz="1350" spc="-262" baseline="3086" dirty="0">
                <a:latin typeface="함초롬바탕"/>
                <a:cs typeface="함초롬바탕"/>
              </a:rPr>
              <a:t> </a:t>
            </a:r>
            <a:r>
              <a:rPr sz="1350" spc="-120" baseline="3086" dirty="0">
                <a:latin typeface="함초롬바탕"/>
                <a:cs typeface="함초롬바탕"/>
              </a:rPr>
              <a:t>모션</a:t>
            </a:r>
            <a:r>
              <a:rPr sz="1350" spc="-247" baseline="3086" dirty="0">
                <a:latin typeface="함초롬바탕"/>
                <a:cs typeface="함초롬바탕"/>
              </a:rPr>
              <a:t> </a:t>
            </a:r>
            <a:r>
              <a:rPr sz="1350" spc="-120" baseline="3086" dirty="0">
                <a:latin typeface="함초롬바탕"/>
                <a:cs typeface="함초롬바탕"/>
              </a:rPr>
              <a:t>기반</a:t>
            </a:r>
            <a:r>
              <a:rPr sz="1350" spc="-247" baseline="3086" dirty="0">
                <a:latin typeface="함초롬바탕"/>
                <a:cs typeface="함초롬바탕"/>
              </a:rPr>
              <a:t> </a:t>
            </a:r>
            <a:r>
              <a:rPr sz="1350" baseline="3086" dirty="0">
                <a:latin typeface="함초롬바탕"/>
                <a:cs typeface="함초롬바탕"/>
              </a:rPr>
              <a:t>측정</a:t>
            </a:r>
            <a:r>
              <a:rPr sz="1350" spc="232" baseline="3086" dirty="0">
                <a:latin typeface="함초롬바탕"/>
                <a:cs typeface="함초롬바탕"/>
              </a:rPr>
              <a:t>  </a:t>
            </a:r>
            <a:r>
              <a:rPr sz="1350" spc="-75" baseline="3086" dirty="0">
                <a:latin typeface="함초롬바탕"/>
                <a:cs typeface="함초롬바탕"/>
              </a:rPr>
              <a:t>치</a:t>
            </a:r>
            <a:endParaRPr sz="1350" baseline="3086">
              <a:latin typeface="함초롬바탕"/>
              <a:cs typeface="함초롬바탕"/>
            </a:endParaRPr>
          </a:p>
          <a:p>
            <a:pPr marL="650875">
              <a:lnSpc>
                <a:spcPct val="100000"/>
              </a:lnSpc>
              <a:spcBef>
                <a:spcPts val="395"/>
              </a:spcBef>
              <a:tabLst>
                <a:tab pos="1936114" algn="l"/>
                <a:tab pos="2573655" algn="l"/>
                <a:tab pos="3597275" algn="l"/>
              </a:tabLst>
            </a:pPr>
            <a:r>
              <a:rPr sz="900" b="1" spc="-20" dirty="0">
                <a:latin typeface="함초롬바탕"/>
                <a:cs typeface="함초롬바탕"/>
              </a:rPr>
              <a:t>ROMS</a:t>
            </a:r>
            <a:r>
              <a:rPr sz="900" b="1" dirty="0">
                <a:latin typeface="함초롬바탕"/>
                <a:cs typeface="함초롬바탕"/>
              </a:rPr>
              <a:t>	</a:t>
            </a:r>
            <a:r>
              <a:rPr sz="900" spc="-35" dirty="0">
                <a:latin typeface="함초롬바탕"/>
                <a:cs typeface="함초롬바탕"/>
              </a:rPr>
              <a:t>중국</a:t>
            </a:r>
            <a:r>
              <a:rPr sz="900" dirty="0">
                <a:latin typeface="함초롬바탕"/>
                <a:cs typeface="함초롬바탕"/>
              </a:rPr>
              <a:t>	</a:t>
            </a:r>
            <a:r>
              <a:rPr sz="900" spc="-65" dirty="0">
                <a:latin typeface="함초롬돋움"/>
                <a:cs typeface="함초롬돋움"/>
              </a:rPr>
              <a:t>Nano-</a:t>
            </a:r>
            <a:r>
              <a:rPr sz="900" spc="-10" dirty="0">
                <a:latin typeface="함초롬돋움"/>
                <a:cs typeface="함초롬돋움"/>
              </a:rPr>
              <a:t>Stream</a:t>
            </a:r>
            <a:r>
              <a:rPr sz="900" dirty="0">
                <a:latin typeface="함초롬돋움"/>
                <a:cs typeface="함초롬돋움"/>
              </a:rPr>
              <a:t>	</a:t>
            </a:r>
            <a:r>
              <a:rPr sz="1350" spc="-127" baseline="3086" dirty="0">
                <a:latin typeface="함초롬바탕"/>
                <a:cs typeface="함초롬바탕"/>
              </a:rPr>
              <a:t>분리형</a:t>
            </a:r>
            <a:r>
              <a:rPr sz="1350" spc="-217" baseline="3086" dirty="0">
                <a:latin typeface="함초롬바탕"/>
                <a:cs typeface="함초롬바탕"/>
              </a:rPr>
              <a:t> </a:t>
            </a:r>
            <a:r>
              <a:rPr sz="1350" spc="-135" baseline="3086" dirty="0">
                <a:latin typeface="함초롬바탕"/>
                <a:cs typeface="함초롬바탕"/>
              </a:rPr>
              <a:t>크레인을</a:t>
            </a:r>
            <a:r>
              <a:rPr sz="1350" spc="-240" baseline="3086" dirty="0">
                <a:latin typeface="함초롬바탕"/>
                <a:cs typeface="함초롬바탕"/>
              </a:rPr>
              <a:t> </a:t>
            </a:r>
            <a:r>
              <a:rPr sz="1350" spc="-127" baseline="3086" dirty="0">
                <a:latin typeface="함초롬바탕"/>
                <a:cs typeface="함초롬바탕"/>
              </a:rPr>
              <a:t>활용한</a:t>
            </a:r>
            <a:r>
              <a:rPr sz="1350" spc="-232" baseline="3086" dirty="0">
                <a:latin typeface="함초롬바탕"/>
                <a:cs typeface="함초롬바탕"/>
              </a:rPr>
              <a:t> </a:t>
            </a:r>
            <a:r>
              <a:rPr sz="1350" spc="-135" baseline="3086" dirty="0">
                <a:latin typeface="함초롬바탕"/>
                <a:cs typeface="함초롬바탕"/>
              </a:rPr>
              <a:t>자동저</a:t>
            </a:r>
            <a:r>
              <a:rPr sz="1350" spc="-232" baseline="3086" dirty="0">
                <a:latin typeface="함초롬바탕"/>
                <a:cs typeface="함초롬바탕"/>
              </a:rPr>
              <a:t> </a:t>
            </a:r>
            <a:r>
              <a:rPr sz="1350" spc="-89" baseline="3086" dirty="0">
                <a:latin typeface="함초롬바탕"/>
                <a:cs typeface="함초롬바탕"/>
              </a:rPr>
              <a:t>및</a:t>
            </a:r>
            <a:r>
              <a:rPr sz="1350" spc="-202" baseline="3086" dirty="0">
                <a:latin typeface="함초롬바탕"/>
                <a:cs typeface="함초롬바탕"/>
              </a:rPr>
              <a:t> </a:t>
            </a:r>
            <a:r>
              <a:rPr sz="1350" spc="-120" baseline="3086" dirty="0">
                <a:latin typeface="함초롬바탕"/>
                <a:cs typeface="함초롬바탕"/>
              </a:rPr>
              <a:t>검색</a:t>
            </a:r>
            <a:r>
              <a:rPr sz="1350" spc="-217" baseline="3086" dirty="0">
                <a:latin typeface="함초롬바탕"/>
                <a:cs typeface="함초롬바탕"/>
              </a:rPr>
              <a:t> </a:t>
            </a:r>
            <a:r>
              <a:rPr sz="1350" spc="-37" baseline="3086" dirty="0">
                <a:latin typeface="함초롬바탕"/>
                <a:cs typeface="함초롬바탕"/>
              </a:rPr>
              <a:t>시스템</a:t>
            </a:r>
            <a:endParaRPr sz="1350" baseline="3086">
              <a:latin typeface="함초롬바탕"/>
              <a:cs typeface="함초롬바탕"/>
            </a:endParaRPr>
          </a:p>
          <a:p>
            <a:pPr marL="439420">
              <a:lnSpc>
                <a:spcPct val="100000"/>
              </a:lnSpc>
              <a:spcBef>
                <a:spcPts val="400"/>
              </a:spcBef>
              <a:tabLst>
                <a:tab pos="1936114" algn="l"/>
                <a:tab pos="2474595" algn="l"/>
                <a:tab pos="3597275" algn="l"/>
              </a:tabLst>
            </a:pPr>
            <a:r>
              <a:rPr sz="900" b="1" spc="-40" dirty="0">
                <a:latin typeface="함초롬바탕"/>
                <a:cs typeface="함초롬바탕"/>
              </a:rPr>
              <a:t>SAMSUNG</a:t>
            </a:r>
            <a:r>
              <a:rPr sz="900" b="1" spc="-55" dirty="0">
                <a:latin typeface="함초롬바탕"/>
                <a:cs typeface="함초롬바탕"/>
              </a:rPr>
              <a:t> </a:t>
            </a:r>
            <a:r>
              <a:rPr sz="900" b="1" spc="-25" dirty="0">
                <a:latin typeface="함초롬바탕"/>
                <a:cs typeface="함초롬바탕"/>
              </a:rPr>
              <a:t>SDI</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70" dirty="0">
                <a:latin typeface="함초롬돋움"/>
                <a:cs typeface="함초롬돋움"/>
              </a:rPr>
              <a:t>PRiMX50U-</a:t>
            </a:r>
            <a:r>
              <a:rPr sz="900" spc="-10" dirty="0">
                <a:latin typeface="함초롬돋움"/>
                <a:cs typeface="함초롬돋움"/>
              </a:rPr>
              <a:t>Power</a:t>
            </a:r>
            <a:r>
              <a:rPr sz="900" dirty="0">
                <a:latin typeface="함초롬돋움"/>
                <a:cs typeface="함초롬돋움"/>
              </a:rPr>
              <a:t>	</a:t>
            </a:r>
            <a:r>
              <a:rPr sz="1350" spc="-112" baseline="3086" dirty="0">
                <a:latin typeface="함초롬바탕"/>
                <a:cs typeface="함초롬바탕"/>
              </a:rPr>
              <a:t>고출력</a:t>
            </a:r>
            <a:r>
              <a:rPr sz="1350" spc="-112" baseline="3086" dirty="0">
                <a:latin typeface="함초롬돋움"/>
                <a:cs typeface="함초롬돋움"/>
              </a:rPr>
              <a:t>,</a:t>
            </a:r>
            <a:r>
              <a:rPr sz="1350" spc="-232" baseline="3086" dirty="0">
                <a:latin typeface="함초롬돋움"/>
                <a:cs typeface="함초롬돋움"/>
              </a:rPr>
              <a:t> </a:t>
            </a:r>
            <a:r>
              <a:rPr sz="1350" spc="-120" baseline="3086" dirty="0">
                <a:latin typeface="함초롬바탕"/>
                <a:cs typeface="함초롬바탕"/>
              </a:rPr>
              <a:t>고속</a:t>
            </a:r>
            <a:r>
              <a:rPr sz="1350" spc="-217" baseline="3086" dirty="0">
                <a:latin typeface="함초롬바탕"/>
                <a:cs typeface="함초롬바탕"/>
              </a:rPr>
              <a:t> </a:t>
            </a:r>
            <a:r>
              <a:rPr sz="1350" spc="-120" baseline="3086" dirty="0">
                <a:latin typeface="함초롬바탕"/>
                <a:cs typeface="함초롬바탕"/>
              </a:rPr>
              <a:t>충전</a:t>
            </a:r>
            <a:r>
              <a:rPr sz="1350" spc="-217" baseline="3086" dirty="0">
                <a:latin typeface="함초롬바탕"/>
                <a:cs typeface="함초롬바탕"/>
              </a:rPr>
              <a:t> </a:t>
            </a:r>
            <a:r>
              <a:rPr sz="1350" spc="-120" baseline="3086" dirty="0">
                <a:latin typeface="함초롬바탕"/>
                <a:cs typeface="함초롬바탕"/>
              </a:rPr>
              <a:t>기술</a:t>
            </a:r>
            <a:r>
              <a:rPr sz="1350" spc="-195" baseline="3086" dirty="0">
                <a:latin typeface="함초롬바탕"/>
                <a:cs typeface="함초롬바탕"/>
              </a:rPr>
              <a:t> </a:t>
            </a:r>
            <a:r>
              <a:rPr sz="1350" spc="-120" baseline="3086" dirty="0">
                <a:latin typeface="함초롬바탕"/>
                <a:cs typeface="함초롬바탕"/>
              </a:rPr>
              <a:t>지닌</a:t>
            </a:r>
            <a:r>
              <a:rPr sz="1350" spc="-209" baseline="3086" dirty="0">
                <a:latin typeface="함초롬바탕"/>
                <a:cs typeface="함초롬바탕"/>
              </a:rPr>
              <a:t> </a:t>
            </a:r>
            <a:r>
              <a:rPr sz="1350" spc="-52" baseline="3086" dirty="0">
                <a:latin typeface="함초롬돋움"/>
                <a:cs typeface="함초롬돋움"/>
              </a:rPr>
              <a:t>21700</a:t>
            </a:r>
            <a:r>
              <a:rPr sz="1350" spc="-254" baseline="3086" dirty="0">
                <a:latin typeface="함초롬돋움"/>
                <a:cs typeface="함초롬돋움"/>
              </a:rPr>
              <a:t> </a:t>
            </a:r>
            <a:r>
              <a:rPr sz="1350" spc="-127" baseline="3086" dirty="0">
                <a:latin typeface="함초롬바탕"/>
                <a:cs typeface="함초롬바탕"/>
              </a:rPr>
              <a:t>사이즈</a:t>
            </a:r>
            <a:r>
              <a:rPr sz="1350" spc="-232" baseline="3086" dirty="0">
                <a:latin typeface="함초롬바탕"/>
                <a:cs typeface="함초롬바탕"/>
              </a:rPr>
              <a:t> </a:t>
            </a:r>
            <a:r>
              <a:rPr sz="1350" spc="-127" baseline="3086" dirty="0">
                <a:latin typeface="함초롬바탕"/>
                <a:cs typeface="함초롬바탕"/>
              </a:rPr>
              <a:t>원통형</a:t>
            </a:r>
            <a:r>
              <a:rPr sz="1350" spc="-209" baseline="3086" dirty="0">
                <a:latin typeface="함초롬바탕"/>
                <a:cs typeface="함초롬바탕"/>
              </a:rPr>
              <a:t> </a:t>
            </a:r>
            <a:r>
              <a:rPr sz="1350" spc="-37" baseline="3086" dirty="0">
                <a:latin typeface="함초롬바탕"/>
                <a:cs typeface="함초롬바탕"/>
              </a:rPr>
              <a:t>배터리</a:t>
            </a:r>
            <a:endParaRPr sz="1350" baseline="3086">
              <a:latin typeface="함초롬바탕"/>
              <a:cs typeface="함초롬바탕"/>
            </a:endParaRPr>
          </a:p>
          <a:p>
            <a:pPr marL="589915">
              <a:lnSpc>
                <a:spcPct val="100000"/>
              </a:lnSpc>
              <a:spcBef>
                <a:spcPts val="395"/>
              </a:spcBef>
              <a:tabLst>
                <a:tab pos="1936114" algn="l"/>
                <a:tab pos="2712085" algn="l"/>
                <a:tab pos="3597275" algn="l"/>
              </a:tabLst>
            </a:pPr>
            <a:r>
              <a:rPr sz="900" b="1" spc="-65" dirty="0">
                <a:latin typeface="함초롬바탕"/>
                <a:cs typeface="함초롬바탕"/>
              </a:rPr>
              <a:t>CUBIC-</a:t>
            </a:r>
            <a:r>
              <a:rPr sz="900" b="1" spc="-50" dirty="0">
                <a:latin typeface="함초롬바탕"/>
                <a:cs typeface="함초롬바탕"/>
              </a:rPr>
              <a:t>K</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10" dirty="0">
                <a:latin typeface="함초롬돋움"/>
                <a:cs typeface="함초롬돋움"/>
              </a:rPr>
              <a:t>Quantix</a:t>
            </a:r>
            <a:r>
              <a:rPr sz="900" dirty="0">
                <a:latin typeface="함초롬돋움"/>
                <a:cs typeface="함초롬돋움"/>
              </a:rPr>
              <a:t>	</a:t>
            </a:r>
            <a:r>
              <a:rPr sz="1350" spc="-127" baseline="3086" dirty="0">
                <a:latin typeface="함초롬바탕"/>
                <a:cs typeface="함초롬바탕"/>
              </a:rPr>
              <a:t>실시간</a:t>
            </a:r>
            <a:r>
              <a:rPr sz="1350" spc="-217" baseline="3086" dirty="0">
                <a:latin typeface="함초롬바탕"/>
                <a:cs typeface="함초롬바탕"/>
              </a:rPr>
              <a:t> </a:t>
            </a:r>
            <a:r>
              <a:rPr sz="1350" spc="-120" baseline="3086" dirty="0">
                <a:latin typeface="함초롬바탕"/>
                <a:cs typeface="함초롬바탕"/>
              </a:rPr>
              <a:t>신호</a:t>
            </a:r>
            <a:r>
              <a:rPr sz="1350" spc="-217" baseline="3086" dirty="0">
                <a:latin typeface="함초롬바탕"/>
                <a:cs typeface="함초롬바탕"/>
              </a:rPr>
              <a:t> </a:t>
            </a:r>
            <a:r>
              <a:rPr sz="1350" spc="-120" baseline="3086" dirty="0">
                <a:latin typeface="함초롬바탕"/>
                <a:cs typeface="함초롬바탕"/>
              </a:rPr>
              <a:t>분석</a:t>
            </a:r>
            <a:r>
              <a:rPr sz="1350" spc="-209" baseline="3086" dirty="0">
                <a:latin typeface="함초롬바탕"/>
                <a:cs typeface="함초롬바탕"/>
              </a:rPr>
              <a:t> </a:t>
            </a:r>
            <a:r>
              <a:rPr sz="1350" spc="-89" baseline="3086" dirty="0">
                <a:latin typeface="함초롬바탕"/>
                <a:cs typeface="함초롬바탕"/>
              </a:rPr>
              <a:t>및</a:t>
            </a:r>
            <a:r>
              <a:rPr sz="1350" spc="-195" baseline="3086" dirty="0">
                <a:latin typeface="함초롬바탕"/>
                <a:cs typeface="함초롬바탕"/>
              </a:rPr>
              <a:t> </a:t>
            </a:r>
            <a:r>
              <a:rPr sz="1350" spc="-120" baseline="3086" dirty="0">
                <a:latin typeface="함초롬바탕"/>
                <a:cs typeface="함초롬바탕"/>
              </a:rPr>
              <a:t>바이오리액터내</a:t>
            </a:r>
            <a:r>
              <a:rPr sz="1350" spc="-195" baseline="3086" dirty="0">
                <a:latin typeface="함초롬바탕"/>
                <a:cs typeface="함초롬바탕"/>
              </a:rPr>
              <a:t> </a:t>
            </a:r>
            <a:r>
              <a:rPr sz="1350" spc="-127" baseline="3086" dirty="0">
                <a:latin typeface="함초롬바탕"/>
                <a:cs typeface="함초롬바탕"/>
              </a:rPr>
              <a:t>물질을</a:t>
            </a:r>
            <a:r>
              <a:rPr sz="1350" spc="-217" baseline="3086" dirty="0">
                <a:latin typeface="함초롬바탕"/>
                <a:cs typeface="함초롬바탕"/>
              </a:rPr>
              <a:t> </a:t>
            </a:r>
            <a:r>
              <a:rPr sz="1350" spc="-30" baseline="3086" dirty="0">
                <a:latin typeface="함초롬바탕"/>
                <a:cs typeface="함초롬바탕"/>
              </a:rPr>
              <a:t>모니터링</a:t>
            </a:r>
            <a:endParaRPr sz="1350" baseline="3086">
              <a:latin typeface="함초롬바탕"/>
              <a:cs typeface="함초롬바탕"/>
            </a:endParaRPr>
          </a:p>
        </p:txBody>
      </p:sp>
      <p:sp>
        <p:nvSpPr>
          <p:cNvPr id="93" name="object 93"/>
          <p:cNvSpPr txBox="1"/>
          <p:nvPr/>
        </p:nvSpPr>
        <p:spPr>
          <a:xfrm>
            <a:off x="1335246" y="5828377"/>
            <a:ext cx="2703195" cy="162560"/>
          </a:xfrm>
          <a:prstGeom prst="rect">
            <a:avLst/>
          </a:prstGeom>
        </p:spPr>
        <p:txBody>
          <a:bodyPr vert="horz" wrap="square" lIns="0" tIns="12700" rIns="0" bIns="0" rtlCol="0">
            <a:spAutoFit/>
          </a:bodyPr>
          <a:lstStyle/>
          <a:p>
            <a:pPr marL="12700">
              <a:lnSpc>
                <a:spcPct val="100000"/>
              </a:lnSpc>
              <a:spcBef>
                <a:spcPts val="100"/>
              </a:spcBef>
              <a:tabLst>
                <a:tab pos="1422400" algn="l"/>
                <a:tab pos="2297430" algn="l"/>
              </a:tabLst>
            </a:pPr>
            <a:r>
              <a:rPr sz="900" b="1" spc="-20" dirty="0">
                <a:latin typeface="함초롬바탕"/>
                <a:cs typeface="함초롬바탕"/>
              </a:rPr>
              <a:t>Senegetics</a:t>
            </a:r>
            <a:r>
              <a:rPr sz="900" b="1" spc="-45" dirty="0">
                <a:latin typeface="함초롬바탕"/>
                <a:cs typeface="함초롬바탕"/>
              </a:rPr>
              <a:t> </a:t>
            </a:r>
            <a:r>
              <a:rPr sz="900" b="1" spc="-25" dirty="0">
                <a:latin typeface="함초롬바탕"/>
                <a:cs typeface="함초롬바탕"/>
              </a:rPr>
              <a:t>B.V</a:t>
            </a:r>
            <a:r>
              <a:rPr sz="900" b="1" dirty="0">
                <a:latin typeface="함초롬바탕"/>
                <a:cs typeface="함초롬바탕"/>
              </a:rPr>
              <a:t>	</a:t>
            </a:r>
            <a:r>
              <a:rPr sz="900" spc="-20" dirty="0">
                <a:latin typeface="함초롬바탕"/>
                <a:cs typeface="함초롬바탕"/>
              </a:rPr>
              <a:t>네덜란드</a:t>
            </a:r>
            <a:r>
              <a:rPr sz="900" dirty="0">
                <a:latin typeface="함초롬바탕"/>
                <a:cs typeface="함초롬바탕"/>
              </a:rPr>
              <a:t>	</a:t>
            </a:r>
            <a:r>
              <a:rPr sz="900" spc="-75" dirty="0">
                <a:latin typeface="함초롬돋움"/>
                <a:cs typeface="함초롬돋움"/>
              </a:rPr>
              <a:t>Sen-</a:t>
            </a:r>
            <a:r>
              <a:rPr sz="900" spc="-35" dirty="0">
                <a:latin typeface="함초롬돋움"/>
                <a:cs typeface="함초롬돋움"/>
              </a:rPr>
              <a:t>AID</a:t>
            </a:r>
            <a:endParaRPr sz="900">
              <a:latin typeface="함초롬돋움"/>
              <a:cs typeface="함초롬돋움"/>
            </a:endParaRPr>
          </a:p>
        </p:txBody>
      </p:sp>
      <p:sp>
        <p:nvSpPr>
          <p:cNvPr id="94" name="object 94"/>
          <p:cNvSpPr txBox="1"/>
          <p:nvPr/>
        </p:nvSpPr>
        <p:spPr>
          <a:xfrm>
            <a:off x="4506957" y="5752138"/>
            <a:ext cx="2070735" cy="299720"/>
          </a:xfrm>
          <a:prstGeom prst="rect">
            <a:avLst/>
          </a:prstGeom>
        </p:spPr>
        <p:txBody>
          <a:bodyPr vert="horz" wrap="square" lIns="0" tIns="12700" rIns="0" bIns="0" rtlCol="0">
            <a:spAutoFit/>
          </a:bodyPr>
          <a:lstStyle/>
          <a:p>
            <a:pPr marL="12700" marR="5080">
              <a:lnSpc>
                <a:spcPct val="100000"/>
              </a:lnSpc>
              <a:spcBef>
                <a:spcPts val="100"/>
              </a:spcBef>
            </a:pPr>
            <a:r>
              <a:rPr sz="900" spc="-80" dirty="0">
                <a:latin typeface="함초롬바탕"/>
                <a:cs typeface="함초롬바탕"/>
              </a:rPr>
              <a:t>광학</a:t>
            </a:r>
            <a:r>
              <a:rPr sz="900" spc="-155" dirty="0">
                <a:latin typeface="함초롬바탕"/>
                <a:cs typeface="함초롬바탕"/>
              </a:rPr>
              <a:t> </a:t>
            </a:r>
            <a:r>
              <a:rPr sz="900" spc="-60" dirty="0">
                <a:latin typeface="함초롬바탕"/>
                <a:cs typeface="함초롬바탕"/>
              </a:rPr>
              <a:t>및</a:t>
            </a:r>
            <a:r>
              <a:rPr sz="900" spc="-140" dirty="0">
                <a:latin typeface="함초롬바탕"/>
                <a:cs typeface="함초롬바탕"/>
              </a:rPr>
              <a:t> </a:t>
            </a:r>
            <a:r>
              <a:rPr sz="900" spc="-10" dirty="0">
                <a:latin typeface="함초롬돋움"/>
                <a:cs typeface="함초롬돋움"/>
              </a:rPr>
              <a:t>loT</a:t>
            </a:r>
            <a:r>
              <a:rPr sz="900" spc="-130" dirty="0">
                <a:latin typeface="함초롬돋움"/>
                <a:cs typeface="함초롬돋움"/>
              </a:rPr>
              <a:t> </a:t>
            </a:r>
            <a:r>
              <a:rPr sz="900" spc="-80" dirty="0">
                <a:latin typeface="함초롬바탕"/>
                <a:cs typeface="함초롬바탕"/>
              </a:rPr>
              <a:t>기반</a:t>
            </a:r>
            <a:r>
              <a:rPr sz="900" spc="-155" dirty="0">
                <a:latin typeface="함초롬바탕"/>
                <a:cs typeface="함초롬바탕"/>
              </a:rPr>
              <a:t> </a:t>
            </a:r>
            <a:r>
              <a:rPr sz="900" spc="-85" dirty="0">
                <a:latin typeface="함초롬바탕"/>
                <a:cs typeface="함초롬바탕"/>
              </a:rPr>
              <a:t>센서로</a:t>
            </a:r>
            <a:r>
              <a:rPr sz="900" spc="-160" dirty="0">
                <a:latin typeface="함초롬바탕"/>
                <a:cs typeface="함초롬바탕"/>
              </a:rPr>
              <a:t> </a:t>
            </a:r>
            <a:r>
              <a:rPr sz="900" spc="-85" dirty="0">
                <a:latin typeface="함초롬바탕"/>
                <a:cs typeface="함초롬바탕"/>
              </a:rPr>
              <a:t>단열재</a:t>
            </a:r>
            <a:r>
              <a:rPr sz="900" spc="-150" dirty="0">
                <a:latin typeface="함초롬바탕"/>
                <a:cs typeface="함초롬바탕"/>
              </a:rPr>
              <a:t> </a:t>
            </a:r>
            <a:r>
              <a:rPr sz="900" spc="-80" dirty="0">
                <a:latin typeface="함초롬바탕"/>
                <a:cs typeface="함초롬바탕"/>
              </a:rPr>
              <a:t>내부</a:t>
            </a:r>
            <a:r>
              <a:rPr sz="900" spc="-150" dirty="0">
                <a:latin typeface="함초롬바탕"/>
                <a:cs typeface="함초롬바탕"/>
              </a:rPr>
              <a:t> </a:t>
            </a:r>
            <a:r>
              <a:rPr sz="900" spc="-80" dirty="0">
                <a:latin typeface="함초롬바탕"/>
                <a:cs typeface="함초롬바탕"/>
              </a:rPr>
              <a:t>부식</a:t>
            </a:r>
            <a:r>
              <a:rPr sz="900" spc="-155" dirty="0">
                <a:latin typeface="함초롬바탕"/>
                <a:cs typeface="함초롬바탕"/>
              </a:rPr>
              <a:t> </a:t>
            </a:r>
            <a:r>
              <a:rPr sz="900" spc="-25" dirty="0">
                <a:latin typeface="함초롬바탕"/>
                <a:cs typeface="함초롬바탕"/>
              </a:rPr>
              <a:t>감지</a:t>
            </a:r>
            <a:r>
              <a:rPr sz="900" spc="-25" dirty="0">
                <a:latin typeface="함초롬돋움"/>
                <a:cs typeface="함초롬돋움"/>
              </a:rPr>
              <a:t>, </a:t>
            </a:r>
            <a:r>
              <a:rPr sz="900" spc="-85" dirty="0">
                <a:latin typeface="함초롬바탕"/>
                <a:cs typeface="함초롬바탕"/>
              </a:rPr>
              <a:t>실시간</a:t>
            </a:r>
            <a:r>
              <a:rPr sz="900" spc="-165" dirty="0">
                <a:latin typeface="함초롬바탕"/>
                <a:cs typeface="함초롬바탕"/>
              </a:rPr>
              <a:t> </a:t>
            </a:r>
            <a:r>
              <a:rPr sz="900" spc="-80" dirty="0">
                <a:latin typeface="함초롬바탕"/>
                <a:cs typeface="함초롬바탕"/>
              </a:rPr>
              <a:t>누출</a:t>
            </a:r>
            <a:r>
              <a:rPr sz="900" spc="-165" dirty="0">
                <a:latin typeface="함초롬바탕"/>
                <a:cs typeface="함초롬바탕"/>
              </a:rPr>
              <a:t> </a:t>
            </a:r>
            <a:r>
              <a:rPr sz="900" spc="-80" dirty="0">
                <a:latin typeface="함초롬바탕"/>
                <a:cs typeface="함초롬바탕"/>
              </a:rPr>
              <a:t>감지</a:t>
            </a:r>
            <a:r>
              <a:rPr sz="900" spc="-165" dirty="0">
                <a:latin typeface="함초롬바탕"/>
                <a:cs typeface="함초롬바탕"/>
              </a:rPr>
              <a:t> </a:t>
            </a:r>
            <a:r>
              <a:rPr sz="900" spc="-60" dirty="0">
                <a:latin typeface="함초롬바탕"/>
                <a:cs typeface="함초롬바탕"/>
              </a:rPr>
              <a:t>및</a:t>
            </a:r>
            <a:r>
              <a:rPr sz="900" spc="-155" dirty="0">
                <a:latin typeface="함초롬바탕"/>
                <a:cs typeface="함초롬바탕"/>
              </a:rPr>
              <a:t> </a:t>
            </a:r>
            <a:r>
              <a:rPr sz="900" dirty="0">
                <a:latin typeface="함초롬바탕"/>
                <a:cs typeface="함초롬바탕"/>
              </a:rPr>
              <a:t>단열</a:t>
            </a:r>
            <a:r>
              <a:rPr sz="900" spc="135" dirty="0">
                <a:latin typeface="함초롬바탕"/>
                <a:cs typeface="함초롬바탕"/>
              </a:rPr>
              <a:t>  </a:t>
            </a:r>
            <a:r>
              <a:rPr sz="900" spc="-60" dirty="0">
                <a:latin typeface="함초롬바탕"/>
                <a:cs typeface="함초롬바탕"/>
              </a:rPr>
              <a:t>능</a:t>
            </a:r>
            <a:r>
              <a:rPr sz="900" spc="-160" dirty="0">
                <a:latin typeface="함초롬바탕"/>
                <a:cs typeface="함초롬바탕"/>
              </a:rPr>
              <a:t> </a:t>
            </a:r>
            <a:r>
              <a:rPr sz="900" spc="-25" dirty="0">
                <a:latin typeface="함초롬바탕"/>
                <a:cs typeface="함초롬바탕"/>
              </a:rPr>
              <a:t>스캐닝</a:t>
            </a:r>
            <a:endParaRPr sz="900">
              <a:latin typeface="함초롬바탕"/>
              <a:cs typeface="함초롬바탕"/>
            </a:endParaRPr>
          </a:p>
        </p:txBody>
      </p:sp>
      <p:pic>
        <p:nvPicPr>
          <p:cNvPr id="95" name="object 95"/>
          <p:cNvPicPr/>
          <p:nvPr/>
        </p:nvPicPr>
        <p:blipFill>
          <a:blip r:embed="rId3" cstate="print"/>
          <a:stretch>
            <a:fillRect/>
          </a:stretch>
        </p:blipFill>
        <p:spPr>
          <a:xfrm>
            <a:off x="5275611" y="6108615"/>
            <a:ext cx="98425" cy="104775"/>
          </a:xfrm>
          <a:prstGeom prst="rect">
            <a:avLst/>
          </a:prstGeom>
        </p:spPr>
      </p:pic>
      <p:sp>
        <p:nvSpPr>
          <p:cNvPr id="96" name="object 96"/>
          <p:cNvSpPr txBox="1"/>
          <p:nvPr/>
        </p:nvSpPr>
        <p:spPr>
          <a:xfrm>
            <a:off x="719137" y="6084523"/>
            <a:ext cx="6337300" cy="162560"/>
          </a:xfrm>
          <a:prstGeom prst="rect">
            <a:avLst/>
          </a:prstGeom>
        </p:spPr>
        <p:txBody>
          <a:bodyPr vert="horz" wrap="square" lIns="0" tIns="12700" rIns="0" bIns="0" rtlCol="0">
            <a:spAutoFit/>
          </a:bodyPr>
          <a:lstStyle/>
          <a:p>
            <a:pPr marR="160020" algn="ctr">
              <a:lnSpc>
                <a:spcPct val="100000"/>
              </a:lnSpc>
              <a:spcBef>
                <a:spcPts val="100"/>
              </a:spcBef>
              <a:tabLst>
                <a:tab pos="1383665" algn="l"/>
                <a:tab pos="2232660" algn="l"/>
                <a:tab pos="3044825" algn="l"/>
              </a:tabLst>
            </a:pPr>
            <a:r>
              <a:rPr sz="900" b="1" dirty="0">
                <a:latin typeface="함초롬바탕"/>
                <a:cs typeface="함초롬바탕"/>
              </a:rPr>
              <a:t>IPIN</a:t>
            </a:r>
            <a:r>
              <a:rPr sz="900" b="1" spc="-120" dirty="0">
                <a:latin typeface="함초롬바탕"/>
                <a:cs typeface="함초롬바탕"/>
              </a:rPr>
              <a:t> </a:t>
            </a:r>
            <a:r>
              <a:rPr sz="900" b="1" spc="-20" dirty="0">
                <a:latin typeface="함초롬바탕"/>
                <a:cs typeface="함초롬바탕"/>
              </a:rPr>
              <a:t>LABS</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20" dirty="0">
                <a:latin typeface="함초롬돋움"/>
                <a:cs typeface="함초롬돋움"/>
              </a:rPr>
              <a:t>BPIN</a:t>
            </a:r>
            <a:r>
              <a:rPr sz="900" dirty="0">
                <a:latin typeface="함초롬돋움"/>
                <a:cs typeface="함초롬돋움"/>
              </a:rPr>
              <a:t>	</a:t>
            </a:r>
            <a:r>
              <a:rPr sz="1350" spc="-89" baseline="3086" dirty="0">
                <a:latin typeface="함초롬돋움"/>
                <a:cs typeface="함초롬돋움"/>
              </a:rPr>
              <a:t>AI</a:t>
            </a:r>
            <a:r>
              <a:rPr sz="1350" spc="-225" baseline="3086" dirty="0">
                <a:latin typeface="함초롬돋움"/>
                <a:cs typeface="함초롬돋움"/>
              </a:rPr>
              <a:t> </a:t>
            </a:r>
            <a:r>
              <a:rPr sz="1350" spc="-120" baseline="3086" dirty="0">
                <a:latin typeface="함초롬바탕"/>
                <a:cs typeface="함초롬바탕"/>
              </a:rPr>
              <a:t>기반</a:t>
            </a:r>
            <a:r>
              <a:rPr sz="1350" spc="-209" baseline="3086" dirty="0">
                <a:latin typeface="함초롬바탕"/>
                <a:cs typeface="함초롬바탕"/>
              </a:rPr>
              <a:t> </a:t>
            </a:r>
            <a:r>
              <a:rPr sz="1350" spc="-127" baseline="3086" dirty="0">
                <a:latin typeface="함초롬바탕"/>
                <a:cs typeface="함초롬바탕"/>
              </a:rPr>
              <a:t>스마트</a:t>
            </a:r>
            <a:r>
              <a:rPr sz="1350" spc="-240" baseline="3086" dirty="0">
                <a:latin typeface="함초롬바탕"/>
                <a:cs typeface="함초롬바탕"/>
              </a:rPr>
              <a:t> </a:t>
            </a:r>
            <a:r>
              <a:rPr sz="1350" spc="-120" baseline="3086" dirty="0">
                <a:latin typeface="함초롬바탕"/>
                <a:cs typeface="함초롬바탕"/>
              </a:rPr>
              <a:t>공</a:t>
            </a:r>
            <a:r>
              <a:rPr sz="1350" spc="-225" baseline="3086" dirty="0">
                <a:latin typeface="함초롬바탕"/>
                <a:cs typeface="함초롬바탕"/>
              </a:rPr>
              <a:t> </a:t>
            </a:r>
            <a:r>
              <a:rPr sz="1350" spc="-120" baseline="3086" dirty="0">
                <a:latin typeface="함초롬바탕"/>
                <a:cs typeface="함초롬바탕"/>
              </a:rPr>
              <a:t>자산</a:t>
            </a:r>
            <a:r>
              <a:rPr sz="1350" spc="-225" baseline="3086" dirty="0">
                <a:latin typeface="함초롬바탕"/>
                <a:cs typeface="함초롬바탕"/>
              </a:rPr>
              <a:t> </a:t>
            </a:r>
            <a:r>
              <a:rPr sz="1350" spc="-120" baseline="3086" dirty="0">
                <a:latin typeface="함초롬바탕"/>
                <a:cs typeface="함초롬바탕"/>
              </a:rPr>
              <a:t>관리</a:t>
            </a:r>
            <a:r>
              <a:rPr sz="1350" spc="-209" baseline="3086" dirty="0">
                <a:latin typeface="함초롬바탕"/>
                <a:cs typeface="함초롬바탕"/>
              </a:rPr>
              <a:t> </a:t>
            </a:r>
            <a:r>
              <a:rPr sz="1350" spc="-37" baseline="3086" dirty="0">
                <a:latin typeface="함초롬바탕"/>
                <a:cs typeface="함초롬바탕"/>
              </a:rPr>
              <a:t>플랫폼</a:t>
            </a:r>
            <a:endParaRPr sz="1350" baseline="3086">
              <a:latin typeface="함초롬바탕"/>
              <a:cs typeface="함초롬바탕"/>
            </a:endParaRPr>
          </a:p>
        </p:txBody>
      </p:sp>
      <p:sp>
        <p:nvSpPr>
          <p:cNvPr id="97" name="object 97"/>
          <p:cNvSpPr txBox="1"/>
          <p:nvPr/>
        </p:nvSpPr>
        <p:spPr>
          <a:xfrm>
            <a:off x="1490579" y="6340669"/>
            <a:ext cx="2762250" cy="162560"/>
          </a:xfrm>
          <a:prstGeom prst="rect">
            <a:avLst/>
          </a:prstGeom>
        </p:spPr>
        <p:txBody>
          <a:bodyPr vert="horz" wrap="square" lIns="0" tIns="12700" rIns="0" bIns="0" rtlCol="0">
            <a:spAutoFit/>
          </a:bodyPr>
          <a:lstStyle/>
          <a:p>
            <a:pPr marL="12700">
              <a:lnSpc>
                <a:spcPct val="100000"/>
              </a:lnSpc>
              <a:spcBef>
                <a:spcPts val="100"/>
              </a:spcBef>
              <a:tabLst>
                <a:tab pos="1367155" algn="l"/>
                <a:tab pos="1931670" algn="l"/>
              </a:tabLst>
            </a:pPr>
            <a:r>
              <a:rPr sz="900" b="1" spc="-10" dirty="0">
                <a:latin typeface="함초롬바탕"/>
                <a:cs typeface="함초롬바탕"/>
              </a:rPr>
              <a:t>VIRNECT</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55" dirty="0">
                <a:latin typeface="함초롬돋움"/>
                <a:cs typeface="함초롬돋움"/>
              </a:rPr>
              <a:t>VIRNECT</a:t>
            </a:r>
            <a:r>
              <a:rPr sz="900" spc="-65" dirty="0">
                <a:latin typeface="함초롬돋움"/>
                <a:cs typeface="함초롬돋움"/>
              </a:rPr>
              <a:t> </a:t>
            </a:r>
            <a:r>
              <a:rPr sz="900" spc="-30" dirty="0">
                <a:latin typeface="함초롬돋움"/>
                <a:cs typeface="함초롬돋움"/>
              </a:rPr>
              <a:t>VisionX</a:t>
            </a:r>
            <a:endParaRPr sz="900">
              <a:latin typeface="함초롬돋움"/>
              <a:cs typeface="함초롬돋움"/>
            </a:endParaRPr>
          </a:p>
        </p:txBody>
      </p:sp>
      <p:grpSp>
        <p:nvGrpSpPr>
          <p:cNvPr id="98" name="object 98"/>
          <p:cNvGrpSpPr/>
          <p:nvPr/>
        </p:nvGrpSpPr>
        <p:grpSpPr>
          <a:xfrm>
            <a:off x="4842757" y="6296181"/>
            <a:ext cx="2106930" cy="104775"/>
            <a:chOff x="4842757" y="6296181"/>
            <a:chExt cx="2106930" cy="104775"/>
          </a:xfrm>
        </p:grpSpPr>
        <p:pic>
          <p:nvPicPr>
            <p:cNvPr id="99" name="object 99"/>
            <p:cNvPicPr/>
            <p:nvPr/>
          </p:nvPicPr>
          <p:blipFill>
            <a:blip r:embed="rId3" cstate="print"/>
            <a:stretch>
              <a:fillRect/>
            </a:stretch>
          </p:blipFill>
          <p:spPr>
            <a:xfrm>
              <a:off x="4842757" y="6296181"/>
              <a:ext cx="98425" cy="104775"/>
            </a:xfrm>
            <a:prstGeom prst="rect">
              <a:avLst/>
            </a:prstGeom>
          </p:spPr>
        </p:pic>
        <p:pic>
          <p:nvPicPr>
            <p:cNvPr id="100" name="object 100"/>
            <p:cNvPicPr/>
            <p:nvPr/>
          </p:nvPicPr>
          <p:blipFill>
            <a:blip r:embed="rId5" cstate="print"/>
            <a:stretch>
              <a:fillRect/>
            </a:stretch>
          </p:blipFill>
          <p:spPr>
            <a:xfrm>
              <a:off x="5901861" y="6296181"/>
              <a:ext cx="88900" cy="104775"/>
            </a:xfrm>
            <a:prstGeom prst="rect">
              <a:avLst/>
            </a:prstGeom>
          </p:spPr>
        </p:pic>
        <p:pic>
          <p:nvPicPr>
            <p:cNvPr id="101" name="object 101"/>
            <p:cNvPicPr/>
            <p:nvPr/>
          </p:nvPicPr>
          <p:blipFill>
            <a:blip r:embed="rId5" cstate="print"/>
            <a:stretch>
              <a:fillRect/>
            </a:stretch>
          </p:blipFill>
          <p:spPr>
            <a:xfrm>
              <a:off x="6860495" y="6296181"/>
              <a:ext cx="88900" cy="104775"/>
            </a:xfrm>
            <a:prstGeom prst="rect">
              <a:avLst/>
            </a:prstGeom>
          </p:spPr>
        </p:pic>
      </p:grpSp>
      <p:sp>
        <p:nvSpPr>
          <p:cNvPr id="102" name="object 102"/>
          <p:cNvSpPr txBox="1"/>
          <p:nvPr/>
        </p:nvSpPr>
        <p:spPr>
          <a:xfrm>
            <a:off x="4506842" y="6264431"/>
            <a:ext cx="2463800" cy="299720"/>
          </a:xfrm>
          <a:prstGeom prst="rect">
            <a:avLst/>
          </a:prstGeom>
        </p:spPr>
        <p:txBody>
          <a:bodyPr vert="horz" wrap="square" lIns="0" tIns="12700" rIns="0" bIns="0" rtlCol="0">
            <a:spAutoFit/>
          </a:bodyPr>
          <a:lstStyle/>
          <a:p>
            <a:pPr marL="12700" marR="5080">
              <a:lnSpc>
                <a:spcPct val="100000"/>
              </a:lnSpc>
              <a:spcBef>
                <a:spcPts val="100"/>
              </a:spcBef>
            </a:pPr>
            <a:r>
              <a:rPr sz="900" spc="-80" dirty="0">
                <a:latin typeface="함초롬바탕"/>
                <a:cs typeface="함초롬바탕"/>
              </a:rPr>
              <a:t>작업</a:t>
            </a:r>
            <a:r>
              <a:rPr sz="900" spc="-145" dirty="0">
                <a:latin typeface="함초롬바탕"/>
                <a:cs typeface="함초롬바탕"/>
              </a:rPr>
              <a:t> </a:t>
            </a:r>
            <a:r>
              <a:rPr sz="900" spc="-80" dirty="0">
                <a:latin typeface="함초롬바탕"/>
                <a:cs typeface="함초롬바탕"/>
              </a:rPr>
              <a:t>현</a:t>
            </a:r>
            <a:r>
              <a:rPr sz="900" spc="-140" dirty="0">
                <a:latin typeface="함초롬바탕"/>
                <a:cs typeface="함초롬바탕"/>
              </a:rPr>
              <a:t> </a:t>
            </a:r>
            <a:r>
              <a:rPr sz="900" spc="-60" dirty="0">
                <a:latin typeface="함초롬바탕"/>
                <a:cs typeface="함초롬바탕"/>
              </a:rPr>
              <a:t>및</a:t>
            </a:r>
            <a:r>
              <a:rPr sz="900" spc="-130" dirty="0">
                <a:latin typeface="함초롬바탕"/>
                <a:cs typeface="함초롬바탕"/>
              </a:rPr>
              <a:t> </a:t>
            </a:r>
            <a:r>
              <a:rPr sz="900" spc="-95" dirty="0">
                <a:latin typeface="함초롬바탕"/>
                <a:cs typeface="함초롬바탕"/>
              </a:rPr>
              <a:t>산업환경에서</a:t>
            </a:r>
            <a:r>
              <a:rPr sz="900" spc="-175" dirty="0">
                <a:latin typeface="함초롬바탕"/>
                <a:cs typeface="함초롬바탕"/>
              </a:rPr>
              <a:t> </a:t>
            </a:r>
            <a:r>
              <a:rPr sz="900" spc="-85" dirty="0">
                <a:latin typeface="함초롬바탕"/>
                <a:cs typeface="함초롬바탕"/>
              </a:rPr>
              <a:t>안전</a:t>
            </a:r>
            <a:r>
              <a:rPr sz="900" spc="-155" dirty="0">
                <a:latin typeface="함초롬바탕"/>
                <a:cs typeface="함초롬바탕"/>
              </a:rPr>
              <a:t> </a:t>
            </a:r>
            <a:r>
              <a:rPr sz="900" spc="-90" dirty="0">
                <a:latin typeface="함초롬바탕"/>
                <a:cs typeface="함초롬바탕"/>
              </a:rPr>
              <a:t>강화하고</a:t>
            </a:r>
            <a:r>
              <a:rPr sz="900" spc="-140" dirty="0">
                <a:latin typeface="함초롬바탕"/>
                <a:cs typeface="함초롬바탕"/>
              </a:rPr>
              <a:t> </a:t>
            </a:r>
            <a:r>
              <a:rPr sz="900" spc="-80" dirty="0">
                <a:latin typeface="함초롬바탕"/>
                <a:cs typeface="함초롬바탕"/>
              </a:rPr>
              <a:t>작업</a:t>
            </a:r>
            <a:r>
              <a:rPr sz="900" spc="-145" dirty="0">
                <a:latin typeface="함초롬바탕"/>
                <a:cs typeface="함초롬바탕"/>
              </a:rPr>
              <a:t> </a:t>
            </a:r>
            <a:r>
              <a:rPr sz="900" spc="-55" dirty="0">
                <a:latin typeface="함초롬바탕"/>
                <a:cs typeface="함초롬바탕"/>
              </a:rPr>
              <a:t>효율 </a:t>
            </a:r>
            <a:r>
              <a:rPr sz="900" spc="-85" dirty="0">
                <a:latin typeface="함초롬바탕"/>
                <a:cs typeface="함초롬바탕"/>
              </a:rPr>
              <a:t>높이는</a:t>
            </a:r>
            <a:r>
              <a:rPr sz="900" spc="-150" dirty="0">
                <a:latin typeface="함초롬바탕"/>
                <a:cs typeface="함초롬바탕"/>
              </a:rPr>
              <a:t> </a:t>
            </a:r>
            <a:r>
              <a:rPr sz="900" spc="-85" dirty="0">
                <a:latin typeface="함초롬바탕"/>
                <a:cs typeface="함초롬바탕"/>
              </a:rPr>
              <a:t>스마트</a:t>
            </a:r>
            <a:r>
              <a:rPr sz="900" spc="-160" dirty="0">
                <a:latin typeface="함초롬바탕"/>
                <a:cs typeface="함초롬바탕"/>
              </a:rPr>
              <a:t> </a:t>
            </a:r>
            <a:r>
              <a:rPr sz="900" spc="-80" dirty="0">
                <a:latin typeface="함초롬바탕"/>
                <a:cs typeface="함초롬바탕"/>
              </a:rPr>
              <a:t>안전</a:t>
            </a:r>
            <a:r>
              <a:rPr sz="900" spc="-145" dirty="0">
                <a:latin typeface="함초롬바탕"/>
                <a:cs typeface="함초롬바탕"/>
              </a:rPr>
              <a:t> </a:t>
            </a:r>
            <a:r>
              <a:rPr sz="900" spc="-25" dirty="0">
                <a:latin typeface="함초롬바탕"/>
                <a:cs typeface="함초롬바탕"/>
              </a:rPr>
              <a:t>고글</a:t>
            </a:r>
            <a:endParaRPr sz="900">
              <a:latin typeface="함초롬바탕"/>
              <a:cs typeface="함초롬바탕"/>
            </a:endParaRPr>
          </a:p>
        </p:txBody>
      </p:sp>
      <p:sp>
        <p:nvSpPr>
          <p:cNvPr id="103" name="object 103"/>
          <p:cNvSpPr txBox="1"/>
          <p:nvPr/>
        </p:nvSpPr>
        <p:spPr>
          <a:xfrm>
            <a:off x="719137" y="6596815"/>
            <a:ext cx="6337300" cy="162560"/>
          </a:xfrm>
          <a:prstGeom prst="rect">
            <a:avLst/>
          </a:prstGeom>
        </p:spPr>
        <p:txBody>
          <a:bodyPr vert="horz" wrap="square" lIns="0" tIns="12700" rIns="0" bIns="0" rtlCol="0">
            <a:spAutoFit/>
          </a:bodyPr>
          <a:lstStyle/>
          <a:p>
            <a:pPr marL="664845">
              <a:lnSpc>
                <a:spcPct val="100000"/>
              </a:lnSpc>
              <a:spcBef>
                <a:spcPts val="100"/>
              </a:spcBef>
              <a:tabLst>
                <a:tab pos="2138680" algn="l"/>
                <a:tab pos="3014345" algn="l"/>
                <a:tab pos="3799840" algn="l"/>
              </a:tabLst>
            </a:pPr>
            <a:r>
              <a:rPr sz="900" b="1" spc="-25" dirty="0">
                <a:latin typeface="함초롬바탕"/>
                <a:cs typeface="함초롬바탕"/>
              </a:rPr>
              <a:t>R2C2</a:t>
            </a:r>
            <a:r>
              <a:rPr sz="900" b="1" spc="-95" dirty="0">
                <a:latin typeface="함초롬바탕"/>
                <a:cs typeface="함초롬바탕"/>
              </a:rPr>
              <a:t> </a:t>
            </a:r>
            <a:r>
              <a:rPr sz="900" b="1" spc="-10" dirty="0">
                <a:latin typeface="함초롬바탕"/>
                <a:cs typeface="함초롬바탕"/>
              </a:rPr>
              <a:t>Limited</a:t>
            </a:r>
            <a:r>
              <a:rPr sz="900" b="1" dirty="0">
                <a:latin typeface="함초롬바탕"/>
                <a:cs typeface="함초롬바탕"/>
              </a:rPr>
              <a:t>	</a:t>
            </a:r>
            <a:r>
              <a:rPr sz="900" spc="-25" dirty="0">
                <a:latin typeface="함초롬바탕"/>
                <a:cs typeface="함초롬바탕"/>
              </a:rPr>
              <a:t>중국</a:t>
            </a:r>
            <a:r>
              <a:rPr sz="900" dirty="0">
                <a:latin typeface="함초롬바탕"/>
                <a:cs typeface="함초롬바탕"/>
              </a:rPr>
              <a:t>	</a:t>
            </a:r>
            <a:r>
              <a:rPr sz="900" spc="-20" dirty="0">
                <a:latin typeface="함초롬돋움"/>
                <a:cs typeface="함초롬돋움"/>
              </a:rPr>
              <a:t>ARII</a:t>
            </a:r>
            <a:r>
              <a:rPr sz="900" dirty="0">
                <a:latin typeface="함초롬돋움"/>
                <a:cs typeface="함초롬돋움"/>
              </a:rPr>
              <a:t>	</a:t>
            </a:r>
            <a:r>
              <a:rPr sz="1350" spc="-120" baseline="3086" dirty="0">
                <a:latin typeface="함초롬바탕"/>
                <a:cs typeface="함초롬바탕"/>
              </a:rPr>
              <a:t>산업</a:t>
            </a:r>
            <a:r>
              <a:rPr sz="1350" spc="-225" baseline="3086" dirty="0">
                <a:latin typeface="함초롬바탕"/>
                <a:cs typeface="함초롬바탕"/>
              </a:rPr>
              <a:t> </a:t>
            </a:r>
            <a:r>
              <a:rPr sz="1350" spc="-120" baseline="3086" dirty="0">
                <a:latin typeface="함초롬바탕"/>
                <a:cs typeface="함초롬바탕"/>
              </a:rPr>
              <a:t>검사</a:t>
            </a:r>
            <a:r>
              <a:rPr sz="1350" spc="-217" baseline="3086" dirty="0">
                <a:latin typeface="함초롬바탕"/>
                <a:cs typeface="함초롬바탕"/>
              </a:rPr>
              <a:t> </a:t>
            </a:r>
            <a:r>
              <a:rPr sz="1350" spc="-120" baseline="3086" dirty="0">
                <a:latin typeface="함초롬바탕"/>
                <a:cs typeface="함초롬바탕"/>
              </a:rPr>
              <a:t>위한</a:t>
            </a:r>
            <a:r>
              <a:rPr sz="1350" spc="-217" baseline="3086" dirty="0">
                <a:latin typeface="함초롬바탕"/>
                <a:cs typeface="함초롬바탕"/>
              </a:rPr>
              <a:t> </a:t>
            </a:r>
            <a:r>
              <a:rPr sz="1350" spc="-135" baseline="3086" dirty="0">
                <a:latin typeface="함초롬바탕"/>
                <a:cs typeface="함초롬바탕"/>
              </a:rPr>
              <a:t>자율로봇</a:t>
            </a:r>
            <a:r>
              <a:rPr sz="1350" spc="-232" baseline="3086" dirty="0">
                <a:latin typeface="함초롬바탕"/>
                <a:cs typeface="함초롬바탕"/>
              </a:rPr>
              <a:t> </a:t>
            </a:r>
            <a:r>
              <a:rPr sz="1350" spc="-37" baseline="3086" dirty="0">
                <a:latin typeface="함초롬바탕"/>
                <a:cs typeface="함초롬바탕"/>
              </a:rPr>
              <a:t>시스템</a:t>
            </a:r>
            <a:endParaRPr sz="1350" baseline="3086">
              <a:latin typeface="함초롬바탕"/>
              <a:cs typeface="함초롬바탕"/>
            </a:endParaRPr>
          </a:p>
        </p:txBody>
      </p:sp>
      <p:sp>
        <p:nvSpPr>
          <p:cNvPr id="104" name="object 104"/>
          <p:cNvSpPr txBox="1"/>
          <p:nvPr/>
        </p:nvSpPr>
        <p:spPr>
          <a:xfrm>
            <a:off x="1182884" y="6784382"/>
            <a:ext cx="4487545" cy="162560"/>
          </a:xfrm>
          <a:prstGeom prst="rect">
            <a:avLst/>
          </a:prstGeom>
        </p:spPr>
        <p:txBody>
          <a:bodyPr vert="horz" wrap="square" lIns="0" tIns="12700" rIns="0" bIns="0" rtlCol="0">
            <a:spAutoFit/>
          </a:bodyPr>
          <a:lstStyle/>
          <a:p>
            <a:pPr marL="12700">
              <a:lnSpc>
                <a:spcPct val="100000"/>
              </a:lnSpc>
              <a:spcBef>
                <a:spcPts val="100"/>
              </a:spcBef>
              <a:tabLst>
                <a:tab pos="1674495" algn="l"/>
                <a:tab pos="2286000" algn="l"/>
                <a:tab pos="3335654" algn="l"/>
              </a:tabLst>
            </a:pPr>
            <a:r>
              <a:rPr sz="900" b="1" spc="-20" dirty="0">
                <a:latin typeface="함초롬바탕"/>
                <a:cs typeface="함초롬바탕"/>
              </a:rPr>
              <a:t>POSCO</a:t>
            </a:r>
            <a:r>
              <a:rPr sz="900" b="1" spc="-105" dirty="0">
                <a:latin typeface="함초롬바탕"/>
                <a:cs typeface="함초롬바탕"/>
              </a:rPr>
              <a:t> </a:t>
            </a:r>
            <a:r>
              <a:rPr sz="900" b="1" spc="-45" dirty="0">
                <a:latin typeface="함초롬바탕"/>
                <a:cs typeface="함초롬바탕"/>
              </a:rPr>
              <a:t>E&amp;C</a:t>
            </a:r>
            <a:r>
              <a:rPr sz="900" b="1" spc="-95" dirty="0">
                <a:latin typeface="함초롬바탕"/>
                <a:cs typeface="함초롬바탕"/>
              </a:rPr>
              <a:t> </a:t>
            </a:r>
            <a:r>
              <a:rPr sz="900" b="1" dirty="0">
                <a:latin typeface="함초롬바탕"/>
                <a:cs typeface="함초롬바탕"/>
              </a:rPr>
              <a:t>&amp;</a:t>
            </a:r>
            <a:r>
              <a:rPr sz="900" b="1" spc="-110" dirty="0">
                <a:latin typeface="함초롬바탕"/>
                <a:cs typeface="함초롬바탕"/>
              </a:rPr>
              <a:t> </a:t>
            </a:r>
            <a:r>
              <a:rPr sz="900" b="1" spc="-20" dirty="0">
                <a:latin typeface="함초롬바탕"/>
                <a:cs typeface="함초롬바탕"/>
              </a:rPr>
              <a:t>ITONE</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55" dirty="0">
                <a:latin typeface="함초롬돋움"/>
                <a:cs typeface="함초롬돋움"/>
              </a:rPr>
              <a:t>CONIT-</a:t>
            </a:r>
            <a:r>
              <a:rPr sz="900" spc="-10" dirty="0">
                <a:latin typeface="함초롬돋움"/>
                <a:cs typeface="함초롬돋움"/>
              </a:rPr>
              <a:t>Runner</a:t>
            </a:r>
            <a:r>
              <a:rPr sz="900" dirty="0">
                <a:latin typeface="함초롬돋움"/>
                <a:cs typeface="함초롬돋움"/>
              </a:rPr>
              <a:t>	</a:t>
            </a:r>
            <a:r>
              <a:rPr sz="1350" spc="-135" baseline="3086" dirty="0">
                <a:latin typeface="함초롬바탕"/>
                <a:cs typeface="함초롬바탕"/>
              </a:rPr>
              <a:t>콘크리트</a:t>
            </a:r>
            <a:r>
              <a:rPr sz="1350" spc="-217" baseline="3086" dirty="0">
                <a:latin typeface="함초롬바탕"/>
                <a:cs typeface="함초롬바탕"/>
              </a:rPr>
              <a:t> </a:t>
            </a:r>
            <a:r>
              <a:rPr sz="1350" spc="-135" baseline="3086" dirty="0">
                <a:latin typeface="함초롬바탕"/>
                <a:cs typeface="함초롬바탕"/>
              </a:rPr>
              <a:t>시공이음부</a:t>
            </a:r>
            <a:r>
              <a:rPr sz="1350" spc="-247" baseline="3086" dirty="0">
                <a:latin typeface="함초롬바탕"/>
                <a:cs typeface="함초롬바탕"/>
              </a:rPr>
              <a:t> </a:t>
            </a:r>
            <a:r>
              <a:rPr sz="1350" spc="-37" baseline="3086" dirty="0">
                <a:latin typeface="함초롬바탕"/>
                <a:cs typeface="함초롬바탕"/>
              </a:rPr>
              <a:t>요철</a:t>
            </a:r>
            <a:endParaRPr sz="1350" baseline="3086">
              <a:latin typeface="함초롬바탕"/>
              <a:cs typeface="함초롬바탕"/>
            </a:endParaRPr>
          </a:p>
        </p:txBody>
      </p:sp>
      <p:grpSp>
        <p:nvGrpSpPr>
          <p:cNvPr id="105" name="object 105"/>
          <p:cNvGrpSpPr/>
          <p:nvPr/>
        </p:nvGrpSpPr>
        <p:grpSpPr>
          <a:xfrm>
            <a:off x="5680544" y="6808315"/>
            <a:ext cx="189865" cy="104775"/>
            <a:chOff x="5680544" y="6808315"/>
            <a:chExt cx="189865" cy="104775"/>
          </a:xfrm>
        </p:grpSpPr>
        <p:pic>
          <p:nvPicPr>
            <p:cNvPr id="106" name="object 106"/>
            <p:cNvPicPr/>
            <p:nvPr/>
          </p:nvPicPr>
          <p:blipFill>
            <a:blip r:embed="rId5" cstate="print"/>
            <a:stretch>
              <a:fillRect/>
            </a:stretch>
          </p:blipFill>
          <p:spPr>
            <a:xfrm>
              <a:off x="5781128" y="6808315"/>
              <a:ext cx="88900" cy="104775"/>
            </a:xfrm>
            <a:prstGeom prst="rect">
              <a:avLst/>
            </a:prstGeom>
          </p:spPr>
        </p:pic>
        <p:pic>
          <p:nvPicPr>
            <p:cNvPr id="107" name="object 107"/>
            <p:cNvPicPr/>
            <p:nvPr/>
          </p:nvPicPr>
          <p:blipFill>
            <a:blip r:embed="rId4" cstate="print"/>
            <a:stretch>
              <a:fillRect/>
            </a:stretch>
          </p:blipFill>
          <p:spPr>
            <a:xfrm>
              <a:off x="5680544" y="6808315"/>
              <a:ext cx="92075" cy="104775"/>
            </a:xfrm>
            <a:prstGeom prst="rect">
              <a:avLst/>
            </a:prstGeom>
          </p:spPr>
        </p:pic>
      </p:grpSp>
      <p:sp>
        <p:nvSpPr>
          <p:cNvPr id="108" name="object 108"/>
          <p:cNvSpPr txBox="1"/>
          <p:nvPr/>
        </p:nvSpPr>
        <p:spPr>
          <a:xfrm>
            <a:off x="5884125" y="6776565"/>
            <a:ext cx="446405" cy="162560"/>
          </a:xfrm>
          <a:prstGeom prst="rect">
            <a:avLst/>
          </a:prstGeom>
        </p:spPr>
        <p:txBody>
          <a:bodyPr vert="horz" wrap="square" lIns="0" tIns="12700" rIns="0" bIns="0" rtlCol="0">
            <a:spAutoFit/>
          </a:bodyPr>
          <a:lstStyle/>
          <a:p>
            <a:pPr marL="12700">
              <a:lnSpc>
                <a:spcPct val="100000"/>
              </a:lnSpc>
              <a:spcBef>
                <a:spcPts val="100"/>
              </a:spcBef>
            </a:pPr>
            <a:r>
              <a:rPr sz="900" spc="-80" dirty="0">
                <a:latin typeface="함초롬바탕"/>
                <a:cs typeface="함초롬바탕"/>
              </a:rPr>
              <a:t>자율</a:t>
            </a:r>
            <a:r>
              <a:rPr sz="900" spc="-150" dirty="0">
                <a:latin typeface="함초롬바탕"/>
                <a:cs typeface="함초롬바탕"/>
              </a:rPr>
              <a:t> </a:t>
            </a:r>
            <a:r>
              <a:rPr sz="900" spc="-50" dirty="0">
                <a:latin typeface="함초롬바탕"/>
                <a:cs typeface="함초롬바탕"/>
              </a:rPr>
              <a:t>로봇</a:t>
            </a:r>
            <a:endParaRPr sz="900">
              <a:latin typeface="함초롬바탕"/>
              <a:cs typeface="함초롬바탕"/>
            </a:endParaRPr>
          </a:p>
        </p:txBody>
      </p:sp>
      <p:sp>
        <p:nvSpPr>
          <p:cNvPr id="109" name="object 109"/>
          <p:cNvSpPr txBox="1"/>
          <p:nvPr/>
        </p:nvSpPr>
        <p:spPr>
          <a:xfrm>
            <a:off x="1528152" y="6921383"/>
            <a:ext cx="5268595" cy="400685"/>
          </a:xfrm>
          <a:prstGeom prst="rect">
            <a:avLst/>
          </a:prstGeom>
        </p:spPr>
        <p:txBody>
          <a:bodyPr vert="horz" wrap="square" lIns="0" tIns="62865" rIns="0" bIns="0" rtlCol="0">
            <a:spAutoFit/>
          </a:bodyPr>
          <a:lstStyle/>
          <a:p>
            <a:pPr marL="96520">
              <a:lnSpc>
                <a:spcPct val="100000"/>
              </a:lnSpc>
              <a:spcBef>
                <a:spcPts val="495"/>
              </a:spcBef>
              <a:tabLst>
                <a:tab pos="1329055" algn="l"/>
                <a:tab pos="2169795" algn="l"/>
                <a:tab pos="2990215" algn="l"/>
              </a:tabLst>
            </a:pPr>
            <a:r>
              <a:rPr sz="900" b="1" spc="-20" dirty="0">
                <a:latin typeface="함초롬바탕"/>
                <a:cs typeface="함초롬바탕"/>
              </a:rPr>
              <a:t>Mixi</a:t>
            </a:r>
            <a:r>
              <a:rPr sz="900" b="1" dirty="0">
                <a:latin typeface="함초롬바탕"/>
                <a:cs typeface="함초롬바탕"/>
              </a:rPr>
              <a:t>	</a:t>
            </a:r>
            <a:r>
              <a:rPr sz="900" spc="-25" dirty="0">
                <a:latin typeface="함초롬바탕"/>
                <a:cs typeface="함초롬바탕"/>
              </a:rPr>
              <a:t>일본</a:t>
            </a:r>
            <a:r>
              <a:rPr sz="900" dirty="0">
                <a:latin typeface="함초롬바탕"/>
                <a:cs typeface="함초롬바탕"/>
              </a:rPr>
              <a:t>	</a:t>
            </a:r>
            <a:r>
              <a:rPr sz="900" spc="-20" dirty="0">
                <a:latin typeface="함초롬돋움"/>
                <a:cs typeface="함초롬돋움"/>
              </a:rPr>
              <a:t>Romi</a:t>
            </a:r>
            <a:r>
              <a:rPr sz="900" dirty="0">
                <a:latin typeface="함초롬돋움"/>
                <a:cs typeface="함초롬돋움"/>
              </a:rPr>
              <a:t>	</a:t>
            </a:r>
            <a:r>
              <a:rPr sz="1350" spc="-127" baseline="3086" dirty="0">
                <a:latin typeface="함초롬바탕"/>
                <a:cs typeface="함초롬바탕"/>
              </a:rPr>
              <a:t>딥러닝</a:t>
            </a:r>
            <a:r>
              <a:rPr sz="1350" spc="-225" baseline="3086" dirty="0">
                <a:latin typeface="함초롬바탕"/>
                <a:cs typeface="함초롬바탕"/>
              </a:rPr>
              <a:t> </a:t>
            </a:r>
            <a:r>
              <a:rPr sz="1350" spc="-120" baseline="3086" dirty="0">
                <a:latin typeface="함초롬바탕"/>
                <a:cs typeface="함초롬바탕"/>
              </a:rPr>
              <a:t>모델</a:t>
            </a:r>
            <a:r>
              <a:rPr sz="1350" spc="-225" baseline="3086" dirty="0">
                <a:latin typeface="함초롬바탕"/>
                <a:cs typeface="함초롬바탕"/>
              </a:rPr>
              <a:t> </a:t>
            </a:r>
            <a:r>
              <a:rPr sz="1350" spc="-120" baseline="3086" dirty="0">
                <a:latin typeface="함초롬바탕"/>
                <a:cs typeface="함초롬바탕"/>
              </a:rPr>
              <a:t>기반</a:t>
            </a:r>
            <a:r>
              <a:rPr sz="1350" spc="-225" baseline="3086" dirty="0">
                <a:latin typeface="함초롬바탕"/>
                <a:cs typeface="함초롬바탕"/>
              </a:rPr>
              <a:t> </a:t>
            </a:r>
            <a:r>
              <a:rPr sz="1350" spc="-127" baseline="3086" dirty="0">
                <a:latin typeface="함초롬바탕"/>
                <a:cs typeface="함초롬바탕"/>
              </a:rPr>
              <a:t>대화형</a:t>
            </a:r>
            <a:r>
              <a:rPr sz="1350" spc="-240" baseline="3086" dirty="0">
                <a:latin typeface="함초롬바탕"/>
                <a:cs typeface="함초롬바탕"/>
              </a:rPr>
              <a:t> </a:t>
            </a:r>
            <a:r>
              <a:rPr sz="1350" spc="-89" baseline="3086" dirty="0">
                <a:latin typeface="함초롬돋움"/>
                <a:cs typeface="함초롬돋움"/>
              </a:rPr>
              <a:t>AI</a:t>
            </a:r>
            <a:r>
              <a:rPr sz="1350" spc="-195" baseline="3086" dirty="0">
                <a:latin typeface="함초롬돋움"/>
                <a:cs typeface="함초롬돋움"/>
              </a:rPr>
              <a:t> </a:t>
            </a:r>
            <a:r>
              <a:rPr sz="1350" spc="-37" baseline="3086" dirty="0">
                <a:latin typeface="함초롬바탕"/>
                <a:cs typeface="함초롬바탕"/>
              </a:rPr>
              <a:t>로봇</a:t>
            </a:r>
            <a:endParaRPr sz="1350" baseline="3086">
              <a:latin typeface="함초롬바탕"/>
              <a:cs typeface="함초롬바탕"/>
            </a:endParaRPr>
          </a:p>
          <a:p>
            <a:pPr marL="12700">
              <a:lnSpc>
                <a:spcPct val="100000"/>
              </a:lnSpc>
              <a:spcBef>
                <a:spcPts val="395"/>
              </a:spcBef>
              <a:tabLst>
                <a:tab pos="1329055" algn="l"/>
                <a:tab pos="1831339" algn="l"/>
                <a:tab pos="2990850" algn="l"/>
              </a:tabLst>
            </a:pPr>
            <a:r>
              <a:rPr sz="900" b="1" spc="-10" dirty="0">
                <a:latin typeface="함초롬바탕"/>
                <a:cs typeface="함초롬바탕"/>
              </a:rPr>
              <a:t>Tesollo</a:t>
            </a:r>
            <a:r>
              <a:rPr sz="900" b="1" dirty="0">
                <a:latin typeface="함초롬바탕"/>
                <a:cs typeface="함초롬바탕"/>
              </a:rPr>
              <a:t>	</a:t>
            </a:r>
            <a:r>
              <a:rPr sz="900" spc="-3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30" dirty="0">
                <a:latin typeface="함초롬돋움"/>
                <a:cs typeface="함초롬돋움"/>
              </a:rPr>
              <a:t>Delto</a:t>
            </a:r>
            <a:r>
              <a:rPr sz="900" spc="-15" dirty="0">
                <a:latin typeface="함초롬돋움"/>
                <a:cs typeface="함초롬돋움"/>
              </a:rPr>
              <a:t> </a:t>
            </a:r>
            <a:r>
              <a:rPr sz="900" spc="-50" dirty="0">
                <a:latin typeface="함초롬돋움"/>
                <a:cs typeface="함초롬돋움"/>
              </a:rPr>
              <a:t>Gripper-</a:t>
            </a:r>
            <a:r>
              <a:rPr sz="900" spc="-20" dirty="0">
                <a:latin typeface="함초롬돋움"/>
                <a:cs typeface="함초롬돋움"/>
              </a:rPr>
              <a:t>3F05</a:t>
            </a:r>
            <a:r>
              <a:rPr sz="900" dirty="0">
                <a:latin typeface="함초롬돋움"/>
                <a:cs typeface="함초롬돋움"/>
              </a:rPr>
              <a:t>	</a:t>
            </a:r>
            <a:r>
              <a:rPr sz="1350" spc="-127" baseline="3086" dirty="0">
                <a:latin typeface="함초롬바탕"/>
                <a:cs typeface="함초롬바탕"/>
              </a:rPr>
              <a:t>다양한</a:t>
            </a:r>
            <a:r>
              <a:rPr sz="1350" spc="-225" baseline="3086" dirty="0">
                <a:latin typeface="함초롬바탕"/>
                <a:cs typeface="함초롬바탕"/>
              </a:rPr>
              <a:t> </a:t>
            </a:r>
            <a:r>
              <a:rPr sz="1350" spc="-97" baseline="3086" dirty="0">
                <a:latin typeface="함초롬바탕"/>
                <a:cs typeface="함초롬바탕"/>
              </a:rPr>
              <a:t>재질</a:t>
            </a:r>
            <a:r>
              <a:rPr sz="1350" spc="-97" baseline="3086" dirty="0">
                <a:latin typeface="함초롬돋움"/>
                <a:cs typeface="함초롬돋움"/>
              </a:rPr>
              <a:t>,</a:t>
            </a:r>
            <a:r>
              <a:rPr sz="1350" spc="-232" baseline="3086" dirty="0">
                <a:latin typeface="함초롬돋움"/>
                <a:cs typeface="함초롬돋움"/>
              </a:rPr>
              <a:t> </a:t>
            </a:r>
            <a:r>
              <a:rPr sz="1350" spc="-120" baseline="3086" dirty="0">
                <a:latin typeface="함초롬바탕"/>
                <a:cs typeface="함초롬바탕"/>
              </a:rPr>
              <a:t>물체</a:t>
            </a:r>
            <a:r>
              <a:rPr sz="1350" spc="-225" baseline="3086" dirty="0">
                <a:latin typeface="함초롬바탕"/>
                <a:cs typeface="함초롬바탕"/>
              </a:rPr>
              <a:t> </a:t>
            </a:r>
            <a:r>
              <a:rPr sz="1350" spc="-127" baseline="3086" dirty="0">
                <a:latin typeface="함초롬바탕"/>
                <a:cs typeface="함초롬바탕"/>
              </a:rPr>
              <a:t>핸들링</a:t>
            </a:r>
            <a:r>
              <a:rPr sz="1350" spc="-217" baseline="3086" dirty="0">
                <a:latin typeface="함초롬바탕"/>
                <a:cs typeface="함초롬바탕"/>
              </a:rPr>
              <a:t> </a:t>
            </a:r>
            <a:r>
              <a:rPr sz="1350" spc="-127" baseline="3086" dirty="0">
                <a:latin typeface="함초롬바탕"/>
                <a:cs typeface="함초롬바탕"/>
              </a:rPr>
              <a:t>가능한</a:t>
            </a:r>
            <a:r>
              <a:rPr sz="1350" spc="-217" baseline="3086" dirty="0">
                <a:latin typeface="함초롬바탕"/>
                <a:cs typeface="함초롬바탕"/>
              </a:rPr>
              <a:t> </a:t>
            </a:r>
            <a:r>
              <a:rPr sz="1350" spc="-127" baseline="3086" dirty="0">
                <a:latin typeface="함초롬바탕"/>
                <a:cs typeface="함초롬바탕"/>
              </a:rPr>
              <a:t>모듈형</a:t>
            </a:r>
            <a:r>
              <a:rPr sz="1350" spc="-240" baseline="3086" dirty="0">
                <a:latin typeface="함초롬바탕"/>
                <a:cs typeface="함초롬바탕"/>
              </a:rPr>
              <a:t> </a:t>
            </a:r>
            <a:r>
              <a:rPr sz="1350" spc="-120" baseline="3086" dirty="0">
                <a:latin typeface="함초롬바탕"/>
                <a:cs typeface="함초롬바탕"/>
              </a:rPr>
              <a:t>로봇</a:t>
            </a:r>
            <a:r>
              <a:rPr sz="1350" spc="-217" baseline="3086" dirty="0">
                <a:latin typeface="함초롬바탕"/>
                <a:cs typeface="함초롬바탕"/>
              </a:rPr>
              <a:t> </a:t>
            </a:r>
            <a:r>
              <a:rPr sz="1350" spc="-37" baseline="3086" dirty="0">
                <a:latin typeface="함초롬바탕"/>
                <a:cs typeface="함초롬바탕"/>
              </a:rPr>
              <a:t>그리퍼</a:t>
            </a:r>
            <a:endParaRPr sz="1350" baseline="3086">
              <a:latin typeface="함초롬바탕"/>
              <a:cs typeface="함초롬바탕"/>
            </a:endParaRPr>
          </a:p>
        </p:txBody>
      </p:sp>
      <p:pic>
        <p:nvPicPr>
          <p:cNvPr id="110" name="object 110"/>
          <p:cNvPicPr/>
          <p:nvPr/>
        </p:nvPicPr>
        <p:blipFill>
          <a:blip r:embed="rId3" cstate="print"/>
          <a:stretch>
            <a:fillRect/>
          </a:stretch>
        </p:blipFill>
        <p:spPr>
          <a:xfrm>
            <a:off x="5180825" y="7371014"/>
            <a:ext cx="98425" cy="104775"/>
          </a:xfrm>
          <a:prstGeom prst="rect">
            <a:avLst/>
          </a:prstGeom>
        </p:spPr>
      </p:pic>
      <p:sp>
        <p:nvSpPr>
          <p:cNvPr id="111" name="object 111"/>
          <p:cNvSpPr txBox="1"/>
          <p:nvPr/>
        </p:nvSpPr>
        <p:spPr>
          <a:xfrm>
            <a:off x="1394307" y="7296515"/>
            <a:ext cx="5257800" cy="963294"/>
          </a:xfrm>
          <a:prstGeom prst="rect">
            <a:avLst/>
          </a:prstGeom>
        </p:spPr>
        <p:txBody>
          <a:bodyPr vert="horz" wrap="square" lIns="0" tIns="62865" rIns="0" bIns="0" rtlCol="0">
            <a:spAutoFit/>
          </a:bodyPr>
          <a:lstStyle/>
          <a:p>
            <a:pPr marL="12700">
              <a:lnSpc>
                <a:spcPct val="100000"/>
              </a:lnSpc>
              <a:spcBef>
                <a:spcPts val="495"/>
              </a:spcBef>
              <a:tabLst>
                <a:tab pos="1463675" algn="l"/>
                <a:tab pos="2052320" algn="l"/>
                <a:tab pos="3124835" algn="l"/>
              </a:tabLst>
            </a:pPr>
            <a:r>
              <a:rPr sz="900" b="1" spc="-10" dirty="0">
                <a:latin typeface="함초롬바탕"/>
                <a:cs typeface="함초롬바탕"/>
              </a:rPr>
              <a:t>FingerVision</a:t>
            </a:r>
            <a:r>
              <a:rPr sz="900" b="1" dirty="0">
                <a:latin typeface="함초롬바탕"/>
                <a:cs typeface="함초롬바탕"/>
              </a:rPr>
              <a:t>	</a:t>
            </a:r>
            <a:r>
              <a:rPr sz="900" spc="-25" dirty="0">
                <a:latin typeface="함초롬바탕"/>
                <a:cs typeface="함초롬바탕"/>
              </a:rPr>
              <a:t>일본</a:t>
            </a:r>
            <a:r>
              <a:rPr sz="900" dirty="0">
                <a:latin typeface="함초롬바탕"/>
                <a:cs typeface="함초롬바탕"/>
              </a:rPr>
              <a:t>	</a:t>
            </a:r>
            <a:r>
              <a:rPr sz="900" spc="-50" dirty="0">
                <a:latin typeface="함초롬돋움"/>
                <a:cs typeface="함초롬돋움"/>
              </a:rPr>
              <a:t>FingerVision</a:t>
            </a:r>
            <a:r>
              <a:rPr sz="900" spc="-5" dirty="0">
                <a:latin typeface="함초롬돋움"/>
                <a:cs typeface="함초롬돋움"/>
              </a:rPr>
              <a:t> </a:t>
            </a:r>
            <a:r>
              <a:rPr sz="900" spc="-25" dirty="0">
                <a:latin typeface="함초롬돋움"/>
                <a:cs typeface="함초롬돋움"/>
              </a:rPr>
              <a:t>R1</a:t>
            </a:r>
            <a:r>
              <a:rPr sz="900" dirty="0">
                <a:latin typeface="함초롬돋움"/>
                <a:cs typeface="함초롬돋움"/>
              </a:rPr>
              <a:t>	</a:t>
            </a:r>
            <a:r>
              <a:rPr sz="1350" spc="-120" baseline="3086" dirty="0">
                <a:latin typeface="함초롬바탕"/>
                <a:cs typeface="함초롬바탕"/>
              </a:rPr>
              <a:t>광학</a:t>
            </a:r>
            <a:r>
              <a:rPr sz="1350" spc="-247" baseline="3086" dirty="0">
                <a:latin typeface="함초롬바탕"/>
                <a:cs typeface="함초롬바탕"/>
              </a:rPr>
              <a:t> </a:t>
            </a:r>
            <a:r>
              <a:rPr sz="1350" spc="-120" baseline="3086" dirty="0">
                <a:latin typeface="함초롬바탕"/>
                <a:cs typeface="함초롬바탕"/>
              </a:rPr>
              <a:t>촉각</a:t>
            </a:r>
            <a:r>
              <a:rPr sz="1350" spc="-247" baseline="3086" dirty="0">
                <a:latin typeface="함초롬바탕"/>
                <a:cs typeface="함초롬바탕"/>
              </a:rPr>
              <a:t> </a:t>
            </a:r>
            <a:r>
              <a:rPr sz="1350" baseline="3086" dirty="0">
                <a:latin typeface="함초롬바탕"/>
                <a:cs typeface="함초롬바탕"/>
              </a:rPr>
              <a:t>센서</a:t>
            </a:r>
            <a:r>
              <a:rPr sz="1350" spc="202" baseline="3086" dirty="0">
                <a:latin typeface="함초롬바탕"/>
                <a:cs typeface="함초롬바탕"/>
              </a:rPr>
              <a:t>  </a:t>
            </a:r>
            <a:r>
              <a:rPr sz="1350" spc="-120" baseline="3086" dirty="0">
                <a:latin typeface="함초롬바탕"/>
                <a:cs typeface="함초롬바탕"/>
              </a:rPr>
              <a:t>착한</a:t>
            </a:r>
            <a:r>
              <a:rPr sz="1350" spc="-240" baseline="3086" dirty="0">
                <a:latin typeface="함초롬바탕"/>
                <a:cs typeface="함초롬바탕"/>
              </a:rPr>
              <a:t> </a:t>
            </a:r>
            <a:r>
              <a:rPr sz="1350" spc="-120" baseline="3086" dirty="0">
                <a:latin typeface="함초롬바탕"/>
                <a:cs typeface="함초롬바탕"/>
              </a:rPr>
              <a:t>로봇</a:t>
            </a:r>
            <a:r>
              <a:rPr sz="1350" spc="-247" baseline="3086" dirty="0">
                <a:latin typeface="함초롬바탕"/>
                <a:cs typeface="함초롬바탕"/>
              </a:rPr>
              <a:t> </a:t>
            </a:r>
            <a:r>
              <a:rPr sz="1350" spc="-37" baseline="3086" dirty="0">
                <a:latin typeface="함초롬바탕"/>
                <a:cs typeface="함초롬바탕"/>
              </a:rPr>
              <a:t>핸드</a:t>
            </a:r>
            <a:endParaRPr sz="1350" baseline="3086">
              <a:latin typeface="함초롬바탕"/>
              <a:cs typeface="함초롬바탕"/>
            </a:endParaRPr>
          </a:p>
          <a:p>
            <a:pPr marL="18415">
              <a:lnSpc>
                <a:spcPct val="100000"/>
              </a:lnSpc>
              <a:spcBef>
                <a:spcPts val="395"/>
              </a:spcBef>
              <a:tabLst>
                <a:tab pos="1463675" algn="l"/>
                <a:tab pos="2183130" algn="l"/>
                <a:tab pos="3124835" algn="l"/>
              </a:tabLst>
            </a:pPr>
            <a:r>
              <a:rPr sz="900" b="1" spc="-35" dirty="0">
                <a:latin typeface="함초롬바탕"/>
                <a:cs typeface="함초롬바탕"/>
              </a:rPr>
              <a:t>STUDIO</a:t>
            </a:r>
            <a:r>
              <a:rPr sz="900" b="1" spc="-70" dirty="0">
                <a:latin typeface="함초롬바탕"/>
                <a:cs typeface="함초롬바탕"/>
              </a:rPr>
              <a:t> </a:t>
            </a:r>
            <a:r>
              <a:rPr sz="900" b="1" spc="-25" dirty="0">
                <a:latin typeface="함초롬바탕"/>
                <a:cs typeface="함초롬바탕"/>
              </a:rPr>
              <a:t>LAB</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45" dirty="0">
                <a:latin typeface="함초롬돋움"/>
                <a:cs typeface="함초롬돋움"/>
              </a:rPr>
              <a:t>GENCY</a:t>
            </a:r>
            <a:r>
              <a:rPr sz="900" spc="-90" dirty="0">
                <a:latin typeface="함초롬돋움"/>
                <a:cs typeface="함초롬돋움"/>
              </a:rPr>
              <a:t> </a:t>
            </a:r>
            <a:r>
              <a:rPr sz="900" spc="-25" dirty="0">
                <a:latin typeface="함초롬돋움"/>
                <a:cs typeface="함초롬돋움"/>
              </a:rPr>
              <a:t>PB</a:t>
            </a:r>
            <a:r>
              <a:rPr sz="900" dirty="0">
                <a:latin typeface="함초롬돋움"/>
                <a:cs typeface="함초롬돋움"/>
              </a:rPr>
              <a:t>	</a:t>
            </a:r>
            <a:r>
              <a:rPr sz="1350" spc="-89" baseline="3086" dirty="0">
                <a:latin typeface="함초롬돋움"/>
                <a:cs typeface="함초롬돋움"/>
              </a:rPr>
              <a:t>AI</a:t>
            </a:r>
            <a:r>
              <a:rPr sz="1350" spc="-217" baseline="3086" dirty="0">
                <a:latin typeface="함초롬돋움"/>
                <a:cs typeface="함초롬돋움"/>
              </a:rPr>
              <a:t> </a:t>
            </a:r>
            <a:r>
              <a:rPr sz="1350" spc="-120" baseline="3086" dirty="0">
                <a:latin typeface="함초롬바탕"/>
                <a:cs typeface="함초롬바탕"/>
              </a:rPr>
              <a:t>기반</a:t>
            </a:r>
            <a:r>
              <a:rPr sz="1350" spc="-202" baseline="3086" dirty="0">
                <a:latin typeface="함초롬바탕"/>
                <a:cs typeface="함초롬바탕"/>
              </a:rPr>
              <a:t> </a:t>
            </a:r>
            <a:r>
              <a:rPr sz="1350" spc="-135" baseline="3086" dirty="0">
                <a:latin typeface="함초롬바탕"/>
                <a:cs typeface="함초롬바탕"/>
              </a:rPr>
              <a:t>사진작가</a:t>
            </a:r>
            <a:r>
              <a:rPr sz="1350" spc="-232" baseline="3086" dirty="0">
                <a:latin typeface="함초롬바탕"/>
                <a:cs typeface="함초롬바탕"/>
              </a:rPr>
              <a:t> </a:t>
            </a:r>
            <a:r>
              <a:rPr sz="1350" spc="-37" baseline="3086" dirty="0">
                <a:latin typeface="함초롬바탕"/>
                <a:cs typeface="함초롬바탕"/>
              </a:rPr>
              <a:t>로봇</a:t>
            </a:r>
            <a:endParaRPr sz="1350" baseline="3086">
              <a:latin typeface="함초롬바탕"/>
              <a:cs typeface="함초롬바탕"/>
            </a:endParaRPr>
          </a:p>
          <a:p>
            <a:pPr marL="57785">
              <a:lnSpc>
                <a:spcPct val="100000"/>
              </a:lnSpc>
              <a:spcBef>
                <a:spcPts val="400"/>
              </a:spcBef>
              <a:tabLst>
                <a:tab pos="1463675" algn="l"/>
                <a:tab pos="2256155" algn="l"/>
                <a:tab pos="3124835" algn="l"/>
              </a:tabLst>
            </a:pPr>
            <a:r>
              <a:rPr sz="900" b="1" spc="-10" dirty="0">
                <a:latin typeface="함초롬바탕"/>
                <a:cs typeface="함초롬바탕"/>
              </a:rPr>
              <a:t>HUROTICS</a:t>
            </a:r>
            <a:r>
              <a:rPr sz="900" b="1" dirty="0">
                <a:latin typeface="함초롬바탕"/>
                <a:cs typeface="함초롬바탕"/>
              </a:rPr>
              <a:t>	</a:t>
            </a:r>
            <a:r>
              <a:rPr sz="900" spc="-3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85" dirty="0">
                <a:latin typeface="함초롬돋움"/>
                <a:cs typeface="함초롬돋움"/>
              </a:rPr>
              <a:t>H-</a:t>
            </a:r>
            <a:r>
              <a:rPr sz="900" spc="-20" dirty="0">
                <a:latin typeface="함초롬돋움"/>
                <a:cs typeface="함초롬돋움"/>
              </a:rPr>
              <a:t>Medi</a:t>
            </a:r>
            <a:r>
              <a:rPr sz="900" dirty="0">
                <a:latin typeface="함초롬돋움"/>
                <a:cs typeface="함초롬돋움"/>
              </a:rPr>
              <a:t>	</a:t>
            </a:r>
            <a:r>
              <a:rPr sz="1350" baseline="3086" dirty="0">
                <a:latin typeface="함초롬바탕"/>
                <a:cs typeface="함초롬바탕"/>
              </a:rPr>
              <a:t>보행</a:t>
            </a:r>
            <a:r>
              <a:rPr sz="1350" spc="225" baseline="3086" dirty="0">
                <a:latin typeface="함초롬바탕"/>
                <a:cs typeface="함초롬바탕"/>
              </a:rPr>
              <a:t>  </a:t>
            </a:r>
            <a:r>
              <a:rPr sz="1350" spc="-89" baseline="3086" dirty="0">
                <a:latin typeface="함초롬바탕"/>
                <a:cs typeface="함초롬바탕"/>
              </a:rPr>
              <a:t>애</a:t>
            </a:r>
            <a:r>
              <a:rPr sz="1350" spc="-247" baseline="3086" dirty="0">
                <a:latin typeface="함초롬바탕"/>
                <a:cs typeface="함초롬바탕"/>
              </a:rPr>
              <a:t> </a:t>
            </a:r>
            <a:r>
              <a:rPr sz="1350" spc="-120" baseline="3086" dirty="0">
                <a:latin typeface="함초롬바탕"/>
                <a:cs typeface="함초롬바탕"/>
              </a:rPr>
              <a:t>위한</a:t>
            </a:r>
            <a:r>
              <a:rPr sz="1350" spc="-247" baseline="3086" dirty="0">
                <a:latin typeface="함초롬바탕"/>
                <a:cs typeface="함초롬바탕"/>
              </a:rPr>
              <a:t> </a:t>
            </a:r>
            <a:r>
              <a:rPr sz="1350" spc="-127" baseline="3086" dirty="0">
                <a:latin typeface="함초롬바탕"/>
                <a:cs typeface="함초롬바탕"/>
              </a:rPr>
              <a:t>올인원</a:t>
            </a:r>
            <a:r>
              <a:rPr sz="1350" spc="-247" baseline="3086" dirty="0">
                <a:latin typeface="함초롬바탕"/>
                <a:cs typeface="함초롬바탕"/>
              </a:rPr>
              <a:t> </a:t>
            </a:r>
            <a:r>
              <a:rPr sz="1350" spc="-135" baseline="3086" dirty="0">
                <a:latin typeface="함초롬바탕"/>
                <a:cs typeface="함초롬바탕"/>
              </a:rPr>
              <a:t>웨어러블</a:t>
            </a:r>
            <a:r>
              <a:rPr sz="1350" spc="-262" baseline="3086" dirty="0">
                <a:latin typeface="함초롬바탕"/>
                <a:cs typeface="함초롬바탕"/>
              </a:rPr>
              <a:t> </a:t>
            </a:r>
            <a:r>
              <a:rPr sz="1350" spc="-120" baseline="3086" dirty="0">
                <a:latin typeface="함초롬바탕"/>
                <a:cs typeface="함초롬바탕"/>
              </a:rPr>
              <a:t>의료</a:t>
            </a:r>
            <a:r>
              <a:rPr sz="1350" spc="-247" baseline="3086" dirty="0">
                <a:latin typeface="함초롬바탕"/>
                <a:cs typeface="함초롬바탕"/>
              </a:rPr>
              <a:t> </a:t>
            </a:r>
            <a:r>
              <a:rPr sz="1350" spc="-37" baseline="3086" dirty="0">
                <a:latin typeface="함초롬바탕"/>
                <a:cs typeface="함초롬바탕"/>
              </a:rPr>
              <a:t>로봇</a:t>
            </a:r>
            <a:endParaRPr sz="1350" baseline="3086">
              <a:latin typeface="함초롬바탕"/>
              <a:cs typeface="함초롬바탕"/>
            </a:endParaRPr>
          </a:p>
          <a:p>
            <a:pPr marL="53340">
              <a:lnSpc>
                <a:spcPct val="100000"/>
              </a:lnSpc>
              <a:spcBef>
                <a:spcPts val="395"/>
              </a:spcBef>
              <a:tabLst>
                <a:tab pos="1463675" algn="l"/>
                <a:tab pos="1930400" algn="l"/>
                <a:tab pos="3124835" algn="l"/>
              </a:tabLst>
            </a:pPr>
            <a:r>
              <a:rPr sz="900" b="1" spc="-10" dirty="0">
                <a:latin typeface="함초롬바탕"/>
                <a:cs typeface="함초롬바탕"/>
              </a:rPr>
              <a:t>Hypershell</a:t>
            </a:r>
            <a:r>
              <a:rPr sz="900" b="1" dirty="0">
                <a:latin typeface="함초롬바탕"/>
                <a:cs typeface="함초롬바탕"/>
              </a:rPr>
              <a:t>	</a:t>
            </a:r>
            <a:r>
              <a:rPr sz="900" spc="-25" dirty="0">
                <a:latin typeface="함초롬바탕"/>
                <a:cs typeface="함초롬바탕"/>
              </a:rPr>
              <a:t>중국</a:t>
            </a:r>
            <a:r>
              <a:rPr sz="900" dirty="0">
                <a:latin typeface="함초롬바탕"/>
                <a:cs typeface="함초롬바탕"/>
              </a:rPr>
              <a:t>	</a:t>
            </a:r>
            <a:r>
              <a:rPr sz="900" spc="-35" dirty="0">
                <a:latin typeface="함초롬돋움"/>
                <a:cs typeface="함초롬돋움"/>
              </a:rPr>
              <a:t>Hypershell</a:t>
            </a:r>
            <a:r>
              <a:rPr sz="900" spc="-15" dirty="0">
                <a:latin typeface="함초롬돋움"/>
                <a:cs typeface="함초롬돋움"/>
              </a:rPr>
              <a:t> </a:t>
            </a:r>
            <a:r>
              <a:rPr sz="900" spc="-40" dirty="0">
                <a:latin typeface="함초롬돋움"/>
                <a:cs typeface="함초롬돋움"/>
              </a:rPr>
              <a:t>Carbon</a:t>
            </a:r>
            <a:r>
              <a:rPr sz="900" spc="-5" dirty="0">
                <a:latin typeface="함초롬돋움"/>
                <a:cs typeface="함초롬돋움"/>
              </a:rPr>
              <a:t> </a:t>
            </a:r>
            <a:r>
              <a:rPr sz="900" spc="-50" dirty="0">
                <a:latin typeface="함초롬돋움"/>
                <a:cs typeface="함초롬돋움"/>
              </a:rPr>
              <a:t>X</a:t>
            </a:r>
            <a:r>
              <a:rPr sz="900" dirty="0">
                <a:latin typeface="함초롬돋움"/>
                <a:cs typeface="함초롬돋움"/>
              </a:rPr>
              <a:t>	</a:t>
            </a:r>
            <a:r>
              <a:rPr sz="1350" spc="-120" baseline="3086" dirty="0">
                <a:latin typeface="함초롬바탕"/>
                <a:cs typeface="함초롬바탕"/>
              </a:rPr>
              <a:t>야외</a:t>
            </a:r>
            <a:r>
              <a:rPr sz="1350" spc="-247" baseline="3086" dirty="0">
                <a:latin typeface="함초롬바탕"/>
                <a:cs typeface="함초롬바탕"/>
              </a:rPr>
              <a:t> </a:t>
            </a:r>
            <a:r>
              <a:rPr sz="1350" spc="-120" baseline="3086" dirty="0">
                <a:latin typeface="함초롬바탕"/>
                <a:cs typeface="함초롬바탕"/>
              </a:rPr>
              <a:t>활동</a:t>
            </a:r>
            <a:r>
              <a:rPr sz="1350" spc="-247" baseline="3086" dirty="0">
                <a:latin typeface="함초롬바탕"/>
                <a:cs typeface="함초롬바탕"/>
              </a:rPr>
              <a:t> </a:t>
            </a:r>
            <a:r>
              <a:rPr sz="1350" spc="-120" baseline="3086" dirty="0">
                <a:latin typeface="함초롬바탕"/>
                <a:cs typeface="함초롬바탕"/>
              </a:rPr>
              <a:t>지원</a:t>
            </a:r>
            <a:r>
              <a:rPr sz="1350" spc="-247" baseline="3086" dirty="0">
                <a:latin typeface="함초롬바탕"/>
                <a:cs typeface="함초롬바탕"/>
              </a:rPr>
              <a:t> </a:t>
            </a:r>
            <a:r>
              <a:rPr sz="1350" baseline="3086" dirty="0">
                <a:latin typeface="함초롬바탕"/>
                <a:cs typeface="함초롬바탕"/>
              </a:rPr>
              <a:t>외골격</a:t>
            </a:r>
            <a:r>
              <a:rPr sz="1350" spc="667" baseline="3086" dirty="0">
                <a:latin typeface="함초롬바탕"/>
                <a:cs typeface="함초롬바탕"/>
              </a:rPr>
              <a:t> </a:t>
            </a:r>
            <a:r>
              <a:rPr sz="1350" spc="-89" baseline="3086" dirty="0">
                <a:latin typeface="함초롬바탕"/>
                <a:cs typeface="함초롬바탕"/>
              </a:rPr>
              <a:t>치</a:t>
            </a:r>
            <a:r>
              <a:rPr sz="1350" spc="-247" baseline="3086" dirty="0">
                <a:latin typeface="함초롬바탕"/>
                <a:cs typeface="함초롬바탕"/>
              </a:rPr>
              <a:t> </a:t>
            </a:r>
            <a:r>
              <a:rPr sz="1350" spc="-37" baseline="3086" dirty="0">
                <a:latin typeface="함초롬바탕"/>
                <a:cs typeface="함초롬바탕"/>
              </a:rPr>
              <a:t>로봇</a:t>
            </a:r>
            <a:endParaRPr sz="1350" baseline="3086">
              <a:latin typeface="함초롬바탕"/>
              <a:cs typeface="함초롬바탕"/>
            </a:endParaRPr>
          </a:p>
          <a:p>
            <a:pPr marL="62865">
              <a:lnSpc>
                <a:spcPct val="100000"/>
              </a:lnSpc>
              <a:spcBef>
                <a:spcPts val="400"/>
              </a:spcBef>
              <a:tabLst>
                <a:tab pos="1463675" algn="l"/>
                <a:tab pos="1942464" algn="l"/>
                <a:tab pos="3124835" algn="l"/>
              </a:tabLst>
            </a:pPr>
            <a:r>
              <a:rPr sz="900" b="1" spc="-10" dirty="0">
                <a:latin typeface="함초롬바탕"/>
                <a:cs typeface="함초롬바탕"/>
              </a:rPr>
              <a:t>IMSYSTEM</a:t>
            </a:r>
            <a:r>
              <a:rPr sz="900" b="1" dirty="0">
                <a:latin typeface="함초롬바탕"/>
                <a:cs typeface="함초롬바탕"/>
              </a:rPr>
              <a:t>	</a:t>
            </a:r>
            <a:r>
              <a:rPr sz="900" spc="-3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10" dirty="0">
                <a:latin typeface="함초롬돋움"/>
                <a:cs typeface="함초롬돋움"/>
              </a:rPr>
              <a:t>IM_Pathfinder_Navi</a:t>
            </a:r>
            <a:r>
              <a:rPr sz="900" dirty="0">
                <a:latin typeface="함초롬돋움"/>
                <a:cs typeface="함초롬돋움"/>
              </a:rPr>
              <a:t>	</a:t>
            </a:r>
            <a:r>
              <a:rPr sz="1350" baseline="3086" dirty="0">
                <a:latin typeface="함초롬바탕"/>
                <a:cs typeface="함초롬바탕"/>
              </a:rPr>
              <a:t>임</a:t>
            </a:r>
            <a:r>
              <a:rPr sz="1350" spc="179" baseline="3086" dirty="0">
                <a:latin typeface="함초롬바탕"/>
                <a:cs typeface="함초롬바탕"/>
              </a:rPr>
              <a:t>  </a:t>
            </a:r>
            <a:r>
              <a:rPr sz="1350" spc="-89" baseline="3086" dirty="0">
                <a:latin typeface="함초롬바탕"/>
                <a:cs typeface="함초롬바탕"/>
              </a:rPr>
              <a:t>용</a:t>
            </a:r>
            <a:r>
              <a:rPr sz="1350" spc="-240" baseline="3086" dirty="0">
                <a:latin typeface="함초롬바탕"/>
                <a:cs typeface="함초롬바탕"/>
              </a:rPr>
              <a:t> </a:t>
            </a:r>
            <a:r>
              <a:rPr sz="1350" spc="-120" baseline="3086" dirty="0">
                <a:latin typeface="함초롬바탕"/>
                <a:cs typeface="함초롬바탕"/>
              </a:rPr>
              <a:t>정밀</a:t>
            </a:r>
            <a:r>
              <a:rPr sz="1350" spc="-247" baseline="3086" dirty="0">
                <a:latin typeface="함초롬바탕"/>
                <a:cs typeface="함초롬바탕"/>
              </a:rPr>
              <a:t> </a:t>
            </a:r>
            <a:r>
              <a:rPr sz="1350" spc="-120" baseline="3086" dirty="0">
                <a:latin typeface="함초롬바탕"/>
                <a:cs typeface="함초롬바탕"/>
              </a:rPr>
              <a:t>혈관</a:t>
            </a:r>
            <a:r>
              <a:rPr sz="1350" spc="-240" baseline="3086" dirty="0">
                <a:latin typeface="함초롬바탕"/>
                <a:cs typeface="함초롬바탕"/>
              </a:rPr>
              <a:t> </a:t>
            </a:r>
            <a:r>
              <a:rPr sz="1350" spc="-120" baseline="3086" dirty="0">
                <a:latin typeface="함초롬바탕"/>
                <a:cs typeface="함초롬바탕"/>
              </a:rPr>
              <a:t>중재</a:t>
            </a:r>
            <a:r>
              <a:rPr sz="1350" spc="-240" baseline="3086" dirty="0">
                <a:latin typeface="함초롬바탕"/>
                <a:cs typeface="함초롬바탕"/>
              </a:rPr>
              <a:t> </a:t>
            </a:r>
            <a:r>
              <a:rPr sz="1350" spc="-127" baseline="3086" dirty="0">
                <a:latin typeface="함초롬바탕"/>
                <a:cs typeface="함초롬바탕"/>
              </a:rPr>
              <a:t>시술용</a:t>
            </a:r>
            <a:r>
              <a:rPr sz="1350" spc="-240" baseline="3086" dirty="0">
                <a:latin typeface="함초롬바탕"/>
                <a:cs typeface="함초롬바탕"/>
              </a:rPr>
              <a:t> </a:t>
            </a:r>
            <a:r>
              <a:rPr sz="1350" spc="-135" baseline="3086" dirty="0">
                <a:latin typeface="함초롬바탕"/>
                <a:cs typeface="함초롬바탕"/>
              </a:rPr>
              <a:t>마이크로</a:t>
            </a:r>
            <a:r>
              <a:rPr sz="1350" spc="-262" baseline="3086" dirty="0">
                <a:latin typeface="함초롬바탕"/>
                <a:cs typeface="함초롬바탕"/>
              </a:rPr>
              <a:t> </a:t>
            </a:r>
            <a:r>
              <a:rPr sz="1350" spc="-52" baseline="3086" dirty="0">
                <a:latin typeface="함초롬바탕"/>
                <a:cs typeface="함초롬바탕"/>
              </a:rPr>
              <a:t>의료로봇</a:t>
            </a:r>
            <a:endParaRPr sz="1350" baseline="3086">
              <a:latin typeface="함초롬바탕"/>
              <a:cs typeface="함초롬바탕"/>
            </a:endParaRPr>
          </a:p>
        </p:txBody>
      </p:sp>
      <p:sp>
        <p:nvSpPr>
          <p:cNvPr id="112" name="object 112"/>
          <p:cNvSpPr txBox="1"/>
          <p:nvPr/>
        </p:nvSpPr>
        <p:spPr>
          <a:xfrm>
            <a:off x="4506696" y="8277095"/>
            <a:ext cx="1868170" cy="299720"/>
          </a:xfrm>
          <a:prstGeom prst="rect">
            <a:avLst/>
          </a:prstGeom>
        </p:spPr>
        <p:txBody>
          <a:bodyPr vert="horz" wrap="square" lIns="0" tIns="12700" rIns="0" bIns="0" rtlCol="0">
            <a:spAutoFit/>
          </a:bodyPr>
          <a:lstStyle/>
          <a:p>
            <a:pPr marL="12700" marR="5080">
              <a:lnSpc>
                <a:spcPct val="100000"/>
              </a:lnSpc>
              <a:spcBef>
                <a:spcPts val="100"/>
              </a:spcBef>
            </a:pPr>
            <a:r>
              <a:rPr sz="900" spc="-80" dirty="0">
                <a:latin typeface="함초롬바탕"/>
                <a:cs typeface="함초롬바탕"/>
              </a:rPr>
              <a:t>시선</a:t>
            </a:r>
            <a:r>
              <a:rPr sz="900" spc="-150" dirty="0">
                <a:latin typeface="함초롬바탕"/>
                <a:cs typeface="함초롬바탕"/>
              </a:rPr>
              <a:t> </a:t>
            </a:r>
            <a:r>
              <a:rPr sz="900" spc="-80" dirty="0">
                <a:latin typeface="함초롬바탕"/>
                <a:cs typeface="함초롬바탕"/>
              </a:rPr>
              <a:t>추적</a:t>
            </a:r>
            <a:r>
              <a:rPr sz="900" spc="-150" dirty="0">
                <a:latin typeface="함초롬바탕"/>
                <a:cs typeface="함초롬바탕"/>
              </a:rPr>
              <a:t> </a:t>
            </a:r>
            <a:r>
              <a:rPr sz="900" spc="-80" dirty="0">
                <a:latin typeface="함초롬바탕"/>
                <a:cs typeface="함초롬바탕"/>
              </a:rPr>
              <a:t>기술</a:t>
            </a:r>
            <a:r>
              <a:rPr sz="900" spc="-145" dirty="0">
                <a:latin typeface="함초롬바탕"/>
                <a:cs typeface="함초롬바탕"/>
              </a:rPr>
              <a:t> </a:t>
            </a:r>
            <a:r>
              <a:rPr sz="900" spc="-90" dirty="0">
                <a:latin typeface="함초롬바탕"/>
                <a:cs typeface="함초롬바탕"/>
              </a:rPr>
              <a:t>사용하여</a:t>
            </a:r>
            <a:r>
              <a:rPr sz="900" spc="-160" dirty="0">
                <a:latin typeface="함초롬바탕"/>
                <a:cs typeface="함초롬바탕"/>
              </a:rPr>
              <a:t> </a:t>
            </a:r>
            <a:r>
              <a:rPr sz="900" spc="-80" dirty="0">
                <a:latin typeface="함초롬바탕"/>
                <a:cs typeface="함초롬바탕"/>
              </a:rPr>
              <a:t>물체</a:t>
            </a:r>
            <a:r>
              <a:rPr sz="900" spc="-135" dirty="0">
                <a:latin typeface="함초롬바탕"/>
                <a:cs typeface="함초롬바탕"/>
              </a:rPr>
              <a:t> </a:t>
            </a:r>
            <a:r>
              <a:rPr sz="900" spc="-80" dirty="0">
                <a:latin typeface="함초롬바탕"/>
                <a:cs typeface="함초롬바탕"/>
              </a:rPr>
              <a:t>자동</a:t>
            </a:r>
            <a:r>
              <a:rPr sz="900" spc="-150" dirty="0">
                <a:latin typeface="함초롬바탕"/>
                <a:cs typeface="함초롬바탕"/>
              </a:rPr>
              <a:t> </a:t>
            </a:r>
            <a:r>
              <a:rPr sz="900" spc="-80" dirty="0">
                <a:latin typeface="함초롬바탕"/>
                <a:cs typeface="함초롬바탕"/>
              </a:rPr>
              <a:t>포착</a:t>
            </a:r>
            <a:r>
              <a:rPr sz="900" spc="-145" dirty="0">
                <a:latin typeface="함초롬바탕"/>
                <a:cs typeface="함초롬바탕"/>
              </a:rPr>
              <a:t> </a:t>
            </a:r>
            <a:r>
              <a:rPr sz="900" spc="-50" dirty="0">
                <a:latin typeface="함초롬바탕"/>
                <a:cs typeface="함초롬바탕"/>
              </a:rPr>
              <a:t>및 </a:t>
            </a:r>
            <a:r>
              <a:rPr sz="900" spc="-80" dirty="0">
                <a:latin typeface="함초롬바탕"/>
                <a:cs typeface="함초롬바탕"/>
              </a:rPr>
              <a:t>촉각</a:t>
            </a:r>
            <a:r>
              <a:rPr sz="900" spc="-150" dirty="0">
                <a:latin typeface="함초롬바탕"/>
                <a:cs typeface="함초롬바탕"/>
              </a:rPr>
              <a:t> </a:t>
            </a:r>
            <a:r>
              <a:rPr sz="900" spc="-85" dirty="0">
                <a:latin typeface="함초롬바탕"/>
                <a:cs typeface="함초롬바탕"/>
              </a:rPr>
              <a:t>피드백</a:t>
            </a:r>
            <a:r>
              <a:rPr sz="900" spc="-150" dirty="0">
                <a:latin typeface="함초롬바탕"/>
                <a:cs typeface="함초롬바탕"/>
              </a:rPr>
              <a:t> </a:t>
            </a:r>
            <a:r>
              <a:rPr sz="900" spc="-80" dirty="0">
                <a:latin typeface="함초롬바탕"/>
                <a:cs typeface="함초롬바탕"/>
              </a:rPr>
              <a:t>제공</a:t>
            </a:r>
            <a:r>
              <a:rPr sz="900" spc="-150" dirty="0">
                <a:latin typeface="함초롬바탕"/>
                <a:cs typeface="함초롬바탕"/>
              </a:rPr>
              <a:t> </a:t>
            </a:r>
            <a:r>
              <a:rPr sz="900" spc="-80" dirty="0">
                <a:latin typeface="함초롬바탕"/>
                <a:cs typeface="함초롬바탕"/>
              </a:rPr>
              <a:t>로봇</a:t>
            </a:r>
            <a:r>
              <a:rPr sz="900" spc="-150" dirty="0">
                <a:latin typeface="함초롬바탕"/>
                <a:cs typeface="함초롬바탕"/>
              </a:rPr>
              <a:t> </a:t>
            </a:r>
            <a:r>
              <a:rPr sz="900" spc="-50" dirty="0">
                <a:latin typeface="함초롬바탕"/>
                <a:cs typeface="함초롬바탕"/>
              </a:rPr>
              <a:t>팔</a:t>
            </a:r>
            <a:endParaRPr sz="900">
              <a:latin typeface="함초롬바탕"/>
              <a:cs typeface="함초롬바탕"/>
            </a:endParaRPr>
          </a:p>
        </p:txBody>
      </p:sp>
      <p:sp>
        <p:nvSpPr>
          <p:cNvPr id="113" name="object 113"/>
          <p:cNvSpPr txBox="1"/>
          <p:nvPr/>
        </p:nvSpPr>
        <p:spPr>
          <a:xfrm>
            <a:off x="4506696" y="8601822"/>
            <a:ext cx="1384935" cy="162560"/>
          </a:xfrm>
          <a:prstGeom prst="rect">
            <a:avLst/>
          </a:prstGeom>
        </p:spPr>
        <p:txBody>
          <a:bodyPr vert="horz" wrap="square" lIns="0" tIns="12700" rIns="0" bIns="0" rtlCol="0">
            <a:spAutoFit/>
          </a:bodyPr>
          <a:lstStyle/>
          <a:p>
            <a:pPr marL="12700">
              <a:lnSpc>
                <a:spcPct val="100000"/>
              </a:lnSpc>
              <a:spcBef>
                <a:spcPts val="100"/>
              </a:spcBef>
            </a:pPr>
            <a:r>
              <a:rPr sz="900" spc="-85" dirty="0">
                <a:latin typeface="함초롬바탕"/>
                <a:cs typeface="함초롬바탕"/>
              </a:rPr>
              <a:t>초경량</a:t>
            </a:r>
            <a:r>
              <a:rPr sz="900" spc="-140" dirty="0">
                <a:latin typeface="함초롬바탕"/>
                <a:cs typeface="함초롬바탕"/>
              </a:rPr>
              <a:t> </a:t>
            </a:r>
            <a:r>
              <a:rPr sz="900" spc="-90" dirty="0">
                <a:latin typeface="함초롬바탕"/>
                <a:cs typeface="함초롬바탕"/>
              </a:rPr>
              <a:t>보행보조</a:t>
            </a:r>
            <a:r>
              <a:rPr sz="900" spc="-150" dirty="0">
                <a:latin typeface="함초롬바탕"/>
                <a:cs typeface="함초롬바탕"/>
              </a:rPr>
              <a:t> </a:t>
            </a:r>
            <a:r>
              <a:rPr sz="900" spc="-90" dirty="0">
                <a:latin typeface="함초롬바탕"/>
                <a:cs typeface="함초롬바탕"/>
              </a:rPr>
              <a:t>웨어러블</a:t>
            </a:r>
            <a:r>
              <a:rPr sz="900" spc="-150" dirty="0">
                <a:latin typeface="함초롬바탕"/>
                <a:cs typeface="함초롬바탕"/>
              </a:rPr>
              <a:t> </a:t>
            </a:r>
            <a:r>
              <a:rPr sz="900" spc="-25" dirty="0">
                <a:latin typeface="함초롬바탕"/>
                <a:cs typeface="함초롬바탕"/>
              </a:rPr>
              <a:t>로봇</a:t>
            </a:r>
            <a:endParaRPr sz="900">
              <a:latin typeface="함초롬바탕"/>
              <a:cs typeface="함초롬바탕"/>
            </a:endParaRPr>
          </a:p>
        </p:txBody>
      </p:sp>
      <p:grpSp>
        <p:nvGrpSpPr>
          <p:cNvPr id="114" name="object 114"/>
          <p:cNvGrpSpPr/>
          <p:nvPr/>
        </p:nvGrpSpPr>
        <p:grpSpPr>
          <a:xfrm>
            <a:off x="5482806" y="8821138"/>
            <a:ext cx="206375" cy="104775"/>
            <a:chOff x="5482806" y="8821138"/>
            <a:chExt cx="206375" cy="104775"/>
          </a:xfrm>
        </p:grpSpPr>
        <p:pic>
          <p:nvPicPr>
            <p:cNvPr id="115" name="object 115"/>
            <p:cNvPicPr/>
            <p:nvPr/>
          </p:nvPicPr>
          <p:blipFill>
            <a:blip r:embed="rId3" cstate="print"/>
            <a:stretch>
              <a:fillRect/>
            </a:stretch>
          </p:blipFill>
          <p:spPr>
            <a:xfrm>
              <a:off x="5482806" y="8821138"/>
              <a:ext cx="98425" cy="104775"/>
            </a:xfrm>
            <a:prstGeom prst="rect">
              <a:avLst/>
            </a:prstGeom>
          </p:spPr>
        </p:pic>
        <p:pic>
          <p:nvPicPr>
            <p:cNvPr id="116" name="object 116"/>
            <p:cNvPicPr/>
            <p:nvPr/>
          </p:nvPicPr>
          <p:blipFill>
            <a:blip r:embed="rId7" cstate="print"/>
            <a:stretch>
              <a:fillRect/>
            </a:stretch>
          </p:blipFill>
          <p:spPr>
            <a:xfrm>
              <a:off x="5600192" y="8821138"/>
              <a:ext cx="88900" cy="104775"/>
            </a:xfrm>
            <a:prstGeom prst="rect">
              <a:avLst/>
            </a:prstGeom>
          </p:spPr>
        </p:pic>
      </p:grpSp>
      <p:sp>
        <p:nvSpPr>
          <p:cNvPr id="117" name="object 117"/>
          <p:cNvSpPr txBox="1"/>
          <p:nvPr/>
        </p:nvSpPr>
        <p:spPr>
          <a:xfrm>
            <a:off x="4506810" y="8789388"/>
            <a:ext cx="1525270" cy="162560"/>
          </a:xfrm>
          <a:prstGeom prst="rect">
            <a:avLst/>
          </a:prstGeom>
        </p:spPr>
        <p:txBody>
          <a:bodyPr vert="horz" wrap="square" lIns="0" tIns="12700" rIns="0" bIns="0" rtlCol="0">
            <a:spAutoFit/>
          </a:bodyPr>
          <a:lstStyle/>
          <a:p>
            <a:pPr marL="12700">
              <a:lnSpc>
                <a:spcPct val="100000"/>
              </a:lnSpc>
              <a:spcBef>
                <a:spcPts val="100"/>
              </a:spcBef>
            </a:pPr>
            <a:r>
              <a:rPr sz="900" spc="-85" dirty="0">
                <a:latin typeface="함초롬바탕"/>
                <a:cs typeface="함초롬바탕"/>
              </a:rPr>
              <a:t>태양광</a:t>
            </a:r>
            <a:r>
              <a:rPr sz="900" spc="-165" dirty="0">
                <a:latin typeface="함초롬바탕"/>
                <a:cs typeface="함초롬바탕"/>
              </a:rPr>
              <a:t> </a:t>
            </a:r>
            <a:r>
              <a:rPr sz="900" spc="-80" dirty="0">
                <a:latin typeface="함초롬바탕"/>
                <a:cs typeface="함초롬바탕"/>
              </a:rPr>
              <a:t>기반</a:t>
            </a:r>
            <a:r>
              <a:rPr sz="900" spc="-165" dirty="0">
                <a:latin typeface="함초롬바탕"/>
                <a:cs typeface="함초롬바탕"/>
              </a:rPr>
              <a:t> </a:t>
            </a:r>
            <a:r>
              <a:rPr sz="900" spc="-80" dirty="0">
                <a:latin typeface="함초롬바탕"/>
                <a:cs typeface="함초롬바탕"/>
              </a:rPr>
              <a:t>무선</a:t>
            </a:r>
            <a:r>
              <a:rPr sz="900" spc="-165" dirty="0">
                <a:latin typeface="함초롬바탕"/>
                <a:cs typeface="함초롬바탕"/>
              </a:rPr>
              <a:t> </a:t>
            </a:r>
            <a:r>
              <a:rPr sz="900" dirty="0">
                <a:latin typeface="함초롬바탕"/>
                <a:cs typeface="함초롬바탕"/>
              </a:rPr>
              <a:t>수영</a:t>
            </a:r>
            <a:r>
              <a:rPr sz="900" spc="430" dirty="0">
                <a:latin typeface="함초롬바탕"/>
                <a:cs typeface="함초롬바탕"/>
              </a:rPr>
              <a:t> </a:t>
            </a:r>
            <a:r>
              <a:rPr sz="900" spc="-60" dirty="0">
                <a:latin typeface="함초롬바탕"/>
                <a:cs typeface="함초롬바탕"/>
              </a:rPr>
              <a:t>소</a:t>
            </a:r>
            <a:r>
              <a:rPr sz="900" spc="-155" dirty="0">
                <a:latin typeface="함초롬바탕"/>
                <a:cs typeface="함초롬바탕"/>
              </a:rPr>
              <a:t> </a:t>
            </a:r>
            <a:r>
              <a:rPr sz="900" spc="-25" dirty="0">
                <a:latin typeface="함초롬바탕"/>
                <a:cs typeface="함초롬바탕"/>
              </a:rPr>
              <a:t>로봇</a:t>
            </a:r>
            <a:endParaRPr sz="900">
              <a:latin typeface="함초롬바탕"/>
              <a:cs typeface="함초롬바탕"/>
            </a:endParaRPr>
          </a:p>
        </p:txBody>
      </p:sp>
      <p:grpSp>
        <p:nvGrpSpPr>
          <p:cNvPr id="118" name="object 118"/>
          <p:cNvGrpSpPr/>
          <p:nvPr/>
        </p:nvGrpSpPr>
        <p:grpSpPr>
          <a:xfrm>
            <a:off x="3957827" y="8959596"/>
            <a:ext cx="864235" cy="241300"/>
            <a:chOff x="3957827" y="8959596"/>
            <a:chExt cx="864235" cy="241300"/>
          </a:xfrm>
        </p:grpSpPr>
        <p:pic>
          <p:nvPicPr>
            <p:cNvPr id="119" name="object 119"/>
            <p:cNvPicPr/>
            <p:nvPr/>
          </p:nvPicPr>
          <p:blipFill>
            <a:blip r:embed="rId8" cstate="print"/>
            <a:stretch>
              <a:fillRect/>
            </a:stretch>
          </p:blipFill>
          <p:spPr>
            <a:xfrm>
              <a:off x="3957827" y="8959596"/>
              <a:ext cx="214883" cy="240791"/>
            </a:xfrm>
            <a:prstGeom prst="rect">
              <a:avLst/>
            </a:prstGeom>
          </p:spPr>
        </p:pic>
        <p:pic>
          <p:nvPicPr>
            <p:cNvPr id="120" name="object 120"/>
            <p:cNvPicPr/>
            <p:nvPr/>
          </p:nvPicPr>
          <p:blipFill>
            <a:blip r:embed="rId3" cstate="print"/>
            <a:stretch>
              <a:fillRect/>
            </a:stretch>
          </p:blipFill>
          <p:spPr>
            <a:xfrm>
              <a:off x="4723443" y="9008672"/>
              <a:ext cx="98425" cy="104775"/>
            </a:xfrm>
            <a:prstGeom prst="rect">
              <a:avLst/>
            </a:prstGeom>
          </p:spPr>
        </p:pic>
      </p:grpSp>
      <p:sp>
        <p:nvSpPr>
          <p:cNvPr id="121" name="object 121"/>
          <p:cNvSpPr txBox="1"/>
          <p:nvPr/>
        </p:nvSpPr>
        <p:spPr>
          <a:xfrm>
            <a:off x="4506400" y="8976923"/>
            <a:ext cx="2243455" cy="162560"/>
          </a:xfrm>
          <a:prstGeom prst="rect">
            <a:avLst/>
          </a:prstGeom>
        </p:spPr>
        <p:txBody>
          <a:bodyPr vert="horz" wrap="square" lIns="0" tIns="12700" rIns="0" bIns="0" rtlCol="0">
            <a:spAutoFit/>
          </a:bodyPr>
          <a:lstStyle/>
          <a:p>
            <a:pPr marL="12700">
              <a:lnSpc>
                <a:spcPct val="100000"/>
              </a:lnSpc>
              <a:spcBef>
                <a:spcPts val="100"/>
              </a:spcBef>
            </a:pPr>
            <a:r>
              <a:rPr sz="900" dirty="0">
                <a:latin typeface="함초롬바탕"/>
                <a:cs typeface="함초롬바탕"/>
              </a:rPr>
              <a:t>이동</a:t>
            </a:r>
            <a:r>
              <a:rPr sz="900" spc="455" dirty="0">
                <a:latin typeface="함초롬바탕"/>
                <a:cs typeface="함초롬바탕"/>
              </a:rPr>
              <a:t> </a:t>
            </a:r>
            <a:r>
              <a:rPr sz="900" spc="-60" dirty="0">
                <a:latin typeface="함초롬바탕"/>
                <a:cs typeface="함초롬바탕"/>
              </a:rPr>
              <a:t>애</a:t>
            </a:r>
            <a:r>
              <a:rPr sz="900" spc="-175" dirty="0">
                <a:latin typeface="함초롬바탕"/>
                <a:cs typeface="함초롬바탕"/>
              </a:rPr>
              <a:t> </a:t>
            </a:r>
            <a:r>
              <a:rPr sz="900" spc="-80" dirty="0">
                <a:latin typeface="함초롬바탕"/>
                <a:cs typeface="함초롬바탕"/>
              </a:rPr>
              <a:t>환자</a:t>
            </a:r>
            <a:r>
              <a:rPr sz="900" spc="-165" dirty="0">
                <a:latin typeface="함초롬바탕"/>
                <a:cs typeface="함초롬바탕"/>
              </a:rPr>
              <a:t> </a:t>
            </a:r>
            <a:r>
              <a:rPr sz="900" spc="-80" dirty="0">
                <a:latin typeface="함초롬바탕"/>
                <a:cs typeface="함초롬바탕"/>
              </a:rPr>
              <a:t>재활</a:t>
            </a:r>
            <a:r>
              <a:rPr sz="900" spc="-165" dirty="0">
                <a:latin typeface="함초롬바탕"/>
                <a:cs typeface="함초롬바탕"/>
              </a:rPr>
              <a:t> </a:t>
            </a:r>
            <a:r>
              <a:rPr sz="900" spc="-90" dirty="0">
                <a:latin typeface="함초롬바탕"/>
                <a:cs typeface="함초롬바탕"/>
              </a:rPr>
              <a:t>치료위한</a:t>
            </a:r>
            <a:r>
              <a:rPr sz="900" spc="-175" dirty="0">
                <a:latin typeface="함초롬바탕"/>
                <a:cs typeface="함초롬바탕"/>
              </a:rPr>
              <a:t> </a:t>
            </a:r>
            <a:r>
              <a:rPr sz="900" spc="-90" dirty="0">
                <a:latin typeface="함초롬바탕"/>
                <a:cs typeface="함초롬바탕"/>
              </a:rPr>
              <a:t>웨어러블</a:t>
            </a:r>
            <a:r>
              <a:rPr sz="900" spc="-175" dirty="0">
                <a:latin typeface="함초롬바탕"/>
                <a:cs typeface="함초롬바탕"/>
              </a:rPr>
              <a:t> </a:t>
            </a:r>
            <a:r>
              <a:rPr sz="900" spc="-85" dirty="0">
                <a:latin typeface="함초롬바탕"/>
                <a:cs typeface="함초롬바탕"/>
              </a:rPr>
              <a:t>외골격</a:t>
            </a:r>
            <a:r>
              <a:rPr sz="900" spc="-165" dirty="0">
                <a:latin typeface="함초롬바탕"/>
                <a:cs typeface="함초롬바탕"/>
              </a:rPr>
              <a:t> </a:t>
            </a:r>
            <a:r>
              <a:rPr sz="900" spc="-25" dirty="0">
                <a:latin typeface="함초롬바탕"/>
                <a:cs typeface="함초롬바탕"/>
              </a:rPr>
              <a:t>로봇</a:t>
            </a:r>
            <a:endParaRPr sz="900">
              <a:latin typeface="함초롬바탕"/>
              <a:cs typeface="함초롬바탕"/>
            </a:endParaRPr>
          </a:p>
        </p:txBody>
      </p:sp>
      <p:sp>
        <p:nvSpPr>
          <p:cNvPr id="122" name="object 122"/>
          <p:cNvSpPr txBox="1"/>
          <p:nvPr/>
        </p:nvSpPr>
        <p:spPr>
          <a:xfrm>
            <a:off x="4506629" y="9164489"/>
            <a:ext cx="1525270" cy="162560"/>
          </a:xfrm>
          <a:prstGeom prst="rect">
            <a:avLst/>
          </a:prstGeom>
        </p:spPr>
        <p:txBody>
          <a:bodyPr vert="horz" wrap="square" lIns="0" tIns="12700" rIns="0" bIns="0" rtlCol="0">
            <a:spAutoFit/>
          </a:bodyPr>
          <a:lstStyle/>
          <a:p>
            <a:pPr marL="12700">
              <a:lnSpc>
                <a:spcPct val="100000"/>
              </a:lnSpc>
              <a:spcBef>
                <a:spcPts val="100"/>
              </a:spcBef>
            </a:pPr>
            <a:r>
              <a:rPr sz="900" spc="-80" dirty="0">
                <a:latin typeface="함초롬바탕"/>
                <a:cs typeface="함초롬바탕"/>
              </a:rPr>
              <a:t>야외</a:t>
            </a:r>
            <a:r>
              <a:rPr sz="900" spc="-150" dirty="0">
                <a:latin typeface="함초롬바탕"/>
                <a:cs typeface="함초롬바탕"/>
              </a:rPr>
              <a:t> </a:t>
            </a:r>
            <a:r>
              <a:rPr sz="900" spc="-80" dirty="0">
                <a:latin typeface="함초롬바탕"/>
                <a:cs typeface="함초롬바탕"/>
              </a:rPr>
              <a:t>공간</a:t>
            </a:r>
            <a:r>
              <a:rPr sz="900" spc="-150" dirty="0">
                <a:latin typeface="함초롬바탕"/>
                <a:cs typeface="함초롬바탕"/>
              </a:rPr>
              <a:t> </a:t>
            </a:r>
            <a:r>
              <a:rPr sz="900" spc="-85" dirty="0">
                <a:latin typeface="함초롬바탕"/>
                <a:cs typeface="함초롬바탕"/>
              </a:rPr>
              <a:t>자율적</a:t>
            </a:r>
            <a:r>
              <a:rPr sz="900" spc="-150" dirty="0">
                <a:latin typeface="함초롬바탕"/>
                <a:cs typeface="함초롬바탕"/>
              </a:rPr>
              <a:t> </a:t>
            </a:r>
            <a:r>
              <a:rPr sz="900" spc="-80" dirty="0">
                <a:latin typeface="함초롬바탕"/>
                <a:cs typeface="함초롬바탕"/>
              </a:rPr>
              <a:t>관리</a:t>
            </a:r>
            <a:r>
              <a:rPr sz="900" spc="-145" dirty="0">
                <a:latin typeface="함초롬바탕"/>
                <a:cs typeface="함초롬바탕"/>
              </a:rPr>
              <a:t> </a:t>
            </a:r>
            <a:r>
              <a:rPr sz="900" spc="-85" dirty="0">
                <a:latin typeface="함초롬바탕"/>
                <a:cs typeface="함초롬바탕"/>
              </a:rPr>
              <a:t>모듈형</a:t>
            </a:r>
            <a:r>
              <a:rPr sz="900" spc="-150" dirty="0">
                <a:latin typeface="함초롬바탕"/>
                <a:cs typeface="함초롬바탕"/>
              </a:rPr>
              <a:t> </a:t>
            </a:r>
            <a:r>
              <a:rPr sz="900" spc="-25" dirty="0">
                <a:latin typeface="함초롬바탕"/>
                <a:cs typeface="함초롬바탕"/>
              </a:rPr>
              <a:t>로봇</a:t>
            </a:r>
            <a:endParaRPr sz="900">
              <a:latin typeface="함초롬바탕"/>
              <a:cs typeface="함초롬바탕"/>
            </a:endParaRPr>
          </a:p>
        </p:txBody>
      </p:sp>
      <p:pic>
        <p:nvPicPr>
          <p:cNvPr id="123" name="object 123"/>
          <p:cNvPicPr/>
          <p:nvPr/>
        </p:nvPicPr>
        <p:blipFill>
          <a:blip r:embed="rId3" cstate="print"/>
          <a:stretch>
            <a:fillRect/>
          </a:stretch>
        </p:blipFill>
        <p:spPr>
          <a:xfrm>
            <a:off x="4795338" y="9383805"/>
            <a:ext cx="98425" cy="104775"/>
          </a:xfrm>
          <a:prstGeom prst="rect">
            <a:avLst/>
          </a:prstGeom>
        </p:spPr>
      </p:pic>
      <p:sp>
        <p:nvSpPr>
          <p:cNvPr id="124" name="object 124"/>
          <p:cNvSpPr txBox="1"/>
          <p:nvPr/>
        </p:nvSpPr>
        <p:spPr>
          <a:xfrm>
            <a:off x="4506743" y="9352055"/>
            <a:ext cx="1350010" cy="162560"/>
          </a:xfrm>
          <a:prstGeom prst="rect">
            <a:avLst/>
          </a:prstGeom>
        </p:spPr>
        <p:txBody>
          <a:bodyPr vert="horz" wrap="square" lIns="0" tIns="12700" rIns="0" bIns="0" rtlCol="0">
            <a:spAutoFit/>
          </a:bodyPr>
          <a:lstStyle/>
          <a:p>
            <a:pPr marL="12700">
              <a:lnSpc>
                <a:spcPct val="100000"/>
              </a:lnSpc>
              <a:spcBef>
                <a:spcPts val="100"/>
              </a:spcBef>
            </a:pPr>
            <a:r>
              <a:rPr sz="900" spc="-30" dirty="0">
                <a:latin typeface="함초롬돋움"/>
                <a:cs typeface="함초롬돋움"/>
              </a:rPr>
              <a:t>3D</a:t>
            </a:r>
            <a:r>
              <a:rPr sz="900" spc="-160" dirty="0">
                <a:latin typeface="함초롬돋움"/>
                <a:cs typeface="함초롬돋움"/>
              </a:rPr>
              <a:t> </a:t>
            </a:r>
            <a:r>
              <a:rPr sz="900" dirty="0">
                <a:latin typeface="함초롬바탕"/>
                <a:cs typeface="함초롬바탕"/>
              </a:rPr>
              <a:t>및</a:t>
            </a:r>
            <a:r>
              <a:rPr sz="900" spc="195" dirty="0">
                <a:latin typeface="함초롬바탕"/>
                <a:cs typeface="함초롬바탕"/>
              </a:rPr>
              <a:t>  </a:t>
            </a:r>
            <a:r>
              <a:rPr sz="900" spc="-80" dirty="0">
                <a:latin typeface="함초롬바탕"/>
                <a:cs typeface="함초롬바탕"/>
              </a:rPr>
              <a:t>애물</a:t>
            </a:r>
            <a:r>
              <a:rPr sz="900" spc="-160" dirty="0">
                <a:latin typeface="함초롬바탕"/>
                <a:cs typeface="함초롬바탕"/>
              </a:rPr>
              <a:t> </a:t>
            </a:r>
            <a:r>
              <a:rPr sz="900" spc="-80" dirty="0">
                <a:latin typeface="함초롬바탕"/>
                <a:cs typeface="함초롬바탕"/>
              </a:rPr>
              <a:t>감지</a:t>
            </a:r>
            <a:r>
              <a:rPr sz="900" spc="-165" dirty="0">
                <a:latin typeface="함초롬바탕"/>
                <a:cs typeface="함초롬바탕"/>
              </a:rPr>
              <a:t> </a:t>
            </a:r>
            <a:r>
              <a:rPr sz="900" spc="-65" dirty="0">
                <a:latin typeface="함초롬돋움"/>
                <a:cs typeface="함초롬돋움"/>
              </a:rPr>
              <a:t>LiDAR</a:t>
            </a:r>
            <a:r>
              <a:rPr sz="900" spc="-165" dirty="0">
                <a:latin typeface="함초롬돋움"/>
                <a:cs typeface="함초롬돋움"/>
              </a:rPr>
              <a:t> </a:t>
            </a:r>
            <a:r>
              <a:rPr sz="900" spc="-25" dirty="0">
                <a:latin typeface="함초롬바탕"/>
                <a:cs typeface="함초롬바탕"/>
              </a:rPr>
              <a:t>센서</a:t>
            </a:r>
            <a:endParaRPr sz="900">
              <a:latin typeface="함초롬바탕"/>
              <a:cs typeface="함초롬바탕"/>
            </a:endParaRPr>
          </a:p>
        </p:txBody>
      </p:sp>
      <p:sp>
        <p:nvSpPr>
          <p:cNvPr id="125" name="object 125"/>
          <p:cNvSpPr txBox="1"/>
          <p:nvPr/>
        </p:nvSpPr>
        <p:spPr>
          <a:xfrm>
            <a:off x="714468" y="8353333"/>
            <a:ext cx="3696335" cy="1552575"/>
          </a:xfrm>
          <a:prstGeom prst="rect">
            <a:avLst/>
          </a:prstGeom>
        </p:spPr>
        <p:txBody>
          <a:bodyPr vert="horz" wrap="square" lIns="0" tIns="12700" rIns="0" bIns="0" rtlCol="0">
            <a:spAutoFit/>
          </a:bodyPr>
          <a:lstStyle/>
          <a:p>
            <a:pPr marR="314960" algn="r">
              <a:lnSpc>
                <a:spcPct val="100000"/>
              </a:lnSpc>
              <a:spcBef>
                <a:spcPts val="100"/>
              </a:spcBef>
              <a:tabLst>
                <a:tab pos="1527175" algn="l"/>
                <a:tab pos="2243455" algn="l"/>
              </a:tabLst>
            </a:pPr>
            <a:r>
              <a:rPr sz="900" b="1" spc="-25" dirty="0">
                <a:latin typeface="함초롬바탕"/>
                <a:cs typeface="함초롬바탕"/>
              </a:rPr>
              <a:t>Kailas</a:t>
            </a:r>
            <a:r>
              <a:rPr sz="900" b="1" spc="-45" dirty="0">
                <a:latin typeface="함초롬바탕"/>
                <a:cs typeface="함초롬바탕"/>
              </a:rPr>
              <a:t> </a:t>
            </a:r>
            <a:r>
              <a:rPr sz="900" b="1" spc="-10" dirty="0">
                <a:latin typeface="함초롬바탕"/>
                <a:cs typeface="함초롬바탕"/>
              </a:rPr>
              <a:t>Robotics</a:t>
            </a:r>
            <a:r>
              <a:rPr sz="900" b="1" dirty="0">
                <a:latin typeface="함초롬바탕"/>
                <a:cs typeface="함초롬바탕"/>
              </a:rPr>
              <a:t>	</a:t>
            </a:r>
            <a:r>
              <a:rPr sz="900" spc="-25" dirty="0">
                <a:latin typeface="함초롬바탕"/>
                <a:cs typeface="함초롬바탕"/>
              </a:rPr>
              <a:t>일본</a:t>
            </a:r>
            <a:r>
              <a:rPr sz="900" dirty="0">
                <a:latin typeface="함초롬바탕"/>
                <a:cs typeface="함초롬바탕"/>
              </a:rPr>
              <a:t>	</a:t>
            </a:r>
            <a:r>
              <a:rPr sz="900" spc="-10" dirty="0">
                <a:latin typeface="함초롬돋움"/>
                <a:cs typeface="함초롬돋움"/>
              </a:rPr>
              <a:t>MobiRobo</a:t>
            </a:r>
            <a:endParaRPr sz="900">
              <a:latin typeface="함초롬돋움"/>
              <a:cs typeface="함초롬돋움"/>
            </a:endParaRPr>
          </a:p>
          <a:p>
            <a:pPr marL="719455">
              <a:lnSpc>
                <a:spcPct val="100000"/>
              </a:lnSpc>
              <a:spcBef>
                <a:spcPts val="935"/>
              </a:spcBef>
              <a:tabLst>
                <a:tab pos="2143125" algn="l"/>
                <a:tab pos="2548890" algn="l"/>
              </a:tabLst>
            </a:pPr>
            <a:r>
              <a:rPr sz="900" b="1" spc="-10" dirty="0">
                <a:latin typeface="함초롬바탕"/>
                <a:cs typeface="함초롬바탕"/>
              </a:rPr>
              <a:t>WIRobotics</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45" dirty="0">
                <a:latin typeface="함초롬돋움"/>
                <a:cs typeface="함초롬돋움"/>
              </a:rPr>
              <a:t>Wearable</a:t>
            </a:r>
            <a:r>
              <a:rPr sz="900" spc="-35" dirty="0">
                <a:latin typeface="함초롬돋움"/>
                <a:cs typeface="함초롬돋움"/>
              </a:rPr>
              <a:t> </a:t>
            </a:r>
            <a:r>
              <a:rPr sz="900" spc="-25" dirty="0">
                <a:latin typeface="함초롬돋움"/>
                <a:cs typeface="함초롬돋움"/>
              </a:rPr>
              <a:t>Mobility WIM</a:t>
            </a:r>
            <a:endParaRPr sz="900">
              <a:latin typeface="함초롬돋움"/>
              <a:cs typeface="함초롬돋움"/>
            </a:endParaRPr>
          </a:p>
          <a:p>
            <a:pPr marL="695325">
              <a:lnSpc>
                <a:spcPct val="100000"/>
              </a:lnSpc>
              <a:spcBef>
                <a:spcPts val="395"/>
              </a:spcBef>
              <a:tabLst>
                <a:tab pos="2143125" algn="l"/>
                <a:tab pos="2856865" algn="l"/>
              </a:tabLst>
            </a:pPr>
            <a:r>
              <a:rPr sz="900" b="1" spc="-25" dirty="0">
                <a:latin typeface="함초롬바탕"/>
                <a:cs typeface="함초롬바탕"/>
              </a:rPr>
              <a:t>Wybotics</a:t>
            </a:r>
            <a:r>
              <a:rPr sz="900" b="1" spc="-35" dirty="0">
                <a:latin typeface="함초롬바탕"/>
                <a:cs typeface="함초롬바탕"/>
              </a:rPr>
              <a:t> </a:t>
            </a:r>
            <a:r>
              <a:rPr sz="900" b="1" spc="-25" dirty="0">
                <a:latin typeface="함초롬바탕"/>
                <a:cs typeface="함초롬바탕"/>
              </a:rPr>
              <a:t>Co</a:t>
            </a:r>
            <a:r>
              <a:rPr sz="900" b="1" dirty="0">
                <a:latin typeface="함초롬바탕"/>
                <a:cs typeface="함초롬바탕"/>
              </a:rPr>
              <a:t>	</a:t>
            </a:r>
            <a:r>
              <a:rPr sz="900" spc="-25" dirty="0">
                <a:latin typeface="함초롬바탕"/>
                <a:cs typeface="함초롬바탕"/>
              </a:rPr>
              <a:t>중국</a:t>
            </a:r>
            <a:r>
              <a:rPr sz="900" dirty="0">
                <a:latin typeface="함초롬바탕"/>
                <a:cs typeface="함초롬바탕"/>
              </a:rPr>
              <a:t>	</a:t>
            </a:r>
            <a:r>
              <a:rPr sz="900" spc="-35" dirty="0">
                <a:latin typeface="함초롬돋움"/>
                <a:cs typeface="함초롬돋움"/>
              </a:rPr>
              <a:t>WYBOT</a:t>
            </a:r>
            <a:r>
              <a:rPr sz="900" spc="-105" dirty="0">
                <a:latin typeface="함초롬돋움"/>
                <a:cs typeface="함초롬돋움"/>
              </a:rPr>
              <a:t> </a:t>
            </a:r>
            <a:r>
              <a:rPr sz="900" spc="-25" dirty="0">
                <a:latin typeface="함초롬돋움"/>
                <a:cs typeface="함초롬돋움"/>
              </a:rPr>
              <a:t>S2</a:t>
            </a:r>
            <a:endParaRPr sz="900">
              <a:latin typeface="함초롬돋움"/>
              <a:cs typeface="함초롬돋움"/>
            </a:endParaRPr>
          </a:p>
          <a:p>
            <a:pPr marR="377825" algn="r">
              <a:lnSpc>
                <a:spcPct val="100000"/>
              </a:lnSpc>
              <a:spcBef>
                <a:spcPts val="400"/>
              </a:spcBef>
              <a:tabLst>
                <a:tab pos="1772285" algn="l"/>
                <a:tab pos="2517775" algn="l"/>
              </a:tabLst>
            </a:pPr>
            <a:r>
              <a:rPr sz="900" b="1" spc="-20" dirty="0">
                <a:latin typeface="함초롬바탕"/>
                <a:cs typeface="함초롬바탕"/>
              </a:rPr>
              <a:t>Human</a:t>
            </a:r>
            <a:r>
              <a:rPr sz="900" b="1" spc="-90" dirty="0">
                <a:latin typeface="함초롬바탕"/>
                <a:cs typeface="함초롬바탕"/>
              </a:rPr>
              <a:t> </a:t>
            </a:r>
            <a:r>
              <a:rPr sz="900" b="1" spc="-10" dirty="0">
                <a:latin typeface="함초롬바탕"/>
                <a:cs typeface="함초롬바탕"/>
              </a:rPr>
              <a:t>In</a:t>
            </a:r>
            <a:r>
              <a:rPr sz="900" b="1" spc="-95" dirty="0">
                <a:latin typeface="함초롬바탕"/>
                <a:cs typeface="함초롬바탕"/>
              </a:rPr>
              <a:t> </a:t>
            </a:r>
            <a:r>
              <a:rPr sz="900" b="1" spc="-10" dirty="0">
                <a:latin typeface="함초롬바탕"/>
                <a:cs typeface="함초롬바탕"/>
              </a:rPr>
              <a:t>Motion</a:t>
            </a:r>
            <a:r>
              <a:rPr sz="900" b="1" spc="-114" dirty="0">
                <a:latin typeface="함초롬바탕"/>
                <a:cs typeface="함초롬바탕"/>
              </a:rPr>
              <a:t> </a:t>
            </a:r>
            <a:r>
              <a:rPr sz="900" b="1" spc="-10" dirty="0">
                <a:latin typeface="함초롬바탕"/>
                <a:cs typeface="함초롬바탕"/>
              </a:rPr>
              <a:t>Robotics</a:t>
            </a:r>
            <a:r>
              <a:rPr sz="900" b="1" dirty="0">
                <a:latin typeface="함초롬바탕"/>
                <a:cs typeface="함초롬바탕"/>
              </a:rPr>
              <a:t>	</a:t>
            </a:r>
            <a:r>
              <a:rPr sz="900" spc="-25" dirty="0">
                <a:latin typeface="함초롬바탕"/>
                <a:cs typeface="함초롬바탕"/>
              </a:rPr>
              <a:t>캐나다</a:t>
            </a:r>
            <a:r>
              <a:rPr sz="900" dirty="0">
                <a:latin typeface="함초롬바탕"/>
                <a:cs typeface="함초롬바탕"/>
              </a:rPr>
              <a:t>	</a:t>
            </a:r>
            <a:r>
              <a:rPr sz="900" spc="-10" dirty="0">
                <a:latin typeface="함초롬돋움"/>
                <a:cs typeface="함초롬돋움"/>
              </a:rPr>
              <a:t>XoMotion</a:t>
            </a:r>
            <a:endParaRPr sz="900">
              <a:latin typeface="함초롬돋움"/>
              <a:cs typeface="함초롬돋움"/>
            </a:endParaRPr>
          </a:p>
          <a:p>
            <a:pPr marR="431165" algn="r">
              <a:lnSpc>
                <a:spcPct val="100000"/>
              </a:lnSpc>
              <a:spcBef>
                <a:spcPts val="395"/>
              </a:spcBef>
              <a:tabLst>
                <a:tab pos="1956435" algn="l"/>
                <a:tab pos="2784475" algn="l"/>
              </a:tabLst>
            </a:pPr>
            <a:r>
              <a:rPr sz="900" b="1" spc="-30" dirty="0">
                <a:latin typeface="함초롬바탕"/>
                <a:cs typeface="함초롬바탕"/>
              </a:rPr>
              <a:t>Shenzhen</a:t>
            </a:r>
            <a:r>
              <a:rPr sz="900" b="1" spc="-40" dirty="0">
                <a:latin typeface="함초롬바탕"/>
                <a:cs typeface="함초롬바탕"/>
              </a:rPr>
              <a:t> </a:t>
            </a:r>
            <a:r>
              <a:rPr sz="900" b="1" spc="-25" dirty="0">
                <a:latin typeface="함초롬바탕"/>
                <a:cs typeface="함초롬바탕"/>
              </a:rPr>
              <a:t>Hanyang</a:t>
            </a:r>
            <a:r>
              <a:rPr sz="900" b="1" spc="-15" dirty="0">
                <a:latin typeface="함초롬바탕"/>
                <a:cs typeface="함초롬바탕"/>
              </a:rPr>
              <a:t> </a:t>
            </a:r>
            <a:r>
              <a:rPr sz="900" b="1" spc="-10" dirty="0">
                <a:latin typeface="함초롬바탕"/>
                <a:cs typeface="함초롬바탕"/>
              </a:rPr>
              <a:t>Technology</a:t>
            </a:r>
            <a:r>
              <a:rPr sz="900" b="1" dirty="0">
                <a:latin typeface="함초롬바탕"/>
                <a:cs typeface="함초롬바탕"/>
              </a:rPr>
              <a:t>	</a:t>
            </a:r>
            <a:r>
              <a:rPr sz="900" spc="-25" dirty="0">
                <a:latin typeface="함초롬바탕"/>
                <a:cs typeface="함초롬바탕"/>
              </a:rPr>
              <a:t>중국</a:t>
            </a:r>
            <a:r>
              <a:rPr sz="900" dirty="0">
                <a:latin typeface="함초롬바탕"/>
                <a:cs typeface="함초롬바탕"/>
              </a:rPr>
              <a:t>	</a:t>
            </a:r>
            <a:r>
              <a:rPr sz="900" spc="-10" dirty="0">
                <a:latin typeface="함초롬돋움"/>
                <a:cs typeface="함초롬돋움"/>
              </a:rPr>
              <a:t>Yarbo</a:t>
            </a:r>
            <a:endParaRPr sz="900">
              <a:latin typeface="함초롬돋움"/>
              <a:cs typeface="함초롬돋움"/>
            </a:endParaRPr>
          </a:p>
          <a:p>
            <a:pPr marR="330835" algn="r">
              <a:lnSpc>
                <a:spcPct val="100000"/>
              </a:lnSpc>
              <a:spcBef>
                <a:spcPts val="400"/>
              </a:spcBef>
              <a:tabLst>
                <a:tab pos="1706880" algn="l"/>
                <a:tab pos="2440305" algn="l"/>
              </a:tabLst>
            </a:pPr>
            <a:r>
              <a:rPr sz="900" b="1" spc="-20" dirty="0">
                <a:latin typeface="함초롬바탕"/>
                <a:cs typeface="함초롬바탕"/>
              </a:rPr>
              <a:t>Lumotive</a:t>
            </a:r>
            <a:r>
              <a:rPr sz="900" b="1" spc="-70" dirty="0">
                <a:latin typeface="함초롬바탕"/>
                <a:cs typeface="함초롬바탕"/>
              </a:rPr>
              <a:t> </a:t>
            </a:r>
            <a:r>
              <a:rPr sz="900" b="1" spc="-10" dirty="0">
                <a:latin typeface="함초롬바탕"/>
                <a:cs typeface="함초롬바탕"/>
              </a:rPr>
              <a:t>and</a:t>
            </a:r>
            <a:r>
              <a:rPr sz="900" b="1" spc="-90" dirty="0">
                <a:latin typeface="함초롬바탕"/>
                <a:cs typeface="함초롬바탕"/>
              </a:rPr>
              <a:t> </a:t>
            </a:r>
            <a:r>
              <a:rPr sz="900" b="1" spc="-10" dirty="0">
                <a:latin typeface="함초롬바탕"/>
                <a:cs typeface="함초롬바탕"/>
              </a:rPr>
              <a:t>Hokuyo</a:t>
            </a:r>
            <a:r>
              <a:rPr sz="900" b="1" dirty="0">
                <a:latin typeface="함초롬바탕"/>
                <a:cs typeface="함초롬바탕"/>
              </a:rPr>
              <a:t>	</a:t>
            </a:r>
            <a:r>
              <a:rPr sz="900" spc="-25" dirty="0">
                <a:latin typeface="함초롬바탕"/>
                <a:cs typeface="함초롬바탕"/>
              </a:rPr>
              <a:t>일본</a:t>
            </a:r>
            <a:r>
              <a:rPr sz="900" dirty="0">
                <a:latin typeface="함초롬바탕"/>
                <a:cs typeface="함초롬바탕"/>
              </a:rPr>
              <a:t>	</a:t>
            </a:r>
            <a:r>
              <a:rPr sz="900" spc="-95" dirty="0">
                <a:latin typeface="함초롬돋움"/>
                <a:cs typeface="함초롬돋움"/>
              </a:rPr>
              <a:t>YLM-</a:t>
            </a:r>
            <a:r>
              <a:rPr sz="900" spc="-20" dirty="0">
                <a:latin typeface="함초롬돋움"/>
                <a:cs typeface="함초롬돋움"/>
              </a:rPr>
              <a:t>10LX</a:t>
            </a:r>
            <a:endParaRPr sz="900">
              <a:latin typeface="함초롬돋움"/>
              <a:cs typeface="함초롬돋움"/>
            </a:endParaRPr>
          </a:p>
          <a:p>
            <a:pPr marL="824865">
              <a:lnSpc>
                <a:spcPct val="100000"/>
              </a:lnSpc>
              <a:spcBef>
                <a:spcPts val="395"/>
              </a:spcBef>
              <a:tabLst>
                <a:tab pos="2143125" algn="l"/>
                <a:tab pos="2782570" algn="l"/>
              </a:tabLst>
            </a:pPr>
            <a:r>
              <a:rPr sz="900" b="1" spc="-10" dirty="0">
                <a:latin typeface="함초롬바탕"/>
                <a:cs typeface="함초롬바탕"/>
              </a:rPr>
              <a:t>THOTH</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10" dirty="0">
                <a:latin typeface="함초롬돋움"/>
                <a:cs typeface="함초롬돋움"/>
              </a:rPr>
              <a:t>DisMantleBot</a:t>
            </a:r>
            <a:endParaRPr sz="900">
              <a:latin typeface="함초롬돋움"/>
              <a:cs typeface="함초롬돋움"/>
            </a:endParaRPr>
          </a:p>
          <a:p>
            <a:pPr marL="12700">
              <a:lnSpc>
                <a:spcPct val="100000"/>
              </a:lnSpc>
              <a:spcBef>
                <a:spcPts val="580"/>
              </a:spcBef>
            </a:pPr>
            <a:r>
              <a:rPr sz="800" spc="-10" dirty="0">
                <a:solidFill>
                  <a:srgbClr val="7C7C7C"/>
                </a:solidFill>
                <a:latin typeface="함초롬돋움"/>
                <a:cs typeface="함초롬돋움"/>
              </a:rPr>
              <a:t>Source:</a:t>
            </a:r>
            <a:r>
              <a:rPr sz="800" spc="-45" dirty="0">
                <a:solidFill>
                  <a:srgbClr val="7C7C7C"/>
                </a:solidFill>
                <a:latin typeface="함초롬돋움"/>
                <a:cs typeface="함초롬돋움"/>
              </a:rPr>
              <a:t> </a:t>
            </a:r>
            <a:r>
              <a:rPr sz="800" spc="-10" dirty="0">
                <a:solidFill>
                  <a:srgbClr val="7C7C7C"/>
                </a:solidFill>
                <a:latin typeface="함초롬돋움"/>
                <a:cs typeface="함초롬돋움"/>
              </a:rPr>
              <a:t>CTA,</a:t>
            </a:r>
            <a:r>
              <a:rPr sz="800" spc="-45" dirty="0">
                <a:solidFill>
                  <a:srgbClr val="7C7C7C"/>
                </a:solidFill>
                <a:latin typeface="함초롬돋움"/>
                <a:cs typeface="함초롬돋움"/>
              </a:rPr>
              <a:t> </a:t>
            </a:r>
            <a:r>
              <a:rPr sz="800" spc="-40" dirty="0">
                <a:solidFill>
                  <a:srgbClr val="7C7C7C"/>
                </a:solidFill>
                <a:latin typeface="함초롬바탕"/>
                <a:cs typeface="함초롬바탕"/>
              </a:rPr>
              <a:t>언론보도종합</a:t>
            </a:r>
            <a:r>
              <a:rPr sz="800" spc="-40" dirty="0">
                <a:solidFill>
                  <a:srgbClr val="7C7C7C"/>
                </a:solidFill>
                <a:latin typeface="함초롬돋움"/>
                <a:cs typeface="함초롬돋움"/>
              </a:rPr>
              <a:t>,</a:t>
            </a:r>
            <a:r>
              <a:rPr sz="800" spc="-75"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p:txBody>
      </p:sp>
      <p:sp>
        <p:nvSpPr>
          <p:cNvPr id="126" name="object 126"/>
          <p:cNvSpPr txBox="1"/>
          <p:nvPr/>
        </p:nvSpPr>
        <p:spPr>
          <a:xfrm>
            <a:off x="4506629" y="9539621"/>
            <a:ext cx="1767839" cy="162560"/>
          </a:xfrm>
          <a:prstGeom prst="rect">
            <a:avLst/>
          </a:prstGeom>
        </p:spPr>
        <p:txBody>
          <a:bodyPr vert="horz" wrap="square" lIns="0" tIns="12700" rIns="0" bIns="0" rtlCol="0">
            <a:spAutoFit/>
          </a:bodyPr>
          <a:lstStyle/>
          <a:p>
            <a:pPr marL="12700">
              <a:lnSpc>
                <a:spcPct val="100000"/>
              </a:lnSpc>
              <a:spcBef>
                <a:spcPts val="100"/>
              </a:spcBef>
            </a:pPr>
            <a:r>
              <a:rPr sz="900" spc="-55" dirty="0">
                <a:latin typeface="함초롬돋움"/>
                <a:cs typeface="함초롬돋움"/>
              </a:rPr>
              <a:t>EV</a:t>
            </a:r>
            <a:r>
              <a:rPr sz="900" spc="-150" dirty="0">
                <a:latin typeface="함초롬돋움"/>
                <a:cs typeface="함초롬돋움"/>
              </a:rPr>
              <a:t> </a:t>
            </a:r>
            <a:r>
              <a:rPr sz="900" spc="-85" dirty="0">
                <a:latin typeface="함초롬바탕"/>
                <a:cs typeface="함초롬바탕"/>
              </a:rPr>
              <a:t>배터리</a:t>
            </a:r>
            <a:r>
              <a:rPr sz="900" spc="-150" dirty="0">
                <a:latin typeface="함초롬바탕"/>
                <a:cs typeface="함초롬바탕"/>
              </a:rPr>
              <a:t> </a:t>
            </a:r>
            <a:r>
              <a:rPr sz="900" spc="-80" dirty="0">
                <a:latin typeface="함초롬바탕"/>
                <a:cs typeface="함초롬바탕"/>
              </a:rPr>
              <a:t>해체</a:t>
            </a:r>
            <a:r>
              <a:rPr sz="900" spc="-150" dirty="0">
                <a:latin typeface="함초롬바탕"/>
                <a:cs typeface="함초롬바탕"/>
              </a:rPr>
              <a:t> </a:t>
            </a:r>
            <a:r>
              <a:rPr sz="900" spc="-80" dirty="0">
                <a:latin typeface="함초롬바탕"/>
                <a:cs typeface="함초롬바탕"/>
              </a:rPr>
              <a:t>위한</a:t>
            </a:r>
            <a:r>
              <a:rPr sz="900" spc="-150" dirty="0">
                <a:latin typeface="함초롬바탕"/>
                <a:cs typeface="함초롬바탕"/>
              </a:rPr>
              <a:t> </a:t>
            </a:r>
            <a:r>
              <a:rPr sz="900" spc="-85" dirty="0">
                <a:latin typeface="함초롬바탕"/>
                <a:cs typeface="함초롬바탕"/>
              </a:rPr>
              <a:t>모듈식</a:t>
            </a:r>
            <a:r>
              <a:rPr sz="900" spc="-145" dirty="0">
                <a:latin typeface="함초롬바탕"/>
                <a:cs typeface="함초롬바탕"/>
              </a:rPr>
              <a:t> </a:t>
            </a:r>
            <a:r>
              <a:rPr sz="900" spc="-80" dirty="0">
                <a:latin typeface="함초롬바탕"/>
                <a:cs typeface="함초롬바탕"/>
              </a:rPr>
              <a:t>로봇</a:t>
            </a:r>
            <a:r>
              <a:rPr sz="900" spc="-150" dirty="0">
                <a:latin typeface="함초롬바탕"/>
                <a:cs typeface="함초롬바탕"/>
              </a:rPr>
              <a:t> </a:t>
            </a:r>
            <a:r>
              <a:rPr sz="900" spc="-25" dirty="0">
                <a:latin typeface="함초롬바탕"/>
                <a:cs typeface="함초롬바탕"/>
              </a:rPr>
              <a:t>시스템</a:t>
            </a:r>
            <a:endParaRPr sz="900">
              <a:latin typeface="함초롬바탕"/>
              <a:cs typeface="함초롬바탕"/>
            </a:endParaRPr>
          </a:p>
        </p:txBody>
      </p:sp>
      <p:grpSp>
        <p:nvGrpSpPr>
          <p:cNvPr id="127" name="object 127"/>
          <p:cNvGrpSpPr/>
          <p:nvPr/>
        </p:nvGrpSpPr>
        <p:grpSpPr>
          <a:xfrm>
            <a:off x="562355" y="7748016"/>
            <a:ext cx="550545" cy="469900"/>
            <a:chOff x="562355" y="7748016"/>
            <a:chExt cx="550545" cy="469900"/>
          </a:xfrm>
        </p:grpSpPr>
        <p:pic>
          <p:nvPicPr>
            <p:cNvPr id="128" name="object 128"/>
            <p:cNvPicPr/>
            <p:nvPr/>
          </p:nvPicPr>
          <p:blipFill>
            <a:blip r:embed="rId9" cstate="print"/>
            <a:stretch>
              <a:fillRect/>
            </a:stretch>
          </p:blipFill>
          <p:spPr>
            <a:xfrm>
              <a:off x="562355" y="7748016"/>
              <a:ext cx="550163" cy="469391"/>
            </a:xfrm>
            <a:prstGeom prst="rect">
              <a:avLst/>
            </a:prstGeom>
          </p:spPr>
        </p:pic>
        <p:sp>
          <p:nvSpPr>
            <p:cNvPr id="129" name="object 129"/>
            <p:cNvSpPr/>
            <p:nvPr/>
          </p:nvSpPr>
          <p:spPr>
            <a:xfrm>
              <a:off x="638174" y="7822678"/>
              <a:ext cx="396240" cy="319405"/>
            </a:xfrm>
            <a:custGeom>
              <a:avLst/>
              <a:gdLst/>
              <a:ahLst/>
              <a:cxnLst/>
              <a:rect l="l" t="t" r="r" b="b"/>
              <a:pathLst>
                <a:path w="396240" h="319404">
                  <a:moveTo>
                    <a:pt x="236080" y="0"/>
                  </a:moveTo>
                  <a:lnTo>
                    <a:pt x="0" y="0"/>
                  </a:lnTo>
                  <a:lnTo>
                    <a:pt x="0" y="319379"/>
                  </a:lnTo>
                  <a:lnTo>
                    <a:pt x="236080" y="319379"/>
                  </a:lnTo>
                  <a:lnTo>
                    <a:pt x="395770" y="159689"/>
                  </a:lnTo>
                  <a:lnTo>
                    <a:pt x="236080" y="0"/>
                  </a:lnTo>
                  <a:close/>
                </a:path>
              </a:pathLst>
            </a:custGeom>
            <a:solidFill>
              <a:srgbClr val="000000"/>
            </a:solidFill>
          </p:spPr>
          <p:txBody>
            <a:bodyPr wrap="square" lIns="0" tIns="0" rIns="0" bIns="0" rtlCol="0"/>
            <a:lstStyle/>
            <a:p>
              <a:endParaRPr/>
            </a:p>
          </p:txBody>
        </p:sp>
        <p:sp>
          <p:nvSpPr>
            <p:cNvPr id="130" name="object 130"/>
            <p:cNvSpPr/>
            <p:nvPr/>
          </p:nvSpPr>
          <p:spPr>
            <a:xfrm>
              <a:off x="638174" y="7822678"/>
              <a:ext cx="396240" cy="319405"/>
            </a:xfrm>
            <a:custGeom>
              <a:avLst/>
              <a:gdLst/>
              <a:ahLst/>
              <a:cxnLst/>
              <a:rect l="l" t="t" r="r" b="b"/>
              <a:pathLst>
                <a:path w="396240" h="319404">
                  <a:moveTo>
                    <a:pt x="0" y="0"/>
                  </a:moveTo>
                  <a:lnTo>
                    <a:pt x="236080" y="0"/>
                  </a:lnTo>
                  <a:lnTo>
                    <a:pt x="395770" y="159689"/>
                  </a:lnTo>
                  <a:lnTo>
                    <a:pt x="236080" y="319379"/>
                  </a:lnTo>
                  <a:lnTo>
                    <a:pt x="0" y="319379"/>
                  </a:lnTo>
                  <a:lnTo>
                    <a:pt x="0" y="0"/>
                  </a:lnTo>
                  <a:close/>
                </a:path>
              </a:pathLst>
            </a:custGeom>
            <a:ln w="12699">
              <a:solidFill>
                <a:srgbClr val="DB526A"/>
              </a:solidFill>
            </a:ln>
          </p:spPr>
          <p:txBody>
            <a:bodyPr wrap="square" lIns="0" tIns="0" rIns="0" bIns="0" rtlCol="0"/>
            <a:lstStyle/>
            <a:p>
              <a:endParaRPr/>
            </a:p>
          </p:txBody>
        </p:sp>
      </p:grpSp>
      <p:sp>
        <p:nvSpPr>
          <p:cNvPr id="131" name="object 131"/>
          <p:cNvSpPr txBox="1"/>
          <p:nvPr/>
        </p:nvSpPr>
        <p:spPr>
          <a:xfrm>
            <a:off x="661474" y="7843177"/>
            <a:ext cx="202565" cy="147955"/>
          </a:xfrm>
          <a:prstGeom prst="rect">
            <a:avLst/>
          </a:prstGeom>
        </p:spPr>
        <p:txBody>
          <a:bodyPr vert="horz" wrap="square" lIns="0" tIns="12700" rIns="0" bIns="0" rtlCol="0">
            <a:spAutoFit/>
          </a:bodyPr>
          <a:lstStyle/>
          <a:p>
            <a:pPr marL="12700">
              <a:lnSpc>
                <a:spcPct val="100000"/>
              </a:lnSpc>
              <a:spcBef>
                <a:spcPts val="100"/>
              </a:spcBef>
            </a:pPr>
            <a:r>
              <a:rPr sz="800" b="1" spc="-60" dirty="0">
                <a:solidFill>
                  <a:srgbClr val="FFFFFF"/>
                </a:solidFill>
                <a:latin typeface="함초롬바탕"/>
                <a:cs typeface="함초롬바탕"/>
              </a:rPr>
              <a:t>최고</a:t>
            </a:r>
            <a:endParaRPr sz="800">
              <a:latin typeface="함초롬바탕"/>
              <a:cs typeface="함초롬바탕"/>
            </a:endParaRPr>
          </a:p>
        </p:txBody>
      </p:sp>
      <p:sp>
        <p:nvSpPr>
          <p:cNvPr id="132" name="object 132"/>
          <p:cNvSpPr txBox="1"/>
          <p:nvPr/>
        </p:nvSpPr>
        <p:spPr>
          <a:xfrm>
            <a:off x="661474" y="7965094"/>
            <a:ext cx="290830" cy="147955"/>
          </a:xfrm>
          <a:prstGeom prst="rect">
            <a:avLst/>
          </a:prstGeom>
        </p:spPr>
        <p:txBody>
          <a:bodyPr vert="horz" wrap="square" lIns="0" tIns="12700" rIns="0" bIns="0" rtlCol="0">
            <a:spAutoFit/>
          </a:bodyPr>
          <a:lstStyle/>
          <a:p>
            <a:pPr marL="12700">
              <a:lnSpc>
                <a:spcPct val="100000"/>
              </a:lnSpc>
              <a:spcBef>
                <a:spcPts val="100"/>
              </a:spcBef>
            </a:pPr>
            <a:r>
              <a:rPr sz="800" b="1" spc="-70" dirty="0">
                <a:solidFill>
                  <a:srgbClr val="FFFFFF"/>
                </a:solidFill>
                <a:latin typeface="함초롬바탕"/>
                <a:cs typeface="함초롬바탕"/>
              </a:rPr>
              <a:t>혁신상</a:t>
            </a:r>
            <a:endParaRPr sz="800">
              <a:latin typeface="함초롬바탕"/>
              <a:cs typeface="함초롬바탕"/>
            </a:endParaRPr>
          </a:p>
        </p:txBody>
      </p:sp>
      <p:grpSp>
        <p:nvGrpSpPr>
          <p:cNvPr id="133" name="object 133"/>
          <p:cNvGrpSpPr/>
          <p:nvPr/>
        </p:nvGrpSpPr>
        <p:grpSpPr>
          <a:xfrm>
            <a:off x="562355" y="3351276"/>
            <a:ext cx="550545" cy="471170"/>
            <a:chOff x="562355" y="3351276"/>
            <a:chExt cx="550545" cy="471170"/>
          </a:xfrm>
        </p:grpSpPr>
        <p:pic>
          <p:nvPicPr>
            <p:cNvPr id="134" name="object 134"/>
            <p:cNvPicPr/>
            <p:nvPr/>
          </p:nvPicPr>
          <p:blipFill>
            <a:blip r:embed="rId10" cstate="print"/>
            <a:stretch>
              <a:fillRect/>
            </a:stretch>
          </p:blipFill>
          <p:spPr>
            <a:xfrm>
              <a:off x="562355" y="3351276"/>
              <a:ext cx="550163" cy="470915"/>
            </a:xfrm>
            <a:prstGeom prst="rect">
              <a:avLst/>
            </a:prstGeom>
          </p:spPr>
        </p:pic>
        <p:sp>
          <p:nvSpPr>
            <p:cNvPr id="135" name="object 135"/>
            <p:cNvSpPr/>
            <p:nvPr/>
          </p:nvSpPr>
          <p:spPr>
            <a:xfrm>
              <a:off x="638174" y="3427067"/>
              <a:ext cx="396240" cy="319405"/>
            </a:xfrm>
            <a:custGeom>
              <a:avLst/>
              <a:gdLst/>
              <a:ahLst/>
              <a:cxnLst/>
              <a:rect l="l" t="t" r="r" b="b"/>
              <a:pathLst>
                <a:path w="396240" h="319404">
                  <a:moveTo>
                    <a:pt x="236080" y="0"/>
                  </a:moveTo>
                  <a:lnTo>
                    <a:pt x="0" y="0"/>
                  </a:lnTo>
                  <a:lnTo>
                    <a:pt x="0" y="319379"/>
                  </a:lnTo>
                  <a:lnTo>
                    <a:pt x="236080" y="319379"/>
                  </a:lnTo>
                  <a:lnTo>
                    <a:pt x="395770" y="159689"/>
                  </a:lnTo>
                  <a:lnTo>
                    <a:pt x="236080" y="0"/>
                  </a:lnTo>
                  <a:close/>
                </a:path>
              </a:pathLst>
            </a:custGeom>
            <a:solidFill>
              <a:srgbClr val="000000"/>
            </a:solidFill>
          </p:spPr>
          <p:txBody>
            <a:bodyPr wrap="square" lIns="0" tIns="0" rIns="0" bIns="0" rtlCol="0"/>
            <a:lstStyle/>
            <a:p>
              <a:endParaRPr/>
            </a:p>
          </p:txBody>
        </p:sp>
        <p:sp>
          <p:nvSpPr>
            <p:cNvPr id="136" name="object 136"/>
            <p:cNvSpPr/>
            <p:nvPr/>
          </p:nvSpPr>
          <p:spPr>
            <a:xfrm>
              <a:off x="638174" y="3427067"/>
              <a:ext cx="396240" cy="319405"/>
            </a:xfrm>
            <a:custGeom>
              <a:avLst/>
              <a:gdLst/>
              <a:ahLst/>
              <a:cxnLst/>
              <a:rect l="l" t="t" r="r" b="b"/>
              <a:pathLst>
                <a:path w="396240" h="319404">
                  <a:moveTo>
                    <a:pt x="0" y="0"/>
                  </a:moveTo>
                  <a:lnTo>
                    <a:pt x="236080" y="0"/>
                  </a:lnTo>
                  <a:lnTo>
                    <a:pt x="395770" y="159689"/>
                  </a:lnTo>
                  <a:lnTo>
                    <a:pt x="236080" y="319379"/>
                  </a:lnTo>
                  <a:lnTo>
                    <a:pt x="0" y="319379"/>
                  </a:lnTo>
                  <a:lnTo>
                    <a:pt x="0" y="0"/>
                  </a:lnTo>
                  <a:close/>
                </a:path>
              </a:pathLst>
            </a:custGeom>
            <a:ln w="12699">
              <a:solidFill>
                <a:srgbClr val="DB526A"/>
              </a:solidFill>
            </a:ln>
          </p:spPr>
          <p:txBody>
            <a:bodyPr wrap="square" lIns="0" tIns="0" rIns="0" bIns="0" rtlCol="0"/>
            <a:lstStyle/>
            <a:p>
              <a:endParaRPr/>
            </a:p>
          </p:txBody>
        </p:sp>
      </p:grpSp>
      <p:sp>
        <p:nvSpPr>
          <p:cNvPr id="137" name="object 137"/>
          <p:cNvSpPr txBox="1"/>
          <p:nvPr/>
        </p:nvSpPr>
        <p:spPr>
          <a:xfrm>
            <a:off x="661474" y="3447566"/>
            <a:ext cx="202565" cy="147955"/>
          </a:xfrm>
          <a:prstGeom prst="rect">
            <a:avLst/>
          </a:prstGeom>
        </p:spPr>
        <p:txBody>
          <a:bodyPr vert="horz" wrap="square" lIns="0" tIns="12700" rIns="0" bIns="0" rtlCol="0">
            <a:spAutoFit/>
          </a:bodyPr>
          <a:lstStyle/>
          <a:p>
            <a:pPr marL="12700">
              <a:lnSpc>
                <a:spcPct val="100000"/>
              </a:lnSpc>
              <a:spcBef>
                <a:spcPts val="100"/>
              </a:spcBef>
            </a:pPr>
            <a:r>
              <a:rPr sz="800" b="1" spc="-60" dirty="0">
                <a:solidFill>
                  <a:srgbClr val="FFFFFF"/>
                </a:solidFill>
                <a:latin typeface="함초롬바탕"/>
                <a:cs typeface="함초롬바탕"/>
              </a:rPr>
              <a:t>최고</a:t>
            </a:r>
            <a:endParaRPr sz="800">
              <a:latin typeface="함초롬바탕"/>
              <a:cs typeface="함초롬바탕"/>
            </a:endParaRPr>
          </a:p>
        </p:txBody>
      </p:sp>
      <p:sp>
        <p:nvSpPr>
          <p:cNvPr id="138" name="object 138"/>
          <p:cNvSpPr txBox="1"/>
          <p:nvPr/>
        </p:nvSpPr>
        <p:spPr>
          <a:xfrm>
            <a:off x="661474" y="3569483"/>
            <a:ext cx="290830" cy="147955"/>
          </a:xfrm>
          <a:prstGeom prst="rect">
            <a:avLst/>
          </a:prstGeom>
        </p:spPr>
        <p:txBody>
          <a:bodyPr vert="horz" wrap="square" lIns="0" tIns="12700" rIns="0" bIns="0" rtlCol="0">
            <a:spAutoFit/>
          </a:bodyPr>
          <a:lstStyle/>
          <a:p>
            <a:pPr marL="12700">
              <a:lnSpc>
                <a:spcPct val="100000"/>
              </a:lnSpc>
              <a:spcBef>
                <a:spcPts val="100"/>
              </a:spcBef>
            </a:pPr>
            <a:r>
              <a:rPr sz="800" b="1" spc="-70" dirty="0">
                <a:solidFill>
                  <a:srgbClr val="FFFFFF"/>
                </a:solidFill>
                <a:latin typeface="함초롬바탕"/>
                <a:cs typeface="함초롬바탕"/>
              </a:rPr>
              <a:t>혁신상</a:t>
            </a:r>
            <a:endParaRPr sz="800">
              <a:latin typeface="함초롬바탕"/>
              <a:cs typeface="함초롬바탕"/>
            </a:endParaRPr>
          </a:p>
        </p:txBody>
      </p:sp>
      <p:grpSp>
        <p:nvGrpSpPr>
          <p:cNvPr id="139" name="object 139"/>
          <p:cNvGrpSpPr/>
          <p:nvPr/>
        </p:nvGrpSpPr>
        <p:grpSpPr>
          <a:xfrm>
            <a:off x="562355" y="4658868"/>
            <a:ext cx="550545" cy="469900"/>
            <a:chOff x="562355" y="4658868"/>
            <a:chExt cx="550545" cy="469900"/>
          </a:xfrm>
        </p:grpSpPr>
        <p:pic>
          <p:nvPicPr>
            <p:cNvPr id="140" name="object 140"/>
            <p:cNvPicPr/>
            <p:nvPr/>
          </p:nvPicPr>
          <p:blipFill>
            <a:blip r:embed="rId9" cstate="print"/>
            <a:stretch>
              <a:fillRect/>
            </a:stretch>
          </p:blipFill>
          <p:spPr>
            <a:xfrm>
              <a:off x="562355" y="4658868"/>
              <a:ext cx="550163" cy="469391"/>
            </a:xfrm>
            <a:prstGeom prst="rect">
              <a:avLst/>
            </a:prstGeom>
          </p:spPr>
        </p:pic>
        <p:sp>
          <p:nvSpPr>
            <p:cNvPr id="141" name="object 141"/>
            <p:cNvSpPr/>
            <p:nvPr/>
          </p:nvSpPr>
          <p:spPr>
            <a:xfrm>
              <a:off x="638174" y="4733621"/>
              <a:ext cx="396240" cy="319405"/>
            </a:xfrm>
            <a:custGeom>
              <a:avLst/>
              <a:gdLst/>
              <a:ahLst/>
              <a:cxnLst/>
              <a:rect l="l" t="t" r="r" b="b"/>
              <a:pathLst>
                <a:path w="396240" h="319404">
                  <a:moveTo>
                    <a:pt x="236080" y="0"/>
                  </a:moveTo>
                  <a:lnTo>
                    <a:pt x="0" y="0"/>
                  </a:lnTo>
                  <a:lnTo>
                    <a:pt x="0" y="319379"/>
                  </a:lnTo>
                  <a:lnTo>
                    <a:pt x="236080" y="319379"/>
                  </a:lnTo>
                  <a:lnTo>
                    <a:pt x="395770" y="159689"/>
                  </a:lnTo>
                  <a:lnTo>
                    <a:pt x="236080" y="0"/>
                  </a:lnTo>
                  <a:close/>
                </a:path>
              </a:pathLst>
            </a:custGeom>
            <a:solidFill>
              <a:srgbClr val="000000"/>
            </a:solidFill>
          </p:spPr>
          <p:txBody>
            <a:bodyPr wrap="square" lIns="0" tIns="0" rIns="0" bIns="0" rtlCol="0"/>
            <a:lstStyle/>
            <a:p>
              <a:endParaRPr/>
            </a:p>
          </p:txBody>
        </p:sp>
        <p:sp>
          <p:nvSpPr>
            <p:cNvPr id="142" name="object 142"/>
            <p:cNvSpPr/>
            <p:nvPr/>
          </p:nvSpPr>
          <p:spPr>
            <a:xfrm>
              <a:off x="638174" y="4733620"/>
              <a:ext cx="396240" cy="319405"/>
            </a:xfrm>
            <a:custGeom>
              <a:avLst/>
              <a:gdLst/>
              <a:ahLst/>
              <a:cxnLst/>
              <a:rect l="l" t="t" r="r" b="b"/>
              <a:pathLst>
                <a:path w="396240" h="319404">
                  <a:moveTo>
                    <a:pt x="0" y="0"/>
                  </a:moveTo>
                  <a:lnTo>
                    <a:pt x="236080" y="0"/>
                  </a:lnTo>
                  <a:lnTo>
                    <a:pt x="395770" y="159689"/>
                  </a:lnTo>
                  <a:lnTo>
                    <a:pt x="236080" y="319379"/>
                  </a:lnTo>
                  <a:lnTo>
                    <a:pt x="0" y="319379"/>
                  </a:lnTo>
                  <a:lnTo>
                    <a:pt x="0" y="0"/>
                  </a:lnTo>
                  <a:close/>
                </a:path>
              </a:pathLst>
            </a:custGeom>
            <a:ln w="12699">
              <a:solidFill>
                <a:srgbClr val="DB526A"/>
              </a:solidFill>
            </a:ln>
          </p:spPr>
          <p:txBody>
            <a:bodyPr wrap="square" lIns="0" tIns="0" rIns="0" bIns="0" rtlCol="0"/>
            <a:lstStyle/>
            <a:p>
              <a:endParaRPr/>
            </a:p>
          </p:txBody>
        </p:sp>
      </p:grpSp>
      <p:sp>
        <p:nvSpPr>
          <p:cNvPr id="143" name="object 143"/>
          <p:cNvSpPr txBox="1"/>
          <p:nvPr/>
        </p:nvSpPr>
        <p:spPr>
          <a:xfrm>
            <a:off x="661474" y="4754120"/>
            <a:ext cx="202565" cy="147955"/>
          </a:xfrm>
          <a:prstGeom prst="rect">
            <a:avLst/>
          </a:prstGeom>
        </p:spPr>
        <p:txBody>
          <a:bodyPr vert="horz" wrap="square" lIns="0" tIns="13335" rIns="0" bIns="0" rtlCol="0">
            <a:spAutoFit/>
          </a:bodyPr>
          <a:lstStyle/>
          <a:p>
            <a:pPr marL="12700">
              <a:lnSpc>
                <a:spcPct val="100000"/>
              </a:lnSpc>
              <a:spcBef>
                <a:spcPts val="105"/>
              </a:spcBef>
            </a:pPr>
            <a:r>
              <a:rPr sz="800" b="1" spc="-60" dirty="0">
                <a:solidFill>
                  <a:srgbClr val="FFFFFF"/>
                </a:solidFill>
                <a:latin typeface="함초롬바탕"/>
                <a:cs typeface="함초롬바탕"/>
              </a:rPr>
              <a:t>최고</a:t>
            </a:r>
            <a:endParaRPr sz="800">
              <a:latin typeface="함초롬바탕"/>
              <a:cs typeface="함초롬바탕"/>
            </a:endParaRPr>
          </a:p>
        </p:txBody>
      </p:sp>
      <p:sp>
        <p:nvSpPr>
          <p:cNvPr id="146" name="object 146"/>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20</a:t>
            </a:r>
          </a:p>
        </p:txBody>
      </p:sp>
      <p:sp>
        <p:nvSpPr>
          <p:cNvPr id="144" name="object 144"/>
          <p:cNvSpPr txBox="1"/>
          <p:nvPr/>
        </p:nvSpPr>
        <p:spPr>
          <a:xfrm>
            <a:off x="661474" y="4876037"/>
            <a:ext cx="290830" cy="147955"/>
          </a:xfrm>
          <a:prstGeom prst="rect">
            <a:avLst/>
          </a:prstGeom>
        </p:spPr>
        <p:txBody>
          <a:bodyPr vert="horz" wrap="square" lIns="0" tIns="13335" rIns="0" bIns="0" rtlCol="0">
            <a:spAutoFit/>
          </a:bodyPr>
          <a:lstStyle/>
          <a:p>
            <a:pPr marL="12700">
              <a:lnSpc>
                <a:spcPct val="100000"/>
              </a:lnSpc>
              <a:spcBef>
                <a:spcPts val="105"/>
              </a:spcBef>
            </a:pPr>
            <a:r>
              <a:rPr sz="800" b="1" spc="-70" dirty="0">
                <a:solidFill>
                  <a:srgbClr val="FFFFFF"/>
                </a:solidFill>
                <a:latin typeface="함초롬바탕"/>
                <a:cs typeface="함초롬바탕"/>
              </a:rPr>
              <a:t>혁신상</a:t>
            </a:r>
            <a:endParaRPr sz="800">
              <a:latin typeface="함초롬바탕"/>
              <a:cs typeface="함초롬바탕"/>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446532"/>
            <a:ext cx="7775575" cy="958215"/>
            <a:chOff x="0" y="446532"/>
            <a:chExt cx="7775575" cy="958215"/>
          </a:xfrm>
        </p:grpSpPr>
        <p:pic>
          <p:nvPicPr>
            <p:cNvPr id="3" name="object 3"/>
            <p:cNvPicPr/>
            <p:nvPr/>
          </p:nvPicPr>
          <p:blipFill>
            <a:blip r:embed="rId2" cstate="print"/>
            <a:stretch>
              <a:fillRect/>
            </a:stretch>
          </p:blipFill>
          <p:spPr>
            <a:xfrm>
              <a:off x="5422328" y="1010943"/>
              <a:ext cx="269875" cy="285750"/>
            </a:xfrm>
            <a:prstGeom prst="rect">
              <a:avLst/>
            </a:prstGeom>
          </p:spPr>
        </p:pic>
        <p:pic>
          <p:nvPicPr>
            <p:cNvPr id="4" name="object 4"/>
            <p:cNvPicPr/>
            <p:nvPr/>
          </p:nvPicPr>
          <p:blipFill>
            <a:blip r:embed="rId2" cstate="print"/>
            <a:stretch>
              <a:fillRect/>
            </a:stretch>
          </p:blipFill>
          <p:spPr>
            <a:xfrm>
              <a:off x="6016688" y="1010943"/>
              <a:ext cx="269875" cy="285750"/>
            </a:xfrm>
            <a:prstGeom prst="rect">
              <a:avLst/>
            </a:prstGeom>
          </p:spPr>
        </p:pic>
      </p:grpSp>
      <p:sp>
        <p:nvSpPr>
          <p:cNvPr id="5" name="object 5"/>
          <p:cNvSpPr txBox="1">
            <a:spLocks noGrp="1"/>
          </p:cNvSpPr>
          <p:nvPr>
            <p:ph type="title"/>
          </p:nvPr>
        </p:nvSpPr>
        <p:spPr>
          <a:xfrm>
            <a:off x="706437" y="950617"/>
            <a:ext cx="5856605" cy="391160"/>
          </a:xfrm>
          <a:prstGeom prst="rect">
            <a:avLst/>
          </a:prstGeom>
        </p:spPr>
        <p:txBody>
          <a:bodyPr vert="horz" wrap="square" lIns="0" tIns="12700" rIns="0" bIns="0" rtlCol="0">
            <a:spAutoFit/>
          </a:bodyPr>
          <a:lstStyle/>
          <a:p>
            <a:pPr marL="12700">
              <a:lnSpc>
                <a:spcPct val="100000"/>
              </a:lnSpc>
              <a:spcBef>
                <a:spcPts val="100"/>
              </a:spcBef>
              <a:tabLst>
                <a:tab pos="5574665" algn="l"/>
              </a:tabLst>
            </a:pPr>
            <a:r>
              <a:rPr sz="2400" spc="-90" dirty="0">
                <a:solidFill>
                  <a:srgbClr val="FFB600"/>
                </a:solidFill>
              </a:rPr>
              <a:t>In-</a:t>
            </a:r>
            <a:r>
              <a:rPr sz="2400" spc="-375" dirty="0">
                <a:solidFill>
                  <a:srgbClr val="FFB600"/>
                </a:solidFill>
              </a:rPr>
              <a:t> </a:t>
            </a:r>
            <a:r>
              <a:rPr sz="2400" spc="-35" dirty="0">
                <a:solidFill>
                  <a:srgbClr val="FFB600"/>
                </a:solidFill>
              </a:rPr>
              <a:t>AI</a:t>
            </a:r>
            <a:r>
              <a:rPr sz="2400" spc="-355" dirty="0">
                <a:solidFill>
                  <a:srgbClr val="FFB600"/>
                </a:solidFill>
              </a:rPr>
              <a:t> </a:t>
            </a:r>
            <a:r>
              <a:rPr sz="2400" spc="95" dirty="0"/>
              <a:t>(1)</a:t>
            </a:r>
            <a:r>
              <a:rPr sz="2400" spc="-350" dirty="0"/>
              <a:t> </a:t>
            </a:r>
            <a:r>
              <a:rPr sz="2400" spc="-215" dirty="0">
                <a:latin typeface="함초롬바탕"/>
                <a:cs typeface="함초롬바탕"/>
              </a:rPr>
              <a:t>초연결</a:t>
            </a:r>
            <a:r>
              <a:rPr sz="2400" spc="-355" dirty="0">
                <a:latin typeface="함초롬바탕"/>
                <a:cs typeface="함초롬바탕"/>
              </a:rPr>
              <a:t> </a:t>
            </a:r>
            <a:r>
              <a:rPr sz="2400" spc="-215" dirty="0">
                <a:latin typeface="함초롬바탕"/>
                <a:cs typeface="함초롬바탕"/>
              </a:rPr>
              <a:t>인프라</a:t>
            </a:r>
            <a:r>
              <a:rPr sz="2400" spc="-340" dirty="0">
                <a:latin typeface="함초롬바탕"/>
                <a:cs typeface="함초롬바탕"/>
              </a:rPr>
              <a:t> </a:t>
            </a:r>
            <a:r>
              <a:rPr sz="2400" spc="-270" dirty="0">
                <a:latin typeface="함초롬바탕"/>
                <a:cs typeface="함초롬바탕"/>
              </a:rPr>
              <a:t>구축</a:t>
            </a:r>
            <a:r>
              <a:rPr sz="2400" spc="-270" dirty="0"/>
              <a:t>-</a:t>
            </a:r>
            <a:r>
              <a:rPr sz="2400" spc="-195" dirty="0">
                <a:latin typeface="함초롬바탕"/>
                <a:cs typeface="함초롬바탕"/>
              </a:rPr>
              <a:t>최고</a:t>
            </a:r>
            <a:r>
              <a:rPr sz="2400" spc="-360" dirty="0">
                <a:latin typeface="함초롬바탕"/>
                <a:cs typeface="함초롬바탕"/>
              </a:rPr>
              <a:t> </a:t>
            </a:r>
            <a:r>
              <a:rPr sz="2400" spc="-215" dirty="0">
                <a:latin typeface="함초롬바탕"/>
                <a:cs typeface="함초롬바탕"/>
              </a:rPr>
              <a:t>혁신</a:t>
            </a:r>
            <a:r>
              <a:rPr sz="2400" spc="-340" dirty="0">
                <a:latin typeface="함초롬바탕"/>
                <a:cs typeface="함초롬바탕"/>
              </a:rPr>
              <a:t> </a:t>
            </a:r>
            <a:r>
              <a:rPr sz="2400" spc="-50" dirty="0">
                <a:latin typeface="함초롬바탕"/>
                <a:cs typeface="함초롬바탕"/>
              </a:rPr>
              <a:t>수</a:t>
            </a:r>
            <a:r>
              <a:rPr sz="2400" dirty="0">
                <a:latin typeface="함초롬바탕"/>
                <a:cs typeface="함초롬바탕"/>
              </a:rPr>
              <a:t>	</a:t>
            </a:r>
            <a:r>
              <a:rPr sz="2400" spc="-165" dirty="0">
                <a:latin typeface="함초롬바탕"/>
                <a:cs typeface="함초롬바탕"/>
              </a:rPr>
              <a:t>작</a:t>
            </a:r>
            <a:endParaRPr sz="2400">
              <a:latin typeface="함초롬바탕"/>
              <a:cs typeface="함초롬바탕"/>
            </a:endParaRPr>
          </a:p>
        </p:txBody>
      </p:sp>
      <p:sp>
        <p:nvSpPr>
          <p:cNvPr id="6" name="object 6"/>
          <p:cNvSpPr txBox="1"/>
          <p:nvPr/>
        </p:nvSpPr>
        <p:spPr>
          <a:xfrm>
            <a:off x="706437" y="619475"/>
            <a:ext cx="287655" cy="177800"/>
          </a:xfrm>
          <a:prstGeom prst="rect">
            <a:avLst/>
          </a:prstGeom>
        </p:spPr>
        <p:txBody>
          <a:bodyPr vert="horz" wrap="square" lIns="0" tIns="12065" rIns="0" bIns="0" rtlCol="0">
            <a:spAutoFit/>
          </a:bodyPr>
          <a:lstStyle/>
          <a:p>
            <a:pPr marL="12700">
              <a:lnSpc>
                <a:spcPct val="100000"/>
              </a:lnSpc>
              <a:spcBef>
                <a:spcPts val="95"/>
              </a:spcBef>
            </a:pPr>
            <a:r>
              <a:rPr sz="1000" spc="-85" dirty="0">
                <a:solidFill>
                  <a:srgbClr val="DB526A"/>
                </a:solidFill>
                <a:latin typeface="함초롬돋움"/>
                <a:cs typeface="함초롬돋움"/>
              </a:rPr>
              <a:t>In-</a:t>
            </a:r>
            <a:r>
              <a:rPr sz="1000" spc="-165" dirty="0">
                <a:solidFill>
                  <a:srgbClr val="DB526A"/>
                </a:solidFill>
                <a:latin typeface="함초롬돋움"/>
                <a:cs typeface="함초롬돋움"/>
              </a:rPr>
              <a:t> </a:t>
            </a:r>
            <a:r>
              <a:rPr sz="1000" spc="-65" dirty="0">
                <a:solidFill>
                  <a:srgbClr val="DB526A"/>
                </a:solidFill>
                <a:latin typeface="함초롬돋움"/>
                <a:cs typeface="함초롬돋움"/>
              </a:rPr>
              <a:t>AI</a:t>
            </a:r>
            <a:endParaRPr sz="1000">
              <a:latin typeface="함초롬돋움"/>
              <a:cs typeface="함초롬돋움"/>
            </a:endParaRPr>
          </a:p>
        </p:txBody>
      </p:sp>
      <p:sp>
        <p:nvSpPr>
          <p:cNvPr id="22" name="object 22"/>
          <p:cNvSpPr/>
          <p:nvPr/>
        </p:nvSpPr>
        <p:spPr>
          <a:xfrm>
            <a:off x="722435" y="4347469"/>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grpSp>
        <p:nvGrpSpPr>
          <p:cNvPr id="24" name="object 24"/>
          <p:cNvGrpSpPr/>
          <p:nvPr/>
        </p:nvGrpSpPr>
        <p:grpSpPr>
          <a:xfrm>
            <a:off x="722439" y="4737671"/>
            <a:ext cx="6337300" cy="4607560"/>
            <a:chOff x="722439" y="4737671"/>
            <a:chExt cx="6337300" cy="4607560"/>
          </a:xfrm>
        </p:grpSpPr>
        <p:sp>
          <p:nvSpPr>
            <p:cNvPr id="25" name="object 25"/>
            <p:cNvSpPr/>
            <p:nvPr/>
          </p:nvSpPr>
          <p:spPr>
            <a:xfrm>
              <a:off x="722439" y="4737671"/>
              <a:ext cx="6337300" cy="4607560"/>
            </a:xfrm>
            <a:custGeom>
              <a:avLst/>
              <a:gdLst/>
              <a:ahLst/>
              <a:cxnLst/>
              <a:rect l="l" t="t" r="r" b="b"/>
              <a:pathLst>
                <a:path w="6337300" h="4607559">
                  <a:moveTo>
                    <a:pt x="6337300" y="0"/>
                  </a:moveTo>
                  <a:lnTo>
                    <a:pt x="0" y="0"/>
                  </a:lnTo>
                  <a:lnTo>
                    <a:pt x="0" y="4607521"/>
                  </a:lnTo>
                  <a:lnTo>
                    <a:pt x="6337300" y="4607521"/>
                  </a:lnTo>
                  <a:lnTo>
                    <a:pt x="6337300" y="0"/>
                  </a:lnTo>
                  <a:close/>
                </a:path>
              </a:pathLst>
            </a:custGeom>
            <a:solidFill>
              <a:srgbClr val="E4E4E4"/>
            </a:solidFill>
          </p:spPr>
          <p:txBody>
            <a:bodyPr wrap="square" lIns="0" tIns="0" rIns="0" bIns="0" rtlCol="0"/>
            <a:lstStyle/>
            <a:p>
              <a:endParaRPr/>
            </a:p>
          </p:txBody>
        </p:sp>
        <p:pic>
          <p:nvPicPr>
            <p:cNvPr id="26" name="object 26"/>
            <p:cNvPicPr/>
            <p:nvPr/>
          </p:nvPicPr>
          <p:blipFill>
            <a:blip r:embed="rId3" cstate="print"/>
            <a:stretch>
              <a:fillRect/>
            </a:stretch>
          </p:blipFill>
          <p:spPr>
            <a:xfrm>
              <a:off x="3306541" y="5192103"/>
              <a:ext cx="117474" cy="123824"/>
            </a:xfrm>
            <a:prstGeom prst="rect">
              <a:avLst/>
            </a:prstGeom>
          </p:spPr>
        </p:pic>
        <p:pic>
          <p:nvPicPr>
            <p:cNvPr id="27" name="object 27"/>
            <p:cNvPicPr/>
            <p:nvPr/>
          </p:nvPicPr>
          <p:blipFill>
            <a:blip r:embed="rId4" cstate="print"/>
            <a:stretch>
              <a:fillRect/>
            </a:stretch>
          </p:blipFill>
          <p:spPr>
            <a:xfrm>
              <a:off x="6205194" y="7207763"/>
              <a:ext cx="101599" cy="123824"/>
            </a:xfrm>
            <a:prstGeom prst="rect">
              <a:avLst/>
            </a:prstGeom>
          </p:spPr>
        </p:pic>
        <p:pic>
          <p:nvPicPr>
            <p:cNvPr id="28" name="object 28"/>
            <p:cNvPicPr/>
            <p:nvPr/>
          </p:nvPicPr>
          <p:blipFill>
            <a:blip r:embed="rId5" cstate="print"/>
            <a:stretch>
              <a:fillRect/>
            </a:stretch>
          </p:blipFill>
          <p:spPr>
            <a:xfrm>
              <a:off x="5967548" y="7207763"/>
              <a:ext cx="104774" cy="123824"/>
            </a:xfrm>
            <a:prstGeom prst="rect">
              <a:avLst/>
            </a:prstGeom>
          </p:spPr>
        </p:pic>
        <p:pic>
          <p:nvPicPr>
            <p:cNvPr id="29" name="object 29"/>
            <p:cNvPicPr/>
            <p:nvPr/>
          </p:nvPicPr>
          <p:blipFill>
            <a:blip r:embed="rId6" cstate="print"/>
            <a:stretch>
              <a:fillRect/>
            </a:stretch>
          </p:blipFill>
          <p:spPr>
            <a:xfrm>
              <a:off x="6504431" y="4866132"/>
              <a:ext cx="501395" cy="370331"/>
            </a:xfrm>
            <a:prstGeom prst="rect">
              <a:avLst/>
            </a:prstGeom>
          </p:spPr>
        </p:pic>
        <p:pic>
          <p:nvPicPr>
            <p:cNvPr id="30" name="object 30"/>
            <p:cNvPicPr/>
            <p:nvPr/>
          </p:nvPicPr>
          <p:blipFill>
            <a:blip r:embed="rId7" cstate="print"/>
            <a:stretch>
              <a:fillRect/>
            </a:stretch>
          </p:blipFill>
          <p:spPr>
            <a:xfrm>
              <a:off x="6531305" y="4893272"/>
              <a:ext cx="393693" cy="262466"/>
            </a:xfrm>
            <a:prstGeom prst="rect">
              <a:avLst/>
            </a:prstGeom>
          </p:spPr>
        </p:pic>
        <p:sp>
          <p:nvSpPr>
            <p:cNvPr id="31" name="object 31"/>
            <p:cNvSpPr/>
            <p:nvPr/>
          </p:nvSpPr>
          <p:spPr>
            <a:xfrm>
              <a:off x="819410" y="6127186"/>
              <a:ext cx="6120130" cy="0"/>
            </a:xfrm>
            <a:custGeom>
              <a:avLst/>
              <a:gdLst/>
              <a:ahLst/>
              <a:cxnLst/>
              <a:rect l="l" t="t" r="r" b="b"/>
              <a:pathLst>
                <a:path w="6120130">
                  <a:moveTo>
                    <a:pt x="0" y="0"/>
                  </a:moveTo>
                  <a:lnTo>
                    <a:pt x="6120003" y="0"/>
                  </a:lnTo>
                </a:path>
              </a:pathLst>
            </a:custGeom>
            <a:ln w="9525">
              <a:solidFill>
                <a:srgbClr val="A6A6A6"/>
              </a:solidFill>
              <a:prstDash val="sysDot"/>
            </a:ln>
          </p:spPr>
          <p:txBody>
            <a:bodyPr wrap="square" lIns="0" tIns="0" rIns="0" bIns="0" rtlCol="0"/>
            <a:lstStyle/>
            <a:p>
              <a:endParaRPr/>
            </a:p>
          </p:txBody>
        </p:sp>
        <p:sp>
          <p:nvSpPr>
            <p:cNvPr id="32" name="object 32"/>
            <p:cNvSpPr/>
            <p:nvPr/>
          </p:nvSpPr>
          <p:spPr>
            <a:xfrm>
              <a:off x="819410" y="7717082"/>
              <a:ext cx="6120130" cy="0"/>
            </a:xfrm>
            <a:custGeom>
              <a:avLst/>
              <a:gdLst/>
              <a:ahLst/>
              <a:cxnLst/>
              <a:rect l="l" t="t" r="r" b="b"/>
              <a:pathLst>
                <a:path w="6120130">
                  <a:moveTo>
                    <a:pt x="0" y="0"/>
                  </a:moveTo>
                  <a:lnTo>
                    <a:pt x="6120003" y="0"/>
                  </a:lnTo>
                </a:path>
              </a:pathLst>
            </a:custGeom>
            <a:ln w="9525">
              <a:solidFill>
                <a:srgbClr val="A6A6A6"/>
              </a:solidFill>
              <a:prstDash val="sysDot"/>
            </a:ln>
          </p:spPr>
          <p:txBody>
            <a:bodyPr wrap="square" lIns="0" tIns="0" rIns="0" bIns="0" rtlCol="0"/>
            <a:lstStyle/>
            <a:p>
              <a:endParaRPr/>
            </a:p>
          </p:txBody>
        </p:sp>
        <p:pic>
          <p:nvPicPr>
            <p:cNvPr id="33" name="object 33"/>
            <p:cNvPicPr/>
            <p:nvPr/>
          </p:nvPicPr>
          <p:blipFill>
            <a:blip r:embed="rId8" cstate="print"/>
            <a:stretch>
              <a:fillRect/>
            </a:stretch>
          </p:blipFill>
          <p:spPr>
            <a:xfrm>
              <a:off x="3737936" y="7937699"/>
              <a:ext cx="130175" cy="139700"/>
            </a:xfrm>
            <a:prstGeom prst="rect">
              <a:avLst/>
            </a:prstGeom>
          </p:spPr>
        </p:pic>
        <p:pic>
          <p:nvPicPr>
            <p:cNvPr id="34" name="object 34"/>
            <p:cNvPicPr/>
            <p:nvPr/>
          </p:nvPicPr>
          <p:blipFill>
            <a:blip r:embed="rId4" cstate="print"/>
            <a:stretch>
              <a:fillRect/>
            </a:stretch>
          </p:blipFill>
          <p:spPr>
            <a:xfrm>
              <a:off x="2498826" y="8564698"/>
              <a:ext cx="101599" cy="123824"/>
            </a:xfrm>
            <a:prstGeom prst="rect">
              <a:avLst/>
            </a:prstGeom>
          </p:spPr>
        </p:pic>
      </p:grpSp>
      <p:pic>
        <p:nvPicPr>
          <p:cNvPr id="35" name="object 35"/>
          <p:cNvPicPr/>
          <p:nvPr/>
        </p:nvPicPr>
        <p:blipFill>
          <a:blip r:embed="rId9" cstate="print"/>
          <a:stretch>
            <a:fillRect/>
          </a:stretch>
        </p:blipFill>
        <p:spPr>
          <a:xfrm>
            <a:off x="966518" y="9546950"/>
            <a:ext cx="88900" cy="95250"/>
          </a:xfrm>
          <a:prstGeom prst="rect">
            <a:avLst/>
          </a:prstGeom>
        </p:spPr>
      </p:pic>
      <p:pic>
        <p:nvPicPr>
          <p:cNvPr id="36" name="object 36"/>
          <p:cNvPicPr/>
          <p:nvPr/>
        </p:nvPicPr>
        <p:blipFill>
          <a:blip r:embed="rId9" cstate="print"/>
          <a:stretch>
            <a:fillRect/>
          </a:stretch>
        </p:blipFill>
        <p:spPr>
          <a:xfrm>
            <a:off x="3170213" y="9546950"/>
            <a:ext cx="88900" cy="95250"/>
          </a:xfrm>
          <a:prstGeom prst="rect">
            <a:avLst/>
          </a:prstGeom>
        </p:spPr>
      </p:pic>
      <p:pic>
        <p:nvPicPr>
          <p:cNvPr id="37" name="object 37"/>
          <p:cNvPicPr/>
          <p:nvPr/>
        </p:nvPicPr>
        <p:blipFill>
          <a:blip r:embed="rId9" cstate="print"/>
          <a:stretch>
            <a:fillRect/>
          </a:stretch>
        </p:blipFill>
        <p:spPr>
          <a:xfrm>
            <a:off x="5326734" y="9546950"/>
            <a:ext cx="88900" cy="95250"/>
          </a:xfrm>
          <a:prstGeom prst="rect">
            <a:avLst/>
          </a:prstGeom>
        </p:spPr>
      </p:pic>
      <p:pic>
        <p:nvPicPr>
          <p:cNvPr id="38" name="object 38"/>
          <p:cNvPicPr/>
          <p:nvPr/>
        </p:nvPicPr>
        <p:blipFill>
          <a:blip r:embed="rId9" cstate="print"/>
          <a:stretch>
            <a:fillRect/>
          </a:stretch>
        </p:blipFill>
        <p:spPr>
          <a:xfrm>
            <a:off x="6425518" y="9546950"/>
            <a:ext cx="88900" cy="95250"/>
          </a:xfrm>
          <a:prstGeom prst="rect">
            <a:avLst/>
          </a:prstGeom>
        </p:spPr>
      </p:pic>
      <p:sp>
        <p:nvSpPr>
          <p:cNvPr id="39" name="object 39"/>
          <p:cNvSpPr txBox="1"/>
          <p:nvPr/>
        </p:nvSpPr>
        <p:spPr>
          <a:xfrm>
            <a:off x="706437" y="1442085"/>
            <a:ext cx="6292215" cy="7525393"/>
          </a:xfrm>
          <a:prstGeom prst="rect">
            <a:avLst/>
          </a:prstGeom>
        </p:spPr>
        <p:txBody>
          <a:bodyPr vert="horz" wrap="square" lIns="0" tIns="12700" rIns="0" bIns="0" rtlCol="0">
            <a:spAutoFit/>
          </a:bodyPr>
          <a:lstStyle/>
          <a:p>
            <a:pPr marL="157480" marR="5080" indent="-144780">
              <a:lnSpc>
                <a:spcPct val="110000"/>
              </a:lnSpc>
              <a:spcBef>
                <a:spcPts val="100"/>
              </a:spcBef>
              <a:buClr>
                <a:srgbClr val="DB526A"/>
              </a:buClr>
              <a:buFont typeface="Arial"/>
              <a:buChar char="■"/>
              <a:tabLst>
                <a:tab pos="157480" algn="l"/>
                <a:tab pos="3726179" algn="l"/>
                <a:tab pos="4206240" algn="l"/>
              </a:tabLst>
            </a:pPr>
            <a:r>
              <a:rPr sz="1200" spc="-114" dirty="0">
                <a:latin typeface="함초롬바탕"/>
                <a:cs typeface="함초롬바탕"/>
              </a:rPr>
              <a:t>임베디드</a:t>
            </a:r>
            <a:r>
              <a:rPr sz="1200" spc="-175" dirty="0">
                <a:latin typeface="함초롬바탕"/>
                <a:cs typeface="함초롬바탕"/>
              </a:rPr>
              <a:t> </a:t>
            </a:r>
            <a:r>
              <a:rPr sz="1200" spc="-100" dirty="0">
                <a:latin typeface="함초롬바탕"/>
                <a:cs typeface="함초롬바탕"/>
              </a:rPr>
              <a:t>기술</a:t>
            </a:r>
            <a:r>
              <a:rPr sz="1200" spc="-175" dirty="0">
                <a:latin typeface="함초롬바탕"/>
                <a:cs typeface="함초롬바탕"/>
              </a:rPr>
              <a:t> </a:t>
            </a:r>
            <a:r>
              <a:rPr sz="1200" spc="-114" dirty="0">
                <a:latin typeface="함초롬바탕"/>
                <a:cs typeface="함초롬바탕"/>
              </a:rPr>
              <a:t>부문에서는</a:t>
            </a:r>
            <a:r>
              <a:rPr sz="1200" spc="-175" dirty="0">
                <a:latin typeface="함초롬바탕"/>
                <a:cs typeface="함초롬바탕"/>
              </a:rPr>
              <a:t> </a:t>
            </a:r>
            <a:r>
              <a:rPr sz="1200" spc="-100" dirty="0">
                <a:latin typeface="함초롬바탕"/>
                <a:cs typeface="함초롬바탕"/>
              </a:rPr>
              <a:t>한국</a:t>
            </a:r>
            <a:r>
              <a:rPr sz="1200" spc="-165" dirty="0">
                <a:latin typeface="함초롬바탕"/>
                <a:cs typeface="함초롬바탕"/>
              </a:rPr>
              <a:t> </a:t>
            </a:r>
            <a:r>
              <a:rPr sz="1200" spc="-55" dirty="0">
                <a:latin typeface="함초롬돋움"/>
                <a:cs typeface="함초롬돋움"/>
              </a:rPr>
              <a:t>Supreme</a:t>
            </a:r>
            <a:r>
              <a:rPr sz="1200" spc="-200" dirty="0">
                <a:latin typeface="함초롬돋움"/>
                <a:cs typeface="함초롬돋움"/>
              </a:rPr>
              <a:t> </a:t>
            </a:r>
            <a:r>
              <a:rPr sz="1200" spc="-95" dirty="0">
                <a:latin typeface="함초롬돋움"/>
                <a:cs typeface="함초롬돋움"/>
              </a:rPr>
              <a:t>AI</a:t>
            </a:r>
            <a:r>
              <a:rPr sz="1200" spc="-95" dirty="0">
                <a:latin typeface="함초롬바탕"/>
                <a:cs typeface="함초롬바탕"/>
              </a:rPr>
              <a:t>의</a:t>
            </a:r>
            <a:r>
              <a:rPr sz="1200" spc="-160" dirty="0">
                <a:latin typeface="함초롬바탕"/>
                <a:cs typeface="함초롬바탕"/>
              </a:rPr>
              <a:t> </a:t>
            </a:r>
            <a:r>
              <a:rPr sz="1200" spc="-100" dirty="0">
                <a:latin typeface="함초롬돋움"/>
                <a:cs typeface="함초롬돋움"/>
              </a:rPr>
              <a:t>Q-</a:t>
            </a:r>
            <a:r>
              <a:rPr sz="1200" spc="-40" dirty="0">
                <a:latin typeface="함초롬돋움"/>
                <a:cs typeface="함초롬돋움"/>
              </a:rPr>
              <a:t>vision</a:t>
            </a:r>
            <a:r>
              <a:rPr sz="1200" spc="-195" dirty="0">
                <a:latin typeface="함초롬돋움"/>
                <a:cs typeface="함초롬돋움"/>
              </a:rPr>
              <a:t> </a:t>
            </a:r>
            <a:r>
              <a:rPr sz="1200" spc="-55" dirty="0">
                <a:latin typeface="함초롬돋움"/>
                <a:cs typeface="함초롬돋움"/>
              </a:rPr>
              <a:t>Pro,</a:t>
            </a:r>
            <a:r>
              <a:rPr sz="1200" spc="-155" dirty="0">
                <a:latin typeface="함초롬돋움"/>
                <a:cs typeface="함초롬돋움"/>
              </a:rPr>
              <a:t> </a:t>
            </a:r>
            <a:r>
              <a:rPr sz="1200" spc="-25" dirty="0">
                <a:latin typeface="함초롬바탕"/>
                <a:cs typeface="함초롬바탕"/>
              </a:rPr>
              <a:t>산업</a:t>
            </a:r>
            <a:r>
              <a:rPr sz="1200" dirty="0">
                <a:latin typeface="함초롬바탕"/>
                <a:cs typeface="함초롬바탕"/>
              </a:rPr>
              <a:t>	</a:t>
            </a:r>
            <a:r>
              <a:rPr sz="1200" spc="-75" dirty="0">
                <a:latin typeface="함초롬바탕"/>
                <a:cs typeface="함초롬바탕"/>
              </a:rPr>
              <a:t>비</a:t>
            </a:r>
            <a:r>
              <a:rPr sz="1200" spc="-185" dirty="0">
                <a:latin typeface="함초롬바탕"/>
                <a:cs typeface="함초롬바탕"/>
              </a:rPr>
              <a:t> </a:t>
            </a:r>
            <a:r>
              <a:rPr sz="1200" spc="-75" dirty="0">
                <a:latin typeface="함초롬바탕"/>
                <a:cs typeface="함초롬바탕"/>
              </a:rPr>
              <a:t>및</a:t>
            </a:r>
            <a:r>
              <a:rPr sz="1200" spc="-180" dirty="0">
                <a:latin typeface="함초롬바탕"/>
                <a:cs typeface="함초롬바탕"/>
              </a:rPr>
              <a:t> </a:t>
            </a:r>
            <a:r>
              <a:rPr sz="1200" spc="-110" dirty="0">
                <a:latin typeface="함초롬바탕"/>
                <a:cs typeface="함초롬바탕"/>
              </a:rPr>
              <a:t>기계류</a:t>
            </a:r>
            <a:r>
              <a:rPr sz="1200" spc="-190" dirty="0">
                <a:latin typeface="함초롬바탕"/>
                <a:cs typeface="함초롬바탕"/>
              </a:rPr>
              <a:t> </a:t>
            </a:r>
            <a:r>
              <a:rPr sz="1200" spc="-114" dirty="0">
                <a:latin typeface="함초롬바탕"/>
                <a:cs typeface="함초롬바탕"/>
              </a:rPr>
              <a:t>부문에서는</a:t>
            </a:r>
            <a:r>
              <a:rPr sz="1200" spc="-204" dirty="0">
                <a:latin typeface="함초롬바탕"/>
                <a:cs typeface="함초롬바탕"/>
              </a:rPr>
              <a:t> </a:t>
            </a:r>
            <a:r>
              <a:rPr sz="1200" spc="-30" dirty="0">
                <a:latin typeface="함초롬돋움"/>
                <a:cs typeface="함초롬돋움"/>
              </a:rPr>
              <a:t>Kubota</a:t>
            </a:r>
            <a:r>
              <a:rPr sz="1200" spc="-30" dirty="0">
                <a:latin typeface="함초롬바탕"/>
                <a:cs typeface="함초롬바탕"/>
              </a:rPr>
              <a:t>의 </a:t>
            </a:r>
            <a:r>
              <a:rPr sz="1200" spc="-65" dirty="0">
                <a:latin typeface="함초롬돋움"/>
                <a:cs typeface="함초롬돋움"/>
              </a:rPr>
              <a:t>KATR,</a:t>
            </a:r>
            <a:r>
              <a:rPr sz="1200" spc="-160" dirty="0">
                <a:latin typeface="함초롬돋움"/>
                <a:cs typeface="함초롬돋움"/>
              </a:rPr>
              <a:t> </a:t>
            </a:r>
            <a:r>
              <a:rPr sz="1200" spc="-50" dirty="0">
                <a:latin typeface="함초롬돋움"/>
                <a:cs typeface="함초롬돋움"/>
              </a:rPr>
              <a:t>Robotics</a:t>
            </a:r>
            <a:r>
              <a:rPr sz="1200" spc="-170" dirty="0">
                <a:latin typeface="함초롬돋움"/>
                <a:cs typeface="함초롬돋움"/>
              </a:rPr>
              <a:t> </a:t>
            </a:r>
            <a:r>
              <a:rPr sz="1200" spc="-114" dirty="0">
                <a:latin typeface="함초롬바탕"/>
                <a:cs typeface="함초롬바탕"/>
              </a:rPr>
              <a:t>부문에서는</a:t>
            </a:r>
            <a:r>
              <a:rPr sz="1200" spc="-175" dirty="0">
                <a:latin typeface="함초롬바탕"/>
                <a:cs typeface="함초롬바탕"/>
              </a:rPr>
              <a:t> </a:t>
            </a:r>
            <a:r>
              <a:rPr sz="1200" spc="-50" dirty="0">
                <a:latin typeface="함초롬돋움"/>
                <a:cs typeface="함초롬돋움"/>
              </a:rPr>
              <a:t>Hypershell</a:t>
            </a:r>
            <a:r>
              <a:rPr sz="1200" spc="-50" dirty="0">
                <a:latin typeface="함초롬바탕"/>
                <a:cs typeface="함초롬바탕"/>
              </a:rPr>
              <a:t>의</a:t>
            </a:r>
            <a:r>
              <a:rPr sz="1200" spc="-155" dirty="0">
                <a:latin typeface="함초롬바탕"/>
                <a:cs typeface="함초롬바탕"/>
              </a:rPr>
              <a:t> </a:t>
            </a:r>
            <a:r>
              <a:rPr sz="1200" spc="-60" dirty="0">
                <a:latin typeface="함초롬돋움"/>
                <a:cs typeface="함초롬돋움"/>
              </a:rPr>
              <a:t>CarbonX</a:t>
            </a:r>
            <a:r>
              <a:rPr sz="1200" spc="-60" dirty="0">
                <a:latin typeface="함초롬바탕"/>
                <a:cs typeface="함초롬바탕"/>
              </a:rPr>
              <a:t>가</a:t>
            </a:r>
            <a:r>
              <a:rPr sz="1200" spc="-175" dirty="0">
                <a:latin typeface="함초롬바탕"/>
                <a:cs typeface="함초롬바탕"/>
              </a:rPr>
              <a:t> </a:t>
            </a:r>
            <a:r>
              <a:rPr sz="1200" spc="-50" dirty="0">
                <a:latin typeface="함초롬바탕"/>
                <a:cs typeface="함초롬바탕"/>
              </a:rPr>
              <a:t>수</a:t>
            </a:r>
            <a:r>
              <a:rPr sz="1200" dirty="0">
                <a:latin typeface="함초롬바탕"/>
                <a:cs typeface="함초롬바탕"/>
              </a:rPr>
              <a:t>	</a:t>
            </a:r>
            <a:r>
              <a:rPr sz="1200" spc="-25" dirty="0">
                <a:latin typeface="함초롬바탕"/>
                <a:cs typeface="함초롬바탕"/>
              </a:rPr>
              <a:t>하였음</a:t>
            </a:r>
            <a:endParaRPr sz="1200" dirty="0">
              <a:latin typeface="함초롬바탕"/>
              <a:cs typeface="함초롬바탕"/>
            </a:endParaRPr>
          </a:p>
          <a:p>
            <a:pPr marL="157480" marR="242570" indent="-144780">
              <a:lnSpc>
                <a:spcPct val="110000"/>
              </a:lnSpc>
              <a:spcBef>
                <a:spcPts val="395"/>
              </a:spcBef>
              <a:buClr>
                <a:srgbClr val="DB526A"/>
              </a:buClr>
              <a:buFont typeface="Arial"/>
              <a:buChar char="■"/>
              <a:tabLst>
                <a:tab pos="157480" algn="l"/>
                <a:tab pos="987425" algn="l"/>
                <a:tab pos="1844039" algn="l"/>
                <a:tab pos="5184775" algn="l"/>
              </a:tabLst>
            </a:pPr>
            <a:r>
              <a:rPr sz="1200" spc="-110" dirty="0">
                <a:latin typeface="함초롬바탕"/>
                <a:cs typeface="함초롬바탕"/>
              </a:rPr>
              <a:t>고도의</a:t>
            </a:r>
            <a:r>
              <a:rPr sz="1200" spc="-185" dirty="0">
                <a:latin typeface="함초롬바탕"/>
                <a:cs typeface="함초롬바탕"/>
              </a:rPr>
              <a:t> </a:t>
            </a:r>
            <a:r>
              <a:rPr sz="1200" b="1" spc="-110" dirty="0">
                <a:latin typeface="함초롬바탕"/>
                <a:cs typeface="함초롬바탕"/>
              </a:rPr>
              <a:t>초연결</a:t>
            </a:r>
            <a:r>
              <a:rPr sz="1200" b="1" spc="-180" dirty="0">
                <a:latin typeface="함초롬바탕"/>
                <a:cs typeface="함초롬바탕"/>
              </a:rPr>
              <a:t> </a:t>
            </a:r>
            <a:r>
              <a:rPr sz="1200" b="1" spc="-114" dirty="0" err="1">
                <a:latin typeface="함초롬바탕"/>
                <a:cs typeface="함초롬바탕"/>
              </a:rPr>
              <a:t>인프라가</a:t>
            </a:r>
            <a:r>
              <a:rPr sz="1200" b="1" spc="-180" dirty="0">
                <a:latin typeface="함초롬바탕"/>
                <a:cs typeface="함초롬바탕"/>
              </a:rPr>
              <a:t> </a:t>
            </a:r>
            <a:r>
              <a:rPr sz="1200" b="1" spc="-50" dirty="0">
                <a:latin typeface="함초롬바탕"/>
                <a:cs typeface="함초롬바탕"/>
              </a:rPr>
              <a:t>완</a:t>
            </a:r>
            <a:r>
              <a:rPr lang="ko-KR" altLang="en-US" sz="1200" b="1" spc="-50" dirty="0">
                <a:latin typeface="함초롬바탕"/>
                <a:cs typeface="함초롬바탕"/>
              </a:rPr>
              <a:t>성 </a:t>
            </a:r>
            <a:r>
              <a:rPr sz="1200" b="1" spc="-75" dirty="0">
                <a:latin typeface="함초롬바탕"/>
                <a:cs typeface="함초롬바탕"/>
              </a:rPr>
              <a:t>된</a:t>
            </a:r>
            <a:r>
              <a:rPr sz="1200" b="1" spc="-175" dirty="0">
                <a:latin typeface="함초롬바탕"/>
                <a:cs typeface="함초롬바탕"/>
              </a:rPr>
              <a:t> </a:t>
            </a:r>
            <a:r>
              <a:rPr sz="1200" b="1" spc="-110" dirty="0">
                <a:latin typeface="함초롬바탕"/>
                <a:cs typeface="함초롬바탕"/>
              </a:rPr>
              <a:t>미래</a:t>
            </a:r>
            <a:r>
              <a:rPr sz="1200" spc="-110" dirty="0">
                <a:latin typeface="함초롬바탕"/>
                <a:cs typeface="함초롬바탕"/>
              </a:rPr>
              <a:t>는</a:t>
            </a:r>
            <a:r>
              <a:rPr sz="1200" spc="-180" dirty="0">
                <a:latin typeface="함초롬바탕"/>
                <a:cs typeface="함초롬바탕"/>
              </a:rPr>
              <a:t> </a:t>
            </a:r>
            <a:r>
              <a:rPr sz="1200" spc="-80" dirty="0">
                <a:latin typeface="함초롬바탕"/>
                <a:cs typeface="함초롬바탕"/>
              </a:rPr>
              <a:t>사람</a:t>
            </a:r>
            <a:r>
              <a:rPr sz="1200" spc="-80" dirty="0">
                <a:latin typeface="함초롬돋움"/>
                <a:cs typeface="함초롬돋움"/>
              </a:rPr>
              <a:t>,</a:t>
            </a:r>
            <a:r>
              <a:rPr sz="1200" spc="-185" dirty="0">
                <a:latin typeface="함초롬돋움"/>
                <a:cs typeface="함초롬돋움"/>
              </a:rPr>
              <a:t> </a:t>
            </a:r>
            <a:r>
              <a:rPr sz="1200" spc="-80" dirty="0">
                <a:latin typeface="함초롬바탕"/>
                <a:cs typeface="함초롬바탕"/>
              </a:rPr>
              <a:t>사물</a:t>
            </a:r>
            <a:r>
              <a:rPr sz="1200" spc="-80" dirty="0">
                <a:latin typeface="함초롬돋움"/>
                <a:cs typeface="함초롬돋움"/>
              </a:rPr>
              <a:t>,</a:t>
            </a:r>
            <a:r>
              <a:rPr sz="1200" spc="-165" dirty="0">
                <a:latin typeface="함초롬돋움"/>
                <a:cs typeface="함초롬돋움"/>
              </a:rPr>
              <a:t> </a:t>
            </a:r>
            <a:r>
              <a:rPr sz="1200" spc="-114" dirty="0">
                <a:latin typeface="함초롬바탕"/>
                <a:cs typeface="함초롬바탕"/>
              </a:rPr>
              <a:t>시스템이</a:t>
            </a:r>
            <a:r>
              <a:rPr sz="1200" spc="-185" dirty="0">
                <a:latin typeface="함초롬바탕"/>
                <a:cs typeface="함초롬바탕"/>
              </a:rPr>
              <a:t> </a:t>
            </a:r>
            <a:r>
              <a:rPr sz="1200" spc="-114" dirty="0">
                <a:latin typeface="함초롬바탕"/>
                <a:cs typeface="함초롬바탕"/>
              </a:rPr>
              <a:t>실시간으로</a:t>
            </a:r>
            <a:r>
              <a:rPr sz="1200" spc="-200" dirty="0">
                <a:latin typeface="함초롬바탕"/>
                <a:cs typeface="함초롬바탕"/>
              </a:rPr>
              <a:t> </a:t>
            </a:r>
            <a:r>
              <a:rPr sz="1200" spc="-114" dirty="0" err="1">
                <a:latin typeface="함초롬바탕"/>
                <a:cs typeface="함초롬바탕"/>
              </a:rPr>
              <a:t>연결되어</a:t>
            </a:r>
            <a:r>
              <a:rPr sz="1200" spc="-180" dirty="0">
                <a:latin typeface="함초롬바탕"/>
                <a:cs typeface="함초롬바탕"/>
              </a:rPr>
              <a:t> </a:t>
            </a:r>
            <a:r>
              <a:rPr sz="1200" b="1" spc="-50" dirty="0">
                <a:latin typeface="함초롬바탕"/>
                <a:cs typeface="함초롬바탕"/>
              </a:rPr>
              <a:t>일</a:t>
            </a:r>
            <a:r>
              <a:rPr lang="ko-KR" altLang="en-US" sz="1200" b="1" spc="-50" dirty="0">
                <a:latin typeface="함초롬바탕"/>
                <a:cs typeface="함초롬바탕"/>
              </a:rPr>
              <a:t>상</a:t>
            </a:r>
            <a:r>
              <a:rPr sz="1200" b="1" spc="-75" dirty="0">
                <a:latin typeface="함초롬바탕"/>
                <a:cs typeface="함초롬바탕"/>
              </a:rPr>
              <a:t>과</a:t>
            </a:r>
            <a:r>
              <a:rPr sz="1200" b="1" spc="-195" dirty="0">
                <a:latin typeface="함초롬바탕"/>
                <a:cs typeface="함초롬바탕"/>
              </a:rPr>
              <a:t> </a:t>
            </a:r>
            <a:r>
              <a:rPr lang="en-US" sz="1200" b="1" spc="-195" dirty="0">
                <a:latin typeface="함초롬바탕"/>
                <a:cs typeface="함초롬바탕"/>
              </a:rPr>
              <a:t> </a:t>
            </a:r>
            <a:r>
              <a:rPr sz="1200" b="1" spc="-110" dirty="0" err="1">
                <a:latin typeface="함초롬바탕"/>
                <a:cs typeface="함초롬바탕"/>
              </a:rPr>
              <a:t>산업의</a:t>
            </a:r>
            <a:r>
              <a:rPr sz="1200" b="1" spc="-190" dirty="0">
                <a:latin typeface="함초롬바탕"/>
                <a:cs typeface="함초롬바탕"/>
              </a:rPr>
              <a:t> </a:t>
            </a:r>
            <a:r>
              <a:rPr sz="1200" b="1" spc="-110" dirty="0">
                <a:latin typeface="함초롬바탕"/>
                <a:cs typeface="함초롬바탕"/>
              </a:rPr>
              <a:t>모든 </a:t>
            </a:r>
            <a:r>
              <a:rPr sz="1200" b="1" spc="-114" dirty="0" err="1">
                <a:latin typeface="함초롬바탕"/>
                <a:cs typeface="함초롬바탕"/>
              </a:rPr>
              <a:t>측면에서</a:t>
            </a:r>
            <a:r>
              <a:rPr sz="1200" b="1" spc="-175" dirty="0">
                <a:latin typeface="함초롬바탕"/>
                <a:cs typeface="함초롬바탕"/>
              </a:rPr>
              <a:t> </a:t>
            </a:r>
            <a:r>
              <a:rPr sz="1200" b="1" spc="-50" dirty="0">
                <a:latin typeface="함초롬바탕"/>
                <a:cs typeface="함초롬바탕"/>
              </a:rPr>
              <a:t>최</a:t>
            </a:r>
            <a:r>
              <a:rPr lang="ko-KR" altLang="en-US" sz="1200" b="1" spc="-50" dirty="0">
                <a:latin typeface="함초롬바탕"/>
                <a:cs typeface="함초롬바탕"/>
              </a:rPr>
              <a:t>상</a:t>
            </a:r>
            <a:r>
              <a:rPr sz="1200" b="1" dirty="0">
                <a:latin typeface="함초롬바탕"/>
                <a:cs typeface="함초롬바탕"/>
              </a:rPr>
              <a:t>	</a:t>
            </a:r>
            <a:r>
              <a:rPr sz="1200" b="1" spc="-75" dirty="0">
                <a:latin typeface="함초롬바탕"/>
                <a:cs typeface="함초롬바탕"/>
              </a:rPr>
              <a:t>의</a:t>
            </a:r>
            <a:r>
              <a:rPr sz="1200" b="1" spc="-190" dirty="0">
                <a:latin typeface="함초롬바탕"/>
                <a:cs typeface="함초롬바탕"/>
              </a:rPr>
              <a:t> </a:t>
            </a:r>
            <a:r>
              <a:rPr sz="1200" b="1" spc="-95" dirty="0">
                <a:latin typeface="함초롬바탕"/>
                <a:cs typeface="함초롬바탕"/>
              </a:rPr>
              <a:t>효율,</a:t>
            </a:r>
            <a:r>
              <a:rPr sz="1200" b="1" spc="-195" dirty="0">
                <a:latin typeface="함초롬바탕"/>
                <a:cs typeface="함초롬바탕"/>
              </a:rPr>
              <a:t> </a:t>
            </a:r>
            <a:r>
              <a:rPr sz="1200" b="1" spc="-110" dirty="0">
                <a:latin typeface="함초롬바탕"/>
                <a:cs typeface="함초롬바탕"/>
              </a:rPr>
              <a:t>편의</a:t>
            </a:r>
            <a:r>
              <a:rPr sz="1200" b="1" spc="-175" dirty="0">
                <a:latin typeface="함초롬바탕"/>
                <a:cs typeface="함초롬바탕"/>
              </a:rPr>
              <a:t> </a:t>
            </a:r>
            <a:r>
              <a:rPr sz="1200" b="1" spc="-110" dirty="0">
                <a:latin typeface="함초롬바탕"/>
                <a:cs typeface="함초롬바탕"/>
              </a:rPr>
              <a:t>그리고</a:t>
            </a:r>
            <a:r>
              <a:rPr sz="1200" b="1" spc="-190" dirty="0">
                <a:latin typeface="함초롬바탕"/>
                <a:cs typeface="함초롬바탕"/>
              </a:rPr>
              <a:t> </a:t>
            </a:r>
            <a:r>
              <a:rPr sz="1200" b="1" spc="-114" dirty="0">
                <a:latin typeface="함초롬바탕"/>
                <a:cs typeface="함초롬바탕"/>
              </a:rPr>
              <a:t>개인화를</a:t>
            </a:r>
            <a:r>
              <a:rPr sz="1200" b="1" spc="-185" dirty="0">
                <a:latin typeface="함초롬바탕"/>
                <a:cs typeface="함초롬바탕"/>
              </a:rPr>
              <a:t> </a:t>
            </a:r>
            <a:r>
              <a:rPr sz="1200" b="1" spc="-110" dirty="0">
                <a:latin typeface="함초롬바탕"/>
                <a:cs typeface="함초롬바탕"/>
              </a:rPr>
              <a:t>경험</a:t>
            </a:r>
            <a:r>
              <a:rPr sz="1200" spc="-110" dirty="0">
                <a:latin typeface="함초롬바탕"/>
                <a:cs typeface="함초롬바탕"/>
              </a:rPr>
              <a:t>할</a:t>
            </a:r>
            <a:r>
              <a:rPr sz="1200" spc="-190" dirty="0">
                <a:latin typeface="함초롬바탕"/>
                <a:cs typeface="함초롬바탕"/>
              </a:rPr>
              <a:t> </a:t>
            </a:r>
            <a:r>
              <a:rPr sz="1200" spc="-75" dirty="0">
                <a:latin typeface="함초롬바탕"/>
                <a:cs typeface="함초롬바탕"/>
              </a:rPr>
              <a:t>수</a:t>
            </a:r>
            <a:r>
              <a:rPr sz="1200" spc="-175" dirty="0">
                <a:latin typeface="함초롬바탕"/>
                <a:cs typeface="함초롬바탕"/>
              </a:rPr>
              <a:t> </a:t>
            </a:r>
            <a:r>
              <a:rPr sz="1200" spc="-35" dirty="0">
                <a:latin typeface="함초롬바탕"/>
                <a:cs typeface="함초롬바탕"/>
              </a:rPr>
              <a:t>있음</a:t>
            </a:r>
            <a:endParaRPr sz="1200" dirty="0">
              <a:latin typeface="함초롬바탕"/>
              <a:cs typeface="함초롬바탕"/>
            </a:endParaRPr>
          </a:p>
          <a:p>
            <a:pPr marL="157480" indent="-144780">
              <a:lnSpc>
                <a:spcPct val="100000"/>
              </a:lnSpc>
              <a:spcBef>
                <a:spcPts val="550"/>
              </a:spcBef>
              <a:buClr>
                <a:srgbClr val="DB526A"/>
              </a:buClr>
              <a:buFont typeface="Arial"/>
              <a:buChar char="■"/>
              <a:tabLst>
                <a:tab pos="157480" algn="l"/>
                <a:tab pos="853440" algn="l"/>
              </a:tabLst>
            </a:pPr>
            <a:r>
              <a:rPr sz="1200" spc="-110" dirty="0">
                <a:latin typeface="함초롬바탕"/>
                <a:cs typeface="함초롬바탕"/>
              </a:rPr>
              <a:t>스마트</a:t>
            </a:r>
            <a:r>
              <a:rPr sz="1200" spc="-185" dirty="0">
                <a:latin typeface="함초롬바탕"/>
                <a:cs typeface="함초롬바탕"/>
              </a:rPr>
              <a:t> </a:t>
            </a:r>
            <a:r>
              <a:rPr sz="1200" spc="-50" dirty="0">
                <a:latin typeface="함초롬바탕"/>
                <a:cs typeface="함초롬바탕"/>
              </a:rPr>
              <a:t>공</a:t>
            </a:r>
            <a:r>
              <a:rPr sz="1200" dirty="0">
                <a:latin typeface="함초롬바탕"/>
                <a:cs typeface="함초롬바탕"/>
              </a:rPr>
              <a:t>	</a:t>
            </a:r>
            <a:r>
              <a:rPr sz="1200" spc="-110" dirty="0">
                <a:latin typeface="함초롬바탕"/>
                <a:cs typeface="함초롬바탕"/>
              </a:rPr>
              <a:t>에서는</a:t>
            </a:r>
            <a:r>
              <a:rPr sz="1200" spc="-204" dirty="0">
                <a:latin typeface="함초롬바탕"/>
                <a:cs typeface="함초롬바탕"/>
              </a:rPr>
              <a:t> </a:t>
            </a:r>
            <a:r>
              <a:rPr sz="1200" spc="-65" dirty="0">
                <a:latin typeface="함초롬돋움"/>
                <a:cs typeface="함초롬돋움"/>
              </a:rPr>
              <a:t>AI,</a:t>
            </a:r>
            <a:r>
              <a:rPr sz="1200" spc="-170" dirty="0">
                <a:latin typeface="함초롬돋움"/>
                <a:cs typeface="함초롬돋움"/>
              </a:rPr>
              <a:t> </a:t>
            </a:r>
            <a:r>
              <a:rPr sz="1200" spc="-35" dirty="0">
                <a:latin typeface="함초롬돋움"/>
                <a:cs typeface="함초롬돋움"/>
              </a:rPr>
              <a:t>IoT,</a:t>
            </a:r>
            <a:r>
              <a:rPr sz="1200" spc="-160" dirty="0">
                <a:latin typeface="함초롬돋움"/>
                <a:cs typeface="함초롬돋움"/>
              </a:rPr>
              <a:t> </a:t>
            </a:r>
            <a:r>
              <a:rPr sz="1200" spc="-80" dirty="0">
                <a:latin typeface="함초롬바탕"/>
                <a:cs typeface="함초롬바탕"/>
              </a:rPr>
              <a:t>로봇</a:t>
            </a:r>
            <a:r>
              <a:rPr sz="1200" spc="-80" dirty="0">
                <a:latin typeface="함초롬돋움"/>
                <a:cs typeface="함초롬돋움"/>
              </a:rPr>
              <a:t>,</a:t>
            </a:r>
            <a:r>
              <a:rPr sz="1200" spc="-185" dirty="0">
                <a:latin typeface="함초롬돋움"/>
                <a:cs typeface="함초롬돋움"/>
              </a:rPr>
              <a:t> </a:t>
            </a:r>
            <a:r>
              <a:rPr sz="1200" spc="-110" dirty="0">
                <a:latin typeface="함초롬바탕"/>
                <a:cs typeface="함초롬바탕"/>
              </a:rPr>
              <a:t>디지털</a:t>
            </a:r>
            <a:r>
              <a:rPr sz="1200" spc="-175" dirty="0">
                <a:latin typeface="함초롬바탕"/>
                <a:cs typeface="함초롬바탕"/>
              </a:rPr>
              <a:t> </a:t>
            </a:r>
            <a:r>
              <a:rPr sz="1200" spc="-100" dirty="0">
                <a:latin typeface="함초롬바탕"/>
                <a:cs typeface="함초롬바탕"/>
              </a:rPr>
              <a:t>트윈</a:t>
            </a:r>
            <a:r>
              <a:rPr sz="1200" spc="-190" dirty="0">
                <a:latin typeface="함초롬바탕"/>
                <a:cs typeface="함초롬바탕"/>
              </a:rPr>
              <a:t> </a:t>
            </a:r>
            <a:r>
              <a:rPr sz="1200" spc="-100" dirty="0">
                <a:latin typeface="함초롬바탕"/>
                <a:cs typeface="함초롬바탕"/>
              </a:rPr>
              <a:t>등이</a:t>
            </a:r>
            <a:r>
              <a:rPr sz="1200" spc="-175" dirty="0">
                <a:latin typeface="함초롬바탕"/>
                <a:cs typeface="함초롬바탕"/>
              </a:rPr>
              <a:t> </a:t>
            </a:r>
            <a:r>
              <a:rPr sz="1200" spc="-114" dirty="0">
                <a:latin typeface="함초롬바탕"/>
                <a:cs typeface="함초롬바탕"/>
              </a:rPr>
              <a:t>결합되어</a:t>
            </a:r>
            <a:r>
              <a:rPr sz="1200" spc="-185" dirty="0">
                <a:latin typeface="함초롬바탕"/>
                <a:cs typeface="함초롬바탕"/>
              </a:rPr>
              <a:t> </a:t>
            </a:r>
            <a:r>
              <a:rPr sz="1200" b="1" spc="-114" dirty="0">
                <a:latin typeface="함초롬바탕"/>
                <a:cs typeface="함초롬바탕"/>
              </a:rPr>
              <a:t>효율적이고</a:t>
            </a:r>
            <a:r>
              <a:rPr sz="1200" b="1" spc="-204" dirty="0">
                <a:latin typeface="함초롬바탕"/>
                <a:cs typeface="함초롬바탕"/>
              </a:rPr>
              <a:t> </a:t>
            </a:r>
            <a:r>
              <a:rPr sz="1200" b="1" spc="-110" dirty="0">
                <a:latin typeface="함초롬바탕"/>
                <a:cs typeface="함초롬바탕"/>
              </a:rPr>
              <a:t>유연한</a:t>
            </a:r>
            <a:r>
              <a:rPr sz="1200" b="1" spc="-185" dirty="0">
                <a:latin typeface="함초롬바탕"/>
                <a:cs typeface="함초롬바탕"/>
              </a:rPr>
              <a:t> </a:t>
            </a:r>
            <a:r>
              <a:rPr sz="1200" b="1" spc="-100" dirty="0">
                <a:latin typeface="함초롬바탕"/>
                <a:cs typeface="함초롬바탕"/>
              </a:rPr>
              <a:t>제조</a:t>
            </a:r>
            <a:r>
              <a:rPr sz="1200" b="1" spc="-175" dirty="0">
                <a:latin typeface="함초롬바탕"/>
                <a:cs typeface="함초롬바탕"/>
              </a:rPr>
              <a:t> </a:t>
            </a:r>
            <a:r>
              <a:rPr sz="1200" b="1" spc="-110" dirty="0">
                <a:latin typeface="함초롬바탕"/>
                <a:cs typeface="함초롬바탕"/>
              </a:rPr>
              <a:t>환경</a:t>
            </a:r>
            <a:r>
              <a:rPr sz="1200" spc="-110" dirty="0">
                <a:latin typeface="함초롬바탕"/>
                <a:cs typeface="함초롬바탕"/>
              </a:rPr>
              <a:t>을</a:t>
            </a:r>
            <a:r>
              <a:rPr sz="1200" spc="-190" dirty="0">
                <a:latin typeface="함초롬바탕"/>
                <a:cs typeface="함초롬바탕"/>
              </a:rPr>
              <a:t> </a:t>
            </a:r>
            <a:r>
              <a:rPr sz="1200" spc="-100" dirty="0">
                <a:latin typeface="함초롬바탕"/>
                <a:cs typeface="함초롬바탕"/>
              </a:rPr>
              <a:t>갖출</a:t>
            </a:r>
            <a:r>
              <a:rPr sz="1200" spc="-175" dirty="0">
                <a:latin typeface="함초롬바탕"/>
                <a:cs typeface="함초롬바탕"/>
              </a:rPr>
              <a:t> </a:t>
            </a:r>
            <a:r>
              <a:rPr sz="1200" spc="-75" dirty="0">
                <a:latin typeface="함초롬바탕"/>
                <a:cs typeface="함초롬바탕"/>
              </a:rPr>
              <a:t>수</a:t>
            </a:r>
            <a:r>
              <a:rPr sz="1200" spc="-175" dirty="0">
                <a:latin typeface="함초롬바탕"/>
                <a:cs typeface="함초롬바탕"/>
              </a:rPr>
              <a:t> </a:t>
            </a:r>
            <a:r>
              <a:rPr sz="1200" spc="-25" dirty="0">
                <a:latin typeface="함초롬바탕"/>
                <a:cs typeface="함초롬바탕"/>
              </a:rPr>
              <a:t>있음</a:t>
            </a:r>
            <a:endParaRPr sz="1200" dirty="0">
              <a:latin typeface="함초롬바탕"/>
              <a:cs typeface="함초롬바탕"/>
            </a:endParaRPr>
          </a:p>
          <a:p>
            <a:pPr marL="371475" marR="165100" lvl="1" indent="-142875">
              <a:lnSpc>
                <a:spcPct val="110000"/>
              </a:lnSpc>
              <a:spcBef>
                <a:spcPts val="415"/>
              </a:spcBef>
              <a:buClr>
                <a:srgbClr val="DB526A"/>
              </a:buClr>
              <a:buFont typeface="Arial"/>
              <a:buChar char="•"/>
              <a:tabLst>
                <a:tab pos="372745" algn="l"/>
                <a:tab pos="3570604" algn="l"/>
              </a:tabLst>
            </a:pPr>
            <a:r>
              <a:rPr sz="1100" spc="-30" dirty="0">
                <a:latin typeface="함초롬돋움"/>
                <a:cs typeface="함초롬돋움"/>
              </a:rPr>
              <a:t>IoT</a:t>
            </a:r>
            <a:r>
              <a:rPr sz="1100" spc="-170" dirty="0">
                <a:latin typeface="함초롬돋움"/>
                <a:cs typeface="함초롬돋움"/>
              </a:rPr>
              <a:t> </a:t>
            </a:r>
            <a:r>
              <a:rPr sz="1100" spc="-90" dirty="0">
                <a:latin typeface="함초롬바탕"/>
                <a:cs typeface="함초롬바탕"/>
              </a:rPr>
              <a:t>센서와</a:t>
            </a:r>
            <a:r>
              <a:rPr sz="1100" spc="-195" dirty="0">
                <a:latin typeface="함초롬바탕"/>
                <a:cs typeface="함초롬바탕"/>
              </a:rPr>
              <a:t> </a:t>
            </a:r>
            <a:r>
              <a:rPr sz="1100" spc="-95" dirty="0">
                <a:latin typeface="함초롬바탕"/>
                <a:cs typeface="함초롬바탕"/>
              </a:rPr>
              <a:t>디바이스가</a:t>
            </a:r>
            <a:r>
              <a:rPr sz="1100" spc="-204" dirty="0">
                <a:latin typeface="함초롬바탕"/>
                <a:cs typeface="함초롬바탕"/>
              </a:rPr>
              <a:t> </a:t>
            </a:r>
            <a:r>
              <a:rPr sz="1100" spc="-85" dirty="0">
                <a:latin typeface="함초롬바탕"/>
                <a:cs typeface="함초롬바탕"/>
              </a:rPr>
              <a:t>공</a:t>
            </a:r>
            <a:r>
              <a:rPr sz="1100" spc="-175" dirty="0">
                <a:latin typeface="함초롬바탕"/>
                <a:cs typeface="함초롬바탕"/>
              </a:rPr>
              <a:t> </a:t>
            </a:r>
            <a:r>
              <a:rPr sz="1100" spc="-60" dirty="0">
                <a:latin typeface="함초롬바탕"/>
                <a:cs typeface="함초롬바탕"/>
              </a:rPr>
              <a:t>내</a:t>
            </a:r>
            <a:r>
              <a:rPr sz="1100" spc="-165" dirty="0">
                <a:latin typeface="함초롬바탕"/>
                <a:cs typeface="함초롬바탕"/>
              </a:rPr>
              <a:t> </a:t>
            </a:r>
            <a:r>
              <a:rPr sz="1100" spc="-85" dirty="0">
                <a:latin typeface="함초롬바탕"/>
                <a:cs typeface="함초롬바탕"/>
              </a:rPr>
              <a:t>모든</a:t>
            </a:r>
            <a:r>
              <a:rPr sz="1100" spc="-175" dirty="0">
                <a:latin typeface="함초롬바탕"/>
                <a:cs typeface="함초롬바탕"/>
              </a:rPr>
              <a:t> </a:t>
            </a:r>
            <a:r>
              <a:rPr sz="1100" spc="-65" dirty="0">
                <a:latin typeface="함초롬바탕"/>
                <a:cs typeface="함초롬바탕"/>
              </a:rPr>
              <a:t>기계</a:t>
            </a:r>
            <a:r>
              <a:rPr sz="1100" spc="-65" dirty="0">
                <a:latin typeface="함초롬돋움"/>
                <a:cs typeface="함초롬돋움"/>
              </a:rPr>
              <a:t>,</a:t>
            </a:r>
            <a:r>
              <a:rPr sz="1100" spc="-185" dirty="0">
                <a:latin typeface="함초롬돋움"/>
                <a:cs typeface="함초롬돋움"/>
              </a:rPr>
              <a:t> </a:t>
            </a:r>
            <a:r>
              <a:rPr sz="1100" spc="-85" dirty="0">
                <a:latin typeface="함초롬바탕"/>
                <a:cs typeface="함초롬바탕"/>
              </a:rPr>
              <a:t>작업</a:t>
            </a:r>
            <a:r>
              <a:rPr sz="1100" spc="-175" dirty="0">
                <a:latin typeface="함초롬바탕"/>
                <a:cs typeface="함초롬바탕"/>
              </a:rPr>
              <a:t> </a:t>
            </a:r>
            <a:r>
              <a:rPr sz="1100" spc="-65" dirty="0">
                <a:latin typeface="함초롬바탕"/>
                <a:cs typeface="함초롬바탕"/>
              </a:rPr>
              <a:t>환경</a:t>
            </a:r>
            <a:r>
              <a:rPr sz="1100" spc="-65" dirty="0">
                <a:latin typeface="함초롬돋움"/>
                <a:cs typeface="함초롬돋움"/>
              </a:rPr>
              <a:t>,</a:t>
            </a:r>
            <a:r>
              <a:rPr sz="1100" spc="-190" dirty="0">
                <a:latin typeface="함초롬돋움"/>
                <a:cs typeface="함초롬돋움"/>
              </a:rPr>
              <a:t> </a:t>
            </a:r>
            <a:r>
              <a:rPr sz="1100" spc="-25" dirty="0">
                <a:latin typeface="함초롬바탕"/>
                <a:cs typeface="함초롬바탕"/>
              </a:rPr>
              <a:t>제품</a:t>
            </a:r>
            <a:r>
              <a:rPr sz="1100" dirty="0">
                <a:latin typeface="함초롬바탕"/>
                <a:cs typeface="함초롬바탕"/>
              </a:rPr>
              <a:t>	</a:t>
            </a:r>
            <a:r>
              <a:rPr sz="1100" spc="-85" dirty="0">
                <a:latin typeface="함초롬바탕"/>
                <a:cs typeface="함초롬바탕"/>
              </a:rPr>
              <a:t>태를</a:t>
            </a:r>
            <a:r>
              <a:rPr sz="1100" spc="-180" dirty="0">
                <a:latin typeface="함초롬바탕"/>
                <a:cs typeface="함초롬바탕"/>
              </a:rPr>
              <a:t> </a:t>
            </a:r>
            <a:r>
              <a:rPr sz="1100" spc="-95" dirty="0">
                <a:latin typeface="함초롬바탕"/>
                <a:cs typeface="함초롬바탕"/>
              </a:rPr>
              <a:t>실시간으로</a:t>
            </a:r>
            <a:r>
              <a:rPr sz="1100" spc="-190" dirty="0">
                <a:latin typeface="함초롬바탕"/>
                <a:cs typeface="함초롬바탕"/>
              </a:rPr>
              <a:t> </a:t>
            </a:r>
            <a:r>
              <a:rPr sz="1100" spc="-100" dirty="0">
                <a:latin typeface="함초롬바탕"/>
                <a:cs typeface="함초롬바탕"/>
              </a:rPr>
              <a:t>모니터링하고</a:t>
            </a:r>
            <a:r>
              <a:rPr sz="1100" spc="-195" dirty="0">
                <a:latin typeface="함초롬바탕"/>
                <a:cs typeface="함초롬바탕"/>
              </a:rPr>
              <a:t> </a:t>
            </a:r>
            <a:r>
              <a:rPr sz="1100" spc="-95" dirty="0">
                <a:latin typeface="함초롬바탕"/>
                <a:cs typeface="함초롬바탕"/>
              </a:rPr>
              <a:t>데이터를</a:t>
            </a:r>
            <a:r>
              <a:rPr sz="1100" spc="-190" dirty="0">
                <a:latin typeface="함초롬바탕"/>
                <a:cs typeface="함초롬바탕"/>
              </a:rPr>
              <a:t> </a:t>
            </a:r>
            <a:r>
              <a:rPr sz="1100" spc="-90" dirty="0">
                <a:latin typeface="함초롬바탕"/>
                <a:cs typeface="함초롬바탕"/>
              </a:rPr>
              <a:t>공유할 </a:t>
            </a:r>
            <a:r>
              <a:rPr sz="1100" spc="-75" dirty="0">
                <a:latin typeface="함초롬바탕"/>
                <a:cs typeface="함초롬바탕"/>
              </a:rPr>
              <a:t>것이며</a:t>
            </a:r>
            <a:r>
              <a:rPr sz="1100" spc="-75" dirty="0">
                <a:latin typeface="함초롬돋움"/>
                <a:cs typeface="함초롬돋움"/>
              </a:rPr>
              <a:t>,</a:t>
            </a:r>
            <a:r>
              <a:rPr sz="1100" spc="-200" dirty="0">
                <a:latin typeface="함초롬돋움"/>
                <a:cs typeface="함초롬돋움"/>
              </a:rPr>
              <a:t> </a:t>
            </a:r>
            <a:r>
              <a:rPr sz="1100" spc="-85" dirty="0">
                <a:latin typeface="함초롬바탕"/>
                <a:cs typeface="함초롬바탕"/>
              </a:rPr>
              <a:t>엣지</a:t>
            </a:r>
            <a:r>
              <a:rPr sz="1100" spc="-165" dirty="0">
                <a:latin typeface="함초롬바탕"/>
                <a:cs typeface="함초롬바탕"/>
              </a:rPr>
              <a:t> </a:t>
            </a:r>
            <a:r>
              <a:rPr sz="1100" spc="-95" dirty="0">
                <a:latin typeface="함초롬바탕"/>
                <a:cs typeface="함초롬바탕"/>
              </a:rPr>
              <a:t>컴퓨팅과</a:t>
            </a:r>
            <a:r>
              <a:rPr sz="1100" spc="-180" dirty="0">
                <a:latin typeface="함초롬바탕"/>
                <a:cs typeface="함초롬바탕"/>
              </a:rPr>
              <a:t> </a:t>
            </a:r>
            <a:r>
              <a:rPr sz="1100" spc="-95" dirty="0">
                <a:latin typeface="함초롬바탕"/>
                <a:cs typeface="함초롬바탕"/>
              </a:rPr>
              <a:t>클라우드</a:t>
            </a:r>
            <a:r>
              <a:rPr sz="1100" spc="-195" dirty="0">
                <a:latin typeface="함초롬바탕"/>
                <a:cs typeface="함초롬바탕"/>
              </a:rPr>
              <a:t> </a:t>
            </a:r>
            <a:r>
              <a:rPr sz="1100" spc="-90" dirty="0">
                <a:latin typeface="함초롬바탕"/>
                <a:cs typeface="함초롬바탕"/>
              </a:rPr>
              <a:t>기술로</a:t>
            </a:r>
            <a:r>
              <a:rPr sz="1100" spc="-170" dirty="0">
                <a:latin typeface="함초롬바탕"/>
                <a:cs typeface="함초롬바탕"/>
              </a:rPr>
              <a:t> </a:t>
            </a:r>
            <a:r>
              <a:rPr sz="1100" spc="-95" dirty="0">
                <a:latin typeface="함초롬바탕"/>
                <a:cs typeface="함초롬바탕"/>
              </a:rPr>
              <a:t>데이터를</a:t>
            </a:r>
            <a:r>
              <a:rPr sz="1100" spc="-195" dirty="0">
                <a:latin typeface="함초롬바탕"/>
                <a:cs typeface="함초롬바탕"/>
              </a:rPr>
              <a:t> </a:t>
            </a:r>
            <a:r>
              <a:rPr sz="1100" spc="-95" dirty="0">
                <a:latin typeface="함초롬바탕"/>
                <a:cs typeface="함초롬바탕"/>
              </a:rPr>
              <a:t>실시간으로</a:t>
            </a:r>
            <a:r>
              <a:rPr sz="1100" spc="-200" dirty="0">
                <a:latin typeface="함초롬바탕"/>
                <a:cs typeface="함초롬바탕"/>
              </a:rPr>
              <a:t> </a:t>
            </a:r>
            <a:r>
              <a:rPr sz="1100" spc="-90" dirty="0">
                <a:latin typeface="함초롬바탕"/>
                <a:cs typeface="함초롬바탕"/>
              </a:rPr>
              <a:t>처리해</a:t>
            </a:r>
            <a:r>
              <a:rPr sz="1100" spc="-185" dirty="0">
                <a:latin typeface="함초롬바탕"/>
                <a:cs typeface="함초롬바탕"/>
              </a:rPr>
              <a:t> </a:t>
            </a:r>
            <a:r>
              <a:rPr sz="1100" spc="-85" dirty="0">
                <a:latin typeface="함초롬바탕"/>
                <a:cs typeface="함초롬바탕"/>
              </a:rPr>
              <a:t>빠른</a:t>
            </a:r>
            <a:r>
              <a:rPr sz="1100" spc="-165" dirty="0">
                <a:latin typeface="함초롬바탕"/>
                <a:cs typeface="함초롬바탕"/>
              </a:rPr>
              <a:t> </a:t>
            </a:r>
            <a:r>
              <a:rPr sz="1100" spc="-95" dirty="0">
                <a:latin typeface="함초롬바탕"/>
                <a:cs typeface="함초롬바탕"/>
              </a:rPr>
              <a:t>의사결정과</a:t>
            </a:r>
            <a:r>
              <a:rPr sz="1100" spc="-195" dirty="0">
                <a:latin typeface="함초롬바탕"/>
                <a:cs typeface="함초롬바탕"/>
              </a:rPr>
              <a:t> </a:t>
            </a:r>
            <a:r>
              <a:rPr sz="1100" spc="-90" dirty="0">
                <a:latin typeface="함초롬바탕"/>
                <a:cs typeface="함초롬바탕"/>
              </a:rPr>
              <a:t>반응이</a:t>
            </a:r>
            <a:r>
              <a:rPr sz="1100" spc="-185" dirty="0">
                <a:latin typeface="함초롬바탕"/>
                <a:cs typeface="함초롬바탕"/>
              </a:rPr>
              <a:t> </a:t>
            </a:r>
            <a:r>
              <a:rPr sz="1100" spc="-25" dirty="0">
                <a:latin typeface="함초롬바탕"/>
                <a:cs typeface="함초롬바탕"/>
              </a:rPr>
              <a:t>가능함</a:t>
            </a:r>
            <a:endParaRPr sz="1100" dirty="0">
              <a:latin typeface="함초롬바탕"/>
              <a:cs typeface="함초롬바탕"/>
            </a:endParaRPr>
          </a:p>
          <a:p>
            <a:pPr marL="371475" marR="370840" lvl="1" indent="-143510">
              <a:lnSpc>
                <a:spcPct val="110000"/>
              </a:lnSpc>
              <a:spcBef>
                <a:spcPts val="395"/>
              </a:spcBef>
              <a:buClr>
                <a:srgbClr val="DB526A"/>
              </a:buClr>
              <a:buFont typeface="Arial"/>
              <a:buChar char="•"/>
              <a:tabLst>
                <a:tab pos="372745" algn="l"/>
              </a:tabLst>
            </a:pPr>
            <a:r>
              <a:rPr sz="1100" spc="-85" dirty="0">
                <a:latin typeface="함초롬바탕"/>
                <a:cs typeface="함초롬바탕"/>
              </a:rPr>
              <a:t>공</a:t>
            </a:r>
            <a:r>
              <a:rPr sz="1100" spc="-180" dirty="0">
                <a:latin typeface="함초롬바탕"/>
                <a:cs typeface="함초롬바탕"/>
              </a:rPr>
              <a:t> </a:t>
            </a:r>
            <a:r>
              <a:rPr sz="1100" spc="-90" dirty="0">
                <a:latin typeface="함초롬바탕"/>
                <a:cs typeface="함초롬바탕"/>
              </a:rPr>
              <a:t>운영은</a:t>
            </a:r>
            <a:r>
              <a:rPr sz="1100" spc="-190" dirty="0">
                <a:latin typeface="함초롬바탕"/>
                <a:cs typeface="함초롬바탕"/>
              </a:rPr>
              <a:t> </a:t>
            </a:r>
            <a:r>
              <a:rPr sz="1100" spc="-90" dirty="0">
                <a:latin typeface="함초롬바탕"/>
                <a:cs typeface="함초롬바탕"/>
              </a:rPr>
              <a:t>고도로</a:t>
            </a:r>
            <a:r>
              <a:rPr sz="1100" spc="-180" dirty="0">
                <a:latin typeface="함초롬바탕"/>
                <a:cs typeface="함초롬바탕"/>
              </a:rPr>
              <a:t> </a:t>
            </a:r>
            <a:r>
              <a:rPr sz="1100" spc="-100" dirty="0">
                <a:latin typeface="함초롬바탕"/>
                <a:cs typeface="함초롬바탕"/>
              </a:rPr>
              <a:t>자동화되어</a:t>
            </a:r>
            <a:r>
              <a:rPr sz="1100" spc="-200" dirty="0">
                <a:latin typeface="함초롬바탕"/>
                <a:cs typeface="함초롬바탕"/>
              </a:rPr>
              <a:t> </a:t>
            </a:r>
            <a:r>
              <a:rPr sz="1100" spc="-85" dirty="0">
                <a:latin typeface="함초롬바탕"/>
                <a:cs typeface="함초롬바탕"/>
              </a:rPr>
              <a:t>공</a:t>
            </a:r>
            <a:r>
              <a:rPr sz="1100" spc="-180" dirty="0">
                <a:latin typeface="함초롬바탕"/>
                <a:cs typeface="함초롬바탕"/>
              </a:rPr>
              <a:t> </a:t>
            </a:r>
            <a:r>
              <a:rPr sz="1100" spc="-60" dirty="0">
                <a:latin typeface="함초롬바탕"/>
                <a:cs typeface="함초롬바탕"/>
              </a:rPr>
              <a:t>내</a:t>
            </a:r>
            <a:r>
              <a:rPr sz="1100" spc="-165" dirty="0">
                <a:latin typeface="함초롬바탕"/>
                <a:cs typeface="함초롬바탕"/>
              </a:rPr>
              <a:t> </a:t>
            </a:r>
            <a:r>
              <a:rPr sz="1100" spc="-65" dirty="0">
                <a:latin typeface="함초롬바탕"/>
                <a:cs typeface="함초롬바탕"/>
              </a:rPr>
              <a:t>물류</a:t>
            </a:r>
            <a:r>
              <a:rPr sz="1100" spc="-65" dirty="0">
                <a:latin typeface="함초롬돋움"/>
                <a:cs typeface="함초롬돋움"/>
              </a:rPr>
              <a:t>,</a:t>
            </a:r>
            <a:r>
              <a:rPr sz="1100" spc="-185" dirty="0">
                <a:latin typeface="함초롬돋움"/>
                <a:cs typeface="함초롬돋움"/>
              </a:rPr>
              <a:t> </a:t>
            </a:r>
            <a:r>
              <a:rPr sz="1100" spc="-85" dirty="0">
                <a:latin typeface="함초롬바탕"/>
                <a:cs typeface="함초롬바탕"/>
              </a:rPr>
              <a:t>재료</a:t>
            </a:r>
            <a:r>
              <a:rPr sz="1100" spc="-175" dirty="0">
                <a:latin typeface="함초롬바탕"/>
                <a:cs typeface="함초롬바탕"/>
              </a:rPr>
              <a:t> </a:t>
            </a:r>
            <a:r>
              <a:rPr sz="1100" spc="-65" dirty="0">
                <a:latin typeface="함초롬바탕"/>
                <a:cs typeface="함초롬바탕"/>
              </a:rPr>
              <a:t>이동</a:t>
            </a:r>
            <a:r>
              <a:rPr sz="1100" spc="-65" dirty="0">
                <a:latin typeface="함초롬돋움"/>
                <a:cs typeface="함초롬돋움"/>
              </a:rPr>
              <a:t>,</a:t>
            </a:r>
            <a:r>
              <a:rPr sz="1100" spc="-190" dirty="0">
                <a:latin typeface="함초롬돋움"/>
                <a:cs typeface="함초롬돋움"/>
              </a:rPr>
              <a:t> </a:t>
            </a:r>
            <a:r>
              <a:rPr sz="1100" spc="-85" dirty="0">
                <a:latin typeface="함초롬바탕"/>
                <a:cs typeface="함초롬바탕"/>
              </a:rPr>
              <a:t>제품</a:t>
            </a:r>
            <a:r>
              <a:rPr sz="1100" spc="-175" dirty="0">
                <a:latin typeface="함초롬바탕"/>
                <a:cs typeface="함초롬바탕"/>
              </a:rPr>
              <a:t> </a:t>
            </a:r>
            <a:r>
              <a:rPr sz="1100" spc="-85" dirty="0">
                <a:latin typeface="함초롬바탕"/>
                <a:cs typeface="함초롬바탕"/>
              </a:rPr>
              <a:t>포</a:t>
            </a:r>
            <a:r>
              <a:rPr sz="1100" spc="-175" dirty="0">
                <a:latin typeface="함초롬바탕"/>
                <a:cs typeface="함초롬바탕"/>
              </a:rPr>
              <a:t> </a:t>
            </a:r>
            <a:r>
              <a:rPr sz="1100" spc="-60" dirty="0">
                <a:latin typeface="함초롬바탕"/>
                <a:cs typeface="함초롬바탕"/>
              </a:rPr>
              <a:t>등</a:t>
            </a:r>
            <a:r>
              <a:rPr sz="1100" spc="-165" dirty="0">
                <a:latin typeface="함초롬바탕"/>
                <a:cs typeface="함초롬바탕"/>
              </a:rPr>
              <a:t> </a:t>
            </a:r>
            <a:r>
              <a:rPr sz="1100" spc="-90" dirty="0">
                <a:latin typeface="함초롬바탕"/>
                <a:cs typeface="함초롬바탕"/>
              </a:rPr>
              <a:t>수행할</a:t>
            </a:r>
            <a:r>
              <a:rPr sz="1100" spc="-175" dirty="0">
                <a:latin typeface="함초롬바탕"/>
                <a:cs typeface="함초롬바탕"/>
              </a:rPr>
              <a:t> </a:t>
            </a:r>
            <a:r>
              <a:rPr sz="1100" spc="-60" dirty="0">
                <a:latin typeface="함초롬바탕"/>
                <a:cs typeface="함초롬바탕"/>
              </a:rPr>
              <a:t>수</a:t>
            </a:r>
            <a:r>
              <a:rPr sz="1100" spc="-180" dirty="0">
                <a:latin typeface="함초롬바탕"/>
                <a:cs typeface="함초롬바탕"/>
              </a:rPr>
              <a:t> </a:t>
            </a:r>
            <a:r>
              <a:rPr sz="1100" spc="-85" dirty="0">
                <a:latin typeface="함초롬바탕"/>
                <a:cs typeface="함초롬바탕"/>
              </a:rPr>
              <a:t>있을</a:t>
            </a:r>
            <a:r>
              <a:rPr sz="1100" spc="-160" dirty="0">
                <a:latin typeface="함초롬바탕"/>
                <a:cs typeface="함초롬바탕"/>
              </a:rPr>
              <a:t> </a:t>
            </a:r>
            <a:r>
              <a:rPr sz="1100" spc="-75" dirty="0">
                <a:latin typeface="함초롬바탕"/>
                <a:cs typeface="함초롬바탕"/>
              </a:rPr>
              <a:t>것이며</a:t>
            </a:r>
            <a:r>
              <a:rPr sz="1100" spc="-75" dirty="0">
                <a:latin typeface="함초롬돋움"/>
                <a:cs typeface="함초롬돋움"/>
              </a:rPr>
              <a:t>,</a:t>
            </a:r>
            <a:r>
              <a:rPr sz="1100" spc="-204" dirty="0">
                <a:latin typeface="함초롬돋움"/>
                <a:cs typeface="함초롬돋움"/>
              </a:rPr>
              <a:t> </a:t>
            </a:r>
            <a:r>
              <a:rPr sz="1100" spc="-90" dirty="0">
                <a:latin typeface="함초롬바탕"/>
                <a:cs typeface="함초롬바탕"/>
              </a:rPr>
              <a:t>로봇은</a:t>
            </a:r>
            <a:r>
              <a:rPr sz="1100" spc="-195" dirty="0">
                <a:latin typeface="함초롬바탕"/>
                <a:cs typeface="함초롬바탕"/>
              </a:rPr>
              <a:t> </a:t>
            </a:r>
            <a:r>
              <a:rPr sz="1100" spc="-90" dirty="0">
                <a:latin typeface="함초롬바탕"/>
                <a:cs typeface="함초롬바탕"/>
              </a:rPr>
              <a:t>단순 </a:t>
            </a:r>
            <a:r>
              <a:rPr sz="1100" spc="-95" dirty="0">
                <a:latin typeface="함초롬바탕"/>
                <a:cs typeface="함초롬바탕"/>
              </a:rPr>
              <a:t>조립뿐만</a:t>
            </a:r>
            <a:r>
              <a:rPr sz="1100" spc="-215" dirty="0">
                <a:latin typeface="함초롬바탕"/>
                <a:cs typeface="함초롬바탕"/>
              </a:rPr>
              <a:t> </a:t>
            </a:r>
            <a:r>
              <a:rPr sz="1100" spc="-90" dirty="0">
                <a:latin typeface="함초롬바탕"/>
                <a:cs typeface="함초롬바탕"/>
              </a:rPr>
              <a:t>아니라</a:t>
            </a:r>
            <a:r>
              <a:rPr sz="1100" spc="-175" dirty="0">
                <a:latin typeface="함초롬바탕"/>
                <a:cs typeface="함초롬바탕"/>
              </a:rPr>
              <a:t> </a:t>
            </a:r>
            <a:r>
              <a:rPr sz="1100" spc="-65" dirty="0">
                <a:latin typeface="함초롬바탕"/>
                <a:cs typeface="함초롬바탕"/>
              </a:rPr>
              <a:t>용접</a:t>
            </a:r>
            <a:r>
              <a:rPr sz="1100" spc="-65" dirty="0">
                <a:latin typeface="함초롬돋움"/>
                <a:cs typeface="함초롬돋움"/>
              </a:rPr>
              <a:t>,</a:t>
            </a:r>
            <a:r>
              <a:rPr sz="1100" spc="-190" dirty="0">
                <a:latin typeface="함초롬돋움"/>
                <a:cs typeface="함초롬돋움"/>
              </a:rPr>
              <a:t> </a:t>
            </a:r>
            <a:r>
              <a:rPr sz="1100" spc="-65" dirty="0">
                <a:latin typeface="함초롬바탕"/>
                <a:cs typeface="함초롬바탕"/>
              </a:rPr>
              <a:t>도색</a:t>
            </a:r>
            <a:r>
              <a:rPr sz="1100" spc="-65" dirty="0">
                <a:latin typeface="함초롬돋움"/>
                <a:cs typeface="함초롬돋움"/>
              </a:rPr>
              <a:t>,</a:t>
            </a:r>
            <a:r>
              <a:rPr sz="1100" spc="-185" dirty="0">
                <a:latin typeface="함초롬돋움"/>
                <a:cs typeface="함초롬돋움"/>
              </a:rPr>
              <a:t> </a:t>
            </a:r>
            <a:r>
              <a:rPr sz="1100" spc="-90" dirty="0">
                <a:latin typeface="함초롬바탕"/>
                <a:cs typeface="함초롬바탕"/>
              </a:rPr>
              <a:t>테스트</a:t>
            </a:r>
            <a:r>
              <a:rPr sz="1100" spc="-195" dirty="0">
                <a:latin typeface="함초롬바탕"/>
                <a:cs typeface="함초롬바탕"/>
              </a:rPr>
              <a:t> </a:t>
            </a:r>
            <a:r>
              <a:rPr sz="1100" spc="-60" dirty="0">
                <a:latin typeface="함초롬바탕"/>
                <a:cs typeface="함초롬바탕"/>
              </a:rPr>
              <a:t>등</a:t>
            </a:r>
            <a:r>
              <a:rPr sz="1100" spc="-160" dirty="0">
                <a:latin typeface="함초롬바탕"/>
                <a:cs typeface="함초롬바탕"/>
              </a:rPr>
              <a:t> </a:t>
            </a:r>
            <a:r>
              <a:rPr sz="1100" spc="-90" dirty="0">
                <a:latin typeface="함초롬바탕"/>
                <a:cs typeface="함초롬바탕"/>
              </a:rPr>
              <a:t>복잡한</a:t>
            </a:r>
            <a:r>
              <a:rPr sz="1100" spc="-195" dirty="0">
                <a:latin typeface="함초롬바탕"/>
                <a:cs typeface="함초롬바탕"/>
              </a:rPr>
              <a:t> </a:t>
            </a:r>
            <a:r>
              <a:rPr sz="1100" spc="-90" dirty="0">
                <a:latin typeface="함초롬바탕"/>
                <a:cs typeface="함초롬바탕"/>
              </a:rPr>
              <a:t>작업을</a:t>
            </a:r>
            <a:r>
              <a:rPr sz="1100" spc="-195" dirty="0">
                <a:latin typeface="함초롬바탕"/>
                <a:cs typeface="함초롬바탕"/>
              </a:rPr>
              <a:t> </a:t>
            </a:r>
            <a:r>
              <a:rPr sz="1100" spc="-90" dirty="0">
                <a:latin typeface="함초롬바탕"/>
                <a:cs typeface="함초롬바탕"/>
              </a:rPr>
              <a:t>수행할</a:t>
            </a:r>
            <a:r>
              <a:rPr sz="1100" spc="-175" dirty="0">
                <a:latin typeface="함초롬바탕"/>
                <a:cs typeface="함초롬바탕"/>
              </a:rPr>
              <a:t> </a:t>
            </a:r>
            <a:r>
              <a:rPr sz="1100" spc="-60" dirty="0">
                <a:latin typeface="함초롬바탕"/>
                <a:cs typeface="함초롬바탕"/>
              </a:rPr>
              <a:t>수</a:t>
            </a:r>
            <a:r>
              <a:rPr sz="1100" spc="-160" dirty="0">
                <a:latin typeface="함초롬바탕"/>
                <a:cs typeface="함초롬바탕"/>
              </a:rPr>
              <a:t> </a:t>
            </a:r>
            <a:r>
              <a:rPr sz="1100" spc="-85" dirty="0">
                <a:latin typeface="함초롬바탕"/>
                <a:cs typeface="함초롬바탕"/>
              </a:rPr>
              <a:t>있게</a:t>
            </a:r>
            <a:r>
              <a:rPr sz="1100" spc="-175" dirty="0">
                <a:latin typeface="함초롬바탕"/>
                <a:cs typeface="함초롬바탕"/>
              </a:rPr>
              <a:t> </a:t>
            </a:r>
            <a:r>
              <a:rPr sz="1100" spc="-50" dirty="0">
                <a:latin typeface="함초롬바탕"/>
                <a:cs typeface="함초롬바탕"/>
              </a:rPr>
              <a:t>됨</a:t>
            </a:r>
            <a:endParaRPr sz="1100" dirty="0">
              <a:latin typeface="함초롬바탕"/>
              <a:cs typeface="함초롬바탕"/>
            </a:endParaRPr>
          </a:p>
          <a:p>
            <a:pPr marL="371475" marR="157480" lvl="1" indent="-143510">
              <a:lnSpc>
                <a:spcPct val="110000"/>
              </a:lnSpc>
              <a:spcBef>
                <a:spcPts val="395"/>
              </a:spcBef>
              <a:buClr>
                <a:srgbClr val="DB526A"/>
              </a:buClr>
              <a:buFont typeface="Arial"/>
              <a:buChar char="•"/>
              <a:tabLst>
                <a:tab pos="372745" algn="l"/>
                <a:tab pos="757555" algn="l"/>
                <a:tab pos="2865120" algn="l"/>
              </a:tabLst>
            </a:pPr>
            <a:r>
              <a:rPr sz="1100" spc="-25" dirty="0">
                <a:latin typeface="함초롬돋움"/>
                <a:cs typeface="함초롬돋움"/>
              </a:rPr>
              <a:t>AI</a:t>
            </a:r>
            <a:r>
              <a:rPr sz="1100" spc="-25" dirty="0">
                <a:latin typeface="함초롬바탕"/>
                <a:cs typeface="함초롬바탕"/>
              </a:rPr>
              <a:t>가</a:t>
            </a:r>
            <a:r>
              <a:rPr sz="1100" dirty="0">
                <a:latin typeface="함초롬바탕"/>
                <a:cs typeface="함초롬바탕"/>
              </a:rPr>
              <a:t>	</a:t>
            </a:r>
            <a:r>
              <a:rPr sz="1100" spc="-60" dirty="0">
                <a:latin typeface="함초롬바탕"/>
                <a:cs typeface="함초롬바탕"/>
              </a:rPr>
              <a:t>산</a:t>
            </a:r>
            <a:r>
              <a:rPr sz="1100" spc="-175" dirty="0">
                <a:latin typeface="함초롬바탕"/>
                <a:cs typeface="함초롬바탕"/>
              </a:rPr>
              <a:t> </a:t>
            </a:r>
            <a:r>
              <a:rPr sz="1100" spc="-95" dirty="0">
                <a:latin typeface="함초롬바탕"/>
                <a:cs typeface="함초롬바탕"/>
              </a:rPr>
              <a:t>데이터를</a:t>
            </a:r>
            <a:r>
              <a:rPr sz="1100" spc="-204" dirty="0">
                <a:latin typeface="함초롬바탕"/>
                <a:cs typeface="함초롬바탕"/>
              </a:rPr>
              <a:t> </a:t>
            </a:r>
            <a:r>
              <a:rPr sz="1100" spc="-90" dirty="0">
                <a:latin typeface="함초롬바탕"/>
                <a:cs typeface="함초롬바탕"/>
              </a:rPr>
              <a:t>분석해</a:t>
            </a:r>
            <a:r>
              <a:rPr sz="1100" spc="-175" dirty="0">
                <a:latin typeface="함초롬바탕"/>
                <a:cs typeface="함초롬바탕"/>
              </a:rPr>
              <a:t> </a:t>
            </a:r>
            <a:r>
              <a:rPr sz="1100" spc="-85" dirty="0">
                <a:latin typeface="함초롬바탕"/>
                <a:cs typeface="함초롬바탕"/>
              </a:rPr>
              <a:t>수요</a:t>
            </a:r>
            <a:r>
              <a:rPr sz="1100" spc="-175" dirty="0">
                <a:latin typeface="함초롬바탕"/>
                <a:cs typeface="함초롬바탕"/>
              </a:rPr>
              <a:t> </a:t>
            </a:r>
            <a:r>
              <a:rPr sz="1100" spc="-90" dirty="0">
                <a:latin typeface="함초롬바탕"/>
                <a:cs typeface="함초롬바탕"/>
              </a:rPr>
              <a:t>변화에</a:t>
            </a:r>
            <a:r>
              <a:rPr sz="1100" spc="-190" dirty="0">
                <a:latin typeface="함초롬바탕"/>
                <a:cs typeface="함초롬바탕"/>
              </a:rPr>
              <a:t> </a:t>
            </a:r>
            <a:r>
              <a:rPr sz="1100" spc="-25" dirty="0">
                <a:latin typeface="함초롬바탕"/>
                <a:cs typeface="함초롬바탕"/>
              </a:rPr>
              <a:t>따라</a:t>
            </a:r>
            <a:r>
              <a:rPr sz="1100" dirty="0">
                <a:latin typeface="함초롬바탕"/>
                <a:cs typeface="함초롬바탕"/>
              </a:rPr>
              <a:t>	</a:t>
            </a:r>
            <a:r>
              <a:rPr sz="1100" spc="-90" dirty="0">
                <a:latin typeface="함초롬바탕"/>
                <a:cs typeface="함초롬바탕"/>
              </a:rPr>
              <a:t>산량을</a:t>
            </a:r>
            <a:r>
              <a:rPr sz="1100" spc="-185" dirty="0">
                <a:latin typeface="함초롬바탕"/>
                <a:cs typeface="함초롬바탕"/>
              </a:rPr>
              <a:t> </a:t>
            </a:r>
            <a:r>
              <a:rPr sz="1100" spc="-85" dirty="0">
                <a:latin typeface="함초롬바탕"/>
                <a:cs typeface="함초롬바탕"/>
              </a:rPr>
              <a:t>자동</a:t>
            </a:r>
            <a:r>
              <a:rPr sz="1100" spc="-175" dirty="0">
                <a:latin typeface="함초롬바탕"/>
                <a:cs typeface="함초롬바탕"/>
              </a:rPr>
              <a:t> </a:t>
            </a:r>
            <a:r>
              <a:rPr sz="1100" spc="-95" dirty="0">
                <a:latin typeface="함초롬바탕"/>
                <a:cs typeface="함초롬바탕"/>
              </a:rPr>
              <a:t>조정하고</a:t>
            </a:r>
            <a:r>
              <a:rPr sz="1100" spc="-200" dirty="0">
                <a:latin typeface="함초롬바탕"/>
                <a:cs typeface="함초롬바탕"/>
              </a:rPr>
              <a:t> </a:t>
            </a:r>
            <a:r>
              <a:rPr sz="1100" spc="-90" dirty="0">
                <a:latin typeface="함초롬바탕"/>
                <a:cs typeface="함초롬바탕"/>
              </a:rPr>
              <a:t>모듈형</a:t>
            </a:r>
            <a:r>
              <a:rPr sz="1100" spc="-175" dirty="0">
                <a:latin typeface="함초롬바탕"/>
                <a:cs typeface="함초롬바탕"/>
              </a:rPr>
              <a:t> </a:t>
            </a:r>
            <a:r>
              <a:rPr sz="1100" spc="-90" dirty="0">
                <a:latin typeface="함초롬바탕"/>
                <a:cs typeface="함초롬바탕"/>
              </a:rPr>
              <a:t>설비와</a:t>
            </a:r>
            <a:r>
              <a:rPr sz="1100" spc="-190" dirty="0">
                <a:latin typeface="함초롬바탕"/>
                <a:cs typeface="함초롬바탕"/>
              </a:rPr>
              <a:t> </a:t>
            </a:r>
            <a:r>
              <a:rPr sz="1100" spc="-90" dirty="0">
                <a:latin typeface="함초롬바탕"/>
                <a:cs typeface="함초롬바탕"/>
              </a:rPr>
              <a:t>로봇을</a:t>
            </a:r>
            <a:r>
              <a:rPr sz="1100" spc="-190" dirty="0">
                <a:latin typeface="함초롬바탕"/>
                <a:cs typeface="함초롬바탕"/>
              </a:rPr>
              <a:t> </a:t>
            </a:r>
            <a:r>
              <a:rPr sz="1100" spc="-85" dirty="0">
                <a:latin typeface="함초롬바탕"/>
                <a:cs typeface="함초롬바탕"/>
              </a:rPr>
              <a:t>통해</a:t>
            </a:r>
            <a:r>
              <a:rPr sz="1100" spc="-170" dirty="0">
                <a:latin typeface="함초롬바탕"/>
                <a:cs typeface="함초롬바탕"/>
              </a:rPr>
              <a:t> </a:t>
            </a:r>
            <a:r>
              <a:rPr sz="1100" spc="-90" dirty="0">
                <a:latin typeface="함초롬바탕"/>
                <a:cs typeface="함초롬바탕"/>
              </a:rPr>
              <a:t>새로운</a:t>
            </a:r>
            <a:r>
              <a:rPr sz="1100" spc="-175" dirty="0">
                <a:latin typeface="함초롬바탕"/>
                <a:cs typeface="함초롬바탕"/>
              </a:rPr>
              <a:t> </a:t>
            </a:r>
            <a:r>
              <a:rPr sz="1100" spc="-80" dirty="0">
                <a:latin typeface="함초롬바탕"/>
                <a:cs typeface="함초롬바탕"/>
              </a:rPr>
              <a:t>제품 </a:t>
            </a:r>
            <a:r>
              <a:rPr sz="1100" spc="-95" dirty="0">
                <a:latin typeface="함초롬바탕"/>
                <a:cs typeface="함초롬바탕"/>
              </a:rPr>
              <a:t>라인으로의</a:t>
            </a:r>
            <a:r>
              <a:rPr sz="1100" spc="-195" dirty="0">
                <a:latin typeface="함초롬바탕"/>
                <a:cs typeface="함초롬바탕"/>
              </a:rPr>
              <a:t> </a:t>
            </a:r>
            <a:r>
              <a:rPr sz="1100" spc="-90" dirty="0">
                <a:latin typeface="함초롬바탕"/>
                <a:cs typeface="함초롬바탕"/>
              </a:rPr>
              <a:t>전환이</a:t>
            </a:r>
            <a:r>
              <a:rPr sz="1100" spc="-185" dirty="0">
                <a:latin typeface="함초롬바탕"/>
                <a:cs typeface="함초롬바탕"/>
              </a:rPr>
              <a:t> </a:t>
            </a:r>
            <a:r>
              <a:rPr sz="1100" spc="-95" dirty="0">
                <a:latin typeface="함초롬바탕"/>
                <a:cs typeface="함초롬바탕"/>
              </a:rPr>
              <a:t>신속하고</a:t>
            </a:r>
            <a:r>
              <a:rPr sz="1100" spc="-195" dirty="0">
                <a:latin typeface="함초롬바탕"/>
                <a:cs typeface="함초롬바탕"/>
              </a:rPr>
              <a:t> </a:t>
            </a:r>
            <a:r>
              <a:rPr sz="1100" spc="-20" dirty="0">
                <a:latin typeface="함초롬바탕"/>
                <a:cs typeface="함초롬바탕"/>
              </a:rPr>
              <a:t>용이해짐</a:t>
            </a:r>
            <a:endParaRPr sz="1100" dirty="0">
              <a:latin typeface="함초롬바탕"/>
              <a:cs typeface="함초롬바탕"/>
            </a:endParaRPr>
          </a:p>
          <a:p>
            <a:pPr lvl="1">
              <a:lnSpc>
                <a:spcPct val="100000"/>
              </a:lnSpc>
              <a:spcBef>
                <a:spcPts val="60"/>
              </a:spcBef>
              <a:buClr>
                <a:srgbClr val="DB526A"/>
              </a:buClr>
              <a:buFont typeface="Arial"/>
              <a:buChar char="•"/>
            </a:pPr>
            <a:endParaRPr sz="1500" dirty="0">
              <a:latin typeface="함초롬바탕"/>
              <a:cs typeface="함초롬바탕"/>
            </a:endParaRPr>
          </a:p>
          <a:p>
            <a:pPr marL="15875">
              <a:lnSpc>
                <a:spcPct val="100000"/>
              </a:lnSpc>
            </a:pPr>
            <a:r>
              <a:rPr sz="1100" b="1" spc="-60" dirty="0">
                <a:solidFill>
                  <a:srgbClr val="464646"/>
                </a:solidFill>
                <a:latin typeface="함초롬바탕"/>
                <a:cs typeface="함초롬바탕"/>
              </a:rPr>
              <a:t>CES</a:t>
            </a:r>
            <a:r>
              <a:rPr sz="1100" b="1" spc="-185" dirty="0">
                <a:solidFill>
                  <a:srgbClr val="464646"/>
                </a:solidFill>
                <a:latin typeface="함초롬바탕"/>
                <a:cs typeface="함초롬바탕"/>
              </a:rPr>
              <a:t> </a:t>
            </a:r>
            <a:r>
              <a:rPr sz="1100" b="1" dirty="0">
                <a:solidFill>
                  <a:srgbClr val="464646"/>
                </a:solidFill>
                <a:latin typeface="함초롬바탕"/>
                <a:cs typeface="함초롬바탕"/>
              </a:rPr>
              <a:t>2025</a:t>
            </a:r>
            <a:r>
              <a:rPr sz="1100" b="1" spc="-170" dirty="0">
                <a:solidFill>
                  <a:srgbClr val="464646"/>
                </a:solidFill>
                <a:latin typeface="함초롬바탕"/>
                <a:cs typeface="함초롬바탕"/>
              </a:rPr>
              <a:t> </a:t>
            </a:r>
            <a:r>
              <a:rPr sz="1100" b="1" dirty="0">
                <a:solidFill>
                  <a:srgbClr val="464646"/>
                </a:solidFill>
                <a:latin typeface="함초롬바탕"/>
                <a:cs typeface="함초롬바탕"/>
              </a:rPr>
              <a:t>Best</a:t>
            </a:r>
            <a:r>
              <a:rPr sz="1100" b="1" spc="-185" dirty="0">
                <a:solidFill>
                  <a:srgbClr val="464646"/>
                </a:solidFill>
                <a:latin typeface="함초롬바탕"/>
                <a:cs typeface="함초롬바탕"/>
              </a:rPr>
              <a:t> </a:t>
            </a:r>
            <a:r>
              <a:rPr sz="1100" b="1" dirty="0">
                <a:solidFill>
                  <a:srgbClr val="464646"/>
                </a:solidFill>
                <a:latin typeface="함초롬바탕"/>
                <a:cs typeface="함초롬바탕"/>
              </a:rPr>
              <a:t>of</a:t>
            </a:r>
            <a:r>
              <a:rPr sz="1100" b="1" spc="-175" dirty="0">
                <a:solidFill>
                  <a:srgbClr val="464646"/>
                </a:solidFill>
                <a:latin typeface="함초롬바탕"/>
                <a:cs typeface="함초롬바탕"/>
              </a:rPr>
              <a:t> </a:t>
            </a:r>
            <a:r>
              <a:rPr sz="1100" b="1" spc="-25" dirty="0">
                <a:solidFill>
                  <a:srgbClr val="464646"/>
                </a:solidFill>
                <a:latin typeface="함초롬바탕"/>
                <a:cs typeface="함초롬바탕"/>
              </a:rPr>
              <a:t>Innovation</a:t>
            </a:r>
            <a:r>
              <a:rPr sz="1100" b="1" spc="-215" dirty="0">
                <a:solidFill>
                  <a:srgbClr val="464646"/>
                </a:solidFill>
                <a:latin typeface="함초롬바탕"/>
                <a:cs typeface="함초롬바탕"/>
              </a:rPr>
              <a:t> </a:t>
            </a:r>
            <a:r>
              <a:rPr sz="1100" b="1" dirty="0">
                <a:solidFill>
                  <a:srgbClr val="464646"/>
                </a:solidFill>
                <a:latin typeface="함초롬바탕"/>
                <a:cs typeface="함초롬바탕"/>
              </a:rPr>
              <a:t>Awards</a:t>
            </a:r>
            <a:r>
              <a:rPr sz="1100" b="1" spc="-185" dirty="0">
                <a:solidFill>
                  <a:srgbClr val="464646"/>
                </a:solidFill>
                <a:latin typeface="함초롬바탕"/>
                <a:cs typeface="함초롬바탕"/>
              </a:rPr>
              <a:t> </a:t>
            </a:r>
            <a:r>
              <a:rPr sz="1100" b="1" spc="-85" dirty="0" err="1">
                <a:solidFill>
                  <a:srgbClr val="464646"/>
                </a:solidFill>
                <a:latin typeface="함초롬바탕"/>
                <a:cs typeface="함초롬바탕"/>
              </a:rPr>
              <a:t>관련</a:t>
            </a:r>
            <a:r>
              <a:rPr lang="en-US" sz="1100" b="1" spc="-85" dirty="0">
                <a:solidFill>
                  <a:srgbClr val="464646"/>
                </a:solidFill>
                <a:latin typeface="함초롬바탕"/>
                <a:cs typeface="함초롬바탕"/>
              </a:rPr>
              <a:t> </a:t>
            </a:r>
            <a:r>
              <a:rPr sz="1100" b="1" spc="-185" dirty="0">
                <a:solidFill>
                  <a:srgbClr val="464646"/>
                </a:solidFill>
                <a:latin typeface="함초롬바탕"/>
                <a:cs typeface="함초롬바탕"/>
              </a:rPr>
              <a:t> </a:t>
            </a:r>
            <a:r>
              <a:rPr sz="1100" b="1" dirty="0">
                <a:solidFill>
                  <a:srgbClr val="464646"/>
                </a:solidFill>
                <a:latin typeface="함초롬바탕"/>
                <a:cs typeface="함초롬바탕"/>
              </a:rPr>
              <a:t>수</a:t>
            </a:r>
            <a:r>
              <a:rPr lang="ko-KR" altLang="en-US" sz="1100" b="1" dirty="0">
                <a:solidFill>
                  <a:srgbClr val="464646"/>
                </a:solidFill>
                <a:latin typeface="함초롬바탕"/>
                <a:cs typeface="함초롬바탕"/>
              </a:rPr>
              <a:t>상</a:t>
            </a:r>
            <a:r>
              <a:rPr sz="1100" b="1" spc="-50" dirty="0">
                <a:solidFill>
                  <a:srgbClr val="464646"/>
                </a:solidFill>
                <a:latin typeface="함초롬바탕"/>
                <a:cs typeface="함초롬바탕"/>
              </a:rPr>
              <a:t>작</a:t>
            </a:r>
            <a:endParaRPr sz="1100" dirty="0">
              <a:latin typeface="함초롬바탕"/>
              <a:cs typeface="함초롬바탕"/>
            </a:endParaRPr>
          </a:p>
          <a:p>
            <a:pPr>
              <a:lnSpc>
                <a:spcPct val="100000"/>
              </a:lnSpc>
              <a:spcBef>
                <a:spcPts val="65"/>
              </a:spcBef>
            </a:pPr>
            <a:endParaRPr sz="1350" dirty="0">
              <a:latin typeface="함초롬바탕"/>
              <a:cs typeface="함초롬바탕"/>
            </a:endParaRPr>
          </a:p>
          <a:p>
            <a:pPr marL="1404620" algn="just">
              <a:lnSpc>
                <a:spcPct val="100000"/>
              </a:lnSpc>
            </a:pPr>
            <a:r>
              <a:rPr sz="1200" spc="-95" dirty="0">
                <a:solidFill>
                  <a:srgbClr val="DB526A"/>
                </a:solidFill>
                <a:latin typeface="함초롬바탕"/>
                <a:cs typeface="함초롬바탕"/>
              </a:rPr>
              <a:t>금융</a:t>
            </a:r>
            <a:r>
              <a:rPr sz="1200" spc="-120" dirty="0">
                <a:solidFill>
                  <a:srgbClr val="DB526A"/>
                </a:solidFill>
                <a:latin typeface="함초롬바탕"/>
                <a:cs typeface="함초롬바탕"/>
              </a:rPr>
              <a:t> </a:t>
            </a:r>
            <a:r>
              <a:rPr sz="1200" spc="-95" dirty="0">
                <a:solidFill>
                  <a:srgbClr val="DB526A"/>
                </a:solidFill>
                <a:latin typeface="함초롬바탕"/>
                <a:cs typeface="함초롬바탕"/>
              </a:rPr>
              <a:t>범죄</a:t>
            </a:r>
            <a:r>
              <a:rPr sz="1200" spc="-135" dirty="0">
                <a:solidFill>
                  <a:srgbClr val="DB526A"/>
                </a:solidFill>
                <a:latin typeface="함초롬바탕"/>
                <a:cs typeface="함초롬바탕"/>
              </a:rPr>
              <a:t> </a:t>
            </a:r>
            <a:r>
              <a:rPr sz="1200" spc="-105" dirty="0">
                <a:solidFill>
                  <a:srgbClr val="DB526A"/>
                </a:solidFill>
                <a:latin typeface="함초롬바탕"/>
                <a:cs typeface="함초롬바탕"/>
              </a:rPr>
              <a:t>예방용</a:t>
            </a:r>
            <a:r>
              <a:rPr sz="1200" spc="-114" dirty="0">
                <a:solidFill>
                  <a:srgbClr val="DB526A"/>
                </a:solidFill>
                <a:latin typeface="함초롬바탕"/>
                <a:cs typeface="함초롬바탕"/>
              </a:rPr>
              <a:t> </a:t>
            </a:r>
            <a:r>
              <a:rPr sz="1200" spc="-110" dirty="0">
                <a:solidFill>
                  <a:srgbClr val="DB526A"/>
                </a:solidFill>
                <a:latin typeface="함초롬바탕"/>
                <a:cs typeface="함초롬바탕"/>
              </a:rPr>
              <a:t>온디바이스</a:t>
            </a:r>
            <a:r>
              <a:rPr sz="1200" spc="-105" dirty="0">
                <a:solidFill>
                  <a:srgbClr val="DB526A"/>
                </a:solidFill>
                <a:latin typeface="함초롬바탕"/>
                <a:cs typeface="함초롬바탕"/>
              </a:rPr>
              <a:t> </a:t>
            </a:r>
            <a:r>
              <a:rPr sz="1200" spc="-70" dirty="0">
                <a:solidFill>
                  <a:srgbClr val="DB526A"/>
                </a:solidFill>
                <a:latin typeface="함초롬돋움"/>
                <a:cs typeface="함초롬돋움"/>
              </a:rPr>
              <a:t>AI</a:t>
            </a:r>
            <a:r>
              <a:rPr sz="1200" spc="-120" dirty="0">
                <a:solidFill>
                  <a:srgbClr val="DB526A"/>
                </a:solidFill>
                <a:latin typeface="함초롬돋움"/>
                <a:cs typeface="함초롬돋움"/>
              </a:rPr>
              <a:t> </a:t>
            </a:r>
            <a:r>
              <a:rPr sz="1200" spc="-100" dirty="0">
                <a:solidFill>
                  <a:srgbClr val="DB526A"/>
                </a:solidFill>
                <a:latin typeface="함초롬바탕"/>
                <a:cs typeface="함초롬바탕"/>
              </a:rPr>
              <a:t>모듈,</a:t>
            </a:r>
            <a:r>
              <a:rPr sz="1200" spc="-120" dirty="0">
                <a:solidFill>
                  <a:srgbClr val="DB526A"/>
                </a:solidFill>
                <a:latin typeface="함초롬바탕"/>
                <a:cs typeface="함초롬바탕"/>
              </a:rPr>
              <a:t> </a:t>
            </a:r>
            <a:r>
              <a:rPr sz="1200" spc="-95" dirty="0">
                <a:solidFill>
                  <a:srgbClr val="DB526A"/>
                </a:solidFill>
                <a:latin typeface="함초롬바탕"/>
                <a:cs typeface="함초롬바탕"/>
              </a:rPr>
              <a:t>‘Q</a:t>
            </a:r>
            <a:r>
              <a:rPr sz="1200" spc="-95" dirty="0">
                <a:solidFill>
                  <a:srgbClr val="DB526A"/>
                </a:solidFill>
                <a:latin typeface="함초롬돋움"/>
                <a:cs typeface="함초롬돋움"/>
              </a:rPr>
              <a:t>-</a:t>
            </a:r>
            <a:r>
              <a:rPr sz="1200" spc="-40" dirty="0">
                <a:solidFill>
                  <a:srgbClr val="DB526A"/>
                </a:solidFill>
                <a:latin typeface="함초롬돋움"/>
                <a:cs typeface="함초롬돋움"/>
              </a:rPr>
              <a:t>Vision</a:t>
            </a:r>
            <a:r>
              <a:rPr sz="1200" spc="-105" dirty="0">
                <a:solidFill>
                  <a:srgbClr val="DB526A"/>
                </a:solidFill>
                <a:latin typeface="함초롬돋움"/>
                <a:cs typeface="함초롬돋움"/>
              </a:rPr>
              <a:t> </a:t>
            </a:r>
            <a:r>
              <a:rPr sz="1200" spc="-55" dirty="0">
                <a:solidFill>
                  <a:srgbClr val="DB526A"/>
                </a:solidFill>
                <a:latin typeface="함초롬돋움"/>
                <a:cs typeface="함초롬돋움"/>
              </a:rPr>
              <a:t>Pro’</a:t>
            </a:r>
            <a:r>
              <a:rPr sz="1200" spc="-100" dirty="0">
                <a:solidFill>
                  <a:srgbClr val="DB526A"/>
                </a:solidFill>
                <a:latin typeface="함초롬돋움"/>
                <a:cs typeface="함초롬돋움"/>
              </a:rPr>
              <a:t> </a:t>
            </a:r>
            <a:r>
              <a:rPr sz="1200" spc="-120" dirty="0">
                <a:solidFill>
                  <a:srgbClr val="DB526A"/>
                </a:solidFill>
                <a:latin typeface="함초롬바탕"/>
                <a:cs typeface="함초롬바탕"/>
              </a:rPr>
              <a:t>–</a:t>
            </a:r>
            <a:r>
              <a:rPr sz="1200" spc="-125" dirty="0">
                <a:solidFill>
                  <a:srgbClr val="DB526A"/>
                </a:solidFill>
                <a:latin typeface="함초롬바탕"/>
                <a:cs typeface="함초롬바탕"/>
              </a:rPr>
              <a:t> </a:t>
            </a:r>
            <a:r>
              <a:rPr sz="1200" spc="-45" dirty="0">
                <a:solidFill>
                  <a:srgbClr val="DB526A"/>
                </a:solidFill>
                <a:latin typeface="함초롬돋움"/>
                <a:cs typeface="함초롬돋움"/>
              </a:rPr>
              <a:t>Supreme</a:t>
            </a:r>
            <a:r>
              <a:rPr sz="1200" spc="-95" dirty="0">
                <a:solidFill>
                  <a:srgbClr val="DB526A"/>
                </a:solidFill>
                <a:latin typeface="함초롬돋움"/>
                <a:cs typeface="함초롬돋움"/>
              </a:rPr>
              <a:t> </a:t>
            </a:r>
            <a:r>
              <a:rPr sz="1200" spc="-25" dirty="0">
                <a:solidFill>
                  <a:srgbClr val="DB526A"/>
                </a:solidFill>
                <a:latin typeface="함초롬돋움"/>
                <a:cs typeface="함초롬돋움"/>
              </a:rPr>
              <a:t>AI</a:t>
            </a:r>
            <a:endParaRPr sz="1200" dirty="0">
              <a:latin typeface="함초롬돋움"/>
              <a:cs typeface="함초롬돋움"/>
            </a:endParaRPr>
          </a:p>
          <a:p>
            <a:pPr marL="1550035" marR="896619" lvl="2" indent="-145415">
              <a:lnSpc>
                <a:spcPct val="109500"/>
              </a:lnSpc>
              <a:spcBef>
                <a:spcPts val="630"/>
              </a:spcBef>
              <a:buClr>
                <a:srgbClr val="DB526A"/>
              </a:buClr>
              <a:buFont typeface="Arial"/>
              <a:buChar char="■"/>
              <a:tabLst>
                <a:tab pos="1550035" algn="l"/>
                <a:tab pos="2715260" algn="l"/>
              </a:tabLst>
            </a:pPr>
            <a:r>
              <a:rPr sz="1050" spc="-55" dirty="0">
                <a:latin typeface="함초롬돋움"/>
                <a:cs typeface="함초롬돋움"/>
              </a:rPr>
              <a:t>ATM</a:t>
            </a:r>
            <a:r>
              <a:rPr sz="1050" spc="-55" dirty="0">
                <a:latin typeface="함초롬바탕"/>
                <a:cs typeface="함초롬바탕"/>
              </a:rPr>
              <a:t>과</a:t>
            </a:r>
            <a:r>
              <a:rPr sz="1050" spc="-130" dirty="0">
                <a:latin typeface="함초롬바탕"/>
                <a:cs typeface="함초롬바탕"/>
              </a:rPr>
              <a:t> </a:t>
            </a:r>
            <a:r>
              <a:rPr sz="1050" spc="-80" dirty="0">
                <a:latin typeface="함초롬바탕"/>
                <a:cs typeface="함초롬바탕"/>
              </a:rPr>
              <a:t>같은</a:t>
            </a:r>
            <a:r>
              <a:rPr sz="1050" spc="-140" dirty="0">
                <a:latin typeface="함초롬바탕"/>
                <a:cs typeface="함초롬바탕"/>
              </a:rPr>
              <a:t> </a:t>
            </a:r>
            <a:r>
              <a:rPr sz="1050" spc="-25" dirty="0">
                <a:latin typeface="함초롬바탕"/>
                <a:cs typeface="함초롬바탕"/>
              </a:rPr>
              <a:t>독립형</a:t>
            </a:r>
            <a:r>
              <a:rPr sz="1050" dirty="0">
                <a:latin typeface="함초롬바탕"/>
                <a:cs typeface="함초롬바탕"/>
              </a:rPr>
              <a:t>	</a:t>
            </a:r>
            <a:r>
              <a:rPr sz="1050" spc="-60" dirty="0">
                <a:latin typeface="함초롬바탕"/>
                <a:cs typeface="함초롬바탕"/>
              </a:rPr>
              <a:t>치</a:t>
            </a:r>
            <a:r>
              <a:rPr sz="1050" spc="-140" dirty="0">
                <a:latin typeface="함초롬바탕"/>
                <a:cs typeface="함초롬바탕"/>
              </a:rPr>
              <a:t> </a:t>
            </a:r>
            <a:r>
              <a:rPr sz="1050" spc="-90" dirty="0">
                <a:latin typeface="함초롬바탕"/>
                <a:cs typeface="함초롬바탕"/>
              </a:rPr>
              <a:t>주변에서</a:t>
            </a:r>
            <a:r>
              <a:rPr sz="1050" spc="-125" dirty="0">
                <a:latin typeface="함초롬바탕"/>
                <a:cs typeface="함초롬바탕"/>
              </a:rPr>
              <a:t> </a:t>
            </a:r>
            <a:r>
              <a:rPr sz="1050" spc="-80" dirty="0">
                <a:latin typeface="함초롬바탕"/>
                <a:cs typeface="함초롬바탕"/>
              </a:rPr>
              <a:t>얼굴</a:t>
            </a:r>
            <a:r>
              <a:rPr sz="1050" spc="-140" dirty="0">
                <a:latin typeface="함초롬바탕"/>
                <a:cs typeface="함초롬바탕"/>
              </a:rPr>
              <a:t> </a:t>
            </a:r>
            <a:r>
              <a:rPr sz="1050" spc="-85" dirty="0">
                <a:latin typeface="함초롬바탕"/>
                <a:cs typeface="함초롬바탕"/>
              </a:rPr>
              <a:t>인식과</a:t>
            </a:r>
            <a:r>
              <a:rPr sz="1050" spc="-130" dirty="0">
                <a:latin typeface="함초롬바탕"/>
                <a:cs typeface="함초롬바탕"/>
              </a:rPr>
              <a:t> </a:t>
            </a:r>
            <a:r>
              <a:rPr sz="1050" spc="-80" dirty="0">
                <a:latin typeface="함초롬바탕"/>
                <a:cs typeface="함초롬바탕"/>
              </a:rPr>
              <a:t>행동</a:t>
            </a:r>
            <a:r>
              <a:rPr sz="1050" spc="-140" dirty="0">
                <a:latin typeface="함초롬바탕"/>
                <a:cs typeface="함초롬바탕"/>
              </a:rPr>
              <a:t> </a:t>
            </a:r>
            <a:r>
              <a:rPr sz="1050" spc="-85" dirty="0">
                <a:latin typeface="함초롬바탕"/>
                <a:cs typeface="함초롬바탕"/>
              </a:rPr>
              <a:t>분석을</a:t>
            </a:r>
            <a:r>
              <a:rPr sz="1050" spc="-130" dirty="0">
                <a:latin typeface="함초롬바탕"/>
                <a:cs typeface="함초롬바탕"/>
              </a:rPr>
              <a:t> </a:t>
            </a:r>
            <a:r>
              <a:rPr sz="1050" spc="-80" dirty="0">
                <a:latin typeface="함초롬바탕"/>
                <a:cs typeface="함초롬바탕"/>
              </a:rPr>
              <a:t>통해</a:t>
            </a:r>
            <a:r>
              <a:rPr sz="1050" spc="-140" dirty="0">
                <a:latin typeface="함초롬바탕"/>
                <a:cs typeface="함초롬바탕"/>
              </a:rPr>
              <a:t> </a:t>
            </a:r>
            <a:r>
              <a:rPr sz="1050" spc="-65" dirty="0">
                <a:latin typeface="함초롬바탕"/>
                <a:cs typeface="함초롬바탕"/>
              </a:rPr>
              <a:t>급증하는 </a:t>
            </a:r>
            <a:r>
              <a:rPr sz="1050" spc="-80" dirty="0">
                <a:latin typeface="함초롬바탕"/>
                <a:cs typeface="함초롬바탕"/>
              </a:rPr>
              <a:t>금융</a:t>
            </a:r>
            <a:r>
              <a:rPr sz="1050" spc="-125" dirty="0">
                <a:latin typeface="함초롬바탕"/>
                <a:cs typeface="함초롬바탕"/>
              </a:rPr>
              <a:t> </a:t>
            </a:r>
            <a:r>
              <a:rPr sz="1050" spc="-85" dirty="0">
                <a:latin typeface="함초롬바탕"/>
                <a:cs typeface="함초롬바탕"/>
              </a:rPr>
              <a:t>범죄를</a:t>
            </a:r>
            <a:r>
              <a:rPr sz="1050" spc="-140" dirty="0">
                <a:latin typeface="함초롬바탕"/>
                <a:cs typeface="함초롬바탕"/>
              </a:rPr>
              <a:t> </a:t>
            </a:r>
            <a:r>
              <a:rPr sz="1050" spc="-90" dirty="0">
                <a:latin typeface="함초롬바탕"/>
                <a:cs typeface="함초롬바탕"/>
              </a:rPr>
              <a:t>예측하고</a:t>
            </a:r>
            <a:r>
              <a:rPr sz="1050" spc="-135" dirty="0">
                <a:latin typeface="함초롬바탕"/>
                <a:cs typeface="함초롬바탕"/>
              </a:rPr>
              <a:t> </a:t>
            </a:r>
            <a:r>
              <a:rPr sz="1050" spc="-90" dirty="0">
                <a:latin typeface="함초롬바탕"/>
                <a:cs typeface="함초롬바탕"/>
              </a:rPr>
              <a:t>방지하는</a:t>
            </a:r>
            <a:r>
              <a:rPr sz="1050" spc="-135" dirty="0">
                <a:latin typeface="함초롬바탕"/>
                <a:cs typeface="함초롬바탕"/>
              </a:rPr>
              <a:t> </a:t>
            </a:r>
            <a:r>
              <a:rPr sz="1050" spc="-80" dirty="0">
                <a:latin typeface="함초롬바탕"/>
                <a:cs typeface="함초롬바탕"/>
              </a:rPr>
              <a:t>세계</a:t>
            </a:r>
            <a:r>
              <a:rPr sz="1050" spc="-125" dirty="0">
                <a:latin typeface="함초롬바탕"/>
                <a:cs typeface="함초롬바탕"/>
              </a:rPr>
              <a:t> </a:t>
            </a:r>
            <a:r>
              <a:rPr sz="1050" spc="-85" dirty="0">
                <a:latin typeface="함초롬바탕"/>
                <a:cs typeface="함초롬바탕"/>
              </a:rPr>
              <a:t>최초의</a:t>
            </a:r>
            <a:r>
              <a:rPr sz="1050" spc="-125" dirty="0">
                <a:latin typeface="함초롬바탕"/>
                <a:cs typeface="함초롬바탕"/>
              </a:rPr>
              <a:t> </a:t>
            </a:r>
            <a:r>
              <a:rPr sz="1050" spc="-90" dirty="0">
                <a:latin typeface="함초롬바탕"/>
                <a:cs typeface="함초롬바탕"/>
              </a:rPr>
              <a:t>온디바이스</a:t>
            </a:r>
            <a:r>
              <a:rPr sz="1050" spc="-145" dirty="0">
                <a:latin typeface="함초롬바탕"/>
                <a:cs typeface="함초롬바탕"/>
              </a:rPr>
              <a:t> </a:t>
            </a:r>
            <a:r>
              <a:rPr sz="1050" spc="-60" dirty="0">
                <a:latin typeface="함초롬돋움"/>
                <a:cs typeface="함초롬돋움"/>
              </a:rPr>
              <a:t>AI</a:t>
            </a:r>
            <a:r>
              <a:rPr sz="1050" spc="-110" dirty="0">
                <a:latin typeface="함초롬돋움"/>
                <a:cs typeface="함초롬돋움"/>
              </a:rPr>
              <a:t> </a:t>
            </a:r>
            <a:r>
              <a:rPr sz="1050" spc="-25" dirty="0">
                <a:latin typeface="함초롬바탕"/>
                <a:cs typeface="함초롬바탕"/>
              </a:rPr>
              <a:t>모듈</a:t>
            </a:r>
            <a:endParaRPr sz="1050" dirty="0">
              <a:latin typeface="함초롬바탕"/>
              <a:cs typeface="함초롬바탕"/>
            </a:endParaRPr>
          </a:p>
          <a:p>
            <a:pPr marL="1549400" marR="174625" lvl="2" indent="-144780">
              <a:lnSpc>
                <a:spcPct val="109500"/>
              </a:lnSpc>
              <a:spcBef>
                <a:spcPts val="615"/>
              </a:spcBef>
              <a:buClr>
                <a:srgbClr val="DB526A"/>
              </a:buClr>
              <a:buFont typeface="Arial"/>
              <a:buChar char="■"/>
              <a:tabLst>
                <a:tab pos="1550035" algn="l"/>
              </a:tabLst>
            </a:pPr>
            <a:r>
              <a:rPr sz="1050" spc="-85" dirty="0">
                <a:latin typeface="함초롬바탕"/>
                <a:cs typeface="함초롬바탕"/>
              </a:rPr>
              <a:t>범죄가</a:t>
            </a:r>
            <a:r>
              <a:rPr sz="1050" spc="-135" dirty="0">
                <a:latin typeface="함초롬바탕"/>
                <a:cs typeface="함초롬바탕"/>
              </a:rPr>
              <a:t> </a:t>
            </a:r>
            <a:r>
              <a:rPr sz="1050" spc="-90" dirty="0">
                <a:latin typeface="함초롬바탕"/>
                <a:cs typeface="함초롬바탕"/>
              </a:rPr>
              <a:t>의심되는</a:t>
            </a:r>
            <a:r>
              <a:rPr sz="1050" spc="-114" dirty="0">
                <a:latin typeface="함초롬바탕"/>
                <a:cs typeface="함초롬바탕"/>
              </a:rPr>
              <a:t> </a:t>
            </a:r>
            <a:r>
              <a:rPr sz="1050" spc="-85" dirty="0">
                <a:latin typeface="함초롬바탕"/>
                <a:cs typeface="함초롬바탕"/>
              </a:rPr>
              <a:t>행동을</a:t>
            </a:r>
            <a:r>
              <a:rPr sz="1050" spc="-130" dirty="0">
                <a:latin typeface="함초롬바탕"/>
                <a:cs typeface="함초롬바탕"/>
              </a:rPr>
              <a:t> </a:t>
            </a:r>
            <a:r>
              <a:rPr sz="1050" spc="-75" dirty="0">
                <a:latin typeface="함초롬바탕"/>
                <a:cs typeface="함초롬바탕"/>
              </a:rPr>
              <a:t>분석하고</a:t>
            </a:r>
            <a:r>
              <a:rPr sz="1050" spc="-75" dirty="0">
                <a:latin typeface="함초롬돋움"/>
                <a:cs typeface="함초롬돋움"/>
              </a:rPr>
              <a:t>,</a:t>
            </a:r>
            <a:r>
              <a:rPr sz="1050" spc="-125" dirty="0">
                <a:latin typeface="함초롬돋움"/>
                <a:cs typeface="함초롬돋움"/>
              </a:rPr>
              <a:t> </a:t>
            </a:r>
            <a:r>
              <a:rPr sz="1050" spc="-80" dirty="0">
                <a:latin typeface="함초롬바탕"/>
                <a:cs typeface="함초롬바탕"/>
              </a:rPr>
              <a:t>얼굴</a:t>
            </a:r>
            <a:r>
              <a:rPr sz="1050" spc="-135" dirty="0">
                <a:latin typeface="함초롬바탕"/>
                <a:cs typeface="함초롬바탕"/>
              </a:rPr>
              <a:t> </a:t>
            </a:r>
            <a:r>
              <a:rPr sz="1050" spc="-85" dirty="0">
                <a:latin typeface="함초롬바탕"/>
                <a:cs typeface="함초롬바탕"/>
              </a:rPr>
              <a:t>인식을</a:t>
            </a:r>
            <a:r>
              <a:rPr sz="1050" spc="-120" dirty="0">
                <a:latin typeface="함초롬바탕"/>
                <a:cs typeface="함초롬바탕"/>
              </a:rPr>
              <a:t> </a:t>
            </a:r>
            <a:r>
              <a:rPr sz="1050" spc="-90" dirty="0">
                <a:latin typeface="함초롬바탕"/>
                <a:cs typeface="함초롬바탕"/>
              </a:rPr>
              <a:t>활용하여</a:t>
            </a:r>
            <a:r>
              <a:rPr sz="1050" spc="-130" dirty="0">
                <a:latin typeface="함초롬바탕"/>
                <a:cs typeface="함초롬바탕"/>
              </a:rPr>
              <a:t> </a:t>
            </a:r>
            <a:r>
              <a:rPr sz="1050" spc="-90" dirty="0">
                <a:latin typeface="함초롬바탕"/>
                <a:cs typeface="함초롬바탕"/>
              </a:rPr>
              <a:t>잠재적인</a:t>
            </a:r>
            <a:r>
              <a:rPr sz="1050" spc="-135" dirty="0">
                <a:latin typeface="함초롬바탕"/>
                <a:cs typeface="함초롬바탕"/>
              </a:rPr>
              <a:t> </a:t>
            </a:r>
            <a:r>
              <a:rPr sz="1050" spc="-85" dirty="0">
                <a:latin typeface="함초롬바탕"/>
                <a:cs typeface="함초롬바탕"/>
              </a:rPr>
              <a:t>범죄를</a:t>
            </a:r>
            <a:r>
              <a:rPr sz="1050" spc="-130" dirty="0">
                <a:latin typeface="함초롬바탕"/>
                <a:cs typeface="함초롬바탕"/>
              </a:rPr>
              <a:t> </a:t>
            </a:r>
            <a:r>
              <a:rPr sz="1050" spc="-90" dirty="0">
                <a:latin typeface="함초롬바탕"/>
                <a:cs typeface="함초롬바탕"/>
              </a:rPr>
              <a:t>예측하고</a:t>
            </a:r>
            <a:r>
              <a:rPr sz="1050" spc="-130" dirty="0">
                <a:latin typeface="함초롬바탕"/>
                <a:cs typeface="함초롬바탕"/>
              </a:rPr>
              <a:t> </a:t>
            </a:r>
            <a:r>
              <a:rPr sz="1050" spc="-25" dirty="0">
                <a:latin typeface="함초롬바탕"/>
                <a:cs typeface="함초롬바탕"/>
              </a:rPr>
              <a:t>불법 </a:t>
            </a:r>
            <a:r>
              <a:rPr sz="1050" spc="-85" dirty="0">
                <a:latin typeface="함초롬바탕"/>
                <a:cs typeface="함초롬바탕"/>
              </a:rPr>
              <a:t>거래를</a:t>
            </a:r>
            <a:r>
              <a:rPr sz="1050" spc="-140" dirty="0">
                <a:latin typeface="함초롬바탕"/>
                <a:cs typeface="함초롬바탕"/>
              </a:rPr>
              <a:t> </a:t>
            </a:r>
            <a:r>
              <a:rPr sz="1050" spc="-90" dirty="0">
                <a:latin typeface="함초롬바탕"/>
                <a:cs typeface="함초롬바탕"/>
              </a:rPr>
              <a:t>방지하여</a:t>
            </a:r>
            <a:r>
              <a:rPr sz="1050" spc="-120" dirty="0">
                <a:latin typeface="함초롬바탕"/>
                <a:cs typeface="함초롬바탕"/>
              </a:rPr>
              <a:t> </a:t>
            </a:r>
            <a:r>
              <a:rPr sz="1050" spc="-85" dirty="0">
                <a:latin typeface="함초롬바탕"/>
                <a:cs typeface="함초롬바탕"/>
              </a:rPr>
              <a:t>은행과</a:t>
            </a:r>
            <a:r>
              <a:rPr sz="1050" spc="-140" dirty="0">
                <a:latin typeface="함초롬바탕"/>
                <a:cs typeface="함초롬바탕"/>
              </a:rPr>
              <a:t> </a:t>
            </a:r>
            <a:r>
              <a:rPr sz="1050" spc="-85" dirty="0">
                <a:latin typeface="함초롬바탕"/>
                <a:cs typeface="함초롬바탕"/>
              </a:rPr>
              <a:t>고객을</a:t>
            </a:r>
            <a:r>
              <a:rPr sz="1050" spc="-140" dirty="0">
                <a:latin typeface="함초롬바탕"/>
                <a:cs typeface="함초롬바탕"/>
              </a:rPr>
              <a:t> </a:t>
            </a:r>
            <a:r>
              <a:rPr sz="1050" spc="-85" dirty="0">
                <a:latin typeface="함초롬바탕"/>
                <a:cs typeface="함초롬바탕"/>
              </a:rPr>
              <a:t>보호할</a:t>
            </a:r>
            <a:r>
              <a:rPr sz="1050" spc="-125" dirty="0">
                <a:latin typeface="함초롬바탕"/>
                <a:cs typeface="함초롬바탕"/>
              </a:rPr>
              <a:t> </a:t>
            </a:r>
            <a:r>
              <a:rPr sz="1050" spc="-60" dirty="0">
                <a:latin typeface="함초롬바탕"/>
                <a:cs typeface="함초롬바탕"/>
              </a:rPr>
              <a:t>수</a:t>
            </a:r>
            <a:r>
              <a:rPr sz="1050" spc="-130" dirty="0">
                <a:latin typeface="함초롬바탕"/>
                <a:cs typeface="함초롬바탕"/>
              </a:rPr>
              <a:t> </a:t>
            </a:r>
            <a:r>
              <a:rPr sz="1050" spc="-25" dirty="0">
                <a:latin typeface="함초롬바탕"/>
                <a:cs typeface="함초롬바탕"/>
              </a:rPr>
              <a:t>있음</a:t>
            </a:r>
            <a:endParaRPr sz="1050" dirty="0">
              <a:latin typeface="함초롬바탕"/>
              <a:cs typeface="함초롬바탕"/>
            </a:endParaRPr>
          </a:p>
          <a:p>
            <a:pPr lvl="2">
              <a:lnSpc>
                <a:spcPct val="100000"/>
              </a:lnSpc>
              <a:spcBef>
                <a:spcPts val="10"/>
              </a:spcBef>
              <a:buClr>
                <a:srgbClr val="DB526A"/>
              </a:buClr>
              <a:buFont typeface="Arial"/>
              <a:buChar char="■"/>
            </a:pPr>
            <a:endParaRPr sz="1650" dirty="0">
              <a:latin typeface="함초롬바탕"/>
              <a:cs typeface="함초롬바탕"/>
            </a:endParaRPr>
          </a:p>
          <a:p>
            <a:pPr marL="1404620" algn="just">
              <a:lnSpc>
                <a:spcPct val="100000"/>
              </a:lnSpc>
            </a:pPr>
            <a:r>
              <a:rPr sz="1200" spc="-105" dirty="0">
                <a:solidFill>
                  <a:srgbClr val="DB526A"/>
                </a:solidFill>
                <a:latin typeface="함초롬바탕"/>
                <a:cs typeface="함초롬바탕"/>
              </a:rPr>
              <a:t>비탈길</a:t>
            </a:r>
            <a:r>
              <a:rPr sz="1200" spc="-114" dirty="0">
                <a:solidFill>
                  <a:srgbClr val="DB526A"/>
                </a:solidFill>
                <a:latin typeface="함초롬바탕"/>
                <a:cs typeface="함초롬바탕"/>
              </a:rPr>
              <a:t> </a:t>
            </a:r>
            <a:r>
              <a:rPr sz="1200" spc="-105" dirty="0">
                <a:solidFill>
                  <a:srgbClr val="DB526A"/>
                </a:solidFill>
                <a:latin typeface="함초롬바탕"/>
                <a:cs typeface="함초롬바탕"/>
              </a:rPr>
              <a:t>오르는</a:t>
            </a:r>
            <a:r>
              <a:rPr sz="1200" spc="-110" dirty="0">
                <a:solidFill>
                  <a:srgbClr val="DB526A"/>
                </a:solidFill>
                <a:latin typeface="함초롬바탕"/>
                <a:cs typeface="함초롬바탕"/>
              </a:rPr>
              <a:t> </a:t>
            </a:r>
            <a:r>
              <a:rPr sz="1200" spc="-105" dirty="0">
                <a:solidFill>
                  <a:srgbClr val="DB526A"/>
                </a:solidFill>
                <a:latin typeface="함초롬바탕"/>
                <a:cs typeface="함초롬바탕"/>
              </a:rPr>
              <a:t>자율주행</a:t>
            </a:r>
            <a:r>
              <a:rPr sz="1200" spc="-114" dirty="0">
                <a:solidFill>
                  <a:srgbClr val="DB526A"/>
                </a:solidFill>
                <a:latin typeface="함초롬바탕"/>
                <a:cs typeface="함초롬바탕"/>
              </a:rPr>
              <a:t> </a:t>
            </a:r>
            <a:r>
              <a:rPr sz="1200" spc="-105" dirty="0">
                <a:solidFill>
                  <a:srgbClr val="DB526A"/>
                </a:solidFill>
                <a:latin typeface="함초롬바탕"/>
                <a:cs typeface="함초롬바탕"/>
              </a:rPr>
              <a:t>트랙터</a:t>
            </a:r>
            <a:r>
              <a:rPr sz="1200" spc="-110" dirty="0">
                <a:solidFill>
                  <a:srgbClr val="DB526A"/>
                </a:solidFill>
                <a:latin typeface="함초롬바탕"/>
                <a:cs typeface="함초롬바탕"/>
              </a:rPr>
              <a:t> </a:t>
            </a:r>
            <a:r>
              <a:rPr sz="1200" spc="-75" dirty="0">
                <a:solidFill>
                  <a:srgbClr val="DB526A"/>
                </a:solidFill>
                <a:latin typeface="함초롬바탕"/>
                <a:cs typeface="함초롬바탕"/>
              </a:rPr>
              <a:t>로봇</a:t>
            </a:r>
            <a:r>
              <a:rPr sz="1200" spc="-75" dirty="0">
                <a:solidFill>
                  <a:srgbClr val="DB526A"/>
                </a:solidFill>
                <a:latin typeface="함초롬돋움"/>
                <a:cs typeface="함초롬돋움"/>
              </a:rPr>
              <a:t>,</a:t>
            </a:r>
            <a:r>
              <a:rPr sz="1200" spc="-114" dirty="0">
                <a:solidFill>
                  <a:srgbClr val="DB526A"/>
                </a:solidFill>
                <a:latin typeface="함초롬돋움"/>
                <a:cs typeface="함초롬돋움"/>
              </a:rPr>
              <a:t> </a:t>
            </a:r>
            <a:r>
              <a:rPr sz="1200" spc="-95" dirty="0">
                <a:solidFill>
                  <a:srgbClr val="DB526A"/>
                </a:solidFill>
                <a:latin typeface="함초롬바탕"/>
                <a:cs typeface="함초롬바탕"/>
              </a:rPr>
              <a:t>‘KATR’</a:t>
            </a:r>
            <a:r>
              <a:rPr sz="1200" spc="-85" dirty="0">
                <a:solidFill>
                  <a:srgbClr val="DB526A"/>
                </a:solidFill>
                <a:latin typeface="함초롬바탕"/>
                <a:cs typeface="함초롬바탕"/>
              </a:rPr>
              <a:t> </a:t>
            </a:r>
            <a:r>
              <a:rPr sz="1200" spc="-120" dirty="0">
                <a:solidFill>
                  <a:srgbClr val="DB526A"/>
                </a:solidFill>
                <a:latin typeface="함초롬바탕"/>
                <a:cs typeface="함초롬바탕"/>
              </a:rPr>
              <a:t>– </a:t>
            </a:r>
            <a:r>
              <a:rPr sz="1200" spc="-20" dirty="0">
                <a:solidFill>
                  <a:srgbClr val="DB526A"/>
                </a:solidFill>
                <a:latin typeface="함초롬돋움"/>
                <a:cs typeface="함초롬돋움"/>
              </a:rPr>
              <a:t>Kubota</a:t>
            </a:r>
            <a:r>
              <a:rPr sz="1200" spc="-120" dirty="0">
                <a:solidFill>
                  <a:srgbClr val="DB526A"/>
                </a:solidFill>
                <a:latin typeface="함초롬돋움"/>
                <a:cs typeface="함초롬돋움"/>
              </a:rPr>
              <a:t> </a:t>
            </a:r>
            <a:r>
              <a:rPr sz="1200" spc="-35" dirty="0">
                <a:solidFill>
                  <a:srgbClr val="DB526A"/>
                </a:solidFill>
                <a:latin typeface="함초롬돋움"/>
                <a:cs typeface="함초롬돋움"/>
              </a:rPr>
              <a:t>North</a:t>
            </a:r>
            <a:r>
              <a:rPr sz="1200" spc="-110" dirty="0">
                <a:solidFill>
                  <a:srgbClr val="DB526A"/>
                </a:solidFill>
                <a:latin typeface="함초롬돋움"/>
                <a:cs typeface="함초롬돋움"/>
              </a:rPr>
              <a:t> </a:t>
            </a:r>
            <a:r>
              <a:rPr sz="1200" spc="-60" dirty="0">
                <a:solidFill>
                  <a:srgbClr val="DB526A"/>
                </a:solidFill>
                <a:latin typeface="함초롬돋움"/>
                <a:cs typeface="함초롬돋움"/>
              </a:rPr>
              <a:t>America</a:t>
            </a:r>
            <a:r>
              <a:rPr sz="1200" spc="-110" dirty="0">
                <a:solidFill>
                  <a:srgbClr val="DB526A"/>
                </a:solidFill>
                <a:latin typeface="함초롬돋움"/>
                <a:cs typeface="함초롬돋움"/>
              </a:rPr>
              <a:t> </a:t>
            </a:r>
            <a:r>
              <a:rPr sz="1200" spc="-20" dirty="0">
                <a:solidFill>
                  <a:srgbClr val="DB526A"/>
                </a:solidFill>
                <a:latin typeface="함초롬돋움"/>
                <a:cs typeface="함초롬돋움"/>
              </a:rPr>
              <a:t>(</a:t>
            </a:r>
            <a:r>
              <a:rPr sz="1200" spc="-20" dirty="0">
                <a:solidFill>
                  <a:srgbClr val="DB526A"/>
                </a:solidFill>
                <a:latin typeface="함초롬바탕"/>
                <a:cs typeface="함초롬바탕"/>
              </a:rPr>
              <a:t>미국</a:t>
            </a:r>
            <a:r>
              <a:rPr sz="1200" spc="-20" dirty="0">
                <a:solidFill>
                  <a:srgbClr val="DB526A"/>
                </a:solidFill>
                <a:latin typeface="함초롬돋움"/>
                <a:cs typeface="함초롬돋움"/>
              </a:rPr>
              <a:t>)</a:t>
            </a:r>
            <a:endParaRPr sz="1200" dirty="0">
              <a:latin typeface="함초롬돋움"/>
              <a:cs typeface="함초롬돋움"/>
            </a:endParaRPr>
          </a:p>
          <a:p>
            <a:pPr marL="1550035" marR="266065" lvl="2" indent="-145415" algn="just">
              <a:lnSpc>
                <a:spcPct val="110000"/>
              </a:lnSpc>
              <a:spcBef>
                <a:spcPts val="625"/>
              </a:spcBef>
              <a:buClr>
                <a:srgbClr val="DB526A"/>
              </a:buClr>
              <a:buFont typeface="Arial"/>
              <a:buChar char="■"/>
              <a:tabLst>
                <a:tab pos="1550035" algn="l"/>
              </a:tabLst>
            </a:pPr>
            <a:r>
              <a:rPr sz="1050" spc="-80" dirty="0">
                <a:latin typeface="함초롬바탕"/>
                <a:cs typeface="함초롬바탕"/>
              </a:rPr>
              <a:t>바퀴가</a:t>
            </a:r>
            <a:r>
              <a:rPr sz="1050" spc="-160" dirty="0">
                <a:latin typeface="함초롬바탕"/>
                <a:cs typeface="함초롬바탕"/>
              </a:rPr>
              <a:t> </a:t>
            </a:r>
            <a:r>
              <a:rPr sz="1050" spc="-75" dirty="0">
                <a:latin typeface="함초롬바탕"/>
                <a:cs typeface="함초롬바탕"/>
              </a:rPr>
              <a:t>마치</a:t>
            </a:r>
            <a:r>
              <a:rPr sz="1050" spc="-150" dirty="0">
                <a:latin typeface="함초롬바탕"/>
                <a:cs typeface="함초롬바탕"/>
              </a:rPr>
              <a:t> </a:t>
            </a:r>
            <a:r>
              <a:rPr sz="1050" spc="-85" dirty="0">
                <a:latin typeface="함초롬바탕"/>
                <a:cs typeface="함초롬바탕"/>
              </a:rPr>
              <a:t>다리처럼</a:t>
            </a:r>
            <a:r>
              <a:rPr sz="1050" spc="-160" dirty="0">
                <a:latin typeface="함초롬바탕"/>
                <a:cs typeface="함초롬바탕"/>
              </a:rPr>
              <a:t> </a:t>
            </a:r>
            <a:r>
              <a:rPr sz="1050" spc="-80" dirty="0">
                <a:latin typeface="함초롬바탕"/>
                <a:cs typeface="함초롬바탕"/>
              </a:rPr>
              <a:t>움직여</a:t>
            </a:r>
            <a:r>
              <a:rPr sz="1050" spc="-150" dirty="0">
                <a:latin typeface="함초롬바탕"/>
                <a:cs typeface="함초롬바탕"/>
              </a:rPr>
              <a:t> </a:t>
            </a:r>
            <a:r>
              <a:rPr sz="1050" spc="-85" dirty="0">
                <a:latin typeface="함초롬바탕"/>
                <a:cs typeface="함초롬바탕"/>
              </a:rPr>
              <a:t>오르막을</a:t>
            </a:r>
            <a:r>
              <a:rPr sz="1050" spc="-160" dirty="0">
                <a:latin typeface="함초롬바탕"/>
                <a:cs typeface="함초롬바탕"/>
              </a:rPr>
              <a:t> </a:t>
            </a:r>
            <a:r>
              <a:rPr sz="1050" spc="-75" dirty="0">
                <a:latin typeface="함초롬바탕"/>
                <a:cs typeface="함초롬바탕"/>
              </a:rPr>
              <a:t>쉽게</a:t>
            </a:r>
            <a:r>
              <a:rPr sz="1050" spc="-150" dirty="0">
                <a:latin typeface="함초롬바탕"/>
                <a:cs typeface="함초롬바탕"/>
              </a:rPr>
              <a:t> </a:t>
            </a:r>
            <a:r>
              <a:rPr sz="1050" spc="-80" dirty="0">
                <a:latin typeface="함초롬바탕"/>
                <a:cs typeface="함초롬바탕"/>
              </a:rPr>
              <a:t>올라갈</a:t>
            </a:r>
            <a:r>
              <a:rPr sz="1050" spc="-160" dirty="0">
                <a:latin typeface="함초롬바탕"/>
                <a:cs typeface="함초롬바탕"/>
              </a:rPr>
              <a:t> </a:t>
            </a:r>
            <a:r>
              <a:rPr sz="1050" spc="-55" dirty="0">
                <a:latin typeface="함초롬바탕"/>
                <a:cs typeface="함초롬바탕"/>
              </a:rPr>
              <a:t>수</a:t>
            </a:r>
            <a:r>
              <a:rPr sz="1050" spc="-150" dirty="0">
                <a:latin typeface="함초롬바탕"/>
                <a:cs typeface="함초롬바탕"/>
              </a:rPr>
              <a:t> </a:t>
            </a:r>
            <a:r>
              <a:rPr sz="1050" spc="-65" dirty="0">
                <a:latin typeface="함초롬바탕"/>
                <a:cs typeface="함초롬바탕"/>
              </a:rPr>
              <a:t>있으며</a:t>
            </a:r>
            <a:r>
              <a:rPr sz="1050" spc="-65" dirty="0">
                <a:latin typeface="함초롬돋움"/>
                <a:cs typeface="함초롬돋움"/>
              </a:rPr>
              <a:t>,</a:t>
            </a:r>
            <a:r>
              <a:rPr sz="1050" spc="-155" dirty="0">
                <a:latin typeface="함초롬돋움"/>
                <a:cs typeface="함초롬돋움"/>
              </a:rPr>
              <a:t> </a:t>
            </a:r>
            <a:r>
              <a:rPr sz="1050" spc="-80" dirty="0">
                <a:latin typeface="함초롬바탕"/>
                <a:cs typeface="함초롬바탕"/>
              </a:rPr>
              <a:t>험난한</a:t>
            </a:r>
            <a:r>
              <a:rPr sz="1050" spc="-160" dirty="0">
                <a:latin typeface="함초롬바탕"/>
                <a:cs typeface="함초롬바탕"/>
              </a:rPr>
              <a:t> </a:t>
            </a:r>
            <a:r>
              <a:rPr sz="1050" spc="-85" dirty="0">
                <a:latin typeface="함초롬바탕"/>
                <a:cs typeface="함초롬바탕"/>
              </a:rPr>
              <a:t>지형에서도</a:t>
            </a:r>
            <a:r>
              <a:rPr sz="1050" spc="-160" dirty="0">
                <a:latin typeface="함초롬바탕"/>
                <a:cs typeface="함초롬바탕"/>
              </a:rPr>
              <a:t> </a:t>
            </a:r>
            <a:r>
              <a:rPr sz="1050" spc="-95" dirty="0">
                <a:latin typeface="함초롬바탕"/>
                <a:cs typeface="함초롬바탕"/>
              </a:rPr>
              <a:t>최대</a:t>
            </a:r>
            <a:r>
              <a:rPr sz="1050" spc="-60" dirty="0">
                <a:latin typeface="함초롬바탕"/>
                <a:cs typeface="함초롬바탕"/>
              </a:rPr>
              <a:t> </a:t>
            </a:r>
            <a:r>
              <a:rPr sz="1050" spc="-50" dirty="0">
                <a:latin typeface="함초롬돋움"/>
                <a:cs typeface="함초롬돋움"/>
              </a:rPr>
              <a:t>240kg</a:t>
            </a:r>
            <a:r>
              <a:rPr sz="1050" spc="-50" dirty="0">
                <a:latin typeface="함초롬바탕"/>
                <a:cs typeface="함초롬바탕"/>
              </a:rPr>
              <a:t>짐을</a:t>
            </a:r>
            <a:r>
              <a:rPr sz="1050" spc="-150" dirty="0">
                <a:latin typeface="함초롬바탕"/>
                <a:cs typeface="함초롬바탕"/>
              </a:rPr>
              <a:t> </a:t>
            </a:r>
            <a:r>
              <a:rPr sz="1050" spc="-75" dirty="0">
                <a:latin typeface="함초롬바탕"/>
                <a:cs typeface="함초롬바탕"/>
              </a:rPr>
              <a:t>싣고</a:t>
            </a:r>
            <a:r>
              <a:rPr sz="1050" spc="-150" dirty="0">
                <a:latin typeface="함초롬바탕"/>
                <a:cs typeface="함초롬바탕"/>
              </a:rPr>
              <a:t> </a:t>
            </a:r>
            <a:r>
              <a:rPr sz="1050" spc="-80" dirty="0">
                <a:latin typeface="함초롬바탕"/>
                <a:cs typeface="함초롬바탕"/>
              </a:rPr>
              <a:t>운반할</a:t>
            </a:r>
            <a:r>
              <a:rPr sz="1050" spc="-160" dirty="0">
                <a:latin typeface="함초롬바탕"/>
                <a:cs typeface="함초롬바탕"/>
              </a:rPr>
              <a:t> </a:t>
            </a:r>
            <a:r>
              <a:rPr sz="1050" spc="-55" dirty="0">
                <a:latin typeface="함초롬바탕"/>
                <a:cs typeface="함초롬바탕"/>
              </a:rPr>
              <a:t>수</a:t>
            </a:r>
            <a:r>
              <a:rPr sz="1050" spc="-150" dirty="0">
                <a:latin typeface="함초롬바탕"/>
                <a:cs typeface="함초롬바탕"/>
              </a:rPr>
              <a:t> </a:t>
            </a:r>
            <a:r>
              <a:rPr sz="1050" spc="-60" dirty="0">
                <a:latin typeface="함초롬바탕"/>
                <a:cs typeface="함초롬바탕"/>
              </a:rPr>
              <a:t>있음</a:t>
            </a:r>
            <a:r>
              <a:rPr sz="1050" spc="-60" dirty="0">
                <a:latin typeface="함초롬돋움"/>
                <a:cs typeface="함초롬돋움"/>
              </a:rPr>
              <a:t>.</a:t>
            </a:r>
            <a:r>
              <a:rPr sz="1050" spc="-155" dirty="0">
                <a:latin typeface="함초롬돋움"/>
                <a:cs typeface="함초롬돋움"/>
              </a:rPr>
              <a:t> </a:t>
            </a:r>
            <a:r>
              <a:rPr sz="1050" spc="-85" dirty="0">
                <a:latin typeface="함초롬바탕"/>
                <a:cs typeface="함초롬바탕"/>
              </a:rPr>
              <a:t>언덕이나</a:t>
            </a:r>
            <a:r>
              <a:rPr sz="1050" spc="-160" dirty="0">
                <a:latin typeface="함초롬바탕"/>
                <a:cs typeface="함초롬바탕"/>
              </a:rPr>
              <a:t> </a:t>
            </a:r>
            <a:r>
              <a:rPr sz="1050" spc="-85" dirty="0">
                <a:latin typeface="함초롬바탕"/>
                <a:cs typeface="함초롬바탕"/>
              </a:rPr>
              <a:t>경사면에서는</a:t>
            </a:r>
            <a:r>
              <a:rPr sz="1050" spc="-160" dirty="0">
                <a:latin typeface="함초롬바탕"/>
                <a:cs typeface="함초롬바탕"/>
              </a:rPr>
              <a:t> </a:t>
            </a:r>
            <a:r>
              <a:rPr sz="1050" spc="-80" dirty="0">
                <a:latin typeface="함초롬바탕"/>
                <a:cs typeface="함초롬바탕"/>
              </a:rPr>
              <a:t>로봇의</a:t>
            </a:r>
            <a:r>
              <a:rPr sz="1050" spc="-160" dirty="0">
                <a:latin typeface="함초롬바탕"/>
                <a:cs typeface="함초롬바탕"/>
              </a:rPr>
              <a:t> </a:t>
            </a:r>
            <a:r>
              <a:rPr sz="1050" spc="-80" dirty="0">
                <a:latin typeface="함초롬바탕"/>
                <a:cs typeface="함초롬바탕"/>
              </a:rPr>
              <a:t>다리를</a:t>
            </a:r>
            <a:r>
              <a:rPr sz="1050" spc="-150" dirty="0">
                <a:latin typeface="함초롬바탕"/>
                <a:cs typeface="함초롬바탕"/>
              </a:rPr>
              <a:t> </a:t>
            </a:r>
            <a:r>
              <a:rPr sz="1050" spc="-85" dirty="0">
                <a:latin typeface="함초롬바탕"/>
                <a:cs typeface="함초롬바탕"/>
              </a:rPr>
              <a:t>조정하여</a:t>
            </a:r>
            <a:r>
              <a:rPr sz="1050" spc="-160" dirty="0">
                <a:latin typeface="함초롬바탕"/>
                <a:cs typeface="함초롬바탕"/>
              </a:rPr>
              <a:t> </a:t>
            </a:r>
            <a:r>
              <a:rPr sz="1050" spc="-95" dirty="0">
                <a:latin typeface="함초롬바탕"/>
                <a:cs typeface="함초롬바탕"/>
              </a:rPr>
              <a:t>화물</a:t>
            </a:r>
            <a:r>
              <a:rPr sz="1050" spc="-60" dirty="0">
                <a:latin typeface="함초롬바탕"/>
                <a:cs typeface="함초롬바탕"/>
              </a:rPr>
              <a:t> </a:t>
            </a:r>
            <a:r>
              <a:rPr sz="1050" spc="-75" dirty="0">
                <a:latin typeface="함초롬바탕"/>
                <a:cs typeface="함초롬바탕"/>
              </a:rPr>
              <a:t>적재</a:t>
            </a:r>
            <a:r>
              <a:rPr sz="1050" spc="-150" dirty="0">
                <a:latin typeface="함초롬바탕"/>
                <a:cs typeface="함초롬바탕"/>
              </a:rPr>
              <a:t> </a:t>
            </a:r>
            <a:r>
              <a:rPr sz="1050" spc="-80" dirty="0">
                <a:latin typeface="함초롬바탕"/>
                <a:cs typeface="함초롬바탕"/>
              </a:rPr>
              <a:t>공간은</a:t>
            </a:r>
            <a:r>
              <a:rPr sz="1050" spc="-160" dirty="0">
                <a:latin typeface="함초롬바탕"/>
                <a:cs typeface="함초롬바탕"/>
              </a:rPr>
              <a:t> </a:t>
            </a:r>
            <a:r>
              <a:rPr sz="1050" spc="-85" dirty="0">
                <a:latin typeface="함초롬바탕"/>
                <a:cs typeface="함초롬바탕"/>
              </a:rPr>
              <a:t>수평으로</a:t>
            </a:r>
            <a:r>
              <a:rPr sz="1050" spc="-160" dirty="0">
                <a:latin typeface="함초롬바탕"/>
                <a:cs typeface="함초롬바탕"/>
              </a:rPr>
              <a:t> </a:t>
            </a:r>
            <a:r>
              <a:rPr sz="1050" spc="-80" dirty="0">
                <a:latin typeface="함초롬바탕"/>
                <a:cs typeface="함초롬바탕"/>
              </a:rPr>
              <a:t>유지할</a:t>
            </a:r>
            <a:r>
              <a:rPr sz="1050" spc="-150" dirty="0">
                <a:latin typeface="함초롬바탕"/>
                <a:cs typeface="함초롬바탕"/>
              </a:rPr>
              <a:t> </a:t>
            </a:r>
            <a:r>
              <a:rPr sz="1050" spc="-55" dirty="0">
                <a:latin typeface="함초롬바탕"/>
                <a:cs typeface="함초롬바탕"/>
              </a:rPr>
              <a:t>수</a:t>
            </a:r>
            <a:r>
              <a:rPr sz="1050" spc="-150" dirty="0">
                <a:latin typeface="함초롬바탕"/>
                <a:cs typeface="함초롬바탕"/>
              </a:rPr>
              <a:t> </a:t>
            </a:r>
            <a:r>
              <a:rPr sz="1050" spc="-75" dirty="0">
                <a:latin typeface="함초롬바탕"/>
                <a:cs typeface="함초롬바탕"/>
              </a:rPr>
              <a:t>있기</a:t>
            </a:r>
            <a:r>
              <a:rPr sz="1050" spc="-160" dirty="0">
                <a:latin typeface="함초롬바탕"/>
                <a:cs typeface="함초롬바탕"/>
              </a:rPr>
              <a:t> </a:t>
            </a:r>
            <a:r>
              <a:rPr sz="1050" spc="-95" dirty="0">
                <a:latin typeface="함초롬바탕"/>
                <a:cs typeface="함초롬바탕"/>
              </a:rPr>
              <a:t>때문임</a:t>
            </a:r>
            <a:endParaRPr sz="1050" dirty="0">
              <a:latin typeface="함초롬바탕"/>
              <a:cs typeface="함초롬바탕"/>
            </a:endParaRPr>
          </a:p>
          <a:p>
            <a:pPr marL="1549400" marR="554355" lvl="2" indent="-144780" algn="just">
              <a:lnSpc>
                <a:spcPct val="110500"/>
              </a:lnSpc>
              <a:spcBef>
                <a:spcPts val="590"/>
              </a:spcBef>
              <a:buClr>
                <a:srgbClr val="DB526A"/>
              </a:buClr>
              <a:buFont typeface="Arial"/>
              <a:buChar char="■"/>
              <a:tabLst>
                <a:tab pos="1550035" algn="l"/>
              </a:tabLst>
            </a:pPr>
            <a:r>
              <a:rPr sz="1050" spc="-85" dirty="0">
                <a:latin typeface="함초롬바탕"/>
                <a:cs typeface="함초롬바탕"/>
              </a:rPr>
              <a:t>원격이나</a:t>
            </a:r>
            <a:r>
              <a:rPr sz="1050" spc="-160" dirty="0">
                <a:latin typeface="함초롬바탕"/>
                <a:cs typeface="함초롬바탕"/>
              </a:rPr>
              <a:t> </a:t>
            </a:r>
            <a:r>
              <a:rPr sz="1050" spc="-80" dirty="0">
                <a:latin typeface="함초롬바탕"/>
                <a:cs typeface="함초롬바탕"/>
              </a:rPr>
              <a:t>온보드</a:t>
            </a:r>
            <a:r>
              <a:rPr sz="1050" spc="-150" dirty="0">
                <a:latin typeface="함초롬바탕"/>
                <a:cs typeface="함초롬바탕"/>
              </a:rPr>
              <a:t> </a:t>
            </a:r>
            <a:r>
              <a:rPr sz="1050" spc="-85" dirty="0">
                <a:latin typeface="함초롬바탕"/>
                <a:cs typeface="함초롬바탕"/>
              </a:rPr>
              <a:t>컨트롤러를</a:t>
            </a:r>
            <a:r>
              <a:rPr sz="1050" spc="-170" dirty="0">
                <a:latin typeface="함초롬바탕"/>
                <a:cs typeface="함초롬바탕"/>
              </a:rPr>
              <a:t> </a:t>
            </a:r>
            <a:r>
              <a:rPr sz="1050" spc="-75" dirty="0">
                <a:latin typeface="함초롬바탕"/>
                <a:cs typeface="함초롬바탕"/>
              </a:rPr>
              <a:t>통해</a:t>
            </a:r>
            <a:r>
              <a:rPr sz="1050" spc="-150" dirty="0">
                <a:latin typeface="함초롬바탕"/>
                <a:cs typeface="함초롬바탕"/>
              </a:rPr>
              <a:t> </a:t>
            </a:r>
            <a:r>
              <a:rPr sz="1050" spc="-80" dirty="0">
                <a:latin typeface="함초롬바탕"/>
                <a:cs typeface="함초롬바탕"/>
              </a:rPr>
              <a:t>제어할</a:t>
            </a:r>
            <a:r>
              <a:rPr sz="1050" spc="-150" dirty="0">
                <a:latin typeface="함초롬바탕"/>
                <a:cs typeface="함초롬바탕"/>
              </a:rPr>
              <a:t> </a:t>
            </a:r>
            <a:r>
              <a:rPr sz="1050" spc="-55" dirty="0">
                <a:latin typeface="함초롬바탕"/>
                <a:cs typeface="함초롬바탕"/>
              </a:rPr>
              <a:t>수</a:t>
            </a:r>
            <a:r>
              <a:rPr sz="1050" spc="-150" dirty="0">
                <a:latin typeface="함초롬바탕"/>
                <a:cs typeface="함초롬바탕"/>
              </a:rPr>
              <a:t> </a:t>
            </a:r>
            <a:r>
              <a:rPr sz="1050" spc="-65" dirty="0">
                <a:latin typeface="함초롬바탕"/>
                <a:cs typeface="함초롬바탕"/>
              </a:rPr>
              <a:t>있으며</a:t>
            </a:r>
            <a:r>
              <a:rPr sz="1050" spc="-65" dirty="0">
                <a:latin typeface="함초롬돋움"/>
                <a:cs typeface="함초롬돋움"/>
              </a:rPr>
              <a:t>,</a:t>
            </a:r>
            <a:r>
              <a:rPr sz="1050" spc="-165" dirty="0">
                <a:latin typeface="함초롬돋움"/>
                <a:cs typeface="함초롬돋움"/>
              </a:rPr>
              <a:t> </a:t>
            </a:r>
            <a:r>
              <a:rPr sz="1050" spc="-80" dirty="0">
                <a:latin typeface="함초롬바탕"/>
                <a:cs typeface="함초롬바탕"/>
              </a:rPr>
              <a:t>농업과</a:t>
            </a:r>
            <a:r>
              <a:rPr sz="1050" spc="-150" dirty="0">
                <a:latin typeface="함초롬바탕"/>
                <a:cs typeface="함초롬바탕"/>
              </a:rPr>
              <a:t> </a:t>
            </a:r>
            <a:r>
              <a:rPr sz="1050" spc="-85" dirty="0">
                <a:latin typeface="함초롬바탕"/>
                <a:cs typeface="함초롬바탕"/>
              </a:rPr>
              <a:t>건설분야의</a:t>
            </a:r>
            <a:r>
              <a:rPr sz="1050" spc="775" dirty="0">
                <a:latin typeface="함초롬바탕"/>
                <a:cs typeface="함초롬바탕"/>
              </a:rPr>
              <a:t> </a:t>
            </a:r>
            <a:r>
              <a:rPr sz="1050" spc="-55" dirty="0">
                <a:latin typeface="함초롬바탕"/>
                <a:cs typeface="함초롬바탕"/>
              </a:rPr>
              <a:t>산</a:t>
            </a:r>
            <a:r>
              <a:rPr sz="1050" spc="580" dirty="0">
                <a:latin typeface="함초롬바탕"/>
                <a:cs typeface="함초롬바탕"/>
              </a:rPr>
              <a:t> </a:t>
            </a:r>
            <a:r>
              <a:rPr sz="1050" spc="-95" dirty="0">
                <a:latin typeface="함초롬바탕"/>
                <a:cs typeface="함초롬바탕"/>
              </a:rPr>
              <a:t>을</a:t>
            </a:r>
            <a:r>
              <a:rPr sz="1050" spc="-60" dirty="0">
                <a:latin typeface="함초롬바탕"/>
                <a:cs typeface="함초롬바탕"/>
              </a:rPr>
              <a:t> </a:t>
            </a:r>
            <a:r>
              <a:rPr sz="1050" spc="-85" dirty="0">
                <a:latin typeface="함초롬바탕"/>
                <a:cs typeface="함초롬바탕"/>
              </a:rPr>
              <a:t>끌어올리는데</a:t>
            </a:r>
            <a:r>
              <a:rPr sz="1050" spc="-160" dirty="0">
                <a:latin typeface="함초롬바탕"/>
                <a:cs typeface="함초롬바탕"/>
              </a:rPr>
              <a:t> </a:t>
            </a:r>
            <a:r>
              <a:rPr sz="1050" spc="-80" dirty="0">
                <a:latin typeface="함초롬바탕"/>
                <a:cs typeface="함초롬바탕"/>
              </a:rPr>
              <a:t>기여할</a:t>
            </a:r>
            <a:r>
              <a:rPr sz="1050" spc="-160" dirty="0">
                <a:latin typeface="함초롬바탕"/>
                <a:cs typeface="함초롬바탕"/>
              </a:rPr>
              <a:t> </a:t>
            </a:r>
            <a:r>
              <a:rPr sz="1050" spc="-55" dirty="0">
                <a:latin typeface="함초롬바탕"/>
                <a:cs typeface="함초롬바탕"/>
              </a:rPr>
              <a:t>수</a:t>
            </a:r>
            <a:r>
              <a:rPr sz="1050" spc="-150" dirty="0">
                <a:latin typeface="함초롬바탕"/>
                <a:cs typeface="함초롬바탕"/>
              </a:rPr>
              <a:t> </a:t>
            </a:r>
            <a:r>
              <a:rPr sz="1050" spc="-95" dirty="0">
                <a:latin typeface="함초롬바탕"/>
                <a:cs typeface="함초롬바탕"/>
              </a:rPr>
              <a:t>있음</a:t>
            </a:r>
            <a:endParaRPr sz="1050" dirty="0">
              <a:latin typeface="함초롬바탕"/>
              <a:cs typeface="함초롬바탕"/>
            </a:endParaRPr>
          </a:p>
          <a:p>
            <a:pPr lvl="2">
              <a:lnSpc>
                <a:spcPct val="100000"/>
              </a:lnSpc>
              <a:spcBef>
                <a:spcPts val="75"/>
              </a:spcBef>
              <a:buClr>
                <a:srgbClr val="DB526A"/>
              </a:buClr>
              <a:buFont typeface="Arial"/>
              <a:buChar char="■"/>
            </a:pPr>
            <a:endParaRPr sz="1700" dirty="0">
              <a:latin typeface="함초롬바탕"/>
              <a:cs typeface="함초롬바탕"/>
            </a:endParaRPr>
          </a:p>
          <a:p>
            <a:pPr marL="1404620" algn="just">
              <a:lnSpc>
                <a:spcPct val="100000"/>
              </a:lnSpc>
            </a:pPr>
            <a:r>
              <a:rPr sz="1200" spc="-95" dirty="0">
                <a:solidFill>
                  <a:srgbClr val="DB526A"/>
                </a:solidFill>
                <a:latin typeface="함초롬바탕"/>
                <a:cs typeface="함초롬바탕"/>
              </a:rPr>
              <a:t>세계</a:t>
            </a:r>
            <a:r>
              <a:rPr sz="1200" spc="-145" dirty="0">
                <a:solidFill>
                  <a:srgbClr val="DB526A"/>
                </a:solidFill>
                <a:latin typeface="함초롬바탕"/>
                <a:cs typeface="함초롬바탕"/>
              </a:rPr>
              <a:t> </a:t>
            </a:r>
            <a:r>
              <a:rPr sz="1200" spc="-105" dirty="0">
                <a:solidFill>
                  <a:srgbClr val="DB526A"/>
                </a:solidFill>
                <a:latin typeface="함초롬바탕"/>
                <a:cs typeface="함초롬바탕"/>
              </a:rPr>
              <a:t>최초의</a:t>
            </a:r>
            <a:r>
              <a:rPr sz="1200" spc="-145" dirty="0">
                <a:solidFill>
                  <a:srgbClr val="DB526A"/>
                </a:solidFill>
                <a:latin typeface="함초롬바탕"/>
                <a:cs typeface="함초롬바탕"/>
              </a:rPr>
              <a:t> </a:t>
            </a:r>
            <a:r>
              <a:rPr sz="1200" spc="-105" dirty="0">
                <a:solidFill>
                  <a:srgbClr val="DB526A"/>
                </a:solidFill>
                <a:latin typeface="함초롬바탕"/>
                <a:cs typeface="함초롬바탕"/>
              </a:rPr>
              <a:t>야외용</a:t>
            </a:r>
            <a:r>
              <a:rPr sz="1200" spc="-145" dirty="0">
                <a:solidFill>
                  <a:srgbClr val="DB526A"/>
                </a:solidFill>
                <a:latin typeface="함초롬바탕"/>
                <a:cs typeface="함초롬바탕"/>
              </a:rPr>
              <a:t> </a:t>
            </a:r>
            <a:r>
              <a:rPr sz="1200" dirty="0">
                <a:solidFill>
                  <a:srgbClr val="DB526A"/>
                </a:solidFill>
                <a:latin typeface="함초롬바탕"/>
                <a:cs typeface="함초롬바탕"/>
              </a:rPr>
              <a:t>외골격</a:t>
            </a:r>
            <a:r>
              <a:rPr sz="1200" spc="270" dirty="0">
                <a:solidFill>
                  <a:srgbClr val="DB526A"/>
                </a:solidFill>
                <a:latin typeface="함초롬바탕"/>
                <a:cs typeface="함초롬바탕"/>
              </a:rPr>
              <a:t>  </a:t>
            </a:r>
            <a:r>
              <a:rPr sz="1200" spc="-75" dirty="0">
                <a:solidFill>
                  <a:srgbClr val="DB526A"/>
                </a:solidFill>
                <a:latin typeface="함초롬바탕"/>
                <a:cs typeface="함초롬바탕"/>
              </a:rPr>
              <a:t>치</a:t>
            </a:r>
            <a:r>
              <a:rPr sz="1200" spc="-155" dirty="0">
                <a:solidFill>
                  <a:srgbClr val="DB526A"/>
                </a:solidFill>
                <a:latin typeface="함초롬바탕"/>
                <a:cs typeface="함초롬바탕"/>
              </a:rPr>
              <a:t> </a:t>
            </a:r>
            <a:r>
              <a:rPr sz="1200" spc="-35" dirty="0">
                <a:solidFill>
                  <a:srgbClr val="DB526A"/>
                </a:solidFill>
                <a:latin typeface="함초롬바탕"/>
                <a:cs typeface="함초롬바탕"/>
              </a:rPr>
              <a:t>‘</a:t>
            </a:r>
            <a:r>
              <a:rPr sz="1200" spc="-35" dirty="0">
                <a:solidFill>
                  <a:srgbClr val="DB526A"/>
                </a:solidFill>
                <a:latin typeface="함초롬돋움"/>
                <a:cs typeface="함초롬돋움"/>
              </a:rPr>
              <a:t>Hypershell</a:t>
            </a:r>
            <a:r>
              <a:rPr sz="1200" spc="-105" dirty="0">
                <a:solidFill>
                  <a:srgbClr val="DB526A"/>
                </a:solidFill>
                <a:latin typeface="함초롬돋움"/>
                <a:cs typeface="함초롬돋움"/>
              </a:rPr>
              <a:t> </a:t>
            </a:r>
            <a:r>
              <a:rPr sz="1200" spc="-30" dirty="0">
                <a:solidFill>
                  <a:srgbClr val="DB526A"/>
                </a:solidFill>
                <a:latin typeface="함초롬돋움"/>
                <a:cs typeface="함초롬돋움"/>
              </a:rPr>
              <a:t>Carbon</a:t>
            </a:r>
            <a:r>
              <a:rPr sz="1200" spc="-135" dirty="0">
                <a:solidFill>
                  <a:srgbClr val="DB526A"/>
                </a:solidFill>
                <a:latin typeface="함초롬돋움"/>
                <a:cs typeface="함초롬돋움"/>
              </a:rPr>
              <a:t> </a:t>
            </a:r>
            <a:r>
              <a:rPr sz="1200" spc="-55" dirty="0">
                <a:solidFill>
                  <a:srgbClr val="DB526A"/>
                </a:solidFill>
                <a:latin typeface="함초롬돋움"/>
                <a:cs typeface="함초롬돋움"/>
              </a:rPr>
              <a:t>X’</a:t>
            </a:r>
            <a:r>
              <a:rPr sz="1200" spc="-130" dirty="0">
                <a:solidFill>
                  <a:srgbClr val="DB526A"/>
                </a:solidFill>
                <a:latin typeface="함초롬돋움"/>
                <a:cs typeface="함초롬돋움"/>
              </a:rPr>
              <a:t> </a:t>
            </a:r>
            <a:r>
              <a:rPr sz="1200" spc="-120" dirty="0">
                <a:solidFill>
                  <a:srgbClr val="DB526A"/>
                </a:solidFill>
                <a:latin typeface="함초롬바탕"/>
                <a:cs typeface="함초롬바탕"/>
              </a:rPr>
              <a:t>–</a:t>
            </a:r>
            <a:r>
              <a:rPr sz="1200" spc="-155" dirty="0">
                <a:solidFill>
                  <a:srgbClr val="DB526A"/>
                </a:solidFill>
                <a:latin typeface="함초롬바탕"/>
                <a:cs typeface="함초롬바탕"/>
              </a:rPr>
              <a:t> </a:t>
            </a:r>
            <a:r>
              <a:rPr sz="1200" spc="-35" dirty="0">
                <a:solidFill>
                  <a:srgbClr val="DB526A"/>
                </a:solidFill>
                <a:latin typeface="함초롬돋움"/>
                <a:cs typeface="함초롬돋움"/>
              </a:rPr>
              <a:t>Hypershell</a:t>
            </a:r>
            <a:r>
              <a:rPr sz="1200" spc="-90" dirty="0">
                <a:solidFill>
                  <a:srgbClr val="DB526A"/>
                </a:solidFill>
                <a:latin typeface="함초롬돋움"/>
                <a:cs typeface="함초롬돋움"/>
              </a:rPr>
              <a:t> </a:t>
            </a:r>
            <a:r>
              <a:rPr sz="1200" spc="-20" dirty="0">
                <a:solidFill>
                  <a:srgbClr val="DB526A"/>
                </a:solidFill>
                <a:latin typeface="함초롬돋움"/>
                <a:cs typeface="함초롬돋움"/>
              </a:rPr>
              <a:t>(</a:t>
            </a:r>
            <a:r>
              <a:rPr sz="1200" spc="-20" dirty="0">
                <a:solidFill>
                  <a:srgbClr val="DB526A"/>
                </a:solidFill>
                <a:latin typeface="함초롬바탕"/>
                <a:cs typeface="함초롬바탕"/>
              </a:rPr>
              <a:t>중국</a:t>
            </a:r>
            <a:r>
              <a:rPr sz="1200" spc="-20" dirty="0">
                <a:solidFill>
                  <a:srgbClr val="DB526A"/>
                </a:solidFill>
                <a:latin typeface="함초롬돋움"/>
                <a:cs typeface="함초롬돋움"/>
              </a:rPr>
              <a:t>)</a:t>
            </a:r>
            <a:endParaRPr sz="1200" dirty="0">
              <a:latin typeface="함초롬돋움"/>
              <a:cs typeface="함초롬돋움"/>
            </a:endParaRPr>
          </a:p>
          <a:p>
            <a:pPr marL="1548130" marR="328930" lvl="2" indent="-143510">
              <a:lnSpc>
                <a:spcPct val="110000"/>
              </a:lnSpc>
              <a:spcBef>
                <a:spcPts val="625"/>
              </a:spcBef>
              <a:buClr>
                <a:srgbClr val="DB526A"/>
              </a:buClr>
              <a:buFont typeface="Arial"/>
              <a:buChar char="■"/>
              <a:tabLst>
                <a:tab pos="1548765" algn="l"/>
              </a:tabLst>
            </a:pPr>
            <a:r>
              <a:rPr sz="1050" spc="-85" dirty="0">
                <a:latin typeface="함초롬바탕"/>
                <a:cs typeface="함초롬바탕"/>
              </a:rPr>
              <a:t>외골격</a:t>
            </a:r>
            <a:r>
              <a:rPr sz="1050" spc="-135" dirty="0">
                <a:latin typeface="함초롬바탕"/>
                <a:cs typeface="함초롬바탕"/>
              </a:rPr>
              <a:t> </a:t>
            </a:r>
            <a:r>
              <a:rPr sz="1050" spc="-75" dirty="0">
                <a:latin typeface="함초롬바탕"/>
                <a:cs typeface="함초롬바탕"/>
              </a:rPr>
              <a:t>로봇으로</a:t>
            </a:r>
            <a:r>
              <a:rPr sz="1050" spc="-75" dirty="0">
                <a:latin typeface="함초롬돋움"/>
                <a:cs typeface="함초롬돋움"/>
              </a:rPr>
              <a:t>,</a:t>
            </a:r>
            <a:r>
              <a:rPr sz="1050" spc="-130" dirty="0">
                <a:latin typeface="함초롬돋움"/>
                <a:cs typeface="함초롬돋움"/>
              </a:rPr>
              <a:t> </a:t>
            </a:r>
            <a:r>
              <a:rPr sz="1050" spc="-85" dirty="0">
                <a:latin typeface="함초롬바탕"/>
                <a:cs typeface="함초롬바탕"/>
              </a:rPr>
              <a:t>골반에</a:t>
            </a:r>
            <a:r>
              <a:rPr sz="1050" spc="-135" dirty="0">
                <a:latin typeface="함초롬바탕"/>
                <a:cs typeface="함초롬바탕"/>
              </a:rPr>
              <a:t> </a:t>
            </a:r>
            <a:r>
              <a:rPr sz="1050" spc="-90" dirty="0">
                <a:latin typeface="함초롬바탕"/>
                <a:cs typeface="함초롬바탕"/>
              </a:rPr>
              <a:t>고정하면</a:t>
            </a:r>
            <a:r>
              <a:rPr sz="1050" spc="-114" dirty="0">
                <a:latin typeface="함초롬바탕"/>
                <a:cs typeface="함초롬바탕"/>
              </a:rPr>
              <a:t> </a:t>
            </a:r>
            <a:r>
              <a:rPr sz="1050" spc="-85" dirty="0">
                <a:latin typeface="함초롬바탕"/>
                <a:cs typeface="함초롬바탕"/>
              </a:rPr>
              <a:t>동력을</a:t>
            </a:r>
            <a:r>
              <a:rPr sz="1050" spc="-135" dirty="0">
                <a:latin typeface="함초롬바탕"/>
                <a:cs typeface="함초롬바탕"/>
              </a:rPr>
              <a:t> </a:t>
            </a:r>
            <a:r>
              <a:rPr sz="1050" spc="-85" dirty="0">
                <a:latin typeface="함초롬바탕"/>
                <a:cs typeface="함초롬바탕"/>
              </a:rPr>
              <a:t>다리로</a:t>
            </a:r>
            <a:r>
              <a:rPr sz="1050" spc="-135" dirty="0">
                <a:latin typeface="함초롬바탕"/>
                <a:cs typeface="함초롬바탕"/>
              </a:rPr>
              <a:t> </a:t>
            </a:r>
            <a:r>
              <a:rPr sz="1050" spc="-90" dirty="0">
                <a:latin typeface="함초롬바탕"/>
                <a:cs typeface="함초롬바탕"/>
              </a:rPr>
              <a:t>전달해주며</a:t>
            </a:r>
            <a:r>
              <a:rPr sz="1050" spc="-135" dirty="0">
                <a:latin typeface="함초롬바탕"/>
                <a:cs typeface="함초롬바탕"/>
              </a:rPr>
              <a:t> </a:t>
            </a:r>
            <a:r>
              <a:rPr sz="1050" spc="-80" dirty="0">
                <a:latin typeface="함초롬바탕"/>
                <a:cs typeface="함초롬바탕"/>
              </a:rPr>
              <a:t>최대</a:t>
            </a:r>
            <a:r>
              <a:rPr sz="1050" spc="-125" dirty="0">
                <a:latin typeface="함초롬바탕"/>
                <a:cs typeface="함초롬바탕"/>
              </a:rPr>
              <a:t> </a:t>
            </a:r>
            <a:r>
              <a:rPr sz="1050" spc="-35" dirty="0">
                <a:latin typeface="함초롬돋움"/>
                <a:cs typeface="함초롬돋움"/>
              </a:rPr>
              <a:t>30kg</a:t>
            </a:r>
            <a:r>
              <a:rPr sz="1050" spc="-114" dirty="0">
                <a:latin typeface="함초롬돋움"/>
                <a:cs typeface="함초롬돋움"/>
              </a:rPr>
              <a:t> </a:t>
            </a:r>
            <a:r>
              <a:rPr sz="1050" spc="-80" dirty="0">
                <a:latin typeface="함초롬바탕"/>
                <a:cs typeface="함초롬바탕"/>
              </a:rPr>
              <a:t>보조</a:t>
            </a:r>
            <a:r>
              <a:rPr sz="1050" spc="-125" dirty="0">
                <a:latin typeface="함초롬바탕"/>
                <a:cs typeface="함초롬바탕"/>
              </a:rPr>
              <a:t> </a:t>
            </a:r>
            <a:r>
              <a:rPr sz="1050" spc="-20" dirty="0">
                <a:latin typeface="함초롬바탕"/>
                <a:cs typeface="함초롬바탕"/>
              </a:rPr>
              <a:t>가능함</a:t>
            </a:r>
            <a:r>
              <a:rPr sz="1050" spc="-20" dirty="0">
                <a:latin typeface="함초롬돋움"/>
                <a:cs typeface="함초롬돋움"/>
              </a:rPr>
              <a:t>. </a:t>
            </a:r>
            <a:r>
              <a:rPr sz="1050" spc="-65" dirty="0">
                <a:latin typeface="함초롬돋움"/>
                <a:cs typeface="함초롬돋움"/>
              </a:rPr>
              <a:t>3</a:t>
            </a:r>
            <a:r>
              <a:rPr sz="1050" spc="-65" dirty="0">
                <a:latin typeface="함초롬바탕"/>
                <a:cs typeface="함초롬바탕"/>
              </a:rPr>
              <a:t>개의</a:t>
            </a:r>
            <a:r>
              <a:rPr sz="1050" spc="-120" dirty="0">
                <a:latin typeface="함초롬바탕"/>
                <a:cs typeface="함초롬바탕"/>
              </a:rPr>
              <a:t> </a:t>
            </a:r>
            <a:r>
              <a:rPr sz="1050" spc="-85" dirty="0">
                <a:latin typeface="함초롬바탕"/>
                <a:cs typeface="함초롬바탕"/>
              </a:rPr>
              <a:t>관절을</a:t>
            </a:r>
            <a:r>
              <a:rPr sz="1050" spc="-120" dirty="0">
                <a:latin typeface="함초롬바탕"/>
                <a:cs typeface="함초롬바탕"/>
              </a:rPr>
              <a:t> </a:t>
            </a:r>
            <a:r>
              <a:rPr sz="1050" spc="-80" dirty="0">
                <a:latin typeface="함초롬바탕"/>
                <a:cs typeface="함초롬바탕"/>
              </a:rPr>
              <a:t>통해</a:t>
            </a:r>
            <a:r>
              <a:rPr sz="1050" spc="-130" dirty="0">
                <a:latin typeface="함초롬바탕"/>
                <a:cs typeface="함초롬바탕"/>
              </a:rPr>
              <a:t> </a:t>
            </a:r>
            <a:r>
              <a:rPr sz="1050" spc="-90" dirty="0">
                <a:latin typeface="함초롬바탕"/>
                <a:cs typeface="함초롬바탕"/>
              </a:rPr>
              <a:t>움직임의</a:t>
            </a:r>
            <a:r>
              <a:rPr sz="1050" spc="-135" dirty="0">
                <a:latin typeface="함초롬바탕"/>
                <a:cs typeface="함초롬바탕"/>
              </a:rPr>
              <a:t> </a:t>
            </a:r>
            <a:r>
              <a:rPr sz="1050" spc="-90" dirty="0">
                <a:latin typeface="함초롬바탕"/>
                <a:cs typeface="함초롬바탕"/>
              </a:rPr>
              <a:t>어색함을</a:t>
            </a:r>
            <a:r>
              <a:rPr sz="1050" spc="-110" dirty="0">
                <a:latin typeface="함초롬바탕"/>
                <a:cs typeface="함초롬바탕"/>
              </a:rPr>
              <a:t> </a:t>
            </a:r>
            <a:r>
              <a:rPr sz="1050" spc="-75" dirty="0">
                <a:latin typeface="함초롬바탕"/>
                <a:cs typeface="함초롬바탕"/>
              </a:rPr>
              <a:t>줄여줌</a:t>
            </a:r>
            <a:r>
              <a:rPr sz="1050" spc="-75" dirty="0">
                <a:latin typeface="함초롬돋움"/>
                <a:cs typeface="함초롬돋움"/>
              </a:rPr>
              <a:t>.</a:t>
            </a:r>
            <a:r>
              <a:rPr sz="1050" spc="-140" dirty="0">
                <a:latin typeface="함초롬돋움"/>
                <a:cs typeface="함초롬돋움"/>
              </a:rPr>
              <a:t> </a:t>
            </a:r>
            <a:r>
              <a:rPr sz="1050" spc="-80" dirty="0">
                <a:latin typeface="함초롬바탕"/>
                <a:cs typeface="함초롬바탕"/>
              </a:rPr>
              <a:t>기기</a:t>
            </a:r>
            <a:r>
              <a:rPr sz="1050" spc="-114" dirty="0">
                <a:latin typeface="함초롬바탕"/>
                <a:cs typeface="함초롬바탕"/>
              </a:rPr>
              <a:t> </a:t>
            </a:r>
            <a:r>
              <a:rPr sz="1050" spc="-85" dirty="0">
                <a:latin typeface="함초롬바탕"/>
                <a:cs typeface="함초롬바탕"/>
              </a:rPr>
              <a:t>무게가</a:t>
            </a:r>
            <a:r>
              <a:rPr sz="1050" spc="-120" dirty="0">
                <a:latin typeface="함초롬바탕"/>
                <a:cs typeface="함초롬바탕"/>
              </a:rPr>
              <a:t> </a:t>
            </a:r>
            <a:r>
              <a:rPr sz="1050" spc="-45" dirty="0">
                <a:latin typeface="함초롬돋움"/>
                <a:cs typeface="함초롬돋움"/>
              </a:rPr>
              <a:t>1.8kg</a:t>
            </a:r>
            <a:r>
              <a:rPr sz="1050" spc="-45" dirty="0">
                <a:latin typeface="함초롬바탕"/>
                <a:cs typeface="함초롬바탕"/>
              </a:rPr>
              <a:t>에</a:t>
            </a:r>
            <a:r>
              <a:rPr sz="1050" spc="-120" dirty="0">
                <a:latin typeface="함초롬바탕"/>
                <a:cs typeface="함초롬바탕"/>
              </a:rPr>
              <a:t> </a:t>
            </a:r>
            <a:r>
              <a:rPr sz="1050" spc="-90" dirty="0">
                <a:latin typeface="함초롬바탕"/>
                <a:cs typeface="함초롬바탕"/>
              </a:rPr>
              <a:t>불과하기</a:t>
            </a:r>
            <a:r>
              <a:rPr sz="1050" spc="-130" dirty="0">
                <a:latin typeface="함초롬바탕"/>
                <a:cs typeface="함초롬바탕"/>
              </a:rPr>
              <a:t> </a:t>
            </a:r>
            <a:r>
              <a:rPr sz="1050" spc="-25" dirty="0">
                <a:latin typeface="함초롬바탕"/>
                <a:cs typeface="함초롬바탕"/>
              </a:rPr>
              <a:t>때문에 </a:t>
            </a:r>
            <a:r>
              <a:rPr sz="1050" dirty="0">
                <a:latin typeface="함초롬바탕"/>
                <a:cs typeface="함초롬바탕"/>
              </a:rPr>
              <a:t>휴대</a:t>
            </a:r>
            <a:r>
              <a:rPr sz="1050" spc="140" dirty="0">
                <a:latin typeface="함초롬바탕"/>
                <a:cs typeface="함초롬바탕"/>
              </a:rPr>
              <a:t>  </a:t>
            </a:r>
            <a:r>
              <a:rPr sz="1050" spc="-60" dirty="0">
                <a:latin typeface="함초롬바탕"/>
                <a:cs typeface="함초롬바탕"/>
              </a:rPr>
              <a:t>도</a:t>
            </a:r>
            <a:r>
              <a:rPr sz="1050" spc="-150" dirty="0">
                <a:latin typeface="함초롬바탕"/>
                <a:cs typeface="함초롬바탕"/>
              </a:rPr>
              <a:t> </a:t>
            </a:r>
            <a:r>
              <a:rPr sz="1050" spc="-75" dirty="0">
                <a:latin typeface="함초롬바탕"/>
                <a:cs typeface="함초롬바탕"/>
              </a:rPr>
              <a:t>용이함</a:t>
            </a:r>
            <a:r>
              <a:rPr sz="1050" spc="-75" dirty="0">
                <a:latin typeface="함초롬돋움"/>
                <a:cs typeface="함초롬돋움"/>
              </a:rPr>
              <a:t>.</a:t>
            </a:r>
            <a:r>
              <a:rPr sz="1050" spc="-150" dirty="0">
                <a:latin typeface="함초롬돋움"/>
                <a:cs typeface="함초롬돋움"/>
              </a:rPr>
              <a:t> </a:t>
            </a:r>
            <a:r>
              <a:rPr sz="1050" spc="-60" dirty="0">
                <a:latin typeface="함초롬바탕"/>
                <a:cs typeface="함초롬바탕"/>
              </a:rPr>
              <a:t>한</a:t>
            </a:r>
            <a:r>
              <a:rPr sz="1050" spc="-145" dirty="0">
                <a:latin typeface="함초롬바탕"/>
                <a:cs typeface="함초롬바탕"/>
              </a:rPr>
              <a:t> </a:t>
            </a:r>
            <a:r>
              <a:rPr sz="1050" spc="-60" dirty="0">
                <a:latin typeface="함초롬바탕"/>
                <a:cs typeface="함초롬바탕"/>
              </a:rPr>
              <a:t>번</a:t>
            </a:r>
            <a:r>
              <a:rPr sz="1050" spc="-145" dirty="0">
                <a:latin typeface="함초롬바탕"/>
                <a:cs typeface="함초롬바탕"/>
              </a:rPr>
              <a:t> </a:t>
            </a:r>
            <a:r>
              <a:rPr sz="1050" spc="-85" dirty="0">
                <a:latin typeface="함초롬바탕"/>
                <a:cs typeface="함초롬바탕"/>
              </a:rPr>
              <a:t>충전할</a:t>
            </a:r>
            <a:r>
              <a:rPr sz="1050" spc="-155" dirty="0">
                <a:latin typeface="함초롬바탕"/>
                <a:cs typeface="함초롬바탕"/>
              </a:rPr>
              <a:t> </a:t>
            </a:r>
            <a:r>
              <a:rPr sz="1050" spc="-60" dirty="0">
                <a:latin typeface="함초롬바탕"/>
                <a:cs typeface="함초롬바탕"/>
              </a:rPr>
              <a:t>시</a:t>
            </a:r>
            <a:r>
              <a:rPr sz="1050" spc="-145" dirty="0">
                <a:latin typeface="함초롬바탕"/>
                <a:cs typeface="함초롬바탕"/>
              </a:rPr>
              <a:t> </a:t>
            </a:r>
            <a:r>
              <a:rPr sz="1050" spc="-30" dirty="0">
                <a:latin typeface="함초롬돋움"/>
                <a:cs typeface="함초롬돋움"/>
              </a:rPr>
              <a:t>25km</a:t>
            </a:r>
            <a:r>
              <a:rPr sz="1050" spc="-125" dirty="0">
                <a:latin typeface="함초롬돋움"/>
                <a:cs typeface="함초롬돋움"/>
              </a:rPr>
              <a:t> </a:t>
            </a:r>
            <a:r>
              <a:rPr sz="1050" spc="-85" dirty="0">
                <a:latin typeface="함초롬바탕"/>
                <a:cs typeface="함초롬바탕"/>
              </a:rPr>
              <a:t>이동이</a:t>
            </a:r>
            <a:r>
              <a:rPr sz="1050" spc="-160" dirty="0">
                <a:latin typeface="함초롬바탕"/>
                <a:cs typeface="함초롬바탕"/>
              </a:rPr>
              <a:t> </a:t>
            </a:r>
            <a:r>
              <a:rPr sz="1050" spc="-75" dirty="0">
                <a:latin typeface="함초롬바탕"/>
                <a:cs typeface="함초롬바탕"/>
              </a:rPr>
              <a:t>가능하고</a:t>
            </a:r>
            <a:r>
              <a:rPr sz="1050" spc="-75" dirty="0">
                <a:latin typeface="함초롬돋움"/>
                <a:cs typeface="함초롬돋움"/>
              </a:rPr>
              <a:t>,</a:t>
            </a:r>
            <a:r>
              <a:rPr sz="1050" spc="-150" dirty="0">
                <a:latin typeface="함초롬돋움"/>
                <a:cs typeface="함초롬돋움"/>
              </a:rPr>
              <a:t> </a:t>
            </a:r>
            <a:r>
              <a:rPr sz="1050" spc="-80" dirty="0">
                <a:latin typeface="함초롬바탕"/>
                <a:cs typeface="함초롬바탕"/>
              </a:rPr>
              <a:t>고속</a:t>
            </a:r>
            <a:r>
              <a:rPr sz="1050" spc="-145" dirty="0">
                <a:latin typeface="함초롬바탕"/>
                <a:cs typeface="함초롬바탕"/>
              </a:rPr>
              <a:t> </a:t>
            </a:r>
            <a:r>
              <a:rPr sz="1050" spc="-85" dirty="0">
                <a:latin typeface="함초롬바탕"/>
                <a:cs typeface="함초롬바탕"/>
              </a:rPr>
              <a:t>충전이</a:t>
            </a:r>
            <a:r>
              <a:rPr sz="1050" spc="-155" dirty="0">
                <a:latin typeface="함초롬바탕"/>
                <a:cs typeface="함초롬바탕"/>
              </a:rPr>
              <a:t> </a:t>
            </a:r>
            <a:r>
              <a:rPr sz="1050" spc="-25" dirty="0">
                <a:latin typeface="함초롬바탕"/>
                <a:cs typeface="함초롬바탕"/>
              </a:rPr>
              <a:t>가능함</a:t>
            </a:r>
            <a:endParaRPr sz="1050" dirty="0">
              <a:latin typeface="함초롬바탕"/>
              <a:cs typeface="함초롬바탕"/>
            </a:endParaRPr>
          </a:p>
          <a:p>
            <a:pPr marL="1548130" marR="132715" lvl="2" indent="-143510">
              <a:lnSpc>
                <a:spcPct val="110500"/>
              </a:lnSpc>
              <a:spcBef>
                <a:spcPts val="590"/>
              </a:spcBef>
              <a:buClr>
                <a:srgbClr val="DB526A"/>
              </a:buClr>
              <a:buFont typeface="Arial"/>
              <a:buChar char="■"/>
              <a:tabLst>
                <a:tab pos="1548765" algn="l"/>
              </a:tabLst>
            </a:pPr>
            <a:r>
              <a:rPr sz="1050" spc="-80" dirty="0">
                <a:latin typeface="함초롬바탕"/>
                <a:cs typeface="함초롬바탕"/>
              </a:rPr>
              <a:t>주로</a:t>
            </a:r>
            <a:r>
              <a:rPr sz="1050" spc="-130" dirty="0">
                <a:latin typeface="함초롬바탕"/>
                <a:cs typeface="함초롬바탕"/>
              </a:rPr>
              <a:t> </a:t>
            </a:r>
            <a:r>
              <a:rPr sz="1050" spc="-60" dirty="0">
                <a:latin typeface="함초롬바탕"/>
                <a:cs typeface="함초롬바탕"/>
              </a:rPr>
              <a:t>운동</a:t>
            </a:r>
            <a:r>
              <a:rPr sz="1050" spc="-60" dirty="0">
                <a:latin typeface="함초롬돋움"/>
                <a:cs typeface="함초롬돋움"/>
              </a:rPr>
              <a:t>,</a:t>
            </a:r>
            <a:r>
              <a:rPr sz="1050" spc="-135" dirty="0">
                <a:latin typeface="함초롬돋움"/>
                <a:cs typeface="함초롬돋움"/>
              </a:rPr>
              <a:t> </a:t>
            </a:r>
            <a:r>
              <a:rPr sz="1050" spc="-90" dirty="0">
                <a:latin typeface="함초롬바탕"/>
                <a:cs typeface="함초롬바탕"/>
              </a:rPr>
              <a:t>레저용으로</a:t>
            </a:r>
            <a:r>
              <a:rPr sz="1050" spc="-120" dirty="0">
                <a:latin typeface="함초롬바탕"/>
                <a:cs typeface="함초롬바탕"/>
              </a:rPr>
              <a:t> </a:t>
            </a:r>
            <a:r>
              <a:rPr sz="1050" spc="-85" dirty="0">
                <a:latin typeface="함초롬바탕"/>
                <a:cs typeface="함초롬바탕"/>
              </a:rPr>
              <a:t>사용될</a:t>
            </a:r>
            <a:r>
              <a:rPr sz="1050" spc="-140" dirty="0">
                <a:latin typeface="함초롬바탕"/>
                <a:cs typeface="함초롬바탕"/>
              </a:rPr>
              <a:t> </a:t>
            </a:r>
            <a:r>
              <a:rPr sz="1050" spc="-90" dirty="0">
                <a:latin typeface="함초롬바탕"/>
                <a:cs typeface="함초롬바탕"/>
              </a:rPr>
              <a:t>예정이며</a:t>
            </a:r>
            <a:r>
              <a:rPr sz="1050" spc="-125" dirty="0">
                <a:latin typeface="함초롬바탕"/>
                <a:cs typeface="함초롬바탕"/>
              </a:rPr>
              <a:t> </a:t>
            </a:r>
            <a:r>
              <a:rPr sz="1050" spc="-80" dirty="0">
                <a:latin typeface="함초롬바탕"/>
                <a:cs typeface="함초롬바탕"/>
              </a:rPr>
              <a:t>파워</a:t>
            </a:r>
            <a:r>
              <a:rPr sz="1050" spc="-125" dirty="0">
                <a:latin typeface="함초롬바탕"/>
                <a:cs typeface="함초롬바탕"/>
              </a:rPr>
              <a:t> </a:t>
            </a:r>
            <a:r>
              <a:rPr sz="1050" spc="-90" dirty="0">
                <a:latin typeface="함초롬바탕"/>
                <a:cs typeface="함초롬바탕"/>
              </a:rPr>
              <a:t>모드를</a:t>
            </a:r>
            <a:r>
              <a:rPr sz="1050" spc="-130" dirty="0">
                <a:latin typeface="함초롬바탕"/>
                <a:cs typeface="함초롬바탕"/>
              </a:rPr>
              <a:t> </a:t>
            </a:r>
            <a:r>
              <a:rPr sz="1050" spc="-80" dirty="0">
                <a:latin typeface="함초롬바탕"/>
                <a:cs typeface="함초롬바탕"/>
              </a:rPr>
              <a:t>통해</a:t>
            </a:r>
            <a:r>
              <a:rPr sz="1050" spc="-125" dirty="0">
                <a:latin typeface="함초롬바탕"/>
                <a:cs typeface="함초롬바탕"/>
              </a:rPr>
              <a:t> </a:t>
            </a:r>
            <a:r>
              <a:rPr sz="1050" spc="-75" dirty="0">
                <a:latin typeface="함초롬돋움"/>
                <a:cs typeface="함초롬돋움"/>
              </a:rPr>
              <a:t>1</a:t>
            </a:r>
            <a:r>
              <a:rPr sz="1050" spc="-75" dirty="0">
                <a:latin typeface="함초롬바탕"/>
                <a:cs typeface="함초롬바탕"/>
              </a:rPr>
              <a:t>마력의</a:t>
            </a:r>
            <a:r>
              <a:rPr sz="1050" spc="-130" dirty="0">
                <a:latin typeface="함초롬바탕"/>
                <a:cs typeface="함초롬바탕"/>
              </a:rPr>
              <a:t> </a:t>
            </a:r>
            <a:r>
              <a:rPr sz="1050" spc="-80" dirty="0">
                <a:latin typeface="함초롬바탕"/>
                <a:cs typeface="함초롬바탕"/>
              </a:rPr>
              <a:t>힘을</a:t>
            </a:r>
            <a:r>
              <a:rPr sz="1050" spc="-130" dirty="0">
                <a:latin typeface="함초롬바탕"/>
                <a:cs typeface="함초롬바탕"/>
              </a:rPr>
              <a:t> </a:t>
            </a:r>
            <a:r>
              <a:rPr sz="1050" spc="-80" dirty="0">
                <a:latin typeface="함초롬바탕"/>
                <a:cs typeface="함초롬바탕"/>
              </a:rPr>
              <a:t>내는</a:t>
            </a:r>
            <a:r>
              <a:rPr sz="1050" spc="-125" dirty="0">
                <a:latin typeface="함초롬바탕"/>
                <a:cs typeface="함초롬바탕"/>
              </a:rPr>
              <a:t> </a:t>
            </a:r>
            <a:r>
              <a:rPr sz="1050" spc="-85" dirty="0">
                <a:latin typeface="함초롬바탕"/>
                <a:cs typeface="함초롬바탕"/>
              </a:rPr>
              <a:t>것이</a:t>
            </a:r>
            <a:r>
              <a:rPr sz="1050" spc="-130" dirty="0">
                <a:latin typeface="함초롬바탕"/>
                <a:cs typeface="함초롬바탕"/>
              </a:rPr>
              <a:t> </a:t>
            </a:r>
            <a:r>
              <a:rPr sz="1050" spc="-20" dirty="0">
                <a:latin typeface="함초롬바탕"/>
                <a:cs typeface="함초롬바탕"/>
              </a:rPr>
              <a:t>가능함</a:t>
            </a:r>
            <a:r>
              <a:rPr sz="1050" spc="-20" dirty="0">
                <a:latin typeface="함초롬돋움"/>
                <a:cs typeface="함초롬돋움"/>
              </a:rPr>
              <a:t>. </a:t>
            </a:r>
            <a:r>
              <a:rPr sz="1050" spc="-90" dirty="0">
                <a:latin typeface="함초롬바탕"/>
                <a:cs typeface="함초롬바탕"/>
              </a:rPr>
              <a:t>신체적으로</a:t>
            </a:r>
            <a:r>
              <a:rPr sz="1050" spc="-135" dirty="0">
                <a:latin typeface="함초롬바탕"/>
                <a:cs typeface="함초롬바탕"/>
              </a:rPr>
              <a:t> </a:t>
            </a:r>
            <a:r>
              <a:rPr sz="1050" spc="-90" dirty="0">
                <a:latin typeface="함초롬바탕"/>
                <a:cs typeface="함초롬바탕"/>
              </a:rPr>
              <a:t>약해지거나</a:t>
            </a:r>
            <a:r>
              <a:rPr sz="1050" spc="-135" dirty="0">
                <a:latin typeface="함초롬바탕"/>
                <a:cs typeface="함초롬바탕"/>
              </a:rPr>
              <a:t> </a:t>
            </a:r>
            <a:r>
              <a:rPr sz="1050" spc="-90" dirty="0">
                <a:latin typeface="함초롬바탕"/>
                <a:cs typeface="함초롬바탕"/>
              </a:rPr>
              <a:t>추가적인</a:t>
            </a:r>
            <a:r>
              <a:rPr sz="1050" spc="-135" dirty="0">
                <a:latin typeface="함초롬바탕"/>
                <a:cs typeface="함초롬바탕"/>
              </a:rPr>
              <a:t> </a:t>
            </a:r>
            <a:r>
              <a:rPr sz="1050" spc="-80" dirty="0">
                <a:latin typeface="함초롬바탕"/>
                <a:cs typeface="함초롬바탕"/>
              </a:rPr>
              <a:t>힘이</a:t>
            </a:r>
            <a:r>
              <a:rPr sz="1050" spc="-125" dirty="0">
                <a:latin typeface="함초롬바탕"/>
                <a:cs typeface="함초롬바탕"/>
              </a:rPr>
              <a:t> </a:t>
            </a:r>
            <a:r>
              <a:rPr sz="1050" spc="-85" dirty="0">
                <a:latin typeface="함초롬바탕"/>
                <a:cs typeface="함초롬바탕"/>
              </a:rPr>
              <a:t>필요한</a:t>
            </a:r>
            <a:r>
              <a:rPr sz="1050" spc="-135" dirty="0">
                <a:latin typeface="함초롬바탕"/>
                <a:cs typeface="함초롬바탕"/>
              </a:rPr>
              <a:t> </a:t>
            </a:r>
            <a:r>
              <a:rPr sz="1050" spc="-90" dirty="0">
                <a:latin typeface="함초롬바탕"/>
                <a:cs typeface="함초롬바탕"/>
              </a:rPr>
              <a:t>소비자의</a:t>
            </a:r>
            <a:r>
              <a:rPr sz="1050" spc="-135" dirty="0">
                <a:latin typeface="함초롬바탕"/>
                <a:cs typeface="함초롬바탕"/>
              </a:rPr>
              <a:t> </a:t>
            </a:r>
            <a:r>
              <a:rPr sz="1050" spc="-85" dirty="0">
                <a:latin typeface="함초롬바탕"/>
                <a:cs typeface="함초롬바탕"/>
              </a:rPr>
              <a:t>수요를</a:t>
            </a:r>
            <a:r>
              <a:rPr sz="1050" spc="-135" dirty="0">
                <a:latin typeface="함초롬바탕"/>
                <a:cs typeface="함초롬바탕"/>
              </a:rPr>
              <a:t> </a:t>
            </a:r>
            <a:r>
              <a:rPr sz="1050" spc="-80" dirty="0">
                <a:latin typeface="함초롬바탕"/>
                <a:cs typeface="함초롬바탕"/>
              </a:rPr>
              <a:t>얻을</a:t>
            </a:r>
            <a:r>
              <a:rPr sz="1050" spc="-120" dirty="0">
                <a:latin typeface="함초롬바탕"/>
                <a:cs typeface="함초롬바탕"/>
              </a:rPr>
              <a:t> </a:t>
            </a:r>
            <a:r>
              <a:rPr sz="1050" spc="-60" dirty="0">
                <a:latin typeface="함초롬바탕"/>
                <a:cs typeface="함초롬바탕"/>
              </a:rPr>
              <a:t>수</a:t>
            </a:r>
            <a:r>
              <a:rPr sz="1050" spc="-125" dirty="0">
                <a:latin typeface="함초롬바탕"/>
                <a:cs typeface="함초롬바탕"/>
              </a:rPr>
              <a:t> </a:t>
            </a:r>
            <a:r>
              <a:rPr sz="1050" spc="-25" dirty="0">
                <a:latin typeface="함초롬바탕"/>
                <a:cs typeface="함초롬바탕"/>
              </a:rPr>
              <a:t>있음</a:t>
            </a:r>
            <a:endParaRPr sz="1050" dirty="0">
              <a:latin typeface="함초롬바탕"/>
              <a:cs typeface="함초롬바탕"/>
            </a:endParaRPr>
          </a:p>
          <a:p>
            <a:pPr>
              <a:lnSpc>
                <a:spcPct val="100000"/>
              </a:lnSpc>
              <a:spcBef>
                <a:spcPts val="80"/>
              </a:spcBef>
            </a:pPr>
            <a:endParaRPr sz="1200" dirty="0">
              <a:latin typeface="함초롬바탕"/>
              <a:cs typeface="함초롬바탕"/>
            </a:endParaRPr>
          </a:p>
          <a:p>
            <a:pPr marL="20320">
              <a:lnSpc>
                <a:spcPct val="100000"/>
              </a:lnSpc>
            </a:pPr>
            <a:r>
              <a:rPr sz="800" spc="-10" dirty="0">
                <a:solidFill>
                  <a:srgbClr val="7C7C7C"/>
                </a:solidFill>
                <a:latin typeface="함초롬돋움"/>
                <a:cs typeface="함초롬돋움"/>
              </a:rPr>
              <a:t>Source:</a:t>
            </a:r>
            <a:r>
              <a:rPr sz="800" spc="-45" dirty="0">
                <a:solidFill>
                  <a:srgbClr val="7C7C7C"/>
                </a:solidFill>
                <a:latin typeface="함초롬돋움"/>
                <a:cs typeface="함초롬돋움"/>
              </a:rPr>
              <a:t> </a:t>
            </a:r>
            <a:r>
              <a:rPr sz="800" spc="-10" dirty="0">
                <a:solidFill>
                  <a:srgbClr val="7C7C7C"/>
                </a:solidFill>
                <a:latin typeface="함초롬돋움"/>
                <a:cs typeface="함초롬돋움"/>
              </a:rPr>
              <a:t>CTA,</a:t>
            </a:r>
            <a:r>
              <a:rPr sz="800" spc="-45" dirty="0">
                <a:solidFill>
                  <a:srgbClr val="7C7C7C"/>
                </a:solidFill>
                <a:latin typeface="함초롬돋움"/>
                <a:cs typeface="함초롬돋움"/>
              </a:rPr>
              <a:t> </a:t>
            </a:r>
            <a:r>
              <a:rPr sz="800" spc="-40" dirty="0">
                <a:solidFill>
                  <a:srgbClr val="7C7C7C"/>
                </a:solidFill>
                <a:latin typeface="함초롬바탕"/>
                <a:cs typeface="함초롬바탕"/>
              </a:rPr>
              <a:t>언론보도종합</a:t>
            </a:r>
            <a:r>
              <a:rPr sz="800" spc="-40" dirty="0">
                <a:solidFill>
                  <a:srgbClr val="7C7C7C"/>
                </a:solidFill>
                <a:latin typeface="함초롬돋움"/>
                <a:cs typeface="함초롬돋움"/>
              </a:rPr>
              <a:t>,</a:t>
            </a:r>
            <a:r>
              <a:rPr sz="800" spc="-75"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dirty="0">
              <a:latin typeface="함초롬바탕"/>
              <a:cs typeface="함초롬바탕"/>
            </a:endParaRPr>
          </a:p>
          <a:p>
            <a:pPr marL="20320">
              <a:lnSpc>
                <a:spcPct val="100000"/>
              </a:lnSpc>
            </a:pPr>
            <a:r>
              <a:rPr sz="800" spc="-45" dirty="0">
                <a:solidFill>
                  <a:srgbClr val="7C7C7C"/>
                </a:solidFill>
                <a:latin typeface="함초롬돋움"/>
                <a:cs typeface="함초롬돋움"/>
              </a:rPr>
              <a:t>*</a:t>
            </a:r>
            <a:r>
              <a:rPr sz="800" spc="-45" dirty="0">
                <a:solidFill>
                  <a:srgbClr val="7C7C7C"/>
                </a:solidFill>
                <a:latin typeface="함초롬바탕"/>
                <a:cs typeface="함초롬바탕"/>
              </a:rPr>
              <a:t>혁신</a:t>
            </a:r>
            <a:r>
              <a:rPr sz="800" spc="-80" dirty="0">
                <a:solidFill>
                  <a:srgbClr val="7C7C7C"/>
                </a:solidFill>
                <a:latin typeface="함초롬바탕"/>
                <a:cs typeface="함초롬바탕"/>
              </a:rPr>
              <a:t> </a:t>
            </a:r>
            <a:r>
              <a:rPr sz="800" spc="-45" dirty="0">
                <a:solidFill>
                  <a:srgbClr val="7C7C7C"/>
                </a:solidFill>
                <a:latin typeface="함초롬바탕"/>
                <a:cs typeface="함초롬바탕"/>
              </a:rPr>
              <a:t>분류는</a:t>
            </a:r>
            <a:r>
              <a:rPr sz="800" spc="-80" dirty="0">
                <a:solidFill>
                  <a:srgbClr val="7C7C7C"/>
                </a:solidFill>
                <a:latin typeface="함초롬바탕"/>
                <a:cs typeface="함초롬바탕"/>
              </a:rPr>
              <a:t> </a:t>
            </a:r>
            <a:r>
              <a:rPr sz="800" spc="-15" dirty="0">
                <a:solidFill>
                  <a:srgbClr val="7C7C7C"/>
                </a:solidFill>
                <a:latin typeface="함초롬돋움"/>
                <a:cs typeface="함초롬돋움"/>
              </a:rPr>
              <a:t>CES</a:t>
            </a:r>
            <a:r>
              <a:rPr sz="800" spc="-55" dirty="0">
                <a:solidFill>
                  <a:srgbClr val="7C7C7C"/>
                </a:solidFill>
                <a:latin typeface="함초롬돋움"/>
                <a:cs typeface="함초롬돋움"/>
              </a:rPr>
              <a:t> </a:t>
            </a:r>
            <a:r>
              <a:rPr sz="800" spc="-10" dirty="0">
                <a:solidFill>
                  <a:srgbClr val="7C7C7C"/>
                </a:solidFill>
                <a:latin typeface="함초롬돋움"/>
                <a:cs typeface="함초롬돋움"/>
              </a:rPr>
              <a:t>Award</a:t>
            </a:r>
            <a:r>
              <a:rPr sz="800" spc="-95" dirty="0">
                <a:solidFill>
                  <a:srgbClr val="7C7C7C"/>
                </a:solidFill>
                <a:latin typeface="함초롬돋움"/>
                <a:cs typeface="함초롬돋움"/>
              </a:rPr>
              <a:t> </a:t>
            </a:r>
            <a:r>
              <a:rPr sz="800" spc="-10" dirty="0">
                <a:solidFill>
                  <a:srgbClr val="7C7C7C"/>
                </a:solidFill>
                <a:latin typeface="함초롬돋움"/>
                <a:cs typeface="함초롬돋움"/>
              </a:rPr>
              <a:t>Category</a:t>
            </a:r>
            <a:r>
              <a:rPr sz="800" spc="-10" dirty="0">
                <a:solidFill>
                  <a:srgbClr val="7C7C7C"/>
                </a:solidFill>
                <a:latin typeface="함초롬바탕"/>
                <a:cs typeface="함초롬바탕"/>
              </a:rPr>
              <a:t>에</a:t>
            </a:r>
            <a:r>
              <a:rPr sz="800" spc="-105" dirty="0">
                <a:solidFill>
                  <a:srgbClr val="7C7C7C"/>
                </a:solidFill>
                <a:latin typeface="함초롬바탕"/>
                <a:cs typeface="함초롬바탕"/>
              </a:rPr>
              <a:t> </a:t>
            </a:r>
            <a:r>
              <a:rPr sz="800" spc="-25" dirty="0">
                <a:solidFill>
                  <a:srgbClr val="7C7C7C"/>
                </a:solidFill>
                <a:latin typeface="함초롬바탕"/>
                <a:cs typeface="함초롬바탕"/>
              </a:rPr>
              <a:t>따르며</a:t>
            </a:r>
            <a:r>
              <a:rPr sz="800" spc="-25" dirty="0">
                <a:solidFill>
                  <a:srgbClr val="7C7C7C"/>
                </a:solidFill>
                <a:latin typeface="함초롬돋움"/>
                <a:cs typeface="함초롬돋움"/>
              </a:rPr>
              <a:t>,</a:t>
            </a:r>
            <a:r>
              <a:rPr sz="800" spc="-80" dirty="0">
                <a:solidFill>
                  <a:srgbClr val="7C7C7C"/>
                </a:solidFill>
                <a:latin typeface="함초롬돋움"/>
                <a:cs typeface="함초롬돋움"/>
              </a:rPr>
              <a:t> </a:t>
            </a:r>
            <a:r>
              <a:rPr sz="800" dirty="0">
                <a:solidFill>
                  <a:srgbClr val="7C7C7C"/>
                </a:solidFill>
                <a:latin typeface="함초롬바탕"/>
                <a:cs typeface="함초롬바탕"/>
              </a:rPr>
              <a:t>최고혁신</a:t>
            </a:r>
            <a:r>
              <a:rPr sz="800" spc="135" dirty="0">
                <a:solidFill>
                  <a:srgbClr val="7C7C7C"/>
                </a:solidFill>
                <a:latin typeface="함초롬바탕"/>
                <a:cs typeface="함초롬바탕"/>
              </a:rPr>
              <a:t>  </a:t>
            </a:r>
            <a:r>
              <a:rPr sz="800" spc="-45" dirty="0">
                <a:solidFill>
                  <a:srgbClr val="7C7C7C"/>
                </a:solidFill>
                <a:latin typeface="함초롬바탕"/>
                <a:cs typeface="함초롬바탕"/>
              </a:rPr>
              <a:t>의</a:t>
            </a:r>
            <a:r>
              <a:rPr sz="800" spc="-100" dirty="0">
                <a:solidFill>
                  <a:srgbClr val="7C7C7C"/>
                </a:solidFill>
                <a:latin typeface="함초롬바탕"/>
                <a:cs typeface="함초롬바탕"/>
              </a:rPr>
              <a:t> </a:t>
            </a:r>
            <a:r>
              <a:rPr sz="800" spc="-45" dirty="0">
                <a:solidFill>
                  <a:srgbClr val="7C7C7C"/>
                </a:solidFill>
                <a:latin typeface="함초롬바탕"/>
                <a:cs typeface="함초롬바탕"/>
              </a:rPr>
              <a:t>경우는</a:t>
            </a:r>
            <a:r>
              <a:rPr sz="800" spc="-75" dirty="0">
                <a:solidFill>
                  <a:srgbClr val="7C7C7C"/>
                </a:solidFill>
                <a:latin typeface="함초롬바탕"/>
                <a:cs typeface="함초롬바탕"/>
              </a:rPr>
              <a:t> </a:t>
            </a:r>
            <a:r>
              <a:rPr sz="800" spc="-45" dirty="0">
                <a:solidFill>
                  <a:srgbClr val="7C7C7C"/>
                </a:solidFill>
                <a:latin typeface="함초롬바탕"/>
                <a:cs typeface="함초롬바탕"/>
              </a:rPr>
              <a:t>연구원</a:t>
            </a:r>
            <a:r>
              <a:rPr sz="800" spc="-80" dirty="0">
                <a:solidFill>
                  <a:srgbClr val="7C7C7C"/>
                </a:solidFill>
                <a:latin typeface="함초롬바탕"/>
                <a:cs typeface="함초롬바탕"/>
              </a:rPr>
              <a:t> </a:t>
            </a:r>
            <a:r>
              <a:rPr sz="800" spc="-45" dirty="0">
                <a:solidFill>
                  <a:srgbClr val="7C7C7C"/>
                </a:solidFill>
                <a:latin typeface="함초롬바탕"/>
                <a:cs typeface="함초롬바탕"/>
              </a:rPr>
              <a:t>자체적으로</a:t>
            </a:r>
            <a:r>
              <a:rPr sz="800" spc="-95" dirty="0">
                <a:solidFill>
                  <a:srgbClr val="7C7C7C"/>
                </a:solidFill>
                <a:latin typeface="함초롬바탕"/>
                <a:cs typeface="함초롬바탕"/>
              </a:rPr>
              <a:t> </a:t>
            </a:r>
            <a:r>
              <a:rPr sz="800" spc="-35" dirty="0">
                <a:solidFill>
                  <a:srgbClr val="7C7C7C"/>
                </a:solidFill>
                <a:latin typeface="함초롬바탕"/>
                <a:cs typeface="함초롬바탕"/>
              </a:rPr>
              <a:t>분류함</a:t>
            </a:r>
            <a:r>
              <a:rPr sz="800" spc="-35" dirty="0">
                <a:solidFill>
                  <a:srgbClr val="7C7C7C"/>
                </a:solidFill>
                <a:latin typeface="함초롬돋움"/>
                <a:cs typeface="함초롬돋움"/>
              </a:rPr>
              <a:t>.</a:t>
            </a:r>
            <a:r>
              <a:rPr sz="800" spc="-75" dirty="0">
                <a:solidFill>
                  <a:srgbClr val="7C7C7C"/>
                </a:solidFill>
                <a:latin typeface="함초롬돋움"/>
                <a:cs typeface="함초롬돋움"/>
              </a:rPr>
              <a:t> </a:t>
            </a:r>
            <a:r>
              <a:rPr sz="800" spc="-25" dirty="0">
                <a:solidFill>
                  <a:srgbClr val="7C7C7C"/>
                </a:solidFill>
                <a:latin typeface="함초롬바탕"/>
                <a:cs typeface="함초롬바탕"/>
              </a:rPr>
              <a:t>따라서</a:t>
            </a:r>
            <a:r>
              <a:rPr sz="800" spc="-25" dirty="0">
                <a:solidFill>
                  <a:srgbClr val="7C7C7C"/>
                </a:solidFill>
                <a:latin typeface="함초롬돋움"/>
                <a:cs typeface="함초롬돋움"/>
              </a:rPr>
              <a:t>,</a:t>
            </a:r>
            <a:r>
              <a:rPr sz="800" spc="-80" dirty="0">
                <a:solidFill>
                  <a:srgbClr val="7C7C7C"/>
                </a:solidFill>
                <a:latin typeface="함초롬돋움"/>
                <a:cs typeface="함초롬돋움"/>
              </a:rPr>
              <a:t> </a:t>
            </a:r>
            <a:r>
              <a:rPr sz="800" spc="-45" dirty="0">
                <a:solidFill>
                  <a:srgbClr val="7C7C7C"/>
                </a:solidFill>
                <a:latin typeface="함초롬바탕"/>
                <a:cs typeface="함초롬바탕"/>
              </a:rPr>
              <a:t>혁신</a:t>
            </a:r>
            <a:r>
              <a:rPr sz="800" spc="-80" dirty="0">
                <a:solidFill>
                  <a:srgbClr val="7C7C7C"/>
                </a:solidFill>
                <a:latin typeface="함초롬바탕"/>
                <a:cs typeface="함초롬바탕"/>
              </a:rPr>
              <a:t> </a:t>
            </a:r>
            <a:r>
              <a:rPr sz="800" spc="-45" dirty="0">
                <a:solidFill>
                  <a:srgbClr val="7C7C7C"/>
                </a:solidFill>
                <a:latin typeface="함초롬바탕"/>
                <a:cs typeface="함초롬바탕"/>
              </a:rPr>
              <a:t>리스트에</a:t>
            </a:r>
            <a:r>
              <a:rPr sz="800" spc="-95" dirty="0">
                <a:solidFill>
                  <a:srgbClr val="7C7C7C"/>
                </a:solidFill>
                <a:latin typeface="함초롬바탕"/>
                <a:cs typeface="함초롬바탕"/>
              </a:rPr>
              <a:t> </a:t>
            </a:r>
            <a:r>
              <a:rPr sz="800" spc="-45" dirty="0">
                <a:solidFill>
                  <a:srgbClr val="7C7C7C"/>
                </a:solidFill>
                <a:latin typeface="함초롬바탕"/>
                <a:cs typeface="함초롬바탕"/>
              </a:rPr>
              <a:t>없는</a:t>
            </a:r>
            <a:r>
              <a:rPr sz="800" spc="-65" dirty="0">
                <a:solidFill>
                  <a:srgbClr val="7C7C7C"/>
                </a:solidFill>
                <a:latin typeface="함초롬바탕"/>
                <a:cs typeface="함초롬바탕"/>
              </a:rPr>
              <a:t> </a:t>
            </a:r>
            <a:r>
              <a:rPr sz="800" dirty="0">
                <a:solidFill>
                  <a:srgbClr val="7C7C7C"/>
                </a:solidFill>
                <a:latin typeface="함초롬바탕"/>
                <a:cs typeface="함초롬바탕"/>
              </a:rPr>
              <a:t>최고혁신</a:t>
            </a:r>
            <a:r>
              <a:rPr sz="800" spc="135" dirty="0">
                <a:solidFill>
                  <a:srgbClr val="7C7C7C"/>
                </a:solidFill>
                <a:latin typeface="함초롬바탕"/>
                <a:cs typeface="함초롬바탕"/>
              </a:rPr>
              <a:t>  </a:t>
            </a:r>
            <a:r>
              <a:rPr sz="800" spc="-45" dirty="0">
                <a:solidFill>
                  <a:srgbClr val="7C7C7C"/>
                </a:solidFill>
                <a:latin typeface="함초롬바탕"/>
                <a:cs typeface="함초롬바탕"/>
              </a:rPr>
              <a:t>도</a:t>
            </a:r>
            <a:r>
              <a:rPr sz="800" spc="-100" dirty="0">
                <a:solidFill>
                  <a:srgbClr val="7C7C7C"/>
                </a:solidFill>
                <a:latin typeface="함초롬바탕"/>
                <a:cs typeface="함초롬바탕"/>
              </a:rPr>
              <a:t> </a:t>
            </a:r>
            <a:r>
              <a:rPr sz="800" spc="-25" dirty="0">
                <a:solidFill>
                  <a:srgbClr val="7C7C7C"/>
                </a:solidFill>
                <a:latin typeface="함초롬바탕"/>
                <a:cs typeface="함초롬바탕"/>
              </a:rPr>
              <a:t>존재함</a:t>
            </a:r>
            <a:endParaRPr sz="800" dirty="0">
              <a:latin typeface="함초롬바탕"/>
              <a:cs typeface="함초롬바탕"/>
            </a:endParaRPr>
          </a:p>
        </p:txBody>
      </p:sp>
      <p:grpSp>
        <p:nvGrpSpPr>
          <p:cNvPr id="40" name="object 40"/>
          <p:cNvGrpSpPr/>
          <p:nvPr/>
        </p:nvGrpSpPr>
        <p:grpSpPr>
          <a:xfrm>
            <a:off x="819410" y="4893272"/>
            <a:ext cx="1157605" cy="4044950"/>
            <a:chOff x="819410" y="4893272"/>
            <a:chExt cx="1157605" cy="4044950"/>
          </a:xfrm>
        </p:grpSpPr>
        <p:pic>
          <p:nvPicPr>
            <p:cNvPr id="41" name="object 41"/>
            <p:cNvPicPr/>
            <p:nvPr/>
          </p:nvPicPr>
          <p:blipFill>
            <a:blip r:embed="rId10" cstate="print"/>
            <a:stretch>
              <a:fillRect/>
            </a:stretch>
          </p:blipFill>
          <p:spPr>
            <a:xfrm>
              <a:off x="819410" y="4893272"/>
              <a:ext cx="1157164" cy="750704"/>
            </a:xfrm>
            <a:prstGeom prst="rect">
              <a:avLst/>
            </a:prstGeom>
          </p:spPr>
        </p:pic>
        <p:pic>
          <p:nvPicPr>
            <p:cNvPr id="42" name="object 42"/>
            <p:cNvPicPr/>
            <p:nvPr/>
          </p:nvPicPr>
          <p:blipFill>
            <a:blip r:embed="rId11" cstate="print"/>
            <a:stretch>
              <a:fillRect/>
            </a:stretch>
          </p:blipFill>
          <p:spPr>
            <a:xfrm>
              <a:off x="819416" y="6305427"/>
              <a:ext cx="1105395" cy="1129851"/>
            </a:xfrm>
            <a:prstGeom prst="rect">
              <a:avLst/>
            </a:prstGeom>
          </p:spPr>
        </p:pic>
        <p:pic>
          <p:nvPicPr>
            <p:cNvPr id="43" name="object 43"/>
            <p:cNvPicPr/>
            <p:nvPr/>
          </p:nvPicPr>
          <p:blipFill>
            <a:blip r:embed="rId12" cstate="print"/>
            <a:stretch>
              <a:fillRect/>
            </a:stretch>
          </p:blipFill>
          <p:spPr>
            <a:xfrm>
              <a:off x="819416" y="7913822"/>
              <a:ext cx="1157158" cy="1024031"/>
            </a:xfrm>
            <a:prstGeom prst="rect">
              <a:avLst/>
            </a:prstGeom>
          </p:spPr>
        </p:pic>
      </p:grpSp>
      <p:sp>
        <p:nvSpPr>
          <p:cNvPr id="45" name="object 45"/>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6437" y="950617"/>
            <a:ext cx="4839970" cy="391160"/>
          </a:xfrm>
          <a:prstGeom prst="rect">
            <a:avLst/>
          </a:prstGeom>
        </p:spPr>
        <p:txBody>
          <a:bodyPr vert="horz" wrap="square" lIns="0" tIns="12700" rIns="0" bIns="0" rtlCol="0">
            <a:spAutoFit/>
          </a:bodyPr>
          <a:lstStyle/>
          <a:p>
            <a:pPr marL="12700">
              <a:lnSpc>
                <a:spcPct val="100000"/>
              </a:lnSpc>
              <a:spcBef>
                <a:spcPts val="100"/>
              </a:spcBef>
            </a:pPr>
            <a:r>
              <a:rPr sz="2400" spc="-90" dirty="0">
                <a:solidFill>
                  <a:srgbClr val="FFB600"/>
                </a:solidFill>
              </a:rPr>
              <a:t>In-</a:t>
            </a:r>
            <a:r>
              <a:rPr sz="2400" spc="-375" dirty="0">
                <a:solidFill>
                  <a:srgbClr val="FFB600"/>
                </a:solidFill>
              </a:rPr>
              <a:t> </a:t>
            </a:r>
            <a:r>
              <a:rPr sz="2400" spc="-35" dirty="0">
                <a:solidFill>
                  <a:srgbClr val="FFB600"/>
                </a:solidFill>
              </a:rPr>
              <a:t>AI</a:t>
            </a:r>
            <a:r>
              <a:rPr sz="2400" spc="-360" dirty="0">
                <a:solidFill>
                  <a:srgbClr val="FFB600"/>
                </a:solidFill>
              </a:rPr>
              <a:t> </a:t>
            </a:r>
            <a:r>
              <a:rPr sz="2400" spc="95" dirty="0"/>
              <a:t>(1)</a:t>
            </a:r>
            <a:r>
              <a:rPr sz="2400" spc="-355" dirty="0"/>
              <a:t> </a:t>
            </a:r>
            <a:r>
              <a:rPr sz="2400" spc="-215" dirty="0">
                <a:latin typeface="함초롬바탕"/>
                <a:cs typeface="함초롬바탕"/>
              </a:rPr>
              <a:t>초연결</a:t>
            </a:r>
            <a:r>
              <a:rPr sz="2400" spc="-360" dirty="0">
                <a:latin typeface="함초롬바탕"/>
                <a:cs typeface="함초롬바탕"/>
              </a:rPr>
              <a:t> </a:t>
            </a:r>
            <a:r>
              <a:rPr sz="2400" spc="-215" dirty="0">
                <a:latin typeface="함초롬바탕"/>
                <a:cs typeface="함초롬바탕"/>
              </a:rPr>
              <a:t>인프라</a:t>
            </a:r>
            <a:r>
              <a:rPr sz="2400" spc="-345" dirty="0">
                <a:latin typeface="함초롬바탕"/>
                <a:cs typeface="함초롬바탕"/>
              </a:rPr>
              <a:t> </a:t>
            </a:r>
            <a:r>
              <a:rPr sz="2400" spc="-195" dirty="0">
                <a:latin typeface="함초롬바탕"/>
                <a:cs typeface="함초롬바탕"/>
              </a:rPr>
              <a:t>구축</a:t>
            </a:r>
            <a:r>
              <a:rPr sz="2400" spc="-340" dirty="0">
                <a:latin typeface="함초롬바탕"/>
                <a:cs typeface="함초롬바탕"/>
              </a:rPr>
              <a:t> </a:t>
            </a:r>
            <a:r>
              <a:rPr sz="2400" spc="-229" dirty="0"/>
              <a:t>-</a:t>
            </a:r>
            <a:r>
              <a:rPr sz="2400" spc="-365" dirty="0"/>
              <a:t> </a:t>
            </a:r>
            <a:r>
              <a:rPr sz="2400" spc="-195" dirty="0">
                <a:latin typeface="함초롬바탕"/>
                <a:cs typeface="함초롬바탕"/>
              </a:rPr>
              <a:t>주요</a:t>
            </a:r>
            <a:r>
              <a:rPr sz="2400" spc="-360" dirty="0">
                <a:latin typeface="함초롬바탕"/>
                <a:cs typeface="함초롬바탕"/>
              </a:rPr>
              <a:t> </a:t>
            </a:r>
            <a:r>
              <a:rPr sz="2400" spc="-60" dirty="0">
                <a:latin typeface="함초롬바탕"/>
                <a:cs typeface="함초롬바탕"/>
              </a:rPr>
              <a:t>기업</a:t>
            </a:r>
            <a:endParaRPr sz="2400">
              <a:latin typeface="함초롬바탕"/>
              <a:cs typeface="함초롬바탕"/>
            </a:endParaRPr>
          </a:p>
        </p:txBody>
      </p:sp>
      <p:sp>
        <p:nvSpPr>
          <p:cNvPr id="3" name="object 3"/>
          <p:cNvSpPr txBox="1"/>
          <p:nvPr/>
        </p:nvSpPr>
        <p:spPr>
          <a:xfrm>
            <a:off x="706437" y="619475"/>
            <a:ext cx="287655" cy="177800"/>
          </a:xfrm>
          <a:prstGeom prst="rect">
            <a:avLst/>
          </a:prstGeom>
        </p:spPr>
        <p:txBody>
          <a:bodyPr vert="horz" wrap="square" lIns="0" tIns="12065" rIns="0" bIns="0" rtlCol="0">
            <a:spAutoFit/>
          </a:bodyPr>
          <a:lstStyle/>
          <a:p>
            <a:pPr marL="12700">
              <a:lnSpc>
                <a:spcPct val="100000"/>
              </a:lnSpc>
              <a:spcBef>
                <a:spcPts val="95"/>
              </a:spcBef>
            </a:pPr>
            <a:r>
              <a:rPr sz="1000" spc="-85" dirty="0">
                <a:solidFill>
                  <a:srgbClr val="DB526A"/>
                </a:solidFill>
                <a:latin typeface="함초롬돋움"/>
                <a:cs typeface="함초롬돋움"/>
              </a:rPr>
              <a:t>In-</a:t>
            </a:r>
            <a:r>
              <a:rPr sz="1000" spc="-165" dirty="0">
                <a:solidFill>
                  <a:srgbClr val="DB526A"/>
                </a:solidFill>
                <a:latin typeface="함초롬돋움"/>
                <a:cs typeface="함초롬돋움"/>
              </a:rPr>
              <a:t> </a:t>
            </a:r>
            <a:r>
              <a:rPr sz="1000" spc="-65" dirty="0">
                <a:solidFill>
                  <a:srgbClr val="DB526A"/>
                </a:solidFill>
                <a:latin typeface="함초롬돋움"/>
                <a:cs typeface="함초롬돋움"/>
              </a:rPr>
              <a:t>AI</a:t>
            </a:r>
            <a:endParaRPr sz="1000">
              <a:latin typeface="함초롬돋움"/>
              <a:cs typeface="함초롬돋움"/>
            </a:endParaRPr>
          </a:p>
        </p:txBody>
      </p:sp>
      <p:grpSp>
        <p:nvGrpSpPr>
          <p:cNvPr id="4" name="object 4"/>
          <p:cNvGrpSpPr/>
          <p:nvPr/>
        </p:nvGrpSpPr>
        <p:grpSpPr>
          <a:xfrm>
            <a:off x="2639631" y="1745427"/>
            <a:ext cx="252095" cy="139700"/>
            <a:chOff x="2639631" y="1745427"/>
            <a:chExt cx="252095" cy="139700"/>
          </a:xfrm>
        </p:grpSpPr>
        <p:pic>
          <p:nvPicPr>
            <p:cNvPr id="5" name="object 5"/>
            <p:cNvPicPr/>
            <p:nvPr/>
          </p:nvPicPr>
          <p:blipFill>
            <a:blip r:embed="rId2" cstate="print"/>
            <a:stretch>
              <a:fillRect/>
            </a:stretch>
          </p:blipFill>
          <p:spPr>
            <a:xfrm>
              <a:off x="2773743" y="1745427"/>
              <a:ext cx="117475" cy="139700"/>
            </a:xfrm>
            <a:prstGeom prst="rect">
              <a:avLst/>
            </a:prstGeom>
          </p:spPr>
        </p:pic>
        <p:pic>
          <p:nvPicPr>
            <p:cNvPr id="6" name="object 6"/>
            <p:cNvPicPr/>
            <p:nvPr/>
          </p:nvPicPr>
          <p:blipFill>
            <a:blip r:embed="rId3" cstate="print"/>
            <a:stretch>
              <a:fillRect/>
            </a:stretch>
          </p:blipFill>
          <p:spPr>
            <a:xfrm>
              <a:off x="2639631" y="1745427"/>
              <a:ext cx="120650" cy="139700"/>
            </a:xfrm>
            <a:prstGeom prst="rect">
              <a:avLst/>
            </a:prstGeom>
          </p:spPr>
        </p:pic>
      </p:grpSp>
      <p:sp>
        <p:nvSpPr>
          <p:cNvPr id="7" name="object 7"/>
          <p:cNvSpPr txBox="1"/>
          <p:nvPr/>
        </p:nvSpPr>
        <p:spPr>
          <a:xfrm>
            <a:off x="714467" y="9853379"/>
            <a:ext cx="2131695" cy="147955"/>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7C7C7C"/>
                </a:solidFill>
                <a:latin typeface="함초롬돋움"/>
                <a:cs typeface="함초롬돋움"/>
              </a:rPr>
              <a:t>Source:</a:t>
            </a:r>
            <a:r>
              <a:rPr sz="800" spc="-45" dirty="0">
                <a:solidFill>
                  <a:srgbClr val="7C7C7C"/>
                </a:solidFill>
                <a:latin typeface="함초롬돋움"/>
                <a:cs typeface="함초롬돋움"/>
              </a:rPr>
              <a:t> </a:t>
            </a:r>
            <a:r>
              <a:rPr sz="800" spc="-10" dirty="0">
                <a:solidFill>
                  <a:srgbClr val="7C7C7C"/>
                </a:solidFill>
                <a:latin typeface="함초롬돋움"/>
                <a:cs typeface="함초롬돋움"/>
              </a:rPr>
              <a:t>CTA,</a:t>
            </a:r>
            <a:r>
              <a:rPr sz="800" spc="-45" dirty="0">
                <a:solidFill>
                  <a:srgbClr val="7C7C7C"/>
                </a:solidFill>
                <a:latin typeface="함초롬돋움"/>
                <a:cs typeface="함초롬돋움"/>
              </a:rPr>
              <a:t> </a:t>
            </a:r>
            <a:r>
              <a:rPr sz="800" spc="-40" dirty="0">
                <a:solidFill>
                  <a:srgbClr val="7C7C7C"/>
                </a:solidFill>
                <a:latin typeface="함초롬바탕"/>
                <a:cs typeface="함초롬바탕"/>
              </a:rPr>
              <a:t>언론보도종합</a:t>
            </a:r>
            <a:r>
              <a:rPr sz="800" spc="-40" dirty="0">
                <a:solidFill>
                  <a:srgbClr val="7C7C7C"/>
                </a:solidFill>
                <a:latin typeface="함초롬돋움"/>
                <a:cs typeface="함초롬돋움"/>
              </a:rPr>
              <a:t>,</a:t>
            </a:r>
            <a:r>
              <a:rPr sz="800" spc="-75"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p:txBody>
      </p:sp>
      <p:sp>
        <p:nvSpPr>
          <p:cNvPr id="8" name="object 8"/>
          <p:cNvSpPr txBox="1"/>
          <p:nvPr/>
        </p:nvSpPr>
        <p:spPr>
          <a:xfrm>
            <a:off x="719137" y="2705303"/>
            <a:ext cx="6337300" cy="259715"/>
          </a:xfrm>
          <a:prstGeom prst="rect">
            <a:avLst/>
          </a:prstGeom>
          <a:solidFill>
            <a:srgbClr val="DB526A"/>
          </a:solidFill>
        </p:spPr>
        <p:txBody>
          <a:bodyPr vert="horz" wrap="square" lIns="0" tIns="44450" rIns="0" bIns="0" rtlCol="0">
            <a:spAutoFit/>
          </a:bodyPr>
          <a:lstStyle/>
          <a:p>
            <a:pPr marL="149860">
              <a:lnSpc>
                <a:spcPct val="100000"/>
              </a:lnSpc>
              <a:spcBef>
                <a:spcPts val="350"/>
              </a:spcBef>
              <a:tabLst>
                <a:tab pos="752475" algn="l"/>
                <a:tab pos="3466465" algn="l"/>
              </a:tabLst>
            </a:pPr>
            <a:r>
              <a:rPr sz="1050" b="1" spc="-25" dirty="0">
                <a:solidFill>
                  <a:srgbClr val="FFFFFF"/>
                </a:solidFill>
                <a:latin typeface="함초롬바탕"/>
                <a:cs typeface="함초롬바탕"/>
              </a:rPr>
              <a:t>기업명</a:t>
            </a:r>
            <a:r>
              <a:rPr sz="1050" b="1" dirty="0">
                <a:solidFill>
                  <a:srgbClr val="FFFFFF"/>
                </a:solidFill>
                <a:latin typeface="함초롬바탕"/>
                <a:cs typeface="함초롬바탕"/>
              </a:rPr>
              <a:t>	</a:t>
            </a:r>
            <a:r>
              <a:rPr sz="1050" b="1" spc="-25" dirty="0">
                <a:solidFill>
                  <a:srgbClr val="FFFFFF"/>
                </a:solidFill>
                <a:latin typeface="함초롬바탕"/>
                <a:cs typeface="함초롬바탕"/>
              </a:rPr>
              <a:t>국가</a:t>
            </a:r>
            <a:r>
              <a:rPr sz="1050" b="1" dirty="0">
                <a:solidFill>
                  <a:srgbClr val="FFFFFF"/>
                </a:solidFill>
                <a:latin typeface="함초롬바탕"/>
                <a:cs typeface="함초롬바탕"/>
              </a:rPr>
              <a:t>	</a:t>
            </a:r>
            <a:r>
              <a:rPr sz="1050" b="1" spc="-85" dirty="0">
                <a:solidFill>
                  <a:srgbClr val="FFFFFF"/>
                </a:solidFill>
                <a:latin typeface="함초롬바탕"/>
                <a:cs typeface="함초롬바탕"/>
              </a:rPr>
              <a:t>주요</a:t>
            </a:r>
            <a:r>
              <a:rPr sz="1050" b="1" spc="-180" dirty="0">
                <a:solidFill>
                  <a:srgbClr val="FFFFFF"/>
                </a:solidFill>
                <a:latin typeface="함초롬바탕"/>
                <a:cs typeface="함초롬바탕"/>
              </a:rPr>
              <a:t> </a:t>
            </a:r>
            <a:r>
              <a:rPr sz="1050" b="1" spc="-25" dirty="0">
                <a:solidFill>
                  <a:srgbClr val="FFFFFF"/>
                </a:solidFill>
                <a:latin typeface="함초롬바탕"/>
                <a:cs typeface="함초롬바탕"/>
              </a:rPr>
              <a:t>내용</a:t>
            </a:r>
            <a:endParaRPr sz="1050">
              <a:latin typeface="함초롬바탕"/>
              <a:cs typeface="함초롬바탕"/>
            </a:endParaRPr>
          </a:p>
        </p:txBody>
      </p:sp>
      <p:pic>
        <p:nvPicPr>
          <p:cNvPr id="9" name="object 9"/>
          <p:cNvPicPr/>
          <p:nvPr/>
        </p:nvPicPr>
        <p:blipFill>
          <a:blip r:embed="rId4" cstate="print"/>
          <a:stretch>
            <a:fillRect/>
          </a:stretch>
        </p:blipFill>
        <p:spPr>
          <a:xfrm>
            <a:off x="6483589" y="3184427"/>
            <a:ext cx="98424" cy="117474"/>
          </a:xfrm>
          <a:prstGeom prst="rect">
            <a:avLst/>
          </a:prstGeom>
        </p:spPr>
      </p:pic>
      <p:pic>
        <p:nvPicPr>
          <p:cNvPr id="10" name="object 10"/>
          <p:cNvPicPr/>
          <p:nvPr/>
        </p:nvPicPr>
        <p:blipFill>
          <a:blip r:embed="rId4" cstate="print"/>
          <a:stretch>
            <a:fillRect/>
          </a:stretch>
        </p:blipFill>
        <p:spPr>
          <a:xfrm>
            <a:off x="4986999" y="3539490"/>
            <a:ext cx="98424" cy="117474"/>
          </a:xfrm>
          <a:prstGeom prst="rect">
            <a:avLst/>
          </a:prstGeom>
        </p:spPr>
      </p:pic>
      <p:pic>
        <p:nvPicPr>
          <p:cNvPr id="11" name="object 11"/>
          <p:cNvPicPr/>
          <p:nvPr/>
        </p:nvPicPr>
        <p:blipFill>
          <a:blip r:embed="rId4" cstate="print"/>
          <a:stretch>
            <a:fillRect/>
          </a:stretch>
        </p:blipFill>
        <p:spPr>
          <a:xfrm>
            <a:off x="5805390" y="3539490"/>
            <a:ext cx="98424" cy="117474"/>
          </a:xfrm>
          <a:prstGeom prst="rect">
            <a:avLst/>
          </a:prstGeom>
        </p:spPr>
      </p:pic>
      <p:pic>
        <p:nvPicPr>
          <p:cNvPr id="13" name="object 13"/>
          <p:cNvPicPr/>
          <p:nvPr/>
        </p:nvPicPr>
        <p:blipFill>
          <a:blip r:embed="rId4" cstate="print"/>
          <a:stretch>
            <a:fillRect/>
          </a:stretch>
        </p:blipFill>
        <p:spPr>
          <a:xfrm>
            <a:off x="5197039" y="3896071"/>
            <a:ext cx="98424" cy="117474"/>
          </a:xfrm>
          <a:prstGeom prst="rect">
            <a:avLst/>
          </a:prstGeom>
        </p:spPr>
      </p:pic>
      <p:pic>
        <p:nvPicPr>
          <p:cNvPr id="14" name="object 14"/>
          <p:cNvPicPr/>
          <p:nvPr/>
        </p:nvPicPr>
        <p:blipFill>
          <a:blip r:embed="rId4" cstate="print"/>
          <a:stretch>
            <a:fillRect/>
          </a:stretch>
        </p:blipFill>
        <p:spPr>
          <a:xfrm>
            <a:off x="6418003" y="4300096"/>
            <a:ext cx="98424" cy="117474"/>
          </a:xfrm>
          <a:prstGeom prst="rect">
            <a:avLst/>
          </a:prstGeom>
        </p:spPr>
      </p:pic>
      <p:pic>
        <p:nvPicPr>
          <p:cNvPr id="15" name="object 15"/>
          <p:cNvPicPr/>
          <p:nvPr/>
        </p:nvPicPr>
        <p:blipFill>
          <a:blip r:embed="rId5" cstate="print"/>
          <a:stretch>
            <a:fillRect/>
          </a:stretch>
        </p:blipFill>
        <p:spPr>
          <a:xfrm>
            <a:off x="2098997" y="4452518"/>
            <a:ext cx="111124" cy="117474"/>
          </a:xfrm>
          <a:prstGeom prst="rect">
            <a:avLst/>
          </a:prstGeom>
        </p:spPr>
      </p:pic>
      <p:pic>
        <p:nvPicPr>
          <p:cNvPr id="16" name="object 16"/>
          <p:cNvPicPr/>
          <p:nvPr/>
        </p:nvPicPr>
        <p:blipFill>
          <a:blip r:embed="rId4" cstate="print"/>
          <a:stretch>
            <a:fillRect/>
          </a:stretch>
        </p:blipFill>
        <p:spPr>
          <a:xfrm>
            <a:off x="2454060" y="4452518"/>
            <a:ext cx="98424" cy="117474"/>
          </a:xfrm>
          <a:prstGeom prst="rect">
            <a:avLst/>
          </a:prstGeom>
        </p:spPr>
      </p:pic>
      <p:pic>
        <p:nvPicPr>
          <p:cNvPr id="17" name="object 17"/>
          <p:cNvPicPr/>
          <p:nvPr/>
        </p:nvPicPr>
        <p:blipFill>
          <a:blip r:embed="rId4" cstate="print"/>
          <a:stretch>
            <a:fillRect/>
          </a:stretch>
        </p:blipFill>
        <p:spPr>
          <a:xfrm>
            <a:off x="4072449" y="4452518"/>
            <a:ext cx="98424" cy="117474"/>
          </a:xfrm>
          <a:prstGeom prst="rect">
            <a:avLst/>
          </a:prstGeom>
        </p:spPr>
      </p:pic>
      <p:pic>
        <p:nvPicPr>
          <p:cNvPr id="18" name="object 18"/>
          <p:cNvPicPr/>
          <p:nvPr/>
        </p:nvPicPr>
        <p:blipFill>
          <a:blip r:embed="rId5" cstate="print"/>
          <a:stretch>
            <a:fillRect/>
          </a:stretch>
        </p:blipFill>
        <p:spPr>
          <a:xfrm>
            <a:off x="6516857" y="4655158"/>
            <a:ext cx="111124" cy="117474"/>
          </a:xfrm>
          <a:prstGeom prst="rect">
            <a:avLst/>
          </a:prstGeom>
        </p:spPr>
      </p:pic>
      <p:pic>
        <p:nvPicPr>
          <p:cNvPr id="19" name="object 19"/>
          <p:cNvPicPr/>
          <p:nvPr/>
        </p:nvPicPr>
        <p:blipFill>
          <a:blip r:embed="rId5" cstate="print"/>
          <a:stretch>
            <a:fillRect/>
          </a:stretch>
        </p:blipFill>
        <p:spPr>
          <a:xfrm>
            <a:off x="5544386" y="4807581"/>
            <a:ext cx="111124" cy="117474"/>
          </a:xfrm>
          <a:prstGeom prst="rect">
            <a:avLst/>
          </a:prstGeom>
        </p:spPr>
      </p:pic>
      <p:pic>
        <p:nvPicPr>
          <p:cNvPr id="20" name="object 20"/>
          <p:cNvPicPr/>
          <p:nvPr/>
        </p:nvPicPr>
        <p:blipFill>
          <a:blip r:embed="rId5" cstate="print"/>
          <a:stretch>
            <a:fillRect/>
          </a:stretch>
        </p:blipFill>
        <p:spPr>
          <a:xfrm>
            <a:off x="5358443" y="5011739"/>
            <a:ext cx="111124" cy="117474"/>
          </a:xfrm>
          <a:prstGeom prst="rect">
            <a:avLst/>
          </a:prstGeom>
        </p:spPr>
      </p:pic>
      <p:pic>
        <p:nvPicPr>
          <p:cNvPr id="24" name="object 24"/>
          <p:cNvPicPr/>
          <p:nvPr/>
        </p:nvPicPr>
        <p:blipFill>
          <a:blip r:embed="rId5" cstate="print"/>
          <a:stretch>
            <a:fillRect/>
          </a:stretch>
        </p:blipFill>
        <p:spPr>
          <a:xfrm>
            <a:off x="3516264" y="5568211"/>
            <a:ext cx="111124" cy="117474"/>
          </a:xfrm>
          <a:prstGeom prst="rect">
            <a:avLst/>
          </a:prstGeom>
        </p:spPr>
      </p:pic>
      <p:pic>
        <p:nvPicPr>
          <p:cNvPr id="25" name="object 25"/>
          <p:cNvPicPr/>
          <p:nvPr/>
        </p:nvPicPr>
        <p:blipFill>
          <a:blip r:embed="rId4" cstate="print"/>
          <a:stretch>
            <a:fillRect/>
          </a:stretch>
        </p:blipFill>
        <p:spPr>
          <a:xfrm>
            <a:off x="2914175" y="5770851"/>
            <a:ext cx="98424" cy="117474"/>
          </a:xfrm>
          <a:prstGeom prst="rect">
            <a:avLst/>
          </a:prstGeom>
        </p:spPr>
      </p:pic>
      <p:pic>
        <p:nvPicPr>
          <p:cNvPr id="26" name="object 26"/>
          <p:cNvPicPr/>
          <p:nvPr/>
        </p:nvPicPr>
        <p:blipFill>
          <a:blip r:embed="rId6" cstate="print"/>
          <a:stretch>
            <a:fillRect/>
          </a:stretch>
        </p:blipFill>
        <p:spPr>
          <a:xfrm>
            <a:off x="3432854" y="6279861"/>
            <a:ext cx="111124" cy="117474"/>
          </a:xfrm>
          <a:prstGeom prst="rect">
            <a:avLst/>
          </a:prstGeom>
        </p:spPr>
      </p:pic>
      <p:pic>
        <p:nvPicPr>
          <p:cNvPr id="27" name="object 27"/>
          <p:cNvPicPr/>
          <p:nvPr/>
        </p:nvPicPr>
        <p:blipFill>
          <a:blip r:embed="rId6" cstate="print"/>
          <a:stretch>
            <a:fillRect/>
          </a:stretch>
        </p:blipFill>
        <p:spPr>
          <a:xfrm>
            <a:off x="2098997" y="6683881"/>
            <a:ext cx="111124" cy="117474"/>
          </a:xfrm>
          <a:prstGeom prst="rect">
            <a:avLst/>
          </a:prstGeom>
        </p:spPr>
      </p:pic>
      <p:pic>
        <p:nvPicPr>
          <p:cNvPr id="30" name="object 30"/>
          <p:cNvPicPr/>
          <p:nvPr/>
        </p:nvPicPr>
        <p:blipFill>
          <a:blip r:embed="rId6" cstate="print"/>
          <a:stretch>
            <a:fillRect/>
          </a:stretch>
        </p:blipFill>
        <p:spPr>
          <a:xfrm>
            <a:off x="2137324" y="7243102"/>
            <a:ext cx="111124" cy="117474"/>
          </a:xfrm>
          <a:prstGeom prst="rect">
            <a:avLst/>
          </a:prstGeom>
        </p:spPr>
      </p:pic>
      <p:graphicFrame>
        <p:nvGraphicFramePr>
          <p:cNvPr id="33" name="object 33"/>
          <p:cNvGraphicFramePr>
            <a:graphicFrameLocks noGrp="1"/>
          </p:cNvGraphicFramePr>
          <p:nvPr>
            <p:extLst>
              <p:ext uri="{D42A27DB-BD31-4B8C-83A1-F6EECF244321}">
                <p14:modId xmlns:p14="http://schemas.microsoft.com/office/powerpoint/2010/main" val="2305615627"/>
              </p:ext>
            </p:extLst>
          </p:nvPr>
        </p:nvGraphicFramePr>
        <p:xfrm>
          <a:off x="719137" y="2961838"/>
          <a:ext cx="6337935" cy="4612640"/>
        </p:xfrm>
        <a:graphic>
          <a:graphicData uri="http://schemas.openxmlformats.org/drawingml/2006/table">
            <a:tbl>
              <a:tblPr firstRow="1" bandRow="1">
                <a:tableStyleId>{2D5ABB26-0587-4C30-8999-92F81FD0307C}</a:tableStyleId>
              </a:tblPr>
              <a:tblGrid>
                <a:gridCol w="652780">
                  <a:extLst>
                    <a:ext uri="{9D8B030D-6E8A-4147-A177-3AD203B41FA5}">
                      <a16:colId xmlns:a16="http://schemas.microsoft.com/office/drawing/2014/main" val="20000"/>
                    </a:ext>
                  </a:extLst>
                </a:gridCol>
                <a:gridCol w="423545">
                  <a:extLst>
                    <a:ext uri="{9D8B030D-6E8A-4147-A177-3AD203B41FA5}">
                      <a16:colId xmlns:a16="http://schemas.microsoft.com/office/drawing/2014/main" val="20001"/>
                    </a:ext>
                  </a:extLst>
                </a:gridCol>
                <a:gridCol w="5261610">
                  <a:extLst>
                    <a:ext uri="{9D8B030D-6E8A-4147-A177-3AD203B41FA5}">
                      <a16:colId xmlns:a16="http://schemas.microsoft.com/office/drawing/2014/main" val="20002"/>
                    </a:ext>
                  </a:extLst>
                </a:gridCol>
              </a:tblGrid>
              <a:tr h="1267460">
                <a:tc>
                  <a:txBody>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gn="ctr">
                        <a:lnSpc>
                          <a:spcPct val="100000"/>
                        </a:lnSpc>
                        <a:spcBef>
                          <a:spcPts val="869"/>
                        </a:spcBef>
                      </a:pPr>
                      <a:r>
                        <a:rPr sz="1050" b="1" spc="-25" dirty="0">
                          <a:latin typeface="함초롬바탕"/>
                          <a:cs typeface="함초롬바탕"/>
                        </a:rPr>
                        <a:t>인텔</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marR="80645" algn="r">
                        <a:lnSpc>
                          <a:spcPct val="100000"/>
                        </a:lnSpc>
                        <a:spcBef>
                          <a:spcPts val="869"/>
                        </a:spcBef>
                      </a:pPr>
                      <a:r>
                        <a:rPr sz="1050" b="1" spc="-25" dirty="0">
                          <a:latin typeface="함초롬바탕"/>
                          <a:cs typeface="함초롬바탕"/>
                        </a:rPr>
                        <a:t>미국</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tcPr>
                </a:tc>
                <a:tc>
                  <a:txBody>
                    <a:bodyPr/>
                    <a:lstStyle/>
                    <a:p>
                      <a:pPr marL="190500" marR="266700" indent="-108585">
                        <a:lnSpc>
                          <a:spcPct val="100000"/>
                        </a:lnSpc>
                        <a:spcBef>
                          <a:spcPts val="350"/>
                        </a:spcBef>
                        <a:buFont typeface="Arial"/>
                        <a:buChar char="•"/>
                        <a:tabLst>
                          <a:tab pos="213995" algn="l"/>
                        </a:tabLst>
                      </a:pPr>
                      <a:r>
                        <a:rPr sz="1000" spc="-100" dirty="0">
                          <a:latin typeface="함초롬바탕"/>
                          <a:cs typeface="함초롬바탕"/>
                        </a:rPr>
                        <a:t>‘AI</a:t>
                      </a:r>
                      <a:r>
                        <a:rPr sz="1000" spc="-155" dirty="0">
                          <a:latin typeface="함초롬바탕"/>
                          <a:cs typeface="함초롬바탕"/>
                        </a:rPr>
                        <a:t> </a:t>
                      </a:r>
                      <a:r>
                        <a:rPr sz="1000" spc="-60" dirty="0">
                          <a:latin typeface="함초롬바탕"/>
                          <a:cs typeface="함초롬바탕"/>
                        </a:rPr>
                        <a:t>Inside</a:t>
                      </a:r>
                      <a:r>
                        <a:rPr sz="1000" spc="-160" dirty="0">
                          <a:latin typeface="함초롬바탕"/>
                          <a:cs typeface="함초롬바탕"/>
                        </a:rPr>
                        <a:t> </a:t>
                      </a:r>
                      <a:r>
                        <a:rPr sz="1000" spc="-80" dirty="0">
                          <a:latin typeface="함초롬바탕"/>
                          <a:cs typeface="함초롬바탕"/>
                        </a:rPr>
                        <a:t>for</a:t>
                      </a:r>
                      <a:r>
                        <a:rPr sz="1000" spc="-170" dirty="0">
                          <a:latin typeface="함초롬바탕"/>
                          <a:cs typeface="함초롬바탕"/>
                        </a:rPr>
                        <a:t> </a:t>
                      </a:r>
                      <a:r>
                        <a:rPr sz="1000" spc="-20" dirty="0">
                          <a:latin typeface="함초롬바탕"/>
                          <a:cs typeface="함초롬바탕"/>
                        </a:rPr>
                        <a:t>a</a:t>
                      </a:r>
                      <a:r>
                        <a:rPr sz="1000" spc="-160" dirty="0">
                          <a:latin typeface="함초롬바탕"/>
                          <a:cs typeface="함초롬바탕"/>
                        </a:rPr>
                        <a:t> </a:t>
                      </a:r>
                      <a:r>
                        <a:rPr sz="1000" spc="-20" dirty="0">
                          <a:latin typeface="함초롬바탕"/>
                          <a:cs typeface="함초롬바탕"/>
                        </a:rPr>
                        <a:t>New</a:t>
                      </a:r>
                      <a:r>
                        <a:rPr sz="1000" spc="-155" dirty="0">
                          <a:latin typeface="함초롬바탕"/>
                          <a:cs typeface="함초롬바탕"/>
                        </a:rPr>
                        <a:t> </a:t>
                      </a:r>
                      <a:r>
                        <a:rPr sz="1000" spc="-100" dirty="0">
                          <a:latin typeface="함초롬바탕"/>
                          <a:cs typeface="함초롬바탕"/>
                        </a:rPr>
                        <a:t>Era’라는</a:t>
                      </a:r>
                      <a:r>
                        <a:rPr sz="1000" spc="-140" dirty="0">
                          <a:latin typeface="함초롬바탕"/>
                          <a:cs typeface="함초롬바탕"/>
                        </a:rPr>
                        <a:t> </a:t>
                      </a:r>
                      <a:r>
                        <a:rPr sz="1000" spc="-100" dirty="0">
                          <a:latin typeface="함초롬바탕"/>
                          <a:cs typeface="함초롬바탕"/>
                        </a:rPr>
                        <a:t>주제로</a:t>
                      </a:r>
                      <a:r>
                        <a:rPr sz="1000" spc="-125" dirty="0">
                          <a:latin typeface="함초롬바탕"/>
                          <a:cs typeface="함초롬바탕"/>
                        </a:rPr>
                        <a:t> </a:t>
                      </a:r>
                      <a:r>
                        <a:rPr sz="1000" spc="-100" dirty="0">
                          <a:latin typeface="함초롬바탕"/>
                          <a:cs typeface="함초롬바탕"/>
                        </a:rPr>
                        <a:t>차세대</a:t>
                      </a:r>
                      <a:r>
                        <a:rPr sz="1000" spc="-114" dirty="0">
                          <a:latin typeface="함초롬바탕"/>
                          <a:cs typeface="함초롬바탕"/>
                        </a:rPr>
                        <a:t> </a:t>
                      </a:r>
                      <a:r>
                        <a:rPr sz="1000" spc="-75" dirty="0">
                          <a:latin typeface="함초롬돋움"/>
                          <a:cs typeface="함초롬돋움"/>
                        </a:rPr>
                        <a:t>AI</a:t>
                      </a:r>
                      <a:r>
                        <a:rPr sz="1000" spc="-155" dirty="0">
                          <a:latin typeface="함초롬돋움"/>
                          <a:cs typeface="함초롬돋움"/>
                        </a:rPr>
                        <a:t> </a:t>
                      </a:r>
                      <a:r>
                        <a:rPr sz="1000" spc="-45" dirty="0">
                          <a:latin typeface="함초롬돋움"/>
                          <a:cs typeface="함초롬돋움"/>
                        </a:rPr>
                        <a:t>PC</a:t>
                      </a:r>
                      <a:r>
                        <a:rPr sz="1000" spc="-150" dirty="0">
                          <a:latin typeface="함초롬돋움"/>
                          <a:cs typeface="함초롬돋움"/>
                        </a:rPr>
                        <a:t> </a:t>
                      </a:r>
                      <a:r>
                        <a:rPr sz="1000" spc="-100" dirty="0">
                          <a:latin typeface="함초롬바탕"/>
                          <a:cs typeface="함초롬바탕"/>
                        </a:rPr>
                        <a:t>기술을</a:t>
                      </a:r>
                      <a:r>
                        <a:rPr sz="1000" spc="-125" dirty="0">
                          <a:latin typeface="함초롬바탕"/>
                          <a:cs typeface="함초롬바탕"/>
                        </a:rPr>
                        <a:t> </a:t>
                      </a:r>
                      <a:r>
                        <a:rPr sz="1000" spc="-105" dirty="0">
                          <a:latin typeface="함초롬바탕"/>
                          <a:cs typeface="함초롬바탕"/>
                        </a:rPr>
                        <a:t>강조하는</a:t>
                      </a:r>
                      <a:r>
                        <a:rPr sz="1000" spc="-114" dirty="0">
                          <a:latin typeface="함초롬바탕"/>
                          <a:cs typeface="함초롬바탕"/>
                        </a:rPr>
                        <a:t> </a:t>
                      </a:r>
                      <a:r>
                        <a:rPr sz="1000" spc="-105" dirty="0">
                          <a:latin typeface="함초롬바탕"/>
                          <a:cs typeface="함초롬바탕"/>
                        </a:rPr>
                        <a:t>기조연설</a:t>
                      </a:r>
                      <a:r>
                        <a:rPr sz="1000" spc="-110" dirty="0">
                          <a:latin typeface="함초롬바탕"/>
                          <a:cs typeface="함초롬바탕"/>
                        </a:rPr>
                        <a:t> </a:t>
                      </a:r>
                      <a:r>
                        <a:rPr sz="1000" spc="-95" dirty="0">
                          <a:latin typeface="함초롬바탕"/>
                          <a:cs typeface="함초롬바탕"/>
                        </a:rPr>
                        <a:t>참여,</a:t>
                      </a:r>
                      <a:r>
                        <a:rPr sz="1000" spc="70" dirty="0">
                          <a:latin typeface="함초롬바탕"/>
                          <a:cs typeface="함초롬바탕"/>
                        </a:rPr>
                        <a:t> </a:t>
                      </a:r>
                      <a:r>
                        <a:rPr sz="1000" spc="-85" dirty="0">
                          <a:latin typeface="함초롬바탕"/>
                          <a:cs typeface="함초롬바탕"/>
                        </a:rPr>
                        <a:t>‘Advancing</a:t>
                      </a:r>
                      <a:r>
                        <a:rPr sz="1000" spc="-130" dirty="0">
                          <a:latin typeface="함초롬바탕"/>
                          <a:cs typeface="함초롬바탕"/>
                        </a:rPr>
                        <a:t> </a:t>
                      </a:r>
                      <a:r>
                        <a:rPr sz="1000" spc="-25" dirty="0">
                          <a:latin typeface="함초롬바탕"/>
                          <a:cs typeface="함초롬바탕"/>
                        </a:rPr>
                        <a:t>AI </a:t>
                      </a:r>
                      <a:r>
                        <a:rPr sz="1000" spc="-60" dirty="0">
                          <a:latin typeface="함초롬돋움"/>
                          <a:cs typeface="함초롬돋움"/>
                        </a:rPr>
                        <a:t>Everywhere</a:t>
                      </a:r>
                      <a:r>
                        <a:rPr sz="1000" spc="-155" dirty="0">
                          <a:latin typeface="함초롬돋움"/>
                          <a:cs typeface="함초롬돋움"/>
                        </a:rPr>
                        <a:t> </a:t>
                      </a:r>
                      <a:r>
                        <a:rPr sz="1000" spc="-55" dirty="0">
                          <a:latin typeface="함초롬돋움"/>
                          <a:cs typeface="함초롬돋움"/>
                        </a:rPr>
                        <a:t>for</a:t>
                      </a:r>
                      <a:r>
                        <a:rPr sz="1000" spc="-160" dirty="0">
                          <a:latin typeface="함초롬돋움"/>
                          <a:cs typeface="함초롬돋움"/>
                        </a:rPr>
                        <a:t> </a:t>
                      </a:r>
                      <a:r>
                        <a:rPr sz="1000" spc="-55" dirty="0">
                          <a:latin typeface="함초롬돋움"/>
                          <a:cs typeface="함초롬돋움"/>
                        </a:rPr>
                        <a:t>Everyone’</a:t>
                      </a:r>
                      <a:r>
                        <a:rPr sz="1000" spc="-170" dirty="0">
                          <a:latin typeface="함초롬돋움"/>
                          <a:cs typeface="함초롬돋움"/>
                        </a:rPr>
                        <a:t> </a:t>
                      </a:r>
                      <a:r>
                        <a:rPr sz="1000" spc="-90" dirty="0">
                          <a:latin typeface="함초롬돋움"/>
                          <a:cs typeface="함초롬돋움"/>
                        </a:rPr>
                        <a:t>AI</a:t>
                      </a:r>
                      <a:r>
                        <a:rPr sz="1000" spc="-90" dirty="0">
                          <a:latin typeface="함초롬바탕"/>
                          <a:cs typeface="함초롬바탕"/>
                        </a:rPr>
                        <a:t>가</a:t>
                      </a:r>
                      <a:r>
                        <a:rPr sz="1000" spc="-150" dirty="0">
                          <a:latin typeface="함초롬바탕"/>
                          <a:cs typeface="함초롬바탕"/>
                        </a:rPr>
                        <a:t> </a:t>
                      </a:r>
                      <a:r>
                        <a:rPr sz="1000" spc="-100" dirty="0">
                          <a:latin typeface="함초롬바탕"/>
                          <a:cs typeface="함초롬바탕"/>
                        </a:rPr>
                        <a:t>현재와</a:t>
                      </a:r>
                      <a:r>
                        <a:rPr sz="1000" spc="-120" dirty="0">
                          <a:latin typeface="함초롬바탕"/>
                          <a:cs typeface="함초롬바탕"/>
                        </a:rPr>
                        <a:t> </a:t>
                      </a:r>
                      <a:r>
                        <a:rPr sz="1000" spc="-100" dirty="0">
                          <a:latin typeface="함초롬바탕"/>
                          <a:cs typeface="함초롬바탕"/>
                        </a:rPr>
                        <a:t>미래에</a:t>
                      </a:r>
                      <a:r>
                        <a:rPr sz="1000" spc="-130" dirty="0">
                          <a:latin typeface="함초롬바탕"/>
                          <a:cs typeface="함초롬바탕"/>
                        </a:rPr>
                        <a:t> </a:t>
                      </a:r>
                      <a:r>
                        <a:rPr sz="1000" spc="-100" dirty="0">
                          <a:latin typeface="함초롬바탕"/>
                          <a:cs typeface="함초롬바탕"/>
                        </a:rPr>
                        <a:t>어떻게</a:t>
                      </a:r>
                      <a:r>
                        <a:rPr sz="1000" spc="-130" dirty="0">
                          <a:latin typeface="함초롬바탕"/>
                          <a:cs typeface="함초롬바탕"/>
                        </a:rPr>
                        <a:t> </a:t>
                      </a:r>
                      <a:r>
                        <a:rPr sz="1000" spc="-110" dirty="0">
                          <a:latin typeface="함초롬바탕"/>
                          <a:cs typeface="함초롬바탕"/>
                        </a:rPr>
                        <a:t>변화시키고</a:t>
                      </a:r>
                      <a:r>
                        <a:rPr sz="1000" spc="-105" dirty="0">
                          <a:latin typeface="함초롬바탕"/>
                          <a:cs typeface="함초롬바탕"/>
                        </a:rPr>
                        <a:t> </a:t>
                      </a:r>
                      <a:r>
                        <a:rPr sz="1000" spc="-100" dirty="0">
                          <a:latin typeface="함초롬바탕"/>
                          <a:cs typeface="함초롬바탕"/>
                        </a:rPr>
                        <a:t>있는지</a:t>
                      </a:r>
                      <a:r>
                        <a:rPr sz="1000" spc="-120" dirty="0">
                          <a:latin typeface="함초롬바탕"/>
                          <a:cs typeface="함초롬바탕"/>
                        </a:rPr>
                        <a:t> </a:t>
                      </a:r>
                      <a:r>
                        <a:rPr sz="1000" spc="-105" dirty="0">
                          <a:latin typeface="함초롬바탕"/>
                          <a:cs typeface="함초롬바탕"/>
                        </a:rPr>
                        <a:t>보여주는</a:t>
                      </a:r>
                      <a:r>
                        <a:rPr sz="1000" spc="-114" dirty="0">
                          <a:latin typeface="함초롬바탕"/>
                          <a:cs typeface="함초롬바탕"/>
                        </a:rPr>
                        <a:t> </a:t>
                      </a:r>
                      <a:r>
                        <a:rPr sz="1000" spc="-80" dirty="0">
                          <a:latin typeface="함초롬돋움"/>
                          <a:cs typeface="함초롬돋움"/>
                        </a:rPr>
                        <a:t>3</a:t>
                      </a:r>
                      <a:r>
                        <a:rPr sz="1000" spc="-80" dirty="0">
                          <a:latin typeface="함초롬바탕"/>
                          <a:cs typeface="함초롬바탕"/>
                        </a:rPr>
                        <a:t>부로</a:t>
                      </a:r>
                      <a:r>
                        <a:rPr sz="1000" spc="-150" dirty="0">
                          <a:latin typeface="함초롬바탕"/>
                          <a:cs typeface="함초롬바탕"/>
                        </a:rPr>
                        <a:t> </a:t>
                      </a:r>
                      <a:r>
                        <a:rPr sz="1000" dirty="0">
                          <a:latin typeface="함초롬바탕"/>
                          <a:cs typeface="함초롬바탕"/>
                        </a:rPr>
                        <a:t>구</a:t>
                      </a:r>
                      <a:r>
                        <a:rPr sz="1000" spc="155" dirty="0">
                          <a:latin typeface="함초롬바탕"/>
                          <a:cs typeface="함초롬바탕"/>
                        </a:rPr>
                        <a:t>  </a:t>
                      </a:r>
                      <a:r>
                        <a:rPr sz="1000" spc="-50" dirty="0">
                          <a:latin typeface="함초롬바탕"/>
                          <a:cs typeface="함초롬바탕"/>
                        </a:rPr>
                        <a:t>된 </a:t>
                      </a:r>
                      <a:r>
                        <a:rPr sz="1000" spc="-95" dirty="0">
                          <a:latin typeface="함초롬바탕"/>
                          <a:cs typeface="함초롬바탕"/>
                        </a:rPr>
                        <a:t>교육</a:t>
                      </a:r>
                      <a:r>
                        <a:rPr sz="1000" spc="-150" dirty="0">
                          <a:latin typeface="함초롬바탕"/>
                          <a:cs typeface="함초롬바탕"/>
                        </a:rPr>
                        <a:t> </a:t>
                      </a:r>
                      <a:r>
                        <a:rPr sz="1000" spc="-100" dirty="0">
                          <a:latin typeface="함초롬바탕"/>
                          <a:cs typeface="함초롬바탕"/>
                        </a:rPr>
                        <a:t>시리즈</a:t>
                      </a:r>
                      <a:r>
                        <a:rPr sz="1000" spc="-125" dirty="0">
                          <a:latin typeface="함초롬바탕"/>
                          <a:cs typeface="함초롬바탕"/>
                        </a:rPr>
                        <a:t> </a:t>
                      </a:r>
                      <a:r>
                        <a:rPr sz="1000" spc="-25" dirty="0">
                          <a:latin typeface="함초롬바탕"/>
                          <a:cs typeface="함초롬바탕"/>
                        </a:rPr>
                        <a:t>개최</a:t>
                      </a:r>
                      <a:endParaRPr sz="1000" dirty="0">
                        <a:latin typeface="함초롬바탕"/>
                        <a:cs typeface="함초롬바탕"/>
                      </a:endParaRPr>
                    </a:p>
                    <a:p>
                      <a:pPr marL="190500" marR="552450" indent="-108585">
                        <a:lnSpc>
                          <a:spcPct val="100000"/>
                        </a:lnSpc>
                        <a:spcBef>
                          <a:spcPts val="395"/>
                        </a:spcBef>
                        <a:buFont typeface="Arial"/>
                        <a:buChar char="•"/>
                        <a:tabLst>
                          <a:tab pos="213995" algn="l"/>
                          <a:tab pos="3298190" algn="l"/>
                        </a:tabLst>
                      </a:pPr>
                      <a:r>
                        <a:rPr sz="1000" spc="-100" dirty="0">
                          <a:latin typeface="함초롬바탕"/>
                          <a:cs typeface="함초롬바탕"/>
                        </a:rPr>
                        <a:t>차세대</a:t>
                      </a:r>
                      <a:r>
                        <a:rPr sz="1000" spc="-135" dirty="0">
                          <a:latin typeface="함초롬바탕"/>
                          <a:cs typeface="함초롬바탕"/>
                        </a:rPr>
                        <a:t> </a:t>
                      </a:r>
                      <a:r>
                        <a:rPr sz="1000" spc="-75" dirty="0">
                          <a:latin typeface="함초롬돋움"/>
                          <a:cs typeface="함초롬돋움"/>
                        </a:rPr>
                        <a:t>AI</a:t>
                      </a:r>
                      <a:r>
                        <a:rPr sz="1000" spc="-155" dirty="0">
                          <a:latin typeface="함초롬돋움"/>
                          <a:cs typeface="함초롬돋움"/>
                        </a:rPr>
                        <a:t> </a:t>
                      </a:r>
                      <a:r>
                        <a:rPr sz="1000" spc="-45" dirty="0">
                          <a:latin typeface="함초롬돋움"/>
                          <a:cs typeface="함초롬돋움"/>
                        </a:rPr>
                        <a:t>PC</a:t>
                      </a:r>
                      <a:r>
                        <a:rPr sz="1000" spc="-155" dirty="0">
                          <a:latin typeface="함초롬돋움"/>
                          <a:cs typeface="함초롬돋움"/>
                        </a:rPr>
                        <a:t> </a:t>
                      </a:r>
                      <a:r>
                        <a:rPr sz="1000" spc="-100" dirty="0">
                          <a:latin typeface="함초롬바탕"/>
                          <a:cs typeface="함초롬바탕"/>
                        </a:rPr>
                        <a:t>기술에</a:t>
                      </a:r>
                      <a:r>
                        <a:rPr sz="1000" spc="-130" dirty="0">
                          <a:latin typeface="함초롬바탕"/>
                          <a:cs typeface="함초롬바탕"/>
                        </a:rPr>
                        <a:t> </a:t>
                      </a:r>
                      <a:r>
                        <a:rPr sz="1000" spc="-95" dirty="0">
                          <a:latin typeface="함초롬바탕"/>
                          <a:cs typeface="함초롬바탕"/>
                        </a:rPr>
                        <a:t>집중하며</a:t>
                      </a:r>
                      <a:r>
                        <a:rPr sz="1000" spc="-95" dirty="0">
                          <a:latin typeface="함초롬돋움"/>
                          <a:cs typeface="함초롬돋움"/>
                        </a:rPr>
                        <a:t>,</a:t>
                      </a:r>
                      <a:r>
                        <a:rPr sz="1000" spc="-114" dirty="0">
                          <a:latin typeface="함초롬돋움"/>
                          <a:cs typeface="함초롬돋움"/>
                        </a:rPr>
                        <a:t> </a:t>
                      </a:r>
                      <a:r>
                        <a:rPr sz="1000" spc="-70" dirty="0">
                          <a:latin typeface="함초롬돋움"/>
                          <a:cs typeface="함초롬돋움"/>
                        </a:rPr>
                        <a:t>PC</a:t>
                      </a:r>
                      <a:r>
                        <a:rPr sz="1000" spc="-70" dirty="0">
                          <a:latin typeface="함초롬바탕"/>
                          <a:cs typeface="함초롬바탕"/>
                        </a:rPr>
                        <a:t>와</a:t>
                      </a:r>
                      <a:r>
                        <a:rPr sz="1000" spc="-155" dirty="0">
                          <a:latin typeface="함초롬바탕"/>
                          <a:cs typeface="함초롬바탕"/>
                        </a:rPr>
                        <a:t> </a:t>
                      </a:r>
                      <a:r>
                        <a:rPr sz="1000" spc="-100" dirty="0">
                          <a:latin typeface="함초롬바탕"/>
                          <a:cs typeface="함초롬바탕"/>
                        </a:rPr>
                        <a:t>데이터</a:t>
                      </a:r>
                      <a:r>
                        <a:rPr sz="1000" spc="-120" dirty="0">
                          <a:latin typeface="함초롬바탕"/>
                          <a:cs typeface="함초롬바탕"/>
                        </a:rPr>
                        <a:t> </a:t>
                      </a:r>
                      <a:r>
                        <a:rPr sz="1000" spc="-100" dirty="0">
                          <a:latin typeface="함초롬바탕"/>
                          <a:cs typeface="함초롬바탕"/>
                        </a:rPr>
                        <a:t>센터에</a:t>
                      </a:r>
                      <a:r>
                        <a:rPr sz="1000" spc="-130" dirty="0">
                          <a:latin typeface="함초롬바탕"/>
                          <a:cs typeface="함초롬바탕"/>
                        </a:rPr>
                        <a:t> </a:t>
                      </a:r>
                      <a:r>
                        <a:rPr sz="1000" spc="-100" dirty="0">
                          <a:latin typeface="함초롬바탕"/>
                          <a:cs typeface="함초롬바탕"/>
                        </a:rPr>
                        <a:t>탁월한</a:t>
                      </a:r>
                      <a:r>
                        <a:rPr sz="1000" spc="-130" dirty="0">
                          <a:latin typeface="함초롬바탕"/>
                          <a:cs typeface="함초롬바탕"/>
                        </a:rPr>
                        <a:t> </a:t>
                      </a:r>
                      <a:r>
                        <a:rPr sz="1000" spc="-25" dirty="0">
                          <a:latin typeface="함초롬돋움"/>
                          <a:cs typeface="함초롬돋움"/>
                        </a:rPr>
                        <a:t>AI</a:t>
                      </a:r>
                      <a:r>
                        <a:rPr sz="1000" dirty="0">
                          <a:latin typeface="함초롬돋움"/>
                          <a:cs typeface="함초롬돋움"/>
                        </a:rPr>
                        <a:t>	</a:t>
                      </a:r>
                      <a:r>
                        <a:rPr sz="1000" spc="-95" dirty="0">
                          <a:latin typeface="함초롬바탕"/>
                          <a:cs typeface="함초롬바탕"/>
                        </a:rPr>
                        <a:t>능과</a:t>
                      </a:r>
                      <a:r>
                        <a:rPr sz="1000" spc="-150" dirty="0">
                          <a:latin typeface="함초롬바탕"/>
                          <a:cs typeface="함초롬바탕"/>
                        </a:rPr>
                        <a:t> </a:t>
                      </a:r>
                      <a:r>
                        <a:rPr sz="1000" spc="-95" dirty="0">
                          <a:latin typeface="함초롬바탕"/>
                          <a:cs typeface="함초롬바탕"/>
                        </a:rPr>
                        <a:t>전력</a:t>
                      </a:r>
                      <a:r>
                        <a:rPr sz="1000" spc="-165" dirty="0">
                          <a:latin typeface="함초롬바탕"/>
                          <a:cs typeface="함초롬바탕"/>
                        </a:rPr>
                        <a:t> </a:t>
                      </a:r>
                      <a:r>
                        <a:rPr sz="1000" dirty="0">
                          <a:latin typeface="함초롬바탕"/>
                          <a:cs typeface="함초롬바탕"/>
                        </a:rPr>
                        <a:t>효율</a:t>
                      </a:r>
                      <a:r>
                        <a:rPr sz="1000" spc="380" dirty="0">
                          <a:latin typeface="함초롬바탕"/>
                          <a:cs typeface="함초롬바탕"/>
                        </a:rPr>
                        <a:t> </a:t>
                      </a:r>
                      <a:r>
                        <a:rPr sz="1000" spc="-65" dirty="0">
                          <a:latin typeface="함초롬바탕"/>
                          <a:cs typeface="함초롬바탕"/>
                        </a:rPr>
                        <a:t>을</a:t>
                      </a:r>
                      <a:r>
                        <a:rPr sz="1000" spc="-125" dirty="0">
                          <a:latin typeface="함초롬바탕"/>
                          <a:cs typeface="함초롬바탕"/>
                        </a:rPr>
                        <a:t> </a:t>
                      </a:r>
                      <a:r>
                        <a:rPr sz="1000" spc="-95" dirty="0">
                          <a:latin typeface="함초롬바탕"/>
                          <a:cs typeface="함초롬바탕"/>
                        </a:rPr>
                        <a:t>대규모로 </a:t>
                      </a:r>
                      <a:r>
                        <a:rPr sz="1000" spc="-110" dirty="0">
                          <a:latin typeface="함초롬바탕"/>
                          <a:cs typeface="함초롬바탕"/>
                        </a:rPr>
                        <a:t>제공하고자</a:t>
                      </a:r>
                      <a:r>
                        <a:rPr sz="1000" spc="-105" dirty="0">
                          <a:latin typeface="함초롬바탕"/>
                          <a:cs typeface="함초롬바탕"/>
                        </a:rPr>
                        <a:t> </a:t>
                      </a:r>
                      <a:r>
                        <a:rPr sz="1000" spc="-95" dirty="0">
                          <a:latin typeface="함초롬바탕"/>
                          <a:cs typeface="함초롬바탕"/>
                        </a:rPr>
                        <a:t>하는</a:t>
                      </a:r>
                      <a:r>
                        <a:rPr sz="1000" spc="-125" dirty="0">
                          <a:latin typeface="함초롬바탕"/>
                          <a:cs typeface="함초롬바탕"/>
                        </a:rPr>
                        <a:t> </a:t>
                      </a:r>
                      <a:r>
                        <a:rPr sz="1000" spc="-100" dirty="0">
                          <a:latin typeface="함초롬바탕"/>
                          <a:cs typeface="함초롬바탕"/>
                        </a:rPr>
                        <a:t>동사의</a:t>
                      </a:r>
                      <a:r>
                        <a:rPr sz="1000" spc="-130" dirty="0">
                          <a:latin typeface="함초롬바탕"/>
                          <a:cs typeface="함초롬바탕"/>
                        </a:rPr>
                        <a:t> </a:t>
                      </a:r>
                      <a:r>
                        <a:rPr sz="1000" spc="-100" dirty="0">
                          <a:latin typeface="함초롬바탕"/>
                          <a:cs typeface="함초롬바탕"/>
                        </a:rPr>
                        <a:t>비전을</a:t>
                      </a:r>
                      <a:r>
                        <a:rPr sz="1000" spc="-130" dirty="0">
                          <a:latin typeface="함초롬바탕"/>
                          <a:cs typeface="함초롬바탕"/>
                        </a:rPr>
                        <a:t> </a:t>
                      </a:r>
                      <a:r>
                        <a:rPr sz="1000" spc="-25" dirty="0">
                          <a:latin typeface="함초롬바탕"/>
                          <a:cs typeface="함초롬바탕"/>
                        </a:rPr>
                        <a:t>강조함</a:t>
                      </a:r>
                      <a:endParaRPr sz="1000" dirty="0">
                        <a:latin typeface="함초롬바탕"/>
                        <a:cs typeface="함초롬바탕"/>
                      </a:endParaRPr>
                    </a:p>
                    <a:p>
                      <a:pPr marL="191135" marR="37465" indent="-108585">
                        <a:lnSpc>
                          <a:spcPct val="100000"/>
                        </a:lnSpc>
                        <a:spcBef>
                          <a:spcPts val="409"/>
                        </a:spcBef>
                        <a:buFont typeface="Arial"/>
                        <a:buChar char="•"/>
                        <a:tabLst>
                          <a:tab pos="300355" algn="l"/>
                        </a:tabLst>
                      </a:pPr>
                      <a:r>
                        <a:rPr sz="1000" spc="-90" dirty="0">
                          <a:latin typeface="함초롬돋움"/>
                          <a:cs typeface="함초롬돋움"/>
                        </a:rPr>
                        <a:t>AI</a:t>
                      </a:r>
                      <a:r>
                        <a:rPr sz="1000" spc="-90" dirty="0">
                          <a:latin typeface="함초롬바탕"/>
                          <a:cs typeface="함초롬바탕"/>
                        </a:rPr>
                        <a:t>가</a:t>
                      </a:r>
                      <a:r>
                        <a:rPr sz="1000" spc="-160" dirty="0">
                          <a:latin typeface="함초롬바탕"/>
                          <a:cs typeface="함초롬바탕"/>
                        </a:rPr>
                        <a:t> </a:t>
                      </a:r>
                      <a:r>
                        <a:rPr sz="1000" dirty="0">
                          <a:latin typeface="함초롬바탕"/>
                          <a:cs typeface="함초롬바탕"/>
                        </a:rPr>
                        <a:t>내</a:t>
                      </a:r>
                      <a:r>
                        <a:rPr sz="1000" spc="125" dirty="0">
                          <a:latin typeface="함초롬바탕"/>
                          <a:cs typeface="함초롬바탕"/>
                        </a:rPr>
                        <a:t>  </a:t>
                      </a:r>
                      <a:r>
                        <a:rPr sz="1000" spc="-65" dirty="0">
                          <a:latin typeface="함초롬바탕"/>
                          <a:cs typeface="함초롬바탕"/>
                        </a:rPr>
                        <a:t>된</a:t>
                      </a:r>
                      <a:r>
                        <a:rPr sz="1000" spc="-145" dirty="0">
                          <a:latin typeface="함초롬바탕"/>
                          <a:cs typeface="함초롬바탕"/>
                        </a:rPr>
                        <a:t> </a:t>
                      </a:r>
                      <a:r>
                        <a:rPr sz="1000" spc="-100" dirty="0">
                          <a:latin typeface="함초롬바탕"/>
                          <a:cs typeface="함초롬바탕"/>
                        </a:rPr>
                        <a:t>인텔의</a:t>
                      </a:r>
                      <a:r>
                        <a:rPr sz="1000" spc="-130" dirty="0">
                          <a:latin typeface="함초롬바탕"/>
                          <a:cs typeface="함초롬바탕"/>
                        </a:rPr>
                        <a:t> </a:t>
                      </a:r>
                      <a:r>
                        <a:rPr sz="1000" spc="-100" dirty="0">
                          <a:latin typeface="함초롬바탕"/>
                          <a:cs typeface="함초롬바탕"/>
                        </a:rPr>
                        <a:t>차세대</a:t>
                      </a:r>
                      <a:r>
                        <a:rPr sz="1000" spc="-145" dirty="0">
                          <a:latin typeface="함초롬바탕"/>
                          <a:cs typeface="함초롬바탕"/>
                        </a:rPr>
                        <a:t> </a:t>
                      </a:r>
                      <a:r>
                        <a:rPr sz="1000" spc="-110" dirty="0">
                          <a:latin typeface="함초롬바탕"/>
                          <a:cs typeface="함초롬바탕"/>
                        </a:rPr>
                        <a:t>아키텍처를</a:t>
                      </a:r>
                      <a:r>
                        <a:rPr sz="1000" spc="-114" dirty="0">
                          <a:latin typeface="함초롬바탕"/>
                          <a:cs typeface="함초롬바탕"/>
                        </a:rPr>
                        <a:t> </a:t>
                      </a:r>
                      <a:r>
                        <a:rPr sz="1000" spc="-100" dirty="0">
                          <a:latin typeface="함초롬바탕"/>
                          <a:cs typeface="함초롬바탕"/>
                        </a:rPr>
                        <a:t>공개할</a:t>
                      </a:r>
                      <a:r>
                        <a:rPr sz="1000" spc="-130" dirty="0">
                          <a:latin typeface="함초롬바탕"/>
                          <a:cs typeface="함초롬바탕"/>
                        </a:rPr>
                        <a:t> </a:t>
                      </a:r>
                      <a:r>
                        <a:rPr sz="1000" spc="-95" dirty="0">
                          <a:latin typeface="함초롬바탕"/>
                          <a:cs typeface="함초롬바탕"/>
                        </a:rPr>
                        <a:t>예정으로</a:t>
                      </a:r>
                      <a:r>
                        <a:rPr sz="1000" spc="-95" dirty="0">
                          <a:latin typeface="함초롬돋움"/>
                          <a:cs typeface="함초롬돋움"/>
                        </a:rPr>
                        <a:t>,</a:t>
                      </a:r>
                      <a:r>
                        <a:rPr sz="1000" spc="-130" dirty="0">
                          <a:latin typeface="함초롬돋움"/>
                          <a:cs typeface="함초롬돋움"/>
                        </a:rPr>
                        <a:t> </a:t>
                      </a:r>
                      <a:r>
                        <a:rPr sz="1000" spc="-75" dirty="0">
                          <a:latin typeface="함초롬돋움"/>
                          <a:cs typeface="함초롬돋움"/>
                        </a:rPr>
                        <a:t>AI</a:t>
                      </a:r>
                      <a:r>
                        <a:rPr sz="1000" spc="-170" dirty="0">
                          <a:latin typeface="함초롬돋움"/>
                          <a:cs typeface="함초롬돋움"/>
                        </a:rPr>
                        <a:t> </a:t>
                      </a:r>
                      <a:r>
                        <a:rPr sz="1000" spc="-95" dirty="0">
                          <a:latin typeface="함초롬바탕"/>
                          <a:cs typeface="함초롬바탕"/>
                        </a:rPr>
                        <a:t>강화</a:t>
                      </a:r>
                      <a:r>
                        <a:rPr sz="1000" spc="-155" dirty="0">
                          <a:latin typeface="함초롬바탕"/>
                          <a:cs typeface="함초롬바탕"/>
                        </a:rPr>
                        <a:t> </a:t>
                      </a:r>
                      <a:r>
                        <a:rPr sz="1000" dirty="0">
                          <a:latin typeface="함초롬바탕"/>
                          <a:cs typeface="함초롬바탕"/>
                        </a:rPr>
                        <a:t>고</a:t>
                      </a:r>
                      <a:r>
                        <a:rPr sz="1000" spc="125" dirty="0">
                          <a:latin typeface="함초롬바탕"/>
                          <a:cs typeface="함초롬바탕"/>
                        </a:rPr>
                        <a:t>  </a:t>
                      </a:r>
                      <a:r>
                        <a:rPr sz="1000" spc="-65" dirty="0">
                          <a:latin typeface="함초롬바탕"/>
                          <a:cs typeface="함초롬바탕"/>
                        </a:rPr>
                        <a:t>능</a:t>
                      </a:r>
                      <a:r>
                        <a:rPr sz="1000" spc="-135" dirty="0">
                          <a:latin typeface="함초롬바탕"/>
                          <a:cs typeface="함초롬바탕"/>
                        </a:rPr>
                        <a:t> </a:t>
                      </a:r>
                      <a:r>
                        <a:rPr sz="1000" spc="-90" dirty="0">
                          <a:latin typeface="함초롬바탕"/>
                          <a:cs typeface="함초롬바탕"/>
                        </a:rPr>
                        <a:t>컴퓨팅</a:t>
                      </a:r>
                      <a:r>
                        <a:rPr sz="1000" spc="-90" dirty="0">
                          <a:latin typeface="함초롬돋움"/>
                          <a:cs typeface="함초롬돋움"/>
                        </a:rPr>
                        <a:t>,</a:t>
                      </a:r>
                      <a:r>
                        <a:rPr sz="1000" spc="-135" dirty="0">
                          <a:latin typeface="함초롬돋움"/>
                          <a:cs typeface="함초롬돋움"/>
                        </a:rPr>
                        <a:t> </a:t>
                      </a:r>
                      <a:r>
                        <a:rPr sz="1000" spc="-100" dirty="0">
                          <a:latin typeface="함초롬바탕"/>
                          <a:cs typeface="함초롬바탕"/>
                        </a:rPr>
                        <a:t>지능형</a:t>
                      </a:r>
                      <a:r>
                        <a:rPr sz="1000" spc="-145" dirty="0">
                          <a:latin typeface="함초롬바탕"/>
                          <a:cs typeface="함초롬바탕"/>
                        </a:rPr>
                        <a:t> </a:t>
                      </a:r>
                      <a:r>
                        <a:rPr sz="1000" spc="-95" dirty="0">
                          <a:latin typeface="함초롬바탕"/>
                          <a:cs typeface="함초롬바탕"/>
                        </a:rPr>
                        <a:t>전력관리</a:t>
                      </a:r>
                      <a:r>
                        <a:rPr sz="1000" spc="-95" dirty="0">
                          <a:latin typeface="함초롬돋움"/>
                          <a:cs typeface="함초롬돋움"/>
                        </a:rPr>
                        <a:t>,</a:t>
                      </a:r>
                      <a:r>
                        <a:rPr sz="1000" spc="-125" dirty="0">
                          <a:latin typeface="함초롬돋움"/>
                          <a:cs typeface="함초롬돋움"/>
                        </a:rPr>
                        <a:t> </a:t>
                      </a:r>
                      <a:r>
                        <a:rPr sz="1000" spc="-25" dirty="0" err="1">
                          <a:latin typeface="함초롬바탕"/>
                          <a:cs typeface="함초롬바탕"/>
                        </a:rPr>
                        <a:t>개방형</a:t>
                      </a:r>
                      <a:r>
                        <a:rPr sz="1000" spc="-25" dirty="0">
                          <a:latin typeface="함초롬바탕"/>
                          <a:cs typeface="함초롬바탕"/>
                        </a:rPr>
                        <a:t> </a:t>
                      </a:r>
                      <a:r>
                        <a:rPr lang="en-US" sz="1000" spc="-25" dirty="0">
                          <a:latin typeface="함초롬바탕"/>
                          <a:cs typeface="함초롬바탕"/>
                        </a:rPr>
                        <a:t> </a:t>
                      </a:r>
                      <a:r>
                        <a:rPr lang="ko-KR" altLang="en-US" sz="1000" spc="-25" dirty="0">
                          <a:latin typeface="함초롬바탕"/>
                          <a:cs typeface="함초롬바탕"/>
                        </a:rPr>
                        <a:t>생</a:t>
                      </a:r>
                      <a:r>
                        <a:rPr sz="1000" spc="-100" dirty="0" err="1">
                          <a:latin typeface="함초롬바탕"/>
                          <a:cs typeface="함초롬바탕"/>
                        </a:rPr>
                        <a:t>태계에</a:t>
                      </a:r>
                      <a:r>
                        <a:rPr sz="1000" spc="-125" dirty="0">
                          <a:latin typeface="함초롬바탕"/>
                          <a:cs typeface="함초롬바탕"/>
                        </a:rPr>
                        <a:t> </a:t>
                      </a:r>
                      <a:r>
                        <a:rPr sz="1000" spc="-100" dirty="0">
                          <a:latin typeface="함초롬바탕"/>
                          <a:cs typeface="함초롬바탕"/>
                        </a:rPr>
                        <a:t>기반한</a:t>
                      </a:r>
                      <a:r>
                        <a:rPr sz="1000" spc="-120" dirty="0">
                          <a:latin typeface="함초롬바탕"/>
                          <a:cs typeface="함초롬바탕"/>
                        </a:rPr>
                        <a:t> </a:t>
                      </a:r>
                      <a:r>
                        <a:rPr sz="1000" spc="-110" dirty="0">
                          <a:latin typeface="함초롬바탕"/>
                          <a:cs typeface="함초롬바탕"/>
                        </a:rPr>
                        <a:t>소프트웨어</a:t>
                      </a:r>
                      <a:r>
                        <a:rPr sz="1000" spc="-100" dirty="0">
                          <a:latin typeface="함초롬바탕"/>
                          <a:cs typeface="함초롬바탕"/>
                        </a:rPr>
                        <a:t> </a:t>
                      </a:r>
                      <a:r>
                        <a:rPr sz="1000" spc="-95" dirty="0">
                          <a:latin typeface="함초롬바탕"/>
                          <a:cs typeface="함초롬바탕"/>
                        </a:rPr>
                        <a:t>등을</a:t>
                      </a:r>
                      <a:r>
                        <a:rPr sz="1000" spc="-150" dirty="0">
                          <a:latin typeface="함초롬바탕"/>
                          <a:cs typeface="함초롬바탕"/>
                        </a:rPr>
                        <a:t> </a:t>
                      </a:r>
                      <a:r>
                        <a:rPr sz="1000" spc="-95" dirty="0">
                          <a:latin typeface="함초롬바탕"/>
                          <a:cs typeface="함초롬바탕"/>
                        </a:rPr>
                        <a:t>통해</a:t>
                      </a:r>
                      <a:r>
                        <a:rPr sz="1000" spc="-130" dirty="0">
                          <a:latin typeface="함초롬바탕"/>
                          <a:cs typeface="함초롬바탕"/>
                        </a:rPr>
                        <a:t> </a:t>
                      </a:r>
                      <a:r>
                        <a:rPr sz="1000" spc="-100" dirty="0">
                          <a:latin typeface="함초롬바탕"/>
                          <a:cs typeface="함초롬바탕"/>
                        </a:rPr>
                        <a:t>자동차</a:t>
                      </a:r>
                      <a:r>
                        <a:rPr sz="1000" spc="-135" dirty="0">
                          <a:latin typeface="함초롬바탕"/>
                          <a:cs typeface="함초롬바탕"/>
                        </a:rPr>
                        <a:t> </a:t>
                      </a:r>
                      <a:r>
                        <a:rPr sz="1000" spc="-100" dirty="0">
                          <a:latin typeface="함초롬바탕"/>
                          <a:cs typeface="함초롬바탕"/>
                        </a:rPr>
                        <a:t>미래의</a:t>
                      </a:r>
                      <a:r>
                        <a:rPr sz="1000" spc="-130" dirty="0">
                          <a:latin typeface="함초롬바탕"/>
                          <a:cs typeface="함초롬바탕"/>
                        </a:rPr>
                        <a:t> </a:t>
                      </a:r>
                      <a:r>
                        <a:rPr sz="1000" spc="-100" dirty="0">
                          <a:latin typeface="함초롬바탕"/>
                          <a:cs typeface="함초롬바탕"/>
                        </a:rPr>
                        <a:t>변화에</a:t>
                      </a:r>
                      <a:r>
                        <a:rPr sz="1000" spc="-120" dirty="0">
                          <a:latin typeface="함초롬바탕"/>
                          <a:cs typeface="함초롬바탕"/>
                        </a:rPr>
                        <a:t> </a:t>
                      </a:r>
                      <a:r>
                        <a:rPr sz="1000" spc="-25" dirty="0">
                          <a:latin typeface="함초롬바탕"/>
                          <a:cs typeface="함초롬바탕"/>
                        </a:rPr>
                        <a:t>집중함</a:t>
                      </a:r>
                      <a:endParaRPr sz="1000" dirty="0">
                        <a:latin typeface="함초롬바탕"/>
                        <a:cs typeface="함초롬바탕"/>
                      </a:endParaRPr>
                    </a:p>
                  </a:txBody>
                  <a:tcPr marL="0" marR="0" marT="4445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0"/>
                  </a:ext>
                </a:extLst>
              </a:tr>
              <a:tr h="1115060">
                <a:tc>
                  <a:txBody>
                    <a:bodyPr/>
                    <a:lstStyle/>
                    <a:p>
                      <a:pPr>
                        <a:lnSpc>
                          <a:spcPct val="100000"/>
                        </a:lnSpc>
                      </a:pPr>
                      <a:endParaRPr sz="1500">
                        <a:latin typeface="Times New Roman"/>
                        <a:cs typeface="Times New Roman"/>
                      </a:endParaRPr>
                    </a:p>
                    <a:p>
                      <a:pPr>
                        <a:lnSpc>
                          <a:spcPct val="100000"/>
                        </a:lnSpc>
                        <a:spcBef>
                          <a:spcPts val="40"/>
                        </a:spcBef>
                      </a:pPr>
                      <a:endParaRPr sz="1700">
                        <a:latin typeface="Times New Roman"/>
                        <a:cs typeface="Times New Roman"/>
                      </a:endParaRPr>
                    </a:p>
                    <a:p>
                      <a:pPr algn="ctr">
                        <a:lnSpc>
                          <a:spcPct val="100000"/>
                        </a:lnSpc>
                      </a:pPr>
                      <a:r>
                        <a:rPr sz="1050" b="1" spc="-25" dirty="0">
                          <a:latin typeface="함초롬바탕"/>
                          <a:cs typeface="함초롬바탕"/>
                        </a:rPr>
                        <a:t>퀄컴</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pPr>
                      <a:endParaRPr sz="1500">
                        <a:latin typeface="Times New Roman"/>
                        <a:cs typeface="Times New Roman"/>
                      </a:endParaRPr>
                    </a:p>
                    <a:p>
                      <a:pPr>
                        <a:lnSpc>
                          <a:spcPct val="100000"/>
                        </a:lnSpc>
                        <a:spcBef>
                          <a:spcPts val="40"/>
                        </a:spcBef>
                      </a:pPr>
                      <a:endParaRPr sz="1700">
                        <a:latin typeface="Times New Roman"/>
                        <a:cs typeface="Times New Roman"/>
                      </a:endParaRPr>
                    </a:p>
                    <a:p>
                      <a:pPr marR="80645" algn="r">
                        <a:lnSpc>
                          <a:spcPct val="100000"/>
                        </a:lnSpc>
                      </a:pPr>
                      <a:r>
                        <a:rPr sz="1050" b="1" spc="-25" dirty="0">
                          <a:latin typeface="함초롬바탕"/>
                          <a:cs typeface="함초롬바탕"/>
                        </a:rPr>
                        <a:t>미국</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tcPr>
                </a:tc>
                <a:tc>
                  <a:txBody>
                    <a:bodyPr/>
                    <a:lstStyle/>
                    <a:p>
                      <a:pPr marL="190500" indent="-108585">
                        <a:lnSpc>
                          <a:spcPct val="100000"/>
                        </a:lnSpc>
                        <a:spcBef>
                          <a:spcPts val="350"/>
                        </a:spcBef>
                        <a:buFont typeface="Arial"/>
                        <a:buChar char="•"/>
                        <a:tabLst>
                          <a:tab pos="191135" algn="l"/>
                        </a:tabLst>
                      </a:pPr>
                      <a:r>
                        <a:rPr sz="1000" spc="-110" dirty="0">
                          <a:latin typeface="함초롬바탕"/>
                          <a:cs typeface="함초롬바탕"/>
                        </a:rPr>
                        <a:t>스냅드래곤</a:t>
                      </a:r>
                      <a:r>
                        <a:rPr sz="1000" spc="-120" dirty="0">
                          <a:latin typeface="함초롬바탕"/>
                          <a:cs typeface="함초롬바탕"/>
                        </a:rPr>
                        <a:t> </a:t>
                      </a:r>
                      <a:r>
                        <a:rPr sz="1000" spc="-100" dirty="0">
                          <a:latin typeface="함초롬바탕"/>
                          <a:cs typeface="함초롬바탕"/>
                        </a:rPr>
                        <a:t>플랫폼</a:t>
                      </a:r>
                      <a:r>
                        <a:rPr sz="1000" spc="-140" dirty="0">
                          <a:latin typeface="함초롬바탕"/>
                          <a:cs typeface="함초롬바탕"/>
                        </a:rPr>
                        <a:t> </a:t>
                      </a:r>
                      <a:r>
                        <a:rPr sz="1000" spc="-100" dirty="0">
                          <a:latin typeface="함초롬바탕"/>
                          <a:cs typeface="함초롬바탕"/>
                        </a:rPr>
                        <a:t>중심의</a:t>
                      </a:r>
                      <a:r>
                        <a:rPr sz="1000" spc="-130" dirty="0">
                          <a:latin typeface="함초롬바탕"/>
                          <a:cs typeface="함초롬바탕"/>
                        </a:rPr>
                        <a:t> </a:t>
                      </a:r>
                      <a:r>
                        <a:rPr sz="1000" spc="-95" dirty="0">
                          <a:latin typeface="함초롬바탕"/>
                          <a:cs typeface="함초롬바탕"/>
                        </a:rPr>
                        <a:t>첨단</a:t>
                      </a:r>
                      <a:r>
                        <a:rPr sz="1000" spc="-155" dirty="0">
                          <a:latin typeface="함초롬바탕"/>
                          <a:cs typeface="함초롬바탕"/>
                        </a:rPr>
                        <a:t> </a:t>
                      </a:r>
                      <a:r>
                        <a:rPr sz="1000" spc="-95" dirty="0">
                          <a:latin typeface="함초롬바탕"/>
                          <a:cs typeface="함초롬바탕"/>
                        </a:rPr>
                        <a:t>기술</a:t>
                      </a:r>
                      <a:r>
                        <a:rPr sz="1000" spc="-145" dirty="0">
                          <a:latin typeface="함초롬바탕"/>
                          <a:cs typeface="함초롬바탕"/>
                        </a:rPr>
                        <a:t> </a:t>
                      </a:r>
                      <a:r>
                        <a:rPr sz="1000" spc="-100" dirty="0">
                          <a:latin typeface="함초롬바탕"/>
                          <a:cs typeface="함초롬바탕"/>
                        </a:rPr>
                        <a:t>선보일</a:t>
                      </a:r>
                      <a:r>
                        <a:rPr sz="1000" spc="-140" dirty="0">
                          <a:latin typeface="함초롬바탕"/>
                          <a:cs typeface="함초롬바탕"/>
                        </a:rPr>
                        <a:t> </a:t>
                      </a:r>
                      <a:r>
                        <a:rPr sz="1000" spc="-105" dirty="0">
                          <a:latin typeface="함초롬바탕"/>
                          <a:cs typeface="함초롬바탕"/>
                        </a:rPr>
                        <a:t>예정으로,</a:t>
                      </a:r>
                      <a:r>
                        <a:rPr sz="1000" spc="-125" dirty="0">
                          <a:latin typeface="함초롬바탕"/>
                          <a:cs typeface="함초롬바탕"/>
                        </a:rPr>
                        <a:t> </a:t>
                      </a:r>
                      <a:r>
                        <a:rPr sz="1000" spc="-110" dirty="0">
                          <a:latin typeface="함초롬바탕"/>
                          <a:cs typeface="함초롬바탕"/>
                        </a:rPr>
                        <a:t>‘스냅드래곤</a:t>
                      </a:r>
                      <a:r>
                        <a:rPr sz="1000" spc="-114" dirty="0">
                          <a:latin typeface="함초롬바탕"/>
                          <a:cs typeface="함초롬바탕"/>
                        </a:rPr>
                        <a:t> </a:t>
                      </a:r>
                      <a:r>
                        <a:rPr sz="1000" dirty="0">
                          <a:latin typeface="함초롬돋움"/>
                          <a:cs typeface="함초롬돋움"/>
                        </a:rPr>
                        <a:t>8</a:t>
                      </a:r>
                      <a:r>
                        <a:rPr sz="1000" spc="-180" dirty="0">
                          <a:latin typeface="함초롬돋움"/>
                          <a:cs typeface="함초롬돋움"/>
                        </a:rPr>
                        <a:t> </a:t>
                      </a:r>
                      <a:r>
                        <a:rPr sz="1000" spc="-100" dirty="0">
                          <a:latin typeface="함초롬바탕"/>
                          <a:cs typeface="함초롬바탕"/>
                        </a:rPr>
                        <a:t>엘리트</a:t>
                      </a:r>
                      <a:r>
                        <a:rPr sz="1000" spc="-100" dirty="0">
                          <a:latin typeface="함초롬돋움"/>
                          <a:cs typeface="함초롬돋움"/>
                        </a:rPr>
                        <a:t>’</a:t>
                      </a:r>
                      <a:r>
                        <a:rPr sz="1000" spc="-100" dirty="0">
                          <a:latin typeface="함초롬바탕"/>
                          <a:cs typeface="함초롬바탕"/>
                        </a:rPr>
                        <a:t>는</a:t>
                      </a:r>
                      <a:r>
                        <a:rPr sz="1000" spc="-130" dirty="0">
                          <a:latin typeface="함초롬바탕"/>
                          <a:cs typeface="함초롬바탕"/>
                        </a:rPr>
                        <a:t> </a:t>
                      </a:r>
                      <a:r>
                        <a:rPr sz="1000" spc="-95" dirty="0">
                          <a:latin typeface="함초롬바탕"/>
                          <a:cs typeface="함초롬바탕"/>
                        </a:rPr>
                        <a:t>전력</a:t>
                      </a:r>
                      <a:r>
                        <a:rPr sz="1000" spc="-140" dirty="0">
                          <a:latin typeface="함초롬바탕"/>
                          <a:cs typeface="함초롬바탕"/>
                        </a:rPr>
                        <a:t> </a:t>
                      </a:r>
                      <a:r>
                        <a:rPr sz="1000" spc="-95" dirty="0">
                          <a:latin typeface="함초롬바탕"/>
                          <a:cs typeface="함초롬바탕"/>
                        </a:rPr>
                        <a:t>대비</a:t>
                      </a:r>
                      <a:r>
                        <a:rPr sz="1000" spc="-160" dirty="0">
                          <a:latin typeface="함초롬바탕"/>
                          <a:cs typeface="함초롬바탕"/>
                        </a:rPr>
                        <a:t> </a:t>
                      </a:r>
                      <a:r>
                        <a:rPr sz="1000" dirty="0">
                          <a:latin typeface="함초롬돋움"/>
                          <a:cs typeface="함초롬돋움"/>
                        </a:rPr>
                        <a:t>AI</a:t>
                      </a:r>
                      <a:r>
                        <a:rPr sz="1000" spc="220" dirty="0">
                          <a:latin typeface="함초롬돋움"/>
                          <a:cs typeface="함초롬돋움"/>
                        </a:rPr>
                        <a:t>  </a:t>
                      </a:r>
                      <a:r>
                        <a:rPr sz="1000" spc="-95" dirty="0">
                          <a:latin typeface="함초롬바탕"/>
                          <a:cs typeface="함초롬바탕"/>
                        </a:rPr>
                        <a:t>능을</a:t>
                      </a:r>
                      <a:r>
                        <a:rPr sz="1000" spc="-125" dirty="0">
                          <a:latin typeface="함초롬바탕"/>
                          <a:cs typeface="함초롬바탕"/>
                        </a:rPr>
                        <a:t> </a:t>
                      </a:r>
                      <a:r>
                        <a:rPr sz="1000" spc="-25" dirty="0">
                          <a:latin typeface="함초롬돋움"/>
                          <a:cs typeface="함초롬돋움"/>
                        </a:rPr>
                        <a:t>45%</a:t>
                      </a:r>
                      <a:endParaRPr sz="1000" dirty="0">
                        <a:latin typeface="함초롬돋움"/>
                        <a:cs typeface="함초롬돋움"/>
                      </a:endParaRPr>
                    </a:p>
                    <a:p>
                      <a:pPr marL="190500">
                        <a:lnSpc>
                          <a:spcPct val="100000"/>
                        </a:lnSpc>
                      </a:pPr>
                      <a:r>
                        <a:rPr sz="1000" dirty="0">
                          <a:latin typeface="함초롬바탕"/>
                          <a:cs typeface="함초롬바탕"/>
                        </a:rPr>
                        <a:t>향</a:t>
                      </a:r>
                      <a:r>
                        <a:rPr sz="1000" spc="360" dirty="0">
                          <a:latin typeface="함초롬바탕"/>
                          <a:cs typeface="함초롬바탕"/>
                        </a:rPr>
                        <a:t> </a:t>
                      </a:r>
                      <a:r>
                        <a:rPr sz="1000" spc="-65" dirty="0">
                          <a:latin typeface="함초롬바탕"/>
                          <a:cs typeface="함초롬바탕"/>
                        </a:rPr>
                        <a:t>한</a:t>
                      </a:r>
                      <a:r>
                        <a:rPr sz="1000" spc="-150" dirty="0">
                          <a:latin typeface="함초롬바탕"/>
                          <a:cs typeface="함초롬바탕"/>
                        </a:rPr>
                        <a:t> </a:t>
                      </a:r>
                      <a:r>
                        <a:rPr sz="1000" dirty="0">
                          <a:latin typeface="함초롬바탕"/>
                          <a:cs typeface="함초롬바탕"/>
                        </a:rPr>
                        <a:t>고</a:t>
                      </a:r>
                      <a:r>
                        <a:rPr sz="1000" spc="445" dirty="0">
                          <a:latin typeface="함초롬바탕"/>
                          <a:cs typeface="함초롬바탕"/>
                        </a:rPr>
                        <a:t> </a:t>
                      </a:r>
                      <a:r>
                        <a:rPr sz="1000" spc="-65" dirty="0">
                          <a:latin typeface="함초롬바탕"/>
                          <a:cs typeface="함초롬바탕"/>
                        </a:rPr>
                        <a:t>능</a:t>
                      </a:r>
                      <a:r>
                        <a:rPr sz="1000" spc="-140" dirty="0">
                          <a:latin typeface="함초롬바탕"/>
                          <a:cs typeface="함초롬바탕"/>
                        </a:rPr>
                        <a:t> </a:t>
                      </a:r>
                      <a:r>
                        <a:rPr sz="1000" spc="-100" dirty="0">
                          <a:latin typeface="함초롬바탕"/>
                          <a:cs typeface="함초롬바탕"/>
                        </a:rPr>
                        <a:t>모바일</a:t>
                      </a:r>
                      <a:r>
                        <a:rPr sz="1000" spc="-150" dirty="0">
                          <a:latin typeface="함초롬바탕"/>
                          <a:cs typeface="함초롬바탕"/>
                        </a:rPr>
                        <a:t> </a:t>
                      </a:r>
                      <a:r>
                        <a:rPr sz="1000" spc="-110" dirty="0">
                          <a:latin typeface="함초롬바탕"/>
                          <a:cs typeface="함초롬바탕"/>
                        </a:rPr>
                        <a:t>프로세서로</a:t>
                      </a:r>
                      <a:r>
                        <a:rPr sz="1000" spc="-125" dirty="0">
                          <a:latin typeface="함초롬바탕"/>
                          <a:cs typeface="함초롬바탕"/>
                        </a:rPr>
                        <a:t> </a:t>
                      </a:r>
                      <a:r>
                        <a:rPr sz="1000" spc="-35" dirty="0">
                          <a:latin typeface="함초롬바탕"/>
                          <a:cs typeface="함초롬바탕"/>
                        </a:rPr>
                        <a:t>전력효율</a:t>
                      </a:r>
                      <a:r>
                        <a:rPr sz="1000" spc="450" dirty="0">
                          <a:latin typeface="함초롬바탕"/>
                          <a:cs typeface="함초롬바탕"/>
                        </a:rPr>
                        <a:t> </a:t>
                      </a:r>
                      <a:r>
                        <a:rPr sz="1000" spc="-65" dirty="0">
                          <a:latin typeface="함초롬바탕"/>
                          <a:cs typeface="함초롬바탕"/>
                        </a:rPr>
                        <a:t>을</a:t>
                      </a:r>
                      <a:r>
                        <a:rPr sz="1000" spc="-125" dirty="0">
                          <a:latin typeface="함초롬바탕"/>
                          <a:cs typeface="함초롬바탕"/>
                        </a:rPr>
                        <a:t> </a:t>
                      </a:r>
                      <a:r>
                        <a:rPr sz="1000" spc="-95" dirty="0">
                          <a:latin typeface="함초롬바탕"/>
                          <a:cs typeface="함초롬바탕"/>
                        </a:rPr>
                        <a:t>대폭</a:t>
                      </a:r>
                      <a:r>
                        <a:rPr sz="1000" spc="-150" dirty="0">
                          <a:latin typeface="함초롬바탕"/>
                          <a:cs typeface="함초롬바탕"/>
                        </a:rPr>
                        <a:t> </a:t>
                      </a:r>
                      <a:r>
                        <a:rPr sz="1000" spc="-25" dirty="0">
                          <a:latin typeface="함초롬바탕"/>
                          <a:cs typeface="함초롬바탕"/>
                        </a:rPr>
                        <a:t>개선함</a:t>
                      </a:r>
                      <a:endParaRPr sz="1000" dirty="0">
                        <a:latin typeface="함초롬바탕"/>
                        <a:cs typeface="함초롬바탕"/>
                      </a:endParaRPr>
                    </a:p>
                    <a:p>
                      <a:pPr marL="190500" marR="63500" indent="-108585">
                        <a:lnSpc>
                          <a:spcPct val="100000"/>
                        </a:lnSpc>
                        <a:spcBef>
                          <a:spcPts val="395"/>
                        </a:spcBef>
                        <a:buFont typeface="Arial"/>
                        <a:buChar char="•"/>
                        <a:tabLst>
                          <a:tab pos="191135" algn="l"/>
                        </a:tabLst>
                      </a:pPr>
                      <a:r>
                        <a:rPr sz="1000" spc="-90" dirty="0">
                          <a:latin typeface="함초롬바탕"/>
                          <a:cs typeface="함초롬바탕"/>
                        </a:rPr>
                        <a:t>그래픽</a:t>
                      </a:r>
                      <a:r>
                        <a:rPr sz="1000" spc="-90" dirty="0">
                          <a:latin typeface="함초롬돋움"/>
                          <a:cs typeface="함초롬돋움"/>
                        </a:rPr>
                        <a:t>,</a:t>
                      </a:r>
                      <a:r>
                        <a:rPr sz="1000" spc="-135" dirty="0">
                          <a:latin typeface="함초롬돋움"/>
                          <a:cs typeface="함초롬돋움"/>
                        </a:rPr>
                        <a:t> </a:t>
                      </a:r>
                      <a:r>
                        <a:rPr sz="1000" spc="-65" dirty="0">
                          <a:latin typeface="함초롬돋움"/>
                          <a:cs typeface="함초롬돋움"/>
                        </a:rPr>
                        <a:t>AI,</a:t>
                      </a:r>
                      <a:r>
                        <a:rPr sz="1000" spc="-160" dirty="0">
                          <a:latin typeface="함초롬돋움"/>
                          <a:cs typeface="함초롬돋움"/>
                        </a:rPr>
                        <a:t> </a:t>
                      </a:r>
                      <a:r>
                        <a:rPr sz="1000" spc="-100" dirty="0">
                          <a:latin typeface="함초롬바탕"/>
                          <a:cs typeface="함초롬바탕"/>
                        </a:rPr>
                        <a:t>이미지</a:t>
                      </a:r>
                      <a:r>
                        <a:rPr sz="1000" spc="-135" dirty="0">
                          <a:latin typeface="함초롬바탕"/>
                          <a:cs typeface="함초롬바탕"/>
                        </a:rPr>
                        <a:t> </a:t>
                      </a:r>
                      <a:r>
                        <a:rPr sz="1000" spc="-105" dirty="0">
                          <a:latin typeface="함초롬바탕"/>
                          <a:cs typeface="함초롬바탕"/>
                        </a:rPr>
                        <a:t>프로세싱</a:t>
                      </a:r>
                      <a:r>
                        <a:rPr sz="1000" spc="-110" dirty="0">
                          <a:latin typeface="함초롬바탕"/>
                          <a:cs typeface="함초롬바탕"/>
                        </a:rPr>
                        <a:t> </a:t>
                      </a:r>
                      <a:r>
                        <a:rPr sz="1000" spc="-65" dirty="0">
                          <a:latin typeface="함초롬바탕"/>
                          <a:cs typeface="함초롬바탕"/>
                        </a:rPr>
                        <a:t>등</a:t>
                      </a:r>
                      <a:r>
                        <a:rPr sz="1000" spc="-165" dirty="0">
                          <a:latin typeface="함초롬바탕"/>
                          <a:cs typeface="함초롬바탕"/>
                        </a:rPr>
                        <a:t> </a:t>
                      </a:r>
                      <a:r>
                        <a:rPr sz="1000" spc="-95" dirty="0">
                          <a:latin typeface="함초롬바탕"/>
                          <a:cs typeface="함초롬바탕"/>
                        </a:rPr>
                        <a:t>주요</a:t>
                      </a:r>
                      <a:r>
                        <a:rPr sz="1000" spc="-135" dirty="0">
                          <a:latin typeface="함초롬바탕"/>
                          <a:cs typeface="함초롬바탕"/>
                        </a:rPr>
                        <a:t> </a:t>
                      </a:r>
                      <a:r>
                        <a:rPr sz="1000" spc="-100" dirty="0">
                          <a:latin typeface="함초롬바탕"/>
                          <a:cs typeface="함초롬바탕"/>
                        </a:rPr>
                        <a:t>기능에</a:t>
                      </a:r>
                      <a:r>
                        <a:rPr sz="1000" spc="-140" dirty="0">
                          <a:latin typeface="함초롬바탕"/>
                          <a:cs typeface="함초롬바탕"/>
                        </a:rPr>
                        <a:t> </a:t>
                      </a:r>
                      <a:r>
                        <a:rPr sz="1000" spc="-105" dirty="0">
                          <a:latin typeface="함초롬바탕"/>
                          <a:cs typeface="함초롬바탕"/>
                        </a:rPr>
                        <a:t>아키텍처</a:t>
                      </a:r>
                      <a:r>
                        <a:rPr sz="1000" spc="-125" dirty="0">
                          <a:latin typeface="함초롬바탕"/>
                          <a:cs typeface="함초롬바탕"/>
                        </a:rPr>
                        <a:t> </a:t>
                      </a:r>
                      <a:r>
                        <a:rPr sz="1000" spc="-110" dirty="0">
                          <a:latin typeface="함초롬바탕"/>
                          <a:cs typeface="함초롬바탕"/>
                        </a:rPr>
                        <a:t>업그레이드를 진행하였고 </a:t>
                      </a:r>
                      <a:r>
                        <a:rPr sz="1000" spc="-100" dirty="0">
                          <a:latin typeface="함초롬바탕"/>
                          <a:cs typeface="함초롬바탕"/>
                        </a:rPr>
                        <a:t>단순한</a:t>
                      </a:r>
                      <a:r>
                        <a:rPr sz="1000" spc="-125" dirty="0">
                          <a:latin typeface="함초롬바탕"/>
                          <a:cs typeface="함초롬바탕"/>
                        </a:rPr>
                        <a:t> </a:t>
                      </a:r>
                      <a:r>
                        <a:rPr sz="1000" spc="-50" dirty="0">
                          <a:latin typeface="함초롬돋움"/>
                          <a:cs typeface="함초롬돋움"/>
                        </a:rPr>
                        <a:t>SoC</a:t>
                      </a:r>
                      <a:r>
                        <a:rPr sz="1000" spc="-160" dirty="0">
                          <a:latin typeface="함초롬돋움"/>
                          <a:cs typeface="함초롬돋움"/>
                        </a:rPr>
                        <a:t> </a:t>
                      </a:r>
                      <a:r>
                        <a:rPr sz="1000" dirty="0">
                          <a:latin typeface="함초롬바탕"/>
                          <a:cs typeface="함초롬바탕"/>
                        </a:rPr>
                        <a:t>이</a:t>
                      </a:r>
                      <a:r>
                        <a:rPr sz="1000" spc="140" dirty="0">
                          <a:latin typeface="함초롬바탕"/>
                          <a:cs typeface="함초롬바탕"/>
                        </a:rPr>
                        <a:t>  </a:t>
                      </a:r>
                      <a:r>
                        <a:rPr sz="1000" spc="-65" dirty="0">
                          <a:latin typeface="함초롬바탕"/>
                          <a:cs typeface="함초롬바탕"/>
                        </a:rPr>
                        <a:t>의</a:t>
                      </a:r>
                      <a:r>
                        <a:rPr sz="1000" spc="-135" dirty="0">
                          <a:latin typeface="함초롬바탕"/>
                          <a:cs typeface="함초롬바탕"/>
                        </a:rPr>
                        <a:t> </a:t>
                      </a:r>
                      <a:r>
                        <a:rPr sz="1000" spc="-25" dirty="0">
                          <a:latin typeface="함초롬바탕"/>
                          <a:cs typeface="함초롬바탕"/>
                        </a:rPr>
                        <a:t>종합 </a:t>
                      </a:r>
                      <a:r>
                        <a:rPr sz="1000" spc="-100" dirty="0">
                          <a:latin typeface="함초롬바탕"/>
                          <a:cs typeface="함초롬바탕"/>
                        </a:rPr>
                        <a:t>솔루션으로</a:t>
                      </a:r>
                      <a:r>
                        <a:rPr sz="1000" spc="-100" dirty="0">
                          <a:latin typeface="함초롬돋움"/>
                          <a:cs typeface="함초롬돋움"/>
                        </a:rPr>
                        <a:t>,</a:t>
                      </a:r>
                      <a:r>
                        <a:rPr sz="1000" spc="-110" dirty="0">
                          <a:latin typeface="함초롬돋움"/>
                          <a:cs typeface="함초롬돋움"/>
                        </a:rPr>
                        <a:t> </a:t>
                      </a:r>
                      <a:r>
                        <a:rPr sz="1000" spc="-70" dirty="0">
                          <a:latin typeface="함초롬돋움"/>
                          <a:cs typeface="함초롬돋움"/>
                        </a:rPr>
                        <a:t>RF,</a:t>
                      </a:r>
                      <a:r>
                        <a:rPr sz="1000" spc="-175" dirty="0">
                          <a:latin typeface="함초롬돋움"/>
                          <a:cs typeface="함초롬돋움"/>
                        </a:rPr>
                        <a:t> </a:t>
                      </a:r>
                      <a:r>
                        <a:rPr sz="1000" spc="-95" dirty="0">
                          <a:latin typeface="함초롬바탕"/>
                          <a:cs typeface="함초롬바탕"/>
                        </a:rPr>
                        <a:t>트랜시버</a:t>
                      </a:r>
                      <a:r>
                        <a:rPr sz="1000" spc="-95" dirty="0">
                          <a:latin typeface="함초롬돋움"/>
                          <a:cs typeface="함초롬돋움"/>
                        </a:rPr>
                        <a:t>,</a:t>
                      </a:r>
                      <a:r>
                        <a:rPr sz="1000" spc="-114" dirty="0">
                          <a:latin typeface="함초롬돋움"/>
                          <a:cs typeface="함초롬돋움"/>
                        </a:rPr>
                        <a:t> </a:t>
                      </a:r>
                      <a:r>
                        <a:rPr sz="1000" spc="-105" dirty="0">
                          <a:latin typeface="함초롬바탕"/>
                          <a:cs typeface="함초롬바탕"/>
                        </a:rPr>
                        <a:t>전력관리시스템</a:t>
                      </a:r>
                      <a:r>
                        <a:rPr sz="1000" spc="-105" dirty="0">
                          <a:latin typeface="함초롬돋움"/>
                          <a:cs typeface="함초롬돋움"/>
                        </a:rPr>
                        <a:t>,</a:t>
                      </a:r>
                      <a:r>
                        <a:rPr sz="1000" spc="-90" dirty="0">
                          <a:latin typeface="함초롬돋움"/>
                          <a:cs typeface="함초롬돋움"/>
                        </a:rPr>
                        <a:t> </a:t>
                      </a:r>
                      <a:r>
                        <a:rPr sz="1000" spc="-100" dirty="0">
                          <a:latin typeface="함초롬바탕"/>
                          <a:cs typeface="함초롬바탕"/>
                        </a:rPr>
                        <a:t>초음파</a:t>
                      </a:r>
                      <a:r>
                        <a:rPr sz="1000" spc="-135" dirty="0">
                          <a:latin typeface="함초롬바탕"/>
                          <a:cs typeface="함초롬바탕"/>
                        </a:rPr>
                        <a:t> </a:t>
                      </a:r>
                      <a:r>
                        <a:rPr sz="1000" spc="-110" dirty="0">
                          <a:latin typeface="함초롬바탕"/>
                          <a:cs typeface="함초롬바탕"/>
                        </a:rPr>
                        <a:t>지문인식기 </a:t>
                      </a:r>
                      <a:r>
                        <a:rPr sz="1000" spc="-65" dirty="0">
                          <a:latin typeface="함초롬바탕"/>
                          <a:cs typeface="함초롬바탕"/>
                        </a:rPr>
                        <a:t>등</a:t>
                      </a:r>
                      <a:r>
                        <a:rPr sz="1000" spc="-150" dirty="0">
                          <a:latin typeface="함초롬바탕"/>
                          <a:cs typeface="함초롬바탕"/>
                        </a:rPr>
                        <a:t> </a:t>
                      </a:r>
                      <a:r>
                        <a:rPr sz="1000" spc="-60" dirty="0">
                          <a:latin typeface="함초롬돋움"/>
                          <a:cs typeface="함초롬돋움"/>
                        </a:rPr>
                        <a:t>40</a:t>
                      </a:r>
                      <a:r>
                        <a:rPr sz="1000" spc="-60" dirty="0">
                          <a:latin typeface="함초롬바탕"/>
                          <a:cs typeface="함초롬바탕"/>
                        </a:rPr>
                        <a:t>개</a:t>
                      </a:r>
                      <a:r>
                        <a:rPr sz="1000" spc="-175" dirty="0">
                          <a:latin typeface="함초롬바탕"/>
                          <a:cs typeface="함초롬바탕"/>
                        </a:rPr>
                        <a:t> </a:t>
                      </a:r>
                      <a:r>
                        <a:rPr sz="1000" dirty="0">
                          <a:latin typeface="함초롬바탕"/>
                          <a:cs typeface="함초롬바탕"/>
                        </a:rPr>
                        <a:t>이</a:t>
                      </a:r>
                      <a:r>
                        <a:rPr sz="1000" spc="145" dirty="0">
                          <a:latin typeface="함초롬바탕"/>
                          <a:cs typeface="함초롬바탕"/>
                        </a:rPr>
                        <a:t>  </a:t>
                      </a:r>
                      <a:r>
                        <a:rPr sz="1000" spc="-65" dirty="0">
                          <a:latin typeface="함초롬바탕"/>
                          <a:cs typeface="함초롬바탕"/>
                        </a:rPr>
                        <a:t>의</a:t>
                      </a:r>
                      <a:r>
                        <a:rPr sz="1000" spc="-120" dirty="0">
                          <a:latin typeface="함초롬바탕"/>
                          <a:cs typeface="함초롬바탕"/>
                        </a:rPr>
                        <a:t> </a:t>
                      </a:r>
                      <a:r>
                        <a:rPr sz="1000" spc="-100" dirty="0">
                          <a:latin typeface="함초롬바탕"/>
                          <a:cs typeface="함초롬바탕"/>
                        </a:rPr>
                        <a:t>요소를</a:t>
                      </a:r>
                      <a:r>
                        <a:rPr sz="1000" spc="-135" dirty="0">
                          <a:latin typeface="함초롬바탕"/>
                          <a:cs typeface="함초롬바탕"/>
                        </a:rPr>
                        <a:t> </a:t>
                      </a:r>
                      <a:r>
                        <a:rPr sz="1000" spc="-105" dirty="0">
                          <a:latin typeface="함초롬바탕"/>
                          <a:cs typeface="함초롬바탕"/>
                        </a:rPr>
                        <a:t>포함하고</a:t>
                      </a:r>
                      <a:r>
                        <a:rPr sz="1000" spc="-125" dirty="0">
                          <a:latin typeface="함초롬바탕"/>
                          <a:cs typeface="함초롬바탕"/>
                        </a:rPr>
                        <a:t> </a:t>
                      </a:r>
                      <a:r>
                        <a:rPr sz="1000" spc="-25" dirty="0">
                          <a:latin typeface="함초롬바탕"/>
                          <a:cs typeface="함초롬바탕"/>
                        </a:rPr>
                        <a:t>있음</a:t>
                      </a:r>
                      <a:endParaRPr sz="1000" dirty="0">
                        <a:latin typeface="함초롬바탕"/>
                        <a:cs typeface="함초롬바탕"/>
                      </a:endParaRPr>
                    </a:p>
                    <a:p>
                      <a:pPr marL="190500" marR="133985" indent="-108585">
                        <a:lnSpc>
                          <a:spcPct val="100000"/>
                        </a:lnSpc>
                        <a:spcBef>
                          <a:spcPts val="409"/>
                        </a:spcBef>
                        <a:buFont typeface="Arial"/>
                        <a:buChar char="•"/>
                        <a:tabLst>
                          <a:tab pos="191135" algn="l"/>
                          <a:tab pos="1453515" algn="l"/>
                        </a:tabLst>
                      </a:pPr>
                      <a:r>
                        <a:rPr sz="1000" spc="-35" dirty="0">
                          <a:latin typeface="함초롬돋움"/>
                          <a:cs typeface="함초롬돋움"/>
                        </a:rPr>
                        <a:t>3nm</a:t>
                      </a:r>
                      <a:r>
                        <a:rPr sz="1000" spc="-175" dirty="0">
                          <a:latin typeface="함초롬돋움"/>
                          <a:cs typeface="함초롬돋움"/>
                        </a:rPr>
                        <a:t> </a:t>
                      </a:r>
                      <a:r>
                        <a:rPr sz="1000" spc="-95" dirty="0">
                          <a:latin typeface="함초롬바탕"/>
                          <a:cs typeface="함초롬바탕"/>
                        </a:rPr>
                        <a:t>공정</a:t>
                      </a:r>
                      <a:r>
                        <a:rPr sz="1000" spc="-150" dirty="0">
                          <a:latin typeface="함초롬바탕"/>
                          <a:cs typeface="함초롬바탕"/>
                        </a:rPr>
                        <a:t> </a:t>
                      </a:r>
                      <a:r>
                        <a:rPr sz="1000" spc="-95" dirty="0">
                          <a:latin typeface="함초롬바탕"/>
                          <a:cs typeface="함초롬바탕"/>
                        </a:rPr>
                        <a:t>기반</a:t>
                      </a:r>
                      <a:r>
                        <a:rPr sz="1000" spc="-140" dirty="0">
                          <a:latin typeface="함초롬바탕"/>
                          <a:cs typeface="함초롬바탕"/>
                        </a:rPr>
                        <a:t> </a:t>
                      </a:r>
                      <a:r>
                        <a:rPr sz="1000" spc="-80" dirty="0">
                          <a:latin typeface="함초롬돋움"/>
                          <a:cs typeface="함초롬돋움"/>
                        </a:rPr>
                        <a:t>2</a:t>
                      </a:r>
                      <a:r>
                        <a:rPr sz="1000" spc="-80" dirty="0">
                          <a:latin typeface="함초롬바탕"/>
                          <a:cs typeface="함초롬바탕"/>
                        </a:rPr>
                        <a:t>세대</a:t>
                      </a:r>
                      <a:r>
                        <a:rPr sz="1000" spc="-155" dirty="0">
                          <a:latin typeface="함초롬바탕"/>
                          <a:cs typeface="함초롬바탕"/>
                        </a:rPr>
                        <a:t> </a:t>
                      </a:r>
                      <a:r>
                        <a:rPr sz="1000" spc="-100" dirty="0">
                          <a:latin typeface="함초롬바탕"/>
                          <a:cs typeface="함초롬바탕"/>
                        </a:rPr>
                        <a:t>맞춤형</a:t>
                      </a:r>
                      <a:r>
                        <a:rPr sz="1000" spc="-135" dirty="0">
                          <a:latin typeface="함초롬바탕"/>
                          <a:cs typeface="함초롬바탕"/>
                        </a:rPr>
                        <a:t> </a:t>
                      </a:r>
                      <a:r>
                        <a:rPr sz="1000" spc="-95" dirty="0">
                          <a:latin typeface="함초롬바탕"/>
                          <a:cs typeface="함초롬바탕"/>
                        </a:rPr>
                        <a:t>퀄컴</a:t>
                      </a:r>
                      <a:r>
                        <a:rPr sz="1000" spc="-140" dirty="0">
                          <a:latin typeface="함초롬바탕"/>
                          <a:cs typeface="함초롬바탕"/>
                        </a:rPr>
                        <a:t> </a:t>
                      </a:r>
                      <a:r>
                        <a:rPr sz="1000" spc="-105" dirty="0">
                          <a:latin typeface="함초롬바탕"/>
                          <a:cs typeface="함초롬바탕"/>
                        </a:rPr>
                        <a:t>오라이온</a:t>
                      </a:r>
                      <a:r>
                        <a:rPr sz="1000" spc="-125" dirty="0">
                          <a:latin typeface="함초롬바탕"/>
                          <a:cs typeface="함초롬바탕"/>
                        </a:rPr>
                        <a:t> </a:t>
                      </a:r>
                      <a:r>
                        <a:rPr sz="1000" spc="-45" dirty="0">
                          <a:latin typeface="함초롬돋움"/>
                          <a:cs typeface="함초롬돋움"/>
                        </a:rPr>
                        <a:t>CPU,</a:t>
                      </a:r>
                      <a:r>
                        <a:rPr sz="1000" spc="-175" dirty="0">
                          <a:latin typeface="함초롬돋움"/>
                          <a:cs typeface="함초롬돋움"/>
                        </a:rPr>
                        <a:t> </a:t>
                      </a:r>
                      <a:r>
                        <a:rPr sz="1000" spc="-105" dirty="0">
                          <a:latin typeface="함초롬바탕"/>
                          <a:cs typeface="함초롬바탕"/>
                        </a:rPr>
                        <a:t>아드레노</a:t>
                      </a:r>
                      <a:r>
                        <a:rPr sz="1000" spc="-110" dirty="0">
                          <a:latin typeface="함초롬바탕"/>
                          <a:cs typeface="함초롬바탕"/>
                        </a:rPr>
                        <a:t> </a:t>
                      </a:r>
                      <a:r>
                        <a:rPr sz="1000" spc="-55" dirty="0">
                          <a:latin typeface="함초롬돋움"/>
                          <a:cs typeface="함초롬돋움"/>
                        </a:rPr>
                        <a:t>GPU</a:t>
                      </a:r>
                      <a:r>
                        <a:rPr sz="1000" spc="-55" dirty="0">
                          <a:latin typeface="함초롬바탕"/>
                          <a:cs typeface="함초롬바탕"/>
                        </a:rPr>
                        <a:t>와</a:t>
                      </a:r>
                      <a:r>
                        <a:rPr sz="1000" spc="-155" dirty="0">
                          <a:latin typeface="함초롬바탕"/>
                          <a:cs typeface="함초롬바탕"/>
                        </a:rPr>
                        <a:t> </a:t>
                      </a:r>
                      <a:r>
                        <a:rPr sz="1000" dirty="0">
                          <a:latin typeface="함초롬바탕"/>
                          <a:cs typeface="함초롬바탕"/>
                        </a:rPr>
                        <a:t>향</a:t>
                      </a:r>
                      <a:r>
                        <a:rPr sz="1000" spc="135" dirty="0">
                          <a:latin typeface="함초롬바탕"/>
                          <a:cs typeface="함초롬바탕"/>
                        </a:rPr>
                        <a:t>  </a:t>
                      </a:r>
                      <a:r>
                        <a:rPr sz="1000" spc="-65" dirty="0">
                          <a:latin typeface="함초롬바탕"/>
                          <a:cs typeface="함초롬바탕"/>
                        </a:rPr>
                        <a:t>된</a:t>
                      </a:r>
                      <a:r>
                        <a:rPr sz="1000" spc="-130" dirty="0">
                          <a:latin typeface="함초롬바탕"/>
                          <a:cs typeface="함초롬바탕"/>
                        </a:rPr>
                        <a:t> </a:t>
                      </a:r>
                      <a:r>
                        <a:rPr sz="1000" spc="-100" dirty="0">
                          <a:latin typeface="함초롬바탕"/>
                          <a:cs typeface="함초롬바탕"/>
                        </a:rPr>
                        <a:t>헥사곤</a:t>
                      </a:r>
                      <a:r>
                        <a:rPr sz="1000" spc="-140" dirty="0">
                          <a:latin typeface="함초롬바탕"/>
                          <a:cs typeface="함초롬바탕"/>
                        </a:rPr>
                        <a:t> </a:t>
                      </a:r>
                      <a:r>
                        <a:rPr sz="1000" spc="-50" dirty="0">
                          <a:latin typeface="함초롬돋움"/>
                          <a:cs typeface="함초롬돋움"/>
                        </a:rPr>
                        <a:t>NPU</a:t>
                      </a:r>
                      <a:r>
                        <a:rPr sz="1000" spc="-160" dirty="0">
                          <a:latin typeface="함초롬돋움"/>
                          <a:cs typeface="함초롬돋움"/>
                        </a:rPr>
                        <a:t> </a:t>
                      </a:r>
                      <a:r>
                        <a:rPr sz="1000" spc="-95" dirty="0">
                          <a:latin typeface="함초롬바탕"/>
                          <a:cs typeface="함초롬바탕"/>
                        </a:rPr>
                        <a:t>등을</a:t>
                      </a:r>
                      <a:r>
                        <a:rPr sz="1000" spc="-135" dirty="0">
                          <a:latin typeface="함초롬바탕"/>
                          <a:cs typeface="함초롬바탕"/>
                        </a:rPr>
                        <a:t> </a:t>
                      </a:r>
                      <a:r>
                        <a:rPr sz="1000" spc="-45" dirty="0">
                          <a:latin typeface="함초롬바탕"/>
                          <a:cs typeface="함초롬바탕"/>
                        </a:rPr>
                        <a:t>바탕으로 </a:t>
                      </a:r>
                      <a:r>
                        <a:rPr sz="1000" spc="-110" dirty="0">
                          <a:latin typeface="함초롬바탕"/>
                          <a:cs typeface="함초롬바탕"/>
                        </a:rPr>
                        <a:t>온디바이스</a:t>
                      </a:r>
                      <a:r>
                        <a:rPr sz="1000" spc="-90" dirty="0">
                          <a:latin typeface="함초롬바탕"/>
                          <a:cs typeface="함초롬바탕"/>
                        </a:rPr>
                        <a:t> </a:t>
                      </a:r>
                      <a:r>
                        <a:rPr sz="1000" spc="-20" dirty="0">
                          <a:latin typeface="함초롬바탕"/>
                          <a:cs typeface="함초롬바탕"/>
                        </a:rPr>
                        <a:t>멀티모달</a:t>
                      </a:r>
                      <a:r>
                        <a:rPr sz="1000" dirty="0">
                          <a:latin typeface="함초롬바탕"/>
                          <a:cs typeface="함초롬바탕"/>
                        </a:rPr>
                        <a:t>	</a:t>
                      </a:r>
                      <a:r>
                        <a:rPr sz="1000" spc="-65" dirty="0">
                          <a:latin typeface="함초롬바탕"/>
                          <a:cs typeface="함초롬바탕"/>
                        </a:rPr>
                        <a:t>형</a:t>
                      </a:r>
                      <a:r>
                        <a:rPr sz="1000" spc="-120" dirty="0">
                          <a:latin typeface="함초롬바탕"/>
                          <a:cs typeface="함초롬바탕"/>
                        </a:rPr>
                        <a:t> </a:t>
                      </a:r>
                      <a:r>
                        <a:rPr sz="1000" spc="-75" dirty="0">
                          <a:latin typeface="함초롬돋움"/>
                          <a:cs typeface="함초롬돋움"/>
                        </a:rPr>
                        <a:t>AI</a:t>
                      </a:r>
                      <a:r>
                        <a:rPr sz="1000" spc="-155" dirty="0">
                          <a:latin typeface="함초롬돋움"/>
                          <a:cs typeface="함초롬돋움"/>
                        </a:rPr>
                        <a:t> </a:t>
                      </a:r>
                      <a:r>
                        <a:rPr sz="1000" spc="-110" dirty="0">
                          <a:latin typeface="함초롬바탕"/>
                          <a:cs typeface="함초롬바탕"/>
                        </a:rPr>
                        <a:t>애플리케이션을</a:t>
                      </a:r>
                      <a:r>
                        <a:rPr sz="1000" spc="-90" dirty="0">
                          <a:latin typeface="함초롬바탕"/>
                          <a:cs typeface="함초롬바탕"/>
                        </a:rPr>
                        <a:t> </a:t>
                      </a:r>
                      <a:r>
                        <a:rPr sz="1000" spc="-25" dirty="0">
                          <a:latin typeface="함초롬바탕"/>
                          <a:cs typeface="함초롬바탕"/>
                        </a:rPr>
                        <a:t>구현함</a:t>
                      </a:r>
                      <a:endParaRPr sz="1000" dirty="0">
                        <a:latin typeface="함초롬바탕"/>
                        <a:cs typeface="함초롬바탕"/>
                      </a:endParaRPr>
                    </a:p>
                  </a:txBody>
                  <a:tcPr marL="0" marR="0" marT="4445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1"/>
                  </a:ext>
                </a:extLst>
              </a:tr>
              <a:tr h="1267460">
                <a:tc>
                  <a:txBody>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gn="ctr">
                        <a:lnSpc>
                          <a:spcPct val="100000"/>
                        </a:lnSpc>
                        <a:spcBef>
                          <a:spcPts val="869"/>
                        </a:spcBef>
                      </a:pPr>
                      <a:r>
                        <a:rPr sz="1050" b="1" spc="-20" dirty="0">
                          <a:latin typeface="함초롬바탕"/>
                          <a:cs typeface="함초롬바탕"/>
                        </a:rPr>
                        <a:t>삼성전자</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marR="80645" algn="r">
                        <a:lnSpc>
                          <a:spcPct val="100000"/>
                        </a:lnSpc>
                        <a:spcBef>
                          <a:spcPts val="869"/>
                        </a:spcBef>
                      </a:pPr>
                      <a:r>
                        <a:rPr sz="1050" b="1" spc="-25" dirty="0">
                          <a:latin typeface="함초롬바탕"/>
                          <a:cs typeface="함초롬바탕"/>
                        </a:rPr>
                        <a:t>한국</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tcPr>
                </a:tc>
                <a:tc>
                  <a:txBody>
                    <a:bodyPr/>
                    <a:lstStyle/>
                    <a:p>
                      <a:pPr marL="190500" marR="232410" indent="-108585">
                        <a:lnSpc>
                          <a:spcPct val="100000"/>
                        </a:lnSpc>
                        <a:spcBef>
                          <a:spcPts val="350"/>
                        </a:spcBef>
                        <a:buFont typeface="Arial"/>
                        <a:buChar char="•"/>
                        <a:tabLst>
                          <a:tab pos="191135" algn="l"/>
                          <a:tab pos="1854835" algn="l"/>
                        </a:tabLst>
                      </a:pPr>
                      <a:r>
                        <a:rPr sz="1000" spc="-100" dirty="0">
                          <a:latin typeface="함초롬바탕"/>
                          <a:cs typeface="함초롬바탕"/>
                        </a:rPr>
                        <a:t>반도체</a:t>
                      </a:r>
                      <a:r>
                        <a:rPr sz="1000" spc="-105" dirty="0">
                          <a:latin typeface="함초롬바탕"/>
                          <a:cs typeface="함초롬바탕"/>
                        </a:rPr>
                        <a:t> 부문에서</a:t>
                      </a:r>
                      <a:r>
                        <a:rPr sz="1000" spc="-75" dirty="0">
                          <a:latin typeface="함초롬바탕"/>
                          <a:cs typeface="함초롬바탕"/>
                        </a:rPr>
                        <a:t> </a:t>
                      </a:r>
                      <a:r>
                        <a:rPr sz="1000" spc="-95" dirty="0">
                          <a:latin typeface="함초롬바탕"/>
                          <a:cs typeface="함초롬바탕"/>
                        </a:rPr>
                        <a:t>‘LPDDR5X’,</a:t>
                      </a:r>
                      <a:r>
                        <a:rPr sz="1000" spc="-165" dirty="0">
                          <a:latin typeface="함초롬바탕"/>
                          <a:cs typeface="함초롬바탕"/>
                        </a:rPr>
                        <a:t> </a:t>
                      </a:r>
                      <a:r>
                        <a:rPr sz="1000" spc="-105" dirty="0">
                          <a:latin typeface="함초롬바탕"/>
                          <a:cs typeface="함초롬바탕"/>
                        </a:rPr>
                        <a:t>‘엑시노스</a:t>
                      </a:r>
                      <a:r>
                        <a:rPr sz="1000" spc="-90" dirty="0">
                          <a:latin typeface="함초롬바탕"/>
                          <a:cs typeface="함초롬바탕"/>
                        </a:rPr>
                        <a:t> </a:t>
                      </a:r>
                      <a:r>
                        <a:rPr sz="1000" spc="-65" dirty="0">
                          <a:latin typeface="함초롬돋움"/>
                          <a:cs typeface="함초롬돋움"/>
                        </a:rPr>
                        <a:t>W1000’</a:t>
                      </a:r>
                      <a:r>
                        <a:rPr sz="1000" spc="-65" dirty="0">
                          <a:latin typeface="함초롬바탕"/>
                          <a:cs typeface="함초롬바탕"/>
                        </a:rPr>
                        <a:t>과</a:t>
                      </a:r>
                      <a:r>
                        <a:rPr sz="1000" spc="-170" dirty="0">
                          <a:latin typeface="함초롬바탕"/>
                          <a:cs typeface="함초롬바탕"/>
                        </a:rPr>
                        <a:t> </a:t>
                      </a:r>
                      <a:r>
                        <a:rPr sz="1000" spc="-70" dirty="0">
                          <a:latin typeface="함초롬바탕"/>
                          <a:cs typeface="함초롬바탕"/>
                        </a:rPr>
                        <a:t>‘</a:t>
                      </a:r>
                      <a:r>
                        <a:rPr sz="1000" spc="-70" dirty="0">
                          <a:latin typeface="함초롬돋움"/>
                          <a:cs typeface="함초롬돋움"/>
                        </a:rPr>
                        <a:t>ALoP(All</a:t>
                      </a:r>
                      <a:r>
                        <a:rPr sz="1000" spc="-125" dirty="0">
                          <a:latin typeface="함초롬돋움"/>
                          <a:cs typeface="함초롬돋움"/>
                        </a:rPr>
                        <a:t> </a:t>
                      </a:r>
                      <a:r>
                        <a:rPr sz="1000" spc="-75" dirty="0">
                          <a:latin typeface="함초롬돋움"/>
                          <a:cs typeface="함초롬돋움"/>
                        </a:rPr>
                        <a:t>Lenses</a:t>
                      </a:r>
                      <a:r>
                        <a:rPr sz="1000" spc="-155" dirty="0">
                          <a:latin typeface="함초롬돋움"/>
                          <a:cs typeface="함초롬돋움"/>
                        </a:rPr>
                        <a:t> </a:t>
                      </a:r>
                      <a:r>
                        <a:rPr sz="1000" spc="-20" dirty="0">
                          <a:latin typeface="함초롬돋움"/>
                          <a:cs typeface="함초롬돋움"/>
                        </a:rPr>
                        <a:t>on</a:t>
                      </a:r>
                      <a:r>
                        <a:rPr sz="1000" spc="-145" dirty="0">
                          <a:latin typeface="함초롬돋움"/>
                          <a:cs typeface="함초롬돋움"/>
                        </a:rPr>
                        <a:t> </a:t>
                      </a:r>
                      <a:r>
                        <a:rPr sz="1000" spc="-65" dirty="0">
                          <a:latin typeface="함초롬돋움"/>
                          <a:cs typeface="함초롬돋움"/>
                        </a:rPr>
                        <a:t>Prism)’</a:t>
                      </a:r>
                      <a:r>
                        <a:rPr sz="1000" spc="-165" dirty="0">
                          <a:latin typeface="함초롬돋움"/>
                          <a:cs typeface="함초롬돋움"/>
                        </a:rPr>
                        <a:t> </a:t>
                      </a:r>
                      <a:r>
                        <a:rPr sz="1000" spc="-100" dirty="0">
                          <a:latin typeface="함초롬바탕"/>
                          <a:cs typeface="함초롬바탕"/>
                        </a:rPr>
                        <a:t>이미지</a:t>
                      </a:r>
                      <a:r>
                        <a:rPr sz="1000" spc="-90" dirty="0">
                          <a:latin typeface="함초롬바탕"/>
                          <a:cs typeface="함초롬바탕"/>
                        </a:rPr>
                        <a:t> </a:t>
                      </a:r>
                      <a:r>
                        <a:rPr sz="1000" spc="-95" dirty="0">
                          <a:latin typeface="함초롬바탕"/>
                          <a:cs typeface="함초롬바탕"/>
                        </a:rPr>
                        <a:t>센서</a:t>
                      </a:r>
                      <a:r>
                        <a:rPr sz="1000" spc="-125" dirty="0">
                          <a:latin typeface="함초롬바탕"/>
                          <a:cs typeface="함초롬바탕"/>
                        </a:rPr>
                        <a:t> </a:t>
                      </a:r>
                      <a:r>
                        <a:rPr sz="1000" spc="-25" dirty="0">
                          <a:latin typeface="함초롬바탕"/>
                          <a:cs typeface="함초롬바탕"/>
                        </a:rPr>
                        <a:t>솔루션 </a:t>
                      </a:r>
                      <a:r>
                        <a:rPr sz="1000" spc="-65" dirty="0">
                          <a:latin typeface="함초롬바탕"/>
                          <a:cs typeface="함초롬바탕"/>
                        </a:rPr>
                        <a:t>총</a:t>
                      </a:r>
                      <a:r>
                        <a:rPr sz="1000" spc="-160" dirty="0">
                          <a:latin typeface="함초롬바탕"/>
                          <a:cs typeface="함초롬바탕"/>
                        </a:rPr>
                        <a:t> </a:t>
                      </a:r>
                      <a:r>
                        <a:rPr sz="1000" spc="-80" dirty="0">
                          <a:latin typeface="함초롬돋움"/>
                          <a:cs typeface="함초롬돋움"/>
                        </a:rPr>
                        <a:t>3</a:t>
                      </a:r>
                      <a:r>
                        <a:rPr sz="1000" spc="-80" dirty="0">
                          <a:latin typeface="함초롬바탕"/>
                          <a:cs typeface="함초롬바탕"/>
                        </a:rPr>
                        <a:t>개의</a:t>
                      </a:r>
                      <a:r>
                        <a:rPr sz="1000" spc="-125" dirty="0">
                          <a:latin typeface="함초롬바탕"/>
                          <a:cs typeface="함초롬바탕"/>
                        </a:rPr>
                        <a:t> </a:t>
                      </a:r>
                      <a:r>
                        <a:rPr sz="1000" spc="-100" dirty="0">
                          <a:latin typeface="함초롬바탕"/>
                          <a:cs typeface="함초롬바탕"/>
                        </a:rPr>
                        <a:t>제품이</a:t>
                      </a:r>
                      <a:r>
                        <a:rPr sz="1000" spc="-130" dirty="0">
                          <a:latin typeface="함초롬바탕"/>
                          <a:cs typeface="함초롬바탕"/>
                        </a:rPr>
                        <a:t> </a:t>
                      </a:r>
                      <a:r>
                        <a:rPr sz="1000" spc="-65" dirty="0">
                          <a:latin typeface="함초롬돋움"/>
                          <a:cs typeface="함초롬돋움"/>
                        </a:rPr>
                        <a:t>CES</a:t>
                      </a:r>
                      <a:r>
                        <a:rPr sz="1000" spc="-155" dirty="0">
                          <a:latin typeface="함초롬돋움"/>
                          <a:cs typeface="함초롬돋움"/>
                        </a:rPr>
                        <a:t> </a:t>
                      </a:r>
                      <a:r>
                        <a:rPr sz="1000" spc="-45" dirty="0">
                          <a:latin typeface="함초롬돋움"/>
                          <a:cs typeface="함초롬돋움"/>
                        </a:rPr>
                        <a:t>2025</a:t>
                      </a:r>
                      <a:r>
                        <a:rPr sz="1000" spc="-180" dirty="0">
                          <a:latin typeface="함초롬돋움"/>
                          <a:cs typeface="함초롬돋움"/>
                        </a:rPr>
                        <a:t> </a:t>
                      </a:r>
                      <a:r>
                        <a:rPr sz="1000" spc="-25" dirty="0">
                          <a:latin typeface="함초롬바탕"/>
                          <a:cs typeface="함초롬바탕"/>
                        </a:rPr>
                        <a:t>혁신</a:t>
                      </a:r>
                      <a:r>
                        <a:rPr sz="1000" dirty="0">
                          <a:latin typeface="함초롬바탕"/>
                          <a:cs typeface="함초롬바탕"/>
                        </a:rPr>
                        <a:t>	</a:t>
                      </a:r>
                      <a:r>
                        <a:rPr sz="1000" spc="-50" dirty="0">
                          <a:latin typeface="함초롬바탕"/>
                          <a:cs typeface="함초롬바탕"/>
                        </a:rPr>
                        <a:t>수</a:t>
                      </a:r>
                      <a:endParaRPr sz="1000">
                        <a:latin typeface="함초롬바탕"/>
                        <a:cs typeface="함초롬바탕"/>
                      </a:endParaRPr>
                    </a:p>
                    <a:p>
                      <a:pPr marL="190500" marR="100330" indent="-108585">
                        <a:lnSpc>
                          <a:spcPct val="100000"/>
                        </a:lnSpc>
                        <a:spcBef>
                          <a:spcPts val="395"/>
                        </a:spcBef>
                        <a:buFont typeface="Arial"/>
                        <a:buChar char="•"/>
                        <a:tabLst>
                          <a:tab pos="191135" algn="l"/>
                        </a:tabLst>
                      </a:pPr>
                      <a:r>
                        <a:rPr sz="1000" spc="-65" dirty="0">
                          <a:latin typeface="함초롬바탕"/>
                          <a:cs typeface="함초롬바탕"/>
                        </a:rPr>
                        <a:t>‘LPDDR5X’는최대</a:t>
                      </a:r>
                      <a:r>
                        <a:rPr sz="1000" spc="175" dirty="0">
                          <a:latin typeface="함초롬바탕"/>
                          <a:cs typeface="함초롬바탕"/>
                        </a:rPr>
                        <a:t>  </a:t>
                      </a:r>
                      <a:r>
                        <a:rPr sz="1000" spc="-65" dirty="0">
                          <a:latin typeface="함초롬바탕"/>
                          <a:cs typeface="함초롬바탕"/>
                        </a:rPr>
                        <a:t>능</a:t>
                      </a:r>
                      <a:r>
                        <a:rPr sz="1000" spc="-185" dirty="0">
                          <a:latin typeface="함초롬바탕"/>
                          <a:cs typeface="함초롬바탕"/>
                        </a:rPr>
                        <a:t> </a:t>
                      </a:r>
                      <a:r>
                        <a:rPr sz="1000" spc="-70" dirty="0">
                          <a:latin typeface="함초롬돋움"/>
                          <a:cs typeface="함초롬돋움"/>
                        </a:rPr>
                        <a:t>10.7Gbps</a:t>
                      </a:r>
                      <a:r>
                        <a:rPr sz="1000" spc="-70" dirty="0">
                          <a:latin typeface="함초롬바탕"/>
                          <a:cs typeface="함초롬바탕"/>
                        </a:rPr>
                        <a:t>의</a:t>
                      </a:r>
                      <a:r>
                        <a:rPr sz="1000" spc="-180" dirty="0">
                          <a:latin typeface="함초롬바탕"/>
                          <a:cs typeface="함초롬바탕"/>
                        </a:rPr>
                        <a:t> </a:t>
                      </a:r>
                      <a:r>
                        <a:rPr sz="1000" spc="-120" dirty="0">
                          <a:latin typeface="함초롬바탕"/>
                          <a:cs typeface="함초롬바탕"/>
                        </a:rPr>
                        <a:t>속도와</a:t>
                      </a:r>
                      <a:r>
                        <a:rPr sz="1000" spc="-185" dirty="0">
                          <a:latin typeface="함초롬바탕"/>
                          <a:cs typeface="함초롬바탕"/>
                        </a:rPr>
                        <a:t> </a:t>
                      </a:r>
                      <a:r>
                        <a:rPr sz="1000" spc="-105" dirty="0">
                          <a:latin typeface="함초롬바탕"/>
                          <a:cs typeface="함초롬바탕"/>
                        </a:rPr>
                        <a:t>두께</a:t>
                      </a:r>
                      <a:r>
                        <a:rPr sz="1000" spc="-185" dirty="0">
                          <a:latin typeface="함초롬바탕"/>
                          <a:cs typeface="함초롬바탕"/>
                        </a:rPr>
                        <a:t> </a:t>
                      </a:r>
                      <a:r>
                        <a:rPr sz="1000" spc="-110" dirty="0">
                          <a:latin typeface="함초롬돋움"/>
                          <a:cs typeface="함초롬돋움"/>
                        </a:rPr>
                        <a:t>12</a:t>
                      </a:r>
                      <a:r>
                        <a:rPr sz="1000" spc="-110" dirty="0">
                          <a:latin typeface="함초롬바탕"/>
                          <a:cs typeface="함초롬바탕"/>
                        </a:rPr>
                        <a:t>나노급이</a:t>
                      </a:r>
                      <a:r>
                        <a:rPr sz="1000" spc="-155" dirty="0">
                          <a:latin typeface="함초롬바탕"/>
                          <a:cs typeface="함초롬바탕"/>
                        </a:rPr>
                        <a:t> </a:t>
                      </a:r>
                      <a:r>
                        <a:rPr sz="1000" spc="-120" dirty="0">
                          <a:latin typeface="함초롬바탕"/>
                          <a:cs typeface="함초롬바탕"/>
                        </a:rPr>
                        <a:t>적용된</a:t>
                      </a:r>
                      <a:r>
                        <a:rPr sz="1000" spc="-185" dirty="0">
                          <a:latin typeface="함초롬바탕"/>
                          <a:cs typeface="함초롬바탕"/>
                        </a:rPr>
                        <a:t> </a:t>
                      </a:r>
                      <a:r>
                        <a:rPr sz="1000" spc="-85" dirty="0">
                          <a:latin typeface="함초롬돋움"/>
                          <a:cs typeface="함초롬돋움"/>
                        </a:rPr>
                        <a:t>D</a:t>
                      </a:r>
                      <a:r>
                        <a:rPr sz="1000" spc="-85" dirty="0">
                          <a:latin typeface="함초롬바탕"/>
                          <a:cs typeface="함초롬바탕"/>
                        </a:rPr>
                        <a:t>램</a:t>
                      </a:r>
                      <a:r>
                        <a:rPr sz="1000" spc="-200" dirty="0">
                          <a:latin typeface="함초롬바탕"/>
                          <a:cs typeface="함초롬바탕"/>
                        </a:rPr>
                        <a:t> </a:t>
                      </a:r>
                      <a:r>
                        <a:rPr sz="1000" spc="-125" dirty="0">
                          <a:latin typeface="함초롬바탕"/>
                          <a:cs typeface="함초롬바탕"/>
                        </a:rPr>
                        <a:t>패키지로</a:t>
                      </a:r>
                      <a:r>
                        <a:rPr sz="1000" spc="-155" dirty="0">
                          <a:latin typeface="함초롬바탕"/>
                          <a:cs typeface="함초롬바탕"/>
                        </a:rPr>
                        <a:t> </a:t>
                      </a:r>
                      <a:r>
                        <a:rPr sz="1000" spc="-105" dirty="0">
                          <a:latin typeface="함초롬바탕"/>
                          <a:cs typeface="함초롬바탕"/>
                        </a:rPr>
                        <a:t>기기</a:t>
                      </a:r>
                      <a:r>
                        <a:rPr sz="1000" spc="-200" dirty="0">
                          <a:latin typeface="함초롬바탕"/>
                          <a:cs typeface="함초롬바탕"/>
                        </a:rPr>
                        <a:t> </a:t>
                      </a:r>
                      <a:r>
                        <a:rPr sz="1000" spc="-105" dirty="0">
                          <a:latin typeface="함초롬바탕"/>
                          <a:cs typeface="함초롬바탕"/>
                        </a:rPr>
                        <a:t>내부</a:t>
                      </a:r>
                      <a:r>
                        <a:rPr sz="1000" spc="-185" dirty="0">
                          <a:latin typeface="함초롬바탕"/>
                          <a:cs typeface="함초롬바탕"/>
                        </a:rPr>
                        <a:t> </a:t>
                      </a:r>
                      <a:r>
                        <a:rPr sz="1000" spc="-105" dirty="0">
                          <a:latin typeface="함초롬바탕"/>
                          <a:cs typeface="함초롬바탕"/>
                        </a:rPr>
                        <a:t>온도</a:t>
                      </a:r>
                      <a:r>
                        <a:rPr sz="1000" spc="-200" dirty="0">
                          <a:latin typeface="함초롬바탕"/>
                          <a:cs typeface="함초롬바탕"/>
                        </a:rPr>
                        <a:t> </a:t>
                      </a:r>
                      <a:r>
                        <a:rPr sz="1000" spc="-45" dirty="0">
                          <a:latin typeface="함초롬바탕"/>
                          <a:cs typeface="함초롬바탕"/>
                        </a:rPr>
                        <a:t>제어에 </a:t>
                      </a:r>
                      <a:r>
                        <a:rPr sz="1000" spc="-114" dirty="0">
                          <a:latin typeface="함초롬바탕"/>
                          <a:cs typeface="함초롬바탕"/>
                        </a:rPr>
                        <a:t>도움되는</a:t>
                      </a:r>
                      <a:r>
                        <a:rPr sz="1000" spc="-120" dirty="0">
                          <a:latin typeface="함초롬바탕"/>
                          <a:cs typeface="함초롬바탕"/>
                        </a:rPr>
                        <a:t> 온디바이스</a:t>
                      </a:r>
                      <a:r>
                        <a:rPr sz="1000" spc="-95" dirty="0">
                          <a:latin typeface="함초롬바탕"/>
                          <a:cs typeface="함초롬바탕"/>
                        </a:rPr>
                        <a:t> </a:t>
                      </a:r>
                      <a:r>
                        <a:rPr sz="1000" spc="-105" dirty="0">
                          <a:latin typeface="함초롬돋움"/>
                          <a:cs typeface="함초롬돋움"/>
                        </a:rPr>
                        <a:t>AI</a:t>
                      </a:r>
                      <a:r>
                        <a:rPr sz="1000" spc="-105" dirty="0">
                          <a:latin typeface="함초롬바탕"/>
                          <a:cs typeface="함초롬바탕"/>
                        </a:rPr>
                        <a:t>시대</a:t>
                      </a:r>
                      <a:r>
                        <a:rPr sz="1000" spc="-125" dirty="0">
                          <a:latin typeface="함초롬바탕"/>
                          <a:cs typeface="함초롬바탕"/>
                        </a:rPr>
                        <a:t> </a:t>
                      </a:r>
                      <a:r>
                        <a:rPr sz="1000" spc="-114" dirty="0">
                          <a:latin typeface="함초롬바탕"/>
                          <a:cs typeface="함초롬바탕"/>
                        </a:rPr>
                        <a:t>최적화된 솔루션이며,</a:t>
                      </a:r>
                      <a:r>
                        <a:rPr sz="1000" spc="-110" dirty="0">
                          <a:latin typeface="함초롬바탕"/>
                          <a:cs typeface="함초롬바탕"/>
                        </a:rPr>
                        <a:t> </a:t>
                      </a:r>
                      <a:r>
                        <a:rPr sz="1000" spc="-114" dirty="0">
                          <a:latin typeface="함초롬바탕"/>
                          <a:cs typeface="함초롬바탕"/>
                        </a:rPr>
                        <a:t>‘엑시노스 </a:t>
                      </a:r>
                      <a:r>
                        <a:rPr sz="1000" spc="-75" dirty="0">
                          <a:latin typeface="함초롬돋움"/>
                          <a:cs typeface="함초롬돋움"/>
                        </a:rPr>
                        <a:t>W1000’</a:t>
                      </a:r>
                      <a:r>
                        <a:rPr sz="1000" spc="-75" dirty="0">
                          <a:latin typeface="함초롬바탕"/>
                          <a:cs typeface="함초롬바탕"/>
                        </a:rPr>
                        <a:t>은</a:t>
                      </a:r>
                      <a:r>
                        <a:rPr sz="1000" spc="-180" dirty="0">
                          <a:latin typeface="함초롬바탕"/>
                          <a:cs typeface="함초롬바탕"/>
                        </a:rPr>
                        <a:t> </a:t>
                      </a:r>
                      <a:r>
                        <a:rPr sz="1000" spc="-100" dirty="0">
                          <a:latin typeface="함초롬바탕"/>
                          <a:cs typeface="함초롬바탕"/>
                        </a:rPr>
                        <a:t>업계</a:t>
                      </a:r>
                      <a:r>
                        <a:rPr sz="1000" spc="-145" dirty="0">
                          <a:latin typeface="함초롬바탕"/>
                          <a:cs typeface="함초롬바탕"/>
                        </a:rPr>
                        <a:t> </a:t>
                      </a:r>
                      <a:r>
                        <a:rPr sz="1000" spc="-100" dirty="0">
                          <a:latin typeface="함초롬바탕"/>
                          <a:cs typeface="함초롬바탕"/>
                        </a:rPr>
                        <a:t>최초</a:t>
                      </a:r>
                      <a:r>
                        <a:rPr sz="1000" spc="-145" dirty="0">
                          <a:latin typeface="함초롬바탕"/>
                          <a:cs typeface="함초롬바탕"/>
                        </a:rPr>
                        <a:t> </a:t>
                      </a:r>
                      <a:r>
                        <a:rPr sz="1000" spc="-90" dirty="0">
                          <a:latin typeface="함초롬돋움"/>
                          <a:cs typeface="함초롬돋움"/>
                        </a:rPr>
                        <a:t>3</a:t>
                      </a:r>
                      <a:r>
                        <a:rPr sz="1000" spc="-90" dirty="0">
                          <a:latin typeface="함초롬바탕"/>
                          <a:cs typeface="함초롬바탕"/>
                        </a:rPr>
                        <a:t>나노</a:t>
                      </a:r>
                      <a:r>
                        <a:rPr sz="1000" spc="-145" dirty="0">
                          <a:latin typeface="함초롬바탕"/>
                          <a:cs typeface="함초롬바탕"/>
                        </a:rPr>
                        <a:t> </a:t>
                      </a:r>
                      <a:r>
                        <a:rPr sz="1000" spc="-100" dirty="0">
                          <a:latin typeface="함초롬바탕"/>
                          <a:cs typeface="함초롬바탕"/>
                        </a:rPr>
                        <a:t>공정</a:t>
                      </a:r>
                      <a:r>
                        <a:rPr sz="1000" spc="-145" dirty="0">
                          <a:latin typeface="함초롬바탕"/>
                          <a:cs typeface="함초롬바탕"/>
                        </a:rPr>
                        <a:t> </a:t>
                      </a:r>
                      <a:r>
                        <a:rPr sz="1000" spc="-25" dirty="0">
                          <a:latin typeface="함초롬바탕"/>
                          <a:cs typeface="함초롬바탕"/>
                        </a:rPr>
                        <a:t>적용한 </a:t>
                      </a:r>
                      <a:r>
                        <a:rPr sz="1000" spc="-114" dirty="0">
                          <a:latin typeface="함초롬바탕"/>
                          <a:cs typeface="함초롬바탕"/>
                        </a:rPr>
                        <a:t>웨어러블</a:t>
                      </a:r>
                      <a:r>
                        <a:rPr sz="1000" spc="-120" dirty="0">
                          <a:latin typeface="함초롬바탕"/>
                          <a:cs typeface="함초롬바탕"/>
                        </a:rPr>
                        <a:t> </a:t>
                      </a:r>
                      <a:r>
                        <a:rPr sz="1000" spc="-100" dirty="0">
                          <a:latin typeface="함초롬바탕"/>
                          <a:cs typeface="함초롬바탕"/>
                        </a:rPr>
                        <a:t>전용</a:t>
                      </a:r>
                      <a:r>
                        <a:rPr sz="1000" spc="-150" dirty="0">
                          <a:latin typeface="함초롬바탕"/>
                          <a:cs typeface="함초롬바탕"/>
                        </a:rPr>
                        <a:t> </a:t>
                      </a:r>
                      <a:r>
                        <a:rPr sz="1000" spc="-114" dirty="0">
                          <a:latin typeface="함초롬바탕"/>
                          <a:cs typeface="함초롬바탕"/>
                        </a:rPr>
                        <a:t>프로세서, </a:t>
                      </a:r>
                      <a:r>
                        <a:rPr sz="1000" spc="-95" dirty="0">
                          <a:latin typeface="함초롬바탕"/>
                          <a:cs typeface="함초롬바탕"/>
                        </a:rPr>
                        <a:t>‘</a:t>
                      </a:r>
                      <a:r>
                        <a:rPr sz="1000" spc="-95" dirty="0">
                          <a:latin typeface="함초롬돋움"/>
                          <a:cs typeface="함초롬돋움"/>
                        </a:rPr>
                        <a:t>ALoP’</a:t>
                      </a:r>
                      <a:r>
                        <a:rPr sz="1000" spc="-95" dirty="0">
                          <a:latin typeface="함초롬바탕"/>
                          <a:cs typeface="함초롬바탕"/>
                        </a:rPr>
                        <a:t>은</a:t>
                      </a:r>
                      <a:r>
                        <a:rPr sz="1000" spc="-145" dirty="0">
                          <a:latin typeface="함초롬바탕"/>
                          <a:cs typeface="함초롬바탕"/>
                        </a:rPr>
                        <a:t> </a:t>
                      </a:r>
                      <a:r>
                        <a:rPr sz="1000" spc="-100" dirty="0">
                          <a:latin typeface="함초롬바탕"/>
                          <a:cs typeface="함초롬바탕"/>
                        </a:rPr>
                        <a:t>모듈</a:t>
                      </a:r>
                      <a:r>
                        <a:rPr sz="1000" spc="-150" dirty="0">
                          <a:latin typeface="함초롬바탕"/>
                          <a:cs typeface="함초롬바탕"/>
                        </a:rPr>
                        <a:t> </a:t>
                      </a:r>
                      <a:r>
                        <a:rPr sz="1000" spc="-114" dirty="0">
                          <a:latin typeface="함초롬바탕"/>
                          <a:cs typeface="함초롬바탕"/>
                        </a:rPr>
                        <a:t>사이즈를</a:t>
                      </a:r>
                      <a:r>
                        <a:rPr sz="1000" spc="-120" dirty="0">
                          <a:latin typeface="함초롬바탕"/>
                          <a:cs typeface="함초롬바탕"/>
                        </a:rPr>
                        <a:t> </a:t>
                      </a:r>
                      <a:r>
                        <a:rPr sz="1000" spc="-114" dirty="0">
                          <a:latin typeface="함초롬바탕"/>
                          <a:cs typeface="함초롬바탕"/>
                        </a:rPr>
                        <a:t>축소하고</a:t>
                      </a:r>
                      <a:r>
                        <a:rPr sz="1000" spc="-120" dirty="0">
                          <a:latin typeface="함초롬바탕"/>
                          <a:cs typeface="함초롬바탕"/>
                        </a:rPr>
                        <a:t> </a:t>
                      </a:r>
                      <a:r>
                        <a:rPr sz="1000" spc="-110" dirty="0">
                          <a:latin typeface="함초롬바탕"/>
                          <a:cs typeface="함초롬바탕"/>
                        </a:rPr>
                        <a:t>밝기를</a:t>
                      </a:r>
                      <a:r>
                        <a:rPr sz="1000" spc="-130" dirty="0">
                          <a:latin typeface="함초롬바탕"/>
                          <a:cs typeface="함초롬바탕"/>
                        </a:rPr>
                        <a:t> </a:t>
                      </a:r>
                      <a:r>
                        <a:rPr sz="1000" spc="-110" dirty="0">
                          <a:latin typeface="함초롬바탕"/>
                          <a:cs typeface="함초롬바탕"/>
                        </a:rPr>
                        <a:t>개선한</a:t>
                      </a:r>
                      <a:r>
                        <a:rPr sz="1000" spc="-130" dirty="0">
                          <a:latin typeface="함초롬바탕"/>
                          <a:cs typeface="함초롬바탕"/>
                        </a:rPr>
                        <a:t> </a:t>
                      </a:r>
                      <a:r>
                        <a:rPr sz="1000" spc="-110" dirty="0">
                          <a:latin typeface="함초롬바탕"/>
                          <a:cs typeface="함초롬바탕"/>
                        </a:rPr>
                        <a:t>이미지</a:t>
                      </a:r>
                      <a:r>
                        <a:rPr sz="1000" spc="-130" dirty="0">
                          <a:latin typeface="함초롬바탕"/>
                          <a:cs typeface="함초롬바탕"/>
                        </a:rPr>
                        <a:t> </a:t>
                      </a:r>
                      <a:r>
                        <a:rPr sz="1000" spc="-100" dirty="0">
                          <a:latin typeface="함초롬바탕"/>
                          <a:cs typeface="함초롬바탕"/>
                        </a:rPr>
                        <a:t>센서</a:t>
                      </a:r>
                      <a:r>
                        <a:rPr sz="1000" spc="-150" dirty="0">
                          <a:latin typeface="함초롬바탕"/>
                          <a:cs typeface="함초롬바탕"/>
                        </a:rPr>
                        <a:t> </a:t>
                      </a:r>
                      <a:r>
                        <a:rPr sz="1000" spc="-114" dirty="0">
                          <a:latin typeface="함초롬바탕"/>
                          <a:cs typeface="함초롬바탕"/>
                        </a:rPr>
                        <a:t>솔루션에</a:t>
                      </a:r>
                      <a:r>
                        <a:rPr sz="1000" spc="-120" dirty="0">
                          <a:latin typeface="함초롬바탕"/>
                          <a:cs typeface="함초롬바탕"/>
                        </a:rPr>
                        <a:t> </a:t>
                      </a:r>
                      <a:r>
                        <a:rPr sz="1000" spc="-25" dirty="0">
                          <a:latin typeface="함초롬바탕"/>
                          <a:cs typeface="함초롬바탕"/>
                        </a:rPr>
                        <a:t>해당함</a:t>
                      </a:r>
                      <a:endParaRPr sz="1000">
                        <a:latin typeface="함초롬바탕"/>
                        <a:cs typeface="함초롬바탕"/>
                      </a:endParaRPr>
                    </a:p>
                    <a:p>
                      <a:pPr marL="191135" marR="45720" indent="-108585">
                        <a:lnSpc>
                          <a:spcPct val="100000"/>
                        </a:lnSpc>
                        <a:spcBef>
                          <a:spcPts val="409"/>
                        </a:spcBef>
                        <a:buFont typeface="Arial"/>
                        <a:buChar char="•"/>
                        <a:tabLst>
                          <a:tab pos="191770" algn="l"/>
                        </a:tabLst>
                      </a:pPr>
                      <a:r>
                        <a:rPr sz="1000" spc="-100" dirty="0">
                          <a:latin typeface="함초롬바탕"/>
                          <a:cs typeface="함초롬바탕"/>
                        </a:rPr>
                        <a:t>동사는</a:t>
                      </a:r>
                      <a:r>
                        <a:rPr sz="1000" spc="-145" dirty="0">
                          <a:latin typeface="함초롬바탕"/>
                          <a:cs typeface="함초롬바탕"/>
                        </a:rPr>
                        <a:t> </a:t>
                      </a:r>
                      <a:r>
                        <a:rPr sz="1000" spc="-95" dirty="0">
                          <a:latin typeface="함초롬바탕"/>
                          <a:cs typeface="함초롬바탕"/>
                        </a:rPr>
                        <a:t>첨단</a:t>
                      </a:r>
                      <a:r>
                        <a:rPr sz="1000" spc="-140" dirty="0">
                          <a:latin typeface="함초롬바탕"/>
                          <a:cs typeface="함초롬바탕"/>
                        </a:rPr>
                        <a:t> </a:t>
                      </a:r>
                      <a:r>
                        <a:rPr sz="1000" spc="-100" dirty="0">
                          <a:latin typeface="함초롬바탕"/>
                          <a:cs typeface="함초롬바탕"/>
                        </a:rPr>
                        <a:t>메모리</a:t>
                      </a:r>
                      <a:r>
                        <a:rPr sz="1000" spc="-140" dirty="0">
                          <a:latin typeface="함초롬바탕"/>
                          <a:cs typeface="함초롬바탕"/>
                        </a:rPr>
                        <a:t> </a:t>
                      </a:r>
                      <a:r>
                        <a:rPr sz="1000" spc="-65" dirty="0">
                          <a:latin typeface="함초롬바탕"/>
                          <a:cs typeface="함초롬바탕"/>
                        </a:rPr>
                        <a:t>및</a:t>
                      </a:r>
                      <a:r>
                        <a:rPr sz="1000" spc="-155" dirty="0">
                          <a:latin typeface="함초롬바탕"/>
                          <a:cs typeface="함초롬바탕"/>
                        </a:rPr>
                        <a:t> </a:t>
                      </a:r>
                      <a:r>
                        <a:rPr sz="1000" spc="-95" dirty="0">
                          <a:latin typeface="함초롬바탕"/>
                          <a:cs typeface="함초롬바탕"/>
                        </a:rPr>
                        <a:t>서버</a:t>
                      </a:r>
                      <a:r>
                        <a:rPr sz="1000" spc="-155" dirty="0">
                          <a:latin typeface="함초롬바탕"/>
                          <a:cs typeface="함초롬바탕"/>
                        </a:rPr>
                        <a:t> </a:t>
                      </a:r>
                      <a:r>
                        <a:rPr sz="1000" dirty="0">
                          <a:latin typeface="함초롬바탕"/>
                          <a:cs typeface="함초롬바탕"/>
                        </a:rPr>
                        <a:t>시</a:t>
                      </a:r>
                      <a:r>
                        <a:rPr sz="1000" spc="130" dirty="0">
                          <a:latin typeface="함초롬바탕"/>
                          <a:cs typeface="함초롬바탕"/>
                        </a:rPr>
                        <a:t>  </a:t>
                      </a:r>
                      <a:r>
                        <a:rPr sz="1000" spc="-65" dirty="0">
                          <a:latin typeface="함초롬바탕"/>
                          <a:cs typeface="함초롬바탕"/>
                        </a:rPr>
                        <a:t>의</a:t>
                      </a:r>
                      <a:r>
                        <a:rPr sz="1000" spc="-140" dirty="0">
                          <a:latin typeface="함초롬바탕"/>
                          <a:cs typeface="함초롬바탕"/>
                        </a:rPr>
                        <a:t> </a:t>
                      </a:r>
                      <a:r>
                        <a:rPr sz="1000" spc="-95" dirty="0">
                          <a:latin typeface="함초롬바탕"/>
                          <a:cs typeface="함초롬바탕"/>
                        </a:rPr>
                        <a:t>수요</a:t>
                      </a:r>
                      <a:r>
                        <a:rPr sz="1000" spc="-140" dirty="0">
                          <a:latin typeface="함초롬바탕"/>
                          <a:cs typeface="함초롬바탕"/>
                        </a:rPr>
                        <a:t> </a:t>
                      </a:r>
                      <a:r>
                        <a:rPr sz="1000" spc="-100" dirty="0">
                          <a:latin typeface="함초롬바탕"/>
                          <a:cs typeface="함초롬바탕"/>
                        </a:rPr>
                        <a:t>증가에</a:t>
                      </a:r>
                      <a:r>
                        <a:rPr sz="1000" spc="-145" dirty="0">
                          <a:latin typeface="함초롬바탕"/>
                          <a:cs typeface="함초롬바탕"/>
                        </a:rPr>
                        <a:t> </a:t>
                      </a:r>
                      <a:r>
                        <a:rPr sz="1000" spc="-95" dirty="0">
                          <a:latin typeface="함초롬바탕"/>
                          <a:cs typeface="함초롬바탕"/>
                        </a:rPr>
                        <a:t>대응</a:t>
                      </a:r>
                      <a:r>
                        <a:rPr sz="1000" spc="-140" dirty="0">
                          <a:latin typeface="함초롬바탕"/>
                          <a:cs typeface="함초롬바탕"/>
                        </a:rPr>
                        <a:t> </a:t>
                      </a:r>
                      <a:r>
                        <a:rPr sz="1000" spc="-95" dirty="0">
                          <a:latin typeface="함초롬바탕"/>
                          <a:cs typeface="함초롬바탕"/>
                        </a:rPr>
                        <a:t>하기</a:t>
                      </a:r>
                      <a:r>
                        <a:rPr sz="1000" spc="-155" dirty="0">
                          <a:latin typeface="함초롬바탕"/>
                          <a:cs typeface="함초롬바탕"/>
                        </a:rPr>
                        <a:t> </a:t>
                      </a:r>
                      <a:r>
                        <a:rPr sz="1000" spc="-95" dirty="0">
                          <a:latin typeface="함초롬바탕"/>
                          <a:cs typeface="함초롬바탕"/>
                        </a:rPr>
                        <a:t>위해</a:t>
                      </a:r>
                      <a:r>
                        <a:rPr sz="1000" spc="-155" dirty="0">
                          <a:latin typeface="함초롬바탕"/>
                          <a:cs typeface="함초롬바탕"/>
                        </a:rPr>
                        <a:t> </a:t>
                      </a:r>
                      <a:r>
                        <a:rPr sz="1000" spc="-75" dirty="0">
                          <a:latin typeface="함초롬돋움"/>
                          <a:cs typeface="함초롬돋움"/>
                        </a:rPr>
                        <a:t>AI</a:t>
                      </a:r>
                      <a:r>
                        <a:rPr sz="1000" spc="-155" dirty="0">
                          <a:latin typeface="함초롬돋움"/>
                          <a:cs typeface="함초롬돋움"/>
                        </a:rPr>
                        <a:t> </a:t>
                      </a:r>
                      <a:r>
                        <a:rPr sz="1000" spc="-100" dirty="0">
                          <a:latin typeface="함초롬바탕"/>
                          <a:cs typeface="함초롬바탕"/>
                        </a:rPr>
                        <a:t>시대에</a:t>
                      </a:r>
                      <a:r>
                        <a:rPr sz="1000" spc="-140" dirty="0">
                          <a:latin typeface="함초롬바탕"/>
                          <a:cs typeface="함초롬바탕"/>
                        </a:rPr>
                        <a:t> </a:t>
                      </a:r>
                      <a:r>
                        <a:rPr sz="1000" spc="-105" dirty="0">
                          <a:latin typeface="함초롬바탕"/>
                          <a:cs typeface="함초롬바탕"/>
                        </a:rPr>
                        <a:t>최적화된</a:t>
                      </a:r>
                      <a:r>
                        <a:rPr sz="1000" spc="-130" dirty="0">
                          <a:latin typeface="함초롬바탕"/>
                          <a:cs typeface="함초롬바탕"/>
                        </a:rPr>
                        <a:t> </a:t>
                      </a:r>
                      <a:r>
                        <a:rPr sz="1000" spc="-100" dirty="0">
                          <a:latin typeface="함초롬바탕"/>
                          <a:cs typeface="함초롬바탕"/>
                        </a:rPr>
                        <a:t>다양한</a:t>
                      </a:r>
                      <a:r>
                        <a:rPr sz="1000" spc="-130" dirty="0">
                          <a:latin typeface="함초롬바탕"/>
                          <a:cs typeface="함초롬바탕"/>
                        </a:rPr>
                        <a:t> </a:t>
                      </a:r>
                      <a:r>
                        <a:rPr sz="1000" spc="-100" dirty="0">
                          <a:latin typeface="함초롬바탕"/>
                          <a:cs typeface="함초롬바탕"/>
                        </a:rPr>
                        <a:t>차세대</a:t>
                      </a:r>
                      <a:r>
                        <a:rPr sz="1000" spc="-140" dirty="0">
                          <a:latin typeface="함초롬바탕"/>
                          <a:cs typeface="함초롬바탕"/>
                        </a:rPr>
                        <a:t> </a:t>
                      </a:r>
                      <a:r>
                        <a:rPr sz="1000" spc="-25" dirty="0">
                          <a:latin typeface="함초롬바탕"/>
                          <a:cs typeface="함초롬바탕"/>
                        </a:rPr>
                        <a:t>메모리 </a:t>
                      </a:r>
                      <a:r>
                        <a:rPr sz="1000" spc="-105" dirty="0">
                          <a:latin typeface="함초롬바탕"/>
                          <a:cs typeface="함초롬바탕"/>
                        </a:rPr>
                        <a:t>솔루션을</a:t>
                      </a:r>
                      <a:r>
                        <a:rPr sz="1000" spc="-120" dirty="0">
                          <a:latin typeface="함초롬바탕"/>
                          <a:cs typeface="함초롬바탕"/>
                        </a:rPr>
                        <a:t> </a:t>
                      </a:r>
                      <a:r>
                        <a:rPr sz="1000" spc="-75" dirty="0">
                          <a:latin typeface="함초롬바탕"/>
                          <a:cs typeface="함초롬바탕"/>
                        </a:rPr>
                        <a:t>개발</a:t>
                      </a:r>
                      <a:r>
                        <a:rPr sz="1000" spc="-75" dirty="0">
                          <a:latin typeface="함초롬돋움"/>
                          <a:cs typeface="함초롬돋움"/>
                        </a:rPr>
                        <a:t>,</a:t>
                      </a:r>
                      <a:r>
                        <a:rPr sz="1000" spc="-135" dirty="0">
                          <a:latin typeface="함초롬돋움"/>
                          <a:cs typeface="함초롬돋움"/>
                        </a:rPr>
                        <a:t> </a:t>
                      </a:r>
                      <a:r>
                        <a:rPr sz="1000" spc="-110" dirty="0">
                          <a:latin typeface="함초롬바탕"/>
                          <a:cs typeface="함초롬바탕"/>
                        </a:rPr>
                        <a:t>주도함으로써</a:t>
                      </a:r>
                      <a:r>
                        <a:rPr sz="1000" spc="-100" dirty="0">
                          <a:latin typeface="함초롬바탕"/>
                          <a:cs typeface="함초롬바탕"/>
                        </a:rPr>
                        <a:t> </a:t>
                      </a:r>
                      <a:r>
                        <a:rPr sz="1000" spc="-75" dirty="0">
                          <a:latin typeface="함초롬돋움"/>
                          <a:cs typeface="함초롬돋움"/>
                        </a:rPr>
                        <a:t>AI</a:t>
                      </a:r>
                      <a:r>
                        <a:rPr sz="1000" spc="-140" dirty="0">
                          <a:latin typeface="함초롬돋움"/>
                          <a:cs typeface="함초롬돋움"/>
                        </a:rPr>
                        <a:t> </a:t>
                      </a:r>
                      <a:r>
                        <a:rPr sz="1000" spc="-95" dirty="0">
                          <a:latin typeface="함초롬바탕"/>
                          <a:cs typeface="함초롬바탕"/>
                        </a:rPr>
                        <a:t>시대</a:t>
                      </a:r>
                      <a:r>
                        <a:rPr sz="1000" spc="-140" dirty="0">
                          <a:latin typeface="함초롬바탕"/>
                          <a:cs typeface="함초롬바탕"/>
                        </a:rPr>
                        <a:t> </a:t>
                      </a:r>
                      <a:r>
                        <a:rPr sz="1000" spc="-100" dirty="0">
                          <a:latin typeface="함초롬바탕"/>
                          <a:cs typeface="함초롬바탕"/>
                        </a:rPr>
                        <a:t>초연결</a:t>
                      </a:r>
                      <a:r>
                        <a:rPr sz="1000" spc="-114" dirty="0">
                          <a:latin typeface="함초롬바탕"/>
                          <a:cs typeface="함초롬바탕"/>
                        </a:rPr>
                        <a:t> </a:t>
                      </a:r>
                      <a:r>
                        <a:rPr sz="1000" spc="-100" dirty="0">
                          <a:latin typeface="함초롬바탕"/>
                          <a:cs typeface="함초롬바탕"/>
                        </a:rPr>
                        <a:t>경험을</a:t>
                      </a:r>
                      <a:r>
                        <a:rPr sz="1000" spc="-130" dirty="0">
                          <a:latin typeface="함초롬바탕"/>
                          <a:cs typeface="함초롬바탕"/>
                        </a:rPr>
                        <a:t> </a:t>
                      </a:r>
                      <a:r>
                        <a:rPr sz="1000" spc="-110" dirty="0">
                          <a:latin typeface="함초롬바탕"/>
                          <a:cs typeface="함초롬바탕"/>
                        </a:rPr>
                        <a:t>강화하고자</a:t>
                      </a:r>
                      <a:r>
                        <a:rPr sz="1000" spc="-95" dirty="0">
                          <a:latin typeface="함초롬바탕"/>
                          <a:cs typeface="함초롬바탕"/>
                        </a:rPr>
                        <a:t> </a:t>
                      </a:r>
                      <a:r>
                        <a:rPr sz="1000" spc="-50" dirty="0">
                          <a:latin typeface="함초롬바탕"/>
                          <a:cs typeface="함초롬바탕"/>
                        </a:rPr>
                        <a:t>함</a:t>
                      </a:r>
                      <a:endParaRPr sz="1000">
                        <a:latin typeface="함초롬바탕"/>
                        <a:cs typeface="함초롬바탕"/>
                      </a:endParaRPr>
                    </a:p>
                  </a:txBody>
                  <a:tcPr marL="0" marR="0" marT="4445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2"/>
                  </a:ext>
                </a:extLst>
              </a:tr>
              <a:tr h="962660">
                <a:tc>
                  <a:txBody>
                    <a:bodyPr/>
                    <a:lstStyle/>
                    <a:p>
                      <a:pPr>
                        <a:lnSpc>
                          <a:spcPct val="100000"/>
                        </a:lnSpc>
                      </a:pPr>
                      <a:endParaRPr sz="1500">
                        <a:latin typeface="Times New Roman"/>
                        <a:cs typeface="Times New Roman"/>
                      </a:endParaRPr>
                    </a:p>
                    <a:p>
                      <a:pPr>
                        <a:lnSpc>
                          <a:spcPct val="100000"/>
                        </a:lnSpc>
                        <a:spcBef>
                          <a:spcPts val="15"/>
                        </a:spcBef>
                      </a:pPr>
                      <a:endParaRPr sz="1200">
                        <a:latin typeface="Times New Roman"/>
                        <a:cs typeface="Times New Roman"/>
                      </a:endParaRPr>
                    </a:p>
                    <a:p>
                      <a:pPr algn="ctr">
                        <a:lnSpc>
                          <a:spcPct val="100000"/>
                        </a:lnSpc>
                      </a:pPr>
                      <a:r>
                        <a:rPr sz="1050" b="1" spc="-10" dirty="0">
                          <a:latin typeface="함초롬돋움"/>
                          <a:cs typeface="함초롬돋움"/>
                        </a:rPr>
                        <a:t>Bosch</a:t>
                      </a:r>
                      <a:endParaRPr sz="1050">
                        <a:latin typeface="함초롬돋움"/>
                        <a:cs typeface="함초롬돋움"/>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pPr>
                      <a:endParaRPr sz="1500">
                        <a:latin typeface="Times New Roman"/>
                        <a:cs typeface="Times New Roman"/>
                      </a:endParaRPr>
                    </a:p>
                    <a:p>
                      <a:pPr>
                        <a:lnSpc>
                          <a:spcPct val="100000"/>
                        </a:lnSpc>
                        <a:spcBef>
                          <a:spcPts val="15"/>
                        </a:spcBef>
                      </a:pPr>
                      <a:endParaRPr sz="1200">
                        <a:latin typeface="Times New Roman"/>
                        <a:cs typeface="Times New Roman"/>
                      </a:endParaRPr>
                    </a:p>
                    <a:p>
                      <a:pPr marR="80645" algn="r">
                        <a:lnSpc>
                          <a:spcPct val="100000"/>
                        </a:lnSpc>
                      </a:pPr>
                      <a:r>
                        <a:rPr sz="1050" b="1" spc="-25" dirty="0">
                          <a:latin typeface="함초롬바탕"/>
                          <a:cs typeface="함초롬바탕"/>
                        </a:rPr>
                        <a:t>독일</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tcPr>
                </a:tc>
                <a:tc>
                  <a:txBody>
                    <a:bodyPr/>
                    <a:lstStyle/>
                    <a:p>
                      <a:pPr marL="191135" marR="270510" indent="-108585">
                        <a:lnSpc>
                          <a:spcPct val="100000"/>
                        </a:lnSpc>
                        <a:spcBef>
                          <a:spcPts val="350"/>
                        </a:spcBef>
                        <a:buFont typeface="Arial"/>
                        <a:buChar char="•"/>
                        <a:tabLst>
                          <a:tab pos="191135" algn="l"/>
                          <a:tab pos="434340" algn="l"/>
                          <a:tab pos="2813685" algn="l"/>
                        </a:tabLst>
                      </a:pPr>
                      <a:r>
                        <a:rPr sz="1000" spc="-50" dirty="0">
                          <a:latin typeface="함초롬바탕"/>
                          <a:cs typeface="함초롬바탕"/>
                        </a:rPr>
                        <a:t>공</a:t>
                      </a:r>
                      <a:r>
                        <a:rPr sz="1000" dirty="0">
                          <a:latin typeface="함초롬바탕"/>
                          <a:cs typeface="함초롬바탕"/>
                        </a:rPr>
                        <a:t>	</a:t>
                      </a:r>
                      <a:r>
                        <a:rPr sz="1000" spc="-90" dirty="0">
                          <a:latin typeface="함초롬바탕"/>
                          <a:cs typeface="함초롬바탕"/>
                        </a:rPr>
                        <a:t>자동화</a:t>
                      </a:r>
                      <a:r>
                        <a:rPr sz="1000" spc="-90" dirty="0">
                          <a:latin typeface="함초롬돋움"/>
                          <a:cs typeface="함초롬돋움"/>
                        </a:rPr>
                        <a:t>,</a:t>
                      </a:r>
                      <a:r>
                        <a:rPr sz="1000" spc="-125" dirty="0">
                          <a:latin typeface="함초롬돋움"/>
                          <a:cs typeface="함초롬돋움"/>
                        </a:rPr>
                        <a:t> </a:t>
                      </a:r>
                      <a:r>
                        <a:rPr sz="1000" spc="-95" dirty="0">
                          <a:latin typeface="함초롬바탕"/>
                          <a:cs typeface="함초롬바탕"/>
                        </a:rPr>
                        <a:t>수소</a:t>
                      </a:r>
                      <a:r>
                        <a:rPr sz="1000" spc="-130" dirty="0">
                          <a:latin typeface="함초롬바탕"/>
                          <a:cs typeface="함초롬바탕"/>
                        </a:rPr>
                        <a:t> </a:t>
                      </a:r>
                      <a:r>
                        <a:rPr sz="1000" spc="-75" dirty="0">
                          <a:latin typeface="함초롬바탕"/>
                          <a:cs typeface="함초롬바탕"/>
                        </a:rPr>
                        <a:t>경제</a:t>
                      </a:r>
                      <a:r>
                        <a:rPr sz="1000" spc="-75" dirty="0">
                          <a:latin typeface="함초롬돋움"/>
                          <a:cs typeface="함초롬돋움"/>
                        </a:rPr>
                        <a:t>,</a:t>
                      </a:r>
                      <a:r>
                        <a:rPr sz="1000" spc="-140" dirty="0">
                          <a:latin typeface="함초롬돋움"/>
                          <a:cs typeface="함초롬돋움"/>
                        </a:rPr>
                        <a:t> </a:t>
                      </a:r>
                      <a:r>
                        <a:rPr sz="1000" spc="-105" dirty="0">
                          <a:latin typeface="함초롬바탕"/>
                          <a:cs typeface="함초롬바탕"/>
                        </a:rPr>
                        <a:t>디지털화</a:t>
                      </a:r>
                      <a:r>
                        <a:rPr sz="1000" spc="-114" dirty="0">
                          <a:latin typeface="함초롬바탕"/>
                          <a:cs typeface="함초롬바탕"/>
                        </a:rPr>
                        <a:t> </a:t>
                      </a:r>
                      <a:r>
                        <a:rPr sz="1000" spc="-65" dirty="0">
                          <a:latin typeface="함초롬바탕"/>
                          <a:cs typeface="함초롬바탕"/>
                        </a:rPr>
                        <a:t>및</a:t>
                      </a:r>
                      <a:r>
                        <a:rPr sz="1000" spc="-150" dirty="0">
                          <a:latin typeface="함초롬바탕"/>
                          <a:cs typeface="함초롬바탕"/>
                        </a:rPr>
                        <a:t> </a:t>
                      </a:r>
                      <a:r>
                        <a:rPr sz="1000" spc="-105" dirty="0">
                          <a:latin typeface="함초롬바탕"/>
                          <a:cs typeface="함초롬바탕"/>
                        </a:rPr>
                        <a:t>인공지능</a:t>
                      </a:r>
                      <a:r>
                        <a:rPr sz="1000" spc="-114" dirty="0">
                          <a:latin typeface="함초롬바탕"/>
                          <a:cs typeface="함초롬바탕"/>
                        </a:rPr>
                        <a:t> </a:t>
                      </a:r>
                      <a:r>
                        <a:rPr sz="1000" spc="-95" dirty="0">
                          <a:latin typeface="함초롬바탕"/>
                          <a:cs typeface="함초롬바탕"/>
                        </a:rPr>
                        <a:t>위한</a:t>
                      </a:r>
                      <a:r>
                        <a:rPr sz="1000" spc="-130" dirty="0">
                          <a:latin typeface="함초롬바탕"/>
                          <a:cs typeface="함초롬바탕"/>
                        </a:rPr>
                        <a:t> </a:t>
                      </a:r>
                      <a:r>
                        <a:rPr sz="1000" spc="-105" dirty="0">
                          <a:latin typeface="함초롬바탕"/>
                          <a:cs typeface="함초롬바탕"/>
                        </a:rPr>
                        <a:t>광범위한</a:t>
                      </a:r>
                      <a:r>
                        <a:rPr sz="1000" spc="-114" dirty="0">
                          <a:latin typeface="함초롬바탕"/>
                          <a:cs typeface="함초롬바탕"/>
                        </a:rPr>
                        <a:t> </a:t>
                      </a:r>
                      <a:r>
                        <a:rPr sz="1000" spc="-100" dirty="0">
                          <a:latin typeface="함초롬바탕"/>
                          <a:cs typeface="함초롬바탕"/>
                        </a:rPr>
                        <a:t>솔루션</a:t>
                      </a:r>
                      <a:r>
                        <a:rPr sz="1000" spc="-130" dirty="0">
                          <a:latin typeface="함초롬바탕"/>
                          <a:cs typeface="함초롬바탕"/>
                        </a:rPr>
                        <a:t> </a:t>
                      </a:r>
                      <a:r>
                        <a:rPr sz="1000" spc="-110" dirty="0">
                          <a:latin typeface="함초롬바탕"/>
                          <a:cs typeface="함초롬바탕"/>
                        </a:rPr>
                        <a:t>포트폴리오</a:t>
                      </a:r>
                      <a:r>
                        <a:rPr sz="1000" spc="-100" dirty="0">
                          <a:latin typeface="함초롬바탕"/>
                          <a:cs typeface="함초롬바탕"/>
                        </a:rPr>
                        <a:t> </a:t>
                      </a:r>
                      <a:r>
                        <a:rPr sz="1000" spc="-95" dirty="0">
                          <a:latin typeface="함초롬바탕"/>
                          <a:cs typeface="함초롬바탕"/>
                        </a:rPr>
                        <a:t>통해</a:t>
                      </a:r>
                      <a:r>
                        <a:rPr sz="1000" spc="-130" dirty="0">
                          <a:latin typeface="함초롬바탕"/>
                          <a:cs typeface="함초롬바탕"/>
                        </a:rPr>
                        <a:t> </a:t>
                      </a:r>
                      <a:r>
                        <a:rPr sz="1000" spc="-95" dirty="0">
                          <a:latin typeface="함초롬바탕"/>
                          <a:cs typeface="함초롬바탕"/>
                        </a:rPr>
                        <a:t>산업</a:t>
                      </a:r>
                      <a:r>
                        <a:rPr sz="1000" spc="-145" dirty="0">
                          <a:latin typeface="함초롬바탕"/>
                          <a:cs typeface="함초롬바탕"/>
                        </a:rPr>
                        <a:t> </a:t>
                      </a:r>
                      <a:r>
                        <a:rPr sz="1000" spc="-45" dirty="0">
                          <a:latin typeface="함초롬바탕"/>
                          <a:cs typeface="함초롬바탕"/>
                        </a:rPr>
                        <a:t>기업들이 </a:t>
                      </a:r>
                      <a:r>
                        <a:rPr sz="1000" spc="-100" dirty="0">
                          <a:latin typeface="함초롬바탕"/>
                          <a:cs typeface="함초롬바탕"/>
                        </a:rPr>
                        <a:t>친환경</a:t>
                      </a:r>
                      <a:r>
                        <a:rPr sz="1000" spc="-135" dirty="0">
                          <a:latin typeface="함초롬바탕"/>
                          <a:cs typeface="함초롬바탕"/>
                        </a:rPr>
                        <a:t> </a:t>
                      </a:r>
                      <a:r>
                        <a:rPr sz="1000" spc="-100" dirty="0">
                          <a:latin typeface="함초롬바탕"/>
                          <a:cs typeface="함초롬바탕"/>
                        </a:rPr>
                        <a:t>혁신을</a:t>
                      </a:r>
                      <a:r>
                        <a:rPr sz="1000" spc="-125" dirty="0">
                          <a:latin typeface="함초롬바탕"/>
                          <a:cs typeface="함초롬바탕"/>
                        </a:rPr>
                        <a:t> </a:t>
                      </a:r>
                      <a:r>
                        <a:rPr sz="1000" spc="-95" dirty="0">
                          <a:latin typeface="함초롬바탕"/>
                          <a:cs typeface="함초롬바탕"/>
                        </a:rPr>
                        <a:t>이룰</a:t>
                      </a:r>
                      <a:r>
                        <a:rPr sz="1000" spc="-150" dirty="0">
                          <a:latin typeface="함초롬바탕"/>
                          <a:cs typeface="함초롬바탕"/>
                        </a:rPr>
                        <a:t> </a:t>
                      </a:r>
                      <a:r>
                        <a:rPr sz="1000" spc="-65" dirty="0">
                          <a:latin typeface="함초롬바탕"/>
                          <a:cs typeface="함초롬바탕"/>
                        </a:rPr>
                        <a:t>수</a:t>
                      </a:r>
                      <a:r>
                        <a:rPr sz="1000" spc="-150" dirty="0">
                          <a:latin typeface="함초롬바탕"/>
                          <a:cs typeface="함초롬바탕"/>
                        </a:rPr>
                        <a:t> </a:t>
                      </a:r>
                      <a:r>
                        <a:rPr sz="1000" spc="-100" dirty="0">
                          <a:latin typeface="함초롬바탕"/>
                          <a:cs typeface="함초롬바탕"/>
                        </a:rPr>
                        <a:t>있도록</a:t>
                      </a:r>
                      <a:r>
                        <a:rPr sz="1000" spc="-130" dirty="0">
                          <a:latin typeface="함초롬바탕"/>
                          <a:cs typeface="함초롬바탕"/>
                        </a:rPr>
                        <a:t> </a:t>
                      </a:r>
                      <a:r>
                        <a:rPr sz="1000" spc="-105" dirty="0">
                          <a:latin typeface="함초롬바탕"/>
                          <a:cs typeface="함초롬바탕"/>
                        </a:rPr>
                        <a:t>도와주는</a:t>
                      </a:r>
                      <a:r>
                        <a:rPr sz="1000" spc="-125" dirty="0">
                          <a:latin typeface="함초롬바탕"/>
                          <a:cs typeface="함초롬바탕"/>
                        </a:rPr>
                        <a:t> </a:t>
                      </a:r>
                      <a:r>
                        <a:rPr sz="1000" spc="-105" dirty="0">
                          <a:latin typeface="함초롬바탕"/>
                          <a:cs typeface="함초롬바탕"/>
                        </a:rPr>
                        <a:t>선도적인</a:t>
                      </a:r>
                      <a:r>
                        <a:rPr sz="1000" spc="-120" dirty="0">
                          <a:latin typeface="함초롬바탕"/>
                          <a:cs typeface="함초롬바탕"/>
                        </a:rPr>
                        <a:t> </a:t>
                      </a:r>
                      <a:r>
                        <a:rPr sz="1000" spc="-50" dirty="0">
                          <a:latin typeface="함초롬바탕"/>
                          <a:cs typeface="함초롬바탕"/>
                        </a:rPr>
                        <a:t>공</a:t>
                      </a:r>
                      <a:r>
                        <a:rPr sz="1000" dirty="0">
                          <a:latin typeface="함초롬바탕"/>
                          <a:cs typeface="함초롬바탕"/>
                        </a:rPr>
                        <a:t>	</a:t>
                      </a:r>
                      <a:r>
                        <a:rPr sz="1000" spc="-95" dirty="0">
                          <a:latin typeface="함초롬바탕"/>
                          <a:cs typeface="함초롬바탕"/>
                        </a:rPr>
                        <a:t>설비</a:t>
                      </a:r>
                      <a:r>
                        <a:rPr sz="1000" spc="-150" dirty="0">
                          <a:latin typeface="함초롬바탕"/>
                          <a:cs typeface="함초롬바탕"/>
                        </a:rPr>
                        <a:t> </a:t>
                      </a:r>
                      <a:r>
                        <a:rPr sz="1000" spc="-20" dirty="0">
                          <a:latin typeface="함초롬바탕"/>
                          <a:cs typeface="함초롬바탕"/>
                        </a:rPr>
                        <a:t>공급업체</a:t>
                      </a:r>
                      <a:endParaRPr sz="1000" dirty="0">
                        <a:latin typeface="함초롬바탕"/>
                        <a:cs typeface="함초롬바탕"/>
                      </a:endParaRPr>
                    </a:p>
                    <a:p>
                      <a:pPr marL="191135" indent="-108585">
                        <a:lnSpc>
                          <a:spcPct val="100000"/>
                        </a:lnSpc>
                        <a:spcBef>
                          <a:spcPts val="395"/>
                        </a:spcBef>
                        <a:buFont typeface="Arial"/>
                        <a:buChar char="•"/>
                        <a:tabLst>
                          <a:tab pos="191770" algn="l"/>
                          <a:tab pos="4836160" algn="l"/>
                        </a:tabLst>
                      </a:pPr>
                      <a:r>
                        <a:rPr sz="1000" spc="-95" dirty="0">
                          <a:latin typeface="함초롬바탕"/>
                          <a:cs typeface="함초롬바탕"/>
                        </a:rPr>
                        <a:t>세계</a:t>
                      </a:r>
                      <a:r>
                        <a:rPr sz="1000" spc="-135" dirty="0">
                          <a:latin typeface="함초롬바탕"/>
                          <a:cs typeface="함초롬바탕"/>
                        </a:rPr>
                        <a:t> </a:t>
                      </a:r>
                      <a:r>
                        <a:rPr sz="1000" spc="-100" dirty="0">
                          <a:latin typeface="함초롬바탕"/>
                          <a:cs typeface="함초롬바탕"/>
                        </a:rPr>
                        <a:t>최초로 개발한</a:t>
                      </a:r>
                      <a:r>
                        <a:rPr sz="1000" spc="-114" dirty="0">
                          <a:latin typeface="함초롬바탕"/>
                          <a:cs typeface="함초롬바탕"/>
                        </a:rPr>
                        <a:t> </a:t>
                      </a:r>
                      <a:r>
                        <a:rPr sz="1000" spc="-75" dirty="0">
                          <a:latin typeface="함초롬돋움"/>
                          <a:cs typeface="함초롬돋움"/>
                        </a:rPr>
                        <a:t>'</a:t>
                      </a:r>
                      <a:r>
                        <a:rPr sz="1000" spc="-75" dirty="0">
                          <a:latin typeface="함초롬바탕"/>
                          <a:cs typeface="함초롬바탕"/>
                        </a:rPr>
                        <a:t>총기</a:t>
                      </a:r>
                      <a:r>
                        <a:rPr sz="1000" spc="-135" dirty="0">
                          <a:latin typeface="함초롬바탕"/>
                          <a:cs typeface="함초롬바탕"/>
                        </a:rPr>
                        <a:t> </a:t>
                      </a:r>
                      <a:r>
                        <a:rPr sz="1000" spc="-95" dirty="0">
                          <a:latin typeface="함초롬바탕"/>
                          <a:cs typeface="함초롬바탕"/>
                        </a:rPr>
                        <a:t>감지</a:t>
                      </a:r>
                      <a:r>
                        <a:rPr sz="1000" spc="-114" dirty="0">
                          <a:latin typeface="함초롬바탕"/>
                          <a:cs typeface="함초롬바탕"/>
                        </a:rPr>
                        <a:t> </a:t>
                      </a:r>
                      <a:r>
                        <a:rPr sz="1000" spc="-75" dirty="0">
                          <a:latin typeface="함초롬돋움"/>
                          <a:cs typeface="함초롬돋움"/>
                        </a:rPr>
                        <a:t>AI</a:t>
                      </a:r>
                      <a:r>
                        <a:rPr sz="1000" spc="-75" dirty="0">
                          <a:latin typeface="함초롬바탕"/>
                          <a:cs typeface="함초롬바탕"/>
                        </a:rPr>
                        <a:t>시스템</a:t>
                      </a:r>
                      <a:r>
                        <a:rPr sz="1000" spc="-75" dirty="0">
                          <a:latin typeface="함초롬돋움"/>
                          <a:cs typeface="함초롬돋움"/>
                        </a:rPr>
                        <a:t>(Gun </a:t>
                      </a:r>
                      <a:r>
                        <a:rPr sz="1000" spc="-45" dirty="0">
                          <a:latin typeface="함초롬돋움"/>
                          <a:cs typeface="함초롬돋움"/>
                        </a:rPr>
                        <a:t>detection</a:t>
                      </a:r>
                      <a:r>
                        <a:rPr sz="1000" spc="-135" dirty="0">
                          <a:latin typeface="함초롬돋움"/>
                          <a:cs typeface="함초롬돋움"/>
                        </a:rPr>
                        <a:t> </a:t>
                      </a:r>
                      <a:r>
                        <a:rPr sz="1000" spc="-55" dirty="0">
                          <a:latin typeface="함초롬돋움"/>
                          <a:cs typeface="함초롬돋움"/>
                        </a:rPr>
                        <a:t>System</a:t>
                      </a:r>
                      <a:r>
                        <a:rPr sz="1000" spc="-140" dirty="0">
                          <a:latin typeface="함초롬돋움"/>
                          <a:cs typeface="함초롬돋움"/>
                        </a:rPr>
                        <a:t> </a:t>
                      </a:r>
                      <a:r>
                        <a:rPr sz="1000" spc="-80" dirty="0">
                          <a:latin typeface="함초롬돋움"/>
                          <a:cs typeface="함초롬돋움"/>
                        </a:rPr>
                        <a:t>AI)'</a:t>
                      </a:r>
                      <a:r>
                        <a:rPr sz="1000" spc="-80" dirty="0">
                          <a:latin typeface="함초롬바탕"/>
                          <a:cs typeface="함초롬바탕"/>
                        </a:rPr>
                        <a:t>으로</a:t>
                      </a:r>
                      <a:r>
                        <a:rPr sz="1000" spc="-130" dirty="0">
                          <a:latin typeface="함초롬바탕"/>
                          <a:cs typeface="함초롬바탕"/>
                        </a:rPr>
                        <a:t> </a:t>
                      </a:r>
                      <a:r>
                        <a:rPr sz="1000" spc="-65" dirty="0">
                          <a:latin typeface="함초롬돋움"/>
                          <a:cs typeface="함초롬돋움"/>
                        </a:rPr>
                        <a:t>CES</a:t>
                      </a:r>
                      <a:r>
                        <a:rPr sz="1000" spc="-135" dirty="0">
                          <a:latin typeface="함초롬돋움"/>
                          <a:cs typeface="함초롬돋움"/>
                        </a:rPr>
                        <a:t> </a:t>
                      </a:r>
                      <a:r>
                        <a:rPr sz="1000" spc="-45" dirty="0">
                          <a:latin typeface="함초롬돋움"/>
                          <a:cs typeface="함초롬돋움"/>
                        </a:rPr>
                        <a:t>2024</a:t>
                      </a:r>
                      <a:r>
                        <a:rPr sz="1000" spc="-170" dirty="0">
                          <a:latin typeface="함초롬돋움"/>
                          <a:cs typeface="함초롬돋움"/>
                        </a:rPr>
                        <a:t> </a:t>
                      </a:r>
                      <a:r>
                        <a:rPr sz="1000" spc="-20" dirty="0">
                          <a:latin typeface="함초롬바탕"/>
                          <a:cs typeface="함초롬바탕"/>
                        </a:rPr>
                        <a:t>최고혁신</a:t>
                      </a:r>
                      <a:r>
                        <a:rPr sz="1000" dirty="0">
                          <a:latin typeface="함초롬바탕"/>
                          <a:cs typeface="함초롬바탕"/>
                        </a:rPr>
                        <a:t>	</a:t>
                      </a:r>
                      <a:r>
                        <a:rPr sz="1000" spc="-50" dirty="0">
                          <a:latin typeface="함초롬바탕"/>
                          <a:cs typeface="함초롬바탕"/>
                        </a:rPr>
                        <a:t>수</a:t>
                      </a:r>
                      <a:endParaRPr sz="1000" dirty="0">
                        <a:latin typeface="함초롬바탕"/>
                        <a:cs typeface="함초롬바탕"/>
                      </a:endParaRPr>
                    </a:p>
                    <a:p>
                      <a:pPr marL="191135" marR="422275" indent="-108585">
                        <a:lnSpc>
                          <a:spcPct val="100000"/>
                        </a:lnSpc>
                        <a:spcBef>
                          <a:spcPts val="409"/>
                        </a:spcBef>
                        <a:buFont typeface="Arial"/>
                        <a:buChar char="•"/>
                        <a:tabLst>
                          <a:tab pos="191770" algn="l"/>
                          <a:tab pos="473075" algn="l"/>
                          <a:tab pos="3265170" algn="l"/>
                        </a:tabLst>
                      </a:pPr>
                      <a:r>
                        <a:rPr sz="1000" spc="-180" dirty="0">
                          <a:latin typeface="함초롬돋움"/>
                          <a:cs typeface="함초롬돋움"/>
                        </a:rPr>
                        <a:t>-</a:t>
                      </a:r>
                      <a:r>
                        <a:rPr sz="1000" spc="-50" dirty="0">
                          <a:latin typeface="함초롬바탕"/>
                          <a:cs typeface="함초롬바탕"/>
                        </a:rPr>
                        <a:t>공</a:t>
                      </a:r>
                      <a:r>
                        <a:rPr sz="1000" dirty="0">
                          <a:latin typeface="함초롬바탕"/>
                          <a:cs typeface="함초롬바탕"/>
                        </a:rPr>
                        <a:t>	</a:t>
                      </a:r>
                      <a:r>
                        <a:rPr sz="1000" spc="-105" dirty="0">
                          <a:latin typeface="함초롬바탕"/>
                          <a:cs typeface="함초롬바탕"/>
                        </a:rPr>
                        <a:t>자동화를</a:t>
                      </a:r>
                      <a:r>
                        <a:rPr sz="1000" spc="-90" dirty="0">
                          <a:latin typeface="함초롬바탕"/>
                          <a:cs typeface="함초롬바탕"/>
                        </a:rPr>
                        <a:t> </a:t>
                      </a:r>
                      <a:r>
                        <a:rPr sz="1000" spc="-95" dirty="0">
                          <a:latin typeface="함초롬바탕"/>
                          <a:cs typeface="함초롬바탕"/>
                        </a:rPr>
                        <a:t>위한</a:t>
                      </a:r>
                      <a:r>
                        <a:rPr sz="1000" spc="-135" dirty="0">
                          <a:latin typeface="함초롬바탕"/>
                          <a:cs typeface="함초롬바탕"/>
                        </a:rPr>
                        <a:t> </a:t>
                      </a:r>
                      <a:r>
                        <a:rPr sz="1000" spc="-55" dirty="0">
                          <a:latin typeface="함초롬돋움"/>
                          <a:cs typeface="함초롬돋움"/>
                        </a:rPr>
                        <a:t>'ctrlX</a:t>
                      </a:r>
                      <a:r>
                        <a:rPr sz="1000" spc="-135" dirty="0">
                          <a:latin typeface="함초롬돋움"/>
                          <a:cs typeface="함초롬돋움"/>
                        </a:rPr>
                        <a:t> </a:t>
                      </a:r>
                      <a:r>
                        <a:rPr sz="1000" spc="-50" dirty="0">
                          <a:latin typeface="함초롬돋움"/>
                          <a:cs typeface="함초롬돋움"/>
                        </a:rPr>
                        <a:t>AUTOMATION</a:t>
                      </a:r>
                      <a:r>
                        <a:rPr sz="1000" spc="-140" dirty="0">
                          <a:latin typeface="함초롬돋움"/>
                          <a:cs typeface="함초롬돋움"/>
                        </a:rPr>
                        <a:t> </a:t>
                      </a:r>
                      <a:r>
                        <a:rPr sz="1000" spc="-90" dirty="0">
                          <a:latin typeface="함초롬바탕"/>
                          <a:cs typeface="함초롬바탕"/>
                        </a:rPr>
                        <a:t>시스템</a:t>
                      </a:r>
                      <a:r>
                        <a:rPr sz="1000" spc="-90" dirty="0">
                          <a:latin typeface="함초롬돋움"/>
                          <a:cs typeface="함초롬돋움"/>
                        </a:rPr>
                        <a:t>'</a:t>
                      </a:r>
                      <a:r>
                        <a:rPr sz="1000" spc="-110" dirty="0">
                          <a:latin typeface="함초롬돋움"/>
                          <a:cs typeface="함초롬돋움"/>
                        </a:rPr>
                        <a:t> </a:t>
                      </a:r>
                      <a:r>
                        <a:rPr sz="1000" spc="-75" dirty="0">
                          <a:latin typeface="함초롬바탕"/>
                          <a:cs typeface="함초롬바탕"/>
                        </a:rPr>
                        <a:t>개발</a:t>
                      </a:r>
                      <a:r>
                        <a:rPr sz="1000" spc="-75" dirty="0">
                          <a:latin typeface="함초롬돋움"/>
                          <a:cs typeface="함초롬돋움"/>
                        </a:rPr>
                        <a:t>,</a:t>
                      </a:r>
                      <a:r>
                        <a:rPr sz="1000" spc="-130" dirty="0">
                          <a:latin typeface="함초롬돋움"/>
                          <a:cs typeface="함초롬돋움"/>
                        </a:rPr>
                        <a:t> </a:t>
                      </a:r>
                      <a:r>
                        <a:rPr sz="1000" spc="-25" dirty="0">
                          <a:latin typeface="함초롬바탕"/>
                          <a:cs typeface="함초롬바탕"/>
                        </a:rPr>
                        <a:t>수소</a:t>
                      </a:r>
                      <a:r>
                        <a:rPr sz="1000" dirty="0">
                          <a:latin typeface="함초롬바탕"/>
                          <a:cs typeface="함초롬바탕"/>
                        </a:rPr>
                        <a:t>	</a:t>
                      </a:r>
                      <a:r>
                        <a:rPr sz="1000" spc="-100" dirty="0">
                          <a:latin typeface="함초롬바탕"/>
                          <a:cs typeface="함초롬바탕"/>
                        </a:rPr>
                        <a:t>산하기</a:t>
                      </a:r>
                      <a:r>
                        <a:rPr sz="1000" spc="-140" dirty="0">
                          <a:latin typeface="함초롬바탕"/>
                          <a:cs typeface="함초롬바탕"/>
                        </a:rPr>
                        <a:t> </a:t>
                      </a:r>
                      <a:r>
                        <a:rPr sz="1000" spc="-95" dirty="0">
                          <a:latin typeface="함초롬바탕"/>
                          <a:cs typeface="함초롬바탕"/>
                        </a:rPr>
                        <a:t>위한</a:t>
                      </a:r>
                      <a:r>
                        <a:rPr sz="1000" spc="-165" dirty="0">
                          <a:latin typeface="함초롬바탕"/>
                          <a:cs typeface="함초롬바탕"/>
                        </a:rPr>
                        <a:t> </a:t>
                      </a:r>
                      <a:r>
                        <a:rPr sz="1000" spc="-100" dirty="0">
                          <a:latin typeface="함초롬바탕"/>
                          <a:cs typeface="함초롬바탕"/>
                        </a:rPr>
                        <a:t>스마트</a:t>
                      </a:r>
                      <a:r>
                        <a:rPr sz="1000" spc="-140" dirty="0">
                          <a:latin typeface="함초롬바탕"/>
                          <a:cs typeface="함초롬바탕"/>
                        </a:rPr>
                        <a:t> </a:t>
                      </a:r>
                      <a:r>
                        <a:rPr sz="1000" spc="-95" dirty="0">
                          <a:latin typeface="함초롬바탕"/>
                          <a:cs typeface="함초롬바탕"/>
                        </a:rPr>
                        <a:t>기술</a:t>
                      </a:r>
                      <a:r>
                        <a:rPr sz="1000" spc="-165" dirty="0">
                          <a:latin typeface="함초롬바탕"/>
                          <a:cs typeface="함초롬바탕"/>
                        </a:rPr>
                        <a:t> </a:t>
                      </a:r>
                      <a:r>
                        <a:rPr sz="1000" dirty="0">
                          <a:latin typeface="함초롬돋움"/>
                          <a:cs typeface="함초롬돋움"/>
                        </a:rPr>
                        <a:t>'</a:t>
                      </a:r>
                      <a:r>
                        <a:rPr sz="1000" dirty="0">
                          <a:latin typeface="함초롬바탕"/>
                          <a:cs typeface="함초롬바탕"/>
                        </a:rPr>
                        <a:t>양</a:t>
                      </a:r>
                      <a:r>
                        <a:rPr sz="1000" spc="484" dirty="0">
                          <a:latin typeface="함초롬바탕"/>
                          <a:cs typeface="함초롬바탕"/>
                        </a:rPr>
                        <a:t> </a:t>
                      </a:r>
                      <a:r>
                        <a:rPr sz="1000" spc="-50" dirty="0">
                          <a:latin typeface="함초롬바탕"/>
                          <a:cs typeface="함초롬바탕"/>
                        </a:rPr>
                        <a:t>자 </a:t>
                      </a:r>
                      <a:r>
                        <a:rPr sz="1000" spc="-80" dirty="0">
                          <a:latin typeface="함초롬바탕"/>
                          <a:cs typeface="함초롬바탕"/>
                        </a:rPr>
                        <a:t>교환막</a:t>
                      </a:r>
                      <a:r>
                        <a:rPr sz="1000" spc="-80" dirty="0">
                          <a:latin typeface="함초롬돋움"/>
                          <a:cs typeface="함초롬돋움"/>
                        </a:rPr>
                        <a:t>(PEM)</a:t>
                      </a:r>
                      <a:r>
                        <a:rPr sz="1000" spc="-105" dirty="0">
                          <a:latin typeface="함초롬돋움"/>
                          <a:cs typeface="함초롬돋움"/>
                        </a:rPr>
                        <a:t> </a:t>
                      </a:r>
                      <a:r>
                        <a:rPr sz="1000" spc="-105" dirty="0">
                          <a:latin typeface="함초롬바탕"/>
                          <a:cs typeface="함초롬바탕"/>
                        </a:rPr>
                        <a:t>전기분해 </a:t>
                      </a:r>
                      <a:r>
                        <a:rPr sz="1000" spc="-80" dirty="0">
                          <a:latin typeface="함초롬바탕"/>
                          <a:cs typeface="함초롬바탕"/>
                        </a:rPr>
                        <a:t>스택</a:t>
                      </a:r>
                      <a:r>
                        <a:rPr sz="1000" spc="-80" dirty="0">
                          <a:latin typeface="함초롬돋움"/>
                          <a:cs typeface="함초롬돋움"/>
                        </a:rPr>
                        <a:t>'</a:t>
                      </a:r>
                      <a:r>
                        <a:rPr sz="1000" spc="-130" dirty="0">
                          <a:latin typeface="함초롬돋움"/>
                          <a:cs typeface="함초롬돋움"/>
                        </a:rPr>
                        <a:t> </a:t>
                      </a:r>
                      <a:r>
                        <a:rPr sz="1000" spc="-25" dirty="0">
                          <a:latin typeface="함초롬바탕"/>
                          <a:cs typeface="함초롬바탕"/>
                        </a:rPr>
                        <a:t>개발</a:t>
                      </a:r>
                      <a:endParaRPr sz="1000" dirty="0">
                        <a:latin typeface="함초롬바탕"/>
                        <a:cs typeface="함초롬바탕"/>
                      </a:endParaRPr>
                    </a:p>
                  </a:txBody>
                  <a:tcPr marL="0" marR="0" marT="4445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3"/>
                  </a:ext>
                </a:extLst>
              </a:tr>
            </a:tbl>
          </a:graphicData>
        </a:graphic>
      </p:graphicFrame>
      <p:pic>
        <p:nvPicPr>
          <p:cNvPr id="35" name="object 35"/>
          <p:cNvPicPr/>
          <p:nvPr/>
        </p:nvPicPr>
        <p:blipFill>
          <a:blip r:embed="rId5" cstate="print"/>
          <a:stretch>
            <a:fillRect/>
          </a:stretch>
        </p:blipFill>
        <p:spPr>
          <a:xfrm>
            <a:off x="3763126" y="5568211"/>
            <a:ext cx="111124" cy="117474"/>
          </a:xfrm>
          <a:prstGeom prst="rect">
            <a:avLst/>
          </a:prstGeom>
        </p:spPr>
      </p:pic>
      <p:sp>
        <p:nvSpPr>
          <p:cNvPr id="37" name="object 37"/>
          <p:cNvSpPr/>
          <p:nvPr/>
        </p:nvSpPr>
        <p:spPr>
          <a:xfrm>
            <a:off x="719136" y="2368757"/>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sp>
        <p:nvSpPr>
          <p:cNvPr id="38" name="object 38"/>
          <p:cNvSpPr txBox="1"/>
          <p:nvPr/>
        </p:nvSpPr>
        <p:spPr>
          <a:xfrm>
            <a:off x="706436" y="1638747"/>
            <a:ext cx="5597525" cy="977265"/>
          </a:xfrm>
          <a:prstGeom prst="rect">
            <a:avLst/>
          </a:prstGeom>
        </p:spPr>
        <p:txBody>
          <a:bodyPr vert="horz" wrap="square" lIns="0" tIns="81280" rIns="0" bIns="0" rtlCol="0">
            <a:spAutoFit/>
          </a:bodyPr>
          <a:lstStyle/>
          <a:p>
            <a:pPr marL="157480" indent="-144780">
              <a:lnSpc>
                <a:spcPct val="100000"/>
              </a:lnSpc>
              <a:spcBef>
                <a:spcPts val="640"/>
              </a:spcBef>
              <a:buClr>
                <a:srgbClr val="DB526A"/>
              </a:buClr>
              <a:buFont typeface="Arial"/>
              <a:buChar char="■"/>
              <a:tabLst>
                <a:tab pos="157480" algn="l"/>
                <a:tab pos="2194560" algn="l"/>
              </a:tabLst>
            </a:pPr>
            <a:r>
              <a:rPr sz="1200" spc="-100" dirty="0">
                <a:latin typeface="함초롬바탕"/>
                <a:cs typeface="함초롬바탕"/>
              </a:rPr>
              <a:t>주요</a:t>
            </a:r>
            <a:r>
              <a:rPr sz="1200" spc="-185" dirty="0">
                <a:latin typeface="함초롬바탕"/>
                <a:cs typeface="함초롬바탕"/>
              </a:rPr>
              <a:t> </a:t>
            </a:r>
            <a:r>
              <a:rPr sz="1200" spc="-100" dirty="0">
                <a:latin typeface="함초롬바탕"/>
                <a:cs typeface="함초롬바탕"/>
              </a:rPr>
              <a:t>참가</a:t>
            </a:r>
            <a:r>
              <a:rPr sz="1200" spc="-190" dirty="0">
                <a:latin typeface="함초롬바탕"/>
                <a:cs typeface="함초롬바탕"/>
              </a:rPr>
              <a:t> </a:t>
            </a:r>
            <a:r>
              <a:rPr sz="1200" spc="-110" dirty="0">
                <a:latin typeface="함초롬바탕"/>
                <a:cs typeface="함초롬바탕"/>
              </a:rPr>
              <a:t>기업은</a:t>
            </a:r>
            <a:r>
              <a:rPr sz="1200" spc="-180" dirty="0">
                <a:latin typeface="함초롬바탕"/>
                <a:cs typeface="함초롬바탕"/>
              </a:rPr>
              <a:t> </a:t>
            </a:r>
            <a:r>
              <a:rPr sz="1200" spc="-80" dirty="0">
                <a:latin typeface="함초롬돋움"/>
                <a:cs typeface="함초롬돋움"/>
              </a:rPr>
              <a:t>AI</a:t>
            </a:r>
            <a:r>
              <a:rPr sz="1200" spc="-185" dirty="0">
                <a:latin typeface="함초롬돋움"/>
                <a:cs typeface="함초롬돋움"/>
              </a:rPr>
              <a:t> </a:t>
            </a:r>
            <a:r>
              <a:rPr sz="1200" spc="-20" dirty="0">
                <a:latin typeface="함초롬바탕"/>
                <a:cs typeface="함초롬바탕"/>
              </a:rPr>
              <a:t>프로세서</a:t>
            </a:r>
            <a:r>
              <a:rPr sz="1200" spc="-20" dirty="0">
                <a:latin typeface="함초롬돋움"/>
                <a:cs typeface="함초롬돋움"/>
              </a:rPr>
              <a:t>,</a:t>
            </a:r>
            <a:r>
              <a:rPr sz="1200" dirty="0">
                <a:latin typeface="함초롬돋움"/>
                <a:cs typeface="함초롬돋움"/>
              </a:rPr>
              <a:t>	</a:t>
            </a:r>
            <a:r>
              <a:rPr sz="1200" spc="-75" dirty="0">
                <a:latin typeface="함초롬바탕"/>
                <a:cs typeface="함초롬바탕"/>
              </a:rPr>
              <a:t>형</a:t>
            </a:r>
            <a:r>
              <a:rPr sz="1200" spc="-180" dirty="0">
                <a:latin typeface="함초롬바탕"/>
                <a:cs typeface="함초롬바탕"/>
              </a:rPr>
              <a:t> </a:t>
            </a:r>
            <a:r>
              <a:rPr sz="1200" spc="-65" dirty="0">
                <a:latin typeface="함초롬돋움"/>
                <a:cs typeface="함초롬돋움"/>
              </a:rPr>
              <a:t>AI,</a:t>
            </a:r>
            <a:r>
              <a:rPr sz="1200" spc="-175" dirty="0">
                <a:latin typeface="함초롬돋움"/>
                <a:cs typeface="함초롬돋움"/>
              </a:rPr>
              <a:t> </a:t>
            </a:r>
            <a:r>
              <a:rPr sz="1200" spc="-80" dirty="0">
                <a:latin typeface="함초롬돋움"/>
                <a:cs typeface="함초롬돋움"/>
              </a:rPr>
              <a:t>AI</a:t>
            </a:r>
            <a:r>
              <a:rPr sz="1200" spc="-185" dirty="0">
                <a:latin typeface="함초롬돋움"/>
                <a:cs typeface="함초롬돋움"/>
              </a:rPr>
              <a:t> </a:t>
            </a:r>
            <a:r>
              <a:rPr sz="1200" spc="-110" dirty="0">
                <a:latin typeface="함초롬바탕"/>
                <a:cs typeface="함초롬바탕"/>
              </a:rPr>
              <a:t>반도체</a:t>
            </a:r>
            <a:r>
              <a:rPr sz="1200" spc="-190" dirty="0">
                <a:latin typeface="함초롬바탕"/>
                <a:cs typeface="함초롬바탕"/>
              </a:rPr>
              <a:t> </a:t>
            </a:r>
            <a:r>
              <a:rPr sz="1200" spc="-75" dirty="0">
                <a:latin typeface="함초롬바탕"/>
                <a:cs typeface="함초롬바탕"/>
              </a:rPr>
              <a:t>등</a:t>
            </a:r>
            <a:r>
              <a:rPr sz="1200" spc="-180" dirty="0">
                <a:latin typeface="함초롬바탕"/>
                <a:cs typeface="함초롬바탕"/>
              </a:rPr>
              <a:t> </a:t>
            </a:r>
            <a:r>
              <a:rPr sz="1200" spc="-80" dirty="0">
                <a:latin typeface="함초롬돋움"/>
                <a:cs typeface="함초롬돋움"/>
              </a:rPr>
              <a:t>AI</a:t>
            </a:r>
            <a:r>
              <a:rPr sz="1200" spc="-185" dirty="0">
                <a:latin typeface="함초롬돋움"/>
                <a:cs typeface="함초롬돋움"/>
              </a:rPr>
              <a:t> </a:t>
            </a:r>
            <a:r>
              <a:rPr sz="1200" spc="-110" dirty="0">
                <a:latin typeface="함초롬바탕"/>
                <a:cs typeface="함초롬바탕"/>
              </a:rPr>
              <a:t>산업의</a:t>
            </a:r>
            <a:r>
              <a:rPr sz="1200" spc="-190" dirty="0">
                <a:latin typeface="함초롬바탕"/>
                <a:cs typeface="함초롬바탕"/>
              </a:rPr>
              <a:t> </a:t>
            </a:r>
            <a:r>
              <a:rPr sz="1200" spc="-110" dirty="0">
                <a:latin typeface="함초롬바탕"/>
                <a:cs typeface="함초롬바탕"/>
              </a:rPr>
              <a:t>기반이</a:t>
            </a:r>
            <a:r>
              <a:rPr sz="1200" spc="-180" dirty="0">
                <a:latin typeface="함초롬바탕"/>
                <a:cs typeface="함초롬바탕"/>
              </a:rPr>
              <a:t> </a:t>
            </a:r>
            <a:r>
              <a:rPr sz="1200" spc="-100" dirty="0">
                <a:latin typeface="함초롬바탕"/>
                <a:cs typeface="함초롬바탕"/>
              </a:rPr>
              <a:t>되는</a:t>
            </a:r>
            <a:r>
              <a:rPr sz="1200" spc="-190" dirty="0">
                <a:latin typeface="함초롬바탕"/>
                <a:cs typeface="함초롬바탕"/>
              </a:rPr>
              <a:t> </a:t>
            </a:r>
            <a:r>
              <a:rPr sz="1200" spc="-110" dirty="0">
                <a:latin typeface="함초롬바탕"/>
                <a:cs typeface="함초롬바탕"/>
              </a:rPr>
              <a:t>기술을</a:t>
            </a:r>
            <a:r>
              <a:rPr sz="1200" spc="-180" dirty="0">
                <a:latin typeface="함초롬바탕"/>
                <a:cs typeface="함초롬바탕"/>
              </a:rPr>
              <a:t> </a:t>
            </a:r>
            <a:r>
              <a:rPr sz="1200" spc="-100" dirty="0">
                <a:latin typeface="함초롬바탕"/>
                <a:cs typeface="함초롬바탕"/>
              </a:rPr>
              <a:t>다수</a:t>
            </a:r>
            <a:r>
              <a:rPr sz="1200" spc="-190" dirty="0">
                <a:latin typeface="함초롬바탕"/>
                <a:cs typeface="함초롬바탕"/>
              </a:rPr>
              <a:t> </a:t>
            </a:r>
            <a:r>
              <a:rPr sz="1200" spc="-35" dirty="0">
                <a:latin typeface="함초롬바탕"/>
                <a:cs typeface="함초롬바탕"/>
              </a:rPr>
              <a:t>출품</a:t>
            </a:r>
            <a:endParaRPr sz="1200">
              <a:latin typeface="함초롬바탕"/>
              <a:cs typeface="함초롬바탕"/>
            </a:endParaRPr>
          </a:p>
          <a:p>
            <a:pPr marL="157480" indent="-144780">
              <a:lnSpc>
                <a:spcPct val="100000"/>
              </a:lnSpc>
              <a:spcBef>
                <a:spcPts val="540"/>
              </a:spcBef>
              <a:buClr>
                <a:srgbClr val="DB526A"/>
              </a:buClr>
              <a:buFont typeface="Arial"/>
              <a:buChar char="■"/>
              <a:tabLst>
                <a:tab pos="157480" algn="l"/>
              </a:tabLst>
            </a:pPr>
            <a:r>
              <a:rPr sz="1200" spc="-110" dirty="0">
                <a:latin typeface="함초롬바탕"/>
                <a:cs typeface="함초롬바탕"/>
              </a:rPr>
              <a:t>스마트</a:t>
            </a:r>
            <a:r>
              <a:rPr sz="1200" spc="-185" dirty="0">
                <a:latin typeface="함초롬바탕"/>
                <a:cs typeface="함초롬바탕"/>
              </a:rPr>
              <a:t> </a:t>
            </a:r>
            <a:r>
              <a:rPr sz="1200" spc="-110" dirty="0">
                <a:latin typeface="함초롬바탕"/>
                <a:cs typeface="함초롬바탕"/>
              </a:rPr>
              <a:t>팩토리</a:t>
            </a:r>
            <a:r>
              <a:rPr sz="1200" spc="-180" dirty="0">
                <a:latin typeface="함초롬바탕"/>
                <a:cs typeface="함초롬바탕"/>
              </a:rPr>
              <a:t> </a:t>
            </a:r>
            <a:r>
              <a:rPr sz="1200" spc="-114" dirty="0">
                <a:latin typeface="함초롬바탕"/>
                <a:cs typeface="함초롬바탕"/>
              </a:rPr>
              <a:t>분야에서는</a:t>
            </a:r>
            <a:r>
              <a:rPr sz="1200" spc="-180" dirty="0">
                <a:latin typeface="함초롬바탕"/>
                <a:cs typeface="함초롬바탕"/>
              </a:rPr>
              <a:t> </a:t>
            </a:r>
            <a:r>
              <a:rPr sz="1200" spc="-110" dirty="0">
                <a:latin typeface="함초롬바탕"/>
                <a:cs typeface="함초롬바탕"/>
              </a:rPr>
              <a:t>독일의</a:t>
            </a:r>
            <a:r>
              <a:rPr sz="1200" spc="-180" dirty="0">
                <a:latin typeface="함초롬바탕"/>
                <a:cs typeface="함초롬바탕"/>
              </a:rPr>
              <a:t> </a:t>
            </a:r>
            <a:r>
              <a:rPr sz="1200" spc="-65" dirty="0">
                <a:latin typeface="함초롬돋움"/>
                <a:cs typeface="함초롬돋움"/>
              </a:rPr>
              <a:t>Bosch</a:t>
            </a:r>
            <a:r>
              <a:rPr sz="1200" spc="-65" dirty="0">
                <a:latin typeface="함초롬바탕"/>
                <a:cs typeface="함초롬바탕"/>
              </a:rPr>
              <a:t>가</a:t>
            </a:r>
            <a:r>
              <a:rPr sz="1200" spc="-200" dirty="0">
                <a:latin typeface="함초롬바탕"/>
                <a:cs typeface="함초롬바탕"/>
              </a:rPr>
              <a:t> </a:t>
            </a:r>
            <a:r>
              <a:rPr sz="1200" spc="-100" dirty="0">
                <a:latin typeface="함초롬바탕"/>
                <a:cs typeface="함초롬바탕"/>
              </a:rPr>
              <a:t>대표</a:t>
            </a:r>
            <a:r>
              <a:rPr sz="1200" spc="-170" dirty="0">
                <a:latin typeface="함초롬바탕"/>
                <a:cs typeface="함초롬바탕"/>
              </a:rPr>
              <a:t> </a:t>
            </a:r>
            <a:r>
              <a:rPr sz="1200" spc="-114" dirty="0">
                <a:latin typeface="함초롬바탕"/>
                <a:cs typeface="함초롬바탕"/>
              </a:rPr>
              <a:t>기업으로</a:t>
            </a:r>
            <a:r>
              <a:rPr sz="1200" spc="-200" dirty="0">
                <a:latin typeface="함초롬바탕"/>
                <a:cs typeface="함초롬바탕"/>
              </a:rPr>
              <a:t> </a:t>
            </a:r>
            <a:r>
              <a:rPr sz="1200" spc="-110" dirty="0">
                <a:latin typeface="함초롬바탕"/>
                <a:cs typeface="함초롬바탕"/>
              </a:rPr>
              <a:t>참가할</a:t>
            </a:r>
            <a:r>
              <a:rPr sz="1200" spc="-165" dirty="0">
                <a:latin typeface="함초롬바탕"/>
                <a:cs typeface="함초롬바탕"/>
              </a:rPr>
              <a:t> </a:t>
            </a:r>
            <a:r>
              <a:rPr sz="1200" spc="-25" dirty="0">
                <a:latin typeface="함초롬바탕"/>
                <a:cs typeface="함초롬바탕"/>
              </a:rPr>
              <a:t>전망</a:t>
            </a:r>
            <a:endParaRPr sz="1200">
              <a:latin typeface="함초롬바탕"/>
              <a:cs typeface="함초롬바탕"/>
            </a:endParaRPr>
          </a:p>
          <a:p>
            <a:pPr>
              <a:lnSpc>
                <a:spcPct val="100000"/>
              </a:lnSpc>
              <a:spcBef>
                <a:spcPts val="10"/>
              </a:spcBef>
            </a:pPr>
            <a:endParaRPr sz="1250">
              <a:latin typeface="함초롬바탕"/>
              <a:cs typeface="함초롬바탕"/>
            </a:endParaRPr>
          </a:p>
          <a:p>
            <a:pPr marL="12700">
              <a:lnSpc>
                <a:spcPct val="100000"/>
              </a:lnSpc>
            </a:pPr>
            <a:r>
              <a:rPr sz="1100" b="1" spc="-60" dirty="0">
                <a:solidFill>
                  <a:srgbClr val="464646"/>
                </a:solidFill>
                <a:latin typeface="함초롬바탕"/>
                <a:cs typeface="함초롬바탕"/>
              </a:rPr>
              <a:t>CES</a:t>
            </a:r>
            <a:r>
              <a:rPr sz="1100" b="1" spc="-185" dirty="0">
                <a:solidFill>
                  <a:srgbClr val="464646"/>
                </a:solidFill>
                <a:latin typeface="함초롬바탕"/>
                <a:cs typeface="함초롬바탕"/>
              </a:rPr>
              <a:t> </a:t>
            </a:r>
            <a:r>
              <a:rPr sz="1100" b="1" dirty="0">
                <a:solidFill>
                  <a:srgbClr val="464646"/>
                </a:solidFill>
                <a:latin typeface="함초롬바탕"/>
                <a:cs typeface="함초롬바탕"/>
              </a:rPr>
              <a:t>2025</a:t>
            </a:r>
            <a:r>
              <a:rPr sz="1100" b="1" spc="-165" dirty="0">
                <a:solidFill>
                  <a:srgbClr val="464646"/>
                </a:solidFill>
                <a:latin typeface="함초롬바탕"/>
                <a:cs typeface="함초롬바탕"/>
              </a:rPr>
              <a:t> </a:t>
            </a:r>
            <a:r>
              <a:rPr sz="1100" b="1" spc="50" dirty="0">
                <a:solidFill>
                  <a:srgbClr val="464646"/>
                </a:solidFill>
                <a:latin typeface="함초롬바탕"/>
                <a:cs typeface="함초롬바탕"/>
              </a:rPr>
              <a:t>AI</a:t>
            </a:r>
            <a:r>
              <a:rPr sz="1100" b="1" spc="-180" dirty="0">
                <a:solidFill>
                  <a:srgbClr val="464646"/>
                </a:solidFill>
                <a:latin typeface="함초롬바탕"/>
                <a:cs typeface="함초롬바탕"/>
              </a:rPr>
              <a:t> </a:t>
            </a:r>
            <a:r>
              <a:rPr sz="1100" b="1" spc="-204" dirty="0">
                <a:solidFill>
                  <a:srgbClr val="464646"/>
                </a:solidFill>
                <a:latin typeface="함초롬바탕"/>
                <a:cs typeface="함초롬바탕"/>
              </a:rPr>
              <a:t>-</a:t>
            </a:r>
            <a:r>
              <a:rPr sz="1100" b="1" spc="-155" dirty="0">
                <a:solidFill>
                  <a:srgbClr val="464646"/>
                </a:solidFill>
                <a:latin typeface="함초롬바탕"/>
                <a:cs typeface="함초롬바탕"/>
              </a:rPr>
              <a:t> </a:t>
            </a:r>
            <a:r>
              <a:rPr sz="1100" b="1" spc="-90" dirty="0">
                <a:solidFill>
                  <a:srgbClr val="464646"/>
                </a:solidFill>
                <a:latin typeface="함초롬바탕"/>
                <a:cs typeface="함초롬바탕"/>
              </a:rPr>
              <a:t>초연결</a:t>
            </a:r>
            <a:r>
              <a:rPr sz="1100" b="1" spc="-200" dirty="0">
                <a:solidFill>
                  <a:srgbClr val="464646"/>
                </a:solidFill>
                <a:latin typeface="함초롬바탕"/>
                <a:cs typeface="함초롬바탕"/>
              </a:rPr>
              <a:t> </a:t>
            </a:r>
            <a:r>
              <a:rPr sz="1100" b="1" spc="-85" dirty="0">
                <a:solidFill>
                  <a:srgbClr val="464646"/>
                </a:solidFill>
                <a:latin typeface="함초롬바탕"/>
                <a:cs typeface="함초롬바탕"/>
              </a:rPr>
              <a:t>관련</a:t>
            </a:r>
            <a:r>
              <a:rPr sz="1100" b="1" spc="-180" dirty="0">
                <a:solidFill>
                  <a:srgbClr val="464646"/>
                </a:solidFill>
                <a:latin typeface="함초롬바탕"/>
                <a:cs typeface="함초롬바탕"/>
              </a:rPr>
              <a:t> </a:t>
            </a:r>
            <a:r>
              <a:rPr sz="1100" b="1" spc="-85" dirty="0">
                <a:solidFill>
                  <a:srgbClr val="464646"/>
                </a:solidFill>
                <a:latin typeface="함초롬바탕"/>
                <a:cs typeface="함초롬바탕"/>
              </a:rPr>
              <a:t>주요</a:t>
            </a:r>
            <a:r>
              <a:rPr sz="1100" b="1" spc="-180" dirty="0">
                <a:solidFill>
                  <a:srgbClr val="464646"/>
                </a:solidFill>
                <a:latin typeface="함초롬바탕"/>
                <a:cs typeface="함초롬바탕"/>
              </a:rPr>
              <a:t> </a:t>
            </a:r>
            <a:r>
              <a:rPr sz="1100" b="1" spc="-85" dirty="0">
                <a:solidFill>
                  <a:srgbClr val="464646"/>
                </a:solidFill>
                <a:latin typeface="함초롬바탕"/>
                <a:cs typeface="함초롬바탕"/>
              </a:rPr>
              <a:t>참가</a:t>
            </a:r>
            <a:r>
              <a:rPr sz="1100" b="1" spc="-180" dirty="0">
                <a:solidFill>
                  <a:srgbClr val="464646"/>
                </a:solidFill>
                <a:latin typeface="함초롬바탕"/>
                <a:cs typeface="함초롬바탕"/>
              </a:rPr>
              <a:t> </a:t>
            </a:r>
            <a:r>
              <a:rPr sz="1100" b="1" spc="-25" dirty="0">
                <a:solidFill>
                  <a:srgbClr val="464646"/>
                </a:solidFill>
                <a:latin typeface="함초롬바탕"/>
                <a:cs typeface="함초롬바탕"/>
              </a:rPr>
              <a:t>기업</a:t>
            </a:r>
            <a:endParaRPr sz="1100">
              <a:latin typeface="함초롬바탕"/>
              <a:cs typeface="함초롬바탕"/>
            </a:endParaRPr>
          </a:p>
        </p:txBody>
      </p:sp>
      <p:sp>
        <p:nvSpPr>
          <p:cNvPr id="39" name="object 39"/>
          <p:cNvSpPr/>
          <p:nvPr/>
        </p:nvSpPr>
        <p:spPr>
          <a:xfrm>
            <a:off x="727166" y="7807952"/>
            <a:ext cx="3016250" cy="0"/>
          </a:xfrm>
          <a:custGeom>
            <a:avLst/>
            <a:gdLst/>
            <a:ahLst/>
            <a:cxnLst/>
            <a:rect l="l" t="t" r="r" b="b"/>
            <a:pathLst>
              <a:path w="3016250">
                <a:moveTo>
                  <a:pt x="0" y="0"/>
                </a:moveTo>
                <a:lnTo>
                  <a:pt x="3016161" y="0"/>
                </a:lnTo>
              </a:path>
            </a:pathLst>
          </a:custGeom>
          <a:ln w="28575">
            <a:solidFill>
              <a:srgbClr val="DB526A"/>
            </a:solidFill>
          </a:ln>
        </p:spPr>
        <p:txBody>
          <a:bodyPr wrap="square" lIns="0" tIns="0" rIns="0" bIns="0" rtlCol="0"/>
          <a:lstStyle/>
          <a:p>
            <a:endParaRPr/>
          </a:p>
        </p:txBody>
      </p:sp>
      <p:pic>
        <p:nvPicPr>
          <p:cNvPr id="40" name="object 40"/>
          <p:cNvPicPr/>
          <p:nvPr/>
        </p:nvPicPr>
        <p:blipFill>
          <a:blip r:embed="rId7" cstate="print"/>
          <a:stretch>
            <a:fillRect/>
          </a:stretch>
        </p:blipFill>
        <p:spPr>
          <a:xfrm>
            <a:off x="2141267" y="7893415"/>
            <a:ext cx="127000" cy="136525"/>
          </a:xfrm>
          <a:prstGeom prst="rect">
            <a:avLst/>
          </a:prstGeom>
        </p:spPr>
      </p:pic>
      <p:sp>
        <p:nvSpPr>
          <p:cNvPr id="41" name="object 41"/>
          <p:cNvSpPr txBox="1"/>
          <p:nvPr/>
        </p:nvSpPr>
        <p:spPr>
          <a:xfrm>
            <a:off x="714466" y="7861156"/>
            <a:ext cx="2101215" cy="193675"/>
          </a:xfrm>
          <a:prstGeom prst="rect">
            <a:avLst/>
          </a:prstGeom>
        </p:spPr>
        <p:txBody>
          <a:bodyPr vert="horz" wrap="square" lIns="0" tIns="12700" rIns="0" bIns="0" rtlCol="0">
            <a:spAutoFit/>
          </a:bodyPr>
          <a:lstStyle/>
          <a:p>
            <a:pPr marL="12700">
              <a:lnSpc>
                <a:spcPct val="100000"/>
              </a:lnSpc>
              <a:spcBef>
                <a:spcPts val="100"/>
              </a:spcBef>
            </a:pPr>
            <a:r>
              <a:rPr sz="1100" b="1" spc="-70" dirty="0">
                <a:solidFill>
                  <a:srgbClr val="464646"/>
                </a:solidFill>
                <a:latin typeface="함초롬바탕"/>
                <a:cs typeface="함초롬바탕"/>
              </a:rPr>
              <a:t>삼성전자</a:t>
            </a:r>
            <a:r>
              <a:rPr sz="1100" b="1" spc="-70" dirty="0">
                <a:solidFill>
                  <a:srgbClr val="464646"/>
                </a:solidFill>
                <a:latin typeface="함초롬돋움"/>
                <a:cs typeface="함초롬돋움"/>
              </a:rPr>
              <a:t>,</a:t>
            </a:r>
            <a:r>
              <a:rPr sz="1100" b="1" spc="-185" dirty="0">
                <a:solidFill>
                  <a:srgbClr val="464646"/>
                </a:solidFill>
                <a:latin typeface="함초롬돋움"/>
                <a:cs typeface="함초롬돋움"/>
              </a:rPr>
              <a:t> </a:t>
            </a:r>
            <a:r>
              <a:rPr sz="1100" b="1" spc="-30" dirty="0">
                <a:solidFill>
                  <a:srgbClr val="464646"/>
                </a:solidFill>
                <a:latin typeface="함초롬돋움"/>
                <a:cs typeface="함초롬돋움"/>
              </a:rPr>
              <a:t>CES</a:t>
            </a:r>
            <a:r>
              <a:rPr sz="1100" b="1" spc="-155" dirty="0">
                <a:solidFill>
                  <a:srgbClr val="464646"/>
                </a:solidFill>
                <a:latin typeface="함초롬돋움"/>
                <a:cs typeface="함초롬돋움"/>
              </a:rPr>
              <a:t> </a:t>
            </a:r>
            <a:r>
              <a:rPr sz="1100" b="1" dirty="0">
                <a:solidFill>
                  <a:srgbClr val="464646"/>
                </a:solidFill>
                <a:latin typeface="함초롬돋움"/>
                <a:cs typeface="함초롬돋움"/>
              </a:rPr>
              <a:t>2025</a:t>
            </a:r>
            <a:r>
              <a:rPr sz="1100" b="1" spc="-135" dirty="0">
                <a:solidFill>
                  <a:srgbClr val="464646"/>
                </a:solidFill>
                <a:latin typeface="함초롬돋움"/>
                <a:cs typeface="함초롬돋움"/>
              </a:rPr>
              <a:t> </a:t>
            </a:r>
            <a:r>
              <a:rPr sz="1100" b="1" spc="-90" dirty="0">
                <a:solidFill>
                  <a:srgbClr val="464646"/>
                </a:solidFill>
                <a:latin typeface="함초롬바탕"/>
                <a:cs typeface="함초롬바탕"/>
              </a:rPr>
              <a:t>혁신</a:t>
            </a:r>
            <a:r>
              <a:rPr sz="1100" b="1" spc="-180" dirty="0">
                <a:solidFill>
                  <a:srgbClr val="464646"/>
                </a:solidFill>
                <a:latin typeface="함초롬바탕"/>
                <a:cs typeface="함초롬바탕"/>
              </a:rPr>
              <a:t> </a:t>
            </a:r>
            <a:r>
              <a:rPr sz="1100" b="1" spc="-85" dirty="0">
                <a:solidFill>
                  <a:srgbClr val="464646"/>
                </a:solidFill>
                <a:latin typeface="함초롬바탕"/>
                <a:cs typeface="함초롬바탕"/>
              </a:rPr>
              <a:t>대거</a:t>
            </a:r>
            <a:r>
              <a:rPr sz="1100" b="1" spc="-155" dirty="0">
                <a:solidFill>
                  <a:srgbClr val="464646"/>
                </a:solidFill>
                <a:latin typeface="함초롬바탕"/>
                <a:cs typeface="함초롬바탕"/>
              </a:rPr>
              <a:t> </a:t>
            </a:r>
            <a:r>
              <a:rPr sz="1100" b="1" spc="-75" dirty="0">
                <a:solidFill>
                  <a:srgbClr val="464646"/>
                </a:solidFill>
                <a:latin typeface="함초롬바탕"/>
                <a:cs typeface="함초롬바탕"/>
              </a:rPr>
              <a:t>수</a:t>
            </a:r>
            <a:endParaRPr sz="1100">
              <a:latin typeface="함초롬바탕"/>
              <a:cs typeface="함초롬바탕"/>
            </a:endParaRPr>
          </a:p>
        </p:txBody>
      </p:sp>
      <p:pic>
        <p:nvPicPr>
          <p:cNvPr id="42" name="object 42"/>
          <p:cNvPicPr/>
          <p:nvPr/>
        </p:nvPicPr>
        <p:blipFill>
          <a:blip r:embed="rId7" cstate="print"/>
          <a:stretch>
            <a:fillRect/>
          </a:stretch>
        </p:blipFill>
        <p:spPr>
          <a:xfrm>
            <a:off x="2679245" y="7893415"/>
            <a:ext cx="127000" cy="136525"/>
          </a:xfrm>
          <a:prstGeom prst="rect">
            <a:avLst/>
          </a:prstGeom>
        </p:spPr>
      </p:pic>
      <p:sp>
        <p:nvSpPr>
          <p:cNvPr id="43" name="object 43"/>
          <p:cNvSpPr/>
          <p:nvPr/>
        </p:nvSpPr>
        <p:spPr>
          <a:xfrm>
            <a:off x="4040281" y="7807952"/>
            <a:ext cx="3016250" cy="0"/>
          </a:xfrm>
          <a:custGeom>
            <a:avLst/>
            <a:gdLst/>
            <a:ahLst/>
            <a:cxnLst/>
            <a:rect l="l" t="t" r="r" b="b"/>
            <a:pathLst>
              <a:path w="3016250">
                <a:moveTo>
                  <a:pt x="0" y="0"/>
                </a:moveTo>
                <a:lnTo>
                  <a:pt x="3016161" y="0"/>
                </a:lnTo>
              </a:path>
            </a:pathLst>
          </a:custGeom>
          <a:ln w="28575">
            <a:solidFill>
              <a:srgbClr val="DB526A"/>
            </a:solidFill>
          </a:ln>
        </p:spPr>
        <p:txBody>
          <a:bodyPr wrap="square" lIns="0" tIns="0" rIns="0" bIns="0" rtlCol="0"/>
          <a:lstStyle/>
          <a:p>
            <a:endParaRPr/>
          </a:p>
        </p:txBody>
      </p:sp>
      <p:sp>
        <p:nvSpPr>
          <p:cNvPr id="44" name="object 44"/>
          <p:cNvSpPr txBox="1"/>
          <p:nvPr/>
        </p:nvSpPr>
        <p:spPr>
          <a:xfrm>
            <a:off x="4027581" y="7861156"/>
            <a:ext cx="1339215" cy="193675"/>
          </a:xfrm>
          <a:prstGeom prst="rect">
            <a:avLst/>
          </a:prstGeom>
        </p:spPr>
        <p:txBody>
          <a:bodyPr vert="horz" wrap="square" lIns="0" tIns="12700" rIns="0" bIns="0" rtlCol="0">
            <a:spAutoFit/>
          </a:bodyPr>
          <a:lstStyle/>
          <a:p>
            <a:pPr marL="12700">
              <a:lnSpc>
                <a:spcPct val="100000"/>
              </a:lnSpc>
              <a:spcBef>
                <a:spcPts val="100"/>
              </a:spcBef>
            </a:pPr>
            <a:r>
              <a:rPr sz="1100" b="1" spc="-10" dirty="0">
                <a:solidFill>
                  <a:srgbClr val="464646"/>
                </a:solidFill>
                <a:latin typeface="함초롬돋움"/>
                <a:cs typeface="함초롬돋움"/>
              </a:rPr>
              <a:t>Bosch,</a:t>
            </a:r>
            <a:r>
              <a:rPr sz="1100" b="1" spc="-150" dirty="0">
                <a:solidFill>
                  <a:srgbClr val="464646"/>
                </a:solidFill>
                <a:latin typeface="함초롬돋움"/>
                <a:cs typeface="함초롬돋움"/>
              </a:rPr>
              <a:t> </a:t>
            </a:r>
            <a:r>
              <a:rPr sz="1100" b="1" spc="-30" dirty="0">
                <a:solidFill>
                  <a:srgbClr val="464646"/>
                </a:solidFill>
                <a:latin typeface="함초롬돋움"/>
                <a:cs typeface="함초롬돋움"/>
              </a:rPr>
              <a:t>CES</a:t>
            </a:r>
            <a:r>
              <a:rPr sz="1100" b="1" spc="-145" dirty="0">
                <a:solidFill>
                  <a:srgbClr val="464646"/>
                </a:solidFill>
                <a:latin typeface="함초롬돋움"/>
                <a:cs typeface="함초롬돋움"/>
              </a:rPr>
              <a:t> </a:t>
            </a:r>
            <a:r>
              <a:rPr sz="1100" b="1" dirty="0">
                <a:solidFill>
                  <a:srgbClr val="464646"/>
                </a:solidFill>
                <a:latin typeface="함초롬돋움"/>
                <a:cs typeface="함초롬돋움"/>
              </a:rPr>
              <a:t>2024</a:t>
            </a:r>
            <a:r>
              <a:rPr sz="1100" b="1" spc="-125" dirty="0">
                <a:solidFill>
                  <a:srgbClr val="464646"/>
                </a:solidFill>
                <a:latin typeface="함초롬돋움"/>
                <a:cs typeface="함초롬돋움"/>
              </a:rPr>
              <a:t> </a:t>
            </a:r>
            <a:r>
              <a:rPr sz="1100" b="1" spc="-50" dirty="0">
                <a:solidFill>
                  <a:srgbClr val="464646"/>
                </a:solidFill>
                <a:latin typeface="함초롬바탕"/>
                <a:cs typeface="함초롬바탕"/>
              </a:rPr>
              <a:t>부스</a:t>
            </a:r>
            <a:endParaRPr sz="1100">
              <a:latin typeface="함초롬바탕"/>
              <a:cs typeface="함초롬바탕"/>
            </a:endParaRPr>
          </a:p>
        </p:txBody>
      </p:sp>
      <p:grpSp>
        <p:nvGrpSpPr>
          <p:cNvPr id="45" name="object 45"/>
          <p:cNvGrpSpPr/>
          <p:nvPr/>
        </p:nvGrpSpPr>
        <p:grpSpPr>
          <a:xfrm>
            <a:off x="717638" y="8116455"/>
            <a:ext cx="3027680" cy="1677670"/>
            <a:chOff x="717638" y="8116455"/>
            <a:chExt cx="3027680" cy="1677670"/>
          </a:xfrm>
        </p:grpSpPr>
        <p:pic>
          <p:nvPicPr>
            <p:cNvPr id="46" name="object 46"/>
            <p:cNvPicPr/>
            <p:nvPr/>
          </p:nvPicPr>
          <p:blipFill>
            <a:blip r:embed="rId8" cstate="print"/>
            <a:stretch>
              <a:fillRect/>
            </a:stretch>
          </p:blipFill>
          <p:spPr>
            <a:xfrm>
              <a:off x="823428" y="8125993"/>
              <a:ext cx="2839662" cy="1636527"/>
            </a:xfrm>
            <a:prstGeom prst="rect">
              <a:avLst/>
            </a:prstGeom>
          </p:spPr>
        </p:pic>
        <p:sp>
          <p:nvSpPr>
            <p:cNvPr id="47" name="object 47"/>
            <p:cNvSpPr/>
            <p:nvPr/>
          </p:nvSpPr>
          <p:spPr>
            <a:xfrm>
              <a:off x="722401" y="8121218"/>
              <a:ext cx="3018155" cy="1668145"/>
            </a:xfrm>
            <a:custGeom>
              <a:avLst/>
              <a:gdLst/>
              <a:ahLst/>
              <a:cxnLst/>
              <a:rect l="l" t="t" r="r" b="b"/>
              <a:pathLst>
                <a:path w="3018154" h="1668145">
                  <a:moveTo>
                    <a:pt x="0" y="0"/>
                  </a:moveTo>
                  <a:lnTo>
                    <a:pt x="3017647" y="0"/>
                  </a:lnTo>
                  <a:lnTo>
                    <a:pt x="3017647" y="1667611"/>
                  </a:lnTo>
                  <a:lnTo>
                    <a:pt x="0" y="1667611"/>
                  </a:lnTo>
                  <a:lnTo>
                    <a:pt x="0" y="0"/>
                  </a:lnTo>
                  <a:close/>
                </a:path>
              </a:pathLst>
            </a:custGeom>
            <a:ln w="9525">
              <a:solidFill>
                <a:srgbClr val="7C7C7C"/>
              </a:solidFill>
            </a:ln>
          </p:spPr>
          <p:txBody>
            <a:bodyPr wrap="square" lIns="0" tIns="0" rIns="0" bIns="0" rtlCol="0"/>
            <a:lstStyle/>
            <a:p>
              <a:endParaRPr/>
            </a:p>
          </p:txBody>
        </p:sp>
      </p:grpSp>
      <p:pic>
        <p:nvPicPr>
          <p:cNvPr id="48" name="object 48"/>
          <p:cNvPicPr/>
          <p:nvPr/>
        </p:nvPicPr>
        <p:blipFill>
          <a:blip r:embed="rId9" cstate="print"/>
          <a:stretch>
            <a:fillRect/>
          </a:stretch>
        </p:blipFill>
        <p:spPr>
          <a:xfrm>
            <a:off x="4032250" y="8125993"/>
            <a:ext cx="3024186" cy="1656148"/>
          </a:xfrm>
          <a:prstGeom prst="rect">
            <a:avLst/>
          </a:prstGeom>
        </p:spPr>
      </p:pic>
      <p:sp>
        <p:nvSpPr>
          <p:cNvPr id="50" name="object 50"/>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20229" y="6261595"/>
            <a:ext cx="6337300" cy="3634740"/>
            <a:chOff x="720229" y="6261595"/>
            <a:chExt cx="6337300" cy="3634740"/>
          </a:xfrm>
        </p:grpSpPr>
        <p:pic>
          <p:nvPicPr>
            <p:cNvPr id="3" name="object 3"/>
            <p:cNvPicPr/>
            <p:nvPr/>
          </p:nvPicPr>
          <p:blipFill>
            <a:blip r:embed="rId2" cstate="print"/>
            <a:stretch>
              <a:fillRect/>
            </a:stretch>
          </p:blipFill>
          <p:spPr>
            <a:xfrm>
              <a:off x="3633334" y="7969656"/>
              <a:ext cx="3424182" cy="1926105"/>
            </a:xfrm>
            <a:prstGeom prst="rect">
              <a:avLst/>
            </a:prstGeom>
          </p:spPr>
        </p:pic>
        <p:pic>
          <p:nvPicPr>
            <p:cNvPr id="4" name="object 4"/>
            <p:cNvPicPr/>
            <p:nvPr/>
          </p:nvPicPr>
          <p:blipFill>
            <a:blip r:embed="rId3" cstate="print"/>
            <a:stretch>
              <a:fillRect/>
            </a:stretch>
          </p:blipFill>
          <p:spPr>
            <a:xfrm>
              <a:off x="720229" y="8113763"/>
              <a:ext cx="3167989" cy="1781987"/>
            </a:xfrm>
            <a:prstGeom prst="rect">
              <a:avLst/>
            </a:prstGeom>
          </p:spPr>
        </p:pic>
        <p:pic>
          <p:nvPicPr>
            <p:cNvPr id="5" name="object 5"/>
            <p:cNvPicPr/>
            <p:nvPr/>
          </p:nvPicPr>
          <p:blipFill>
            <a:blip r:embed="rId4" cstate="print"/>
            <a:stretch>
              <a:fillRect/>
            </a:stretch>
          </p:blipFill>
          <p:spPr>
            <a:xfrm>
              <a:off x="720229" y="6491300"/>
              <a:ext cx="6337296" cy="1782279"/>
            </a:xfrm>
            <a:prstGeom prst="rect">
              <a:avLst/>
            </a:prstGeom>
          </p:spPr>
        </p:pic>
        <p:sp>
          <p:nvSpPr>
            <p:cNvPr id="6" name="object 6"/>
            <p:cNvSpPr/>
            <p:nvPr/>
          </p:nvSpPr>
          <p:spPr>
            <a:xfrm>
              <a:off x="1328242" y="6261595"/>
              <a:ext cx="5729605" cy="396240"/>
            </a:xfrm>
            <a:custGeom>
              <a:avLst/>
              <a:gdLst/>
              <a:ahLst/>
              <a:cxnLst/>
              <a:rect l="l" t="t" r="r" b="b"/>
              <a:pathLst>
                <a:path w="5729605" h="396240">
                  <a:moveTo>
                    <a:pt x="5729287" y="0"/>
                  </a:moveTo>
                  <a:lnTo>
                    <a:pt x="0" y="0"/>
                  </a:lnTo>
                  <a:lnTo>
                    <a:pt x="0" y="395998"/>
                  </a:lnTo>
                  <a:lnTo>
                    <a:pt x="5729287" y="395998"/>
                  </a:lnTo>
                  <a:lnTo>
                    <a:pt x="5729287" y="0"/>
                  </a:lnTo>
                  <a:close/>
                </a:path>
              </a:pathLst>
            </a:custGeom>
            <a:solidFill>
              <a:srgbClr val="F8DDE0"/>
            </a:solidFill>
          </p:spPr>
          <p:txBody>
            <a:bodyPr wrap="square" lIns="0" tIns="0" rIns="0" bIns="0" rtlCol="0"/>
            <a:lstStyle/>
            <a:p>
              <a:endParaRPr/>
            </a:p>
          </p:txBody>
        </p:sp>
      </p:grpSp>
      <p:sp>
        <p:nvSpPr>
          <p:cNvPr id="7" name="object 7"/>
          <p:cNvSpPr txBox="1">
            <a:spLocks noGrp="1"/>
          </p:cNvSpPr>
          <p:nvPr>
            <p:ph type="title"/>
          </p:nvPr>
        </p:nvSpPr>
        <p:spPr>
          <a:xfrm>
            <a:off x="706437" y="950617"/>
            <a:ext cx="3987800" cy="391160"/>
          </a:xfrm>
          <a:prstGeom prst="rect">
            <a:avLst/>
          </a:prstGeom>
        </p:spPr>
        <p:txBody>
          <a:bodyPr vert="horz" wrap="square" lIns="0" tIns="12700" rIns="0" bIns="0" rtlCol="0">
            <a:spAutoFit/>
          </a:bodyPr>
          <a:lstStyle/>
          <a:p>
            <a:pPr marL="12700">
              <a:lnSpc>
                <a:spcPct val="100000"/>
              </a:lnSpc>
              <a:spcBef>
                <a:spcPts val="100"/>
              </a:spcBef>
            </a:pPr>
            <a:r>
              <a:rPr sz="2400" spc="-90" dirty="0">
                <a:solidFill>
                  <a:srgbClr val="FFB600"/>
                </a:solidFill>
              </a:rPr>
              <a:t>In-</a:t>
            </a:r>
            <a:r>
              <a:rPr sz="2400" spc="-340" dirty="0">
                <a:solidFill>
                  <a:srgbClr val="FFB600"/>
                </a:solidFill>
              </a:rPr>
              <a:t> </a:t>
            </a:r>
            <a:r>
              <a:rPr sz="2400" spc="-35" dirty="0">
                <a:solidFill>
                  <a:srgbClr val="FFB600"/>
                </a:solidFill>
              </a:rPr>
              <a:t>AI</a:t>
            </a:r>
            <a:r>
              <a:rPr sz="2400" spc="-325" dirty="0">
                <a:solidFill>
                  <a:srgbClr val="FFB600"/>
                </a:solidFill>
              </a:rPr>
              <a:t> </a:t>
            </a:r>
            <a:r>
              <a:rPr sz="2400" spc="90" dirty="0"/>
              <a:t>(2)</a:t>
            </a:r>
            <a:r>
              <a:rPr sz="2400" spc="-315" dirty="0"/>
              <a:t> </a:t>
            </a:r>
            <a:r>
              <a:rPr sz="2400" spc="-55" dirty="0"/>
              <a:t>Business</a:t>
            </a:r>
            <a:r>
              <a:rPr sz="2400" spc="-355" dirty="0"/>
              <a:t> </a:t>
            </a:r>
            <a:r>
              <a:rPr sz="2400" dirty="0"/>
              <a:t>Model</a:t>
            </a:r>
            <a:r>
              <a:rPr sz="2400" spc="-345" dirty="0"/>
              <a:t> </a:t>
            </a:r>
            <a:r>
              <a:rPr sz="2400" spc="-95" dirty="0">
                <a:latin typeface="함초롬바탕"/>
                <a:cs typeface="함초롬바탕"/>
              </a:rPr>
              <a:t>혁신</a:t>
            </a:r>
            <a:endParaRPr sz="2400">
              <a:latin typeface="함초롬바탕"/>
              <a:cs typeface="함초롬바탕"/>
            </a:endParaRPr>
          </a:p>
        </p:txBody>
      </p:sp>
      <p:sp>
        <p:nvSpPr>
          <p:cNvPr id="8" name="object 8"/>
          <p:cNvSpPr txBox="1"/>
          <p:nvPr/>
        </p:nvSpPr>
        <p:spPr>
          <a:xfrm>
            <a:off x="706437" y="619475"/>
            <a:ext cx="287655" cy="177800"/>
          </a:xfrm>
          <a:prstGeom prst="rect">
            <a:avLst/>
          </a:prstGeom>
        </p:spPr>
        <p:txBody>
          <a:bodyPr vert="horz" wrap="square" lIns="0" tIns="12065" rIns="0" bIns="0" rtlCol="0">
            <a:spAutoFit/>
          </a:bodyPr>
          <a:lstStyle/>
          <a:p>
            <a:pPr marL="12700">
              <a:lnSpc>
                <a:spcPct val="100000"/>
              </a:lnSpc>
              <a:spcBef>
                <a:spcPts val="95"/>
              </a:spcBef>
            </a:pPr>
            <a:r>
              <a:rPr sz="1000" spc="-85" dirty="0">
                <a:solidFill>
                  <a:srgbClr val="DB526A"/>
                </a:solidFill>
                <a:latin typeface="함초롬돋움"/>
                <a:cs typeface="함초롬돋움"/>
              </a:rPr>
              <a:t>In-</a:t>
            </a:r>
            <a:r>
              <a:rPr sz="1000" spc="-165" dirty="0">
                <a:solidFill>
                  <a:srgbClr val="DB526A"/>
                </a:solidFill>
                <a:latin typeface="함초롬돋움"/>
                <a:cs typeface="함초롬돋움"/>
              </a:rPr>
              <a:t> </a:t>
            </a:r>
            <a:r>
              <a:rPr sz="1000" spc="-65" dirty="0">
                <a:solidFill>
                  <a:srgbClr val="DB526A"/>
                </a:solidFill>
                <a:latin typeface="함초롬돋움"/>
                <a:cs typeface="함초롬돋움"/>
              </a:rPr>
              <a:t>AI</a:t>
            </a:r>
            <a:endParaRPr sz="1000">
              <a:latin typeface="함초롬돋움"/>
              <a:cs typeface="함초롬돋움"/>
            </a:endParaRPr>
          </a:p>
        </p:txBody>
      </p:sp>
      <p:pic>
        <p:nvPicPr>
          <p:cNvPr id="9" name="object 9"/>
          <p:cNvPicPr/>
          <p:nvPr/>
        </p:nvPicPr>
        <p:blipFill>
          <a:blip r:embed="rId5" cstate="print"/>
          <a:stretch>
            <a:fillRect/>
          </a:stretch>
        </p:blipFill>
        <p:spPr>
          <a:xfrm>
            <a:off x="4286948" y="1738343"/>
            <a:ext cx="133350" cy="146050"/>
          </a:xfrm>
          <a:prstGeom prst="rect">
            <a:avLst/>
          </a:prstGeom>
        </p:spPr>
      </p:pic>
      <p:pic>
        <p:nvPicPr>
          <p:cNvPr id="19" name="object 19"/>
          <p:cNvPicPr/>
          <p:nvPr/>
        </p:nvPicPr>
        <p:blipFill>
          <a:blip r:embed="rId6" cstate="print"/>
          <a:stretch>
            <a:fillRect/>
          </a:stretch>
        </p:blipFill>
        <p:spPr>
          <a:xfrm>
            <a:off x="3552531" y="4194016"/>
            <a:ext cx="120650" cy="130175"/>
          </a:xfrm>
          <a:prstGeom prst="rect">
            <a:avLst/>
          </a:prstGeom>
        </p:spPr>
      </p:pic>
      <p:pic>
        <p:nvPicPr>
          <p:cNvPr id="20" name="object 20"/>
          <p:cNvPicPr/>
          <p:nvPr/>
        </p:nvPicPr>
        <p:blipFill>
          <a:blip r:embed="rId7" cstate="print"/>
          <a:stretch>
            <a:fillRect/>
          </a:stretch>
        </p:blipFill>
        <p:spPr>
          <a:xfrm>
            <a:off x="6658230" y="4937727"/>
            <a:ext cx="111125" cy="130175"/>
          </a:xfrm>
          <a:prstGeom prst="rect">
            <a:avLst/>
          </a:prstGeom>
        </p:spPr>
      </p:pic>
      <p:pic>
        <p:nvPicPr>
          <p:cNvPr id="21" name="object 21"/>
          <p:cNvPicPr/>
          <p:nvPr/>
        </p:nvPicPr>
        <p:blipFill>
          <a:blip r:embed="rId7" cstate="print"/>
          <a:stretch>
            <a:fillRect/>
          </a:stretch>
        </p:blipFill>
        <p:spPr>
          <a:xfrm>
            <a:off x="3154621" y="5593047"/>
            <a:ext cx="111125" cy="130175"/>
          </a:xfrm>
          <a:prstGeom prst="rect">
            <a:avLst/>
          </a:prstGeom>
        </p:spPr>
      </p:pic>
      <p:sp>
        <p:nvSpPr>
          <p:cNvPr id="22" name="object 22"/>
          <p:cNvSpPr/>
          <p:nvPr/>
        </p:nvSpPr>
        <p:spPr>
          <a:xfrm>
            <a:off x="719137" y="5902981"/>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sp>
        <p:nvSpPr>
          <p:cNvPr id="23" name="object 23"/>
          <p:cNvSpPr txBox="1"/>
          <p:nvPr/>
        </p:nvSpPr>
        <p:spPr>
          <a:xfrm>
            <a:off x="706437" y="1628875"/>
            <a:ext cx="6272530" cy="4521200"/>
          </a:xfrm>
          <a:prstGeom prst="rect">
            <a:avLst/>
          </a:prstGeom>
        </p:spPr>
        <p:txBody>
          <a:bodyPr vert="horz" wrap="square" lIns="0" tIns="86995" rIns="0" bIns="0" rtlCol="0">
            <a:spAutoFit/>
          </a:bodyPr>
          <a:lstStyle/>
          <a:p>
            <a:pPr marL="157480" indent="-144780">
              <a:lnSpc>
                <a:spcPct val="100000"/>
              </a:lnSpc>
              <a:spcBef>
                <a:spcPts val="685"/>
              </a:spcBef>
              <a:buClr>
                <a:srgbClr val="DB526A"/>
              </a:buClr>
              <a:buFont typeface="Arial"/>
              <a:buChar char="■"/>
              <a:tabLst>
                <a:tab pos="157480" algn="l"/>
                <a:tab pos="3710940" algn="l"/>
              </a:tabLst>
            </a:pPr>
            <a:r>
              <a:rPr sz="1200" spc="-95" dirty="0">
                <a:latin typeface="함초롬돋움"/>
                <a:cs typeface="함초롬돋움"/>
              </a:rPr>
              <a:t>AI</a:t>
            </a:r>
            <a:r>
              <a:rPr sz="1200" spc="-95" dirty="0">
                <a:latin typeface="함초롬바탕"/>
                <a:cs typeface="함초롬바탕"/>
              </a:rPr>
              <a:t>는</a:t>
            </a:r>
            <a:r>
              <a:rPr sz="1200" spc="-190" dirty="0">
                <a:latin typeface="함초롬바탕"/>
                <a:cs typeface="함초롬바탕"/>
              </a:rPr>
              <a:t> </a:t>
            </a:r>
            <a:r>
              <a:rPr sz="1200" b="1" spc="-100" dirty="0">
                <a:latin typeface="함초롬바탕"/>
                <a:cs typeface="함초롬바탕"/>
              </a:rPr>
              <a:t>기업</a:t>
            </a:r>
            <a:r>
              <a:rPr sz="1200" b="1" spc="-170" dirty="0">
                <a:latin typeface="함초롬바탕"/>
                <a:cs typeface="함초롬바탕"/>
              </a:rPr>
              <a:t> </a:t>
            </a:r>
            <a:r>
              <a:rPr sz="1200" b="1" spc="-110" dirty="0">
                <a:latin typeface="함초롬바탕"/>
                <a:cs typeface="함초롬바탕"/>
              </a:rPr>
              <a:t>혁신의</a:t>
            </a:r>
            <a:r>
              <a:rPr sz="1200" b="1" spc="-185" dirty="0">
                <a:latin typeface="함초롬바탕"/>
                <a:cs typeface="함초롬바탕"/>
              </a:rPr>
              <a:t> </a:t>
            </a:r>
            <a:r>
              <a:rPr sz="1200" b="1" spc="-100" dirty="0">
                <a:latin typeface="함초롬바탕"/>
                <a:cs typeface="함초롬바탕"/>
              </a:rPr>
              <a:t>핵심</a:t>
            </a:r>
            <a:r>
              <a:rPr sz="1200" b="1" spc="-175" dirty="0">
                <a:latin typeface="함초롬바탕"/>
                <a:cs typeface="함초롬바탕"/>
              </a:rPr>
              <a:t> </a:t>
            </a:r>
            <a:r>
              <a:rPr sz="1200" b="1" spc="-114" dirty="0">
                <a:latin typeface="함초롬바탕"/>
                <a:cs typeface="함초롬바탕"/>
              </a:rPr>
              <a:t>동력이자</a:t>
            </a:r>
            <a:r>
              <a:rPr sz="1200" b="1" spc="-185" dirty="0">
                <a:latin typeface="함초롬바탕"/>
                <a:cs typeface="함초롬바탕"/>
              </a:rPr>
              <a:t> </a:t>
            </a:r>
            <a:r>
              <a:rPr sz="1200" b="1" spc="-110" dirty="0">
                <a:latin typeface="함초롬바탕"/>
                <a:cs typeface="함초롬바탕"/>
              </a:rPr>
              <a:t>새로운</a:t>
            </a:r>
            <a:r>
              <a:rPr sz="1200" b="1" spc="-185" dirty="0">
                <a:latin typeface="함초롬바탕"/>
                <a:cs typeface="함초롬바탕"/>
              </a:rPr>
              <a:t> </a:t>
            </a:r>
            <a:r>
              <a:rPr sz="1200" b="1" spc="-114" dirty="0">
                <a:latin typeface="함초롬바탕"/>
                <a:cs typeface="함초롬바탕"/>
              </a:rPr>
              <a:t>비즈니스</a:t>
            </a:r>
            <a:r>
              <a:rPr sz="1200" b="1" spc="-185" dirty="0">
                <a:latin typeface="함초롬바탕"/>
                <a:cs typeface="함초롬바탕"/>
              </a:rPr>
              <a:t> </a:t>
            </a:r>
            <a:r>
              <a:rPr sz="1200" b="1" spc="-110" dirty="0">
                <a:latin typeface="함초롬바탕"/>
                <a:cs typeface="함초롬바탕"/>
              </a:rPr>
              <a:t>모델의</a:t>
            </a:r>
            <a:r>
              <a:rPr sz="1200" b="1" spc="-185" dirty="0">
                <a:latin typeface="함초롬바탕"/>
                <a:cs typeface="함초롬바탕"/>
              </a:rPr>
              <a:t> </a:t>
            </a:r>
            <a:r>
              <a:rPr sz="1200" b="1" spc="-60" dirty="0">
                <a:latin typeface="함초롬바탕"/>
                <a:cs typeface="함초롬바탕"/>
              </a:rPr>
              <a:t>등</a:t>
            </a:r>
            <a:r>
              <a:rPr sz="1200" b="1" dirty="0">
                <a:latin typeface="함초롬바탕"/>
                <a:cs typeface="함초롬바탕"/>
              </a:rPr>
              <a:t>	</a:t>
            </a:r>
            <a:r>
              <a:rPr sz="1200" b="1" spc="-75" dirty="0">
                <a:latin typeface="함초롬바탕"/>
                <a:cs typeface="함초롬바탕"/>
              </a:rPr>
              <a:t>을</a:t>
            </a:r>
            <a:r>
              <a:rPr sz="1200" b="1" spc="-190" dirty="0">
                <a:latin typeface="함초롬바탕"/>
                <a:cs typeface="함초롬바탕"/>
              </a:rPr>
              <a:t> </a:t>
            </a:r>
            <a:r>
              <a:rPr sz="1200" b="1" spc="-25" dirty="0">
                <a:latin typeface="함초롬바탕"/>
                <a:cs typeface="함초롬바탕"/>
              </a:rPr>
              <a:t>촉진</a:t>
            </a:r>
            <a:r>
              <a:rPr sz="1200" spc="-25" dirty="0">
                <a:latin typeface="함초롬바탕"/>
                <a:cs typeface="함초롬바탕"/>
              </a:rPr>
              <a:t>함</a:t>
            </a:r>
            <a:endParaRPr sz="1200" dirty="0">
              <a:latin typeface="함초롬바탕"/>
              <a:cs typeface="함초롬바탕"/>
            </a:endParaRPr>
          </a:p>
          <a:p>
            <a:pPr marL="372110" marR="337185" lvl="1" indent="-143510">
              <a:lnSpc>
                <a:spcPct val="110000"/>
              </a:lnSpc>
              <a:spcBef>
                <a:spcPts val="409"/>
              </a:spcBef>
              <a:buClr>
                <a:srgbClr val="DB526A"/>
              </a:buClr>
              <a:buFont typeface="Arial"/>
              <a:buChar char="•"/>
              <a:tabLst>
                <a:tab pos="372745" algn="l"/>
              </a:tabLst>
            </a:pPr>
            <a:r>
              <a:rPr sz="1100" b="1" spc="-90" dirty="0">
                <a:latin typeface="함초롬바탕"/>
                <a:cs typeface="함초롬바탕"/>
              </a:rPr>
              <a:t>데이터</a:t>
            </a:r>
            <a:r>
              <a:rPr sz="1100" b="1" spc="-190" dirty="0">
                <a:latin typeface="함초롬바탕"/>
                <a:cs typeface="함초롬바탕"/>
              </a:rPr>
              <a:t> </a:t>
            </a:r>
            <a:r>
              <a:rPr sz="1100" b="1" spc="-85" dirty="0">
                <a:latin typeface="함초롬바탕"/>
                <a:cs typeface="함초롬바탕"/>
              </a:rPr>
              <a:t>기반</a:t>
            </a:r>
            <a:r>
              <a:rPr sz="1100" b="1" spc="-165" dirty="0">
                <a:latin typeface="함초롬바탕"/>
                <a:cs typeface="함초롬바탕"/>
              </a:rPr>
              <a:t> </a:t>
            </a:r>
            <a:r>
              <a:rPr sz="1100" b="1" spc="-95" dirty="0">
                <a:latin typeface="함초롬바탕"/>
                <a:cs typeface="함초롬바탕"/>
              </a:rPr>
              <a:t>의사결정</a:t>
            </a:r>
            <a:r>
              <a:rPr sz="1100" b="1" spc="-185" dirty="0">
                <a:latin typeface="함초롬바탕"/>
                <a:cs typeface="함초롬바탕"/>
              </a:rPr>
              <a:t> </a:t>
            </a:r>
            <a:r>
              <a:rPr sz="1100" b="1" spc="-85" dirty="0">
                <a:latin typeface="함초롬바탕"/>
                <a:cs typeface="함초롬바탕"/>
              </a:rPr>
              <a:t>강화</a:t>
            </a:r>
            <a:r>
              <a:rPr sz="1100" spc="-85" dirty="0">
                <a:latin typeface="함초롬돋움"/>
                <a:cs typeface="함초롬돋움"/>
              </a:rPr>
              <a:t>:</a:t>
            </a:r>
            <a:r>
              <a:rPr sz="1100" spc="-185" dirty="0">
                <a:latin typeface="함초롬돋움"/>
                <a:cs typeface="함초롬돋움"/>
              </a:rPr>
              <a:t> </a:t>
            </a:r>
            <a:r>
              <a:rPr sz="1100" spc="-85" dirty="0">
                <a:latin typeface="함초롬돋움"/>
                <a:cs typeface="함초롬돋움"/>
              </a:rPr>
              <a:t>AI</a:t>
            </a:r>
            <a:r>
              <a:rPr sz="1100" spc="-85" dirty="0">
                <a:latin typeface="함초롬바탕"/>
                <a:cs typeface="함초롬바탕"/>
              </a:rPr>
              <a:t>는</a:t>
            </a:r>
            <a:r>
              <a:rPr sz="1100" spc="-150" dirty="0">
                <a:latin typeface="함초롬바탕"/>
                <a:cs typeface="함초롬바탕"/>
              </a:rPr>
              <a:t> </a:t>
            </a:r>
            <a:r>
              <a:rPr sz="1100" spc="-90" dirty="0">
                <a:latin typeface="함초롬바탕"/>
                <a:cs typeface="함초롬바탕"/>
              </a:rPr>
              <a:t>방대한</a:t>
            </a:r>
            <a:r>
              <a:rPr sz="1100" spc="-185" dirty="0">
                <a:latin typeface="함초롬바탕"/>
                <a:cs typeface="함초롬바탕"/>
              </a:rPr>
              <a:t> </a:t>
            </a:r>
            <a:r>
              <a:rPr sz="1100" spc="-85" dirty="0">
                <a:latin typeface="함초롬바탕"/>
                <a:cs typeface="함초롬바탕"/>
              </a:rPr>
              <a:t>양의</a:t>
            </a:r>
            <a:r>
              <a:rPr sz="1100" spc="-170" dirty="0">
                <a:latin typeface="함초롬바탕"/>
                <a:cs typeface="함초롬바탕"/>
              </a:rPr>
              <a:t> </a:t>
            </a:r>
            <a:r>
              <a:rPr sz="1100" spc="-95" dirty="0">
                <a:latin typeface="함초롬바탕"/>
                <a:cs typeface="함초롬바탕"/>
              </a:rPr>
              <a:t>데이터를</a:t>
            </a:r>
            <a:r>
              <a:rPr sz="1100" spc="-180" dirty="0">
                <a:latin typeface="함초롬바탕"/>
                <a:cs typeface="함초롬바탕"/>
              </a:rPr>
              <a:t> </a:t>
            </a:r>
            <a:r>
              <a:rPr sz="1100" spc="-90" dirty="0">
                <a:latin typeface="함초롬바탕"/>
                <a:cs typeface="함초롬바탕"/>
              </a:rPr>
              <a:t>분석해</a:t>
            </a:r>
            <a:r>
              <a:rPr sz="1100" spc="-185" dirty="0">
                <a:latin typeface="함초롬바탕"/>
                <a:cs typeface="함초롬바탕"/>
              </a:rPr>
              <a:t> </a:t>
            </a:r>
            <a:r>
              <a:rPr sz="1100" spc="-65" dirty="0">
                <a:latin typeface="함초롬바탕"/>
                <a:cs typeface="함초롬바탕"/>
              </a:rPr>
              <a:t>패턴</a:t>
            </a:r>
            <a:r>
              <a:rPr sz="1100" spc="-65" dirty="0">
                <a:latin typeface="함초롬돋움"/>
                <a:cs typeface="함초롬돋움"/>
              </a:rPr>
              <a:t>,</a:t>
            </a:r>
            <a:r>
              <a:rPr sz="1100" spc="-180" dirty="0">
                <a:latin typeface="함초롬돋움"/>
                <a:cs typeface="함초롬돋움"/>
              </a:rPr>
              <a:t> </a:t>
            </a:r>
            <a:r>
              <a:rPr sz="1100" spc="-75" dirty="0">
                <a:latin typeface="함초롬바탕"/>
                <a:cs typeface="함초롬바탕"/>
              </a:rPr>
              <a:t>트렌드</a:t>
            </a:r>
            <a:r>
              <a:rPr sz="1100" spc="-75" dirty="0">
                <a:latin typeface="함초롬돋움"/>
                <a:cs typeface="함초롬돋움"/>
              </a:rPr>
              <a:t>,</a:t>
            </a:r>
            <a:r>
              <a:rPr sz="1100" spc="-200" dirty="0">
                <a:latin typeface="함초롬돋움"/>
                <a:cs typeface="함초롬돋움"/>
              </a:rPr>
              <a:t> </a:t>
            </a:r>
            <a:r>
              <a:rPr sz="1100" spc="-95" dirty="0">
                <a:latin typeface="함초롬바탕"/>
                <a:cs typeface="함초롬바탕"/>
              </a:rPr>
              <a:t>인사이트를</a:t>
            </a:r>
            <a:r>
              <a:rPr sz="1100" spc="-200" dirty="0">
                <a:latin typeface="함초롬바탕"/>
                <a:cs typeface="함초롬바탕"/>
              </a:rPr>
              <a:t> </a:t>
            </a:r>
            <a:r>
              <a:rPr sz="1100" spc="-95" dirty="0">
                <a:latin typeface="함초롬바탕"/>
                <a:cs typeface="함초롬바탕"/>
              </a:rPr>
              <a:t>도출하기</a:t>
            </a:r>
            <a:r>
              <a:rPr sz="1100" spc="-195" dirty="0">
                <a:latin typeface="함초롬바탕"/>
                <a:cs typeface="함초롬바탕"/>
              </a:rPr>
              <a:t> </a:t>
            </a:r>
            <a:r>
              <a:rPr sz="1100" spc="-65" dirty="0">
                <a:latin typeface="함초롬바탕"/>
                <a:cs typeface="함초롬바탕"/>
              </a:rPr>
              <a:t>때문에 </a:t>
            </a:r>
            <a:r>
              <a:rPr sz="1100" spc="-95" dirty="0">
                <a:latin typeface="함초롬바탕"/>
                <a:cs typeface="함초롬바탕"/>
              </a:rPr>
              <a:t>통합적이고</a:t>
            </a:r>
            <a:r>
              <a:rPr sz="1100" spc="-200" dirty="0">
                <a:latin typeface="함초롬바탕"/>
                <a:cs typeface="함초롬바탕"/>
              </a:rPr>
              <a:t> </a:t>
            </a:r>
            <a:r>
              <a:rPr sz="1100" spc="-90" dirty="0">
                <a:latin typeface="함초롬바탕"/>
                <a:cs typeface="함초롬바탕"/>
              </a:rPr>
              <a:t>정확한</a:t>
            </a:r>
            <a:r>
              <a:rPr sz="1100" spc="-190" dirty="0">
                <a:latin typeface="함초롬바탕"/>
                <a:cs typeface="함초롬바탕"/>
              </a:rPr>
              <a:t> </a:t>
            </a:r>
            <a:r>
              <a:rPr sz="1100" spc="-95" dirty="0">
                <a:latin typeface="함초롬바탕"/>
                <a:cs typeface="함초롬바탕"/>
              </a:rPr>
              <a:t>의사결정을</a:t>
            </a:r>
            <a:r>
              <a:rPr sz="1100" spc="-200" dirty="0">
                <a:latin typeface="함초롬바탕"/>
                <a:cs typeface="함초롬바탕"/>
              </a:rPr>
              <a:t> </a:t>
            </a:r>
            <a:r>
              <a:rPr sz="1100" spc="-65" dirty="0">
                <a:latin typeface="함초롬바탕"/>
                <a:cs typeface="함초롬바탕"/>
              </a:rPr>
              <a:t>지원함</a:t>
            </a:r>
            <a:r>
              <a:rPr sz="1100" spc="-65" dirty="0">
                <a:latin typeface="함초롬돋움"/>
                <a:cs typeface="함초롬돋움"/>
              </a:rPr>
              <a:t>(ex.</a:t>
            </a:r>
            <a:r>
              <a:rPr sz="1100" spc="-210" dirty="0">
                <a:latin typeface="함초롬돋움"/>
                <a:cs typeface="함초롬돋움"/>
              </a:rPr>
              <a:t> </a:t>
            </a:r>
            <a:r>
              <a:rPr sz="1100" spc="-85" dirty="0">
                <a:latin typeface="함초롬바탕"/>
                <a:cs typeface="함초롬바탕"/>
              </a:rPr>
              <a:t>시</a:t>
            </a:r>
            <a:r>
              <a:rPr lang="ko-KR" altLang="en-US" sz="1100" spc="-85" dirty="0">
                <a:latin typeface="함초롬바탕"/>
                <a:cs typeface="함초롬바탕"/>
              </a:rPr>
              <a:t>장</a:t>
            </a:r>
            <a:r>
              <a:rPr sz="1100" spc="-160" dirty="0">
                <a:latin typeface="함초롬바탕"/>
                <a:cs typeface="함초롬바탕"/>
              </a:rPr>
              <a:t> </a:t>
            </a:r>
            <a:r>
              <a:rPr sz="1100" spc="-85" dirty="0">
                <a:latin typeface="함초롬바탕"/>
                <a:cs typeface="함초롬바탕"/>
              </a:rPr>
              <a:t>변화</a:t>
            </a:r>
            <a:r>
              <a:rPr sz="1100" spc="-170" dirty="0">
                <a:latin typeface="함초롬바탕"/>
                <a:cs typeface="함초롬바탕"/>
              </a:rPr>
              <a:t> </a:t>
            </a:r>
            <a:r>
              <a:rPr sz="1100" spc="-65" dirty="0">
                <a:latin typeface="함초롬바탕"/>
                <a:cs typeface="함초롬바탕"/>
              </a:rPr>
              <a:t>예측</a:t>
            </a:r>
            <a:r>
              <a:rPr sz="1100" spc="-65" dirty="0">
                <a:latin typeface="함초롬돋움"/>
                <a:cs typeface="함초롬돋움"/>
              </a:rPr>
              <a:t>,</a:t>
            </a:r>
            <a:r>
              <a:rPr sz="1100" spc="-180" dirty="0">
                <a:latin typeface="함초롬돋움"/>
                <a:cs typeface="함초롬돋움"/>
              </a:rPr>
              <a:t> </a:t>
            </a:r>
            <a:r>
              <a:rPr sz="1100" spc="-85" dirty="0">
                <a:latin typeface="함초롬바탕"/>
                <a:cs typeface="함초롬바탕"/>
              </a:rPr>
              <a:t>고객</a:t>
            </a:r>
            <a:r>
              <a:rPr sz="1100" spc="-170" dirty="0">
                <a:latin typeface="함초롬바탕"/>
                <a:cs typeface="함초롬바탕"/>
              </a:rPr>
              <a:t> </a:t>
            </a:r>
            <a:r>
              <a:rPr sz="1100" spc="-85" dirty="0">
                <a:latin typeface="함초롬바탕"/>
                <a:cs typeface="함초롬바탕"/>
              </a:rPr>
              <a:t>행동</a:t>
            </a:r>
            <a:r>
              <a:rPr sz="1100" spc="-170" dirty="0">
                <a:latin typeface="함초롬바탕"/>
                <a:cs typeface="함초롬바탕"/>
              </a:rPr>
              <a:t> </a:t>
            </a:r>
            <a:r>
              <a:rPr sz="1100" spc="-85" dirty="0">
                <a:latin typeface="함초롬바탕"/>
                <a:cs typeface="함초롬바탕"/>
              </a:rPr>
              <a:t>패턴</a:t>
            </a:r>
            <a:r>
              <a:rPr sz="1100" spc="-170" dirty="0">
                <a:latin typeface="함초롬바탕"/>
                <a:cs typeface="함초롬바탕"/>
              </a:rPr>
              <a:t> </a:t>
            </a:r>
            <a:r>
              <a:rPr sz="1100" spc="-65" dirty="0">
                <a:latin typeface="함초롬바탕"/>
                <a:cs typeface="함초롬바탕"/>
              </a:rPr>
              <a:t>분석</a:t>
            </a:r>
            <a:r>
              <a:rPr sz="1100" spc="-65" dirty="0">
                <a:latin typeface="함초롬돋움"/>
                <a:cs typeface="함초롬돋움"/>
              </a:rPr>
              <a:t>,</a:t>
            </a:r>
            <a:r>
              <a:rPr sz="1100" spc="-185" dirty="0">
                <a:latin typeface="함초롬돋움"/>
                <a:cs typeface="함초롬돋움"/>
              </a:rPr>
              <a:t> </a:t>
            </a:r>
            <a:r>
              <a:rPr sz="1100" spc="-90" dirty="0">
                <a:latin typeface="함초롬바탕"/>
                <a:cs typeface="함초롬바탕"/>
              </a:rPr>
              <a:t>공급망</a:t>
            </a:r>
            <a:r>
              <a:rPr sz="1100" spc="-185" dirty="0">
                <a:latin typeface="함초롬바탕"/>
                <a:cs typeface="함초롬바탕"/>
              </a:rPr>
              <a:t> </a:t>
            </a:r>
            <a:r>
              <a:rPr sz="1100" spc="-90" dirty="0">
                <a:latin typeface="함초롬바탕"/>
                <a:cs typeface="함초롬바탕"/>
              </a:rPr>
              <a:t>최적화</a:t>
            </a:r>
            <a:r>
              <a:rPr sz="1100" spc="-190" dirty="0">
                <a:latin typeface="함초롬바탕"/>
                <a:cs typeface="함초롬바탕"/>
              </a:rPr>
              <a:t> </a:t>
            </a:r>
            <a:r>
              <a:rPr sz="1100" spc="-25" dirty="0">
                <a:latin typeface="함초롬바탕"/>
                <a:cs typeface="함초롬바탕"/>
              </a:rPr>
              <a:t>등</a:t>
            </a:r>
            <a:r>
              <a:rPr sz="1100" spc="-25" dirty="0">
                <a:latin typeface="함초롬돋움"/>
                <a:cs typeface="함초롬돋움"/>
              </a:rPr>
              <a:t>)</a:t>
            </a:r>
            <a:endParaRPr sz="1100" dirty="0">
              <a:latin typeface="함초롬돋움"/>
              <a:cs typeface="함초롬돋움"/>
            </a:endParaRPr>
          </a:p>
          <a:p>
            <a:pPr marL="372110" marR="44450" lvl="1" indent="-143510">
              <a:lnSpc>
                <a:spcPct val="110000"/>
              </a:lnSpc>
              <a:spcBef>
                <a:spcPts val="400"/>
              </a:spcBef>
              <a:buClr>
                <a:srgbClr val="DB526A"/>
              </a:buClr>
              <a:buFont typeface="Arial"/>
              <a:buChar char="•"/>
              <a:tabLst>
                <a:tab pos="372745" algn="l"/>
              </a:tabLst>
            </a:pPr>
            <a:r>
              <a:rPr sz="1100" b="1" spc="-95" dirty="0">
                <a:latin typeface="함초롬바탕"/>
                <a:cs typeface="함초롬바탕"/>
              </a:rPr>
              <a:t>프로세스</a:t>
            </a:r>
            <a:r>
              <a:rPr sz="1100" b="1" spc="-190" dirty="0">
                <a:latin typeface="함초롬바탕"/>
                <a:cs typeface="함초롬바탕"/>
              </a:rPr>
              <a:t> </a:t>
            </a:r>
            <a:r>
              <a:rPr sz="1100" b="1" spc="-90" dirty="0">
                <a:latin typeface="함초롬바탕"/>
                <a:cs typeface="함초롬바탕"/>
              </a:rPr>
              <a:t>자동화</a:t>
            </a:r>
            <a:r>
              <a:rPr sz="1100" b="1" spc="-160" dirty="0">
                <a:latin typeface="함초롬바탕"/>
                <a:cs typeface="함초롬바탕"/>
              </a:rPr>
              <a:t> </a:t>
            </a:r>
            <a:r>
              <a:rPr sz="1100" b="1" spc="-60" dirty="0">
                <a:latin typeface="함초롬바탕"/>
                <a:cs typeface="함초롬바탕"/>
              </a:rPr>
              <a:t>및</a:t>
            </a:r>
            <a:r>
              <a:rPr sz="1100" b="1" spc="-145" dirty="0">
                <a:latin typeface="함초롬바탕"/>
                <a:cs typeface="함초롬바탕"/>
              </a:rPr>
              <a:t> </a:t>
            </a:r>
            <a:r>
              <a:rPr sz="1100" b="1" spc="-90" dirty="0">
                <a:latin typeface="함초롬바탕"/>
                <a:cs typeface="함초롬바탕"/>
              </a:rPr>
              <a:t>효율</a:t>
            </a:r>
            <a:r>
              <a:rPr sz="1100" b="1" spc="-175" dirty="0">
                <a:latin typeface="함초롬바탕"/>
                <a:cs typeface="함초롬바탕"/>
              </a:rPr>
              <a:t> </a:t>
            </a:r>
            <a:r>
              <a:rPr sz="1100" b="1" spc="-90" dirty="0">
                <a:latin typeface="함초롬바탕"/>
                <a:cs typeface="함초롬바탕"/>
              </a:rPr>
              <a:t>극대화</a:t>
            </a:r>
            <a:r>
              <a:rPr sz="1100" spc="-90" dirty="0">
                <a:latin typeface="함초롬돋움"/>
                <a:cs typeface="함초롬돋움"/>
              </a:rPr>
              <a:t>:</a:t>
            </a:r>
            <a:r>
              <a:rPr sz="1100" spc="-190" dirty="0">
                <a:latin typeface="함초롬돋움"/>
                <a:cs typeface="함초롬돋움"/>
              </a:rPr>
              <a:t> </a:t>
            </a:r>
            <a:r>
              <a:rPr sz="1100" spc="-55" dirty="0">
                <a:latin typeface="함초롬돋움"/>
                <a:cs typeface="함초롬돋움"/>
              </a:rPr>
              <a:t>RPA(Robotic</a:t>
            </a:r>
            <a:r>
              <a:rPr sz="1100" spc="-200" dirty="0">
                <a:latin typeface="함초롬돋움"/>
                <a:cs typeface="함초롬돋움"/>
              </a:rPr>
              <a:t> </a:t>
            </a:r>
            <a:r>
              <a:rPr sz="1100" spc="-75" dirty="0">
                <a:latin typeface="함초롬돋움"/>
                <a:cs typeface="함초롬돋움"/>
              </a:rPr>
              <a:t>Process</a:t>
            </a:r>
            <a:r>
              <a:rPr sz="1100" spc="-180" dirty="0">
                <a:latin typeface="함초롬돋움"/>
                <a:cs typeface="함초롬돋움"/>
              </a:rPr>
              <a:t> </a:t>
            </a:r>
            <a:r>
              <a:rPr sz="1100" spc="-50" dirty="0">
                <a:latin typeface="함초롬돋움"/>
                <a:cs typeface="함초롬돋움"/>
              </a:rPr>
              <a:t>Automation)</a:t>
            </a:r>
            <a:r>
              <a:rPr sz="1100" spc="-50" dirty="0">
                <a:latin typeface="함초롬바탕"/>
                <a:cs typeface="함초롬바탕"/>
              </a:rPr>
              <a:t>을</a:t>
            </a:r>
            <a:r>
              <a:rPr sz="1100" spc="-190" dirty="0">
                <a:latin typeface="함초롬바탕"/>
                <a:cs typeface="함초롬바탕"/>
              </a:rPr>
              <a:t> </a:t>
            </a:r>
            <a:r>
              <a:rPr sz="1100" spc="-85" dirty="0">
                <a:latin typeface="함초롬바탕"/>
                <a:cs typeface="함초롬바탕"/>
              </a:rPr>
              <a:t>통해</a:t>
            </a:r>
            <a:r>
              <a:rPr sz="1100" spc="-160" dirty="0">
                <a:latin typeface="함초롬바탕"/>
                <a:cs typeface="함초롬바탕"/>
              </a:rPr>
              <a:t> </a:t>
            </a:r>
            <a:r>
              <a:rPr sz="1100" spc="-85" dirty="0">
                <a:latin typeface="함초롬바탕"/>
                <a:cs typeface="함초롬바탕"/>
              </a:rPr>
              <a:t>단순</a:t>
            </a:r>
            <a:r>
              <a:rPr sz="1100" spc="-155" dirty="0">
                <a:latin typeface="함초롬바탕"/>
                <a:cs typeface="함초롬바탕"/>
              </a:rPr>
              <a:t> </a:t>
            </a:r>
            <a:r>
              <a:rPr sz="1100" spc="-85" dirty="0">
                <a:latin typeface="함초롬바탕"/>
                <a:cs typeface="함초롬바탕"/>
              </a:rPr>
              <a:t>반복</a:t>
            </a:r>
            <a:r>
              <a:rPr sz="1100" spc="-160" dirty="0">
                <a:latin typeface="함초롬바탕"/>
                <a:cs typeface="함초롬바탕"/>
              </a:rPr>
              <a:t> </a:t>
            </a:r>
            <a:r>
              <a:rPr sz="1100" spc="-90" dirty="0">
                <a:latin typeface="함초롬바탕"/>
                <a:cs typeface="함초롬바탕"/>
              </a:rPr>
              <a:t>업무를</a:t>
            </a:r>
            <a:r>
              <a:rPr sz="1100" spc="-175" dirty="0">
                <a:latin typeface="함초롬바탕"/>
                <a:cs typeface="함초롬바탕"/>
              </a:rPr>
              <a:t> </a:t>
            </a:r>
            <a:r>
              <a:rPr sz="1100" spc="-60" dirty="0">
                <a:latin typeface="함초롬바탕"/>
                <a:cs typeface="함초롬바탕"/>
              </a:rPr>
              <a:t>자동화하여 </a:t>
            </a:r>
            <a:r>
              <a:rPr sz="1100" spc="-90" dirty="0">
                <a:latin typeface="함초롬바탕"/>
                <a:cs typeface="함초롬바탕"/>
              </a:rPr>
              <a:t>시간과</a:t>
            </a:r>
            <a:r>
              <a:rPr sz="1100" spc="-190" dirty="0">
                <a:latin typeface="함초롬바탕"/>
                <a:cs typeface="함초롬바탕"/>
              </a:rPr>
              <a:t> </a:t>
            </a:r>
            <a:r>
              <a:rPr sz="1100" spc="-90" dirty="0">
                <a:latin typeface="함초롬바탕"/>
                <a:cs typeface="함초롬바탕"/>
              </a:rPr>
              <a:t>비용을</a:t>
            </a:r>
            <a:r>
              <a:rPr sz="1100" spc="-165" dirty="0">
                <a:latin typeface="함초롬바탕"/>
                <a:cs typeface="함초롬바탕"/>
              </a:rPr>
              <a:t> </a:t>
            </a:r>
            <a:r>
              <a:rPr sz="1100" spc="-85" dirty="0">
                <a:latin typeface="함초롬바탕"/>
                <a:cs typeface="함초롬바탕"/>
              </a:rPr>
              <a:t>절감하고</a:t>
            </a:r>
            <a:r>
              <a:rPr sz="1100" spc="-85" dirty="0">
                <a:latin typeface="함초롬돋움"/>
                <a:cs typeface="함초롬돋움"/>
              </a:rPr>
              <a:t>,</a:t>
            </a:r>
            <a:r>
              <a:rPr sz="1100" spc="-200" dirty="0">
                <a:latin typeface="함초롬돋움"/>
                <a:cs typeface="함초롬돋움"/>
              </a:rPr>
              <a:t> </a:t>
            </a:r>
            <a:r>
              <a:rPr sz="1100" spc="-90" dirty="0">
                <a:latin typeface="함초롬바탕"/>
                <a:cs typeface="함초롬바탕"/>
              </a:rPr>
              <a:t>공정을</a:t>
            </a:r>
            <a:r>
              <a:rPr sz="1100" spc="-185" dirty="0">
                <a:latin typeface="함초롬바탕"/>
                <a:cs typeface="함초롬바탕"/>
              </a:rPr>
              <a:t> </a:t>
            </a:r>
            <a:r>
              <a:rPr sz="1100" spc="-95" dirty="0">
                <a:latin typeface="함초롬바탕"/>
                <a:cs typeface="함초롬바탕"/>
              </a:rPr>
              <a:t>최적화하여</a:t>
            </a:r>
            <a:r>
              <a:rPr sz="1100" spc="-200" dirty="0">
                <a:latin typeface="함초롬바탕"/>
                <a:cs typeface="함초롬바탕"/>
              </a:rPr>
              <a:t> </a:t>
            </a:r>
            <a:r>
              <a:rPr sz="1100" spc="-85" dirty="0">
                <a:latin typeface="함초롬바탕"/>
                <a:cs typeface="함초롬바탕"/>
              </a:rPr>
              <a:t>자원</a:t>
            </a:r>
            <a:r>
              <a:rPr sz="1100" spc="-165" dirty="0">
                <a:latin typeface="함초롬바탕"/>
                <a:cs typeface="함초롬바탕"/>
              </a:rPr>
              <a:t> </a:t>
            </a:r>
            <a:r>
              <a:rPr sz="1100" spc="-90" dirty="0">
                <a:latin typeface="함초롬바탕"/>
                <a:cs typeface="함초롬바탕"/>
              </a:rPr>
              <a:t>낭비를</a:t>
            </a:r>
            <a:r>
              <a:rPr sz="1100" spc="-185" dirty="0">
                <a:latin typeface="함초롬바탕"/>
                <a:cs typeface="함초롬바탕"/>
              </a:rPr>
              <a:t> </a:t>
            </a:r>
            <a:r>
              <a:rPr sz="1100" spc="-20" dirty="0">
                <a:latin typeface="함초롬바탕"/>
                <a:cs typeface="함초롬바탕"/>
              </a:rPr>
              <a:t>최소화함</a:t>
            </a:r>
            <a:endParaRPr sz="1100" dirty="0">
              <a:latin typeface="함초롬바탕"/>
              <a:cs typeface="함초롬바탕"/>
            </a:endParaRPr>
          </a:p>
          <a:p>
            <a:pPr marL="372110" marR="130175" lvl="1" indent="-143510">
              <a:lnSpc>
                <a:spcPct val="110000"/>
              </a:lnSpc>
              <a:spcBef>
                <a:spcPts val="405"/>
              </a:spcBef>
              <a:buClr>
                <a:srgbClr val="DB526A"/>
              </a:buClr>
              <a:buFont typeface="Arial"/>
              <a:buChar char="•"/>
              <a:tabLst>
                <a:tab pos="372745" algn="l"/>
              </a:tabLst>
            </a:pPr>
            <a:r>
              <a:rPr sz="1100" b="1" spc="-90" dirty="0">
                <a:latin typeface="함초롬바탕"/>
                <a:cs typeface="함초롬바탕"/>
              </a:rPr>
              <a:t>개인화</a:t>
            </a:r>
            <a:r>
              <a:rPr sz="1100" b="1" spc="-200" dirty="0">
                <a:latin typeface="함초롬바탕"/>
                <a:cs typeface="함초롬바탕"/>
              </a:rPr>
              <a:t> </a:t>
            </a:r>
            <a:r>
              <a:rPr sz="1100" b="1" spc="-90" dirty="0">
                <a:latin typeface="함초롬바탕"/>
                <a:cs typeface="함초롬바탕"/>
              </a:rPr>
              <a:t>맞춤형</a:t>
            </a:r>
            <a:r>
              <a:rPr sz="1100" b="1" spc="-180" dirty="0">
                <a:latin typeface="함초롬바탕"/>
                <a:cs typeface="함초롬바탕"/>
              </a:rPr>
              <a:t> </a:t>
            </a:r>
            <a:r>
              <a:rPr sz="1100" b="1" spc="-85" dirty="0">
                <a:latin typeface="함초롬바탕"/>
                <a:cs typeface="함초롬바탕"/>
              </a:rPr>
              <a:t>고객</a:t>
            </a:r>
            <a:r>
              <a:rPr sz="1100" b="1" spc="-185" dirty="0">
                <a:latin typeface="함초롬바탕"/>
                <a:cs typeface="함초롬바탕"/>
              </a:rPr>
              <a:t> </a:t>
            </a:r>
            <a:r>
              <a:rPr sz="1100" b="1" spc="-85" dirty="0">
                <a:latin typeface="함초롬바탕"/>
                <a:cs typeface="함초롬바탕"/>
              </a:rPr>
              <a:t>경험</a:t>
            </a:r>
            <a:r>
              <a:rPr sz="1100" b="1" spc="-180" dirty="0">
                <a:latin typeface="함초롬바탕"/>
                <a:cs typeface="함초롬바탕"/>
              </a:rPr>
              <a:t> </a:t>
            </a:r>
            <a:r>
              <a:rPr sz="1100" b="1" spc="-85" dirty="0">
                <a:latin typeface="함초롬바탕"/>
                <a:cs typeface="함초롬바탕"/>
              </a:rPr>
              <a:t>제공</a:t>
            </a:r>
            <a:r>
              <a:rPr sz="1100" spc="-85" dirty="0">
                <a:latin typeface="함초롬돋움"/>
                <a:cs typeface="함초롬돋움"/>
              </a:rPr>
              <a:t>:</a:t>
            </a:r>
            <a:r>
              <a:rPr sz="1100" spc="-195" dirty="0">
                <a:latin typeface="함초롬돋움"/>
                <a:cs typeface="함초롬돋움"/>
              </a:rPr>
              <a:t> </a:t>
            </a:r>
            <a:r>
              <a:rPr sz="1100" spc="-85" dirty="0">
                <a:latin typeface="함초롬돋움"/>
                <a:cs typeface="함초롬돋움"/>
              </a:rPr>
              <a:t>AI</a:t>
            </a:r>
            <a:r>
              <a:rPr sz="1100" spc="-85" dirty="0">
                <a:latin typeface="함초롬바탕"/>
                <a:cs typeface="함초롬바탕"/>
              </a:rPr>
              <a:t>는</a:t>
            </a:r>
            <a:r>
              <a:rPr sz="1100" spc="-165" dirty="0">
                <a:latin typeface="함초롬바탕"/>
                <a:cs typeface="함초롬바탕"/>
              </a:rPr>
              <a:t> </a:t>
            </a:r>
            <a:r>
              <a:rPr sz="1100" spc="-85" dirty="0">
                <a:latin typeface="함초롬바탕"/>
                <a:cs typeface="함초롬바탕"/>
              </a:rPr>
              <a:t>고객</a:t>
            </a:r>
            <a:r>
              <a:rPr sz="1100" spc="-185" dirty="0">
                <a:latin typeface="함초롬바탕"/>
                <a:cs typeface="함초롬바탕"/>
              </a:rPr>
              <a:t> </a:t>
            </a:r>
            <a:r>
              <a:rPr sz="1100" spc="-95" dirty="0">
                <a:latin typeface="함초롬바탕"/>
                <a:cs typeface="함초롬바탕"/>
              </a:rPr>
              <a:t>데이터를</a:t>
            </a:r>
            <a:r>
              <a:rPr sz="1100" spc="-204" dirty="0">
                <a:latin typeface="함초롬바탕"/>
                <a:cs typeface="함초롬바탕"/>
              </a:rPr>
              <a:t> </a:t>
            </a:r>
            <a:r>
              <a:rPr sz="1100" spc="-95" dirty="0">
                <a:latin typeface="함초롬바탕"/>
                <a:cs typeface="함초롬바탕"/>
              </a:rPr>
              <a:t>기반으로</a:t>
            </a:r>
            <a:r>
              <a:rPr sz="1100" spc="-195" dirty="0">
                <a:latin typeface="함초롬바탕"/>
                <a:cs typeface="함초롬바탕"/>
              </a:rPr>
              <a:t> </a:t>
            </a:r>
            <a:r>
              <a:rPr sz="1100" spc="-90" dirty="0">
                <a:latin typeface="함초롬바탕"/>
                <a:cs typeface="함초롬바탕"/>
              </a:rPr>
              <a:t>맞춤형</a:t>
            </a:r>
            <a:r>
              <a:rPr sz="1100" spc="-195" dirty="0">
                <a:latin typeface="함초롬바탕"/>
                <a:cs typeface="함초롬바탕"/>
              </a:rPr>
              <a:t> </a:t>
            </a:r>
            <a:r>
              <a:rPr sz="1100" spc="-90" dirty="0">
                <a:latin typeface="함초롬바탕"/>
                <a:cs typeface="함초롬바탕"/>
              </a:rPr>
              <a:t>경험을</a:t>
            </a:r>
            <a:r>
              <a:rPr sz="1100" spc="-200" dirty="0">
                <a:latin typeface="함초롬바탕"/>
                <a:cs typeface="함초롬바탕"/>
              </a:rPr>
              <a:t> </a:t>
            </a:r>
            <a:r>
              <a:rPr sz="1100" spc="-95" dirty="0">
                <a:latin typeface="함초롬바탕"/>
                <a:cs typeface="함초롬바탕"/>
              </a:rPr>
              <a:t>설계하여</a:t>
            </a:r>
            <a:r>
              <a:rPr sz="1100" spc="-190" dirty="0">
                <a:latin typeface="함초롬바탕"/>
                <a:cs typeface="함초롬바탕"/>
              </a:rPr>
              <a:t> </a:t>
            </a:r>
            <a:r>
              <a:rPr sz="1100" spc="-85" dirty="0">
                <a:latin typeface="함초롬바탕"/>
                <a:cs typeface="함초롬바탕"/>
              </a:rPr>
              <a:t>고객</a:t>
            </a:r>
            <a:r>
              <a:rPr sz="1100" spc="-185" dirty="0">
                <a:latin typeface="함초롬바탕"/>
                <a:cs typeface="함초롬바탕"/>
              </a:rPr>
              <a:t> </a:t>
            </a:r>
            <a:r>
              <a:rPr sz="1100" spc="-95" dirty="0" err="1">
                <a:latin typeface="함초롬바탕"/>
                <a:cs typeface="함초롬바탕"/>
              </a:rPr>
              <a:t>만족도와</a:t>
            </a:r>
            <a:r>
              <a:rPr sz="1100" spc="-210" dirty="0">
                <a:latin typeface="함초롬바탕"/>
                <a:cs typeface="함초롬바탕"/>
              </a:rPr>
              <a:t> </a:t>
            </a:r>
            <a:r>
              <a:rPr sz="1100" dirty="0">
                <a:latin typeface="함초롬바탕"/>
                <a:cs typeface="함초롬바탕"/>
              </a:rPr>
              <a:t>충</a:t>
            </a:r>
            <a:r>
              <a:rPr lang="ko-KR" altLang="en-US" sz="1100" spc="180" dirty="0">
                <a:latin typeface="함초롬바탕"/>
                <a:cs typeface="함초롬바탕"/>
              </a:rPr>
              <a:t>성</a:t>
            </a:r>
            <a:r>
              <a:rPr sz="1100" spc="-45" dirty="0" err="1">
                <a:latin typeface="함초롬바탕"/>
                <a:cs typeface="함초롬바탕"/>
              </a:rPr>
              <a:t>도를</a:t>
            </a:r>
            <a:r>
              <a:rPr sz="1100" spc="-45" dirty="0">
                <a:latin typeface="함초롬바탕"/>
                <a:cs typeface="함초롬바탕"/>
              </a:rPr>
              <a:t> </a:t>
            </a:r>
            <a:r>
              <a:rPr sz="1100" spc="-85" dirty="0">
                <a:latin typeface="함초롬바탕"/>
                <a:cs typeface="함초롬바탕"/>
              </a:rPr>
              <a:t>높일</a:t>
            </a:r>
            <a:r>
              <a:rPr sz="1100" spc="-175" dirty="0">
                <a:latin typeface="함초롬바탕"/>
                <a:cs typeface="함초롬바탕"/>
              </a:rPr>
              <a:t> </a:t>
            </a:r>
            <a:r>
              <a:rPr sz="1100" spc="-60" dirty="0">
                <a:latin typeface="함초롬바탕"/>
                <a:cs typeface="함초롬바탕"/>
              </a:rPr>
              <a:t>수</a:t>
            </a:r>
            <a:r>
              <a:rPr sz="1100" spc="-155" dirty="0">
                <a:latin typeface="함초롬바탕"/>
                <a:cs typeface="함초롬바탕"/>
              </a:rPr>
              <a:t> </a:t>
            </a:r>
            <a:r>
              <a:rPr sz="1100" spc="-70" dirty="0">
                <a:latin typeface="함초롬바탕"/>
                <a:cs typeface="함초롬바탕"/>
              </a:rPr>
              <a:t>있음</a:t>
            </a:r>
            <a:r>
              <a:rPr sz="1100" spc="-70" dirty="0">
                <a:latin typeface="함초롬돋움"/>
                <a:cs typeface="함초롬돋움"/>
              </a:rPr>
              <a:t>.</a:t>
            </a:r>
            <a:r>
              <a:rPr sz="1100" spc="-185" dirty="0">
                <a:latin typeface="함초롬돋움"/>
                <a:cs typeface="함초롬돋움"/>
              </a:rPr>
              <a:t> </a:t>
            </a:r>
            <a:r>
              <a:rPr sz="1100" spc="-85" dirty="0">
                <a:latin typeface="함초롬바탕"/>
                <a:cs typeface="함초롬바탕"/>
              </a:rPr>
              <a:t>또한</a:t>
            </a:r>
            <a:r>
              <a:rPr sz="1100" spc="-170" dirty="0">
                <a:latin typeface="함초롬바탕"/>
                <a:cs typeface="함초롬바탕"/>
              </a:rPr>
              <a:t> </a:t>
            </a:r>
            <a:r>
              <a:rPr sz="1100" spc="-80" dirty="0">
                <a:latin typeface="함초롬돋움"/>
                <a:cs typeface="함초롬돋움"/>
              </a:rPr>
              <a:t>NLP(</a:t>
            </a:r>
            <a:r>
              <a:rPr sz="1100" spc="-80" dirty="0">
                <a:latin typeface="함초롬바탕"/>
                <a:cs typeface="함초롬바탕"/>
              </a:rPr>
              <a:t>자연어</a:t>
            </a:r>
            <a:r>
              <a:rPr sz="1100" spc="-185" dirty="0">
                <a:latin typeface="함초롬바탕"/>
                <a:cs typeface="함초롬바탕"/>
              </a:rPr>
              <a:t> </a:t>
            </a:r>
            <a:r>
              <a:rPr sz="1100" spc="-75" dirty="0">
                <a:latin typeface="함초롬바탕"/>
                <a:cs typeface="함초롬바탕"/>
              </a:rPr>
              <a:t>처리</a:t>
            </a:r>
            <a:r>
              <a:rPr sz="1100" spc="-75" dirty="0">
                <a:latin typeface="함초롬돋움"/>
                <a:cs typeface="함초롬돋움"/>
              </a:rPr>
              <a:t>)</a:t>
            </a:r>
            <a:r>
              <a:rPr sz="1100" spc="-75" dirty="0">
                <a:latin typeface="함초롬바탕"/>
                <a:cs typeface="함초롬바탕"/>
              </a:rPr>
              <a:t>와</a:t>
            </a:r>
            <a:r>
              <a:rPr sz="1100" spc="-190" dirty="0">
                <a:latin typeface="함초롬바탕"/>
                <a:cs typeface="함초롬바탕"/>
              </a:rPr>
              <a:t> </a:t>
            </a:r>
            <a:r>
              <a:rPr sz="1100" spc="-90" dirty="0">
                <a:latin typeface="함초롬바탕"/>
                <a:cs typeface="함초롬바탕"/>
              </a:rPr>
              <a:t>챗봇을</a:t>
            </a:r>
            <a:r>
              <a:rPr sz="1100" spc="-170" dirty="0">
                <a:latin typeface="함초롬바탕"/>
                <a:cs typeface="함초롬바탕"/>
              </a:rPr>
              <a:t> </a:t>
            </a:r>
            <a:r>
              <a:rPr sz="1100" spc="-95" dirty="0">
                <a:latin typeface="함초롬바탕"/>
                <a:cs typeface="함초롬바탕"/>
              </a:rPr>
              <a:t>활용하여</a:t>
            </a:r>
            <a:r>
              <a:rPr sz="1100" spc="-200" dirty="0">
                <a:latin typeface="함초롬바탕"/>
                <a:cs typeface="함초롬바탕"/>
              </a:rPr>
              <a:t> </a:t>
            </a:r>
            <a:r>
              <a:rPr sz="1100" spc="-35" dirty="0">
                <a:latin typeface="함초롬돋움"/>
                <a:cs typeface="함초롬돋움"/>
              </a:rPr>
              <a:t>24/7</a:t>
            </a:r>
            <a:r>
              <a:rPr sz="1100" spc="-165" dirty="0">
                <a:latin typeface="함초롬돋움"/>
                <a:cs typeface="함초롬돋움"/>
              </a:rPr>
              <a:t> </a:t>
            </a:r>
            <a:r>
              <a:rPr sz="1100" spc="-90" dirty="0">
                <a:latin typeface="함초롬바탕"/>
                <a:cs typeface="함초롬바탕"/>
              </a:rPr>
              <a:t>고객을</a:t>
            </a:r>
            <a:r>
              <a:rPr sz="1100" spc="-190" dirty="0">
                <a:latin typeface="함초롬바탕"/>
                <a:cs typeface="함초롬바탕"/>
              </a:rPr>
              <a:t> </a:t>
            </a:r>
            <a:r>
              <a:rPr sz="1100" spc="-90" dirty="0">
                <a:latin typeface="함초롬바탕"/>
                <a:cs typeface="함초롬바탕"/>
              </a:rPr>
              <a:t>지원할</a:t>
            </a:r>
            <a:r>
              <a:rPr sz="1100" spc="-185" dirty="0">
                <a:latin typeface="함초롬바탕"/>
                <a:cs typeface="함초롬바탕"/>
              </a:rPr>
              <a:t> </a:t>
            </a:r>
            <a:r>
              <a:rPr sz="1100" spc="-60" dirty="0">
                <a:latin typeface="함초롬바탕"/>
                <a:cs typeface="함초롬바탕"/>
              </a:rPr>
              <a:t>수</a:t>
            </a:r>
            <a:r>
              <a:rPr sz="1100" spc="-160" dirty="0">
                <a:latin typeface="함초롬바탕"/>
                <a:cs typeface="함초롬바탕"/>
              </a:rPr>
              <a:t> </a:t>
            </a:r>
            <a:r>
              <a:rPr sz="1100" spc="-25" dirty="0">
                <a:latin typeface="함초롬바탕"/>
                <a:cs typeface="함초롬바탕"/>
              </a:rPr>
              <a:t>있음</a:t>
            </a:r>
            <a:endParaRPr sz="1100" dirty="0">
              <a:latin typeface="함초롬바탕"/>
              <a:cs typeface="함초롬바탕"/>
            </a:endParaRPr>
          </a:p>
          <a:p>
            <a:pPr marL="156845" marR="341630" indent="-144780">
              <a:lnSpc>
                <a:spcPct val="109700"/>
              </a:lnSpc>
              <a:spcBef>
                <a:spcPts val="700"/>
              </a:spcBef>
              <a:buClr>
                <a:srgbClr val="DB526A"/>
              </a:buClr>
              <a:buFont typeface="Arial"/>
              <a:buChar char="■"/>
              <a:tabLst>
                <a:tab pos="157480" algn="l"/>
                <a:tab pos="3046730" algn="l"/>
              </a:tabLst>
            </a:pPr>
            <a:r>
              <a:rPr sz="1100" spc="-65" dirty="0">
                <a:latin typeface="함초롬돋움"/>
                <a:cs typeface="함초롬돋움"/>
              </a:rPr>
              <a:t>24</a:t>
            </a:r>
            <a:r>
              <a:rPr sz="1100" spc="-65" dirty="0">
                <a:latin typeface="함초롬바탕"/>
                <a:cs typeface="함초롬바탕"/>
              </a:rPr>
              <a:t>시간</a:t>
            </a:r>
            <a:r>
              <a:rPr sz="1100" spc="-190" dirty="0">
                <a:latin typeface="함초롬바탕"/>
                <a:cs typeface="함초롬바탕"/>
              </a:rPr>
              <a:t> </a:t>
            </a:r>
            <a:r>
              <a:rPr sz="1100" spc="-85" dirty="0">
                <a:latin typeface="함초롬바탕"/>
                <a:cs typeface="함초롬바탕"/>
              </a:rPr>
              <a:t>운영</a:t>
            </a:r>
            <a:r>
              <a:rPr sz="1100" spc="-190" dirty="0">
                <a:latin typeface="함초롬바탕"/>
                <a:cs typeface="함초롬바탕"/>
              </a:rPr>
              <a:t> </a:t>
            </a:r>
            <a:r>
              <a:rPr sz="1100" spc="-90" dirty="0">
                <a:latin typeface="함초롬바탕"/>
                <a:cs typeface="함초롬바탕"/>
              </a:rPr>
              <a:t>가능한</a:t>
            </a:r>
            <a:r>
              <a:rPr sz="1100" spc="-200" dirty="0">
                <a:latin typeface="함초롬바탕"/>
                <a:cs typeface="함초롬바탕"/>
              </a:rPr>
              <a:t> </a:t>
            </a:r>
            <a:r>
              <a:rPr sz="1100" spc="-95" dirty="0">
                <a:latin typeface="함초롬바탕"/>
                <a:cs typeface="함초롬바탕"/>
              </a:rPr>
              <a:t>자동화된</a:t>
            </a:r>
            <a:r>
              <a:rPr sz="1100" spc="-200" dirty="0">
                <a:latin typeface="함초롬바탕"/>
                <a:cs typeface="함초롬바탕"/>
              </a:rPr>
              <a:t> </a:t>
            </a:r>
            <a:r>
              <a:rPr sz="1100" spc="-95" dirty="0">
                <a:latin typeface="함초롬바탕"/>
                <a:cs typeface="함초롬바탕"/>
              </a:rPr>
              <a:t>시스템이</a:t>
            </a:r>
            <a:r>
              <a:rPr sz="1100" spc="-215" dirty="0">
                <a:latin typeface="함초롬바탕"/>
                <a:cs typeface="함초롬바탕"/>
              </a:rPr>
              <a:t> </a:t>
            </a:r>
            <a:r>
              <a:rPr sz="1100" dirty="0">
                <a:latin typeface="함초롬바탕"/>
                <a:cs typeface="함초롬바탕"/>
              </a:rPr>
              <a:t>등</a:t>
            </a:r>
            <a:r>
              <a:rPr sz="1100" spc="155" dirty="0">
                <a:latin typeface="함초롬바탕"/>
                <a:cs typeface="함초롬바탕"/>
              </a:rPr>
              <a:t>  </a:t>
            </a:r>
            <a:r>
              <a:rPr sz="1100" spc="-85" dirty="0">
                <a:latin typeface="함초롬바탕"/>
                <a:cs typeface="함초롬바탕"/>
              </a:rPr>
              <a:t>하는</a:t>
            </a:r>
            <a:r>
              <a:rPr sz="1100" spc="-195" dirty="0">
                <a:latin typeface="함초롬바탕"/>
                <a:cs typeface="함초롬바탕"/>
              </a:rPr>
              <a:t> </a:t>
            </a:r>
            <a:r>
              <a:rPr sz="1100" spc="-50" dirty="0">
                <a:latin typeface="함초롬바탕"/>
                <a:cs typeface="함초롬바탕"/>
              </a:rPr>
              <a:t>등</a:t>
            </a:r>
            <a:r>
              <a:rPr sz="1100" dirty="0">
                <a:latin typeface="함초롬바탕"/>
                <a:cs typeface="함초롬바탕"/>
              </a:rPr>
              <a:t>	</a:t>
            </a:r>
            <a:r>
              <a:rPr sz="1100" b="1" dirty="0">
                <a:latin typeface="함초롬바탕"/>
                <a:cs typeface="함초롬바탕"/>
              </a:rPr>
              <a:t>산</a:t>
            </a:r>
            <a:r>
              <a:rPr sz="1100" b="1" spc="130" dirty="0">
                <a:latin typeface="함초롬바탕"/>
                <a:cs typeface="함초롬바탕"/>
              </a:rPr>
              <a:t>  </a:t>
            </a:r>
            <a:r>
              <a:rPr sz="1100" b="1" spc="-60" dirty="0">
                <a:latin typeface="함초롬바탕"/>
                <a:cs typeface="함초롬바탕"/>
              </a:rPr>
              <a:t>의</a:t>
            </a:r>
            <a:r>
              <a:rPr sz="1100" b="1" spc="-215" dirty="0">
                <a:latin typeface="함초롬바탕"/>
                <a:cs typeface="함초롬바탕"/>
              </a:rPr>
              <a:t> </a:t>
            </a:r>
            <a:r>
              <a:rPr sz="1100" b="1" spc="-95" dirty="0">
                <a:latin typeface="함초롬바탕"/>
                <a:cs typeface="함초롬바탕"/>
              </a:rPr>
              <a:t>폭발적인</a:t>
            </a:r>
            <a:r>
              <a:rPr sz="1100" b="1" spc="-204" dirty="0">
                <a:latin typeface="함초롬바탕"/>
                <a:cs typeface="함초롬바탕"/>
              </a:rPr>
              <a:t> </a:t>
            </a:r>
            <a:r>
              <a:rPr sz="1100" b="1" spc="-90" dirty="0">
                <a:latin typeface="함초롬바탕"/>
                <a:cs typeface="함초롬바탕"/>
              </a:rPr>
              <a:t>향</a:t>
            </a:r>
            <a:r>
              <a:rPr sz="1100" spc="-90" dirty="0">
                <a:latin typeface="함초롬바탕"/>
                <a:cs typeface="함초롬바탕"/>
              </a:rPr>
              <a:t>이</a:t>
            </a:r>
            <a:r>
              <a:rPr sz="1100" spc="-210" dirty="0">
                <a:latin typeface="함초롬바탕"/>
                <a:cs typeface="함초롬바탕"/>
              </a:rPr>
              <a:t> </a:t>
            </a:r>
            <a:r>
              <a:rPr sz="1100" spc="-80" dirty="0">
                <a:latin typeface="함초롬바탕"/>
                <a:cs typeface="함초롬바탕"/>
              </a:rPr>
              <a:t>일어나며</a:t>
            </a:r>
            <a:r>
              <a:rPr sz="1100" spc="-80" dirty="0">
                <a:latin typeface="함초롬돋움"/>
                <a:cs typeface="함초롬돋움"/>
              </a:rPr>
              <a:t>,</a:t>
            </a:r>
            <a:r>
              <a:rPr sz="1100" spc="-229" dirty="0">
                <a:latin typeface="함초롬돋움"/>
                <a:cs typeface="함초롬돋움"/>
              </a:rPr>
              <a:t> </a:t>
            </a:r>
            <a:r>
              <a:rPr sz="1100" spc="-85" dirty="0">
                <a:latin typeface="함초롬바탕"/>
                <a:cs typeface="함초롬바탕"/>
              </a:rPr>
              <a:t>기존</a:t>
            </a:r>
            <a:r>
              <a:rPr sz="1100" spc="-195" dirty="0">
                <a:latin typeface="함초롬바탕"/>
                <a:cs typeface="함초롬바탕"/>
              </a:rPr>
              <a:t> </a:t>
            </a:r>
            <a:r>
              <a:rPr sz="1100" dirty="0">
                <a:latin typeface="함초롬바탕"/>
                <a:cs typeface="함초롬바탕"/>
              </a:rPr>
              <a:t>시</a:t>
            </a:r>
            <a:r>
              <a:rPr sz="1100" spc="130" dirty="0">
                <a:latin typeface="함초롬바탕"/>
                <a:cs typeface="함초롬바탕"/>
              </a:rPr>
              <a:t>  </a:t>
            </a:r>
            <a:r>
              <a:rPr sz="1100" spc="-60" dirty="0">
                <a:latin typeface="함초롬바탕"/>
                <a:cs typeface="함초롬바탕"/>
              </a:rPr>
              <a:t>의</a:t>
            </a:r>
            <a:r>
              <a:rPr sz="1100" spc="-190" dirty="0">
                <a:latin typeface="함초롬바탕"/>
                <a:cs typeface="함초롬바탕"/>
              </a:rPr>
              <a:t> </a:t>
            </a:r>
            <a:r>
              <a:rPr sz="1100" spc="-105" dirty="0">
                <a:latin typeface="함초롬바탕"/>
                <a:cs typeface="함초롬바탕"/>
              </a:rPr>
              <a:t>한계를 </a:t>
            </a:r>
            <a:r>
              <a:rPr sz="1100" spc="-95" dirty="0">
                <a:latin typeface="함초롬바탕"/>
                <a:cs typeface="함초롬바탕"/>
              </a:rPr>
              <a:t>극복하고</a:t>
            </a:r>
            <a:r>
              <a:rPr sz="1100" spc="-204" dirty="0">
                <a:latin typeface="함초롬바탕"/>
                <a:cs typeface="함초롬바탕"/>
              </a:rPr>
              <a:t> </a:t>
            </a:r>
            <a:r>
              <a:rPr sz="1200" b="1" spc="-110" dirty="0">
                <a:solidFill>
                  <a:srgbClr val="DB526A"/>
                </a:solidFill>
                <a:latin typeface="함초롬바탕"/>
                <a:cs typeface="함초롬바탕"/>
              </a:rPr>
              <a:t>새로운</a:t>
            </a:r>
            <a:r>
              <a:rPr sz="1200" b="1" spc="-165" dirty="0">
                <a:solidFill>
                  <a:srgbClr val="DB526A"/>
                </a:solidFill>
                <a:latin typeface="함초롬바탕"/>
                <a:cs typeface="함초롬바탕"/>
              </a:rPr>
              <a:t> </a:t>
            </a:r>
            <a:r>
              <a:rPr sz="1200" b="1" spc="-114" dirty="0">
                <a:solidFill>
                  <a:srgbClr val="DB526A"/>
                </a:solidFill>
                <a:latin typeface="함초롬바탕"/>
                <a:cs typeface="함초롬바탕"/>
              </a:rPr>
              <a:t>비즈니스</a:t>
            </a:r>
            <a:r>
              <a:rPr sz="1200" b="1" spc="-195" dirty="0">
                <a:solidFill>
                  <a:srgbClr val="DB526A"/>
                </a:solidFill>
                <a:latin typeface="함초롬바탕"/>
                <a:cs typeface="함초롬바탕"/>
              </a:rPr>
              <a:t> </a:t>
            </a:r>
            <a:r>
              <a:rPr sz="1200" b="1" spc="-110" dirty="0">
                <a:solidFill>
                  <a:srgbClr val="DB526A"/>
                </a:solidFill>
                <a:latin typeface="함초롬바탕"/>
                <a:cs typeface="함초롬바탕"/>
              </a:rPr>
              <a:t>모델이</a:t>
            </a:r>
            <a:r>
              <a:rPr sz="1200" b="1" spc="-165" dirty="0">
                <a:solidFill>
                  <a:srgbClr val="DB526A"/>
                </a:solidFill>
                <a:latin typeface="함초롬바탕"/>
                <a:cs typeface="함초롬바탕"/>
              </a:rPr>
              <a:t> </a:t>
            </a:r>
            <a:r>
              <a:rPr sz="1200" b="1" spc="-114" dirty="0">
                <a:solidFill>
                  <a:srgbClr val="DB526A"/>
                </a:solidFill>
                <a:latin typeface="함초롬바탕"/>
                <a:cs typeface="함초롬바탕"/>
              </a:rPr>
              <a:t>등</a:t>
            </a:r>
            <a:r>
              <a:rPr lang="ko-KR" altLang="en-US" sz="1200" b="1" spc="-114" dirty="0">
                <a:solidFill>
                  <a:srgbClr val="DB526A"/>
                </a:solidFill>
                <a:latin typeface="함초롬바탕"/>
                <a:cs typeface="함초롬바탕"/>
              </a:rPr>
              <a:t>장</a:t>
            </a:r>
            <a:r>
              <a:rPr sz="1200" spc="-175" dirty="0">
                <a:latin typeface="함초롬바탕"/>
                <a:cs typeface="함초롬바탕"/>
              </a:rPr>
              <a:t> </a:t>
            </a:r>
            <a:r>
              <a:rPr lang="ko-KR" altLang="en-US" sz="1100" spc="-50" dirty="0" err="1">
                <a:latin typeface="함초롬바탕"/>
                <a:cs typeface="함초롬바탕"/>
              </a:rPr>
              <a:t>하데됨</a:t>
            </a:r>
            <a:endParaRPr sz="1100" dirty="0">
              <a:latin typeface="함초롬바탕"/>
              <a:cs typeface="함초롬바탕"/>
            </a:endParaRPr>
          </a:p>
          <a:p>
            <a:pPr marL="372110" lvl="1" indent="-144145">
              <a:lnSpc>
                <a:spcPct val="100000"/>
              </a:lnSpc>
              <a:spcBef>
                <a:spcPts val="545"/>
              </a:spcBef>
              <a:buClr>
                <a:srgbClr val="DB526A"/>
              </a:buClr>
              <a:buFont typeface="Arial"/>
              <a:buChar char="•"/>
              <a:tabLst>
                <a:tab pos="372745" algn="l"/>
              </a:tabLst>
            </a:pPr>
            <a:r>
              <a:rPr sz="1100" spc="-90" dirty="0">
                <a:latin typeface="함초롬바탕"/>
                <a:cs typeface="함초롬바탕"/>
              </a:rPr>
              <a:t>새로운</a:t>
            </a:r>
            <a:r>
              <a:rPr sz="1100" spc="-190" dirty="0">
                <a:latin typeface="함초롬바탕"/>
                <a:cs typeface="함초롬바탕"/>
              </a:rPr>
              <a:t> </a:t>
            </a:r>
            <a:r>
              <a:rPr sz="1100" spc="-95" dirty="0">
                <a:latin typeface="함초롬바탕"/>
                <a:cs typeface="함초롬바탕"/>
              </a:rPr>
              <a:t>비즈니스</a:t>
            </a:r>
            <a:r>
              <a:rPr sz="1100" spc="-180" dirty="0">
                <a:latin typeface="함초롬바탕"/>
                <a:cs typeface="함초롬바탕"/>
              </a:rPr>
              <a:t> </a:t>
            </a:r>
            <a:r>
              <a:rPr sz="1100" spc="-90" dirty="0">
                <a:latin typeface="함초롬바탕"/>
                <a:cs typeface="함초롬바탕"/>
              </a:rPr>
              <a:t>모델은</a:t>
            </a:r>
            <a:r>
              <a:rPr sz="1100" spc="-190" dirty="0">
                <a:latin typeface="함초롬바탕"/>
                <a:cs typeface="함초롬바탕"/>
              </a:rPr>
              <a:t> </a:t>
            </a:r>
            <a:r>
              <a:rPr sz="1100" b="1" spc="-30" dirty="0">
                <a:latin typeface="함초롬바탕"/>
                <a:cs typeface="함초롬바탕"/>
              </a:rPr>
              <a:t>①예측및</a:t>
            </a:r>
            <a:r>
              <a:rPr sz="1100" b="1" spc="-155" dirty="0">
                <a:latin typeface="함초롬바탕"/>
                <a:cs typeface="함초롬바탕"/>
              </a:rPr>
              <a:t> </a:t>
            </a:r>
            <a:r>
              <a:rPr sz="1100" b="1" spc="-85" dirty="0">
                <a:latin typeface="함초롬바탕"/>
                <a:cs typeface="함초롬바탕"/>
              </a:rPr>
              <a:t>예방</a:t>
            </a:r>
            <a:r>
              <a:rPr sz="1100" b="1" spc="-170" dirty="0">
                <a:latin typeface="함초롬바탕"/>
                <a:cs typeface="함초롬바탕"/>
              </a:rPr>
              <a:t> </a:t>
            </a:r>
            <a:r>
              <a:rPr sz="1100" b="1" spc="-70" dirty="0">
                <a:latin typeface="함초롬바탕"/>
                <a:cs typeface="함초롬바탕"/>
              </a:rPr>
              <a:t>중심,</a:t>
            </a:r>
            <a:r>
              <a:rPr sz="1100" b="1" spc="-175" dirty="0">
                <a:latin typeface="함초롬바탕"/>
                <a:cs typeface="함초롬바탕"/>
              </a:rPr>
              <a:t> </a:t>
            </a:r>
            <a:r>
              <a:rPr sz="1100" b="1" spc="-65" dirty="0">
                <a:latin typeface="함초롬바탕"/>
                <a:cs typeface="함초롬바탕"/>
              </a:rPr>
              <a:t>②반복</a:t>
            </a:r>
            <a:r>
              <a:rPr sz="1100" b="1" spc="-185" dirty="0">
                <a:latin typeface="함초롬바탕"/>
                <a:cs typeface="함초롬바탕"/>
              </a:rPr>
              <a:t> </a:t>
            </a:r>
            <a:r>
              <a:rPr sz="1100" b="1" spc="-70" dirty="0">
                <a:latin typeface="함초롬바탕"/>
                <a:cs typeface="함초롬바탕"/>
              </a:rPr>
              <a:t>수익,</a:t>
            </a:r>
            <a:r>
              <a:rPr sz="1100" b="1" spc="-175" dirty="0">
                <a:latin typeface="함초롬바탕"/>
                <a:cs typeface="함초롬바탕"/>
              </a:rPr>
              <a:t> </a:t>
            </a:r>
            <a:r>
              <a:rPr sz="1100" b="1" dirty="0">
                <a:latin typeface="함초롬바탕"/>
                <a:cs typeface="함초롬바탕"/>
              </a:rPr>
              <a:t>③</a:t>
            </a:r>
            <a:r>
              <a:rPr sz="1100" b="1" spc="-145" dirty="0">
                <a:latin typeface="함초롬바탕"/>
                <a:cs typeface="함초롬바탕"/>
              </a:rPr>
              <a:t> </a:t>
            </a:r>
            <a:r>
              <a:rPr sz="1100" b="1" spc="-95" dirty="0">
                <a:latin typeface="함초롬바탕"/>
                <a:cs typeface="함초롬바탕"/>
              </a:rPr>
              <a:t>네트워크</a:t>
            </a:r>
            <a:r>
              <a:rPr sz="1100" b="1" spc="-200" dirty="0">
                <a:latin typeface="함초롬바탕"/>
                <a:cs typeface="함초롬바탕"/>
              </a:rPr>
              <a:t> </a:t>
            </a:r>
            <a:r>
              <a:rPr sz="1100" b="1" spc="-90" dirty="0">
                <a:latin typeface="함초롬바탕"/>
                <a:cs typeface="함초롬바탕"/>
              </a:rPr>
              <a:t>효과의</a:t>
            </a:r>
            <a:r>
              <a:rPr sz="1100" b="1" spc="-190" dirty="0">
                <a:latin typeface="함초롬바탕"/>
                <a:cs typeface="함초롬바탕"/>
              </a:rPr>
              <a:t> </a:t>
            </a:r>
            <a:r>
              <a:rPr sz="1100" b="1" spc="-90" dirty="0">
                <a:latin typeface="함초롬바탕"/>
                <a:cs typeface="함초롬바탕"/>
              </a:rPr>
              <a:t>증가</a:t>
            </a:r>
            <a:r>
              <a:rPr sz="1100" spc="-90" dirty="0">
                <a:latin typeface="함초롬바탕"/>
                <a:cs typeface="함초롬바탕"/>
              </a:rPr>
              <a:t>를</a:t>
            </a:r>
            <a:r>
              <a:rPr sz="1100" spc="-170" dirty="0">
                <a:latin typeface="함초롬바탕"/>
                <a:cs typeface="함초롬바탕"/>
              </a:rPr>
              <a:t> </a:t>
            </a:r>
            <a:r>
              <a:rPr sz="1100" spc="-95" dirty="0">
                <a:latin typeface="함초롬바탕"/>
                <a:cs typeface="함초롬바탕"/>
              </a:rPr>
              <a:t>특징으로</a:t>
            </a:r>
            <a:r>
              <a:rPr sz="1100" spc="-195" dirty="0">
                <a:latin typeface="함초롬바탕"/>
                <a:cs typeface="함초롬바탕"/>
              </a:rPr>
              <a:t> </a:t>
            </a:r>
            <a:r>
              <a:rPr sz="1100" spc="-50" dirty="0">
                <a:latin typeface="함초롬바탕"/>
                <a:cs typeface="함초롬바탕"/>
              </a:rPr>
              <a:t>함</a:t>
            </a:r>
            <a:endParaRPr sz="1100" dirty="0">
              <a:latin typeface="함초롬바탕"/>
              <a:cs typeface="함초롬바탕"/>
            </a:endParaRPr>
          </a:p>
          <a:p>
            <a:pPr marL="372110" lvl="1" indent="-144145">
              <a:lnSpc>
                <a:spcPct val="100000"/>
              </a:lnSpc>
              <a:spcBef>
                <a:spcPts val="540"/>
              </a:spcBef>
              <a:buClr>
                <a:srgbClr val="DB526A"/>
              </a:buClr>
              <a:buFont typeface="Arial"/>
              <a:buChar char="•"/>
              <a:tabLst>
                <a:tab pos="372745" algn="l"/>
              </a:tabLst>
            </a:pPr>
            <a:r>
              <a:rPr sz="1100" spc="-85" dirty="0">
                <a:latin typeface="함초롬돋움"/>
                <a:cs typeface="함초롬돋움"/>
              </a:rPr>
              <a:t>AI</a:t>
            </a:r>
            <a:r>
              <a:rPr sz="1100" spc="-85" dirty="0">
                <a:latin typeface="함초롬바탕"/>
                <a:cs typeface="함초롬바탕"/>
              </a:rPr>
              <a:t>는</a:t>
            </a:r>
            <a:r>
              <a:rPr sz="1100" spc="-160" dirty="0">
                <a:latin typeface="함초롬바탕"/>
                <a:cs typeface="함초롬바탕"/>
              </a:rPr>
              <a:t> </a:t>
            </a:r>
            <a:r>
              <a:rPr sz="1100" spc="-90" dirty="0">
                <a:latin typeface="함초롬바탕"/>
                <a:cs typeface="함초롬바탕"/>
              </a:rPr>
              <a:t>실시간</a:t>
            </a:r>
            <a:r>
              <a:rPr sz="1100" spc="-185" dirty="0">
                <a:latin typeface="함초롬바탕"/>
                <a:cs typeface="함초롬바탕"/>
              </a:rPr>
              <a:t> </a:t>
            </a:r>
            <a:r>
              <a:rPr sz="1100" spc="-95" dirty="0">
                <a:latin typeface="함초롬바탕"/>
                <a:cs typeface="함초롬바탕"/>
              </a:rPr>
              <a:t>데이터를</a:t>
            </a:r>
            <a:r>
              <a:rPr sz="1100" spc="-185" dirty="0">
                <a:latin typeface="함초롬바탕"/>
                <a:cs typeface="함초롬바탕"/>
              </a:rPr>
              <a:t> </a:t>
            </a:r>
            <a:r>
              <a:rPr sz="1100" spc="-95" dirty="0">
                <a:latin typeface="함초롬바탕"/>
                <a:cs typeface="함초롬바탕"/>
              </a:rPr>
              <a:t>분석하여</a:t>
            </a:r>
            <a:r>
              <a:rPr sz="1100" spc="-200" dirty="0">
                <a:latin typeface="함초롬바탕"/>
                <a:cs typeface="함초롬바탕"/>
              </a:rPr>
              <a:t> </a:t>
            </a:r>
            <a:r>
              <a:rPr sz="1100" spc="-90" dirty="0">
                <a:latin typeface="함초롬바탕"/>
                <a:cs typeface="함초롬바탕"/>
              </a:rPr>
              <a:t>문제를</a:t>
            </a:r>
            <a:r>
              <a:rPr sz="1100" spc="-185" dirty="0">
                <a:latin typeface="함초롬바탕"/>
                <a:cs typeface="함초롬바탕"/>
              </a:rPr>
              <a:t> </a:t>
            </a:r>
            <a:r>
              <a:rPr sz="1100" spc="-90" dirty="0">
                <a:latin typeface="함초롬바탕"/>
                <a:cs typeface="함초롬바탕"/>
              </a:rPr>
              <a:t>사전에</a:t>
            </a:r>
            <a:r>
              <a:rPr sz="1100" spc="-170" dirty="0">
                <a:latin typeface="함초롬바탕"/>
                <a:cs typeface="함초롬바탕"/>
              </a:rPr>
              <a:t> </a:t>
            </a:r>
            <a:r>
              <a:rPr sz="1100" spc="-95" dirty="0">
                <a:latin typeface="함초롬바탕"/>
                <a:cs typeface="함초롬바탕"/>
              </a:rPr>
              <a:t>예측하고</a:t>
            </a:r>
            <a:r>
              <a:rPr sz="1100" spc="-200" dirty="0">
                <a:latin typeface="함초롬바탕"/>
                <a:cs typeface="함초롬바탕"/>
              </a:rPr>
              <a:t> </a:t>
            </a:r>
            <a:r>
              <a:rPr sz="1100" spc="-80" dirty="0">
                <a:latin typeface="함초롬바탕"/>
                <a:cs typeface="함초롬바탕"/>
              </a:rPr>
              <a:t>대응하며</a:t>
            </a:r>
            <a:r>
              <a:rPr sz="1100" spc="-80" dirty="0">
                <a:latin typeface="함초롬돋움"/>
                <a:cs typeface="함초롬돋움"/>
              </a:rPr>
              <a:t>,</a:t>
            </a:r>
            <a:r>
              <a:rPr sz="1100" spc="-200" dirty="0">
                <a:latin typeface="함초롬돋움"/>
                <a:cs typeface="함초롬돋움"/>
              </a:rPr>
              <a:t> </a:t>
            </a:r>
            <a:r>
              <a:rPr sz="1100" spc="-95" dirty="0">
                <a:latin typeface="함초롬바탕"/>
                <a:cs typeface="함초롬바탕"/>
              </a:rPr>
              <a:t>리스크를</a:t>
            </a:r>
            <a:r>
              <a:rPr sz="1100" spc="-195" dirty="0">
                <a:latin typeface="함초롬바탕"/>
                <a:cs typeface="함초롬바탕"/>
              </a:rPr>
              <a:t> </a:t>
            </a:r>
            <a:r>
              <a:rPr sz="1100" spc="-95" dirty="0">
                <a:latin typeface="함초롬바탕"/>
                <a:cs typeface="함초롬바탕"/>
              </a:rPr>
              <a:t>분석하고</a:t>
            </a:r>
            <a:r>
              <a:rPr sz="1100" spc="-185" dirty="0">
                <a:latin typeface="함초롬바탕"/>
                <a:cs typeface="함초롬바탕"/>
              </a:rPr>
              <a:t> </a:t>
            </a:r>
            <a:r>
              <a:rPr sz="1100" spc="-90" dirty="0">
                <a:latin typeface="함초롬바탕"/>
                <a:cs typeface="함초롬바탕"/>
              </a:rPr>
              <a:t>최소화</a:t>
            </a:r>
            <a:r>
              <a:rPr sz="1100" spc="-185" dirty="0">
                <a:latin typeface="함초롬바탕"/>
                <a:cs typeface="함초롬바탕"/>
              </a:rPr>
              <a:t> </a:t>
            </a:r>
            <a:r>
              <a:rPr sz="1100" spc="-60" dirty="0">
                <a:latin typeface="함초롬바탕"/>
                <a:cs typeface="함초롬바탕"/>
              </a:rPr>
              <a:t>할</a:t>
            </a:r>
            <a:r>
              <a:rPr sz="1100" spc="-160" dirty="0">
                <a:latin typeface="함초롬바탕"/>
                <a:cs typeface="함초롬바탕"/>
              </a:rPr>
              <a:t> </a:t>
            </a:r>
            <a:r>
              <a:rPr sz="1100" spc="-60" dirty="0">
                <a:latin typeface="함초롬바탕"/>
                <a:cs typeface="함초롬바탕"/>
              </a:rPr>
              <a:t>수</a:t>
            </a:r>
            <a:r>
              <a:rPr sz="1100" spc="-155" dirty="0">
                <a:latin typeface="함초롬바탕"/>
                <a:cs typeface="함초롬바탕"/>
              </a:rPr>
              <a:t> </a:t>
            </a:r>
            <a:r>
              <a:rPr sz="1100" spc="-25" dirty="0">
                <a:latin typeface="함초롬바탕"/>
                <a:cs typeface="함초롬바탕"/>
              </a:rPr>
              <a:t>있음</a:t>
            </a:r>
            <a:endParaRPr sz="1100" dirty="0">
              <a:latin typeface="함초롬바탕"/>
              <a:cs typeface="함초롬바탕"/>
            </a:endParaRPr>
          </a:p>
          <a:p>
            <a:pPr marL="372110" lvl="1" indent="-144145">
              <a:lnSpc>
                <a:spcPct val="100000"/>
              </a:lnSpc>
              <a:spcBef>
                <a:spcPts val="530"/>
              </a:spcBef>
              <a:buClr>
                <a:srgbClr val="DB526A"/>
              </a:buClr>
              <a:buFont typeface="Arial"/>
              <a:buChar char="•"/>
              <a:tabLst>
                <a:tab pos="372745" algn="l"/>
                <a:tab pos="2962910" algn="l"/>
              </a:tabLst>
            </a:pPr>
            <a:r>
              <a:rPr sz="1100" spc="-85" dirty="0">
                <a:latin typeface="함초롬돋움"/>
                <a:cs typeface="함초롬돋움"/>
              </a:rPr>
              <a:t>AI</a:t>
            </a:r>
            <a:r>
              <a:rPr sz="1100" spc="-85" dirty="0">
                <a:latin typeface="함초롬바탕"/>
                <a:cs typeface="함초롬바탕"/>
              </a:rPr>
              <a:t>로</a:t>
            </a:r>
            <a:r>
              <a:rPr sz="1100" spc="-160" dirty="0">
                <a:latin typeface="함초롬바탕"/>
                <a:cs typeface="함초롬바탕"/>
              </a:rPr>
              <a:t> </a:t>
            </a:r>
            <a:r>
              <a:rPr sz="1100" spc="-95" dirty="0">
                <a:latin typeface="함초롬바탕"/>
                <a:cs typeface="함초롬바탕"/>
              </a:rPr>
              <a:t>운영되는</a:t>
            </a:r>
            <a:r>
              <a:rPr sz="1100" spc="-195" dirty="0">
                <a:latin typeface="함초롬바탕"/>
                <a:cs typeface="함초롬바탕"/>
              </a:rPr>
              <a:t> </a:t>
            </a:r>
            <a:r>
              <a:rPr sz="1100" spc="-85" dirty="0">
                <a:latin typeface="함초롬바탕"/>
                <a:cs typeface="함초롬바탕"/>
              </a:rPr>
              <a:t>구독</a:t>
            </a:r>
            <a:r>
              <a:rPr sz="1100" spc="-170" dirty="0">
                <a:latin typeface="함초롬바탕"/>
                <a:cs typeface="함초롬바탕"/>
              </a:rPr>
              <a:t> </a:t>
            </a:r>
            <a:r>
              <a:rPr sz="1100" spc="-90" dirty="0">
                <a:latin typeface="함초롬바탕"/>
                <a:cs typeface="함초롬바탕"/>
              </a:rPr>
              <a:t>모델이</a:t>
            </a:r>
            <a:r>
              <a:rPr sz="1100" spc="-165" dirty="0">
                <a:latin typeface="함초롬바탕"/>
                <a:cs typeface="함초롬바탕"/>
              </a:rPr>
              <a:t> </a:t>
            </a:r>
            <a:r>
              <a:rPr sz="1100" spc="-95" dirty="0">
                <a:latin typeface="함초롬바탕"/>
                <a:cs typeface="함초롬바탕"/>
              </a:rPr>
              <a:t>확대되며</a:t>
            </a:r>
            <a:r>
              <a:rPr sz="1100" spc="-200" dirty="0">
                <a:latin typeface="함초롬바탕"/>
                <a:cs typeface="함초롬바탕"/>
              </a:rPr>
              <a:t> </a:t>
            </a:r>
            <a:r>
              <a:rPr sz="1100" spc="-20" dirty="0">
                <a:latin typeface="함초롬바탕"/>
                <a:cs typeface="함초롬바탕"/>
              </a:rPr>
              <a:t>고객과의</a:t>
            </a:r>
            <a:r>
              <a:rPr sz="1100" dirty="0">
                <a:latin typeface="함초롬바탕"/>
                <a:cs typeface="함초롬바탕"/>
              </a:rPr>
              <a:t>	</a:t>
            </a:r>
            <a:r>
              <a:rPr sz="1100" spc="-90" dirty="0">
                <a:latin typeface="함초롬바탕"/>
                <a:cs typeface="함초롬바탕"/>
              </a:rPr>
              <a:t>기적인</a:t>
            </a:r>
            <a:r>
              <a:rPr sz="1100" spc="-204" dirty="0">
                <a:latin typeface="함초롬바탕"/>
                <a:cs typeface="함초롬바탕"/>
              </a:rPr>
              <a:t> </a:t>
            </a:r>
            <a:r>
              <a:rPr sz="1100" spc="-85" dirty="0">
                <a:latin typeface="함초롬바탕"/>
                <a:cs typeface="함초롬바탕"/>
              </a:rPr>
              <a:t>관계</a:t>
            </a:r>
            <a:r>
              <a:rPr sz="1100" spc="-180" dirty="0">
                <a:latin typeface="함초롬바탕"/>
                <a:cs typeface="함초롬바탕"/>
              </a:rPr>
              <a:t> </a:t>
            </a:r>
            <a:r>
              <a:rPr sz="1100" spc="-90" dirty="0">
                <a:latin typeface="함초롬바탕"/>
                <a:cs typeface="함초롬바탕"/>
              </a:rPr>
              <a:t>유지를</a:t>
            </a:r>
            <a:r>
              <a:rPr sz="1100" spc="-175" dirty="0">
                <a:latin typeface="함초롬바탕"/>
                <a:cs typeface="함초롬바탕"/>
              </a:rPr>
              <a:t> </a:t>
            </a:r>
            <a:r>
              <a:rPr sz="1100" spc="-85" dirty="0">
                <a:latin typeface="함초롬바탕"/>
                <a:cs typeface="함초롬바탕"/>
              </a:rPr>
              <a:t>통해</a:t>
            </a:r>
            <a:r>
              <a:rPr sz="1100" spc="-175" dirty="0">
                <a:latin typeface="함초롬바탕"/>
                <a:cs typeface="함초롬바탕"/>
              </a:rPr>
              <a:t> </a:t>
            </a:r>
            <a:r>
              <a:rPr sz="1100" spc="-85" dirty="0">
                <a:latin typeface="함초롬바탕"/>
                <a:cs typeface="함초롬바탕"/>
              </a:rPr>
              <a:t>수익</a:t>
            </a:r>
            <a:r>
              <a:rPr sz="1100" spc="-180" dirty="0">
                <a:latin typeface="함초롬바탕"/>
                <a:cs typeface="함초롬바탕"/>
              </a:rPr>
              <a:t> </a:t>
            </a:r>
            <a:r>
              <a:rPr sz="1100" spc="-90" dirty="0">
                <a:latin typeface="함초롬바탕"/>
                <a:cs typeface="함초롬바탕"/>
              </a:rPr>
              <a:t>흐름이</a:t>
            </a:r>
            <a:r>
              <a:rPr sz="1100" spc="-190" dirty="0">
                <a:latin typeface="함초롬바탕"/>
                <a:cs typeface="함초롬바탕"/>
              </a:rPr>
              <a:t> </a:t>
            </a:r>
            <a:r>
              <a:rPr sz="1100" spc="-90" dirty="0">
                <a:latin typeface="함초롬바탕"/>
                <a:cs typeface="함초롬바탕"/>
              </a:rPr>
              <a:t>안정될</a:t>
            </a:r>
            <a:r>
              <a:rPr sz="1100" spc="-195" dirty="0">
                <a:latin typeface="함초롬바탕"/>
                <a:cs typeface="함초롬바탕"/>
              </a:rPr>
              <a:t> </a:t>
            </a:r>
            <a:r>
              <a:rPr sz="1100" spc="-60" dirty="0">
                <a:latin typeface="함초롬바탕"/>
                <a:cs typeface="함초롬바탕"/>
              </a:rPr>
              <a:t>수</a:t>
            </a:r>
            <a:r>
              <a:rPr sz="1100" spc="-165" dirty="0">
                <a:latin typeface="함초롬바탕"/>
                <a:cs typeface="함초롬바탕"/>
              </a:rPr>
              <a:t> </a:t>
            </a:r>
            <a:r>
              <a:rPr sz="1100" spc="-25" dirty="0">
                <a:latin typeface="함초롬바탕"/>
                <a:cs typeface="함초롬바탕"/>
              </a:rPr>
              <a:t>있음</a:t>
            </a:r>
            <a:endParaRPr sz="1100" dirty="0">
              <a:latin typeface="함초롬바탕"/>
              <a:cs typeface="함초롬바탕"/>
            </a:endParaRPr>
          </a:p>
          <a:p>
            <a:pPr marL="372110" lvl="1" indent="-144145">
              <a:lnSpc>
                <a:spcPct val="100000"/>
              </a:lnSpc>
              <a:spcBef>
                <a:spcPts val="525"/>
              </a:spcBef>
              <a:buClr>
                <a:srgbClr val="DB526A"/>
              </a:buClr>
              <a:buFont typeface="Arial"/>
              <a:buChar char="•"/>
              <a:tabLst>
                <a:tab pos="372745" algn="l"/>
              </a:tabLst>
            </a:pPr>
            <a:r>
              <a:rPr sz="1100" spc="-85" dirty="0">
                <a:latin typeface="함초롬돋움"/>
                <a:cs typeface="함초롬돋움"/>
              </a:rPr>
              <a:t>AI</a:t>
            </a:r>
            <a:r>
              <a:rPr sz="1100" spc="-85" dirty="0">
                <a:latin typeface="함초롬바탕"/>
                <a:cs typeface="함초롬바탕"/>
              </a:rPr>
              <a:t>는</a:t>
            </a:r>
            <a:r>
              <a:rPr sz="1100" spc="-160" dirty="0">
                <a:latin typeface="함초롬바탕"/>
                <a:cs typeface="함초롬바탕"/>
              </a:rPr>
              <a:t> </a:t>
            </a:r>
            <a:r>
              <a:rPr sz="1100" spc="-95" dirty="0">
                <a:latin typeface="함초롬바탕"/>
                <a:cs typeface="함초롬바탕"/>
              </a:rPr>
              <a:t>데이터를</a:t>
            </a:r>
            <a:r>
              <a:rPr sz="1100" spc="-195" dirty="0">
                <a:latin typeface="함초롬바탕"/>
                <a:cs typeface="함초롬바탕"/>
              </a:rPr>
              <a:t> </a:t>
            </a:r>
            <a:r>
              <a:rPr sz="1100" spc="-95" dirty="0">
                <a:latin typeface="함초롬바탕"/>
                <a:cs typeface="함초롬바탕"/>
              </a:rPr>
              <a:t>중심으로</a:t>
            </a:r>
            <a:r>
              <a:rPr sz="1100" spc="-180" dirty="0">
                <a:latin typeface="함초롬바탕"/>
                <a:cs typeface="함초롬바탕"/>
              </a:rPr>
              <a:t> </a:t>
            </a:r>
            <a:r>
              <a:rPr sz="1100" spc="-90" dirty="0">
                <a:latin typeface="함초롬바탕"/>
                <a:cs typeface="함초롬바탕"/>
              </a:rPr>
              <a:t>플랫폼</a:t>
            </a:r>
            <a:r>
              <a:rPr sz="1100" spc="-185" dirty="0">
                <a:latin typeface="함초롬바탕"/>
                <a:cs typeface="함초롬바탕"/>
              </a:rPr>
              <a:t> </a:t>
            </a:r>
            <a:r>
              <a:rPr sz="1100" spc="-60" dirty="0">
                <a:latin typeface="함초롬바탕"/>
                <a:cs typeface="함초롬바탕"/>
              </a:rPr>
              <a:t>내</a:t>
            </a:r>
            <a:r>
              <a:rPr sz="1100" spc="-155" dirty="0">
                <a:latin typeface="함초롬바탕"/>
                <a:cs typeface="함초롬바탕"/>
              </a:rPr>
              <a:t> </a:t>
            </a:r>
            <a:r>
              <a:rPr sz="1100" spc="-90" dirty="0">
                <a:latin typeface="함초롬바탕"/>
                <a:cs typeface="함초롬바탕"/>
              </a:rPr>
              <a:t>다양한</a:t>
            </a:r>
            <a:r>
              <a:rPr sz="1100" spc="-190" dirty="0">
                <a:latin typeface="함초롬바탕"/>
                <a:cs typeface="함초롬바탕"/>
              </a:rPr>
              <a:t> </a:t>
            </a:r>
            <a:r>
              <a:rPr sz="1100" spc="-95" dirty="0">
                <a:latin typeface="함초롬바탕"/>
                <a:cs typeface="함초롬바탕"/>
              </a:rPr>
              <a:t>이해관계를</a:t>
            </a:r>
            <a:r>
              <a:rPr sz="1100" spc="-195" dirty="0">
                <a:latin typeface="함초롬바탕"/>
                <a:cs typeface="함초롬바탕"/>
              </a:rPr>
              <a:t> </a:t>
            </a:r>
            <a:r>
              <a:rPr sz="1100" spc="-95" dirty="0">
                <a:latin typeface="함초롬바탕"/>
                <a:cs typeface="함초롬바탕"/>
              </a:rPr>
              <a:t>연결하여</a:t>
            </a:r>
            <a:r>
              <a:rPr sz="1100" spc="-180" dirty="0">
                <a:latin typeface="함초롬바탕"/>
                <a:cs typeface="함초롬바탕"/>
              </a:rPr>
              <a:t> </a:t>
            </a:r>
            <a:r>
              <a:rPr sz="1100" spc="-95" dirty="0">
                <a:latin typeface="함초롬바탕"/>
                <a:cs typeface="함초롬바탕"/>
              </a:rPr>
              <a:t>네트워크</a:t>
            </a:r>
            <a:r>
              <a:rPr sz="1100" spc="-200" dirty="0">
                <a:latin typeface="함초롬바탕"/>
                <a:cs typeface="함초롬바탕"/>
              </a:rPr>
              <a:t> </a:t>
            </a:r>
            <a:r>
              <a:rPr sz="1100" spc="-90" dirty="0">
                <a:latin typeface="함초롬바탕"/>
                <a:cs typeface="함초롬바탕"/>
              </a:rPr>
              <a:t>효과를</a:t>
            </a:r>
            <a:r>
              <a:rPr sz="1100" spc="-185" dirty="0">
                <a:latin typeface="함초롬바탕"/>
                <a:cs typeface="함초롬바탕"/>
              </a:rPr>
              <a:t> </a:t>
            </a:r>
            <a:r>
              <a:rPr sz="1100" spc="-20" dirty="0">
                <a:latin typeface="함초롬바탕"/>
                <a:cs typeface="함초롬바탕"/>
              </a:rPr>
              <a:t>증대시킴</a:t>
            </a:r>
            <a:endParaRPr sz="1100" dirty="0">
              <a:latin typeface="함초롬바탕"/>
              <a:cs typeface="함초롬바탕"/>
            </a:endParaRPr>
          </a:p>
          <a:p>
            <a:pPr marL="157480" indent="-144780">
              <a:lnSpc>
                <a:spcPct val="100000"/>
              </a:lnSpc>
              <a:spcBef>
                <a:spcPts val="840"/>
              </a:spcBef>
              <a:buClr>
                <a:srgbClr val="DB526A"/>
              </a:buClr>
              <a:buFont typeface="Arial"/>
              <a:buChar char="■"/>
              <a:tabLst>
                <a:tab pos="157480" algn="l"/>
              </a:tabLst>
            </a:pPr>
            <a:r>
              <a:rPr sz="1100" spc="-85" dirty="0">
                <a:latin typeface="함초롬바탕"/>
                <a:cs typeface="함초롬바탕"/>
              </a:rPr>
              <a:t>이는</a:t>
            </a:r>
            <a:r>
              <a:rPr sz="1100" spc="-165" dirty="0">
                <a:latin typeface="함초롬바탕"/>
                <a:cs typeface="함초롬바탕"/>
              </a:rPr>
              <a:t> </a:t>
            </a:r>
            <a:r>
              <a:rPr sz="1100" spc="-90" dirty="0">
                <a:latin typeface="함초롬바탕"/>
                <a:cs typeface="함초롬바탕"/>
              </a:rPr>
              <a:t>소비재</a:t>
            </a:r>
            <a:r>
              <a:rPr sz="1100" spc="-180" dirty="0">
                <a:latin typeface="함초롬바탕"/>
                <a:cs typeface="함초롬바탕"/>
              </a:rPr>
              <a:t> </a:t>
            </a:r>
            <a:r>
              <a:rPr sz="1100" spc="-80" dirty="0">
                <a:latin typeface="함초롬바탕"/>
                <a:cs typeface="함초롬바탕"/>
              </a:rPr>
              <a:t>분야</a:t>
            </a:r>
            <a:r>
              <a:rPr sz="1100" spc="-80" dirty="0">
                <a:latin typeface="함초롬돋움"/>
                <a:cs typeface="함초롬돋움"/>
              </a:rPr>
              <a:t>(</a:t>
            </a:r>
            <a:r>
              <a:rPr sz="1100" spc="-80" dirty="0">
                <a:latin typeface="함초롬바탕"/>
                <a:cs typeface="함초롬바탕"/>
              </a:rPr>
              <a:t>푸드</a:t>
            </a:r>
            <a:r>
              <a:rPr sz="1100" spc="-25" dirty="0">
                <a:latin typeface="함초롬바탕"/>
                <a:cs typeface="함초롬바탕"/>
              </a:rPr>
              <a:t> 〮</a:t>
            </a:r>
            <a:r>
              <a:rPr sz="1100" spc="-80" dirty="0">
                <a:latin typeface="함초롬바탕"/>
                <a:cs typeface="함초롬바탕"/>
              </a:rPr>
              <a:t>에그테크</a:t>
            </a:r>
            <a:r>
              <a:rPr sz="1100" spc="-140" dirty="0">
                <a:latin typeface="함초롬돋움"/>
                <a:cs typeface="함초롬돋움"/>
              </a:rPr>
              <a:t>, </a:t>
            </a:r>
            <a:r>
              <a:rPr sz="1100" spc="-105" dirty="0">
                <a:latin typeface="함초롬바탕"/>
                <a:cs typeface="함초롬바탕"/>
              </a:rPr>
              <a:t>뷰티</a:t>
            </a:r>
            <a:r>
              <a:rPr sz="1100" spc="-105" dirty="0">
                <a:latin typeface="함초롬돋움"/>
                <a:cs typeface="함초롬돋움"/>
              </a:rPr>
              <a:t>&amp;</a:t>
            </a:r>
            <a:r>
              <a:rPr sz="1100" spc="-105" dirty="0">
                <a:latin typeface="함초롬바탕"/>
                <a:cs typeface="함초롬바탕"/>
              </a:rPr>
              <a:t>퍼스널</a:t>
            </a:r>
            <a:r>
              <a:rPr sz="1100" spc="-195" dirty="0">
                <a:latin typeface="함초롬바탕"/>
                <a:cs typeface="함초롬바탕"/>
              </a:rPr>
              <a:t> </a:t>
            </a:r>
            <a:r>
              <a:rPr sz="1100" spc="-65" dirty="0">
                <a:latin typeface="함초롬바탕"/>
                <a:cs typeface="함초롬바탕"/>
              </a:rPr>
              <a:t>케어</a:t>
            </a:r>
            <a:r>
              <a:rPr sz="1100" spc="-120" dirty="0">
                <a:latin typeface="함초롬돋움"/>
                <a:cs typeface="함초롬돋움"/>
              </a:rPr>
              <a:t>, </a:t>
            </a:r>
            <a:r>
              <a:rPr sz="1100" spc="-90" dirty="0">
                <a:latin typeface="함초롬바탕"/>
                <a:cs typeface="함초롬바탕"/>
              </a:rPr>
              <a:t>패션테크</a:t>
            </a:r>
            <a:r>
              <a:rPr sz="1100" spc="-90" dirty="0">
                <a:latin typeface="함초롬돋움"/>
                <a:cs typeface="함초롬돋움"/>
              </a:rPr>
              <a:t>)</a:t>
            </a:r>
            <a:r>
              <a:rPr sz="1100" spc="-90" dirty="0">
                <a:latin typeface="함초롬바탕"/>
                <a:cs typeface="함초롬바탕"/>
              </a:rPr>
              <a:t>에서</a:t>
            </a:r>
            <a:r>
              <a:rPr sz="1100" spc="-190" dirty="0">
                <a:latin typeface="함초롬바탕"/>
                <a:cs typeface="함초롬바탕"/>
              </a:rPr>
              <a:t> </a:t>
            </a:r>
            <a:r>
              <a:rPr sz="1100" spc="-95" dirty="0">
                <a:latin typeface="함초롬바탕"/>
                <a:cs typeface="함초롬바탕"/>
              </a:rPr>
              <a:t>두드러지게</a:t>
            </a:r>
            <a:r>
              <a:rPr sz="1100" spc="-210" dirty="0">
                <a:latin typeface="함초롬바탕"/>
                <a:cs typeface="함초롬바탕"/>
              </a:rPr>
              <a:t> </a:t>
            </a:r>
            <a:r>
              <a:rPr sz="1100" spc="-25" dirty="0">
                <a:latin typeface="함초롬바탕"/>
                <a:cs typeface="함초롬바탕"/>
              </a:rPr>
              <a:t>드러남</a:t>
            </a:r>
            <a:endParaRPr sz="1100" dirty="0">
              <a:latin typeface="함초롬바탕"/>
              <a:cs typeface="함초롬바탕"/>
            </a:endParaRPr>
          </a:p>
          <a:p>
            <a:pPr marL="372110" marR="5080" lvl="1" indent="-143510">
              <a:lnSpc>
                <a:spcPct val="110000"/>
              </a:lnSpc>
              <a:spcBef>
                <a:spcPts val="400"/>
              </a:spcBef>
              <a:buClr>
                <a:srgbClr val="DB526A"/>
              </a:buClr>
              <a:buFont typeface="Arial"/>
              <a:buChar char="•"/>
              <a:tabLst>
                <a:tab pos="372745" algn="l"/>
                <a:tab pos="6068695" algn="l"/>
              </a:tabLst>
            </a:pPr>
            <a:r>
              <a:rPr sz="1100" spc="-60" dirty="0">
                <a:latin typeface="함초롬돋움"/>
                <a:cs typeface="함초롬돋움"/>
              </a:rPr>
              <a:t>Food&amp;</a:t>
            </a:r>
            <a:r>
              <a:rPr sz="1100" spc="-185" dirty="0">
                <a:latin typeface="함초롬돋움"/>
                <a:cs typeface="함초롬돋움"/>
              </a:rPr>
              <a:t> </a:t>
            </a:r>
            <a:r>
              <a:rPr sz="1100" spc="-60" dirty="0">
                <a:latin typeface="함초롬돋움"/>
                <a:cs typeface="함초롬돋움"/>
              </a:rPr>
              <a:t>AgTech:</a:t>
            </a:r>
            <a:r>
              <a:rPr sz="1100" spc="-190" dirty="0">
                <a:latin typeface="함초롬돋움"/>
                <a:cs typeface="함초롬돋움"/>
              </a:rPr>
              <a:t> </a:t>
            </a:r>
            <a:r>
              <a:rPr sz="1100" spc="-70" dirty="0">
                <a:latin typeface="함초롬돋움"/>
                <a:cs typeface="함초롬돋움"/>
              </a:rPr>
              <a:t>AI</a:t>
            </a:r>
            <a:r>
              <a:rPr sz="1100" spc="-150" dirty="0">
                <a:latin typeface="함초롬돋움"/>
                <a:cs typeface="함초롬돋움"/>
              </a:rPr>
              <a:t> </a:t>
            </a:r>
            <a:r>
              <a:rPr sz="1100" spc="-85" dirty="0">
                <a:latin typeface="함초롬바탕"/>
                <a:cs typeface="함초롬바탕"/>
              </a:rPr>
              <a:t>기반</a:t>
            </a:r>
            <a:r>
              <a:rPr sz="1100" spc="-175" dirty="0">
                <a:latin typeface="함초롬바탕"/>
                <a:cs typeface="함초롬바탕"/>
              </a:rPr>
              <a:t> </a:t>
            </a:r>
            <a:r>
              <a:rPr sz="1100" spc="-85" dirty="0">
                <a:latin typeface="함초롬바탕"/>
                <a:cs typeface="함초롬바탕"/>
              </a:rPr>
              <a:t>주문</a:t>
            </a:r>
            <a:r>
              <a:rPr sz="1100" spc="-175" dirty="0">
                <a:latin typeface="함초롬바탕"/>
                <a:cs typeface="함초롬바탕"/>
              </a:rPr>
              <a:t> </a:t>
            </a:r>
            <a:r>
              <a:rPr sz="1100" spc="-85" dirty="0">
                <a:latin typeface="함초롬바탕"/>
                <a:cs typeface="함초롬바탕"/>
              </a:rPr>
              <a:t>관리</a:t>
            </a:r>
            <a:r>
              <a:rPr sz="1100" spc="-170" dirty="0">
                <a:latin typeface="함초롬바탕"/>
                <a:cs typeface="함초롬바탕"/>
              </a:rPr>
              <a:t> </a:t>
            </a:r>
            <a:r>
              <a:rPr sz="1100" spc="-75" dirty="0">
                <a:latin typeface="함초롬바탕"/>
                <a:cs typeface="함초롬바탕"/>
              </a:rPr>
              <a:t>시스템</a:t>
            </a:r>
            <a:r>
              <a:rPr sz="1100" spc="-75" dirty="0">
                <a:latin typeface="함초롬돋움"/>
                <a:cs typeface="함초롬돋움"/>
              </a:rPr>
              <a:t>,</a:t>
            </a:r>
            <a:r>
              <a:rPr sz="1100" spc="-204" dirty="0">
                <a:latin typeface="함초롬돋움"/>
                <a:cs typeface="함초롬돋움"/>
              </a:rPr>
              <a:t> </a:t>
            </a:r>
            <a:r>
              <a:rPr sz="1100" spc="-85" dirty="0">
                <a:latin typeface="함초롬바탕"/>
                <a:cs typeface="함초롬바탕"/>
              </a:rPr>
              <a:t>정밀</a:t>
            </a:r>
            <a:r>
              <a:rPr sz="1100" spc="-170" dirty="0">
                <a:latin typeface="함초롬바탕"/>
                <a:cs typeface="함초롬바탕"/>
              </a:rPr>
              <a:t> </a:t>
            </a:r>
            <a:r>
              <a:rPr sz="1100" spc="-65" dirty="0">
                <a:latin typeface="함초롬바탕"/>
                <a:cs typeface="함초롬바탕"/>
              </a:rPr>
              <a:t>농업</a:t>
            </a:r>
            <a:r>
              <a:rPr sz="1100" spc="-65" dirty="0">
                <a:latin typeface="함초롬돋움"/>
                <a:cs typeface="함초롬돋움"/>
              </a:rPr>
              <a:t>,</a:t>
            </a:r>
            <a:r>
              <a:rPr sz="1100" spc="-185" dirty="0">
                <a:latin typeface="함초롬돋움"/>
                <a:cs typeface="함초롬돋움"/>
              </a:rPr>
              <a:t> </a:t>
            </a:r>
            <a:r>
              <a:rPr sz="1100" spc="-90" dirty="0">
                <a:latin typeface="함초롬바탕"/>
                <a:cs typeface="함초롬바탕"/>
              </a:rPr>
              <a:t>스마트</a:t>
            </a:r>
            <a:r>
              <a:rPr sz="1100" spc="-175" dirty="0">
                <a:latin typeface="함초롬바탕"/>
                <a:cs typeface="함초롬바탕"/>
              </a:rPr>
              <a:t> </a:t>
            </a:r>
            <a:r>
              <a:rPr sz="1100" spc="-85" dirty="0">
                <a:latin typeface="함초롬바탕"/>
                <a:cs typeface="함초롬바탕"/>
              </a:rPr>
              <a:t>주방</a:t>
            </a:r>
            <a:r>
              <a:rPr sz="1100" spc="-170" dirty="0">
                <a:latin typeface="함초롬바탕"/>
                <a:cs typeface="함초롬바탕"/>
              </a:rPr>
              <a:t> </a:t>
            </a:r>
            <a:r>
              <a:rPr sz="1100" spc="-65" dirty="0">
                <a:latin typeface="함초롬바탕"/>
                <a:cs typeface="함초롬바탕"/>
              </a:rPr>
              <a:t>관리</a:t>
            </a:r>
            <a:r>
              <a:rPr sz="1100" spc="-65" dirty="0">
                <a:latin typeface="함초롬돋움"/>
                <a:cs typeface="함초롬돋움"/>
              </a:rPr>
              <a:t>,</a:t>
            </a:r>
            <a:r>
              <a:rPr sz="1100" spc="-190" dirty="0">
                <a:latin typeface="함초롬돋움"/>
                <a:cs typeface="함초롬돋움"/>
              </a:rPr>
              <a:t> </a:t>
            </a:r>
            <a:r>
              <a:rPr sz="1100" spc="-95" dirty="0">
                <a:latin typeface="함초롬바탕"/>
                <a:cs typeface="함초롬바탕"/>
              </a:rPr>
              <a:t>개인화된</a:t>
            </a:r>
            <a:r>
              <a:rPr sz="1100" spc="-204" dirty="0">
                <a:latin typeface="함초롬바탕"/>
                <a:cs typeface="함초롬바탕"/>
              </a:rPr>
              <a:t> </a:t>
            </a:r>
            <a:r>
              <a:rPr sz="1100" spc="-85" dirty="0">
                <a:latin typeface="함초롬바탕"/>
                <a:cs typeface="함초롬바탕"/>
              </a:rPr>
              <a:t>식단</a:t>
            </a:r>
            <a:r>
              <a:rPr sz="1100" spc="-170" dirty="0">
                <a:latin typeface="함초롬바탕"/>
                <a:cs typeface="함초롬바탕"/>
              </a:rPr>
              <a:t> </a:t>
            </a:r>
            <a:r>
              <a:rPr sz="1100" spc="-60" dirty="0">
                <a:latin typeface="함초롬바탕"/>
                <a:cs typeface="함초롬바탕"/>
              </a:rPr>
              <a:t>및</a:t>
            </a:r>
            <a:r>
              <a:rPr sz="1100" spc="-165" dirty="0">
                <a:latin typeface="함초롬바탕"/>
                <a:cs typeface="함초롬바탕"/>
              </a:rPr>
              <a:t> </a:t>
            </a:r>
            <a:r>
              <a:rPr sz="1100" spc="-85" dirty="0">
                <a:latin typeface="함초롬바탕"/>
                <a:cs typeface="함초롬바탕"/>
              </a:rPr>
              <a:t>조리</a:t>
            </a:r>
            <a:r>
              <a:rPr sz="1100" spc="-170" dirty="0">
                <a:latin typeface="함초롬바탕"/>
                <a:cs typeface="함초롬바탕"/>
              </a:rPr>
              <a:t> </a:t>
            </a:r>
            <a:r>
              <a:rPr sz="1100" spc="-60" dirty="0">
                <a:latin typeface="함초롬바탕"/>
                <a:cs typeface="함초롬바탕"/>
              </a:rPr>
              <a:t>등</a:t>
            </a:r>
            <a:r>
              <a:rPr sz="1100" spc="-160" dirty="0">
                <a:latin typeface="함초롬바탕"/>
                <a:cs typeface="함초롬바탕"/>
              </a:rPr>
              <a:t> </a:t>
            </a:r>
            <a:r>
              <a:rPr sz="1100" spc="-25" dirty="0">
                <a:latin typeface="함초롬바탕"/>
                <a:cs typeface="함초롬바탕"/>
              </a:rPr>
              <a:t>원재료</a:t>
            </a:r>
            <a:r>
              <a:rPr sz="1100" dirty="0">
                <a:latin typeface="함초롬바탕"/>
                <a:cs typeface="함초롬바탕"/>
              </a:rPr>
              <a:t>	</a:t>
            </a:r>
            <a:r>
              <a:rPr sz="1100" spc="-60" dirty="0">
                <a:latin typeface="함초롬바탕"/>
                <a:cs typeface="함초롬바탕"/>
              </a:rPr>
              <a:t>산</a:t>
            </a:r>
            <a:r>
              <a:rPr sz="1100" spc="-190" dirty="0">
                <a:latin typeface="함초롬바탕"/>
                <a:cs typeface="함초롬바탕"/>
              </a:rPr>
              <a:t> </a:t>
            </a:r>
            <a:r>
              <a:rPr sz="1100" spc="-50" dirty="0">
                <a:latin typeface="맑은 고딕"/>
                <a:cs typeface="맑은 고딕"/>
              </a:rPr>
              <a:t>∙ </a:t>
            </a:r>
            <a:r>
              <a:rPr sz="1100" spc="-85" dirty="0">
                <a:latin typeface="함초롬바탕"/>
                <a:cs typeface="함초롬바탕"/>
              </a:rPr>
              <a:t>조달</a:t>
            </a:r>
            <a:r>
              <a:rPr sz="1100" spc="-185" dirty="0">
                <a:latin typeface="함초롬바탕"/>
                <a:cs typeface="함초롬바탕"/>
              </a:rPr>
              <a:t> </a:t>
            </a:r>
            <a:r>
              <a:rPr sz="1100" dirty="0">
                <a:latin typeface="맑은 고딕"/>
                <a:cs typeface="맑은 고딕"/>
              </a:rPr>
              <a:t>∙</a:t>
            </a:r>
            <a:r>
              <a:rPr sz="1100" spc="-215" dirty="0">
                <a:latin typeface="맑은 고딕"/>
                <a:cs typeface="맑은 고딕"/>
              </a:rPr>
              <a:t> </a:t>
            </a:r>
            <a:r>
              <a:rPr sz="1100" spc="-85" dirty="0">
                <a:latin typeface="함초롬바탕"/>
                <a:cs typeface="함초롬바탕"/>
              </a:rPr>
              <a:t>조리</a:t>
            </a:r>
            <a:r>
              <a:rPr sz="1100" spc="-180" dirty="0">
                <a:latin typeface="함초롬바탕"/>
                <a:cs typeface="함초롬바탕"/>
              </a:rPr>
              <a:t> </a:t>
            </a:r>
            <a:r>
              <a:rPr sz="1100" dirty="0">
                <a:latin typeface="맑은 고딕"/>
                <a:cs typeface="맑은 고딕"/>
              </a:rPr>
              <a:t>∙</a:t>
            </a:r>
            <a:r>
              <a:rPr sz="1100" spc="-70" dirty="0">
                <a:latin typeface="맑은 고딕"/>
                <a:cs typeface="맑은 고딕"/>
              </a:rPr>
              <a:t> </a:t>
            </a:r>
            <a:r>
              <a:rPr sz="1100" spc="-85" dirty="0">
                <a:latin typeface="함초롬바탕"/>
                <a:cs typeface="함초롬바탕"/>
              </a:rPr>
              <a:t>배달</a:t>
            </a:r>
            <a:r>
              <a:rPr sz="1100" spc="-185" dirty="0">
                <a:latin typeface="함초롬바탕"/>
                <a:cs typeface="함초롬바탕"/>
              </a:rPr>
              <a:t> </a:t>
            </a:r>
            <a:r>
              <a:rPr sz="1100" spc="-90" dirty="0">
                <a:latin typeface="함초롬바탕"/>
                <a:cs typeface="함초롬바탕"/>
              </a:rPr>
              <a:t>분야에</a:t>
            </a:r>
            <a:r>
              <a:rPr sz="1100" spc="-195" dirty="0">
                <a:latin typeface="함초롬바탕"/>
                <a:cs typeface="함초롬바탕"/>
              </a:rPr>
              <a:t> </a:t>
            </a:r>
            <a:r>
              <a:rPr sz="1100" spc="-85" dirty="0">
                <a:latin typeface="함초롬바탕"/>
                <a:cs typeface="함초롬바탕"/>
              </a:rPr>
              <a:t>걸쳐</a:t>
            </a:r>
            <a:r>
              <a:rPr sz="1100" spc="-180" dirty="0">
                <a:latin typeface="함초롬바탕"/>
                <a:cs typeface="함초롬바탕"/>
              </a:rPr>
              <a:t> </a:t>
            </a:r>
            <a:r>
              <a:rPr sz="1100" spc="-95" dirty="0">
                <a:latin typeface="함초롬바탕"/>
                <a:cs typeface="함초롬바탕"/>
              </a:rPr>
              <a:t>광범위하게</a:t>
            </a:r>
            <a:r>
              <a:rPr sz="1100" spc="-210" dirty="0">
                <a:latin typeface="함초롬바탕"/>
                <a:cs typeface="함초롬바탕"/>
              </a:rPr>
              <a:t> </a:t>
            </a:r>
            <a:r>
              <a:rPr sz="1100" spc="-90" dirty="0">
                <a:latin typeface="함초롬바탕"/>
                <a:cs typeface="함초롬바탕"/>
              </a:rPr>
              <a:t>활용될</a:t>
            </a:r>
            <a:r>
              <a:rPr sz="1100" spc="-200" dirty="0">
                <a:latin typeface="함초롬바탕"/>
                <a:cs typeface="함초롬바탕"/>
              </a:rPr>
              <a:t> </a:t>
            </a:r>
            <a:r>
              <a:rPr sz="1100" spc="-60" dirty="0">
                <a:latin typeface="함초롬바탕"/>
                <a:cs typeface="함초롬바탕"/>
              </a:rPr>
              <a:t>수</a:t>
            </a:r>
            <a:r>
              <a:rPr sz="1100" spc="-170" dirty="0">
                <a:latin typeface="함초롬바탕"/>
                <a:cs typeface="함초롬바탕"/>
              </a:rPr>
              <a:t> </a:t>
            </a:r>
            <a:r>
              <a:rPr sz="1100" spc="-25" dirty="0">
                <a:latin typeface="함초롬바탕"/>
                <a:cs typeface="함초롬바탕"/>
              </a:rPr>
              <a:t>있음</a:t>
            </a:r>
            <a:endParaRPr sz="1100" dirty="0">
              <a:latin typeface="함초롬바탕"/>
              <a:cs typeface="함초롬바탕"/>
            </a:endParaRPr>
          </a:p>
          <a:p>
            <a:pPr marL="372110" lvl="1" indent="-144145">
              <a:lnSpc>
                <a:spcPct val="100000"/>
              </a:lnSpc>
              <a:spcBef>
                <a:spcPts val="525"/>
              </a:spcBef>
              <a:buClr>
                <a:srgbClr val="DB526A"/>
              </a:buClr>
              <a:buFont typeface="Arial"/>
              <a:buChar char="•"/>
              <a:tabLst>
                <a:tab pos="372745" algn="l"/>
              </a:tabLst>
            </a:pPr>
            <a:r>
              <a:rPr sz="1100" spc="-35" dirty="0">
                <a:latin typeface="함초롬돋움"/>
                <a:cs typeface="함초롬돋움"/>
              </a:rPr>
              <a:t>Beauty</a:t>
            </a:r>
            <a:r>
              <a:rPr sz="1100" spc="-180" dirty="0">
                <a:latin typeface="함초롬돋움"/>
                <a:cs typeface="함초롬돋움"/>
              </a:rPr>
              <a:t> </a:t>
            </a:r>
            <a:r>
              <a:rPr sz="1100" spc="-100" dirty="0">
                <a:latin typeface="함초롬돋움"/>
                <a:cs typeface="함초롬돋움"/>
              </a:rPr>
              <a:t>&amp;</a:t>
            </a:r>
            <a:r>
              <a:rPr sz="1100" spc="-155" dirty="0">
                <a:latin typeface="함초롬돋움"/>
                <a:cs typeface="함초롬돋움"/>
              </a:rPr>
              <a:t> </a:t>
            </a:r>
            <a:r>
              <a:rPr sz="1100" spc="-60" dirty="0">
                <a:latin typeface="함초롬돋움"/>
                <a:cs typeface="함초롬돋움"/>
              </a:rPr>
              <a:t>Personal</a:t>
            </a:r>
            <a:r>
              <a:rPr sz="1100" spc="-195" dirty="0">
                <a:latin typeface="함초롬돋움"/>
                <a:cs typeface="함초롬돋움"/>
              </a:rPr>
              <a:t> </a:t>
            </a:r>
            <a:r>
              <a:rPr sz="1100" spc="-65" dirty="0">
                <a:latin typeface="함초롬돋움"/>
                <a:cs typeface="함초롬돋움"/>
              </a:rPr>
              <a:t>Care:</a:t>
            </a:r>
            <a:r>
              <a:rPr sz="1100" spc="-190" dirty="0">
                <a:latin typeface="함초롬돋움"/>
                <a:cs typeface="함초롬돋움"/>
              </a:rPr>
              <a:t> </a:t>
            </a:r>
            <a:r>
              <a:rPr sz="1100" spc="-85" dirty="0">
                <a:latin typeface="함초롬돋움"/>
                <a:cs typeface="함초롬돋움"/>
              </a:rPr>
              <a:t>AI</a:t>
            </a:r>
            <a:r>
              <a:rPr sz="1100" spc="-85" dirty="0">
                <a:latin typeface="함초롬바탕"/>
                <a:cs typeface="함초롬바탕"/>
              </a:rPr>
              <a:t>를</a:t>
            </a:r>
            <a:r>
              <a:rPr sz="1100" spc="-155" dirty="0">
                <a:latin typeface="함초롬바탕"/>
                <a:cs typeface="함초롬바탕"/>
              </a:rPr>
              <a:t> </a:t>
            </a:r>
            <a:r>
              <a:rPr sz="1100" spc="-95" dirty="0">
                <a:latin typeface="함초롬바탕"/>
                <a:cs typeface="함초롬바탕"/>
              </a:rPr>
              <a:t>활용하여</a:t>
            </a:r>
            <a:r>
              <a:rPr sz="1100" spc="-200" dirty="0">
                <a:latin typeface="함초롬바탕"/>
                <a:cs typeface="함초롬바탕"/>
              </a:rPr>
              <a:t> </a:t>
            </a:r>
            <a:r>
              <a:rPr sz="1100" spc="-90" dirty="0">
                <a:latin typeface="함초롬바탕"/>
                <a:cs typeface="함초롬바탕"/>
              </a:rPr>
              <a:t>맞춤형</a:t>
            </a:r>
            <a:r>
              <a:rPr sz="1100" spc="-170" dirty="0">
                <a:latin typeface="함초롬바탕"/>
                <a:cs typeface="함초롬바탕"/>
              </a:rPr>
              <a:t> </a:t>
            </a:r>
            <a:r>
              <a:rPr sz="1100" spc="-85" dirty="0">
                <a:latin typeface="함초롬바탕"/>
                <a:cs typeface="함초롬바탕"/>
              </a:rPr>
              <a:t>제품</a:t>
            </a:r>
            <a:r>
              <a:rPr sz="1100" spc="-170" dirty="0">
                <a:latin typeface="함초롬바탕"/>
                <a:cs typeface="함초롬바탕"/>
              </a:rPr>
              <a:t> </a:t>
            </a:r>
            <a:r>
              <a:rPr sz="1100" spc="-65" dirty="0">
                <a:latin typeface="함초롬바탕"/>
                <a:cs typeface="함초롬바탕"/>
              </a:rPr>
              <a:t>추천</a:t>
            </a:r>
            <a:r>
              <a:rPr sz="1100" spc="-65" dirty="0">
                <a:latin typeface="함초롬돋움"/>
                <a:cs typeface="함초롬돋움"/>
              </a:rPr>
              <a:t>,</a:t>
            </a:r>
            <a:r>
              <a:rPr sz="1100" spc="-180" dirty="0">
                <a:latin typeface="함초롬돋움"/>
                <a:cs typeface="함초롬돋움"/>
              </a:rPr>
              <a:t> </a:t>
            </a:r>
            <a:r>
              <a:rPr sz="1100" spc="-85" dirty="0">
                <a:latin typeface="함초롬바탕"/>
                <a:cs typeface="함초롬바탕"/>
              </a:rPr>
              <a:t>피부</a:t>
            </a:r>
            <a:r>
              <a:rPr sz="1100" spc="-170" dirty="0">
                <a:latin typeface="함초롬바탕"/>
                <a:cs typeface="함초롬바탕"/>
              </a:rPr>
              <a:t> </a:t>
            </a:r>
            <a:r>
              <a:rPr sz="1100" spc="-85" dirty="0">
                <a:latin typeface="함초롬바탕"/>
                <a:cs typeface="함초롬바탕"/>
              </a:rPr>
              <a:t>분석</a:t>
            </a:r>
            <a:r>
              <a:rPr sz="1100" spc="-170" dirty="0">
                <a:latin typeface="함초롬바탕"/>
                <a:cs typeface="함초롬바탕"/>
              </a:rPr>
              <a:t> </a:t>
            </a:r>
            <a:r>
              <a:rPr sz="1100" spc="-60" dirty="0">
                <a:latin typeface="함초롬바탕"/>
                <a:cs typeface="함초롬바탕"/>
              </a:rPr>
              <a:t>및</a:t>
            </a:r>
            <a:r>
              <a:rPr sz="1100" spc="-160" dirty="0">
                <a:latin typeface="함초롬바탕"/>
                <a:cs typeface="함초롬바탕"/>
              </a:rPr>
              <a:t> </a:t>
            </a:r>
            <a:r>
              <a:rPr sz="1100" spc="-65" dirty="0">
                <a:latin typeface="함초롬바탕"/>
                <a:cs typeface="함초롬바탕"/>
              </a:rPr>
              <a:t>진단</a:t>
            </a:r>
            <a:r>
              <a:rPr sz="1100" spc="-65" dirty="0">
                <a:latin typeface="함초롬돋움"/>
                <a:cs typeface="함초롬돋움"/>
              </a:rPr>
              <a:t>,</a:t>
            </a:r>
            <a:r>
              <a:rPr sz="1100" spc="-200" dirty="0">
                <a:latin typeface="함초롬돋움"/>
                <a:cs typeface="함초롬돋움"/>
              </a:rPr>
              <a:t> </a:t>
            </a:r>
            <a:r>
              <a:rPr sz="1100" spc="-90" dirty="0">
                <a:latin typeface="함초롬바탕"/>
                <a:cs typeface="함초롬바탕"/>
              </a:rPr>
              <a:t>신제품</a:t>
            </a:r>
            <a:r>
              <a:rPr sz="1100" spc="-170" dirty="0">
                <a:latin typeface="함초롬바탕"/>
                <a:cs typeface="함초롬바탕"/>
              </a:rPr>
              <a:t> </a:t>
            </a:r>
            <a:r>
              <a:rPr sz="1100" spc="-85" dirty="0">
                <a:latin typeface="함초롬바탕"/>
                <a:cs typeface="함초롬바탕"/>
              </a:rPr>
              <a:t>개발</a:t>
            </a:r>
            <a:r>
              <a:rPr sz="1100" spc="-170" dirty="0">
                <a:latin typeface="함초롬바탕"/>
                <a:cs typeface="함초롬바탕"/>
              </a:rPr>
              <a:t> </a:t>
            </a:r>
            <a:r>
              <a:rPr sz="1100" spc="-60" dirty="0">
                <a:latin typeface="함초롬바탕"/>
                <a:cs typeface="함초롬바탕"/>
              </a:rPr>
              <a:t>등</a:t>
            </a:r>
            <a:r>
              <a:rPr sz="1100" spc="-160" dirty="0">
                <a:latin typeface="함초롬바탕"/>
                <a:cs typeface="함초롬바탕"/>
              </a:rPr>
              <a:t> </a:t>
            </a:r>
            <a:r>
              <a:rPr sz="1100" spc="-25" dirty="0">
                <a:latin typeface="함초롬바탕"/>
                <a:cs typeface="함초롬바탕"/>
              </a:rPr>
              <a:t>추진</a:t>
            </a:r>
            <a:endParaRPr sz="1100" dirty="0">
              <a:latin typeface="함초롬바탕"/>
              <a:cs typeface="함초롬바탕"/>
            </a:endParaRPr>
          </a:p>
          <a:p>
            <a:pPr marL="372110" lvl="1" indent="-144145">
              <a:lnSpc>
                <a:spcPct val="100000"/>
              </a:lnSpc>
              <a:spcBef>
                <a:spcPts val="540"/>
              </a:spcBef>
              <a:buClr>
                <a:srgbClr val="DB526A"/>
              </a:buClr>
              <a:buFont typeface="Arial"/>
              <a:buChar char="•"/>
              <a:tabLst>
                <a:tab pos="372745" algn="l"/>
                <a:tab pos="2564765" algn="l"/>
              </a:tabLst>
            </a:pPr>
            <a:r>
              <a:rPr sz="1100" spc="-60" dirty="0">
                <a:latin typeface="함초롬돋움"/>
                <a:cs typeface="함초롬돋움"/>
              </a:rPr>
              <a:t>Fashion</a:t>
            </a:r>
            <a:r>
              <a:rPr sz="1100" spc="-190" dirty="0">
                <a:latin typeface="함초롬돋움"/>
                <a:cs typeface="함초롬돋움"/>
              </a:rPr>
              <a:t> </a:t>
            </a:r>
            <a:r>
              <a:rPr sz="1100" spc="-50" dirty="0">
                <a:latin typeface="함초롬돋움"/>
                <a:cs typeface="함초롬돋움"/>
              </a:rPr>
              <a:t>Tech:</a:t>
            </a:r>
            <a:r>
              <a:rPr sz="1100" spc="-175" dirty="0">
                <a:latin typeface="함초롬돋움"/>
                <a:cs typeface="함초롬돋움"/>
              </a:rPr>
              <a:t> </a:t>
            </a:r>
            <a:r>
              <a:rPr sz="1100" spc="-85" dirty="0">
                <a:latin typeface="함초롬돋움"/>
                <a:cs typeface="함초롬돋움"/>
              </a:rPr>
              <a:t>AI</a:t>
            </a:r>
            <a:r>
              <a:rPr sz="1100" spc="-85" dirty="0">
                <a:latin typeface="함초롬바탕"/>
                <a:cs typeface="함초롬바탕"/>
              </a:rPr>
              <a:t>를</a:t>
            </a:r>
            <a:r>
              <a:rPr sz="1100" spc="-145" dirty="0">
                <a:latin typeface="함초롬바탕"/>
                <a:cs typeface="함초롬바탕"/>
              </a:rPr>
              <a:t> </a:t>
            </a:r>
            <a:r>
              <a:rPr sz="1100" spc="-85" dirty="0">
                <a:latin typeface="함초롬바탕"/>
                <a:cs typeface="함초롬바탕"/>
              </a:rPr>
              <a:t>통해</a:t>
            </a:r>
            <a:r>
              <a:rPr sz="1100" spc="-165" dirty="0">
                <a:latin typeface="함초롬바탕"/>
                <a:cs typeface="함초롬바탕"/>
              </a:rPr>
              <a:t> </a:t>
            </a:r>
            <a:r>
              <a:rPr sz="1100" spc="-90" dirty="0">
                <a:latin typeface="함초롬바탕"/>
                <a:cs typeface="함초롬바탕"/>
              </a:rPr>
              <a:t>디자인</a:t>
            </a:r>
            <a:r>
              <a:rPr sz="1100" spc="-180" dirty="0">
                <a:latin typeface="함초롬바탕"/>
                <a:cs typeface="함초롬바탕"/>
              </a:rPr>
              <a:t> </a:t>
            </a:r>
            <a:r>
              <a:rPr sz="1100" spc="-25" dirty="0">
                <a:latin typeface="함초롬바탕"/>
                <a:cs typeface="함초롬바탕"/>
              </a:rPr>
              <a:t>혁신</a:t>
            </a:r>
            <a:r>
              <a:rPr sz="1100" spc="-25" dirty="0">
                <a:latin typeface="함초롬돋움"/>
                <a:cs typeface="함초롬돋움"/>
              </a:rPr>
              <a:t>,</a:t>
            </a:r>
            <a:r>
              <a:rPr sz="1100" dirty="0">
                <a:latin typeface="함초롬돋움"/>
                <a:cs typeface="함초롬돋움"/>
              </a:rPr>
              <a:t>	</a:t>
            </a:r>
            <a:r>
              <a:rPr sz="1100" spc="-60" dirty="0">
                <a:latin typeface="함초롬바탕"/>
                <a:cs typeface="함초롬바탕"/>
              </a:rPr>
              <a:t>산</a:t>
            </a:r>
            <a:r>
              <a:rPr sz="1100" spc="-180" dirty="0">
                <a:latin typeface="함초롬바탕"/>
                <a:cs typeface="함초롬바탕"/>
              </a:rPr>
              <a:t> </a:t>
            </a:r>
            <a:r>
              <a:rPr sz="1100" spc="-75" dirty="0">
                <a:latin typeface="함초롬바탕"/>
                <a:cs typeface="함초롬바탕"/>
              </a:rPr>
              <a:t>최적화</a:t>
            </a:r>
            <a:r>
              <a:rPr sz="1100" spc="-75" dirty="0">
                <a:latin typeface="함초롬돋움"/>
                <a:cs typeface="함초롬돋움"/>
              </a:rPr>
              <a:t>,</a:t>
            </a:r>
            <a:r>
              <a:rPr sz="1100" spc="-190" dirty="0">
                <a:latin typeface="함초롬돋움"/>
                <a:cs typeface="함초롬돋움"/>
              </a:rPr>
              <a:t> </a:t>
            </a:r>
            <a:r>
              <a:rPr sz="1100" spc="-85" dirty="0">
                <a:latin typeface="함초롬바탕"/>
                <a:cs typeface="함초롬바탕"/>
              </a:rPr>
              <a:t>쇼핑</a:t>
            </a:r>
            <a:r>
              <a:rPr sz="1100" spc="-180" dirty="0">
                <a:latin typeface="함초롬바탕"/>
                <a:cs typeface="함초롬바탕"/>
              </a:rPr>
              <a:t> </a:t>
            </a:r>
            <a:r>
              <a:rPr sz="1100" spc="-85" dirty="0">
                <a:latin typeface="함초롬바탕"/>
                <a:cs typeface="함초롬바탕"/>
              </a:rPr>
              <a:t>경험</a:t>
            </a:r>
            <a:r>
              <a:rPr sz="1100" spc="-175" dirty="0">
                <a:latin typeface="함초롬바탕"/>
                <a:cs typeface="함초롬바탕"/>
              </a:rPr>
              <a:t> </a:t>
            </a:r>
            <a:r>
              <a:rPr sz="1100" spc="-65" dirty="0">
                <a:latin typeface="함초롬바탕"/>
                <a:cs typeface="함초롬바탕"/>
              </a:rPr>
              <a:t>개선</a:t>
            </a:r>
            <a:r>
              <a:rPr sz="1100" spc="-65" dirty="0">
                <a:latin typeface="함초롬돋움"/>
                <a:cs typeface="함초롬돋움"/>
              </a:rPr>
              <a:t>,</a:t>
            </a:r>
            <a:r>
              <a:rPr sz="1100" spc="-190" dirty="0">
                <a:latin typeface="함초롬돋움"/>
                <a:cs typeface="함초롬돋움"/>
              </a:rPr>
              <a:t> </a:t>
            </a:r>
            <a:r>
              <a:rPr sz="1100" spc="-85" dirty="0">
                <a:latin typeface="함초롬바탕"/>
                <a:cs typeface="함초롬바탕"/>
              </a:rPr>
              <a:t>재고</a:t>
            </a:r>
            <a:r>
              <a:rPr sz="1100" spc="-180" dirty="0">
                <a:latin typeface="함초롬바탕"/>
                <a:cs typeface="함초롬바탕"/>
              </a:rPr>
              <a:t> </a:t>
            </a:r>
            <a:r>
              <a:rPr sz="1100" spc="-85" dirty="0">
                <a:latin typeface="함초롬바탕"/>
                <a:cs typeface="함초롬바탕"/>
              </a:rPr>
              <a:t>관리</a:t>
            </a:r>
            <a:r>
              <a:rPr sz="1100" spc="-175" dirty="0">
                <a:latin typeface="함초롬바탕"/>
                <a:cs typeface="함초롬바탕"/>
              </a:rPr>
              <a:t> </a:t>
            </a:r>
            <a:r>
              <a:rPr sz="1100" spc="-60" dirty="0">
                <a:latin typeface="함초롬바탕"/>
                <a:cs typeface="함초롬바탕"/>
              </a:rPr>
              <a:t>및</a:t>
            </a:r>
            <a:r>
              <a:rPr sz="1100" spc="-170" dirty="0">
                <a:latin typeface="함초롬바탕"/>
                <a:cs typeface="함초롬바탕"/>
              </a:rPr>
              <a:t> </a:t>
            </a:r>
            <a:r>
              <a:rPr sz="1100" spc="-90" dirty="0">
                <a:latin typeface="함초롬바탕"/>
                <a:cs typeface="함초롬바탕"/>
              </a:rPr>
              <a:t>공급망</a:t>
            </a:r>
            <a:r>
              <a:rPr sz="1100" spc="-195" dirty="0">
                <a:latin typeface="함초롬바탕"/>
                <a:cs typeface="함초롬바탕"/>
              </a:rPr>
              <a:t> </a:t>
            </a:r>
            <a:r>
              <a:rPr sz="1100" spc="-90" dirty="0">
                <a:latin typeface="함초롬바탕"/>
                <a:cs typeface="함초롬바탕"/>
              </a:rPr>
              <a:t>최적화</a:t>
            </a:r>
            <a:r>
              <a:rPr sz="1100" spc="-195" dirty="0">
                <a:latin typeface="함초롬바탕"/>
                <a:cs typeface="함초롬바탕"/>
              </a:rPr>
              <a:t> </a:t>
            </a:r>
            <a:r>
              <a:rPr sz="1100" spc="-60" dirty="0">
                <a:latin typeface="함초롬바탕"/>
                <a:cs typeface="함초롬바탕"/>
              </a:rPr>
              <a:t>등</a:t>
            </a:r>
            <a:r>
              <a:rPr sz="1100" spc="-165" dirty="0">
                <a:latin typeface="함초롬바탕"/>
                <a:cs typeface="함초롬바탕"/>
              </a:rPr>
              <a:t> </a:t>
            </a:r>
            <a:r>
              <a:rPr sz="1100" spc="-25" dirty="0">
                <a:latin typeface="함초롬바탕"/>
                <a:cs typeface="함초롬바탕"/>
              </a:rPr>
              <a:t>추진</a:t>
            </a:r>
            <a:endParaRPr sz="1100" dirty="0">
              <a:latin typeface="함초롬바탕"/>
              <a:cs typeface="함초롬바탕"/>
            </a:endParaRPr>
          </a:p>
          <a:p>
            <a:pPr>
              <a:lnSpc>
                <a:spcPct val="100000"/>
              </a:lnSpc>
              <a:spcBef>
                <a:spcPts val="60"/>
              </a:spcBef>
            </a:pPr>
            <a:endParaRPr sz="1000" dirty="0">
              <a:latin typeface="함초롬바탕"/>
              <a:cs typeface="함초롬바탕"/>
            </a:endParaRPr>
          </a:p>
          <a:p>
            <a:pPr marL="12700">
              <a:lnSpc>
                <a:spcPct val="100000"/>
              </a:lnSpc>
            </a:pPr>
            <a:r>
              <a:rPr sz="1100" b="1" spc="-55" dirty="0">
                <a:solidFill>
                  <a:srgbClr val="464646"/>
                </a:solidFill>
                <a:latin typeface="함초롬돋움"/>
                <a:cs typeface="함초롬돋움"/>
              </a:rPr>
              <a:t>AI</a:t>
            </a:r>
            <a:r>
              <a:rPr sz="1100" b="1" spc="-55" dirty="0">
                <a:solidFill>
                  <a:srgbClr val="464646"/>
                </a:solidFill>
                <a:latin typeface="함초롬바탕"/>
                <a:cs typeface="함초롬바탕"/>
              </a:rPr>
              <a:t>가</a:t>
            </a:r>
            <a:r>
              <a:rPr sz="1100" b="1" spc="-175" dirty="0">
                <a:solidFill>
                  <a:srgbClr val="464646"/>
                </a:solidFill>
                <a:latin typeface="함초롬바탕"/>
                <a:cs typeface="함초롬바탕"/>
              </a:rPr>
              <a:t> </a:t>
            </a:r>
            <a:r>
              <a:rPr sz="1100" b="1" spc="-85" dirty="0">
                <a:solidFill>
                  <a:srgbClr val="464646"/>
                </a:solidFill>
                <a:latin typeface="함초롬바탕"/>
                <a:cs typeface="함초롬바탕"/>
              </a:rPr>
              <a:t>그린</a:t>
            </a:r>
            <a:r>
              <a:rPr sz="1100" b="1" spc="-170" dirty="0">
                <a:solidFill>
                  <a:srgbClr val="464646"/>
                </a:solidFill>
                <a:latin typeface="함초롬바탕"/>
                <a:cs typeface="함초롬바탕"/>
              </a:rPr>
              <a:t> </a:t>
            </a:r>
            <a:r>
              <a:rPr sz="1100" b="1" spc="-95" dirty="0">
                <a:solidFill>
                  <a:srgbClr val="464646"/>
                </a:solidFill>
                <a:latin typeface="함초롬바탕"/>
                <a:cs typeface="함초롬바탕"/>
              </a:rPr>
              <a:t>초개인화</a:t>
            </a:r>
            <a:r>
              <a:rPr sz="1100" b="1" spc="-180" dirty="0">
                <a:solidFill>
                  <a:srgbClr val="464646"/>
                </a:solidFill>
                <a:latin typeface="함초롬바탕"/>
                <a:cs typeface="함초롬바탕"/>
              </a:rPr>
              <a:t> </a:t>
            </a:r>
            <a:r>
              <a:rPr sz="1100" b="1" spc="-90" dirty="0">
                <a:solidFill>
                  <a:srgbClr val="464646"/>
                </a:solidFill>
                <a:latin typeface="함초롬바탕"/>
                <a:cs typeface="함초롬바탕"/>
              </a:rPr>
              <a:t>소비재</a:t>
            </a:r>
            <a:r>
              <a:rPr sz="1100" b="1" spc="-190" dirty="0">
                <a:solidFill>
                  <a:srgbClr val="464646"/>
                </a:solidFill>
                <a:latin typeface="함초롬바탕"/>
                <a:cs typeface="함초롬바탕"/>
              </a:rPr>
              <a:t> </a:t>
            </a:r>
            <a:r>
              <a:rPr sz="1100" b="1" spc="-85" dirty="0">
                <a:solidFill>
                  <a:srgbClr val="464646"/>
                </a:solidFill>
                <a:latin typeface="함초롬바탕"/>
                <a:cs typeface="함초롬바탕"/>
              </a:rPr>
              <a:t>제조</a:t>
            </a:r>
            <a:r>
              <a:rPr sz="1100" b="1" spc="-170" dirty="0">
                <a:solidFill>
                  <a:srgbClr val="464646"/>
                </a:solidFill>
                <a:latin typeface="함초롬바탕"/>
                <a:cs typeface="함초롬바탕"/>
              </a:rPr>
              <a:t> </a:t>
            </a:r>
            <a:r>
              <a:rPr sz="1100" b="1" spc="-25" dirty="0">
                <a:solidFill>
                  <a:srgbClr val="464646"/>
                </a:solidFill>
                <a:latin typeface="함초롬바탕"/>
                <a:cs typeface="함초롬바탕"/>
              </a:rPr>
              <a:t>현장</a:t>
            </a:r>
            <a:endParaRPr sz="1100" dirty="0">
              <a:latin typeface="함초롬바탕"/>
              <a:cs typeface="함초롬바탕"/>
            </a:endParaRPr>
          </a:p>
        </p:txBody>
      </p:sp>
      <p:sp>
        <p:nvSpPr>
          <p:cNvPr id="24" name="object 24"/>
          <p:cNvSpPr txBox="1"/>
          <p:nvPr/>
        </p:nvSpPr>
        <p:spPr>
          <a:xfrm>
            <a:off x="706437" y="9919057"/>
            <a:ext cx="1739264" cy="147955"/>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7C7C7C"/>
                </a:solidFill>
                <a:latin typeface="함초롬돋움"/>
                <a:cs typeface="함초롬돋움"/>
              </a:rPr>
              <a:t>Source:Haiper</a:t>
            </a:r>
            <a:r>
              <a:rPr sz="800" spc="-55" dirty="0">
                <a:solidFill>
                  <a:srgbClr val="7C7C7C"/>
                </a:solidFill>
                <a:latin typeface="함초롬돋움"/>
                <a:cs typeface="함초롬돋움"/>
              </a:rPr>
              <a:t> </a:t>
            </a:r>
            <a:r>
              <a:rPr sz="800" spc="-10" dirty="0">
                <a:solidFill>
                  <a:srgbClr val="7C7C7C"/>
                </a:solidFill>
                <a:latin typeface="함초롬돋움"/>
                <a:cs typeface="함초롬돋움"/>
              </a:rPr>
              <a:t>Ai,</a:t>
            </a:r>
            <a:r>
              <a:rPr sz="800"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p:txBody>
      </p:sp>
      <p:sp>
        <p:nvSpPr>
          <p:cNvPr id="25" name="object 25"/>
          <p:cNvSpPr txBox="1"/>
          <p:nvPr/>
        </p:nvSpPr>
        <p:spPr>
          <a:xfrm>
            <a:off x="1514200" y="6270116"/>
            <a:ext cx="5358765" cy="193675"/>
          </a:xfrm>
          <a:prstGeom prst="rect">
            <a:avLst/>
          </a:prstGeom>
        </p:spPr>
        <p:txBody>
          <a:bodyPr vert="horz" wrap="square" lIns="0" tIns="13335" rIns="0" bIns="0" rtlCol="0">
            <a:spAutoFit/>
          </a:bodyPr>
          <a:lstStyle/>
          <a:p>
            <a:pPr marL="12700">
              <a:lnSpc>
                <a:spcPct val="100000"/>
              </a:lnSpc>
              <a:spcBef>
                <a:spcPts val="105"/>
              </a:spcBef>
            </a:pPr>
            <a:r>
              <a:rPr sz="1100" dirty="0">
                <a:solidFill>
                  <a:srgbClr val="464646"/>
                </a:solidFill>
                <a:latin typeface="Calibri"/>
                <a:cs typeface="Calibri"/>
              </a:rPr>
              <a:t>AI</a:t>
            </a:r>
            <a:r>
              <a:rPr sz="1100" spc="-5" dirty="0">
                <a:solidFill>
                  <a:srgbClr val="464646"/>
                </a:solidFill>
                <a:latin typeface="Calibri"/>
                <a:cs typeface="Calibri"/>
              </a:rPr>
              <a:t> </a:t>
            </a:r>
            <a:r>
              <a:rPr sz="1100" dirty="0">
                <a:solidFill>
                  <a:srgbClr val="464646"/>
                </a:solidFill>
                <a:latin typeface="Calibri"/>
                <a:cs typeface="Calibri"/>
              </a:rPr>
              <a:t>and</a:t>
            </a:r>
            <a:r>
              <a:rPr sz="1100" spc="-10" dirty="0">
                <a:solidFill>
                  <a:srgbClr val="464646"/>
                </a:solidFill>
                <a:latin typeface="Calibri"/>
                <a:cs typeface="Calibri"/>
              </a:rPr>
              <a:t> </a:t>
            </a:r>
            <a:r>
              <a:rPr sz="1100" dirty="0">
                <a:solidFill>
                  <a:srgbClr val="464646"/>
                </a:solidFill>
                <a:latin typeface="Calibri"/>
                <a:cs typeface="Calibri"/>
              </a:rPr>
              <a:t>IoT</a:t>
            </a:r>
            <a:r>
              <a:rPr sz="1100" spc="-5" dirty="0">
                <a:solidFill>
                  <a:srgbClr val="464646"/>
                </a:solidFill>
                <a:latin typeface="Calibri"/>
                <a:cs typeface="Calibri"/>
              </a:rPr>
              <a:t> </a:t>
            </a:r>
            <a:r>
              <a:rPr sz="1100" spc="-10" dirty="0">
                <a:solidFill>
                  <a:srgbClr val="464646"/>
                </a:solidFill>
                <a:latin typeface="Calibri"/>
                <a:cs typeface="Calibri"/>
              </a:rPr>
              <a:t>technologies</a:t>
            </a:r>
            <a:r>
              <a:rPr sz="1100" spc="-35" dirty="0">
                <a:solidFill>
                  <a:srgbClr val="464646"/>
                </a:solidFill>
                <a:latin typeface="Calibri"/>
                <a:cs typeface="Calibri"/>
              </a:rPr>
              <a:t> </a:t>
            </a:r>
            <a:r>
              <a:rPr sz="1100" dirty="0">
                <a:solidFill>
                  <a:srgbClr val="464646"/>
                </a:solidFill>
                <a:latin typeface="Calibri"/>
                <a:cs typeface="Calibri"/>
              </a:rPr>
              <a:t>are</a:t>
            </a:r>
            <a:r>
              <a:rPr sz="1100" spc="10" dirty="0">
                <a:solidFill>
                  <a:srgbClr val="464646"/>
                </a:solidFill>
                <a:latin typeface="Calibri"/>
                <a:cs typeface="Calibri"/>
              </a:rPr>
              <a:t> </a:t>
            </a:r>
            <a:r>
              <a:rPr sz="1100" dirty="0">
                <a:solidFill>
                  <a:srgbClr val="464646"/>
                </a:solidFill>
                <a:latin typeface="Calibri"/>
                <a:cs typeface="Calibri"/>
              </a:rPr>
              <a:t>integrated</a:t>
            </a:r>
            <a:r>
              <a:rPr sz="1100" spc="-20" dirty="0">
                <a:solidFill>
                  <a:srgbClr val="464646"/>
                </a:solidFill>
                <a:latin typeface="Calibri"/>
                <a:cs typeface="Calibri"/>
              </a:rPr>
              <a:t> </a:t>
            </a:r>
            <a:r>
              <a:rPr sz="1100" dirty="0">
                <a:solidFill>
                  <a:srgbClr val="464646"/>
                </a:solidFill>
                <a:latin typeface="Calibri"/>
                <a:cs typeface="Calibri"/>
              </a:rPr>
              <a:t>into</a:t>
            </a:r>
            <a:r>
              <a:rPr sz="1100" spc="-25" dirty="0">
                <a:solidFill>
                  <a:srgbClr val="464646"/>
                </a:solidFill>
                <a:latin typeface="Calibri"/>
                <a:cs typeface="Calibri"/>
              </a:rPr>
              <a:t> </a:t>
            </a:r>
            <a:r>
              <a:rPr sz="1100" dirty="0">
                <a:solidFill>
                  <a:srgbClr val="464646"/>
                </a:solidFill>
                <a:latin typeface="Calibri"/>
                <a:cs typeface="Calibri"/>
              </a:rPr>
              <a:t>consumer</a:t>
            </a:r>
            <a:r>
              <a:rPr sz="1100" spc="-30" dirty="0">
                <a:solidFill>
                  <a:srgbClr val="464646"/>
                </a:solidFill>
                <a:latin typeface="Calibri"/>
                <a:cs typeface="Calibri"/>
              </a:rPr>
              <a:t> </a:t>
            </a:r>
            <a:r>
              <a:rPr sz="1100" dirty="0">
                <a:solidFill>
                  <a:srgbClr val="464646"/>
                </a:solidFill>
                <a:latin typeface="Calibri"/>
                <a:cs typeface="Calibri"/>
              </a:rPr>
              <a:t>goods</a:t>
            </a:r>
            <a:r>
              <a:rPr sz="1100" spc="-25" dirty="0">
                <a:solidFill>
                  <a:srgbClr val="464646"/>
                </a:solidFill>
                <a:latin typeface="Calibri"/>
                <a:cs typeface="Calibri"/>
              </a:rPr>
              <a:t> </a:t>
            </a:r>
            <a:r>
              <a:rPr sz="1100" spc="-10" dirty="0">
                <a:solidFill>
                  <a:srgbClr val="464646"/>
                </a:solidFill>
                <a:latin typeface="Calibri"/>
                <a:cs typeface="Calibri"/>
              </a:rPr>
              <a:t>factories,</a:t>
            </a:r>
            <a:r>
              <a:rPr sz="1100" spc="-30" dirty="0">
                <a:solidFill>
                  <a:srgbClr val="464646"/>
                </a:solidFill>
                <a:latin typeface="Calibri"/>
                <a:cs typeface="Calibri"/>
              </a:rPr>
              <a:t> </a:t>
            </a:r>
            <a:r>
              <a:rPr sz="1100" dirty="0">
                <a:solidFill>
                  <a:srgbClr val="464646"/>
                </a:solidFill>
                <a:latin typeface="Calibri"/>
                <a:cs typeface="Calibri"/>
              </a:rPr>
              <a:t>such</a:t>
            </a:r>
            <a:r>
              <a:rPr sz="1100" spc="-10" dirty="0">
                <a:solidFill>
                  <a:srgbClr val="464646"/>
                </a:solidFill>
                <a:latin typeface="Calibri"/>
                <a:cs typeface="Calibri"/>
              </a:rPr>
              <a:t> </a:t>
            </a:r>
            <a:r>
              <a:rPr sz="1100" dirty="0">
                <a:solidFill>
                  <a:srgbClr val="464646"/>
                </a:solidFill>
                <a:latin typeface="Calibri"/>
                <a:cs typeface="Calibri"/>
              </a:rPr>
              <a:t>as</a:t>
            </a:r>
            <a:r>
              <a:rPr sz="1100" spc="-5" dirty="0">
                <a:solidFill>
                  <a:srgbClr val="464646"/>
                </a:solidFill>
                <a:latin typeface="Calibri"/>
                <a:cs typeface="Calibri"/>
              </a:rPr>
              <a:t> </a:t>
            </a:r>
            <a:r>
              <a:rPr sz="1100" dirty="0">
                <a:solidFill>
                  <a:srgbClr val="464646"/>
                </a:solidFill>
                <a:latin typeface="Calibri"/>
                <a:cs typeface="Calibri"/>
              </a:rPr>
              <a:t>those</a:t>
            </a:r>
            <a:r>
              <a:rPr sz="1100" spc="-20" dirty="0">
                <a:solidFill>
                  <a:srgbClr val="464646"/>
                </a:solidFill>
                <a:latin typeface="Calibri"/>
                <a:cs typeface="Calibri"/>
              </a:rPr>
              <a:t> </a:t>
            </a:r>
            <a:r>
              <a:rPr sz="1100" spc="-10" dirty="0">
                <a:solidFill>
                  <a:srgbClr val="464646"/>
                </a:solidFill>
                <a:latin typeface="Calibri"/>
                <a:cs typeface="Calibri"/>
              </a:rPr>
              <a:t>producing</a:t>
            </a:r>
            <a:endParaRPr sz="1100">
              <a:latin typeface="Calibri"/>
              <a:cs typeface="Calibri"/>
            </a:endParaRPr>
          </a:p>
        </p:txBody>
      </p:sp>
      <p:sp>
        <p:nvSpPr>
          <p:cNvPr id="26" name="object 26"/>
          <p:cNvSpPr txBox="1"/>
          <p:nvPr/>
        </p:nvSpPr>
        <p:spPr>
          <a:xfrm>
            <a:off x="1328242" y="6463373"/>
            <a:ext cx="5729605" cy="194310"/>
          </a:xfrm>
          <a:prstGeom prst="rect">
            <a:avLst/>
          </a:prstGeom>
          <a:solidFill>
            <a:srgbClr val="F8DDE0"/>
          </a:solidFill>
        </p:spPr>
        <p:txBody>
          <a:bodyPr vert="horz" wrap="square" lIns="0" tIns="0" rIns="0" bIns="0" rtlCol="0">
            <a:spAutoFit/>
          </a:bodyPr>
          <a:lstStyle/>
          <a:p>
            <a:pPr marL="182880">
              <a:lnSpc>
                <a:spcPts val="1225"/>
              </a:lnSpc>
            </a:pPr>
            <a:r>
              <a:rPr sz="1100" spc="-10" dirty="0">
                <a:solidFill>
                  <a:srgbClr val="464646"/>
                </a:solidFill>
                <a:latin typeface="Calibri"/>
                <a:cs typeface="Calibri"/>
              </a:rPr>
              <a:t>cosmetics,</a:t>
            </a:r>
            <a:r>
              <a:rPr sz="1100" spc="-45" dirty="0">
                <a:solidFill>
                  <a:srgbClr val="464646"/>
                </a:solidFill>
                <a:latin typeface="Calibri"/>
                <a:cs typeface="Calibri"/>
              </a:rPr>
              <a:t> </a:t>
            </a:r>
            <a:r>
              <a:rPr sz="1100" dirty="0">
                <a:solidFill>
                  <a:srgbClr val="464646"/>
                </a:solidFill>
                <a:latin typeface="Calibri"/>
                <a:cs typeface="Calibri"/>
              </a:rPr>
              <a:t>clothing,</a:t>
            </a:r>
            <a:r>
              <a:rPr sz="1100" spc="-30" dirty="0">
                <a:solidFill>
                  <a:srgbClr val="464646"/>
                </a:solidFill>
                <a:latin typeface="Calibri"/>
                <a:cs typeface="Calibri"/>
              </a:rPr>
              <a:t> </a:t>
            </a:r>
            <a:r>
              <a:rPr sz="1100" dirty="0">
                <a:solidFill>
                  <a:srgbClr val="464646"/>
                </a:solidFill>
                <a:latin typeface="Calibri"/>
                <a:cs typeface="Calibri"/>
              </a:rPr>
              <a:t>and</a:t>
            </a:r>
            <a:r>
              <a:rPr sz="1100" spc="-10" dirty="0">
                <a:solidFill>
                  <a:srgbClr val="464646"/>
                </a:solidFill>
                <a:latin typeface="Calibri"/>
                <a:cs typeface="Calibri"/>
              </a:rPr>
              <a:t> </a:t>
            </a:r>
            <a:r>
              <a:rPr sz="1100" dirty="0">
                <a:solidFill>
                  <a:srgbClr val="464646"/>
                </a:solidFill>
                <a:latin typeface="Calibri"/>
                <a:cs typeface="Calibri"/>
              </a:rPr>
              <a:t>food.</a:t>
            </a:r>
            <a:r>
              <a:rPr sz="1100" spc="-20" dirty="0">
                <a:solidFill>
                  <a:srgbClr val="464646"/>
                </a:solidFill>
                <a:latin typeface="Calibri"/>
                <a:cs typeface="Calibri"/>
              </a:rPr>
              <a:t> </a:t>
            </a:r>
            <a:r>
              <a:rPr sz="1100" dirty="0">
                <a:solidFill>
                  <a:srgbClr val="464646"/>
                </a:solidFill>
                <a:latin typeface="Calibri"/>
                <a:cs typeface="Calibri"/>
              </a:rPr>
              <a:t>All</a:t>
            </a:r>
            <a:r>
              <a:rPr sz="1100" spc="10" dirty="0">
                <a:solidFill>
                  <a:srgbClr val="464646"/>
                </a:solidFill>
                <a:latin typeface="Calibri"/>
                <a:cs typeface="Calibri"/>
              </a:rPr>
              <a:t> </a:t>
            </a:r>
            <a:r>
              <a:rPr sz="1100" dirty="0">
                <a:solidFill>
                  <a:srgbClr val="464646"/>
                </a:solidFill>
                <a:latin typeface="Calibri"/>
                <a:cs typeface="Calibri"/>
              </a:rPr>
              <a:t>products</a:t>
            </a:r>
            <a:r>
              <a:rPr sz="1100" spc="-35" dirty="0">
                <a:solidFill>
                  <a:srgbClr val="464646"/>
                </a:solidFill>
                <a:latin typeface="Calibri"/>
                <a:cs typeface="Calibri"/>
              </a:rPr>
              <a:t> </a:t>
            </a:r>
            <a:r>
              <a:rPr sz="1100" dirty="0">
                <a:solidFill>
                  <a:srgbClr val="464646"/>
                </a:solidFill>
                <a:latin typeface="Calibri"/>
                <a:cs typeface="Calibri"/>
              </a:rPr>
              <a:t>are customized</a:t>
            </a:r>
            <a:r>
              <a:rPr sz="1100" spc="-35" dirty="0">
                <a:solidFill>
                  <a:srgbClr val="464646"/>
                </a:solidFill>
                <a:latin typeface="Calibri"/>
                <a:cs typeface="Calibri"/>
              </a:rPr>
              <a:t> </a:t>
            </a:r>
            <a:r>
              <a:rPr sz="1100" dirty="0">
                <a:solidFill>
                  <a:srgbClr val="464646"/>
                </a:solidFill>
                <a:latin typeface="Calibri"/>
                <a:cs typeface="Calibri"/>
              </a:rPr>
              <a:t>to</a:t>
            </a:r>
            <a:r>
              <a:rPr sz="1100" spc="-10" dirty="0">
                <a:solidFill>
                  <a:srgbClr val="464646"/>
                </a:solidFill>
                <a:latin typeface="Calibri"/>
                <a:cs typeface="Calibri"/>
              </a:rPr>
              <a:t> individual</a:t>
            </a:r>
            <a:r>
              <a:rPr sz="1100" spc="-20" dirty="0">
                <a:solidFill>
                  <a:srgbClr val="464646"/>
                </a:solidFill>
                <a:latin typeface="Calibri"/>
                <a:cs typeface="Calibri"/>
              </a:rPr>
              <a:t> </a:t>
            </a:r>
            <a:r>
              <a:rPr sz="1100" dirty="0">
                <a:solidFill>
                  <a:srgbClr val="464646"/>
                </a:solidFill>
                <a:latin typeface="Calibri"/>
                <a:cs typeface="Calibri"/>
              </a:rPr>
              <a:t>consumer</a:t>
            </a:r>
            <a:r>
              <a:rPr sz="1100" spc="-30" dirty="0">
                <a:solidFill>
                  <a:srgbClr val="464646"/>
                </a:solidFill>
                <a:latin typeface="Calibri"/>
                <a:cs typeface="Calibri"/>
              </a:rPr>
              <a:t> </a:t>
            </a:r>
            <a:r>
              <a:rPr sz="1100" spc="-10" dirty="0">
                <a:solidFill>
                  <a:srgbClr val="464646"/>
                </a:solidFill>
                <a:latin typeface="Calibri"/>
                <a:cs typeface="Calibri"/>
              </a:rPr>
              <a:t>preferences.</a:t>
            </a:r>
            <a:endParaRPr sz="1100">
              <a:latin typeface="Calibri"/>
              <a:cs typeface="Calibri"/>
            </a:endParaRPr>
          </a:p>
        </p:txBody>
      </p:sp>
      <p:sp>
        <p:nvSpPr>
          <p:cNvPr id="27" name="object 27"/>
          <p:cNvSpPr/>
          <p:nvPr/>
        </p:nvSpPr>
        <p:spPr>
          <a:xfrm>
            <a:off x="720229" y="6261595"/>
            <a:ext cx="734060" cy="201930"/>
          </a:xfrm>
          <a:custGeom>
            <a:avLst/>
            <a:gdLst/>
            <a:ahLst/>
            <a:cxnLst/>
            <a:rect l="l" t="t" r="r" b="b"/>
            <a:pathLst>
              <a:path w="734060" h="201929">
                <a:moveTo>
                  <a:pt x="733615" y="0"/>
                </a:moveTo>
                <a:lnTo>
                  <a:pt x="0" y="0"/>
                </a:lnTo>
                <a:lnTo>
                  <a:pt x="0" y="201777"/>
                </a:lnTo>
                <a:lnTo>
                  <a:pt x="733615" y="201777"/>
                </a:lnTo>
                <a:lnTo>
                  <a:pt x="733615" y="0"/>
                </a:lnTo>
                <a:close/>
              </a:path>
            </a:pathLst>
          </a:custGeom>
          <a:solidFill>
            <a:srgbClr val="FFB600"/>
          </a:solidFill>
        </p:spPr>
        <p:txBody>
          <a:bodyPr wrap="square" lIns="0" tIns="0" rIns="0" bIns="0" rtlCol="0"/>
          <a:lstStyle/>
          <a:p>
            <a:endParaRPr/>
          </a:p>
        </p:txBody>
      </p:sp>
      <p:sp>
        <p:nvSpPr>
          <p:cNvPr id="28" name="object 28"/>
          <p:cNvSpPr txBox="1"/>
          <p:nvPr/>
        </p:nvSpPr>
        <p:spPr>
          <a:xfrm>
            <a:off x="720229" y="6261595"/>
            <a:ext cx="734060" cy="201930"/>
          </a:xfrm>
          <a:prstGeom prst="rect">
            <a:avLst/>
          </a:prstGeom>
        </p:spPr>
        <p:txBody>
          <a:bodyPr vert="horz" wrap="square" lIns="0" tIns="15240" rIns="0" bIns="0" rtlCol="0">
            <a:spAutoFit/>
          </a:bodyPr>
          <a:lstStyle/>
          <a:p>
            <a:pPr marL="109220">
              <a:lnSpc>
                <a:spcPct val="100000"/>
              </a:lnSpc>
              <a:spcBef>
                <a:spcPts val="120"/>
              </a:spcBef>
            </a:pPr>
            <a:r>
              <a:rPr sz="1050" b="1" spc="45" dirty="0">
                <a:latin typeface="함초롬돋움"/>
                <a:cs typeface="함초롬돋움"/>
              </a:rPr>
              <a:t>Prompt</a:t>
            </a:r>
            <a:endParaRPr sz="1050">
              <a:latin typeface="함초롬돋움"/>
              <a:cs typeface="함초롬돋움"/>
            </a:endParaRPr>
          </a:p>
        </p:txBody>
      </p:sp>
      <p:grpSp>
        <p:nvGrpSpPr>
          <p:cNvPr id="29" name="object 29"/>
          <p:cNvGrpSpPr/>
          <p:nvPr/>
        </p:nvGrpSpPr>
        <p:grpSpPr>
          <a:xfrm>
            <a:off x="720229" y="6463373"/>
            <a:ext cx="608330" cy="384175"/>
            <a:chOff x="720229" y="6463373"/>
            <a:chExt cx="608330" cy="384175"/>
          </a:xfrm>
        </p:grpSpPr>
        <p:sp>
          <p:nvSpPr>
            <p:cNvPr id="30" name="object 30"/>
            <p:cNvSpPr/>
            <p:nvPr/>
          </p:nvSpPr>
          <p:spPr>
            <a:xfrm>
              <a:off x="931837" y="6463373"/>
              <a:ext cx="396875" cy="384175"/>
            </a:xfrm>
            <a:custGeom>
              <a:avLst/>
              <a:gdLst/>
              <a:ahLst/>
              <a:cxnLst/>
              <a:rect l="l" t="t" r="r" b="b"/>
              <a:pathLst>
                <a:path w="396875" h="384175">
                  <a:moveTo>
                    <a:pt x="396405" y="0"/>
                  </a:moveTo>
                  <a:lnTo>
                    <a:pt x="0" y="0"/>
                  </a:lnTo>
                  <a:lnTo>
                    <a:pt x="0" y="383908"/>
                  </a:lnTo>
                  <a:lnTo>
                    <a:pt x="396405" y="383908"/>
                  </a:lnTo>
                  <a:lnTo>
                    <a:pt x="396405" y="0"/>
                  </a:lnTo>
                  <a:close/>
                </a:path>
              </a:pathLst>
            </a:custGeom>
            <a:solidFill>
              <a:srgbClr val="DB526A"/>
            </a:solidFill>
          </p:spPr>
          <p:txBody>
            <a:bodyPr wrap="square" lIns="0" tIns="0" rIns="0" bIns="0" rtlCol="0"/>
            <a:lstStyle/>
            <a:p>
              <a:endParaRPr/>
            </a:p>
          </p:txBody>
        </p:sp>
        <p:sp>
          <p:nvSpPr>
            <p:cNvPr id="31" name="object 31"/>
            <p:cNvSpPr/>
            <p:nvPr/>
          </p:nvSpPr>
          <p:spPr>
            <a:xfrm>
              <a:off x="987170" y="6516040"/>
              <a:ext cx="287655" cy="277495"/>
            </a:xfrm>
            <a:custGeom>
              <a:avLst/>
              <a:gdLst/>
              <a:ahLst/>
              <a:cxnLst/>
              <a:rect l="l" t="t" r="r" b="b"/>
              <a:pathLst>
                <a:path w="287655" h="277495">
                  <a:moveTo>
                    <a:pt x="287197" y="0"/>
                  </a:moveTo>
                  <a:lnTo>
                    <a:pt x="0" y="0"/>
                  </a:lnTo>
                  <a:lnTo>
                    <a:pt x="0" y="277152"/>
                  </a:lnTo>
                  <a:lnTo>
                    <a:pt x="287197" y="277152"/>
                  </a:lnTo>
                  <a:lnTo>
                    <a:pt x="287197" y="265137"/>
                  </a:lnTo>
                  <a:lnTo>
                    <a:pt x="12420" y="265137"/>
                  </a:lnTo>
                  <a:lnTo>
                    <a:pt x="12420" y="146583"/>
                  </a:lnTo>
                  <a:lnTo>
                    <a:pt x="29067" y="146583"/>
                  </a:lnTo>
                  <a:lnTo>
                    <a:pt x="21526" y="138582"/>
                  </a:lnTo>
                  <a:lnTo>
                    <a:pt x="29076" y="130568"/>
                  </a:lnTo>
                  <a:lnTo>
                    <a:pt x="12420" y="130568"/>
                  </a:lnTo>
                  <a:lnTo>
                    <a:pt x="12420" y="11214"/>
                  </a:lnTo>
                  <a:lnTo>
                    <a:pt x="287197" y="11214"/>
                  </a:lnTo>
                  <a:lnTo>
                    <a:pt x="287197" y="0"/>
                  </a:lnTo>
                  <a:close/>
                </a:path>
                <a:path w="287655" h="277495">
                  <a:moveTo>
                    <a:pt x="287197" y="146583"/>
                  </a:moveTo>
                  <a:lnTo>
                    <a:pt x="274789" y="146583"/>
                  </a:lnTo>
                  <a:lnTo>
                    <a:pt x="274789" y="265137"/>
                  </a:lnTo>
                  <a:lnTo>
                    <a:pt x="287197" y="265137"/>
                  </a:lnTo>
                  <a:lnTo>
                    <a:pt x="287197" y="146583"/>
                  </a:lnTo>
                  <a:close/>
                </a:path>
                <a:path w="287655" h="277495">
                  <a:moveTo>
                    <a:pt x="29067" y="146583"/>
                  </a:moveTo>
                  <a:lnTo>
                    <a:pt x="12420" y="146583"/>
                  </a:lnTo>
                  <a:lnTo>
                    <a:pt x="17980" y="152643"/>
                  </a:lnTo>
                  <a:lnTo>
                    <a:pt x="48006" y="181025"/>
                  </a:lnTo>
                  <a:lnTo>
                    <a:pt x="96011" y="210269"/>
                  </a:lnTo>
                  <a:lnTo>
                    <a:pt x="144017" y="220281"/>
                  </a:lnTo>
                  <a:lnTo>
                    <a:pt x="167384" y="217753"/>
                  </a:lnTo>
                  <a:lnTo>
                    <a:pt x="191295" y="210269"/>
                  </a:lnTo>
                  <a:lnTo>
                    <a:pt x="195214" y="208267"/>
                  </a:lnTo>
                  <a:lnTo>
                    <a:pt x="144017" y="208267"/>
                  </a:lnTo>
                  <a:lnTo>
                    <a:pt x="101484" y="199406"/>
                  </a:lnTo>
                  <a:lnTo>
                    <a:pt x="65079" y="178830"/>
                  </a:lnTo>
                  <a:lnTo>
                    <a:pt x="37520" y="155551"/>
                  </a:lnTo>
                  <a:lnTo>
                    <a:pt x="29067" y="146583"/>
                  </a:lnTo>
                  <a:close/>
                </a:path>
                <a:path w="287655" h="277495">
                  <a:moveTo>
                    <a:pt x="195214" y="68884"/>
                  </a:moveTo>
                  <a:lnTo>
                    <a:pt x="144017" y="68884"/>
                  </a:lnTo>
                  <a:lnTo>
                    <a:pt x="186072" y="77746"/>
                  </a:lnTo>
                  <a:lnTo>
                    <a:pt x="222229" y="98323"/>
                  </a:lnTo>
                  <a:lnTo>
                    <a:pt x="249697" y="121605"/>
                  </a:lnTo>
                  <a:lnTo>
                    <a:pt x="265684" y="138582"/>
                  </a:lnTo>
                  <a:lnTo>
                    <a:pt x="249697" y="155551"/>
                  </a:lnTo>
                  <a:lnTo>
                    <a:pt x="222229" y="178830"/>
                  </a:lnTo>
                  <a:lnTo>
                    <a:pt x="186072" y="199406"/>
                  </a:lnTo>
                  <a:lnTo>
                    <a:pt x="144017" y="208267"/>
                  </a:lnTo>
                  <a:lnTo>
                    <a:pt x="195214" y="208267"/>
                  </a:lnTo>
                  <a:lnTo>
                    <a:pt x="239191" y="181025"/>
                  </a:lnTo>
                  <a:lnTo>
                    <a:pt x="269229" y="152643"/>
                  </a:lnTo>
                  <a:lnTo>
                    <a:pt x="274789" y="146583"/>
                  </a:lnTo>
                  <a:lnTo>
                    <a:pt x="287197" y="146583"/>
                  </a:lnTo>
                  <a:lnTo>
                    <a:pt x="287197" y="130568"/>
                  </a:lnTo>
                  <a:lnTo>
                    <a:pt x="274789" y="130568"/>
                  </a:lnTo>
                  <a:lnTo>
                    <a:pt x="269229" y="124058"/>
                  </a:lnTo>
                  <a:lnTo>
                    <a:pt x="261339" y="115747"/>
                  </a:lnTo>
                  <a:lnTo>
                    <a:pt x="251274" y="106237"/>
                  </a:lnTo>
                  <a:lnTo>
                    <a:pt x="239191" y="96126"/>
                  </a:lnTo>
                  <a:lnTo>
                    <a:pt x="215360" y="79175"/>
                  </a:lnTo>
                  <a:lnTo>
                    <a:pt x="195214" y="68884"/>
                  </a:lnTo>
                  <a:close/>
                </a:path>
                <a:path w="287655" h="277495">
                  <a:moveTo>
                    <a:pt x="144017" y="76898"/>
                  </a:moveTo>
                  <a:lnTo>
                    <a:pt x="118918" y="81691"/>
                  </a:lnTo>
                  <a:lnTo>
                    <a:pt x="98396" y="94819"/>
                  </a:lnTo>
                  <a:lnTo>
                    <a:pt x="84546" y="114408"/>
                  </a:lnTo>
                  <a:lnTo>
                    <a:pt x="79463" y="138582"/>
                  </a:lnTo>
                  <a:lnTo>
                    <a:pt x="84546" y="162411"/>
                  </a:lnTo>
                  <a:lnTo>
                    <a:pt x="98396" y="182033"/>
                  </a:lnTo>
                  <a:lnTo>
                    <a:pt x="118918" y="195348"/>
                  </a:lnTo>
                  <a:lnTo>
                    <a:pt x="144017" y="200253"/>
                  </a:lnTo>
                  <a:lnTo>
                    <a:pt x="168639" y="195348"/>
                  </a:lnTo>
                  <a:lnTo>
                    <a:pt x="179466" y="188239"/>
                  </a:lnTo>
                  <a:lnTo>
                    <a:pt x="137401" y="188239"/>
                  </a:lnTo>
                  <a:lnTo>
                    <a:pt x="120988" y="183271"/>
                  </a:lnTo>
                  <a:lnTo>
                    <a:pt x="107291" y="173721"/>
                  </a:lnTo>
                  <a:lnTo>
                    <a:pt x="97473" y="160416"/>
                  </a:lnTo>
                  <a:lnTo>
                    <a:pt x="92697" y="144183"/>
                  </a:lnTo>
                  <a:lnTo>
                    <a:pt x="206555" y="144183"/>
                  </a:lnTo>
                  <a:lnTo>
                    <a:pt x="207746" y="138582"/>
                  </a:lnTo>
                  <a:lnTo>
                    <a:pt x="206401" y="132168"/>
                  </a:lnTo>
                  <a:lnTo>
                    <a:pt x="92697" y="132168"/>
                  </a:lnTo>
                  <a:lnTo>
                    <a:pt x="97473" y="116285"/>
                  </a:lnTo>
                  <a:lnTo>
                    <a:pt x="107291" y="103030"/>
                  </a:lnTo>
                  <a:lnTo>
                    <a:pt x="120988" y="93530"/>
                  </a:lnTo>
                  <a:lnTo>
                    <a:pt x="137401" y="88912"/>
                  </a:lnTo>
                  <a:lnTo>
                    <a:pt x="179793" y="88912"/>
                  </a:lnTo>
                  <a:lnTo>
                    <a:pt x="168639" y="81691"/>
                  </a:lnTo>
                  <a:lnTo>
                    <a:pt x="144017" y="76898"/>
                  </a:lnTo>
                  <a:close/>
                </a:path>
                <a:path w="287655" h="277495">
                  <a:moveTo>
                    <a:pt x="149809" y="144183"/>
                  </a:moveTo>
                  <a:lnTo>
                    <a:pt x="137401" y="144183"/>
                  </a:lnTo>
                  <a:lnTo>
                    <a:pt x="137401" y="188239"/>
                  </a:lnTo>
                  <a:lnTo>
                    <a:pt x="149809" y="188239"/>
                  </a:lnTo>
                  <a:lnTo>
                    <a:pt x="149809" y="144183"/>
                  </a:lnTo>
                  <a:close/>
                </a:path>
                <a:path w="287655" h="277495">
                  <a:moveTo>
                    <a:pt x="206555" y="144183"/>
                  </a:moveTo>
                  <a:lnTo>
                    <a:pt x="194500" y="144183"/>
                  </a:lnTo>
                  <a:lnTo>
                    <a:pt x="189732" y="160416"/>
                  </a:lnTo>
                  <a:lnTo>
                    <a:pt x="179917" y="173721"/>
                  </a:lnTo>
                  <a:lnTo>
                    <a:pt x="166221" y="183271"/>
                  </a:lnTo>
                  <a:lnTo>
                    <a:pt x="149809" y="188239"/>
                  </a:lnTo>
                  <a:lnTo>
                    <a:pt x="179466" y="188239"/>
                  </a:lnTo>
                  <a:lnTo>
                    <a:pt x="188917" y="182033"/>
                  </a:lnTo>
                  <a:lnTo>
                    <a:pt x="202677" y="162411"/>
                  </a:lnTo>
                  <a:lnTo>
                    <a:pt x="206555" y="144183"/>
                  </a:lnTo>
                  <a:close/>
                </a:path>
                <a:path w="287655" h="277495">
                  <a:moveTo>
                    <a:pt x="149809" y="88912"/>
                  </a:moveTo>
                  <a:lnTo>
                    <a:pt x="137401" y="88912"/>
                  </a:lnTo>
                  <a:lnTo>
                    <a:pt x="137401" y="132168"/>
                  </a:lnTo>
                  <a:lnTo>
                    <a:pt x="149809" y="132168"/>
                  </a:lnTo>
                  <a:lnTo>
                    <a:pt x="149809" y="88912"/>
                  </a:lnTo>
                  <a:close/>
                </a:path>
                <a:path w="287655" h="277495">
                  <a:moveTo>
                    <a:pt x="179793" y="88912"/>
                  </a:moveTo>
                  <a:lnTo>
                    <a:pt x="149809" y="88912"/>
                  </a:lnTo>
                  <a:lnTo>
                    <a:pt x="166221" y="93530"/>
                  </a:lnTo>
                  <a:lnTo>
                    <a:pt x="179917" y="103030"/>
                  </a:lnTo>
                  <a:lnTo>
                    <a:pt x="189732" y="116285"/>
                  </a:lnTo>
                  <a:lnTo>
                    <a:pt x="194500" y="132168"/>
                  </a:lnTo>
                  <a:lnTo>
                    <a:pt x="206401" y="132168"/>
                  </a:lnTo>
                  <a:lnTo>
                    <a:pt x="202677" y="114408"/>
                  </a:lnTo>
                  <a:lnTo>
                    <a:pt x="188917" y="94819"/>
                  </a:lnTo>
                  <a:lnTo>
                    <a:pt x="179793" y="88912"/>
                  </a:lnTo>
                  <a:close/>
                </a:path>
                <a:path w="287655" h="277495">
                  <a:moveTo>
                    <a:pt x="144017" y="56870"/>
                  </a:moveTo>
                  <a:lnTo>
                    <a:pt x="96011" y="66882"/>
                  </a:lnTo>
                  <a:lnTo>
                    <a:pt x="48006" y="96126"/>
                  </a:lnTo>
                  <a:lnTo>
                    <a:pt x="17980" y="124058"/>
                  </a:lnTo>
                  <a:lnTo>
                    <a:pt x="12420" y="130568"/>
                  </a:lnTo>
                  <a:lnTo>
                    <a:pt x="29076" y="130568"/>
                  </a:lnTo>
                  <a:lnTo>
                    <a:pt x="37520" y="121605"/>
                  </a:lnTo>
                  <a:lnTo>
                    <a:pt x="65079" y="98323"/>
                  </a:lnTo>
                  <a:lnTo>
                    <a:pt x="101484" y="77746"/>
                  </a:lnTo>
                  <a:lnTo>
                    <a:pt x="144017" y="68884"/>
                  </a:lnTo>
                  <a:lnTo>
                    <a:pt x="195214" y="68884"/>
                  </a:lnTo>
                  <a:lnTo>
                    <a:pt x="191295" y="66882"/>
                  </a:lnTo>
                  <a:lnTo>
                    <a:pt x="167384" y="59398"/>
                  </a:lnTo>
                  <a:lnTo>
                    <a:pt x="144017" y="56870"/>
                  </a:lnTo>
                  <a:close/>
                </a:path>
                <a:path w="287655" h="277495">
                  <a:moveTo>
                    <a:pt x="287197" y="11214"/>
                  </a:moveTo>
                  <a:lnTo>
                    <a:pt x="274789" y="11214"/>
                  </a:lnTo>
                  <a:lnTo>
                    <a:pt x="274789" y="130568"/>
                  </a:lnTo>
                  <a:lnTo>
                    <a:pt x="287197" y="130568"/>
                  </a:lnTo>
                  <a:lnTo>
                    <a:pt x="287197" y="11214"/>
                  </a:lnTo>
                  <a:close/>
                </a:path>
              </a:pathLst>
            </a:custGeom>
            <a:solidFill>
              <a:srgbClr val="FFFFFF"/>
            </a:solidFill>
          </p:spPr>
          <p:txBody>
            <a:bodyPr wrap="square" lIns="0" tIns="0" rIns="0" bIns="0" rtlCol="0"/>
            <a:lstStyle/>
            <a:p>
              <a:endParaRPr/>
            </a:p>
          </p:txBody>
        </p:sp>
        <p:pic>
          <p:nvPicPr>
            <p:cNvPr id="32" name="object 32"/>
            <p:cNvPicPr/>
            <p:nvPr/>
          </p:nvPicPr>
          <p:blipFill>
            <a:blip r:embed="rId8" cstate="print"/>
            <a:stretch>
              <a:fillRect/>
            </a:stretch>
          </p:blipFill>
          <p:spPr>
            <a:xfrm>
              <a:off x="720229" y="6463373"/>
              <a:ext cx="211620" cy="383908"/>
            </a:xfrm>
            <a:prstGeom prst="rect">
              <a:avLst/>
            </a:prstGeom>
          </p:spPr>
        </p:pic>
      </p:grpSp>
      <p:sp>
        <p:nvSpPr>
          <p:cNvPr id="34" name="object 34"/>
          <p:cNvSpPr txBox="1"/>
          <p:nvPr/>
        </p:nvSpPr>
        <p:spPr>
          <a:xfrm>
            <a:off x="6884142" y="10168014"/>
            <a:ext cx="153670" cy="191135"/>
          </a:xfrm>
          <a:prstGeom prst="rect">
            <a:avLst/>
          </a:prstGeom>
        </p:spPr>
        <p:txBody>
          <a:bodyPr vert="horz" wrap="square" lIns="0" tIns="30480" rIns="0" bIns="0" rtlCol="0">
            <a:spAutoFit/>
          </a:bodyPr>
          <a:lstStyle/>
          <a:p>
            <a:pPr marL="12700">
              <a:lnSpc>
                <a:spcPct val="100000"/>
              </a:lnSpc>
              <a:spcBef>
                <a:spcPts val="240"/>
              </a:spcBef>
            </a:pPr>
            <a:r>
              <a:rPr sz="900" spc="-25" dirty="0">
                <a:solidFill>
                  <a:srgbClr val="FFFFFF"/>
                </a:solidFill>
                <a:latin typeface="함초롬돋움"/>
                <a:cs typeface="함초롬돋움"/>
              </a:rPr>
              <a:t>23</a:t>
            </a:r>
            <a:endParaRPr sz="900">
              <a:latin typeface="함초롬돋움"/>
              <a:cs typeface="함초롬돋움"/>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446532"/>
            <a:ext cx="7775575" cy="958215"/>
            <a:chOff x="0" y="446532"/>
            <a:chExt cx="7775575" cy="958215"/>
          </a:xfrm>
        </p:grpSpPr>
        <p:pic>
          <p:nvPicPr>
            <p:cNvPr id="3" name="object 3"/>
            <p:cNvPicPr/>
            <p:nvPr/>
          </p:nvPicPr>
          <p:blipFill>
            <a:blip r:embed="rId2" cstate="print"/>
            <a:stretch>
              <a:fillRect/>
            </a:stretch>
          </p:blipFill>
          <p:spPr>
            <a:xfrm>
              <a:off x="5437568" y="1010943"/>
              <a:ext cx="269875" cy="285750"/>
            </a:xfrm>
            <a:prstGeom prst="rect">
              <a:avLst/>
            </a:prstGeom>
          </p:spPr>
        </p:pic>
        <p:pic>
          <p:nvPicPr>
            <p:cNvPr id="4" name="object 4"/>
            <p:cNvPicPr/>
            <p:nvPr/>
          </p:nvPicPr>
          <p:blipFill>
            <a:blip r:embed="rId2" cstate="print"/>
            <a:stretch>
              <a:fillRect/>
            </a:stretch>
          </p:blipFill>
          <p:spPr>
            <a:xfrm>
              <a:off x="6030404" y="1010943"/>
              <a:ext cx="269875" cy="285750"/>
            </a:xfrm>
            <a:prstGeom prst="rect">
              <a:avLst/>
            </a:prstGeom>
          </p:spPr>
        </p:pic>
      </p:grpSp>
      <p:grpSp>
        <p:nvGrpSpPr>
          <p:cNvPr id="5" name="object 5"/>
          <p:cNvGrpSpPr/>
          <p:nvPr/>
        </p:nvGrpSpPr>
        <p:grpSpPr>
          <a:xfrm>
            <a:off x="719137" y="8422106"/>
            <a:ext cx="6337300" cy="1470025"/>
            <a:chOff x="719137" y="8422106"/>
            <a:chExt cx="6337300" cy="1470025"/>
          </a:xfrm>
        </p:grpSpPr>
        <p:sp>
          <p:nvSpPr>
            <p:cNvPr id="6" name="object 6"/>
            <p:cNvSpPr/>
            <p:nvPr/>
          </p:nvSpPr>
          <p:spPr>
            <a:xfrm>
              <a:off x="719137" y="8422106"/>
              <a:ext cx="6337300" cy="1470025"/>
            </a:xfrm>
            <a:custGeom>
              <a:avLst/>
              <a:gdLst/>
              <a:ahLst/>
              <a:cxnLst/>
              <a:rect l="l" t="t" r="r" b="b"/>
              <a:pathLst>
                <a:path w="6337300" h="1470025">
                  <a:moveTo>
                    <a:pt x="6337300" y="0"/>
                  </a:moveTo>
                  <a:lnTo>
                    <a:pt x="0" y="0"/>
                  </a:lnTo>
                  <a:lnTo>
                    <a:pt x="0" y="1469605"/>
                  </a:lnTo>
                  <a:lnTo>
                    <a:pt x="6337300" y="1469605"/>
                  </a:lnTo>
                  <a:lnTo>
                    <a:pt x="6337300" y="0"/>
                  </a:lnTo>
                  <a:close/>
                </a:path>
              </a:pathLst>
            </a:custGeom>
            <a:solidFill>
              <a:srgbClr val="E4E4E4"/>
            </a:solidFill>
          </p:spPr>
          <p:txBody>
            <a:bodyPr wrap="square" lIns="0" tIns="0" rIns="0" bIns="0" rtlCol="0"/>
            <a:lstStyle/>
            <a:p>
              <a:endParaRPr/>
            </a:p>
          </p:txBody>
        </p:sp>
        <p:sp>
          <p:nvSpPr>
            <p:cNvPr id="7" name="object 7"/>
            <p:cNvSpPr/>
            <p:nvPr/>
          </p:nvSpPr>
          <p:spPr>
            <a:xfrm>
              <a:off x="837158" y="8550783"/>
              <a:ext cx="1235075" cy="692150"/>
            </a:xfrm>
            <a:custGeom>
              <a:avLst/>
              <a:gdLst/>
              <a:ahLst/>
              <a:cxnLst/>
              <a:rect l="l" t="t" r="r" b="b"/>
              <a:pathLst>
                <a:path w="1235075" h="692150">
                  <a:moveTo>
                    <a:pt x="1234528" y="0"/>
                  </a:moveTo>
                  <a:lnTo>
                    <a:pt x="0" y="0"/>
                  </a:lnTo>
                  <a:lnTo>
                    <a:pt x="0" y="692061"/>
                  </a:lnTo>
                  <a:lnTo>
                    <a:pt x="1234528" y="692061"/>
                  </a:lnTo>
                  <a:lnTo>
                    <a:pt x="1234528" y="0"/>
                  </a:lnTo>
                  <a:close/>
                </a:path>
              </a:pathLst>
            </a:custGeom>
            <a:solidFill>
              <a:srgbClr val="FFFFFF"/>
            </a:solidFill>
          </p:spPr>
          <p:txBody>
            <a:bodyPr wrap="square" lIns="0" tIns="0" rIns="0" bIns="0" rtlCol="0"/>
            <a:lstStyle/>
            <a:p>
              <a:endParaRPr/>
            </a:p>
          </p:txBody>
        </p:sp>
        <p:pic>
          <p:nvPicPr>
            <p:cNvPr id="8" name="object 8"/>
            <p:cNvPicPr/>
            <p:nvPr/>
          </p:nvPicPr>
          <p:blipFill>
            <a:blip r:embed="rId3" cstate="print"/>
            <a:stretch>
              <a:fillRect/>
            </a:stretch>
          </p:blipFill>
          <p:spPr>
            <a:xfrm>
              <a:off x="2993287" y="9037785"/>
              <a:ext cx="117474" cy="123824"/>
            </a:xfrm>
            <a:prstGeom prst="rect">
              <a:avLst/>
            </a:prstGeom>
          </p:spPr>
        </p:pic>
        <p:pic>
          <p:nvPicPr>
            <p:cNvPr id="9" name="object 9"/>
            <p:cNvPicPr/>
            <p:nvPr/>
          </p:nvPicPr>
          <p:blipFill>
            <a:blip r:embed="rId4" cstate="print"/>
            <a:stretch>
              <a:fillRect/>
            </a:stretch>
          </p:blipFill>
          <p:spPr>
            <a:xfrm>
              <a:off x="2970578" y="9213069"/>
              <a:ext cx="101599" cy="123824"/>
            </a:xfrm>
            <a:prstGeom prst="rect">
              <a:avLst/>
            </a:prstGeom>
          </p:spPr>
        </p:pic>
        <p:pic>
          <p:nvPicPr>
            <p:cNvPr id="10" name="object 10"/>
            <p:cNvPicPr/>
            <p:nvPr/>
          </p:nvPicPr>
          <p:blipFill>
            <a:blip r:embed="rId4" cstate="print"/>
            <a:stretch>
              <a:fillRect/>
            </a:stretch>
          </p:blipFill>
          <p:spPr>
            <a:xfrm>
              <a:off x="4089206" y="9213069"/>
              <a:ext cx="101599" cy="123824"/>
            </a:xfrm>
            <a:prstGeom prst="rect">
              <a:avLst/>
            </a:prstGeom>
          </p:spPr>
        </p:pic>
      </p:grpSp>
      <p:sp>
        <p:nvSpPr>
          <p:cNvPr id="11" name="object 11"/>
          <p:cNvSpPr txBox="1">
            <a:spLocks noGrp="1"/>
          </p:cNvSpPr>
          <p:nvPr>
            <p:ph type="title"/>
          </p:nvPr>
        </p:nvSpPr>
        <p:spPr>
          <a:xfrm>
            <a:off x="706437" y="950617"/>
            <a:ext cx="5869940" cy="391160"/>
          </a:xfrm>
          <a:prstGeom prst="rect">
            <a:avLst/>
          </a:prstGeom>
        </p:spPr>
        <p:txBody>
          <a:bodyPr vert="horz" wrap="square" lIns="0" tIns="12700" rIns="0" bIns="0" rtlCol="0">
            <a:spAutoFit/>
          </a:bodyPr>
          <a:lstStyle/>
          <a:p>
            <a:pPr marL="12700">
              <a:lnSpc>
                <a:spcPct val="100000"/>
              </a:lnSpc>
              <a:spcBef>
                <a:spcPts val="100"/>
              </a:spcBef>
              <a:tabLst>
                <a:tab pos="5588635" algn="l"/>
              </a:tabLst>
            </a:pPr>
            <a:r>
              <a:rPr sz="2400" spc="-90" dirty="0">
                <a:solidFill>
                  <a:srgbClr val="FFB600"/>
                </a:solidFill>
              </a:rPr>
              <a:t>In-</a:t>
            </a:r>
            <a:r>
              <a:rPr sz="2400" spc="-355" dirty="0">
                <a:solidFill>
                  <a:srgbClr val="FFB600"/>
                </a:solidFill>
              </a:rPr>
              <a:t> </a:t>
            </a:r>
            <a:r>
              <a:rPr sz="2400" spc="-35" dirty="0">
                <a:solidFill>
                  <a:srgbClr val="FFB600"/>
                </a:solidFill>
              </a:rPr>
              <a:t>AI</a:t>
            </a:r>
            <a:r>
              <a:rPr sz="2400" spc="-340" dirty="0">
                <a:solidFill>
                  <a:srgbClr val="FFB600"/>
                </a:solidFill>
              </a:rPr>
              <a:t> </a:t>
            </a:r>
            <a:r>
              <a:rPr sz="2400" spc="90" dirty="0"/>
              <a:t>(2)</a:t>
            </a:r>
            <a:r>
              <a:rPr sz="2400" spc="-330" dirty="0"/>
              <a:t> </a:t>
            </a:r>
            <a:r>
              <a:rPr sz="2400" spc="-55" dirty="0"/>
              <a:t>Business</a:t>
            </a:r>
            <a:r>
              <a:rPr sz="2400" spc="-370" dirty="0"/>
              <a:t> </a:t>
            </a:r>
            <a:r>
              <a:rPr sz="2400" dirty="0"/>
              <a:t>Model</a:t>
            </a:r>
            <a:r>
              <a:rPr sz="2400" spc="-360" dirty="0"/>
              <a:t> </a:t>
            </a:r>
            <a:r>
              <a:rPr sz="2400" spc="-195" dirty="0">
                <a:latin typeface="함초롬바탕"/>
                <a:cs typeface="함초롬바탕"/>
              </a:rPr>
              <a:t>혁신</a:t>
            </a:r>
            <a:r>
              <a:rPr sz="2400" spc="-325" dirty="0">
                <a:latin typeface="함초롬바탕"/>
                <a:cs typeface="함초롬바탕"/>
              </a:rPr>
              <a:t> </a:t>
            </a:r>
            <a:r>
              <a:rPr sz="2400" spc="-229" dirty="0"/>
              <a:t>-</a:t>
            </a:r>
            <a:r>
              <a:rPr sz="2400" spc="-340" dirty="0"/>
              <a:t> </a:t>
            </a:r>
            <a:r>
              <a:rPr sz="2400" spc="-215" dirty="0">
                <a:latin typeface="함초롬바탕"/>
                <a:cs typeface="함초롬바탕"/>
              </a:rPr>
              <a:t>혁신</a:t>
            </a:r>
            <a:r>
              <a:rPr sz="2400" spc="-340" dirty="0">
                <a:latin typeface="함초롬바탕"/>
                <a:cs typeface="함초롬바탕"/>
              </a:rPr>
              <a:t> </a:t>
            </a:r>
            <a:r>
              <a:rPr sz="2400" spc="-50" dirty="0">
                <a:latin typeface="함초롬바탕"/>
                <a:cs typeface="함초롬바탕"/>
              </a:rPr>
              <a:t>수</a:t>
            </a:r>
            <a:r>
              <a:rPr sz="2400" dirty="0">
                <a:latin typeface="함초롬바탕"/>
                <a:cs typeface="함초롬바탕"/>
              </a:rPr>
              <a:t>	</a:t>
            </a:r>
            <a:r>
              <a:rPr sz="2400" spc="-170" dirty="0">
                <a:latin typeface="함초롬바탕"/>
                <a:cs typeface="함초롬바탕"/>
              </a:rPr>
              <a:t>작</a:t>
            </a:r>
            <a:endParaRPr sz="2400">
              <a:latin typeface="함초롬바탕"/>
              <a:cs typeface="함초롬바탕"/>
            </a:endParaRPr>
          </a:p>
        </p:txBody>
      </p:sp>
      <p:sp>
        <p:nvSpPr>
          <p:cNvPr id="12" name="object 12"/>
          <p:cNvSpPr txBox="1"/>
          <p:nvPr/>
        </p:nvSpPr>
        <p:spPr>
          <a:xfrm>
            <a:off x="706437" y="619475"/>
            <a:ext cx="287655" cy="177800"/>
          </a:xfrm>
          <a:prstGeom prst="rect">
            <a:avLst/>
          </a:prstGeom>
        </p:spPr>
        <p:txBody>
          <a:bodyPr vert="horz" wrap="square" lIns="0" tIns="12065" rIns="0" bIns="0" rtlCol="0">
            <a:spAutoFit/>
          </a:bodyPr>
          <a:lstStyle/>
          <a:p>
            <a:pPr marL="12700">
              <a:lnSpc>
                <a:spcPct val="100000"/>
              </a:lnSpc>
              <a:spcBef>
                <a:spcPts val="95"/>
              </a:spcBef>
            </a:pPr>
            <a:r>
              <a:rPr sz="1000" spc="-85" dirty="0">
                <a:solidFill>
                  <a:srgbClr val="DB526A"/>
                </a:solidFill>
                <a:latin typeface="함초롬돋움"/>
                <a:cs typeface="함초롬돋움"/>
              </a:rPr>
              <a:t>In-</a:t>
            </a:r>
            <a:r>
              <a:rPr sz="1000" spc="-165" dirty="0">
                <a:solidFill>
                  <a:srgbClr val="DB526A"/>
                </a:solidFill>
                <a:latin typeface="함초롬돋움"/>
                <a:cs typeface="함초롬돋움"/>
              </a:rPr>
              <a:t> </a:t>
            </a:r>
            <a:r>
              <a:rPr sz="1000" spc="-65" dirty="0">
                <a:solidFill>
                  <a:srgbClr val="DB526A"/>
                </a:solidFill>
                <a:latin typeface="함초롬돋움"/>
                <a:cs typeface="함초롬돋움"/>
              </a:rPr>
              <a:t>AI</a:t>
            </a:r>
            <a:endParaRPr sz="1000">
              <a:latin typeface="함초롬돋움"/>
              <a:cs typeface="함초롬돋움"/>
            </a:endParaRPr>
          </a:p>
        </p:txBody>
      </p:sp>
      <p:sp>
        <p:nvSpPr>
          <p:cNvPr id="18" name="object 18"/>
          <p:cNvSpPr txBox="1"/>
          <p:nvPr/>
        </p:nvSpPr>
        <p:spPr>
          <a:xfrm>
            <a:off x="706437" y="1697609"/>
            <a:ext cx="6380480" cy="859210"/>
          </a:xfrm>
          <a:prstGeom prst="rect">
            <a:avLst/>
          </a:prstGeom>
        </p:spPr>
        <p:txBody>
          <a:bodyPr vert="horz" wrap="square" lIns="0" tIns="30480" rIns="0" bIns="0" rtlCol="0">
            <a:spAutoFit/>
          </a:bodyPr>
          <a:lstStyle/>
          <a:p>
            <a:pPr marL="157480" indent="-144780">
              <a:lnSpc>
                <a:spcPct val="100000"/>
              </a:lnSpc>
              <a:spcBef>
                <a:spcPts val="240"/>
              </a:spcBef>
              <a:buClr>
                <a:srgbClr val="DB526A"/>
              </a:buClr>
              <a:buFont typeface="Arial"/>
              <a:buChar char="■"/>
              <a:tabLst>
                <a:tab pos="157480" algn="l"/>
                <a:tab pos="1213485" algn="l"/>
              </a:tabLst>
            </a:pPr>
            <a:r>
              <a:rPr sz="1200" spc="-65" dirty="0">
                <a:latin typeface="함초롬돋움"/>
                <a:cs typeface="함초롬돋움"/>
              </a:rPr>
              <a:t>CES</a:t>
            </a:r>
            <a:r>
              <a:rPr sz="1200" spc="-165" dirty="0">
                <a:latin typeface="함초롬돋움"/>
                <a:cs typeface="함초롬돋움"/>
              </a:rPr>
              <a:t> </a:t>
            </a:r>
            <a:r>
              <a:rPr sz="1200" spc="-50" dirty="0">
                <a:latin typeface="함초롬돋움"/>
                <a:cs typeface="함초롬돋움"/>
              </a:rPr>
              <a:t>2025</a:t>
            </a:r>
            <a:r>
              <a:rPr sz="1200" spc="-160" dirty="0">
                <a:latin typeface="함초롬돋움"/>
                <a:cs typeface="함초롬돋움"/>
              </a:rPr>
              <a:t> </a:t>
            </a:r>
            <a:r>
              <a:rPr sz="1200" spc="-25" dirty="0" err="1">
                <a:latin typeface="함초롬바탕"/>
                <a:cs typeface="함초롬바탕"/>
              </a:rPr>
              <a:t>혁신</a:t>
            </a:r>
            <a:r>
              <a:rPr lang="ko-KR" altLang="en-US" sz="1200" spc="-25" dirty="0">
                <a:latin typeface="함초롬바탕"/>
                <a:cs typeface="함초롬바탕"/>
              </a:rPr>
              <a:t>상</a:t>
            </a:r>
            <a:r>
              <a:rPr lang="ko-KR" altLang="en-US" sz="1200" spc="-105" dirty="0">
                <a:latin typeface="함초롬바탕"/>
                <a:cs typeface="함초롬바탕"/>
              </a:rPr>
              <a:t>수상</a:t>
            </a:r>
            <a:r>
              <a:rPr sz="1200" spc="-105" dirty="0">
                <a:latin typeface="함초롬바탕"/>
                <a:cs typeface="함초롬바탕"/>
              </a:rPr>
              <a:t></a:t>
            </a:r>
            <a:r>
              <a:rPr sz="1200" spc="-170" dirty="0">
                <a:latin typeface="함초롬바탕"/>
                <a:cs typeface="함초롬바탕"/>
              </a:rPr>
              <a:t> </a:t>
            </a:r>
            <a:r>
              <a:rPr sz="1200" spc="-105" dirty="0">
                <a:latin typeface="함초롬바탕"/>
                <a:cs typeface="함초롬바탕"/>
              </a:rPr>
              <a:t>부문</a:t>
            </a:r>
            <a:r>
              <a:rPr sz="1200" spc="-165" dirty="0">
                <a:latin typeface="함초롬바탕"/>
                <a:cs typeface="함초롬바탕"/>
              </a:rPr>
              <a:t> </a:t>
            </a:r>
            <a:r>
              <a:rPr sz="1200" spc="-75" dirty="0">
                <a:latin typeface="함초롬바탕"/>
                <a:cs typeface="함초롬바탕"/>
              </a:rPr>
              <a:t>중</a:t>
            </a:r>
            <a:r>
              <a:rPr sz="1200" spc="-165" dirty="0">
                <a:latin typeface="함초롬바탕"/>
                <a:cs typeface="함초롬바탕"/>
              </a:rPr>
              <a:t> </a:t>
            </a:r>
            <a:r>
              <a:rPr sz="1200" spc="-35" dirty="0">
                <a:latin typeface="함초롬돋움"/>
                <a:cs typeface="함초롬돋움"/>
              </a:rPr>
              <a:t>New</a:t>
            </a:r>
            <a:r>
              <a:rPr sz="1200" spc="-170" dirty="0">
                <a:latin typeface="함초롬돋움"/>
                <a:cs typeface="함초롬돋움"/>
              </a:rPr>
              <a:t> </a:t>
            </a:r>
            <a:r>
              <a:rPr sz="1200" spc="-75" dirty="0">
                <a:latin typeface="함초롬돋움"/>
                <a:cs typeface="함초롬돋움"/>
              </a:rPr>
              <a:t>Business</a:t>
            </a:r>
            <a:r>
              <a:rPr sz="1200" spc="-160" dirty="0">
                <a:latin typeface="함초롬돋움"/>
                <a:cs typeface="함초롬돋움"/>
              </a:rPr>
              <a:t> </a:t>
            </a:r>
            <a:r>
              <a:rPr sz="1200" spc="-35" dirty="0">
                <a:latin typeface="함초롬돋움"/>
                <a:cs typeface="함초롬돋움"/>
              </a:rPr>
              <a:t>Model</a:t>
            </a:r>
            <a:r>
              <a:rPr sz="1200" spc="-170" dirty="0">
                <a:latin typeface="함초롬돋움"/>
                <a:cs typeface="함초롬돋움"/>
              </a:rPr>
              <a:t> </a:t>
            </a:r>
            <a:r>
              <a:rPr sz="1200" spc="-100" dirty="0">
                <a:latin typeface="함초롬바탕"/>
                <a:cs typeface="함초롬바탕"/>
              </a:rPr>
              <a:t>관련</a:t>
            </a:r>
            <a:r>
              <a:rPr sz="1200" spc="-165" dirty="0">
                <a:latin typeface="함초롬바탕"/>
                <a:cs typeface="함초롬바탕"/>
              </a:rPr>
              <a:t> </a:t>
            </a:r>
            <a:r>
              <a:rPr sz="1200" spc="-120" dirty="0">
                <a:latin typeface="함초롬바탕"/>
                <a:cs typeface="함초롬바탕"/>
              </a:rPr>
              <a:t>카테고리는</a:t>
            </a:r>
            <a:r>
              <a:rPr sz="1200" spc="-170" dirty="0">
                <a:latin typeface="함초롬바탕"/>
                <a:cs typeface="함초롬바탕"/>
              </a:rPr>
              <a:t> </a:t>
            </a:r>
            <a:r>
              <a:rPr sz="1200" spc="-70" dirty="0">
                <a:latin typeface="함초롬바탕"/>
                <a:cs typeface="함초롬바탕"/>
              </a:rPr>
              <a:t>‘</a:t>
            </a:r>
            <a:r>
              <a:rPr sz="1200" spc="-70" dirty="0">
                <a:latin typeface="함초롬돋움"/>
                <a:cs typeface="함초롬돋움"/>
              </a:rPr>
              <a:t>Food&amp;</a:t>
            </a:r>
            <a:r>
              <a:rPr sz="1200" spc="-165" dirty="0">
                <a:latin typeface="함초롬돋움"/>
                <a:cs typeface="함초롬돋움"/>
              </a:rPr>
              <a:t> </a:t>
            </a:r>
            <a:r>
              <a:rPr sz="1200" spc="-65" dirty="0">
                <a:latin typeface="함초롬돋움"/>
                <a:cs typeface="함초롬돋움"/>
              </a:rPr>
              <a:t>AgTech(</a:t>
            </a:r>
            <a:r>
              <a:rPr sz="1200" spc="-65" dirty="0">
                <a:latin typeface="함초롬바탕"/>
                <a:cs typeface="함초롬바탕"/>
              </a:rPr>
              <a:t>푸드</a:t>
            </a:r>
            <a:r>
              <a:rPr sz="1200" spc="-65" dirty="0">
                <a:latin typeface="함초롬돋움"/>
                <a:cs typeface="함초롬돋움"/>
              </a:rPr>
              <a:t>&amp;</a:t>
            </a:r>
            <a:r>
              <a:rPr sz="1200" spc="-65" dirty="0">
                <a:latin typeface="함초롬바탕"/>
                <a:cs typeface="함초롬바탕"/>
              </a:rPr>
              <a:t>에그테크</a:t>
            </a:r>
            <a:r>
              <a:rPr sz="1200" spc="-65" dirty="0">
                <a:latin typeface="함초롬돋움"/>
                <a:cs typeface="함초롬돋움"/>
              </a:rPr>
              <a:t>)’,</a:t>
            </a:r>
            <a:endParaRPr sz="1200" dirty="0">
              <a:latin typeface="함초롬돋움"/>
              <a:cs typeface="함초롬돋움"/>
            </a:endParaRPr>
          </a:p>
          <a:p>
            <a:pPr marL="156845">
              <a:lnSpc>
                <a:spcPct val="100000"/>
              </a:lnSpc>
              <a:spcBef>
                <a:spcPts val="145"/>
              </a:spcBef>
            </a:pPr>
            <a:r>
              <a:rPr sz="1200" spc="-60" dirty="0">
                <a:latin typeface="함초롬바탕"/>
                <a:cs typeface="함초롬바탕"/>
              </a:rPr>
              <a:t>‘Beauty&amp;</a:t>
            </a:r>
            <a:r>
              <a:rPr sz="1200" spc="-155" dirty="0">
                <a:latin typeface="함초롬바탕"/>
                <a:cs typeface="함초롬바탕"/>
              </a:rPr>
              <a:t> </a:t>
            </a:r>
            <a:r>
              <a:rPr sz="1200" spc="-70" dirty="0">
                <a:latin typeface="함초롬바탕"/>
                <a:cs typeface="함초롬바탕"/>
              </a:rPr>
              <a:t>Personal</a:t>
            </a:r>
            <a:r>
              <a:rPr sz="1200" spc="-125" dirty="0">
                <a:latin typeface="함초롬바탕"/>
                <a:cs typeface="함초롬바탕"/>
              </a:rPr>
              <a:t> </a:t>
            </a:r>
            <a:r>
              <a:rPr sz="1200" spc="-100" dirty="0">
                <a:latin typeface="함초롬바탕"/>
                <a:cs typeface="함초롬바탕"/>
              </a:rPr>
              <a:t>Care(뷰티테크)’,</a:t>
            </a:r>
            <a:r>
              <a:rPr sz="1200" spc="-150" dirty="0">
                <a:latin typeface="함초롬바탕"/>
                <a:cs typeface="함초롬바탕"/>
              </a:rPr>
              <a:t> </a:t>
            </a:r>
            <a:r>
              <a:rPr sz="1200" spc="-80" dirty="0">
                <a:latin typeface="함초롬바탕"/>
                <a:cs typeface="함초롬바탕"/>
              </a:rPr>
              <a:t>‘Fashion</a:t>
            </a:r>
            <a:r>
              <a:rPr sz="1200" spc="-155" dirty="0">
                <a:latin typeface="함초롬바탕"/>
                <a:cs typeface="함초롬바탕"/>
              </a:rPr>
              <a:t> </a:t>
            </a:r>
            <a:r>
              <a:rPr sz="1200" spc="-10" dirty="0">
                <a:latin typeface="함초롬바탕"/>
                <a:cs typeface="함초롬바탕"/>
              </a:rPr>
              <a:t>Tech(패션테크</a:t>
            </a:r>
            <a:r>
              <a:rPr sz="1200" spc="-10" dirty="0">
                <a:latin typeface="함초롬돋움"/>
                <a:cs typeface="함초롬돋움"/>
              </a:rPr>
              <a:t>)’</a:t>
            </a:r>
            <a:r>
              <a:rPr sz="1200" spc="-10" dirty="0">
                <a:latin typeface="함초롬바탕"/>
                <a:cs typeface="함초롬바탕"/>
              </a:rPr>
              <a:t>임</a:t>
            </a:r>
            <a:endParaRPr sz="1200" dirty="0">
              <a:latin typeface="함초롬바탕"/>
              <a:cs typeface="함초롬바탕"/>
            </a:endParaRPr>
          </a:p>
          <a:p>
            <a:pPr marL="157480" indent="-144780">
              <a:lnSpc>
                <a:spcPct val="100000"/>
              </a:lnSpc>
              <a:spcBef>
                <a:spcPts val="540"/>
              </a:spcBef>
              <a:buClr>
                <a:srgbClr val="DB526A"/>
              </a:buClr>
              <a:buFont typeface="Arial"/>
              <a:buChar char="■"/>
              <a:tabLst>
                <a:tab pos="157480" algn="l"/>
                <a:tab pos="3508375" algn="l"/>
              </a:tabLst>
            </a:pPr>
            <a:r>
              <a:rPr sz="1200" spc="-110" dirty="0">
                <a:latin typeface="함초롬바탕"/>
                <a:cs typeface="함초롬바탕"/>
              </a:rPr>
              <a:t>공개된</a:t>
            </a:r>
            <a:r>
              <a:rPr sz="1200" spc="-185" dirty="0">
                <a:latin typeface="함초롬바탕"/>
                <a:cs typeface="함초롬바탕"/>
              </a:rPr>
              <a:t> </a:t>
            </a:r>
            <a:r>
              <a:rPr sz="1200" spc="-100" dirty="0">
                <a:latin typeface="함초롬바탕"/>
                <a:cs typeface="함초롬바탕"/>
              </a:rPr>
              <a:t>바에</a:t>
            </a:r>
            <a:r>
              <a:rPr sz="1200" spc="-170" dirty="0">
                <a:latin typeface="함초롬바탕"/>
                <a:cs typeface="함초롬바탕"/>
              </a:rPr>
              <a:t> </a:t>
            </a:r>
            <a:r>
              <a:rPr sz="1200" spc="-110" dirty="0">
                <a:latin typeface="함초롬바탕"/>
                <a:cs typeface="함초롬바탕"/>
              </a:rPr>
              <a:t>따르면</a:t>
            </a:r>
            <a:r>
              <a:rPr sz="1200" spc="-185" dirty="0">
                <a:latin typeface="함초롬바탕"/>
                <a:cs typeface="함초롬바탕"/>
              </a:rPr>
              <a:t> </a:t>
            </a:r>
            <a:r>
              <a:rPr sz="1200" spc="-110" dirty="0">
                <a:latin typeface="함초롬바탕"/>
                <a:cs typeface="함초롬바탕"/>
              </a:rPr>
              <a:t>한국은</a:t>
            </a:r>
            <a:r>
              <a:rPr sz="1200" spc="-170" dirty="0">
                <a:latin typeface="함초롬바탕"/>
                <a:cs typeface="함초롬바탕"/>
              </a:rPr>
              <a:t> </a:t>
            </a:r>
            <a:r>
              <a:rPr sz="1200" spc="-100" dirty="0">
                <a:latin typeface="함초롬바탕"/>
                <a:cs typeface="함초롬바탕"/>
              </a:rPr>
              <a:t>푸드</a:t>
            </a:r>
            <a:r>
              <a:rPr sz="1200" spc="-185" dirty="0">
                <a:latin typeface="함초롬바탕"/>
                <a:cs typeface="함초롬바탕"/>
              </a:rPr>
              <a:t> </a:t>
            </a:r>
            <a:r>
              <a:rPr sz="1200" spc="180" dirty="0">
                <a:latin typeface="함초롬바탕"/>
                <a:cs typeface="함초롬바탕"/>
              </a:rPr>
              <a:t>〮</a:t>
            </a:r>
            <a:r>
              <a:rPr sz="1200" spc="-120" dirty="0">
                <a:latin typeface="함초롬바탕"/>
                <a:cs typeface="함초롬바탕"/>
              </a:rPr>
              <a:t>에그테크에서</a:t>
            </a:r>
            <a:r>
              <a:rPr sz="1200" spc="-200" dirty="0">
                <a:latin typeface="함초롬바탕"/>
                <a:cs typeface="함초롬바탕"/>
              </a:rPr>
              <a:t> </a:t>
            </a:r>
            <a:r>
              <a:rPr sz="1200" spc="-60" dirty="0">
                <a:latin typeface="함초롬돋움"/>
                <a:cs typeface="함초롬돋움"/>
              </a:rPr>
              <a:t>10</a:t>
            </a:r>
            <a:r>
              <a:rPr sz="1200" spc="-60" dirty="0">
                <a:latin typeface="함초롬바탕"/>
                <a:cs typeface="함초롬바탕"/>
              </a:rPr>
              <a:t>개</a:t>
            </a:r>
            <a:r>
              <a:rPr sz="1200" spc="-200" dirty="0">
                <a:latin typeface="함초롬바탕"/>
                <a:cs typeface="함초롬바탕"/>
              </a:rPr>
              <a:t> </a:t>
            </a:r>
            <a:r>
              <a:rPr sz="1200" spc="-50" dirty="0">
                <a:latin typeface="함초롬바탕"/>
                <a:cs typeface="함초롬바탕"/>
              </a:rPr>
              <a:t>수</a:t>
            </a:r>
            <a:r>
              <a:rPr lang="ko-KR" altLang="en-US" sz="1200" spc="-50" dirty="0">
                <a:latin typeface="함초롬바탕"/>
                <a:cs typeface="함초롬바탕"/>
              </a:rPr>
              <a:t>상</a:t>
            </a:r>
            <a:r>
              <a:rPr sz="1200" spc="-75" dirty="0">
                <a:latin typeface="함초롬바탕"/>
                <a:cs typeface="함초롬바탕"/>
              </a:rPr>
              <a:t>작</a:t>
            </a:r>
            <a:r>
              <a:rPr sz="1200" spc="-195" dirty="0">
                <a:latin typeface="함초롬바탕"/>
                <a:cs typeface="함초롬바탕"/>
              </a:rPr>
              <a:t> </a:t>
            </a:r>
            <a:r>
              <a:rPr sz="1200" spc="-75" dirty="0">
                <a:latin typeface="함초롬바탕"/>
                <a:cs typeface="함초롬바탕"/>
              </a:rPr>
              <a:t>중</a:t>
            </a:r>
            <a:r>
              <a:rPr sz="1200" spc="-180" dirty="0">
                <a:latin typeface="함초롬바탕"/>
                <a:cs typeface="함초롬바탕"/>
              </a:rPr>
              <a:t> </a:t>
            </a:r>
            <a:r>
              <a:rPr sz="1200" spc="-90" dirty="0">
                <a:latin typeface="함초롬돋움"/>
                <a:cs typeface="함초롬돋움"/>
              </a:rPr>
              <a:t>G</a:t>
            </a:r>
            <a:r>
              <a:rPr sz="1200" spc="-90" dirty="0">
                <a:latin typeface="함초롬바탕"/>
                <a:cs typeface="함초롬바탕"/>
              </a:rPr>
              <a:t>개</a:t>
            </a:r>
            <a:r>
              <a:rPr sz="1200" spc="-90" dirty="0">
                <a:latin typeface="함초롬돋움"/>
                <a:cs typeface="함초롬돋움"/>
              </a:rPr>
              <a:t>,</a:t>
            </a:r>
            <a:r>
              <a:rPr sz="1200" spc="-175" dirty="0">
                <a:latin typeface="함초롬돋움"/>
                <a:cs typeface="함초롬돋움"/>
              </a:rPr>
              <a:t> </a:t>
            </a:r>
            <a:r>
              <a:rPr sz="1200" spc="-114" dirty="0">
                <a:latin typeface="함초롬바탕"/>
                <a:cs typeface="함초롬바탕"/>
              </a:rPr>
              <a:t>뷰티테크</a:t>
            </a:r>
            <a:r>
              <a:rPr sz="1200" spc="-204" dirty="0">
                <a:latin typeface="함초롬바탕"/>
                <a:cs typeface="함초롬바탕"/>
              </a:rPr>
              <a:t> </a:t>
            </a:r>
            <a:r>
              <a:rPr sz="1200" spc="-65" dirty="0">
                <a:latin typeface="함초롬돋움"/>
                <a:cs typeface="함초롬돋움"/>
              </a:rPr>
              <a:t>5</a:t>
            </a:r>
            <a:r>
              <a:rPr sz="1200" spc="-65" dirty="0">
                <a:latin typeface="함초롬바탕"/>
                <a:cs typeface="함초롬바탕"/>
              </a:rPr>
              <a:t>개</a:t>
            </a:r>
            <a:r>
              <a:rPr sz="1200" spc="-180" dirty="0">
                <a:latin typeface="함초롬바탕"/>
                <a:cs typeface="함초롬바탕"/>
              </a:rPr>
              <a:t> </a:t>
            </a:r>
            <a:r>
              <a:rPr sz="1200" spc="-75" dirty="0">
                <a:latin typeface="함초롬바탕"/>
                <a:cs typeface="함초롬바탕"/>
              </a:rPr>
              <a:t>중</a:t>
            </a:r>
            <a:r>
              <a:rPr sz="1200" spc="-180" dirty="0">
                <a:latin typeface="함초롬바탕"/>
                <a:cs typeface="함초롬바탕"/>
              </a:rPr>
              <a:t> </a:t>
            </a:r>
            <a:r>
              <a:rPr sz="1200" spc="-55" dirty="0">
                <a:latin typeface="함초롬돋움"/>
                <a:cs typeface="함초롬돋움"/>
              </a:rPr>
              <a:t>1</a:t>
            </a:r>
            <a:r>
              <a:rPr sz="1200" spc="-55" dirty="0">
                <a:latin typeface="함초롬바탕"/>
                <a:cs typeface="함초롬바탕"/>
              </a:rPr>
              <a:t>개</a:t>
            </a:r>
            <a:r>
              <a:rPr sz="1200" spc="-55" dirty="0">
                <a:latin typeface="함초롬돋움"/>
                <a:cs typeface="함초롬돋움"/>
              </a:rPr>
              <a:t>,</a:t>
            </a:r>
            <a:r>
              <a:rPr sz="1200" spc="-195" dirty="0">
                <a:latin typeface="함초롬돋움"/>
                <a:cs typeface="함초롬돋움"/>
              </a:rPr>
              <a:t> </a:t>
            </a:r>
            <a:r>
              <a:rPr sz="1200" spc="-100" dirty="0">
                <a:latin typeface="함초롬바탕"/>
                <a:cs typeface="함초롬바탕"/>
              </a:rPr>
              <a:t>로봇</a:t>
            </a:r>
            <a:r>
              <a:rPr sz="1200" spc="-180" dirty="0">
                <a:latin typeface="함초롬바탕"/>
                <a:cs typeface="함초롬바탕"/>
              </a:rPr>
              <a:t> </a:t>
            </a:r>
            <a:r>
              <a:rPr sz="1200" spc="-65" dirty="0">
                <a:latin typeface="함초롬돋움"/>
                <a:cs typeface="함초롬돋움"/>
              </a:rPr>
              <a:t>7</a:t>
            </a:r>
            <a:r>
              <a:rPr sz="1200" spc="-65" dirty="0">
                <a:latin typeface="함초롬바탕"/>
                <a:cs typeface="함초롬바탕"/>
              </a:rPr>
              <a:t>개</a:t>
            </a:r>
            <a:r>
              <a:rPr sz="1200" spc="-190" dirty="0">
                <a:latin typeface="함초롬바탕"/>
                <a:cs typeface="함초롬바탕"/>
              </a:rPr>
              <a:t> </a:t>
            </a:r>
            <a:r>
              <a:rPr sz="1200" spc="-50" dirty="0">
                <a:latin typeface="함초롬바탕"/>
                <a:cs typeface="함초롬바탕"/>
              </a:rPr>
              <a:t>중</a:t>
            </a:r>
            <a:endParaRPr sz="1200" dirty="0">
              <a:latin typeface="함초롬바탕"/>
              <a:cs typeface="함초롬바탕"/>
            </a:endParaRPr>
          </a:p>
          <a:p>
            <a:pPr marL="157480">
              <a:lnSpc>
                <a:spcPct val="100000"/>
              </a:lnSpc>
              <a:spcBef>
                <a:spcPts val="145"/>
              </a:spcBef>
              <a:tabLst>
                <a:tab pos="1960245" algn="l"/>
                <a:tab pos="5201285" algn="l"/>
              </a:tabLst>
            </a:pPr>
            <a:r>
              <a:rPr sz="1200" spc="-85" dirty="0">
                <a:latin typeface="함초롬돋움"/>
                <a:cs typeface="함초롬돋움"/>
              </a:rPr>
              <a:t>3</a:t>
            </a:r>
            <a:r>
              <a:rPr sz="1200" spc="-85" dirty="0">
                <a:latin typeface="함초롬바탕"/>
                <a:cs typeface="함초롬바탕"/>
              </a:rPr>
              <a:t>개를</a:t>
            </a:r>
            <a:r>
              <a:rPr sz="1200" spc="-185" dirty="0">
                <a:latin typeface="함초롬바탕"/>
                <a:cs typeface="함초롬바탕"/>
              </a:rPr>
              <a:t> </a:t>
            </a:r>
            <a:r>
              <a:rPr sz="1200" spc="-105" dirty="0">
                <a:latin typeface="함초롬바탕"/>
                <a:cs typeface="함초롬바탕"/>
              </a:rPr>
              <a:t>차지하였음</a:t>
            </a:r>
            <a:r>
              <a:rPr sz="1200" spc="-105" dirty="0">
                <a:latin typeface="함초롬돋움"/>
                <a:cs typeface="함초롬돋움"/>
              </a:rPr>
              <a:t>.</a:t>
            </a:r>
            <a:r>
              <a:rPr sz="1200" spc="-195" dirty="0">
                <a:latin typeface="함초롬돋움"/>
                <a:cs typeface="함초롬돋움"/>
              </a:rPr>
              <a:t> </a:t>
            </a:r>
            <a:r>
              <a:rPr sz="1200" spc="-100" dirty="0" err="1">
                <a:latin typeface="함초롬바탕"/>
                <a:cs typeface="함초롬바탕"/>
              </a:rPr>
              <a:t>최고</a:t>
            </a:r>
            <a:r>
              <a:rPr sz="1200" spc="-170" dirty="0">
                <a:latin typeface="함초롬바탕"/>
                <a:cs typeface="함초롬바탕"/>
              </a:rPr>
              <a:t> </a:t>
            </a:r>
            <a:r>
              <a:rPr sz="1200" spc="-35" dirty="0" err="1">
                <a:latin typeface="함초롬바탕"/>
                <a:cs typeface="함초롬바탕"/>
              </a:rPr>
              <a:t>혁신</a:t>
            </a:r>
            <a:r>
              <a:rPr sz="1200" spc="-75" dirty="0" err="1">
                <a:latin typeface="함초롬바탕"/>
                <a:cs typeface="함초롬바탕"/>
              </a:rPr>
              <a:t>은</a:t>
            </a:r>
            <a:r>
              <a:rPr sz="1200" spc="-170" dirty="0">
                <a:latin typeface="함초롬바탕"/>
                <a:cs typeface="함초롬바탕"/>
              </a:rPr>
              <a:t> </a:t>
            </a:r>
            <a:r>
              <a:rPr sz="1200" spc="-114" dirty="0">
                <a:latin typeface="함초롬바탕"/>
                <a:cs typeface="함초롬바탕"/>
              </a:rPr>
              <a:t>패션테크</a:t>
            </a:r>
            <a:r>
              <a:rPr sz="1200" spc="-190" dirty="0">
                <a:latin typeface="함초롬바탕"/>
                <a:cs typeface="함초롬바탕"/>
              </a:rPr>
              <a:t> </a:t>
            </a:r>
            <a:r>
              <a:rPr sz="1200" spc="-114" dirty="0">
                <a:latin typeface="함초롬바탕"/>
                <a:cs typeface="함초롬바탕"/>
              </a:rPr>
              <a:t>부문에서</a:t>
            </a:r>
            <a:r>
              <a:rPr sz="1200" spc="-165" dirty="0">
                <a:latin typeface="함초롬바탕"/>
                <a:cs typeface="함초롬바탕"/>
              </a:rPr>
              <a:t> </a:t>
            </a:r>
            <a:r>
              <a:rPr sz="1200" spc="-30" dirty="0">
                <a:latin typeface="함초롬돋움"/>
                <a:cs typeface="함초롬돋움"/>
              </a:rPr>
              <a:t>Myant</a:t>
            </a:r>
            <a:r>
              <a:rPr sz="1200" spc="-150" dirty="0">
                <a:latin typeface="함초롬돋움"/>
                <a:cs typeface="함초롬돋움"/>
              </a:rPr>
              <a:t> </a:t>
            </a:r>
            <a:r>
              <a:rPr sz="1200" spc="-110" dirty="0">
                <a:latin typeface="함초롬바탕"/>
                <a:cs typeface="함초롬바탕"/>
              </a:rPr>
              <a:t>기업의</a:t>
            </a:r>
            <a:r>
              <a:rPr sz="1200" spc="-160" dirty="0">
                <a:latin typeface="함초롬바탕"/>
                <a:cs typeface="함초롬바탕"/>
              </a:rPr>
              <a:t> </a:t>
            </a:r>
            <a:r>
              <a:rPr sz="1200" spc="-60" dirty="0">
                <a:latin typeface="함초롬바탕"/>
                <a:cs typeface="함초롬바탕"/>
              </a:rPr>
              <a:t>‘</a:t>
            </a:r>
            <a:r>
              <a:rPr sz="1200" spc="-60" dirty="0">
                <a:latin typeface="함초롬돋움"/>
                <a:cs typeface="함초롬돋움"/>
              </a:rPr>
              <a:t>Osmotex’</a:t>
            </a:r>
            <a:r>
              <a:rPr sz="1200" spc="-60" dirty="0">
                <a:latin typeface="함초롬바탕"/>
                <a:cs typeface="함초롬바탕"/>
              </a:rPr>
              <a:t>가</a:t>
            </a:r>
            <a:r>
              <a:rPr sz="1200" spc="-200" dirty="0">
                <a:latin typeface="함초롬바탕"/>
                <a:cs typeface="함초롬바탕"/>
              </a:rPr>
              <a:t> </a:t>
            </a:r>
            <a:r>
              <a:rPr sz="1200" spc="-50" dirty="0">
                <a:latin typeface="함초롬바탕"/>
                <a:cs typeface="함초롬바탕"/>
              </a:rPr>
              <a:t>수</a:t>
            </a:r>
            <a:r>
              <a:rPr sz="1200" dirty="0">
                <a:latin typeface="함초롬바탕"/>
                <a:cs typeface="함초롬바탕"/>
              </a:rPr>
              <a:t>	</a:t>
            </a:r>
            <a:r>
              <a:rPr sz="1200" spc="-50" dirty="0">
                <a:latin typeface="함초롬바탕"/>
                <a:cs typeface="함초롬바탕"/>
              </a:rPr>
              <a:t>함</a:t>
            </a:r>
            <a:endParaRPr sz="1200" dirty="0">
              <a:latin typeface="함초롬바탕"/>
              <a:cs typeface="함초롬바탕"/>
            </a:endParaRPr>
          </a:p>
        </p:txBody>
      </p:sp>
      <p:sp>
        <p:nvSpPr>
          <p:cNvPr id="19" name="object 19"/>
          <p:cNvSpPr/>
          <p:nvPr/>
        </p:nvSpPr>
        <p:spPr>
          <a:xfrm>
            <a:off x="719138" y="2709883"/>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sp>
        <p:nvSpPr>
          <p:cNvPr id="22" name="object 22"/>
          <p:cNvSpPr/>
          <p:nvPr/>
        </p:nvSpPr>
        <p:spPr>
          <a:xfrm>
            <a:off x="719138" y="8133089"/>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sp>
        <p:nvSpPr>
          <p:cNvPr id="23" name="object 23"/>
          <p:cNvSpPr txBox="1"/>
          <p:nvPr/>
        </p:nvSpPr>
        <p:spPr>
          <a:xfrm>
            <a:off x="719137" y="8422106"/>
            <a:ext cx="6337300" cy="1470025"/>
          </a:xfrm>
          <a:prstGeom prst="rect">
            <a:avLst/>
          </a:prstGeom>
        </p:spPr>
        <p:txBody>
          <a:bodyPr vert="horz" wrap="square" lIns="0" tIns="113664" rIns="0" bIns="0" rtlCol="0">
            <a:spAutoFit/>
          </a:bodyPr>
          <a:lstStyle/>
          <a:p>
            <a:pPr marL="1482725">
              <a:lnSpc>
                <a:spcPct val="100000"/>
              </a:lnSpc>
              <a:spcBef>
                <a:spcPts val="894"/>
              </a:spcBef>
            </a:pPr>
            <a:r>
              <a:rPr sz="1200" spc="-95" dirty="0">
                <a:solidFill>
                  <a:srgbClr val="DB526A"/>
                </a:solidFill>
                <a:latin typeface="함초롬바탕"/>
                <a:cs typeface="함초롬바탕"/>
              </a:rPr>
              <a:t>혁신</a:t>
            </a:r>
            <a:r>
              <a:rPr sz="1200" spc="-120" dirty="0">
                <a:solidFill>
                  <a:srgbClr val="DB526A"/>
                </a:solidFill>
                <a:latin typeface="함초롬바탕"/>
                <a:cs typeface="함초롬바탕"/>
              </a:rPr>
              <a:t> </a:t>
            </a:r>
            <a:r>
              <a:rPr sz="1200" spc="-105" dirty="0">
                <a:solidFill>
                  <a:srgbClr val="DB526A"/>
                </a:solidFill>
                <a:latin typeface="함초롬바탕"/>
                <a:cs typeface="함초롬바탕"/>
              </a:rPr>
              <a:t>섬유기술</a:t>
            </a:r>
            <a:r>
              <a:rPr sz="1200" spc="-120" dirty="0">
                <a:solidFill>
                  <a:srgbClr val="DB526A"/>
                </a:solidFill>
                <a:latin typeface="함초롬바탕"/>
                <a:cs typeface="함초롬바탕"/>
              </a:rPr>
              <a:t> </a:t>
            </a:r>
            <a:r>
              <a:rPr sz="1200" spc="-95" dirty="0">
                <a:solidFill>
                  <a:srgbClr val="DB526A"/>
                </a:solidFill>
                <a:latin typeface="함초롬바탕"/>
                <a:cs typeface="함초롬바탕"/>
              </a:rPr>
              <a:t>적용</a:t>
            </a:r>
            <a:r>
              <a:rPr sz="1200" spc="-120" dirty="0">
                <a:solidFill>
                  <a:srgbClr val="DB526A"/>
                </a:solidFill>
                <a:latin typeface="함초롬바탕"/>
                <a:cs typeface="함초롬바탕"/>
              </a:rPr>
              <a:t> </a:t>
            </a:r>
            <a:r>
              <a:rPr sz="1200" spc="-100" dirty="0">
                <a:solidFill>
                  <a:srgbClr val="DB526A"/>
                </a:solidFill>
                <a:latin typeface="함초롬바탕"/>
                <a:cs typeface="함초롬바탕"/>
              </a:rPr>
              <a:t>재킷,</a:t>
            </a:r>
            <a:r>
              <a:rPr sz="1200" spc="-120" dirty="0">
                <a:solidFill>
                  <a:srgbClr val="DB526A"/>
                </a:solidFill>
                <a:latin typeface="함초롬바탕"/>
                <a:cs typeface="함초롬바탕"/>
              </a:rPr>
              <a:t> </a:t>
            </a:r>
            <a:r>
              <a:rPr sz="1200" spc="-40" dirty="0">
                <a:solidFill>
                  <a:srgbClr val="DB526A"/>
                </a:solidFill>
                <a:latin typeface="함초롬바탕"/>
                <a:cs typeface="함초롬바탕"/>
              </a:rPr>
              <a:t>‘</a:t>
            </a:r>
            <a:r>
              <a:rPr sz="1200" spc="-40" dirty="0">
                <a:solidFill>
                  <a:srgbClr val="DB526A"/>
                </a:solidFill>
                <a:latin typeface="함초롬돋움"/>
                <a:cs typeface="함초롬돋움"/>
              </a:rPr>
              <a:t>Osmotex’</a:t>
            </a:r>
            <a:r>
              <a:rPr sz="1200" spc="-80" dirty="0">
                <a:solidFill>
                  <a:srgbClr val="DB526A"/>
                </a:solidFill>
                <a:latin typeface="함초롬돋움"/>
                <a:cs typeface="함초롬돋움"/>
              </a:rPr>
              <a:t> </a:t>
            </a:r>
            <a:r>
              <a:rPr sz="1200" spc="-120" dirty="0">
                <a:solidFill>
                  <a:srgbClr val="DB526A"/>
                </a:solidFill>
                <a:latin typeface="함초롬바탕"/>
                <a:cs typeface="함초롬바탕"/>
              </a:rPr>
              <a:t>–</a:t>
            </a:r>
            <a:r>
              <a:rPr sz="1200" spc="-135" dirty="0">
                <a:solidFill>
                  <a:srgbClr val="DB526A"/>
                </a:solidFill>
                <a:latin typeface="함초롬바탕"/>
                <a:cs typeface="함초롬바탕"/>
              </a:rPr>
              <a:t> </a:t>
            </a:r>
            <a:r>
              <a:rPr sz="1200" spc="-20" dirty="0">
                <a:solidFill>
                  <a:srgbClr val="DB526A"/>
                </a:solidFill>
                <a:latin typeface="함초롬돋움"/>
                <a:cs typeface="함초롬돋움"/>
              </a:rPr>
              <a:t>Myant</a:t>
            </a:r>
            <a:r>
              <a:rPr sz="1200" spc="-90" dirty="0">
                <a:solidFill>
                  <a:srgbClr val="DB526A"/>
                </a:solidFill>
                <a:latin typeface="함초롬돋움"/>
                <a:cs typeface="함초롬돋움"/>
              </a:rPr>
              <a:t> </a:t>
            </a:r>
            <a:r>
              <a:rPr sz="1200" spc="-10" dirty="0">
                <a:solidFill>
                  <a:srgbClr val="DB526A"/>
                </a:solidFill>
                <a:latin typeface="함초롬돋움"/>
                <a:cs typeface="함초롬돋움"/>
              </a:rPr>
              <a:t>(</a:t>
            </a:r>
            <a:r>
              <a:rPr sz="1200" spc="-10" dirty="0">
                <a:solidFill>
                  <a:srgbClr val="DB526A"/>
                </a:solidFill>
                <a:latin typeface="함초롬바탕"/>
                <a:cs typeface="함초롬바탕"/>
              </a:rPr>
              <a:t>캐나다</a:t>
            </a:r>
            <a:r>
              <a:rPr sz="1200" spc="-10" dirty="0">
                <a:solidFill>
                  <a:srgbClr val="DB526A"/>
                </a:solidFill>
                <a:latin typeface="함초롬돋움"/>
                <a:cs typeface="함초롬돋움"/>
              </a:rPr>
              <a:t>)</a:t>
            </a:r>
            <a:endParaRPr sz="1200">
              <a:latin typeface="함초롬돋움"/>
              <a:cs typeface="함초롬돋움"/>
            </a:endParaRPr>
          </a:p>
          <a:p>
            <a:pPr marL="1626235" indent="-144145">
              <a:lnSpc>
                <a:spcPct val="100000"/>
              </a:lnSpc>
              <a:spcBef>
                <a:spcPts val="550"/>
              </a:spcBef>
              <a:buClr>
                <a:srgbClr val="DB526A"/>
              </a:buClr>
              <a:buFont typeface="Arial"/>
              <a:buChar char="■"/>
              <a:tabLst>
                <a:tab pos="1626870" algn="l"/>
              </a:tabLst>
            </a:pPr>
            <a:r>
              <a:rPr sz="1050" spc="-90" dirty="0">
                <a:latin typeface="함초롬바탕"/>
                <a:cs typeface="함초롬바탕"/>
              </a:rPr>
              <a:t>헬스케어</a:t>
            </a:r>
            <a:r>
              <a:rPr sz="1050" spc="-145" dirty="0">
                <a:latin typeface="함초롬바탕"/>
                <a:cs typeface="함초롬바탕"/>
              </a:rPr>
              <a:t> </a:t>
            </a:r>
            <a:r>
              <a:rPr sz="1050" spc="-80" dirty="0">
                <a:latin typeface="함초롬바탕"/>
                <a:cs typeface="함초롬바탕"/>
              </a:rPr>
              <a:t>기업</a:t>
            </a:r>
            <a:r>
              <a:rPr sz="1050" spc="-125" dirty="0">
                <a:latin typeface="함초롬바탕"/>
                <a:cs typeface="함초롬바탕"/>
              </a:rPr>
              <a:t> </a:t>
            </a:r>
            <a:r>
              <a:rPr sz="1050" spc="-10" dirty="0">
                <a:latin typeface="함초롬돋움"/>
                <a:cs typeface="함초롬돋움"/>
              </a:rPr>
              <a:t>Myant</a:t>
            </a:r>
            <a:r>
              <a:rPr sz="1050" spc="-10" dirty="0">
                <a:latin typeface="함초롬바탕"/>
                <a:cs typeface="함초롬바탕"/>
              </a:rPr>
              <a:t>가</a:t>
            </a:r>
            <a:r>
              <a:rPr sz="1050" spc="110" dirty="0">
                <a:latin typeface="함초롬바탕"/>
                <a:cs typeface="함초롬바탕"/>
              </a:rPr>
              <a:t> </a:t>
            </a:r>
            <a:r>
              <a:rPr sz="1050" spc="-90" dirty="0">
                <a:latin typeface="함초롬바탕"/>
                <a:cs typeface="함초롬바탕"/>
              </a:rPr>
              <a:t>섬유소재</a:t>
            </a:r>
            <a:r>
              <a:rPr sz="1050" spc="-140" dirty="0">
                <a:latin typeface="함초롬바탕"/>
                <a:cs typeface="함초롬바탕"/>
              </a:rPr>
              <a:t> </a:t>
            </a:r>
            <a:r>
              <a:rPr sz="1050" spc="-80" dirty="0">
                <a:latin typeface="함초롬바탕"/>
                <a:cs typeface="함초롬바탕"/>
              </a:rPr>
              <a:t>기업</a:t>
            </a:r>
            <a:r>
              <a:rPr sz="1050" spc="-130" dirty="0">
                <a:latin typeface="함초롬바탕"/>
                <a:cs typeface="함초롬바탕"/>
              </a:rPr>
              <a:t> </a:t>
            </a:r>
            <a:r>
              <a:rPr sz="1050" spc="-30" dirty="0">
                <a:latin typeface="함초롬돋움"/>
                <a:cs typeface="함초롬돋움"/>
              </a:rPr>
              <a:t>Nanoleq</a:t>
            </a:r>
            <a:r>
              <a:rPr sz="1050" spc="-30" dirty="0">
                <a:latin typeface="함초롬바탕"/>
                <a:cs typeface="함초롬바탕"/>
              </a:rPr>
              <a:t>와</a:t>
            </a:r>
            <a:r>
              <a:rPr sz="1050" spc="-130" dirty="0">
                <a:latin typeface="함초롬바탕"/>
                <a:cs typeface="함초롬바탕"/>
              </a:rPr>
              <a:t> </a:t>
            </a:r>
            <a:r>
              <a:rPr sz="1050" spc="-40" dirty="0">
                <a:latin typeface="함초롬돋움"/>
                <a:cs typeface="함초롬돋움"/>
              </a:rPr>
              <a:t>Osmotex</a:t>
            </a:r>
            <a:r>
              <a:rPr sz="1050" spc="-40" dirty="0">
                <a:latin typeface="함초롬바탕"/>
                <a:cs typeface="함초롬바탕"/>
              </a:rPr>
              <a:t>를</a:t>
            </a:r>
            <a:r>
              <a:rPr sz="1050" spc="-90" dirty="0">
                <a:latin typeface="함초롬바탕"/>
                <a:cs typeface="함초롬바탕"/>
              </a:rPr>
              <a:t> 인수하여</a:t>
            </a:r>
            <a:r>
              <a:rPr sz="1050" spc="-140" dirty="0">
                <a:latin typeface="함초롬바탕"/>
                <a:cs typeface="함초롬바탕"/>
              </a:rPr>
              <a:t> </a:t>
            </a:r>
            <a:r>
              <a:rPr sz="1050" spc="-25" dirty="0">
                <a:latin typeface="함초롬바탕"/>
                <a:cs typeface="함초롬바탕"/>
              </a:rPr>
              <a:t>개발함</a:t>
            </a:r>
            <a:endParaRPr sz="1050">
              <a:latin typeface="함초롬바탕"/>
              <a:cs typeface="함초롬바탕"/>
            </a:endParaRPr>
          </a:p>
          <a:p>
            <a:pPr marL="1626235" marR="110489" indent="-143510">
              <a:lnSpc>
                <a:spcPct val="110000"/>
              </a:lnSpc>
              <a:spcBef>
                <a:spcPts val="400"/>
              </a:spcBef>
              <a:buClr>
                <a:srgbClr val="DB526A"/>
              </a:buClr>
              <a:buFont typeface="Arial"/>
              <a:buChar char="■"/>
              <a:tabLst>
                <a:tab pos="1626870" algn="l"/>
              </a:tabLst>
            </a:pPr>
            <a:r>
              <a:rPr sz="1050" spc="-80" dirty="0">
                <a:latin typeface="함초롬바탕"/>
                <a:cs typeface="함초롬바탕"/>
              </a:rPr>
              <a:t>전기</a:t>
            </a:r>
            <a:r>
              <a:rPr sz="1050" spc="-140" dirty="0">
                <a:latin typeface="함초롬바탕"/>
                <a:cs typeface="함초롬바탕"/>
              </a:rPr>
              <a:t> </a:t>
            </a:r>
            <a:r>
              <a:rPr sz="1050" spc="-80" dirty="0">
                <a:latin typeface="함초롬바탕"/>
                <a:cs typeface="함초롬바탕"/>
              </a:rPr>
              <a:t>삼투</a:t>
            </a:r>
            <a:r>
              <a:rPr sz="1050" spc="-150" dirty="0">
                <a:latin typeface="함초롬바탕"/>
                <a:cs typeface="함초롬바탕"/>
              </a:rPr>
              <a:t> </a:t>
            </a:r>
            <a:r>
              <a:rPr sz="1050" dirty="0">
                <a:latin typeface="함초롬바탕"/>
                <a:cs typeface="함초롬바탕"/>
              </a:rPr>
              <a:t>현</a:t>
            </a:r>
            <a:r>
              <a:rPr sz="1050" spc="160" dirty="0">
                <a:latin typeface="함초롬바탕"/>
                <a:cs typeface="함초롬바탕"/>
              </a:rPr>
              <a:t>  </a:t>
            </a:r>
            <a:r>
              <a:rPr sz="1050" spc="-60" dirty="0">
                <a:latin typeface="함초롬바탕"/>
                <a:cs typeface="함초롬바탕"/>
              </a:rPr>
              <a:t>을</a:t>
            </a:r>
            <a:r>
              <a:rPr sz="1050" spc="-135" dirty="0">
                <a:latin typeface="함초롬바탕"/>
                <a:cs typeface="함초롬바탕"/>
              </a:rPr>
              <a:t> </a:t>
            </a:r>
            <a:r>
              <a:rPr sz="1050" spc="-85" dirty="0">
                <a:latin typeface="함초롬바탕"/>
                <a:cs typeface="함초롬바탕"/>
              </a:rPr>
              <a:t>의류에</a:t>
            </a:r>
            <a:r>
              <a:rPr sz="1050" spc="-150" dirty="0">
                <a:latin typeface="함초롬바탕"/>
                <a:cs typeface="함초롬바탕"/>
              </a:rPr>
              <a:t> </a:t>
            </a:r>
            <a:r>
              <a:rPr sz="1050" spc="-90" dirty="0">
                <a:latin typeface="함초롬바탕"/>
                <a:cs typeface="함초롬바탕"/>
              </a:rPr>
              <a:t>적용하여</a:t>
            </a:r>
            <a:r>
              <a:rPr sz="1050" spc="-145" dirty="0">
                <a:latin typeface="함초롬바탕"/>
                <a:cs typeface="함초롬바탕"/>
              </a:rPr>
              <a:t> </a:t>
            </a:r>
            <a:r>
              <a:rPr sz="1050" spc="-80" dirty="0">
                <a:latin typeface="함초롬바탕"/>
                <a:cs typeface="함초롬바탕"/>
              </a:rPr>
              <a:t>섬유</a:t>
            </a:r>
            <a:r>
              <a:rPr sz="1050" spc="-140" dirty="0">
                <a:latin typeface="함초롬바탕"/>
                <a:cs typeface="함초롬바탕"/>
              </a:rPr>
              <a:t> </a:t>
            </a:r>
            <a:r>
              <a:rPr sz="1050" spc="-80" dirty="0">
                <a:latin typeface="함초롬바탕"/>
                <a:cs typeface="함초롬바탕"/>
              </a:rPr>
              <a:t>기반</a:t>
            </a:r>
            <a:r>
              <a:rPr sz="1050" spc="-140" dirty="0">
                <a:latin typeface="함초롬바탕"/>
                <a:cs typeface="함초롬바탕"/>
              </a:rPr>
              <a:t> </a:t>
            </a:r>
            <a:r>
              <a:rPr sz="1050" spc="-80" dirty="0">
                <a:latin typeface="함초롬바탕"/>
                <a:cs typeface="함초롬바탕"/>
              </a:rPr>
              <a:t>수분</a:t>
            </a:r>
            <a:r>
              <a:rPr sz="1050" spc="-140" dirty="0">
                <a:latin typeface="함초롬바탕"/>
                <a:cs typeface="함초롬바탕"/>
              </a:rPr>
              <a:t> </a:t>
            </a:r>
            <a:r>
              <a:rPr sz="1050" spc="-80" dirty="0">
                <a:latin typeface="함초롬바탕"/>
                <a:cs typeface="함초롬바탕"/>
              </a:rPr>
              <a:t>제어</a:t>
            </a:r>
            <a:r>
              <a:rPr sz="1050" spc="-150" dirty="0">
                <a:latin typeface="함초롬바탕"/>
                <a:cs typeface="함초롬바탕"/>
              </a:rPr>
              <a:t> </a:t>
            </a:r>
            <a:r>
              <a:rPr sz="1050" spc="-90" dirty="0">
                <a:latin typeface="함초롬바탕"/>
                <a:cs typeface="함초롬바탕"/>
              </a:rPr>
              <a:t>웨어러블</a:t>
            </a:r>
            <a:r>
              <a:rPr sz="1050" spc="-145" dirty="0">
                <a:latin typeface="함초롬바탕"/>
                <a:cs typeface="함초롬바탕"/>
              </a:rPr>
              <a:t> </a:t>
            </a:r>
            <a:r>
              <a:rPr sz="1050" spc="-85" dirty="0">
                <a:latin typeface="함초롬바탕"/>
                <a:cs typeface="함초롬바탕"/>
              </a:rPr>
              <a:t>시스템</a:t>
            </a:r>
            <a:r>
              <a:rPr sz="1050" spc="-140" dirty="0">
                <a:latin typeface="함초롬바탕"/>
                <a:cs typeface="함초롬바탕"/>
              </a:rPr>
              <a:t> </a:t>
            </a:r>
            <a:r>
              <a:rPr sz="1050" spc="-10" dirty="0">
                <a:latin typeface="함초롬돋움"/>
                <a:cs typeface="함초롬돋움"/>
              </a:rPr>
              <a:t>Hydrobot</a:t>
            </a:r>
            <a:r>
              <a:rPr sz="1050" spc="-90" dirty="0">
                <a:latin typeface="함초롬돋움"/>
                <a:cs typeface="함초롬돋움"/>
              </a:rPr>
              <a:t> </a:t>
            </a:r>
            <a:r>
              <a:rPr sz="1050" spc="-25" dirty="0">
                <a:latin typeface="함초롬바탕"/>
                <a:cs typeface="함초롬바탕"/>
              </a:rPr>
              <a:t>개발</a:t>
            </a:r>
            <a:r>
              <a:rPr sz="1050" spc="-25" dirty="0">
                <a:latin typeface="함초롬돋움"/>
                <a:cs typeface="함초롬돋움"/>
              </a:rPr>
              <a:t>. </a:t>
            </a:r>
            <a:r>
              <a:rPr sz="1050" spc="-90" dirty="0">
                <a:latin typeface="함초롬바탕"/>
                <a:cs typeface="함초롬바탕"/>
              </a:rPr>
              <a:t>고전적인</a:t>
            </a:r>
            <a:r>
              <a:rPr sz="1050" spc="-150" dirty="0">
                <a:latin typeface="함초롬바탕"/>
                <a:cs typeface="함초롬바탕"/>
              </a:rPr>
              <a:t> </a:t>
            </a:r>
            <a:r>
              <a:rPr sz="1050" dirty="0">
                <a:latin typeface="함초롬바탕"/>
                <a:cs typeface="함초롬바탕"/>
              </a:rPr>
              <a:t>합</a:t>
            </a:r>
            <a:r>
              <a:rPr sz="1050" spc="170" dirty="0">
                <a:latin typeface="함초롬바탕"/>
                <a:cs typeface="함초롬바탕"/>
              </a:rPr>
              <a:t>  </a:t>
            </a:r>
            <a:r>
              <a:rPr sz="1050" spc="-90" dirty="0">
                <a:latin typeface="함초롬바탕"/>
                <a:cs typeface="함초롬바탕"/>
              </a:rPr>
              <a:t>섬유보다</a:t>
            </a:r>
            <a:r>
              <a:rPr sz="1050" spc="-145" dirty="0">
                <a:latin typeface="함초롬바탕"/>
                <a:cs typeface="함초롬바탕"/>
              </a:rPr>
              <a:t> </a:t>
            </a:r>
            <a:r>
              <a:rPr sz="1050" spc="-85" dirty="0">
                <a:latin typeface="함초롬바탕"/>
                <a:cs typeface="함초롬바탕"/>
              </a:rPr>
              <a:t>뛰어난</a:t>
            </a:r>
            <a:r>
              <a:rPr sz="1050" spc="-150" dirty="0">
                <a:latin typeface="함초롬바탕"/>
                <a:cs typeface="함초롬바탕"/>
              </a:rPr>
              <a:t> </a:t>
            </a:r>
            <a:r>
              <a:rPr sz="1050" spc="-80" dirty="0">
                <a:latin typeface="함초롬바탕"/>
                <a:cs typeface="함초롬바탕"/>
              </a:rPr>
              <a:t>활</a:t>
            </a:r>
            <a:r>
              <a:rPr sz="1050" spc="-135" dirty="0">
                <a:latin typeface="함초롬바탕"/>
                <a:cs typeface="함초롬바탕"/>
              </a:rPr>
              <a:t> </a:t>
            </a:r>
            <a:r>
              <a:rPr sz="1050" spc="-90" dirty="0">
                <a:latin typeface="함초롬바탕"/>
                <a:cs typeface="함초롬바탕"/>
              </a:rPr>
              <a:t>멤브레인으로</a:t>
            </a:r>
            <a:r>
              <a:rPr sz="1050" spc="-155" dirty="0">
                <a:latin typeface="함초롬바탕"/>
                <a:cs typeface="함초롬바탕"/>
              </a:rPr>
              <a:t> </a:t>
            </a:r>
            <a:r>
              <a:rPr sz="1050" spc="-85" dirty="0">
                <a:latin typeface="함초롬바탕"/>
                <a:cs typeface="함초롬바탕"/>
              </a:rPr>
              <a:t>시간당</a:t>
            </a:r>
            <a:r>
              <a:rPr sz="1050" spc="-140" dirty="0">
                <a:latin typeface="함초롬바탕"/>
                <a:cs typeface="함초롬바탕"/>
              </a:rPr>
              <a:t> </a:t>
            </a:r>
            <a:r>
              <a:rPr sz="1050" spc="-60" dirty="0">
                <a:latin typeface="함초롬돋움"/>
                <a:cs typeface="함초롬돋움"/>
              </a:rPr>
              <a:t>200</a:t>
            </a:r>
            <a:r>
              <a:rPr sz="1050" spc="-60" dirty="0">
                <a:latin typeface="함초롬바탕"/>
                <a:cs typeface="함초롬바탕"/>
              </a:rPr>
              <a:t>리터의</a:t>
            </a:r>
            <a:r>
              <a:rPr sz="1050" spc="-114" dirty="0">
                <a:latin typeface="함초롬바탕"/>
                <a:cs typeface="함초롬바탕"/>
              </a:rPr>
              <a:t> </a:t>
            </a:r>
            <a:r>
              <a:rPr sz="1050" spc="-85" dirty="0">
                <a:latin typeface="함초롬바탕"/>
                <a:cs typeface="함초롬바탕"/>
              </a:rPr>
              <a:t>수분을</a:t>
            </a:r>
            <a:r>
              <a:rPr sz="1050" spc="-150" dirty="0">
                <a:latin typeface="함초롬바탕"/>
                <a:cs typeface="함초롬바탕"/>
              </a:rPr>
              <a:t> </a:t>
            </a:r>
            <a:r>
              <a:rPr sz="1050" spc="-80" dirty="0">
                <a:latin typeface="함초롬바탕"/>
                <a:cs typeface="함초롬바탕"/>
              </a:rPr>
              <a:t>배출</a:t>
            </a:r>
            <a:r>
              <a:rPr sz="1050" spc="-135" dirty="0">
                <a:latin typeface="함초롬바탕"/>
                <a:cs typeface="함초롬바탕"/>
              </a:rPr>
              <a:t> </a:t>
            </a:r>
            <a:r>
              <a:rPr sz="1050" spc="-25" dirty="0">
                <a:latin typeface="함초롬바탕"/>
                <a:cs typeface="함초롬바탕"/>
              </a:rPr>
              <a:t>또는 </a:t>
            </a:r>
            <a:r>
              <a:rPr sz="1050" spc="-90" dirty="0">
                <a:latin typeface="함초롬바탕"/>
                <a:cs typeface="함초롬바탕"/>
              </a:rPr>
              <a:t>흡수하여</a:t>
            </a:r>
            <a:r>
              <a:rPr sz="1050" spc="-130" dirty="0">
                <a:latin typeface="함초롬바탕"/>
                <a:cs typeface="함초롬바탕"/>
              </a:rPr>
              <a:t> </a:t>
            </a:r>
            <a:r>
              <a:rPr sz="1050" spc="-85" dirty="0">
                <a:latin typeface="함초롬바탕"/>
                <a:cs typeface="함초롬바탕"/>
              </a:rPr>
              <a:t>대량의</a:t>
            </a:r>
            <a:r>
              <a:rPr sz="1050" spc="-120" dirty="0">
                <a:latin typeface="함초롬바탕"/>
                <a:cs typeface="함초롬바탕"/>
              </a:rPr>
              <a:t> </a:t>
            </a:r>
            <a:r>
              <a:rPr sz="1050" spc="-90" dirty="0">
                <a:latin typeface="함초롬바탕"/>
                <a:cs typeface="함초롬바탕"/>
              </a:rPr>
              <a:t>수분관리</a:t>
            </a:r>
            <a:r>
              <a:rPr sz="1050" spc="-130" dirty="0">
                <a:latin typeface="함초롬바탕"/>
                <a:cs typeface="함초롬바탕"/>
              </a:rPr>
              <a:t> </a:t>
            </a:r>
            <a:r>
              <a:rPr sz="1050" spc="-35" dirty="0">
                <a:latin typeface="함초롬바탕"/>
                <a:cs typeface="함초롬바탕"/>
              </a:rPr>
              <a:t>가능</a:t>
            </a:r>
            <a:endParaRPr sz="1050">
              <a:latin typeface="함초롬바탕"/>
              <a:cs typeface="함초롬바탕"/>
            </a:endParaRPr>
          </a:p>
          <a:p>
            <a:pPr marL="1626235" indent="-144145">
              <a:lnSpc>
                <a:spcPct val="100000"/>
              </a:lnSpc>
              <a:spcBef>
                <a:spcPts val="530"/>
              </a:spcBef>
              <a:buClr>
                <a:srgbClr val="DB526A"/>
              </a:buClr>
              <a:buFont typeface="Arial"/>
              <a:buChar char="■"/>
              <a:tabLst>
                <a:tab pos="1626870" algn="l"/>
              </a:tabLst>
            </a:pPr>
            <a:r>
              <a:rPr sz="1050" spc="-90" dirty="0">
                <a:latin typeface="함초롬바탕"/>
                <a:cs typeface="함초롬바탕"/>
              </a:rPr>
              <a:t>스마트폰이나</a:t>
            </a:r>
            <a:r>
              <a:rPr sz="1050" spc="-135" dirty="0">
                <a:latin typeface="함초롬바탕"/>
                <a:cs typeface="함초롬바탕"/>
              </a:rPr>
              <a:t> </a:t>
            </a:r>
            <a:r>
              <a:rPr sz="1050" spc="-85" dirty="0">
                <a:latin typeface="함초롬바탕"/>
                <a:cs typeface="함초롬바탕"/>
              </a:rPr>
              <a:t>스마트</a:t>
            </a:r>
            <a:r>
              <a:rPr sz="1050" spc="-130" dirty="0">
                <a:latin typeface="함초롬바탕"/>
                <a:cs typeface="함초롬바탕"/>
              </a:rPr>
              <a:t> </a:t>
            </a:r>
            <a:r>
              <a:rPr sz="1050" spc="-85" dirty="0">
                <a:latin typeface="함초롬바탕"/>
                <a:cs typeface="함초롬바탕"/>
              </a:rPr>
              <a:t>워치를</a:t>
            </a:r>
            <a:r>
              <a:rPr sz="1050" spc="-135" dirty="0">
                <a:latin typeface="함초롬바탕"/>
                <a:cs typeface="함초롬바탕"/>
              </a:rPr>
              <a:t> </a:t>
            </a:r>
            <a:r>
              <a:rPr sz="1050" spc="-80" dirty="0">
                <a:latin typeface="함초롬바탕"/>
                <a:cs typeface="함초롬바탕"/>
              </a:rPr>
              <a:t>통해</a:t>
            </a:r>
            <a:r>
              <a:rPr sz="1050" spc="-120" dirty="0">
                <a:latin typeface="함초롬바탕"/>
                <a:cs typeface="함초롬바탕"/>
              </a:rPr>
              <a:t> </a:t>
            </a:r>
            <a:r>
              <a:rPr sz="1050" spc="-90" dirty="0">
                <a:latin typeface="함초롬바탕"/>
                <a:cs typeface="함초롬바탕"/>
              </a:rPr>
              <a:t>원격으로</a:t>
            </a:r>
            <a:r>
              <a:rPr sz="1050" spc="-130" dirty="0">
                <a:latin typeface="함초롬바탕"/>
                <a:cs typeface="함초롬바탕"/>
              </a:rPr>
              <a:t> </a:t>
            </a:r>
            <a:r>
              <a:rPr sz="1050" spc="-90" dirty="0">
                <a:latin typeface="함초롬바탕"/>
                <a:cs typeface="함초롬바탕"/>
              </a:rPr>
              <a:t>수분제어</a:t>
            </a:r>
            <a:r>
              <a:rPr sz="1050" spc="-135" dirty="0">
                <a:latin typeface="함초롬바탕"/>
                <a:cs typeface="함초롬바탕"/>
              </a:rPr>
              <a:t> </a:t>
            </a:r>
            <a:r>
              <a:rPr sz="1050" spc="-25" dirty="0">
                <a:latin typeface="함초롬바탕"/>
                <a:cs typeface="함초롬바탕"/>
              </a:rPr>
              <a:t>가능</a:t>
            </a:r>
            <a:endParaRPr sz="1050">
              <a:latin typeface="함초롬바탕"/>
              <a:cs typeface="함초롬바탕"/>
            </a:endParaRPr>
          </a:p>
        </p:txBody>
      </p:sp>
      <p:pic>
        <p:nvPicPr>
          <p:cNvPr id="24" name="object 24"/>
          <p:cNvPicPr/>
          <p:nvPr/>
        </p:nvPicPr>
        <p:blipFill>
          <a:blip r:embed="rId5" cstate="print"/>
          <a:stretch>
            <a:fillRect/>
          </a:stretch>
        </p:blipFill>
        <p:spPr>
          <a:xfrm>
            <a:off x="3389264" y="8221726"/>
            <a:ext cx="123825" cy="130175"/>
          </a:xfrm>
          <a:prstGeom prst="rect">
            <a:avLst/>
          </a:prstGeom>
        </p:spPr>
      </p:pic>
      <p:sp>
        <p:nvSpPr>
          <p:cNvPr id="25" name="object 25"/>
          <p:cNvSpPr txBox="1"/>
          <p:nvPr/>
        </p:nvSpPr>
        <p:spPr>
          <a:xfrm>
            <a:off x="706438" y="8186293"/>
            <a:ext cx="2939415" cy="193675"/>
          </a:xfrm>
          <a:prstGeom prst="rect">
            <a:avLst/>
          </a:prstGeom>
        </p:spPr>
        <p:txBody>
          <a:bodyPr vert="horz" wrap="square" lIns="0" tIns="12700" rIns="0" bIns="0" rtlCol="0">
            <a:spAutoFit/>
          </a:bodyPr>
          <a:lstStyle/>
          <a:p>
            <a:pPr marL="12700">
              <a:lnSpc>
                <a:spcPct val="100000"/>
              </a:lnSpc>
              <a:spcBef>
                <a:spcPts val="100"/>
              </a:spcBef>
            </a:pPr>
            <a:r>
              <a:rPr sz="1100" b="1" spc="-60" dirty="0">
                <a:solidFill>
                  <a:srgbClr val="464646"/>
                </a:solidFill>
                <a:latin typeface="함초롬바탕"/>
                <a:cs typeface="함초롬바탕"/>
              </a:rPr>
              <a:t>CES</a:t>
            </a:r>
            <a:r>
              <a:rPr sz="1100" b="1" spc="-185" dirty="0">
                <a:solidFill>
                  <a:srgbClr val="464646"/>
                </a:solidFill>
                <a:latin typeface="함초롬바탕"/>
                <a:cs typeface="함초롬바탕"/>
              </a:rPr>
              <a:t> </a:t>
            </a:r>
            <a:r>
              <a:rPr sz="1100" b="1" dirty="0">
                <a:solidFill>
                  <a:srgbClr val="464646"/>
                </a:solidFill>
                <a:latin typeface="함초롬바탕"/>
                <a:cs typeface="함초롬바탕"/>
              </a:rPr>
              <a:t>2025</a:t>
            </a:r>
            <a:r>
              <a:rPr sz="1100" b="1" spc="-170" dirty="0">
                <a:solidFill>
                  <a:srgbClr val="464646"/>
                </a:solidFill>
                <a:latin typeface="함초롬바탕"/>
                <a:cs typeface="함초롬바탕"/>
              </a:rPr>
              <a:t> </a:t>
            </a:r>
            <a:r>
              <a:rPr sz="1100" b="1" dirty="0">
                <a:solidFill>
                  <a:srgbClr val="464646"/>
                </a:solidFill>
                <a:latin typeface="함초롬바탕"/>
                <a:cs typeface="함초롬바탕"/>
              </a:rPr>
              <a:t>Best</a:t>
            </a:r>
            <a:r>
              <a:rPr sz="1100" b="1" spc="-185" dirty="0">
                <a:solidFill>
                  <a:srgbClr val="464646"/>
                </a:solidFill>
                <a:latin typeface="함초롬바탕"/>
                <a:cs typeface="함초롬바탕"/>
              </a:rPr>
              <a:t> </a:t>
            </a:r>
            <a:r>
              <a:rPr sz="1100" b="1" dirty="0">
                <a:solidFill>
                  <a:srgbClr val="464646"/>
                </a:solidFill>
                <a:latin typeface="함초롬바탕"/>
                <a:cs typeface="함초롬바탕"/>
              </a:rPr>
              <a:t>of</a:t>
            </a:r>
            <a:r>
              <a:rPr sz="1100" b="1" spc="-175" dirty="0">
                <a:solidFill>
                  <a:srgbClr val="464646"/>
                </a:solidFill>
                <a:latin typeface="함초롬바탕"/>
                <a:cs typeface="함초롬바탕"/>
              </a:rPr>
              <a:t> </a:t>
            </a:r>
            <a:r>
              <a:rPr sz="1100" b="1" spc="-25" dirty="0">
                <a:solidFill>
                  <a:srgbClr val="464646"/>
                </a:solidFill>
                <a:latin typeface="함초롬바탕"/>
                <a:cs typeface="함초롬바탕"/>
              </a:rPr>
              <a:t>Innovation</a:t>
            </a:r>
            <a:r>
              <a:rPr sz="1100" b="1" spc="-215" dirty="0">
                <a:solidFill>
                  <a:srgbClr val="464646"/>
                </a:solidFill>
                <a:latin typeface="함초롬바탕"/>
                <a:cs typeface="함초롬바탕"/>
              </a:rPr>
              <a:t> </a:t>
            </a:r>
            <a:r>
              <a:rPr sz="1100" b="1" dirty="0">
                <a:solidFill>
                  <a:srgbClr val="464646"/>
                </a:solidFill>
                <a:latin typeface="함초롬바탕"/>
                <a:cs typeface="함초롬바탕"/>
              </a:rPr>
              <a:t>Awards</a:t>
            </a:r>
            <a:r>
              <a:rPr sz="1100" b="1" spc="-185" dirty="0">
                <a:solidFill>
                  <a:srgbClr val="464646"/>
                </a:solidFill>
                <a:latin typeface="함초롬바탕"/>
                <a:cs typeface="함초롬바탕"/>
              </a:rPr>
              <a:t> </a:t>
            </a:r>
            <a:r>
              <a:rPr sz="1100" b="1" spc="-85" dirty="0">
                <a:solidFill>
                  <a:srgbClr val="464646"/>
                </a:solidFill>
                <a:latin typeface="함초롬바탕"/>
                <a:cs typeface="함초롬바탕"/>
              </a:rPr>
              <a:t>관련</a:t>
            </a:r>
            <a:r>
              <a:rPr sz="1100" b="1" spc="-185" dirty="0">
                <a:solidFill>
                  <a:srgbClr val="464646"/>
                </a:solidFill>
                <a:latin typeface="함초롬바탕"/>
                <a:cs typeface="함초롬바탕"/>
              </a:rPr>
              <a:t> </a:t>
            </a:r>
            <a:r>
              <a:rPr sz="1100" b="1" dirty="0">
                <a:solidFill>
                  <a:srgbClr val="464646"/>
                </a:solidFill>
                <a:latin typeface="함초롬바탕"/>
                <a:cs typeface="함초롬바탕"/>
              </a:rPr>
              <a:t>수</a:t>
            </a:r>
            <a:r>
              <a:rPr sz="1100" b="1" spc="170" dirty="0">
                <a:solidFill>
                  <a:srgbClr val="464646"/>
                </a:solidFill>
                <a:latin typeface="함초롬바탕"/>
                <a:cs typeface="함초롬바탕"/>
              </a:rPr>
              <a:t>  </a:t>
            </a:r>
            <a:r>
              <a:rPr sz="1100" b="1" spc="-80" dirty="0">
                <a:solidFill>
                  <a:srgbClr val="464646"/>
                </a:solidFill>
                <a:latin typeface="함초롬바탕"/>
                <a:cs typeface="함초롬바탕"/>
              </a:rPr>
              <a:t>작</a:t>
            </a:r>
            <a:endParaRPr sz="1100">
              <a:latin typeface="함초롬바탕"/>
              <a:cs typeface="함초롬바탕"/>
            </a:endParaRPr>
          </a:p>
        </p:txBody>
      </p:sp>
      <p:pic>
        <p:nvPicPr>
          <p:cNvPr id="26" name="object 26"/>
          <p:cNvPicPr/>
          <p:nvPr/>
        </p:nvPicPr>
        <p:blipFill>
          <a:blip r:embed="rId6" cstate="print"/>
          <a:stretch>
            <a:fillRect/>
          </a:stretch>
        </p:blipFill>
        <p:spPr>
          <a:xfrm>
            <a:off x="966518" y="10044265"/>
            <a:ext cx="88900" cy="95250"/>
          </a:xfrm>
          <a:prstGeom prst="rect">
            <a:avLst/>
          </a:prstGeom>
        </p:spPr>
      </p:pic>
      <p:pic>
        <p:nvPicPr>
          <p:cNvPr id="27" name="object 27"/>
          <p:cNvPicPr/>
          <p:nvPr/>
        </p:nvPicPr>
        <p:blipFill>
          <a:blip r:embed="rId6" cstate="print"/>
          <a:stretch>
            <a:fillRect/>
          </a:stretch>
        </p:blipFill>
        <p:spPr>
          <a:xfrm>
            <a:off x="3170213" y="10044265"/>
            <a:ext cx="88900" cy="95250"/>
          </a:xfrm>
          <a:prstGeom prst="rect">
            <a:avLst/>
          </a:prstGeom>
        </p:spPr>
      </p:pic>
      <p:pic>
        <p:nvPicPr>
          <p:cNvPr id="28" name="object 28"/>
          <p:cNvPicPr/>
          <p:nvPr/>
        </p:nvPicPr>
        <p:blipFill>
          <a:blip r:embed="rId6" cstate="print"/>
          <a:stretch>
            <a:fillRect/>
          </a:stretch>
        </p:blipFill>
        <p:spPr>
          <a:xfrm>
            <a:off x="5326734" y="10044265"/>
            <a:ext cx="88900" cy="95250"/>
          </a:xfrm>
          <a:prstGeom prst="rect">
            <a:avLst/>
          </a:prstGeom>
        </p:spPr>
      </p:pic>
      <p:pic>
        <p:nvPicPr>
          <p:cNvPr id="29" name="object 29"/>
          <p:cNvPicPr/>
          <p:nvPr/>
        </p:nvPicPr>
        <p:blipFill>
          <a:blip r:embed="rId6" cstate="print"/>
          <a:stretch>
            <a:fillRect/>
          </a:stretch>
        </p:blipFill>
        <p:spPr>
          <a:xfrm>
            <a:off x="6425518" y="10044265"/>
            <a:ext cx="88900" cy="95250"/>
          </a:xfrm>
          <a:prstGeom prst="rect">
            <a:avLst/>
          </a:prstGeom>
        </p:spPr>
      </p:pic>
      <p:sp>
        <p:nvSpPr>
          <p:cNvPr id="30" name="object 30"/>
          <p:cNvSpPr txBox="1"/>
          <p:nvPr/>
        </p:nvSpPr>
        <p:spPr>
          <a:xfrm>
            <a:off x="714467" y="9893265"/>
            <a:ext cx="6210300" cy="269875"/>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7C7C7C"/>
                </a:solidFill>
                <a:latin typeface="함초롬돋움"/>
                <a:cs typeface="함초롬돋움"/>
              </a:rPr>
              <a:t>Source:</a:t>
            </a:r>
            <a:r>
              <a:rPr sz="800" spc="-45" dirty="0">
                <a:solidFill>
                  <a:srgbClr val="7C7C7C"/>
                </a:solidFill>
                <a:latin typeface="함초롬돋움"/>
                <a:cs typeface="함초롬돋움"/>
              </a:rPr>
              <a:t> </a:t>
            </a:r>
            <a:r>
              <a:rPr sz="800" spc="-10" dirty="0">
                <a:solidFill>
                  <a:srgbClr val="7C7C7C"/>
                </a:solidFill>
                <a:latin typeface="함초롬돋움"/>
                <a:cs typeface="함초롬돋움"/>
              </a:rPr>
              <a:t>CTA,</a:t>
            </a:r>
            <a:r>
              <a:rPr sz="800" spc="-45" dirty="0">
                <a:solidFill>
                  <a:srgbClr val="7C7C7C"/>
                </a:solidFill>
                <a:latin typeface="함초롬돋움"/>
                <a:cs typeface="함초롬돋움"/>
              </a:rPr>
              <a:t> </a:t>
            </a:r>
            <a:r>
              <a:rPr sz="800" spc="-40" dirty="0">
                <a:solidFill>
                  <a:srgbClr val="7C7C7C"/>
                </a:solidFill>
                <a:latin typeface="함초롬바탕"/>
                <a:cs typeface="함초롬바탕"/>
              </a:rPr>
              <a:t>언론보도종합</a:t>
            </a:r>
            <a:r>
              <a:rPr sz="800" spc="-40" dirty="0">
                <a:solidFill>
                  <a:srgbClr val="7C7C7C"/>
                </a:solidFill>
                <a:latin typeface="함초롬돋움"/>
                <a:cs typeface="함초롬돋움"/>
              </a:rPr>
              <a:t>,</a:t>
            </a:r>
            <a:r>
              <a:rPr sz="800" spc="-75"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a:p>
            <a:pPr marL="12700">
              <a:lnSpc>
                <a:spcPct val="100000"/>
              </a:lnSpc>
            </a:pPr>
            <a:r>
              <a:rPr sz="800" spc="-45" dirty="0">
                <a:solidFill>
                  <a:srgbClr val="7C7C7C"/>
                </a:solidFill>
                <a:latin typeface="함초롬돋움"/>
                <a:cs typeface="함초롬돋움"/>
              </a:rPr>
              <a:t>*</a:t>
            </a:r>
            <a:r>
              <a:rPr sz="800" spc="-45" dirty="0">
                <a:solidFill>
                  <a:srgbClr val="7C7C7C"/>
                </a:solidFill>
                <a:latin typeface="함초롬바탕"/>
                <a:cs typeface="함초롬바탕"/>
              </a:rPr>
              <a:t>혁신</a:t>
            </a:r>
            <a:r>
              <a:rPr sz="800" spc="-80" dirty="0">
                <a:solidFill>
                  <a:srgbClr val="7C7C7C"/>
                </a:solidFill>
                <a:latin typeface="함초롬바탕"/>
                <a:cs typeface="함초롬바탕"/>
              </a:rPr>
              <a:t> </a:t>
            </a:r>
            <a:r>
              <a:rPr sz="800" spc="-45" dirty="0">
                <a:solidFill>
                  <a:srgbClr val="7C7C7C"/>
                </a:solidFill>
                <a:latin typeface="함초롬바탕"/>
                <a:cs typeface="함초롬바탕"/>
              </a:rPr>
              <a:t>분류는</a:t>
            </a:r>
            <a:r>
              <a:rPr sz="800" spc="-80" dirty="0">
                <a:solidFill>
                  <a:srgbClr val="7C7C7C"/>
                </a:solidFill>
                <a:latin typeface="함초롬바탕"/>
                <a:cs typeface="함초롬바탕"/>
              </a:rPr>
              <a:t> </a:t>
            </a:r>
            <a:r>
              <a:rPr sz="800" spc="-15" dirty="0">
                <a:solidFill>
                  <a:srgbClr val="7C7C7C"/>
                </a:solidFill>
                <a:latin typeface="함초롬돋움"/>
                <a:cs typeface="함초롬돋움"/>
              </a:rPr>
              <a:t>CES</a:t>
            </a:r>
            <a:r>
              <a:rPr sz="800" spc="-55" dirty="0">
                <a:solidFill>
                  <a:srgbClr val="7C7C7C"/>
                </a:solidFill>
                <a:latin typeface="함초롬돋움"/>
                <a:cs typeface="함초롬돋움"/>
              </a:rPr>
              <a:t> </a:t>
            </a:r>
            <a:r>
              <a:rPr sz="800" spc="-10" dirty="0">
                <a:solidFill>
                  <a:srgbClr val="7C7C7C"/>
                </a:solidFill>
                <a:latin typeface="함초롬돋움"/>
                <a:cs typeface="함초롬돋움"/>
              </a:rPr>
              <a:t>Award</a:t>
            </a:r>
            <a:r>
              <a:rPr sz="800" spc="-95" dirty="0">
                <a:solidFill>
                  <a:srgbClr val="7C7C7C"/>
                </a:solidFill>
                <a:latin typeface="함초롬돋움"/>
                <a:cs typeface="함초롬돋움"/>
              </a:rPr>
              <a:t> </a:t>
            </a:r>
            <a:r>
              <a:rPr sz="800" spc="-10" dirty="0">
                <a:solidFill>
                  <a:srgbClr val="7C7C7C"/>
                </a:solidFill>
                <a:latin typeface="함초롬돋움"/>
                <a:cs typeface="함초롬돋움"/>
              </a:rPr>
              <a:t>Category</a:t>
            </a:r>
            <a:r>
              <a:rPr sz="800" spc="-10" dirty="0">
                <a:solidFill>
                  <a:srgbClr val="7C7C7C"/>
                </a:solidFill>
                <a:latin typeface="함초롬바탕"/>
                <a:cs typeface="함초롬바탕"/>
              </a:rPr>
              <a:t>에</a:t>
            </a:r>
            <a:r>
              <a:rPr sz="800" spc="-105" dirty="0">
                <a:solidFill>
                  <a:srgbClr val="7C7C7C"/>
                </a:solidFill>
                <a:latin typeface="함초롬바탕"/>
                <a:cs typeface="함초롬바탕"/>
              </a:rPr>
              <a:t> </a:t>
            </a:r>
            <a:r>
              <a:rPr sz="800" spc="-25" dirty="0">
                <a:solidFill>
                  <a:srgbClr val="7C7C7C"/>
                </a:solidFill>
                <a:latin typeface="함초롬바탕"/>
                <a:cs typeface="함초롬바탕"/>
              </a:rPr>
              <a:t>따르며</a:t>
            </a:r>
            <a:r>
              <a:rPr sz="800" spc="-25" dirty="0">
                <a:solidFill>
                  <a:srgbClr val="7C7C7C"/>
                </a:solidFill>
                <a:latin typeface="함초롬돋움"/>
                <a:cs typeface="함초롬돋움"/>
              </a:rPr>
              <a:t>,</a:t>
            </a:r>
            <a:r>
              <a:rPr sz="800" spc="-80" dirty="0">
                <a:solidFill>
                  <a:srgbClr val="7C7C7C"/>
                </a:solidFill>
                <a:latin typeface="함초롬돋움"/>
                <a:cs typeface="함초롬돋움"/>
              </a:rPr>
              <a:t> </a:t>
            </a:r>
            <a:r>
              <a:rPr sz="800" dirty="0">
                <a:solidFill>
                  <a:srgbClr val="7C7C7C"/>
                </a:solidFill>
                <a:latin typeface="함초롬바탕"/>
                <a:cs typeface="함초롬바탕"/>
              </a:rPr>
              <a:t>최고혁신</a:t>
            </a:r>
            <a:r>
              <a:rPr sz="800" spc="135" dirty="0">
                <a:solidFill>
                  <a:srgbClr val="7C7C7C"/>
                </a:solidFill>
                <a:latin typeface="함초롬바탕"/>
                <a:cs typeface="함초롬바탕"/>
              </a:rPr>
              <a:t>  </a:t>
            </a:r>
            <a:r>
              <a:rPr sz="800" spc="-45" dirty="0">
                <a:solidFill>
                  <a:srgbClr val="7C7C7C"/>
                </a:solidFill>
                <a:latin typeface="함초롬바탕"/>
                <a:cs typeface="함초롬바탕"/>
              </a:rPr>
              <a:t>의</a:t>
            </a:r>
            <a:r>
              <a:rPr sz="800" spc="-100" dirty="0">
                <a:solidFill>
                  <a:srgbClr val="7C7C7C"/>
                </a:solidFill>
                <a:latin typeface="함초롬바탕"/>
                <a:cs typeface="함초롬바탕"/>
              </a:rPr>
              <a:t> </a:t>
            </a:r>
            <a:r>
              <a:rPr sz="800" spc="-45" dirty="0">
                <a:solidFill>
                  <a:srgbClr val="7C7C7C"/>
                </a:solidFill>
                <a:latin typeface="함초롬바탕"/>
                <a:cs typeface="함초롬바탕"/>
              </a:rPr>
              <a:t>경우는</a:t>
            </a:r>
            <a:r>
              <a:rPr sz="800" spc="-75" dirty="0">
                <a:solidFill>
                  <a:srgbClr val="7C7C7C"/>
                </a:solidFill>
                <a:latin typeface="함초롬바탕"/>
                <a:cs typeface="함초롬바탕"/>
              </a:rPr>
              <a:t> </a:t>
            </a:r>
            <a:r>
              <a:rPr sz="800" spc="-45" dirty="0">
                <a:solidFill>
                  <a:srgbClr val="7C7C7C"/>
                </a:solidFill>
                <a:latin typeface="함초롬바탕"/>
                <a:cs typeface="함초롬바탕"/>
              </a:rPr>
              <a:t>연구원</a:t>
            </a:r>
            <a:r>
              <a:rPr sz="800" spc="-80" dirty="0">
                <a:solidFill>
                  <a:srgbClr val="7C7C7C"/>
                </a:solidFill>
                <a:latin typeface="함초롬바탕"/>
                <a:cs typeface="함초롬바탕"/>
              </a:rPr>
              <a:t> </a:t>
            </a:r>
            <a:r>
              <a:rPr sz="800" spc="-45" dirty="0">
                <a:solidFill>
                  <a:srgbClr val="7C7C7C"/>
                </a:solidFill>
                <a:latin typeface="함초롬바탕"/>
                <a:cs typeface="함초롬바탕"/>
              </a:rPr>
              <a:t>자체적으로</a:t>
            </a:r>
            <a:r>
              <a:rPr sz="800" spc="-95" dirty="0">
                <a:solidFill>
                  <a:srgbClr val="7C7C7C"/>
                </a:solidFill>
                <a:latin typeface="함초롬바탕"/>
                <a:cs typeface="함초롬바탕"/>
              </a:rPr>
              <a:t> </a:t>
            </a:r>
            <a:r>
              <a:rPr sz="800" spc="-35" dirty="0">
                <a:solidFill>
                  <a:srgbClr val="7C7C7C"/>
                </a:solidFill>
                <a:latin typeface="함초롬바탕"/>
                <a:cs typeface="함초롬바탕"/>
              </a:rPr>
              <a:t>분류함</a:t>
            </a:r>
            <a:r>
              <a:rPr sz="800" spc="-35" dirty="0">
                <a:solidFill>
                  <a:srgbClr val="7C7C7C"/>
                </a:solidFill>
                <a:latin typeface="함초롬돋움"/>
                <a:cs typeface="함초롬돋움"/>
              </a:rPr>
              <a:t>.</a:t>
            </a:r>
            <a:r>
              <a:rPr sz="800" spc="-75" dirty="0">
                <a:solidFill>
                  <a:srgbClr val="7C7C7C"/>
                </a:solidFill>
                <a:latin typeface="함초롬돋움"/>
                <a:cs typeface="함초롬돋움"/>
              </a:rPr>
              <a:t> </a:t>
            </a:r>
            <a:r>
              <a:rPr sz="800" spc="-25" dirty="0">
                <a:solidFill>
                  <a:srgbClr val="7C7C7C"/>
                </a:solidFill>
                <a:latin typeface="함초롬바탕"/>
                <a:cs typeface="함초롬바탕"/>
              </a:rPr>
              <a:t>따라서</a:t>
            </a:r>
            <a:r>
              <a:rPr sz="800" spc="-25" dirty="0">
                <a:solidFill>
                  <a:srgbClr val="7C7C7C"/>
                </a:solidFill>
                <a:latin typeface="함초롬돋움"/>
                <a:cs typeface="함초롬돋움"/>
              </a:rPr>
              <a:t>,</a:t>
            </a:r>
            <a:r>
              <a:rPr sz="800" spc="-80" dirty="0">
                <a:solidFill>
                  <a:srgbClr val="7C7C7C"/>
                </a:solidFill>
                <a:latin typeface="함초롬돋움"/>
                <a:cs typeface="함초롬돋움"/>
              </a:rPr>
              <a:t> </a:t>
            </a:r>
            <a:r>
              <a:rPr sz="800" spc="-45" dirty="0">
                <a:solidFill>
                  <a:srgbClr val="7C7C7C"/>
                </a:solidFill>
                <a:latin typeface="함초롬바탕"/>
                <a:cs typeface="함초롬바탕"/>
              </a:rPr>
              <a:t>혁신</a:t>
            </a:r>
            <a:r>
              <a:rPr sz="800" spc="-80" dirty="0">
                <a:solidFill>
                  <a:srgbClr val="7C7C7C"/>
                </a:solidFill>
                <a:latin typeface="함초롬바탕"/>
                <a:cs typeface="함초롬바탕"/>
              </a:rPr>
              <a:t> </a:t>
            </a:r>
            <a:r>
              <a:rPr sz="800" spc="-45" dirty="0">
                <a:solidFill>
                  <a:srgbClr val="7C7C7C"/>
                </a:solidFill>
                <a:latin typeface="함초롬바탕"/>
                <a:cs typeface="함초롬바탕"/>
              </a:rPr>
              <a:t>리스트에</a:t>
            </a:r>
            <a:r>
              <a:rPr sz="800" spc="-95" dirty="0">
                <a:solidFill>
                  <a:srgbClr val="7C7C7C"/>
                </a:solidFill>
                <a:latin typeface="함초롬바탕"/>
                <a:cs typeface="함초롬바탕"/>
              </a:rPr>
              <a:t> </a:t>
            </a:r>
            <a:r>
              <a:rPr sz="800" spc="-45" dirty="0">
                <a:solidFill>
                  <a:srgbClr val="7C7C7C"/>
                </a:solidFill>
                <a:latin typeface="함초롬바탕"/>
                <a:cs typeface="함초롬바탕"/>
              </a:rPr>
              <a:t>없는</a:t>
            </a:r>
            <a:r>
              <a:rPr sz="800" spc="-65" dirty="0">
                <a:solidFill>
                  <a:srgbClr val="7C7C7C"/>
                </a:solidFill>
                <a:latin typeface="함초롬바탕"/>
                <a:cs typeface="함초롬바탕"/>
              </a:rPr>
              <a:t> </a:t>
            </a:r>
            <a:r>
              <a:rPr sz="800" dirty="0">
                <a:solidFill>
                  <a:srgbClr val="7C7C7C"/>
                </a:solidFill>
                <a:latin typeface="함초롬바탕"/>
                <a:cs typeface="함초롬바탕"/>
              </a:rPr>
              <a:t>최고혁신</a:t>
            </a:r>
            <a:r>
              <a:rPr sz="800" spc="135" dirty="0">
                <a:solidFill>
                  <a:srgbClr val="7C7C7C"/>
                </a:solidFill>
                <a:latin typeface="함초롬바탕"/>
                <a:cs typeface="함초롬바탕"/>
              </a:rPr>
              <a:t>  </a:t>
            </a:r>
            <a:r>
              <a:rPr sz="800" spc="-45" dirty="0">
                <a:solidFill>
                  <a:srgbClr val="7C7C7C"/>
                </a:solidFill>
                <a:latin typeface="함초롬바탕"/>
                <a:cs typeface="함초롬바탕"/>
              </a:rPr>
              <a:t>도</a:t>
            </a:r>
            <a:r>
              <a:rPr sz="800" spc="-100" dirty="0">
                <a:solidFill>
                  <a:srgbClr val="7C7C7C"/>
                </a:solidFill>
                <a:latin typeface="함초롬바탕"/>
                <a:cs typeface="함초롬바탕"/>
              </a:rPr>
              <a:t> </a:t>
            </a:r>
            <a:r>
              <a:rPr sz="800" spc="-25" dirty="0">
                <a:solidFill>
                  <a:srgbClr val="7C7C7C"/>
                </a:solidFill>
                <a:latin typeface="함초롬바탕"/>
                <a:cs typeface="함초롬바탕"/>
              </a:rPr>
              <a:t>존재함</a:t>
            </a:r>
            <a:endParaRPr sz="800">
              <a:latin typeface="함초롬바탕"/>
              <a:cs typeface="함초롬바탕"/>
            </a:endParaRPr>
          </a:p>
        </p:txBody>
      </p:sp>
      <p:pic>
        <p:nvPicPr>
          <p:cNvPr id="31" name="object 31"/>
          <p:cNvPicPr/>
          <p:nvPr/>
        </p:nvPicPr>
        <p:blipFill>
          <a:blip r:embed="rId7" cstate="print"/>
          <a:stretch>
            <a:fillRect/>
          </a:stretch>
        </p:blipFill>
        <p:spPr>
          <a:xfrm>
            <a:off x="905422" y="8619045"/>
            <a:ext cx="1105393" cy="540562"/>
          </a:xfrm>
          <a:prstGeom prst="rect">
            <a:avLst/>
          </a:prstGeom>
        </p:spPr>
      </p:pic>
      <p:grpSp>
        <p:nvGrpSpPr>
          <p:cNvPr id="32" name="object 32"/>
          <p:cNvGrpSpPr/>
          <p:nvPr/>
        </p:nvGrpSpPr>
        <p:grpSpPr>
          <a:xfrm>
            <a:off x="715958" y="2991980"/>
            <a:ext cx="6353810" cy="212725"/>
            <a:chOff x="715958" y="2991980"/>
            <a:chExt cx="6353810" cy="212725"/>
          </a:xfrm>
        </p:grpSpPr>
        <p:sp>
          <p:nvSpPr>
            <p:cNvPr id="33" name="object 33"/>
            <p:cNvSpPr/>
            <p:nvPr/>
          </p:nvSpPr>
          <p:spPr>
            <a:xfrm>
              <a:off x="719137" y="2991980"/>
              <a:ext cx="6347460" cy="209550"/>
            </a:xfrm>
            <a:custGeom>
              <a:avLst/>
              <a:gdLst/>
              <a:ahLst/>
              <a:cxnLst/>
              <a:rect l="l" t="t" r="r" b="b"/>
              <a:pathLst>
                <a:path w="6347459" h="209550">
                  <a:moveTo>
                    <a:pt x="6346926" y="0"/>
                  </a:moveTo>
                  <a:lnTo>
                    <a:pt x="3662362" y="0"/>
                  </a:lnTo>
                  <a:lnTo>
                    <a:pt x="1881187" y="0"/>
                  </a:lnTo>
                  <a:lnTo>
                    <a:pt x="1347787" y="0"/>
                  </a:lnTo>
                  <a:lnTo>
                    <a:pt x="0" y="0"/>
                  </a:lnTo>
                  <a:lnTo>
                    <a:pt x="0" y="209169"/>
                  </a:lnTo>
                  <a:lnTo>
                    <a:pt x="1347787" y="209169"/>
                  </a:lnTo>
                  <a:lnTo>
                    <a:pt x="1881187" y="209169"/>
                  </a:lnTo>
                  <a:lnTo>
                    <a:pt x="3662362" y="209169"/>
                  </a:lnTo>
                  <a:lnTo>
                    <a:pt x="6346926" y="209169"/>
                  </a:lnTo>
                  <a:lnTo>
                    <a:pt x="6346926" y="0"/>
                  </a:lnTo>
                  <a:close/>
                </a:path>
              </a:pathLst>
            </a:custGeom>
            <a:solidFill>
              <a:srgbClr val="DB526A"/>
            </a:solidFill>
          </p:spPr>
          <p:txBody>
            <a:bodyPr wrap="square" lIns="0" tIns="0" rIns="0" bIns="0" rtlCol="0"/>
            <a:lstStyle/>
            <a:p>
              <a:endParaRPr/>
            </a:p>
          </p:txBody>
        </p:sp>
        <p:sp>
          <p:nvSpPr>
            <p:cNvPr id="34" name="object 34"/>
            <p:cNvSpPr/>
            <p:nvPr/>
          </p:nvSpPr>
          <p:spPr>
            <a:xfrm>
              <a:off x="719133" y="3201136"/>
              <a:ext cx="6347460" cy="0"/>
            </a:xfrm>
            <a:custGeom>
              <a:avLst/>
              <a:gdLst/>
              <a:ahLst/>
              <a:cxnLst/>
              <a:rect l="l" t="t" r="r" b="b"/>
              <a:pathLst>
                <a:path w="6347459">
                  <a:moveTo>
                    <a:pt x="0" y="0"/>
                  </a:moveTo>
                  <a:lnTo>
                    <a:pt x="6346926" y="0"/>
                  </a:lnTo>
                </a:path>
              </a:pathLst>
            </a:custGeom>
            <a:ln w="6350">
              <a:solidFill>
                <a:srgbClr val="A6A6A6"/>
              </a:solidFill>
            </a:ln>
          </p:spPr>
          <p:txBody>
            <a:bodyPr wrap="square" lIns="0" tIns="0" rIns="0" bIns="0" rtlCol="0"/>
            <a:lstStyle/>
            <a:p>
              <a:endParaRPr/>
            </a:p>
          </p:txBody>
        </p:sp>
      </p:grpSp>
      <p:grpSp>
        <p:nvGrpSpPr>
          <p:cNvPr id="35" name="object 35"/>
          <p:cNvGrpSpPr/>
          <p:nvPr/>
        </p:nvGrpSpPr>
        <p:grpSpPr>
          <a:xfrm>
            <a:off x="719133" y="3407121"/>
            <a:ext cx="6347460" cy="215900"/>
            <a:chOff x="719133" y="3407121"/>
            <a:chExt cx="6347460" cy="215900"/>
          </a:xfrm>
        </p:grpSpPr>
        <p:sp>
          <p:nvSpPr>
            <p:cNvPr id="36" name="object 36"/>
            <p:cNvSpPr/>
            <p:nvPr/>
          </p:nvSpPr>
          <p:spPr>
            <a:xfrm>
              <a:off x="719137" y="3410292"/>
              <a:ext cx="6347460" cy="209550"/>
            </a:xfrm>
            <a:custGeom>
              <a:avLst/>
              <a:gdLst/>
              <a:ahLst/>
              <a:cxnLst/>
              <a:rect l="l" t="t" r="r" b="b"/>
              <a:pathLst>
                <a:path w="6347459" h="209550">
                  <a:moveTo>
                    <a:pt x="6346926" y="0"/>
                  </a:moveTo>
                  <a:lnTo>
                    <a:pt x="3662362" y="0"/>
                  </a:lnTo>
                  <a:lnTo>
                    <a:pt x="1881187" y="0"/>
                  </a:lnTo>
                  <a:lnTo>
                    <a:pt x="1347787" y="0"/>
                  </a:lnTo>
                  <a:lnTo>
                    <a:pt x="0" y="0"/>
                  </a:lnTo>
                  <a:lnTo>
                    <a:pt x="0" y="209169"/>
                  </a:lnTo>
                  <a:lnTo>
                    <a:pt x="1347787" y="209169"/>
                  </a:lnTo>
                  <a:lnTo>
                    <a:pt x="1881187" y="209169"/>
                  </a:lnTo>
                  <a:lnTo>
                    <a:pt x="3662362" y="209169"/>
                  </a:lnTo>
                  <a:lnTo>
                    <a:pt x="6346926" y="209169"/>
                  </a:lnTo>
                  <a:lnTo>
                    <a:pt x="6346926" y="0"/>
                  </a:lnTo>
                  <a:close/>
                </a:path>
              </a:pathLst>
            </a:custGeom>
            <a:solidFill>
              <a:srgbClr val="E4E4E4"/>
            </a:solidFill>
          </p:spPr>
          <p:txBody>
            <a:bodyPr wrap="square" lIns="0" tIns="0" rIns="0" bIns="0" rtlCol="0"/>
            <a:lstStyle/>
            <a:p>
              <a:endParaRPr/>
            </a:p>
          </p:txBody>
        </p:sp>
        <p:sp>
          <p:nvSpPr>
            <p:cNvPr id="37" name="object 37"/>
            <p:cNvSpPr/>
            <p:nvPr/>
          </p:nvSpPr>
          <p:spPr>
            <a:xfrm>
              <a:off x="719133" y="3410296"/>
              <a:ext cx="6347460" cy="0"/>
            </a:xfrm>
            <a:custGeom>
              <a:avLst/>
              <a:gdLst/>
              <a:ahLst/>
              <a:cxnLst/>
              <a:rect l="l" t="t" r="r" b="b"/>
              <a:pathLst>
                <a:path w="6347459">
                  <a:moveTo>
                    <a:pt x="0" y="0"/>
                  </a:moveTo>
                  <a:lnTo>
                    <a:pt x="6346926" y="0"/>
                  </a:lnTo>
                </a:path>
              </a:pathLst>
            </a:custGeom>
            <a:ln w="6350">
              <a:solidFill>
                <a:srgbClr val="A6A6A6"/>
              </a:solidFill>
            </a:ln>
          </p:spPr>
          <p:txBody>
            <a:bodyPr wrap="square" lIns="0" tIns="0" rIns="0" bIns="0" rtlCol="0"/>
            <a:lstStyle/>
            <a:p>
              <a:endParaRPr/>
            </a:p>
          </p:txBody>
        </p:sp>
        <p:sp>
          <p:nvSpPr>
            <p:cNvPr id="38" name="object 38"/>
            <p:cNvSpPr/>
            <p:nvPr/>
          </p:nvSpPr>
          <p:spPr>
            <a:xfrm>
              <a:off x="719133" y="3619456"/>
              <a:ext cx="6347460" cy="0"/>
            </a:xfrm>
            <a:custGeom>
              <a:avLst/>
              <a:gdLst/>
              <a:ahLst/>
              <a:cxnLst/>
              <a:rect l="l" t="t" r="r" b="b"/>
              <a:pathLst>
                <a:path w="6347459">
                  <a:moveTo>
                    <a:pt x="0" y="0"/>
                  </a:moveTo>
                  <a:lnTo>
                    <a:pt x="6346926" y="0"/>
                  </a:lnTo>
                </a:path>
              </a:pathLst>
            </a:custGeom>
            <a:ln w="6350">
              <a:solidFill>
                <a:srgbClr val="A6A6A6"/>
              </a:solidFill>
            </a:ln>
          </p:spPr>
          <p:txBody>
            <a:bodyPr wrap="square" lIns="0" tIns="0" rIns="0" bIns="0" rtlCol="0"/>
            <a:lstStyle/>
            <a:p>
              <a:endParaRPr/>
            </a:p>
          </p:txBody>
        </p:sp>
      </p:grpSp>
      <p:grpSp>
        <p:nvGrpSpPr>
          <p:cNvPr id="39" name="object 39"/>
          <p:cNvGrpSpPr/>
          <p:nvPr/>
        </p:nvGrpSpPr>
        <p:grpSpPr>
          <a:xfrm>
            <a:off x="719133" y="3825442"/>
            <a:ext cx="6347460" cy="215900"/>
            <a:chOff x="719133" y="3825442"/>
            <a:chExt cx="6347460" cy="215900"/>
          </a:xfrm>
        </p:grpSpPr>
        <p:sp>
          <p:nvSpPr>
            <p:cNvPr id="40" name="object 40"/>
            <p:cNvSpPr/>
            <p:nvPr/>
          </p:nvSpPr>
          <p:spPr>
            <a:xfrm>
              <a:off x="719137" y="3828618"/>
              <a:ext cx="6347460" cy="209550"/>
            </a:xfrm>
            <a:custGeom>
              <a:avLst/>
              <a:gdLst/>
              <a:ahLst/>
              <a:cxnLst/>
              <a:rect l="l" t="t" r="r" b="b"/>
              <a:pathLst>
                <a:path w="6347459" h="209550">
                  <a:moveTo>
                    <a:pt x="6346926" y="0"/>
                  </a:moveTo>
                  <a:lnTo>
                    <a:pt x="3662362" y="0"/>
                  </a:lnTo>
                  <a:lnTo>
                    <a:pt x="1881187" y="0"/>
                  </a:lnTo>
                  <a:lnTo>
                    <a:pt x="1347787" y="0"/>
                  </a:lnTo>
                  <a:lnTo>
                    <a:pt x="0" y="0"/>
                  </a:lnTo>
                  <a:lnTo>
                    <a:pt x="0" y="209156"/>
                  </a:lnTo>
                  <a:lnTo>
                    <a:pt x="1347787" y="209156"/>
                  </a:lnTo>
                  <a:lnTo>
                    <a:pt x="1881187" y="209156"/>
                  </a:lnTo>
                  <a:lnTo>
                    <a:pt x="3662362" y="209156"/>
                  </a:lnTo>
                  <a:lnTo>
                    <a:pt x="6346926" y="209156"/>
                  </a:lnTo>
                  <a:lnTo>
                    <a:pt x="6346926" y="0"/>
                  </a:lnTo>
                  <a:close/>
                </a:path>
              </a:pathLst>
            </a:custGeom>
            <a:solidFill>
              <a:srgbClr val="E4E4E4"/>
            </a:solidFill>
          </p:spPr>
          <p:txBody>
            <a:bodyPr wrap="square" lIns="0" tIns="0" rIns="0" bIns="0" rtlCol="0"/>
            <a:lstStyle/>
            <a:p>
              <a:endParaRPr/>
            </a:p>
          </p:txBody>
        </p:sp>
        <p:sp>
          <p:nvSpPr>
            <p:cNvPr id="41" name="object 41"/>
            <p:cNvSpPr/>
            <p:nvPr/>
          </p:nvSpPr>
          <p:spPr>
            <a:xfrm>
              <a:off x="719133" y="3828617"/>
              <a:ext cx="6347460" cy="0"/>
            </a:xfrm>
            <a:custGeom>
              <a:avLst/>
              <a:gdLst/>
              <a:ahLst/>
              <a:cxnLst/>
              <a:rect l="l" t="t" r="r" b="b"/>
              <a:pathLst>
                <a:path w="6347459">
                  <a:moveTo>
                    <a:pt x="0" y="0"/>
                  </a:moveTo>
                  <a:lnTo>
                    <a:pt x="6346926" y="0"/>
                  </a:lnTo>
                </a:path>
              </a:pathLst>
            </a:custGeom>
            <a:ln w="6350">
              <a:solidFill>
                <a:srgbClr val="A6A6A6"/>
              </a:solidFill>
            </a:ln>
          </p:spPr>
          <p:txBody>
            <a:bodyPr wrap="square" lIns="0" tIns="0" rIns="0" bIns="0" rtlCol="0"/>
            <a:lstStyle/>
            <a:p>
              <a:endParaRPr/>
            </a:p>
          </p:txBody>
        </p:sp>
        <p:sp>
          <p:nvSpPr>
            <p:cNvPr id="42" name="object 42"/>
            <p:cNvSpPr/>
            <p:nvPr/>
          </p:nvSpPr>
          <p:spPr>
            <a:xfrm>
              <a:off x="719133" y="4037777"/>
              <a:ext cx="6347460" cy="0"/>
            </a:xfrm>
            <a:custGeom>
              <a:avLst/>
              <a:gdLst/>
              <a:ahLst/>
              <a:cxnLst/>
              <a:rect l="l" t="t" r="r" b="b"/>
              <a:pathLst>
                <a:path w="6347459">
                  <a:moveTo>
                    <a:pt x="0" y="0"/>
                  </a:moveTo>
                  <a:lnTo>
                    <a:pt x="6346926" y="0"/>
                  </a:lnTo>
                </a:path>
              </a:pathLst>
            </a:custGeom>
            <a:ln w="6350">
              <a:solidFill>
                <a:srgbClr val="A6A6A6"/>
              </a:solidFill>
            </a:ln>
          </p:spPr>
          <p:txBody>
            <a:bodyPr wrap="square" lIns="0" tIns="0" rIns="0" bIns="0" rtlCol="0"/>
            <a:lstStyle/>
            <a:p>
              <a:endParaRPr/>
            </a:p>
          </p:txBody>
        </p:sp>
      </p:grpSp>
      <p:grpSp>
        <p:nvGrpSpPr>
          <p:cNvPr id="43" name="object 43"/>
          <p:cNvGrpSpPr/>
          <p:nvPr/>
        </p:nvGrpSpPr>
        <p:grpSpPr>
          <a:xfrm>
            <a:off x="719133" y="4243762"/>
            <a:ext cx="6347460" cy="215900"/>
            <a:chOff x="719133" y="4243762"/>
            <a:chExt cx="6347460" cy="215900"/>
          </a:xfrm>
        </p:grpSpPr>
        <p:sp>
          <p:nvSpPr>
            <p:cNvPr id="44" name="object 44"/>
            <p:cNvSpPr/>
            <p:nvPr/>
          </p:nvSpPr>
          <p:spPr>
            <a:xfrm>
              <a:off x="719137" y="4246931"/>
              <a:ext cx="6347460" cy="209550"/>
            </a:xfrm>
            <a:custGeom>
              <a:avLst/>
              <a:gdLst/>
              <a:ahLst/>
              <a:cxnLst/>
              <a:rect l="l" t="t" r="r" b="b"/>
              <a:pathLst>
                <a:path w="6347459" h="209550">
                  <a:moveTo>
                    <a:pt x="6346926" y="0"/>
                  </a:moveTo>
                  <a:lnTo>
                    <a:pt x="3662362" y="0"/>
                  </a:lnTo>
                  <a:lnTo>
                    <a:pt x="1881187" y="0"/>
                  </a:lnTo>
                  <a:lnTo>
                    <a:pt x="1347787" y="0"/>
                  </a:lnTo>
                  <a:lnTo>
                    <a:pt x="0" y="0"/>
                  </a:lnTo>
                  <a:lnTo>
                    <a:pt x="0" y="209156"/>
                  </a:lnTo>
                  <a:lnTo>
                    <a:pt x="1347787" y="209156"/>
                  </a:lnTo>
                  <a:lnTo>
                    <a:pt x="1881187" y="209156"/>
                  </a:lnTo>
                  <a:lnTo>
                    <a:pt x="3662362" y="209156"/>
                  </a:lnTo>
                  <a:lnTo>
                    <a:pt x="6346926" y="209156"/>
                  </a:lnTo>
                  <a:lnTo>
                    <a:pt x="6346926" y="0"/>
                  </a:lnTo>
                  <a:close/>
                </a:path>
              </a:pathLst>
            </a:custGeom>
            <a:solidFill>
              <a:srgbClr val="E4E4E4"/>
            </a:solidFill>
          </p:spPr>
          <p:txBody>
            <a:bodyPr wrap="square" lIns="0" tIns="0" rIns="0" bIns="0" rtlCol="0"/>
            <a:lstStyle/>
            <a:p>
              <a:endParaRPr/>
            </a:p>
          </p:txBody>
        </p:sp>
        <p:sp>
          <p:nvSpPr>
            <p:cNvPr id="45" name="object 45"/>
            <p:cNvSpPr/>
            <p:nvPr/>
          </p:nvSpPr>
          <p:spPr>
            <a:xfrm>
              <a:off x="719133" y="4246937"/>
              <a:ext cx="6347460" cy="0"/>
            </a:xfrm>
            <a:custGeom>
              <a:avLst/>
              <a:gdLst/>
              <a:ahLst/>
              <a:cxnLst/>
              <a:rect l="l" t="t" r="r" b="b"/>
              <a:pathLst>
                <a:path w="6347459">
                  <a:moveTo>
                    <a:pt x="0" y="0"/>
                  </a:moveTo>
                  <a:lnTo>
                    <a:pt x="6346926" y="0"/>
                  </a:lnTo>
                </a:path>
              </a:pathLst>
            </a:custGeom>
            <a:ln w="6350">
              <a:solidFill>
                <a:srgbClr val="A6A6A6"/>
              </a:solidFill>
            </a:ln>
          </p:spPr>
          <p:txBody>
            <a:bodyPr wrap="square" lIns="0" tIns="0" rIns="0" bIns="0" rtlCol="0"/>
            <a:lstStyle/>
            <a:p>
              <a:endParaRPr/>
            </a:p>
          </p:txBody>
        </p:sp>
        <p:sp>
          <p:nvSpPr>
            <p:cNvPr id="46" name="object 46"/>
            <p:cNvSpPr/>
            <p:nvPr/>
          </p:nvSpPr>
          <p:spPr>
            <a:xfrm>
              <a:off x="719133" y="4456097"/>
              <a:ext cx="6347460" cy="0"/>
            </a:xfrm>
            <a:custGeom>
              <a:avLst/>
              <a:gdLst/>
              <a:ahLst/>
              <a:cxnLst/>
              <a:rect l="l" t="t" r="r" b="b"/>
              <a:pathLst>
                <a:path w="6347459">
                  <a:moveTo>
                    <a:pt x="0" y="0"/>
                  </a:moveTo>
                  <a:lnTo>
                    <a:pt x="6346926" y="0"/>
                  </a:lnTo>
                </a:path>
              </a:pathLst>
            </a:custGeom>
            <a:ln w="6350">
              <a:solidFill>
                <a:srgbClr val="A6A6A6"/>
              </a:solidFill>
            </a:ln>
          </p:spPr>
          <p:txBody>
            <a:bodyPr wrap="square" lIns="0" tIns="0" rIns="0" bIns="0" rtlCol="0"/>
            <a:lstStyle/>
            <a:p>
              <a:endParaRPr/>
            </a:p>
          </p:txBody>
        </p:sp>
      </p:grpSp>
      <p:grpSp>
        <p:nvGrpSpPr>
          <p:cNvPr id="47" name="object 47"/>
          <p:cNvGrpSpPr/>
          <p:nvPr/>
        </p:nvGrpSpPr>
        <p:grpSpPr>
          <a:xfrm>
            <a:off x="719133" y="4662082"/>
            <a:ext cx="6347460" cy="215900"/>
            <a:chOff x="719133" y="4662082"/>
            <a:chExt cx="6347460" cy="215900"/>
          </a:xfrm>
        </p:grpSpPr>
        <p:sp>
          <p:nvSpPr>
            <p:cNvPr id="48" name="object 48"/>
            <p:cNvSpPr/>
            <p:nvPr/>
          </p:nvSpPr>
          <p:spPr>
            <a:xfrm>
              <a:off x="719137" y="4665256"/>
              <a:ext cx="6347460" cy="209550"/>
            </a:xfrm>
            <a:custGeom>
              <a:avLst/>
              <a:gdLst/>
              <a:ahLst/>
              <a:cxnLst/>
              <a:rect l="l" t="t" r="r" b="b"/>
              <a:pathLst>
                <a:path w="6347459" h="209550">
                  <a:moveTo>
                    <a:pt x="6346926" y="0"/>
                  </a:moveTo>
                  <a:lnTo>
                    <a:pt x="3662362" y="0"/>
                  </a:lnTo>
                  <a:lnTo>
                    <a:pt x="1881187" y="0"/>
                  </a:lnTo>
                  <a:lnTo>
                    <a:pt x="1347787" y="0"/>
                  </a:lnTo>
                  <a:lnTo>
                    <a:pt x="0" y="0"/>
                  </a:lnTo>
                  <a:lnTo>
                    <a:pt x="0" y="209156"/>
                  </a:lnTo>
                  <a:lnTo>
                    <a:pt x="1347787" y="209156"/>
                  </a:lnTo>
                  <a:lnTo>
                    <a:pt x="1881187" y="209156"/>
                  </a:lnTo>
                  <a:lnTo>
                    <a:pt x="3662362" y="209156"/>
                  </a:lnTo>
                  <a:lnTo>
                    <a:pt x="6346926" y="209156"/>
                  </a:lnTo>
                  <a:lnTo>
                    <a:pt x="6346926" y="0"/>
                  </a:lnTo>
                  <a:close/>
                </a:path>
              </a:pathLst>
            </a:custGeom>
            <a:solidFill>
              <a:srgbClr val="E4E4E4"/>
            </a:solidFill>
          </p:spPr>
          <p:txBody>
            <a:bodyPr wrap="square" lIns="0" tIns="0" rIns="0" bIns="0" rtlCol="0"/>
            <a:lstStyle/>
            <a:p>
              <a:endParaRPr/>
            </a:p>
          </p:txBody>
        </p:sp>
        <p:sp>
          <p:nvSpPr>
            <p:cNvPr id="49" name="object 49"/>
            <p:cNvSpPr/>
            <p:nvPr/>
          </p:nvSpPr>
          <p:spPr>
            <a:xfrm>
              <a:off x="719133" y="4665257"/>
              <a:ext cx="6347460" cy="0"/>
            </a:xfrm>
            <a:custGeom>
              <a:avLst/>
              <a:gdLst/>
              <a:ahLst/>
              <a:cxnLst/>
              <a:rect l="l" t="t" r="r" b="b"/>
              <a:pathLst>
                <a:path w="6347459">
                  <a:moveTo>
                    <a:pt x="0" y="0"/>
                  </a:moveTo>
                  <a:lnTo>
                    <a:pt x="6346926" y="0"/>
                  </a:lnTo>
                </a:path>
              </a:pathLst>
            </a:custGeom>
            <a:ln w="6350">
              <a:solidFill>
                <a:srgbClr val="A6A6A6"/>
              </a:solidFill>
            </a:ln>
          </p:spPr>
          <p:txBody>
            <a:bodyPr wrap="square" lIns="0" tIns="0" rIns="0" bIns="0" rtlCol="0"/>
            <a:lstStyle/>
            <a:p>
              <a:endParaRPr/>
            </a:p>
          </p:txBody>
        </p:sp>
        <p:sp>
          <p:nvSpPr>
            <p:cNvPr id="50" name="object 50"/>
            <p:cNvSpPr/>
            <p:nvPr/>
          </p:nvSpPr>
          <p:spPr>
            <a:xfrm>
              <a:off x="719133" y="4874417"/>
              <a:ext cx="6347460" cy="0"/>
            </a:xfrm>
            <a:custGeom>
              <a:avLst/>
              <a:gdLst/>
              <a:ahLst/>
              <a:cxnLst/>
              <a:rect l="l" t="t" r="r" b="b"/>
              <a:pathLst>
                <a:path w="6347459">
                  <a:moveTo>
                    <a:pt x="0" y="0"/>
                  </a:moveTo>
                  <a:lnTo>
                    <a:pt x="6346926" y="0"/>
                  </a:lnTo>
                </a:path>
              </a:pathLst>
            </a:custGeom>
            <a:ln w="6350">
              <a:solidFill>
                <a:srgbClr val="A6A6A6"/>
              </a:solidFill>
            </a:ln>
          </p:spPr>
          <p:txBody>
            <a:bodyPr wrap="square" lIns="0" tIns="0" rIns="0" bIns="0" rtlCol="0"/>
            <a:lstStyle/>
            <a:p>
              <a:endParaRPr/>
            </a:p>
          </p:txBody>
        </p:sp>
        <p:pic>
          <p:nvPicPr>
            <p:cNvPr id="51" name="object 51"/>
            <p:cNvPicPr/>
            <p:nvPr/>
          </p:nvPicPr>
          <p:blipFill>
            <a:blip r:embed="rId8" cstate="print"/>
            <a:stretch>
              <a:fillRect/>
            </a:stretch>
          </p:blipFill>
          <p:spPr>
            <a:xfrm>
              <a:off x="6035706" y="4715806"/>
              <a:ext cx="88900" cy="104775"/>
            </a:xfrm>
            <a:prstGeom prst="rect">
              <a:avLst/>
            </a:prstGeom>
          </p:spPr>
        </p:pic>
      </p:grpSp>
      <p:grpSp>
        <p:nvGrpSpPr>
          <p:cNvPr id="52" name="object 52"/>
          <p:cNvGrpSpPr/>
          <p:nvPr/>
        </p:nvGrpSpPr>
        <p:grpSpPr>
          <a:xfrm>
            <a:off x="719132" y="5080403"/>
            <a:ext cx="6347460" cy="215900"/>
            <a:chOff x="719132" y="5080403"/>
            <a:chExt cx="6347460" cy="215900"/>
          </a:xfrm>
        </p:grpSpPr>
        <p:sp>
          <p:nvSpPr>
            <p:cNvPr id="53" name="object 53"/>
            <p:cNvSpPr/>
            <p:nvPr/>
          </p:nvSpPr>
          <p:spPr>
            <a:xfrm>
              <a:off x="719137" y="5083581"/>
              <a:ext cx="6347460" cy="209550"/>
            </a:xfrm>
            <a:custGeom>
              <a:avLst/>
              <a:gdLst/>
              <a:ahLst/>
              <a:cxnLst/>
              <a:rect l="l" t="t" r="r" b="b"/>
              <a:pathLst>
                <a:path w="6347459" h="209550">
                  <a:moveTo>
                    <a:pt x="6346926" y="0"/>
                  </a:moveTo>
                  <a:lnTo>
                    <a:pt x="3662362" y="0"/>
                  </a:lnTo>
                  <a:lnTo>
                    <a:pt x="1881187" y="0"/>
                  </a:lnTo>
                  <a:lnTo>
                    <a:pt x="1347787" y="0"/>
                  </a:lnTo>
                  <a:lnTo>
                    <a:pt x="0" y="0"/>
                  </a:lnTo>
                  <a:lnTo>
                    <a:pt x="0" y="209156"/>
                  </a:lnTo>
                  <a:lnTo>
                    <a:pt x="1347787" y="209156"/>
                  </a:lnTo>
                  <a:lnTo>
                    <a:pt x="1881187" y="209156"/>
                  </a:lnTo>
                  <a:lnTo>
                    <a:pt x="3662362" y="209156"/>
                  </a:lnTo>
                  <a:lnTo>
                    <a:pt x="6346926" y="209156"/>
                  </a:lnTo>
                  <a:lnTo>
                    <a:pt x="6346926" y="0"/>
                  </a:lnTo>
                  <a:close/>
                </a:path>
              </a:pathLst>
            </a:custGeom>
            <a:solidFill>
              <a:srgbClr val="E4E4E4"/>
            </a:solidFill>
          </p:spPr>
          <p:txBody>
            <a:bodyPr wrap="square" lIns="0" tIns="0" rIns="0" bIns="0" rtlCol="0"/>
            <a:lstStyle/>
            <a:p>
              <a:endParaRPr/>
            </a:p>
          </p:txBody>
        </p:sp>
        <p:sp>
          <p:nvSpPr>
            <p:cNvPr id="54" name="object 54"/>
            <p:cNvSpPr/>
            <p:nvPr/>
          </p:nvSpPr>
          <p:spPr>
            <a:xfrm>
              <a:off x="719132" y="5083578"/>
              <a:ext cx="6347460" cy="0"/>
            </a:xfrm>
            <a:custGeom>
              <a:avLst/>
              <a:gdLst/>
              <a:ahLst/>
              <a:cxnLst/>
              <a:rect l="l" t="t" r="r" b="b"/>
              <a:pathLst>
                <a:path w="6347459">
                  <a:moveTo>
                    <a:pt x="0" y="0"/>
                  </a:moveTo>
                  <a:lnTo>
                    <a:pt x="6346926" y="0"/>
                  </a:lnTo>
                </a:path>
              </a:pathLst>
            </a:custGeom>
            <a:ln w="6350">
              <a:solidFill>
                <a:srgbClr val="A6A6A6"/>
              </a:solidFill>
            </a:ln>
          </p:spPr>
          <p:txBody>
            <a:bodyPr wrap="square" lIns="0" tIns="0" rIns="0" bIns="0" rtlCol="0"/>
            <a:lstStyle/>
            <a:p>
              <a:endParaRPr/>
            </a:p>
          </p:txBody>
        </p:sp>
        <p:sp>
          <p:nvSpPr>
            <p:cNvPr id="55" name="object 55"/>
            <p:cNvSpPr/>
            <p:nvPr/>
          </p:nvSpPr>
          <p:spPr>
            <a:xfrm>
              <a:off x="719132" y="5292736"/>
              <a:ext cx="6347460" cy="0"/>
            </a:xfrm>
            <a:custGeom>
              <a:avLst/>
              <a:gdLst/>
              <a:ahLst/>
              <a:cxnLst/>
              <a:rect l="l" t="t" r="r" b="b"/>
              <a:pathLst>
                <a:path w="6347459">
                  <a:moveTo>
                    <a:pt x="0" y="0"/>
                  </a:moveTo>
                  <a:lnTo>
                    <a:pt x="6346926" y="0"/>
                  </a:lnTo>
                </a:path>
              </a:pathLst>
            </a:custGeom>
            <a:ln w="6350">
              <a:solidFill>
                <a:srgbClr val="A6A6A6"/>
              </a:solidFill>
            </a:ln>
          </p:spPr>
          <p:txBody>
            <a:bodyPr wrap="square" lIns="0" tIns="0" rIns="0" bIns="0" rtlCol="0"/>
            <a:lstStyle/>
            <a:p>
              <a:endParaRPr/>
            </a:p>
          </p:txBody>
        </p:sp>
        <p:pic>
          <p:nvPicPr>
            <p:cNvPr id="56" name="object 56"/>
            <p:cNvPicPr/>
            <p:nvPr/>
          </p:nvPicPr>
          <p:blipFill>
            <a:blip r:embed="rId9" cstate="print"/>
            <a:stretch>
              <a:fillRect/>
            </a:stretch>
          </p:blipFill>
          <p:spPr>
            <a:xfrm>
              <a:off x="5322474" y="5134144"/>
              <a:ext cx="98425" cy="104775"/>
            </a:xfrm>
            <a:prstGeom prst="rect">
              <a:avLst/>
            </a:prstGeom>
          </p:spPr>
        </p:pic>
      </p:grpSp>
      <p:grpSp>
        <p:nvGrpSpPr>
          <p:cNvPr id="57" name="object 57"/>
          <p:cNvGrpSpPr/>
          <p:nvPr/>
        </p:nvGrpSpPr>
        <p:grpSpPr>
          <a:xfrm>
            <a:off x="719132" y="5498721"/>
            <a:ext cx="6347460" cy="353060"/>
            <a:chOff x="719132" y="5498721"/>
            <a:chExt cx="6347460" cy="353060"/>
          </a:xfrm>
        </p:grpSpPr>
        <p:sp>
          <p:nvSpPr>
            <p:cNvPr id="58" name="object 58"/>
            <p:cNvSpPr/>
            <p:nvPr/>
          </p:nvSpPr>
          <p:spPr>
            <a:xfrm>
              <a:off x="719137" y="5501893"/>
              <a:ext cx="6347460" cy="346710"/>
            </a:xfrm>
            <a:custGeom>
              <a:avLst/>
              <a:gdLst/>
              <a:ahLst/>
              <a:cxnLst/>
              <a:rect l="l" t="t" r="r" b="b"/>
              <a:pathLst>
                <a:path w="6347459" h="346710">
                  <a:moveTo>
                    <a:pt x="6346926" y="0"/>
                  </a:moveTo>
                  <a:lnTo>
                    <a:pt x="3662362" y="0"/>
                  </a:lnTo>
                  <a:lnTo>
                    <a:pt x="1881187" y="0"/>
                  </a:lnTo>
                  <a:lnTo>
                    <a:pt x="1347787" y="0"/>
                  </a:lnTo>
                  <a:lnTo>
                    <a:pt x="0" y="0"/>
                  </a:lnTo>
                  <a:lnTo>
                    <a:pt x="0" y="346316"/>
                  </a:lnTo>
                  <a:lnTo>
                    <a:pt x="1347787" y="346316"/>
                  </a:lnTo>
                  <a:lnTo>
                    <a:pt x="1881187" y="346316"/>
                  </a:lnTo>
                  <a:lnTo>
                    <a:pt x="3662362" y="346316"/>
                  </a:lnTo>
                  <a:lnTo>
                    <a:pt x="6346926" y="346316"/>
                  </a:lnTo>
                  <a:lnTo>
                    <a:pt x="6346926" y="0"/>
                  </a:lnTo>
                  <a:close/>
                </a:path>
              </a:pathLst>
            </a:custGeom>
            <a:solidFill>
              <a:srgbClr val="E4E4E4"/>
            </a:solidFill>
          </p:spPr>
          <p:txBody>
            <a:bodyPr wrap="square" lIns="0" tIns="0" rIns="0" bIns="0" rtlCol="0"/>
            <a:lstStyle/>
            <a:p>
              <a:endParaRPr/>
            </a:p>
          </p:txBody>
        </p:sp>
        <p:sp>
          <p:nvSpPr>
            <p:cNvPr id="59" name="object 59"/>
            <p:cNvSpPr/>
            <p:nvPr/>
          </p:nvSpPr>
          <p:spPr>
            <a:xfrm>
              <a:off x="719132" y="5501896"/>
              <a:ext cx="6347460" cy="0"/>
            </a:xfrm>
            <a:custGeom>
              <a:avLst/>
              <a:gdLst/>
              <a:ahLst/>
              <a:cxnLst/>
              <a:rect l="l" t="t" r="r" b="b"/>
              <a:pathLst>
                <a:path w="6347459">
                  <a:moveTo>
                    <a:pt x="0" y="0"/>
                  </a:moveTo>
                  <a:lnTo>
                    <a:pt x="6346926" y="0"/>
                  </a:lnTo>
                </a:path>
              </a:pathLst>
            </a:custGeom>
            <a:ln w="6350">
              <a:solidFill>
                <a:srgbClr val="A6A6A6"/>
              </a:solidFill>
            </a:ln>
          </p:spPr>
          <p:txBody>
            <a:bodyPr wrap="square" lIns="0" tIns="0" rIns="0" bIns="0" rtlCol="0"/>
            <a:lstStyle/>
            <a:p>
              <a:endParaRPr/>
            </a:p>
          </p:txBody>
        </p:sp>
        <p:sp>
          <p:nvSpPr>
            <p:cNvPr id="60" name="object 60"/>
            <p:cNvSpPr/>
            <p:nvPr/>
          </p:nvSpPr>
          <p:spPr>
            <a:xfrm>
              <a:off x="719132" y="5848216"/>
              <a:ext cx="6347460" cy="0"/>
            </a:xfrm>
            <a:custGeom>
              <a:avLst/>
              <a:gdLst/>
              <a:ahLst/>
              <a:cxnLst/>
              <a:rect l="l" t="t" r="r" b="b"/>
              <a:pathLst>
                <a:path w="6347459">
                  <a:moveTo>
                    <a:pt x="0" y="0"/>
                  </a:moveTo>
                  <a:lnTo>
                    <a:pt x="6346926" y="0"/>
                  </a:lnTo>
                </a:path>
              </a:pathLst>
            </a:custGeom>
            <a:ln w="6350">
              <a:solidFill>
                <a:srgbClr val="A6A6A6"/>
              </a:solidFill>
            </a:ln>
          </p:spPr>
          <p:txBody>
            <a:bodyPr wrap="square" lIns="0" tIns="0" rIns="0" bIns="0" rtlCol="0"/>
            <a:lstStyle/>
            <a:p>
              <a:endParaRPr/>
            </a:p>
          </p:txBody>
        </p:sp>
        <p:pic>
          <p:nvPicPr>
            <p:cNvPr id="61" name="object 61"/>
            <p:cNvPicPr/>
            <p:nvPr/>
          </p:nvPicPr>
          <p:blipFill>
            <a:blip r:embed="rId10" cstate="print"/>
            <a:stretch>
              <a:fillRect/>
            </a:stretch>
          </p:blipFill>
          <p:spPr>
            <a:xfrm>
              <a:off x="5894203" y="5552482"/>
              <a:ext cx="88900" cy="104775"/>
            </a:xfrm>
            <a:prstGeom prst="rect">
              <a:avLst/>
            </a:prstGeom>
          </p:spPr>
        </p:pic>
      </p:grpSp>
      <p:grpSp>
        <p:nvGrpSpPr>
          <p:cNvPr id="62" name="object 62"/>
          <p:cNvGrpSpPr/>
          <p:nvPr/>
        </p:nvGrpSpPr>
        <p:grpSpPr>
          <a:xfrm>
            <a:off x="715957" y="6054202"/>
            <a:ext cx="6353810" cy="215900"/>
            <a:chOff x="715957" y="6054202"/>
            <a:chExt cx="6353810" cy="215900"/>
          </a:xfrm>
        </p:grpSpPr>
        <p:sp>
          <p:nvSpPr>
            <p:cNvPr id="63" name="object 63"/>
            <p:cNvSpPr/>
            <p:nvPr/>
          </p:nvSpPr>
          <p:spPr>
            <a:xfrm>
              <a:off x="719137" y="6057379"/>
              <a:ext cx="6347460" cy="209550"/>
            </a:xfrm>
            <a:custGeom>
              <a:avLst/>
              <a:gdLst/>
              <a:ahLst/>
              <a:cxnLst/>
              <a:rect l="l" t="t" r="r" b="b"/>
              <a:pathLst>
                <a:path w="6347459" h="209550">
                  <a:moveTo>
                    <a:pt x="6346926" y="0"/>
                  </a:moveTo>
                  <a:lnTo>
                    <a:pt x="3662362" y="0"/>
                  </a:lnTo>
                  <a:lnTo>
                    <a:pt x="1881187" y="0"/>
                  </a:lnTo>
                  <a:lnTo>
                    <a:pt x="1347787" y="0"/>
                  </a:lnTo>
                  <a:lnTo>
                    <a:pt x="0" y="0"/>
                  </a:lnTo>
                  <a:lnTo>
                    <a:pt x="0" y="209156"/>
                  </a:lnTo>
                  <a:lnTo>
                    <a:pt x="1347787" y="209156"/>
                  </a:lnTo>
                  <a:lnTo>
                    <a:pt x="1881187" y="209156"/>
                  </a:lnTo>
                  <a:lnTo>
                    <a:pt x="3662362" y="209156"/>
                  </a:lnTo>
                  <a:lnTo>
                    <a:pt x="6346926" y="209156"/>
                  </a:lnTo>
                  <a:lnTo>
                    <a:pt x="6346926" y="0"/>
                  </a:lnTo>
                  <a:close/>
                </a:path>
              </a:pathLst>
            </a:custGeom>
            <a:solidFill>
              <a:srgbClr val="E4E4E4"/>
            </a:solidFill>
          </p:spPr>
          <p:txBody>
            <a:bodyPr wrap="square" lIns="0" tIns="0" rIns="0" bIns="0" rtlCol="0"/>
            <a:lstStyle/>
            <a:p>
              <a:endParaRPr/>
            </a:p>
          </p:txBody>
        </p:sp>
        <p:sp>
          <p:nvSpPr>
            <p:cNvPr id="64" name="object 64"/>
            <p:cNvSpPr/>
            <p:nvPr/>
          </p:nvSpPr>
          <p:spPr>
            <a:xfrm>
              <a:off x="719132" y="6057377"/>
              <a:ext cx="6347460" cy="0"/>
            </a:xfrm>
            <a:custGeom>
              <a:avLst/>
              <a:gdLst/>
              <a:ahLst/>
              <a:cxnLst/>
              <a:rect l="l" t="t" r="r" b="b"/>
              <a:pathLst>
                <a:path w="6347459">
                  <a:moveTo>
                    <a:pt x="0" y="0"/>
                  </a:moveTo>
                  <a:lnTo>
                    <a:pt x="6346926" y="0"/>
                  </a:lnTo>
                </a:path>
              </a:pathLst>
            </a:custGeom>
            <a:ln w="6350">
              <a:solidFill>
                <a:srgbClr val="A6A6A6"/>
              </a:solidFill>
            </a:ln>
          </p:spPr>
          <p:txBody>
            <a:bodyPr wrap="square" lIns="0" tIns="0" rIns="0" bIns="0" rtlCol="0"/>
            <a:lstStyle/>
            <a:p>
              <a:endParaRPr/>
            </a:p>
          </p:txBody>
        </p:sp>
        <p:sp>
          <p:nvSpPr>
            <p:cNvPr id="65" name="object 65"/>
            <p:cNvSpPr/>
            <p:nvPr/>
          </p:nvSpPr>
          <p:spPr>
            <a:xfrm>
              <a:off x="719132" y="6266537"/>
              <a:ext cx="6347460" cy="0"/>
            </a:xfrm>
            <a:custGeom>
              <a:avLst/>
              <a:gdLst/>
              <a:ahLst/>
              <a:cxnLst/>
              <a:rect l="l" t="t" r="r" b="b"/>
              <a:pathLst>
                <a:path w="6347459">
                  <a:moveTo>
                    <a:pt x="0" y="0"/>
                  </a:moveTo>
                  <a:lnTo>
                    <a:pt x="6346926" y="0"/>
                  </a:lnTo>
                </a:path>
              </a:pathLst>
            </a:custGeom>
            <a:ln w="6350">
              <a:solidFill>
                <a:srgbClr val="A6A6A6"/>
              </a:solidFill>
            </a:ln>
          </p:spPr>
          <p:txBody>
            <a:bodyPr wrap="square" lIns="0" tIns="0" rIns="0" bIns="0" rtlCol="0"/>
            <a:lstStyle/>
            <a:p>
              <a:endParaRPr/>
            </a:p>
          </p:txBody>
        </p:sp>
        <p:pic>
          <p:nvPicPr>
            <p:cNvPr id="66" name="object 66"/>
            <p:cNvPicPr/>
            <p:nvPr/>
          </p:nvPicPr>
          <p:blipFill>
            <a:blip r:embed="rId11" cstate="print"/>
            <a:stretch>
              <a:fillRect/>
            </a:stretch>
          </p:blipFill>
          <p:spPr>
            <a:xfrm>
              <a:off x="5676347" y="6107980"/>
              <a:ext cx="98425" cy="104775"/>
            </a:xfrm>
            <a:prstGeom prst="rect">
              <a:avLst/>
            </a:prstGeom>
          </p:spPr>
        </p:pic>
      </p:grpSp>
      <p:grpSp>
        <p:nvGrpSpPr>
          <p:cNvPr id="67" name="object 67"/>
          <p:cNvGrpSpPr/>
          <p:nvPr/>
        </p:nvGrpSpPr>
        <p:grpSpPr>
          <a:xfrm>
            <a:off x="719132" y="6472522"/>
            <a:ext cx="6347460" cy="215900"/>
            <a:chOff x="719132" y="6472522"/>
            <a:chExt cx="6347460" cy="215900"/>
          </a:xfrm>
        </p:grpSpPr>
        <p:sp>
          <p:nvSpPr>
            <p:cNvPr id="68" name="object 68"/>
            <p:cNvSpPr/>
            <p:nvPr/>
          </p:nvSpPr>
          <p:spPr>
            <a:xfrm>
              <a:off x="719137" y="6475692"/>
              <a:ext cx="6347460" cy="209550"/>
            </a:xfrm>
            <a:custGeom>
              <a:avLst/>
              <a:gdLst/>
              <a:ahLst/>
              <a:cxnLst/>
              <a:rect l="l" t="t" r="r" b="b"/>
              <a:pathLst>
                <a:path w="6347459" h="209550">
                  <a:moveTo>
                    <a:pt x="6346926" y="0"/>
                  </a:moveTo>
                  <a:lnTo>
                    <a:pt x="3662362" y="0"/>
                  </a:lnTo>
                  <a:lnTo>
                    <a:pt x="1881187" y="0"/>
                  </a:lnTo>
                  <a:lnTo>
                    <a:pt x="1347787" y="0"/>
                  </a:lnTo>
                  <a:lnTo>
                    <a:pt x="0" y="0"/>
                  </a:lnTo>
                  <a:lnTo>
                    <a:pt x="0" y="209156"/>
                  </a:lnTo>
                  <a:lnTo>
                    <a:pt x="1347787" y="209156"/>
                  </a:lnTo>
                  <a:lnTo>
                    <a:pt x="1881187" y="209156"/>
                  </a:lnTo>
                  <a:lnTo>
                    <a:pt x="3662362" y="209156"/>
                  </a:lnTo>
                  <a:lnTo>
                    <a:pt x="6346926" y="209156"/>
                  </a:lnTo>
                  <a:lnTo>
                    <a:pt x="6346926" y="0"/>
                  </a:lnTo>
                  <a:close/>
                </a:path>
              </a:pathLst>
            </a:custGeom>
            <a:solidFill>
              <a:srgbClr val="E4E4E4"/>
            </a:solidFill>
          </p:spPr>
          <p:txBody>
            <a:bodyPr wrap="square" lIns="0" tIns="0" rIns="0" bIns="0" rtlCol="0"/>
            <a:lstStyle/>
            <a:p>
              <a:endParaRPr/>
            </a:p>
          </p:txBody>
        </p:sp>
        <p:sp>
          <p:nvSpPr>
            <p:cNvPr id="69" name="object 69"/>
            <p:cNvSpPr/>
            <p:nvPr/>
          </p:nvSpPr>
          <p:spPr>
            <a:xfrm>
              <a:off x="719132" y="6475697"/>
              <a:ext cx="6347460" cy="0"/>
            </a:xfrm>
            <a:custGeom>
              <a:avLst/>
              <a:gdLst/>
              <a:ahLst/>
              <a:cxnLst/>
              <a:rect l="l" t="t" r="r" b="b"/>
              <a:pathLst>
                <a:path w="6347459">
                  <a:moveTo>
                    <a:pt x="0" y="0"/>
                  </a:moveTo>
                  <a:lnTo>
                    <a:pt x="6346926" y="0"/>
                  </a:lnTo>
                </a:path>
              </a:pathLst>
            </a:custGeom>
            <a:ln w="6350">
              <a:solidFill>
                <a:srgbClr val="A6A6A6"/>
              </a:solidFill>
            </a:ln>
          </p:spPr>
          <p:txBody>
            <a:bodyPr wrap="square" lIns="0" tIns="0" rIns="0" bIns="0" rtlCol="0"/>
            <a:lstStyle/>
            <a:p>
              <a:endParaRPr/>
            </a:p>
          </p:txBody>
        </p:sp>
        <p:sp>
          <p:nvSpPr>
            <p:cNvPr id="70" name="object 70"/>
            <p:cNvSpPr/>
            <p:nvPr/>
          </p:nvSpPr>
          <p:spPr>
            <a:xfrm>
              <a:off x="719132" y="6684857"/>
              <a:ext cx="6347460" cy="0"/>
            </a:xfrm>
            <a:custGeom>
              <a:avLst/>
              <a:gdLst/>
              <a:ahLst/>
              <a:cxnLst/>
              <a:rect l="l" t="t" r="r" b="b"/>
              <a:pathLst>
                <a:path w="6347459">
                  <a:moveTo>
                    <a:pt x="0" y="0"/>
                  </a:moveTo>
                  <a:lnTo>
                    <a:pt x="6346926" y="0"/>
                  </a:lnTo>
                </a:path>
              </a:pathLst>
            </a:custGeom>
            <a:ln w="6350">
              <a:solidFill>
                <a:srgbClr val="A6A6A6"/>
              </a:solidFill>
            </a:ln>
          </p:spPr>
          <p:txBody>
            <a:bodyPr wrap="square" lIns="0" tIns="0" rIns="0" bIns="0" rtlCol="0"/>
            <a:lstStyle/>
            <a:p>
              <a:endParaRPr/>
            </a:p>
          </p:txBody>
        </p:sp>
        <p:pic>
          <p:nvPicPr>
            <p:cNvPr id="71" name="object 71"/>
            <p:cNvPicPr/>
            <p:nvPr/>
          </p:nvPicPr>
          <p:blipFill>
            <a:blip r:embed="rId11" cstate="print"/>
            <a:stretch>
              <a:fillRect/>
            </a:stretch>
          </p:blipFill>
          <p:spPr>
            <a:xfrm>
              <a:off x="4557693" y="6526318"/>
              <a:ext cx="98425" cy="104775"/>
            </a:xfrm>
            <a:prstGeom prst="rect">
              <a:avLst/>
            </a:prstGeom>
          </p:spPr>
        </p:pic>
      </p:grpSp>
      <p:grpSp>
        <p:nvGrpSpPr>
          <p:cNvPr id="72" name="object 72"/>
          <p:cNvGrpSpPr/>
          <p:nvPr/>
        </p:nvGrpSpPr>
        <p:grpSpPr>
          <a:xfrm>
            <a:off x="719132" y="6890842"/>
            <a:ext cx="6347460" cy="215900"/>
            <a:chOff x="719132" y="6890842"/>
            <a:chExt cx="6347460" cy="215900"/>
          </a:xfrm>
        </p:grpSpPr>
        <p:sp>
          <p:nvSpPr>
            <p:cNvPr id="73" name="object 73"/>
            <p:cNvSpPr/>
            <p:nvPr/>
          </p:nvSpPr>
          <p:spPr>
            <a:xfrm>
              <a:off x="719137" y="6894016"/>
              <a:ext cx="6347460" cy="209550"/>
            </a:xfrm>
            <a:custGeom>
              <a:avLst/>
              <a:gdLst/>
              <a:ahLst/>
              <a:cxnLst/>
              <a:rect l="l" t="t" r="r" b="b"/>
              <a:pathLst>
                <a:path w="6347459" h="209550">
                  <a:moveTo>
                    <a:pt x="6346926" y="0"/>
                  </a:moveTo>
                  <a:lnTo>
                    <a:pt x="3662362" y="0"/>
                  </a:lnTo>
                  <a:lnTo>
                    <a:pt x="1881187" y="0"/>
                  </a:lnTo>
                  <a:lnTo>
                    <a:pt x="1347787" y="0"/>
                  </a:lnTo>
                  <a:lnTo>
                    <a:pt x="0" y="0"/>
                  </a:lnTo>
                  <a:lnTo>
                    <a:pt x="0" y="209156"/>
                  </a:lnTo>
                  <a:lnTo>
                    <a:pt x="1347787" y="209156"/>
                  </a:lnTo>
                  <a:lnTo>
                    <a:pt x="1881187" y="209156"/>
                  </a:lnTo>
                  <a:lnTo>
                    <a:pt x="3662362" y="209156"/>
                  </a:lnTo>
                  <a:lnTo>
                    <a:pt x="6346926" y="209156"/>
                  </a:lnTo>
                  <a:lnTo>
                    <a:pt x="6346926" y="0"/>
                  </a:lnTo>
                  <a:close/>
                </a:path>
              </a:pathLst>
            </a:custGeom>
            <a:solidFill>
              <a:srgbClr val="E4E4E4"/>
            </a:solidFill>
          </p:spPr>
          <p:txBody>
            <a:bodyPr wrap="square" lIns="0" tIns="0" rIns="0" bIns="0" rtlCol="0"/>
            <a:lstStyle/>
            <a:p>
              <a:endParaRPr/>
            </a:p>
          </p:txBody>
        </p:sp>
        <p:sp>
          <p:nvSpPr>
            <p:cNvPr id="74" name="object 74"/>
            <p:cNvSpPr/>
            <p:nvPr/>
          </p:nvSpPr>
          <p:spPr>
            <a:xfrm>
              <a:off x="719132" y="6894017"/>
              <a:ext cx="6347460" cy="0"/>
            </a:xfrm>
            <a:custGeom>
              <a:avLst/>
              <a:gdLst/>
              <a:ahLst/>
              <a:cxnLst/>
              <a:rect l="l" t="t" r="r" b="b"/>
              <a:pathLst>
                <a:path w="6347459">
                  <a:moveTo>
                    <a:pt x="0" y="0"/>
                  </a:moveTo>
                  <a:lnTo>
                    <a:pt x="6346926" y="0"/>
                  </a:lnTo>
                </a:path>
              </a:pathLst>
            </a:custGeom>
            <a:ln w="6350">
              <a:solidFill>
                <a:srgbClr val="A6A6A6"/>
              </a:solidFill>
            </a:ln>
          </p:spPr>
          <p:txBody>
            <a:bodyPr wrap="square" lIns="0" tIns="0" rIns="0" bIns="0" rtlCol="0"/>
            <a:lstStyle/>
            <a:p>
              <a:endParaRPr/>
            </a:p>
          </p:txBody>
        </p:sp>
        <p:sp>
          <p:nvSpPr>
            <p:cNvPr id="75" name="object 75"/>
            <p:cNvSpPr/>
            <p:nvPr/>
          </p:nvSpPr>
          <p:spPr>
            <a:xfrm>
              <a:off x="719132" y="7103177"/>
              <a:ext cx="6347460" cy="0"/>
            </a:xfrm>
            <a:custGeom>
              <a:avLst/>
              <a:gdLst/>
              <a:ahLst/>
              <a:cxnLst/>
              <a:rect l="l" t="t" r="r" b="b"/>
              <a:pathLst>
                <a:path w="6347459">
                  <a:moveTo>
                    <a:pt x="0" y="0"/>
                  </a:moveTo>
                  <a:lnTo>
                    <a:pt x="6346926" y="0"/>
                  </a:lnTo>
                </a:path>
              </a:pathLst>
            </a:custGeom>
            <a:ln w="6350">
              <a:solidFill>
                <a:srgbClr val="A6A6A6"/>
              </a:solidFill>
            </a:ln>
          </p:spPr>
          <p:txBody>
            <a:bodyPr wrap="square" lIns="0" tIns="0" rIns="0" bIns="0" rtlCol="0"/>
            <a:lstStyle/>
            <a:p>
              <a:endParaRPr/>
            </a:p>
          </p:txBody>
        </p:sp>
        <p:pic>
          <p:nvPicPr>
            <p:cNvPr id="76" name="object 76"/>
            <p:cNvPicPr/>
            <p:nvPr/>
          </p:nvPicPr>
          <p:blipFill>
            <a:blip r:embed="rId8" cstate="print"/>
            <a:stretch>
              <a:fillRect/>
            </a:stretch>
          </p:blipFill>
          <p:spPr>
            <a:xfrm>
              <a:off x="6157779" y="6944655"/>
              <a:ext cx="88900" cy="104775"/>
            </a:xfrm>
            <a:prstGeom prst="rect">
              <a:avLst/>
            </a:prstGeom>
          </p:spPr>
        </p:pic>
      </p:grpSp>
      <p:grpSp>
        <p:nvGrpSpPr>
          <p:cNvPr id="77" name="object 77"/>
          <p:cNvGrpSpPr/>
          <p:nvPr/>
        </p:nvGrpSpPr>
        <p:grpSpPr>
          <a:xfrm>
            <a:off x="715957" y="7309161"/>
            <a:ext cx="6353810" cy="634365"/>
            <a:chOff x="715957" y="7309161"/>
            <a:chExt cx="6353810" cy="634365"/>
          </a:xfrm>
        </p:grpSpPr>
        <p:sp>
          <p:nvSpPr>
            <p:cNvPr id="78" name="object 78"/>
            <p:cNvSpPr/>
            <p:nvPr/>
          </p:nvSpPr>
          <p:spPr>
            <a:xfrm>
              <a:off x="719137" y="7312342"/>
              <a:ext cx="6347460" cy="209550"/>
            </a:xfrm>
            <a:custGeom>
              <a:avLst/>
              <a:gdLst/>
              <a:ahLst/>
              <a:cxnLst/>
              <a:rect l="l" t="t" r="r" b="b"/>
              <a:pathLst>
                <a:path w="6347459" h="209550">
                  <a:moveTo>
                    <a:pt x="6346926" y="0"/>
                  </a:moveTo>
                  <a:lnTo>
                    <a:pt x="3662362" y="0"/>
                  </a:lnTo>
                  <a:lnTo>
                    <a:pt x="1881187" y="0"/>
                  </a:lnTo>
                  <a:lnTo>
                    <a:pt x="1347787" y="0"/>
                  </a:lnTo>
                  <a:lnTo>
                    <a:pt x="0" y="0"/>
                  </a:lnTo>
                  <a:lnTo>
                    <a:pt x="0" y="209156"/>
                  </a:lnTo>
                  <a:lnTo>
                    <a:pt x="1347787" y="209156"/>
                  </a:lnTo>
                  <a:lnTo>
                    <a:pt x="1881187" y="209156"/>
                  </a:lnTo>
                  <a:lnTo>
                    <a:pt x="3662362" y="209156"/>
                  </a:lnTo>
                  <a:lnTo>
                    <a:pt x="6346926" y="209156"/>
                  </a:lnTo>
                  <a:lnTo>
                    <a:pt x="6346926" y="0"/>
                  </a:lnTo>
                  <a:close/>
                </a:path>
              </a:pathLst>
            </a:custGeom>
            <a:solidFill>
              <a:srgbClr val="E4E4E4"/>
            </a:solidFill>
          </p:spPr>
          <p:txBody>
            <a:bodyPr wrap="square" lIns="0" tIns="0" rIns="0" bIns="0" rtlCol="0"/>
            <a:lstStyle/>
            <a:p>
              <a:endParaRPr/>
            </a:p>
          </p:txBody>
        </p:sp>
        <p:sp>
          <p:nvSpPr>
            <p:cNvPr id="79" name="object 79"/>
            <p:cNvSpPr/>
            <p:nvPr/>
          </p:nvSpPr>
          <p:spPr>
            <a:xfrm>
              <a:off x="719132" y="7312336"/>
              <a:ext cx="6347460" cy="0"/>
            </a:xfrm>
            <a:custGeom>
              <a:avLst/>
              <a:gdLst/>
              <a:ahLst/>
              <a:cxnLst/>
              <a:rect l="l" t="t" r="r" b="b"/>
              <a:pathLst>
                <a:path w="6347459">
                  <a:moveTo>
                    <a:pt x="0" y="0"/>
                  </a:moveTo>
                  <a:lnTo>
                    <a:pt x="6346926" y="0"/>
                  </a:lnTo>
                </a:path>
              </a:pathLst>
            </a:custGeom>
            <a:ln w="6350">
              <a:solidFill>
                <a:srgbClr val="A6A6A6"/>
              </a:solidFill>
            </a:ln>
          </p:spPr>
          <p:txBody>
            <a:bodyPr wrap="square" lIns="0" tIns="0" rIns="0" bIns="0" rtlCol="0"/>
            <a:lstStyle/>
            <a:p>
              <a:endParaRPr/>
            </a:p>
          </p:txBody>
        </p:sp>
        <p:sp>
          <p:nvSpPr>
            <p:cNvPr id="80" name="object 80"/>
            <p:cNvSpPr/>
            <p:nvPr/>
          </p:nvSpPr>
          <p:spPr>
            <a:xfrm>
              <a:off x="719132" y="7521496"/>
              <a:ext cx="6347460" cy="0"/>
            </a:xfrm>
            <a:custGeom>
              <a:avLst/>
              <a:gdLst/>
              <a:ahLst/>
              <a:cxnLst/>
              <a:rect l="l" t="t" r="r" b="b"/>
              <a:pathLst>
                <a:path w="6347459">
                  <a:moveTo>
                    <a:pt x="0" y="0"/>
                  </a:moveTo>
                  <a:lnTo>
                    <a:pt x="6346926" y="0"/>
                  </a:lnTo>
                </a:path>
              </a:pathLst>
            </a:custGeom>
            <a:ln w="6350">
              <a:solidFill>
                <a:srgbClr val="A6A6A6"/>
              </a:solidFill>
            </a:ln>
          </p:spPr>
          <p:txBody>
            <a:bodyPr wrap="square" lIns="0" tIns="0" rIns="0" bIns="0" rtlCol="0"/>
            <a:lstStyle/>
            <a:p>
              <a:endParaRPr/>
            </a:p>
          </p:txBody>
        </p:sp>
        <p:sp>
          <p:nvSpPr>
            <p:cNvPr id="81" name="object 81"/>
            <p:cNvSpPr/>
            <p:nvPr/>
          </p:nvSpPr>
          <p:spPr>
            <a:xfrm>
              <a:off x="719137" y="7730655"/>
              <a:ext cx="6347460" cy="209550"/>
            </a:xfrm>
            <a:custGeom>
              <a:avLst/>
              <a:gdLst/>
              <a:ahLst/>
              <a:cxnLst/>
              <a:rect l="l" t="t" r="r" b="b"/>
              <a:pathLst>
                <a:path w="6347459" h="209550">
                  <a:moveTo>
                    <a:pt x="6346926" y="0"/>
                  </a:moveTo>
                  <a:lnTo>
                    <a:pt x="3662362" y="0"/>
                  </a:lnTo>
                  <a:lnTo>
                    <a:pt x="1881187" y="0"/>
                  </a:lnTo>
                  <a:lnTo>
                    <a:pt x="1347787" y="0"/>
                  </a:lnTo>
                  <a:lnTo>
                    <a:pt x="0" y="0"/>
                  </a:lnTo>
                  <a:lnTo>
                    <a:pt x="0" y="209156"/>
                  </a:lnTo>
                  <a:lnTo>
                    <a:pt x="1347787" y="209156"/>
                  </a:lnTo>
                  <a:lnTo>
                    <a:pt x="1881187" y="209156"/>
                  </a:lnTo>
                  <a:lnTo>
                    <a:pt x="3662362" y="209156"/>
                  </a:lnTo>
                  <a:lnTo>
                    <a:pt x="6346926" y="209156"/>
                  </a:lnTo>
                  <a:lnTo>
                    <a:pt x="6346926" y="0"/>
                  </a:lnTo>
                  <a:close/>
                </a:path>
              </a:pathLst>
            </a:custGeom>
            <a:solidFill>
              <a:srgbClr val="E4E4E4"/>
            </a:solidFill>
          </p:spPr>
          <p:txBody>
            <a:bodyPr wrap="square" lIns="0" tIns="0" rIns="0" bIns="0" rtlCol="0"/>
            <a:lstStyle/>
            <a:p>
              <a:endParaRPr/>
            </a:p>
          </p:txBody>
        </p:sp>
        <p:sp>
          <p:nvSpPr>
            <p:cNvPr id="82" name="object 82"/>
            <p:cNvSpPr/>
            <p:nvPr/>
          </p:nvSpPr>
          <p:spPr>
            <a:xfrm>
              <a:off x="719132" y="7730656"/>
              <a:ext cx="6347460" cy="0"/>
            </a:xfrm>
            <a:custGeom>
              <a:avLst/>
              <a:gdLst/>
              <a:ahLst/>
              <a:cxnLst/>
              <a:rect l="l" t="t" r="r" b="b"/>
              <a:pathLst>
                <a:path w="6347459">
                  <a:moveTo>
                    <a:pt x="0" y="0"/>
                  </a:moveTo>
                  <a:lnTo>
                    <a:pt x="6346926" y="0"/>
                  </a:lnTo>
                </a:path>
              </a:pathLst>
            </a:custGeom>
            <a:ln w="6350">
              <a:solidFill>
                <a:srgbClr val="A6A6A6"/>
              </a:solidFill>
            </a:ln>
          </p:spPr>
          <p:txBody>
            <a:bodyPr wrap="square" lIns="0" tIns="0" rIns="0" bIns="0" rtlCol="0"/>
            <a:lstStyle/>
            <a:p>
              <a:endParaRPr/>
            </a:p>
          </p:txBody>
        </p:sp>
        <p:sp>
          <p:nvSpPr>
            <p:cNvPr id="83" name="object 83"/>
            <p:cNvSpPr/>
            <p:nvPr/>
          </p:nvSpPr>
          <p:spPr>
            <a:xfrm>
              <a:off x="719132" y="7939816"/>
              <a:ext cx="6347460" cy="0"/>
            </a:xfrm>
            <a:custGeom>
              <a:avLst/>
              <a:gdLst/>
              <a:ahLst/>
              <a:cxnLst/>
              <a:rect l="l" t="t" r="r" b="b"/>
              <a:pathLst>
                <a:path w="6347459">
                  <a:moveTo>
                    <a:pt x="0" y="0"/>
                  </a:moveTo>
                  <a:lnTo>
                    <a:pt x="6346926" y="0"/>
                  </a:lnTo>
                </a:path>
              </a:pathLst>
            </a:custGeom>
            <a:ln w="6350">
              <a:solidFill>
                <a:srgbClr val="A6A6A6"/>
              </a:solidFill>
            </a:ln>
          </p:spPr>
          <p:txBody>
            <a:bodyPr wrap="square" lIns="0" tIns="0" rIns="0" bIns="0" rtlCol="0"/>
            <a:lstStyle/>
            <a:p>
              <a:endParaRPr/>
            </a:p>
          </p:txBody>
        </p:sp>
      </p:grpSp>
      <p:sp>
        <p:nvSpPr>
          <p:cNvPr id="84" name="object 84"/>
          <p:cNvSpPr txBox="1"/>
          <p:nvPr/>
        </p:nvSpPr>
        <p:spPr>
          <a:xfrm>
            <a:off x="5711450" y="3010704"/>
            <a:ext cx="125095" cy="162560"/>
          </a:xfrm>
          <a:prstGeom prst="rect">
            <a:avLst/>
          </a:prstGeom>
        </p:spPr>
        <p:txBody>
          <a:bodyPr vert="horz" wrap="square" lIns="0" tIns="12700" rIns="0" bIns="0" rtlCol="0">
            <a:spAutoFit/>
          </a:bodyPr>
          <a:lstStyle/>
          <a:p>
            <a:pPr marL="12700">
              <a:lnSpc>
                <a:spcPct val="100000"/>
              </a:lnSpc>
              <a:spcBef>
                <a:spcPts val="100"/>
              </a:spcBef>
            </a:pPr>
            <a:r>
              <a:rPr sz="900" b="1" spc="-95" dirty="0">
                <a:solidFill>
                  <a:srgbClr val="FFFFFF"/>
                </a:solidFill>
                <a:latin typeface="함초롬바탕"/>
                <a:cs typeface="함초롬바탕"/>
              </a:rPr>
              <a:t>세</a:t>
            </a:r>
            <a:endParaRPr sz="900">
              <a:latin typeface="함초롬바탕"/>
              <a:cs typeface="함초롬바탕"/>
            </a:endParaRPr>
          </a:p>
        </p:txBody>
      </p:sp>
      <p:pic>
        <p:nvPicPr>
          <p:cNvPr id="85" name="object 85"/>
          <p:cNvPicPr/>
          <p:nvPr/>
        </p:nvPicPr>
        <p:blipFill>
          <a:blip r:embed="rId12" cstate="print"/>
          <a:stretch>
            <a:fillRect/>
          </a:stretch>
        </p:blipFill>
        <p:spPr>
          <a:xfrm>
            <a:off x="5625052" y="3039279"/>
            <a:ext cx="104775" cy="111125"/>
          </a:xfrm>
          <a:prstGeom prst="rect">
            <a:avLst/>
          </a:prstGeom>
        </p:spPr>
      </p:pic>
      <p:sp>
        <p:nvSpPr>
          <p:cNvPr id="86" name="object 86"/>
          <p:cNvSpPr txBox="1"/>
          <p:nvPr/>
        </p:nvSpPr>
        <p:spPr>
          <a:xfrm>
            <a:off x="4440777" y="3219873"/>
            <a:ext cx="2240280" cy="162560"/>
          </a:xfrm>
          <a:prstGeom prst="rect">
            <a:avLst/>
          </a:prstGeom>
        </p:spPr>
        <p:txBody>
          <a:bodyPr vert="horz" wrap="square" lIns="0" tIns="12700" rIns="0" bIns="0" rtlCol="0">
            <a:spAutoFit/>
          </a:bodyPr>
          <a:lstStyle/>
          <a:p>
            <a:pPr marL="12700">
              <a:lnSpc>
                <a:spcPct val="100000"/>
              </a:lnSpc>
              <a:spcBef>
                <a:spcPts val="100"/>
              </a:spcBef>
            </a:pPr>
            <a:r>
              <a:rPr sz="900" spc="-60" dirty="0">
                <a:latin typeface="함초롬돋움"/>
                <a:cs typeface="함초롬돋움"/>
              </a:rPr>
              <a:t>AI</a:t>
            </a:r>
            <a:r>
              <a:rPr sz="900" spc="-114" dirty="0">
                <a:latin typeface="함초롬돋움"/>
                <a:cs typeface="함초롬돋움"/>
              </a:rPr>
              <a:t> </a:t>
            </a:r>
            <a:r>
              <a:rPr sz="900" spc="-80" dirty="0">
                <a:latin typeface="함초롬바탕"/>
                <a:cs typeface="함초롬바탕"/>
              </a:rPr>
              <a:t>기반</a:t>
            </a:r>
            <a:r>
              <a:rPr sz="900" spc="-110" dirty="0">
                <a:latin typeface="함초롬바탕"/>
                <a:cs typeface="함초롬바탕"/>
              </a:rPr>
              <a:t> </a:t>
            </a:r>
            <a:r>
              <a:rPr sz="900" spc="-80" dirty="0">
                <a:latin typeface="함초롬바탕"/>
                <a:cs typeface="함초롬바탕"/>
              </a:rPr>
              <a:t>자동</a:t>
            </a:r>
            <a:r>
              <a:rPr sz="900" spc="-120" dirty="0">
                <a:latin typeface="함초롬바탕"/>
                <a:cs typeface="함초롬바탕"/>
              </a:rPr>
              <a:t> </a:t>
            </a:r>
            <a:r>
              <a:rPr sz="900" spc="-80" dirty="0">
                <a:latin typeface="함초롬바탕"/>
                <a:cs typeface="함초롬바탕"/>
              </a:rPr>
              <a:t>환경</a:t>
            </a:r>
            <a:r>
              <a:rPr sz="900" spc="-114" dirty="0">
                <a:latin typeface="함초롬바탕"/>
                <a:cs typeface="함초롬바탕"/>
              </a:rPr>
              <a:t> </a:t>
            </a:r>
            <a:r>
              <a:rPr sz="900" spc="-65" dirty="0">
                <a:latin typeface="함초롬바탕"/>
                <a:cs typeface="함초롬바탕"/>
              </a:rPr>
              <a:t>제어</a:t>
            </a:r>
            <a:r>
              <a:rPr sz="900" spc="-65" dirty="0">
                <a:latin typeface="함초롬돋움"/>
                <a:cs typeface="함초롬돋움"/>
              </a:rPr>
              <a:t>,</a:t>
            </a:r>
            <a:r>
              <a:rPr sz="900" spc="-105" dirty="0">
                <a:latin typeface="함초롬돋움"/>
                <a:cs typeface="함초롬돋움"/>
              </a:rPr>
              <a:t> </a:t>
            </a:r>
            <a:r>
              <a:rPr sz="900" spc="-80" dirty="0">
                <a:latin typeface="함초롬바탕"/>
                <a:cs typeface="함초롬바탕"/>
              </a:rPr>
              <a:t>식물</a:t>
            </a:r>
            <a:r>
              <a:rPr sz="900" spc="-110" dirty="0">
                <a:latin typeface="함초롬바탕"/>
                <a:cs typeface="함초롬바탕"/>
              </a:rPr>
              <a:t> </a:t>
            </a:r>
            <a:r>
              <a:rPr sz="900" spc="-90" dirty="0">
                <a:latin typeface="함초롬바탕"/>
                <a:cs typeface="함초롬바탕"/>
              </a:rPr>
              <a:t>모니터링</a:t>
            </a:r>
            <a:r>
              <a:rPr sz="900" spc="-110" dirty="0">
                <a:latin typeface="함초롬바탕"/>
                <a:cs typeface="함초롬바탕"/>
              </a:rPr>
              <a:t> </a:t>
            </a:r>
            <a:r>
              <a:rPr sz="900" spc="-85" dirty="0">
                <a:latin typeface="함초롬바탕"/>
                <a:cs typeface="함초롬바탕"/>
              </a:rPr>
              <a:t>홈파밍</a:t>
            </a:r>
            <a:r>
              <a:rPr sz="900" spc="-110" dirty="0">
                <a:latin typeface="함초롬바탕"/>
                <a:cs typeface="함초롬바탕"/>
              </a:rPr>
              <a:t> </a:t>
            </a:r>
            <a:r>
              <a:rPr sz="900" spc="-25" dirty="0">
                <a:latin typeface="함초롬바탕"/>
                <a:cs typeface="함초롬바탕"/>
              </a:rPr>
              <a:t>가전</a:t>
            </a:r>
            <a:endParaRPr sz="900">
              <a:latin typeface="함초롬바탕"/>
              <a:cs typeface="함초롬바탕"/>
            </a:endParaRPr>
          </a:p>
        </p:txBody>
      </p:sp>
      <p:sp>
        <p:nvSpPr>
          <p:cNvPr id="87" name="object 87"/>
          <p:cNvSpPr txBox="1"/>
          <p:nvPr/>
        </p:nvSpPr>
        <p:spPr>
          <a:xfrm>
            <a:off x="4440777" y="3429042"/>
            <a:ext cx="1581785" cy="162560"/>
          </a:xfrm>
          <a:prstGeom prst="rect">
            <a:avLst/>
          </a:prstGeom>
        </p:spPr>
        <p:txBody>
          <a:bodyPr vert="horz" wrap="square" lIns="0" tIns="12700" rIns="0" bIns="0" rtlCol="0">
            <a:spAutoFit/>
          </a:bodyPr>
          <a:lstStyle/>
          <a:p>
            <a:pPr marL="12700">
              <a:lnSpc>
                <a:spcPct val="100000"/>
              </a:lnSpc>
              <a:spcBef>
                <a:spcPts val="100"/>
              </a:spcBef>
            </a:pPr>
            <a:r>
              <a:rPr sz="900" spc="-90" dirty="0">
                <a:latin typeface="함초롬바탕"/>
                <a:cs typeface="함초롬바탕"/>
              </a:rPr>
              <a:t>공기주입식</a:t>
            </a:r>
            <a:r>
              <a:rPr sz="900" spc="-95" dirty="0">
                <a:latin typeface="함초롬바탕"/>
                <a:cs typeface="함초롬바탕"/>
              </a:rPr>
              <a:t> 에어로포닉스</a:t>
            </a:r>
            <a:r>
              <a:rPr sz="900" spc="-70" dirty="0">
                <a:latin typeface="함초롬바탕"/>
                <a:cs typeface="함초롬바탕"/>
              </a:rPr>
              <a:t> </a:t>
            </a:r>
            <a:r>
              <a:rPr sz="900" spc="-45" dirty="0">
                <a:latin typeface="함초롬바탕"/>
                <a:cs typeface="함초롬바탕"/>
              </a:rPr>
              <a:t>스마트팜</a:t>
            </a:r>
            <a:endParaRPr sz="900">
              <a:latin typeface="함초롬바탕"/>
              <a:cs typeface="함초롬바탕"/>
            </a:endParaRPr>
          </a:p>
        </p:txBody>
      </p:sp>
      <p:sp>
        <p:nvSpPr>
          <p:cNvPr id="88" name="object 88"/>
          <p:cNvSpPr txBox="1"/>
          <p:nvPr/>
        </p:nvSpPr>
        <p:spPr>
          <a:xfrm>
            <a:off x="4440777" y="3638211"/>
            <a:ext cx="1237615" cy="162560"/>
          </a:xfrm>
          <a:prstGeom prst="rect">
            <a:avLst/>
          </a:prstGeom>
        </p:spPr>
        <p:txBody>
          <a:bodyPr vert="horz" wrap="square" lIns="0" tIns="12700" rIns="0" bIns="0" rtlCol="0">
            <a:spAutoFit/>
          </a:bodyPr>
          <a:lstStyle/>
          <a:p>
            <a:pPr marL="12700">
              <a:lnSpc>
                <a:spcPct val="100000"/>
              </a:lnSpc>
              <a:spcBef>
                <a:spcPts val="100"/>
              </a:spcBef>
            </a:pPr>
            <a:r>
              <a:rPr sz="900" spc="-60" dirty="0">
                <a:latin typeface="함초롬돋움"/>
                <a:cs typeface="함초롬돋움"/>
              </a:rPr>
              <a:t>AI</a:t>
            </a:r>
            <a:r>
              <a:rPr sz="900" spc="-120" dirty="0">
                <a:latin typeface="함초롬돋움"/>
                <a:cs typeface="함초롬돋움"/>
              </a:rPr>
              <a:t> </a:t>
            </a:r>
            <a:r>
              <a:rPr sz="900" spc="-80" dirty="0">
                <a:latin typeface="함초롬바탕"/>
                <a:cs typeface="함초롬바탕"/>
              </a:rPr>
              <a:t>기반</a:t>
            </a:r>
            <a:r>
              <a:rPr sz="900" spc="-114" dirty="0">
                <a:latin typeface="함초롬바탕"/>
                <a:cs typeface="함초롬바탕"/>
              </a:rPr>
              <a:t> </a:t>
            </a:r>
            <a:r>
              <a:rPr sz="900" spc="-60" dirty="0">
                <a:latin typeface="함초롬바탕"/>
                <a:cs typeface="함초롬바탕"/>
              </a:rPr>
              <a:t>벌</a:t>
            </a:r>
            <a:r>
              <a:rPr sz="900" spc="-125" dirty="0">
                <a:latin typeface="함초롬바탕"/>
                <a:cs typeface="함초롬바탕"/>
              </a:rPr>
              <a:t> </a:t>
            </a:r>
            <a:r>
              <a:rPr sz="900" spc="-80" dirty="0">
                <a:latin typeface="함초롬바탕"/>
                <a:cs typeface="함초롬바탕"/>
              </a:rPr>
              <a:t>활동</a:t>
            </a:r>
            <a:r>
              <a:rPr sz="900" spc="-114" dirty="0">
                <a:latin typeface="함초롬바탕"/>
                <a:cs typeface="함초롬바탕"/>
              </a:rPr>
              <a:t> </a:t>
            </a:r>
            <a:r>
              <a:rPr sz="900" spc="-80" dirty="0">
                <a:latin typeface="함초롬바탕"/>
                <a:cs typeface="함초롬바탕"/>
              </a:rPr>
              <a:t>분석</a:t>
            </a:r>
            <a:r>
              <a:rPr sz="900" spc="-130" dirty="0">
                <a:latin typeface="함초롬바탕"/>
                <a:cs typeface="함초롬바탕"/>
              </a:rPr>
              <a:t> </a:t>
            </a:r>
            <a:r>
              <a:rPr sz="900" spc="-40" dirty="0">
                <a:latin typeface="함초롬바탕"/>
                <a:cs typeface="함초롬바탕"/>
              </a:rPr>
              <a:t>솔루션</a:t>
            </a:r>
            <a:endParaRPr sz="900">
              <a:latin typeface="함초롬바탕"/>
              <a:cs typeface="함초롬바탕"/>
            </a:endParaRPr>
          </a:p>
        </p:txBody>
      </p:sp>
      <p:sp>
        <p:nvSpPr>
          <p:cNvPr id="89" name="object 89"/>
          <p:cNvSpPr txBox="1"/>
          <p:nvPr/>
        </p:nvSpPr>
        <p:spPr>
          <a:xfrm>
            <a:off x="4440891" y="3847379"/>
            <a:ext cx="1444625" cy="162560"/>
          </a:xfrm>
          <a:prstGeom prst="rect">
            <a:avLst/>
          </a:prstGeom>
        </p:spPr>
        <p:txBody>
          <a:bodyPr vert="horz" wrap="square" lIns="0" tIns="12700" rIns="0" bIns="0" rtlCol="0">
            <a:spAutoFit/>
          </a:bodyPr>
          <a:lstStyle/>
          <a:p>
            <a:pPr marL="12700">
              <a:lnSpc>
                <a:spcPct val="100000"/>
              </a:lnSpc>
              <a:spcBef>
                <a:spcPts val="100"/>
              </a:spcBef>
            </a:pPr>
            <a:r>
              <a:rPr sz="900" spc="-80" dirty="0">
                <a:latin typeface="함초롬바탕"/>
                <a:cs typeface="함초롬바탕"/>
              </a:rPr>
              <a:t>물을</a:t>
            </a:r>
            <a:r>
              <a:rPr sz="900" spc="-120" dirty="0">
                <a:latin typeface="함초롬바탕"/>
                <a:cs typeface="함초롬바탕"/>
              </a:rPr>
              <a:t> </a:t>
            </a:r>
            <a:r>
              <a:rPr sz="900" spc="-85" dirty="0">
                <a:latin typeface="함초롬바탕"/>
                <a:cs typeface="함초롬바탕"/>
              </a:rPr>
              <a:t>사용한</a:t>
            </a:r>
            <a:r>
              <a:rPr sz="900" spc="-114" dirty="0">
                <a:latin typeface="함초롬바탕"/>
                <a:cs typeface="함초롬바탕"/>
              </a:rPr>
              <a:t> </a:t>
            </a:r>
            <a:r>
              <a:rPr sz="900" spc="-80" dirty="0">
                <a:latin typeface="함초롬바탕"/>
                <a:cs typeface="함초롬바탕"/>
              </a:rPr>
              <a:t>다층</a:t>
            </a:r>
            <a:r>
              <a:rPr sz="900" spc="-125" dirty="0">
                <a:latin typeface="함초롬바탕"/>
                <a:cs typeface="함초롬바탕"/>
              </a:rPr>
              <a:t> </a:t>
            </a:r>
            <a:r>
              <a:rPr sz="900" spc="-60" dirty="0">
                <a:latin typeface="함초롬바탕"/>
                <a:cs typeface="함초롬바탕"/>
              </a:rPr>
              <a:t>벽</a:t>
            </a:r>
            <a:r>
              <a:rPr sz="900" spc="-114" dirty="0">
                <a:latin typeface="함초롬바탕"/>
                <a:cs typeface="함초롬바탕"/>
              </a:rPr>
              <a:t> </a:t>
            </a:r>
            <a:r>
              <a:rPr sz="900" spc="-80" dirty="0">
                <a:latin typeface="함초롬바탕"/>
                <a:cs typeface="함초롬바탕"/>
              </a:rPr>
              <a:t>단열</a:t>
            </a:r>
            <a:r>
              <a:rPr sz="900" spc="-125" dirty="0">
                <a:latin typeface="함초롬바탕"/>
                <a:cs typeface="함초롬바탕"/>
              </a:rPr>
              <a:t> </a:t>
            </a:r>
            <a:r>
              <a:rPr sz="900" spc="-35" dirty="0">
                <a:latin typeface="함초롬바탕"/>
                <a:cs typeface="함초롬바탕"/>
              </a:rPr>
              <a:t>시스템</a:t>
            </a:r>
            <a:endParaRPr sz="900">
              <a:latin typeface="함초롬바탕"/>
              <a:cs typeface="함초롬바탕"/>
            </a:endParaRPr>
          </a:p>
        </p:txBody>
      </p:sp>
      <p:pic>
        <p:nvPicPr>
          <p:cNvPr id="90" name="object 90"/>
          <p:cNvPicPr/>
          <p:nvPr/>
        </p:nvPicPr>
        <p:blipFill>
          <a:blip r:embed="rId9" cstate="print"/>
          <a:stretch>
            <a:fillRect/>
          </a:stretch>
        </p:blipFill>
        <p:spPr>
          <a:xfrm>
            <a:off x="4781493" y="4088299"/>
            <a:ext cx="98425" cy="104775"/>
          </a:xfrm>
          <a:prstGeom prst="rect">
            <a:avLst/>
          </a:prstGeom>
        </p:spPr>
      </p:pic>
      <p:sp>
        <p:nvSpPr>
          <p:cNvPr id="91" name="object 91"/>
          <p:cNvSpPr txBox="1"/>
          <p:nvPr/>
        </p:nvSpPr>
        <p:spPr>
          <a:xfrm>
            <a:off x="4441005" y="4056549"/>
            <a:ext cx="1546860" cy="162560"/>
          </a:xfrm>
          <a:prstGeom prst="rect">
            <a:avLst/>
          </a:prstGeom>
        </p:spPr>
        <p:txBody>
          <a:bodyPr vert="horz" wrap="square" lIns="0" tIns="12700" rIns="0" bIns="0" rtlCol="0">
            <a:spAutoFit/>
          </a:bodyPr>
          <a:lstStyle/>
          <a:p>
            <a:pPr marL="12700">
              <a:lnSpc>
                <a:spcPct val="100000"/>
              </a:lnSpc>
              <a:spcBef>
                <a:spcPts val="100"/>
              </a:spcBef>
            </a:pPr>
            <a:r>
              <a:rPr sz="900" spc="-80" dirty="0">
                <a:latin typeface="함초롬바탕"/>
                <a:cs typeface="함초롬바탕"/>
              </a:rPr>
              <a:t>과일</a:t>
            </a:r>
            <a:r>
              <a:rPr sz="900" spc="-114" dirty="0">
                <a:latin typeface="함초롬바탕"/>
                <a:cs typeface="함초롬바탕"/>
              </a:rPr>
              <a:t> </a:t>
            </a:r>
            <a:r>
              <a:rPr sz="900" spc="-80" dirty="0">
                <a:latin typeface="함초롬바탕"/>
                <a:cs typeface="함초롬바탕"/>
              </a:rPr>
              <a:t>포</a:t>
            </a:r>
            <a:r>
              <a:rPr sz="900" spc="-125" dirty="0">
                <a:latin typeface="함초롬바탕"/>
                <a:cs typeface="함초롬바탕"/>
              </a:rPr>
              <a:t> </a:t>
            </a:r>
            <a:r>
              <a:rPr sz="900" spc="-80" dirty="0">
                <a:latin typeface="함초롬바탕"/>
                <a:cs typeface="함초롬바탕"/>
              </a:rPr>
              <a:t>위한</a:t>
            </a:r>
            <a:r>
              <a:rPr sz="900" spc="-114" dirty="0">
                <a:latin typeface="함초롬바탕"/>
                <a:cs typeface="함초롬바탕"/>
              </a:rPr>
              <a:t> </a:t>
            </a:r>
            <a:r>
              <a:rPr sz="900" spc="-85" dirty="0">
                <a:latin typeface="함초롬바탕"/>
                <a:cs typeface="함초롬바탕"/>
              </a:rPr>
              <a:t>최첨단</a:t>
            </a:r>
            <a:r>
              <a:rPr sz="900" spc="-114" dirty="0">
                <a:latin typeface="함초롬바탕"/>
                <a:cs typeface="함초롬바탕"/>
              </a:rPr>
              <a:t> </a:t>
            </a:r>
            <a:r>
              <a:rPr sz="900" spc="-85" dirty="0">
                <a:latin typeface="함초롬바탕"/>
                <a:cs typeface="함초롬바탕"/>
              </a:rPr>
              <a:t>모듈형</a:t>
            </a:r>
            <a:r>
              <a:rPr sz="900" spc="-114" dirty="0">
                <a:latin typeface="함초롬바탕"/>
                <a:cs typeface="함초롬바탕"/>
              </a:rPr>
              <a:t> </a:t>
            </a:r>
            <a:r>
              <a:rPr sz="900" spc="-25" dirty="0">
                <a:latin typeface="함초롬바탕"/>
                <a:cs typeface="함초롬바탕"/>
              </a:rPr>
              <a:t>로봇</a:t>
            </a:r>
            <a:endParaRPr sz="900">
              <a:latin typeface="함초롬바탕"/>
              <a:cs typeface="함초롬바탕"/>
            </a:endParaRPr>
          </a:p>
        </p:txBody>
      </p:sp>
      <p:sp>
        <p:nvSpPr>
          <p:cNvPr id="92" name="object 92"/>
          <p:cNvSpPr txBox="1"/>
          <p:nvPr/>
        </p:nvSpPr>
        <p:spPr>
          <a:xfrm>
            <a:off x="4441005" y="4265717"/>
            <a:ext cx="2151380" cy="162560"/>
          </a:xfrm>
          <a:prstGeom prst="rect">
            <a:avLst/>
          </a:prstGeom>
        </p:spPr>
        <p:txBody>
          <a:bodyPr vert="horz" wrap="square" lIns="0" tIns="12700" rIns="0" bIns="0" rtlCol="0">
            <a:spAutoFit/>
          </a:bodyPr>
          <a:lstStyle/>
          <a:p>
            <a:pPr marL="12700">
              <a:lnSpc>
                <a:spcPct val="100000"/>
              </a:lnSpc>
              <a:spcBef>
                <a:spcPts val="100"/>
              </a:spcBef>
            </a:pPr>
            <a:r>
              <a:rPr sz="900" spc="-90" dirty="0">
                <a:latin typeface="함초롬바탕"/>
                <a:cs typeface="함초롬바탕"/>
              </a:rPr>
              <a:t>스티로폼을</a:t>
            </a:r>
            <a:r>
              <a:rPr sz="900" spc="-110" dirty="0">
                <a:latin typeface="함초롬바탕"/>
                <a:cs typeface="함초롬바탕"/>
              </a:rPr>
              <a:t> </a:t>
            </a:r>
            <a:r>
              <a:rPr sz="900" spc="-80" dirty="0">
                <a:latin typeface="함초롬바탕"/>
                <a:cs typeface="함초롬바탕"/>
              </a:rPr>
              <a:t>밀웜</a:t>
            </a:r>
            <a:r>
              <a:rPr sz="900" spc="-105" dirty="0">
                <a:latin typeface="함초롬바탕"/>
                <a:cs typeface="함초롬바탕"/>
              </a:rPr>
              <a:t> </a:t>
            </a:r>
            <a:r>
              <a:rPr sz="900" spc="-85" dirty="0">
                <a:latin typeface="함초롬바탕"/>
                <a:cs typeface="함초롬바탕"/>
              </a:rPr>
              <a:t>먹이로</a:t>
            </a:r>
            <a:r>
              <a:rPr sz="900" spc="-105" dirty="0">
                <a:latin typeface="함초롬바탕"/>
                <a:cs typeface="함초롬바탕"/>
              </a:rPr>
              <a:t> </a:t>
            </a:r>
            <a:r>
              <a:rPr sz="900" spc="-90" dirty="0">
                <a:latin typeface="함초롬바탕"/>
                <a:cs typeface="함초롬바탕"/>
              </a:rPr>
              <a:t>가공하는</a:t>
            </a:r>
            <a:r>
              <a:rPr sz="900" spc="-105" dirty="0">
                <a:latin typeface="함초롬바탕"/>
                <a:cs typeface="함초롬바탕"/>
              </a:rPr>
              <a:t> </a:t>
            </a:r>
            <a:r>
              <a:rPr sz="900" spc="-90" dirty="0">
                <a:latin typeface="함초롬바탕"/>
                <a:cs typeface="함초롬바탕"/>
              </a:rPr>
              <a:t>컨테이너</a:t>
            </a:r>
            <a:r>
              <a:rPr sz="900" spc="-105" dirty="0">
                <a:latin typeface="함초롬바탕"/>
                <a:cs typeface="함초롬바탕"/>
              </a:rPr>
              <a:t> </a:t>
            </a:r>
            <a:r>
              <a:rPr sz="900" spc="-25" dirty="0">
                <a:latin typeface="함초롬바탕"/>
                <a:cs typeface="함초롬바탕"/>
              </a:rPr>
              <a:t>모듈</a:t>
            </a:r>
            <a:endParaRPr sz="900">
              <a:latin typeface="함초롬바탕"/>
              <a:cs typeface="함초롬바탕"/>
            </a:endParaRPr>
          </a:p>
        </p:txBody>
      </p:sp>
      <p:sp>
        <p:nvSpPr>
          <p:cNvPr id="93" name="object 93"/>
          <p:cNvSpPr txBox="1"/>
          <p:nvPr/>
        </p:nvSpPr>
        <p:spPr>
          <a:xfrm>
            <a:off x="4441005" y="4474887"/>
            <a:ext cx="1743075" cy="162560"/>
          </a:xfrm>
          <a:prstGeom prst="rect">
            <a:avLst/>
          </a:prstGeom>
        </p:spPr>
        <p:txBody>
          <a:bodyPr vert="horz" wrap="square" lIns="0" tIns="12700" rIns="0" bIns="0" rtlCol="0">
            <a:spAutoFit/>
          </a:bodyPr>
          <a:lstStyle/>
          <a:p>
            <a:pPr marL="12700">
              <a:lnSpc>
                <a:spcPct val="100000"/>
              </a:lnSpc>
              <a:spcBef>
                <a:spcPts val="100"/>
              </a:spcBef>
            </a:pPr>
            <a:r>
              <a:rPr sz="900" spc="-60" dirty="0">
                <a:latin typeface="함초롬돋움"/>
                <a:cs typeface="함초롬돋움"/>
              </a:rPr>
              <a:t>AI</a:t>
            </a:r>
            <a:r>
              <a:rPr sz="900" spc="-114" dirty="0">
                <a:latin typeface="함초롬돋움"/>
                <a:cs typeface="함초롬돋움"/>
              </a:rPr>
              <a:t> </a:t>
            </a:r>
            <a:r>
              <a:rPr sz="900" spc="-80" dirty="0">
                <a:latin typeface="함초롬바탕"/>
                <a:cs typeface="함초롬바탕"/>
              </a:rPr>
              <a:t>기반</a:t>
            </a:r>
            <a:r>
              <a:rPr sz="900" spc="-110" dirty="0">
                <a:latin typeface="함초롬바탕"/>
                <a:cs typeface="함초롬바탕"/>
              </a:rPr>
              <a:t> </a:t>
            </a:r>
            <a:r>
              <a:rPr sz="900" spc="-85" dirty="0">
                <a:latin typeface="함초롬바탕"/>
                <a:cs typeface="함초롬바탕"/>
              </a:rPr>
              <a:t>농작업</a:t>
            </a:r>
            <a:r>
              <a:rPr sz="900" spc="-125" dirty="0">
                <a:latin typeface="함초롬바탕"/>
                <a:cs typeface="함초롬바탕"/>
              </a:rPr>
              <a:t> </a:t>
            </a:r>
            <a:r>
              <a:rPr sz="900" spc="-90" dirty="0">
                <a:latin typeface="함초롬바탕"/>
                <a:cs typeface="함초롬바탕"/>
              </a:rPr>
              <a:t>소프트웨어</a:t>
            </a:r>
            <a:r>
              <a:rPr sz="900" spc="-95" dirty="0">
                <a:latin typeface="함초롬바탕"/>
                <a:cs typeface="함초롬바탕"/>
              </a:rPr>
              <a:t> </a:t>
            </a:r>
            <a:r>
              <a:rPr sz="900" spc="-80" dirty="0">
                <a:latin typeface="함초롬바탕"/>
                <a:cs typeface="함초롬바탕"/>
              </a:rPr>
              <a:t>로봇</a:t>
            </a:r>
            <a:r>
              <a:rPr sz="900" spc="-110" dirty="0">
                <a:latin typeface="함초롬바탕"/>
                <a:cs typeface="함초롬바탕"/>
              </a:rPr>
              <a:t> </a:t>
            </a:r>
            <a:r>
              <a:rPr sz="900" spc="-25" dirty="0">
                <a:latin typeface="함초롬바탕"/>
                <a:cs typeface="함초롬바탕"/>
              </a:rPr>
              <a:t>솔루션</a:t>
            </a:r>
            <a:endParaRPr sz="900">
              <a:latin typeface="함초롬바탕"/>
              <a:cs typeface="함초롬바탕"/>
            </a:endParaRPr>
          </a:p>
        </p:txBody>
      </p:sp>
      <p:sp>
        <p:nvSpPr>
          <p:cNvPr id="94" name="object 94"/>
          <p:cNvSpPr txBox="1"/>
          <p:nvPr/>
        </p:nvSpPr>
        <p:spPr>
          <a:xfrm>
            <a:off x="4441005" y="4684056"/>
            <a:ext cx="2354580" cy="162560"/>
          </a:xfrm>
          <a:prstGeom prst="rect">
            <a:avLst/>
          </a:prstGeom>
        </p:spPr>
        <p:txBody>
          <a:bodyPr vert="horz" wrap="square" lIns="0" tIns="12700" rIns="0" bIns="0" rtlCol="0">
            <a:spAutoFit/>
          </a:bodyPr>
          <a:lstStyle/>
          <a:p>
            <a:pPr marL="12700">
              <a:lnSpc>
                <a:spcPct val="100000"/>
              </a:lnSpc>
              <a:spcBef>
                <a:spcPts val="100"/>
              </a:spcBef>
            </a:pPr>
            <a:r>
              <a:rPr sz="900" spc="-90" dirty="0">
                <a:latin typeface="함초롬바탕"/>
                <a:cs typeface="함초롬바탕"/>
              </a:rPr>
              <a:t>농작물에서</a:t>
            </a:r>
            <a:r>
              <a:rPr sz="900" spc="-125" dirty="0">
                <a:latin typeface="함초롬바탕"/>
                <a:cs typeface="함초롬바탕"/>
              </a:rPr>
              <a:t> </a:t>
            </a:r>
            <a:r>
              <a:rPr sz="900" spc="-90" dirty="0">
                <a:latin typeface="함초롬바탕"/>
                <a:cs typeface="함초롬바탕"/>
              </a:rPr>
              <a:t>사용되는</a:t>
            </a:r>
            <a:r>
              <a:rPr sz="900" spc="-110" dirty="0">
                <a:latin typeface="함초롬바탕"/>
                <a:cs typeface="함초롬바탕"/>
              </a:rPr>
              <a:t> </a:t>
            </a:r>
            <a:r>
              <a:rPr sz="900" spc="-90" dirty="0">
                <a:latin typeface="함초롬바탕"/>
                <a:cs typeface="함초롬바탕"/>
              </a:rPr>
              <a:t>화학물질의</a:t>
            </a:r>
            <a:r>
              <a:rPr sz="900" spc="-125" dirty="0">
                <a:latin typeface="함초롬바탕"/>
                <a:cs typeface="함초롬바탕"/>
              </a:rPr>
              <a:t> </a:t>
            </a:r>
            <a:r>
              <a:rPr sz="900" dirty="0">
                <a:latin typeface="함초롬바탕"/>
                <a:cs typeface="함초롬바탕"/>
              </a:rPr>
              <a:t>독</a:t>
            </a:r>
            <a:r>
              <a:rPr sz="900" spc="120" dirty="0">
                <a:latin typeface="함초롬바탕"/>
                <a:cs typeface="함초롬바탕"/>
              </a:rPr>
              <a:t>  </a:t>
            </a:r>
            <a:r>
              <a:rPr sz="900" spc="-60" dirty="0">
                <a:latin typeface="함초롬바탕"/>
                <a:cs typeface="함초롬바탕"/>
              </a:rPr>
              <a:t>의</a:t>
            </a:r>
            <a:r>
              <a:rPr sz="900" spc="-120" dirty="0">
                <a:latin typeface="함초롬바탕"/>
                <a:cs typeface="함초롬바탕"/>
              </a:rPr>
              <a:t> </a:t>
            </a:r>
            <a:r>
              <a:rPr sz="900" spc="-85" dirty="0">
                <a:latin typeface="함초롬바탕"/>
                <a:cs typeface="함초롬바탕"/>
              </a:rPr>
              <a:t>영향을</a:t>
            </a:r>
            <a:r>
              <a:rPr sz="900" spc="-125" dirty="0">
                <a:latin typeface="함초롬바탕"/>
                <a:cs typeface="함초롬바탕"/>
              </a:rPr>
              <a:t> </a:t>
            </a:r>
            <a:r>
              <a:rPr sz="900" spc="-25" dirty="0">
                <a:latin typeface="함초롬바탕"/>
                <a:cs typeface="함초롬바탕"/>
              </a:rPr>
              <a:t>분석</a:t>
            </a:r>
            <a:endParaRPr sz="900">
              <a:latin typeface="함초롬바탕"/>
              <a:cs typeface="함초롬바탕"/>
            </a:endParaRPr>
          </a:p>
        </p:txBody>
      </p:sp>
      <p:sp>
        <p:nvSpPr>
          <p:cNvPr id="95" name="object 95"/>
          <p:cNvSpPr txBox="1"/>
          <p:nvPr/>
        </p:nvSpPr>
        <p:spPr>
          <a:xfrm>
            <a:off x="4440891" y="4893225"/>
            <a:ext cx="2432050" cy="162560"/>
          </a:xfrm>
          <a:prstGeom prst="rect">
            <a:avLst/>
          </a:prstGeom>
        </p:spPr>
        <p:txBody>
          <a:bodyPr vert="horz" wrap="square" lIns="0" tIns="12700" rIns="0" bIns="0" rtlCol="0">
            <a:spAutoFit/>
          </a:bodyPr>
          <a:lstStyle/>
          <a:p>
            <a:pPr marL="12700">
              <a:lnSpc>
                <a:spcPct val="100000"/>
              </a:lnSpc>
              <a:spcBef>
                <a:spcPts val="100"/>
              </a:spcBef>
            </a:pPr>
            <a:r>
              <a:rPr sz="900" spc="-30" dirty="0">
                <a:latin typeface="함초롬돋움"/>
                <a:cs typeface="함초롬돋움"/>
              </a:rPr>
              <a:t>3D</a:t>
            </a:r>
            <a:r>
              <a:rPr sz="900" spc="-105" dirty="0">
                <a:latin typeface="함초롬돋움"/>
                <a:cs typeface="함초롬돋움"/>
              </a:rPr>
              <a:t> </a:t>
            </a:r>
            <a:r>
              <a:rPr sz="900" spc="-85" dirty="0">
                <a:latin typeface="함초롬바탕"/>
                <a:cs typeface="함초롬바탕"/>
              </a:rPr>
              <a:t>프린팅</a:t>
            </a:r>
            <a:r>
              <a:rPr sz="900" spc="-110" dirty="0">
                <a:latin typeface="함초롬바탕"/>
                <a:cs typeface="함초롬바탕"/>
              </a:rPr>
              <a:t> </a:t>
            </a:r>
            <a:r>
              <a:rPr sz="900" spc="-80" dirty="0">
                <a:latin typeface="함초롬바탕"/>
                <a:cs typeface="함초롬바탕"/>
              </a:rPr>
              <a:t>기술</a:t>
            </a:r>
            <a:r>
              <a:rPr sz="900" spc="-120" dirty="0">
                <a:latin typeface="함초롬바탕"/>
                <a:cs typeface="함초롬바탕"/>
              </a:rPr>
              <a:t> </a:t>
            </a:r>
            <a:r>
              <a:rPr sz="900" spc="-90" dirty="0">
                <a:latin typeface="함초롬바탕"/>
                <a:cs typeface="함초롬바탕"/>
              </a:rPr>
              <a:t>기반으로</a:t>
            </a:r>
            <a:r>
              <a:rPr sz="900" spc="-95" dirty="0">
                <a:latin typeface="함초롬바탕"/>
                <a:cs typeface="함초롬바탕"/>
              </a:rPr>
              <a:t> </a:t>
            </a:r>
            <a:r>
              <a:rPr sz="900" spc="-90" dirty="0">
                <a:latin typeface="함초롬바탕"/>
                <a:cs typeface="함초롬바탕"/>
              </a:rPr>
              <a:t>스테이크</a:t>
            </a:r>
            <a:r>
              <a:rPr sz="900" spc="-110" dirty="0">
                <a:latin typeface="함초롬바탕"/>
                <a:cs typeface="함초롬바탕"/>
              </a:rPr>
              <a:t> </a:t>
            </a:r>
            <a:r>
              <a:rPr sz="900" spc="-85" dirty="0">
                <a:latin typeface="함초롬바탕"/>
                <a:cs typeface="함초롬바탕"/>
              </a:rPr>
              <a:t>만드는</a:t>
            </a:r>
            <a:r>
              <a:rPr sz="900" spc="-110" dirty="0">
                <a:latin typeface="함초롬바탕"/>
                <a:cs typeface="함초롬바탕"/>
              </a:rPr>
              <a:t> </a:t>
            </a:r>
            <a:r>
              <a:rPr sz="900" spc="-85" dirty="0">
                <a:latin typeface="함초롬바탕"/>
                <a:cs typeface="함초롬바탕"/>
              </a:rPr>
              <a:t>대체육</a:t>
            </a:r>
            <a:r>
              <a:rPr sz="900" spc="-110" dirty="0">
                <a:latin typeface="함초롬바탕"/>
                <a:cs typeface="함초롬바탕"/>
              </a:rPr>
              <a:t> </a:t>
            </a:r>
            <a:r>
              <a:rPr sz="900" spc="-25" dirty="0">
                <a:latin typeface="함초롬바탕"/>
                <a:cs typeface="함초롬바탕"/>
              </a:rPr>
              <a:t>기술</a:t>
            </a:r>
            <a:endParaRPr sz="900">
              <a:latin typeface="함초롬바탕"/>
              <a:cs typeface="함초롬바탕"/>
            </a:endParaRPr>
          </a:p>
        </p:txBody>
      </p:sp>
      <p:sp>
        <p:nvSpPr>
          <p:cNvPr id="96" name="object 96"/>
          <p:cNvSpPr txBox="1"/>
          <p:nvPr/>
        </p:nvSpPr>
        <p:spPr>
          <a:xfrm>
            <a:off x="4440891" y="5102394"/>
            <a:ext cx="1944370" cy="162560"/>
          </a:xfrm>
          <a:prstGeom prst="rect">
            <a:avLst/>
          </a:prstGeom>
        </p:spPr>
        <p:txBody>
          <a:bodyPr vert="horz" wrap="square" lIns="0" tIns="12700" rIns="0" bIns="0" rtlCol="0">
            <a:spAutoFit/>
          </a:bodyPr>
          <a:lstStyle/>
          <a:p>
            <a:pPr marL="12700">
              <a:lnSpc>
                <a:spcPct val="100000"/>
              </a:lnSpc>
              <a:spcBef>
                <a:spcPts val="100"/>
              </a:spcBef>
            </a:pPr>
            <a:r>
              <a:rPr sz="900" spc="-60" dirty="0">
                <a:latin typeface="함초롬돋움"/>
                <a:cs typeface="함초롬돋움"/>
              </a:rPr>
              <a:t>AI</a:t>
            </a:r>
            <a:r>
              <a:rPr sz="900" spc="-114" dirty="0">
                <a:latin typeface="함초롬돋움"/>
                <a:cs typeface="함초롬돋움"/>
              </a:rPr>
              <a:t> </a:t>
            </a:r>
            <a:r>
              <a:rPr sz="900" spc="-80" dirty="0">
                <a:latin typeface="함초롬바탕"/>
                <a:cs typeface="함초롬바탕"/>
              </a:rPr>
              <a:t>기반</a:t>
            </a:r>
            <a:r>
              <a:rPr sz="900" spc="-110" dirty="0">
                <a:latin typeface="함초롬바탕"/>
                <a:cs typeface="함초롬바탕"/>
              </a:rPr>
              <a:t> </a:t>
            </a:r>
            <a:r>
              <a:rPr sz="900" spc="-85" dirty="0">
                <a:latin typeface="함초롬바탕"/>
                <a:cs typeface="함초롬바탕"/>
              </a:rPr>
              <a:t>스마트</a:t>
            </a:r>
            <a:r>
              <a:rPr sz="900" spc="-120" dirty="0">
                <a:latin typeface="함초롬바탕"/>
                <a:cs typeface="함초롬바탕"/>
              </a:rPr>
              <a:t> </a:t>
            </a:r>
            <a:r>
              <a:rPr sz="900" spc="-85" dirty="0">
                <a:latin typeface="함초롬바탕"/>
                <a:cs typeface="함초롬바탕"/>
              </a:rPr>
              <a:t>양식</a:t>
            </a:r>
            <a:r>
              <a:rPr sz="900" spc="-114" dirty="0">
                <a:latin typeface="함초롬바탕"/>
                <a:cs typeface="함초롬바탕"/>
              </a:rPr>
              <a:t> </a:t>
            </a:r>
            <a:r>
              <a:rPr sz="900" spc="-90" dirty="0">
                <a:latin typeface="함초롬바탕"/>
                <a:cs typeface="함초롬바탕"/>
              </a:rPr>
              <a:t>모니터링</a:t>
            </a:r>
            <a:r>
              <a:rPr sz="900" spc="-95" dirty="0">
                <a:latin typeface="함초롬바탕"/>
                <a:cs typeface="함초롬바탕"/>
              </a:rPr>
              <a:t> </a:t>
            </a:r>
            <a:r>
              <a:rPr sz="900" spc="-55" dirty="0">
                <a:latin typeface="함초롬바탕"/>
                <a:cs typeface="함초롬바탕"/>
              </a:rPr>
              <a:t>소프트웨어</a:t>
            </a:r>
            <a:endParaRPr sz="900">
              <a:latin typeface="함초롬바탕"/>
              <a:cs typeface="함초롬바탕"/>
            </a:endParaRPr>
          </a:p>
        </p:txBody>
      </p:sp>
      <p:sp>
        <p:nvSpPr>
          <p:cNvPr id="97" name="object 97"/>
          <p:cNvSpPr txBox="1"/>
          <p:nvPr/>
        </p:nvSpPr>
        <p:spPr>
          <a:xfrm>
            <a:off x="4441005" y="5311563"/>
            <a:ext cx="2497455" cy="162560"/>
          </a:xfrm>
          <a:prstGeom prst="rect">
            <a:avLst/>
          </a:prstGeom>
        </p:spPr>
        <p:txBody>
          <a:bodyPr vert="horz" wrap="square" lIns="0" tIns="12700" rIns="0" bIns="0" rtlCol="0">
            <a:spAutoFit/>
          </a:bodyPr>
          <a:lstStyle/>
          <a:p>
            <a:pPr marL="12700">
              <a:lnSpc>
                <a:spcPct val="100000"/>
              </a:lnSpc>
              <a:spcBef>
                <a:spcPts val="100"/>
              </a:spcBef>
            </a:pPr>
            <a:r>
              <a:rPr sz="900" spc="-80" dirty="0">
                <a:latin typeface="함초롬바탕"/>
                <a:cs typeface="함초롬바탕"/>
              </a:rPr>
              <a:t>바늘</a:t>
            </a:r>
            <a:r>
              <a:rPr sz="900" spc="-110" dirty="0">
                <a:latin typeface="함초롬바탕"/>
                <a:cs typeface="함초롬바탕"/>
              </a:rPr>
              <a:t> </a:t>
            </a:r>
            <a:r>
              <a:rPr sz="900" spc="-80" dirty="0">
                <a:latin typeface="함초롬바탕"/>
                <a:cs typeface="함초롬바탕"/>
              </a:rPr>
              <a:t>없이</a:t>
            </a:r>
            <a:r>
              <a:rPr sz="900" spc="-125" dirty="0">
                <a:latin typeface="함초롬바탕"/>
                <a:cs typeface="함초롬바탕"/>
              </a:rPr>
              <a:t> </a:t>
            </a:r>
            <a:r>
              <a:rPr sz="900" spc="-85" dirty="0">
                <a:latin typeface="함초롬바탕"/>
                <a:cs typeface="함초롬바탕"/>
              </a:rPr>
              <a:t>피부에</a:t>
            </a:r>
            <a:r>
              <a:rPr sz="900" spc="-110" dirty="0">
                <a:latin typeface="함초롬바탕"/>
                <a:cs typeface="함초롬바탕"/>
              </a:rPr>
              <a:t> </a:t>
            </a:r>
            <a:r>
              <a:rPr sz="900" spc="-85" dirty="0">
                <a:latin typeface="함초롬바탕"/>
                <a:cs typeface="함초롬바탕"/>
              </a:rPr>
              <a:t>고정밀</a:t>
            </a:r>
            <a:r>
              <a:rPr sz="900" spc="-110" dirty="0">
                <a:latin typeface="함초롬바탕"/>
                <a:cs typeface="함초롬바탕"/>
              </a:rPr>
              <a:t> </a:t>
            </a:r>
            <a:r>
              <a:rPr sz="900" spc="-80" dirty="0">
                <a:latin typeface="함초롬바탕"/>
                <a:cs typeface="함초롬바탕"/>
              </a:rPr>
              <a:t>액체</a:t>
            </a:r>
            <a:r>
              <a:rPr sz="900" spc="-110" dirty="0">
                <a:latin typeface="함초롬바탕"/>
                <a:cs typeface="함초롬바탕"/>
              </a:rPr>
              <a:t> </a:t>
            </a:r>
            <a:r>
              <a:rPr sz="900" spc="-90" dirty="0">
                <a:latin typeface="함초롬바탕"/>
                <a:cs typeface="함초롬바탕"/>
              </a:rPr>
              <a:t>마이크로젯</a:t>
            </a:r>
            <a:r>
              <a:rPr sz="900" spc="-110" dirty="0">
                <a:latin typeface="함초롬바탕"/>
                <a:cs typeface="함초롬바탕"/>
              </a:rPr>
              <a:t> </a:t>
            </a:r>
            <a:r>
              <a:rPr sz="900" spc="-90" dirty="0">
                <a:latin typeface="함초롬바탕"/>
                <a:cs typeface="함초롬바탕"/>
              </a:rPr>
              <a:t>전달하는</a:t>
            </a:r>
            <a:r>
              <a:rPr sz="900" spc="-105" dirty="0">
                <a:latin typeface="함초롬바탕"/>
                <a:cs typeface="함초롬바탕"/>
              </a:rPr>
              <a:t> </a:t>
            </a:r>
            <a:r>
              <a:rPr sz="900" spc="-25" dirty="0">
                <a:latin typeface="함초롬바탕"/>
                <a:cs typeface="함초롬바탕"/>
              </a:rPr>
              <a:t>기술</a:t>
            </a:r>
            <a:endParaRPr sz="900">
              <a:latin typeface="함초롬바탕"/>
              <a:cs typeface="함초롬바탕"/>
            </a:endParaRPr>
          </a:p>
        </p:txBody>
      </p:sp>
      <p:sp>
        <p:nvSpPr>
          <p:cNvPr id="98" name="object 98"/>
          <p:cNvSpPr txBox="1"/>
          <p:nvPr/>
        </p:nvSpPr>
        <p:spPr>
          <a:xfrm>
            <a:off x="4441120" y="5520732"/>
            <a:ext cx="2313305" cy="299720"/>
          </a:xfrm>
          <a:prstGeom prst="rect">
            <a:avLst/>
          </a:prstGeom>
        </p:spPr>
        <p:txBody>
          <a:bodyPr vert="horz" wrap="square" lIns="0" tIns="12700" rIns="0" bIns="0" rtlCol="0">
            <a:spAutoFit/>
          </a:bodyPr>
          <a:lstStyle/>
          <a:p>
            <a:pPr marL="12700" marR="5080" indent="-635">
              <a:lnSpc>
                <a:spcPct val="100000"/>
              </a:lnSpc>
              <a:spcBef>
                <a:spcPts val="100"/>
              </a:spcBef>
            </a:pPr>
            <a:r>
              <a:rPr sz="900" spc="-60" dirty="0">
                <a:latin typeface="함초롬돋움"/>
                <a:cs typeface="함초롬돋움"/>
              </a:rPr>
              <a:t>AI</a:t>
            </a:r>
            <a:r>
              <a:rPr sz="900" spc="-130" dirty="0">
                <a:latin typeface="함초롬돋움"/>
                <a:cs typeface="함초롬돋움"/>
              </a:rPr>
              <a:t> </a:t>
            </a:r>
            <a:r>
              <a:rPr sz="900" spc="-80" dirty="0">
                <a:latin typeface="함초롬바탕"/>
                <a:cs typeface="함초롬바탕"/>
              </a:rPr>
              <a:t>기반</a:t>
            </a:r>
            <a:r>
              <a:rPr sz="900" spc="-130" dirty="0">
                <a:latin typeface="함초롬바탕"/>
                <a:cs typeface="함초롬바탕"/>
              </a:rPr>
              <a:t> </a:t>
            </a:r>
            <a:r>
              <a:rPr sz="900" spc="-90" dirty="0">
                <a:latin typeface="함초롬바탕"/>
                <a:cs typeface="함초롬바탕"/>
              </a:rPr>
              <a:t>바이오필름</a:t>
            </a:r>
            <a:r>
              <a:rPr sz="900" spc="-130" dirty="0">
                <a:latin typeface="함초롬바탕"/>
                <a:cs typeface="함초롬바탕"/>
              </a:rPr>
              <a:t> </a:t>
            </a:r>
            <a:r>
              <a:rPr sz="900" spc="-80" dirty="0">
                <a:latin typeface="함초롬바탕"/>
                <a:cs typeface="함초롬바탕"/>
              </a:rPr>
              <a:t>감지</a:t>
            </a:r>
            <a:r>
              <a:rPr sz="900" spc="-130" dirty="0">
                <a:latin typeface="함초롬바탕"/>
                <a:cs typeface="함초롬바탕"/>
              </a:rPr>
              <a:t> </a:t>
            </a:r>
            <a:r>
              <a:rPr sz="900" spc="-60" dirty="0">
                <a:latin typeface="함초롬바탕"/>
                <a:cs typeface="함초롬바탕"/>
              </a:rPr>
              <a:t>및</a:t>
            </a:r>
            <a:r>
              <a:rPr sz="900" spc="-140" dirty="0">
                <a:latin typeface="함초롬바탕"/>
                <a:cs typeface="함초롬바탕"/>
              </a:rPr>
              <a:t> </a:t>
            </a:r>
            <a:r>
              <a:rPr sz="900" dirty="0">
                <a:latin typeface="함초롬바탕"/>
                <a:cs typeface="함초롬바탕"/>
              </a:rPr>
              <a:t>로봇</a:t>
            </a:r>
            <a:r>
              <a:rPr sz="900" spc="180" dirty="0">
                <a:latin typeface="함초롬바탕"/>
                <a:cs typeface="함초롬바탕"/>
              </a:rPr>
              <a:t>  </a:t>
            </a:r>
            <a:r>
              <a:rPr sz="900" spc="-60" dirty="0">
                <a:latin typeface="함초롬바탕"/>
                <a:cs typeface="함초롬바탕"/>
              </a:rPr>
              <a:t>소</a:t>
            </a:r>
            <a:r>
              <a:rPr sz="900" spc="-135" dirty="0">
                <a:latin typeface="함초롬바탕"/>
                <a:cs typeface="함초롬바탕"/>
              </a:rPr>
              <a:t> </a:t>
            </a:r>
            <a:r>
              <a:rPr sz="900" spc="-90" dirty="0">
                <a:latin typeface="함초롬바탕"/>
                <a:cs typeface="함초롬바탕"/>
              </a:rPr>
              <a:t>시스템을</a:t>
            </a:r>
            <a:r>
              <a:rPr sz="900" spc="-114" dirty="0">
                <a:latin typeface="함초롬바탕"/>
                <a:cs typeface="함초롬바탕"/>
              </a:rPr>
              <a:t> </a:t>
            </a:r>
            <a:r>
              <a:rPr sz="900" spc="-25" dirty="0">
                <a:latin typeface="함초롬바탕"/>
                <a:cs typeface="함초롬바탕"/>
              </a:rPr>
              <a:t>갖춘 </a:t>
            </a:r>
            <a:r>
              <a:rPr sz="900" spc="-80" dirty="0">
                <a:latin typeface="함초롬바탕"/>
                <a:cs typeface="함초롬바탕"/>
              </a:rPr>
              <a:t>구강</a:t>
            </a:r>
            <a:r>
              <a:rPr sz="900" spc="-114" dirty="0">
                <a:latin typeface="함초롬바탕"/>
                <a:cs typeface="함초롬바탕"/>
              </a:rPr>
              <a:t> </a:t>
            </a:r>
            <a:r>
              <a:rPr sz="900" spc="-80" dirty="0">
                <a:latin typeface="함초롬바탕"/>
                <a:cs typeface="함초롬바탕"/>
              </a:rPr>
              <a:t>관리</a:t>
            </a:r>
            <a:r>
              <a:rPr sz="900" spc="-125" dirty="0">
                <a:latin typeface="함초롬바탕"/>
                <a:cs typeface="함초롬바탕"/>
              </a:rPr>
              <a:t> </a:t>
            </a:r>
            <a:r>
              <a:rPr sz="900" spc="-25" dirty="0">
                <a:latin typeface="함초롬바탕"/>
                <a:cs typeface="함초롬바탕"/>
              </a:rPr>
              <a:t>시스템</a:t>
            </a:r>
            <a:endParaRPr sz="900">
              <a:latin typeface="함초롬바탕"/>
              <a:cs typeface="함초롬바탕"/>
            </a:endParaRPr>
          </a:p>
        </p:txBody>
      </p:sp>
      <p:sp>
        <p:nvSpPr>
          <p:cNvPr id="99" name="object 99"/>
          <p:cNvSpPr txBox="1"/>
          <p:nvPr/>
        </p:nvSpPr>
        <p:spPr>
          <a:xfrm>
            <a:off x="4441234" y="5867061"/>
            <a:ext cx="2520315" cy="162560"/>
          </a:xfrm>
          <a:prstGeom prst="rect">
            <a:avLst/>
          </a:prstGeom>
        </p:spPr>
        <p:txBody>
          <a:bodyPr vert="horz" wrap="square" lIns="0" tIns="12700" rIns="0" bIns="0" rtlCol="0">
            <a:spAutoFit/>
          </a:bodyPr>
          <a:lstStyle/>
          <a:p>
            <a:pPr marL="12700">
              <a:lnSpc>
                <a:spcPct val="100000"/>
              </a:lnSpc>
              <a:spcBef>
                <a:spcPts val="100"/>
              </a:spcBef>
            </a:pPr>
            <a:r>
              <a:rPr sz="900" spc="-80" dirty="0">
                <a:latin typeface="함초롬바탕"/>
                <a:cs typeface="함초롬바탕"/>
              </a:rPr>
              <a:t>신발</a:t>
            </a:r>
            <a:r>
              <a:rPr sz="900" spc="-114" dirty="0">
                <a:latin typeface="함초롬바탕"/>
                <a:cs typeface="함초롬바탕"/>
              </a:rPr>
              <a:t> </a:t>
            </a:r>
            <a:r>
              <a:rPr sz="900" spc="-85" dirty="0">
                <a:latin typeface="함초롬바탕"/>
                <a:cs typeface="함초롬바탕"/>
              </a:rPr>
              <a:t>발등에</a:t>
            </a:r>
            <a:r>
              <a:rPr sz="900" spc="-114" dirty="0">
                <a:latin typeface="함초롬바탕"/>
                <a:cs typeface="함초롬바탕"/>
              </a:rPr>
              <a:t> </a:t>
            </a:r>
            <a:r>
              <a:rPr sz="900" spc="-85" dirty="0">
                <a:latin typeface="함초롬바탕"/>
                <a:cs typeface="함초롬바탕"/>
              </a:rPr>
              <a:t>부착된</a:t>
            </a:r>
            <a:r>
              <a:rPr sz="900" spc="-125" dirty="0">
                <a:latin typeface="함초롬바탕"/>
                <a:cs typeface="함초롬바탕"/>
              </a:rPr>
              <a:t> </a:t>
            </a:r>
            <a:r>
              <a:rPr sz="900" spc="-85" dirty="0">
                <a:latin typeface="함초롬바탕"/>
                <a:cs typeface="함초롬바탕"/>
              </a:rPr>
              <a:t>센서와</a:t>
            </a:r>
            <a:r>
              <a:rPr sz="900" spc="-110" dirty="0">
                <a:latin typeface="함초롬바탕"/>
                <a:cs typeface="함초롬바탕"/>
              </a:rPr>
              <a:t> </a:t>
            </a:r>
            <a:r>
              <a:rPr sz="900" spc="-80" dirty="0">
                <a:latin typeface="함초롬바탕"/>
                <a:cs typeface="함초롬바탕"/>
              </a:rPr>
              <a:t>분석</a:t>
            </a:r>
            <a:r>
              <a:rPr sz="900" spc="-114" dirty="0">
                <a:latin typeface="함초롬바탕"/>
                <a:cs typeface="함초롬바탕"/>
              </a:rPr>
              <a:t> </a:t>
            </a:r>
            <a:r>
              <a:rPr sz="900" spc="-85" dirty="0">
                <a:latin typeface="함초롬바탕"/>
                <a:cs typeface="함초롬바탕"/>
              </a:rPr>
              <a:t>앱으로</a:t>
            </a:r>
            <a:r>
              <a:rPr sz="900" spc="-110" dirty="0">
                <a:latin typeface="함초롬바탕"/>
                <a:cs typeface="함초롬바탕"/>
              </a:rPr>
              <a:t> </a:t>
            </a:r>
            <a:r>
              <a:rPr sz="900" spc="-80" dirty="0">
                <a:latin typeface="함초롬바탕"/>
                <a:cs typeface="함초롬바탕"/>
              </a:rPr>
              <a:t>보행</a:t>
            </a:r>
            <a:r>
              <a:rPr sz="900" spc="-114" dirty="0">
                <a:latin typeface="함초롬바탕"/>
                <a:cs typeface="함초롬바탕"/>
              </a:rPr>
              <a:t> </a:t>
            </a:r>
            <a:r>
              <a:rPr sz="900" spc="-85" dirty="0">
                <a:latin typeface="함초롬바탕"/>
                <a:cs typeface="함초롬바탕"/>
              </a:rPr>
              <a:t>데이터</a:t>
            </a:r>
            <a:r>
              <a:rPr sz="900" spc="-110" dirty="0">
                <a:latin typeface="함초롬바탕"/>
                <a:cs typeface="함초롬바탕"/>
              </a:rPr>
              <a:t> </a:t>
            </a:r>
            <a:r>
              <a:rPr sz="900" spc="-25" dirty="0">
                <a:latin typeface="함초롬바탕"/>
                <a:cs typeface="함초롬바탕"/>
              </a:rPr>
              <a:t>제공</a:t>
            </a:r>
            <a:endParaRPr sz="900">
              <a:latin typeface="함초롬바탕"/>
              <a:cs typeface="함초롬바탕"/>
            </a:endParaRPr>
          </a:p>
        </p:txBody>
      </p:sp>
      <p:sp>
        <p:nvSpPr>
          <p:cNvPr id="100" name="object 100"/>
          <p:cNvSpPr txBox="1"/>
          <p:nvPr/>
        </p:nvSpPr>
        <p:spPr>
          <a:xfrm>
            <a:off x="4441234" y="6076230"/>
            <a:ext cx="2441575" cy="162560"/>
          </a:xfrm>
          <a:prstGeom prst="rect">
            <a:avLst/>
          </a:prstGeom>
        </p:spPr>
        <p:txBody>
          <a:bodyPr vert="horz" wrap="square" lIns="0" tIns="12700" rIns="0" bIns="0" rtlCol="0">
            <a:spAutoFit/>
          </a:bodyPr>
          <a:lstStyle/>
          <a:p>
            <a:pPr marL="12700">
              <a:lnSpc>
                <a:spcPct val="100000"/>
              </a:lnSpc>
              <a:spcBef>
                <a:spcPts val="100"/>
              </a:spcBef>
            </a:pPr>
            <a:r>
              <a:rPr sz="900" spc="-80" dirty="0">
                <a:latin typeface="함초롬바탕"/>
                <a:cs typeface="함초롬바탕"/>
              </a:rPr>
              <a:t>피부</a:t>
            </a:r>
            <a:r>
              <a:rPr sz="900" spc="-130" dirty="0">
                <a:latin typeface="함초롬바탕"/>
                <a:cs typeface="함초롬바탕"/>
              </a:rPr>
              <a:t> </a:t>
            </a:r>
            <a:r>
              <a:rPr sz="900" spc="-80" dirty="0">
                <a:latin typeface="함초롬바탕"/>
                <a:cs typeface="함초롬바탕"/>
              </a:rPr>
              <a:t>표면</a:t>
            </a:r>
            <a:r>
              <a:rPr sz="900" spc="-140" dirty="0">
                <a:latin typeface="함초롬바탕"/>
                <a:cs typeface="함초롬바탕"/>
              </a:rPr>
              <a:t> </a:t>
            </a:r>
            <a:r>
              <a:rPr sz="900" spc="-60" dirty="0">
                <a:latin typeface="함초롬바탕"/>
                <a:cs typeface="함초롬바탕"/>
              </a:rPr>
              <a:t>및</a:t>
            </a:r>
            <a:r>
              <a:rPr sz="900" spc="-130" dirty="0">
                <a:latin typeface="함초롬바탕"/>
                <a:cs typeface="함초롬바탕"/>
              </a:rPr>
              <a:t> </a:t>
            </a:r>
            <a:r>
              <a:rPr sz="900" spc="-80" dirty="0">
                <a:latin typeface="함초롬바탕"/>
                <a:cs typeface="함초롬바탕"/>
              </a:rPr>
              <a:t>내부</a:t>
            </a:r>
            <a:r>
              <a:rPr sz="900" spc="-140" dirty="0">
                <a:latin typeface="함초롬바탕"/>
                <a:cs typeface="함초롬바탕"/>
              </a:rPr>
              <a:t> </a:t>
            </a:r>
            <a:r>
              <a:rPr sz="900" dirty="0">
                <a:latin typeface="함초롬바탕"/>
                <a:cs typeface="함초롬바탕"/>
              </a:rPr>
              <a:t>모세혈관</a:t>
            </a:r>
            <a:r>
              <a:rPr sz="900" spc="420" dirty="0">
                <a:latin typeface="함초롬바탕"/>
                <a:cs typeface="함초롬바탕"/>
              </a:rPr>
              <a:t> </a:t>
            </a:r>
            <a:r>
              <a:rPr sz="900" spc="-60" dirty="0">
                <a:latin typeface="함초롬바탕"/>
                <a:cs typeface="함초롬바탕"/>
              </a:rPr>
              <a:t>태</a:t>
            </a:r>
            <a:r>
              <a:rPr sz="900" spc="-140" dirty="0">
                <a:latin typeface="함초롬바탕"/>
                <a:cs typeface="함초롬바탕"/>
              </a:rPr>
              <a:t> </a:t>
            </a:r>
            <a:r>
              <a:rPr sz="900" spc="-85" dirty="0">
                <a:latin typeface="함초롬바탕"/>
                <a:cs typeface="함초롬바탕"/>
              </a:rPr>
              <a:t>시각화</a:t>
            </a:r>
            <a:r>
              <a:rPr sz="900" spc="-130" dirty="0">
                <a:latin typeface="함초롬바탕"/>
                <a:cs typeface="함초롬바탕"/>
              </a:rPr>
              <a:t> </a:t>
            </a:r>
            <a:r>
              <a:rPr sz="900" spc="-80" dirty="0">
                <a:latin typeface="함초롬바탕"/>
                <a:cs typeface="함초롬바탕"/>
              </a:rPr>
              <a:t>피부</a:t>
            </a:r>
            <a:r>
              <a:rPr sz="900" spc="-130" dirty="0">
                <a:latin typeface="함초롬바탕"/>
                <a:cs typeface="함초롬바탕"/>
              </a:rPr>
              <a:t> </a:t>
            </a:r>
            <a:r>
              <a:rPr sz="900" dirty="0">
                <a:latin typeface="함초롬바탕"/>
                <a:cs typeface="함초롬바탕"/>
              </a:rPr>
              <a:t>측정</a:t>
            </a:r>
            <a:r>
              <a:rPr sz="900" spc="130" dirty="0">
                <a:latin typeface="함초롬바탕"/>
                <a:cs typeface="함초롬바탕"/>
              </a:rPr>
              <a:t>  </a:t>
            </a:r>
            <a:r>
              <a:rPr sz="900" spc="-50" dirty="0">
                <a:latin typeface="함초롬바탕"/>
                <a:cs typeface="함초롬바탕"/>
              </a:rPr>
              <a:t>치</a:t>
            </a:r>
            <a:endParaRPr sz="900">
              <a:latin typeface="함초롬바탕"/>
              <a:cs typeface="함초롬바탕"/>
            </a:endParaRPr>
          </a:p>
        </p:txBody>
      </p:sp>
      <p:pic>
        <p:nvPicPr>
          <p:cNvPr id="101" name="object 101"/>
          <p:cNvPicPr/>
          <p:nvPr/>
        </p:nvPicPr>
        <p:blipFill>
          <a:blip r:embed="rId9" cstate="print"/>
          <a:stretch>
            <a:fillRect/>
          </a:stretch>
        </p:blipFill>
        <p:spPr>
          <a:xfrm>
            <a:off x="6671557" y="6107980"/>
            <a:ext cx="98425" cy="104775"/>
          </a:xfrm>
          <a:prstGeom prst="rect">
            <a:avLst/>
          </a:prstGeom>
        </p:spPr>
      </p:pic>
      <p:sp>
        <p:nvSpPr>
          <p:cNvPr id="102" name="object 102"/>
          <p:cNvSpPr txBox="1"/>
          <p:nvPr/>
        </p:nvSpPr>
        <p:spPr>
          <a:xfrm>
            <a:off x="4441234" y="6285399"/>
            <a:ext cx="2051050" cy="162560"/>
          </a:xfrm>
          <a:prstGeom prst="rect">
            <a:avLst/>
          </a:prstGeom>
        </p:spPr>
        <p:txBody>
          <a:bodyPr vert="horz" wrap="square" lIns="0" tIns="12700" rIns="0" bIns="0" rtlCol="0">
            <a:spAutoFit/>
          </a:bodyPr>
          <a:lstStyle/>
          <a:p>
            <a:pPr marL="12700">
              <a:lnSpc>
                <a:spcPct val="100000"/>
              </a:lnSpc>
              <a:spcBef>
                <a:spcPts val="100"/>
              </a:spcBef>
            </a:pPr>
            <a:r>
              <a:rPr sz="900" spc="-90" dirty="0">
                <a:latin typeface="함초롬바탕"/>
                <a:cs typeface="함초롬바탕"/>
              </a:rPr>
              <a:t>미세전류</a:t>
            </a:r>
            <a:r>
              <a:rPr sz="900" spc="-110" dirty="0">
                <a:latin typeface="함초롬바탕"/>
                <a:cs typeface="함초롬바탕"/>
              </a:rPr>
              <a:t> </a:t>
            </a:r>
            <a:r>
              <a:rPr sz="900" spc="-90" dirty="0">
                <a:latin typeface="함초롬바탕"/>
                <a:cs typeface="함초롬바탕"/>
              </a:rPr>
              <a:t>자극으로</a:t>
            </a:r>
            <a:r>
              <a:rPr sz="900" spc="-110" dirty="0">
                <a:latin typeface="함초롬바탕"/>
                <a:cs typeface="함초롬바탕"/>
              </a:rPr>
              <a:t> </a:t>
            </a:r>
            <a:r>
              <a:rPr sz="900" spc="-80" dirty="0">
                <a:latin typeface="함초롬바탕"/>
                <a:cs typeface="함초롬바탕"/>
              </a:rPr>
              <a:t>수면</a:t>
            </a:r>
            <a:r>
              <a:rPr sz="900" spc="-105" dirty="0">
                <a:latin typeface="함초롬바탕"/>
                <a:cs typeface="함초롬바탕"/>
              </a:rPr>
              <a:t> </a:t>
            </a:r>
            <a:r>
              <a:rPr sz="900" spc="-80" dirty="0">
                <a:latin typeface="함초롬바탕"/>
                <a:cs typeface="함초롬바탕"/>
              </a:rPr>
              <a:t>유도</a:t>
            </a:r>
            <a:r>
              <a:rPr sz="900" spc="-110" dirty="0">
                <a:latin typeface="함초롬바탕"/>
                <a:cs typeface="함초롬바탕"/>
              </a:rPr>
              <a:t> </a:t>
            </a:r>
            <a:r>
              <a:rPr sz="900" spc="-85" dirty="0">
                <a:latin typeface="함초롬바탕"/>
                <a:cs typeface="함초롬바탕"/>
              </a:rPr>
              <a:t>웰니스</a:t>
            </a:r>
            <a:r>
              <a:rPr sz="900" spc="-110" dirty="0">
                <a:latin typeface="함초롬바탕"/>
                <a:cs typeface="함초롬바탕"/>
              </a:rPr>
              <a:t> </a:t>
            </a:r>
            <a:r>
              <a:rPr sz="900" spc="-35" dirty="0">
                <a:latin typeface="함초롬바탕"/>
                <a:cs typeface="함초롬바탕"/>
              </a:rPr>
              <a:t>디바이스</a:t>
            </a:r>
            <a:endParaRPr sz="900">
              <a:latin typeface="함초롬바탕"/>
              <a:cs typeface="함초롬바탕"/>
            </a:endParaRPr>
          </a:p>
        </p:txBody>
      </p:sp>
      <p:sp>
        <p:nvSpPr>
          <p:cNvPr id="103" name="object 103"/>
          <p:cNvSpPr txBox="1"/>
          <p:nvPr/>
        </p:nvSpPr>
        <p:spPr>
          <a:xfrm>
            <a:off x="4441234" y="6494568"/>
            <a:ext cx="998219" cy="162560"/>
          </a:xfrm>
          <a:prstGeom prst="rect">
            <a:avLst/>
          </a:prstGeom>
        </p:spPr>
        <p:txBody>
          <a:bodyPr vert="horz" wrap="square" lIns="0" tIns="12700" rIns="0" bIns="0" rtlCol="0">
            <a:spAutoFit/>
          </a:bodyPr>
          <a:lstStyle/>
          <a:p>
            <a:pPr marL="12700">
              <a:lnSpc>
                <a:spcPct val="100000"/>
              </a:lnSpc>
              <a:spcBef>
                <a:spcPts val="100"/>
              </a:spcBef>
            </a:pPr>
            <a:r>
              <a:rPr sz="900" spc="-80" dirty="0">
                <a:latin typeface="함초롬바탕"/>
                <a:cs typeface="함초롬바탕"/>
              </a:rPr>
              <a:t>색</a:t>
            </a:r>
            <a:r>
              <a:rPr sz="900" spc="-114" dirty="0">
                <a:latin typeface="함초롬바탕"/>
                <a:cs typeface="함초롬바탕"/>
              </a:rPr>
              <a:t> </a:t>
            </a:r>
            <a:r>
              <a:rPr sz="900" spc="-80" dirty="0">
                <a:latin typeface="함초롬바탕"/>
                <a:cs typeface="함초롬바탕"/>
              </a:rPr>
              <a:t>조절</a:t>
            </a:r>
            <a:r>
              <a:rPr sz="900" spc="-125" dirty="0">
                <a:latin typeface="함초롬바탕"/>
                <a:cs typeface="함초롬바탕"/>
              </a:rPr>
              <a:t> </a:t>
            </a:r>
            <a:r>
              <a:rPr sz="900" spc="-85" dirty="0">
                <a:latin typeface="함초롬바탕"/>
                <a:cs typeface="함초롬바탕"/>
              </a:rPr>
              <a:t>가능한</a:t>
            </a:r>
            <a:r>
              <a:rPr sz="900" spc="-114" dirty="0">
                <a:latin typeface="함초롬바탕"/>
                <a:cs typeface="함초롬바탕"/>
              </a:rPr>
              <a:t> </a:t>
            </a:r>
            <a:r>
              <a:rPr sz="900" spc="-35" dirty="0">
                <a:latin typeface="함초롬바탕"/>
                <a:cs typeface="함초롬바탕"/>
              </a:rPr>
              <a:t>안경</a:t>
            </a:r>
            <a:endParaRPr sz="900">
              <a:latin typeface="함초롬바탕"/>
              <a:cs typeface="함초롬바탕"/>
            </a:endParaRPr>
          </a:p>
        </p:txBody>
      </p:sp>
      <p:sp>
        <p:nvSpPr>
          <p:cNvPr id="104" name="object 104"/>
          <p:cNvSpPr txBox="1"/>
          <p:nvPr/>
        </p:nvSpPr>
        <p:spPr>
          <a:xfrm>
            <a:off x="4441234" y="6703737"/>
            <a:ext cx="2207895" cy="162560"/>
          </a:xfrm>
          <a:prstGeom prst="rect">
            <a:avLst/>
          </a:prstGeom>
        </p:spPr>
        <p:txBody>
          <a:bodyPr vert="horz" wrap="square" lIns="0" tIns="12700" rIns="0" bIns="0" rtlCol="0">
            <a:spAutoFit/>
          </a:bodyPr>
          <a:lstStyle/>
          <a:p>
            <a:pPr marL="12700">
              <a:lnSpc>
                <a:spcPct val="100000"/>
              </a:lnSpc>
              <a:spcBef>
                <a:spcPts val="100"/>
              </a:spcBef>
            </a:pPr>
            <a:r>
              <a:rPr sz="900" spc="-90" dirty="0">
                <a:latin typeface="함초롬바탕"/>
                <a:cs typeface="함초롬바탕"/>
              </a:rPr>
              <a:t>인공지능</a:t>
            </a:r>
            <a:r>
              <a:rPr sz="900" spc="-110" dirty="0">
                <a:latin typeface="함초롬바탕"/>
                <a:cs typeface="함초롬바탕"/>
              </a:rPr>
              <a:t> </a:t>
            </a:r>
            <a:r>
              <a:rPr sz="900" spc="-80" dirty="0">
                <a:latin typeface="함초롬바탕"/>
                <a:cs typeface="함초롬바탕"/>
              </a:rPr>
              <a:t>기반</a:t>
            </a:r>
            <a:r>
              <a:rPr sz="900" spc="-105" dirty="0">
                <a:latin typeface="함초롬바탕"/>
                <a:cs typeface="함초롬바탕"/>
              </a:rPr>
              <a:t> </a:t>
            </a:r>
            <a:r>
              <a:rPr sz="900" spc="-90" dirty="0">
                <a:latin typeface="함초롬바탕"/>
                <a:cs typeface="함초롬바탕"/>
              </a:rPr>
              <a:t>초실감형</a:t>
            </a:r>
            <a:r>
              <a:rPr sz="900" spc="-110" dirty="0">
                <a:latin typeface="함초롬바탕"/>
                <a:cs typeface="함초롬바탕"/>
              </a:rPr>
              <a:t> </a:t>
            </a:r>
            <a:r>
              <a:rPr sz="900" spc="-80" dirty="0">
                <a:latin typeface="함초롬바탕"/>
                <a:cs typeface="함초롬바탕"/>
              </a:rPr>
              <a:t>패션</a:t>
            </a:r>
            <a:r>
              <a:rPr sz="900" spc="-110" dirty="0">
                <a:latin typeface="함초롬바탕"/>
                <a:cs typeface="함초롬바탕"/>
              </a:rPr>
              <a:t> </a:t>
            </a:r>
            <a:r>
              <a:rPr sz="900" spc="-30" dirty="0">
                <a:latin typeface="함초롬돋움"/>
                <a:cs typeface="함초롬돋움"/>
              </a:rPr>
              <a:t>3D</a:t>
            </a:r>
            <a:r>
              <a:rPr sz="900" spc="-100" dirty="0">
                <a:latin typeface="함초롬돋움"/>
                <a:cs typeface="함초롬돋움"/>
              </a:rPr>
              <a:t> </a:t>
            </a:r>
            <a:r>
              <a:rPr sz="900" spc="-90" dirty="0">
                <a:latin typeface="함초롬바탕"/>
                <a:cs typeface="함초롬바탕"/>
              </a:rPr>
              <a:t>디지털화</a:t>
            </a:r>
            <a:r>
              <a:rPr sz="900" spc="-105" dirty="0">
                <a:latin typeface="함초롬바탕"/>
                <a:cs typeface="함초롬바탕"/>
              </a:rPr>
              <a:t> </a:t>
            </a:r>
            <a:r>
              <a:rPr sz="900" spc="-25" dirty="0">
                <a:latin typeface="함초롬바탕"/>
                <a:cs typeface="함초롬바탕"/>
              </a:rPr>
              <a:t>서비스</a:t>
            </a:r>
            <a:endParaRPr sz="900">
              <a:latin typeface="함초롬바탕"/>
              <a:cs typeface="함초롬바탕"/>
            </a:endParaRPr>
          </a:p>
        </p:txBody>
      </p:sp>
      <p:sp>
        <p:nvSpPr>
          <p:cNvPr id="105" name="object 105"/>
          <p:cNvSpPr txBox="1"/>
          <p:nvPr/>
        </p:nvSpPr>
        <p:spPr>
          <a:xfrm>
            <a:off x="4441120" y="6912906"/>
            <a:ext cx="2055495" cy="162560"/>
          </a:xfrm>
          <a:prstGeom prst="rect">
            <a:avLst/>
          </a:prstGeom>
        </p:spPr>
        <p:txBody>
          <a:bodyPr vert="horz" wrap="square" lIns="0" tIns="12700" rIns="0" bIns="0" rtlCol="0">
            <a:spAutoFit/>
          </a:bodyPr>
          <a:lstStyle/>
          <a:p>
            <a:pPr marL="12700">
              <a:lnSpc>
                <a:spcPct val="100000"/>
              </a:lnSpc>
              <a:spcBef>
                <a:spcPts val="100"/>
              </a:spcBef>
            </a:pPr>
            <a:r>
              <a:rPr sz="900" spc="-95" dirty="0">
                <a:latin typeface="함초롬바탕"/>
                <a:cs typeface="함초롬바탕"/>
              </a:rPr>
              <a:t>스마트워치와</a:t>
            </a:r>
            <a:r>
              <a:rPr sz="900" spc="-110" dirty="0">
                <a:latin typeface="함초롬바탕"/>
                <a:cs typeface="함초롬바탕"/>
              </a:rPr>
              <a:t> </a:t>
            </a:r>
            <a:r>
              <a:rPr sz="900" spc="-90" dirty="0">
                <a:latin typeface="함초롬바탕"/>
                <a:cs typeface="함초롬바탕"/>
              </a:rPr>
              <a:t>웨어러블</a:t>
            </a:r>
            <a:r>
              <a:rPr sz="900" spc="-120" dirty="0">
                <a:latin typeface="함초롬바탕"/>
                <a:cs typeface="함초롬바탕"/>
              </a:rPr>
              <a:t> </a:t>
            </a:r>
            <a:r>
              <a:rPr sz="900" spc="-80" dirty="0">
                <a:latin typeface="함초롬바탕"/>
                <a:cs typeface="함초롬바탕"/>
              </a:rPr>
              <a:t>위해</a:t>
            </a:r>
            <a:r>
              <a:rPr sz="900" spc="-135" dirty="0">
                <a:latin typeface="함초롬바탕"/>
                <a:cs typeface="함초롬바탕"/>
              </a:rPr>
              <a:t> </a:t>
            </a:r>
            <a:r>
              <a:rPr sz="900" spc="-85" dirty="0">
                <a:latin typeface="함초롬바탕"/>
                <a:cs typeface="함초롬바탕"/>
              </a:rPr>
              <a:t>설계된</a:t>
            </a:r>
            <a:r>
              <a:rPr sz="900" spc="-125" dirty="0">
                <a:latin typeface="함초롬바탕"/>
                <a:cs typeface="함초롬바탕"/>
              </a:rPr>
              <a:t> </a:t>
            </a:r>
            <a:r>
              <a:rPr sz="900" dirty="0">
                <a:latin typeface="함초롬바탕"/>
                <a:cs typeface="함초롬바탕"/>
              </a:rPr>
              <a:t>고</a:t>
            </a:r>
            <a:r>
              <a:rPr sz="900" spc="125" dirty="0">
                <a:latin typeface="함초롬바탕"/>
                <a:cs typeface="함초롬바탕"/>
              </a:rPr>
              <a:t>  </a:t>
            </a:r>
            <a:r>
              <a:rPr sz="900" spc="-60" dirty="0">
                <a:latin typeface="함초롬바탕"/>
                <a:cs typeface="함초롬바탕"/>
              </a:rPr>
              <a:t>능</a:t>
            </a:r>
            <a:r>
              <a:rPr sz="900" spc="-120" dirty="0">
                <a:latin typeface="함초롬바탕"/>
                <a:cs typeface="함초롬바탕"/>
              </a:rPr>
              <a:t> </a:t>
            </a:r>
            <a:r>
              <a:rPr sz="900" spc="-50" dirty="0">
                <a:latin typeface="함초롬바탕"/>
                <a:cs typeface="함초롬바탕"/>
              </a:rPr>
              <a:t>칩</a:t>
            </a:r>
            <a:endParaRPr sz="900">
              <a:latin typeface="함초롬바탕"/>
              <a:cs typeface="함초롬바탕"/>
            </a:endParaRPr>
          </a:p>
        </p:txBody>
      </p:sp>
      <p:sp>
        <p:nvSpPr>
          <p:cNvPr id="106" name="object 106"/>
          <p:cNvSpPr txBox="1"/>
          <p:nvPr/>
        </p:nvSpPr>
        <p:spPr>
          <a:xfrm>
            <a:off x="706438" y="2665730"/>
            <a:ext cx="3655060" cy="4933401"/>
          </a:xfrm>
          <a:prstGeom prst="rect">
            <a:avLst/>
          </a:prstGeom>
        </p:spPr>
        <p:txBody>
          <a:bodyPr vert="horz" wrap="square" lIns="0" tIns="110489" rIns="0" bIns="0" rtlCol="0">
            <a:spAutoFit/>
          </a:bodyPr>
          <a:lstStyle/>
          <a:p>
            <a:pPr marR="407670" algn="ctr">
              <a:lnSpc>
                <a:spcPct val="100000"/>
              </a:lnSpc>
              <a:spcBef>
                <a:spcPts val="869"/>
              </a:spcBef>
            </a:pPr>
            <a:r>
              <a:rPr sz="1100" b="1" spc="-60" dirty="0">
                <a:solidFill>
                  <a:srgbClr val="464646"/>
                </a:solidFill>
                <a:latin typeface="함초롬바탕"/>
                <a:cs typeface="함초롬바탕"/>
              </a:rPr>
              <a:t>CES</a:t>
            </a:r>
            <a:r>
              <a:rPr sz="1100" b="1" spc="-180" dirty="0">
                <a:solidFill>
                  <a:srgbClr val="464646"/>
                </a:solidFill>
                <a:latin typeface="함초롬바탕"/>
                <a:cs typeface="함초롬바탕"/>
              </a:rPr>
              <a:t> </a:t>
            </a:r>
            <a:r>
              <a:rPr sz="1100" b="1" dirty="0">
                <a:solidFill>
                  <a:srgbClr val="464646"/>
                </a:solidFill>
                <a:latin typeface="함초롬바탕"/>
                <a:cs typeface="함초롬바탕"/>
              </a:rPr>
              <a:t>2025</a:t>
            </a:r>
            <a:r>
              <a:rPr sz="1100" b="1" spc="-165" dirty="0">
                <a:solidFill>
                  <a:srgbClr val="464646"/>
                </a:solidFill>
                <a:latin typeface="함초롬바탕"/>
                <a:cs typeface="함초롬바탕"/>
              </a:rPr>
              <a:t> </a:t>
            </a:r>
            <a:r>
              <a:rPr sz="1100" b="1" dirty="0">
                <a:solidFill>
                  <a:srgbClr val="464646"/>
                </a:solidFill>
                <a:latin typeface="함초롬바탕"/>
                <a:cs typeface="함초롬바탕"/>
              </a:rPr>
              <a:t>New</a:t>
            </a:r>
            <a:r>
              <a:rPr sz="1100" b="1" spc="-175" dirty="0">
                <a:solidFill>
                  <a:srgbClr val="464646"/>
                </a:solidFill>
                <a:latin typeface="함초롬바탕"/>
                <a:cs typeface="함초롬바탕"/>
              </a:rPr>
              <a:t> </a:t>
            </a:r>
            <a:r>
              <a:rPr sz="1100" b="1" spc="-30" dirty="0">
                <a:solidFill>
                  <a:srgbClr val="464646"/>
                </a:solidFill>
                <a:latin typeface="함초롬바탕"/>
                <a:cs typeface="함초롬바탕"/>
              </a:rPr>
              <a:t>Business</a:t>
            </a:r>
            <a:r>
              <a:rPr sz="1100" b="1" spc="-210" dirty="0">
                <a:solidFill>
                  <a:srgbClr val="464646"/>
                </a:solidFill>
                <a:latin typeface="함초롬바탕"/>
                <a:cs typeface="함초롬바탕"/>
              </a:rPr>
              <a:t> </a:t>
            </a:r>
            <a:r>
              <a:rPr sz="1100" b="1" spc="-10" dirty="0">
                <a:solidFill>
                  <a:srgbClr val="464646"/>
                </a:solidFill>
                <a:latin typeface="함초롬바탕"/>
                <a:cs typeface="함초롬바탕"/>
              </a:rPr>
              <a:t>Model</a:t>
            </a:r>
            <a:r>
              <a:rPr sz="1100" b="1" spc="-170" dirty="0">
                <a:solidFill>
                  <a:srgbClr val="464646"/>
                </a:solidFill>
                <a:latin typeface="함초롬바탕"/>
                <a:cs typeface="함초롬바탕"/>
              </a:rPr>
              <a:t> </a:t>
            </a:r>
            <a:r>
              <a:rPr sz="1100" b="1" spc="-85" dirty="0">
                <a:solidFill>
                  <a:srgbClr val="464646"/>
                </a:solidFill>
                <a:latin typeface="함초롬바탕"/>
                <a:cs typeface="함초롬바탕"/>
              </a:rPr>
              <a:t>관련</a:t>
            </a:r>
            <a:r>
              <a:rPr sz="1100" b="1" spc="-180" dirty="0">
                <a:solidFill>
                  <a:srgbClr val="464646"/>
                </a:solidFill>
                <a:latin typeface="함초롬바탕"/>
                <a:cs typeface="함초롬바탕"/>
              </a:rPr>
              <a:t> </a:t>
            </a:r>
            <a:r>
              <a:rPr sz="1100" b="1" spc="-85" dirty="0">
                <a:solidFill>
                  <a:srgbClr val="464646"/>
                </a:solidFill>
                <a:latin typeface="함초롬바탕"/>
                <a:cs typeface="함초롬바탕"/>
              </a:rPr>
              <a:t>부문</a:t>
            </a:r>
            <a:r>
              <a:rPr sz="1100" b="1" spc="-180" dirty="0">
                <a:solidFill>
                  <a:srgbClr val="464646"/>
                </a:solidFill>
                <a:latin typeface="함초롬바탕"/>
                <a:cs typeface="함초롬바탕"/>
              </a:rPr>
              <a:t> </a:t>
            </a:r>
            <a:r>
              <a:rPr sz="1100" b="1" spc="-90" dirty="0">
                <a:solidFill>
                  <a:srgbClr val="464646"/>
                </a:solidFill>
                <a:latin typeface="함초롬바탕"/>
                <a:cs typeface="함초롬바탕"/>
              </a:rPr>
              <a:t>혁신</a:t>
            </a:r>
            <a:r>
              <a:rPr sz="1100" b="1" spc="-180" dirty="0">
                <a:solidFill>
                  <a:srgbClr val="464646"/>
                </a:solidFill>
                <a:latin typeface="함초롬바탕"/>
                <a:cs typeface="함초롬바탕"/>
              </a:rPr>
              <a:t> </a:t>
            </a:r>
            <a:r>
              <a:rPr sz="1100" b="1" dirty="0">
                <a:solidFill>
                  <a:srgbClr val="464646"/>
                </a:solidFill>
                <a:latin typeface="함초롬바탕"/>
                <a:cs typeface="함초롬바탕"/>
              </a:rPr>
              <a:t>수</a:t>
            </a:r>
            <a:r>
              <a:rPr lang="ko-KR" altLang="en-US" sz="1100" b="1" spc="185" dirty="0">
                <a:solidFill>
                  <a:srgbClr val="464646"/>
                </a:solidFill>
                <a:latin typeface="함초롬바탕"/>
                <a:cs typeface="함초롬바탕"/>
              </a:rPr>
              <a:t>상</a:t>
            </a:r>
            <a:r>
              <a:rPr sz="1100" b="1" spc="-50" dirty="0">
                <a:solidFill>
                  <a:srgbClr val="464646"/>
                </a:solidFill>
                <a:latin typeface="함초롬바탕"/>
                <a:cs typeface="함초롬바탕"/>
              </a:rPr>
              <a:t>작</a:t>
            </a:r>
            <a:endParaRPr sz="1100" dirty="0">
              <a:latin typeface="함초롬바탕"/>
              <a:cs typeface="함초롬바탕"/>
            </a:endParaRPr>
          </a:p>
          <a:p>
            <a:pPr marR="176530" algn="ctr">
              <a:lnSpc>
                <a:spcPct val="100000"/>
              </a:lnSpc>
              <a:spcBef>
                <a:spcPts val="625"/>
              </a:spcBef>
              <a:tabLst>
                <a:tab pos="990600" algn="l"/>
                <a:tab pos="2098675" algn="l"/>
              </a:tabLst>
            </a:pPr>
            <a:r>
              <a:rPr sz="900" b="1" spc="-25" dirty="0">
                <a:solidFill>
                  <a:srgbClr val="FFFFFF"/>
                </a:solidFill>
                <a:latin typeface="함초롬바탕"/>
                <a:cs typeface="함초롬바탕"/>
              </a:rPr>
              <a:t>기업명</a:t>
            </a:r>
            <a:r>
              <a:rPr sz="900" b="1" dirty="0">
                <a:solidFill>
                  <a:srgbClr val="FFFFFF"/>
                </a:solidFill>
                <a:latin typeface="함초롬바탕"/>
                <a:cs typeface="함초롬바탕"/>
              </a:rPr>
              <a:t>	</a:t>
            </a:r>
            <a:r>
              <a:rPr sz="900" b="1" spc="-25" dirty="0">
                <a:solidFill>
                  <a:srgbClr val="FFFFFF"/>
                </a:solidFill>
                <a:latin typeface="함초롬바탕"/>
                <a:cs typeface="함초롬바탕"/>
              </a:rPr>
              <a:t>국가</a:t>
            </a:r>
            <a:r>
              <a:rPr sz="900" b="1" dirty="0">
                <a:solidFill>
                  <a:srgbClr val="FFFFFF"/>
                </a:solidFill>
                <a:latin typeface="함초롬바탕"/>
                <a:cs typeface="함초롬바탕"/>
              </a:rPr>
              <a:t>	</a:t>
            </a:r>
            <a:r>
              <a:rPr sz="900" b="1" spc="-25" dirty="0">
                <a:solidFill>
                  <a:srgbClr val="FFFFFF"/>
                </a:solidFill>
                <a:latin typeface="함초롬바탕"/>
                <a:cs typeface="함초롬바탕"/>
              </a:rPr>
              <a:t>제품명</a:t>
            </a:r>
            <a:endParaRPr sz="900" dirty="0">
              <a:latin typeface="함초롬바탕"/>
              <a:cs typeface="함초롬바탕"/>
            </a:endParaRPr>
          </a:p>
          <a:p>
            <a:pPr marL="434975">
              <a:lnSpc>
                <a:spcPct val="100000"/>
              </a:lnSpc>
              <a:spcBef>
                <a:spcPts val="625"/>
              </a:spcBef>
              <a:tabLst>
                <a:tab pos="1526540" algn="l"/>
                <a:tab pos="2466340" algn="l"/>
              </a:tabLst>
            </a:pPr>
            <a:r>
              <a:rPr sz="900" b="1" spc="-10" dirty="0">
                <a:latin typeface="함초롬바탕"/>
                <a:cs typeface="함초롬바탕"/>
              </a:rPr>
              <a:t>Daedong</a:t>
            </a:r>
            <a:r>
              <a:rPr sz="900" b="1" dirty="0">
                <a:latin typeface="함초롬바탕"/>
                <a:cs typeface="함초롬바탕"/>
              </a:rPr>
              <a:t>	</a:t>
            </a:r>
            <a:r>
              <a:rPr sz="900" spc="-3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35" dirty="0">
                <a:latin typeface="함초롬돋움"/>
                <a:cs typeface="함초롬돋움"/>
              </a:rPr>
              <a:t>AI</a:t>
            </a:r>
            <a:r>
              <a:rPr sz="900" spc="-80" dirty="0">
                <a:latin typeface="함초롬돋움"/>
                <a:cs typeface="함초롬돋움"/>
              </a:rPr>
              <a:t> </a:t>
            </a:r>
            <a:r>
              <a:rPr sz="900" dirty="0">
                <a:latin typeface="함초롬돋움"/>
                <a:cs typeface="함초롬돋움"/>
              </a:rPr>
              <a:t>Plant</a:t>
            </a:r>
            <a:r>
              <a:rPr sz="900" spc="-55" dirty="0">
                <a:latin typeface="함초롬돋움"/>
                <a:cs typeface="함초롬돋움"/>
              </a:rPr>
              <a:t> </a:t>
            </a:r>
            <a:r>
              <a:rPr sz="900" spc="-25" dirty="0">
                <a:latin typeface="함초롬돋움"/>
                <a:cs typeface="함초롬돋움"/>
              </a:rPr>
              <a:t>Box</a:t>
            </a:r>
            <a:endParaRPr sz="900" dirty="0">
              <a:latin typeface="함초롬돋움"/>
              <a:cs typeface="함초롬돋움"/>
            </a:endParaRPr>
          </a:p>
          <a:p>
            <a:pPr marL="488315">
              <a:lnSpc>
                <a:spcPct val="100000"/>
              </a:lnSpc>
              <a:spcBef>
                <a:spcPts val="570"/>
              </a:spcBef>
              <a:tabLst>
                <a:tab pos="1526540" algn="l"/>
                <a:tab pos="2266950" algn="l"/>
              </a:tabLst>
            </a:pPr>
            <a:r>
              <a:rPr sz="900" b="1" spc="-10" dirty="0">
                <a:latin typeface="함초롬바탕"/>
                <a:cs typeface="함초롬바탕"/>
              </a:rPr>
              <a:t>Midbar</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35" dirty="0">
                <a:latin typeface="함초롬돋움"/>
                <a:cs typeface="함초롬돋움"/>
              </a:rPr>
              <a:t>AirFarm:</a:t>
            </a:r>
            <a:r>
              <a:rPr sz="900" spc="-5" dirty="0">
                <a:latin typeface="함초롬돋움"/>
                <a:cs typeface="함초롬돋움"/>
              </a:rPr>
              <a:t> </a:t>
            </a:r>
            <a:r>
              <a:rPr sz="900" dirty="0">
                <a:latin typeface="함초롬돋움"/>
                <a:cs typeface="함초롬돋움"/>
              </a:rPr>
              <a:t>FOOD</a:t>
            </a:r>
            <a:r>
              <a:rPr sz="900" spc="-55" dirty="0">
                <a:latin typeface="함초롬돋움"/>
                <a:cs typeface="함초롬돋움"/>
              </a:rPr>
              <a:t> </a:t>
            </a:r>
            <a:r>
              <a:rPr sz="900" spc="-25" dirty="0">
                <a:latin typeface="함초롬돋움"/>
                <a:cs typeface="함초롬돋움"/>
              </a:rPr>
              <a:t>ARK</a:t>
            </a:r>
            <a:endParaRPr sz="900" dirty="0">
              <a:latin typeface="함초롬돋움"/>
              <a:cs typeface="함초롬돋움"/>
            </a:endParaRPr>
          </a:p>
          <a:p>
            <a:pPr marR="236854" algn="ctr">
              <a:lnSpc>
                <a:spcPct val="100000"/>
              </a:lnSpc>
              <a:spcBef>
                <a:spcPts val="565"/>
              </a:spcBef>
              <a:tabLst>
                <a:tab pos="1222375" algn="l"/>
                <a:tab pos="2157730" algn="l"/>
              </a:tabLst>
            </a:pPr>
            <a:r>
              <a:rPr sz="900" b="1" spc="-10" dirty="0">
                <a:latin typeface="함초롬바탕"/>
                <a:cs typeface="함초롬바탕"/>
              </a:rPr>
              <a:t>FarmConnect</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10" dirty="0">
                <a:latin typeface="함초롬돋움"/>
                <a:cs typeface="함초롬돋움"/>
              </a:rPr>
              <a:t>Connectbee</a:t>
            </a:r>
            <a:endParaRPr sz="900" dirty="0">
              <a:latin typeface="함초롬돋움"/>
              <a:cs typeface="함초롬돋움"/>
            </a:endParaRPr>
          </a:p>
          <a:p>
            <a:pPr marL="413384">
              <a:lnSpc>
                <a:spcPct val="100000"/>
              </a:lnSpc>
              <a:spcBef>
                <a:spcPts val="570"/>
              </a:spcBef>
              <a:tabLst>
                <a:tab pos="1526540" algn="l"/>
                <a:tab pos="1927225" algn="l"/>
              </a:tabLst>
            </a:pPr>
            <a:r>
              <a:rPr sz="900" b="1" spc="-55" dirty="0">
                <a:latin typeface="함초롬바탕"/>
                <a:cs typeface="함초롬바탕"/>
              </a:rPr>
              <a:t>In-</a:t>
            </a:r>
            <a:r>
              <a:rPr sz="900" b="1" spc="-10" dirty="0">
                <a:latin typeface="함초롬바탕"/>
                <a:cs typeface="함초롬바탕"/>
              </a:rPr>
              <a:t>Nature</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30" dirty="0">
                <a:latin typeface="함초롬돋움"/>
                <a:cs typeface="함초롬돋움"/>
              </a:rPr>
              <a:t>Dynamic</a:t>
            </a:r>
            <a:r>
              <a:rPr sz="900" spc="-50" dirty="0">
                <a:latin typeface="함초롬돋움"/>
                <a:cs typeface="함초롬돋움"/>
              </a:rPr>
              <a:t> </a:t>
            </a:r>
            <a:r>
              <a:rPr sz="900" spc="-30" dirty="0">
                <a:latin typeface="함초롬돋움"/>
                <a:cs typeface="함초롬돋움"/>
              </a:rPr>
              <a:t>Aqua</a:t>
            </a:r>
            <a:r>
              <a:rPr sz="900" spc="-65" dirty="0">
                <a:latin typeface="함초롬돋움"/>
                <a:cs typeface="함초롬돋움"/>
              </a:rPr>
              <a:t> </a:t>
            </a:r>
            <a:r>
              <a:rPr sz="900" spc="-25" dirty="0">
                <a:latin typeface="함초롬돋움"/>
                <a:cs typeface="함초롬돋움"/>
              </a:rPr>
              <a:t>Blind</a:t>
            </a:r>
            <a:r>
              <a:rPr sz="900" spc="-80" dirty="0">
                <a:latin typeface="함초롬돋움"/>
                <a:cs typeface="함초롬돋움"/>
              </a:rPr>
              <a:t> </a:t>
            </a:r>
            <a:r>
              <a:rPr sz="900" spc="-35" dirty="0">
                <a:latin typeface="함초롬돋움"/>
                <a:cs typeface="함초롬돋움"/>
              </a:rPr>
              <a:t>(Muldori</a:t>
            </a:r>
            <a:r>
              <a:rPr sz="900" spc="-30" dirty="0">
                <a:latin typeface="함초롬돋움"/>
                <a:cs typeface="함초롬돋움"/>
              </a:rPr>
              <a:t> </a:t>
            </a:r>
            <a:r>
              <a:rPr sz="900" spc="-10" dirty="0">
                <a:latin typeface="함초롬돋움"/>
                <a:cs typeface="함초롬돋움"/>
              </a:rPr>
              <a:t>Wall)</a:t>
            </a:r>
            <a:endParaRPr sz="900" dirty="0">
              <a:latin typeface="함초롬돋움"/>
              <a:cs typeface="함초롬돋움"/>
            </a:endParaRPr>
          </a:p>
          <a:p>
            <a:pPr marL="483870">
              <a:lnSpc>
                <a:spcPct val="100000"/>
              </a:lnSpc>
              <a:spcBef>
                <a:spcPts val="565"/>
              </a:spcBef>
              <a:tabLst>
                <a:tab pos="1526540" algn="l"/>
                <a:tab pos="2475865" algn="l"/>
              </a:tabLst>
            </a:pPr>
            <a:r>
              <a:rPr sz="900" b="1" spc="-10" dirty="0">
                <a:latin typeface="함초롬바탕"/>
                <a:cs typeface="함초롬바탕"/>
              </a:rPr>
              <a:t>THOTH</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10" dirty="0">
                <a:latin typeface="함초롬돋움"/>
                <a:cs typeface="함초롬돋움"/>
              </a:rPr>
              <a:t>FruitPacker</a:t>
            </a:r>
            <a:endParaRPr sz="900" dirty="0">
              <a:latin typeface="함초롬돋움"/>
              <a:cs typeface="함초롬돋움"/>
            </a:endParaRPr>
          </a:p>
          <a:p>
            <a:pPr marL="564515">
              <a:lnSpc>
                <a:spcPct val="100000"/>
              </a:lnSpc>
              <a:spcBef>
                <a:spcPts val="565"/>
              </a:spcBef>
              <a:tabLst>
                <a:tab pos="1526540" algn="l"/>
                <a:tab pos="2505075" algn="l"/>
              </a:tabLst>
            </a:pPr>
            <a:r>
              <a:rPr sz="900" b="1" spc="-25" dirty="0">
                <a:latin typeface="함초롬바탕"/>
                <a:cs typeface="함초롬바탕"/>
              </a:rPr>
              <a:t>MCE</a:t>
            </a:r>
            <a:r>
              <a:rPr sz="900" b="1" dirty="0">
                <a:latin typeface="함초롬바탕"/>
                <a:cs typeface="함초롬바탕"/>
              </a:rPr>
              <a:t>	</a:t>
            </a:r>
            <a:r>
              <a:rPr sz="900" spc="-25" dirty="0">
                <a:latin typeface="함초롬바탕"/>
                <a:cs typeface="함초롬바탕"/>
              </a:rPr>
              <a:t>미국</a:t>
            </a:r>
            <a:r>
              <a:rPr sz="900" dirty="0">
                <a:latin typeface="함초롬바탕"/>
                <a:cs typeface="함초롬바탕"/>
              </a:rPr>
              <a:t>	</a:t>
            </a:r>
            <a:r>
              <a:rPr sz="900" spc="-10" dirty="0">
                <a:latin typeface="함초롬돋움"/>
                <a:cs typeface="함초롬돋움"/>
              </a:rPr>
              <a:t>Styrofoam</a:t>
            </a:r>
            <a:endParaRPr sz="900" dirty="0">
              <a:latin typeface="함초롬돋움"/>
              <a:cs typeface="함초롬돋움"/>
            </a:endParaRPr>
          </a:p>
          <a:p>
            <a:pPr marL="323850">
              <a:lnSpc>
                <a:spcPct val="100000"/>
              </a:lnSpc>
              <a:spcBef>
                <a:spcPts val="570"/>
              </a:spcBef>
              <a:tabLst>
                <a:tab pos="1526540" algn="l"/>
                <a:tab pos="2021839" algn="l"/>
              </a:tabLst>
            </a:pPr>
            <a:r>
              <a:rPr sz="900" b="1" spc="-10" dirty="0">
                <a:latin typeface="함초롬바탕"/>
                <a:cs typeface="함초롬바탕"/>
              </a:rPr>
              <a:t>Metafarmers</a:t>
            </a:r>
            <a:r>
              <a:rPr sz="900" b="1" dirty="0">
                <a:latin typeface="함초롬바탕"/>
                <a:cs typeface="함초롬바탕"/>
              </a:rPr>
              <a:t>	</a:t>
            </a:r>
            <a:r>
              <a:rPr sz="900" spc="-35" dirty="0">
                <a:latin typeface="함초롬바탕"/>
                <a:cs typeface="함초롬바탕"/>
              </a:rPr>
              <a:t>미국</a:t>
            </a:r>
            <a:r>
              <a:rPr sz="900" dirty="0">
                <a:latin typeface="함초롬바탕"/>
                <a:cs typeface="함초롬바탕"/>
              </a:rPr>
              <a:t>	</a:t>
            </a:r>
            <a:r>
              <a:rPr sz="900" spc="-20" dirty="0">
                <a:latin typeface="함초롬돋움"/>
                <a:cs typeface="함초롬돋움"/>
              </a:rPr>
              <a:t>Metafarmer</a:t>
            </a:r>
            <a:r>
              <a:rPr sz="900" spc="-10" dirty="0">
                <a:latin typeface="함초롬돋움"/>
                <a:cs typeface="함초롬돋움"/>
              </a:rPr>
              <a:t> </a:t>
            </a:r>
            <a:r>
              <a:rPr sz="900" dirty="0">
                <a:latin typeface="함초롬돋움"/>
                <a:cs typeface="함초롬돋움"/>
              </a:rPr>
              <a:t>with </a:t>
            </a:r>
            <a:r>
              <a:rPr sz="900" spc="-10" dirty="0">
                <a:latin typeface="함초롬돋움"/>
                <a:cs typeface="함초롬돋움"/>
              </a:rPr>
              <a:t>Tapfarmers</a:t>
            </a:r>
            <a:endParaRPr sz="900" dirty="0">
              <a:latin typeface="함초롬돋움"/>
              <a:cs typeface="함초롬돋움"/>
            </a:endParaRPr>
          </a:p>
          <a:p>
            <a:pPr marL="514350">
              <a:lnSpc>
                <a:spcPct val="100000"/>
              </a:lnSpc>
              <a:spcBef>
                <a:spcPts val="565"/>
              </a:spcBef>
              <a:tabLst>
                <a:tab pos="1476375" algn="l"/>
                <a:tab pos="2277745" algn="l"/>
              </a:tabLst>
            </a:pPr>
            <a:r>
              <a:rPr sz="900" b="1" spc="-10" dirty="0">
                <a:latin typeface="함초롬바탕"/>
                <a:cs typeface="함초롬바탕"/>
              </a:rPr>
              <a:t>NETRI</a:t>
            </a:r>
            <a:r>
              <a:rPr sz="900" b="1" dirty="0">
                <a:latin typeface="함초롬바탕"/>
                <a:cs typeface="함초롬바탕"/>
              </a:rPr>
              <a:t>	</a:t>
            </a:r>
            <a:r>
              <a:rPr sz="900" spc="-25" dirty="0">
                <a:latin typeface="함초롬바탕"/>
                <a:cs typeface="함초롬바탕"/>
              </a:rPr>
              <a:t>프랑스</a:t>
            </a:r>
            <a:r>
              <a:rPr sz="900" dirty="0">
                <a:latin typeface="함초롬바탕"/>
                <a:cs typeface="함초롬바탕"/>
              </a:rPr>
              <a:t>	</a:t>
            </a:r>
            <a:r>
              <a:rPr sz="900" spc="-10" dirty="0">
                <a:latin typeface="함초롬돋움"/>
                <a:cs typeface="함초롬돋움"/>
              </a:rPr>
              <a:t>NeuroFluidics</a:t>
            </a:r>
            <a:r>
              <a:rPr sz="900" spc="-5" dirty="0">
                <a:latin typeface="함초롬돋움"/>
                <a:cs typeface="함초롬돋움"/>
              </a:rPr>
              <a:t> </a:t>
            </a:r>
            <a:r>
              <a:rPr sz="900" spc="-20" dirty="0">
                <a:latin typeface="함초롬돋움"/>
                <a:cs typeface="함초롬돋움"/>
              </a:rPr>
              <a:t>Care</a:t>
            </a:r>
            <a:endParaRPr sz="900" dirty="0">
              <a:latin typeface="함초롬돋움"/>
              <a:cs typeface="함초롬돋움"/>
            </a:endParaRPr>
          </a:p>
          <a:p>
            <a:pPr marL="288925">
              <a:lnSpc>
                <a:spcPct val="100000"/>
              </a:lnSpc>
              <a:spcBef>
                <a:spcPts val="570"/>
              </a:spcBef>
              <a:tabLst>
                <a:tab pos="1526540" algn="l"/>
                <a:tab pos="2517140" algn="l"/>
              </a:tabLst>
            </a:pPr>
            <a:r>
              <a:rPr sz="900" b="1" dirty="0">
                <a:latin typeface="함초롬바탕"/>
                <a:cs typeface="함초롬바탕"/>
              </a:rPr>
              <a:t>SuFAB</a:t>
            </a:r>
            <a:r>
              <a:rPr sz="900" b="1" spc="-15" dirty="0">
                <a:latin typeface="함초롬바탕"/>
                <a:cs typeface="함초롬바탕"/>
              </a:rPr>
              <a:t> </a:t>
            </a:r>
            <a:r>
              <a:rPr sz="900" b="1" spc="-85" dirty="0">
                <a:latin typeface="함초롬바탕"/>
                <a:cs typeface="함초롬바탕"/>
              </a:rPr>
              <a:t>X</a:t>
            </a:r>
            <a:r>
              <a:rPr sz="900" b="1" dirty="0">
                <a:latin typeface="함초롬바탕"/>
                <a:cs typeface="함초롬바탕"/>
              </a:rPr>
              <a:t> </a:t>
            </a:r>
            <a:r>
              <a:rPr sz="900" b="1" spc="-20" dirty="0">
                <a:latin typeface="함초롬바탕"/>
                <a:cs typeface="함초롬바탕"/>
              </a:rPr>
              <a:t>Ewha</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dirty="0">
                <a:latin typeface="함초롬돋움"/>
                <a:cs typeface="함초롬돋움"/>
              </a:rPr>
              <a:t>Next</a:t>
            </a:r>
            <a:r>
              <a:rPr sz="900" spc="-65" dirty="0">
                <a:latin typeface="함초롬돋움"/>
                <a:cs typeface="함초롬돋움"/>
              </a:rPr>
              <a:t> </a:t>
            </a:r>
            <a:r>
              <a:rPr sz="900" spc="-20" dirty="0">
                <a:latin typeface="함초롬돋움"/>
                <a:cs typeface="함초롬돋움"/>
              </a:rPr>
              <a:t>Meat</a:t>
            </a:r>
            <a:endParaRPr sz="900" dirty="0">
              <a:latin typeface="함초롬돋움"/>
              <a:cs typeface="함초롬돋움"/>
            </a:endParaRPr>
          </a:p>
          <a:p>
            <a:pPr marL="222885">
              <a:lnSpc>
                <a:spcPct val="100000"/>
              </a:lnSpc>
              <a:spcBef>
                <a:spcPts val="565"/>
              </a:spcBef>
              <a:tabLst>
                <a:tab pos="1526540" algn="l"/>
                <a:tab pos="2522855" algn="l"/>
              </a:tabLst>
            </a:pPr>
            <a:r>
              <a:rPr sz="900" b="1" dirty="0">
                <a:latin typeface="함초롬바탕"/>
                <a:cs typeface="함초롬바탕"/>
              </a:rPr>
              <a:t>Aizip</a:t>
            </a:r>
            <a:r>
              <a:rPr sz="900" b="1" spc="25" dirty="0">
                <a:latin typeface="함초롬바탕"/>
                <a:cs typeface="함초롬바탕"/>
              </a:rPr>
              <a:t> </a:t>
            </a:r>
            <a:r>
              <a:rPr sz="900" b="1" dirty="0">
                <a:latin typeface="함초롬바탕"/>
                <a:cs typeface="함초롬바탕"/>
              </a:rPr>
              <a:t>&amp;</a:t>
            </a:r>
            <a:r>
              <a:rPr sz="900" b="1" spc="25" dirty="0">
                <a:latin typeface="함초롬바탕"/>
                <a:cs typeface="함초롬바탕"/>
              </a:rPr>
              <a:t> </a:t>
            </a:r>
            <a:r>
              <a:rPr sz="900" b="1" spc="-10" dirty="0">
                <a:latin typeface="함초롬바탕"/>
                <a:cs typeface="함초롬바탕"/>
              </a:rPr>
              <a:t>Softbank</a:t>
            </a:r>
            <a:r>
              <a:rPr sz="900" b="1" dirty="0">
                <a:latin typeface="함초롬바탕"/>
                <a:cs typeface="함초롬바탕"/>
              </a:rPr>
              <a:t>	</a:t>
            </a:r>
            <a:r>
              <a:rPr sz="900" spc="-25" dirty="0">
                <a:latin typeface="함초롬바탕"/>
                <a:cs typeface="함초롬바탕"/>
              </a:rPr>
              <a:t>미국</a:t>
            </a:r>
            <a:r>
              <a:rPr sz="900" dirty="0">
                <a:latin typeface="함초롬바탕"/>
                <a:cs typeface="함초롬바탕"/>
              </a:rPr>
              <a:t>	</a:t>
            </a:r>
            <a:r>
              <a:rPr sz="900" spc="-10" dirty="0">
                <a:latin typeface="함초롬돋움"/>
                <a:cs typeface="함초롬돋움"/>
              </a:rPr>
              <a:t>Watatumi</a:t>
            </a:r>
            <a:endParaRPr sz="900" dirty="0">
              <a:latin typeface="함초롬돋움"/>
              <a:cs typeface="함초롬돋움"/>
            </a:endParaRPr>
          </a:p>
          <a:p>
            <a:pPr marL="236854">
              <a:lnSpc>
                <a:spcPct val="100000"/>
              </a:lnSpc>
              <a:spcBef>
                <a:spcPts val="565"/>
              </a:spcBef>
              <a:tabLst>
                <a:tab pos="1426210" algn="l"/>
                <a:tab pos="2578100" algn="l"/>
              </a:tabLst>
            </a:pPr>
            <a:r>
              <a:rPr sz="900" b="1" dirty="0">
                <a:latin typeface="함초롬바탕"/>
                <a:cs typeface="함초롬바탕"/>
              </a:rPr>
              <a:t>FlowBeams</a:t>
            </a:r>
            <a:r>
              <a:rPr sz="900" b="1" spc="220" dirty="0">
                <a:latin typeface="함초롬바탕"/>
                <a:cs typeface="함초롬바탕"/>
              </a:rPr>
              <a:t> </a:t>
            </a:r>
            <a:r>
              <a:rPr sz="900" b="1" spc="-20" dirty="0">
                <a:latin typeface="함초롬바탕"/>
                <a:cs typeface="함초롬바탕"/>
              </a:rPr>
              <a:t>B.V.</a:t>
            </a:r>
            <a:r>
              <a:rPr sz="900" b="1" dirty="0">
                <a:latin typeface="함초롬바탕"/>
                <a:cs typeface="함초롬바탕"/>
              </a:rPr>
              <a:t>	</a:t>
            </a:r>
            <a:r>
              <a:rPr sz="900" spc="-20" dirty="0">
                <a:latin typeface="함초롬바탕"/>
                <a:cs typeface="함초롬바탕"/>
              </a:rPr>
              <a:t>네덜란드</a:t>
            </a:r>
            <a:r>
              <a:rPr sz="900" dirty="0">
                <a:latin typeface="함초롬바탕"/>
                <a:cs typeface="함초롬바탕"/>
              </a:rPr>
              <a:t>	</a:t>
            </a:r>
            <a:r>
              <a:rPr sz="900" spc="-10" dirty="0">
                <a:latin typeface="함초롬돋움"/>
                <a:cs typeface="함초롬돋움"/>
              </a:rPr>
              <a:t>BoldJet</a:t>
            </a:r>
            <a:endParaRPr sz="900" dirty="0">
              <a:latin typeface="함초롬돋움"/>
              <a:cs typeface="함초롬돋움"/>
            </a:endParaRPr>
          </a:p>
          <a:p>
            <a:pPr marL="259715">
              <a:lnSpc>
                <a:spcPct val="100000"/>
              </a:lnSpc>
              <a:spcBef>
                <a:spcPts val="1110"/>
              </a:spcBef>
              <a:tabLst>
                <a:tab pos="1376045" algn="l"/>
                <a:tab pos="2718435" algn="l"/>
              </a:tabLst>
            </a:pPr>
            <a:r>
              <a:rPr sz="900" b="1" dirty="0">
                <a:latin typeface="함초롬바탕"/>
                <a:cs typeface="함초롬바탕"/>
              </a:rPr>
              <a:t>epitome</a:t>
            </a:r>
            <a:r>
              <a:rPr sz="900" b="1" spc="175" dirty="0">
                <a:latin typeface="함초롬바탕"/>
                <a:cs typeface="함초롬바탕"/>
              </a:rPr>
              <a:t> </a:t>
            </a:r>
            <a:r>
              <a:rPr sz="900" b="1" spc="-20" dirty="0">
                <a:latin typeface="함초롬바탕"/>
                <a:cs typeface="함초롬바탕"/>
              </a:rPr>
              <a:t>GmBH</a:t>
            </a:r>
            <a:r>
              <a:rPr sz="900" b="1" dirty="0">
                <a:latin typeface="함초롬바탕"/>
                <a:cs typeface="함초롬바탕"/>
              </a:rPr>
              <a:t>	</a:t>
            </a:r>
            <a:r>
              <a:rPr sz="900" spc="-10" dirty="0">
                <a:latin typeface="함초롬바탕"/>
                <a:cs typeface="함초롬바탕"/>
              </a:rPr>
              <a:t>오스트리아</a:t>
            </a:r>
            <a:r>
              <a:rPr sz="900" dirty="0">
                <a:latin typeface="함초롬바탕"/>
                <a:cs typeface="함초롬바탕"/>
              </a:rPr>
              <a:t>	</a:t>
            </a:r>
            <a:r>
              <a:rPr sz="900" spc="-25" dirty="0">
                <a:latin typeface="함초롬돋움"/>
                <a:cs typeface="함초롬돋움"/>
              </a:rPr>
              <a:t>E1</a:t>
            </a:r>
            <a:endParaRPr sz="900" dirty="0">
              <a:latin typeface="함초롬돋움"/>
              <a:cs typeface="함초롬돋움"/>
            </a:endParaRPr>
          </a:p>
          <a:p>
            <a:pPr marL="444500">
              <a:lnSpc>
                <a:spcPct val="100000"/>
              </a:lnSpc>
              <a:spcBef>
                <a:spcPts val="1105"/>
              </a:spcBef>
              <a:tabLst>
                <a:tab pos="1527175" algn="l"/>
                <a:tab pos="1944370" algn="l"/>
              </a:tabLst>
            </a:pPr>
            <a:r>
              <a:rPr sz="900" b="1" spc="-10" dirty="0">
                <a:latin typeface="함초롬바탕"/>
                <a:cs typeface="함초롬바탕"/>
              </a:rPr>
              <a:t>Shiseido</a:t>
            </a:r>
            <a:r>
              <a:rPr sz="900" b="1" dirty="0">
                <a:latin typeface="함초롬바탕"/>
                <a:cs typeface="함초롬바탕"/>
              </a:rPr>
              <a:t>	</a:t>
            </a:r>
            <a:r>
              <a:rPr sz="900" spc="-25" dirty="0">
                <a:latin typeface="함초롬바탕"/>
                <a:cs typeface="함초롬바탕"/>
              </a:rPr>
              <a:t>일본</a:t>
            </a:r>
            <a:r>
              <a:rPr sz="900" dirty="0">
                <a:latin typeface="함초롬바탕"/>
                <a:cs typeface="함초롬바탕"/>
              </a:rPr>
              <a:t>	</a:t>
            </a:r>
            <a:r>
              <a:rPr sz="900" spc="-20" dirty="0">
                <a:latin typeface="함초롬돋움"/>
                <a:cs typeface="함초롬돋움"/>
              </a:rPr>
              <a:t>Gait</a:t>
            </a:r>
            <a:r>
              <a:rPr sz="900" spc="-55" dirty="0">
                <a:latin typeface="함초롬돋움"/>
                <a:cs typeface="함초롬돋움"/>
              </a:rPr>
              <a:t> </a:t>
            </a:r>
            <a:r>
              <a:rPr sz="900" spc="-30" dirty="0">
                <a:latin typeface="함초롬돋움"/>
                <a:cs typeface="함초롬돋움"/>
              </a:rPr>
              <a:t>Beauty</a:t>
            </a:r>
            <a:r>
              <a:rPr sz="900" spc="-40" dirty="0">
                <a:latin typeface="함초롬돋움"/>
                <a:cs typeface="함초롬돋움"/>
              </a:rPr>
              <a:t> </a:t>
            </a:r>
            <a:r>
              <a:rPr sz="900" spc="-50" dirty="0">
                <a:latin typeface="함초롬돋움"/>
                <a:cs typeface="함초롬돋움"/>
              </a:rPr>
              <a:t>Measurement</a:t>
            </a:r>
            <a:r>
              <a:rPr sz="900" spc="-30" dirty="0">
                <a:latin typeface="함초롬돋움"/>
                <a:cs typeface="함초롬돋움"/>
              </a:rPr>
              <a:t> </a:t>
            </a:r>
            <a:r>
              <a:rPr sz="900" spc="-10" dirty="0">
                <a:latin typeface="함초롬돋움"/>
                <a:cs typeface="함초롬돋움"/>
              </a:rPr>
              <a:t>System</a:t>
            </a:r>
            <a:endParaRPr sz="900" dirty="0">
              <a:latin typeface="함초롬돋움"/>
              <a:cs typeface="함초롬돋움"/>
            </a:endParaRPr>
          </a:p>
          <a:p>
            <a:pPr marL="444500">
              <a:lnSpc>
                <a:spcPct val="100000"/>
              </a:lnSpc>
              <a:spcBef>
                <a:spcPts val="570"/>
              </a:spcBef>
              <a:tabLst>
                <a:tab pos="1527175" algn="l"/>
                <a:tab pos="2128520" algn="l"/>
              </a:tabLst>
            </a:pPr>
            <a:r>
              <a:rPr sz="900" b="1" spc="-10" dirty="0">
                <a:latin typeface="함초롬바탕"/>
                <a:cs typeface="함초롬바탕"/>
              </a:rPr>
              <a:t>Shiseido</a:t>
            </a:r>
            <a:r>
              <a:rPr sz="900" b="1" dirty="0">
                <a:latin typeface="함초롬바탕"/>
                <a:cs typeface="함초롬바탕"/>
              </a:rPr>
              <a:t>	</a:t>
            </a:r>
            <a:r>
              <a:rPr sz="900" spc="-25" dirty="0">
                <a:latin typeface="함초롬바탕"/>
                <a:cs typeface="함초롬바탕"/>
              </a:rPr>
              <a:t>일본</a:t>
            </a:r>
            <a:r>
              <a:rPr sz="900" dirty="0">
                <a:latin typeface="함초롬바탕"/>
                <a:cs typeface="함초롬바탕"/>
              </a:rPr>
              <a:t>	</a:t>
            </a:r>
            <a:r>
              <a:rPr sz="900" spc="-10" dirty="0">
                <a:latin typeface="함초롬돋움"/>
                <a:cs typeface="함초롬돋움"/>
              </a:rPr>
              <a:t>SHISEIDO</a:t>
            </a:r>
            <a:r>
              <a:rPr sz="900" spc="-90" dirty="0">
                <a:latin typeface="함초롬돋움"/>
                <a:cs typeface="함초롬돋움"/>
              </a:rPr>
              <a:t> </a:t>
            </a:r>
            <a:r>
              <a:rPr sz="900" spc="-10" dirty="0">
                <a:latin typeface="함초롬돋움"/>
                <a:cs typeface="함초롬돋움"/>
              </a:rPr>
              <a:t>Skin</a:t>
            </a:r>
            <a:r>
              <a:rPr sz="900" spc="-50" dirty="0">
                <a:latin typeface="함초롬돋움"/>
                <a:cs typeface="함초롬돋움"/>
              </a:rPr>
              <a:t> </a:t>
            </a:r>
            <a:r>
              <a:rPr sz="900" spc="-10" dirty="0">
                <a:latin typeface="함초롬돋움"/>
                <a:cs typeface="함초롬돋움"/>
              </a:rPr>
              <a:t>Visualizer</a:t>
            </a:r>
            <a:endParaRPr sz="900" dirty="0">
              <a:latin typeface="함초롬돋움"/>
              <a:cs typeface="함초롬돋움"/>
            </a:endParaRPr>
          </a:p>
          <a:p>
            <a:pPr marL="504190">
              <a:lnSpc>
                <a:spcPct val="100000"/>
              </a:lnSpc>
              <a:spcBef>
                <a:spcPts val="565"/>
              </a:spcBef>
              <a:tabLst>
                <a:tab pos="1527175" algn="l"/>
                <a:tab pos="2428875" algn="l"/>
              </a:tabLst>
            </a:pPr>
            <a:r>
              <a:rPr sz="900" b="1" spc="-10" dirty="0">
                <a:latin typeface="함초롬바탕"/>
                <a:cs typeface="함초롬바탕"/>
              </a:rPr>
              <a:t>Leesol</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dirty="0">
                <a:latin typeface="함초롬돋움"/>
                <a:cs typeface="함초롬돋움"/>
              </a:rPr>
              <a:t>Sleepisol</a:t>
            </a:r>
            <a:r>
              <a:rPr sz="900" spc="-60" dirty="0">
                <a:latin typeface="함초롬돋움"/>
                <a:cs typeface="함초롬돋움"/>
              </a:rPr>
              <a:t> </a:t>
            </a:r>
            <a:r>
              <a:rPr sz="900" spc="-20" dirty="0">
                <a:latin typeface="함초롬돋움"/>
                <a:cs typeface="함초롬돋움"/>
              </a:rPr>
              <a:t>Lite</a:t>
            </a:r>
            <a:endParaRPr sz="900" dirty="0">
              <a:latin typeface="함초롬돋움"/>
              <a:cs typeface="함초롬돋움"/>
            </a:endParaRPr>
          </a:p>
          <a:p>
            <a:pPr marL="436880">
              <a:lnSpc>
                <a:spcPct val="100000"/>
              </a:lnSpc>
              <a:spcBef>
                <a:spcPts val="565"/>
              </a:spcBef>
              <a:tabLst>
                <a:tab pos="1527175" algn="l"/>
                <a:tab pos="2660650" algn="l"/>
              </a:tabLst>
            </a:pPr>
            <a:r>
              <a:rPr sz="900" b="1" spc="-10" dirty="0">
                <a:latin typeface="함초롬바탕"/>
                <a:cs typeface="함초롬바탕"/>
              </a:rPr>
              <a:t>Chamelo</a:t>
            </a:r>
            <a:r>
              <a:rPr sz="900" b="1" dirty="0">
                <a:latin typeface="함초롬바탕"/>
                <a:cs typeface="함초롬바탕"/>
              </a:rPr>
              <a:t>	</a:t>
            </a:r>
            <a:r>
              <a:rPr sz="900" spc="-25" dirty="0">
                <a:latin typeface="함초롬바탕"/>
                <a:cs typeface="함초롬바탕"/>
              </a:rPr>
              <a:t>미국</a:t>
            </a:r>
            <a:r>
              <a:rPr sz="900" dirty="0">
                <a:latin typeface="함초롬바탕"/>
                <a:cs typeface="함초롬바탕"/>
              </a:rPr>
              <a:t>	</a:t>
            </a:r>
            <a:r>
              <a:rPr sz="900" spc="-20" dirty="0">
                <a:latin typeface="함초롬돋움"/>
                <a:cs typeface="함초롬돋움"/>
              </a:rPr>
              <a:t>Aura</a:t>
            </a:r>
            <a:endParaRPr sz="900" dirty="0">
              <a:latin typeface="함초롬돋움"/>
              <a:cs typeface="함초롬돋움"/>
            </a:endParaRPr>
          </a:p>
          <a:p>
            <a:pPr marL="445770">
              <a:lnSpc>
                <a:spcPct val="100000"/>
              </a:lnSpc>
              <a:spcBef>
                <a:spcPts val="570"/>
              </a:spcBef>
              <a:tabLst>
                <a:tab pos="1527175" algn="l"/>
                <a:tab pos="2607310" algn="l"/>
              </a:tabLst>
            </a:pPr>
            <a:r>
              <a:rPr sz="900" b="1" spc="-10" dirty="0">
                <a:latin typeface="함초롬바탕"/>
                <a:cs typeface="함초롬바탕"/>
              </a:rPr>
              <a:t>MeTown</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10" dirty="0">
                <a:latin typeface="함초롬돋움"/>
                <a:cs typeface="함초롬돋움"/>
              </a:rPr>
              <a:t>EVOVA</a:t>
            </a:r>
            <a:endParaRPr sz="900" dirty="0">
              <a:latin typeface="함초롬돋움"/>
              <a:cs typeface="함초롬돋움"/>
            </a:endParaRPr>
          </a:p>
          <a:p>
            <a:pPr marR="382905" algn="ctr">
              <a:lnSpc>
                <a:spcPct val="100000"/>
              </a:lnSpc>
              <a:spcBef>
                <a:spcPts val="565"/>
              </a:spcBef>
              <a:tabLst>
                <a:tab pos="1428115" algn="l"/>
                <a:tab pos="2305685" algn="l"/>
              </a:tabLst>
            </a:pPr>
            <a:r>
              <a:rPr sz="900" b="1" dirty="0">
                <a:latin typeface="함초롬바탕"/>
                <a:cs typeface="함초롬바탕"/>
              </a:rPr>
              <a:t>Samsung </a:t>
            </a:r>
            <a:r>
              <a:rPr sz="900" b="1" spc="-10" dirty="0">
                <a:latin typeface="함초롬바탕"/>
                <a:cs typeface="함초롬바탕"/>
              </a:rPr>
              <a:t>Electronics</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dirty="0">
                <a:latin typeface="함초롬돋움"/>
                <a:cs typeface="함초롬돋움"/>
              </a:rPr>
              <a:t>Exynos</a:t>
            </a:r>
            <a:r>
              <a:rPr sz="900" spc="-55" dirty="0">
                <a:latin typeface="함초롬돋움"/>
                <a:cs typeface="함초롬돋움"/>
              </a:rPr>
              <a:t> </a:t>
            </a:r>
            <a:r>
              <a:rPr sz="900" spc="-10" dirty="0">
                <a:latin typeface="함초롬돋움"/>
                <a:cs typeface="함초롬돋움"/>
              </a:rPr>
              <a:t>W1000</a:t>
            </a:r>
            <a:endParaRPr sz="900" dirty="0">
              <a:latin typeface="함초롬돋움"/>
              <a:cs typeface="함초롬돋움"/>
            </a:endParaRPr>
          </a:p>
          <a:p>
            <a:pPr marR="372745" algn="ctr">
              <a:lnSpc>
                <a:spcPct val="100000"/>
              </a:lnSpc>
              <a:spcBef>
                <a:spcPts val="570"/>
              </a:spcBef>
              <a:tabLst>
                <a:tab pos="1428115" algn="l"/>
                <a:tab pos="2293620" algn="l"/>
              </a:tabLst>
            </a:pPr>
            <a:r>
              <a:rPr sz="900" b="1" dirty="0">
                <a:latin typeface="함초롬바탕"/>
                <a:cs typeface="함초롬바탕"/>
              </a:rPr>
              <a:t>Samsung </a:t>
            </a:r>
            <a:r>
              <a:rPr sz="900" b="1" spc="-10" dirty="0">
                <a:latin typeface="함초롬바탕"/>
                <a:cs typeface="함초롬바탕"/>
              </a:rPr>
              <a:t>Electronics</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dirty="0">
                <a:latin typeface="함초롬돋움"/>
                <a:cs typeface="함초롬돋움"/>
              </a:rPr>
              <a:t>Galaxy</a:t>
            </a:r>
            <a:r>
              <a:rPr sz="900" spc="45" dirty="0">
                <a:latin typeface="함초롬돋움"/>
                <a:cs typeface="함초롬돋움"/>
              </a:rPr>
              <a:t> </a:t>
            </a:r>
            <a:r>
              <a:rPr sz="900" spc="-10" dirty="0">
                <a:latin typeface="함초롬돋움"/>
                <a:cs typeface="함초롬돋움"/>
              </a:rPr>
              <a:t>Watch7</a:t>
            </a:r>
            <a:endParaRPr sz="900" dirty="0">
              <a:latin typeface="함초롬돋움"/>
              <a:cs typeface="함초롬돋움"/>
            </a:endParaRPr>
          </a:p>
          <a:p>
            <a:pPr marL="456565">
              <a:lnSpc>
                <a:spcPct val="100000"/>
              </a:lnSpc>
              <a:spcBef>
                <a:spcPts val="565"/>
              </a:spcBef>
              <a:tabLst>
                <a:tab pos="1526540" algn="l"/>
                <a:tab pos="2664460" algn="l"/>
              </a:tabLst>
            </a:pPr>
            <a:r>
              <a:rPr sz="900" b="1" spc="-10" dirty="0">
                <a:latin typeface="함초롬바탕"/>
                <a:cs typeface="함초롬바탕"/>
              </a:rPr>
              <a:t>VOORMI</a:t>
            </a:r>
            <a:r>
              <a:rPr sz="900" b="1" dirty="0">
                <a:latin typeface="함초롬바탕"/>
                <a:cs typeface="함초롬바탕"/>
              </a:rPr>
              <a:t>	</a:t>
            </a:r>
            <a:r>
              <a:rPr sz="900" spc="-25" dirty="0">
                <a:latin typeface="함초롬바탕"/>
                <a:cs typeface="함초롬바탕"/>
              </a:rPr>
              <a:t>미국</a:t>
            </a:r>
            <a:r>
              <a:rPr sz="900" dirty="0">
                <a:latin typeface="함초롬바탕"/>
                <a:cs typeface="함초롬바탕"/>
              </a:rPr>
              <a:t>	</a:t>
            </a:r>
            <a:r>
              <a:rPr sz="900" spc="-25" dirty="0">
                <a:latin typeface="함초롬돋움"/>
                <a:cs typeface="함초롬돋움"/>
              </a:rPr>
              <a:t>Mij</a:t>
            </a:r>
            <a:endParaRPr sz="900" dirty="0">
              <a:latin typeface="함초롬돋움"/>
              <a:cs typeface="함초롬돋움"/>
            </a:endParaRPr>
          </a:p>
        </p:txBody>
      </p:sp>
      <p:sp>
        <p:nvSpPr>
          <p:cNvPr id="107" name="object 107"/>
          <p:cNvSpPr txBox="1"/>
          <p:nvPr/>
        </p:nvSpPr>
        <p:spPr>
          <a:xfrm>
            <a:off x="4441120" y="7122075"/>
            <a:ext cx="2200275" cy="162560"/>
          </a:xfrm>
          <a:prstGeom prst="rect">
            <a:avLst/>
          </a:prstGeom>
        </p:spPr>
        <p:txBody>
          <a:bodyPr vert="horz" wrap="square" lIns="0" tIns="12700" rIns="0" bIns="0" rtlCol="0">
            <a:spAutoFit/>
          </a:bodyPr>
          <a:lstStyle/>
          <a:p>
            <a:pPr marL="12700">
              <a:lnSpc>
                <a:spcPct val="100000"/>
              </a:lnSpc>
              <a:spcBef>
                <a:spcPts val="100"/>
              </a:spcBef>
            </a:pPr>
            <a:r>
              <a:rPr sz="900" spc="-85" dirty="0">
                <a:latin typeface="함초롬바탕"/>
                <a:cs typeface="함초롬바탕"/>
              </a:rPr>
              <a:t>사용자</a:t>
            </a:r>
            <a:r>
              <a:rPr sz="900" spc="-110" dirty="0">
                <a:latin typeface="함초롬바탕"/>
                <a:cs typeface="함초롬바탕"/>
              </a:rPr>
              <a:t> </a:t>
            </a:r>
            <a:r>
              <a:rPr sz="900" spc="-75" dirty="0">
                <a:latin typeface="함초롬바탕"/>
                <a:cs typeface="함초롬바탕"/>
              </a:rPr>
              <a:t>심박수</a:t>
            </a:r>
            <a:r>
              <a:rPr sz="900" spc="-75" dirty="0">
                <a:latin typeface="함초롬돋움"/>
                <a:cs typeface="함초롬돋움"/>
              </a:rPr>
              <a:t>,</a:t>
            </a:r>
            <a:r>
              <a:rPr sz="900" spc="-105" dirty="0">
                <a:latin typeface="함초롬돋움"/>
                <a:cs typeface="함초롬돋움"/>
              </a:rPr>
              <a:t> </a:t>
            </a:r>
            <a:r>
              <a:rPr sz="900" spc="-80" dirty="0">
                <a:latin typeface="함초롬바탕"/>
                <a:cs typeface="함초롬바탕"/>
              </a:rPr>
              <a:t>수면</a:t>
            </a:r>
            <a:r>
              <a:rPr sz="900" spc="-110" dirty="0">
                <a:latin typeface="함초롬바탕"/>
                <a:cs typeface="함초롬바탕"/>
              </a:rPr>
              <a:t> </a:t>
            </a:r>
            <a:r>
              <a:rPr sz="900" spc="-80" dirty="0">
                <a:latin typeface="함초롬바탕"/>
                <a:cs typeface="함초롬바탕"/>
              </a:rPr>
              <a:t>패턴</a:t>
            </a:r>
            <a:r>
              <a:rPr sz="900" spc="-120" dirty="0">
                <a:latin typeface="함초롬바탕"/>
                <a:cs typeface="함초롬바탕"/>
              </a:rPr>
              <a:t> </a:t>
            </a:r>
            <a:r>
              <a:rPr sz="900" spc="-80" dirty="0">
                <a:latin typeface="함초롬바탕"/>
                <a:cs typeface="함초롬바탕"/>
              </a:rPr>
              <a:t>측정</a:t>
            </a:r>
            <a:r>
              <a:rPr sz="900" spc="-110" dirty="0">
                <a:latin typeface="함초롬바탕"/>
                <a:cs typeface="함초롬바탕"/>
              </a:rPr>
              <a:t> </a:t>
            </a:r>
            <a:r>
              <a:rPr sz="900" spc="-85" dirty="0">
                <a:latin typeface="함초롬바탕"/>
                <a:cs typeface="함초롬바탕"/>
              </a:rPr>
              <a:t>가능한</a:t>
            </a:r>
            <a:r>
              <a:rPr sz="900" spc="-110" dirty="0">
                <a:latin typeface="함초롬바탕"/>
                <a:cs typeface="함초롬바탕"/>
              </a:rPr>
              <a:t> </a:t>
            </a:r>
            <a:r>
              <a:rPr sz="900" spc="-45" dirty="0">
                <a:latin typeface="함초롬바탕"/>
                <a:cs typeface="함초롬바탕"/>
              </a:rPr>
              <a:t>스마트워치</a:t>
            </a:r>
            <a:endParaRPr sz="900">
              <a:latin typeface="함초롬바탕"/>
              <a:cs typeface="함초롬바탕"/>
            </a:endParaRPr>
          </a:p>
        </p:txBody>
      </p:sp>
      <p:pic>
        <p:nvPicPr>
          <p:cNvPr id="108" name="object 108"/>
          <p:cNvPicPr/>
          <p:nvPr/>
        </p:nvPicPr>
        <p:blipFill>
          <a:blip r:embed="rId13" cstate="print"/>
          <a:stretch>
            <a:fillRect/>
          </a:stretch>
        </p:blipFill>
        <p:spPr>
          <a:xfrm>
            <a:off x="3459479" y="7313676"/>
            <a:ext cx="219455" cy="240791"/>
          </a:xfrm>
          <a:prstGeom prst="rect">
            <a:avLst/>
          </a:prstGeom>
        </p:spPr>
      </p:pic>
      <p:sp>
        <p:nvSpPr>
          <p:cNvPr id="109" name="object 109"/>
          <p:cNvSpPr txBox="1"/>
          <p:nvPr/>
        </p:nvSpPr>
        <p:spPr>
          <a:xfrm>
            <a:off x="4440800" y="7331064"/>
            <a:ext cx="2418715" cy="162560"/>
          </a:xfrm>
          <a:prstGeom prst="rect">
            <a:avLst/>
          </a:prstGeom>
        </p:spPr>
        <p:txBody>
          <a:bodyPr vert="horz" wrap="square" lIns="0" tIns="12700" rIns="0" bIns="0" rtlCol="0">
            <a:spAutoFit/>
          </a:bodyPr>
          <a:lstStyle/>
          <a:p>
            <a:pPr marL="12700">
              <a:lnSpc>
                <a:spcPct val="100000"/>
              </a:lnSpc>
              <a:spcBef>
                <a:spcPts val="100"/>
              </a:spcBef>
            </a:pPr>
            <a:r>
              <a:rPr sz="900" spc="-80" dirty="0">
                <a:latin typeface="함초롬바탕"/>
                <a:cs typeface="함초롬바탕"/>
              </a:rPr>
              <a:t>센서</a:t>
            </a:r>
            <a:r>
              <a:rPr sz="900" spc="-114" dirty="0">
                <a:latin typeface="함초롬바탕"/>
                <a:cs typeface="함초롬바탕"/>
              </a:rPr>
              <a:t> </a:t>
            </a:r>
            <a:r>
              <a:rPr sz="900" spc="-80" dirty="0">
                <a:latin typeface="함초롬바탕"/>
                <a:cs typeface="함초롬바탕"/>
              </a:rPr>
              <a:t>기반</a:t>
            </a:r>
            <a:r>
              <a:rPr sz="900" spc="-125" dirty="0">
                <a:latin typeface="함초롬바탕"/>
                <a:cs typeface="함초롬바탕"/>
              </a:rPr>
              <a:t> </a:t>
            </a:r>
            <a:r>
              <a:rPr sz="900" spc="-85" dirty="0">
                <a:latin typeface="함초롬바탕"/>
                <a:cs typeface="함초롬바탕"/>
              </a:rPr>
              <a:t>섬유로</a:t>
            </a:r>
            <a:r>
              <a:rPr sz="900" spc="-114" dirty="0">
                <a:latin typeface="함초롬바탕"/>
                <a:cs typeface="함초롬바탕"/>
              </a:rPr>
              <a:t> </a:t>
            </a:r>
            <a:r>
              <a:rPr sz="900" spc="-85" dirty="0">
                <a:latin typeface="함초롬바탕"/>
                <a:cs typeface="함초롬바탕"/>
              </a:rPr>
              <a:t>개인의</a:t>
            </a:r>
            <a:r>
              <a:rPr sz="900" spc="-110" dirty="0">
                <a:latin typeface="함초롬바탕"/>
                <a:cs typeface="함초롬바탕"/>
              </a:rPr>
              <a:t> </a:t>
            </a:r>
            <a:r>
              <a:rPr sz="900" spc="-80" dirty="0">
                <a:latin typeface="함초롬바탕"/>
                <a:cs typeface="함초롬바탕"/>
              </a:rPr>
              <a:t>온도</a:t>
            </a:r>
            <a:r>
              <a:rPr sz="900" spc="-114" dirty="0">
                <a:latin typeface="함초롬바탕"/>
                <a:cs typeface="함초롬바탕"/>
              </a:rPr>
              <a:t> </a:t>
            </a:r>
            <a:r>
              <a:rPr sz="900" spc="-85" dirty="0">
                <a:latin typeface="함초롬바탕"/>
                <a:cs typeface="함초롬바탕"/>
              </a:rPr>
              <a:t>환경을</a:t>
            </a:r>
            <a:r>
              <a:rPr sz="900" spc="-114" dirty="0">
                <a:latin typeface="함초롬바탕"/>
                <a:cs typeface="함초롬바탕"/>
              </a:rPr>
              <a:t> </a:t>
            </a:r>
            <a:r>
              <a:rPr sz="900" spc="-85" dirty="0">
                <a:latin typeface="함초롬바탕"/>
                <a:cs typeface="함초롬바탕"/>
              </a:rPr>
              <a:t>최적화</a:t>
            </a:r>
            <a:r>
              <a:rPr sz="900" spc="-110" dirty="0">
                <a:latin typeface="함초롬바탕"/>
                <a:cs typeface="함초롬바탕"/>
              </a:rPr>
              <a:t> </a:t>
            </a:r>
            <a:r>
              <a:rPr sz="900" spc="-80" dirty="0">
                <a:latin typeface="함초롬바탕"/>
                <a:cs typeface="함초롬바탕"/>
              </a:rPr>
              <a:t>가능</a:t>
            </a:r>
            <a:r>
              <a:rPr sz="900" spc="-125" dirty="0">
                <a:latin typeface="함초롬바탕"/>
                <a:cs typeface="함초롬바탕"/>
              </a:rPr>
              <a:t> </a:t>
            </a:r>
            <a:r>
              <a:rPr sz="900" spc="-25" dirty="0">
                <a:latin typeface="함초롬바탕"/>
                <a:cs typeface="함초롬바탕"/>
              </a:rPr>
              <a:t>의류</a:t>
            </a:r>
            <a:endParaRPr sz="900">
              <a:latin typeface="함초롬바탕"/>
              <a:cs typeface="함초롬바탕"/>
            </a:endParaRPr>
          </a:p>
        </p:txBody>
      </p:sp>
      <p:sp>
        <p:nvSpPr>
          <p:cNvPr id="110" name="object 110"/>
          <p:cNvSpPr txBox="1"/>
          <p:nvPr/>
        </p:nvSpPr>
        <p:spPr>
          <a:xfrm>
            <a:off x="4440914" y="7540232"/>
            <a:ext cx="1098550" cy="162560"/>
          </a:xfrm>
          <a:prstGeom prst="rect">
            <a:avLst/>
          </a:prstGeom>
        </p:spPr>
        <p:txBody>
          <a:bodyPr vert="horz" wrap="square" lIns="0" tIns="12700" rIns="0" bIns="0" rtlCol="0">
            <a:spAutoFit/>
          </a:bodyPr>
          <a:lstStyle/>
          <a:p>
            <a:pPr marL="12700">
              <a:lnSpc>
                <a:spcPct val="100000"/>
              </a:lnSpc>
              <a:spcBef>
                <a:spcPts val="100"/>
              </a:spcBef>
            </a:pPr>
            <a:r>
              <a:rPr sz="900" spc="-80" dirty="0">
                <a:latin typeface="함초롬바탕"/>
                <a:cs typeface="함초롬바탕"/>
              </a:rPr>
              <a:t>자동</a:t>
            </a:r>
            <a:r>
              <a:rPr sz="900" spc="-110" dirty="0">
                <a:latin typeface="함초롬바탕"/>
                <a:cs typeface="함초롬바탕"/>
              </a:rPr>
              <a:t> </a:t>
            </a:r>
            <a:r>
              <a:rPr sz="900" spc="-90" dirty="0">
                <a:latin typeface="함초롬바탕"/>
                <a:cs typeface="함초롬바탕"/>
              </a:rPr>
              <a:t>수분관리</a:t>
            </a:r>
            <a:r>
              <a:rPr sz="900" spc="-110" dirty="0">
                <a:latin typeface="함초롬바탕"/>
                <a:cs typeface="함초롬바탕"/>
              </a:rPr>
              <a:t> </a:t>
            </a:r>
            <a:r>
              <a:rPr sz="900" spc="-80" dirty="0">
                <a:latin typeface="함초롬바탕"/>
                <a:cs typeface="함초롬바탕"/>
              </a:rPr>
              <a:t>가능</a:t>
            </a:r>
            <a:r>
              <a:rPr sz="900" spc="-120" dirty="0">
                <a:latin typeface="함초롬바탕"/>
                <a:cs typeface="함초롬바탕"/>
              </a:rPr>
              <a:t> </a:t>
            </a:r>
            <a:r>
              <a:rPr sz="900" spc="-25" dirty="0">
                <a:latin typeface="함초롬바탕"/>
                <a:cs typeface="함초롬바탕"/>
              </a:rPr>
              <a:t>의류</a:t>
            </a:r>
            <a:endParaRPr sz="900">
              <a:latin typeface="함초롬바탕"/>
              <a:cs typeface="함초롬바탕"/>
            </a:endParaRPr>
          </a:p>
        </p:txBody>
      </p:sp>
      <p:sp>
        <p:nvSpPr>
          <p:cNvPr id="111" name="object 111"/>
          <p:cNvSpPr txBox="1"/>
          <p:nvPr/>
        </p:nvSpPr>
        <p:spPr>
          <a:xfrm>
            <a:off x="1132158" y="7475881"/>
            <a:ext cx="3046730" cy="443865"/>
          </a:xfrm>
          <a:prstGeom prst="rect">
            <a:avLst/>
          </a:prstGeom>
        </p:spPr>
        <p:txBody>
          <a:bodyPr vert="horz" wrap="square" lIns="0" tIns="84455" rIns="0" bIns="0" rtlCol="0">
            <a:spAutoFit/>
          </a:bodyPr>
          <a:lstStyle/>
          <a:p>
            <a:pPr marL="83820">
              <a:lnSpc>
                <a:spcPct val="100000"/>
              </a:lnSpc>
              <a:spcBef>
                <a:spcPts val="665"/>
              </a:spcBef>
              <a:tabLst>
                <a:tab pos="1050925" algn="l"/>
                <a:tab pos="2120265" algn="l"/>
              </a:tabLst>
            </a:pPr>
            <a:r>
              <a:rPr sz="900" b="1" spc="-20" dirty="0">
                <a:latin typeface="함초롬바탕"/>
                <a:cs typeface="함초롬바탕"/>
              </a:rPr>
              <a:t>Myant</a:t>
            </a:r>
            <a:r>
              <a:rPr sz="900" b="1" dirty="0">
                <a:latin typeface="함초롬바탕"/>
                <a:cs typeface="함초롬바탕"/>
              </a:rPr>
              <a:t>	</a:t>
            </a:r>
            <a:r>
              <a:rPr sz="900" spc="-25" dirty="0">
                <a:latin typeface="함초롬바탕"/>
                <a:cs typeface="함초롬바탕"/>
              </a:rPr>
              <a:t>캐나다</a:t>
            </a:r>
            <a:r>
              <a:rPr sz="900" dirty="0">
                <a:latin typeface="함초롬바탕"/>
                <a:cs typeface="함초롬바탕"/>
              </a:rPr>
              <a:t>	</a:t>
            </a:r>
            <a:r>
              <a:rPr sz="900" spc="-10" dirty="0">
                <a:latin typeface="함초롬돋움"/>
                <a:cs typeface="함초롬돋움"/>
              </a:rPr>
              <a:t>Osmotex</a:t>
            </a:r>
            <a:endParaRPr sz="900">
              <a:latin typeface="함초롬돋움"/>
              <a:cs typeface="함초롬돋움"/>
            </a:endParaRPr>
          </a:p>
          <a:p>
            <a:pPr marL="12700">
              <a:lnSpc>
                <a:spcPct val="100000"/>
              </a:lnSpc>
              <a:spcBef>
                <a:spcPts val="570"/>
              </a:spcBef>
              <a:tabLst>
                <a:tab pos="1050925" algn="l"/>
                <a:tab pos="1682750" algn="l"/>
              </a:tabLst>
            </a:pPr>
            <a:r>
              <a:rPr sz="900" b="1" spc="-10" dirty="0">
                <a:latin typeface="함초롬바탕"/>
                <a:cs typeface="함초롬바탕"/>
              </a:rPr>
              <a:t>Withings</a:t>
            </a:r>
            <a:r>
              <a:rPr sz="900" b="1" dirty="0">
                <a:latin typeface="함초롬바탕"/>
                <a:cs typeface="함초롬바탕"/>
              </a:rPr>
              <a:t>	</a:t>
            </a:r>
            <a:r>
              <a:rPr sz="900" spc="-25" dirty="0">
                <a:latin typeface="함초롬바탕"/>
                <a:cs typeface="함초롬바탕"/>
              </a:rPr>
              <a:t>프랑스</a:t>
            </a:r>
            <a:r>
              <a:rPr sz="900" dirty="0">
                <a:latin typeface="함초롬바탕"/>
                <a:cs typeface="함초롬바탕"/>
              </a:rPr>
              <a:t>	</a:t>
            </a:r>
            <a:r>
              <a:rPr sz="900" spc="-10" dirty="0">
                <a:latin typeface="함초롬돋움"/>
                <a:cs typeface="함초롬돋움"/>
              </a:rPr>
              <a:t>ScanWatch </a:t>
            </a:r>
            <a:r>
              <a:rPr sz="900" dirty="0">
                <a:latin typeface="함초롬돋움"/>
                <a:cs typeface="함초롬돋움"/>
              </a:rPr>
              <a:t>Nova</a:t>
            </a:r>
            <a:r>
              <a:rPr sz="900" spc="-5" dirty="0">
                <a:latin typeface="함초롬돋움"/>
                <a:cs typeface="함초롬돋움"/>
              </a:rPr>
              <a:t> </a:t>
            </a:r>
            <a:r>
              <a:rPr sz="900" spc="-10" dirty="0">
                <a:latin typeface="함초롬돋움"/>
                <a:cs typeface="함초롬돋움"/>
              </a:rPr>
              <a:t>Brilliant</a:t>
            </a:r>
            <a:endParaRPr sz="900">
              <a:latin typeface="함초롬돋움"/>
              <a:cs typeface="함초롬돋움"/>
            </a:endParaRPr>
          </a:p>
        </p:txBody>
      </p:sp>
      <p:sp>
        <p:nvSpPr>
          <p:cNvPr id="112" name="object 112"/>
          <p:cNvSpPr txBox="1"/>
          <p:nvPr/>
        </p:nvSpPr>
        <p:spPr>
          <a:xfrm>
            <a:off x="4441028" y="7749402"/>
            <a:ext cx="2352675" cy="162560"/>
          </a:xfrm>
          <a:prstGeom prst="rect">
            <a:avLst/>
          </a:prstGeom>
        </p:spPr>
        <p:txBody>
          <a:bodyPr vert="horz" wrap="square" lIns="0" tIns="12700" rIns="0" bIns="0" rtlCol="0">
            <a:spAutoFit/>
          </a:bodyPr>
          <a:lstStyle/>
          <a:p>
            <a:pPr marL="12700">
              <a:lnSpc>
                <a:spcPct val="100000"/>
              </a:lnSpc>
              <a:spcBef>
                <a:spcPts val="100"/>
              </a:spcBef>
            </a:pPr>
            <a:r>
              <a:rPr sz="900" spc="-80" dirty="0">
                <a:latin typeface="함초롬바탕"/>
                <a:cs typeface="함초롬바탕"/>
              </a:rPr>
              <a:t>첨단</a:t>
            </a:r>
            <a:r>
              <a:rPr sz="900" spc="-110" dirty="0">
                <a:latin typeface="함초롬바탕"/>
                <a:cs typeface="함초롬바탕"/>
              </a:rPr>
              <a:t> </a:t>
            </a:r>
            <a:r>
              <a:rPr sz="900" spc="-80" dirty="0">
                <a:latin typeface="함초롬바탕"/>
                <a:cs typeface="함초롬바탕"/>
              </a:rPr>
              <a:t>건강</a:t>
            </a:r>
            <a:r>
              <a:rPr sz="900" spc="-114" dirty="0">
                <a:latin typeface="함초롬바탕"/>
                <a:cs typeface="함초롬바탕"/>
              </a:rPr>
              <a:t> </a:t>
            </a:r>
            <a:r>
              <a:rPr sz="900" spc="-90" dirty="0">
                <a:latin typeface="함초롬바탕"/>
                <a:cs typeface="함초롬바탕"/>
              </a:rPr>
              <a:t>모니터링</a:t>
            </a:r>
            <a:r>
              <a:rPr sz="900" spc="-110" dirty="0">
                <a:latin typeface="함초롬바탕"/>
                <a:cs typeface="함초롬바탕"/>
              </a:rPr>
              <a:t> </a:t>
            </a:r>
            <a:r>
              <a:rPr sz="900" spc="-90" dirty="0">
                <a:latin typeface="함초롬바탕"/>
                <a:cs typeface="함초롬바탕"/>
              </a:rPr>
              <a:t>제공하는</a:t>
            </a:r>
            <a:r>
              <a:rPr sz="900" spc="-85" dirty="0">
                <a:latin typeface="함초롬바탕"/>
                <a:cs typeface="함초롬바탕"/>
              </a:rPr>
              <a:t> </a:t>
            </a:r>
            <a:r>
              <a:rPr sz="900" spc="-90" dirty="0">
                <a:latin typeface="함초롬바탕"/>
                <a:cs typeface="함초롬바탕"/>
              </a:rPr>
              <a:t>하이브리드</a:t>
            </a:r>
            <a:r>
              <a:rPr sz="900" spc="-110" dirty="0">
                <a:latin typeface="함초롬바탕"/>
                <a:cs typeface="함초롬바탕"/>
              </a:rPr>
              <a:t> </a:t>
            </a:r>
            <a:r>
              <a:rPr sz="900" spc="-40" dirty="0">
                <a:latin typeface="함초롬바탕"/>
                <a:cs typeface="함초롬바탕"/>
              </a:rPr>
              <a:t>스마트워치</a:t>
            </a:r>
            <a:endParaRPr sz="900">
              <a:latin typeface="함초롬바탕"/>
              <a:cs typeface="함초롬바탕"/>
            </a:endParaRPr>
          </a:p>
        </p:txBody>
      </p:sp>
      <p:grpSp>
        <p:nvGrpSpPr>
          <p:cNvPr id="113" name="object 113"/>
          <p:cNvGrpSpPr/>
          <p:nvPr/>
        </p:nvGrpSpPr>
        <p:grpSpPr>
          <a:xfrm>
            <a:off x="633983" y="7382256"/>
            <a:ext cx="550545" cy="469900"/>
            <a:chOff x="633983" y="7382256"/>
            <a:chExt cx="550545" cy="469900"/>
          </a:xfrm>
        </p:grpSpPr>
        <p:pic>
          <p:nvPicPr>
            <p:cNvPr id="114" name="object 114"/>
            <p:cNvPicPr/>
            <p:nvPr/>
          </p:nvPicPr>
          <p:blipFill>
            <a:blip r:embed="rId14" cstate="print"/>
            <a:stretch>
              <a:fillRect/>
            </a:stretch>
          </p:blipFill>
          <p:spPr>
            <a:xfrm>
              <a:off x="633983" y="7382256"/>
              <a:ext cx="550163" cy="469391"/>
            </a:xfrm>
            <a:prstGeom prst="rect">
              <a:avLst/>
            </a:prstGeom>
          </p:spPr>
        </p:pic>
        <p:sp>
          <p:nvSpPr>
            <p:cNvPr id="115" name="object 115"/>
            <p:cNvSpPr/>
            <p:nvPr/>
          </p:nvSpPr>
          <p:spPr>
            <a:xfrm>
              <a:off x="709504" y="7457637"/>
              <a:ext cx="396240" cy="319405"/>
            </a:xfrm>
            <a:custGeom>
              <a:avLst/>
              <a:gdLst/>
              <a:ahLst/>
              <a:cxnLst/>
              <a:rect l="l" t="t" r="r" b="b"/>
              <a:pathLst>
                <a:path w="396240" h="319404">
                  <a:moveTo>
                    <a:pt x="236080" y="0"/>
                  </a:moveTo>
                  <a:lnTo>
                    <a:pt x="0" y="0"/>
                  </a:lnTo>
                  <a:lnTo>
                    <a:pt x="0" y="319379"/>
                  </a:lnTo>
                  <a:lnTo>
                    <a:pt x="236080" y="319379"/>
                  </a:lnTo>
                  <a:lnTo>
                    <a:pt x="395770" y="159689"/>
                  </a:lnTo>
                  <a:lnTo>
                    <a:pt x="236080" y="0"/>
                  </a:lnTo>
                  <a:close/>
                </a:path>
              </a:pathLst>
            </a:custGeom>
            <a:solidFill>
              <a:srgbClr val="000000"/>
            </a:solidFill>
          </p:spPr>
          <p:txBody>
            <a:bodyPr wrap="square" lIns="0" tIns="0" rIns="0" bIns="0" rtlCol="0"/>
            <a:lstStyle/>
            <a:p>
              <a:endParaRPr/>
            </a:p>
          </p:txBody>
        </p:sp>
        <p:sp>
          <p:nvSpPr>
            <p:cNvPr id="116" name="object 116"/>
            <p:cNvSpPr/>
            <p:nvPr/>
          </p:nvSpPr>
          <p:spPr>
            <a:xfrm>
              <a:off x="709504" y="7457637"/>
              <a:ext cx="396240" cy="319405"/>
            </a:xfrm>
            <a:custGeom>
              <a:avLst/>
              <a:gdLst/>
              <a:ahLst/>
              <a:cxnLst/>
              <a:rect l="l" t="t" r="r" b="b"/>
              <a:pathLst>
                <a:path w="396240" h="319404">
                  <a:moveTo>
                    <a:pt x="0" y="0"/>
                  </a:moveTo>
                  <a:lnTo>
                    <a:pt x="236080" y="0"/>
                  </a:lnTo>
                  <a:lnTo>
                    <a:pt x="395770" y="159689"/>
                  </a:lnTo>
                  <a:lnTo>
                    <a:pt x="236080" y="319379"/>
                  </a:lnTo>
                  <a:lnTo>
                    <a:pt x="0" y="319379"/>
                  </a:lnTo>
                  <a:lnTo>
                    <a:pt x="0" y="0"/>
                  </a:lnTo>
                  <a:close/>
                </a:path>
              </a:pathLst>
            </a:custGeom>
            <a:ln w="12699">
              <a:solidFill>
                <a:srgbClr val="DB526A"/>
              </a:solidFill>
            </a:ln>
          </p:spPr>
          <p:txBody>
            <a:bodyPr wrap="square" lIns="0" tIns="0" rIns="0" bIns="0" rtlCol="0"/>
            <a:lstStyle/>
            <a:p>
              <a:endParaRPr/>
            </a:p>
          </p:txBody>
        </p:sp>
      </p:grpSp>
      <p:sp>
        <p:nvSpPr>
          <p:cNvPr id="117" name="object 117"/>
          <p:cNvSpPr txBox="1"/>
          <p:nvPr/>
        </p:nvSpPr>
        <p:spPr>
          <a:xfrm>
            <a:off x="732805" y="7478136"/>
            <a:ext cx="202565" cy="147955"/>
          </a:xfrm>
          <a:prstGeom prst="rect">
            <a:avLst/>
          </a:prstGeom>
        </p:spPr>
        <p:txBody>
          <a:bodyPr vert="horz" wrap="square" lIns="0" tIns="13335" rIns="0" bIns="0" rtlCol="0">
            <a:spAutoFit/>
          </a:bodyPr>
          <a:lstStyle/>
          <a:p>
            <a:pPr marL="12700">
              <a:lnSpc>
                <a:spcPct val="100000"/>
              </a:lnSpc>
              <a:spcBef>
                <a:spcPts val="105"/>
              </a:spcBef>
            </a:pPr>
            <a:r>
              <a:rPr sz="800" b="1" spc="-60" dirty="0">
                <a:solidFill>
                  <a:srgbClr val="FFFFFF"/>
                </a:solidFill>
                <a:latin typeface="함초롬바탕"/>
                <a:cs typeface="함초롬바탕"/>
              </a:rPr>
              <a:t>최고</a:t>
            </a:r>
            <a:endParaRPr sz="800">
              <a:latin typeface="함초롬바탕"/>
              <a:cs typeface="함초롬바탕"/>
            </a:endParaRPr>
          </a:p>
        </p:txBody>
      </p:sp>
      <p:sp>
        <p:nvSpPr>
          <p:cNvPr id="118" name="object 118"/>
          <p:cNvSpPr txBox="1"/>
          <p:nvPr/>
        </p:nvSpPr>
        <p:spPr>
          <a:xfrm>
            <a:off x="732805" y="7600053"/>
            <a:ext cx="290830" cy="147955"/>
          </a:xfrm>
          <a:prstGeom prst="rect">
            <a:avLst/>
          </a:prstGeom>
        </p:spPr>
        <p:txBody>
          <a:bodyPr vert="horz" wrap="square" lIns="0" tIns="13335" rIns="0" bIns="0" rtlCol="0">
            <a:spAutoFit/>
          </a:bodyPr>
          <a:lstStyle/>
          <a:p>
            <a:pPr marL="12700">
              <a:lnSpc>
                <a:spcPct val="100000"/>
              </a:lnSpc>
              <a:spcBef>
                <a:spcPts val="105"/>
              </a:spcBef>
            </a:pPr>
            <a:r>
              <a:rPr sz="800" b="1" spc="-80" dirty="0">
                <a:solidFill>
                  <a:srgbClr val="FFFFFF"/>
                </a:solidFill>
                <a:latin typeface="함초롬바탕"/>
                <a:cs typeface="함초롬바탕"/>
              </a:rPr>
              <a:t>혁신</a:t>
            </a:r>
            <a:endParaRPr sz="800">
              <a:latin typeface="함초롬바탕"/>
              <a:cs typeface="함초롬바탕"/>
            </a:endParaRPr>
          </a:p>
        </p:txBody>
      </p:sp>
      <p:pic>
        <p:nvPicPr>
          <p:cNvPr id="119" name="object 119"/>
          <p:cNvPicPr/>
          <p:nvPr/>
        </p:nvPicPr>
        <p:blipFill>
          <a:blip r:embed="rId15" cstate="print"/>
          <a:stretch>
            <a:fillRect/>
          </a:stretch>
        </p:blipFill>
        <p:spPr>
          <a:xfrm>
            <a:off x="922356" y="7629135"/>
            <a:ext cx="92075" cy="95250"/>
          </a:xfrm>
          <a:prstGeom prst="rect">
            <a:avLst/>
          </a:prstGeom>
        </p:spPr>
      </p:pic>
      <p:sp>
        <p:nvSpPr>
          <p:cNvPr id="121" name="object 121"/>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24</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6437" y="950617"/>
            <a:ext cx="5334000" cy="391160"/>
          </a:xfrm>
          <a:prstGeom prst="rect">
            <a:avLst/>
          </a:prstGeom>
        </p:spPr>
        <p:txBody>
          <a:bodyPr vert="horz" wrap="square" lIns="0" tIns="12700" rIns="0" bIns="0" rtlCol="0">
            <a:spAutoFit/>
          </a:bodyPr>
          <a:lstStyle/>
          <a:p>
            <a:pPr marL="12700">
              <a:lnSpc>
                <a:spcPct val="100000"/>
              </a:lnSpc>
              <a:spcBef>
                <a:spcPts val="100"/>
              </a:spcBef>
            </a:pPr>
            <a:r>
              <a:rPr sz="2400" spc="-90" dirty="0">
                <a:solidFill>
                  <a:srgbClr val="FFB600"/>
                </a:solidFill>
              </a:rPr>
              <a:t>In-</a:t>
            </a:r>
            <a:r>
              <a:rPr sz="2400" spc="-360" dirty="0">
                <a:solidFill>
                  <a:srgbClr val="FFB600"/>
                </a:solidFill>
              </a:rPr>
              <a:t> </a:t>
            </a:r>
            <a:r>
              <a:rPr sz="2400" spc="-35" dirty="0">
                <a:solidFill>
                  <a:srgbClr val="FFB600"/>
                </a:solidFill>
              </a:rPr>
              <a:t>AI</a:t>
            </a:r>
            <a:r>
              <a:rPr sz="2400" spc="-335" dirty="0">
                <a:solidFill>
                  <a:srgbClr val="FFB600"/>
                </a:solidFill>
              </a:rPr>
              <a:t> </a:t>
            </a:r>
            <a:r>
              <a:rPr sz="2400" spc="90" dirty="0"/>
              <a:t>(2)</a:t>
            </a:r>
            <a:r>
              <a:rPr sz="2400" spc="-335" dirty="0"/>
              <a:t> </a:t>
            </a:r>
            <a:r>
              <a:rPr sz="2400" spc="-55" dirty="0"/>
              <a:t>Business</a:t>
            </a:r>
            <a:r>
              <a:rPr sz="2400" spc="-370" dirty="0"/>
              <a:t> </a:t>
            </a:r>
            <a:r>
              <a:rPr sz="2400" dirty="0"/>
              <a:t>Model</a:t>
            </a:r>
            <a:r>
              <a:rPr sz="2400" spc="-365" dirty="0"/>
              <a:t> </a:t>
            </a:r>
            <a:r>
              <a:rPr sz="2400" spc="-195" dirty="0">
                <a:latin typeface="함초롬바탕"/>
                <a:cs typeface="함초롬바탕"/>
              </a:rPr>
              <a:t>혁신</a:t>
            </a:r>
            <a:r>
              <a:rPr sz="2400" spc="-320" dirty="0">
                <a:latin typeface="함초롬바탕"/>
                <a:cs typeface="함초롬바탕"/>
              </a:rPr>
              <a:t> </a:t>
            </a:r>
            <a:r>
              <a:rPr sz="2400" spc="-229" dirty="0"/>
              <a:t>-</a:t>
            </a:r>
            <a:r>
              <a:rPr sz="2400" spc="-345" dirty="0"/>
              <a:t> </a:t>
            </a:r>
            <a:r>
              <a:rPr sz="2400" spc="-195" dirty="0">
                <a:latin typeface="함초롬바탕"/>
                <a:cs typeface="함초롬바탕"/>
              </a:rPr>
              <a:t>산업</a:t>
            </a:r>
            <a:r>
              <a:rPr sz="2400" spc="-340" dirty="0">
                <a:latin typeface="함초롬바탕"/>
                <a:cs typeface="함초롬바탕"/>
              </a:rPr>
              <a:t> </a:t>
            </a:r>
            <a:r>
              <a:rPr sz="2400" spc="-45" dirty="0">
                <a:latin typeface="함초롬바탕"/>
                <a:cs typeface="함초롬바탕"/>
              </a:rPr>
              <a:t>현황</a:t>
            </a:r>
            <a:endParaRPr sz="2400">
              <a:latin typeface="함초롬바탕"/>
              <a:cs typeface="함초롬바탕"/>
            </a:endParaRPr>
          </a:p>
        </p:txBody>
      </p:sp>
      <p:sp>
        <p:nvSpPr>
          <p:cNvPr id="3" name="object 3"/>
          <p:cNvSpPr txBox="1"/>
          <p:nvPr/>
        </p:nvSpPr>
        <p:spPr>
          <a:xfrm>
            <a:off x="706437" y="619475"/>
            <a:ext cx="287655" cy="177800"/>
          </a:xfrm>
          <a:prstGeom prst="rect">
            <a:avLst/>
          </a:prstGeom>
        </p:spPr>
        <p:txBody>
          <a:bodyPr vert="horz" wrap="square" lIns="0" tIns="12065" rIns="0" bIns="0" rtlCol="0">
            <a:spAutoFit/>
          </a:bodyPr>
          <a:lstStyle/>
          <a:p>
            <a:pPr marL="12700">
              <a:lnSpc>
                <a:spcPct val="100000"/>
              </a:lnSpc>
              <a:spcBef>
                <a:spcPts val="95"/>
              </a:spcBef>
            </a:pPr>
            <a:r>
              <a:rPr sz="1000" spc="-85" dirty="0">
                <a:solidFill>
                  <a:srgbClr val="DB526A"/>
                </a:solidFill>
                <a:latin typeface="함초롬돋움"/>
                <a:cs typeface="함초롬돋움"/>
              </a:rPr>
              <a:t>In-</a:t>
            </a:r>
            <a:r>
              <a:rPr sz="1000" spc="-165" dirty="0">
                <a:solidFill>
                  <a:srgbClr val="DB526A"/>
                </a:solidFill>
                <a:latin typeface="함초롬돋움"/>
                <a:cs typeface="함초롬돋움"/>
              </a:rPr>
              <a:t> </a:t>
            </a:r>
            <a:r>
              <a:rPr sz="1000" spc="-65" dirty="0">
                <a:solidFill>
                  <a:srgbClr val="DB526A"/>
                </a:solidFill>
                <a:latin typeface="함초롬돋움"/>
                <a:cs typeface="함초롬돋움"/>
              </a:rPr>
              <a:t>AI</a:t>
            </a:r>
            <a:endParaRPr sz="1000">
              <a:latin typeface="함초롬돋움"/>
              <a:cs typeface="함초롬돋움"/>
            </a:endParaRPr>
          </a:p>
        </p:txBody>
      </p:sp>
      <p:pic>
        <p:nvPicPr>
          <p:cNvPr id="4" name="object 4"/>
          <p:cNvPicPr/>
          <p:nvPr/>
        </p:nvPicPr>
        <p:blipFill>
          <a:blip r:embed="rId2" cstate="print"/>
          <a:stretch>
            <a:fillRect/>
          </a:stretch>
        </p:blipFill>
        <p:spPr>
          <a:xfrm>
            <a:off x="2709735" y="1743138"/>
            <a:ext cx="130175" cy="139700"/>
          </a:xfrm>
          <a:prstGeom prst="rect">
            <a:avLst/>
          </a:prstGeom>
        </p:spPr>
      </p:pic>
      <p:pic>
        <p:nvPicPr>
          <p:cNvPr id="5" name="object 5"/>
          <p:cNvPicPr/>
          <p:nvPr/>
        </p:nvPicPr>
        <p:blipFill>
          <a:blip r:embed="rId3" cstate="print"/>
          <a:stretch>
            <a:fillRect/>
          </a:stretch>
        </p:blipFill>
        <p:spPr>
          <a:xfrm>
            <a:off x="4620831" y="1743138"/>
            <a:ext cx="130175" cy="139700"/>
          </a:xfrm>
          <a:prstGeom prst="rect">
            <a:avLst/>
          </a:prstGeom>
        </p:spPr>
      </p:pic>
      <p:pic>
        <p:nvPicPr>
          <p:cNvPr id="8" name="object 8"/>
          <p:cNvPicPr/>
          <p:nvPr/>
        </p:nvPicPr>
        <p:blipFill>
          <a:blip r:embed="rId4" cstate="print"/>
          <a:stretch>
            <a:fillRect/>
          </a:stretch>
        </p:blipFill>
        <p:spPr>
          <a:xfrm>
            <a:off x="5491938" y="3049558"/>
            <a:ext cx="123825" cy="130175"/>
          </a:xfrm>
          <a:prstGeom prst="rect">
            <a:avLst/>
          </a:prstGeom>
        </p:spPr>
      </p:pic>
      <p:sp>
        <p:nvSpPr>
          <p:cNvPr id="9" name="object 9"/>
          <p:cNvSpPr txBox="1"/>
          <p:nvPr/>
        </p:nvSpPr>
        <p:spPr>
          <a:xfrm>
            <a:off x="706437" y="1636457"/>
            <a:ext cx="6294755" cy="1990725"/>
          </a:xfrm>
          <a:prstGeom prst="rect">
            <a:avLst/>
          </a:prstGeom>
        </p:spPr>
        <p:txBody>
          <a:bodyPr vert="horz" wrap="square" lIns="0" tIns="81280" rIns="0" bIns="0" rtlCol="0">
            <a:spAutoFit/>
          </a:bodyPr>
          <a:lstStyle/>
          <a:p>
            <a:pPr marL="157480" indent="-144780">
              <a:lnSpc>
                <a:spcPct val="100000"/>
              </a:lnSpc>
              <a:spcBef>
                <a:spcPts val="640"/>
              </a:spcBef>
              <a:buClr>
                <a:srgbClr val="DB526A"/>
              </a:buClr>
              <a:buFont typeface="Arial"/>
              <a:buChar char="■"/>
              <a:tabLst>
                <a:tab pos="157480" algn="l"/>
                <a:tab pos="2130425" algn="l"/>
                <a:tab pos="4041775" algn="l"/>
              </a:tabLst>
            </a:pPr>
            <a:r>
              <a:rPr sz="1200" spc="-95" dirty="0">
                <a:latin typeface="함초롬돋움"/>
                <a:cs typeface="함초롬돋움"/>
              </a:rPr>
              <a:t>AI</a:t>
            </a:r>
            <a:r>
              <a:rPr sz="1200" spc="-95" dirty="0">
                <a:latin typeface="함초롬바탕"/>
                <a:cs typeface="함초롬바탕"/>
              </a:rPr>
              <a:t>는</a:t>
            </a:r>
            <a:r>
              <a:rPr sz="1200" spc="-185" dirty="0">
                <a:latin typeface="함초롬바탕"/>
                <a:cs typeface="함초롬바탕"/>
              </a:rPr>
              <a:t> </a:t>
            </a:r>
            <a:r>
              <a:rPr sz="1200" spc="-110" dirty="0">
                <a:latin typeface="함초롬바탕"/>
                <a:cs typeface="함초롬바탕"/>
              </a:rPr>
              <a:t>새로운</a:t>
            </a:r>
            <a:r>
              <a:rPr sz="1200" spc="-170" dirty="0">
                <a:latin typeface="함초롬바탕"/>
                <a:cs typeface="함초롬바탕"/>
              </a:rPr>
              <a:t> </a:t>
            </a:r>
            <a:r>
              <a:rPr sz="1200" spc="-114" dirty="0">
                <a:latin typeface="함초롬바탕"/>
                <a:cs typeface="함초롬바탕"/>
              </a:rPr>
              <a:t>비즈니스</a:t>
            </a:r>
            <a:r>
              <a:rPr sz="1200" spc="-200" dirty="0">
                <a:latin typeface="함초롬바탕"/>
                <a:cs typeface="함초롬바탕"/>
              </a:rPr>
              <a:t> </a:t>
            </a:r>
            <a:r>
              <a:rPr sz="1200" spc="-110" dirty="0">
                <a:latin typeface="함초롬바탕"/>
                <a:cs typeface="함초롬바탕"/>
              </a:rPr>
              <a:t>모델의</a:t>
            </a:r>
            <a:r>
              <a:rPr sz="1200" spc="-175" dirty="0">
                <a:latin typeface="함초롬바탕"/>
                <a:cs typeface="함초롬바탕"/>
              </a:rPr>
              <a:t> </a:t>
            </a:r>
            <a:r>
              <a:rPr sz="1200" spc="-60" dirty="0">
                <a:latin typeface="함초롬바탕"/>
                <a:cs typeface="함초롬바탕"/>
              </a:rPr>
              <a:t>등</a:t>
            </a:r>
            <a:r>
              <a:rPr sz="1200" dirty="0">
                <a:latin typeface="함초롬바탕"/>
                <a:cs typeface="함초롬바탕"/>
              </a:rPr>
              <a:t>	</a:t>
            </a:r>
            <a:r>
              <a:rPr sz="1200" spc="-75" dirty="0">
                <a:latin typeface="함초롬바탕"/>
                <a:cs typeface="함초롬바탕"/>
              </a:rPr>
              <a:t>을</a:t>
            </a:r>
            <a:r>
              <a:rPr sz="1200" spc="-190" dirty="0">
                <a:latin typeface="함초롬바탕"/>
                <a:cs typeface="함초롬바탕"/>
              </a:rPr>
              <a:t> </a:t>
            </a:r>
            <a:r>
              <a:rPr sz="1200" spc="-100" dirty="0">
                <a:latin typeface="함초롬바탕"/>
                <a:cs typeface="함초롬바탕"/>
              </a:rPr>
              <a:t>촉진하며</a:t>
            </a:r>
            <a:r>
              <a:rPr sz="1200" spc="-100" dirty="0">
                <a:latin typeface="함초롬돋움"/>
                <a:cs typeface="함초롬돋움"/>
              </a:rPr>
              <a:t>,</a:t>
            </a:r>
            <a:r>
              <a:rPr sz="1200" spc="-190" dirty="0">
                <a:latin typeface="함초롬돋움"/>
                <a:cs typeface="함초롬돋움"/>
              </a:rPr>
              <a:t> </a:t>
            </a:r>
            <a:r>
              <a:rPr sz="1200" spc="-100" dirty="0">
                <a:latin typeface="함초롬바탕"/>
                <a:cs typeface="함초롬바탕"/>
              </a:rPr>
              <a:t>이는</a:t>
            </a:r>
            <a:r>
              <a:rPr sz="1200" spc="-190" dirty="0">
                <a:latin typeface="함초롬바탕"/>
                <a:cs typeface="함초롬바탕"/>
              </a:rPr>
              <a:t> </a:t>
            </a:r>
            <a:r>
              <a:rPr sz="1200" spc="-75" dirty="0">
                <a:latin typeface="함초롬바탕"/>
                <a:cs typeface="함초롬바탕"/>
              </a:rPr>
              <a:t>곧</a:t>
            </a:r>
            <a:r>
              <a:rPr sz="1200" spc="-165" dirty="0">
                <a:latin typeface="함초롬바탕"/>
                <a:cs typeface="함초롬바탕"/>
              </a:rPr>
              <a:t> </a:t>
            </a:r>
            <a:r>
              <a:rPr sz="1200" spc="-20" dirty="0">
                <a:latin typeface="함초롬바탕"/>
                <a:cs typeface="함초롬바탕"/>
              </a:rPr>
              <a:t>밸류체인</a:t>
            </a:r>
            <a:r>
              <a:rPr sz="1200" dirty="0">
                <a:latin typeface="함초롬바탕"/>
                <a:cs typeface="함초롬바탕"/>
              </a:rPr>
              <a:t>	</a:t>
            </a:r>
            <a:r>
              <a:rPr sz="1200" spc="-75" dirty="0">
                <a:latin typeface="함초롬바탕"/>
                <a:cs typeface="함초롬바탕"/>
              </a:rPr>
              <a:t>의</a:t>
            </a:r>
            <a:r>
              <a:rPr sz="1200" spc="-185" dirty="0">
                <a:latin typeface="함초롬바탕"/>
                <a:cs typeface="함초롬바탕"/>
              </a:rPr>
              <a:t> </a:t>
            </a:r>
            <a:r>
              <a:rPr sz="1200" spc="-110" dirty="0">
                <a:latin typeface="함초롬바탕"/>
                <a:cs typeface="함초롬바탕"/>
              </a:rPr>
              <a:t>변화로</a:t>
            </a:r>
            <a:r>
              <a:rPr sz="1200" spc="-190" dirty="0">
                <a:latin typeface="함초롬바탕"/>
                <a:cs typeface="함초롬바탕"/>
              </a:rPr>
              <a:t> </a:t>
            </a:r>
            <a:r>
              <a:rPr sz="1200" spc="-25" dirty="0">
                <a:latin typeface="함초롬바탕"/>
                <a:cs typeface="함초롬바탕"/>
              </a:rPr>
              <a:t>이어짐</a:t>
            </a:r>
            <a:endParaRPr sz="1200" dirty="0">
              <a:latin typeface="함초롬바탕"/>
              <a:cs typeface="함초롬바탕"/>
            </a:endParaRPr>
          </a:p>
          <a:p>
            <a:pPr marL="157480" marR="27305" indent="-144780">
              <a:lnSpc>
                <a:spcPct val="110000"/>
              </a:lnSpc>
              <a:spcBef>
                <a:spcPts val="395"/>
              </a:spcBef>
              <a:buClr>
                <a:srgbClr val="DB526A"/>
              </a:buClr>
              <a:buFont typeface="Arial"/>
              <a:buChar char="■"/>
              <a:tabLst>
                <a:tab pos="157480" algn="l"/>
                <a:tab pos="4707890" algn="l"/>
              </a:tabLst>
            </a:pPr>
            <a:r>
              <a:rPr sz="1200" spc="-60" dirty="0">
                <a:latin typeface="함초롬돋움"/>
                <a:cs typeface="함초롬돋움"/>
              </a:rPr>
              <a:t>Food&amp;</a:t>
            </a:r>
            <a:r>
              <a:rPr sz="1200" spc="-185" dirty="0">
                <a:latin typeface="함초롬돋움"/>
                <a:cs typeface="함초롬돋움"/>
              </a:rPr>
              <a:t> </a:t>
            </a:r>
            <a:r>
              <a:rPr sz="1200" spc="-55" dirty="0">
                <a:latin typeface="함초롬돋움"/>
                <a:cs typeface="함초롬돋움"/>
              </a:rPr>
              <a:t>AgTech,</a:t>
            </a:r>
            <a:r>
              <a:rPr sz="1200" spc="-165" dirty="0">
                <a:latin typeface="함초롬돋움"/>
                <a:cs typeface="함초롬돋움"/>
              </a:rPr>
              <a:t> </a:t>
            </a:r>
            <a:r>
              <a:rPr sz="1200" spc="-35" dirty="0">
                <a:latin typeface="함초롬돋움"/>
                <a:cs typeface="함초롬돋움"/>
              </a:rPr>
              <a:t>Beauty</a:t>
            </a:r>
            <a:r>
              <a:rPr sz="1200" spc="-200" dirty="0">
                <a:latin typeface="함초롬돋움"/>
                <a:cs typeface="함초롬돋움"/>
              </a:rPr>
              <a:t> </a:t>
            </a:r>
            <a:r>
              <a:rPr sz="1200" spc="-110" dirty="0">
                <a:latin typeface="함초롬돋움"/>
                <a:cs typeface="함초롬돋움"/>
              </a:rPr>
              <a:t>&amp;</a:t>
            </a:r>
            <a:r>
              <a:rPr sz="1200" spc="-150" dirty="0">
                <a:latin typeface="함초롬돋움"/>
                <a:cs typeface="함초롬돋움"/>
              </a:rPr>
              <a:t> </a:t>
            </a:r>
            <a:r>
              <a:rPr sz="1200" spc="-50" dirty="0">
                <a:latin typeface="함초롬돋움"/>
                <a:cs typeface="함초롬돋움"/>
              </a:rPr>
              <a:t>Personal</a:t>
            </a:r>
            <a:r>
              <a:rPr sz="1200" spc="70" dirty="0">
                <a:latin typeface="함초롬돋움"/>
                <a:cs typeface="함초롬돋움"/>
              </a:rPr>
              <a:t> </a:t>
            </a:r>
            <a:r>
              <a:rPr sz="1200" spc="-60" dirty="0">
                <a:latin typeface="함초롬돋움"/>
                <a:cs typeface="함초롬돋움"/>
              </a:rPr>
              <a:t>Care,</a:t>
            </a:r>
            <a:r>
              <a:rPr sz="1200" spc="-165" dirty="0">
                <a:latin typeface="함초롬돋움"/>
                <a:cs typeface="함초롬돋움"/>
              </a:rPr>
              <a:t> </a:t>
            </a:r>
            <a:r>
              <a:rPr sz="1200" spc="-60" dirty="0">
                <a:latin typeface="함초롬돋움"/>
                <a:cs typeface="함초롬돋움"/>
              </a:rPr>
              <a:t>Fashion</a:t>
            </a:r>
            <a:r>
              <a:rPr sz="1200" spc="-200" dirty="0">
                <a:latin typeface="함초롬돋움"/>
                <a:cs typeface="함초롬돋움"/>
              </a:rPr>
              <a:t> </a:t>
            </a:r>
            <a:r>
              <a:rPr sz="1200" spc="-60" dirty="0">
                <a:latin typeface="함초롬돋움"/>
                <a:cs typeface="함초롬돋움"/>
              </a:rPr>
              <a:t>Tech</a:t>
            </a:r>
            <a:r>
              <a:rPr sz="1200" spc="-60" dirty="0">
                <a:latin typeface="함초롬바탕"/>
                <a:cs typeface="함초롬바탕"/>
              </a:rPr>
              <a:t>의</a:t>
            </a:r>
            <a:r>
              <a:rPr sz="1200" spc="-170" dirty="0">
                <a:latin typeface="함초롬바탕"/>
                <a:cs typeface="함초롬바탕"/>
              </a:rPr>
              <a:t> </a:t>
            </a:r>
            <a:r>
              <a:rPr sz="1200" spc="-110" dirty="0">
                <a:latin typeface="함초롬바탕"/>
                <a:cs typeface="함초롬바탕"/>
              </a:rPr>
              <a:t>기술을</a:t>
            </a:r>
            <a:r>
              <a:rPr sz="1200" spc="-185" dirty="0">
                <a:latin typeface="함초롬바탕"/>
                <a:cs typeface="함초롬바탕"/>
              </a:rPr>
              <a:t> </a:t>
            </a:r>
            <a:r>
              <a:rPr sz="1200" spc="-110" dirty="0">
                <a:latin typeface="함초롬바탕"/>
                <a:cs typeface="함초롬바탕"/>
              </a:rPr>
              <a:t>살펴본</a:t>
            </a:r>
            <a:r>
              <a:rPr sz="1200" spc="-180" dirty="0">
                <a:latin typeface="함초롬바탕"/>
                <a:cs typeface="함초롬바탕"/>
              </a:rPr>
              <a:t> </a:t>
            </a:r>
            <a:r>
              <a:rPr sz="1200" spc="-80" dirty="0">
                <a:latin typeface="함초롬바탕"/>
                <a:cs typeface="함초롬바탕"/>
              </a:rPr>
              <a:t>만큼</a:t>
            </a:r>
            <a:r>
              <a:rPr sz="1200" spc="-80" dirty="0">
                <a:latin typeface="함초롬돋움"/>
                <a:cs typeface="함초롬돋움"/>
              </a:rPr>
              <a:t>,</a:t>
            </a:r>
            <a:r>
              <a:rPr sz="1200" spc="-165" dirty="0">
                <a:latin typeface="함초롬돋움"/>
                <a:cs typeface="함초롬돋움"/>
              </a:rPr>
              <a:t> </a:t>
            </a:r>
            <a:r>
              <a:rPr sz="1200" spc="-110" dirty="0">
                <a:latin typeface="함초롬바탕"/>
                <a:cs typeface="함초롬바탕"/>
              </a:rPr>
              <a:t>소비재</a:t>
            </a:r>
            <a:r>
              <a:rPr sz="1200" spc="-180" dirty="0">
                <a:latin typeface="함초롬바탕"/>
                <a:cs typeface="함초롬바탕"/>
              </a:rPr>
              <a:t> </a:t>
            </a:r>
            <a:r>
              <a:rPr sz="1200" spc="-110" dirty="0">
                <a:latin typeface="함초롬바탕"/>
                <a:cs typeface="함초롬바탕"/>
              </a:rPr>
              <a:t>산업과</a:t>
            </a:r>
            <a:r>
              <a:rPr sz="1200" spc="-170" dirty="0">
                <a:latin typeface="함초롬바탕"/>
                <a:cs typeface="함초롬바탕"/>
              </a:rPr>
              <a:t> </a:t>
            </a:r>
            <a:r>
              <a:rPr sz="1200" spc="-25" dirty="0">
                <a:latin typeface="함초롬바탕"/>
                <a:cs typeface="함초롬바탕"/>
              </a:rPr>
              <a:t>관련이 </a:t>
            </a:r>
            <a:r>
              <a:rPr sz="1200" spc="-100" dirty="0">
                <a:latin typeface="함초롬바탕"/>
                <a:cs typeface="함초롬바탕"/>
              </a:rPr>
              <a:t>깊은</a:t>
            </a:r>
            <a:r>
              <a:rPr sz="1200" spc="-180" dirty="0">
                <a:latin typeface="함초롬바탕"/>
                <a:cs typeface="함초롬바탕"/>
              </a:rPr>
              <a:t> </a:t>
            </a:r>
            <a:r>
              <a:rPr sz="1200" spc="-110" dirty="0">
                <a:latin typeface="함초롬바탕"/>
                <a:cs typeface="함초롬바탕"/>
              </a:rPr>
              <a:t>제조업</a:t>
            </a:r>
            <a:r>
              <a:rPr sz="1200" spc="-190" dirty="0">
                <a:latin typeface="함초롬바탕"/>
                <a:cs typeface="함초롬바탕"/>
              </a:rPr>
              <a:t> </a:t>
            </a:r>
            <a:r>
              <a:rPr sz="1200" dirty="0">
                <a:latin typeface="맑은 고딕"/>
                <a:cs typeface="맑은 고딕"/>
              </a:rPr>
              <a:t>∙</a:t>
            </a:r>
            <a:r>
              <a:rPr sz="1200" spc="-229" dirty="0">
                <a:latin typeface="맑은 고딕"/>
                <a:cs typeface="맑은 고딕"/>
              </a:rPr>
              <a:t> </a:t>
            </a:r>
            <a:r>
              <a:rPr sz="1200" spc="-100" dirty="0">
                <a:latin typeface="함초롬바탕"/>
                <a:cs typeface="함초롬바탕"/>
              </a:rPr>
              <a:t>농업</a:t>
            </a:r>
            <a:r>
              <a:rPr sz="1200" spc="-180" dirty="0">
                <a:latin typeface="함초롬바탕"/>
                <a:cs typeface="함초롬바탕"/>
              </a:rPr>
              <a:t> </a:t>
            </a:r>
            <a:r>
              <a:rPr sz="1200" dirty="0">
                <a:latin typeface="맑은 고딕"/>
                <a:cs typeface="맑은 고딕"/>
              </a:rPr>
              <a:t>∙</a:t>
            </a:r>
            <a:r>
              <a:rPr sz="1200" spc="-245" dirty="0">
                <a:latin typeface="맑은 고딕"/>
                <a:cs typeface="맑은 고딕"/>
              </a:rPr>
              <a:t> </a:t>
            </a:r>
            <a:r>
              <a:rPr sz="1200" spc="-120" dirty="0">
                <a:latin typeface="함초롬바탕"/>
                <a:cs typeface="함초롬바탕"/>
              </a:rPr>
              <a:t>물류산업에서</a:t>
            </a:r>
            <a:r>
              <a:rPr sz="1200" spc="-204" dirty="0">
                <a:latin typeface="함초롬바탕"/>
                <a:cs typeface="함초롬바탕"/>
              </a:rPr>
              <a:t> </a:t>
            </a:r>
            <a:r>
              <a:rPr sz="1200" spc="-95" dirty="0">
                <a:latin typeface="함초롬돋움"/>
                <a:cs typeface="함초롬돋움"/>
              </a:rPr>
              <a:t>AI</a:t>
            </a:r>
            <a:r>
              <a:rPr sz="1200" spc="-95" dirty="0">
                <a:latin typeface="함초롬바탕"/>
                <a:cs typeface="함초롬바탕"/>
              </a:rPr>
              <a:t>로</a:t>
            </a:r>
            <a:r>
              <a:rPr sz="1200" spc="-175" dirty="0">
                <a:latin typeface="함초롬바탕"/>
                <a:cs typeface="함초롬바탕"/>
              </a:rPr>
              <a:t> </a:t>
            </a:r>
            <a:r>
              <a:rPr sz="1200" spc="-100" dirty="0">
                <a:latin typeface="함초롬바탕"/>
                <a:cs typeface="함초롬바탕"/>
              </a:rPr>
              <a:t>인해</a:t>
            </a:r>
            <a:r>
              <a:rPr sz="1200" spc="-190" dirty="0">
                <a:latin typeface="함초롬바탕"/>
                <a:cs typeface="함초롬바탕"/>
              </a:rPr>
              <a:t> </a:t>
            </a:r>
            <a:r>
              <a:rPr sz="1200" spc="-110" dirty="0">
                <a:latin typeface="함초롬바탕"/>
                <a:cs typeface="함초롬바탕"/>
              </a:rPr>
              <a:t>촉발된</a:t>
            </a:r>
            <a:r>
              <a:rPr sz="1200" spc="-180" dirty="0">
                <a:latin typeface="함초롬바탕"/>
                <a:cs typeface="함초롬바탕"/>
              </a:rPr>
              <a:t> </a:t>
            </a:r>
            <a:r>
              <a:rPr sz="1200" spc="-110" dirty="0">
                <a:latin typeface="함초롬바탕"/>
                <a:cs typeface="함초롬바탕"/>
              </a:rPr>
              <a:t>산업의</a:t>
            </a:r>
            <a:r>
              <a:rPr sz="1200" spc="-190" dirty="0">
                <a:latin typeface="함초롬바탕"/>
                <a:cs typeface="함초롬바탕"/>
              </a:rPr>
              <a:t> </a:t>
            </a:r>
            <a:r>
              <a:rPr sz="1200" spc="-110" dirty="0">
                <a:latin typeface="함초롬바탕"/>
                <a:cs typeface="함초롬바탕"/>
              </a:rPr>
              <a:t>변화를</a:t>
            </a:r>
            <a:r>
              <a:rPr sz="1200" spc="-185" dirty="0">
                <a:latin typeface="함초롬바탕"/>
                <a:cs typeface="함초롬바탕"/>
              </a:rPr>
              <a:t> </a:t>
            </a:r>
            <a:r>
              <a:rPr sz="1200" spc="-20" dirty="0">
                <a:latin typeface="함초롬바탕"/>
                <a:cs typeface="함초롬바탕"/>
              </a:rPr>
              <a:t>밸류체인</a:t>
            </a:r>
            <a:r>
              <a:rPr sz="1200" dirty="0">
                <a:latin typeface="함초롬바탕"/>
                <a:cs typeface="함초롬바탕"/>
              </a:rPr>
              <a:t>	</a:t>
            </a:r>
            <a:r>
              <a:rPr sz="1200" spc="-75" dirty="0">
                <a:latin typeface="함초롬바탕"/>
                <a:cs typeface="함초롬바탕"/>
              </a:rPr>
              <a:t>에</a:t>
            </a:r>
            <a:r>
              <a:rPr sz="1200" spc="-190" dirty="0">
                <a:latin typeface="함초롬바탕"/>
                <a:cs typeface="함초롬바탕"/>
              </a:rPr>
              <a:t> </a:t>
            </a:r>
            <a:r>
              <a:rPr sz="1200" spc="-35" dirty="0">
                <a:latin typeface="함초롬바탕"/>
                <a:cs typeface="함초롬바탕"/>
              </a:rPr>
              <a:t>정리</a:t>
            </a:r>
            <a:endParaRPr sz="1200" dirty="0">
              <a:latin typeface="함초롬바탕"/>
              <a:cs typeface="함초롬바탕"/>
            </a:endParaRPr>
          </a:p>
          <a:p>
            <a:pPr marL="372110" lvl="1" indent="-144145">
              <a:lnSpc>
                <a:spcPct val="100000"/>
              </a:lnSpc>
              <a:spcBef>
                <a:spcPts val="545"/>
              </a:spcBef>
              <a:buClr>
                <a:srgbClr val="DB526A"/>
              </a:buClr>
              <a:buFont typeface="Arial"/>
              <a:buChar char="•"/>
              <a:tabLst>
                <a:tab pos="372745" algn="l"/>
              </a:tabLst>
            </a:pPr>
            <a:r>
              <a:rPr sz="1100" b="1" spc="-55" dirty="0">
                <a:latin typeface="함초롬바탕"/>
                <a:cs typeface="함초롬바탕"/>
              </a:rPr>
              <a:t>제조:</a:t>
            </a:r>
            <a:r>
              <a:rPr sz="1100" b="1" spc="45" dirty="0">
                <a:latin typeface="함초롬바탕"/>
                <a:cs typeface="함초롬바탕"/>
              </a:rPr>
              <a:t> </a:t>
            </a:r>
            <a:r>
              <a:rPr sz="1100" dirty="0">
                <a:latin typeface="함초롬바탕"/>
                <a:cs typeface="함초롬바탕"/>
              </a:rPr>
              <a:t>①</a:t>
            </a:r>
            <a:r>
              <a:rPr sz="1100" spc="-175" dirty="0">
                <a:latin typeface="함초롬바탕"/>
                <a:cs typeface="함초롬바탕"/>
              </a:rPr>
              <a:t> </a:t>
            </a:r>
            <a:r>
              <a:rPr sz="1100" spc="-90" dirty="0">
                <a:latin typeface="함초롬바탕"/>
                <a:cs typeface="함초롬바탕"/>
              </a:rPr>
              <a:t>자율적</a:t>
            </a:r>
            <a:r>
              <a:rPr sz="1100" spc="-190" dirty="0">
                <a:latin typeface="함초롬바탕"/>
                <a:cs typeface="함초롬바탕"/>
              </a:rPr>
              <a:t> </a:t>
            </a:r>
            <a:r>
              <a:rPr sz="1100" spc="-90" dirty="0">
                <a:latin typeface="함초롬바탕"/>
                <a:cs typeface="함초롬바탕"/>
              </a:rPr>
              <a:t>시스템</a:t>
            </a:r>
            <a:r>
              <a:rPr sz="1100" spc="-180" dirty="0">
                <a:latin typeface="함초롬바탕"/>
                <a:cs typeface="함초롬바탕"/>
              </a:rPr>
              <a:t> </a:t>
            </a:r>
            <a:r>
              <a:rPr sz="1100" spc="-90" dirty="0">
                <a:latin typeface="함초롬바탕"/>
                <a:cs typeface="함초롬바탕"/>
              </a:rPr>
              <a:t>기반의</a:t>
            </a:r>
            <a:r>
              <a:rPr sz="1100" spc="-195" dirty="0">
                <a:latin typeface="함초롬바탕"/>
                <a:cs typeface="함초롬바탕"/>
              </a:rPr>
              <a:t> </a:t>
            </a:r>
            <a:r>
              <a:rPr sz="1100" spc="-95" dirty="0">
                <a:latin typeface="함초롬바탕"/>
                <a:cs typeface="함초롬바탕"/>
              </a:rPr>
              <a:t>프로세스</a:t>
            </a:r>
            <a:r>
              <a:rPr sz="1100" spc="-204" dirty="0">
                <a:latin typeface="함초롬바탕"/>
                <a:cs typeface="함초롬바탕"/>
              </a:rPr>
              <a:t> </a:t>
            </a:r>
            <a:r>
              <a:rPr sz="1100" spc="-90" dirty="0">
                <a:latin typeface="함초롬바탕"/>
                <a:cs typeface="함초롬바탕"/>
              </a:rPr>
              <a:t>자동화</a:t>
            </a:r>
            <a:r>
              <a:rPr sz="1100" spc="-180" dirty="0">
                <a:latin typeface="함초롬바탕"/>
                <a:cs typeface="함초롬바탕"/>
              </a:rPr>
              <a:t> </a:t>
            </a:r>
            <a:r>
              <a:rPr sz="1100" spc="-60" dirty="0">
                <a:latin typeface="함초롬바탕"/>
                <a:cs typeface="함초롬바탕"/>
              </a:rPr>
              <a:t>및</a:t>
            </a:r>
            <a:r>
              <a:rPr sz="1100" spc="-165" dirty="0">
                <a:latin typeface="함초롬바탕"/>
                <a:cs typeface="함초롬바탕"/>
              </a:rPr>
              <a:t> </a:t>
            </a:r>
            <a:r>
              <a:rPr sz="1100" spc="-65" dirty="0">
                <a:latin typeface="함초롬바탕"/>
                <a:cs typeface="함초롬바탕"/>
              </a:rPr>
              <a:t>제어</a:t>
            </a:r>
            <a:r>
              <a:rPr sz="1100" spc="-65" dirty="0">
                <a:latin typeface="함초롬돋움"/>
                <a:cs typeface="함초롬돋움"/>
              </a:rPr>
              <a:t>,</a:t>
            </a:r>
            <a:r>
              <a:rPr sz="1100" spc="-204" dirty="0">
                <a:latin typeface="함초롬돋움"/>
                <a:cs typeface="함초롬돋움"/>
              </a:rPr>
              <a:t> </a:t>
            </a:r>
            <a:r>
              <a:rPr sz="1100" dirty="0">
                <a:latin typeface="함초롬바탕"/>
                <a:cs typeface="함초롬바탕"/>
              </a:rPr>
              <a:t>②</a:t>
            </a:r>
            <a:r>
              <a:rPr sz="1100" spc="-160" dirty="0">
                <a:latin typeface="함초롬바탕"/>
                <a:cs typeface="함초롬바탕"/>
              </a:rPr>
              <a:t> </a:t>
            </a:r>
            <a:r>
              <a:rPr sz="1100" spc="-85" dirty="0">
                <a:latin typeface="함초롬바탕"/>
                <a:cs typeface="함초롬바탕"/>
              </a:rPr>
              <a:t>설비</a:t>
            </a:r>
            <a:r>
              <a:rPr sz="1100" spc="-175" dirty="0">
                <a:latin typeface="함초롬바탕"/>
                <a:cs typeface="함초롬바탕"/>
              </a:rPr>
              <a:t> </a:t>
            </a:r>
            <a:r>
              <a:rPr sz="1100" spc="-85" dirty="0">
                <a:latin typeface="함초롬바탕"/>
                <a:cs typeface="함초롬바탕"/>
              </a:rPr>
              <a:t>고</a:t>
            </a:r>
            <a:r>
              <a:rPr sz="1100" spc="-180" dirty="0">
                <a:latin typeface="함초롬바탕"/>
                <a:cs typeface="함초롬바탕"/>
              </a:rPr>
              <a:t> </a:t>
            </a:r>
            <a:r>
              <a:rPr sz="1100" spc="-90" dirty="0">
                <a:latin typeface="함초롬바탕"/>
                <a:cs typeface="함초롬바탕"/>
              </a:rPr>
              <a:t>예측을</a:t>
            </a:r>
            <a:r>
              <a:rPr sz="1100" spc="-195" dirty="0">
                <a:latin typeface="함초롬바탕"/>
                <a:cs typeface="함초롬바탕"/>
              </a:rPr>
              <a:t> </a:t>
            </a:r>
            <a:r>
              <a:rPr sz="1100" spc="-85" dirty="0">
                <a:latin typeface="함초롬바탕"/>
                <a:cs typeface="함초롬바탕"/>
              </a:rPr>
              <a:t>위한</a:t>
            </a:r>
            <a:r>
              <a:rPr sz="1100" spc="-175" dirty="0">
                <a:latin typeface="함초롬바탕"/>
                <a:cs typeface="함초롬바탕"/>
              </a:rPr>
              <a:t> </a:t>
            </a:r>
            <a:r>
              <a:rPr sz="1100" spc="-85" dirty="0">
                <a:latin typeface="함초롬바탕"/>
                <a:cs typeface="함초롬바탕"/>
              </a:rPr>
              <a:t>설비</a:t>
            </a:r>
            <a:r>
              <a:rPr sz="1100" spc="-180" dirty="0">
                <a:latin typeface="함초롬바탕"/>
                <a:cs typeface="함초롬바탕"/>
              </a:rPr>
              <a:t> </a:t>
            </a:r>
            <a:r>
              <a:rPr sz="1100" spc="-85" dirty="0">
                <a:latin typeface="함초롬바탕"/>
                <a:cs typeface="함초롬바탕"/>
              </a:rPr>
              <a:t>예지</a:t>
            </a:r>
            <a:r>
              <a:rPr sz="1100" spc="-180" dirty="0">
                <a:latin typeface="함초롬바탕"/>
                <a:cs typeface="함초롬바탕"/>
              </a:rPr>
              <a:t> </a:t>
            </a:r>
            <a:r>
              <a:rPr sz="1100" spc="-65" dirty="0">
                <a:latin typeface="함초롬바탕"/>
                <a:cs typeface="함초롬바탕"/>
              </a:rPr>
              <a:t>보전</a:t>
            </a:r>
            <a:r>
              <a:rPr sz="1100" spc="-65" dirty="0">
                <a:latin typeface="함초롬돋움"/>
                <a:cs typeface="함초롬돋움"/>
              </a:rPr>
              <a:t>,</a:t>
            </a:r>
            <a:r>
              <a:rPr sz="1100" spc="-185" dirty="0">
                <a:latin typeface="함초롬돋움"/>
                <a:cs typeface="함초롬돋움"/>
              </a:rPr>
              <a:t> </a:t>
            </a:r>
            <a:r>
              <a:rPr sz="1100" spc="-25" dirty="0">
                <a:latin typeface="함초롬바탕"/>
                <a:cs typeface="함초롬바탕"/>
              </a:rPr>
              <a:t>그리고</a:t>
            </a:r>
            <a:endParaRPr sz="1100" dirty="0">
              <a:latin typeface="함초롬바탕"/>
              <a:cs typeface="함초롬바탕"/>
            </a:endParaRPr>
          </a:p>
          <a:p>
            <a:pPr marL="371475">
              <a:lnSpc>
                <a:spcPct val="100000"/>
              </a:lnSpc>
              <a:spcBef>
                <a:spcPts val="130"/>
              </a:spcBef>
            </a:pPr>
            <a:r>
              <a:rPr sz="1100" dirty="0">
                <a:latin typeface="함초롬바탕"/>
                <a:cs typeface="함초롬바탕"/>
              </a:rPr>
              <a:t>③</a:t>
            </a:r>
            <a:r>
              <a:rPr sz="1100" spc="-170" dirty="0">
                <a:latin typeface="함초롬바탕"/>
                <a:cs typeface="함초롬바탕"/>
              </a:rPr>
              <a:t> </a:t>
            </a:r>
            <a:r>
              <a:rPr sz="1100" spc="-90" dirty="0">
                <a:latin typeface="함초롬바탕"/>
                <a:cs typeface="함초롬바탕"/>
              </a:rPr>
              <a:t>불량을</a:t>
            </a:r>
            <a:r>
              <a:rPr sz="1100" spc="-190" dirty="0">
                <a:latin typeface="함초롬바탕"/>
                <a:cs typeface="함초롬바탕"/>
              </a:rPr>
              <a:t> </a:t>
            </a:r>
            <a:r>
              <a:rPr sz="1100" spc="-90" dirty="0">
                <a:latin typeface="함초롬바탕"/>
                <a:cs typeface="함초롬바탕"/>
              </a:rPr>
              <a:t>줄이기</a:t>
            </a:r>
            <a:r>
              <a:rPr sz="1100" spc="-175" dirty="0">
                <a:latin typeface="함초롬바탕"/>
                <a:cs typeface="함초롬바탕"/>
              </a:rPr>
              <a:t> </a:t>
            </a:r>
            <a:r>
              <a:rPr sz="1100" spc="-85" dirty="0">
                <a:latin typeface="함초롬바탕"/>
                <a:cs typeface="함초롬바탕"/>
              </a:rPr>
              <a:t>위한</a:t>
            </a:r>
            <a:r>
              <a:rPr sz="1100" spc="-170" dirty="0">
                <a:latin typeface="함초롬바탕"/>
                <a:cs typeface="함초롬바탕"/>
              </a:rPr>
              <a:t> </a:t>
            </a:r>
            <a:r>
              <a:rPr sz="1100" spc="-85" dirty="0">
                <a:latin typeface="함초롬바탕"/>
                <a:cs typeface="함초롬바탕"/>
              </a:rPr>
              <a:t>품질</a:t>
            </a:r>
            <a:r>
              <a:rPr sz="1100" spc="-175" dirty="0">
                <a:latin typeface="함초롬바탕"/>
                <a:cs typeface="함초롬바탕"/>
              </a:rPr>
              <a:t> </a:t>
            </a:r>
            <a:r>
              <a:rPr sz="1100" spc="-85" dirty="0">
                <a:latin typeface="함초롬바탕"/>
                <a:cs typeface="함초롬바탕"/>
              </a:rPr>
              <a:t>관리</a:t>
            </a:r>
            <a:r>
              <a:rPr sz="1100" spc="-170" dirty="0">
                <a:latin typeface="함초롬바탕"/>
                <a:cs typeface="함초롬바탕"/>
              </a:rPr>
              <a:t> </a:t>
            </a:r>
            <a:r>
              <a:rPr sz="1100" spc="-60" dirty="0">
                <a:latin typeface="함초롬바탕"/>
                <a:cs typeface="함초롬바탕"/>
              </a:rPr>
              <a:t>및</a:t>
            </a:r>
            <a:r>
              <a:rPr sz="1100" spc="-165" dirty="0">
                <a:latin typeface="함초롬바탕"/>
                <a:cs typeface="함초롬바탕"/>
              </a:rPr>
              <a:t> </a:t>
            </a:r>
            <a:r>
              <a:rPr sz="1100" spc="-95" dirty="0">
                <a:latin typeface="함초롬바탕"/>
                <a:cs typeface="함초롬바탕"/>
              </a:rPr>
              <a:t>최적화영역</a:t>
            </a:r>
            <a:r>
              <a:rPr sz="1100" spc="-200" dirty="0">
                <a:latin typeface="함초롬바탕"/>
                <a:cs typeface="함초롬바탕"/>
              </a:rPr>
              <a:t> </a:t>
            </a:r>
            <a:r>
              <a:rPr sz="1100" spc="-95" dirty="0">
                <a:latin typeface="함초롬바탕"/>
                <a:cs typeface="함초롬바탕"/>
              </a:rPr>
              <a:t>중심으로</a:t>
            </a:r>
            <a:r>
              <a:rPr sz="1100" spc="-200" dirty="0">
                <a:latin typeface="함초롬바탕"/>
                <a:cs typeface="함초롬바탕"/>
              </a:rPr>
              <a:t> </a:t>
            </a:r>
            <a:r>
              <a:rPr sz="1100" spc="-85" dirty="0">
                <a:latin typeface="함초롬바탕"/>
                <a:cs typeface="함초롬바탕"/>
              </a:rPr>
              <a:t>활용</a:t>
            </a:r>
            <a:r>
              <a:rPr sz="1100" spc="-175" dirty="0">
                <a:latin typeface="함초롬바탕"/>
                <a:cs typeface="함초롬바탕"/>
              </a:rPr>
              <a:t> </a:t>
            </a:r>
            <a:r>
              <a:rPr sz="1100" spc="-90" dirty="0">
                <a:latin typeface="함초롬바탕"/>
                <a:cs typeface="함초롬바탕"/>
              </a:rPr>
              <a:t>가치가</a:t>
            </a:r>
            <a:r>
              <a:rPr sz="1100" spc="-190" dirty="0">
                <a:latin typeface="함초롬바탕"/>
                <a:cs typeface="함초롬바탕"/>
              </a:rPr>
              <a:t> </a:t>
            </a:r>
            <a:r>
              <a:rPr sz="1100" spc="-25" dirty="0">
                <a:latin typeface="함초롬바탕"/>
                <a:cs typeface="함초롬바탕"/>
              </a:rPr>
              <a:t>높음</a:t>
            </a:r>
            <a:endParaRPr sz="1100" dirty="0">
              <a:latin typeface="함초롬바탕"/>
              <a:cs typeface="함초롬바탕"/>
            </a:endParaRPr>
          </a:p>
          <a:p>
            <a:pPr marL="372110" lvl="1" indent="-144145">
              <a:lnSpc>
                <a:spcPct val="100000"/>
              </a:lnSpc>
              <a:spcBef>
                <a:spcPts val="540"/>
              </a:spcBef>
              <a:buClr>
                <a:srgbClr val="DB526A"/>
              </a:buClr>
              <a:buFont typeface="Arial"/>
              <a:buChar char="•"/>
              <a:tabLst>
                <a:tab pos="372745" algn="l"/>
              </a:tabLst>
            </a:pPr>
            <a:r>
              <a:rPr sz="1100" b="1" spc="-70" dirty="0">
                <a:latin typeface="함초롬바탕"/>
                <a:cs typeface="함초롬바탕"/>
              </a:rPr>
              <a:t>농업:</a:t>
            </a:r>
            <a:r>
              <a:rPr sz="1100" b="1" spc="-185" dirty="0">
                <a:latin typeface="함초롬바탕"/>
                <a:cs typeface="함초롬바탕"/>
              </a:rPr>
              <a:t> </a:t>
            </a:r>
            <a:r>
              <a:rPr sz="1100" dirty="0">
                <a:latin typeface="함초롬바탕"/>
                <a:cs typeface="함초롬바탕"/>
              </a:rPr>
              <a:t>①</a:t>
            </a:r>
            <a:r>
              <a:rPr sz="1100" spc="-170" dirty="0">
                <a:latin typeface="함초롬바탕"/>
                <a:cs typeface="함초롬바탕"/>
              </a:rPr>
              <a:t> </a:t>
            </a:r>
            <a:r>
              <a:rPr sz="1100" spc="-90" dirty="0">
                <a:latin typeface="함초롬바탕"/>
                <a:cs typeface="함초롬바탕"/>
              </a:rPr>
              <a:t>카메라</a:t>
            </a:r>
            <a:r>
              <a:rPr sz="1100" spc="-180" dirty="0">
                <a:latin typeface="함초롬바탕"/>
                <a:cs typeface="함초롬바탕"/>
              </a:rPr>
              <a:t> </a:t>
            </a:r>
            <a:r>
              <a:rPr sz="1100" spc="-85" dirty="0">
                <a:latin typeface="함초롬바탕"/>
                <a:cs typeface="함초롬바탕"/>
              </a:rPr>
              <a:t>센싱</a:t>
            </a:r>
            <a:r>
              <a:rPr sz="1100" spc="-175" dirty="0">
                <a:latin typeface="함초롬바탕"/>
                <a:cs typeface="함초롬바탕"/>
              </a:rPr>
              <a:t> </a:t>
            </a:r>
            <a:r>
              <a:rPr sz="1100" spc="-60" dirty="0">
                <a:latin typeface="함초롬바탕"/>
                <a:cs typeface="함초롬바탕"/>
              </a:rPr>
              <a:t>및</a:t>
            </a:r>
            <a:r>
              <a:rPr sz="1100" spc="-165" dirty="0">
                <a:latin typeface="함초롬바탕"/>
                <a:cs typeface="함초롬바탕"/>
              </a:rPr>
              <a:t> </a:t>
            </a:r>
            <a:r>
              <a:rPr sz="1100" spc="-70" dirty="0">
                <a:latin typeface="함초롬돋움"/>
                <a:cs typeface="함초롬돋움"/>
              </a:rPr>
              <a:t>AI</a:t>
            </a:r>
            <a:r>
              <a:rPr sz="1100" spc="-170" dirty="0">
                <a:latin typeface="함초롬돋움"/>
                <a:cs typeface="함초롬돋움"/>
              </a:rPr>
              <a:t> </a:t>
            </a:r>
            <a:r>
              <a:rPr sz="1100" spc="-85" dirty="0">
                <a:latin typeface="함초롬바탕"/>
                <a:cs typeface="함초롬바탕"/>
              </a:rPr>
              <a:t>비전</a:t>
            </a:r>
            <a:r>
              <a:rPr sz="1100" spc="-180" dirty="0">
                <a:latin typeface="함초롬바탕"/>
                <a:cs typeface="함초롬바탕"/>
              </a:rPr>
              <a:t> </a:t>
            </a:r>
            <a:r>
              <a:rPr sz="1100" spc="-85" dirty="0">
                <a:latin typeface="함초롬바탕"/>
                <a:cs typeface="함초롬바탕"/>
              </a:rPr>
              <a:t>기술</a:t>
            </a:r>
            <a:r>
              <a:rPr sz="1100" spc="-175" dirty="0">
                <a:latin typeface="함초롬바탕"/>
                <a:cs typeface="함초롬바탕"/>
              </a:rPr>
              <a:t> </a:t>
            </a:r>
            <a:r>
              <a:rPr sz="1100" spc="-90" dirty="0">
                <a:latin typeface="함초롬바탕"/>
                <a:cs typeface="함초롬바탕"/>
              </a:rPr>
              <a:t>기반의</a:t>
            </a:r>
            <a:r>
              <a:rPr sz="1100" spc="-175" dirty="0">
                <a:latin typeface="함초롬바탕"/>
                <a:cs typeface="함초롬바탕"/>
              </a:rPr>
              <a:t> </a:t>
            </a:r>
            <a:r>
              <a:rPr sz="1100" spc="-90" dirty="0">
                <a:latin typeface="함초롬바탕"/>
                <a:cs typeface="함초롬바탕"/>
              </a:rPr>
              <a:t>병해충</a:t>
            </a:r>
            <a:r>
              <a:rPr sz="1100" spc="-195" dirty="0">
                <a:latin typeface="함초롬바탕"/>
                <a:cs typeface="함초롬바탕"/>
              </a:rPr>
              <a:t> </a:t>
            </a:r>
            <a:r>
              <a:rPr sz="1100" spc="-60" dirty="0">
                <a:latin typeface="함초롬바탕"/>
                <a:cs typeface="함초롬바탕"/>
              </a:rPr>
              <a:t>및</a:t>
            </a:r>
            <a:r>
              <a:rPr sz="1100" spc="-165" dirty="0">
                <a:latin typeface="함초롬바탕"/>
                <a:cs typeface="함초롬바탕"/>
              </a:rPr>
              <a:t> </a:t>
            </a:r>
            <a:r>
              <a:rPr sz="1100" spc="-85" dirty="0">
                <a:latin typeface="함초롬바탕"/>
                <a:cs typeface="함초롬바탕"/>
              </a:rPr>
              <a:t>잡초</a:t>
            </a:r>
            <a:r>
              <a:rPr sz="1100" spc="-180" dirty="0">
                <a:latin typeface="함초롬바탕"/>
                <a:cs typeface="함초롬바탕"/>
              </a:rPr>
              <a:t> </a:t>
            </a:r>
            <a:r>
              <a:rPr sz="1100" spc="-75" dirty="0">
                <a:latin typeface="함초롬바탕"/>
                <a:cs typeface="함초롬바탕"/>
              </a:rPr>
              <a:t>관리와</a:t>
            </a:r>
            <a:r>
              <a:rPr sz="1100" spc="-75" dirty="0">
                <a:latin typeface="함초롬돋움"/>
                <a:cs typeface="함초롬돋움"/>
              </a:rPr>
              <a:t>,</a:t>
            </a:r>
            <a:r>
              <a:rPr sz="1100" spc="-204" dirty="0">
                <a:latin typeface="함초롬돋움"/>
                <a:cs typeface="함초롬돋움"/>
              </a:rPr>
              <a:t> </a:t>
            </a:r>
            <a:r>
              <a:rPr sz="1100" dirty="0">
                <a:latin typeface="함초롬바탕"/>
                <a:cs typeface="함초롬바탕"/>
              </a:rPr>
              <a:t>②</a:t>
            </a:r>
            <a:r>
              <a:rPr sz="1100" spc="-170" dirty="0">
                <a:latin typeface="함초롬바탕"/>
                <a:cs typeface="함초롬바탕"/>
              </a:rPr>
              <a:t> </a:t>
            </a:r>
            <a:r>
              <a:rPr sz="1100" spc="-85" dirty="0">
                <a:latin typeface="함초롬바탕"/>
                <a:cs typeface="함초롬바탕"/>
              </a:rPr>
              <a:t>작물</a:t>
            </a:r>
            <a:r>
              <a:rPr sz="1100" spc="-175" dirty="0">
                <a:latin typeface="함초롬바탕"/>
                <a:cs typeface="함초롬바탕"/>
              </a:rPr>
              <a:t> </a:t>
            </a:r>
            <a:r>
              <a:rPr sz="1100" spc="-60" dirty="0">
                <a:latin typeface="함초롬바탕"/>
                <a:cs typeface="함초롬바탕"/>
              </a:rPr>
              <a:t>및</a:t>
            </a:r>
            <a:r>
              <a:rPr sz="1100" spc="-165" dirty="0">
                <a:latin typeface="함초롬바탕"/>
                <a:cs typeface="함초롬바탕"/>
              </a:rPr>
              <a:t> </a:t>
            </a:r>
            <a:r>
              <a:rPr sz="1100" spc="-90" dirty="0">
                <a:latin typeface="함초롬바탕"/>
                <a:cs typeface="함초롬바탕"/>
              </a:rPr>
              <a:t>경작지</a:t>
            </a:r>
            <a:r>
              <a:rPr sz="1100" spc="-195" dirty="0">
                <a:latin typeface="함초롬바탕"/>
                <a:cs typeface="함초롬바탕"/>
              </a:rPr>
              <a:t> </a:t>
            </a:r>
            <a:r>
              <a:rPr sz="1100" spc="-85" dirty="0">
                <a:latin typeface="함초롬바탕"/>
                <a:cs typeface="함초롬바탕"/>
              </a:rPr>
              <a:t>정보</a:t>
            </a:r>
            <a:r>
              <a:rPr sz="1100" spc="-165" dirty="0">
                <a:latin typeface="함초롬바탕"/>
                <a:cs typeface="함초롬바탕"/>
              </a:rPr>
              <a:t> </a:t>
            </a:r>
            <a:r>
              <a:rPr sz="1100" spc="-85" dirty="0">
                <a:latin typeface="함초롬바탕"/>
                <a:cs typeface="함초롬바탕"/>
              </a:rPr>
              <a:t>수집</a:t>
            </a:r>
            <a:r>
              <a:rPr sz="1100" spc="-180" dirty="0">
                <a:latin typeface="함초롬바탕"/>
                <a:cs typeface="함초롬바탕"/>
              </a:rPr>
              <a:t> </a:t>
            </a:r>
            <a:r>
              <a:rPr sz="1100" spc="-60" dirty="0">
                <a:latin typeface="함초롬바탕"/>
                <a:cs typeface="함초롬바탕"/>
              </a:rPr>
              <a:t>및</a:t>
            </a:r>
            <a:r>
              <a:rPr sz="1100" spc="-165" dirty="0">
                <a:latin typeface="함초롬바탕"/>
                <a:cs typeface="함초롬바탕"/>
              </a:rPr>
              <a:t> </a:t>
            </a:r>
            <a:r>
              <a:rPr sz="1100" spc="-65" dirty="0">
                <a:latin typeface="함초롬바탕"/>
                <a:cs typeface="함초롬바탕"/>
              </a:rPr>
              <a:t>분석</a:t>
            </a:r>
            <a:r>
              <a:rPr sz="1100" spc="-65" dirty="0">
                <a:latin typeface="함초롬돋움"/>
                <a:cs typeface="함초롬돋움"/>
              </a:rPr>
              <a:t>,</a:t>
            </a:r>
            <a:r>
              <a:rPr sz="1100" spc="-204" dirty="0">
                <a:latin typeface="함초롬돋움"/>
                <a:cs typeface="함초롬돋움"/>
              </a:rPr>
              <a:t> </a:t>
            </a:r>
            <a:r>
              <a:rPr sz="1100" spc="-25" dirty="0">
                <a:latin typeface="함초롬바탕"/>
                <a:cs typeface="함초롬바탕"/>
              </a:rPr>
              <a:t>그리고</a:t>
            </a:r>
            <a:endParaRPr sz="1100" dirty="0">
              <a:latin typeface="함초롬바탕"/>
              <a:cs typeface="함초롬바탕"/>
            </a:endParaRPr>
          </a:p>
          <a:p>
            <a:pPr marL="371475">
              <a:lnSpc>
                <a:spcPct val="100000"/>
              </a:lnSpc>
              <a:spcBef>
                <a:spcPts val="130"/>
              </a:spcBef>
              <a:tabLst>
                <a:tab pos="4905375" algn="l"/>
              </a:tabLst>
            </a:pPr>
            <a:r>
              <a:rPr sz="1100" dirty="0">
                <a:latin typeface="함초롬바탕"/>
                <a:cs typeface="함초롬바탕"/>
              </a:rPr>
              <a:t>③</a:t>
            </a:r>
            <a:r>
              <a:rPr sz="1100" spc="-170" dirty="0">
                <a:latin typeface="함초롬바탕"/>
                <a:cs typeface="함초롬바탕"/>
              </a:rPr>
              <a:t> </a:t>
            </a:r>
            <a:r>
              <a:rPr sz="1100" spc="-30" dirty="0">
                <a:latin typeface="함초롬돋움"/>
                <a:cs typeface="함초롬돋움"/>
              </a:rPr>
              <a:t>IoT</a:t>
            </a:r>
            <a:r>
              <a:rPr sz="1100" spc="-170" dirty="0">
                <a:latin typeface="함초롬돋움"/>
                <a:cs typeface="함초롬돋움"/>
              </a:rPr>
              <a:t> </a:t>
            </a:r>
            <a:r>
              <a:rPr sz="1100" spc="-60" dirty="0">
                <a:latin typeface="함초롬바탕"/>
                <a:cs typeface="함초롬바탕"/>
              </a:rPr>
              <a:t>및</a:t>
            </a:r>
            <a:r>
              <a:rPr sz="1100" spc="-165" dirty="0">
                <a:latin typeface="함초롬바탕"/>
                <a:cs typeface="함초롬바탕"/>
              </a:rPr>
              <a:t> </a:t>
            </a:r>
            <a:r>
              <a:rPr sz="1100" spc="-85" dirty="0">
                <a:latin typeface="함초롬바탕"/>
                <a:cs typeface="함초롬바탕"/>
              </a:rPr>
              <a:t>로봇</a:t>
            </a:r>
            <a:r>
              <a:rPr sz="1100" spc="-175" dirty="0">
                <a:latin typeface="함초롬바탕"/>
                <a:cs typeface="함초롬바탕"/>
              </a:rPr>
              <a:t> </a:t>
            </a:r>
            <a:r>
              <a:rPr sz="1100" spc="-90" dirty="0">
                <a:latin typeface="함초롬바탕"/>
                <a:cs typeface="함초롬바탕"/>
              </a:rPr>
              <a:t>기반의</a:t>
            </a:r>
            <a:r>
              <a:rPr sz="1100" spc="-195" dirty="0">
                <a:latin typeface="함초롬바탕"/>
                <a:cs typeface="함초롬바탕"/>
              </a:rPr>
              <a:t> </a:t>
            </a:r>
            <a:r>
              <a:rPr sz="1100" spc="-85" dirty="0">
                <a:latin typeface="함초롬바탕"/>
                <a:cs typeface="함초롬바탕"/>
              </a:rPr>
              <a:t>시설</a:t>
            </a:r>
            <a:r>
              <a:rPr sz="1100" spc="-175" dirty="0">
                <a:latin typeface="함초롬바탕"/>
                <a:cs typeface="함초롬바탕"/>
              </a:rPr>
              <a:t> </a:t>
            </a:r>
            <a:r>
              <a:rPr sz="1100" spc="-85" dirty="0">
                <a:latin typeface="함초롬바탕"/>
                <a:cs typeface="함초롬바탕"/>
              </a:rPr>
              <a:t>재배</a:t>
            </a:r>
            <a:r>
              <a:rPr sz="1100" spc="-175" dirty="0">
                <a:latin typeface="함초롬바탕"/>
                <a:cs typeface="함초롬바탕"/>
              </a:rPr>
              <a:t> </a:t>
            </a:r>
            <a:r>
              <a:rPr sz="1100" spc="-90" dirty="0">
                <a:latin typeface="함초롬바탕"/>
                <a:cs typeface="함초롬바탕"/>
              </a:rPr>
              <a:t>자동화</a:t>
            </a:r>
            <a:r>
              <a:rPr sz="1100" spc="-175" dirty="0">
                <a:latin typeface="함초롬바탕"/>
                <a:cs typeface="함초롬바탕"/>
              </a:rPr>
              <a:t> </a:t>
            </a:r>
            <a:r>
              <a:rPr sz="1100" spc="-85" dirty="0">
                <a:latin typeface="함초롬바탕"/>
                <a:cs typeface="함초롬바탕"/>
              </a:rPr>
              <a:t>영역</a:t>
            </a:r>
            <a:r>
              <a:rPr sz="1100" spc="-175" dirty="0">
                <a:latin typeface="함초롬바탕"/>
                <a:cs typeface="함초롬바탕"/>
              </a:rPr>
              <a:t> </a:t>
            </a:r>
            <a:r>
              <a:rPr sz="1100" spc="-95" dirty="0">
                <a:latin typeface="함초롬바탕"/>
                <a:cs typeface="함초롬바탕"/>
              </a:rPr>
              <a:t>중심으로</a:t>
            </a:r>
            <a:r>
              <a:rPr sz="1100" spc="-204" dirty="0">
                <a:latin typeface="함초롬바탕"/>
                <a:cs typeface="함초롬바탕"/>
              </a:rPr>
              <a:t> </a:t>
            </a:r>
            <a:r>
              <a:rPr sz="1100" spc="-90" dirty="0">
                <a:latin typeface="함초롬바탕"/>
                <a:cs typeface="함초롬바탕"/>
              </a:rPr>
              <a:t>활발히</a:t>
            </a:r>
            <a:r>
              <a:rPr sz="1100" spc="-190" dirty="0">
                <a:latin typeface="함초롬바탕"/>
                <a:cs typeface="함초롬바탕"/>
              </a:rPr>
              <a:t> </a:t>
            </a:r>
            <a:r>
              <a:rPr sz="1100" spc="-85" dirty="0">
                <a:latin typeface="함초롬바탕"/>
                <a:cs typeface="함초롬바탕"/>
              </a:rPr>
              <a:t>개발</a:t>
            </a:r>
            <a:r>
              <a:rPr sz="1100" spc="-165" dirty="0">
                <a:latin typeface="함초롬바탕"/>
                <a:cs typeface="함초롬바탕"/>
              </a:rPr>
              <a:t> </a:t>
            </a:r>
            <a:r>
              <a:rPr sz="1100" dirty="0">
                <a:latin typeface="맑은 고딕"/>
                <a:cs typeface="맑은 고딕"/>
              </a:rPr>
              <a:t>∙</a:t>
            </a:r>
            <a:r>
              <a:rPr sz="1100" spc="-225" dirty="0">
                <a:latin typeface="맑은 고딕"/>
                <a:cs typeface="맑은 고딕"/>
              </a:rPr>
              <a:t> </a:t>
            </a:r>
            <a:r>
              <a:rPr sz="1100" spc="-95" dirty="0">
                <a:latin typeface="함초롬바탕"/>
                <a:cs typeface="함초롬바탕"/>
              </a:rPr>
              <a:t>활용되고</a:t>
            </a:r>
            <a:r>
              <a:rPr sz="1100" spc="-185" dirty="0">
                <a:latin typeface="함초롬바탕"/>
                <a:cs typeface="함초롬바탕"/>
              </a:rPr>
              <a:t> </a:t>
            </a:r>
            <a:r>
              <a:rPr sz="1100" spc="-25" dirty="0">
                <a:latin typeface="함초롬바탕"/>
                <a:cs typeface="함초롬바탕"/>
              </a:rPr>
              <a:t>있는</a:t>
            </a:r>
            <a:r>
              <a:rPr sz="1100" dirty="0">
                <a:latin typeface="함초롬바탕"/>
                <a:cs typeface="함초롬바탕"/>
              </a:rPr>
              <a:t>	</a:t>
            </a:r>
            <a:r>
              <a:rPr sz="1100" spc="-50" dirty="0">
                <a:latin typeface="함초롬바탕"/>
                <a:cs typeface="함초롬바탕"/>
              </a:rPr>
              <a:t>황</a:t>
            </a:r>
            <a:endParaRPr sz="1100" dirty="0">
              <a:latin typeface="함초롬바탕"/>
              <a:cs typeface="함초롬바탕"/>
            </a:endParaRPr>
          </a:p>
          <a:p>
            <a:pPr marL="372110" marR="286385" lvl="1" indent="-143510">
              <a:lnSpc>
                <a:spcPct val="110000"/>
              </a:lnSpc>
              <a:spcBef>
                <a:spcPts val="400"/>
              </a:spcBef>
              <a:buClr>
                <a:srgbClr val="DB526A"/>
              </a:buClr>
              <a:buFont typeface="Arial"/>
              <a:buChar char="•"/>
              <a:tabLst>
                <a:tab pos="372745" algn="l"/>
              </a:tabLst>
            </a:pPr>
            <a:r>
              <a:rPr sz="1100" b="1" spc="-70" dirty="0">
                <a:latin typeface="함초롬바탕"/>
                <a:cs typeface="함초롬바탕"/>
              </a:rPr>
              <a:t>물류:</a:t>
            </a:r>
            <a:r>
              <a:rPr sz="1100" b="1" spc="-180" dirty="0">
                <a:latin typeface="함초롬바탕"/>
                <a:cs typeface="함초롬바탕"/>
              </a:rPr>
              <a:t> </a:t>
            </a:r>
            <a:r>
              <a:rPr sz="1100" dirty="0">
                <a:latin typeface="함초롬바탕"/>
                <a:cs typeface="함초롬바탕"/>
              </a:rPr>
              <a:t>①</a:t>
            </a:r>
            <a:r>
              <a:rPr sz="1100" spc="-165" dirty="0">
                <a:latin typeface="함초롬바탕"/>
                <a:cs typeface="함초롬바탕"/>
              </a:rPr>
              <a:t> </a:t>
            </a:r>
            <a:r>
              <a:rPr sz="1100" spc="-85" dirty="0">
                <a:latin typeface="함초롬바탕"/>
                <a:cs typeface="함초롬바탕"/>
              </a:rPr>
              <a:t>로봇</a:t>
            </a:r>
            <a:r>
              <a:rPr sz="1100" spc="-175" dirty="0">
                <a:latin typeface="함초롬바탕"/>
                <a:cs typeface="함초롬바탕"/>
              </a:rPr>
              <a:t> </a:t>
            </a:r>
            <a:r>
              <a:rPr sz="1100" spc="-75" dirty="0">
                <a:latin typeface="함초롬바탕"/>
                <a:cs typeface="함초롬바탕"/>
              </a:rPr>
              <a:t>자율주행</a:t>
            </a:r>
            <a:r>
              <a:rPr sz="1100" spc="-75" dirty="0">
                <a:latin typeface="함초롬돋움"/>
                <a:cs typeface="함초롬돋움"/>
              </a:rPr>
              <a:t>(</a:t>
            </a:r>
            <a:r>
              <a:rPr sz="1100" spc="-75" dirty="0">
                <a:latin typeface="함초롬바탕"/>
                <a:cs typeface="함초롬바탕"/>
              </a:rPr>
              <a:t>피킹</a:t>
            </a:r>
            <a:r>
              <a:rPr sz="1100" spc="-75" dirty="0">
                <a:latin typeface="함초롬돋움"/>
                <a:cs typeface="함초롬돋움"/>
              </a:rPr>
              <a:t>),</a:t>
            </a:r>
            <a:r>
              <a:rPr sz="1100" spc="-210" dirty="0">
                <a:latin typeface="함초롬돋움"/>
                <a:cs typeface="함초롬돋움"/>
              </a:rPr>
              <a:t> </a:t>
            </a:r>
            <a:r>
              <a:rPr sz="1100" dirty="0">
                <a:latin typeface="함초롬바탕"/>
                <a:cs typeface="함초롬바탕"/>
              </a:rPr>
              <a:t>②</a:t>
            </a:r>
            <a:r>
              <a:rPr sz="1100" spc="-165" dirty="0">
                <a:latin typeface="함초롬바탕"/>
                <a:cs typeface="함초롬바탕"/>
              </a:rPr>
              <a:t> </a:t>
            </a:r>
            <a:r>
              <a:rPr sz="1100" spc="-85" dirty="0">
                <a:latin typeface="함초롬바탕"/>
                <a:cs typeface="함초롬바탕"/>
              </a:rPr>
              <a:t>예측</a:t>
            </a:r>
            <a:r>
              <a:rPr sz="1100" spc="-160" dirty="0">
                <a:latin typeface="함초롬바탕"/>
                <a:cs typeface="함초롬바탕"/>
              </a:rPr>
              <a:t> </a:t>
            </a:r>
            <a:r>
              <a:rPr sz="1100" spc="-75" dirty="0">
                <a:latin typeface="함초롬바탕"/>
                <a:cs typeface="함초롬바탕"/>
              </a:rPr>
              <a:t>분석</a:t>
            </a:r>
            <a:r>
              <a:rPr sz="1100" spc="-75" dirty="0">
                <a:latin typeface="함초롬돋움"/>
                <a:cs typeface="함초롬돋움"/>
              </a:rPr>
              <a:t>(</a:t>
            </a:r>
            <a:r>
              <a:rPr sz="1100" spc="-75" dirty="0">
                <a:latin typeface="함초롬바탕"/>
                <a:cs typeface="함초롬바탕"/>
              </a:rPr>
              <a:t>수요</a:t>
            </a:r>
            <a:r>
              <a:rPr sz="1100" spc="-75" dirty="0">
                <a:latin typeface="함초롬돋움"/>
                <a:cs typeface="함초롬돋움"/>
              </a:rPr>
              <a:t>)</a:t>
            </a:r>
            <a:r>
              <a:rPr sz="1100" spc="-195" dirty="0">
                <a:latin typeface="함초롬돋움"/>
                <a:cs typeface="함초롬돋움"/>
              </a:rPr>
              <a:t> </a:t>
            </a:r>
            <a:r>
              <a:rPr sz="1100" spc="-60" dirty="0">
                <a:latin typeface="함초롬바탕"/>
                <a:cs typeface="함초롬바탕"/>
              </a:rPr>
              <a:t>및</a:t>
            </a:r>
            <a:r>
              <a:rPr sz="1100" spc="-160" dirty="0">
                <a:latin typeface="함초롬바탕"/>
                <a:cs typeface="함초롬바탕"/>
              </a:rPr>
              <a:t> </a:t>
            </a:r>
            <a:r>
              <a:rPr sz="1100" spc="-85" dirty="0">
                <a:latin typeface="함초롬바탕"/>
                <a:cs typeface="함초롬바탕"/>
              </a:rPr>
              <a:t>재고</a:t>
            </a:r>
            <a:r>
              <a:rPr sz="1100" spc="-175" dirty="0">
                <a:latin typeface="함초롬바탕"/>
                <a:cs typeface="함초롬바탕"/>
              </a:rPr>
              <a:t> </a:t>
            </a:r>
            <a:r>
              <a:rPr sz="1100" spc="-65" dirty="0">
                <a:latin typeface="함초롬바탕"/>
                <a:cs typeface="함초롬바탕"/>
              </a:rPr>
              <a:t>관리</a:t>
            </a:r>
            <a:r>
              <a:rPr sz="1100" spc="-65" dirty="0">
                <a:latin typeface="함초롬돋움"/>
                <a:cs typeface="함초롬돋움"/>
              </a:rPr>
              <a:t>,</a:t>
            </a:r>
            <a:r>
              <a:rPr sz="1100" spc="-185" dirty="0">
                <a:latin typeface="함초롬돋움"/>
                <a:cs typeface="함초롬돋움"/>
              </a:rPr>
              <a:t> </a:t>
            </a:r>
            <a:r>
              <a:rPr sz="1100" dirty="0">
                <a:latin typeface="함초롬바탕"/>
                <a:cs typeface="함초롬바탕"/>
              </a:rPr>
              <a:t>③</a:t>
            </a:r>
            <a:r>
              <a:rPr sz="1100" spc="-165" dirty="0">
                <a:latin typeface="함초롬바탕"/>
                <a:cs typeface="함초롬바탕"/>
              </a:rPr>
              <a:t> </a:t>
            </a:r>
            <a:r>
              <a:rPr sz="1100" spc="-85" dirty="0">
                <a:latin typeface="함초롬바탕"/>
                <a:cs typeface="함초롬바탕"/>
              </a:rPr>
              <a:t>배송</a:t>
            </a:r>
            <a:r>
              <a:rPr sz="1100" spc="-170" dirty="0">
                <a:latin typeface="함초롬바탕"/>
                <a:cs typeface="함초롬바탕"/>
              </a:rPr>
              <a:t> </a:t>
            </a:r>
            <a:r>
              <a:rPr sz="1100" spc="-85" dirty="0">
                <a:latin typeface="함초롬바탕"/>
                <a:cs typeface="함초롬바탕"/>
              </a:rPr>
              <a:t>경로</a:t>
            </a:r>
            <a:r>
              <a:rPr sz="1100" spc="-170" dirty="0">
                <a:latin typeface="함초롬바탕"/>
                <a:cs typeface="함초롬바탕"/>
              </a:rPr>
              <a:t> </a:t>
            </a:r>
            <a:r>
              <a:rPr sz="1100" spc="-85" dirty="0">
                <a:latin typeface="함초롬바탕"/>
                <a:cs typeface="함초롬바탕"/>
              </a:rPr>
              <a:t>추적</a:t>
            </a:r>
            <a:r>
              <a:rPr sz="1100" spc="-160" dirty="0">
                <a:latin typeface="함초롬바탕"/>
                <a:cs typeface="함초롬바탕"/>
              </a:rPr>
              <a:t> </a:t>
            </a:r>
            <a:r>
              <a:rPr sz="1100" spc="-60" dirty="0">
                <a:latin typeface="함초롬바탕"/>
                <a:cs typeface="함초롬바탕"/>
              </a:rPr>
              <a:t>및</a:t>
            </a:r>
            <a:r>
              <a:rPr sz="1100" spc="-175" dirty="0">
                <a:latin typeface="함초롬바탕"/>
                <a:cs typeface="함초롬바탕"/>
              </a:rPr>
              <a:t> </a:t>
            </a:r>
            <a:r>
              <a:rPr sz="1100" spc="-90" dirty="0">
                <a:latin typeface="함초롬바탕"/>
                <a:cs typeface="함초롬바탕"/>
              </a:rPr>
              <a:t>최적화</a:t>
            </a:r>
            <a:r>
              <a:rPr sz="1100" spc="-170" dirty="0">
                <a:latin typeface="함초롬바탕"/>
                <a:cs typeface="함초롬바탕"/>
              </a:rPr>
              <a:t> </a:t>
            </a:r>
            <a:r>
              <a:rPr sz="1100" spc="-85" dirty="0">
                <a:latin typeface="함초롬바탕"/>
                <a:cs typeface="함초롬바탕"/>
              </a:rPr>
              <a:t>영역</a:t>
            </a:r>
            <a:r>
              <a:rPr sz="1100" spc="-175" dirty="0">
                <a:latin typeface="함초롬바탕"/>
                <a:cs typeface="함초롬바탕"/>
              </a:rPr>
              <a:t> </a:t>
            </a:r>
            <a:r>
              <a:rPr sz="1100" spc="-70" dirty="0">
                <a:latin typeface="함초롬바탕"/>
                <a:cs typeface="함초롬바탕"/>
              </a:rPr>
              <a:t>중심으로 </a:t>
            </a:r>
            <a:r>
              <a:rPr sz="1100" spc="-95" dirty="0">
                <a:latin typeface="함초롬바탕"/>
                <a:cs typeface="함초롬바탕"/>
              </a:rPr>
              <a:t>활용도가</a:t>
            </a:r>
            <a:r>
              <a:rPr sz="1100" spc="-200" dirty="0">
                <a:latin typeface="함초롬바탕"/>
                <a:cs typeface="함초롬바탕"/>
              </a:rPr>
              <a:t> </a:t>
            </a:r>
            <a:r>
              <a:rPr sz="1100" spc="-85" dirty="0">
                <a:latin typeface="함초롬바탕"/>
                <a:cs typeface="함초롬바탕"/>
              </a:rPr>
              <a:t>높은</a:t>
            </a:r>
            <a:r>
              <a:rPr sz="1100" spc="-160" dirty="0">
                <a:latin typeface="함초롬바탕"/>
                <a:cs typeface="함초롬바탕"/>
              </a:rPr>
              <a:t> </a:t>
            </a:r>
            <a:r>
              <a:rPr sz="1100" spc="-90" dirty="0">
                <a:latin typeface="함초롬바탕"/>
                <a:cs typeface="함초롬바탕"/>
              </a:rPr>
              <a:t>것으로</a:t>
            </a:r>
            <a:r>
              <a:rPr sz="1100" spc="-190" dirty="0">
                <a:latin typeface="함초롬바탕"/>
                <a:cs typeface="함초롬바탕"/>
              </a:rPr>
              <a:t> </a:t>
            </a:r>
            <a:r>
              <a:rPr sz="1100" spc="-25" dirty="0">
                <a:latin typeface="함초롬바탕"/>
                <a:cs typeface="함초롬바탕"/>
              </a:rPr>
              <a:t>파악</a:t>
            </a:r>
            <a:endParaRPr sz="1100" dirty="0">
              <a:latin typeface="함초롬바탕"/>
              <a:cs typeface="함초롬바탕"/>
            </a:endParaRPr>
          </a:p>
        </p:txBody>
      </p:sp>
      <p:grpSp>
        <p:nvGrpSpPr>
          <p:cNvPr id="10" name="object 10"/>
          <p:cNvGrpSpPr/>
          <p:nvPr/>
        </p:nvGrpSpPr>
        <p:grpSpPr>
          <a:xfrm>
            <a:off x="719137" y="4298972"/>
            <a:ext cx="6337300" cy="1306195"/>
            <a:chOff x="719137" y="4298972"/>
            <a:chExt cx="6337300" cy="1306195"/>
          </a:xfrm>
        </p:grpSpPr>
        <p:sp>
          <p:nvSpPr>
            <p:cNvPr id="11" name="object 11"/>
            <p:cNvSpPr/>
            <p:nvPr/>
          </p:nvSpPr>
          <p:spPr>
            <a:xfrm>
              <a:off x="719137" y="4453814"/>
              <a:ext cx="6337300" cy="1151255"/>
            </a:xfrm>
            <a:custGeom>
              <a:avLst/>
              <a:gdLst/>
              <a:ahLst/>
              <a:cxnLst/>
              <a:rect l="l" t="t" r="r" b="b"/>
              <a:pathLst>
                <a:path w="6337300" h="1151254">
                  <a:moveTo>
                    <a:pt x="6337300" y="0"/>
                  </a:moveTo>
                  <a:lnTo>
                    <a:pt x="0" y="0"/>
                  </a:lnTo>
                  <a:lnTo>
                    <a:pt x="0" y="1150810"/>
                  </a:lnTo>
                  <a:lnTo>
                    <a:pt x="6337300" y="1150810"/>
                  </a:lnTo>
                  <a:lnTo>
                    <a:pt x="6337300" y="0"/>
                  </a:lnTo>
                  <a:close/>
                </a:path>
              </a:pathLst>
            </a:custGeom>
            <a:solidFill>
              <a:srgbClr val="F1F1F1"/>
            </a:solidFill>
          </p:spPr>
          <p:txBody>
            <a:bodyPr wrap="square" lIns="0" tIns="0" rIns="0" bIns="0" rtlCol="0"/>
            <a:lstStyle/>
            <a:p>
              <a:endParaRPr/>
            </a:p>
          </p:txBody>
        </p:sp>
        <p:sp>
          <p:nvSpPr>
            <p:cNvPr id="12" name="object 12"/>
            <p:cNvSpPr/>
            <p:nvPr/>
          </p:nvSpPr>
          <p:spPr>
            <a:xfrm>
              <a:off x="3224273" y="4305322"/>
              <a:ext cx="1337945" cy="288290"/>
            </a:xfrm>
            <a:custGeom>
              <a:avLst/>
              <a:gdLst/>
              <a:ahLst/>
              <a:cxnLst/>
              <a:rect l="l" t="t" r="r" b="b"/>
              <a:pathLst>
                <a:path w="1337945" h="288289">
                  <a:moveTo>
                    <a:pt x="1282496" y="0"/>
                  </a:moveTo>
                  <a:lnTo>
                    <a:pt x="0" y="0"/>
                  </a:lnTo>
                  <a:lnTo>
                    <a:pt x="55118" y="144005"/>
                  </a:lnTo>
                  <a:lnTo>
                    <a:pt x="0" y="287997"/>
                  </a:lnTo>
                  <a:lnTo>
                    <a:pt x="1282496" y="287997"/>
                  </a:lnTo>
                  <a:lnTo>
                    <a:pt x="1337614" y="144005"/>
                  </a:lnTo>
                  <a:lnTo>
                    <a:pt x="1282496" y="0"/>
                  </a:lnTo>
                  <a:close/>
                </a:path>
              </a:pathLst>
            </a:custGeom>
            <a:solidFill>
              <a:srgbClr val="DB526A"/>
            </a:solidFill>
          </p:spPr>
          <p:txBody>
            <a:bodyPr wrap="square" lIns="0" tIns="0" rIns="0" bIns="0" rtlCol="0"/>
            <a:lstStyle/>
            <a:p>
              <a:endParaRPr/>
            </a:p>
          </p:txBody>
        </p:sp>
        <p:sp>
          <p:nvSpPr>
            <p:cNvPr id="13" name="object 13"/>
            <p:cNvSpPr/>
            <p:nvPr/>
          </p:nvSpPr>
          <p:spPr>
            <a:xfrm>
              <a:off x="3224273" y="4305322"/>
              <a:ext cx="1337945" cy="288290"/>
            </a:xfrm>
            <a:custGeom>
              <a:avLst/>
              <a:gdLst/>
              <a:ahLst/>
              <a:cxnLst/>
              <a:rect l="l" t="t" r="r" b="b"/>
              <a:pathLst>
                <a:path w="1337945" h="288289">
                  <a:moveTo>
                    <a:pt x="0" y="0"/>
                  </a:moveTo>
                  <a:lnTo>
                    <a:pt x="1282496" y="0"/>
                  </a:lnTo>
                  <a:lnTo>
                    <a:pt x="1337614" y="144005"/>
                  </a:lnTo>
                  <a:lnTo>
                    <a:pt x="1282496" y="287997"/>
                  </a:lnTo>
                  <a:lnTo>
                    <a:pt x="0" y="287997"/>
                  </a:lnTo>
                  <a:lnTo>
                    <a:pt x="55118" y="144005"/>
                  </a:lnTo>
                  <a:lnTo>
                    <a:pt x="0" y="0"/>
                  </a:lnTo>
                  <a:close/>
                </a:path>
              </a:pathLst>
            </a:custGeom>
            <a:ln w="12700">
              <a:solidFill>
                <a:srgbClr val="FFFFFF"/>
              </a:solidFill>
            </a:ln>
          </p:spPr>
          <p:txBody>
            <a:bodyPr wrap="square" lIns="0" tIns="0" rIns="0" bIns="0" rtlCol="0"/>
            <a:lstStyle/>
            <a:p>
              <a:endParaRPr/>
            </a:p>
          </p:txBody>
        </p:sp>
      </p:grpSp>
      <p:sp>
        <p:nvSpPr>
          <p:cNvPr id="14" name="object 14"/>
          <p:cNvSpPr txBox="1"/>
          <p:nvPr/>
        </p:nvSpPr>
        <p:spPr>
          <a:xfrm>
            <a:off x="3617998" y="4346707"/>
            <a:ext cx="549910" cy="193675"/>
          </a:xfrm>
          <a:prstGeom prst="rect">
            <a:avLst/>
          </a:prstGeom>
        </p:spPr>
        <p:txBody>
          <a:bodyPr vert="horz" wrap="square" lIns="0" tIns="12700" rIns="0" bIns="0" rtlCol="0">
            <a:spAutoFit/>
          </a:bodyPr>
          <a:lstStyle/>
          <a:p>
            <a:pPr marL="12700">
              <a:lnSpc>
                <a:spcPct val="100000"/>
              </a:lnSpc>
              <a:spcBef>
                <a:spcPts val="100"/>
              </a:spcBef>
              <a:tabLst>
                <a:tab pos="411480" algn="l"/>
              </a:tabLst>
            </a:pPr>
            <a:r>
              <a:rPr sz="1100" b="1" spc="-25" dirty="0">
                <a:solidFill>
                  <a:srgbClr val="FFFFFF"/>
                </a:solidFill>
                <a:latin typeface="함초롬바탕"/>
                <a:cs typeface="함초롬바탕"/>
              </a:rPr>
              <a:t>제품</a:t>
            </a:r>
            <a:r>
              <a:rPr sz="1100" b="1" dirty="0">
                <a:solidFill>
                  <a:srgbClr val="FFFFFF"/>
                </a:solidFill>
                <a:latin typeface="함초롬바탕"/>
                <a:cs typeface="함초롬바탕"/>
              </a:rPr>
              <a:t>	</a:t>
            </a:r>
            <a:r>
              <a:rPr sz="1100" b="1" spc="-60" dirty="0">
                <a:solidFill>
                  <a:srgbClr val="FFFFFF"/>
                </a:solidFill>
                <a:latin typeface="함초롬바탕"/>
                <a:cs typeface="함초롬바탕"/>
              </a:rPr>
              <a:t>산</a:t>
            </a:r>
            <a:endParaRPr sz="1100">
              <a:latin typeface="함초롬바탕"/>
              <a:cs typeface="함초롬바탕"/>
            </a:endParaRPr>
          </a:p>
        </p:txBody>
      </p:sp>
      <p:grpSp>
        <p:nvGrpSpPr>
          <p:cNvPr id="15" name="object 15"/>
          <p:cNvGrpSpPr/>
          <p:nvPr/>
        </p:nvGrpSpPr>
        <p:grpSpPr>
          <a:xfrm>
            <a:off x="1975882" y="4298972"/>
            <a:ext cx="3834765" cy="300990"/>
            <a:chOff x="1975882" y="4298972"/>
            <a:chExt cx="3834765" cy="300990"/>
          </a:xfrm>
        </p:grpSpPr>
        <p:pic>
          <p:nvPicPr>
            <p:cNvPr id="16" name="object 16"/>
            <p:cNvPicPr/>
            <p:nvPr/>
          </p:nvPicPr>
          <p:blipFill>
            <a:blip r:embed="rId5" cstate="print"/>
            <a:stretch>
              <a:fillRect/>
            </a:stretch>
          </p:blipFill>
          <p:spPr>
            <a:xfrm>
              <a:off x="3908260" y="4382140"/>
              <a:ext cx="114300" cy="130175"/>
            </a:xfrm>
            <a:prstGeom prst="rect">
              <a:avLst/>
            </a:prstGeom>
          </p:spPr>
        </p:pic>
        <p:sp>
          <p:nvSpPr>
            <p:cNvPr id="17" name="object 17"/>
            <p:cNvSpPr/>
            <p:nvPr/>
          </p:nvSpPr>
          <p:spPr>
            <a:xfrm>
              <a:off x="1982232" y="4305322"/>
              <a:ext cx="1337945" cy="288290"/>
            </a:xfrm>
            <a:custGeom>
              <a:avLst/>
              <a:gdLst/>
              <a:ahLst/>
              <a:cxnLst/>
              <a:rect l="l" t="t" r="r" b="b"/>
              <a:pathLst>
                <a:path w="1337945" h="288289">
                  <a:moveTo>
                    <a:pt x="1282496" y="0"/>
                  </a:moveTo>
                  <a:lnTo>
                    <a:pt x="0" y="0"/>
                  </a:lnTo>
                  <a:lnTo>
                    <a:pt x="55118" y="144005"/>
                  </a:lnTo>
                  <a:lnTo>
                    <a:pt x="0" y="287997"/>
                  </a:lnTo>
                  <a:lnTo>
                    <a:pt x="1282496" y="287997"/>
                  </a:lnTo>
                  <a:lnTo>
                    <a:pt x="1337614" y="144005"/>
                  </a:lnTo>
                  <a:lnTo>
                    <a:pt x="1282496" y="0"/>
                  </a:lnTo>
                  <a:close/>
                </a:path>
              </a:pathLst>
            </a:custGeom>
            <a:solidFill>
              <a:srgbClr val="DB526A"/>
            </a:solidFill>
          </p:spPr>
          <p:txBody>
            <a:bodyPr wrap="square" lIns="0" tIns="0" rIns="0" bIns="0" rtlCol="0"/>
            <a:lstStyle/>
            <a:p>
              <a:endParaRPr/>
            </a:p>
          </p:txBody>
        </p:sp>
        <p:sp>
          <p:nvSpPr>
            <p:cNvPr id="18" name="object 18"/>
            <p:cNvSpPr/>
            <p:nvPr/>
          </p:nvSpPr>
          <p:spPr>
            <a:xfrm>
              <a:off x="1982232" y="4305322"/>
              <a:ext cx="1337945" cy="288290"/>
            </a:xfrm>
            <a:custGeom>
              <a:avLst/>
              <a:gdLst/>
              <a:ahLst/>
              <a:cxnLst/>
              <a:rect l="l" t="t" r="r" b="b"/>
              <a:pathLst>
                <a:path w="1337945" h="288289">
                  <a:moveTo>
                    <a:pt x="0" y="0"/>
                  </a:moveTo>
                  <a:lnTo>
                    <a:pt x="1282496" y="0"/>
                  </a:lnTo>
                  <a:lnTo>
                    <a:pt x="1337614" y="144005"/>
                  </a:lnTo>
                  <a:lnTo>
                    <a:pt x="1282496" y="287997"/>
                  </a:lnTo>
                  <a:lnTo>
                    <a:pt x="0" y="287997"/>
                  </a:lnTo>
                  <a:lnTo>
                    <a:pt x="55118" y="144005"/>
                  </a:lnTo>
                  <a:lnTo>
                    <a:pt x="0" y="0"/>
                  </a:lnTo>
                  <a:close/>
                </a:path>
              </a:pathLst>
            </a:custGeom>
            <a:ln w="12700">
              <a:solidFill>
                <a:srgbClr val="FFFFFF"/>
              </a:solidFill>
            </a:ln>
          </p:spPr>
          <p:txBody>
            <a:bodyPr wrap="square" lIns="0" tIns="0" rIns="0" bIns="0" rtlCol="0"/>
            <a:lstStyle/>
            <a:p>
              <a:endParaRPr/>
            </a:p>
          </p:txBody>
        </p:sp>
        <p:sp>
          <p:nvSpPr>
            <p:cNvPr id="19" name="object 19"/>
            <p:cNvSpPr/>
            <p:nvPr/>
          </p:nvSpPr>
          <p:spPr>
            <a:xfrm>
              <a:off x="4466314" y="4305322"/>
              <a:ext cx="1337945" cy="288290"/>
            </a:xfrm>
            <a:custGeom>
              <a:avLst/>
              <a:gdLst/>
              <a:ahLst/>
              <a:cxnLst/>
              <a:rect l="l" t="t" r="r" b="b"/>
              <a:pathLst>
                <a:path w="1337945" h="288289">
                  <a:moveTo>
                    <a:pt x="1282496" y="0"/>
                  </a:moveTo>
                  <a:lnTo>
                    <a:pt x="0" y="0"/>
                  </a:lnTo>
                  <a:lnTo>
                    <a:pt x="55118" y="144005"/>
                  </a:lnTo>
                  <a:lnTo>
                    <a:pt x="0" y="287997"/>
                  </a:lnTo>
                  <a:lnTo>
                    <a:pt x="1282496" y="287997"/>
                  </a:lnTo>
                  <a:lnTo>
                    <a:pt x="1337614" y="144005"/>
                  </a:lnTo>
                  <a:lnTo>
                    <a:pt x="1282496" y="0"/>
                  </a:lnTo>
                  <a:close/>
                </a:path>
              </a:pathLst>
            </a:custGeom>
            <a:solidFill>
              <a:srgbClr val="DB526A"/>
            </a:solidFill>
          </p:spPr>
          <p:txBody>
            <a:bodyPr wrap="square" lIns="0" tIns="0" rIns="0" bIns="0" rtlCol="0"/>
            <a:lstStyle/>
            <a:p>
              <a:endParaRPr/>
            </a:p>
          </p:txBody>
        </p:sp>
        <p:sp>
          <p:nvSpPr>
            <p:cNvPr id="20" name="object 20"/>
            <p:cNvSpPr/>
            <p:nvPr/>
          </p:nvSpPr>
          <p:spPr>
            <a:xfrm>
              <a:off x="4466314" y="4305322"/>
              <a:ext cx="1337945" cy="288290"/>
            </a:xfrm>
            <a:custGeom>
              <a:avLst/>
              <a:gdLst/>
              <a:ahLst/>
              <a:cxnLst/>
              <a:rect l="l" t="t" r="r" b="b"/>
              <a:pathLst>
                <a:path w="1337945" h="288289">
                  <a:moveTo>
                    <a:pt x="0" y="0"/>
                  </a:moveTo>
                  <a:lnTo>
                    <a:pt x="1282496" y="0"/>
                  </a:lnTo>
                  <a:lnTo>
                    <a:pt x="1337614" y="144005"/>
                  </a:lnTo>
                  <a:lnTo>
                    <a:pt x="1282496" y="287997"/>
                  </a:lnTo>
                  <a:lnTo>
                    <a:pt x="0" y="287997"/>
                  </a:lnTo>
                  <a:lnTo>
                    <a:pt x="55118" y="144005"/>
                  </a:lnTo>
                  <a:lnTo>
                    <a:pt x="0" y="0"/>
                  </a:lnTo>
                  <a:close/>
                </a:path>
              </a:pathLst>
            </a:custGeom>
            <a:ln w="12700">
              <a:solidFill>
                <a:srgbClr val="FFFFFF"/>
              </a:solidFill>
            </a:ln>
          </p:spPr>
          <p:txBody>
            <a:bodyPr wrap="square" lIns="0" tIns="0" rIns="0" bIns="0" rtlCol="0"/>
            <a:lstStyle/>
            <a:p>
              <a:endParaRPr/>
            </a:p>
          </p:txBody>
        </p:sp>
      </p:grpSp>
      <p:sp>
        <p:nvSpPr>
          <p:cNvPr id="21" name="object 21"/>
          <p:cNvSpPr txBox="1"/>
          <p:nvPr/>
        </p:nvSpPr>
        <p:spPr>
          <a:xfrm>
            <a:off x="4797524" y="4346707"/>
            <a:ext cx="673100" cy="193675"/>
          </a:xfrm>
          <a:prstGeom prst="rect">
            <a:avLst/>
          </a:prstGeom>
        </p:spPr>
        <p:txBody>
          <a:bodyPr vert="horz" wrap="square" lIns="0" tIns="12700" rIns="0" bIns="0" rtlCol="0">
            <a:spAutoFit/>
          </a:bodyPr>
          <a:lstStyle/>
          <a:p>
            <a:pPr marL="12700">
              <a:lnSpc>
                <a:spcPct val="100000"/>
              </a:lnSpc>
              <a:spcBef>
                <a:spcPts val="100"/>
              </a:spcBef>
            </a:pPr>
            <a:r>
              <a:rPr sz="1100" b="1" spc="-85" dirty="0">
                <a:solidFill>
                  <a:srgbClr val="FFFFFF"/>
                </a:solidFill>
                <a:latin typeface="함초롬바탕"/>
                <a:cs typeface="함초롬바탕"/>
              </a:rPr>
              <a:t>공급망</a:t>
            </a:r>
            <a:r>
              <a:rPr sz="1100" b="1" spc="-170" dirty="0">
                <a:solidFill>
                  <a:srgbClr val="FFFFFF"/>
                </a:solidFill>
                <a:latin typeface="함초롬바탕"/>
                <a:cs typeface="함초롬바탕"/>
              </a:rPr>
              <a:t> </a:t>
            </a:r>
            <a:r>
              <a:rPr sz="1100" b="1" spc="-50" dirty="0">
                <a:solidFill>
                  <a:srgbClr val="FFFFFF"/>
                </a:solidFill>
                <a:latin typeface="함초롬바탕"/>
                <a:cs typeface="함초롬바탕"/>
              </a:rPr>
              <a:t>관리</a:t>
            </a:r>
            <a:endParaRPr sz="1100">
              <a:latin typeface="함초롬바탕"/>
              <a:cs typeface="함초롬바탕"/>
            </a:endParaRPr>
          </a:p>
        </p:txBody>
      </p:sp>
      <p:grpSp>
        <p:nvGrpSpPr>
          <p:cNvPr id="22" name="object 22"/>
          <p:cNvGrpSpPr/>
          <p:nvPr/>
        </p:nvGrpSpPr>
        <p:grpSpPr>
          <a:xfrm>
            <a:off x="710142" y="4298972"/>
            <a:ext cx="6358255" cy="300990"/>
            <a:chOff x="710142" y="4298972"/>
            <a:chExt cx="6358255" cy="300990"/>
          </a:xfrm>
        </p:grpSpPr>
        <p:sp>
          <p:nvSpPr>
            <p:cNvPr id="23" name="object 23"/>
            <p:cNvSpPr/>
            <p:nvPr/>
          </p:nvSpPr>
          <p:spPr>
            <a:xfrm>
              <a:off x="716492" y="4305322"/>
              <a:ext cx="1345565" cy="288290"/>
            </a:xfrm>
            <a:custGeom>
              <a:avLst/>
              <a:gdLst/>
              <a:ahLst/>
              <a:cxnLst/>
              <a:rect l="l" t="t" r="r" b="b"/>
              <a:pathLst>
                <a:path w="1345564" h="288289">
                  <a:moveTo>
                    <a:pt x="1288338" y="0"/>
                  </a:moveTo>
                  <a:lnTo>
                    <a:pt x="0" y="0"/>
                  </a:lnTo>
                  <a:lnTo>
                    <a:pt x="0" y="287997"/>
                  </a:lnTo>
                  <a:lnTo>
                    <a:pt x="1288338" y="287997"/>
                  </a:lnTo>
                  <a:lnTo>
                    <a:pt x="1345552" y="144005"/>
                  </a:lnTo>
                  <a:lnTo>
                    <a:pt x="1288338" y="0"/>
                  </a:lnTo>
                  <a:close/>
                </a:path>
              </a:pathLst>
            </a:custGeom>
            <a:solidFill>
              <a:srgbClr val="DB526A"/>
            </a:solidFill>
          </p:spPr>
          <p:txBody>
            <a:bodyPr wrap="square" lIns="0" tIns="0" rIns="0" bIns="0" rtlCol="0"/>
            <a:lstStyle/>
            <a:p>
              <a:endParaRPr/>
            </a:p>
          </p:txBody>
        </p:sp>
        <p:sp>
          <p:nvSpPr>
            <p:cNvPr id="24" name="object 24"/>
            <p:cNvSpPr/>
            <p:nvPr/>
          </p:nvSpPr>
          <p:spPr>
            <a:xfrm>
              <a:off x="716492" y="4305322"/>
              <a:ext cx="1345565" cy="288290"/>
            </a:xfrm>
            <a:custGeom>
              <a:avLst/>
              <a:gdLst/>
              <a:ahLst/>
              <a:cxnLst/>
              <a:rect l="l" t="t" r="r" b="b"/>
              <a:pathLst>
                <a:path w="1345564" h="288289">
                  <a:moveTo>
                    <a:pt x="0" y="0"/>
                  </a:moveTo>
                  <a:lnTo>
                    <a:pt x="1288338" y="0"/>
                  </a:lnTo>
                  <a:lnTo>
                    <a:pt x="1345552" y="144005"/>
                  </a:lnTo>
                  <a:lnTo>
                    <a:pt x="1288338" y="287997"/>
                  </a:lnTo>
                  <a:lnTo>
                    <a:pt x="0" y="287997"/>
                  </a:lnTo>
                  <a:lnTo>
                    <a:pt x="0" y="0"/>
                  </a:lnTo>
                  <a:close/>
                </a:path>
              </a:pathLst>
            </a:custGeom>
            <a:ln w="12700">
              <a:solidFill>
                <a:srgbClr val="FFFFFF"/>
              </a:solidFill>
            </a:ln>
          </p:spPr>
          <p:txBody>
            <a:bodyPr wrap="square" lIns="0" tIns="0" rIns="0" bIns="0" rtlCol="0"/>
            <a:lstStyle/>
            <a:p>
              <a:endParaRPr/>
            </a:p>
          </p:txBody>
        </p:sp>
        <p:sp>
          <p:nvSpPr>
            <p:cNvPr id="25" name="object 25"/>
            <p:cNvSpPr/>
            <p:nvPr/>
          </p:nvSpPr>
          <p:spPr>
            <a:xfrm>
              <a:off x="5724114" y="4305322"/>
              <a:ext cx="1337945" cy="288290"/>
            </a:xfrm>
            <a:custGeom>
              <a:avLst/>
              <a:gdLst/>
              <a:ahLst/>
              <a:cxnLst/>
              <a:rect l="l" t="t" r="r" b="b"/>
              <a:pathLst>
                <a:path w="1337945" h="288289">
                  <a:moveTo>
                    <a:pt x="1282496" y="0"/>
                  </a:moveTo>
                  <a:lnTo>
                    <a:pt x="0" y="0"/>
                  </a:lnTo>
                  <a:lnTo>
                    <a:pt x="55118" y="144005"/>
                  </a:lnTo>
                  <a:lnTo>
                    <a:pt x="0" y="287997"/>
                  </a:lnTo>
                  <a:lnTo>
                    <a:pt x="1282496" y="287997"/>
                  </a:lnTo>
                  <a:lnTo>
                    <a:pt x="1337614" y="144005"/>
                  </a:lnTo>
                  <a:lnTo>
                    <a:pt x="1282496" y="0"/>
                  </a:lnTo>
                  <a:close/>
                </a:path>
              </a:pathLst>
            </a:custGeom>
            <a:solidFill>
              <a:srgbClr val="DB526A"/>
            </a:solidFill>
          </p:spPr>
          <p:txBody>
            <a:bodyPr wrap="square" lIns="0" tIns="0" rIns="0" bIns="0" rtlCol="0"/>
            <a:lstStyle/>
            <a:p>
              <a:endParaRPr/>
            </a:p>
          </p:txBody>
        </p:sp>
        <p:sp>
          <p:nvSpPr>
            <p:cNvPr id="26" name="object 26"/>
            <p:cNvSpPr/>
            <p:nvPr/>
          </p:nvSpPr>
          <p:spPr>
            <a:xfrm>
              <a:off x="5724114" y="4305322"/>
              <a:ext cx="1337945" cy="288290"/>
            </a:xfrm>
            <a:custGeom>
              <a:avLst/>
              <a:gdLst/>
              <a:ahLst/>
              <a:cxnLst/>
              <a:rect l="l" t="t" r="r" b="b"/>
              <a:pathLst>
                <a:path w="1337945" h="288289">
                  <a:moveTo>
                    <a:pt x="0" y="0"/>
                  </a:moveTo>
                  <a:lnTo>
                    <a:pt x="1282496" y="0"/>
                  </a:lnTo>
                  <a:lnTo>
                    <a:pt x="1337614" y="144005"/>
                  </a:lnTo>
                  <a:lnTo>
                    <a:pt x="1282496" y="287997"/>
                  </a:lnTo>
                  <a:lnTo>
                    <a:pt x="0" y="287997"/>
                  </a:lnTo>
                  <a:lnTo>
                    <a:pt x="55118" y="144005"/>
                  </a:lnTo>
                  <a:lnTo>
                    <a:pt x="0" y="0"/>
                  </a:lnTo>
                  <a:close/>
                </a:path>
              </a:pathLst>
            </a:custGeom>
            <a:ln w="12700">
              <a:solidFill>
                <a:srgbClr val="FFFFFF"/>
              </a:solidFill>
            </a:ln>
          </p:spPr>
          <p:txBody>
            <a:bodyPr wrap="square" lIns="0" tIns="0" rIns="0" bIns="0" rtlCol="0"/>
            <a:lstStyle/>
            <a:p>
              <a:endParaRPr/>
            </a:p>
          </p:txBody>
        </p:sp>
      </p:grpSp>
      <p:sp>
        <p:nvSpPr>
          <p:cNvPr id="27" name="object 27"/>
          <p:cNvSpPr txBox="1"/>
          <p:nvPr/>
        </p:nvSpPr>
        <p:spPr>
          <a:xfrm>
            <a:off x="6117840" y="4346707"/>
            <a:ext cx="549910" cy="193675"/>
          </a:xfrm>
          <a:prstGeom prst="rect">
            <a:avLst/>
          </a:prstGeom>
        </p:spPr>
        <p:txBody>
          <a:bodyPr vert="horz" wrap="square" lIns="0" tIns="12700" rIns="0" bIns="0" rtlCol="0">
            <a:spAutoFit/>
          </a:bodyPr>
          <a:lstStyle/>
          <a:p>
            <a:pPr marL="12700">
              <a:lnSpc>
                <a:spcPct val="100000"/>
              </a:lnSpc>
              <a:spcBef>
                <a:spcPts val="100"/>
              </a:spcBef>
            </a:pPr>
            <a:r>
              <a:rPr sz="1100" b="1" spc="-80" dirty="0">
                <a:solidFill>
                  <a:srgbClr val="FFFFFF"/>
                </a:solidFill>
                <a:latin typeface="함초롬바탕"/>
                <a:cs typeface="함초롬바탕"/>
              </a:rPr>
              <a:t>운영</a:t>
            </a:r>
            <a:r>
              <a:rPr sz="1100" b="1" spc="-155" dirty="0">
                <a:solidFill>
                  <a:srgbClr val="FFFFFF"/>
                </a:solidFill>
                <a:latin typeface="함초롬바탕"/>
                <a:cs typeface="함초롬바탕"/>
              </a:rPr>
              <a:t> </a:t>
            </a:r>
            <a:r>
              <a:rPr sz="1100" b="1" spc="-60" dirty="0">
                <a:solidFill>
                  <a:srgbClr val="FFFFFF"/>
                </a:solidFill>
                <a:latin typeface="함초롬바탕"/>
                <a:cs typeface="함초롬바탕"/>
              </a:rPr>
              <a:t>관리</a:t>
            </a:r>
            <a:endParaRPr sz="1100">
              <a:latin typeface="함초롬바탕"/>
              <a:cs typeface="함초롬바탕"/>
            </a:endParaRPr>
          </a:p>
        </p:txBody>
      </p:sp>
      <p:sp>
        <p:nvSpPr>
          <p:cNvPr id="28" name="object 28"/>
          <p:cNvSpPr txBox="1"/>
          <p:nvPr/>
        </p:nvSpPr>
        <p:spPr>
          <a:xfrm>
            <a:off x="822304" y="4592079"/>
            <a:ext cx="996315" cy="551180"/>
          </a:xfrm>
          <a:prstGeom prst="rect">
            <a:avLst/>
          </a:prstGeom>
        </p:spPr>
        <p:txBody>
          <a:bodyPr vert="horz" wrap="square" lIns="0" tIns="50800" rIns="0" bIns="0" rtlCol="0">
            <a:spAutoFit/>
          </a:bodyPr>
          <a:lstStyle/>
          <a:p>
            <a:pPr marL="120650" indent="-108585">
              <a:lnSpc>
                <a:spcPct val="100000"/>
              </a:lnSpc>
              <a:spcBef>
                <a:spcPts val="400"/>
              </a:spcBef>
              <a:buFont typeface="Arial"/>
              <a:buChar char="•"/>
              <a:tabLst>
                <a:tab pos="121285" algn="l"/>
              </a:tabLst>
            </a:pPr>
            <a:r>
              <a:rPr sz="900" spc="-80" dirty="0">
                <a:latin typeface="함초롬바탕"/>
                <a:cs typeface="함초롬바탕"/>
              </a:rPr>
              <a:t>설계</a:t>
            </a:r>
            <a:r>
              <a:rPr sz="900" spc="-150" dirty="0">
                <a:latin typeface="함초롬바탕"/>
                <a:cs typeface="함초롬바탕"/>
              </a:rPr>
              <a:t> </a:t>
            </a:r>
            <a:r>
              <a:rPr sz="900" spc="-70" dirty="0">
                <a:latin typeface="함초롬바탕"/>
                <a:cs typeface="함초롬바탕"/>
              </a:rPr>
              <a:t>자동화</a:t>
            </a:r>
            <a:r>
              <a:rPr sz="900" spc="-70" dirty="0">
                <a:latin typeface="함초롬돋움"/>
                <a:cs typeface="함초롬돋움"/>
              </a:rPr>
              <a:t>/</a:t>
            </a:r>
            <a:r>
              <a:rPr sz="900" spc="-70" dirty="0">
                <a:latin typeface="함초롬바탕"/>
                <a:cs typeface="함초롬바탕"/>
              </a:rPr>
              <a:t>맞춤화</a:t>
            </a:r>
            <a:endParaRPr sz="900">
              <a:latin typeface="함초롬바탕"/>
              <a:cs typeface="함초롬바탕"/>
            </a:endParaRPr>
          </a:p>
          <a:p>
            <a:pPr marL="120650" indent="-108585">
              <a:lnSpc>
                <a:spcPct val="100000"/>
              </a:lnSpc>
              <a:spcBef>
                <a:spcPts val="300"/>
              </a:spcBef>
              <a:buFont typeface="Arial"/>
              <a:buChar char="•"/>
              <a:tabLst>
                <a:tab pos="121285" algn="l"/>
              </a:tabLst>
            </a:pPr>
            <a:r>
              <a:rPr sz="900" spc="-85" dirty="0">
                <a:latin typeface="함초롬바탕"/>
                <a:cs typeface="함초롬바탕"/>
              </a:rPr>
              <a:t>디자인</a:t>
            </a:r>
            <a:r>
              <a:rPr sz="900" spc="-150" dirty="0">
                <a:latin typeface="함초롬바탕"/>
                <a:cs typeface="함초롬바탕"/>
              </a:rPr>
              <a:t> </a:t>
            </a:r>
            <a:r>
              <a:rPr sz="900" spc="-10" dirty="0">
                <a:latin typeface="함초롬바탕"/>
                <a:cs typeface="함초롬바탕"/>
              </a:rPr>
              <a:t>시뮬레이션</a:t>
            </a:r>
            <a:endParaRPr sz="900">
              <a:latin typeface="함초롬바탕"/>
              <a:cs typeface="함초롬바탕"/>
            </a:endParaRPr>
          </a:p>
          <a:p>
            <a:pPr marL="120650" indent="-108585">
              <a:lnSpc>
                <a:spcPct val="100000"/>
              </a:lnSpc>
              <a:spcBef>
                <a:spcPts val="300"/>
              </a:spcBef>
              <a:buFont typeface="Arial"/>
              <a:buChar char="•"/>
              <a:tabLst>
                <a:tab pos="121285" algn="l"/>
              </a:tabLst>
            </a:pPr>
            <a:r>
              <a:rPr sz="900" spc="-85" dirty="0">
                <a:latin typeface="함초롬바탕"/>
                <a:cs typeface="함초롬바탕"/>
              </a:rPr>
              <a:t>디지털</a:t>
            </a:r>
            <a:r>
              <a:rPr sz="900" spc="-150" dirty="0">
                <a:latin typeface="함초롬바탕"/>
                <a:cs typeface="함초롬바탕"/>
              </a:rPr>
              <a:t> </a:t>
            </a:r>
            <a:r>
              <a:rPr sz="900" spc="-35" dirty="0">
                <a:latin typeface="함초롬바탕"/>
                <a:cs typeface="함초롬바탕"/>
              </a:rPr>
              <a:t>트윈</a:t>
            </a:r>
            <a:endParaRPr sz="900">
              <a:latin typeface="함초롬바탕"/>
              <a:cs typeface="함초롬바탕"/>
            </a:endParaRPr>
          </a:p>
        </p:txBody>
      </p:sp>
      <p:sp>
        <p:nvSpPr>
          <p:cNvPr id="29" name="object 29"/>
          <p:cNvSpPr txBox="1"/>
          <p:nvPr/>
        </p:nvSpPr>
        <p:spPr>
          <a:xfrm>
            <a:off x="2113062" y="4592079"/>
            <a:ext cx="993140" cy="726440"/>
          </a:xfrm>
          <a:prstGeom prst="rect">
            <a:avLst/>
          </a:prstGeom>
        </p:spPr>
        <p:txBody>
          <a:bodyPr vert="horz" wrap="square" lIns="0" tIns="50800" rIns="0" bIns="0" rtlCol="0">
            <a:spAutoFit/>
          </a:bodyPr>
          <a:lstStyle/>
          <a:p>
            <a:pPr marL="120650" indent="-108585">
              <a:lnSpc>
                <a:spcPct val="100000"/>
              </a:lnSpc>
              <a:spcBef>
                <a:spcPts val="400"/>
              </a:spcBef>
              <a:buFont typeface="Arial"/>
              <a:buChar char="•"/>
              <a:tabLst>
                <a:tab pos="121285" algn="l"/>
              </a:tabLst>
            </a:pPr>
            <a:r>
              <a:rPr sz="900" spc="-25" dirty="0">
                <a:latin typeface="함초롬바탕"/>
                <a:cs typeface="함초롬바탕"/>
              </a:rPr>
              <a:t>로봇</a:t>
            </a:r>
            <a:endParaRPr sz="900">
              <a:latin typeface="함초롬바탕"/>
              <a:cs typeface="함초롬바탕"/>
            </a:endParaRPr>
          </a:p>
          <a:p>
            <a:pPr marL="120650" indent="-108585">
              <a:lnSpc>
                <a:spcPct val="100000"/>
              </a:lnSpc>
              <a:spcBef>
                <a:spcPts val="300"/>
              </a:spcBef>
              <a:buFont typeface="Arial"/>
              <a:buChar char="•"/>
              <a:tabLst>
                <a:tab pos="121285" algn="l"/>
              </a:tabLst>
            </a:pPr>
            <a:r>
              <a:rPr sz="900" spc="-80" dirty="0">
                <a:latin typeface="함초롬바탕"/>
                <a:cs typeface="함초롬바탕"/>
              </a:rPr>
              <a:t>제작</a:t>
            </a:r>
            <a:r>
              <a:rPr sz="900" spc="-150" dirty="0">
                <a:latin typeface="함초롬바탕"/>
                <a:cs typeface="함초롬바탕"/>
              </a:rPr>
              <a:t> </a:t>
            </a:r>
            <a:r>
              <a:rPr sz="900" spc="-25" dirty="0">
                <a:latin typeface="함초롬바탕"/>
                <a:cs typeface="함초롬바탕"/>
              </a:rPr>
              <a:t>자동화</a:t>
            </a:r>
            <a:endParaRPr sz="900">
              <a:latin typeface="함초롬바탕"/>
              <a:cs typeface="함초롬바탕"/>
            </a:endParaRPr>
          </a:p>
          <a:p>
            <a:pPr marL="120650" indent="-108585">
              <a:lnSpc>
                <a:spcPct val="100000"/>
              </a:lnSpc>
              <a:spcBef>
                <a:spcPts val="300"/>
              </a:spcBef>
              <a:buFont typeface="Arial"/>
              <a:buChar char="•"/>
              <a:tabLst>
                <a:tab pos="121285" algn="l"/>
              </a:tabLst>
            </a:pPr>
            <a:r>
              <a:rPr sz="900" spc="-65" dirty="0">
                <a:latin typeface="함초롬바탕"/>
                <a:cs typeface="함초롬바탕"/>
              </a:rPr>
              <a:t>시뮬레이션</a:t>
            </a:r>
            <a:r>
              <a:rPr sz="900" spc="-65" dirty="0">
                <a:latin typeface="함초롬돋움"/>
                <a:cs typeface="함초롬돋움"/>
              </a:rPr>
              <a:t>/</a:t>
            </a:r>
            <a:r>
              <a:rPr sz="900" spc="-65" dirty="0">
                <a:latin typeface="함초롬바탕"/>
                <a:cs typeface="함초롬바탕"/>
              </a:rPr>
              <a:t>테스트</a:t>
            </a:r>
            <a:endParaRPr sz="900">
              <a:latin typeface="함초롬바탕"/>
              <a:cs typeface="함초롬바탕"/>
            </a:endParaRPr>
          </a:p>
          <a:p>
            <a:pPr marL="120650" indent="-108585">
              <a:lnSpc>
                <a:spcPct val="100000"/>
              </a:lnSpc>
              <a:spcBef>
                <a:spcPts val="300"/>
              </a:spcBef>
              <a:buFont typeface="Arial"/>
              <a:buChar char="•"/>
              <a:tabLst>
                <a:tab pos="121285" algn="l"/>
              </a:tabLst>
            </a:pPr>
            <a:r>
              <a:rPr sz="900" spc="-80" dirty="0">
                <a:latin typeface="함초롬바탕"/>
                <a:cs typeface="함초롬바탕"/>
              </a:rPr>
              <a:t>자동</a:t>
            </a:r>
            <a:r>
              <a:rPr sz="900" spc="-150" dirty="0">
                <a:latin typeface="함초롬바탕"/>
                <a:cs typeface="함초롬바탕"/>
              </a:rPr>
              <a:t> </a:t>
            </a:r>
            <a:r>
              <a:rPr sz="900" spc="-80" dirty="0">
                <a:latin typeface="함초롬바탕"/>
                <a:cs typeface="함초롬바탕"/>
              </a:rPr>
              <a:t>품질</a:t>
            </a:r>
            <a:r>
              <a:rPr sz="900" spc="-150" dirty="0">
                <a:latin typeface="함초롬바탕"/>
                <a:cs typeface="함초롬바탕"/>
              </a:rPr>
              <a:t> </a:t>
            </a:r>
            <a:r>
              <a:rPr sz="900" spc="-25" dirty="0">
                <a:latin typeface="함초롬바탕"/>
                <a:cs typeface="함초롬바탕"/>
              </a:rPr>
              <a:t>최적화</a:t>
            </a:r>
            <a:endParaRPr sz="900">
              <a:latin typeface="함초롬바탕"/>
              <a:cs typeface="함초롬바탕"/>
            </a:endParaRPr>
          </a:p>
        </p:txBody>
      </p:sp>
      <p:grpSp>
        <p:nvGrpSpPr>
          <p:cNvPr id="30" name="object 30"/>
          <p:cNvGrpSpPr/>
          <p:nvPr/>
        </p:nvGrpSpPr>
        <p:grpSpPr>
          <a:xfrm>
            <a:off x="3479180" y="4661929"/>
            <a:ext cx="92075" cy="455295"/>
            <a:chOff x="3479180" y="4661929"/>
            <a:chExt cx="92075" cy="455295"/>
          </a:xfrm>
        </p:grpSpPr>
        <p:pic>
          <p:nvPicPr>
            <p:cNvPr id="31" name="object 31"/>
            <p:cNvPicPr/>
            <p:nvPr/>
          </p:nvPicPr>
          <p:blipFill>
            <a:blip r:embed="rId6" cstate="print"/>
            <a:stretch>
              <a:fillRect/>
            </a:stretch>
          </p:blipFill>
          <p:spPr>
            <a:xfrm>
              <a:off x="3479180" y="4661929"/>
              <a:ext cx="92075" cy="104775"/>
            </a:xfrm>
            <a:prstGeom prst="rect">
              <a:avLst/>
            </a:prstGeom>
          </p:spPr>
        </p:pic>
        <p:pic>
          <p:nvPicPr>
            <p:cNvPr id="32" name="object 32"/>
            <p:cNvPicPr/>
            <p:nvPr/>
          </p:nvPicPr>
          <p:blipFill>
            <a:blip r:embed="rId6" cstate="print"/>
            <a:stretch>
              <a:fillRect/>
            </a:stretch>
          </p:blipFill>
          <p:spPr>
            <a:xfrm>
              <a:off x="3479180" y="5012449"/>
              <a:ext cx="92075" cy="104775"/>
            </a:xfrm>
            <a:prstGeom prst="rect">
              <a:avLst/>
            </a:prstGeom>
          </p:spPr>
        </p:pic>
      </p:grpSp>
      <p:sp>
        <p:nvSpPr>
          <p:cNvPr id="33" name="object 33"/>
          <p:cNvSpPr txBox="1"/>
          <p:nvPr/>
        </p:nvSpPr>
        <p:spPr>
          <a:xfrm>
            <a:off x="3355101" y="4592079"/>
            <a:ext cx="1013460" cy="863600"/>
          </a:xfrm>
          <a:prstGeom prst="rect">
            <a:avLst/>
          </a:prstGeom>
        </p:spPr>
        <p:txBody>
          <a:bodyPr vert="horz" wrap="square" lIns="0" tIns="50800" rIns="0" bIns="0" rtlCol="0">
            <a:spAutoFit/>
          </a:bodyPr>
          <a:lstStyle/>
          <a:p>
            <a:pPr marL="220979" indent="-208915">
              <a:lnSpc>
                <a:spcPct val="100000"/>
              </a:lnSpc>
              <a:spcBef>
                <a:spcPts val="400"/>
              </a:spcBef>
              <a:buFont typeface="Arial"/>
              <a:buChar char="•"/>
              <a:tabLst>
                <a:tab pos="220979" algn="l"/>
                <a:tab pos="221615" algn="l"/>
              </a:tabLst>
            </a:pPr>
            <a:r>
              <a:rPr sz="900" spc="-60" dirty="0">
                <a:latin typeface="함초롬바탕"/>
                <a:cs typeface="함초롬바탕"/>
              </a:rPr>
              <a:t>산</a:t>
            </a:r>
            <a:r>
              <a:rPr sz="900" spc="-155" dirty="0">
                <a:latin typeface="함초롬바탕"/>
                <a:cs typeface="함초롬바탕"/>
              </a:rPr>
              <a:t> </a:t>
            </a:r>
            <a:r>
              <a:rPr sz="900" spc="-85" dirty="0">
                <a:latin typeface="함초롬바탕"/>
                <a:cs typeface="함초롬바탕"/>
              </a:rPr>
              <a:t>데이터</a:t>
            </a:r>
            <a:r>
              <a:rPr sz="900" spc="-150" dirty="0">
                <a:latin typeface="함초롬바탕"/>
                <a:cs typeface="함초롬바탕"/>
              </a:rPr>
              <a:t> </a:t>
            </a:r>
            <a:r>
              <a:rPr sz="900" spc="-25" dirty="0">
                <a:latin typeface="함초롬바탕"/>
                <a:cs typeface="함초롬바탕"/>
              </a:rPr>
              <a:t>분석</a:t>
            </a:r>
            <a:endParaRPr sz="900">
              <a:latin typeface="함초롬바탕"/>
              <a:cs typeface="함초롬바탕"/>
            </a:endParaRPr>
          </a:p>
          <a:p>
            <a:pPr marL="120650" indent="-108585">
              <a:lnSpc>
                <a:spcPct val="100000"/>
              </a:lnSpc>
              <a:spcBef>
                <a:spcPts val="300"/>
              </a:spcBef>
              <a:buFont typeface="Arial"/>
              <a:buChar char="•"/>
              <a:tabLst>
                <a:tab pos="121285" algn="l"/>
              </a:tabLst>
            </a:pPr>
            <a:r>
              <a:rPr sz="900" spc="-80" dirty="0">
                <a:latin typeface="함초롬바탕"/>
                <a:cs typeface="함초롬바탕"/>
              </a:rPr>
              <a:t>품질</a:t>
            </a:r>
            <a:r>
              <a:rPr sz="900" spc="-155" dirty="0">
                <a:latin typeface="함초롬바탕"/>
                <a:cs typeface="함초롬바탕"/>
              </a:rPr>
              <a:t> </a:t>
            </a:r>
            <a:r>
              <a:rPr sz="900" spc="-60" dirty="0">
                <a:latin typeface="함초롬바탕"/>
                <a:cs typeface="함초롬바탕"/>
              </a:rPr>
              <a:t>및</a:t>
            </a:r>
            <a:r>
              <a:rPr sz="900" spc="-140" dirty="0">
                <a:latin typeface="함초롬바탕"/>
                <a:cs typeface="함초롬바탕"/>
              </a:rPr>
              <a:t> </a:t>
            </a:r>
            <a:r>
              <a:rPr sz="900" spc="-80" dirty="0">
                <a:latin typeface="함초롬바탕"/>
                <a:cs typeface="함초롬바탕"/>
              </a:rPr>
              <a:t>수율</a:t>
            </a:r>
            <a:r>
              <a:rPr sz="900" spc="-155" dirty="0">
                <a:latin typeface="함초롬바탕"/>
                <a:cs typeface="함초롬바탕"/>
              </a:rPr>
              <a:t> </a:t>
            </a:r>
            <a:r>
              <a:rPr sz="900" spc="-25" dirty="0">
                <a:latin typeface="함초롬바탕"/>
                <a:cs typeface="함초롬바탕"/>
              </a:rPr>
              <a:t>예측</a:t>
            </a:r>
            <a:endParaRPr sz="900">
              <a:latin typeface="함초롬바탕"/>
              <a:cs typeface="함초롬바탕"/>
            </a:endParaRPr>
          </a:p>
          <a:p>
            <a:pPr marL="220979" indent="-208915">
              <a:lnSpc>
                <a:spcPct val="100000"/>
              </a:lnSpc>
              <a:spcBef>
                <a:spcPts val="300"/>
              </a:spcBef>
              <a:buFont typeface="Arial"/>
              <a:buChar char="•"/>
              <a:tabLst>
                <a:tab pos="220979" algn="l"/>
                <a:tab pos="221615" algn="l"/>
              </a:tabLst>
            </a:pPr>
            <a:r>
              <a:rPr sz="900" spc="-60" dirty="0">
                <a:latin typeface="함초롬바탕"/>
                <a:cs typeface="함초롬바탕"/>
              </a:rPr>
              <a:t>산</a:t>
            </a:r>
            <a:r>
              <a:rPr sz="900" spc="-145" dirty="0">
                <a:latin typeface="함초롬바탕"/>
                <a:cs typeface="함초롬바탕"/>
              </a:rPr>
              <a:t> </a:t>
            </a:r>
            <a:r>
              <a:rPr sz="900" spc="-80" dirty="0">
                <a:latin typeface="함초롬바탕"/>
                <a:cs typeface="함초롬바탕"/>
              </a:rPr>
              <a:t>물량</a:t>
            </a:r>
            <a:r>
              <a:rPr sz="900" spc="-80" dirty="0">
                <a:latin typeface="함초롬돋움"/>
                <a:cs typeface="함초롬돋움"/>
              </a:rPr>
              <a:t>/</a:t>
            </a:r>
            <a:r>
              <a:rPr sz="900" spc="-80" dirty="0">
                <a:latin typeface="함초롬바탕"/>
                <a:cs typeface="함초롬바탕"/>
              </a:rPr>
              <a:t>납기</a:t>
            </a:r>
            <a:r>
              <a:rPr sz="900" spc="-150" dirty="0">
                <a:latin typeface="함초롬바탕"/>
                <a:cs typeface="함초롬바탕"/>
              </a:rPr>
              <a:t> </a:t>
            </a:r>
            <a:r>
              <a:rPr sz="900" spc="-35" dirty="0">
                <a:latin typeface="함초롬바탕"/>
                <a:cs typeface="함초롬바탕"/>
              </a:rPr>
              <a:t>관리</a:t>
            </a:r>
            <a:endParaRPr sz="900">
              <a:latin typeface="함초롬바탕"/>
              <a:cs typeface="함초롬바탕"/>
            </a:endParaRPr>
          </a:p>
          <a:p>
            <a:pPr marL="120650" marR="62865" indent="-108585">
              <a:lnSpc>
                <a:spcPct val="100000"/>
              </a:lnSpc>
              <a:spcBef>
                <a:spcPts val="300"/>
              </a:spcBef>
              <a:buFont typeface="Arial"/>
              <a:buChar char="•"/>
              <a:tabLst>
                <a:tab pos="121285" algn="l"/>
              </a:tabLst>
            </a:pPr>
            <a:r>
              <a:rPr sz="900" spc="-90" dirty="0">
                <a:latin typeface="함초롬바탕"/>
                <a:cs typeface="함초롬바탕"/>
              </a:rPr>
              <a:t>자동화된</a:t>
            </a:r>
            <a:r>
              <a:rPr sz="900" spc="-145" dirty="0">
                <a:latin typeface="함초롬바탕"/>
                <a:cs typeface="함초롬바탕"/>
              </a:rPr>
              <a:t> </a:t>
            </a:r>
            <a:r>
              <a:rPr sz="900" spc="-85" dirty="0">
                <a:latin typeface="함초롬바탕"/>
                <a:cs typeface="함초롬바탕"/>
              </a:rPr>
              <a:t>유틸리티</a:t>
            </a:r>
            <a:r>
              <a:rPr sz="900" spc="500" dirty="0">
                <a:latin typeface="함초롬바탕"/>
                <a:cs typeface="함초롬바탕"/>
              </a:rPr>
              <a:t> </a:t>
            </a:r>
            <a:r>
              <a:rPr sz="900" spc="-80" dirty="0">
                <a:latin typeface="함초롬바탕"/>
                <a:cs typeface="함초롬바탕"/>
              </a:rPr>
              <a:t>비용</a:t>
            </a:r>
            <a:r>
              <a:rPr sz="900" spc="-150" dirty="0">
                <a:latin typeface="함초롬바탕"/>
                <a:cs typeface="함초롬바탕"/>
              </a:rPr>
              <a:t> </a:t>
            </a:r>
            <a:r>
              <a:rPr sz="900" spc="-25" dirty="0">
                <a:latin typeface="함초롬바탕"/>
                <a:cs typeface="함초롬바탕"/>
              </a:rPr>
              <a:t>관리</a:t>
            </a:r>
            <a:endParaRPr sz="900">
              <a:latin typeface="함초롬바탕"/>
              <a:cs typeface="함초롬바탕"/>
            </a:endParaRPr>
          </a:p>
        </p:txBody>
      </p:sp>
      <p:pic>
        <p:nvPicPr>
          <p:cNvPr id="34" name="object 34"/>
          <p:cNvPicPr/>
          <p:nvPr/>
        </p:nvPicPr>
        <p:blipFill>
          <a:blip r:embed="rId6" cstate="print"/>
          <a:stretch>
            <a:fillRect/>
          </a:stretch>
        </p:blipFill>
        <p:spPr>
          <a:xfrm>
            <a:off x="5254560" y="4837188"/>
            <a:ext cx="92075" cy="104775"/>
          </a:xfrm>
          <a:prstGeom prst="rect">
            <a:avLst/>
          </a:prstGeom>
        </p:spPr>
      </p:pic>
      <p:sp>
        <p:nvSpPr>
          <p:cNvPr id="35" name="object 35"/>
          <p:cNvSpPr txBox="1"/>
          <p:nvPr/>
        </p:nvSpPr>
        <p:spPr>
          <a:xfrm>
            <a:off x="4571211" y="4592079"/>
            <a:ext cx="1174750" cy="726440"/>
          </a:xfrm>
          <a:prstGeom prst="rect">
            <a:avLst/>
          </a:prstGeom>
        </p:spPr>
        <p:txBody>
          <a:bodyPr vert="horz" wrap="square" lIns="0" tIns="50800" rIns="0" bIns="0" rtlCol="0">
            <a:spAutoFit/>
          </a:bodyPr>
          <a:lstStyle/>
          <a:p>
            <a:pPr marL="120650" indent="-108585">
              <a:lnSpc>
                <a:spcPct val="100000"/>
              </a:lnSpc>
              <a:spcBef>
                <a:spcPts val="400"/>
              </a:spcBef>
              <a:buFont typeface="Arial"/>
              <a:buChar char="•"/>
              <a:tabLst>
                <a:tab pos="121285" algn="l"/>
              </a:tabLst>
            </a:pPr>
            <a:r>
              <a:rPr sz="900" spc="-85" dirty="0">
                <a:latin typeface="함초롬바탕"/>
                <a:cs typeface="함초롬바탕"/>
              </a:rPr>
              <a:t>실시간</a:t>
            </a:r>
            <a:r>
              <a:rPr sz="900" spc="-150" dirty="0">
                <a:latin typeface="함초롬바탕"/>
                <a:cs typeface="함초롬바탕"/>
              </a:rPr>
              <a:t> </a:t>
            </a:r>
            <a:r>
              <a:rPr sz="900" spc="-85" dirty="0">
                <a:latin typeface="함초롬바탕"/>
                <a:cs typeface="함초롬바탕"/>
              </a:rPr>
              <a:t>공급망</a:t>
            </a:r>
            <a:r>
              <a:rPr sz="900" spc="-155" dirty="0">
                <a:latin typeface="함초롬바탕"/>
                <a:cs typeface="함초롬바탕"/>
              </a:rPr>
              <a:t> </a:t>
            </a:r>
            <a:r>
              <a:rPr sz="900" spc="-60" dirty="0">
                <a:latin typeface="함초롬바탕"/>
                <a:cs typeface="함초롬바탕"/>
              </a:rPr>
              <a:t>모니터링</a:t>
            </a:r>
            <a:endParaRPr sz="900">
              <a:latin typeface="함초롬바탕"/>
              <a:cs typeface="함초롬바탕"/>
            </a:endParaRPr>
          </a:p>
          <a:p>
            <a:pPr marL="120650" indent="-108585">
              <a:lnSpc>
                <a:spcPct val="100000"/>
              </a:lnSpc>
              <a:spcBef>
                <a:spcPts val="300"/>
              </a:spcBef>
              <a:buFont typeface="Arial"/>
              <a:buChar char="•"/>
              <a:tabLst>
                <a:tab pos="121285" algn="l"/>
              </a:tabLst>
            </a:pPr>
            <a:r>
              <a:rPr sz="900" spc="-80" dirty="0">
                <a:latin typeface="함초롬바탕"/>
                <a:cs typeface="함초롬바탕"/>
              </a:rPr>
              <a:t>수요</a:t>
            </a:r>
            <a:r>
              <a:rPr sz="900" spc="-165" dirty="0">
                <a:latin typeface="함초롬바탕"/>
                <a:cs typeface="함초롬바탕"/>
              </a:rPr>
              <a:t> </a:t>
            </a:r>
            <a:r>
              <a:rPr sz="900" spc="-80" dirty="0">
                <a:latin typeface="함초롬바탕"/>
                <a:cs typeface="함초롬바탕"/>
              </a:rPr>
              <a:t>예측</a:t>
            </a:r>
            <a:r>
              <a:rPr sz="900" spc="-165" dirty="0">
                <a:latin typeface="함초롬바탕"/>
                <a:cs typeface="함초롬바탕"/>
              </a:rPr>
              <a:t> </a:t>
            </a:r>
            <a:r>
              <a:rPr sz="900" dirty="0">
                <a:latin typeface="함초롬바탕"/>
                <a:cs typeface="함초롬바탕"/>
              </a:rPr>
              <a:t>및</a:t>
            </a:r>
            <a:r>
              <a:rPr sz="900" spc="175" dirty="0">
                <a:latin typeface="함초롬바탕"/>
                <a:cs typeface="함초롬바탕"/>
              </a:rPr>
              <a:t>  </a:t>
            </a:r>
            <a:r>
              <a:rPr sz="900" spc="-60" dirty="0">
                <a:latin typeface="함초롬바탕"/>
                <a:cs typeface="함초롬바탕"/>
              </a:rPr>
              <a:t>산</a:t>
            </a:r>
            <a:r>
              <a:rPr sz="900" spc="-160" dirty="0">
                <a:latin typeface="함초롬바탕"/>
                <a:cs typeface="함초롬바탕"/>
              </a:rPr>
              <a:t> </a:t>
            </a:r>
            <a:r>
              <a:rPr sz="900" spc="-25" dirty="0">
                <a:latin typeface="함초롬바탕"/>
                <a:cs typeface="함초롬바탕"/>
              </a:rPr>
              <a:t>계획</a:t>
            </a:r>
            <a:endParaRPr sz="900">
              <a:latin typeface="함초롬바탕"/>
              <a:cs typeface="함초롬바탕"/>
            </a:endParaRPr>
          </a:p>
          <a:p>
            <a:pPr marL="120650" indent="-108585">
              <a:lnSpc>
                <a:spcPct val="100000"/>
              </a:lnSpc>
              <a:spcBef>
                <a:spcPts val="300"/>
              </a:spcBef>
              <a:buFont typeface="Arial"/>
              <a:buChar char="•"/>
              <a:tabLst>
                <a:tab pos="121285" algn="l"/>
              </a:tabLst>
            </a:pPr>
            <a:r>
              <a:rPr sz="900" spc="-80" dirty="0">
                <a:latin typeface="함초롬바탕"/>
                <a:cs typeface="함초롬바탕"/>
              </a:rPr>
              <a:t>재고</a:t>
            </a:r>
            <a:r>
              <a:rPr sz="900" spc="-150" dirty="0">
                <a:latin typeface="함초롬바탕"/>
                <a:cs typeface="함초롬바탕"/>
              </a:rPr>
              <a:t> </a:t>
            </a:r>
            <a:r>
              <a:rPr sz="900" spc="-80" dirty="0">
                <a:latin typeface="함초롬바탕"/>
                <a:cs typeface="함초롬바탕"/>
              </a:rPr>
              <a:t>관리</a:t>
            </a:r>
            <a:r>
              <a:rPr sz="900" spc="-150" dirty="0">
                <a:latin typeface="함초롬바탕"/>
                <a:cs typeface="함초롬바탕"/>
              </a:rPr>
              <a:t> </a:t>
            </a:r>
            <a:r>
              <a:rPr sz="900" spc="-25" dirty="0">
                <a:latin typeface="함초롬바탕"/>
                <a:cs typeface="함초롬바탕"/>
              </a:rPr>
              <a:t>효율화</a:t>
            </a:r>
            <a:endParaRPr sz="900">
              <a:latin typeface="함초롬바탕"/>
              <a:cs typeface="함초롬바탕"/>
            </a:endParaRPr>
          </a:p>
          <a:p>
            <a:pPr marL="120650" indent="-108585">
              <a:lnSpc>
                <a:spcPct val="100000"/>
              </a:lnSpc>
              <a:spcBef>
                <a:spcPts val="300"/>
              </a:spcBef>
              <a:buFont typeface="Arial"/>
              <a:buChar char="•"/>
              <a:tabLst>
                <a:tab pos="121285" algn="l"/>
              </a:tabLst>
            </a:pPr>
            <a:r>
              <a:rPr sz="900" spc="-80" dirty="0">
                <a:latin typeface="함초롬바탕"/>
                <a:cs typeface="함초롬바탕"/>
              </a:rPr>
              <a:t>물류</a:t>
            </a:r>
            <a:r>
              <a:rPr sz="900" spc="-150" dirty="0">
                <a:latin typeface="함초롬바탕"/>
                <a:cs typeface="함초롬바탕"/>
              </a:rPr>
              <a:t> </a:t>
            </a:r>
            <a:r>
              <a:rPr sz="900" spc="-25" dirty="0">
                <a:latin typeface="함초롬바탕"/>
                <a:cs typeface="함초롬바탕"/>
              </a:rPr>
              <a:t>자동화</a:t>
            </a:r>
            <a:endParaRPr sz="900">
              <a:latin typeface="함초롬바탕"/>
              <a:cs typeface="함초롬바탕"/>
            </a:endParaRPr>
          </a:p>
        </p:txBody>
      </p:sp>
      <p:grpSp>
        <p:nvGrpSpPr>
          <p:cNvPr id="36" name="object 36"/>
          <p:cNvGrpSpPr/>
          <p:nvPr/>
        </p:nvGrpSpPr>
        <p:grpSpPr>
          <a:xfrm>
            <a:off x="6057078" y="5324867"/>
            <a:ext cx="311785" cy="104775"/>
            <a:chOff x="6057078" y="5324867"/>
            <a:chExt cx="311785" cy="104775"/>
          </a:xfrm>
        </p:grpSpPr>
        <p:pic>
          <p:nvPicPr>
            <p:cNvPr id="37" name="object 37"/>
            <p:cNvPicPr/>
            <p:nvPr/>
          </p:nvPicPr>
          <p:blipFill>
            <a:blip r:embed="rId7" cstate="print"/>
            <a:stretch>
              <a:fillRect/>
            </a:stretch>
          </p:blipFill>
          <p:spPr>
            <a:xfrm>
              <a:off x="6057078" y="5324867"/>
              <a:ext cx="98425" cy="104775"/>
            </a:xfrm>
            <a:prstGeom prst="rect">
              <a:avLst/>
            </a:prstGeom>
          </p:spPr>
        </p:pic>
        <p:pic>
          <p:nvPicPr>
            <p:cNvPr id="38" name="object 38"/>
            <p:cNvPicPr/>
            <p:nvPr/>
          </p:nvPicPr>
          <p:blipFill>
            <a:blip r:embed="rId6" cstate="print"/>
            <a:stretch>
              <a:fillRect/>
            </a:stretch>
          </p:blipFill>
          <p:spPr>
            <a:xfrm>
              <a:off x="6276534" y="5324867"/>
              <a:ext cx="92075" cy="104775"/>
            </a:xfrm>
            <a:prstGeom prst="rect">
              <a:avLst/>
            </a:prstGeom>
          </p:spPr>
        </p:pic>
      </p:grpSp>
      <p:sp>
        <p:nvSpPr>
          <p:cNvPr id="39" name="object 39"/>
          <p:cNvSpPr txBox="1"/>
          <p:nvPr/>
        </p:nvSpPr>
        <p:spPr>
          <a:xfrm>
            <a:off x="5832414" y="4592079"/>
            <a:ext cx="1123950" cy="863600"/>
          </a:xfrm>
          <a:prstGeom prst="rect">
            <a:avLst/>
          </a:prstGeom>
        </p:spPr>
        <p:txBody>
          <a:bodyPr vert="horz" wrap="square" lIns="0" tIns="50800" rIns="0" bIns="0" rtlCol="0">
            <a:spAutoFit/>
          </a:bodyPr>
          <a:lstStyle/>
          <a:p>
            <a:pPr marL="120650" indent="-108585">
              <a:lnSpc>
                <a:spcPct val="100000"/>
              </a:lnSpc>
              <a:spcBef>
                <a:spcPts val="400"/>
              </a:spcBef>
              <a:buFont typeface="Arial"/>
              <a:buChar char="•"/>
              <a:tabLst>
                <a:tab pos="121285" algn="l"/>
              </a:tabLst>
            </a:pPr>
            <a:r>
              <a:rPr sz="900" spc="-90" dirty="0">
                <a:latin typeface="함초롬바탕"/>
                <a:cs typeface="함초롬바탕"/>
              </a:rPr>
              <a:t>프로세스</a:t>
            </a:r>
            <a:r>
              <a:rPr sz="900" spc="-145" dirty="0">
                <a:latin typeface="함초롬바탕"/>
                <a:cs typeface="함초롬바탕"/>
              </a:rPr>
              <a:t> </a:t>
            </a:r>
            <a:r>
              <a:rPr sz="900" spc="-55" dirty="0">
                <a:latin typeface="함초롬바탕"/>
                <a:cs typeface="함초롬바탕"/>
              </a:rPr>
              <a:t>자동화</a:t>
            </a:r>
            <a:r>
              <a:rPr sz="900" spc="-55" dirty="0">
                <a:latin typeface="함초롬돋움"/>
                <a:cs typeface="함초롬돋움"/>
              </a:rPr>
              <a:t>(RPA)</a:t>
            </a:r>
            <a:endParaRPr sz="900">
              <a:latin typeface="함초롬돋움"/>
              <a:cs typeface="함초롬돋움"/>
            </a:endParaRPr>
          </a:p>
          <a:p>
            <a:pPr marL="120650" marR="31750" indent="-108585">
              <a:lnSpc>
                <a:spcPct val="100000"/>
              </a:lnSpc>
              <a:spcBef>
                <a:spcPts val="300"/>
              </a:spcBef>
              <a:buFont typeface="Arial"/>
              <a:buChar char="•"/>
              <a:tabLst>
                <a:tab pos="121285" algn="l"/>
              </a:tabLst>
            </a:pPr>
            <a:r>
              <a:rPr sz="900" spc="-85" dirty="0">
                <a:latin typeface="함초롬바탕"/>
                <a:cs typeface="함초롬바탕"/>
              </a:rPr>
              <a:t>실시간</a:t>
            </a:r>
            <a:r>
              <a:rPr sz="900" spc="-150" dirty="0">
                <a:latin typeface="함초롬바탕"/>
                <a:cs typeface="함초롬바탕"/>
              </a:rPr>
              <a:t> </a:t>
            </a:r>
            <a:r>
              <a:rPr sz="900" spc="-85" dirty="0">
                <a:latin typeface="함초롬바탕"/>
                <a:cs typeface="함초롬바탕"/>
              </a:rPr>
              <a:t>데이터</a:t>
            </a:r>
            <a:r>
              <a:rPr sz="900" spc="-160" dirty="0">
                <a:latin typeface="함초롬바탕"/>
                <a:cs typeface="함초롬바탕"/>
              </a:rPr>
              <a:t> </a:t>
            </a:r>
            <a:r>
              <a:rPr sz="900" spc="-80" dirty="0">
                <a:latin typeface="함초롬바탕"/>
                <a:cs typeface="함초롬바탕"/>
              </a:rPr>
              <a:t>수집</a:t>
            </a:r>
            <a:r>
              <a:rPr sz="900" spc="-145" dirty="0">
                <a:latin typeface="함초롬바탕"/>
                <a:cs typeface="함초롬바탕"/>
              </a:rPr>
              <a:t> </a:t>
            </a:r>
            <a:r>
              <a:rPr sz="900" spc="-50" dirty="0">
                <a:latin typeface="함초롬바탕"/>
                <a:cs typeface="함초롬바탕"/>
              </a:rPr>
              <a:t>및 </a:t>
            </a:r>
            <a:r>
              <a:rPr sz="900" spc="-25" dirty="0">
                <a:latin typeface="함초롬바탕"/>
                <a:cs typeface="함초롬바탕"/>
              </a:rPr>
              <a:t>분석</a:t>
            </a:r>
            <a:endParaRPr sz="900">
              <a:latin typeface="함초롬바탕"/>
              <a:cs typeface="함초롬바탕"/>
            </a:endParaRPr>
          </a:p>
          <a:p>
            <a:pPr marL="120650" indent="-108585">
              <a:lnSpc>
                <a:spcPct val="100000"/>
              </a:lnSpc>
              <a:spcBef>
                <a:spcPts val="300"/>
              </a:spcBef>
              <a:buFont typeface="Arial"/>
              <a:buChar char="•"/>
              <a:tabLst>
                <a:tab pos="121285" algn="l"/>
              </a:tabLst>
            </a:pPr>
            <a:r>
              <a:rPr sz="900" spc="-80" dirty="0">
                <a:latin typeface="함초롬바탕"/>
                <a:cs typeface="함초롬바탕"/>
              </a:rPr>
              <a:t>설비</a:t>
            </a:r>
            <a:r>
              <a:rPr sz="900" spc="-150" dirty="0">
                <a:latin typeface="함초롬바탕"/>
                <a:cs typeface="함초롬바탕"/>
              </a:rPr>
              <a:t> </a:t>
            </a:r>
            <a:r>
              <a:rPr sz="900" spc="-80" dirty="0">
                <a:latin typeface="함초롬바탕"/>
                <a:cs typeface="함초롬바탕"/>
              </a:rPr>
              <a:t>예지</a:t>
            </a:r>
            <a:r>
              <a:rPr sz="900" spc="-150" dirty="0">
                <a:latin typeface="함초롬바탕"/>
                <a:cs typeface="함초롬바탕"/>
              </a:rPr>
              <a:t> </a:t>
            </a:r>
            <a:r>
              <a:rPr sz="900" spc="-25" dirty="0">
                <a:latin typeface="함초롬바탕"/>
                <a:cs typeface="함초롬바탕"/>
              </a:rPr>
              <a:t>보전</a:t>
            </a:r>
            <a:endParaRPr sz="900">
              <a:latin typeface="함초롬바탕"/>
              <a:cs typeface="함초롬바탕"/>
            </a:endParaRPr>
          </a:p>
          <a:p>
            <a:pPr marL="120650" indent="-108585">
              <a:lnSpc>
                <a:spcPct val="100000"/>
              </a:lnSpc>
              <a:spcBef>
                <a:spcPts val="300"/>
              </a:spcBef>
              <a:buFont typeface="Arial"/>
              <a:buChar char="•"/>
              <a:tabLst>
                <a:tab pos="121285" algn="l"/>
              </a:tabLst>
            </a:pPr>
            <a:r>
              <a:rPr sz="900" spc="-80" dirty="0">
                <a:latin typeface="함초롬바탕"/>
                <a:cs typeface="함초롬바탕"/>
              </a:rPr>
              <a:t>이</a:t>
            </a:r>
            <a:r>
              <a:rPr sz="900" spc="-155" dirty="0">
                <a:latin typeface="함초롬바탕"/>
                <a:cs typeface="함초롬바탕"/>
              </a:rPr>
              <a:t> </a:t>
            </a:r>
            <a:r>
              <a:rPr sz="900" spc="-80" dirty="0">
                <a:latin typeface="함초롬바탕"/>
                <a:cs typeface="함초롬바탕"/>
              </a:rPr>
              <a:t>발</a:t>
            </a:r>
            <a:r>
              <a:rPr sz="900" spc="-150" dirty="0">
                <a:latin typeface="함초롬바탕"/>
                <a:cs typeface="함초롬바탕"/>
              </a:rPr>
              <a:t> </a:t>
            </a:r>
            <a:r>
              <a:rPr sz="900" spc="-25" dirty="0">
                <a:latin typeface="함초롬바탕"/>
                <a:cs typeface="함초롬바탕"/>
              </a:rPr>
              <a:t>감지</a:t>
            </a:r>
            <a:endParaRPr sz="900">
              <a:latin typeface="함초롬바탕"/>
              <a:cs typeface="함초롬바탕"/>
            </a:endParaRPr>
          </a:p>
        </p:txBody>
      </p:sp>
      <p:grpSp>
        <p:nvGrpSpPr>
          <p:cNvPr id="40" name="object 40"/>
          <p:cNvGrpSpPr/>
          <p:nvPr/>
        </p:nvGrpSpPr>
        <p:grpSpPr>
          <a:xfrm>
            <a:off x="719137" y="8191938"/>
            <a:ext cx="6340475" cy="1466850"/>
            <a:chOff x="719137" y="8191938"/>
            <a:chExt cx="6340475" cy="1466850"/>
          </a:xfrm>
        </p:grpSpPr>
        <p:sp>
          <p:nvSpPr>
            <p:cNvPr id="41" name="object 41"/>
            <p:cNvSpPr/>
            <p:nvPr/>
          </p:nvSpPr>
          <p:spPr>
            <a:xfrm>
              <a:off x="719137" y="8325650"/>
              <a:ext cx="6337300" cy="1332865"/>
            </a:xfrm>
            <a:custGeom>
              <a:avLst/>
              <a:gdLst/>
              <a:ahLst/>
              <a:cxnLst/>
              <a:rect l="l" t="t" r="r" b="b"/>
              <a:pathLst>
                <a:path w="6337300" h="1332865">
                  <a:moveTo>
                    <a:pt x="6337300" y="0"/>
                  </a:moveTo>
                  <a:lnTo>
                    <a:pt x="0" y="0"/>
                  </a:lnTo>
                  <a:lnTo>
                    <a:pt x="0" y="1332699"/>
                  </a:lnTo>
                  <a:lnTo>
                    <a:pt x="6337300" y="1332699"/>
                  </a:lnTo>
                  <a:lnTo>
                    <a:pt x="6337300" y="0"/>
                  </a:lnTo>
                  <a:close/>
                </a:path>
              </a:pathLst>
            </a:custGeom>
            <a:solidFill>
              <a:srgbClr val="F1F1F1"/>
            </a:solidFill>
          </p:spPr>
          <p:txBody>
            <a:bodyPr wrap="square" lIns="0" tIns="0" rIns="0" bIns="0" rtlCol="0"/>
            <a:lstStyle/>
            <a:p>
              <a:endParaRPr/>
            </a:p>
          </p:txBody>
        </p:sp>
        <p:sp>
          <p:nvSpPr>
            <p:cNvPr id="42" name="object 42"/>
            <p:cNvSpPr/>
            <p:nvPr/>
          </p:nvSpPr>
          <p:spPr>
            <a:xfrm>
              <a:off x="731837" y="8343887"/>
              <a:ext cx="6327775" cy="864869"/>
            </a:xfrm>
            <a:custGeom>
              <a:avLst/>
              <a:gdLst/>
              <a:ahLst/>
              <a:cxnLst/>
              <a:rect l="l" t="t" r="r" b="b"/>
              <a:pathLst>
                <a:path w="6327775" h="864870">
                  <a:moveTo>
                    <a:pt x="2508999" y="0"/>
                  </a:moveTo>
                  <a:lnTo>
                    <a:pt x="0" y="0"/>
                  </a:lnTo>
                  <a:lnTo>
                    <a:pt x="0" y="864362"/>
                  </a:lnTo>
                  <a:lnTo>
                    <a:pt x="2508999" y="864362"/>
                  </a:lnTo>
                  <a:lnTo>
                    <a:pt x="2508999" y="0"/>
                  </a:lnTo>
                  <a:close/>
                </a:path>
                <a:path w="6327775" h="864870">
                  <a:moveTo>
                    <a:pt x="6327457" y="71120"/>
                  </a:moveTo>
                  <a:lnTo>
                    <a:pt x="3758730" y="71120"/>
                  </a:lnTo>
                  <a:lnTo>
                    <a:pt x="3758730" y="701802"/>
                  </a:lnTo>
                  <a:lnTo>
                    <a:pt x="6327457" y="701802"/>
                  </a:lnTo>
                  <a:lnTo>
                    <a:pt x="6327457" y="71120"/>
                  </a:lnTo>
                  <a:close/>
                </a:path>
              </a:pathLst>
            </a:custGeom>
            <a:solidFill>
              <a:srgbClr val="F8DDE0"/>
            </a:solidFill>
          </p:spPr>
          <p:txBody>
            <a:bodyPr wrap="square" lIns="0" tIns="0" rIns="0" bIns="0" rtlCol="0"/>
            <a:lstStyle/>
            <a:p>
              <a:endParaRPr/>
            </a:p>
          </p:txBody>
        </p:sp>
        <p:sp>
          <p:nvSpPr>
            <p:cNvPr id="43" name="object 43"/>
            <p:cNvSpPr/>
            <p:nvPr/>
          </p:nvSpPr>
          <p:spPr>
            <a:xfrm>
              <a:off x="3219086" y="8198288"/>
              <a:ext cx="1339215" cy="288290"/>
            </a:xfrm>
            <a:custGeom>
              <a:avLst/>
              <a:gdLst/>
              <a:ahLst/>
              <a:cxnLst/>
              <a:rect l="l" t="t" r="r" b="b"/>
              <a:pathLst>
                <a:path w="1339214" h="288290">
                  <a:moveTo>
                    <a:pt x="1283970" y="0"/>
                  </a:moveTo>
                  <a:lnTo>
                    <a:pt x="0" y="0"/>
                  </a:lnTo>
                  <a:lnTo>
                    <a:pt x="55105" y="144005"/>
                  </a:lnTo>
                  <a:lnTo>
                    <a:pt x="0" y="287997"/>
                  </a:lnTo>
                  <a:lnTo>
                    <a:pt x="1283970" y="287997"/>
                  </a:lnTo>
                  <a:lnTo>
                    <a:pt x="1339088" y="144005"/>
                  </a:lnTo>
                  <a:lnTo>
                    <a:pt x="1283970" y="0"/>
                  </a:lnTo>
                  <a:close/>
                </a:path>
              </a:pathLst>
            </a:custGeom>
            <a:solidFill>
              <a:srgbClr val="DB526A"/>
            </a:solidFill>
          </p:spPr>
          <p:txBody>
            <a:bodyPr wrap="square" lIns="0" tIns="0" rIns="0" bIns="0" rtlCol="0"/>
            <a:lstStyle/>
            <a:p>
              <a:endParaRPr/>
            </a:p>
          </p:txBody>
        </p:sp>
        <p:sp>
          <p:nvSpPr>
            <p:cNvPr id="44" name="object 44"/>
            <p:cNvSpPr/>
            <p:nvPr/>
          </p:nvSpPr>
          <p:spPr>
            <a:xfrm>
              <a:off x="3219086" y="8198288"/>
              <a:ext cx="1339215" cy="288290"/>
            </a:xfrm>
            <a:custGeom>
              <a:avLst/>
              <a:gdLst/>
              <a:ahLst/>
              <a:cxnLst/>
              <a:rect l="l" t="t" r="r" b="b"/>
              <a:pathLst>
                <a:path w="1339214" h="288290">
                  <a:moveTo>
                    <a:pt x="0" y="0"/>
                  </a:moveTo>
                  <a:lnTo>
                    <a:pt x="1283970" y="0"/>
                  </a:lnTo>
                  <a:lnTo>
                    <a:pt x="1339088" y="144005"/>
                  </a:lnTo>
                  <a:lnTo>
                    <a:pt x="1283970" y="287997"/>
                  </a:lnTo>
                  <a:lnTo>
                    <a:pt x="0" y="287997"/>
                  </a:lnTo>
                  <a:lnTo>
                    <a:pt x="55105" y="144005"/>
                  </a:lnTo>
                  <a:lnTo>
                    <a:pt x="0" y="0"/>
                  </a:lnTo>
                  <a:close/>
                </a:path>
              </a:pathLst>
            </a:custGeom>
            <a:ln w="12700">
              <a:solidFill>
                <a:srgbClr val="FFFFFF"/>
              </a:solidFill>
            </a:ln>
          </p:spPr>
          <p:txBody>
            <a:bodyPr wrap="square" lIns="0" tIns="0" rIns="0" bIns="0" rtlCol="0"/>
            <a:lstStyle/>
            <a:p>
              <a:endParaRPr/>
            </a:p>
          </p:txBody>
        </p:sp>
      </p:grpSp>
      <p:sp>
        <p:nvSpPr>
          <p:cNvPr id="45" name="object 45"/>
          <p:cNvSpPr txBox="1"/>
          <p:nvPr/>
        </p:nvSpPr>
        <p:spPr>
          <a:xfrm>
            <a:off x="706438" y="7976520"/>
            <a:ext cx="1730375" cy="177800"/>
          </a:xfrm>
          <a:prstGeom prst="rect">
            <a:avLst/>
          </a:prstGeom>
        </p:spPr>
        <p:txBody>
          <a:bodyPr vert="horz" wrap="square" lIns="0" tIns="12065" rIns="0" bIns="0" rtlCol="0">
            <a:spAutoFit/>
          </a:bodyPr>
          <a:lstStyle/>
          <a:p>
            <a:pPr marL="12700">
              <a:lnSpc>
                <a:spcPct val="100000"/>
              </a:lnSpc>
              <a:spcBef>
                <a:spcPts val="95"/>
              </a:spcBef>
            </a:pPr>
            <a:r>
              <a:rPr sz="1000" b="1" spc="-65" dirty="0">
                <a:solidFill>
                  <a:srgbClr val="DB526A"/>
                </a:solidFill>
                <a:latin typeface="함초롬바탕"/>
                <a:cs typeface="함초롬바탕"/>
              </a:rPr>
              <a:t>[물류</a:t>
            </a:r>
            <a:r>
              <a:rPr sz="1000" b="1" spc="-140" dirty="0">
                <a:solidFill>
                  <a:srgbClr val="DB526A"/>
                </a:solidFill>
                <a:latin typeface="함초롬바탕"/>
                <a:cs typeface="함초롬바탕"/>
              </a:rPr>
              <a:t> </a:t>
            </a:r>
            <a:r>
              <a:rPr sz="1000" b="1" spc="-95" dirty="0">
                <a:solidFill>
                  <a:srgbClr val="DB526A"/>
                </a:solidFill>
                <a:latin typeface="함초롬바탕"/>
                <a:cs typeface="함초롬바탕"/>
              </a:rPr>
              <a:t>산업</a:t>
            </a:r>
            <a:r>
              <a:rPr sz="1000" b="1" spc="-120" dirty="0">
                <a:solidFill>
                  <a:srgbClr val="DB526A"/>
                </a:solidFill>
                <a:latin typeface="함초롬바탕"/>
                <a:cs typeface="함초롬바탕"/>
              </a:rPr>
              <a:t> </a:t>
            </a:r>
            <a:r>
              <a:rPr sz="1000" b="1" spc="-105" dirty="0">
                <a:solidFill>
                  <a:srgbClr val="DB526A"/>
                </a:solidFill>
                <a:latin typeface="함초롬바탕"/>
                <a:cs typeface="함초롬바탕"/>
              </a:rPr>
              <a:t>밸류체인</a:t>
            </a:r>
            <a:r>
              <a:rPr sz="1000" b="1" spc="-110" dirty="0">
                <a:solidFill>
                  <a:srgbClr val="DB526A"/>
                </a:solidFill>
                <a:latin typeface="함초롬바탕"/>
                <a:cs typeface="함초롬바탕"/>
              </a:rPr>
              <a:t> </a:t>
            </a:r>
            <a:r>
              <a:rPr sz="1000" b="1" spc="-190" dirty="0">
                <a:solidFill>
                  <a:srgbClr val="DB526A"/>
                </a:solidFill>
                <a:latin typeface="함초롬바탕"/>
                <a:cs typeface="함초롬바탕"/>
              </a:rPr>
              <a:t>-</a:t>
            </a:r>
            <a:r>
              <a:rPr sz="1000" b="1" spc="-135" dirty="0">
                <a:solidFill>
                  <a:srgbClr val="DB526A"/>
                </a:solidFill>
                <a:latin typeface="함초롬바탕"/>
                <a:cs typeface="함초롬바탕"/>
              </a:rPr>
              <a:t> </a:t>
            </a:r>
            <a:r>
              <a:rPr sz="1000" b="1" dirty="0">
                <a:solidFill>
                  <a:srgbClr val="DB526A"/>
                </a:solidFill>
                <a:latin typeface="함초롬바탕"/>
                <a:cs typeface="함초롬바탕"/>
              </a:rPr>
              <a:t>AI</a:t>
            </a:r>
            <a:r>
              <a:rPr sz="1000" b="1" spc="-160" dirty="0">
                <a:solidFill>
                  <a:srgbClr val="DB526A"/>
                </a:solidFill>
                <a:latin typeface="함초롬바탕"/>
                <a:cs typeface="함초롬바탕"/>
              </a:rPr>
              <a:t> </a:t>
            </a:r>
            <a:r>
              <a:rPr sz="1000" b="1" spc="-95" dirty="0">
                <a:solidFill>
                  <a:srgbClr val="DB526A"/>
                </a:solidFill>
                <a:latin typeface="함초롬바탕"/>
                <a:cs typeface="함초롬바탕"/>
              </a:rPr>
              <a:t>적용</a:t>
            </a:r>
            <a:r>
              <a:rPr sz="1000" b="1" spc="-120" dirty="0">
                <a:solidFill>
                  <a:srgbClr val="DB526A"/>
                </a:solidFill>
                <a:latin typeface="함초롬바탕"/>
                <a:cs typeface="함초롬바탕"/>
              </a:rPr>
              <a:t> </a:t>
            </a:r>
            <a:r>
              <a:rPr sz="1000" b="1" spc="-75" dirty="0">
                <a:solidFill>
                  <a:srgbClr val="DB526A"/>
                </a:solidFill>
                <a:latin typeface="함초롬바탕"/>
                <a:cs typeface="함초롬바탕"/>
              </a:rPr>
              <a:t>예시]</a:t>
            </a:r>
            <a:endParaRPr sz="1000">
              <a:latin typeface="함초롬바탕"/>
              <a:cs typeface="함초롬바탕"/>
            </a:endParaRPr>
          </a:p>
        </p:txBody>
      </p:sp>
      <p:sp>
        <p:nvSpPr>
          <p:cNvPr id="46" name="object 46"/>
          <p:cNvSpPr txBox="1"/>
          <p:nvPr/>
        </p:nvSpPr>
        <p:spPr>
          <a:xfrm>
            <a:off x="3749883" y="8239673"/>
            <a:ext cx="275590" cy="193675"/>
          </a:xfrm>
          <a:prstGeom prst="rect">
            <a:avLst/>
          </a:prstGeom>
        </p:spPr>
        <p:txBody>
          <a:bodyPr vert="horz" wrap="square" lIns="0" tIns="12700" rIns="0" bIns="0" rtlCol="0">
            <a:spAutoFit/>
          </a:bodyPr>
          <a:lstStyle/>
          <a:p>
            <a:pPr marL="12700">
              <a:lnSpc>
                <a:spcPct val="100000"/>
              </a:lnSpc>
              <a:spcBef>
                <a:spcPts val="100"/>
              </a:spcBef>
            </a:pPr>
            <a:r>
              <a:rPr sz="1100" b="1" spc="-65" dirty="0">
                <a:solidFill>
                  <a:srgbClr val="FFFFFF"/>
                </a:solidFill>
                <a:latin typeface="함초롬바탕"/>
                <a:cs typeface="함초롬바탕"/>
              </a:rPr>
              <a:t>보관</a:t>
            </a:r>
            <a:endParaRPr sz="1100">
              <a:latin typeface="함초롬바탕"/>
              <a:cs typeface="함초롬바탕"/>
            </a:endParaRPr>
          </a:p>
        </p:txBody>
      </p:sp>
      <p:grpSp>
        <p:nvGrpSpPr>
          <p:cNvPr id="47" name="object 47"/>
          <p:cNvGrpSpPr/>
          <p:nvPr/>
        </p:nvGrpSpPr>
        <p:grpSpPr>
          <a:xfrm>
            <a:off x="1969330" y="8191938"/>
            <a:ext cx="1351915" cy="300990"/>
            <a:chOff x="1969330" y="8191938"/>
            <a:chExt cx="1351915" cy="300990"/>
          </a:xfrm>
        </p:grpSpPr>
        <p:sp>
          <p:nvSpPr>
            <p:cNvPr id="48" name="object 48"/>
            <p:cNvSpPr/>
            <p:nvPr/>
          </p:nvSpPr>
          <p:spPr>
            <a:xfrm>
              <a:off x="1975680" y="8198288"/>
              <a:ext cx="1339215" cy="288290"/>
            </a:xfrm>
            <a:custGeom>
              <a:avLst/>
              <a:gdLst/>
              <a:ahLst/>
              <a:cxnLst/>
              <a:rect l="l" t="t" r="r" b="b"/>
              <a:pathLst>
                <a:path w="1339214" h="288290">
                  <a:moveTo>
                    <a:pt x="1283982" y="0"/>
                  </a:moveTo>
                  <a:lnTo>
                    <a:pt x="0" y="0"/>
                  </a:lnTo>
                  <a:lnTo>
                    <a:pt x="55105" y="144005"/>
                  </a:lnTo>
                  <a:lnTo>
                    <a:pt x="0" y="287997"/>
                  </a:lnTo>
                  <a:lnTo>
                    <a:pt x="1283982" y="287997"/>
                  </a:lnTo>
                  <a:lnTo>
                    <a:pt x="1339088" y="144005"/>
                  </a:lnTo>
                  <a:lnTo>
                    <a:pt x="1283982" y="0"/>
                  </a:lnTo>
                  <a:close/>
                </a:path>
              </a:pathLst>
            </a:custGeom>
            <a:solidFill>
              <a:srgbClr val="DB526A"/>
            </a:solidFill>
          </p:spPr>
          <p:txBody>
            <a:bodyPr wrap="square" lIns="0" tIns="0" rIns="0" bIns="0" rtlCol="0"/>
            <a:lstStyle/>
            <a:p>
              <a:endParaRPr/>
            </a:p>
          </p:txBody>
        </p:sp>
        <p:sp>
          <p:nvSpPr>
            <p:cNvPr id="49" name="object 49"/>
            <p:cNvSpPr/>
            <p:nvPr/>
          </p:nvSpPr>
          <p:spPr>
            <a:xfrm>
              <a:off x="1975680" y="8198288"/>
              <a:ext cx="1339215" cy="288290"/>
            </a:xfrm>
            <a:custGeom>
              <a:avLst/>
              <a:gdLst/>
              <a:ahLst/>
              <a:cxnLst/>
              <a:rect l="l" t="t" r="r" b="b"/>
              <a:pathLst>
                <a:path w="1339214" h="288290">
                  <a:moveTo>
                    <a:pt x="0" y="0"/>
                  </a:moveTo>
                  <a:lnTo>
                    <a:pt x="1283982" y="0"/>
                  </a:lnTo>
                  <a:lnTo>
                    <a:pt x="1339088" y="144005"/>
                  </a:lnTo>
                  <a:lnTo>
                    <a:pt x="1283982" y="287997"/>
                  </a:lnTo>
                  <a:lnTo>
                    <a:pt x="0" y="287997"/>
                  </a:lnTo>
                  <a:lnTo>
                    <a:pt x="55105" y="144005"/>
                  </a:lnTo>
                  <a:lnTo>
                    <a:pt x="0" y="0"/>
                  </a:lnTo>
                  <a:close/>
                </a:path>
              </a:pathLst>
            </a:custGeom>
            <a:ln w="12700">
              <a:solidFill>
                <a:srgbClr val="FFFFFF"/>
              </a:solidFill>
            </a:ln>
          </p:spPr>
          <p:txBody>
            <a:bodyPr wrap="square" lIns="0" tIns="0" rIns="0" bIns="0" rtlCol="0"/>
            <a:lstStyle/>
            <a:p>
              <a:endParaRPr/>
            </a:p>
          </p:txBody>
        </p:sp>
      </p:grpSp>
      <p:sp>
        <p:nvSpPr>
          <p:cNvPr id="50" name="object 50"/>
          <p:cNvSpPr txBox="1"/>
          <p:nvPr/>
        </p:nvSpPr>
        <p:spPr>
          <a:xfrm>
            <a:off x="2506477" y="8239673"/>
            <a:ext cx="275590" cy="193675"/>
          </a:xfrm>
          <a:prstGeom prst="rect">
            <a:avLst/>
          </a:prstGeom>
        </p:spPr>
        <p:txBody>
          <a:bodyPr vert="horz" wrap="square" lIns="0" tIns="12700" rIns="0" bIns="0" rtlCol="0">
            <a:spAutoFit/>
          </a:bodyPr>
          <a:lstStyle/>
          <a:p>
            <a:pPr marL="12700">
              <a:lnSpc>
                <a:spcPct val="100000"/>
              </a:lnSpc>
              <a:spcBef>
                <a:spcPts val="100"/>
              </a:spcBef>
            </a:pPr>
            <a:r>
              <a:rPr sz="1100" b="1" spc="-65" dirty="0">
                <a:solidFill>
                  <a:srgbClr val="FFFFFF"/>
                </a:solidFill>
                <a:latin typeface="함초롬바탕"/>
                <a:cs typeface="함초롬바탕"/>
              </a:rPr>
              <a:t>검수</a:t>
            </a:r>
            <a:endParaRPr sz="1100">
              <a:latin typeface="함초롬바탕"/>
              <a:cs typeface="함초롬바탕"/>
            </a:endParaRPr>
          </a:p>
        </p:txBody>
      </p:sp>
      <p:grpSp>
        <p:nvGrpSpPr>
          <p:cNvPr id="51" name="object 51"/>
          <p:cNvGrpSpPr/>
          <p:nvPr/>
        </p:nvGrpSpPr>
        <p:grpSpPr>
          <a:xfrm>
            <a:off x="710142" y="8191938"/>
            <a:ext cx="5098415" cy="300990"/>
            <a:chOff x="710142" y="8191938"/>
            <a:chExt cx="5098415" cy="300990"/>
          </a:xfrm>
        </p:grpSpPr>
        <p:sp>
          <p:nvSpPr>
            <p:cNvPr id="52" name="object 52"/>
            <p:cNvSpPr/>
            <p:nvPr/>
          </p:nvSpPr>
          <p:spPr>
            <a:xfrm>
              <a:off x="4462496" y="8198288"/>
              <a:ext cx="1339215" cy="288290"/>
            </a:xfrm>
            <a:custGeom>
              <a:avLst/>
              <a:gdLst/>
              <a:ahLst/>
              <a:cxnLst/>
              <a:rect l="l" t="t" r="r" b="b"/>
              <a:pathLst>
                <a:path w="1339214" h="288290">
                  <a:moveTo>
                    <a:pt x="1283970" y="0"/>
                  </a:moveTo>
                  <a:lnTo>
                    <a:pt x="0" y="0"/>
                  </a:lnTo>
                  <a:lnTo>
                    <a:pt x="55105" y="144005"/>
                  </a:lnTo>
                  <a:lnTo>
                    <a:pt x="0" y="287997"/>
                  </a:lnTo>
                  <a:lnTo>
                    <a:pt x="1283970" y="287997"/>
                  </a:lnTo>
                  <a:lnTo>
                    <a:pt x="1339088" y="144005"/>
                  </a:lnTo>
                  <a:lnTo>
                    <a:pt x="1283970" y="0"/>
                  </a:lnTo>
                  <a:close/>
                </a:path>
              </a:pathLst>
            </a:custGeom>
            <a:solidFill>
              <a:srgbClr val="DB526A"/>
            </a:solidFill>
          </p:spPr>
          <p:txBody>
            <a:bodyPr wrap="square" lIns="0" tIns="0" rIns="0" bIns="0" rtlCol="0"/>
            <a:lstStyle/>
            <a:p>
              <a:endParaRPr/>
            </a:p>
          </p:txBody>
        </p:sp>
        <p:sp>
          <p:nvSpPr>
            <p:cNvPr id="53" name="object 53"/>
            <p:cNvSpPr/>
            <p:nvPr/>
          </p:nvSpPr>
          <p:spPr>
            <a:xfrm>
              <a:off x="4462496" y="8198288"/>
              <a:ext cx="1339215" cy="288290"/>
            </a:xfrm>
            <a:custGeom>
              <a:avLst/>
              <a:gdLst/>
              <a:ahLst/>
              <a:cxnLst/>
              <a:rect l="l" t="t" r="r" b="b"/>
              <a:pathLst>
                <a:path w="1339214" h="288290">
                  <a:moveTo>
                    <a:pt x="0" y="0"/>
                  </a:moveTo>
                  <a:lnTo>
                    <a:pt x="1283970" y="0"/>
                  </a:lnTo>
                  <a:lnTo>
                    <a:pt x="1339088" y="144005"/>
                  </a:lnTo>
                  <a:lnTo>
                    <a:pt x="1283970" y="287997"/>
                  </a:lnTo>
                  <a:lnTo>
                    <a:pt x="0" y="287997"/>
                  </a:lnTo>
                  <a:lnTo>
                    <a:pt x="55105" y="144005"/>
                  </a:lnTo>
                  <a:lnTo>
                    <a:pt x="0" y="0"/>
                  </a:lnTo>
                  <a:close/>
                </a:path>
              </a:pathLst>
            </a:custGeom>
            <a:ln w="12700">
              <a:solidFill>
                <a:srgbClr val="FFFFFF"/>
              </a:solidFill>
            </a:ln>
          </p:spPr>
          <p:txBody>
            <a:bodyPr wrap="square" lIns="0" tIns="0" rIns="0" bIns="0" rtlCol="0"/>
            <a:lstStyle/>
            <a:p>
              <a:endParaRPr/>
            </a:p>
          </p:txBody>
        </p:sp>
        <p:sp>
          <p:nvSpPr>
            <p:cNvPr id="54" name="object 54"/>
            <p:cNvSpPr/>
            <p:nvPr/>
          </p:nvSpPr>
          <p:spPr>
            <a:xfrm>
              <a:off x="716492" y="8198288"/>
              <a:ext cx="1339215" cy="288290"/>
            </a:xfrm>
            <a:custGeom>
              <a:avLst/>
              <a:gdLst/>
              <a:ahLst/>
              <a:cxnLst/>
              <a:rect l="l" t="t" r="r" b="b"/>
              <a:pathLst>
                <a:path w="1339214" h="288290">
                  <a:moveTo>
                    <a:pt x="1278712" y="0"/>
                  </a:moveTo>
                  <a:lnTo>
                    <a:pt x="0" y="0"/>
                  </a:lnTo>
                  <a:lnTo>
                    <a:pt x="0" y="287997"/>
                  </a:lnTo>
                  <a:lnTo>
                    <a:pt x="1278712" y="287997"/>
                  </a:lnTo>
                  <a:lnTo>
                    <a:pt x="1339088" y="144005"/>
                  </a:lnTo>
                  <a:lnTo>
                    <a:pt x="1278712" y="0"/>
                  </a:lnTo>
                  <a:close/>
                </a:path>
              </a:pathLst>
            </a:custGeom>
            <a:solidFill>
              <a:srgbClr val="DB526A"/>
            </a:solidFill>
          </p:spPr>
          <p:txBody>
            <a:bodyPr wrap="square" lIns="0" tIns="0" rIns="0" bIns="0" rtlCol="0"/>
            <a:lstStyle/>
            <a:p>
              <a:endParaRPr/>
            </a:p>
          </p:txBody>
        </p:sp>
        <p:sp>
          <p:nvSpPr>
            <p:cNvPr id="55" name="object 55"/>
            <p:cNvSpPr/>
            <p:nvPr/>
          </p:nvSpPr>
          <p:spPr>
            <a:xfrm>
              <a:off x="716492" y="8198288"/>
              <a:ext cx="1339215" cy="288290"/>
            </a:xfrm>
            <a:custGeom>
              <a:avLst/>
              <a:gdLst/>
              <a:ahLst/>
              <a:cxnLst/>
              <a:rect l="l" t="t" r="r" b="b"/>
              <a:pathLst>
                <a:path w="1339214" h="288290">
                  <a:moveTo>
                    <a:pt x="0" y="0"/>
                  </a:moveTo>
                  <a:lnTo>
                    <a:pt x="1278712" y="0"/>
                  </a:lnTo>
                  <a:lnTo>
                    <a:pt x="1339088" y="144005"/>
                  </a:lnTo>
                  <a:lnTo>
                    <a:pt x="1278712" y="287997"/>
                  </a:lnTo>
                  <a:lnTo>
                    <a:pt x="0" y="287997"/>
                  </a:lnTo>
                  <a:lnTo>
                    <a:pt x="0" y="0"/>
                  </a:lnTo>
                  <a:close/>
                </a:path>
              </a:pathLst>
            </a:custGeom>
            <a:ln w="12700">
              <a:solidFill>
                <a:srgbClr val="FFFFFF"/>
              </a:solidFill>
            </a:ln>
          </p:spPr>
          <p:txBody>
            <a:bodyPr wrap="square" lIns="0" tIns="0" rIns="0" bIns="0" rtlCol="0"/>
            <a:lstStyle/>
            <a:p>
              <a:endParaRPr/>
            </a:p>
          </p:txBody>
        </p:sp>
      </p:grpSp>
      <p:sp>
        <p:nvSpPr>
          <p:cNvPr id="56" name="object 56"/>
          <p:cNvSpPr txBox="1"/>
          <p:nvPr/>
        </p:nvSpPr>
        <p:spPr>
          <a:xfrm>
            <a:off x="1232893" y="8239673"/>
            <a:ext cx="275590" cy="193675"/>
          </a:xfrm>
          <a:prstGeom prst="rect">
            <a:avLst/>
          </a:prstGeom>
        </p:spPr>
        <p:txBody>
          <a:bodyPr vert="horz" wrap="square" lIns="0" tIns="12700" rIns="0" bIns="0" rtlCol="0">
            <a:spAutoFit/>
          </a:bodyPr>
          <a:lstStyle/>
          <a:p>
            <a:pPr marL="12700">
              <a:lnSpc>
                <a:spcPct val="100000"/>
              </a:lnSpc>
              <a:spcBef>
                <a:spcPts val="100"/>
              </a:spcBef>
            </a:pPr>
            <a:r>
              <a:rPr sz="1100" b="1" spc="-65" dirty="0">
                <a:solidFill>
                  <a:srgbClr val="FFFFFF"/>
                </a:solidFill>
                <a:latin typeface="함초롬바탕"/>
                <a:cs typeface="함초롬바탕"/>
              </a:rPr>
              <a:t>입고</a:t>
            </a:r>
            <a:endParaRPr sz="1100">
              <a:latin typeface="함초롬바탕"/>
              <a:cs typeface="함초롬바탕"/>
            </a:endParaRPr>
          </a:p>
        </p:txBody>
      </p:sp>
      <p:grpSp>
        <p:nvGrpSpPr>
          <p:cNvPr id="57" name="object 57"/>
          <p:cNvGrpSpPr/>
          <p:nvPr/>
        </p:nvGrpSpPr>
        <p:grpSpPr>
          <a:xfrm>
            <a:off x="5715330" y="8191938"/>
            <a:ext cx="1351915" cy="300990"/>
            <a:chOff x="5715330" y="8191938"/>
            <a:chExt cx="1351915" cy="300990"/>
          </a:xfrm>
        </p:grpSpPr>
        <p:sp>
          <p:nvSpPr>
            <p:cNvPr id="58" name="object 58"/>
            <p:cNvSpPr/>
            <p:nvPr/>
          </p:nvSpPr>
          <p:spPr>
            <a:xfrm>
              <a:off x="5721680" y="8198288"/>
              <a:ext cx="1339215" cy="288290"/>
            </a:xfrm>
            <a:custGeom>
              <a:avLst/>
              <a:gdLst/>
              <a:ahLst/>
              <a:cxnLst/>
              <a:rect l="l" t="t" r="r" b="b"/>
              <a:pathLst>
                <a:path w="1339215" h="288290">
                  <a:moveTo>
                    <a:pt x="1283970" y="0"/>
                  </a:moveTo>
                  <a:lnTo>
                    <a:pt x="0" y="0"/>
                  </a:lnTo>
                  <a:lnTo>
                    <a:pt x="55105" y="144005"/>
                  </a:lnTo>
                  <a:lnTo>
                    <a:pt x="0" y="287997"/>
                  </a:lnTo>
                  <a:lnTo>
                    <a:pt x="1283970" y="287997"/>
                  </a:lnTo>
                  <a:lnTo>
                    <a:pt x="1339088" y="144005"/>
                  </a:lnTo>
                  <a:lnTo>
                    <a:pt x="1283970" y="0"/>
                  </a:lnTo>
                  <a:close/>
                </a:path>
              </a:pathLst>
            </a:custGeom>
            <a:solidFill>
              <a:srgbClr val="DB526A"/>
            </a:solidFill>
          </p:spPr>
          <p:txBody>
            <a:bodyPr wrap="square" lIns="0" tIns="0" rIns="0" bIns="0" rtlCol="0"/>
            <a:lstStyle/>
            <a:p>
              <a:endParaRPr/>
            </a:p>
          </p:txBody>
        </p:sp>
        <p:sp>
          <p:nvSpPr>
            <p:cNvPr id="59" name="object 59"/>
            <p:cNvSpPr/>
            <p:nvPr/>
          </p:nvSpPr>
          <p:spPr>
            <a:xfrm>
              <a:off x="5721680" y="8198288"/>
              <a:ext cx="1339215" cy="288290"/>
            </a:xfrm>
            <a:custGeom>
              <a:avLst/>
              <a:gdLst/>
              <a:ahLst/>
              <a:cxnLst/>
              <a:rect l="l" t="t" r="r" b="b"/>
              <a:pathLst>
                <a:path w="1339215" h="288290">
                  <a:moveTo>
                    <a:pt x="0" y="0"/>
                  </a:moveTo>
                  <a:lnTo>
                    <a:pt x="1283970" y="0"/>
                  </a:lnTo>
                  <a:lnTo>
                    <a:pt x="1339088" y="144005"/>
                  </a:lnTo>
                  <a:lnTo>
                    <a:pt x="1283970" y="287997"/>
                  </a:lnTo>
                  <a:lnTo>
                    <a:pt x="0" y="287997"/>
                  </a:lnTo>
                  <a:lnTo>
                    <a:pt x="55105" y="144005"/>
                  </a:lnTo>
                  <a:lnTo>
                    <a:pt x="0" y="0"/>
                  </a:lnTo>
                  <a:close/>
                </a:path>
              </a:pathLst>
            </a:custGeom>
            <a:ln w="12700">
              <a:solidFill>
                <a:srgbClr val="FFFFFF"/>
              </a:solidFill>
            </a:ln>
          </p:spPr>
          <p:txBody>
            <a:bodyPr wrap="square" lIns="0" tIns="0" rIns="0" bIns="0" rtlCol="0"/>
            <a:lstStyle/>
            <a:p>
              <a:endParaRPr/>
            </a:p>
          </p:txBody>
        </p:sp>
      </p:grpSp>
      <p:sp>
        <p:nvSpPr>
          <p:cNvPr id="60" name="object 60"/>
          <p:cNvSpPr txBox="1"/>
          <p:nvPr/>
        </p:nvSpPr>
        <p:spPr>
          <a:xfrm>
            <a:off x="4993293" y="8239673"/>
            <a:ext cx="1534795" cy="193675"/>
          </a:xfrm>
          <a:prstGeom prst="rect">
            <a:avLst/>
          </a:prstGeom>
        </p:spPr>
        <p:txBody>
          <a:bodyPr vert="horz" wrap="square" lIns="0" tIns="12700" rIns="0" bIns="0" rtlCol="0">
            <a:spAutoFit/>
          </a:bodyPr>
          <a:lstStyle/>
          <a:p>
            <a:pPr marL="12700">
              <a:lnSpc>
                <a:spcPct val="100000"/>
              </a:lnSpc>
              <a:spcBef>
                <a:spcPts val="100"/>
              </a:spcBef>
              <a:tabLst>
                <a:tab pos="1271270" algn="l"/>
              </a:tabLst>
            </a:pPr>
            <a:r>
              <a:rPr sz="1100" b="1" spc="-25" dirty="0">
                <a:solidFill>
                  <a:srgbClr val="FFFFFF"/>
                </a:solidFill>
                <a:latin typeface="함초롬바탕"/>
                <a:cs typeface="함초롬바탕"/>
              </a:rPr>
              <a:t>피킹</a:t>
            </a:r>
            <a:r>
              <a:rPr sz="1100" b="1" dirty="0">
                <a:solidFill>
                  <a:srgbClr val="FFFFFF"/>
                </a:solidFill>
                <a:latin typeface="함초롬바탕"/>
                <a:cs typeface="함초롬바탕"/>
              </a:rPr>
              <a:t>	</a:t>
            </a:r>
            <a:r>
              <a:rPr sz="1100" b="1" spc="-60" dirty="0">
                <a:solidFill>
                  <a:srgbClr val="FFFFFF"/>
                </a:solidFill>
                <a:latin typeface="함초롬바탕"/>
                <a:cs typeface="함초롬바탕"/>
              </a:rPr>
              <a:t>출고</a:t>
            </a:r>
            <a:endParaRPr sz="1100">
              <a:latin typeface="함초롬바탕"/>
              <a:cs typeface="함초롬바탕"/>
            </a:endParaRPr>
          </a:p>
        </p:txBody>
      </p:sp>
      <p:sp>
        <p:nvSpPr>
          <p:cNvPr id="61" name="object 61"/>
          <p:cNvSpPr txBox="1"/>
          <p:nvPr/>
        </p:nvSpPr>
        <p:spPr>
          <a:xfrm>
            <a:off x="818448" y="8523921"/>
            <a:ext cx="1094105" cy="624840"/>
          </a:xfrm>
          <a:prstGeom prst="rect">
            <a:avLst/>
          </a:prstGeom>
        </p:spPr>
        <p:txBody>
          <a:bodyPr vert="horz" wrap="square" lIns="0" tIns="12700" rIns="0" bIns="0" rtlCol="0">
            <a:spAutoFit/>
          </a:bodyPr>
          <a:lstStyle/>
          <a:p>
            <a:pPr marL="120650" marR="5080" indent="-108585">
              <a:lnSpc>
                <a:spcPct val="100000"/>
              </a:lnSpc>
              <a:spcBef>
                <a:spcPts val="100"/>
              </a:spcBef>
              <a:buFont typeface="Arial"/>
              <a:buChar char="•"/>
              <a:tabLst>
                <a:tab pos="121285" algn="l"/>
              </a:tabLst>
            </a:pPr>
            <a:r>
              <a:rPr sz="900" spc="-80" dirty="0">
                <a:latin typeface="함초롬바탕"/>
                <a:cs typeface="함초롬바탕"/>
              </a:rPr>
              <a:t>물류</a:t>
            </a:r>
            <a:r>
              <a:rPr sz="900" spc="-150" dirty="0">
                <a:latin typeface="함초롬바탕"/>
                <a:cs typeface="함초롬바탕"/>
              </a:rPr>
              <a:t> </a:t>
            </a:r>
            <a:r>
              <a:rPr sz="900" spc="-80" dirty="0">
                <a:latin typeface="함초롬바탕"/>
                <a:cs typeface="함초롬바탕"/>
              </a:rPr>
              <a:t>수요</a:t>
            </a:r>
            <a:r>
              <a:rPr sz="900" spc="-150" dirty="0">
                <a:latin typeface="함초롬바탕"/>
                <a:cs typeface="함초롬바탕"/>
              </a:rPr>
              <a:t> </a:t>
            </a:r>
            <a:r>
              <a:rPr sz="900" spc="-85" dirty="0">
                <a:latin typeface="함초롬바탕"/>
                <a:cs typeface="함초롬바탕"/>
              </a:rPr>
              <a:t>예측에</a:t>
            </a:r>
            <a:r>
              <a:rPr sz="900" spc="-150" dirty="0">
                <a:latin typeface="함초롬바탕"/>
                <a:cs typeface="함초롬바탕"/>
              </a:rPr>
              <a:t> </a:t>
            </a:r>
            <a:r>
              <a:rPr sz="900" spc="-70" dirty="0">
                <a:latin typeface="함초롬바탕"/>
                <a:cs typeface="함초롬바탕"/>
              </a:rPr>
              <a:t>따른</a:t>
            </a:r>
            <a:r>
              <a:rPr sz="900" spc="500" dirty="0">
                <a:latin typeface="함초롬바탕"/>
                <a:cs typeface="함초롬바탕"/>
              </a:rPr>
              <a:t> </a:t>
            </a:r>
            <a:r>
              <a:rPr sz="900" spc="-80" dirty="0">
                <a:latin typeface="함초롬바탕"/>
                <a:cs typeface="함초롬바탕"/>
              </a:rPr>
              <a:t>비용</a:t>
            </a:r>
            <a:r>
              <a:rPr sz="900" spc="-150" dirty="0">
                <a:latin typeface="함초롬바탕"/>
                <a:cs typeface="함초롬바탕"/>
              </a:rPr>
              <a:t> </a:t>
            </a:r>
            <a:r>
              <a:rPr sz="900" spc="-25" dirty="0">
                <a:latin typeface="함초롬바탕"/>
                <a:cs typeface="함초롬바탕"/>
              </a:rPr>
              <a:t>산정</a:t>
            </a:r>
            <a:endParaRPr sz="900">
              <a:latin typeface="함초롬바탕"/>
              <a:cs typeface="함초롬바탕"/>
            </a:endParaRPr>
          </a:p>
          <a:p>
            <a:pPr marL="120650" indent="-108585">
              <a:lnSpc>
                <a:spcPct val="100000"/>
              </a:lnSpc>
              <a:spcBef>
                <a:spcPts val="200"/>
              </a:spcBef>
              <a:buFont typeface="Arial"/>
              <a:buChar char="•"/>
              <a:tabLst>
                <a:tab pos="121285" algn="l"/>
              </a:tabLst>
            </a:pPr>
            <a:r>
              <a:rPr sz="900" spc="-65" dirty="0">
                <a:latin typeface="함초롬바탕"/>
                <a:cs typeface="함초롬바탕"/>
              </a:rPr>
              <a:t>재고</a:t>
            </a:r>
            <a:r>
              <a:rPr sz="900" spc="-65" dirty="0">
                <a:latin typeface="함초롬돋움"/>
                <a:cs typeface="함초롬돋움"/>
              </a:rPr>
              <a:t>,</a:t>
            </a:r>
            <a:r>
              <a:rPr sz="900" spc="-145" dirty="0">
                <a:latin typeface="함초롬돋움"/>
                <a:cs typeface="함초롬돋움"/>
              </a:rPr>
              <a:t> </a:t>
            </a:r>
            <a:r>
              <a:rPr sz="900" spc="-80" dirty="0">
                <a:latin typeface="함초롬바탕"/>
                <a:cs typeface="함초롬바탕"/>
              </a:rPr>
              <a:t>자원</a:t>
            </a:r>
            <a:r>
              <a:rPr sz="900" spc="-145" dirty="0">
                <a:latin typeface="함초롬바탕"/>
                <a:cs typeface="함초롬바탕"/>
              </a:rPr>
              <a:t> </a:t>
            </a:r>
            <a:r>
              <a:rPr sz="900" spc="-25" dirty="0">
                <a:latin typeface="함초롬바탕"/>
                <a:cs typeface="함초롬바탕"/>
              </a:rPr>
              <a:t>관리</a:t>
            </a:r>
            <a:endParaRPr sz="900">
              <a:latin typeface="함초롬바탕"/>
              <a:cs typeface="함초롬바탕"/>
            </a:endParaRPr>
          </a:p>
          <a:p>
            <a:pPr marL="120650" indent="-108585">
              <a:lnSpc>
                <a:spcPct val="100000"/>
              </a:lnSpc>
              <a:spcBef>
                <a:spcPts val="195"/>
              </a:spcBef>
              <a:buFont typeface="Arial"/>
              <a:buChar char="•"/>
              <a:tabLst>
                <a:tab pos="121285" algn="l"/>
              </a:tabLst>
            </a:pPr>
            <a:r>
              <a:rPr sz="900" spc="-80" dirty="0">
                <a:latin typeface="함초롬바탕"/>
                <a:cs typeface="함초롬바탕"/>
              </a:rPr>
              <a:t>품질</a:t>
            </a:r>
            <a:r>
              <a:rPr sz="900" spc="-150" dirty="0">
                <a:latin typeface="함초롬바탕"/>
                <a:cs typeface="함초롬바탕"/>
              </a:rPr>
              <a:t> </a:t>
            </a:r>
            <a:r>
              <a:rPr sz="900" spc="-25" dirty="0">
                <a:latin typeface="함초롬바탕"/>
                <a:cs typeface="함초롬바탕"/>
              </a:rPr>
              <a:t>관리</a:t>
            </a:r>
            <a:endParaRPr sz="900">
              <a:latin typeface="함초롬바탕"/>
              <a:cs typeface="함초롬바탕"/>
            </a:endParaRPr>
          </a:p>
        </p:txBody>
      </p:sp>
      <p:pic>
        <p:nvPicPr>
          <p:cNvPr id="62" name="object 62"/>
          <p:cNvPicPr/>
          <p:nvPr/>
        </p:nvPicPr>
        <p:blipFill>
          <a:blip r:embed="rId7" cstate="print"/>
          <a:stretch>
            <a:fillRect/>
          </a:stretch>
        </p:blipFill>
        <p:spPr>
          <a:xfrm>
            <a:off x="2159160" y="9043351"/>
            <a:ext cx="98425" cy="104775"/>
          </a:xfrm>
          <a:prstGeom prst="rect">
            <a:avLst/>
          </a:prstGeom>
        </p:spPr>
      </p:pic>
      <p:sp>
        <p:nvSpPr>
          <p:cNvPr id="63" name="object 63"/>
          <p:cNvSpPr txBox="1"/>
          <p:nvPr/>
        </p:nvSpPr>
        <p:spPr>
          <a:xfrm>
            <a:off x="2035081" y="8498013"/>
            <a:ext cx="995044" cy="676275"/>
          </a:xfrm>
          <a:prstGeom prst="rect">
            <a:avLst/>
          </a:prstGeom>
        </p:spPr>
        <p:txBody>
          <a:bodyPr vert="horz" wrap="square" lIns="0" tIns="38100" rIns="0" bIns="0" rtlCol="0">
            <a:spAutoFit/>
          </a:bodyPr>
          <a:lstStyle/>
          <a:p>
            <a:pPr marL="120650" indent="-108585">
              <a:lnSpc>
                <a:spcPct val="100000"/>
              </a:lnSpc>
              <a:spcBef>
                <a:spcPts val="300"/>
              </a:spcBef>
              <a:buFont typeface="Arial"/>
              <a:buChar char="•"/>
              <a:tabLst>
                <a:tab pos="121285" algn="l"/>
              </a:tabLst>
            </a:pPr>
            <a:r>
              <a:rPr sz="900" spc="-90" dirty="0">
                <a:latin typeface="함초롬바탕"/>
                <a:cs typeface="함초롬바탕"/>
              </a:rPr>
              <a:t>프로세스</a:t>
            </a:r>
            <a:r>
              <a:rPr sz="900" spc="-145" dirty="0">
                <a:latin typeface="함초롬바탕"/>
                <a:cs typeface="함초롬바탕"/>
              </a:rPr>
              <a:t> </a:t>
            </a:r>
            <a:r>
              <a:rPr sz="900" spc="-25" dirty="0">
                <a:latin typeface="함초롬바탕"/>
                <a:cs typeface="함초롬바탕"/>
              </a:rPr>
              <a:t>자동화</a:t>
            </a:r>
            <a:endParaRPr sz="900">
              <a:latin typeface="함초롬바탕"/>
              <a:cs typeface="함초롬바탕"/>
            </a:endParaRPr>
          </a:p>
          <a:p>
            <a:pPr marL="120650" indent="-108585">
              <a:lnSpc>
                <a:spcPct val="100000"/>
              </a:lnSpc>
              <a:spcBef>
                <a:spcPts val="204"/>
              </a:spcBef>
              <a:buFont typeface="Arial"/>
              <a:buChar char="•"/>
              <a:tabLst>
                <a:tab pos="121285" algn="l"/>
              </a:tabLst>
            </a:pPr>
            <a:r>
              <a:rPr sz="900" spc="-80" dirty="0">
                <a:latin typeface="함초롬바탕"/>
                <a:cs typeface="함초롬바탕"/>
              </a:rPr>
              <a:t>로봇</a:t>
            </a:r>
            <a:r>
              <a:rPr sz="900" spc="-80" dirty="0">
                <a:latin typeface="함초롬돋움"/>
                <a:cs typeface="함초롬돋움"/>
              </a:rPr>
              <a:t>/</a:t>
            </a:r>
            <a:r>
              <a:rPr sz="900" spc="-80" dirty="0">
                <a:latin typeface="함초롬바탕"/>
                <a:cs typeface="함초롬바탕"/>
              </a:rPr>
              <a:t>드론</a:t>
            </a:r>
            <a:r>
              <a:rPr sz="900" spc="-140" dirty="0">
                <a:latin typeface="함초롬바탕"/>
                <a:cs typeface="함초롬바탕"/>
              </a:rPr>
              <a:t> </a:t>
            </a:r>
            <a:r>
              <a:rPr sz="900" spc="-60" dirty="0">
                <a:latin typeface="함초롬바탕"/>
                <a:cs typeface="함초롬바탕"/>
              </a:rPr>
              <a:t>자율주행</a:t>
            </a:r>
            <a:endParaRPr sz="900">
              <a:latin typeface="함초롬바탕"/>
              <a:cs typeface="함초롬바탕"/>
            </a:endParaRPr>
          </a:p>
          <a:p>
            <a:pPr marL="120650" indent="-108585">
              <a:lnSpc>
                <a:spcPct val="100000"/>
              </a:lnSpc>
              <a:spcBef>
                <a:spcPts val="195"/>
              </a:spcBef>
              <a:buFont typeface="Arial"/>
              <a:buChar char="•"/>
              <a:tabLst>
                <a:tab pos="121285" algn="l"/>
              </a:tabLst>
            </a:pPr>
            <a:r>
              <a:rPr sz="900" spc="-85" dirty="0">
                <a:latin typeface="함초롬바탕"/>
                <a:cs typeface="함초롬바탕"/>
              </a:rPr>
              <a:t>실시간</a:t>
            </a:r>
            <a:r>
              <a:rPr sz="900" spc="-150" dirty="0">
                <a:latin typeface="함초롬바탕"/>
                <a:cs typeface="함초롬바탕"/>
              </a:rPr>
              <a:t> </a:t>
            </a:r>
            <a:r>
              <a:rPr sz="900" spc="-20" dirty="0">
                <a:latin typeface="함초롬바탕"/>
                <a:cs typeface="함초롬바탕"/>
              </a:rPr>
              <a:t>모니터링</a:t>
            </a:r>
            <a:endParaRPr sz="900">
              <a:latin typeface="함초롬바탕"/>
              <a:cs typeface="함초롬바탕"/>
            </a:endParaRPr>
          </a:p>
          <a:p>
            <a:pPr marL="220979" indent="-208915">
              <a:lnSpc>
                <a:spcPct val="100000"/>
              </a:lnSpc>
              <a:spcBef>
                <a:spcPts val="200"/>
              </a:spcBef>
              <a:buFont typeface="Arial"/>
              <a:buChar char="•"/>
              <a:tabLst>
                <a:tab pos="220979" algn="l"/>
                <a:tab pos="221615" algn="l"/>
              </a:tabLst>
            </a:pPr>
            <a:r>
              <a:rPr sz="900" spc="-60" dirty="0">
                <a:latin typeface="함초롬바탕"/>
                <a:cs typeface="함초롬바탕"/>
              </a:rPr>
              <a:t>품</a:t>
            </a:r>
            <a:r>
              <a:rPr sz="900" spc="-160" dirty="0">
                <a:latin typeface="함초롬바탕"/>
                <a:cs typeface="함초롬바탕"/>
              </a:rPr>
              <a:t> </a:t>
            </a:r>
            <a:r>
              <a:rPr sz="900" spc="-25" dirty="0">
                <a:latin typeface="함초롬바탕"/>
                <a:cs typeface="함초롬바탕"/>
              </a:rPr>
              <a:t>분류</a:t>
            </a:r>
            <a:endParaRPr sz="900">
              <a:latin typeface="함초롬바탕"/>
              <a:cs typeface="함초롬바탕"/>
            </a:endParaRPr>
          </a:p>
        </p:txBody>
      </p:sp>
      <p:sp>
        <p:nvSpPr>
          <p:cNvPr id="64" name="object 64"/>
          <p:cNvSpPr txBox="1"/>
          <p:nvPr/>
        </p:nvSpPr>
        <p:spPr>
          <a:xfrm>
            <a:off x="2035081" y="9237153"/>
            <a:ext cx="894715" cy="351790"/>
          </a:xfrm>
          <a:prstGeom prst="rect">
            <a:avLst/>
          </a:prstGeom>
        </p:spPr>
        <p:txBody>
          <a:bodyPr vert="horz" wrap="square" lIns="0" tIns="38735" rIns="0" bIns="0" rtlCol="0">
            <a:spAutoFit/>
          </a:bodyPr>
          <a:lstStyle/>
          <a:p>
            <a:pPr marL="120650" indent="-108585">
              <a:lnSpc>
                <a:spcPct val="100000"/>
              </a:lnSpc>
              <a:spcBef>
                <a:spcPts val="305"/>
              </a:spcBef>
              <a:buFont typeface="Arial"/>
              <a:buChar char="•"/>
              <a:tabLst>
                <a:tab pos="121285" algn="l"/>
              </a:tabLst>
            </a:pPr>
            <a:r>
              <a:rPr sz="900" spc="-80" dirty="0">
                <a:latin typeface="함초롬바탕"/>
                <a:cs typeface="함초롬바탕"/>
              </a:rPr>
              <a:t>항온</a:t>
            </a:r>
            <a:r>
              <a:rPr sz="900" spc="-80" dirty="0">
                <a:latin typeface="함초롬돋움"/>
                <a:cs typeface="함초롬돋움"/>
              </a:rPr>
              <a:t>/</a:t>
            </a:r>
            <a:r>
              <a:rPr sz="900" spc="-80" dirty="0">
                <a:latin typeface="함초롬바탕"/>
                <a:cs typeface="함초롬바탕"/>
              </a:rPr>
              <a:t>항습</a:t>
            </a:r>
            <a:r>
              <a:rPr sz="900" spc="-140" dirty="0">
                <a:latin typeface="함초롬바탕"/>
                <a:cs typeface="함초롬바탕"/>
              </a:rPr>
              <a:t> </a:t>
            </a:r>
            <a:r>
              <a:rPr sz="900" spc="-55" dirty="0">
                <a:latin typeface="함초롬바탕"/>
                <a:cs typeface="함초롬바탕"/>
              </a:rPr>
              <a:t>시스템</a:t>
            </a:r>
            <a:endParaRPr sz="900">
              <a:latin typeface="함초롬바탕"/>
              <a:cs typeface="함초롬바탕"/>
            </a:endParaRPr>
          </a:p>
          <a:p>
            <a:pPr marL="120650" indent="-108585">
              <a:lnSpc>
                <a:spcPct val="100000"/>
              </a:lnSpc>
              <a:spcBef>
                <a:spcPts val="200"/>
              </a:spcBef>
              <a:buFont typeface="Arial"/>
              <a:buChar char="•"/>
              <a:tabLst>
                <a:tab pos="121285" algn="l"/>
              </a:tabLst>
            </a:pPr>
            <a:r>
              <a:rPr sz="900" spc="-80" dirty="0">
                <a:latin typeface="함초롬바탕"/>
                <a:cs typeface="함초롬바탕"/>
              </a:rPr>
              <a:t>파손</a:t>
            </a:r>
            <a:r>
              <a:rPr sz="900" spc="-150" dirty="0">
                <a:latin typeface="함초롬바탕"/>
                <a:cs typeface="함초롬바탕"/>
              </a:rPr>
              <a:t> </a:t>
            </a:r>
            <a:r>
              <a:rPr sz="900" spc="-80" dirty="0">
                <a:latin typeface="함초롬바탕"/>
                <a:cs typeface="함초롬바탕"/>
              </a:rPr>
              <a:t>방지</a:t>
            </a:r>
            <a:r>
              <a:rPr sz="900" spc="-150" dirty="0">
                <a:latin typeface="함초롬바탕"/>
                <a:cs typeface="함초롬바탕"/>
              </a:rPr>
              <a:t> </a:t>
            </a:r>
            <a:r>
              <a:rPr sz="900" spc="-25" dirty="0">
                <a:latin typeface="함초롬바탕"/>
                <a:cs typeface="함초롬바탕"/>
              </a:rPr>
              <a:t>체계</a:t>
            </a:r>
            <a:endParaRPr sz="900">
              <a:latin typeface="함초롬바탕"/>
              <a:cs typeface="함초롬바탕"/>
            </a:endParaRPr>
          </a:p>
        </p:txBody>
      </p:sp>
      <p:pic>
        <p:nvPicPr>
          <p:cNvPr id="65" name="object 65"/>
          <p:cNvPicPr/>
          <p:nvPr/>
        </p:nvPicPr>
        <p:blipFill>
          <a:blip r:embed="rId8" cstate="print"/>
          <a:stretch>
            <a:fillRect/>
          </a:stretch>
        </p:blipFill>
        <p:spPr>
          <a:xfrm>
            <a:off x="3429495" y="8555671"/>
            <a:ext cx="98425" cy="104775"/>
          </a:xfrm>
          <a:prstGeom prst="rect">
            <a:avLst/>
          </a:prstGeom>
        </p:spPr>
      </p:pic>
      <p:sp>
        <p:nvSpPr>
          <p:cNvPr id="66" name="object 66"/>
          <p:cNvSpPr txBox="1"/>
          <p:nvPr/>
        </p:nvSpPr>
        <p:spPr>
          <a:xfrm>
            <a:off x="3305416" y="8498013"/>
            <a:ext cx="855344" cy="676275"/>
          </a:xfrm>
          <a:prstGeom prst="rect">
            <a:avLst/>
          </a:prstGeom>
        </p:spPr>
        <p:txBody>
          <a:bodyPr vert="horz" wrap="square" lIns="0" tIns="38100" rIns="0" bIns="0" rtlCol="0">
            <a:spAutoFit/>
          </a:bodyPr>
          <a:lstStyle/>
          <a:p>
            <a:pPr marL="220979" indent="-208915">
              <a:lnSpc>
                <a:spcPct val="100000"/>
              </a:lnSpc>
              <a:spcBef>
                <a:spcPts val="300"/>
              </a:spcBef>
              <a:buFont typeface="Arial"/>
              <a:buChar char="•"/>
              <a:tabLst>
                <a:tab pos="220979" algn="l"/>
                <a:tab pos="221615" algn="l"/>
              </a:tabLst>
            </a:pPr>
            <a:r>
              <a:rPr sz="900" spc="-60" dirty="0">
                <a:latin typeface="함초롬바탕"/>
                <a:cs typeface="함초롬바탕"/>
              </a:rPr>
              <a:t>비</a:t>
            </a:r>
            <a:r>
              <a:rPr sz="900" spc="-160" dirty="0">
                <a:latin typeface="함초롬바탕"/>
                <a:cs typeface="함초롬바탕"/>
              </a:rPr>
              <a:t> </a:t>
            </a:r>
            <a:r>
              <a:rPr sz="900" spc="-25" dirty="0">
                <a:latin typeface="함초롬바탕"/>
                <a:cs typeface="함초롬바탕"/>
              </a:rPr>
              <a:t>제어</a:t>
            </a:r>
            <a:endParaRPr sz="900">
              <a:latin typeface="함초롬바탕"/>
              <a:cs typeface="함초롬바탕"/>
            </a:endParaRPr>
          </a:p>
          <a:p>
            <a:pPr marL="120650" indent="-108585">
              <a:lnSpc>
                <a:spcPct val="100000"/>
              </a:lnSpc>
              <a:spcBef>
                <a:spcPts val="204"/>
              </a:spcBef>
              <a:buFont typeface="Arial"/>
              <a:buChar char="•"/>
              <a:tabLst>
                <a:tab pos="121285" algn="l"/>
              </a:tabLst>
            </a:pPr>
            <a:r>
              <a:rPr sz="900" spc="-80" dirty="0">
                <a:latin typeface="함초롬바탕"/>
                <a:cs typeface="함초롬바탕"/>
              </a:rPr>
              <a:t>조명</a:t>
            </a:r>
            <a:r>
              <a:rPr sz="900" spc="-150" dirty="0">
                <a:latin typeface="함초롬바탕"/>
                <a:cs typeface="함초롬바탕"/>
              </a:rPr>
              <a:t> </a:t>
            </a:r>
            <a:r>
              <a:rPr sz="900" spc="-25" dirty="0">
                <a:latin typeface="함초롬바탕"/>
                <a:cs typeface="함초롬바탕"/>
              </a:rPr>
              <a:t>제어</a:t>
            </a:r>
            <a:endParaRPr sz="900">
              <a:latin typeface="함초롬바탕"/>
              <a:cs typeface="함초롬바탕"/>
            </a:endParaRPr>
          </a:p>
          <a:p>
            <a:pPr marL="120650" indent="-108585">
              <a:lnSpc>
                <a:spcPct val="100000"/>
              </a:lnSpc>
              <a:spcBef>
                <a:spcPts val="195"/>
              </a:spcBef>
              <a:buFont typeface="Arial"/>
              <a:buChar char="•"/>
              <a:tabLst>
                <a:tab pos="121285" algn="l"/>
              </a:tabLst>
            </a:pPr>
            <a:r>
              <a:rPr sz="900" spc="-80" dirty="0">
                <a:latin typeface="함초롬바탕"/>
                <a:cs typeface="함초롬바탕"/>
              </a:rPr>
              <a:t>통풍</a:t>
            </a:r>
            <a:r>
              <a:rPr sz="900" spc="-150" dirty="0">
                <a:latin typeface="함초롬바탕"/>
                <a:cs typeface="함초롬바탕"/>
              </a:rPr>
              <a:t> </a:t>
            </a:r>
            <a:r>
              <a:rPr sz="900" spc="-25" dirty="0">
                <a:latin typeface="함초롬바탕"/>
                <a:cs typeface="함초롬바탕"/>
              </a:rPr>
              <a:t>제어</a:t>
            </a:r>
            <a:endParaRPr sz="900">
              <a:latin typeface="함초롬바탕"/>
              <a:cs typeface="함초롬바탕"/>
            </a:endParaRPr>
          </a:p>
          <a:p>
            <a:pPr marL="120650" indent="-108585">
              <a:lnSpc>
                <a:spcPct val="100000"/>
              </a:lnSpc>
              <a:spcBef>
                <a:spcPts val="200"/>
              </a:spcBef>
              <a:buFont typeface="Arial"/>
              <a:buChar char="•"/>
              <a:tabLst>
                <a:tab pos="121285" algn="l"/>
              </a:tabLst>
            </a:pPr>
            <a:r>
              <a:rPr sz="900" spc="-80" dirty="0">
                <a:latin typeface="함초롬바탕"/>
                <a:cs typeface="함초롬바탕"/>
              </a:rPr>
              <a:t>사물</a:t>
            </a:r>
            <a:r>
              <a:rPr sz="900" spc="-150" dirty="0">
                <a:latin typeface="함초롬바탕"/>
                <a:cs typeface="함초롬바탕"/>
              </a:rPr>
              <a:t> </a:t>
            </a:r>
            <a:r>
              <a:rPr sz="900" spc="-45" dirty="0">
                <a:latin typeface="함초롬바탕"/>
                <a:cs typeface="함초롬바탕"/>
              </a:rPr>
              <a:t>통신</a:t>
            </a:r>
            <a:r>
              <a:rPr sz="900" spc="-45" dirty="0">
                <a:latin typeface="함초롬돋움"/>
                <a:cs typeface="함초롬돋움"/>
              </a:rPr>
              <a:t>(M2M)</a:t>
            </a:r>
            <a:endParaRPr sz="900">
              <a:latin typeface="함초롬돋움"/>
              <a:cs typeface="함초롬돋움"/>
            </a:endParaRPr>
          </a:p>
        </p:txBody>
      </p:sp>
      <p:sp>
        <p:nvSpPr>
          <p:cNvPr id="67" name="object 67"/>
          <p:cNvSpPr txBox="1"/>
          <p:nvPr/>
        </p:nvSpPr>
        <p:spPr>
          <a:xfrm>
            <a:off x="4490567" y="8415007"/>
            <a:ext cx="2569210" cy="631190"/>
          </a:xfrm>
          <a:prstGeom prst="rect">
            <a:avLst/>
          </a:prstGeom>
        </p:spPr>
        <p:txBody>
          <a:bodyPr vert="horz" wrap="square" lIns="0" tIns="121285" rIns="0" bIns="0" rtlCol="0">
            <a:spAutoFit/>
          </a:bodyPr>
          <a:lstStyle/>
          <a:p>
            <a:pPr marL="223520" indent="-108585">
              <a:lnSpc>
                <a:spcPct val="100000"/>
              </a:lnSpc>
              <a:spcBef>
                <a:spcPts val="955"/>
              </a:spcBef>
              <a:buFont typeface="Arial"/>
              <a:buChar char="•"/>
              <a:tabLst>
                <a:tab pos="224154" algn="l"/>
                <a:tab pos="1275715" algn="l"/>
              </a:tabLst>
            </a:pPr>
            <a:r>
              <a:rPr sz="900" spc="-85" dirty="0">
                <a:latin typeface="함초롬바탕"/>
                <a:cs typeface="함초롬바탕"/>
              </a:rPr>
              <a:t>스마트</a:t>
            </a:r>
            <a:r>
              <a:rPr sz="900" spc="-150" dirty="0">
                <a:latin typeface="함초롬바탕"/>
                <a:cs typeface="함초롬바탕"/>
              </a:rPr>
              <a:t> </a:t>
            </a:r>
            <a:r>
              <a:rPr sz="900" spc="-35" dirty="0">
                <a:latin typeface="함초롬바탕"/>
                <a:cs typeface="함초롬바탕"/>
              </a:rPr>
              <a:t>검수</a:t>
            </a:r>
            <a:r>
              <a:rPr sz="900" dirty="0">
                <a:latin typeface="함초롬바탕"/>
                <a:cs typeface="함초롬바탕"/>
              </a:rPr>
              <a:t>	</a:t>
            </a:r>
            <a:r>
              <a:rPr sz="900" dirty="0">
                <a:latin typeface="Arial"/>
                <a:cs typeface="Arial"/>
              </a:rPr>
              <a:t>•</a:t>
            </a:r>
            <a:r>
              <a:rPr sz="900" spc="295" dirty="0">
                <a:latin typeface="Arial"/>
                <a:cs typeface="Arial"/>
              </a:rPr>
              <a:t> </a:t>
            </a:r>
            <a:r>
              <a:rPr sz="900" spc="-80" dirty="0">
                <a:latin typeface="함초롬바탕"/>
                <a:cs typeface="함초롬바탕"/>
              </a:rPr>
              <a:t>운송</a:t>
            </a:r>
            <a:r>
              <a:rPr sz="900" spc="-160" dirty="0">
                <a:latin typeface="함초롬바탕"/>
                <a:cs typeface="함초롬바탕"/>
              </a:rPr>
              <a:t> </a:t>
            </a:r>
            <a:r>
              <a:rPr sz="900" spc="-25" dirty="0">
                <a:latin typeface="함초롬바탕"/>
                <a:cs typeface="함초롬바탕"/>
              </a:rPr>
              <a:t>관리</a:t>
            </a:r>
            <a:endParaRPr sz="900">
              <a:latin typeface="함초롬바탕"/>
              <a:cs typeface="함초롬바탕"/>
            </a:endParaRPr>
          </a:p>
          <a:p>
            <a:pPr marL="223520" indent="-108585">
              <a:lnSpc>
                <a:spcPct val="100000"/>
              </a:lnSpc>
              <a:spcBef>
                <a:spcPts val="204"/>
              </a:spcBef>
              <a:buFont typeface="Arial"/>
              <a:buChar char="•"/>
              <a:tabLst>
                <a:tab pos="224154" algn="l"/>
                <a:tab pos="1275715" algn="l"/>
              </a:tabLst>
            </a:pPr>
            <a:r>
              <a:rPr sz="900" spc="-80" dirty="0">
                <a:latin typeface="함초롬바탕"/>
                <a:cs typeface="함초롬바탕"/>
              </a:rPr>
              <a:t>공간</a:t>
            </a:r>
            <a:r>
              <a:rPr sz="900" spc="-150" dirty="0">
                <a:latin typeface="함초롬바탕"/>
                <a:cs typeface="함초롬바탕"/>
              </a:rPr>
              <a:t> </a:t>
            </a:r>
            <a:r>
              <a:rPr sz="900" spc="-25" dirty="0">
                <a:latin typeface="함초롬바탕"/>
                <a:cs typeface="함초롬바탕"/>
              </a:rPr>
              <a:t>인지</a:t>
            </a:r>
            <a:r>
              <a:rPr sz="900" dirty="0">
                <a:latin typeface="함초롬바탕"/>
                <a:cs typeface="함초롬바탕"/>
              </a:rPr>
              <a:t>	</a:t>
            </a:r>
            <a:r>
              <a:rPr sz="900" dirty="0">
                <a:latin typeface="Arial"/>
                <a:cs typeface="Arial"/>
              </a:rPr>
              <a:t>•</a:t>
            </a:r>
            <a:r>
              <a:rPr sz="900" spc="305" dirty="0">
                <a:latin typeface="Arial"/>
                <a:cs typeface="Arial"/>
              </a:rPr>
              <a:t> </a:t>
            </a:r>
            <a:r>
              <a:rPr sz="900" spc="-80" dirty="0">
                <a:latin typeface="함초롬바탕"/>
                <a:cs typeface="함초롬바탕"/>
              </a:rPr>
              <a:t>배송</a:t>
            </a:r>
            <a:r>
              <a:rPr sz="900" spc="-160" dirty="0">
                <a:latin typeface="함초롬바탕"/>
                <a:cs typeface="함초롬바탕"/>
              </a:rPr>
              <a:t> </a:t>
            </a:r>
            <a:r>
              <a:rPr sz="900" spc="-80" dirty="0">
                <a:latin typeface="함초롬바탕"/>
                <a:cs typeface="함초롬바탕"/>
              </a:rPr>
              <a:t>경로</a:t>
            </a:r>
            <a:r>
              <a:rPr sz="900" spc="-160" dirty="0">
                <a:latin typeface="함초롬바탕"/>
                <a:cs typeface="함초롬바탕"/>
              </a:rPr>
              <a:t> </a:t>
            </a:r>
            <a:r>
              <a:rPr sz="900" spc="-25" dirty="0">
                <a:latin typeface="함초롬바탕"/>
                <a:cs typeface="함초롬바탕"/>
              </a:rPr>
              <a:t>최적화</a:t>
            </a:r>
            <a:endParaRPr sz="900">
              <a:latin typeface="함초롬바탕"/>
              <a:cs typeface="함초롬바탕"/>
            </a:endParaRPr>
          </a:p>
          <a:p>
            <a:pPr marL="223520" indent="-108585">
              <a:lnSpc>
                <a:spcPct val="100000"/>
              </a:lnSpc>
              <a:spcBef>
                <a:spcPts val="190"/>
              </a:spcBef>
              <a:buFont typeface="Arial"/>
              <a:buChar char="•"/>
              <a:tabLst>
                <a:tab pos="224154" algn="l"/>
                <a:tab pos="1275715" algn="l"/>
              </a:tabLst>
            </a:pPr>
            <a:r>
              <a:rPr sz="900" spc="-45" dirty="0">
                <a:latin typeface="함초롬돋움"/>
                <a:cs typeface="함초롬돋움"/>
              </a:rPr>
              <a:t>Vision/</a:t>
            </a:r>
            <a:r>
              <a:rPr sz="900" spc="-125" dirty="0">
                <a:latin typeface="함초롬돋움"/>
                <a:cs typeface="함초롬돋움"/>
              </a:rPr>
              <a:t> </a:t>
            </a:r>
            <a:r>
              <a:rPr sz="900" spc="-30" dirty="0">
                <a:latin typeface="함초롬돋움"/>
                <a:cs typeface="함초롬돋움"/>
              </a:rPr>
              <a:t>voice</a:t>
            </a:r>
            <a:r>
              <a:rPr sz="900" spc="-80" dirty="0">
                <a:latin typeface="함초롬돋움"/>
                <a:cs typeface="함초롬돋움"/>
              </a:rPr>
              <a:t> </a:t>
            </a:r>
            <a:r>
              <a:rPr sz="900" spc="-25" dirty="0">
                <a:latin typeface="함초롬바탕"/>
                <a:cs typeface="함초롬바탕"/>
              </a:rPr>
              <a:t>피킹</a:t>
            </a:r>
            <a:r>
              <a:rPr sz="900" dirty="0">
                <a:latin typeface="함초롬바탕"/>
                <a:cs typeface="함초롬바탕"/>
              </a:rPr>
              <a:t>	</a:t>
            </a:r>
            <a:r>
              <a:rPr sz="900" dirty="0">
                <a:latin typeface="Arial"/>
                <a:cs typeface="Arial"/>
              </a:rPr>
              <a:t>•</a:t>
            </a:r>
            <a:r>
              <a:rPr sz="900" spc="295" dirty="0">
                <a:latin typeface="Arial"/>
                <a:cs typeface="Arial"/>
              </a:rPr>
              <a:t> </a:t>
            </a:r>
            <a:r>
              <a:rPr sz="900" spc="-80" dirty="0">
                <a:latin typeface="함초롬바탕"/>
                <a:cs typeface="함초롬바탕"/>
              </a:rPr>
              <a:t>창고</a:t>
            </a:r>
            <a:r>
              <a:rPr sz="900" spc="-160" dirty="0">
                <a:latin typeface="함초롬바탕"/>
                <a:cs typeface="함초롬바탕"/>
              </a:rPr>
              <a:t> </a:t>
            </a:r>
            <a:r>
              <a:rPr sz="900" spc="-25" dirty="0">
                <a:latin typeface="함초롬바탕"/>
                <a:cs typeface="함초롬바탕"/>
              </a:rPr>
              <a:t>최적화</a:t>
            </a:r>
            <a:endParaRPr sz="900">
              <a:latin typeface="함초롬바탕"/>
              <a:cs typeface="함초롬바탕"/>
            </a:endParaRPr>
          </a:p>
        </p:txBody>
      </p:sp>
      <p:sp>
        <p:nvSpPr>
          <p:cNvPr id="68" name="object 68"/>
          <p:cNvSpPr txBox="1"/>
          <p:nvPr/>
        </p:nvSpPr>
        <p:spPr>
          <a:xfrm>
            <a:off x="5754052" y="9099993"/>
            <a:ext cx="993140" cy="162560"/>
          </a:xfrm>
          <a:prstGeom prst="rect">
            <a:avLst/>
          </a:prstGeom>
        </p:spPr>
        <p:txBody>
          <a:bodyPr vert="horz" wrap="square" lIns="0" tIns="12700" rIns="0" bIns="0" rtlCol="0">
            <a:spAutoFit/>
          </a:bodyPr>
          <a:lstStyle/>
          <a:p>
            <a:pPr marL="120650" indent="-108585">
              <a:lnSpc>
                <a:spcPct val="100000"/>
              </a:lnSpc>
              <a:spcBef>
                <a:spcPts val="100"/>
              </a:spcBef>
              <a:buFont typeface="Arial"/>
              <a:buChar char="•"/>
              <a:tabLst>
                <a:tab pos="121285" algn="l"/>
              </a:tabLst>
            </a:pPr>
            <a:r>
              <a:rPr sz="900" spc="-85" dirty="0">
                <a:latin typeface="함초롬바탕"/>
                <a:cs typeface="함초롬바탕"/>
              </a:rPr>
              <a:t>스마트</a:t>
            </a:r>
            <a:r>
              <a:rPr sz="900" spc="-155" dirty="0">
                <a:latin typeface="함초롬바탕"/>
                <a:cs typeface="함초롬바탕"/>
              </a:rPr>
              <a:t> </a:t>
            </a:r>
            <a:r>
              <a:rPr sz="900" spc="-80" dirty="0">
                <a:latin typeface="함초롬바탕"/>
                <a:cs typeface="함초롬바탕"/>
              </a:rPr>
              <a:t>패킹</a:t>
            </a:r>
            <a:r>
              <a:rPr sz="900" spc="-150" dirty="0">
                <a:latin typeface="함초롬바탕"/>
                <a:cs typeface="함초롬바탕"/>
              </a:rPr>
              <a:t> </a:t>
            </a:r>
            <a:r>
              <a:rPr sz="900" spc="-60" dirty="0">
                <a:latin typeface="함초롬바탕"/>
                <a:cs typeface="함초롬바탕"/>
              </a:rPr>
              <a:t>및</a:t>
            </a:r>
            <a:r>
              <a:rPr sz="900" spc="-150" dirty="0">
                <a:latin typeface="함초롬바탕"/>
                <a:cs typeface="함초롬바탕"/>
              </a:rPr>
              <a:t> </a:t>
            </a:r>
            <a:r>
              <a:rPr sz="900" spc="-25" dirty="0">
                <a:latin typeface="함초롬바탕"/>
                <a:cs typeface="함초롬바탕"/>
              </a:rPr>
              <a:t>배치</a:t>
            </a:r>
            <a:endParaRPr sz="900">
              <a:latin typeface="함초롬바탕"/>
              <a:cs typeface="함초롬바탕"/>
            </a:endParaRPr>
          </a:p>
        </p:txBody>
      </p:sp>
      <p:sp>
        <p:nvSpPr>
          <p:cNvPr id="69" name="object 69"/>
          <p:cNvSpPr txBox="1"/>
          <p:nvPr/>
        </p:nvSpPr>
        <p:spPr>
          <a:xfrm>
            <a:off x="5754052" y="9263061"/>
            <a:ext cx="828040" cy="162560"/>
          </a:xfrm>
          <a:prstGeom prst="rect">
            <a:avLst/>
          </a:prstGeom>
        </p:spPr>
        <p:txBody>
          <a:bodyPr vert="horz" wrap="square" lIns="0" tIns="12700" rIns="0" bIns="0" rtlCol="0">
            <a:spAutoFit/>
          </a:bodyPr>
          <a:lstStyle/>
          <a:p>
            <a:pPr marL="120650" indent="-108585">
              <a:lnSpc>
                <a:spcPct val="100000"/>
              </a:lnSpc>
              <a:spcBef>
                <a:spcPts val="100"/>
              </a:spcBef>
              <a:buFont typeface="Arial"/>
              <a:buChar char="•"/>
              <a:tabLst>
                <a:tab pos="121285" algn="l"/>
              </a:tabLst>
            </a:pPr>
            <a:r>
              <a:rPr sz="900" spc="-80" dirty="0">
                <a:latin typeface="함초롬바탕"/>
                <a:cs typeface="함초롬바탕"/>
              </a:rPr>
              <a:t>고객</a:t>
            </a:r>
            <a:r>
              <a:rPr sz="900" spc="-150" dirty="0">
                <a:latin typeface="함초롬바탕"/>
                <a:cs typeface="함초롬바탕"/>
              </a:rPr>
              <a:t> </a:t>
            </a:r>
            <a:r>
              <a:rPr sz="900" spc="-50" dirty="0">
                <a:latin typeface="함초롬바탕"/>
                <a:cs typeface="함초롬바탕"/>
              </a:rPr>
              <a:t>관리</a:t>
            </a:r>
            <a:r>
              <a:rPr sz="900" spc="-50" dirty="0">
                <a:latin typeface="함초롬돋움"/>
                <a:cs typeface="함초롬돋움"/>
              </a:rPr>
              <a:t>(</a:t>
            </a:r>
            <a:r>
              <a:rPr sz="900" spc="-50" dirty="0">
                <a:latin typeface="함초롬바탕"/>
                <a:cs typeface="함초롬바탕"/>
              </a:rPr>
              <a:t>챗봇</a:t>
            </a:r>
            <a:r>
              <a:rPr sz="900" spc="-50" dirty="0">
                <a:latin typeface="함초롬돋움"/>
                <a:cs typeface="함초롬돋움"/>
              </a:rPr>
              <a:t>)</a:t>
            </a:r>
            <a:endParaRPr sz="900">
              <a:latin typeface="함초롬돋움"/>
              <a:cs typeface="함초롬돋움"/>
            </a:endParaRPr>
          </a:p>
        </p:txBody>
      </p:sp>
      <p:sp>
        <p:nvSpPr>
          <p:cNvPr id="70" name="object 70"/>
          <p:cNvSpPr/>
          <p:nvPr/>
        </p:nvSpPr>
        <p:spPr>
          <a:xfrm>
            <a:off x="2896604" y="9499961"/>
            <a:ext cx="3797935" cy="400050"/>
          </a:xfrm>
          <a:custGeom>
            <a:avLst/>
            <a:gdLst/>
            <a:ahLst/>
            <a:cxnLst/>
            <a:rect l="l" t="t" r="r" b="b"/>
            <a:pathLst>
              <a:path w="3797934" h="400050">
                <a:moveTo>
                  <a:pt x="0" y="0"/>
                </a:moveTo>
                <a:lnTo>
                  <a:pt x="283082" y="168186"/>
                </a:lnTo>
                <a:lnTo>
                  <a:pt x="283082" y="399630"/>
                </a:lnTo>
                <a:lnTo>
                  <a:pt x="3797884" y="399630"/>
                </a:lnTo>
                <a:lnTo>
                  <a:pt x="3797884" y="2870"/>
                </a:lnTo>
                <a:lnTo>
                  <a:pt x="283082" y="2870"/>
                </a:lnTo>
                <a:lnTo>
                  <a:pt x="283082" y="68999"/>
                </a:lnTo>
                <a:lnTo>
                  <a:pt x="0" y="0"/>
                </a:lnTo>
                <a:close/>
              </a:path>
            </a:pathLst>
          </a:custGeom>
          <a:solidFill>
            <a:srgbClr val="000000"/>
          </a:solidFill>
        </p:spPr>
        <p:txBody>
          <a:bodyPr wrap="square" lIns="0" tIns="0" rIns="0" bIns="0" rtlCol="0"/>
          <a:lstStyle/>
          <a:p>
            <a:endParaRPr/>
          </a:p>
        </p:txBody>
      </p:sp>
      <p:sp>
        <p:nvSpPr>
          <p:cNvPr id="71" name="object 71"/>
          <p:cNvSpPr txBox="1"/>
          <p:nvPr/>
        </p:nvSpPr>
        <p:spPr>
          <a:xfrm>
            <a:off x="3258427" y="9531542"/>
            <a:ext cx="3255010" cy="330200"/>
          </a:xfrm>
          <a:prstGeom prst="rect">
            <a:avLst/>
          </a:prstGeom>
        </p:spPr>
        <p:txBody>
          <a:bodyPr vert="horz" wrap="square" lIns="0" tIns="12065" rIns="0" bIns="0" rtlCol="0">
            <a:spAutoFit/>
          </a:bodyPr>
          <a:lstStyle/>
          <a:p>
            <a:pPr marL="12700">
              <a:lnSpc>
                <a:spcPct val="100000"/>
              </a:lnSpc>
              <a:spcBef>
                <a:spcPts val="95"/>
              </a:spcBef>
            </a:pPr>
            <a:r>
              <a:rPr sz="1000" b="1" spc="-105" dirty="0">
                <a:solidFill>
                  <a:srgbClr val="FFFFFF"/>
                </a:solidFill>
                <a:latin typeface="함초롬바탕"/>
                <a:cs typeface="함초롬바탕"/>
              </a:rPr>
              <a:t>물류</a:t>
            </a:r>
            <a:r>
              <a:rPr sz="1000" b="1" spc="-175" dirty="0">
                <a:solidFill>
                  <a:srgbClr val="FFFFFF"/>
                </a:solidFill>
                <a:latin typeface="함초롬바탕"/>
                <a:cs typeface="함초롬바탕"/>
              </a:rPr>
              <a:t> </a:t>
            </a:r>
            <a:r>
              <a:rPr sz="1000" b="1" spc="-120" dirty="0">
                <a:solidFill>
                  <a:srgbClr val="FFFFFF"/>
                </a:solidFill>
                <a:latin typeface="함초롬바탕"/>
                <a:cs typeface="함초롬바탕"/>
              </a:rPr>
              <a:t>산업내</a:t>
            </a:r>
            <a:r>
              <a:rPr sz="1000" b="1" spc="-145" dirty="0">
                <a:solidFill>
                  <a:srgbClr val="FFFFFF"/>
                </a:solidFill>
                <a:latin typeface="함초롬바탕"/>
                <a:cs typeface="함초롬바탕"/>
              </a:rPr>
              <a:t> </a:t>
            </a:r>
            <a:r>
              <a:rPr sz="1000" b="1" dirty="0">
                <a:solidFill>
                  <a:srgbClr val="FFFFFF"/>
                </a:solidFill>
                <a:latin typeface="함초롬바탕"/>
                <a:cs typeface="함초롬바탕"/>
              </a:rPr>
              <a:t>AI</a:t>
            </a:r>
            <a:r>
              <a:rPr sz="1000" b="1" spc="-190" dirty="0">
                <a:solidFill>
                  <a:srgbClr val="FFFFFF"/>
                </a:solidFill>
                <a:latin typeface="함초롬바탕"/>
                <a:cs typeface="함초롬바탕"/>
              </a:rPr>
              <a:t> </a:t>
            </a:r>
            <a:r>
              <a:rPr sz="1000" b="1" spc="-120" dirty="0">
                <a:solidFill>
                  <a:srgbClr val="FFFFFF"/>
                </a:solidFill>
                <a:latin typeface="함초롬바탕"/>
                <a:cs typeface="함초롬바탕"/>
              </a:rPr>
              <a:t>활용도</a:t>
            </a:r>
            <a:r>
              <a:rPr sz="1000" b="1" spc="-155" dirty="0">
                <a:solidFill>
                  <a:srgbClr val="FFFFFF"/>
                </a:solidFill>
                <a:latin typeface="함초롬바탕"/>
                <a:cs typeface="함초롬바탕"/>
              </a:rPr>
              <a:t> </a:t>
            </a:r>
            <a:r>
              <a:rPr sz="1000" b="1" spc="-105" dirty="0">
                <a:solidFill>
                  <a:srgbClr val="FFFFFF"/>
                </a:solidFill>
                <a:latin typeface="함초롬바탕"/>
                <a:cs typeface="함초롬바탕"/>
              </a:rPr>
              <a:t>높은</a:t>
            </a:r>
            <a:r>
              <a:rPr sz="1000" b="1" spc="-155" dirty="0">
                <a:solidFill>
                  <a:srgbClr val="FFFFFF"/>
                </a:solidFill>
                <a:latin typeface="함초롬바탕"/>
                <a:cs typeface="함초롬바탕"/>
              </a:rPr>
              <a:t> </a:t>
            </a:r>
            <a:r>
              <a:rPr sz="1000" b="1" spc="-50" dirty="0">
                <a:solidFill>
                  <a:srgbClr val="FFFFFF"/>
                </a:solidFill>
                <a:latin typeface="함초롬바탕"/>
                <a:cs typeface="함초롬바탕"/>
              </a:rPr>
              <a:t>편</a:t>
            </a:r>
            <a:endParaRPr sz="1000">
              <a:latin typeface="함초롬바탕"/>
              <a:cs typeface="함초롬바탕"/>
            </a:endParaRPr>
          </a:p>
          <a:p>
            <a:pPr marL="12700">
              <a:lnSpc>
                <a:spcPct val="100000"/>
              </a:lnSpc>
            </a:pPr>
            <a:r>
              <a:rPr sz="1000" b="1" spc="-105" dirty="0">
                <a:solidFill>
                  <a:srgbClr val="FFFFFF"/>
                </a:solidFill>
                <a:latin typeface="함초롬바탕"/>
                <a:cs typeface="함초롬바탕"/>
              </a:rPr>
              <a:t>특히</a:t>
            </a:r>
            <a:r>
              <a:rPr sz="1000" b="1" spc="-185" dirty="0">
                <a:solidFill>
                  <a:srgbClr val="FFFFFF"/>
                </a:solidFill>
                <a:latin typeface="함초롬바탕"/>
                <a:cs typeface="함초롬바탕"/>
              </a:rPr>
              <a:t> </a:t>
            </a:r>
            <a:r>
              <a:rPr sz="1000" b="1" spc="-105" dirty="0">
                <a:solidFill>
                  <a:srgbClr val="FFFFFF"/>
                </a:solidFill>
                <a:latin typeface="함초롬바탕"/>
                <a:cs typeface="함초롬바탕"/>
              </a:rPr>
              <a:t>로봇</a:t>
            </a:r>
            <a:r>
              <a:rPr sz="1000" b="1" spc="-170" dirty="0">
                <a:solidFill>
                  <a:srgbClr val="FFFFFF"/>
                </a:solidFill>
                <a:latin typeface="함초롬바탕"/>
                <a:cs typeface="함초롬바탕"/>
              </a:rPr>
              <a:t> </a:t>
            </a:r>
            <a:r>
              <a:rPr sz="1000" b="1" spc="-100" dirty="0">
                <a:solidFill>
                  <a:srgbClr val="FFFFFF"/>
                </a:solidFill>
                <a:latin typeface="함초롬바탕"/>
                <a:cs typeface="함초롬바탕"/>
              </a:rPr>
              <a:t>제어,</a:t>
            </a:r>
            <a:r>
              <a:rPr sz="1000" b="1" spc="-175" dirty="0">
                <a:solidFill>
                  <a:srgbClr val="FFFFFF"/>
                </a:solidFill>
                <a:latin typeface="함초롬바탕"/>
                <a:cs typeface="함초롬바탕"/>
              </a:rPr>
              <a:t> </a:t>
            </a:r>
            <a:r>
              <a:rPr sz="1000" b="1" spc="-105" dirty="0">
                <a:solidFill>
                  <a:srgbClr val="FFFFFF"/>
                </a:solidFill>
                <a:latin typeface="함초롬바탕"/>
                <a:cs typeface="함초롬바탕"/>
              </a:rPr>
              <a:t>예측</a:t>
            </a:r>
            <a:r>
              <a:rPr sz="1000" b="1" spc="-170" dirty="0">
                <a:solidFill>
                  <a:srgbClr val="FFFFFF"/>
                </a:solidFill>
                <a:latin typeface="함초롬바탕"/>
                <a:cs typeface="함초롬바탕"/>
              </a:rPr>
              <a:t> </a:t>
            </a:r>
            <a:r>
              <a:rPr sz="1000" b="1" spc="-105" dirty="0">
                <a:solidFill>
                  <a:srgbClr val="FFFFFF"/>
                </a:solidFill>
                <a:latin typeface="함초롬바탕"/>
                <a:cs typeface="함초롬바탕"/>
              </a:rPr>
              <a:t>분석</a:t>
            </a:r>
            <a:r>
              <a:rPr sz="1000" b="1" spc="-185" dirty="0">
                <a:solidFill>
                  <a:srgbClr val="FFFFFF"/>
                </a:solidFill>
                <a:latin typeface="함초롬바탕"/>
                <a:cs typeface="함초롬바탕"/>
              </a:rPr>
              <a:t> </a:t>
            </a:r>
            <a:r>
              <a:rPr sz="1000" b="1" spc="-65" dirty="0">
                <a:solidFill>
                  <a:srgbClr val="FFFFFF"/>
                </a:solidFill>
                <a:latin typeface="함초롬바탕"/>
                <a:cs typeface="함초롬바탕"/>
              </a:rPr>
              <a:t>및</a:t>
            </a:r>
            <a:r>
              <a:rPr sz="1000" b="1" spc="-195" dirty="0">
                <a:solidFill>
                  <a:srgbClr val="FFFFFF"/>
                </a:solidFill>
                <a:latin typeface="함초롬바탕"/>
                <a:cs typeface="함초롬바탕"/>
              </a:rPr>
              <a:t> </a:t>
            </a:r>
            <a:r>
              <a:rPr sz="1000" b="1" spc="-105" dirty="0">
                <a:solidFill>
                  <a:srgbClr val="FFFFFF"/>
                </a:solidFill>
                <a:latin typeface="함초롬바탕"/>
                <a:cs typeface="함초롬바탕"/>
              </a:rPr>
              <a:t>재고</a:t>
            </a:r>
            <a:r>
              <a:rPr sz="1000" b="1" spc="-165" dirty="0">
                <a:solidFill>
                  <a:srgbClr val="FFFFFF"/>
                </a:solidFill>
                <a:latin typeface="함초롬바탕"/>
                <a:cs typeface="함초롬바탕"/>
              </a:rPr>
              <a:t> </a:t>
            </a:r>
            <a:r>
              <a:rPr sz="1000" b="1" spc="-100" dirty="0">
                <a:solidFill>
                  <a:srgbClr val="FFFFFF"/>
                </a:solidFill>
                <a:latin typeface="함초롬바탕"/>
                <a:cs typeface="함초롬바탕"/>
              </a:rPr>
              <a:t>관리,</a:t>
            </a:r>
            <a:r>
              <a:rPr sz="1000" b="1" spc="-160" dirty="0">
                <a:solidFill>
                  <a:srgbClr val="FFFFFF"/>
                </a:solidFill>
                <a:latin typeface="함초롬바탕"/>
                <a:cs typeface="함초롬바탕"/>
              </a:rPr>
              <a:t> </a:t>
            </a:r>
            <a:r>
              <a:rPr sz="1000" b="1" spc="-105" dirty="0">
                <a:solidFill>
                  <a:srgbClr val="FFFFFF"/>
                </a:solidFill>
                <a:latin typeface="함초롬바탕"/>
                <a:cs typeface="함초롬바탕"/>
              </a:rPr>
              <a:t>배송</a:t>
            </a:r>
            <a:r>
              <a:rPr sz="1000" b="1" spc="-185" dirty="0">
                <a:solidFill>
                  <a:srgbClr val="FFFFFF"/>
                </a:solidFill>
                <a:latin typeface="함초롬바탕"/>
                <a:cs typeface="함초롬바탕"/>
              </a:rPr>
              <a:t> </a:t>
            </a:r>
            <a:r>
              <a:rPr sz="1000" b="1" spc="-105" dirty="0">
                <a:solidFill>
                  <a:srgbClr val="FFFFFF"/>
                </a:solidFill>
                <a:latin typeface="함초롬바탕"/>
                <a:cs typeface="함초롬바탕"/>
              </a:rPr>
              <a:t>경로</a:t>
            </a:r>
            <a:r>
              <a:rPr sz="1000" b="1" spc="-185" dirty="0">
                <a:solidFill>
                  <a:srgbClr val="FFFFFF"/>
                </a:solidFill>
                <a:latin typeface="함초롬바탕"/>
                <a:cs typeface="함초롬바탕"/>
              </a:rPr>
              <a:t> </a:t>
            </a:r>
            <a:r>
              <a:rPr sz="1000" b="1" spc="-120" dirty="0">
                <a:solidFill>
                  <a:srgbClr val="FFFFFF"/>
                </a:solidFill>
                <a:latin typeface="함초롬바탕"/>
                <a:cs typeface="함초롬바탕"/>
              </a:rPr>
              <a:t>최적화</a:t>
            </a:r>
            <a:r>
              <a:rPr sz="1000" b="1" spc="-155" dirty="0">
                <a:solidFill>
                  <a:srgbClr val="FFFFFF"/>
                </a:solidFill>
                <a:latin typeface="함초롬바탕"/>
                <a:cs typeface="함초롬바탕"/>
              </a:rPr>
              <a:t> </a:t>
            </a:r>
            <a:r>
              <a:rPr sz="1000" b="1" spc="-120" dirty="0">
                <a:solidFill>
                  <a:srgbClr val="FFFFFF"/>
                </a:solidFill>
                <a:latin typeface="함초롬바탕"/>
                <a:cs typeface="함초롬바탕"/>
              </a:rPr>
              <a:t>영역에</a:t>
            </a:r>
            <a:r>
              <a:rPr sz="1000" b="1" spc="-155" dirty="0">
                <a:solidFill>
                  <a:srgbClr val="FFFFFF"/>
                </a:solidFill>
                <a:latin typeface="함초롬바탕"/>
                <a:cs typeface="함초롬바탕"/>
              </a:rPr>
              <a:t> </a:t>
            </a:r>
            <a:r>
              <a:rPr sz="1000" b="1" spc="-25" dirty="0">
                <a:solidFill>
                  <a:srgbClr val="FFFFFF"/>
                </a:solidFill>
                <a:latin typeface="함초롬바탕"/>
                <a:cs typeface="함초롬바탕"/>
              </a:rPr>
              <a:t>집중</a:t>
            </a:r>
            <a:endParaRPr sz="1000">
              <a:latin typeface="함초롬바탕"/>
              <a:cs typeface="함초롬바탕"/>
            </a:endParaRPr>
          </a:p>
        </p:txBody>
      </p:sp>
      <p:grpSp>
        <p:nvGrpSpPr>
          <p:cNvPr id="72" name="object 72"/>
          <p:cNvGrpSpPr/>
          <p:nvPr/>
        </p:nvGrpSpPr>
        <p:grpSpPr>
          <a:xfrm>
            <a:off x="719137" y="5944006"/>
            <a:ext cx="6337300" cy="1884680"/>
            <a:chOff x="719137" y="5944006"/>
            <a:chExt cx="6337300" cy="1884680"/>
          </a:xfrm>
        </p:grpSpPr>
        <p:sp>
          <p:nvSpPr>
            <p:cNvPr id="73" name="object 73"/>
            <p:cNvSpPr/>
            <p:nvPr/>
          </p:nvSpPr>
          <p:spPr>
            <a:xfrm>
              <a:off x="719137" y="6202146"/>
              <a:ext cx="6337300" cy="1626870"/>
            </a:xfrm>
            <a:custGeom>
              <a:avLst/>
              <a:gdLst/>
              <a:ahLst/>
              <a:cxnLst/>
              <a:rect l="l" t="t" r="r" b="b"/>
              <a:pathLst>
                <a:path w="6337300" h="1626870">
                  <a:moveTo>
                    <a:pt x="1257071" y="0"/>
                  </a:moveTo>
                  <a:lnTo>
                    <a:pt x="0" y="0"/>
                  </a:lnTo>
                  <a:lnTo>
                    <a:pt x="0" y="1626311"/>
                  </a:lnTo>
                  <a:lnTo>
                    <a:pt x="1257071" y="1626311"/>
                  </a:lnTo>
                  <a:lnTo>
                    <a:pt x="1257071" y="0"/>
                  </a:lnTo>
                  <a:close/>
                </a:path>
                <a:path w="6337300" h="1626870">
                  <a:moveTo>
                    <a:pt x="6337300" y="0"/>
                  </a:moveTo>
                  <a:lnTo>
                    <a:pt x="2508986" y="0"/>
                  </a:lnTo>
                  <a:lnTo>
                    <a:pt x="2508986" y="1626311"/>
                  </a:lnTo>
                  <a:lnTo>
                    <a:pt x="6337300" y="1626311"/>
                  </a:lnTo>
                  <a:lnTo>
                    <a:pt x="6337300" y="0"/>
                  </a:lnTo>
                  <a:close/>
                </a:path>
              </a:pathLst>
            </a:custGeom>
            <a:solidFill>
              <a:srgbClr val="F1F1F1"/>
            </a:solidFill>
          </p:spPr>
          <p:txBody>
            <a:bodyPr wrap="square" lIns="0" tIns="0" rIns="0" bIns="0" rtlCol="0"/>
            <a:lstStyle/>
            <a:p>
              <a:endParaRPr/>
            </a:p>
          </p:txBody>
        </p:sp>
        <p:sp>
          <p:nvSpPr>
            <p:cNvPr id="74" name="object 74"/>
            <p:cNvSpPr/>
            <p:nvPr/>
          </p:nvSpPr>
          <p:spPr>
            <a:xfrm>
              <a:off x="1976208" y="6201321"/>
              <a:ext cx="1252220" cy="1626870"/>
            </a:xfrm>
            <a:custGeom>
              <a:avLst/>
              <a:gdLst/>
              <a:ahLst/>
              <a:cxnLst/>
              <a:rect l="l" t="t" r="r" b="b"/>
              <a:pathLst>
                <a:path w="1252220" h="1626870">
                  <a:moveTo>
                    <a:pt x="1251915" y="0"/>
                  </a:moveTo>
                  <a:lnTo>
                    <a:pt x="0" y="0"/>
                  </a:lnTo>
                  <a:lnTo>
                    <a:pt x="0" y="1626311"/>
                  </a:lnTo>
                  <a:lnTo>
                    <a:pt x="1251915" y="1626311"/>
                  </a:lnTo>
                  <a:lnTo>
                    <a:pt x="1251915" y="0"/>
                  </a:lnTo>
                  <a:close/>
                </a:path>
              </a:pathLst>
            </a:custGeom>
            <a:solidFill>
              <a:srgbClr val="F8DDE0"/>
            </a:solidFill>
          </p:spPr>
          <p:txBody>
            <a:bodyPr wrap="square" lIns="0" tIns="0" rIns="0" bIns="0" rtlCol="0"/>
            <a:lstStyle/>
            <a:p>
              <a:endParaRPr/>
            </a:p>
          </p:txBody>
        </p:sp>
        <p:sp>
          <p:nvSpPr>
            <p:cNvPr id="75" name="object 75"/>
            <p:cNvSpPr/>
            <p:nvPr/>
          </p:nvSpPr>
          <p:spPr>
            <a:xfrm>
              <a:off x="1979311" y="5950356"/>
              <a:ext cx="1347470" cy="396240"/>
            </a:xfrm>
            <a:custGeom>
              <a:avLst/>
              <a:gdLst/>
              <a:ahLst/>
              <a:cxnLst/>
              <a:rect l="l" t="t" r="r" b="b"/>
              <a:pathLst>
                <a:path w="1347470" h="396239">
                  <a:moveTo>
                    <a:pt x="1271104" y="0"/>
                  </a:moveTo>
                  <a:lnTo>
                    <a:pt x="0" y="0"/>
                  </a:lnTo>
                  <a:lnTo>
                    <a:pt x="75780" y="198005"/>
                  </a:lnTo>
                  <a:lnTo>
                    <a:pt x="0" y="395998"/>
                  </a:lnTo>
                  <a:lnTo>
                    <a:pt x="1271104" y="395998"/>
                  </a:lnTo>
                  <a:lnTo>
                    <a:pt x="1346885" y="198005"/>
                  </a:lnTo>
                  <a:lnTo>
                    <a:pt x="1271104" y="0"/>
                  </a:lnTo>
                  <a:close/>
                </a:path>
              </a:pathLst>
            </a:custGeom>
            <a:solidFill>
              <a:srgbClr val="DB526A"/>
            </a:solidFill>
          </p:spPr>
          <p:txBody>
            <a:bodyPr wrap="square" lIns="0" tIns="0" rIns="0" bIns="0" rtlCol="0"/>
            <a:lstStyle/>
            <a:p>
              <a:endParaRPr/>
            </a:p>
          </p:txBody>
        </p:sp>
        <p:sp>
          <p:nvSpPr>
            <p:cNvPr id="76" name="object 76"/>
            <p:cNvSpPr/>
            <p:nvPr/>
          </p:nvSpPr>
          <p:spPr>
            <a:xfrm>
              <a:off x="1979311" y="5950356"/>
              <a:ext cx="1347470" cy="396240"/>
            </a:xfrm>
            <a:custGeom>
              <a:avLst/>
              <a:gdLst/>
              <a:ahLst/>
              <a:cxnLst/>
              <a:rect l="l" t="t" r="r" b="b"/>
              <a:pathLst>
                <a:path w="1347470" h="396239">
                  <a:moveTo>
                    <a:pt x="0" y="0"/>
                  </a:moveTo>
                  <a:lnTo>
                    <a:pt x="1271104" y="0"/>
                  </a:lnTo>
                  <a:lnTo>
                    <a:pt x="1346885" y="198005"/>
                  </a:lnTo>
                  <a:lnTo>
                    <a:pt x="1271104" y="395998"/>
                  </a:lnTo>
                  <a:lnTo>
                    <a:pt x="0" y="395998"/>
                  </a:lnTo>
                  <a:lnTo>
                    <a:pt x="75780" y="198005"/>
                  </a:lnTo>
                  <a:lnTo>
                    <a:pt x="0" y="0"/>
                  </a:lnTo>
                  <a:close/>
                </a:path>
              </a:pathLst>
            </a:custGeom>
            <a:ln w="12699">
              <a:solidFill>
                <a:srgbClr val="FFFFFF"/>
              </a:solidFill>
            </a:ln>
          </p:spPr>
          <p:txBody>
            <a:bodyPr wrap="square" lIns="0" tIns="0" rIns="0" bIns="0" rtlCol="0"/>
            <a:lstStyle/>
            <a:p>
              <a:endParaRPr/>
            </a:p>
          </p:txBody>
        </p:sp>
        <p:pic>
          <p:nvPicPr>
            <p:cNvPr id="77" name="object 77"/>
            <p:cNvPicPr/>
            <p:nvPr/>
          </p:nvPicPr>
          <p:blipFill>
            <a:blip r:embed="rId5" cstate="print"/>
            <a:stretch>
              <a:fillRect/>
            </a:stretch>
          </p:blipFill>
          <p:spPr>
            <a:xfrm>
              <a:off x="2188443" y="6081172"/>
              <a:ext cx="114300" cy="130175"/>
            </a:xfrm>
            <a:prstGeom prst="rect">
              <a:avLst/>
            </a:prstGeom>
          </p:spPr>
        </p:pic>
      </p:grpSp>
      <p:sp>
        <p:nvSpPr>
          <p:cNvPr id="78" name="object 78"/>
          <p:cNvSpPr txBox="1"/>
          <p:nvPr/>
        </p:nvSpPr>
        <p:spPr>
          <a:xfrm>
            <a:off x="2297494" y="6045739"/>
            <a:ext cx="836294" cy="193675"/>
          </a:xfrm>
          <a:prstGeom prst="rect">
            <a:avLst/>
          </a:prstGeom>
        </p:spPr>
        <p:txBody>
          <a:bodyPr vert="horz" wrap="square" lIns="0" tIns="13335" rIns="0" bIns="0" rtlCol="0">
            <a:spAutoFit/>
          </a:bodyPr>
          <a:lstStyle/>
          <a:p>
            <a:pPr marL="12700">
              <a:lnSpc>
                <a:spcPct val="100000"/>
              </a:lnSpc>
              <a:spcBef>
                <a:spcPts val="105"/>
              </a:spcBef>
            </a:pPr>
            <a:r>
              <a:rPr sz="1100" b="1" spc="-60" dirty="0">
                <a:solidFill>
                  <a:srgbClr val="FFFFFF"/>
                </a:solidFill>
                <a:latin typeface="함초롬바탕"/>
                <a:cs typeface="함초롬바탕"/>
              </a:rPr>
              <a:t>산</a:t>
            </a:r>
            <a:r>
              <a:rPr sz="1100" b="1" spc="-175" dirty="0">
                <a:solidFill>
                  <a:srgbClr val="FFFFFF"/>
                </a:solidFill>
                <a:latin typeface="함초롬바탕"/>
                <a:cs typeface="함초롬바탕"/>
              </a:rPr>
              <a:t> </a:t>
            </a:r>
            <a:r>
              <a:rPr sz="1100" b="1" dirty="0">
                <a:solidFill>
                  <a:srgbClr val="FFFFFF"/>
                </a:solidFill>
                <a:latin typeface="Arial"/>
                <a:cs typeface="Arial"/>
              </a:rPr>
              <a:t>∙</a:t>
            </a:r>
            <a:r>
              <a:rPr sz="1100" b="1" spc="-95" dirty="0">
                <a:solidFill>
                  <a:srgbClr val="FFFFFF"/>
                </a:solidFill>
                <a:latin typeface="Arial"/>
                <a:cs typeface="Arial"/>
              </a:rPr>
              <a:t> </a:t>
            </a:r>
            <a:r>
              <a:rPr sz="1100" b="1" spc="-80" dirty="0">
                <a:solidFill>
                  <a:srgbClr val="FFFFFF"/>
                </a:solidFill>
                <a:latin typeface="함초롬바탕"/>
                <a:cs typeface="함초롬바탕"/>
              </a:rPr>
              <a:t>재배</a:t>
            </a:r>
            <a:r>
              <a:rPr sz="1100" b="1" spc="-120" dirty="0">
                <a:solidFill>
                  <a:srgbClr val="FFFFFF"/>
                </a:solidFill>
                <a:latin typeface="함초롬바탕"/>
                <a:cs typeface="함초롬바탕"/>
              </a:rPr>
              <a:t> </a:t>
            </a:r>
            <a:r>
              <a:rPr sz="1100" b="1" dirty="0">
                <a:solidFill>
                  <a:srgbClr val="FFFFFF"/>
                </a:solidFill>
                <a:latin typeface="Arial"/>
                <a:cs typeface="Arial"/>
              </a:rPr>
              <a:t>∙</a:t>
            </a:r>
            <a:r>
              <a:rPr sz="1100" b="1" spc="-90" dirty="0">
                <a:solidFill>
                  <a:srgbClr val="FFFFFF"/>
                </a:solidFill>
                <a:latin typeface="Arial"/>
                <a:cs typeface="Arial"/>
              </a:rPr>
              <a:t> </a:t>
            </a:r>
            <a:r>
              <a:rPr sz="1100" b="1" spc="-55" dirty="0">
                <a:solidFill>
                  <a:srgbClr val="FFFFFF"/>
                </a:solidFill>
                <a:latin typeface="함초롬바탕"/>
                <a:cs typeface="함초롬바탕"/>
              </a:rPr>
              <a:t>관리</a:t>
            </a:r>
            <a:endParaRPr sz="1100">
              <a:latin typeface="함초롬바탕"/>
              <a:cs typeface="함초롬바탕"/>
            </a:endParaRPr>
          </a:p>
        </p:txBody>
      </p:sp>
      <p:grpSp>
        <p:nvGrpSpPr>
          <p:cNvPr id="79" name="object 79"/>
          <p:cNvGrpSpPr/>
          <p:nvPr/>
        </p:nvGrpSpPr>
        <p:grpSpPr>
          <a:xfrm>
            <a:off x="710142" y="5944006"/>
            <a:ext cx="3873500" cy="408940"/>
            <a:chOff x="710142" y="5944006"/>
            <a:chExt cx="3873500" cy="408940"/>
          </a:xfrm>
        </p:grpSpPr>
        <p:sp>
          <p:nvSpPr>
            <p:cNvPr id="80" name="object 80"/>
            <p:cNvSpPr/>
            <p:nvPr/>
          </p:nvSpPr>
          <p:spPr>
            <a:xfrm>
              <a:off x="716492" y="5950356"/>
              <a:ext cx="1359535" cy="396240"/>
            </a:xfrm>
            <a:custGeom>
              <a:avLst/>
              <a:gdLst/>
              <a:ahLst/>
              <a:cxnLst/>
              <a:rect l="l" t="t" r="r" b="b"/>
              <a:pathLst>
                <a:path w="1359535" h="396239">
                  <a:moveTo>
                    <a:pt x="1294752" y="0"/>
                  </a:moveTo>
                  <a:lnTo>
                    <a:pt x="0" y="0"/>
                  </a:lnTo>
                  <a:lnTo>
                    <a:pt x="0" y="395998"/>
                  </a:lnTo>
                  <a:lnTo>
                    <a:pt x="1294752" y="395998"/>
                  </a:lnTo>
                  <a:lnTo>
                    <a:pt x="1359052" y="198005"/>
                  </a:lnTo>
                  <a:lnTo>
                    <a:pt x="1294752" y="0"/>
                  </a:lnTo>
                  <a:close/>
                </a:path>
              </a:pathLst>
            </a:custGeom>
            <a:solidFill>
              <a:srgbClr val="DB526A"/>
            </a:solidFill>
          </p:spPr>
          <p:txBody>
            <a:bodyPr wrap="square" lIns="0" tIns="0" rIns="0" bIns="0" rtlCol="0"/>
            <a:lstStyle/>
            <a:p>
              <a:endParaRPr/>
            </a:p>
          </p:txBody>
        </p:sp>
        <p:sp>
          <p:nvSpPr>
            <p:cNvPr id="81" name="object 81"/>
            <p:cNvSpPr/>
            <p:nvPr/>
          </p:nvSpPr>
          <p:spPr>
            <a:xfrm>
              <a:off x="716492" y="5950356"/>
              <a:ext cx="1359535" cy="396240"/>
            </a:xfrm>
            <a:custGeom>
              <a:avLst/>
              <a:gdLst/>
              <a:ahLst/>
              <a:cxnLst/>
              <a:rect l="l" t="t" r="r" b="b"/>
              <a:pathLst>
                <a:path w="1359535" h="396239">
                  <a:moveTo>
                    <a:pt x="0" y="0"/>
                  </a:moveTo>
                  <a:lnTo>
                    <a:pt x="1294752" y="0"/>
                  </a:lnTo>
                  <a:lnTo>
                    <a:pt x="1359052" y="198005"/>
                  </a:lnTo>
                  <a:lnTo>
                    <a:pt x="1294752" y="395998"/>
                  </a:lnTo>
                  <a:lnTo>
                    <a:pt x="0" y="395998"/>
                  </a:lnTo>
                  <a:lnTo>
                    <a:pt x="0" y="0"/>
                  </a:lnTo>
                  <a:close/>
                </a:path>
              </a:pathLst>
            </a:custGeom>
            <a:ln w="12700">
              <a:solidFill>
                <a:srgbClr val="FFFFFF"/>
              </a:solidFill>
            </a:ln>
          </p:spPr>
          <p:txBody>
            <a:bodyPr wrap="square" lIns="0" tIns="0" rIns="0" bIns="0" rtlCol="0"/>
            <a:lstStyle/>
            <a:p>
              <a:endParaRPr/>
            </a:p>
          </p:txBody>
        </p:sp>
        <p:pic>
          <p:nvPicPr>
            <p:cNvPr id="82" name="object 82"/>
            <p:cNvPicPr/>
            <p:nvPr/>
          </p:nvPicPr>
          <p:blipFill>
            <a:blip r:embed="rId5" cstate="print"/>
            <a:stretch>
              <a:fillRect/>
            </a:stretch>
          </p:blipFill>
          <p:spPr>
            <a:xfrm>
              <a:off x="1183473" y="6004972"/>
              <a:ext cx="114300" cy="130175"/>
            </a:xfrm>
            <a:prstGeom prst="rect">
              <a:avLst/>
            </a:prstGeom>
          </p:spPr>
        </p:pic>
        <p:sp>
          <p:nvSpPr>
            <p:cNvPr id="83" name="object 83"/>
            <p:cNvSpPr/>
            <p:nvPr/>
          </p:nvSpPr>
          <p:spPr>
            <a:xfrm>
              <a:off x="3229963" y="5950356"/>
              <a:ext cx="1347470" cy="396240"/>
            </a:xfrm>
            <a:custGeom>
              <a:avLst/>
              <a:gdLst/>
              <a:ahLst/>
              <a:cxnLst/>
              <a:rect l="l" t="t" r="r" b="b"/>
              <a:pathLst>
                <a:path w="1347470" h="396239">
                  <a:moveTo>
                    <a:pt x="1271104" y="0"/>
                  </a:moveTo>
                  <a:lnTo>
                    <a:pt x="0" y="0"/>
                  </a:lnTo>
                  <a:lnTo>
                    <a:pt x="75780" y="198005"/>
                  </a:lnTo>
                  <a:lnTo>
                    <a:pt x="0" y="395998"/>
                  </a:lnTo>
                  <a:lnTo>
                    <a:pt x="1271104" y="395998"/>
                  </a:lnTo>
                  <a:lnTo>
                    <a:pt x="1346885" y="198005"/>
                  </a:lnTo>
                  <a:lnTo>
                    <a:pt x="1271104" y="0"/>
                  </a:lnTo>
                  <a:close/>
                </a:path>
              </a:pathLst>
            </a:custGeom>
            <a:solidFill>
              <a:srgbClr val="DB526A"/>
            </a:solidFill>
          </p:spPr>
          <p:txBody>
            <a:bodyPr wrap="square" lIns="0" tIns="0" rIns="0" bIns="0" rtlCol="0"/>
            <a:lstStyle/>
            <a:p>
              <a:endParaRPr/>
            </a:p>
          </p:txBody>
        </p:sp>
        <p:sp>
          <p:nvSpPr>
            <p:cNvPr id="84" name="object 84"/>
            <p:cNvSpPr/>
            <p:nvPr/>
          </p:nvSpPr>
          <p:spPr>
            <a:xfrm>
              <a:off x="3229963" y="5950356"/>
              <a:ext cx="1347470" cy="396240"/>
            </a:xfrm>
            <a:custGeom>
              <a:avLst/>
              <a:gdLst/>
              <a:ahLst/>
              <a:cxnLst/>
              <a:rect l="l" t="t" r="r" b="b"/>
              <a:pathLst>
                <a:path w="1347470" h="396239">
                  <a:moveTo>
                    <a:pt x="0" y="0"/>
                  </a:moveTo>
                  <a:lnTo>
                    <a:pt x="1271104" y="0"/>
                  </a:lnTo>
                  <a:lnTo>
                    <a:pt x="1346885" y="198005"/>
                  </a:lnTo>
                  <a:lnTo>
                    <a:pt x="1271104" y="395998"/>
                  </a:lnTo>
                  <a:lnTo>
                    <a:pt x="0" y="395998"/>
                  </a:lnTo>
                  <a:lnTo>
                    <a:pt x="75780" y="198005"/>
                  </a:lnTo>
                  <a:lnTo>
                    <a:pt x="0" y="0"/>
                  </a:lnTo>
                  <a:close/>
                </a:path>
              </a:pathLst>
            </a:custGeom>
            <a:ln w="12699">
              <a:solidFill>
                <a:srgbClr val="FFFFFF"/>
              </a:solidFill>
            </a:ln>
          </p:spPr>
          <p:txBody>
            <a:bodyPr wrap="square" lIns="0" tIns="0" rIns="0" bIns="0" rtlCol="0"/>
            <a:lstStyle/>
            <a:p>
              <a:endParaRPr/>
            </a:p>
          </p:txBody>
        </p:sp>
      </p:grpSp>
      <p:sp>
        <p:nvSpPr>
          <p:cNvPr id="85" name="object 85"/>
          <p:cNvSpPr txBox="1"/>
          <p:nvPr/>
        </p:nvSpPr>
        <p:spPr>
          <a:xfrm>
            <a:off x="3592384" y="6045739"/>
            <a:ext cx="621665" cy="193675"/>
          </a:xfrm>
          <a:prstGeom prst="rect">
            <a:avLst/>
          </a:prstGeom>
        </p:spPr>
        <p:txBody>
          <a:bodyPr vert="horz" wrap="square" lIns="0" tIns="13335" rIns="0" bIns="0" rtlCol="0">
            <a:spAutoFit/>
          </a:bodyPr>
          <a:lstStyle/>
          <a:p>
            <a:pPr marL="12700">
              <a:lnSpc>
                <a:spcPct val="100000"/>
              </a:lnSpc>
              <a:spcBef>
                <a:spcPts val="105"/>
              </a:spcBef>
            </a:pPr>
            <a:r>
              <a:rPr sz="1100" b="1" spc="-80" dirty="0">
                <a:solidFill>
                  <a:srgbClr val="FFFFFF"/>
                </a:solidFill>
                <a:latin typeface="함초롬바탕"/>
                <a:cs typeface="함초롬바탕"/>
              </a:rPr>
              <a:t>수확</a:t>
            </a:r>
            <a:r>
              <a:rPr sz="1100" b="1" spc="-120" dirty="0">
                <a:solidFill>
                  <a:srgbClr val="FFFFFF"/>
                </a:solidFill>
                <a:latin typeface="함초롬바탕"/>
                <a:cs typeface="함초롬바탕"/>
              </a:rPr>
              <a:t> </a:t>
            </a:r>
            <a:r>
              <a:rPr sz="1100" b="1" dirty="0">
                <a:solidFill>
                  <a:srgbClr val="FFFFFF"/>
                </a:solidFill>
                <a:latin typeface="Arial"/>
                <a:cs typeface="Arial"/>
              </a:rPr>
              <a:t>∙</a:t>
            </a:r>
            <a:r>
              <a:rPr sz="1100" b="1" spc="-90" dirty="0">
                <a:solidFill>
                  <a:srgbClr val="FFFFFF"/>
                </a:solidFill>
                <a:latin typeface="Arial"/>
                <a:cs typeface="Arial"/>
              </a:rPr>
              <a:t> </a:t>
            </a:r>
            <a:r>
              <a:rPr sz="1100" b="1" spc="-55" dirty="0">
                <a:solidFill>
                  <a:srgbClr val="FFFFFF"/>
                </a:solidFill>
                <a:latin typeface="함초롬바탕"/>
                <a:cs typeface="함초롬바탕"/>
              </a:rPr>
              <a:t>선별</a:t>
            </a:r>
            <a:endParaRPr sz="1100">
              <a:latin typeface="함초롬바탕"/>
              <a:cs typeface="함초롬바탕"/>
            </a:endParaRPr>
          </a:p>
        </p:txBody>
      </p:sp>
      <p:grpSp>
        <p:nvGrpSpPr>
          <p:cNvPr id="86" name="object 86"/>
          <p:cNvGrpSpPr/>
          <p:nvPr/>
        </p:nvGrpSpPr>
        <p:grpSpPr>
          <a:xfrm>
            <a:off x="4474262" y="5944006"/>
            <a:ext cx="1360170" cy="408940"/>
            <a:chOff x="4474262" y="5944006"/>
            <a:chExt cx="1360170" cy="408940"/>
          </a:xfrm>
        </p:grpSpPr>
        <p:sp>
          <p:nvSpPr>
            <p:cNvPr id="87" name="object 87"/>
            <p:cNvSpPr/>
            <p:nvPr/>
          </p:nvSpPr>
          <p:spPr>
            <a:xfrm>
              <a:off x="4480612" y="5950356"/>
              <a:ext cx="1347470" cy="396240"/>
            </a:xfrm>
            <a:custGeom>
              <a:avLst/>
              <a:gdLst/>
              <a:ahLst/>
              <a:cxnLst/>
              <a:rect l="l" t="t" r="r" b="b"/>
              <a:pathLst>
                <a:path w="1347470" h="396239">
                  <a:moveTo>
                    <a:pt x="1271104" y="0"/>
                  </a:moveTo>
                  <a:lnTo>
                    <a:pt x="0" y="0"/>
                  </a:lnTo>
                  <a:lnTo>
                    <a:pt x="75780" y="198005"/>
                  </a:lnTo>
                  <a:lnTo>
                    <a:pt x="0" y="395998"/>
                  </a:lnTo>
                  <a:lnTo>
                    <a:pt x="1271104" y="395998"/>
                  </a:lnTo>
                  <a:lnTo>
                    <a:pt x="1346885" y="198005"/>
                  </a:lnTo>
                  <a:lnTo>
                    <a:pt x="1271104" y="0"/>
                  </a:lnTo>
                  <a:close/>
                </a:path>
              </a:pathLst>
            </a:custGeom>
            <a:solidFill>
              <a:srgbClr val="DB526A"/>
            </a:solidFill>
          </p:spPr>
          <p:txBody>
            <a:bodyPr wrap="square" lIns="0" tIns="0" rIns="0" bIns="0" rtlCol="0"/>
            <a:lstStyle/>
            <a:p>
              <a:endParaRPr/>
            </a:p>
          </p:txBody>
        </p:sp>
        <p:sp>
          <p:nvSpPr>
            <p:cNvPr id="88" name="object 88"/>
            <p:cNvSpPr/>
            <p:nvPr/>
          </p:nvSpPr>
          <p:spPr>
            <a:xfrm>
              <a:off x="4480612" y="5950356"/>
              <a:ext cx="1347470" cy="396240"/>
            </a:xfrm>
            <a:custGeom>
              <a:avLst/>
              <a:gdLst/>
              <a:ahLst/>
              <a:cxnLst/>
              <a:rect l="l" t="t" r="r" b="b"/>
              <a:pathLst>
                <a:path w="1347470" h="396239">
                  <a:moveTo>
                    <a:pt x="0" y="0"/>
                  </a:moveTo>
                  <a:lnTo>
                    <a:pt x="1271104" y="0"/>
                  </a:lnTo>
                  <a:lnTo>
                    <a:pt x="1346885" y="198005"/>
                  </a:lnTo>
                  <a:lnTo>
                    <a:pt x="1271104" y="395998"/>
                  </a:lnTo>
                  <a:lnTo>
                    <a:pt x="0" y="395998"/>
                  </a:lnTo>
                  <a:lnTo>
                    <a:pt x="75780" y="198005"/>
                  </a:lnTo>
                  <a:lnTo>
                    <a:pt x="0" y="0"/>
                  </a:lnTo>
                  <a:close/>
                </a:path>
              </a:pathLst>
            </a:custGeom>
            <a:ln w="12699">
              <a:solidFill>
                <a:srgbClr val="FFFFFF"/>
              </a:solidFill>
            </a:ln>
          </p:spPr>
          <p:txBody>
            <a:bodyPr wrap="square" lIns="0" tIns="0" rIns="0" bIns="0" rtlCol="0"/>
            <a:lstStyle/>
            <a:p>
              <a:endParaRPr/>
            </a:p>
          </p:txBody>
        </p:sp>
      </p:grpSp>
      <p:sp>
        <p:nvSpPr>
          <p:cNvPr id="89" name="object 89"/>
          <p:cNvSpPr txBox="1"/>
          <p:nvPr/>
        </p:nvSpPr>
        <p:spPr>
          <a:xfrm>
            <a:off x="4843033" y="6045739"/>
            <a:ext cx="621665" cy="193675"/>
          </a:xfrm>
          <a:prstGeom prst="rect">
            <a:avLst/>
          </a:prstGeom>
        </p:spPr>
        <p:txBody>
          <a:bodyPr vert="horz" wrap="square" lIns="0" tIns="13335" rIns="0" bIns="0" rtlCol="0">
            <a:spAutoFit/>
          </a:bodyPr>
          <a:lstStyle/>
          <a:p>
            <a:pPr marL="12700">
              <a:lnSpc>
                <a:spcPct val="100000"/>
              </a:lnSpc>
              <a:spcBef>
                <a:spcPts val="105"/>
              </a:spcBef>
            </a:pPr>
            <a:r>
              <a:rPr sz="1100" b="1" spc="-80" dirty="0">
                <a:solidFill>
                  <a:srgbClr val="FFFFFF"/>
                </a:solidFill>
                <a:latin typeface="함초롬바탕"/>
                <a:cs typeface="함초롬바탕"/>
              </a:rPr>
              <a:t>출하</a:t>
            </a:r>
            <a:r>
              <a:rPr sz="1100" b="1" spc="-120" dirty="0">
                <a:solidFill>
                  <a:srgbClr val="FFFFFF"/>
                </a:solidFill>
                <a:latin typeface="함초롬바탕"/>
                <a:cs typeface="함초롬바탕"/>
              </a:rPr>
              <a:t> </a:t>
            </a:r>
            <a:r>
              <a:rPr sz="1100" b="1" dirty="0">
                <a:solidFill>
                  <a:srgbClr val="FFFFFF"/>
                </a:solidFill>
                <a:latin typeface="Arial"/>
                <a:cs typeface="Arial"/>
              </a:rPr>
              <a:t>∙</a:t>
            </a:r>
            <a:r>
              <a:rPr sz="1100" b="1" spc="-90" dirty="0">
                <a:solidFill>
                  <a:srgbClr val="FFFFFF"/>
                </a:solidFill>
                <a:latin typeface="Arial"/>
                <a:cs typeface="Arial"/>
              </a:rPr>
              <a:t> </a:t>
            </a:r>
            <a:r>
              <a:rPr sz="1100" b="1" spc="-55" dirty="0">
                <a:solidFill>
                  <a:srgbClr val="FFFFFF"/>
                </a:solidFill>
                <a:latin typeface="함초롬바탕"/>
                <a:cs typeface="함초롬바탕"/>
              </a:rPr>
              <a:t>유통</a:t>
            </a:r>
            <a:endParaRPr sz="1100">
              <a:latin typeface="함초롬바탕"/>
              <a:cs typeface="함초롬바탕"/>
            </a:endParaRPr>
          </a:p>
        </p:txBody>
      </p:sp>
      <p:grpSp>
        <p:nvGrpSpPr>
          <p:cNvPr id="90" name="object 90"/>
          <p:cNvGrpSpPr/>
          <p:nvPr/>
        </p:nvGrpSpPr>
        <p:grpSpPr>
          <a:xfrm>
            <a:off x="5724913" y="5944006"/>
            <a:ext cx="1360170" cy="408940"/>
            <a:chOff x="5724913" y="5944006"/>
            <a:chExt cx="1360170" cy="408940"/>
          </a:xfrm>
        </p:grpSpPr>
        <p:sp>
          <p:nvSpPr>
            <p:cNvPr id="91" name="object 91"/>
            <p:cNvSpPr/>
            <p:nvPr/>
          </p:nvSpPr>
          <p:spPr>
            <a:xfrm>
              <a:off x="5731263" y="5950356"/>
              <a:ext cx="1347470" cy="396240"/>
            </a:xfrm>
            <a:custGeom>
              <a:avLst/>
              <a:gdLst/>
              <a:ahLst/>
              <a:cxnLst/>
              <a:rect l="l" t="t" r="r" b="b"/>
              <a:pathLst>
                <a:path w="1347470" h="396239">
                  <a:moveTo>
                    <a:pt x="1271104" y="0"/>
                  </a:moveTo>
                  <a:lnTo>
                    <a:pt x="0" y="0"/>
                  </a:lnTo>
                  <a:lnTo>
                    <a:pt x="75780" y="198005"/>
                  </a:lnTo>
                  <a:lnTo>
                    <a:pt x="0" y="395998"/>
                  </a:lnTo>
                  <a:lnTo>
                    <a:pt x="1271104" y="395998"/>
                  </a:lnTo>
                  <a:lnTo>
                    <a:pt x="1346885" y="198005"/>
                  </a:lnTo>
                  <a:lnTo>
                    <a:pt x="1271104" y="0"/>
                  </a:lnTo>
                  <a:close/>
                </a:path>
              </a:pathLst>
            </a:custGeom>
            <a:solidFill>
              <a:srgbClr val="DB526A"/>
            </a:solidFill>
          </p:spPr>
          <p:txBody>
            <a:bodyPr wrap="square" lIns="0" tIns="0" rIns="0" bIns="0" rtlCol="0"/>
            <a:lstStyle/>
            <a:p>
              <a:endParaRPr/>
            </a:p>
          </p:txBody>
        </p:sp>
        <p:sp>
          <p:nvSpPr>
            <p:cNvPr id="92" name="object 92"/>
            <p:cNvSpPr/>
            <p:nvPr/>
          </p:nvSpPr>
          <p:spPr>
            <a:xfrm>
              <a:off x="5731263" y="5950356"/>
              <a:ext cx="1347470" cy="396240"/>
            </a:xfrm>
            <a:custGeom>
              <a:avLst/>
              <a:gdLst/>
              <a:ahLst/>
              <a:cxnLst/>
              <a:rect l="l" t="t" r="r" b="b"/>
              <a:pathLst>
                <a:path w="1347470" h="396239">
                  <a:moveTo>
                    <a:pt x="0" y="0"/>
                  </a:moveTo>
                  <a:lnTo>
                    <a:pt x="1271104" y="0"/>
                  </a:lnTo>
                  <a:lnTo>
                    <a:pt x="1346885" y="198005"/>
                  </a:lnTo>
                  <a:lnTo>
                    <a:pt x="1271104" y="395998"/>
                  </a:lnTo>
                  <a:lnTo>
                    <a:pt x="0" y="395998"/>
                  </a:lnTo>
                  <a:lnTo>
                    <a:pt x="75780" y="198005"/>
                  </a:lnTo>
                  <a:lnTo>
                    <a:pt x="0" y="0"/>
                  </a:lnTo>
                  <a:close/>
                </a:path>
              </a:pathLst>
            </a:custGeom>
            <a:ln w="12699">
              <a:solidFill>
                <a:srgbClr val="FFFFFF"/>
              </a:solidFill>
            </a:ln>
          </p:spPr>
          <p:txBody>
            <a:bodyPr wrap="square" lIns="0" tIns="0" rIns="0" bIns="0" rtlCol="0"/>
            <a:lstStyle/>
            <a:p>
              <a:endParaRPr/>
            </a:p>
          </p:txBody>
        </p:sp>
      </p:grpSp>
      <p:sp>
        <p:nvSpPr>
          <p:cNvPr id="93" name="object 93"/>
          <p:cNvSpPr txBox="1"/>
          <p:nvPr/>
        </p:nvSpPr>
        <p:spPr>
          <a:xfrm>
            <a:off x="6267420" y="6045739"/>
            <a:ext cx="275590" cy="193675"/>
          </a:xfrm>
          <a:prstGeom prst="rect">
            <a:avLst/>
          </a:prstGeom>
        </p:spPr>
        <p:txBody>
          <a:bodyPr vert="horz" wrap="square" lIns="0" tIns="13335" rIns="0" bIns="0" rtlCol="0">
            <a:spAutoFit/>
          </a:bodyPr>
          <a:lstStyle/>
          <a:p>
            <a:pPr marL="12700">
              <a:lnSpc>
                <a:spcPct val="100000"/>
              </a:lnSpc>
              <a:spcBef>
                <a:spcPts val="105"/>
              </a:spcBef>
            </a:pPr>
            <a:r>
              <a:rPr sz="1100" b="1" spc="-65" dirty="0">
                <a:solidFill>
                  <a:srgbClr val="FFFFFF"/>
                </a:solidFill>
                <a:latin typeface="함초롬바탕"/>
                <a:cs typeface="함초롬바탕"/>
              </a:rPr>
              <a:t>소비</a:t>
            </a:r>
            <a:endParaRPr sz="1100">
              <a:latin typeface="함초롬바탕"/>
              <a:cs typeface="함초롬바탕"/>
            </a:endParaRPr>
          </a:p>
        </p:txBody>
      </p:sp>
      <p:grpSp>
        <p:nvGrpSpPr>
          <p:cNvPr id="94" name="object 94"/>
          <p:cNvGrpSpPr/>
          <p:nvPr/>
        </p:nvGrpSpPr>
        <p:grpSpPr>
          <a:xfrm>
            <a:off x="2300086" y="6574646"/>
            <a:ext cx="199390" cy="104775"/>
            <a:chOff x="2300086" y="6574646"/>
            <a:chExt cx="199390" cy="104775"/>
          </a:xfrm>
        </p:grpSpPr>
        <p:pic>
          <p:nvPicPr>
            <p:cNvPr id="95" name="object 95"/>
            <p:cNvPicPr/>
            <p:nvPr/>
          </p:nvPicPr>
          <p:blipFill>
            <a:blip r:embed="rId8" cstate="print"/>
            <a:stretch>
              <a:fillRect/>
            </a:stretch>
          </p:blipFill>
          <p:spPr>
            <a:xfrm>
              <a:off x="2400670" y="6574646"/>
              <a:ext cx="98425" cy="104775"/>
            </a:xfrm>
            <a:prstGeom prst="rect">
              <a:avLst/>
            </a:prstGeom>
          </p:spPr>
        </p:pic>
        <p:pic>
          <p:nvPicPr>
            <p:cNvPr id="96" name="object 96"/>
            <p:cNvPicPr/>
            <p:nvPr/>
          </p:nvPicPr>
          <p:blipFill>
            <a:blip r:embed="rId6" cstate="print"/>
            <a:stretch>
              <a:fillRect/>
            </a:stretch>
          </p:blipFill>
          <p:spPr>
            <a:xfrm>
              <a:off x="2300086" y="6574646"/>
              <a:ext cx="92075" cy="104775"/>
            </a:xfrm>
            <a:prstGeom prst="rect">
              <a:avLst/>
            </a:prstGeom>
          </p:spPr>
        </p:pic>
      </p:grpSp>
      <p:sp>
        <p:nvSpPr>
          <p:cNvPr id="97" name="object 97"/>
          <p:cNvSpPr txBox="1"/>
          <p:nvPr/>
        </p:nvSpPr>
        <p:spPr>
          <a:xfrm>
            <a:off x="2055649" y="6405736"/>
            <a:ext cx="1094105" cy="1099820"/>
          </a:xfrm>
          <a:prstGeom prst="rect">
            <a:avLst/>
          </a:prstGeom>
        </p:spPr>
        <p:txBody>
          <a:bodyPr vert="horz" wrap="square" lIns="0" tIns="12700" rIns="0" bIns="0" rtlCol="0">
            <a:spAutoFit/>
          </a:bodyPr>
          <a:lstStyle/>
          <a:p>
            <a:pPr marL="120650" marR="5080" indent="-108585">
              <a:lnSpc>
                <a:spcPct val="100000"/>
              </a:lnSpc>
              <a:spcBef>
                <a:spcPts val="100"/>
              </a:spcBef>
              <a:buFont typeface="Arial"/>
              <a:buChar char="•"/>
              <a:tabLst>
                <a:tab pos="121285" algn="l"/>
                <a:tab pos="441959" algn="l"/>
              </a:tabLst>
            </a:pPr>
            <a:r>
              <a:rPr sz="900" spc="-80" dirty="0">
                <a:latin typeface="함초롬바탕"/>
                <a:cs typeface="함초롬바탕"/>
              </a:rPr>
              <a:t>센싱</a:t>
            </a:r>
            <a:r>
              <a:rPr sz="900" spc="-150" dirty="0">
                <a:latin typeface="함초롬바탕"/>
                <a:cs typeface="함초롬바탕"/>
              </a:rPr>
              <a:t> </a:t>
            </a:r>
            <a:r>
              <a:rPr sz="900" spc="-80" dirty="0">
                <a:latin typeface="함초롬바탕"/>
                <a:cs typeface="함초롬바탕"/>
              </a:rPr>
              <a:t>기반</a:t>
            </a:r>
            <a:r>
              <a:rPr sz="900" spc="-150" dirty="0">
                <a:latin typeface="함초롬바탕"/>
                <a:cs typeface="함초롬바탕"/>
              </a:rPr>
              <a:t> </a:t>
            </a:r>
            <a:r>
              <a:rPr sz="900" spc="-85" dirty="0">
                <a:latin typeface="함초롬바탕"/>
                <a:cs typeface="함초롬바탕"/>
              </a:rPr>
              <a:t>시설물</a:t>
            </a:r>
            <a:r>
              <a:rPr sz="900" spc="-150" dirty="0">
                <a:latin typeface="함초롬바탕"/>
                <a:cs typeface="함초롬바탕"/>
              </a:rPr>
              <a:t> </a:t>
            </a:r>
            <a:r>
              <a:rPr sz="900" spc="-70" dirty="0">
                <a:latin typeface="함초롬바탕"/>
                <a:cs typeface="함초롬바탕"/>
              </a:rPr>
              <a:t>제어</a:t>
            </a:r>
            <a:r>
              <a:rPr sz="900" spc="-50" dirty="0">
                <a:latin typeface="함초롬바탕"/>
                <a:cs typeface="함초롬바탕"/>
              </a:rPr>
              <a:t> 및</a:t>
            </a:r>
            <a:r>
              <a:rPr sz="900" dirty="0">
                <a:latin typeface="함초롬바탕"/>
                <a:cs typeface="함초롬바탕"/>
              </a:rPr>
              <a:t>	</a:t>
            </a:r>
            <a:r>
              <a:rPr sz="900" spc="-80" dirty="0">
                <a:latin typeface="함초롬바탕"/>
                <a:cs typeface="함초롬바탕"/>
              </a:rPr>
              <a:t>환경</a:t>
            </a:r>
            <a:r>
              <a:rPr sz="900" spc="-160" dirty="0">
                <a:latin typeface="함초롬바탕"/>
                <a:cs typeface="함초롬바탕"/>
              </a:rPr>
              <a:t> </a:t>
            </a:r>
            <a:r>
              <a:rPr sz="900" spc="-55" dirty="0">
                <a:latin typeface="함초롬바탕"/>
                <a:cs typeface="함초롬바탕"/>
              </a:rPr>
              <a:t>모니터링</a:t>
            </a:r>
            <a:endParaRPr sz="900">
              <a:latin typeface="함초롬바탕"/>
              <a:cs typeface="함초롬바탕"/>
            </a:endParaRPr>
          </a:p>
          <a:p>
            <a:pPr marL="120650" indent="-108585">
              <a:lnSpc>
                <a:spcPct val="100000"/>
              </a:lnSpc>
              <a:spcBef>
                <a:spcPts val="300"/>
              </a:spcBef>
              <a:buFont typeface="Arial"/>
              <a:buChar char="•"/>
              <a:tabLst>
                <a:tab pos="121285" algn="l"/>
              </a:tabLst>
            </a:pPr>
            <a:r>
              <a:rPr sz="900" spc="-85" dirty="0">
                <a:latin typeface="함초롬바탕"/>
                <a:cs typeface="함초롬바탕"/>
              </a:rPr>
              <a:t>병해충</a:t>
            </a:r>
            <a:r>
              <a:rPr sz="900" spc="-150" dirty="0">
                <a:latin typeface="함초롬바탕"/>
                <a:cs typeface="함초롬바탕"/>
              </a:rPr>
              <a:t> </a:t>
            </a:r>
            <a:r>
              <a:rPr sz="900" spc="-35" dirty="0">
                <a:latin typeface="함초롬바탕"/>
                <a:cs typeface="함초롬바탕"/>
              </a:rPr>
              <a:t>관리</a:t>
            </a:r>
            <a:endParaRPr sz="900">
              <a:latin typeface="함초롬바탕"/>
              <a:cs typeface="함초롬바탕"/>
            </a:endParaRPr>
          </a:p>
          <a:p>
            <a:pPr marL="120650" marR="85725" indent="-108585">
              <a:lnSpc>
                <a:spcPct val="100000"/>
              </a:lnSpc>
              <a:spcBef>
                <a:spcPts val="300"/>
              </a:spcBef>
              <a:buFont typeface="Arial"/>
              <a:buChar char="•"/>
              <a:tabLst>
                <a:tab pos="121285" algn="l"/>
              </a:tabLst>
            </a:pPr>
            <a:r>
              <a:rPr sz="900" spc="-80" dirty="0">
                <a:latin typeface="함초롬바탕"/>
                <a:cs typeface="함초롬바탕"/>
              </a:rPr>
              <a:t>작물</a:t>
            </a:r>
            <a:r>
              <a:rPr sz="900" spc="-80" dirty="0">
                <a:latin typeface="함초롬돋움"/>
                <a:cs typeface="함초롬돋움"/>
              </a:rPr>
              <a:t>/</a:t>
            </a:r>
            <a:r>
              <a:rPr sz="900" spc="-80" dirty="0">
                <a:latin typeface="함초롬바탕"/>
                <a:cs typeface="함초롬바탕"/>
              </a:rPr>
              <a:t>토양</a:t>
            </a:r>
            <a:r>
              <a:rPr sz="900" spc="-150" dirty="0">
                <a:latin typeface="함초롬바탕"/>
                <a:cs typeface="함초롬바탕"/>
              </a:rPr>
              <a:t> </a:t>
            </a:r>
            <a:r>
              <a:rPr sz="900" spc="-80" dirty="0">
                <a:latin typeface="함초롬바탕"/>
                <a:cs typeface="함초롬바탕"/>
              </a:rPr>
              <a:t>정보</a:t>
            </a:r>
            <a:r>
              <a:rPr sz="900" spc="-140" dirty="0">
                <a:latin typeface="함초롬바탕"/>
                <a:cs typeface="함초롬바탕"/>
              </a:rPr>
              <a:t> </a:t>
            </a:r>
            <a:r>
              <a:rPr sz="900" spc="-70" dirty="0">
                <a:latin typeface="함초롬바탕"/>
                <a:cs typeface="함초롬바탕"/>
              </a:rPr>
              <a:t>수집</a:t>
            </a:r>
            <a:r>
              <a:rPr sz="900" spc="-60" dirty="0">
                <a:latin typeface="함초롬바탕"/>
                <a:cs typeface="함초롬바탕"/>
              </a:rPr>
              <a:t> 및</a:t>
            </a:r>
            <a:r>
              <a:rPr sz="900" spc="-150" dirty="0">
                <a:latin typeface="함초롬바탕"/>
                <a:cs typeface="함초롬바탕"/>
              </a:rPr>
              <a:t> </a:t>
            </a:r>
            <a:r>
              <a:rPr sz="900" spc="-25" dirty="0">
                <a:latin typeface="함초롬바탕"/>
                <a:cs typeface="함초롬바탕"/>
              </a:rPr>
              <a:t>분석</a:t>
            </a:r>
            <a:endParaRPr sz="900">
              <a:latin typeface="함초롬바탕"/>
              <a:cs typeface="함초롬바탕"/>
            </a:endParaRPr>
          </a:p>
          <a:p>
            <a:pPr marL="120650" marR="109855" indent="-108585">
              <a:lnSpc>
                <a:spcPct val="100000"/>
              </a:lnSpc>
              <a:spcBef>
                <a:spcPts val="300"/>
              </a:spcBef>
              <a:buFont typeface="Arial"/>
              <a:buChar char="•"/>
              <a:tabLst>
                <a:tab pos="121285" algn="l"/>
              </a:tabLst>
            </a:pPr>
            <a:r>
              <a:rPr sz="900" spc="-60" dirty="0">
                <a:latin typeface="함초롬돋움"/>
                <a:cs typeface="함초롬돋움"/>
              </a:rPr>
              <a:t>IoT/</a:t>
            </a:r>
            <a:r>
              <a:rPr sz="900" spc="-60" dirty="0">
                <a:latin typeface="함초롬바탕"/>
                <a:cs typeface="함초롬바탕"/>
              </a:rPr>
              <a:t>로봇</a:t>
            </a:r>
            <a:r>
              <a:rPr sz="900" spc="-60" dirty="0">
                <a:latin typeface="함초롬돋움"/>
                <a:cs typeface="함초롬돋움"/>
              </a:rPr>
              <a:t>/</a:t>
            </a:r>
            <a:r>
              <a:rPr sz="900" spc="-60" dirty="0">
                <a:latin typeface="함초롬바탕"/>
                <a:cs typeface="함초롬바탕"/>
              </a:rPr>
              <a:t>드론</a:t>
            </a:r>
            <a:r>
              <a:rPr sz="900" spc="-145" dirty="0">
                <a:latin typeface="함초롬바탕"/>
                <a:cs typeface="함초롬바탕"/>
              </a:rPr>
              <a:t> </a:t>
            </a:r>
            <a:r>
              <a:rPr sz="900" spc="-70" dirty="0">
                <a:latin typeface="함초롬바탕"/>
                <a:cs typeface="함초롬바탕"/>
              </a:rPr>
              <a:t>기반</a:t>
            </a:r>
            <a:r>
              <a:rPr sz="900" spc="500" dirty="0">
                <a:latin typeface="함초롬바탕"/>
                <a:cs typeface="함초롬바탕"/>
              </a:rPr>
              <a:t> </a:t>
            </a:r>
            <a:r>
              <a:rPr sz="900" spc="-85" dirty="0">
                <a:latin typeface="함초롬바탕"/>
                <a:cs typeface="함초롬바탕"/>
              </a:rPr>
              <a:t>농작업</a:t>
            </a:r>
            <a:r>
              <a:rPr sz="900" spc="-150" dirty="0">
                <a:latin typeface="함초롬바탕"/>
                <a:cs typeface="함초롬바탕"/>
              </a:rPr>
              <a:t> </a:t>
            </a:r>
            <a:r>
              <a:rPr sz="900" spc="-25" dirty="0">
                <a:latin typeface="함초롬바탕"/>
                <a:cs typeface="함초롬바탕"/>
              </a:rPr>
              <a:t>자동화</a:t>
            </a:r>
            <a:endParaRPr sz="900">
              <a:latin typeface="함초롬바탕"/>
              <a:cs typeface="함초롬바탕"/>
            </a:endParaRPr>
          </a:p>
        </p:txBody>
      </p:sp>
      <p:pic>
        <p:nvPicPr>
          <p:cNvPr id="98" name="object 98"/>
          <p:cNvPicPr/>
          <p:nvPr/>
        </p:nvPicPr>
        <p:blipFill>
          <a:blip r:embed="rId9" cstate="print"/>
          <a:stretch>
            <a:fillRect/>
          </a:stretch>
        </p:blipFill>
        <p:spPr>
          <a:xfrm>
            <a:off x="1357396" y="6437486"/>
            <a:ext cx="88900" cy="104775"/>
          </a:xfrm>
          <a:prstGeom prst="rect">
            <a:avLst/>
          </a:prstGeom>
        </p:spPr>
      </p:pic>
      <p:sp>
        <p:nvSpPr>
          <p:cNvPr id="99" name="object 99"/>
          <p:cNvSpPr txBox="1"/>
          <p:nvPr/>
        </p:nvSpPr>
        <p:spPr>
          <a:xfrm>
            <a:off x="812693" y="5969539"/>
            <a:ext cx="1147445" cy="949325"/>
          </a:xfrm>
          <a:prstGeom prst="rect">
            <a:avLst/>
          </a:prstGeom>
        </p:spPr>
        <p:txBody>
          <a:bodyPr vert="horz" wrap="square" lIns="0" tIns="13335" rIns="0" bIns="0" rtlCol="0">
            <a:spAutoFit/>
          </a:bodyPr>
          <a:lstStyle/>
          <a:p>
            <a:pPr marL="492125">
              <a:lnSpc>
                <a:spcPct val="100000"/>
              </a:lnSpc>
              <a:spcBef>
                <a:spcPts val="105"/>
              </a:spcBef>
            </a:pPr>
            <a:r>
              <a:rPr sz="1100" b="1" spc="-60" dirty="0">
                <a:solidFill>
                  <a:srgbClr val="FFFFFF"/>
                </a:solidFill>
                <a:latin typeface="함초롬바탕"/>
                <a:cs typeface="함초롬바탕"/>
              </a:rPr>
              <a:t>산</a:t>
            </a:r>
            <a:r>
              <a:rPr sz="1100" b="1" spc="-165" dirty="0">
                <a:solidFill>
                  <a:srgbClr val="FFFFFF"/>
                </a:solidFill>
                <a:latin typeface="함초롬바탕"/>
                <a:cs typeface="함초롬바탕"/>
              </a:rPr>
              <a:t> </a:t>
            </a:r>
            <a:r>
              <a:rPr sz="1100" b="1" spc="-60" dirty="0">
                <a:solidFill>
                  <a:srgbClr val="FFFFFF"/>
                </a:solidFill>
                <a:latin typeface="함초롬바탕"/>
                <a:cs typeface="함초롬바탕"/>
              </a:rPr>
              <a:t>전</a:t>
            </a:r>
            <a:endParaRPr sz="1100">
              <a:latin typeface="함초롬바탕"/>
              <a:cs typeface="함초롬바탕"/>
            </a:endParaRPr>
          </a:p>
          <a:p>
            <a:pPr marL="115570">
              <a:lnSpc>
                <a:spcPct val="100000"/>
              </a:lnSpc>
            </a:pPr>
            <a:r>
              <a:rPr sz="1000" b="1" spc="-25" dirty="0">
                <a:solidFill>
                  <a:srgbClr val="FFFFFF"/>
                </a:solidFill>
                <a:latin typeface="함초롬바탕"/>
                <a:cs typeface="함초롬바탕"/>
              </a:rPr>
              <a:t>(육종,</a:t>
            </a:r>
            <a:r>
              <a:rPr sz="1000" b="1" spc="-30" dirty="0">
                <a:solidFill>
                  <a:srgbClr val="FFFFFF"/>
                </a:solidFill>
                <a:latin typeface="함초롬바탕"/>
                <a:cs typeface="함초롬바탕"/>
              </a:rPr>
              <a:t> </a:t>
            </a:r>
            <a:r>
              <a:rPr sz="1000" b="1" spc="-75" dirty="0">
                <a:solidFill>
                  <a:srgbClr val="FFFFFF"/>
                </a:solidFill>
                <a:latin typeface="함초롬바탕"/>
                <a:cs typeface="함초롬바탕"/>
              </a:rPr>
              <a:t>채종,</a:t>
            </a:r>
            <a:r>
              <a:rPr sz="1000" b="1" spc="-135" dirty="0">
                <a:solidFill>
                  <a:srgbClr val="FFFFFF"/>
                </a:solidFill>
                <a:latin typeface="함초롬바탕"/>
                <a:cs typeface="함초롬바탕"/>
              </a:rPr>
              <a:t> </a:t>
            </a:r>
            <a:r>
              <a:rPr sz="1000" b="1" spc="-25" dirty="0">
                <a:solidFill>
                  <a:srgbClr val="FFFFFF"/>
                </a:solidFill>
                <a:latin typeface="함초롬바탕"/>
                <a:cs typeface="함초롬바탕"/>
              </a:rPr>
              <a:t>육묘)</a:t>
            </a:r>
            <a:endParaRPr sz="1000">
              <a:latin typeface="함초롬바탕"/>
              <a:cs typeface="함초롬바탕"/>
            </a:endParaRPr>
          </a:p>
          <a:p>
            <a:pPr marL="120650" indent="-108585">
              <a:lnSpc>
                <a:spcPct val="100000"/>
              </a:lnSpc>
              <a:spcBef>
                <a:spcPts val="910"/>
              </a:spcBef>
              <a:buFont typeface="Arial"/>
              <a:buChar char="•"/>
              <a:tabLst>
                <a:tab pos="121285" algn="l"/>
              </a:tabLst>
            </a:pPr>
            <a:r>
              <a:rPr sz="900" spc="-85" dirty="0">
                <a:latin typeface="함초롬바탕"/>
                <a:cs typeface="함초롬바탕"/>
              </a:rPr>
              <a:t>신품종</a:t>
            </a:r>
            <a:r>
              <a:rPr sz="900" spc="-155" dirty="0">
                <a:latin typeface="함초롬바탕"/>
                <a:cs typeface="함초롬바탕"/>
              </a:rPr>
              <a:t> </a:t>
            </a:r>
            <a:r>
              <a:rPr sz="900" spc="-80" dirty="0">
                <a:latin typeface="함초롬바탕"/>
                <a:cs typeface="함초롬바탕"/>
              </a:rPr>
              <a:t>육</a:t>
            </a:r>
            <a:r>
              <a:rPr sz="900" spc="-150" dirty="0">
                <a:latin typeface="함초롬바탕"/>
                <a:cs typeface="함초롬바탕"/>
              </a:rPr>
              <a:t> </a:t>
            </a:r>
            <a:r>
              <a:rPr sz="900" spc="-60" dirty="0">
                <a:latin typeface="함초롬바탕"/>
                <a:cs typeface="함초롬바탕"/>
              </a:rPr>
              <a:t>및</a:t>
            </a:r>
            <a:r>
              <a:rPr sz="900" spc="-155" dirty="0">
                <a:latin typeface="함초롬바탕"/>
                <a:cs typeface="함초롬바탕"/>
              </a:rPr>
              <a:t> </a:t>
            </a:r>
            <a:r>
              <a:rPr sz="900" spc="-25" dirty="0">
                <a:latin typeface="함초롬바탕"/>
                <a:cs typeface="함초롬바탕"/>
              </a:rPr>
              <a:t>개량</a:t>
            </a:r>
            <a:endParaRPr sz="900">
              <a:latin typeface="함초롬바탕"/>
              <a:cs typeface="함초롬바탕"/>
            </a:endParaRPr>
          </a:p>
          <a:p>
            <a:pPr marL="120650" indent="-108585">
              <a:lnSpc>
                <a:spcPct val="100000"/>
              </a:lnSpc>
              <a:spcBef>
                <a:spcPts val="300"/>
              </a:spcBef>
              <a:buFont typeface="Arial"/>
              <a:buChar char="•"/>
              <a:tabLst>
                <a:tab pos="121285" algn="l"/>
              </a:tabLst>
            </a:pPr>
            <a:r>
              <a:rPr sz="900" spc="-85" dirty="0">
                <a:latin typeface="함초롬바탕"/>
                <a:cs typeface="함초롬바탕"/>
              </a:rPr>
              <a:t>종자의</a:t>
            </a:r>
            <a:r>
              <a:rPr sz="900" spc="-145" dirty="0">
                <a:latin typeface="함초롬바탕"/>
                <a:cs typeface="함초롬바탕"/>
              </a:rPr>
              <a:t> </a:t>
            </a:r>
            <a:r>
              <a:rPr sz="900" spc="-65" dirty="0">
                <a:latin typeface="함초롬바탕"/>
                <a:cs typeface="함초롬바탕"/>
              </a:rPr>
              <a:t>채취</a:t>
            </a:r>
            <a:r>
              <a:rPr sz="900" spc="-65" dirty="0">
                <a:latin typeface="함초롬돋움"/>
                <a:cs typeface="함초롬돋움"/>
              </a:rPr>
              <a:t>,</a:t>
            </a:r>
            <a:r>
              <a:rPr sz="900" spc="-150" dirty="0">
                <a:latin typeface="함초롬돋움"/>
                <a:cs typeface="함초롬돋움"/>
              </a:rPr>
              <a:t> </a:t>
            </a:r>
            <a:r>
              <a:rPr sz="900" spc="-65" dirty="0">
                <a:latin typeface="함초롬바탕"/>
                <a:cs typeface="함초롬바탕"/>
              </a:rPr>
              <a:t>처리</a:t>
            </a:r>
            <a:r>
              <a:rPr sz="900" spc="-65" dirty="0">
                <a:latin typeface="함초롬돋움"/>
                <a:cs typeface="함초롬돋움"/>
              </a:rPr>
              <a:t>,</a:t>
            </a:r>
            <a:r>
              <a:rPr sz="900" spc="-140" dirty="0">
                <a:latin typeface="함초롬돋움"/>
                <a:cs typeface="함초롬돋움"/>
              </a:rPr>
              <a:t> </a:t>
            </a:r>
            <a:r>
              <a:rPr sz="900" spc="-25" dirty="0">
                <a:latin typeface="함초롬바탕"/>
                <a:cs typeface="함초롬바탕"/>
              </a:rPr>
              <a:t>가공</a:t>
            </a:r>
            <a:endParaRPr sz="900">
              <a:latin typeface="함초롬바탕"/>
              <a:cs typeface="함초롬바탕"/>
            </a:endParaRPr>
          </a:p>
          <a:p>
            <a:pPr marL="120650" indent="-108585">
              <a:lnSpc>
                <a:spcPct val="100000"/>
              </a:lnSpc>
              <a:spcBef>
                <a:spcPts val="300"/>
              </a:spcBef>
              <a:buFont typeface="Arial"/>
              <a:buChar char="•"/>
              <a:tabLst>
                <a:tab pos="121285" algn="l"/>
              </a:tabLst>
            </a:pPr>
            <a:r>
              <a:rPr sz="900" spc="-85" dirty="0">
                <a:latin typeface="함초롬바탕"/>
                <a:cs typeface="함초롬바탕"/>
              </a:rPr>
              <a:t>양질의</a:t>
            </a:r>
            <a:r>
              <a:rPr sz="900" spc="-150" dirty="0">
                <a:latin typeface="함초롬바탕"/>
                <a:cs typeface="함초롬바탕"/>
              </a:rPr>
              <a:t> </a:t>
            </a:r>
            <a:r>
              <a:rPr sz="900" spc="-80" dirty="0">
                <a:latin typeface="함초롬바탕"/>
                <a:cs typeface="함초롬바탕"/>
              </a:rPr>
              <a:t>묘를</a:t>
            </a:r>
            <a:r>
              <a:rPr sz="900" spc="-150" dirty="0">
                <a:latin typeface="함초롬바탕"/>
                <a:cs typeface="함초롬바탕"/>
              </a:rPr>
              <a:t> </a:t>
            </a:r>
            <a:r>
              <a:rPr sz="900" spc="-25" dirty="0">
                <a:latin typeface="함초롬바탕"/>
                <a:cs typeface="함초롬바탕"/>
              </a:rPr>
              <a:t>육</a:t>
            </a:r>
            <a:endParaRPr sz="900">
              <a:latin typeface="함초롬바탕"/>
              <a:cs typeface="함초롬바탕"/>
            </a:endParaRPr>
          </a:p>
        </p:txBody>
      </p:sp>
      <p:grpSp>
        <p:nvGrpSpPr>
          <p:cNvPr id="100" name="object 100"/>
          <p:cNvGrpSpPr/>
          <p:nvPr/>
        </p:nvGrpSpPr>
        <p:grpSpPr>
          <a:xfrm>
            <a:off x="1576852" y="6788006"/>
            <a:ext cx="2012314" cy="379095"/>
            <a:chOff x="1576852" y="6788006"/>
            <a:chExt cx="2012314" cy="379095"/>
          </a:xfrm>
        </p:grpSpPr>
        <p:pic>
          <p:nvPicPr>
            <p:cNvPr id="101" name="object 101"/>
            <p:cNvPicPr/>
            <p:nvPr/>
          </p:nvPicPr>
          <p:blipFill>
            <a:blip r:embed="rId9" cstate="print"/>
            <a:stretch>
              <a:fillRect/>
            </a:stretch>
          </p:blipFill>
          <p:spPr>
            <a:xfrm>
              <a:off x="1576852" y="6788006"/>
              <a:ext cx="88899" cy="104775"/>
            </a:xfrm>
            <a:prstGeom prst="rect">
              <a:avLst/>
            </a:prstGeom>
          </p:spPr>
        </p:pic>
        <p:pic>
          <p:nvPicPr>
            <p:cNvPr id="102" name="object 102"/>
            <p:cNvPicPr/>
            <p:nvPr/>
          </p:nvPicPr>
          <p:blipFill>
            <a:blip r:embed="rId8" cstate="print"/>
            <a:stretch>
              <a:fillRect/>
            </a:stretch>
          </p:blipFill>
          <p:spPr>
            <a:xfrm>
              <a:off x="3490215" y="7062326"/>
              <a:ext cx="98425" cy="104775"/>
            </a:xfrm>
            <a:prstGeom prst="rect">
              <a:avLst/>
            </a:prstGeom>
          </p:spPr>
        </p:pic>
      </p:grpSp>
      <p:sp>
        <p:nvSpPr>
          <p:cNvPr id="103" name="object 103"/>
          <p:cNvSpPr txBox="1"/>
          <p:nvPr/>
        </p:nvSpPr>
        <p:spPr>
          <a:xfrm>
            <a:off x="4523802" y="6367636"/>
            <a:ext cx="1110615" cy="825500"/>
          </a:xfrm>
          <a:prstGeom prst="rect">
            <a:avLst/>
          </a:prstGeom>
        </p:spPr>
        <p:txBody>
          <a:bodyPr vert="horz" wrap="square" lIns="0" tIns="50800" rIns="0" bIns="0" rtlCol="0">
            <a:spAutoFit/>
          </a:bodyPr>
          <a:lstStyle/>
          <a:p>
            <a:pPr marL="120650" indent="-108585">
              <a:lnSpc>
                <a:spcPct val="100000"/>
              </a:lnSpc>
              <a:spcBef>
                <a:spcPts val="400"/>
              </a:spcBef>
              <a:buFont typeface="Arial"/>
              <a:buChar char="•"/>
              <a:tabLst>
                <a:tab pos="121285" algn="l"/>
              </a:tabLst>
            </a:pPr>
            <a:r>
              <a:rPr sz="900" spc="-80" dirty="0">
                <a:latin typeface="함초롬바탕"/>
                <a:cs typeface="함초롬바탕"/>
              </a:rPr>
              <a:t>드론</a:t>
            </a:r>
            <a:r>
              <a:rPr sz="900" spc="-150" dirty="0">
                <a:latin typeface="함초롬바탕"/>
                <a:cs typeface="함초롬바탕"/>
              </a:rPr>
              <a:t> </a:t>
            </a:r>
            <a:r>
              <a:rPr sz="900" spc="-80" dirty="0">
                <a:latin typeface="함초롬바탕"/>
                <a:cs typeface="함초롬바탕"/>
              </a:rPr>
              <a:t>기반</a:t>
            </a:r>
            <a:r>
              <a:rPr sz="900" spc="-150" dirty="0">
                <a:latin typeface="함초롬바탕"/>
                <a:cs typeface="함초롬바탕"/>
              </a:rPr>
              <a:t> </a:t>
            </a:r>
            <a:r>
              <a:rPr sz="900" spc="-80" dirty="0">
                <a:latin typeface="함초롬바탕"/>
                <a:cs typeface="함초롬바탕"/>
              </a:rPr>
              <a:t>작황</a:t>
            </a:r>
            <a:r>
              <a:rPr sz="900" spc="-150" dirty="0">
                <a:latin typeface="함초롬바탕"/>
                <a:cs typeface="함초롬바탕"/>
              </a:rPr>
              <a:t> </a:t>
            </a:r>
            <a:r>
              <a:rPr sz="900" spc="-25" dirty="0">
                <a:latin typeface="함초롬바탕"/>
                <a:cs typeface="함초롬바탕"/>
              </a:rPr>
              <a:t>관측</a:t>
            </a:r>
            <a:endParaRPr sz="900">
              <a:latin typeface="함초롬바탕"/>
              <a:cs typeface="함초롬바탕"/>
            </a:endParaRPr>
          </a:p>
          <a:p>
            <a:pPr marL="120650" marR="5080" indent="-108585">
              <a:lnSpc>
                <a:spcPct val="100000"/>
              </a:lnSpc>
              <a:spcBef>
                <a:spcPts val="300"/>
              </a:spcBef>
              <a:buFont typeface="Arial"/>
              <a:buChar char="•"/>
              <a:tabLst>
                <a:tab pos="121285" algn="l"/>
              </a:tabLst>
            </a:pPr>
            <a:r>
              <a:rPr sz="900" spc="-60" dirty="0">
                <a:latin typeface="함초롬돋움"/>
                <a:cs typeface="함초롬돋움"/>
              </a:rPr>
              <a:t>AI</a:t>
            </a:r>
            <a:r>
              <a:rPr sz="900" spc="-150" dirty="0">
                <a:latin typeface="함초롬돋움"/>
                <a:cs typeface="함초롬돋움"/>
              </a:rPr>
              <a:t> </a:t>
            </a:r>
            <a:r>
              <a:rPr sz="900" spc="-80" dirty="0">
                <a:latin typeface="함초롬바탕"/>
                <a:cs typeface="함초롬바탕"/>
              </a:rPr>
              <a:t>기반</a:t>
            </a:r>
            <a:r>
              <a:rPr sz="900" spc="-140" dirty="0">
                <a:latin typeface="함초롬바탕"/>
                <a:cs typeface="함초롬바탕"/>
              </a:rPr>
              <a:t> </a:t>
            </a:r>
            <a:r>
              <a:rPr sz="900" spc="-85" dirty="0">
                <a:latin typeface="함초롬바탕"/>
                <a:cs typeface="함초롬바탕"/>
              </a:rPr>
              <a:t>농산물</a:t>
            </a:r>
            <a:r>
              <a:rPr sz="900" spc="-160" dirty="0">
                <a:latin typeface="함초롬바탕"/>
                <a:cs typeface="함초롬바탕"/>
              </a:rPr>
              <a:t> </a:t>
            </a:r>
            <a:r>
              <a:rPr sz="900" spc="-80" dirty="0">
                <a:latin typeface="함초롬바탕"/>
                <a:cs typeface="함초롬바탕"/>
              </a:rPr>
              <a:t>가격</a:t>
            </a:r>
            <a:r>
              <a:rPr sz="900" spc="-150" dirty="0">
                <a:latin typeface="함초롬바탕"/>
                <a:cs typeface="함초롬바탕"/>
              </a:rPr>
              <a:t> </a:t>
            </a:r>
            <a:r>
              <a:rPr sz="900" spc="-50" dirty="0">
                <a:latin typeface="함초롬바탕"/>
                <a:cs typeface="함초롬바탕"/>
              </a:rPr>
              <a:t>및 </a:t>
            </a:r>
            <a:r>
              <a:rPr sz="900" spc="-80" dirty="0">
                <a:latin typeface="함초롬바탕"/>
                <a:cs typeface="함초롬바탕"/>
              </a:rPr>
              <a:t>수급</a:t>
            </a:r>
            <a:r>
              <a:rPr sz="900" spc="-150" dirty="0">
                <a:latin typeface="함초롬바탕"/>
                <a:cs typeface="함초롬바탕"/>
              </a:rPr>
              <a:t> </a:t>
            </a:r>
            <a:r>
              <a:rPr sz="900" spc="-25" dirty="0">
                <a:latin typeface="함초롬바탕"/>
                <a:cs typeface="함초롬바탕"/>
              </a:rPr>
              <a:t>예측</a:t>
            </a:r>
            <a:endParaRPr sz="900">
              <a:latin typeface="함초롬바탕"/>
              <a:cs typeface="함초롬바탕"/>
            </a:endParaRPr>
          </a:p>
          <a:p>
            <a:pPr marL="120650" marR="18415" indent="-108585">
              <a:lnSpc>
                <a:spcPct val="100000"/>
              </a:lnSpc>
              <a:spcBef>
                <a:spcPts val="300"/>
              </a:spcBef>
              <a:buFont typeface="Arial"/>
              <a:buChar char="•"/>
              <a:tabLst>
                <a:tab pos="121285" algn="l"/>
              </a:tabLst>
            </a:pPr>
            <a:r>
              <a:rPr sz="900" spc="-85" dirty="0">
                <a:latin typeface="함초롬바탕"/>
                <a:cs typeface="함초롬바탕"/>
              </a:rPr>
              <a:t>스마트</a:t>
            </a:r>
            <a:r>
              <a:rPr sz="900" spc="-150" dirty="0">
                <a:latin typeface="함초롬바탕"/>
                <a:cs typeface="함초롬바탕"/>
              </a:rPr>
              <a:t> </a:t>
            </a:r>
            <a:r>
              <a:rPr sz="900" spc="-80" dirty="0">
                <a:latin typeface="함초롬바탕"/>
                <a:cs typeface="함초롬바탕"/>
              </a:rPr>
              <a:t>유통</a:t>
            </a:r>
            <a:r>
              <a:rPr sz="900" spc="-145" dirty="0">
                <a:latin typeface="함초롬바탕"/>
                <a:cs typeface="함초롬바탕"/>
              </a:rPr>
              <a:t> </a:t>
            </a:r>
            <a:r>
              <a:rPr sz="900" spc="-85" dirty="0">
                <a:latin typeface="함초롬바탕"/>
                <a:cs typeface="함초롬바탕"/>
              </a:rPr>
              <a:t>시스템</a:t>
            </a:r>
            <a:r>
              <a:rPr sz="900" spc="-160" dirty="0">
                <a:latin typeface="함초롬바탕"/>
                <a:cs typeface="함초롬바탕"/>
              </a:rPr>
              <a:t> </a:t>
            </a:r>
            <a:r>
              <a:rPr sz="900" spc="-50" dirty="0">
                <a:latin typeface="함초롬바탕"/>
                <a:cs typeface="함초롬바탕"/>
              </a:rPr>
              <a:t>및 </a:t>
            </a:r>
            <a:r>
              <a:rPr sz="900" spc="-80" dirty="0">
                <a:latin typeface="함초롬바탕"/>
                <a:cs typeface="함초롬바탕"/>
              </a:rPr>
              <a:t>창고</a:t>
            </a:r>
            <a:r>
              <a:rPr sz="900" spc="-150" dirty="0">
                <a:latin typeface="함초롬바탕"/>
                <a:cs typeface="함초롬바탕"/>
              </a:rPr>
              <a:t> </a:t>
            </a:r>
            <a:r>
              <a:rPr sz="900" spc="-25" dirty="0">
                <a:latin typeface="함초롬바탕"/>
                <a:cs typeface="함초롬바탕"/>
              </a:rPr>
              <a:t>활용</a:t>
            </a:r>
            <a:endParaRPr sz="900">
              <a:latin typeface="함초롬바탕"/>
              <a:cs typeface="함초롬바탕"/>
            </a:endParaRPr>
          </a:p>
        </p:txBody>
      </p:sp>
      <p:sp>
        <p:nvSpPr>
          <p:cNvPr id="104" name="object 104"/>
          <p:cNvSpPr txBox="1"/>
          <p:nvPr/>
        </p:nvSpPr>
        <p:spPr>
          <a:xfrm>
            <a:off x="3265552" y="6405736"/>
            <a:ext cx="1118235" cy="787400"/>
          </a:xfrm>
          <a:prstGeom prst="rect">
            <a:avLst/>
          </a:prstGeom>
        </p:spPr>
        <p:txBody>
          <a:bodyPr vert="horz" wrap="square" lIns="0" tIns="12700" rIns="0" bIns="0" rtlCol="0">
            <a:spAutoFit/>
          </a:bodyPr>
          <a:lstStyle/>
          <a:p>
            <a:pPr marL="120650" marR="99060" indent="-108585">
              <a:lnSpc>
                <a:spcPct val="100000"/>
              </a:lnSpc>
              <a:spcBef>
                <a:spcPts val="100"/>
              </a:spcBef>
              <a:buFont typeface="Arial"/>
              <a:buChar char="•"/>
              <a:tabLst>
                <a:tab pos="121285" algn="l"/>
              </a:tabLst>
            </a:pPr>
            <a:r>
              <a:rPr sz="900" spc="-75" dirty="0">
                <a:latin typeface="함초롬바탕"/>
                <a:cs typeface="함초롬바탕"/>
              </a:rPr>
              <a:t>병해충</a:t>
            </a:r>
            <a:r>
              <a:rPr sz="900" spc="-75" dirty="0">
                <a:latin typeface="함초롬돋움"/>
                <a:cs typeface="함초롬돋움"/>
              </a:rPr>
              <a:t>,</a:t>
            </a:r>
            <a:r>
              <a:rPr sz="900" spc="-155" dirty="0">
                <a:latin typeface="함초롬돋움"/>
                <a:cs typeface="함초롬돋움"/>
              </a:rPr>
              <a:t> </a:t>
            </a:r>
            <a:r>
              <a:rPr sz="900" spc="-80" dirty="0">
                <a:latin typeface="함초롬바탕"/>
                <a:cs typeface="함초롬바탕"/>
              </a:rPr>
              <a:t>질병</a:t>
            </a:r>
            <a:r>
              <a:rPr sz="900" spc="-140" dirty="0">
                <a:latin typeface="함초롬바탕"/>
                <a:cs typeface="함초롬바탕"/>
              </a:rPr>
              <a:t> </a:t>
            </a:r>
            <a:r>
              <a:rPr sz="900" spc="-80" dirty="0">
                <a:latin typeface="함초롬바탕"/>
                <a:cs typeface="함초롬바탕"/>
              </a:rPr>
              <a:t>예측</a:t>
            </a:r>
            <a:r>
              <a:rPr sz="900" spc="-145" dirty="0">
                <a:latin typeface="함초롬바탕"/>
                <a:cs typeface="함초롬바탕"/>
              </a:rPr>
              <a:t> </a:t>
            </a:r>
            <a:r>
              <a:rPr sz="900" spc="-50" dirty="0">
                <a:latin typeface="함초롬바탕"/>
                <a:cs typeface="함초롬바탕"/>
              </a:rPr>
              <a:t>및 </a:t>
            </a:r>
            <a:r>
              <a:rPr sz="900" spc="-80" dirty="0">
                <a:latin typeface="함초롬바탕"/>
                <a:cs typeface="함초롬바탕"/>
              </a:rPr>
              <a:t>조기</a:t>
            </a:r>
            <a:r>
              <a:rPr sz="900" spc="-150" dirty="0">
                <a:latin typeface="함초롬바탕"/>
                <a:cs typeface="함초롬바탕"/>
              </a:rPr>
              <a:t> </a:t>
            </a:r>
            <a:r>
              <a:rPr sz="900" spc="-25" dirty="0">
                <a:latin typeface="함초롬바탕"/>
                <a:cs typeface="함초롬바탕"/>
              </a:rPr>
              <a:t>대응</a:t>
            </a:r>
            <a:endParaRPr sz="900">
              <a:latin typeface="함초롬바탕"/>
              <a:cs typeface="함초롬바탕"/>
            </a:endParaRPr>
          </a:p>
          <a:p>
            <a:pPr marL="120650" marR="5080" indent="-108585">
              <a:lnSpc>
                <a:spcPct val="100000"/>
              </a:lnSpc>
              <a:spcBef>
                <a:spcPts val="300"/>
              </a:spcBef>
              <a:buFont typeface="Arial"/>
              <a:buChar char="•"/>
              <a:tabLst>
                <a:tab pos="121285" algn="l"/>
              </a:tabLst>
            </a:pPr>
            <a:r>
              <a:rPr sz="900" spc="-30" dirty="0">
                <a:latin typeface="함초롬돋움"/>
                <a:cs typeface="함초롬돋움"/>
              </a:rPr>
              <a:t>IoT,</a:t>
            </a:r>
            <a:r>
              <a:rPr sz="900" spc="-145" dirty="0">
                <a:latin typeface="함초롬돋움"/>
                <a:cs typeface="함초롬돋움"/>
              </a:rPr>
              <a:t> </a:t>
            </a:r>
            <a:r>
              <a:rPr sz="900" spc="-65" dirty="0">
                <a:latin typeface="함초롬바탕"/>
                <a:cs typeface="함초롬바탕"/>
              </a:rPr>
              <a:t>로봇</a:t>
            </a:r>
            <a:r>
              <a:rPr sz="900" spc="-65" dirty="0">
                <a:latin typeface="함초롬돋움"/>
                <a:cs typeface="함초롬돋움"/>
              </a:rPr>
              <a:t>,</a:t>
            </a:r>
            <a:r>
              <a:rPr sz="900" spc="-145" dirty="0">
                <a:latin typeface="함초롬돋움"/>
                <a:cs typeface="함초롬돋움"/>
              </a:rPr>
              <a:t> </a:t>
            </a:r>
            <a:r>
              <a:rPr sz="900" spc="-60" dirty="0">
                <a:latin typeface="함초롬돋움"/>
                <a:cs typeface="함초롬돋움"/>
              </a:rPr>
              <a:t>AI</a:t>
            </a:r>
            <a:r>
              <a:rPr sz="900" spc="-140" dirty="0">
                <a:latin typeface="함초롬돋움"/>
                <a:cs typeface="함초롬돋움"/>
              </a:rPr>
              <a:t> </a:t>
            </a:r>
            <a:r>
              <a:rPr sz="900" spc="-80" dirty="0">
                <a:latin typeface="함초롬바탕"/>
                <a:cs typeface="함초롬바탕"/>
              </a:rPr>
              <a:t>기반</a:t>
            </a:r>
            <a:r>
              <a:rPr sz="900" spc="-125" dirty="0">
                <a:latin typeface="함초롬바탕"/>
                <a:cs typeface="함초롬바탕"/>
              </a:rPr>
              <a:t> </a:t>
            </a:r>
            <a:r>
              <a:rPr sz="900" spc="-65" dirty="0">
                <a:latin typeface="함초롬바탕"/>
                <a:cs typeface="함초롬바탕"/>
              </a:rPr>
              <a:t>수확 </a:t>
            </a:r>
            <a:r>
              <a:rPr sz="900" spc="-60" dirty="0">
                <a:latin typeface="함초롬바탕"/>
                <a:cs typeface="함초롬바탕"/>
              </a:rPr>
              <a:t>후</a:t>
            </a:r>
            <a:r>
              <a:rPr sz="900" spc="-145" dirty="0">
                <a:latin typeface="함초롬바탕"/>
                <a:cs typeface="함초롬바탕"/>
              </a:rPr>
              <a:t> </a:t>
            </a:r>
            <a:r>
              <a:rPr sz="900" spc="-80" dirty="0">
                <a:latin typeface="함초롬바탕"/>
                <a:cs typeface="함초롬바탕"/>
              </a:rPr>
              <a:t>처리</a:t>
            </a:r>
            <a:r>
              <a:rPr sz="900" spc="-155" dirty="0">
                <a:latin typeface="함초롬바탕"/>
                <a:cs typeface="함초롬바탕"/>
              </a:rPr>
              <a:t> </a:t>
            </a:r>
            <a:r>
              <a:rPr sz="900" spc="-25" dirty="0">
                <a:latin typeface="함초롬바탕"/>
                <a:cs typeface="함초롬바탕"/>
              </a:rPr>
              <a:t>자동화</a:t>
            </a:r>
            <a:endParaRPr sz="900">
              <a:latin typeface="함초롬바탕"/>
              <a:cs typeface="함초롬바탕"/>
            </a:endParaRPr>
          </a:p>
          <a:p>
            <a:pPr marL="120650" indent="-108585">
              <a:lnSpc>
                <a:spcPct val="100000"/>
              </a:lnSpc>
              <a:spcBef>
                <a:spcPts val="300"/>
              </a:spcBef>
              <a:buFont typeface="Arial"/>
              <a:buChar char="•"/>
              <a:tabLst>
                <a:tab pos="121285" algn="l"/>
              </a:tabLst>
            </a:pPr>
            <a:r>
              <a:rPr sz="900" spc="-80" dirty="0">
                <a:latin typeface="함초롬바탕"/>
                <a:cs typeface="함초롬바탕"/>
              </a:rPr>
              <a:t>포</a:t>
            </a:r>
            <a:r>
              <a:rPr sz="900" spc="-155" dirty="0">
                <a:latin typeface="함초롬바탕"/>
                <a:cs typeface="함초롬바탕"/>
              </a:rPr>
              <a:t> </a:t>
            </a:r>
            <a:r>
              <a:rPr sz="900" spc="-80" dirty="0">
                <a:latin typeface="함초롬바탕"/>
                <a:cs typeface="함초롬바탕"/>
              </a:rPr>
              <a:t>공정</a:t>
            </a:r>
            <a:r>
              <a:rPr sz="900" spc="-150" dirty="0">
                <a:latin typeface="함초롬바탕"/>
                <a:cs typeface="함초롬바탕"/>
              </a:rPr>
              <a:t> </a:t>
            </a:r>
            <a:r>
              <a:rPr sz="900" spc="-25" dirty="0">
                <a:latin typeface="함초롬바탕"/>
                <a:cs typeface="함초롬바탕"/>
              </a:rPr>
              <a:t>자동화</a:t>
            </a:r>
            <a:endParaRPr sz="900">
              <a:latin typeface="함초롬바탕"/>
              <a:cs typeface="함초롬바탕"/>
            </a:endParaRPr>
          </a:p>
        </p:txBody>
      </p:sp>
      <p:grpSp>
        <p:nvGrpSpPr>
          <p:cNvPr id="105" name="object 105"/>
          <p:cNvGrpSpPr/>
          <p:nvPr/>
        </p:nvGrpSpPr>
        <p:grpSpPr>
          <a:xfrm>
            <a:off x="5887248" y="6612746"/>
            <a:ext cx="432434" cy="1003935"/>
            <a:chOff x="5887248" y="6612746"/>
            <a:chExt cx="432434" cy="1003935"/>
          </a:xfrm>
        </p:grpSpPr>
        <p:pic>
          <p:nvPicPr>
            <p:cNvPr id="106" name="object 106"/>
            <p:cNvPicPr/>
            <p:nvPr/>
          </p:nvPicPr>
          <p:blipFill>
            <a:blip r:embed="rId6" cstate="print"/>
            <a:stretch>
              <a:fillRect/>
            </a:stretch>
          </p:blipFill>
          <p:spPr>
            <a:xfrm>
              <a:off x="5887248" y="6612746"/>
              <a:ext cx="92075" cy="104775"/>
            </a:xfrm>
            <a:prstGeom prst="rect">
              <a:avLst/>
            </a:prstGeom>
          </p:spPr>
        </p:pic>
        <p:pic>
          <p:nvPicPr>
            <p:cNvPr id="107" name="object 107"/>
            <p:cNvPicPr/>
            <p:nvPr/>
          </p:nvPicPr>
          <p:blipFill>
            <a:blip r:embed="rId6" cstate="print"/>
            <a:stretch>
              <a:fillRect/>
            </a:stretch>
          </p:blipFill>
          <p:spPr>
            <a:xfrm>
              <a:off x="6227062" y="7511906"/>
              <a:ext cx="92075" cy="104775"/>
            </a:xfrm>
            <a:prstGeom prst="rect">
              <a:avLst/>
            </a:prstGeom>
          </p:spPr>
        </p:pic>
      </p:grpSp>
      <p:sp>
        <p:nvSpPr>
          <p:cNvPr id="108" name="object 108"/>
          <p:cNvSpPr txBox="1"/>
          <p:nvPr/>
        </p:nvSpPr>
        <p:spPr>
          <a:xfrm>
            <a:off x="5763169" y="6367636"/>
            <a:ext cx="1129030" cy="1275080"/>
          </a:xfrm>
          <a:prstGeom prst="rect">
            <a:avLst/>
          </a:prstGeom>
        </p:spPr>
        <p:txBody>
          <a:bodyPr vert="horz" wrap="square" lIns="0" tIns="50800" rIns="0" bIns="0" rtlCol="0">
            <a:spAutoFit/>
          </a:bodyPr>
          <a:lstStyle/>
          <a:p>
            <a:pPr marL="120650" indent="-108585">
              <a:lnSpc>
                <a:spcPct val="100000"/>
              </a:lnSpc>
              <a:spcBef>
                <a:spcPts val="400"/>
              </a:spcBef>
              <a:buFont typeface="Arial"/>
              <a:buChar char="•"/>
              <a:tabLst>
                <a:tab pos="121285" algn="l"/>
              </a:tabLst>
            </a:pPr>
            <a:r>
              <a:rPr sz="900" spc="-85" dirty="0">
                <a:latin typeface="함초롬바탕"/>
                <a:cs typeface="함초롬바탕"/>
              </a:rPr>
              <a:t>식재료</a:t>
            </a:r>
            <a:r>
              <a:rPr sz="900" spc="-150" dirty="0">
                <a:latin typeface="함초롬바탕"/>
                <a:cs typeface="함초롬바탕"/>
              </a:rPr>
              <a:t> </a:t>
            </a:r>
            <a:r>
              <a:rPr sz="900" spc="-80" dirty="0">
                <a:latin typeface="함초롬바탕"/>
                <a:cs typeface="함초롬바탕"/>
              </a:rPr>
              <a:t>정보</a:t>
            </a:r>
            <a:r>
              <a:rPr sz="900" spc="-150" dirty="0">
                <a:latin typeface="함초롬바탕"/>
                <a:cs typeface="함초롬바탕"/>
              </a:rPr>
              <a:t> </a:t>
            </a:r>
            <a:r>
              <a:rPr sz="900" spc="-20" dirty="0">
                <a:latin typeface="함초롬바탕"/>
                <a:cs typeface="함초롬바탕"/>
              </a:rPr>
              <a:t>모니터링</a:t>
            </a:r>
            <a:endParaRPr sz="900">
              <a:latin typeface="함초롬바탕"/>
              <a:cs typeface="함초롬바탕"/>
            </a:endParaRPr>
          </a:p>
          <a:p>
            <a:pPr marL="120650" marR="10795" indent="-108585">
              <a:lnSpc>
                <a:spcPct val="100000"/>
              </a:lnSpc>
              <a:spcBef>
                <a:spcPts val="300"/>
              </a:spcBef>
              <a:buFont typeface="Arial"/>
              <a:buChar char="•"/>
              <a:tabLst>
                <a:tab pos="220979" algn="l"/>
                <a:tab pos="221615" algn="l"/>
              </a:tabLst>
            </a:pPr>
            <a:r>
              <a:rPr dirty="0"/>
              <a:t>	</a:t>
            </a:r>
            <a:r>
              <a:rPr sz="900" spc="-130" dirty="0">
                <a:latin typeface="함초롬바탕"/>
                <a:cs typeface="함초롬바탕"/>
              </a:rPr>
              <a:t>산</a:t>
            </a:r>
            <a:r>
              <a:rPr sz="900" spc="-130" dirty="0">
                <a:latin typeface="함초롬돋움"/>
                <a:cs typeface="함초롬돋움"/>
              </a:rPr>
              <a:t>-</a:t>
            </a:r>
            <a:r>
              <a:rPr sz="900" spc="-120" dirty="0">
                <a:latin typeface="함초롬바탕"/>
                <a:cs typeface="함초롬바탕"/>
              </a:rPr>
              <a:t>가공</a:t>
            </a:r>
            <a:r>
              <a:rPr sz="900" spc="-120" dirty="0">
                <a:latin typeface="함초롬돋움"/>
                <a:cs typeface="함초롬돋움"/>
              </a:rPr>
              <a:t>-</a:t>
            </a:r>
            <a:r>
              <a:rPr sz="900" spc="-85" dirty="0">
                <a:latin typeface="함초롬바탕"/>
                <a:cs typeface="함초롬바탕"/>
              </a:rPr>
              <a:t>유통</a:t>
            </a:r>
            <a:r>
              <a:rPr sz="900" spc="-130" dirty="0">
                <a:latin typeface="함초롬바탕"/>
                <a:cs typeface="함초롬바탕"/>
              </a:rPr>
              <a:t> </a:t>
            </a:r>
            <a:r>
              <a:rPr sz="900" spc="-75" dirty="0">
                <a:latin typeface="함초롬바탕"/>
                <a:cs typeface="함초롬바탕"/>
              </a:rPr>
              <a:t>전단계</a:t>
            </a:r>
            <a:r>
              <a:rPr sz="900" spc="500" dirty="0">
                <a:latin typeface="함초롬바탕"/>
                <a:cs typeface="함초롬바탕"/>
              </a:rPr>
              <a:t> </a:t>
            </a:r>
            <a:r>
              <a:rPr sz="900" spc="-80" dirty="0">
                <a:latin typeface="함초롬바탕"/>
                <a:cs typeface="함초롬바탕"/>
              </a:rPr>
              <a:t>이력</a:t>
            </a:r>
            <a:r>
              <a:rPr sz="900" spc="-150" dirty="0">
                <a:latin typeface="함초롬바탕"/>
                <a:cs typeface="함초롬바탕"/>
              </a:rPr>
              <a:t> </a:t>
            </a:r>
            <a:r>
              <a:rPr sz="900" spc="-80" dirty="0">
                <a:latin typeface="함초롬바탕"/>
                <a:cs typeface="함초롬바탕"/>
              </a:rPr>
              <a:t>인증</a:t>
            </a:r>
            <a:r>
              <a:rPr sz="900" spc="-150" dirty="0">
                <a:latin typeface="함초롬바탕"/>
                <a:cs typeface="함초롬바탕"/>
              </a:rPr>
              <a:t> </a:t>
            </a:r>
            <a:r>
              <a:rPr sz="900" spc="-80" dirty="0">
                <a:latin typeface="함초롬바탕"/>
                <a:cs typeface="함초롬바탕"/>
              </a:rPr>
              <a:t>정보</a:t>
            </a:r>
            <a:r>
              <a:rPr sz="900" spc="-150" dirty="0">
                <a:latin typeface="함초롬바탕"/>
                <a:cs typeface="함초롬바탕"/>
              </a:rPr>
              <a:t> </a:t>
            </a:r>
            <a:r>
              <a:rPr sz="900" spc="-25" dirty="0">
                <a:latin typeface="함초롬바탕"/>
                <a:cs typeface="함초롬바탕"/>
              </a:rPr>
              <a:t>제공</a:t>
            </a:r>
            <a:endParaRPr sz="900">
              <a:latin typeface="함초롬바탕"/>
              <a:cs typeface="함초롬바탕"/>
            </a:endParaRPr>
          </a:p>
          <a:p>
            <a:pPr marL="120650" marR="5080" indent="-108585">
              <a:lnSpc>
                <a:spcPct val="100000"/>
              </a:lnSpc>
              <a:spcBef>
                <a:spcPts val="300"/>
              </a:spcBef>
              <a:buFont typeface="Arial"/>
              <a:buChar char="•"/>
              <a:tabLst>
                <a:tab pos="121285" algn="l"/>
              </a:tabLst>
            </a:pPr>
            <a:r>
              <a:rPr sz="900" spc="-65" dirty="0">
                <a:latin typeface="함초롬바탕"/>
                <a:cs typeface="함초롬바탕"/>
              </a:rPr>
              <a:t>품질</a:t>
            </a:r>
            <a:r>
              <a:rPr sz="900" spc="-65" dirty="0">
                <a:latin typeface="함초롬돋움"/>
                <a:cs typeface="함초롬돋움"/>
              </a:rPr>
              <a:t>,</a:t>
            </a:r>
            <a:r>
              <a:rPr sz="900" spc="-135" dirty="0">
                <a:latin typeface="함초롬돋움"/>
                <a:cs typeface="함초롬돋움"/>
              </a:rPr>
              <a:t> </a:t>
            </a:r>
            <a:r>
              <a:rPr sz="900" spc="-75" dirty="0">
                <a:latin typeface="함초롬바탕"/>
                <a:cs typeface="함초롬바탕"/>
              </a:rPr>
              <a:t>원산지</a:t>
            </a:r>
            <a:r>
              <a:rPr sz="900" spc="-75" dirty="0">
                <a:latin typeface="함초롬돋움"/>
                <a:cs typeface="함초롬돋움"/>
              </a:rPr>
              <a:t>,</a:t>
            </a:r>
            <a:r>
              <a:rPr sz="900" spc="-140" dirty="0">
                <a:latin typeface="함초롬돋움"/>
                <a:cs typeface="함초롬돋움"/>
              </a:rPr>
              <a:t> </a:t>
            </a:r>
            <a:r>
              <a:rPr sz="900" spc="-80" dirty="0">
                <a:latin typeface="함초롬바탕"/>
                <a:cs typeface="함초롬바탕"/>
              </a:rPr>
              <a:t>위해요소</a:t>
            </a:r>
            <a:r>
              <a:rPr sz="900" spc="-25" dirty="0">
                <a:latin typeface="함초롬바탕"/>
                <a:cs typeface="함초롬바탕"/>
              </a:rPr>
              <a:t> 관리</a:t>
            </a:r>
            <a:endParaRPr sz="900">
              <a:latin typeface="함초롬바탕"/>
              <a:cs typeface="함초롬바탕"/>
            </a:endParaRPr>
          </a:p>
          <a:p>
            <a:pPr marL="120650" marR="59690" indent="-108585">
              <a:lnSpc>
                <a:spcPct val="100000"/>
              </a:lnSpc>
              <a:spcBef>
                <a:spcPts val="300"/>
              </a:spcBef>
              <a:buFont typeface="Arial"/>
              <a:buChar char="•"/>
              <a:tabLst>
                <a:tab pos="121285" algn="l"/>
              </a:tabLst>
            </a:pPr>
            <a:r>
              <a:rPr sz="900" spc="-90" dirty="0">
                <a:latin typeface="함초롬바탕"/>
                <a:cs typeface="함초롬바탕"/>
              </a:rPr>
              <a:t>빅데이터</a:t>
            </a:r>
            <a:r>
              <a:rPr sz="900" spc="-155" dirty="0">
                <a:latin typeface="함초롬바탕"/>
                <a:cs typeface="함초롬바탕"/>
              </a:rPr>
              <a:t> </a:t>
            </a:r>
            <a:r>
              <a:rPr sz="900" spc="-80" dirty="0">
                <a:latin typeface="함초롬바탕"/>
                <a:cs typeface="함초롬바탕"/>
              </a:rPr>
              <a:t>분석</a:t>
            </a:r>
            <a:r>
              <a:rPr sz="900" spc="-140" dirty="0">
                <a:latin typeface="함초롬바탕"/>
                <a:cs typeface="함초롬바탕"/>
              </a:rPr>
              <a:t> </a:t>
            </a:r>
            <a:r>
              <a:rPr sz="900" spc="-25" dirty="0">
                <a:latin typeface="함초롬바탕"/>
                <a:cs typeface="함초롬바탕"/>
              </a:rPr>
              <a:t>기반 </a:t>
            </a:r>
            <a:r>
              <a:rPr sz="900" spc="-85" dirty="0">
                <a:latin typeface="함초롬바탕"/>
                <a:cs typeface="함초롬바탕"/>
              </a:rPr>
              <a:t>소비자</a:t>
            </a:r>
            <a:r>
              <a:rPr sz="900" spc="-150" dirty="0">
                <a:latin typeface="함초롬바탕"/>
                <a:cs typeface="함초롬바탕"/>
              </a:rPr>
              <a:t> </a:t>
            </a:r>
            <a:r>
              <a:rPr sz="900" spc="-85" dirty="0">
                <a:latin typeface="함초롬바탕"/>
                <a:cs typeface="함초롬바탕"/>
              </a:rPr>
              <a:t>맞춤형</a:t>
            </a:r>
            <a:r>
              <a:rPr sz="900" spc="-155" dirty="0">
                <a:latin typeface="함초롬바탕"/>
                <a:cs typeface="함초롬바탕"/>
              </a:rPr>
              <a:t> </a:t>
            </a:r>
            <a:r>
              <a:rPr sz="900" spc="-80" dirty="0">
                <a:latin typeface="함초롬바탕"/>
                <a:cs typeface="함초롬바탕"/>
              </a:rPr>
              <a:t>농산물</a:t>
            </a:r>
            <a:r>
              <a:rPr sz="900" spc="500" dirty="0">
                <a:latin typeface="함초롬바탕"/>
                <a:cs typeface="함초롬바탕"/>
              </a:rPr>
              <a:t> </a:t>
            </a:r>
            <a:r>
              <a:rPr sz="900" spc="-80" dirty="0">
                <a:latin typeface="함초롬바탕"/>
                <a:cs typeface="함초롬바탕"/>
              </a:rPr>
              <a:t>주문</a:t>
            </a:r>
            <a:r>
              <a:rPr sz="900" spc="-165" dirty="0">
                <a:latin typeface="함초롬바탕"/>
                <a:cs typeface="함초롬바탕"/>
              </a:rPr>
              <a:t> </a:t>
            </a:r>
            <a:r>
              <a:rPr sz="900" dirty="0">
                <a:latin typeface="함초롬바탕"/>
                <a:cs typeface="함초롬바탕"/>
              </a:rPr>
              <a:t>및</a:t>
            </a:r>
            <a:r>
              <a:rPr sz="900" spc="170" dirty="0">
                <a:latin typeface="함초롬바탕"/>
                <a:cs typeface="함초롬바탕"/>
              </a:rPr>
              <a:t>  </a:t>
            </a:r>
            <a:r>
              <a:rPr sz="900" spc="-60" dirty="0">
                <a:latin typeface="함초롬바탕"/>
                <a:cs typeface="함초롬바탕"/>
              </a:rPr>
              <a:t>산</a:t>
            </a:r>
            <a:r>
              <a:rPr sz="900" spc="-165" dirty="0">
                <a:latin typeface="함초롬바탕"/>
                <a:cs typeface="함초롬바탕"/>
              </a:rPr>
              <a:t> </a:t>
            </a:r>
            <a:r>
              <a:rPr sz="900" spc="-25" dirty="0">
                <a:latin typeface="함초롬바탕"/>
                <a:cs typeface="함초롬바탕"/>
              </a:rPr>
              <a:t>확대</a:t>
            </a:r>
            <a:endParaRPr sz="900">
              <a:latin typeface="함초롬바탕"/>
              <a:cs typeface="함초롬바탕"/>
            </a:endParaRPr>
          </a:p>
        </p:txBody>
      </p:sp>
      <p:sp>
        <p:nvSpPr>
          <p:cNvPr id="109" name="object 109"/>
          <p:cNvSpPr/>
          <p:nvPr/>
        </p:nvSpPr>
        <p:spPr>
          <a:xfrm>
            <a:off x="3130401" y="7393169"/>
            <a:ext cx="2508885" cy="501650"/>
          </a:xfrm>
          <a:custGeom>
            <a:avLst/>
            <a:gdLst/>
            <a:ahLst/>
            <a:cxnLst/>
            <a:rect l="l" t="t" r="r" b="b"/>
            <a:pathLst>
              <a:path w="2508885" h="501650">
                <a:moveTo>
                  <a:pt x="0" y="0"/>
                </a:moveTo>
                <a:lnTo>
                  <a:pt x="186969" y="211023"/>
                </a:lnTo>
                <a:lnTo>
                  <a:pt x="186969" y="501421"/>
                </a:lnTo>
                <a:lnTo>
                  <a:pt x="2508402" y="501421"/>
                </a:lnTo>
                <a:lnTo>
                  <a:pt x="2508402" y="3594"/>
                </a:lnTo>
                <a:lnTo>
                  <a:pt x="186969" y="3594"/>
                </a:lnTo>
                <a:lnTo>
                  <a:pt x="186969" y="86563"/>
                </a:lnTo>
                <a:lnTo>
                  <a:pt x="0" y="0"/>
                </a:lnTo>
                <a:close/>
              </a:path>
            </a:pathLst>
          </a:custGeom>
          <a:solidFill>
            <a:srgbClr val="000000"/>
          </a:solidFill>
        </p:spPr>
        <p:txBody>
          <a:bodyPr wrap="square" lIns="0" tIns="0" rIns="0" bIns="0" rtlCol="0"/>
          <a:lstStyle/>
          <a:p>
            <a:endParaRPr/>
          </a:p>
        </p:txBody>
      </p:sp>
      <p:sp>
        <p:nvSpPr>
          <p:cNvPr id="110" name="object 110"/>
          <p:cNvSpPr txBox="1"/>
          <p:nvPr/>
        </p:nvSpPr>
        <p:spPr>
          <a:xfrm>
            <a:off x="3396110" y="7476002"/>
            <a:ext cx="2103120" cy="330200"/>
          </a:xfrm>
          <a:prstGeom prst="rect">
            <a:avLst/>
          </a:prstGeom>
        </p:spPr>
        <p:txBody>
          <a:bodyPr vert="horz" wrap="square" lIns="0" tIns="12065" rIns="0" bIns="0" rtlCol="0">
            <a:spAutoFit/>
          </a:bodyPr>
          <a:lstStyle/>
          <a:p>
            <a:pPr marL="12700" marR="5080" indent="-635">
              <a:lnSpc>
                <a:spcPct val="100000"/>
              </a:lnSpc>
              <a:spcBef>
                <a:spcPts val="95"/>
              </a:spcBef>
            </a:pPr>
            <a:r>
              <a:rPr sz="1000" b="1" spc="-95" dirty="0">
                <a:solidFill>
                  <a:srgbClr val="FFFFFF"/>
                </a:solidFill>
                <a:latin typeface="함초롬바탕"/>
                <a:cs typeface="함초롬바탕"/>
              </a:rPr>
              <a:t>현재</a:t>
            </a:r>
            <a:r>
              <a:rPr sz="1000" b="1" spc="-140" dirty="0">
                <a:solidFill>
                  <a:srgbClr val="FFFFFF"/>
                </a:solidFill>
                <a:latin typeface="함초롬바탕"/>
                <a:cs typeface="함초롬바탕"/>
              </a:rPr>
              <a:t> </a:t>
            </a:r>
            <a:r>
              <a:rPr sz="1000" b="1" dirty="0">
                <a:solidFill>
                  <a:srgbClr val="FFFFFF"/>
                </a:solidFill>
                <a:latin typeface="함초롬바탕"/>
                <a:cs typeface="함초롬바탕"/>
              </a:rPr>
              <a:t>AI</a:t>
            </a:r>
            <a:r>
              <a:rPr sz="1000" b="1" spc="-145" dirty="0">
                <a:solidFill>
                  <a:srgbClr val="FFFFFF"/>
                </a:solidFill>
                <a:latin typeface="함초롬바탕"/>
                <a:cs typeface="함초롬바탕"/>
              </a:rPr>
              <a:t> </a:t>
            </a:r>
            <a:r>
              <a:rPr sz="1000" b="1" spc="-95" dirty="0">
                <a:solidFill>
                  <a:srgbClr val="FFFFFF"/>
                </a:solidFill>
                <a:latin typeface="함초롬바탕"/>
                <a:cs typeface="함초롬바탕"/>
              </a:rPr>
              <a:t>집중</a:t>
            </a:r>
            <a:r>
              <a:rPr sz="1000" b="1" spc="-135" dirty="0">
                <a:solidFill>
                  <a:srgbClr val="FFFFFF"/>
                </a:solidFill>
                <a:latin typeface="함초롬바탕"/>
                <a:cs typeface="함초롬바탕"/>
              </a:rPr>
              <a:t> </a:t>
            </a:r>
            <a:r>
              <a:rPr sz="1000" b="1" spc="-95" dirty="0">
                <a:solidFill>
                  <a:srgbClr val="FFFFFF"/>
                </a:solidFill>
                <a:latin typeface="함초롬바탕"/>
                <a:cs typeface="함초롬바탕"/>
              </a:rPr>
              <a:t>적용</a:t>
            </a:r>
            <a:r>
              <a:rPr sz="1000" b="1" spc="-120" dirty="0">
                <a:solidFill>
                  <a:srgbClr val="FFFFFF"/>
                </a:solidFill>
                <a:latin typeface="함초롬바탕"/>
                <a:cs typeface="함초롬바탕"/>
              </a:rPr>
              <a:t> </a:t>
            </a:r>
            <a:r>
              <a:rPr sz="1000" b="1" spc="-95" dirty="0">
                <a:solidFill>
                  <a:srgbClr val="FFFFFF"/>
                </a:solidFill>
                <a:latin typeface="함초롬바탕"/>
                <a:cs typeface="함초롬바탕"/>
              </a:rPr>
              <a:t>영역</a:t>
            </a:r>
            <a:r>
              <a:rPr sz="1000" b="1" spc="-135" dirty="0">
                <a:solidFill>
                  <a:srgbClr val="FFFFFF"/>
                </a:solidFill>
                <a:latin typeface="함초롬바탕"/>
                <a:cs typeface="함초롬바탕"/>
              </a:rPr>
              <a:t> </a:t>
            </a:r>
            <a:r>
              <a:rPr sz="1000" b="1" spc="-95" dirty="0">
                <a:solidFill>
                  <a:srgbClr val="FFFFFF"/>
                </a:solidFill>
                <a:latin typeface="함초롬바탕"/>
                <a:cs typeface="함초롬바탕"/>
              </a:rPr>
              <a:t>–</a:t>
            </a:r>
            <a:r>
              <a:rPr sz="1000" b="1" spc="-140" dirty="0">
                <a:solidFill>
                  <a:srgbClr val="FFFFFF"/>
                </a:solidFill>
                <a:latin typeface="함초롬바탕"/>
                <a:cs typeface="함초롬바탕"/>
              </a:rPr>
              <a:t> </a:t>
            </a:r>
            <a:r>
              <a:rPr sz="1000" b="1" spc="-130" dirty="0">
                <a:solidFill>
                  <a:srgbClr val="FFFFFF"/>
                </a:solidFill>
                <a:latin typeface="함초롬바탕"/>
                <a:cs typeface="함초롬바탕"/>
              </a:rPr>
              <a:t>병해충/잡초</a:t>
            </a:r>
            <a:r>
              <a:rPr sz="1000" b="1" spc="-75" dirty="0">
                <a:solidFill>
                  <a:srgbClr val="FFFFFF"/>
                </a:solidFill>
                <a:latin typeface="함초롬바탕"/>
                <a:cs typeface="함초롬바탕"/>
              </a:rPr>
              <a:t> </a:t>
            </a:r>
            <a:r>
              <a:rPr sz="1000" b="1" spc="-110" dirty="0">
                <a:solidFill>
                  <a:srgbClr val="FFFFFF"/>
                </a:solidFill>
                <a:latin typeface="함초롬바탕"/>
                <a:cs typeface="함초롬바탕"/>
              </a:rPr>
              <a:t>관리,</a:t>
            </a:r>
            <a:r>
              <a:rPr sz="1000" b="1" spc="-95" dirty="0">
                <a:solidFill>
                  <a:srgbClr val="FFFFFF"/>
                </a:solidFill>
                <a:latin typeface="함초롬바탕"/>
                <a:cs typeface="함초롬바탕"/>
              </a:rPr>
              <a:t> 작물</a:t>
            </a:r>
            <a:r>
              <a:rPr sz="1000" b="1" spc="-145" dirty="0">
                <a:solidFill>
                  <a:srgbClr val="FFFFFF"/>
                </a:solidFill>
                <a:latin typeface="함초롬바탕"/>
                <a:cs typeface="함초롬바탕"/>
              </a:rPr>
              <a:t> </a:t>
            </a:r>
            <a:r>
              <a:rPr sz="1000" b="1" spc="-95" dirty="0">
                <a:solidFill>
                  <a:srgbClr val="FFFFFF"/>
                </a:solidFill>
                <a:latin typeface="함초롬바탕"/>
                <a:cs typeface="함초롬바탕"/>
              </a:rPr>
              <a:t>정보</a:t>
            </a:r>
            <a:r>
              <a:rPr sz="1000" b="1" spc="-120" dirty="0">
                <a:solidFill>
                  <a:srgbClr val="FFFFFF"/>
                </a:solidFill>
                <a:latin typeface="함초롬바탕"/>
                <a:cs typeface="함초롬바탕"/>
              </a:rPr>
              <a:t> 수집/분석,</a:t>
            </a:r>
            <a:r>
              <a:rPr sz="1000" b="1" spc="-105" dirty="0">
                <a:solidFill>
                  <a:srgbClr val="FFFFFF"/>
                </a:solidFill>
                <a:latin typeface="함초롬바탕"/>
                <a:cs typeface="함초롬바탕"/>
              </a:rPr>
              <a:t> </a:t>
            </a:r>
            <a:r>
              <a:rPr sz="1000" b="1" spc="-40" dirty="0">
                <a:solidFill>
                  <a:srgbClr val="FFFFFF"/>
                </a:solidFill>
                <a:latin typeface="함초롬바탕"/>
                <a:cs typeface="함초롬바탕"/>
              </a:rPr>
              <a:t>IoT</a:t>
            </a:r>
            <a:r>
              <a:rPr sz="1000" b="1" spc="-160" dirty="0">
                <a:solidFill>
                  <a:srgbClr val="FFFFFF"/>
                </a:solidFill>
                <a:latin typeface="함초롬바탕"/>
                <a:cs typeface="함초롬바탕"/>
              </a:rPr>
              <a:t> </a:t>
            </a:r>
            <a:r>
              <a:rPr sz="1000" b="1" spc="-95" dirty="0">
                <a:solidFill>
                  <a:srgbClr val="FFFFFF"/>
                </a:solidFill>
                <a:latin typeface="함초롬바탕"/>
                <a:cs typeface="함초롬바탕"/>
              </a:rPr>
              <a:t>기반</a:t>
            </a:r>
            <a:r>
              <a:rPr sz="1000" b="1" spc="-125" dirty="0">
                <a:solidFill>
                  <a:srgbClr val="FFFFFF"/>
                </a:solidFill>
                <a:latin typeface="함초롬바탕"/>
                <a:cs typeface="함초롬바탕"/>
              </a:rPr>
              <a:t> </a:t>
            </a:r>
            <a:r>
              <a:rPr sz="1000" b="1" spc="-95" dirty="0">
                <a:solidFill>
                  <a:srgbClr val="FFFFFF"/>
                </a:solidFill>
                <a:latin typeface="함초롬바탕"/>
                <a:cs typeface="함초롬바탕"/>
              </a:rPr>
              <a:t>재배</a:t>
            </a:r>
            <a:r>
              <a:rPr sz="1000" b="1" spc="-140" dirty="0">
                <a:solidFill>
                  <a:srgbClr val="FFFFFF"/>
                </a:solidFill>
                <a:latin typeface="함초롬바탕"/>
                <a:cs typeface="함초롬바탕"/>
              </a:rPr>
              <a:t> </a:t>
            </a:r>
            <a:r>
              <a:rPr sz="1000" b="1" spc="-30" dirty="0">
                <a:solidFill>
                  <a:srgbClr val="FFFFFF"/>
                </a:solidFill>
                <a:latin typeface="함초롬바탕"/>
                <a:cs typeface="함초롬바탕"/>
              </a:rPr>
              <a:t>자동화</a:t>
            </a:r>
            <a:endParaRPr sz="1000">
              <a:latin typeface="함초롬바탕"/>
              <a:cs typeface="함초롬바탕"/>
            </a:endParaRPr>
          </a:p>
        </p:txBody>
      </p:sp>
      <p:sp>
        <p:nvSpPr>
          <p:cNvPr id="111" name="object 111"/>
          <p:cNvSpPr txBox="1"/>
          <p:nvPr/>
        </p:nvSpPr>
        <p:spPr>
          <a:xfrm>
            <a:off x="706637" y="5721052"/>
            <a:ext cx="1730375" cy="177800"/>
          </a:xfrm>
          <a:prstGeom prst="rect">
            <a:avLst/>
          </a:prstGeom>
        </p:spPr>
        <p:txBody>
          <a:bodyPr vert="horz" wrap="square" lIns="0" tIns="12065" rIns="0" bIns="0" rtlCol="0">
            <a:spAutoFit/>
          </a:bodyPr>
          <a:lstStyle/>
          <a:p>
            <a:pPr marL="12700">
              <a:lnSpc>
                <a:spcPct val="100000"/>
              </a:lnSpc>
              <a:spcBef>
                <a:spcPts val="95"/>
              </a:spcBef>
            </a:pPr>
            <a:r>
              <a:rPr sz="1000" b="1" spc="-65" dirty="0">
                <a:solidFill>
                  <a:srgbClr val="DB526A"/>
                </a:solidFill>
                <a:latin typeface="함초롬바탕"/>
                <a:cs typeface="함초롬바탕"/>
              </a:rPr>
              <a:t>[농업</a:t>
            </a:r>
            <a:r>
              <a:rPr sz="1000" b="1" spc="-140" dirty="0">
                <a:solidFill>
                  <a:srgbClr val="DB526A"/>
                </a:solidFill>
                <a:latin typeface="함초롬바탕"/>
                <a:cs typeface="함초롬바탕"/>
              </a:rPr>
              <a:t> </a:t>
            </a:r>
            <a:r>
              <a:rPr sz="1000" b="1" spc="-95" dirty="0">
                <a:solidFill>
                  <a:srgbClr val="DB526A"/>
                </a:solidFill>
                <a:latin typeface="함초롬바탕"/>
                <a:cs typeface="함초롬바탕"/>
              </a:rPr>
              <a:t>산업</a:t>
            </a:r>
            <a:r>
              <a:rPr sz="1000" b="1" spc="-120" dirty="0">
                <a:solidFill>
                  <a:srgbClr val="DB526A"/>
                </a:solidFill>
                <a:latin typeface="함초롬바탕"/>
                <a:cs typeface="함초롬바탕"/>
              </a:rPr>
              <a:t> </a:t>
            </a:r>
            <a:r>
              <a:rPr sz="1000" b="1" spc="-105" dirty="0">
                <a:solidFill>
                  <a:srgbClr val="DB526A"/>
                </a:solidFill>
                <a:latin typeface="함초롬바탕"/>
                <a:cs typeface="함초롬바탕"/>
              </a:rPr>
              <a:t>밸류체인</a:t>
            </a:r>
            <a:r>
              <a:rPr sz="1000" b="1" spc="-110" dirty="0">
                <a:solidFill>
                  <a:srgbClr val="DB526A"/>
                </a:solidFill>
                <a:latin typeface="함초롬바탕"/>
                <a:cs typeface="함초롬바탕"/>
              </a:rPr>
              <a:t> </a:t>
            </a:r>
            <a:r>
              <a:rPr sz="1000" b="1" spc="-190" dirty="0">
                <a:solidFill>
                  <a:srgbClr val="DB526A"/>
                </a:solidFill>
                <a:latin typeface="함초롬바탕"/>
                <a:cs typeface="함초롬바탕"/>
              </a:rPr>
              <a:t>-</a:t>
            </a:r>
            <a:r>
              <a:rPr sz="1000" b="1" spc="-135" dirty="0">
                <a:solidFill>
                  <a:srgbClr val="DB526A"/>
                </a:solidFill>
                <a:latin typeface="함초롬바탕"/>
                <a:cs typeface="함초롬바탕"/>
              </a:rPr>
              <a:t> </a:t>
            </a:r>
            <a:r>
              <a:rPr sz="1000" b="1" dirty="0">
                <a:solidFill>
                  <a:srgbClr val="DB526A"/>
                </a:solidFill>
                <a:latin typeface="함초롬바탕"/>
                <a:cs typeface="함초롬바탕"/>
              </a:rPr>
              <a:t>AI</a:t>
            </a:r>
            <a:r>
              <a:rPr sz="1000" b="1" spc="-160" dirty="0">
                <a:solidFill>
                  <a:srgbClr val="DB526A"/>
                </a:solidFill>
                <a:latin typeface="함초롬바탕"/>
                <a:cs typeface="함초롬바탕"/>
              </a:rPr>
              <a:t> </a:t>
            </a:r>
            <a:r>
              <a:rPr sz="1000" b="1" spc="-95" dirty="0">
                <a:solidFill>
                  <a:srgbClr val="DB526A"/>
                </a:solidFill>
                <a:latin typeface="함초롬바탕"/>
                <a:cs typeface="함초롬바탕"/>
              </a:rPr>
              <a:t>적용</a:t>
            </a:r>
            <a:r>
              <a:rPr sz="1000" b="1" spc="-120" dirty="0">
                <a:solidFill>
                  <a:srgbClr val="DB526A"/>
                </a:solidFill>
                <a:latin typeface="함초롬바탕"/>
                <a:cs typeface="함초롬바탕"/>
              </a:rPr>
              <a:t> </a:t>
            </a:r>
            <a:r>
              <a:rPr sz="1000" b="1" spc="-75" dirty="0">
                <a:solidFill>
                  <a:srgbClr val="DB526A"/>
                </a:solidFill>
                <a:latin typeface="함초롬바탕"/>
                <a:cs typeface="함초롬바탕"/>
              </a:rPr>
              <a:t>예시]</a:t>
            </a:r>
            <a:endParaRPr sz="1000">
              <a:latin typeface="함초롬바탕"/>
              <a:cs typeface="함초롬바탕"/>
            </a:endParaRPr>
          </a:p>
        </p:txBody>
      </p:sp>
      <p:sp>
        <p:nvSpPr>
          <p:cNvPr id="112" name="object 112"/>
          <p:cNvSpPr/>
          <p:nvPr/>
        </p:nvSpPr>
        <p:spPr>
          <a:xfrm>
            <a:off x="719138" y="3796817"/>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sp>
        <p:nvSpPr>
          <p:cNvPr id="113" name="object 113"/>
          <p:cNvSpPr txBox="1"/>
          <p:nvPr/>
        </p:nvSpPr>
        <p:spPr>
          <a:xfrm>
            <a:off x="706438" y="3754185"/>
            <a:ext cx="2219325" cy="786765"/>
          </a:xfrm>
          <a:prstGeom prst="rect">
            <a:avLst/>
          </a:prstGeom>
        </p:spPr>
        <p:txBody>
          <a:bodyPr vert="horz" wrap="square" lIns="0" tIns="108585" rIns="0" bIns="0" rtlCol="0">
            <a:spAutoFit/>
          </a:bodyPr>
          <a:lstStyle/>
          <a:p>
            <a:pPr marL="12700">
              <a:lnSpc>
                <a:spcPct val="100000"/>
              </a:lnSpc>
              <a:spcBef>
                <a:spcPts val="855"/>
              </a:spcBef>
            </a:pPr>
            <a:r>
              <a:rPr sz="1100" b="1" spc="-90" dirty="0">
                <a:solidFill>
                  <a:srgbClr val="464646"/>
                </a:solidFill>
                <a:latin typeface="함초롬바탕"/>
                <a:cs typeface="함초롬바탕"/>
              </a:rPr>
              <a:t>산업별</a:t>
            </a:r>
            <a:r>
              <a:rPr sz="1100" b="1" spc="-195" dirty="0">
                <a:solidFill>
                  <a:srgbClr val="464646"/>
                </a:solidFill>
                <a:latin typeface="함초롬바탕"/>
                <a:cs typeface="함초롬바탕"/>
              </a:rPr>
              <a:t> </a:t>
            </a:r>
            <a:r>
              <a:rPr sz="1100" b="1" spc="50" dirty="0">
                <a:solidFill>
                  <a:srgbClr val="464646"/>
                </a:solidFill>
                <a:latin typeface="함초롬바탕"/>
                <a:cs typeface="함초롬바탕"/>
              </a:rPr>
              <a:t>AI</a:t>
            </a:r>
            <a:r>
              <a:rPr sz="1100" b="1" spc="-180" dirty="0">
                <a:solidFill>
                  <a:srgbClr val="464646"/>
                </a:solidFill>
                <a:latin typeface="함초롬바탕"/>
                <a:cs typeface="함초롬바탕"/>
              </a:rPr>
              <a:t> </a:t>
            </a:r>
            <a:r>
              <a:rPr sz="1100" b="1" spc="-85" dirty="0">
                <a:solidFill>
                  <a:srgbClr val="464646"/>
                </a:solidFill>
                <a:latin typeface="함초롬바탕"/>
                <a:cs typeface="함초롬바탕"/>
              </a:rPr>
              <a:t>적용</a:t>
            </a:r>
            <a:r>
              <a:rPr sz="1100" b="1" spc="-185" dirty="0">
                <a:solidFill>
                  <a:srgbClr val="464646"/>
                </a:solidFill>
                <a:latin typeface="함초롬바탕"/>
                <a:cs typeface="함초롬바탕"/>
              </a:rPr>
              <a:t> </a:t>
            </a:r>
            <a:r>
              <a:rPr sz="1100" b="1" spc="-25" dirty="0">
                <a:solidFill>
                  <a:srgbClr val="464646"/>
                </a:solidFill>
                <a:latin typeface="함초롬바탕"/>
                <a:cs typeface="함초롬바탕"/>
              </a:rPr>
              <a:t>예시</a:t>
            </a:r>
            <a:endParaRPr sz="1100">
              <a:latin typeface="함초롬바탕"/>
              <a:cs typeface="함초롬바탕"/>
            </a:endParaRPr>
          </a:p>
          <a:p>
            <a:pPr marL="12700">
              <a:lnSpc>
                <a:spcPct val="100000"/>
              </a:lnSpc>
              <a:spcBef>
                <a:spcPts val="680"/>
              </a:spcBef>
            </a:pPr>
            <a:r>
              <a:rPr sz="1000" b="1" spc="-65" dirty="0">
                <a:solidFill>
                  <a:srgbClr val="DB526A"/>
                </a:solidFill>
                <a:latin typeface="함초롬바탕"/>
                <a:cs typeface="함초롬바탕"/>
              </a:rPr>
              <a:t>[제조</a:t>
            </a:r>
            <a:r>
              <a:rPr sz="1000" b="1" spc="-140" dirty="0">
                <a:solidFill>
                  <a:srgbClr val="DB526A"/>
                </a:solidFill>
                <a:latin typeface="함초롬바탕"/>
                <a:cs typeface="함초롬바탕"/>
              </a:rPr>
              <a:t> </a:t>
            </a:r>
            <a:r>
              <a:rPr sz="1000" b="1" spc="-95" dirty="0">
                <a:solidFill>
                  <a:srgbClr val="DB526A"/>
                </a:solidFill>
                <a:latin typeface="함초롬바탕"/>
                <a:cs typeface="함초롬바탕"/>
              </a:rPr>
              <a:t>산업</a:t>
            </a:r>
            <a:r>
              <a:rPr sz="1000" b="1" spc="-120" dirty="0">
                <a:solidFill>
                  <a:srgbClr val="DB526A"/>
                </a:solidFill>
                <a:latin typeface="함초롬바탕"/>
                <a:cs typeface="함초롬바탕"/>
              </a:rPr>
              <a:t> </a:t>
            </a:r>
            <a:r>
              <a:rPr sz="1000" b="1" spc="-105" dirty="0">
                <a:solidFill>
                  <a:srgbClr val="DB526A"/>
                </a:solidFill>
                <a:latin typeface="함초롬바탕"/>
                <a:cs typeface="함초롬바탕"/>
              </a:rPr>
              <a:t>밸류체인</a:t>
            </a:r>
            <a:r>
              <a:rPr sz="1000" b="1" spc="-110" dirty="0">
                <a:solidFill>
                  <a:srgbClr val="DB526A"/>
                </a:solidFill>
                <a:latin typeface="함초롬바탕"/>
                <a:cs typeface="함초롬바탕"/>
              </a:rPr>
              <a:t> </a:t>
            </a:r>
            <a:r>
              <a:rPr sz="1000" b="1" spc="-190" dirty="0">
                <a:solidFill>
                  <a:srgbClr val="DB526A"/>
                </a:solidFill>
                <a:latin typeface="함초롬바탕"/>
                <a:cs typeface="함초롬바탕"/>
              </a:rPr>
              <a:t>-</a:t>
            </a:r>
            <a:r>
              <a:rPr sz="1000" b="1" spc="-135" dirty="0">
                <a:solidFill>
                  <a:srgbClr val="DB526A"/>
                </a:solidFill>
                <a:latin typeface="함초롬바탕"/>
                <a:cs typeface="함초롬바탕"/>
              </a:rPr>
              <a:t> </a:t>
            </a:r>
            <a:r>
              <a:rPr sz="1000" b="1" dirty="0">
                <a:solidFill>
                  <a:srgbClr val="DB526A"/>
                </a:solidFill>
                <a:latin typeface="함초롬바탕"/>
                <a:cs typeface="함초롬바탕"/>
              </a:rPr>
              <a:t>AI</a:t>
            </a:r>
            <a:r>
              <a:rPr sz="1000" b="1" spc="-160" dirty="0">
                <a:solidFill>
                  <a:srgbClr val="DB526A"/>
                </a:solidFill>
                <a:latin typeface="함초롬바탕"/>
                <a:cs typeface="함초롬바탕"/>
              </a:rPr>
              <a:t> </a:t>
            </a:r>
            <a:r>
              <a:rPr sz="1000" b="1" spc="-95" dirty="0">
                <a:solidFill>
                  <a:srgbClr val="DB526A"/>
                </a:solidFill>
                <a:latin typeface="함초롬바탕"/>
                <a:cs typeface="함초롬바탕"/>
              </a:rPr>
              <a:t>적용</a:t>
            </a:r>
            <a:r>
              <a:rPr sz="1000" b="1" spc="-120" dirty="0">
                <a:solidFill>
                  <a:srgbClr val="DB526A"/>
                </a:solidFill>
                <a:latin typeface="함초롬바탕"/>
                <a:cs typeface="함초롬바탕"/>
              </a:rPr>
              <a:t> </a:t>
            </a:r>
            <a:r>
              <a:rPr sz="1000" b="1" spc="-25" dirty="0">
                <a:solidFill>
                  <a:srgbClr val="DB526A"/>
                </a:solidFill>
                <a:latin typeface="함초롬바탕"/>
                <a:cs typeface="함초롬바탕"/>
              </a:rPr>
              <a:t>예시]</a:t>
            </a:r>
            <a:endParaRPr sz="1000">
              <a:latin typeface="함초롬바탕"/>
              <a:cs typeface="함초롬바탕"/>
            </a:endParaRPr>
          </a:p>
          <a:p>
            <a:pPr marL="314960">
              <a:lnSpc>
                <a:spcPct val="100000"/>
              </a:lnSpc>
              <a:spcBef>
                <a:spcPts val="715"/>
              </a:spcBef>
              <a:tabLst>
                <a:tab pos="1682114" algn="l"/>
              </a:tabLst>
            </a:pPr>
            <a:r>
              <a:rPr sz="1100" b="1" spc="-10" dirty="0">
                <a:solidFill>
                  <a:srgbClr val="FFFFFF"/>
                </a:solidFill>
                <a:latin typeface="함초롬바탕"/>
                <a:cs typeface="함초롬바탕"/>
              </a:rPr>
              <a:t>R&amp;D/디자인</a:t>
            </a:r>
            <a:r>
              <a:rPr sz="1100" b="1" dirty="0">
                <a:solidFill>
                  <a:srgbClr val="FFFFFF"/>
                </a:solidFill>
                <a:latin typeface="함초롬바탕"/>
                <a:cs typeface="함초롬바탕"/>
              </a:rPr>
              <a:t>	</a:t>
            </a:r>
            <a:r>
              <a:rPr sz="1100" b="1" spc="-80" dirty="0">
                <a:solidFill>
                  <a:srgbClr val="FFFFFF"/>
                </a:solidFill>
                <a:latin typeface="함초롬바탕"/>
                <a:cs typeface="함초롬바탕"/>
              </a:rPr>
              <a:t>제품</a:t>
            </a:r>
            <a:r>
              <a:rPr sz="1100" b="1" spc="-155" dirty="0">
                <a:solidFill>
                  <a:srgbClr val="FFFFFF"/>
                </a:solidFill>
                <a:latin typeface="함초롬바탕"/>
                <a:cs typeface="함초롬바탕"/>
              </a:rPr>
              <a:t> </a:t>
            </a:r>
            <a:r>
              <a:rPr sz="1100" b="1" spc="-60" dirty="0">
                <a:solidFill>
                  <a:srgbClr val="FFFFFF"/>
                </a:solidFill>
                <a:latin typeface="함초롬바탕"/>
                <a:cs typeface="함초롬바탕"/>
              </a:rPr>
              <a:t>제작</a:t>
            </a:r>
            <a:endParaRPr sz="1100">
              <a:latin typeface="함초롬바탕"/>
              <a:cs typeface="함초롬바탕"/>
            </a:endParaRPr>
          </a:p>
        </p:txBody>
      </p:sp>
      <p:sp>
        <p:nvSpPr>
          <p:cNvPr id="115" name="object 115"/>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25</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6867525" y="10181221"/>
            <a:ext cx="188595" cy="182245"/>
          </a:xfrm>
          <a:custGeom>
            <a:avLst/>
            <a:gdLst/>
            <a:ahLst/>
            <a:cxnLst/>
            <a:rect l="l" t="t" r="r" b="b"/>
            <a:pathLst>
              <a:path w="188595" h="182245">
                <a:moveTo>
                  <a:pt x="188048" y="0"/>
                </a:moveTo>
                <a:lnTo>
                  <a:pt x="0" y="0"/>
                </a:lnTo>
                <a:lnTo>
                  <a:pt x="0" y="181851"/>
                </a:lnTo>
                <a:lnTo>
                  <a:pt x="188048" y="181851"/>
                </a:lnTo>
                <a:lnTo>
                  <a:pt x="188048" y="0"/>
                </a:lnTo>
                <a:close/>
              </a:path>
            </a:pathLst>
          </a:custGeom>
          <a:solidFill>
            <a:srgbClr val="000000"/>
          </a:solidFill>
        </p:spPr>
        <p:txBody>
          <a:bodyPr wrap="square" lIns="0" tIns="0" rIns="0" bIns="0" rtlCol="0"/>
          <a:lstStyle/>
          <a:p>
            <a:endParaRPr/>
          </a:p>
        </p:txBody>
      </p:sp>
      <p:sp>
        <p:nvSpPr>
          <p:cNvPr id="4" name="object 4"/>
          <p:cNvSpPr txBox="1"/>
          <p:nvPr/>
        </p:nvSpPr>
        <p:spPr>
          <a:xfrm>
            <a:off x="6884142" y="10186302"/>
            <a:ext cx="153670" cy="162560"/>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FFFFFF"/>
                </a:solidFill>
                <a:latin typeface="함초롬돋움"/>
                <a:cs typeface="함초롬돋움"/>
              </a:rPr>
              <a:t>2G</a:t>
            </a:r>
            <a:endParaRPr sz="900">
              <a:latin typeface="함초롬돋움"/>
              <a:cs typeface="함초롬돋움"/>
            </a:endParaRPr>
          </a:p>
        </p:txBody>
      </p:sp>
      <p:grpSp>
        <p:nvGrpSpPr>
          <p:cNvPr id="5" name="object 5"/>
          <p:cNvGrpSpPr/>
          <p:nvPr/>
        </p:nvGrpSpPr>
        <p:grpSpPr>
          <a:xfrm>
            <a:off x="0" y="446532"/>
            <a:ext cx="7775575" cy="958215"/>
            <a:chOff x="0" y="446532"/>
            <a:chExt cx="7775575" cy="958215"/>
          </a:xfrm>
        </p:grpSpPr>
        <p:sp>
          <p:nvSpPr>
            <p:cNvPr id="6" name="object 6"/>
            <p:cNvSpPr/>
            <p:nvPr/>
          </p:nvSpPr>
          <p:spPr>
            <a:xfrm>
              <a:off x="0" y="866991"/>
              <a:ext cx="7775575" cy="537845"/>
            </a:xfrm>
            <a:custGeom>
              <a:avLst/>
              <a:gdLst/>
              <a:ahLst/>
              <a:cxnLst/>
              <a:rect l="l" t="t" r="r" b="b"/>
              <a:pathLst>
                <a:path w="7775575" h="537844">
                  <a:moveTo>
                    <a:pt x="7775448" y="0"/>
                  </a:moveTo>
                  <a:lnTo>
                    <a:pt x="0" y="0"/>
                  </a:lnTo>
                  <a:lnTo>
                    <a:pt x="0" y="537641"/>
                  </a:lnTo>
                  <a:lnTo>
                    <a:pt x="7775448" y="537641"/>
                  </a:lnTo>
                  <a:lnTo>
                    <a:pt x="7775448" y="0"/>
                  </a:lnTo>
                  <a:close/>
                </a:path>
              </a:pathLst>
            </a:custGeom>
            <a:solidFill>
              <a:srgbClr val="000000"/>
            </a:solidFill>
          </p:spPr>
          <p:txBody>
            <a:bodyPr wrap="square" lIns="0" tIns="0" rIns="0" bIns="0" rtlCol="0"/>
            <a:lstStyle/>
            <a:p>
              <a:endParaRPr/>
            </a:p>
          </p:txBody>
        </p:sp>
        <p:pic>
          <p:nvPicPr>
            <p:cNvPr id="7" name="object 7"/>
            <p:cNvPicPr/>
            <p:nvPr/>
          </p:nvPicPr>
          <p:blipFill>
            <a:blip r:embed="rId2" cstate="print"/>
            <a:stretch>
              <a:fillRect/>
            </a:stretch>
          </p:blipFill>
          <p:spPr>
            <a:xfrm>
              <a:off x="6667500" y="580645"/>
              <a:ext cx="515111" cy="513587"/>
            </a:xfrm>
            <a:prstGeom prst="rect">
              <a:avLst/>
            </a:prstGeom>
          </p:spPr>
        </p:pic>
        <p:pic>
          <p:nvPicPr>
            <p:cNvPr id="8" name="object 8"/>
            <p:cNvPicPr/>
            <p:nvPr/>
          </p:nvPicPr>
          <p:blipFill>
            <a:blip r:embed="rId3" cstate="print"/>
            <a:stretch>
              <a:fillRect/>
            </a:stretch>
          </p:blipFill>
          <p:spPr>
            <a:xfrm>
              <a:off x="6694487" y="606754"/>
              <a:ext cx="407720" cy="407720"/>
            </a:xfrm>
            <a:prstGeom prst="rect">
              <a:avLst/>
            </a:prstGeom>
          </p:spPr>
        </p:pic>
        <p:pic>
          <p:nvPicPr>
            <p:cNvPr id="9" name="object 9"/>
            <p:cNvPicPr/>
            <p:nvPr/>
          </p:nvPicPr>
          <p:blipFill>
            <a:blip r:embed="rId4" cstate="print"/>
            <a:stretch>
              <a:fillRect/>
            </a:stretch>
          </p:blipFill>
          <p:spPr>
            <a:xfrm>
              <a:off x="6402323" y="446532"/>
              <a:ext cx="330707" cy="330707"/>
            </a:xfrm>
            <a:prstGeom prst="rect">
              <a:avLst/>
            </a:prstGeom>
          </p:spPr>
        </p:pic>
        <p:pic>
          <p:nvPicPr>
            <p:cNvPr id="10" name="object 10"/>
            <p:cNvPicPr/>
            <p:nvPr/>
          </p:nvPicPr>
          <p:blipFill>
            <a:blip r:embed="rId5" cstate="print"/>
            <a:stretch>
              <a:fillRect/>
            </a:stretch>
          </p:blipFill>
          <p:spPr>
            <a:xfrm>
              <a:off x="6428715" y="472439"/>
              <a:ext cx="223901" cy="223901"/>
            </a:xfrm>
            <a:prstGeom prst="rect">
              <a:avLst/>
            </a:prstGeom>
          </p:spPr>
        </p:pic>
      </p:grpSp>
      <p:sp>
        <p:nvSpPr>
          <p:cNvPr id="11" name="object 11"/>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2400" spc="-90" dirty="0">
                <a:solidFill>
                  <a:srgbClr val="FFB600"/>
                </a:solidFill>
              </a:rPr>
              <a:t>In-</a:t>
            </a:r>
            <a:r>
              <a:rPr sz="2400" spc="-355" dirty="0">
                <a:solidFill>
                  <a:srgbClr val="FFB600"/>
                </a:solidFill>
              </a:rPr>
              <a:t> </a:t>
            </a:r>
            <a:r>
              <a:rPr sz="2400" spc="-35" dirty="0">
                <a:solidFill>
                  <a:srgbClr val="FFB600"/>
                </a:solidFill>
              </a:rPr>
              <a:t>AI</a:t>
            </a:r>
            <a:r>
              <a:rPr sz="2400" spc="-335" dirty="0">
                <a:solidFill>
                  <a:srgbClr val="FFB600"/>
                </a:solidFill>
              </a:rPr>
              <a:t> </a:t>
            </a:r>
            <a:r>
              <a:rPr sz="2400" spc="95" dirty="0"/>
              <a:t>(3)</a:t>
            </a:r>
            <a:r>
              <a:rPr sz="2400" spc="-330" dirty="0"/>
              <a:t> </a:t>
            </a:r>
            <a:r>
              <a:rPr sz="2400" spc="-20" dirty="0"/>
              <a:t>Responsible</a:t>
            </a:r>
            <a:r>
              <a:rPr sz="2400" spc="-365" dirty="0"/>
              <a:t> </a:t>
            </a:r>
            <a:r>
              <a:rPr sz="2400" spc="-25" dirty="0"/>
              <a:t>AI</a:t>
            </a:r>
            <a:endParaRPr sz="2400"/>
          </a:p>
        </p:txBody>
      </p:sp>
      <p:sp>
        <p:nvSpPr>
          <p:cNvPr id="12" name="object 12"/>
          <p:cNvSpPr txBox="1"/>
          <p:nvPr/>
        </p:nvSpPr>
        <p:spPr>
          <a:xfrm>
            <a:off x="706437" y="619475"/>
            <a:ext cx="287655" cy="177800"/>
          </a:xfrm>
          <a:prstGeom prst="rect">
            <a:avLst/>
          </a:prstGeom>
        </p:spPr>
        <p:txBody>
          <a:bodyPr vert="horz" wrap="square" lIns="0" tIns="12065" rIns="0" bIns="0" rtlCol="0">
            <a:spAutoFit/>
          </a:bodyPr>
          <a:lstStyle/>
          <a:p>
            <a:pPr marL="12700">
              <a:lnSpc>
                <a:spcPct val="100000"/>
              </a:lnSpc>
              <a:spcBef>
                <a:spcPts val="95"/>
              </a:spcBef>
            </a:pPr>
            <a:r>
              <a:rPr sz="1000" spc="-85" dirty="0">
                <a:solidFill>
                  <a:srgbClr val="DB526A"/>
                </a:solidFill>
                <a:latin typeface="함초롬돋움"/>
                <a:cs typeface="함초롬돋움"/>
              </a:rPr>
              <a:t>In-</a:t>
            </a:r>
            <a:r>
              <a:rPr sz="1000" spc="-165" dirty="0">
                <a:solidFill>
                  <a:srgbClr val="DB526A"/>
                </a:solidFill>
                <a:latin typeface="함초롬돋움"/>
                <a:cs typeface="함초롬돋움"/>
              </a:rPr>
              <a:t> </a:t>
            </a:r>
            <a:r>
              <a:rPr sz="1000" spc="-65" dirty="0">
                <a:solidFill>
                  <a:srgbClr val="DB526A"/>
                </a:solidFill>
                <a:latin typeface="함초롬돋움"/>
                <a:cs typeface="함초롬돋움"/>
              </a:rPr>
              <a:t>AI</a:t>
            </a:r>
            <a:endParaRPr sz="1000">
              <a:latin typeface="함초롬돋움"/>
              <a:cs typeface="함초롬돋움"/>
            </a:endParaRPr>
          </a:p>
        </p:txBody>
      </p:sp>
      <p:pic>
        <p:nvPicPr>
          <p:cNvPr id="13" name="object 13"/>
          <p:cNvPicPr/>
          <p:nvPr/>
        </p:nvPicPr>
        <p:blipFill>
          <a:blip r:embed="rId6" cstate="print"/>
          <a:stretch>
            <a:fillRect/>
          </a:stretch>
        </p:blipFill>
        <p:spPr>
          <a:xfrm>
            <a:off x="1565211" y="1961558"/>
            <a:ext cx="117475" cy="139700"/>
          </a:xfrm>
          <a:prstGeom prst="rect">
            <a:avLst/>
          </a:prstGeom>
        </p:spPr>
      </p:pic>
      <p:pic>
        <p:nvPicPr>
          <p:cNvPr id="14" name="object 14"/>
          <p:cNvPicPr/>
          <p:nvPr/>
        </p:nvPicPr>
        <p:blipFill>
          <a:blip r:embed="rId6" cstate="print"/>
          <a:stretch>
            <a:fillRect/>
          </a:stretch>
        </p:blipFill>
        <p:spPr>
          <a:xfrm>
            <a:off x="5052123" y="2615354"/>
            <a:ext cx="117475" cy="139700"/>
          </a:xfrm>
          <a:prstGeom prst="rect">
            <a:avLst/>
          </a:prstGeom>
        </p:spPr>
      </p:pic>
      <p:sp>
        <p:nvSpPr>
          <p:cNvPr id="15" name="object 15"/>
          <p:cNvSpPr/>
          <p:nvPr/>
        </p:nvSpPr>
        <p:spPr>
          <a:xfrm>
            <a:off x="719137" y="3980863"/>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sp>
        <p:nvSpPr>
          <p:cNvPr id="16" name="object 16"/>
          <p:cNvSpPr txBox="1"/>
          <p:nvPr/>
        </p:nvSpPr>
        <p:spPr>
          <a:xfrm>
            <a:off x="706437" y="1492250"/>
            <a:ext cx="6355080" cy="2524125"/>
          </a:xfrm>
          <a:prstGeom prst="rect">
            <a:avLst/>
          </a:prstGeom>
        </p:spPr>
        <p:txBody>
          <a:bodyPr vert="horz" wrap="square" lIns="0" tIns="12700" rIns="0" bIns="0" rtlCol="0">
            <a:spAutoFit/>
          </a:bodyPr>
          <a:lstStyle/>
          <a:p>
            <a:pPr marL="156845" marR="5080" indent="-144780" algn="just">
              <a:lnSpc>
                <a:spcPct val="110000"/>
              </a:lnSpc>
              <a:spcBef>
                <a:spcPts val="100"/>
              </a:spcBef>
              <a:buFont typeface="Arial"/>
              <a:buChar char="■"/>
              <a:tabLst>
                <a:tab pos="157480" algn="l"/>
              </a:tabLst>
            </a:pPr>
            <a:r>
              <a:rPr sz="1200" b="1" spc="-5" dirty="0">
                <a:solidFill>
                  <a:srgbClr val="DB526A"/>
                </a:solidFill>
                <a:latin typeface="함초롬바탕"/>
                <a:cs typeface="함초롬바탕"/>
              </a:rPr>
              <a:t>AI의</a:t>
            </a:r>
            <a:r>
              <a:rPr sz="1200" b="1" spc="-180" dirty="0">
                <a:solidFill>
                  <a:srgbClr val="DB526A"/>
                </a:solidFill>
                <a:latin typeface="함초롬바탕"/>
                <a:cs typeface="함초롬바탕"/>
              </a:rPr>
              <a:t> </a:t>
            </a:r>
            <a:r>
              <a:rPr sz="1200" b="1" spc="-105" dirty="0">
                <a:solidFill>
                  <a:srgbClr val="DB526A"/>
                </a:solidFill>
                <a:latin typeface="함초롬바탕"/>
                <a:cs typeface="함초롬바탕"/>
              </a:rPr>
              <a:t>발전은</a:t>
            </a:r>
            <a:r>
              <a:rPr sz="1200" b="1" spc="-204" dirty="0">
                <a:solidFill>
                  <a:srgbClr val="DB526A"/>
                </a:solidFill>
                <a:latin typeface="함초롬바탕"/>
                <a:cs typeface="함초롬바탕"/>
              </a:rPr>
              <a:t> </a:t>
            </a:r>
            <a:r>
              <a:rPr sz="1200" b="1" spc="-105" dirty="0">
                <a:solidFill>
                  <a:srgbClr val="DB526A"/>
                </a:solidFill>
                <a:latin typeface="함초롬바탕"/>
                <a:cs typeface="함초롬바탕"/>
              </a:rPr>
              <a:t>윤리적</a:t>
            </a:r>
            <a:r>
              <a:rPr sz="1200" b="1" spc="-204" dirty="0">
                <a:solidFill>
                  <a:srgbClr val="DB526A"/>
                </a:solidFill>
                <a:latin typeface="함초롬바탕"/>
                <a:cs typeface="함초롬바탕"/>
              </a:rPr>
              <a:t> </a:t>
            </a:r>
            <a:r>
              <a:rPr sz="1200" b="1" spc="-80" dirty="0">
                <a:solidFill>
                  <a:srgbClr val="DB526A"/>
                </a:solidFill>
                <a:latin typeface="함초롬바탕"/>
                <a:cs typeface="함초롬바탕"/>
              </a:rPr>
              <a:t>문제,</a:t>
            </a:r>
            <a:r>
              <a:rPr sz="1200" b="1" spc="-200" dirty="0">
                <a:solidFill>
                  <a:srgbClr val="DB526A"/>
                </a:solidFill>
                <a:latin typeface="함초롬바탕"/>
                <a:cs typeface="함초롬바탕"/>
              </a:rPr>
              <a:t> </a:t>
            </a:r>
            <a:r>
              <a:rPr sz="1200" b="1" spc="-110" dirty="0">
                <a:solidFill>
                  <a:srgbClr val="DB526A"/>
                </a:solidFill>
                <a:latin typeface="함초롬바탕"/>
                <a:cs typeface="함초롬바탕"/>
              </a:rPr>
              <a:t>프라이버시</a:t>
            </a:r>
            <a:r>
              <a:rPr sz="1200" b="1" spc="-220" dirty="0">
                <a:solidFill>
                  <a:srgbClr val="DB526A"/>
                </a:solidFill>
                <a:latin typeface="함초롬바탕"/>
                <a:cs typeface="함초롬바탕"/>
              </a:rPr>
              <a:t> </a:t>
            </a:r>
            <a:r>
              <a:rPr sz="1200" b="1" spc="-80" dirty="0">
                <a:solidFill>
                  <a:srgbClr val="DB526A"/>
                </a:solidFill>
                <a:latin typeface="함초롬바탕"/>
                <a:cs typeface="함초롬바탕"/>
              </a:rPr>
              <a:t>침해,</a:t>
            </a:r>
            <a:r>
              <a:rPr sz="1200" b="1" spc="-200" dirty="0">
                <a:solidFill>
                  <a:srgbClr val="DB526A"/>
                </a:solidFill>
                <a:latin typeface="함초롬바탕"/>
                <a:cs typeface="함초롬바탕"/>
              </a:rPr>
              <a:t> </a:t>
            </a:r>
            <a:r>
              <a:rPr sz="1200" b="1" spc="-95" dirty="0">
                <a:solidFill>
                  <a:srgbClr val="DB526A"/>
                </a:solidFill>
                <a:latin typeface="함초롬바탕"/>
                <a:cs typeface="함초롬바탕"/>
              </a:rPr>
              <a:t>보안</a:t>
            </a:r>
            <a:r>
              <a:rPr sz="1200" b="1" spc="-195" dirty="0">
                <a:solidFill>
                  <a:srgbClr val="DB526A"/>
                </a:solidFill>
                <a:latin typeface="함초롬바탕"/>
                <a:cs typeface="함초롬바탕"/>
              </a:rPr>
              <a:t> </a:t>
            </a:r>
            <a:r>
              <a:rPr sz="1200" b="1" spc="-95" dirty="0">
                <a:solidFill>
                  <a:srgbClr val="DB526A"/>
                </a:solidFill>
                <a:latin typeface="함초롬바탕"/>
                <a:cs typeface="함초롬바탕"/>
              </a:rPr>
              <a:t>위협</a:t>
            </a:r>
            <a:r>
              <a:rPr sz="1200" b="1" spc="-195" dirty="0">
                <a:solidFill>
                  <a:srgbClr val="DB526A"/>
                </a:solidFill>
                <a:latin typeface="함초롬바탕"/>
                <a:cs typeface="함초롬바탕"/>
              </a:rPr>
              <a:t> </a:t>
            </a:r>
            <a:r>
              <a:rPr sz="1200" b="1" spc="-95" dirty="0">
                <a:solidFill>
                  <a:srgbClr val="DB526A"/>
                </a:solidFill>
                <a:latin typeface="함초롬바탕"/>
                <a:cs typeface="함초롬바탕"/>
              </a:rPr>
              <a:t>등을</a:t>
            </a:r>
            <a:r>
              <a:rPr sz="1200" b="1" spc="-195" dirty="0">
                <a:solidFill>
                  <a:srgbClr val="DB526A"/>
                </a:solidFill>
                <a:latin typeface="함초롬바탕"/>
                <a:cs typeface="함초롬바탕"/>
              </a:rPr>
              <a:t> </a:t>
            </a:r>
            <a:r>
              <a:rPr sz="1200" b="1" spc="-90" dirty="0">
                <a:solidFill>
                  <a:srgbClr val="DB526A"/>
                </a:solidFill>
                <a:latin typeface="함초롬바탕"/>
                <a:cs typeface="함초롬바탕"/>
              </a:rPr>
              <a:t>동반</a:t>
            </a:r>
            <a:r>
              <a:rPr sz="1200" spc="-90" dirty="0">
                <a:latin typeface="함초롬바탕"/>
                <a:cs typeface="함초롬바탕"/>
              </a:rPr>
              <a:t>함</a:t>
            </a:r>
            <a:r>
              <a:rPr sz="1200" spc="-90" dirty="0">
                <a:latin typeface="함초롬돋움"/>
                <a:cs typeface="함초롬돋움"/>
              </a:rPr>
              <a:t>.</a:t>
            </a:r>
            <a:r>
              <a:rPr sz="1200" spc="-204" dirty="0">
                <a:latin typeface="함초롬돋움"/>
                <a:cs typeface="함초롬돋움"/>
              </a:rPr>
              <a:t> </a:t>
            </a:r>
            <a:r>
              <a:rPr sz="1200" spc="-90" dirty="0">
                <a:latin typeface="함초롬돋움"/>
                <a:cs typeface="함초롬돋움"/>
              </a:rPr>
              <a:t>AI</a:t>
            </a:r>
            <a:r>
              <a:rPr sz="1200" spc="-90" dirty="0">
                <a:latin typeface="함초롬바탕"/>
                <a:cs typeface="함초롬바탕"/>
              </a:rPr>
              <a:t>를</a:t>
            </a:r>
            <a:r>
              <a:rPr sz="1200" spc="-204" dirty="0">
                <a:latin typeface="함초롬바탕"/>
                <a:cs typeface="함초롬바탕"/>
              </a:rPr>
              <a:t> </a:t>
            </a:r>
            <a:r>
              <a:rPr sz="1200" spc="-105" dirty="0">
                <a:latin typeface="함초롬바탕"/>
                <a:cs typeface="함초롬바탕"/>
              </a:rPr>
              <a:t>적용할</a:t>
            </a:r>
            <a:r>
              <a:rPr sz="1200" spc="-195" dirty="0">
                <a:latin typeface="함초롬바탕"/>
                <a:cs typeface="함초롬바탕"/>
              </a:rPr>
              <a:t> </a:t>
            </a:r>
            <a:r>
              <a:rPr sz="1200" spc="-50" dirty="0">
                <a:latin typeface="함초롬바탕"/>
                <a:cs typeface="함초롬바탕"/>
              </a:rPr>
              <a:t>때</a:t>
            </a:r>
            <a:r>
              <a:rPr sz="1200" spc="-50" dirty="0">
                <a:latin typeface="함초롬돋움"/>
                <a:cs typeface="함초롬돋움"/>
              </a:rPr>
              <a:t>,</a:t>
            </a:r>
            <a:r>
              <a:rPr sz="1200" spc="-190" dirty="0">
                <a:latin typeface="함초롬돋움"/>
                <a:cs typeface="함초롬돋움"/>
              </a:rPr>
              <a:t> </a:t>
            </a:r>
            <a:r>
              <a:rPr sz="1200" spc="-70" dirty="0">
                <a:latin typeface="함초롬바탕"/>
                <a:cs typeface="함초롬바탕"/>
              </a:rPr>
              <a:t>즉</a:t>
            </a:r>
            <a:r>
              <a:rPr sz="1200" spc="-195" dirty="0">
                <a:latin typeface="함초롬바탕"/>
                <a:cs typeface="함초롬바탕"/>
              </a:rPr>
              <a:t> </a:t>
            </a:r>
            <a:r>
              <a:rPr sz="1200" spc="-114" dirty="0">
                <a:latin typeface="함초롬바탕"/>
                <a:cs typeface="함초롬바탕"/>
              </a:rPr>
              <a:t>어플리케이션</a:t>
            </a:r>
            <a:r>
              <a:rPr sz="1200" spc="-220" dirty="0">
                <a:latin typeface="함초롬바탕"/>
                <a:cs typeface="함초롬바탕"/>
              </a:rPr>
              <a:t> </a:t>
            </a:r>
            <a:r>
              <a:rPr sz="1200" spc="-170" dirty="0">
                <a:latin typeface="함초롬바탕"/>
                <a:cs typeface="함초롬바탕"/>
              </a:rPr>
              <a:t>차원의</a:t>
            </a:r>
            <a:r>
              <a:rPr sz="1200" spc="-75" dirty="0">
                <a:latin typeface="함초롬바탕"/>
                <a:cs typeface="함초롬바탕"/>
              </a:rPr>
              <a:t> </a:t>
            </a:r>
            <a:r>
              <a:rPr sz="1200" spc="-110" dirty="0">
                <a:latin typeface="함초롬바탕"/>
                <a:cs typeface="함초롬바탕"/>
              </a:rPr>
              <a:t>리스크로는</a:t>
            </a:r>
            <a:r>
              <a:rPr sz="1200" spc="840" dirty="0">
                <a:latin typeface="함초롬바탕"/>
                <a:cs typeface="함초롬바탕"/>
              </a:rPr>
              <a:t> </a:t>
            </a:r>
            <a:r>
              <a:rPr sz="1200" spc="-70" dirty="0">
                <a:latin typeface="함초롬바탕"/>
                <a:cs typeface="함초롬바탕"/>
              </a:rPr>
              <a:t>과</a:t>
            </a:r>
            <a:r>
              <a:rPr sz="1200" spc="-195" dirty="0">
                <a:latin typeface="함초롬바탕"/>
                <a:cs typeface="함초롬바탕"/>
              </a:rPr>
              <a:t> </a:t>
            </a:r>
            <a:r>
              <a:rPr sz="1200" spc="-85" dirty="0">
                <a:latin typeface="함초롬바탕"/>
                <a:cs typeface="함초롬바탕"/>
              </a:rPr>
              <a:t>리스크</a:t>
            </a:r>
            <a:r>
              <a:rPr sz="1200" spc="-85" dirty="0">
                <a:latin typeface="함초롬돋움"/>
                <a:cs typeface="함초롬돋움"/>
              </a:rPr>
              <a:t>,</a:t>
            </a:r>
            <a:r>
              <a:rPr sz="1200" spc="-204" dirty="0">
                <a:latin typeface="함초롬돋움"/>
                <a:cs typeface="함초롬돋움"/>
              </a:rPr>
              <a:t> </a:t>
            </a:r>
            <a:r>
              <a:rPr sz="1200" spc="-95" dirty="0">
                <a:latin typeface="함초롬바탕"/>
                <a:cs typeface="함초롬바탕"/>
              </a:rPr>
              <a:t>보안</a:t>
            </a:r>
            <a:r>
              <a:rPr sz="1200" spc="-195" dirty="0">
                <a:latin typeface="함초롬바탕"/>
                <a:cs typeface="함초롬바탕"/>
              </a:rPr>
              <a:t> </a:t>
            </a:r>
            <a:r>
              <a:rPr sz="1200" spc="-85" dirty="0">
                <a:latin typeface="함초롬바탕"/>
                <a:cs typeface="함초롬바탕"/>
              </a:rPr>
              <a:t>리스크</a:t>
            </a:r>
            <a:r>
              <a:rPr sz="1200" spc="-85" dirty="0">
                <a:latin typeface="함초롬돋움"/>
                <a:cs typeface="함초롬돋움"/>
              </a:rPr>
              <a:t>,</a:t>
            </a:r>
            <a:r>
              <a:rPr sz="1200" spc="-204" dirty="0">
                <a:latin typeface="함초롬돋움"/>
                <a:cs typeface="함초롬돋움"/>
              </a:rPr>
              <a:t> </a:t>
            </a:r>
            <a:r>
              <a:rPr sz="1200" spc="-95" dirty="0">
                <a:latin typeface="함초롬바탕"/>
                <a:cs typeface="함초롬바탕"/>
              </a:rPr>
              <a:t>제어</a:t>
            </a:r>
            <a:r>
              <a:rPr sz="1200" spc="-195" dirty="0">
                <a:latin typeface="함초롬바탕"/>
                <a:cs typeface="함초롬바탕"/>
              </a:rPr>
              <a:t> </a:t>
            </a:r>
            <a:r>
              <a:rPr sz="1200" spc="-105" dirty="0">
                <a:latin typeface="함초롬바탕"/>
                <a:cs typeface="함초롬바탕"/>
              </a:rPr>
              <a:t>리스크</a:t>
            </a:r>
            <a:r>
              <a:rPr sz="1200" spc="-204" dirty="0">
                <a:latin typeface="함초롬바탕"/>
                <a:cs typeface="함초롬바탕"/>
              </a:rPr>
              <a:t> </a:t>
            </a:r>
            <a:r>
              <a:rPr sz="1200" spc="-95" dirty="0">
                <a:latin typeface="함초롬바탕"/>
                <a:cs typeface="함초롬바탕"/>
              </a:rPr>
              <a:t>등이</a:t>
            </a:r>
            <a:r>
              <a:rPr sz="1200" spc="-195" dirty="0">
                <a:latin typeface="함초롬바탕"/>
                <a:cs typeface="함초롬바탕"/>
              </a:rPr>
              <a:t> </a:t>
            </a:r>
            <a:r>
              <a:rPr sz="1200" spc="-75" dirty="0">
                <a:latin typeface="함초롬바탕"/>
                <a:cs typeface="함초롬바탕"/>
              </a:rPr>
              <a:t>있고</a:t>
            </a:r>
            <a:r>
              <a:rPr sz="1200" spc="-75" dirty="0">
                <a:latin typeface="함초롬돋움"/>
                <a:cs typeface="함초롬돋움"/>
              </a:rPr>
              <a:t>,</a:t>
            </a:r>
            <a:r>
              <a:rPr sz="1200" spc="-190" dirty="0">
                <a:latin typeface="함초롬돋움"/>
                <a:cs typeface="함초롬돋움"/>
              </a:rPr>
              <a:t> </a:t>
            </a:r>
            <a:r>
              <a:rPr sz="1200" spc="-95" dirty="0">
                <a:latin typeface="함초롬바탕"/>
                <a:cs typeface="함초롬바탕"/>
              </a:rPr>
              <a:t>기업</a:t>
            </a:r>
            <a:r>
              <a:rPr sz="1200" spc="-204" dirty="0">
                <a:latin typeface="함초롬바탕"/>
                <a:cs typeface="함초롬바탕"/>
              </a:rPr>
              <a:t> </a:t>
            </a:r>
            <a:r>
              <a:rPr sz="1200" spc="-70" dirty="0">
                <a:latin typeface="함초롬바탕"/>
                <a:cs typeface="함초롬바탕"/>
              </a:rPr>
              <a:t>및</a:t>
            </a:r>
            <a:r>
              <a:rPr sz="1200" spc="-180" dirty="0">
                <a:latin typeface="함초롬바탕"/>
                <a:cs typeface="함초롬바탕"/>
              </a:rPr>
              <a:t> </a:t>
            </a:r>
            <a:r>
              <a:rPr sz="1200" spc="-95" dirty="0">
                <a:latin typeface="함초롬바탕"/>
                <a:cs typeface="함초롬바탕"/>
              </a:rPr>
              <a:t>국가</a:t>
            </a:r>
            <a:r>
              <a:rPr sz="1200" spc="-204" dirty="0">
                <a:latin typeface="함초롬바탕"/>
                <a:cs typeface="함초롬바탕"/>
              </a:rPr>
              <a:t> </a:t>
            </a:r>
            <a:r>
              <a:rPr sz="1200" spc="-110" dirty="0">
                <a:latin typeface="함초롬바탕"/>
                <a:cs typeface="함초롬바탕"/>
              </a:rPr>
              <a:t>차원에서는</a:t>
            </a:r>
            <a:r>
              <a:rPr sz="1200" spc="-204" dirty="0">
                <a:latin typeface="함초롬바탕"/>
                <a:cs typeface="함초롬바탕"/>
              </a:rPr>
              <a:t> </a:t>
            </a:r>
            <a:r>
              <a:rPr sz="1200" spc="-95" dirty="0">
                <a:latin typeface="함초롬바탕"/>
                <a:cs typeface="함초롬바탕"/>
              </a:rPr>
              <a:t>기업</a:t>
            </a:r>
            <a:r>
              <a:rPr sz="1200" spc="-204" dirty="0">
                <a:latin typeface="함초롬바탕"/>
                <a:cs typeface="함초롬바탕"/>
              </a:rPr>
              <a:t> </a:t>
            </a:r>
            <a:r>
              <a:rPr sz="1200" spc="-85" dirty="0">
                <a:latin typeface="함초롬바탕"/>
                <a:cs typeface="함초롬바탕"/>
              </a:rPr>
              <a:t>리스크</a:t>
            </a:r>
            <a:r>
              <a:rPr sz="1200" spc="-85" dirty="0">
                <a:latin typeface="함초롬돋움"/>
                <a:cs typeface="함초롬돋움"/>
              </a:rPr>
              <a:t>,</a:t>
            </a:r>
            <a:r>
              <a:rPr sz="1200" spc="-190" dirty="0">
                <a:latin typeface="함초롬돋움"/>
                <a:cs typeface="함초롬돋움"/>
              </a:rPr>
              <a:t> </a:t>
            </a:r>
            <a:r>
              <a:rPr sz="1200" spc="-120" dirty="0">
                <a:latin typeface="함초롬바탕"/>
                <a:cs typeface="함초롬바탕"/>
              </a:rPr>
              <a:t>경제적</a:t>
            </a:r>
            <a:r>
              <a:rPr sz="1200" spc="-75" dirty="0">
                <a:latin typeface="함초롬바탕"/>
                <a:cs typeface="함초롬바탕"/>
              </a:rPr>
              <a:t> </a:t>
            </a:r>
            <a:r>
              <a:rPr sz="1200" spc="-85" dirty="0">
                <a:latin typeface="함초롬바탕"/>
                <a:cs typeface="함초롬바탕"/>
              </a:rPr>
              <a:t>리스크</a:t>
            </a:r>
            <a:r>
              <a:rPr sz="1200" spc="-85" dirty="0">
                <a:latin typeface="함초롬돋움"/>
                <a:cs typeface="함초롬돋움"/>
              </a:rPr>
              <a:t>,</a:t>
            </a:r>
            <a:r>
              <a:rPr sz="1200" spc="-204" dirty="0">
                <a:latin typeface="함초롬돋움"/>
                <a:cs typeface="함초롬돋움"/>
              </a:rPr>
              <a:t> </a:t>
            </a:r>
            <a:r>
              <a:rPr sz="1200" spc="-105" dirty="0">
                <a:latin typeface="함초롬바탕"/>
                <a:cs typeface="함초롬바탕"/>
              </a:rPr>
              <a:t>사회적</a:t>
            </a:r>
            <a:r>
              <a:rPr sz="1200" spc="-204" dirty="0">
                <a:latin typeface="함초롬바탕"/>
                <a:cs typeface="함초롬바탕"/>
              </a:rPr>
              <a:t> </a:t>
            </a:r>
            <a:r>
              <a:rPr sz="1200" spc="-110" dirty="0">
                <a:latin typeface="함초롬바탕"/>
                <a:cs typeface="함초롬바탕"/>
              </a:rPr>
              <a:t>리스크가</a:t>
            </a:r>
            <a:r>
              <a:rPr sz="1200" spc="-204" dirty="0">
                <a:latin typeface="함초롬바탕"/>
                <a:cs typeface="함초롬바탕"/>
              </a:rPr>
              <a:t> </a:t>
            </a:r>
            <a:r>
              <a:rPr sz="1200" spc="-120" dirty="0">
                <a:latin typeface="함초롬바탕"/>
                <a:cs typeface="함초롬바탕"/>
              </a:rPr>
              <a:t>존재함</a:t>
            </a:r>
            <a:endParaRPr sz="1200" dirty="0">
              <a:latin typeface="함초롬바탕"/>
              <a:cs typeface="함초롬바탕"/>
            </a:endParaRPr>
          </a:p>
          <a:p>
            <a:pPr marL="157480" marR="177165" indent="-144780">
              <a:lnSpc>
                <a:spcPct val="110000"/>
              </a:lnSpc>
              <a:spcBef>
                <a:spcPts val="395"/>
              </a:spcBef>
              <a:buClr>
                <a:srgbClr val="DB526A"/>
              </a:buClr>
              <a:buFont typeface="Arial"/>
              <a:buChar char="■"/>
              <a:tabLst>
                <a:tab pos="157480" algn="l"/>
                <a:tab pos="4472940" algn="l"/>
              </a:tabLst>
            </a:pPr>
            <a:r>
              <a:rPr sz="1200" b="1" spc="-25" dirty="0">
                <a:latin typeface="함초롬바탕"/>
                <a:cs typeface="함초롬바탕"/>
              </a:rPr>
              <a:t>Responsible</a:t>
            </a:r>
            <a:r>
              <a:rPr sz="1200" b="1" spc="-175" dirty="0">
                <a:latin typeface="함초롬바탕"/>
                <a:cs typeface="함초롬바탕"/>
              </a:rPr>
              <a:t> </a:t>
            </a:r>
            <a:r>
              <a:rPr sz="1200" b="1" spc="-10" dirty="0">
                <a:latin typeface="함초롬바탕"/>
                <a:cs typeface="함초롬바탕"/>
              </a:rPr>
              <a:t>AI</a:t>
            </a:r>
            <a:r>
              <a:rPr sz="1200" spc="-10" dirty="0">
                <a:latin typeface="함초롬바탕"/>
                <a:cs typeface="함초롬바탕"/>
              </a:rPr>
              <a:t>는</a:t>
            </a:r>
            <a:r>
              <a:rPr sz="1200" spc="-155" dirty="0">
                <a:latin typeface="함초롬바탕"/>
                <a:cs typeface="함초롬바탕"/>
              </a:rPr>
              <a:t> </a:t>
            </a:r>
            <a:r>
              <a:rPr sz="1200" spc="-80" dirty="0">
                <a:latin typeface="함초롬돋움"/>
                <a:cs typeface="함초롬돋움"/>
              </a:rPr>
              <a:t>AI</a:t>
            </a:r>
            <a:r>
              <a:rPr sz="1200" spc="-180" dirty="0">
                <a:latin typeface="함초롬돋움"/>
                <a:cs typeface="함초롬돋움"/>
              </a:rPr>
              <a:t> </a:t>
            </a:r>
            <a:r>
              <a:rPr sz="1200" spc="-100" dirty="0">
                <a:latin typeface="함초롬바탕"/>
                <a:cs typeface="함초롬바탕"/>
              </a:rPr>
              <a:t>기술</a:t>
            </a:r>
            <a:r>
              <a:rPr sz="1200" spc="-175" dirty="0">
                <a:latin typeface="함초롬바탕"/>
                <a:cs typeface="함초롬바탕"/>
              </a:rPr>
              <a:t> </a:t>
            </a:r>
            <a:r>
              <a:rPr sz="1200" spc="-100" dirty="0">
                <a:latin typeface="함초롬바탕"/>
                <a:cs typeface="함초롬바탕"/>
              </a:rPr>
              <a:t>개발</a:t>
            </a:r>
            <a:r>
              <a:rPr sz="1200" spc="-185" dirty="0">
                <a:latin typeface="함초롬바탕"/>
                <a:cs typeface="함초롬바탕"/>
              </a:rPr>
              <a:t> </a:t>
            </a:r>
            <a:r>
              <a:rPr sz="1200" spc="-75" dirty="0">
                <a:latin typeface="함초롬바탕"/>
                <a:cs typeface="함초롬바탕"/>
              </a:rPr>
              <a:t>및</a:t>
            </a:r>
            <a:r>
              <a:rPr sz="1200" spc="-155" dirty="0">
                <a:latin typeface="함초롬바탕"/>
                <a:cs typeface="함초롬바탕"/>
              </a:rPr>
              <a:t> </a:t>
            </a:r>
            <a:r>
              <a:rPr sz="1200" spc="-100" dirty="0">
                <a:latin typeface="함초롬바탕"/>
                <a:cs typeface="함초롬바탕"/>
              </a:rPr>
              <a:t>활용</a:t>
            </a:r>
            <a:r>
              <a:rPr sz="1200" spc="-185" dirty="0">
                <a:latin typeface="함초롬바탕"/>
                <a:cs typeface="함초롬바탕"/>
              </a:rPr>
              <a:t> </a:t>
            </a:r>
            <a:r>
              <a:rPr sz="1200" spc="-114" dirty="0">
                <a:latin typeface="함초롬바탕"/>
                <a:cs typeface="함초롬바탕"/>
              </a:rPr>
              <a:t>과정에서</a:t>
            </a:r>
            <a:r>
              <a:rPr sz="1200" spc="-180" dirty="0">
                <a:latin typeface="함초롬바탕"/>
                <a:cs typeface="함초롬바탕"/>
              </a:rPr>
              <a:t> </a:t>
            </a:r>
            <a:r>
              <a:rPr sz="1200" spc="-90" dirty="0">
                <a:latin typeface="함초롬바탕"/>
                <a:cs typeface="함초롬바탕"/>
              </a:rPr>
              <a:t>윤리적</a:t>
            </a:r>
            <a:r>
              <a:rPr sz="1200" spc="-90" dirty="0">
                <a:latin typeface="함초롬돋움"/>
                <a:cs typeface="함초롬돋움"/>
              </a:rPr>
              <a:t>,</a:t>
            </a:r>
            <a:r>
              <a:rPr sz="1200" spc="-185" dirty="0">
                <a:latin typeface="함초롬돋움"/>
                <a:cs typeface="함초롬돋움"/>
              </a:rPr>
              <a:t> </a:t>
            </a:r>
            <a:r>
              <a:rPr sz="1200" spc="-90" dirty="0">
                <a:latin typeface="함초롬바탕"/>
                <a:cs typeface="함초롬바탕"/>
              </a:rPr>
              <a:t>사회적</a:t>
            </a:r>
            <a:r>
              <a:rPr sz="1200" spc="-90" dirty="0">
                <a:latin typeface="함초롬돋움"/>
                <a:cs typeface="함초롬돋움"/>
              </a:rPr>
              <a:t>,</a:t>
            </a:r>
            <a:r>
              <a:rPr sz="1200" spc="-170" dirty="0">
                <a:latin typeface="함초롬돋움"/>
                <a:cs typeface="함초롬돋움"/>
              </a:rPr>
              <a:t> </a:t>
            </a:r>
            <a:r>
              <a:rPr sz="1200" spc="-100" dirty="0">
                <a:latin typeface="함초롬바탕"/>
                <a:cs typeface="함초롬바탕"/>
              </a:rPr>
              <a:t>법적</a:t>
            </a:r>
            <a:r>
              <a:rPr sz="1200" spc="-185" dirty="0">
                <a:latin typeface="함초롬바탕"/>
                <a:cs typeface="함초롬바탕"/>
              </a:rPr>
              <a:t> </a:t>
            </a:r>
            <a:r>
              <a:rPr sz="1200" spc="-110" dirty="0">
                <a:latin typeface="함초롬바탕"/>
                <a:cs typeface="함초롬바탕"/>
              </a:rPr>
              <a:t>책임을</a:t>
            </a:r>
            <a:r>
              <a:rPr sz="1200" spc="-170" dirty="0">
                <a:latin typeface="함초롬바탕"/>
                <a:cs typeface="함초롬바탕"/>
              </a:rPr>
              <a:t> </a:t>
            </a:r>
            <a:r>
              <a:rPr sz="1200" spc="-114" dirty="0">
                <a:latin typeface="함초롬바탕"/>
                <a:cs typeface="함초롬바탕"/>
              </a:rPr>
              <a:t>고려하여</a:t>
            </a:r>
            <a:r>
              <a:rPr sz="1200" spc="-204" dirty="0">
                <a:latin typeface="함초롬바탕"/>
                <a:cs typeface="함초롬바탕"/>
              </a:rPr>
              <a:t> </a:t>
            </a:r>
            <a:r>
              <a:rPr sz="1200" spc="-110" dirty="0">
                <a:latin typeface="함초롬바탕"/>
                <a:cs typeface="함초롬바탕"/>
              </a:rPr>
              <a:t>신뢰할</a:t>
            </a:r>
            <a:r>
              <a:rPr sz="1200" spc="-170" dirty="0">
                <a:latin typeface="함초롬바탕"/>
                <a:cs typeface="함초롬바탕"/>
              </a:rPr>
              <a:t> </a:t>
            </a:r>
            <a:r>
              <a:rPr sz="1200" spc="-75" dirty="0">
                <a:latin typeface="함초롬바탕"/>
                <a:cs typeface="함초롬바탕"/>
              </a:rPr>
              <a:t>수</a:t>
            </a:r>
            <a:r>
              <a:rPr sz="1200" spc="-175" dirty="0">
                <a:latin typeface="함초롬바탕"/>
                <a:cs typeface="함초롬바탕"/>
              </a:rPr>
              <a:t> </a:t>
            </a:r>
            <a:r>
              <a:rPr sz="1200" spc="-25" dirty="0">
                <a:latin typeface="함초롬바탕"/>
                <a:cs typeface="함초롬바탕"/>
              </a:rPr>
              <a:t>있는 </a:t>
            </a:r>
            <a:r>
              <a:rPr sz="1200" spc="-95" dirty="0">
                <a:latin typeface="함초롬돋움"/>
                <a:cs typeface="함초롬돋움"/>
              </a:rPr>
              <a:t>AI</a:t>
            </a:r>
            <a:r>
              <a:rPr sz="1200" spc="-95" dirty="0">
                <a:latin typeface="함초롬바탕"/>
                <a:cs typeface="함초롬바탕"/>
              </a:rPr>
              <a:t>를</a:t>
            </a:r>
            <a:r>
              <a:rPr sz="1200" spc="-195" dirty="0">
                <a:latin typeface="함초롬바탕"/>
                <a:cs typeface="함초롬바탕"/>
              </a:rPr>
              <a:t> </a:t>
            </a:r>
            <a:r>
              <a:rPr sz="1200" spc="-114" dirty="0">
                <a:latin typeface="함초롬바탕"/>
                <a:cs typeface="함초롬바탕"/>
              </a:rPr>
              <a:t>구축하는</a:t>
            </a:r>
            <a:r>
              <a:rPr sz="1200" spc="-195" dirty="0">
                <a:latin typeface="함초롬바탕"/>
                <a:cs typeface="함초롬바탕"/>
              </a:rPr>
              <a:t> </a:t>
            </a:r>
            <a:r>
              <a:rPr sz="1200" spc="-80" dirty="0">
                <a:latin typeface="함초롬바탕"/>
                <a:cs typeface="함초롬바탕"/>
              </a:rPr>
              <a:t>개념임</a:t>
            </a:r>
            <a:r>
              <a:rPr sz="1200" spc="-80" dirty="0">
                <a:latin typeface="함초롬돋움"/>
                <a:cs typeface="함초롬돋움"/>
              </a:rPr>
              <a:t>.</a:t>
            </a:r>
            <a:r>
              <a:rPr sz="1200" spc="55" dirty="0">
                <a:latin typeface="함초롬돋움"/>
                <a:cs typeface="함초롬돋움"/>
              </a:rPr>
              <a:t> </a:t>
            </a:r>
            <a:r>
              <a:rPr sz="1200" spc="-100" dirty="0">
                <a:latin typeface="함초롬바탕"/>
                <a:cs typeface="함초롬바탕"/>
              </a:rPr>
              <a:t>이를</a:t>
            </a:r>
            <a:r>
              <a:rPr sz="1200" spc="-185" dirty="0">
                <a:latin typeface="함초롬바탕"/>
                <a:cs typeface="함초롬바탕"/>
              </a:rPr>
              <a:t> </a:t>
            </a:r>
            <a:r>
              <a:rPr sz="1200" spc="-114" dirty="0">
                <a:latin typeface="함초롬바탕"/>
                <a:cs typeface="함초롬바탕"/>
              </a:rPr>
              <a:t>위해서는</a:t>
            </a:r>
            <a:r>
              <a:rPr sz="1200" spc="-190" dirty="0">
                <a:latin typeface="함초롬바탕"/>
                <a:cs typeface="함초롬바탕"/>
              </a:rPr>
              <a:t> </a:t>
            </a:r>
            <a:r>
              <a:rPr sz="1200" spc="-110" dirty="0">
                <a:latin typeface="함초롬바탕"/>
                <a:cs typeface="함초롬바탕"/>
              </a:rPr>
              <a:t>명확한</a:t>
            </a:r>
            <a:r>
              <a:rPr sz="1200" spc="-195" dirty="0">
                <a:latin typeface="함초롬바탕"/>
                <a:cs typeface="함초롬바탕"/>
              </a:rPr>
              <a:t> </a:t>
            </a:r>
            <a:r>
              <a:rPr sz="1200" spc="-100" dirty="0">
                <a:latin typeface="함초롬바탕"/>
                <a:cs typeface="함초롬바탕"/>
              </a:rPr>
              <a:t>작동</a:t>
            </a:r>
            <a:r>
              <a:rPr sz="1200" spc="-185" dirty="0">
                <a:latin typeface="함초롬바탕"/>
                <a:cs typeface="함초롬바탕"/>
              </a:rPr>
              <a:t> </a:t>
            </a:r>
            <a:r>
              <a:rPr sz="1200" spc="-114" dirty="0">
                <a:latin typeface="함초롬바탕"/>
                <a:cs typeface="함초롬바탕"/>
              </a:rPr>
              <a:t>메커니즘을</a:t>
            </a:r>
            <a:r>
              <a:rPr sz="1200" spc="-204" dirty="0">
                <a:latin typeface="함초롬바탕"/>
                <a:cs typeface="함초롬바탕"/>
              </a:rPr>
              <a:t> </a:t>
            </a:r>
            <a:r>
              <a:rPr sz="1200" spc="-100" dirty="0">
                <a:latin typeface="함초롬바탕"/>
                <a:cs typeface="함초롬바탕"/>
              </a:rPr>
              <a:t>통해</a:t>
            </a:r>
            <a:r>
              <a:rPr sz="1200" spc="-185" dirty="0">
                <a:latin typeface="함초롬바탕"/>
                <a:cs typeface="함초롬바탕"/>
              </a:rPr>
              <a:t> </a:t>
            </a:r>
            <a:r>
              <a:rPr sz="1200" spc="-25" dirty="0">
                <a:latin typeface="함초롬바탕"/>
                <a:cs typeface="함초롬바탕"/>
              </a:rPr>
              <a:t>투명</a:t>
            </a:r>
            <a:r>
              <a:rPr sz="1200" dirty="0">
                <a:latin typeface="함초롬바탕"/>
                <a:cs typeface="함초롬바탕"/>
              </a:rPr>
              <a:t>	</a:t>
            </a:r>
            <a:r>
              <a:rPr sz="1200" spc="-75" dirty="0">
                <a:latin typeface="함초롬바탕"/>
                <a:cs typeface="함초롬바탕"/>
              </a:rPr>
              <a:t>을</a:t>
            </a:r>
            <a:r>
              <a:rPr sz="1200" spc="-200" dirty="0">
                <a:latin typeface="함초롬바탕"/>
                <a:cs typeface="함초롬바탕"/>
              </a:rPr>
              <a:t> </a:t>
            </a:r>
            <a:r>
              <a:rPr sz="1200" spc="-100" dirty="0">
                <a:latin typeface="함초롬바탕"/>
                <a:cs typeface="함초롬바탕"/>
              </a:rPr>
              <a:t>확보하고</a:t>
            </a:r>
            <a:r>
              <a:rPr sz="1200" spc="-100" dirty="0">
                <a:latin typeface="함초롬돋움"/>
                <a:cs typeface="함초롬돋움"/>
              </a:rPr>
              <a:t>,</a:t>
            </a:r>
            <a:r>
              <a:rPr sz="1200" spc="-185" dirty="0">
                <a:latin typeface="함초롬돋움"/>
                <a:cs typeface="함초롬돋움"/>
              </a:rPr>
              <a:t> </a:t>
            </a:r>
            <a:r>
              <a:rPr sz="1200" spc="-110" dirty="0">
                <a:latin typeface="함초롬바탕"/>
                <a:cs typeface="함초롬바탕"/>
              </a:rPr>
              <a:t>결과와</a:t>
            </a:r>
            <a:r>
              <a:rPr sz="1200" spc="-180" dirty="0">
                <a:latin typeface="함초롬바탕"/>
                <a:cs typeface="함초롬바탕"/>
              </a:rPr>
              <a:t> </a:t>
            </a:r>
            <a:r>
              <a:rPr sz="1200" spc="-25" dirty="0">
                <a:latin typeface="함초롬바탕"/>
                <a:cs typeface="함초롬바탕"/>
              </a:rPr>
              <a:t>행동에 </a:t>
            </a:r>
            <a:r>
              <a:rPr sz="1200" spc="-100" dirty="0">
                <a:latin typeface="함초롬바탕"/>
                <a:cs typeface="함초롬바탕"/>
              </a:rPr>
              <a:t>대한</a:t>
            </a:r>
            <a:r>
              <a:rPr sz="1200" spc="-180" dirty="0">
                <a:latin typeface="함초롬바탕"/>
                <a:cs typeface="함초롬바탕"/>
              </a:rPr>
              <a:t> </a:t>
            </a:r>
            <a:r>
              <a:rPr sz="1200" spc="-100" dirty="0">
                <a:latin typeface="함초롬바탕"/>
                <a:cs typeface="함초롬바탕"/>
              </a:rPr>
              <a:t>책임</a:t>
            </a:r>
            <a:r>
              <a:rPr sz="1200" spc="-190" dirty="0">
                <a:latin typeface="함초롬바탕"/>
                <a:cs typeface="함초롬바탕"/>
              </a:rPr>
              <a:t> </a:t>
            </a:r>
            <a:r>
              <a:rPr sz="1200" spc="-110" dirty="0">
                <a:latin typeface="함초롬바탕"/>
                <a:cs typeface="함초롬바탕"/>
              </a:rPr>
              <a:t>소재를</a:t>
            </a:r>
            <a:r>
              <a:rPr sz="1200" spc="-175" dirty="0">
                <a:latin typeface="함초롬바탕"/>
                <a:cs typeface="함초롬바탕"/>
              </a:rPr>
              <a:t> </a:t>
            </a:r>
            <a:r>
              <a:rPr sz="1200" spc="-110" dirty="0">
                <a:latin typeface="함초롬바탕"/>
                <a:cs typeface="함초롬바탕"/>
              </a:rPr>
              <a:t>명확히</a:t>
            </a:r>
            <a:r>
              <a:rPr sz="1200" spc="-190" dirty="0">
                <a:latin typeface="함초롬바탕"/>
                <a:cs typeface="함초롬바탕"/>
              </a:rPr>
              <a:t> </a:t>
            </a:r>
            <a:r>
              <a:rPr sz="1200" spc="-100" dirty="0">
                <a:latin typeface="함초롬바탕"/>
                <a:cs typeface="함초롬바탕"/>
              </a:rPr>
              <a:t>해야</a:t>
            </a:r>
            <a:r>
              <a:rPr sz="1200" spc="-175" dirty="0">
                <a:latin typeface="함초롬바탕"/>
                <a:cs typeface="함초롬바탕"/>
              </a:rPr>
              <a:t> </a:t>
            </a:r>
            <a:r>
              <a:rPr sz="1200" spc="-80" dirty="0">
                <a:latin typeface="함초롬바탕"/>
                <a:cs typeface="함초롬바탕"/>
              </a:rPr>
              <a:t>하며</a:t>
            </a:r>
            <a:r>
              <a:rPr sz="1200" spc="-80" dirty="0">
                <a:latin typeface="함초롬돋움"/>
                <a:cs typeface="함초롬돋움"/>
              </a:rPr>
              <a:t>,</a:t>
            </a:r>
            <a:r>
              <a:rPr sz="1200" spc="-190" dirty="0">
                <a:latin typeface="함초롬돋움"/>
                <a:cs typeface="함초롬돋움"/>
              </a:rPr>
              <a:t> </a:t>
            </a:r>
            <a:r>
              <a:rPr sz="1200" spc="-80" dirty="0">
                <a:latin typeface="함초롬돋움"/>
                <a:cs typeface="함초롬돋움"/>
              </a:rPr>
              <a:t>AI</a:t>
            </a:r>
            <a:r>
              <a:rPr sz="1200" spc="-180" dirty="0">
                <a:latin typeface="함초롬돋움"/>
                <a:cs typeface="함초롬돋움"/>
              </a:rPr>
              <a:t> </a:t>
            </a:r>
            <a:r>
              <a:rPr sz="1200" spc="-110" dirty="0">
                <a:latin typeface="함초롬바탕"/>
                <a:cs typeface="함초롬바탕"/>
              </a:rPr>
              <a:t>시스템</a:t>
            </a:r>
            <a:r>
              <a:rPr sz="1200" spc="-180" dirty="0">
                <a:latin typeface="함초롬바탕"/>
                <a:cs typeface="함초롬바탕"/>
              </a:rPr>
              <a:t> </a:t>
            </a:r>
            <a:r>
              <a:rPr sz="1200" spc="-110" dirty="0">
                <a:latin typeface="함초롬바탕"/>
                <a:cs typeface="함초롬바탕"/>
              </a:rPr>
              <a:t>전반의</a:t>
            </a:r>
            <a:r>
              <a:rPr sz="1200" spc="-185" dirty="0">
                <a:latin typeface="함초롬바탕"/>
                <a:cs typeface="함초롬바탕"/>
              </a:rPr>
              <a:t> </a:t>
            </a:r>
            <a:r>
              <a:rPr sz="1200" spc="-110" dirty="0">
                <a:latin typeface="함초롬바탕"/>
                <a:cs typeface="함초롬바탕"/>
              </a:rPr>
              <a:t>보안을</a:t>
            </a:r>
            <a:r>
              <a:rPr sz="1200" spc="-190" dirty="0">
                <a:latin typeface="함초롬바탕"/>
                <a:cs typeface="함초롬바탕"/>
              </a:rPr>
              <a:t> </a:t>
            </a:r>
            <a:r>
              <a:rPr sz="1200" spc="-114" dirty="0">
                <a:latin typeface="함초롬바탕"/>
                <a:cs typeface="함초롬바탕"/>
              </a:rPr>
              <a:t>강화하는</a:t>
            </a:r>
            <a:r>
              <a:rPr sz="1200" spc="-190" dirty="0">
                <a:latin typeface="함초롬바탕"/>
                <a:cs typeface="함초롬바탕"/>
              </a:rPr>
              <a:t> </a:t>
            </a:r>
            <a:r>
              <a:rPr sz="1200" spc="-100" dirty="0">
                <a:latin typeface="함초롬바탕"/>
                <a:cs typeface="함초롬바탕"/>
              </a:rPr>
              <a:t>등의</a:t>
            </a:r>
            <a:r>
              <a:rPr sz="1200" spc="-175" dirty="0">
                <a:latin typeface="함초롬바탕"/>
                <a:cs typeface="함초롬바탕"/>
              </a:rPr>
              <a:t> </a:t>
            </a:r>
            <a:r>
              <a:rPr sz="1200" spc="-100" dirty="0">
                <a:latin typeface="함초롬바탕"/>
                <a:cs typeface="함초롬바탕"/>
              </a:rPr>
              <a:t>조치</a:t>
            </a:r>
            <a:r>
              <a:rPr sz="1200" spc="-190" dirty="0">
                <a:latin typeface="함초롬바탕"/>
                <a:cs typeface="함초롬바탕"/>
              </a:rPr>
              <a:t> </a:t>
            </a:r>
            <a:r>
              <a:rPr sz="1200" spc="-25" dirty="0">
                <a:latin typeface="함초롬바탕"/>
                <a:cs typeface="함초롬바탕"/>
              </a:rPr>
              <a:t>필요함</a:t>
            </a:r>
            <a:endParaRPr sz="1200" dirty="0">
              <a:latin typeface="함초롬바탕"/>
              <a:cs typeface="함초롬바탕"/>
            </a:endParaRPr>
          </a:p>
          <a:p>
            <a:pPr marL="156845" marR="119380" indent="-144780">
              <a:lnSpc>
                <a:spcPct val="110000"/>
              </a:lnSpc>
              <a:spcBef>
                <a:spcPts val="405"/>
              </a:spcBef>
              <a:buClr>
                <a:srgbClr val="DB526A"/>
              </a:buClr>
              <a:buFont typeface="Arial"/>
              <a:buChar char="■"/>
              <a:tabLst>
                <a:tab pos="157480" algn="l"/>
              </a:tabLst>
            </a:pPr>
            <a:r>
              <a:rPr sz="1200" b="1" spc="-60" dirty="0">
                <a:latin typeface="함초롬바탕"/>
                <a:cs typeface="함초롬바탕"/>
              </a:rPr>
              <a:t>Cybersecurity(사이버보안)</a:t>
            </a:r>
            <a:r>
              <a:rPr sz="1200" b="1" spc="-210" dirty="0">
                <a:latin typeface="함초롬바탕"/>
                <a:cs typeface="함초롬바탕"/>
              </a:rPr>
              <a:t> </a:t>
            </a:r>
            <a:r>
              <a:rPr sz="1200" b="1" spc="-110" dirty="0">
                <a:latin typeface="함초롬바탕"/>
                <a:cs typeface="함초롬바탕"/>
              </a:rPr>
              <a:t>기술</a:t>
            </a:r>
            <a:r>
              <a:rPr sz="1200" spc="-110" dirty="0">
                <a:latin typeface="함초롬바탕"/>
                <a:cs typeface="함초롬바탕"/>
              </a:rPr>
              <a:t>은</a:t>
            </a:r>
            <a:r>
              <a:rPr sz="1200" spc="-165" dirty="0">
                <a:latin typeface="함초롬바탕"/>
                <a:cs typeface="함초롬바탕"/>
              </a:rPr>
              <a:t> </a:t>
            </a:r>
            <a:r>
              <a:rPr sz="1200" spc="-110" dirty="0">
                <a:latin typeface="함초롬돋움"/>
                <a:cs typeface="함초롬돋움"/>
              </a:rPr>
              <a:t>AI</a:t>
            </a:r>
            <a:r>
              <a:rPr sz="1200" spc="-110" dirty="0">
                <a:latin typeface="함초롬바탕"/>
                <a:cs typeface="함초롬바탕"/>
              </a:rPr>
              <a:t>리스크</a:t>
            </a:r>
            <a:r>
              <a:rPr sz="1200" spc="-190" dirty="0">
                <a:latin typeface="함초롬바탕"/>
                <a:cs typeface="함초롬바탕"/>
              </a:rPr>
              <a:t> </a:t>
            </a:r>
            <a:r>
              <a:rPr sz="1200" spc="-75" dirty="0">
                <a:latin typeface="함초롬바탕"/>
                <a:cs typeface="함초롬바탕"/>
              </a:rPr>
              <a:t>중</a:t>
            </a:r>
            <a:r>
              <a:rPr sz="1200" spc="-165" dirty="0">
                <a:latin typeface="함초롬바탕"/>
                <a:cs typeface="함초롬바탕"/>
              </a:rPr>
              <a:t> </a:t>
            </a:r>
            <a:r>
              <a:rPr sz="1200" spc="-110" dirty="0">
                <a:latin typeface="함초롬바탕"/>
                <a:cs typeface="함초롬바탕"/>
              </a:rPr>
              <a:t>데이터</a:t>
            </a:r>
            <a:r>
              <a:rPr sz="1200" spc="-165" dirty="0">
                <a:latin typeface="함초롬바탕"/>
                <a:cs typeface="함초롬바탕"/>
              </a:rPr>
              <a:t> </a:t>
            </a:r>
            <a:r>
              <a:rPr sz="1200" spc="-110" dirty="0">
                <a:latin typeface="함초롬바탕"/>
                <a:cs typeface="함초롬바탕"/>
              </a:rPr>
              <a:t>보호와</a:t>
            </a:r>
            <a:r>
              <a:rPr sz="1200" spc="-175" dirty="0">
                <a:latin typeface="함초롬바탕"/>
                <a:cs typeface="함초롬바탕"/>
              </a:rPr>
              <a:t> </a:t>
            </a:r>
            <a:r>
              <a:rPr sz="1200" spc="-110" dirty="0">
                <a:latin typeface="함초롬바탕"/>
                <a:cs typeface="함초롬바탕"/>
              </a:rPr>
              <a:t>시스템</a:t>
            </a:r>
            <a:r>
              <a:rPr sz="1200" spc="-180" dirty="0">
                <a:latin typeface="함초롬바탕"/>
                <a:cs typeface="함초롬바탕"/>
              </a:rPr>
              <a:t> </a:t>
            </a:r>
            <a:r>
              <a:rPr sz="1200" spc="-100" dirty="0">
                <a:latin typeface="함초롬바탕"/>
                <a:cs typeface="함초롬바탕"/>
              </a:rPr>
              <a:t>보안</a:t>
            </a:r>
            <a:r>
              <a:rPr sz="1200" spc="-160" dirty="0">
                <a:latin typeface="함초롬바탕"/>
                <a:cs typeface="함초롬바탕"/>
              </a:rPr>
              <a:t> </a:t>
            </a:r>
            <a:r>
              <a:rPr sz="1200" spc="-100" dirty="0">
                <a:latin typeface="함초롬바탕"/>
                <a:cs typeface="함초롬바탕"/>
              </a:rPr>
              <a:t>문제</a:t>
            </a:r>
            <a:r>
              <a:rPr sz="1200" spc="-165" dirty="0">
                <a:latin typeface="함초롬바탕"/>
                <a:cs typeface="함초롬바탕"/>
              </a:rPr>
              <a:t> </a:t>
            </a:r>
            <a:r>
              <a:rPr sz="1200" spc="-75" dirty="0">
                <a:latin typeface="함초롬바탕"/>
                <a:cs typeface="함초롬바탕"/>
              </a:rPr>
              <a:t>등</a:t>
            </a:r>
            <a:r>
              <a:rPr sz="1200" spc="-165" dirty="0">
                <a:latin typeface="함초롬바탕"/>
                <a:cs typeface="함초롬바탕"/>
              </a:rPr>
              <a:t> </a:t>
            </a:r>
            <a:r>
              <a:rPr sz="1200" spc="-100" dirty="0">
                <a:latin typeface="함초롬바탕"/>
                <a:cs typeface="함초롬바탕"/>
              </a:rPr>
              <a:t>보안</a:t>
            </a:r>
            <a:r>
              <a:rPr sz="1200" spc="-165" dirty="0">
                <a:latin typeface="함초롬바탕"/>
                <a:cs typeface="함초롬바탕"/>
              </a:rPr>
              <a:t> </a:t>
            </a:r>
            <a:r>
              <a:rPr sz="1200" spc="-110" dirty="0">
                <a:latin typeface="함초롬바탕"/>
                <a:cs typeface="함초롬바탕"/>
              </a:rPr>
              <a:t>리스크</a:t>
            </a:r>
            <a:r>
              <a:rPr sz="1200" spc="-175" dirty="0">
                <a:latin typeface="함초롬바탕"/>
                <a:cs typeface="함초롬바탕"/>
              </a:rPr>
              <a:t> </a:t>
            </a:r>
            <a:r>
              <a:rPr sz="1200" spc="-25" dirty="0">
                <a:latin typeface="함초롬바탕"/>
                <a:cs typeface="함초롬바탕"/>
              </a:rPr>
              <a:t>해소에 </a:t>
            </a:r>
            <a:r>
              <a:rPr sz="1200" spc="-114" dirty="0">
                <a:latin typeface="함초롬바탕"/>
                <a:cs typeface="함초롬바탕"/>
              </a:rPr>
              <a:t>직접적으로</a:t>
            </a:r>
            <a:r>
              <a:rPr sz="1200" spc="-210" dirty="0">
                <a:latin typeface="함초롬바탕"/>
                <a:cs typeface="함초롬바탕"/>
              </a:rPr>
              <a:t> </a:t>
            </a:r>
            <a:r>
              <a:rPr sz="1200" spc="-80" dirty="0">
                <a:latin typeface="함초롬바탕"/>
                <a:cs typeface="함초롬바탕"/>
              </a:rPr>
              <a:t>기여함</a:t>
            </a:r>
            <a:r>
              <a:rPr sz="1200" spc="-80" dirty="0">
                <a:latin typeface="함초롬돋움"/>
                <a:cs typeface="함초롬돋움"/>
              </a:rPr>
              <a:t>.</a:t>
            </a:r>
            <a:r>
              <a:rPr sz="1200" spc="55" dirty="0">
                <a:latin typeface="함초롬돋움"/>
                <a:cs typeface="함초롬돋움"/>
              </a:rPr>
              <a:t> </a:t>
            </a:r>
            <a:r>
              <a:rPr sz="1200" b="1" spc="-110" dirty="0">
                <a:latin typeface="함초롬바탕"/>
                <a:cs typeface="함초롬바탕"/>
              </a:rPr>
              <a:t>데이터</a:t>
            </a:r>
            <a:r>
              <a:rPr sz="1200" b="1" spc="-195" dirty="0">
                <a:latin typeface="함초롬바탕"/>
                <a:cs typeface="함초롬바탕"/>
              </a:rPr>
              <a:t> </a:t>
            </a:r>
            <a:r>
              <a:rPr sz="1200" b="1" spc="-95" dirty="0">
                <a:latin typeface="함초롬바탕"/>
                <a:cs typeface="함초롬바탕"/>
              </a:rPr>
              <a:t>암호화,</a:t>
            </a:r>
            <a:r>
              <a:rPr sz="1200" b="1" spc="-190" dirty="0">
                <a:latin typeface="함초롬바탕"/>
                <a:cs typeface="함초롬바탕"/>
              </a:rPr>
              <a:t> </a:t>
            </a:r>
            <a:r>
              <a:rPr sz="1200" b="1" spc="-114" dirty="0">
                <a:latin typeface="함초롬바탕"/>
                <a:cs typeface="함초롬바탕"/>
              </a:rPr>
              <a:t>네트워크</a:t>
            </a:r>
            <a:r>
              <a:rPr sz="1200" b="1" spc="-190" dirty="0">
                <a:latin typeface="함초롬바탕"/>
                <a:cs typeface="함초롬바탕"/>
              </a:rPr>
              <a:t> </a:t>
            </a:r>
            <a:r>
              <a:rPr sz="1200" b="1" spc="-85" dirty="0">
                <a:latin typeface="함초롬바탕"/>
                <a:cs typeface="함초롬바탕"/>
              </a:rPr>
              <a:t>보안,</a:t>
            </a:r>
            <a:r>
              <a:rPr sz="1200" b="1" spc="-200" dirty="0">
                <a:latin typeface="함초롬바탕"/>
                <a:cs typeface="함초롬바탕"/>
              </a:rPr>
              <a:t> </a:t>
            </a:r>
            <a:r>
              <a:rPr sz="1200" b="1" spc="-110" dirty="0">
                <a:latin typeface="함초롬바탕"/>
                <a:cs typeface="함초롬바탕"/>
              </a:rPr>
              <a:t>사용자</a:t>
            </a:r>
            <a:r>
              <a:rPr sz="1200" b="1" spc="-180" dirty="0">
                <a:latin typeface="함초롬바탕"/>
                <a:cs typeface="함초롬바탕"/>
              </a:rPr>
              <a:t> </a:t>
            </a:r>
            <a:r>
              <a:rPr sz="1200" b="1" spc="-100" dirty="0">
                <a:latin typeface="함초롬바탕"/>
                <a:cs typeface="함초롬바탕"/>
              </a:rPr>
              <a:t>인증</a:t>
            </a:r>
            <a:r>
              <a:rPr sz="1200" b="1" spc="-195" dirty="0">
                <a:latin typeface="함초롬바탕"/>
                <a:cs typeface="함초롬바탕"/>
              </a:rPr>
              <a:t> </a:t>
            </a:r>
            <a:r>
              <a:rPr sz="1200" b="1" spc="-100" dirty="0">
                <a:latin typeface="함초롬바탕"/>
                <a:cs typeface="함초롬바탕"/>
              </a:rPr>
              <a:t>기술</a:t>
            </a:r>
            <a:r>
              <a:rPr sz="1200" b="1" spc="-185" dirty="0">
                <a:latin typeface="함초롬바탕"/>
                <a:cs typeface="함초롬바탕"/>
              </a:rPr>
              <a:t> </a:t>
            </a:r>
            <a:r>
              <a:rPr sz="1200" b="1" spc="-100" dirty="0">
                <a:latin typeface="함초롬바탕"/>
                <a:cs typeface="함초롬바탕"/>
              </a:rPr>
              <a:t>등을</a:t>
            </a:r>
            <a:r>
              <a:rPr sz="1200" b="1" spc="-180" dirty="0">
                <a:latin typeface="함초롬바탕"/>
                <a:cs typeface="함초롬바탕"/>
              </a:rPr>
              <a:t> </a:t>
            </a:r>
            <a:r>
              <a:rPr sz="1200" b="1" spc="-110" dirty="0">
                <a:latin typeface="함초롬바탕"/>
                <a:cs typeface="함초롬바탕"/>
              </a:rPr>
              <a:t>적용할</a:t>
            </a:r>
            <a:r>
              <a:rPr sz="1200" b="1" spc="-195" dirty="0">
                <a:latin typeface="함초롬바탕"/>
                <a:cs typeface="함초롬바탕"/>
              </a:rPr>
              <a:t> </a:t>
            </a:r>
            <a:r>
              <a:rPr sz="1200" b="1" spc="-75" dirty="0">
                <a:latin typeface="함초롬바탕"/>
                <a:cs typeface="함초롬바탕"/>
              </a:rPr>
              <a:t>시</a:t>
            </a:r>
            <a:r>
              <a:rPr sz="1200" b="1" spc="-180" dirty="0">
                <a:latin typeface="함초롬바탕"/>
                <a:cs typeface="함초롬바탕"/>
              </a:rPr>
              <a:t> </a:t>
            </a:r>
            <a:r>
              <a:rPr sz="1200" b="1" spc="-100" dirty="0">
                <a:latin typeface="함초롬바탕"/>
                <a:cs typeface="함초롬바탕"/>
              </a:rPr>
              <a:t>외부</a:t>
            </a:r>
            <a:r>
              <a:rPr sz="1200" b="1" spc="-185" dirty="0">
                <a:latin typeface="함초롬바탕"/>
                <a:cs typeface="함초롬바탕"/>
              </a:rPr>
              <a:t> </a:t>
            </a:r>
            <a:r>
              <a:rPr sz="1200" b="1" spc="-10" dirty="0">
                <a:latin typeface="함초롬바탕"/>
                <a:cs typeface="함초롬바탕"/>
              </a:rPr>
              <a:t>공격으로부터 </a:t>
            </a:r>
            <a:r>
              <a:rPr sz="1200" b="1" spc="-110" dirty="0">
                <a:latin typeface="함초롬바탕"/>
                <a:cs typeface="함초롬바탕"/>
              </a:rPr>
              <a:t>민감한</a:t>
            </a:r>
            <a:r>
              <a:rPr sz="1200" b="1" spc="-185" dirty="0">
                <a:latin typeface="함초롬바탕"/>
                <a:cs typeface="함초롬바탕"/>
              </a:rPr>
              <a:t> </a:t>
            </a:r>
            <a:r>
              <a:rPr sz="1200" b="1" spc="-114" dirty="0">
                <a:latin typeface="함초롬바탕"/>
                <a:cs typeface="함초롬바탕"/>
              </a:rPr>
              <a:t>데이터를</a:t>
            </a:r>
            <a:r>
              <a:rPr sz="1200" b="1" spc="-185" dirty="0">
                <a:latin typeface="함초롬바탕"/>
                <a:cs typeface="함초롬바탕"/>
              </a:rPr>
              <a:t> </a:t>
            </a:r>
            <a:r>
              <a:rPr sz="1200" b="1" spc="-114" dirty="0">
                <a:latin typeface="함초롬바탕"/>
                <a:cs typeface="함초롬바탕"/>
              </a:rPr>
              <a:t>안전하게</a:t>
            </a:r>
            <a:r>
              <a:rPr sz="1200" b="1" spc="-185" dirty="0">
                <a:latin typeface="함초롬바탕"/>
                <a:cs typeface="함초롬바탕"/>
              </a:rPr>
              <a:t> </a:t>
            </a:r>
            <a:r>
              <a:rPr sz="1200" b="1" spc="-110" dirty="0">
                <a:latin typeface="함초롬바탕"/>
                <a:cs typeface="함초롬바탕"/>
              </a:rPr>
              <a:t>보호</a:t>
            </a:r>
            <a:r>
              <a:rPr sz="1200" spc="-110" dirty="0">
                <a:latin typeface="함초롬바탕"/>
                <a:cs typeface="함초롬바탕"/>
              </a:rPr>
              <a:t>할</a:t>
            </a:r>
            <a:r>
              <a:rPr sz="1200" spc="-185" dirty="0">
                <a:latin typeface="함초롬바탕"/>
                <a:cs typeface="함초롬바탕"/>
              </a:rPr>
              <a:t> </a:t>
            </a:r>
            <a:r>
              <a:rPr sz="1200" spc="-75" dirty="0">
                <a:latin typeface="함초롬바탕"/>
                <a:cs typeface="함초롬바탕"/>
              </a:rPr>
              <a:t>수</a:t>
            </a:r>
            <a:r>
              <a:rPr sz="1200" spc="-170" dirty="0">
                <a:latin typeface="함초롬바탕"/>
                <a:cs typeface="함초롬바탕"/>
              </a:rPr>
              <a:t> </a:t>
            </a:r>
            <a:r>
              <a:rPr sz="1200" spc="-25" dirty="0">
                <a:latin typeface="함초롬바탕"/>
                <a:cs typeface="함초롬바탕"/>
              </a:rPr>
              <a:t>있음</a:t>
            </a:r>
            <a:endParaRPr sz="1200" dirty="0">
              <a:latin typeface="함초롬바탕"/>
              <a:cs typeface="함초롬바탕"/>
            </a:endParaRPr>
          </a:p>
          <a:p>
            <a:pPr>
              <a:lnSpc>
                <a:spcPct val="100000"/>
              </a:lnSpc>
              <a:spcBef>
                <a:spcPts val="35"/>
              </a:spcBef>
            </a:pPr>
            <a:endParaRPr sz="1850" dirty="0">
              <a:latin typeface="함초롬바탕"/>
              <a:cs typeface="함초롬바탕"/>
            </a:endParaRPr>
          </a:p>
          <a:p>
            <a:pPr marL="12700">
              <a:lnSpc>
                <a:spcPct val="100000"/>
              </a:lnSpc>
            </a:pPr>
            <a:r>
              <a:rPr sz="1100" b="1" spc="-25" dirty="0">
                <a:solidFill>
                  <a:srgbClr val="464646"/>
                </a:solidFill>
                <a:latin typeface="함초롬돋움"/>
                <a:cs typeface="함초롬돋움"/>
              </a:rPr>
              <a:t>AI</a:t>
            </a:r>
            <a:r>
              <a:rPr sz="1100" b="1" spc="-170" dirty="0">
                <a:solidFill>
                  <a:srgbClr val="464646"/>
                </a:solidFill>
                <a:latin typeface="함초롬돋움"/>
                <a:cs typeface="함초롬돋움"/>
              </a:rPr>
              <a:t> </a:t>
            </a:r>
            <a:r>
              <a:rPr sz="1100" b="1" spc="-90" dirty="0">
                <a:solidFill>
                  <a:srgbClr val="464646"/>
                </a:solidFill>
                <a:latin typeface="함초롬바탕"/>
                <a:cs typeface="함초롬바탕"/>
              </a:rPr>
              <a:t>리스크</a:t>
            </a:r>
            <a:r>
              <a:rPr sz="1100" b="1" spc="-195" dirty="0">
                <a:solidFill>
                  <a:srgbClr val="464646"/>
                </a:solidFill>
                <a:latin typeface="함초롬바탕"/>
                <a:cs typeface="함초롬바탕"/>
              </a:rPr>
              <a:t> </a:t>
            </a:r>
            <a:r>
              <a:rPr sz="1100" b="1" spc="-35" dirty="0">
                <a:solidFill>
                  <a:srgbClr val="464646"/>
                </a:solidFill>
                <a:latin typeface="함초롬바탕"/>
                <a:cs typeface="함초롬바탕"/>
              </a:rPr>
              <a:t>종류</a:t>
            </a:r>
            <a:endParaRPr sz="1100" dirty="0">
              <a:latin typeface="함초롬바탕"/>
              <a:cs typeface="함초롬바탕"/>
            </a:endParaRPr>
          </a:p>
        </p:txBody>
      </p:sp>
      <p:sp>
        <p:nvSpPr>
          <p:cNvPr id="18" name="object 18"/>
          <p:cNvSpPr txBox="1"/>
          <p:nvPr/>
        </p:nvSpPr>
        <p:spPr>
          <a:xfrm>
            <a:off x="1015364" y="4382706"/>
            <a:ext cx="2520315" cy="311785"/>
          </a:xfrm>
          <a:prstGeom prst="rect">
            <a:avLst/>
          </a:prstGeom>
          <a:ln w="12700">
            <a:solidFill>
              <a:srgbClr val="7C7C7C"/>
            </a:solidFill>
          </a:ln>
        </p:spPr>
        <p:txBody>
          <a:bodyPr vert="horz" wrap="square" lIns="0" tIns="50165" rIns="0" bIns="0" rtlCol="0">
            <a:spAutoFit/>
          </a:bodyPr>
          <a:lstStyle/>
          <a:p>
            <a:pPr marL="353695">
              <a:lnSpc>
                <a:spcPct val="100000"/>
              </a:lnSpc>
              <a:spcBef>
                <a:spcPts val="395"/>
              </a:spcBef>
            </a:pPr>
            <a:r>
              <a:rPr sz="1300" b="1" spc="-130" dirty="0">
                <a:latin typeface="함초롬바탕"/>
                <a:cs typeface="함초롬바탕"/>
              </a:rPr>
              <a:t>어플리케이션</a:t>
            </a:r>
            <a:r>
              <a:rPr sz="1300" b="1" spc="-100" dirty="0">
                <a:latin typeface="함초롬바탕"/>
                <a:cs typeface="함초롬바탕"/>
              </a:rPr>
              <a:t> </a:t>
            </a:r>
            <a:r>
              <a:rPr sz="1300" b="1" spc="-120" dirty="0">
                <a:latin typeface="함초롬바탕"/>
                <a:cs typeface="함초롬바탕"/>
              </a:rPr>
              <a:t>차원의</a:t>
            </a:r>
            <a:r>
              <a:rPr sz="1300" b="1" spc="-135" dirty="0">
                <a:latin typeface="함초롬바탕"/>
                <a:cs typeface="함초롬바탕"/>
              </a:rPr>
              <a:t> </a:t>
            </a:r>
            <a:r>
              <a:rPr sz="1300" b="1" spc="-25" dirty="0">
                <a:latin typeface="함초롬바탕"/>
                <a:cs typeface="함초롬바탕"/>
              </a:rPr>
              <a:t>리스크</a:t>
            </a:r>
            <a:endParaRPr sz="1300">
              <a:latin typeface="함초롬바탕"/>
              <a:cs typeface="함초롬바탕"/>
            </a:endParaRPr>
          </a:p>
        </p:txBody>
      </p:sp>
      <p:sp>
        <p:nvSpPr>
          <p:cNvPr id="19" name="object 19"/>
          <p:cNvSpPr txBox="1"/>
          <p:nvPr/>
        </p:nvSpPr>
        <p:spPr>
          <a:xfrm>
            <a:off x="4252277" y="4382706"/>
            <a:ext cx="2520315" cy="311785"/>
          </a:xfrm>
          <a:prstGeom prst="rect">
            <a:avLst/>
          </a:prstGeom>
          <a:ln w="12700">
            <a:solidFill>
              <a:srgbClr val="DB526A"/>
            </a:solidFill>
          </a:ln>
        </p:spPr>
        <p:txBody>
          <a:bodyPr vert="horz" wrap="square" lIns="0" tIns="50165" rIns="0" bIns="0" rtlCol="0">
            <a:spAutoFit/>
          </a:bodyPr>
          <a:lstStyle/>
          <a:p>
            <a:pPr marL="394335">
              <a:lnSpc>
                <a:spcPct val="100000"/>
              </a:lnSpc>
              <a:spcBef>
                <a:spcPts val="395"/>
              </a:spcBef>
            </a:pPr>
            <a:r>
              <a:rPr sz="1300" b="1" spc="-110" dirty="0">
                <a:solidFill>
                  <a:srgbClr val="DB526A"/>
                </a:solidFill>
                <a:latin typeface="함초롬바탕"/>
                <a:cs typeface="함초롬바탕"/>
              </a:rPr>
              <a:t>기업</a:t>
            </a:r>
            <a:r>
              <a:rPr sz="1300" b="1" spc="-170" dirty="0">
                <a:solidFill>
                  <a:srgbClr val="DB526A"/>
                </a:solidFill>
                <a:latin typeface="함초롬바탕"/>
                <a:cs typeface="함초롬바탕"/>
              </a:rPr>
              <a:t> </a:t>
            </a:r>
            <a:r>
              <a:rPr sz="1300" b="1" spc="-85" dirty="0">
                <a:solidFill>
                  <a:srgbClr val="DB526A"/>
                </a:solidFill>
                <a:latin typeface="함초롬바탕"/>
                <a:cs typeface="함초롬바탕"/>
              </a:rPr>
              <a:t>및</a:t>
            </a:r>
            <a:r>
              <a:rPr sz="1300" b="1" spc="-165" dirty="0">
                <a:solidFill>
                  <a:srgbClr val="DB526A"/>
                </a:solidFill>
                <a:latin typeface="함초롬바탕"/>
                <a:cs typeface="함초롬바탕"/>
              </a:rPr>
              <a:t> </a:t>
            </a:r>
            <a:r>
              <a:rPr sz="1300" b="1" spc="-110" dirty="0">
                <a:solidFill>
                  <a:srgbClr val="DB526A"/>
                </a:solidFill>
                <a:latin typeface="함초롬바탕"/>
                <a:cs typeface="함초롬바탕"/>
              </a:rPr>
              <a:t>국가</a:t>
            </a:r>
            <a:r>
              <a:rPr sz="1300" b="1" spc="-155" dirty="0">
                <a:solidFill>
                  <a:srgbClr val="DB526A"/>
                </a:solidFill>
                <a:latin typeface="함초롬바탕"/>
                <a:cs typeface="함초롬바탕"/>
              </a:rPr>
              <a:t> </a:t>
            </a:r>
            <a:r>
              <a:rPr sz="1300" b="1" spc="-120" dirty="0">
                <a:solidFill>
                  <a:srgbClr val="DB526A"/>
                </a:solidFill>
                <a:latin typeface="함초롬바탕"/>
                <a:cs typeface="함초롬바탕"/>
              </a:rPr>
              <a:t>차원의</a:t>
            </a:r>
            <a:r>
              <a:rPr sz="1300" b="1" spc="-155" dirty="0">
                <a:solidFill>
                  <a:srgbClr val="DB526A"/>
                </a:solidFill>
                <a:latin typeface="함초롬바탕"/>
                <a:cs typeface="함초롬바탕"/>
              </a:rPr>
              <a:t> </a:t>
            </a:r>
            <a:r>
              <a:rPr sz="1300" b="1" spc="-25" dirty="0">
                <a:solidFill>
                  <a:srgbClr val="DB526A"/>
                </a:solidFill>
                <a:latin typeface="함초롬바탕"/>
                <a:cs typeface="함초롬바탕"/>
              </a:rPr>
              <a:t>리스크</a:t>
            </a:r>
            <a:endParaRPr sz="1300">
              <a:latin typeface="함초롬바탕"/>
              <a:cs typeface="함초롬바탕"/>
            </a:endParaRPr>
          </a:p>
        </p:txBody>
      </p:sp>
      <p:grpSp>
        <p:nvGrpSpPr>
          <p:cNvPr id="20" name="object 20"/>
          <p:cNvGrpSpPr/>
          <p:nvPr/>
        </p:nvGrpSpPr>
        <p:grpSpPr>
          <a:xfrm>
            <a:off x="2138617" y="5155628"/>
            <a:ext cx="3459479" cy="3460115"/>
            <a:chOff x="2138617" y="5155628"/>
            <a:chExt cx="3459479" cy="3460115"/>
          </a:xfrm>
        </p:grpSpPr>
        <p:sp>
          <p:nvSpPr>
            <p:cNvPr id="21" name="object 21"/>
            <p:cNvSpPr/>
            <p:nvPr/>
          </p:nvSpPr>
          <p:spPr>
            <a:xfrm>
              <a:off x="3868348" y="5165149"/>
              <a:ext cx="1490345" cy="1720850"/>
            </a:xfrm>
            <a:custGeom>
              <a:avLst/>
              <a:gdLst/>
              <a:ahLst/>
              <a:cxnLst/>
              <a:rect l="l" t="t" r="r" b="b"/>
              <a:pathLst>
                <a:path w="1490345" h="1720850">
                  <a:moveTo>
                    <a:pt x="0" y="0"/>
                  </a:moveTo>
                  <a:lnTo>
                    <a:pt x="0" y="1720380"/>
                  </a:lnTo>
                  <a:lnTo>
                    <a:pt x="1489887" y="860183"/>
                  </a:lnTo>
                  <a:lnTo>
                    <a:pt x="1464403" y="817475"/>
                  </a:lnTo>
                  <a:lnTo>
                    <a:pt x="1437802" y="775678"/>
                  </a:lnTo>
                  <a:lnTo>
                    <a:pt x="1410109" y="734806"/>
                  </a:lnTo>
                  <a:lnTo>
                    <a:pt x="1381350" y="694873"/>
                  </a:lnTo>
                  <a:lnTo>
                    <a:pt x="1351550" y="655895"/>
                  </a:lnTo>
                  <a:lnTo>
                    <a:pt x="1320734" y="617885"/>
                  </a:lnTo>
                  <a:lnTo>
                    <a:pt x="1288928" y="580859"/>
                  </a:lnTo>
                  <a:lnTo>
                    <a:pt x="1256158" y="544832"/>
                  </a:lnTo>
                  <a:lnTo>
                    <a:pt x="1222448" y="509817"/>
                  </a:lnTo>
                  <a:lnTo>
                    <a:pt x="1187823" y="475829"/>
                  </a:lnTo>
                  <a:lnTo>
                    <a:pt x="1152310" y="442884"/>
                  </a:lnTo>
                  <a:lnTo>
                    <a:pt x="1115933" y="410995"/>
                  </a:lnTo>
                  <a:lnTo>
                    <a:pt x="1078718" y="380177"/>
                  </a:lnTo>
                  <a:lnTo>
                    <a:pt x="1040691" y="350446"/>
                  </a:lnTo>
                  <a:lnTo>
                    <a:pt x="1001875" y="321815"/>
                  </a:lnTo>
                  <a:lnTo>
                    <a:pt x="962298" y="294299"/>
                  </a:lnTo>
                  <a:lnTo>
                    <a:pt x="921984" y="267914"/>
                  </a:lnTo>
                  <a:lnTo>
                    <a:pt x="880958" y="242672"/>
                  </a:lnTo>
                  <a:lnTo>
                    <a:pt x="839246" y="218590"/>
                  </a:lnTo>
                  <a:lnTo>
                    <a:pt x="796874" y="195682"/>
                  </a:lnTo>
                  <a:lnTo>
                    <a:pt x="753866" y="173962"/>
                  </a:lnTo>
                  <a:lnTo>
                    <a:pt x="710248" y="153445"/>
                  </a:lnTo>
                  <a:lnTo>
                    <a:pt x="666045" y="134145"/>
                  </a:lnTo>
                  <a:lnTo>
                    <a:pt x="621283" y="116078"/>
                  </a:lnTo>
                  <a:lnTo>
                    <a:pt x="575987" y="99258"/>
                  </a:lnTo>
                  <a:lnTo>
                    <a:pt x="530182" y="83699"/>
                  </a:lnTo>
                  <a:lnTo>
                    <a:pt x="483893" y="69417"/>
                  </a:lnTo>
                  <a:lnTo>
                    <a:pt x="437147" y="56425"/>
                  </a:lnTo>
                  <a:lnTo>
                    <a:pt x="389968" y="44739"/>
                  </a:lnTo>
                  <a:lnTo>
                    <a:pt x="342381" y="34372"/>
                  </a:lnTo>
                  <a:lnTo>
                    <a:pt x="294413" y="25341"/>
                  </a:lnTo>
                  <a:lnTo>
                    <a:pt x="246088" y="17659"/>
                  </a:lnTo>
                  <a:lnTo>
                    <a:pt x="197432" y="11340"/>
                  </a:lnTo>
                  <a:lnTo>
                    <a:pt x="148469" y="6401"/>
                  </a:lnTo>
                  <a:lnTo>
                    <a:pt x="99226" y="2854"/>
                  </a:lnTo>
                  <a:lnTo>
                    <a:pt x="49728" y="716"/>
                  </a:lnTo>
                  <a:lnTo>
                    <a:pt x="0" y="0"/>
                  </a:lnTo>
                  <a:close/>
                </a:path>
              </a:pathLst>
            </a:custGeom>
            <a:solidFill>
              <a:srgbClr val="DB526A"/>
            </a:solidFill>
          </p:spPr>
          <p:txBody>
            <a:bodyPr wrap="square" lIns="0" tIns="0" rIns="0" bIns="0" rtlCol="0"/>
            <a:lstStyle/>
            <a:p>
              <a:endParaRPr/>
            </a:p>
          </p:txBody>
        </p:sp>
        <p:sp>
          <p:nvSpPr>
            <p:cNvPr id="22" name="object 22"/>
            <p:cNvSpPr/>
            <p:nvPr/>
          </p:nvSpPr>
          <p:spPr>
            <a:xfrm>
              <a:off x="3868350" y="6025336"/>
              <a:ext cx="1720214" cy="1720850"/>
            </a:xfrm>
            <a:custGeom>
              <a:avLst/>
              <a:gdLst/>
              <a:ahLst/>
              <a:cxnLst/>
              <a:rect l="l" t="t" r="r" b="b"/>
              <a:pathLst>
                <a:path w="1720214" h="1720850">
                  <a:moveTo>
                    <a:pt x="1489887" y="0"/>
                  </a:moveTo>
                  <a:lnTo>
                    <a:pt x="0" y="860183"/>
                  </a:lnTo>
                  <a:lnTo>
                    <a:pt x="1489887" y="1720380"/>
                  </a:lnTo>
                  <a:lnTo>
                    <a:pt x="1514131" y="1676955"/>
                  </a:lnTo>
                  <a:lnTo>
                    <a:pt x="1537028" y="1633018"/>
                  </a:lnTo>
                  <a:lnTo>
                    <a:pt x="1558579" y="1588598"/>
                  </a:lnTo>
                  <a:lnTo>
                    <a:pt x="1578782" y="1543725"/>
                  </a:lnTo>
                  <a:lnTo>
                    <a:pt x="1597638" y="1498428"/>
                  </a:lnTo>
                  <a:lnTo>
                    <a:pt x="1615148" y="1452735"/>
                  </a:lnTo>
                  <a:lnTo>
                    <a:pt x="1631310" y="1406677"/>
                  </a:lnTo>
                  <a:lnTo>
                    <a:pt x="1646126" y="1360282"/>
                  </a:lnTo>
                  <a:lnTo>
                    <a:pt x="1659595" y="1313580"/>
                  </a:lnTo>
                  <a:lnTo>
                    <a:pt x="1671717" y="1266601"/>
                  </a:lnTo>
                  <a:lnTo>
                    <a:pt x="1682492" y="1219372"/>
                  </a:lnTo>
                  <a:lnTo>
                    <a:pt x="1691920" y="1171924"/>
                  </a:lnTo>
                  <a:lnTo>
                    <a:pt x="1700002" y="1124286"/>
                  </a:lnTo>
                  <a:lnTo>
                    <a:pt x="1706736" y="1076487"/>
                  </a:lnTo>
                  <a:lnTo>
                    <a:pt x="1712124" y="1028556"/>
                  </a:lnTo>
                  <a:lnTo>
                    <a:pt x="1716164" y="980523"/>
                  </a:lnTo>
                  <a:lnTo>
                    <a:pt x="1718858" y="932417"/>
                  </a:lnTo>
                  <a:lnTo>
                    <a:pt x="1720205" y="884267"/>
                  </a:lnTo>
                  <a:lnTo>
                    <a:pt x="1720205" y="836102"/>
                  </a:lnTo>
                  <a:lnTo>
                    <a:pt x="1718858" y="787952"/>
                  </a:lnTo>
                  <a:lnTo>
                    <a:pt x="1716164" y="739846"/>
                  </a:lnTo>
                  <a:lnTo>
                    <a:pt x="1712124" y="691814"/>
                  </a:lnTo>
                  <a:lnTo>
                    <a:pt x="1706736" y="643883"/>
                  </a:lnTo>
                  <a:lnTo>
                    <a:pt x="1700002" y="596084"/>
                  </a:lnTo>
                  <a:lnTo>
                    <a:pt x="1691920" y="548447"/>
                  </a:lnTo>
                  <a:lnTo>
                    <a:pt x="1682492" y="500999"/>
                  </a:lnTo>
                  <a:lnTo>
                    <a:pt x="1671717" y="453771"/>
                  </a:lnTo>
                  <a:lnTo>
                    <a:pt x="1659595" y="406792"/>
                  </a:lnTo>
                  <a:lnTo>
                    <a:pt x="1646126" y="360090"/>
                  </a:lnTo>
                  <a:lnTo>
                    <a:pt x="1631310" y="313696"/>
                  </a:lnTo>
                  <a:lnTo>
                    <a:pt x="1615148" y="267639"/>
                  </a:lnTo>
                  <a:lnTo>
                    <a:pt x="1597638" y="221947"/>
                  </a:lnTo>
                  <a:lnTo>
                    <a:pt x="1578782" y="176650"/>
                  </a:lnTo>
                  <a:lnTo>
                    <a:pt x="1558579" y="131778"/>
                  </a:lnTo>
                  <a:lnTo>
                    <a:pt x="1537028" y="87359"/>
                  </a:lnTo>
                  <a:lnTo>
                    <a:pt x="1514131" y="43423"/>
                  </a:lnTo>
                  <a:lnTo>
                    <a:pt x="1489887" y="0"/>
                  </a:lnTo>
                  <a:close/>
                </a:path>
              </a:pathLst>
            </a:custGeom>
            <a:solidFill>
              <a:srgbClr val="DB526A"/>
            </a:solidFill>
          </p:spPr>
          <p:txBody>
            <a:bodyPr wrap="square" lIns="0" tIns="0" rIns="0" bIns="0" rtlCol="0"/>
            <a:lstStyle/>
            <a:p>
              <a:endParaRPr/>
            </a:p>
          </p:txBody>
        </p:sp>
        <p:sp>
          <p:nvSpPr>
            <p:cNvPr id="23" name="object 23"/>
            <p:cNvSpPr/>
            <p:nvPr/>
          </p:nvSpPr>
          <p:spPr>
            <a:xfrm>
              <a:off x="3868350" y="6025337"/>
              <a:ext cx="1720214" cy="1720850"/>
            </a:xfrm>
            <a:custGeom>
              <a:avLst/>
              <a:gdLst/>
              <a:ahLst/>
              <a:cxnLst/>
              <a:rect l="l" t="t" r="r" b="b"/>
              <a:pathLst>
                <a:path w="1720214" h="1720850">
                  <a:moveTo>
                    <a:pt x="1489887" y="0"/>
                  </a:moveTo>
                  <a:lnTo>
                    <a:pt x="1514131" y="43423"/>
                  </a:lnTo>
                  <a:lnTo>
                    <a:pt x="1537028" y="87359"/>
                  </a:lnTo>
                  <a:lnTo>
                    <a:pt x="1558579" y="131778"/>
                  </a:lnTo>
                  <a:lnTo>
                    <a:pt x="1578782" y="176650"/>
                  </a:lnTo>
                  <a:lnTo>
                    <a:pt x="1597638" y="221947"/>
                  </a:lnTo>
                  <a:lnTo>
                    <a:pt x="1615148" y="267639"/>
                  </a:lnTo>
                  <a:lnTo>
                    <a:pt x="1631310" y="313696"/>
                  </a:lnTo>
                  <a:lnTo>
                    <a:pt x="1646126" y="360090"/>
                  </a:lnTo>
                  <a:lnTo>
                    <a:pt x="1659595" y="406792"/>
                  </a:lnTo>
                  <a:lnTo>
                    <a:pt x="1671717" y="453771"/>
                  </a:lnTo>
                  <a:lnTo>
                    <a:pt x="1682492" y="500999"/>
                  </a:lnTo>
                  <a:lnTo>
                    <a:pt x="1691920" y="548447"/>
                  </a:lnTo>
                  <a:lnTo>
                    <a:pt x="1700002" y="596084"/>
                  </a:lnTo>
                  <a:lnTo>
                    <a:pt x="1706736" y="643883"/>
                  </a:lnTo>
                  <a:lnTo>
                    <a:pt x="1712124" y="691814"/>
                  </a:lnTo>
                  <a:lnTo>
                    <a:pt x="1716164" y="739846"/>
                  </a:lnTo>
                  <a:lnTo>
                    <a:pt x="1718858" y="787952"/>
                  </a:lnTo>
                  <a:lnTo>
                    <a:pt x="1720205" y="836102"/>
                  </a:lnTo>
                  <a:lnTo>
                    <a:pt x="1720205" y="884267"/>
                  </a:lnTo>
                  <a:lnTo>
                    <a:pt x="1718858" y="932417"/>
                  </a:lnTo>
                  <a:lnTo>
                    <a:pt x="1716164" y="980523"/>
                  </a:lnTo>
                  <a:lnTo>
                    <a:pt x="1712124" y="1028556"/>
                  </a:lnTo>
                  <a:lnTo>
                    <a:pt x="1706736" y="1076487"/>
                  </a:lnTo>
                  <a:lnTo>
                    <a:pt x="1700002" y="1124286"/>
                  </a:lnTo>
                  <a:lnTo>
                    <a:pt x="1691920" y="1171924"/>
                  </a:lnTo>
                  <a:lnTo>
                    <a:pt x="1682492" y="1219372"/>
                  </a:lnTo>
                  <a:lnTo>
                    <a:pt x="1671717" y="1266601"/>
                  </a:lnTo>
                  <a:lnTo>
                    <a:pt x="1659595" y="1313580"/>
                  </a:lnTo>
                  <a:lnTo>
                    <a:pt x="1646126" y="1360282"/>
                  </a:lnTo>
                  <a:lnTo>
                    <a:pt x="1631310" y="1406677"/>
                  </a:lnTo>
                  <a:lnTo>
                    <a:pt x="1615148" y="1452735"/>
                  </a:lnTo>
                  <a:lnTo>
                    <a:pt x="1597638" y="1498428"/>
                  </a:lnTo>
                  <a:lnTo>
                    <a:pt x="1578782" y="1543725"/>
                  </a:lnTo>
                  <a:lnTo>
                    <a:pt x="1558579" y="1588598"/>
                  </a:lnTo>
                  <a:lnTo>
                    <a:pt x="1537028" y="1633018"/>
                  </a:lnTo>
                  <a:lnTo>
                    <a:pt x="1514131" y="1676955"/>
                  </a:lnTo>
                  <a:lnTo>
                    <a:pt x="1489887" y="1720380"/>
                  </a:lnTo>
                  <a:lnTo>
                    <a:pt x="0" y="860183"/>
                  </a:lnTo>
                  <a:lnTo>
                    <a:pt x="1489887" y="0"/>
                  </a:lnTo>
                  <a:close/>
                </a:path>
              </a:pathLst>
            </a:custGeom>
            <a:ln w="19049">
              <a:solidFill>
                <a:srgbClr val="FFFFFF"/>
              </a:solidFill>
            </a:ln>
          </p:spPr>
          <p:txBody>
            <a:bodyPr wrap="square" lIns="0" tIns="0" rIns="0" bIns="0" rtlCol="0"/>
            <a:lstStyle/>
            <a:p>
              <a:endParaRPr/>
            </a:p>
          </p:txBody>
        </p:sp>
        <p:sp>
          <p:nvSpPr>
            <p:cNvPr id="24" name="object 24"/>
            <p:cNvSpPr/>
            <p:nvPr/>
          </p:nvSpPr>
          <p:spPr>
            <a:xfrm>
              <a:off x="3868350" y="6885527"/>
              <a:ext cx="1490345" cy="1720850"/>
            </a:xfrm>
            <a:custGeom>
              <a:avLst/>
              <a:gdLst/>
              <a:ahLst/>
              <a:cxnLst/>
              <a:rect l="l" t="t" r="r" b="b"/>
              <a:pathLst>
                <a:path w="1490345" h="1720850">
                  <a:moveTo>
                    <a:pt x="0" y="0"/>
                  </a:moveTo>
                  <a:lnTo>
                    <a:pt x="0" y="1720367"/>
                  </a:lnTo>
                  <a:lnTo>
                    <a:pt x="49728" y="1719651"/>
                  </a:lnTo>
                  <a:lnTo>
                    <a:pt x="99226" y="1717512"/>
                  </a:lnTo>
                  <a:lnTo>
                    <a:pt x="148469" y="1713966"/>
                  </a:lnTo>
                  <a:lnTo>
                    <a:pt x="197432" y="1709026"/>
                  </a:lnTo>
                  <a:lnTo>
                    <a:pt x="246088" y="1702708"/>
                  </a:lnTo>
                  <a:lnTo>
                    <a:pt x="294413" y="1695026"/>
                  </a:lnTo>
                  <a:lnTo>
                    <a:pt x="342381" y="1685994"/>
                  </a:lnTo>
                  <a:lnTo>
                    <a:pt x="389968" y="1675628"/>
                  </a:lnTo>
                  <a:lnTo>
                    <a:pt x="437147" y="1663942"/>
                  </a:lnTo>
                  <a:lnTo>
                    <a:pt x="483893" y="1650950"/>
                  </a:lnTo>
                  <a:lnTo>
                    <a:pt x="530182" y="1636667"/>
                  </a:lnTo>
                  <a:lnTo>
                    <a:pt x="575987" y="1621109"/>
                  </a:lnTo>
                  <a:lnTo>
                    <a:pt x="621283" y="1604288"/>
                  </a:lnTo>
                  <a:lnTo>
                    <a:pt x="666045" y="1586221"/>
                  </a:lnTo>
                  <a:lnTo>
                    <a:pt x="710248" y="1566922"/>
                  </a:lnTo>
                  <a:lnTo>
                    <a:pt x="753866" y="1546405"/>
                  </a:lnTo>
                  <a:lnTo>
                    <a:pt x="796874" y="1524685"/>
                  </a:lnTo>
                  <a:lnTo>
                    <a:pt x="839246" y="1501776"/>
                  </a:lnTo>
                  <a:lnTo>
                    <a:pt x="880958" y="1477694"/>
                  </a:lnTo>
                  <a:lnTo>
                    <a:pt x="921984" y="1452453"/>
                  </a:lnTo>
                  <a:lnTo>
                    <a:pt x="962298" y="1426067"/>
                  </a:lnTo>
                  <a:lnTo>
                    <a:pt x="1001875" y="1398551"/>
                  </a:lnTo>
                  <a:lnTo>
                    <a:pt x="1040691" y="1369920"/>
                  </a:lnTo>
                  <a:lnTo>
                    <a:pt x="1078718" y="1340189"/>
                  </a:lnTo>
                  <a:lnTo>
                    <a:pt x="1115933" y="1309372"/>
                  </a:lnTo>
                  <a:lnTo>
                    <a:pt x="1152310" y="1277483"/>
                  </a:lnTo>
                  <a:lnTo>
                    <a:pt x="1187823" y="1244537"/>
                  </a:lnTo>
                  <a:lnTo>
                    <a:pt x="1222448" y="1210550"/>
                  </a:lnTo>
                  <a:lnTo>
                    <a:pt x="1256158" y="1175535"/>
                  </a:lnTo>
                  <a:lnTo>
                    <a:pt x="1288928" y="1139507"/>
                  </a:lnTo>
                  <a:lnTo>
                    <a:pt x="1320734" y="1102481"/>
                  </a:lnTo>
                  <a:lnTo>
                    <a:pt x="1351550" y="1064472"/>
                  </a:lnTo>
                  <a:lnTo>
                    <a:pt x="1381350" y="1025493"/>
                  </a:lnTo>
                  <a:lnTo>
                    <a:pt x="1410109" y="985561"/>
                  </a:lnTo>
                  <a:lnTo>
                    <a:pt x="1437802" y="944688"/>
                  </a:lnTo>
                  <a:lnTo>
                    <a:pt x="1464403" y="902891"/>
                  </a:lnTo>
                  <a:lnTo>
                    <a:pt x="1489887" y="860183"/>
                  </a:lnTo>
                  <a:lnTo>
                    <a:pt x="0" y="0"/>
                  </a:lnTo>
                  <a:close/>
                </a:path>
              </a:pathLst>
            </a:custGeom>
            <a:solidFill>
              <a:srgbClr val="DB526A"/>
            </a:solidFill>
          </p:spPr>
          <p:txBody>
            <a:bodyPr wrap="square" lIns="0" tIns="0" rIns="0" bIns="0" rtlCol="0"/>
            <a:lstStyle/>
            <a:p>
              <a:endParaRPr/>
            </a:p>
          </p:txBody>
        </p:sp>
        <p:sp>
          <p:nvSpPr>
            <p:cNvPr id="25" name="object 25"/>
            <p:cNvSpPr/>
            <p:nvPr/>
          </p:nvSpPr>
          <p:spPr>
            <a:xfrm>
              <a:off x="3868350" y="6885528"/>
              <a:ext cx="1490345" cy="1720850"/>
            </a:xfrm>
            <a:custGeom>
              <a:avLst/>
              <a:gdLst/>
              <a:ahLst/>
              <a:cxnLst/>
              <a:rect l="l" t="t" r="r" b="b"/>
              <a:pathLst>
                <a:path w="1490345" h="1720850">
                  <a:moveTo>
                    <a:pt x="1489887" y="860183"/>
                  </a:moveTo>
                  <a:lnTo>
                    <a:pt x="1464403" y="902891"/>
                  </a:lnTo>
                  <a:lnTo>
                    <a:pt x="1437802" y="944688"/>
                  </a:lnTo>
                  <a:lnTo>
                    <a:pt x="1410109" y="985561"/>
                  </a:lnTo>
                  <a:lnTo>
                    <a:pt x="1381350" y="1025493"/>
                  </a:lnTo>
                  <a:lnTo>
                    <a:pt x="1351550" y="1064472"/>
                  </a:lnTo>
                  <a:lnTo>
                    <a:pt x="1320734" y="1102481"/>
                  </a:lnTo>
                  <a:lnTo>
                    <a:pt x="1288928" y="1139507"/>
                  </a:lnTo>
                  <a:lnTo>
                    <a:pt x="1256158" y="1175535"/>
                  </a:lnTo>
                  <a:lnTo>
                    <a:pt x="1222448" y="1210550"/>
                  </a:lnTo>
                  <a:lnTo>
                    <a:pt x="1187823" y="1244537"/>
                  </a:lnTo>
                  <a:lnTo>
                    <a:pt x="1152310" y="1277483"/>
                  </a:lnTo>
                  <a:lnTo>
                    <a:pt x="1115933" y="1309372"/>
                  </a:lnTo>
                  <a:lnTo>
                    <a:pt x="1078718" y="1340189"/>
                  </a:lnTo>
                  <a:lnTo>
                    <a:pt x="1040691" y="1369920"/>
                  </a:lnTo>
                  <a:lnTo>
                    <a:pt x="1001875" y="1398551"/>
                  </a:lnTo>
                  <a:lnTo>
                    <a:pt x="962298" y="1426067"/>
                  </a:lnTo>
                  <a:lnTo>
                    <a:pt x="921984" y="1452453"/>
                  </a:lnTo>
                  <a:lnTo>
                    <a:pt x="880958" y="1477694"/>
                  </a:lnTo>
                  <a:lnTo>
                    <a:pt x="839246" y="1501776"/>
                  </a:lnTo>
                  <a:lnTo>
                    <a:pt x="796874" y="1524685"/>
                  </a:lnTo>
                  <a:lnTo>
                    <a:pt x="753866" y="1546405"/>
                  </a:lnTo>
                  <a:lnTo>
                    <a:pt x="710248" y="1566922"/>
                  </a:lnTo>
                  <a:lnTo>
                    <a:pt x="666045" y="1586221"/>
                  </a:lnTo>
                  <a:lnTo>
                    <a:pt x="621283" y="1604288"/>
                  </a:lnTo>
                  <a:lnTo>
                    <a:pt x="575987" y="1621109"/>
                  </a:lnTo>
                  <a:lnTo>
                    <a:pt x="530182" y="1636667"/>
                  </a:lnTo>
                  <a:lnTo>
                    <a:pt x="483893" y="1650950"/>
                  </a:lnTo>
                  <a:lnTo>
                    <a:pt x="437147" y="1663942"/>
                  </a:lnTo>
                  <a:lnTo>
                    <a:pt x="389968" y="1675628"/>
                  </a:lnTo>
                  <a:lnTo>
                    <a:pt x="342381" y="1685994"/>
                  </a:lnTo>
                  <a:lnTo>
                    <a:pt x="294413" y="1695026"/>
                  </a:lnTo>
                  <a:lnTo>
                    <a:pt x="246088" y="1702708"/>
                  </a:lnTo>
                  <a:lnTo>
                    <a:pt x="197432" y="1709026"/>
                  </a:lnTo>
                  <a:lnTo>
                    <a:pt x="148469" y="1713966"/>
                  </a:lnTo>
                  <a:lnTo>
                    <a:pt x="99226" y="1717512"/>
                  </a:lnTo>
                  <a:lnTo>
                    <a:pt x="49728" y="1719651"/>
                  </a:lnTo>
                  <a:lnTo>
                    <a:pt x="0" y="1720367"/>
                  </a:lnTo>
                  <a:lnTo>
                    <a:pt x="0" y="0"/>
                  </a:lnTo>
                  <a:lnTo>
                    <a:pt x="1489887" y="860183"/>
                  </a:lnTo>
                  <a:close/>
                </a:path>
              </a:pathLst>
            </a:custGeom>
            <a:ln w="19050">
              <a:solidFill>
                <a:srgbClr val="FFFFFF"/>
              </a:solidFill>
            </a:ln>
          </p:spPr>
          <p:txBody>
            <a:bodyPr wrap="square" lIns="0" tIns="0" rIns="0" bIns="0" rtlCol="0"/>
            <a:lstStyle/>
            <a:p>
              <a:endParaRPr/>
            </a:p>
          </p:txBody>
        </p:sp>
        <p:sp>
          <p:nvSpPr>
            <p:cNvPr id="26" name="object 26"/>
            <p:cNvSpPr/>
            <p:nvPr/>
          </p:nvSpPr>
          <p:spPr>
            <a:xfrm>
              <a:off x="2378460" y="6885519"/>
              <a:ext cx="1490345" cy="1720850"/>
            </a:xfrm>
            <a:custGeom>
              <a:avLst/>
              <a:gdLst/>
              <a:ahLst/>
              <a:cxnLst/>
              <a:rect l="l" t="t" r="r" b="b"/>
              <a:pathLst>
                <a:path w="1490345" h="1720850">
                  <a:moveTo>
                    <a:pt x="1489887" y="0"/>
                  </a:moveTo>
                  <a:lnTo>
                    <a:pt x="0" y="860196"/>
                  </a:lnTo>
                  <a:lnTo>
                    <a:pt x="25484" y="902904"/>
                  </a:lnTo>
                  <a:lnTo>
                    <a:pt x="52085" y="944701"/>
                  </a:lnTo>
                  <a:lnTo>
                    <a:pt x="79778" y="985573"/>
                  </a:lnTo>
                  <a:lnTo>
                    <a:pt x="108537" y="1025506"/>
                  </a:lnTo>
                  <a:lnTo>
                    <a:pt x="138337" y="1064484"/>
                  </a:lnTo>
                  <a:lnTo>
                    <a:pt x="169153" y="1102494"/>
                  </a:lnTo>
                  <a:lnTo>
                    <a:pt x="200958" y="1139520"/>
                  </a:lnTo>
                  <a:lnTo>
                    <a:pt x="233729" y="1175548"/>
                  </a:lnTo>
                  <a:lnTo>
                    <a:pt x="267439" y="1210562"/>
                  </a:lnTo>
                  <a:lnTo>
                    <a:pt x="302064" y="1244550"/>
                  </a:lnTo>
                  <a:lnTo>
                    <a:pt x="337577" y="1277495"/>
                  </a:lnTo>
                  <a:lnTo>
                    <a:pt x="373954" y="1309384"/>
                  </a:lnTo>
                  <a:lnTo>
                    <a:pt x="411169" y="1340202"/>
                  </a:lnTo>
                  <a:lnTo>
                    <a:pt x="449196" y="1369933"/>
                  </a:lnTo>
                  <a:lnTo>
                    <a:pt x="488012" y="1398564"/>
                  </a:lnTo>
                  <a:lnTo>
                    <a:pt x="527589" y="1426080"/>
                  </a:lnTo>
                  <a:lnTo>
                    <a:pt x="567903" y="1452465"/>
                  </a:lnTo>
                  <a:lnTo>
                    <a:pt x="608929" y="1477707"/>
                  </a:lnTo>
                  <a:lnTo>
                    <a:pt x="650640" y="1501789"/>
                  </a:lnTo>
                  <a:lnTo>
                    <a:pt x="693013" y="1524697"/>
                  </a:lnTo>
                  <a:lnTo>
                    <a:pt x="736021" y="1546417"/>
                  </a:lnTo>
                  <a:lnTo>
                    <a:pt x="779639" y="1566935"/>
                  </a:lnTo>
                  <a:lnTo>
                    <a:pt x="823842" y="1586234"/>
                  </a:lnTo>
                  <a:lnTo>
                    <a:pt x="868604" y="1604301"/>
                  </a:lnTo>
                  <a:lnTo>
                    <a:pt x="913900" y="1621121"/>
                  </a:lnTo>
                  <a:lnTo>
                    <a:pt x="959705" y="1636680"/>
                  </a:lnTo>
                  <a:lnTo>
                    <a:pt x="1005994" y="1650963"/>
                  </a:lnTo>
                  <a:lnTo>
                    <a:pt x="1052740" y="1663954"/>
                  </a:lnTo>
                  <a:lnTo>
                    <a:pt x="1099919" y="1675641"/>
                  </a:lnTo>
                  <a:lnTo>
                    <a:pt x="1147505" y="1686007"/>
                  </a:lnTo>
                  <a:lnTo>
                    <a:pt x="1195474" y="1695038"/>
                  </a:lnTo>
                  <a:lnTo>
                    <a:pt x="1243799" y="1702721"/>
                  </a:lnTo>
                  <a:lnTo>
                    <a:pt x="1292455" y="1709039"/>
                  </a:lnTo>
                  <a:lnTo>
                    <a:pt x="1341418" y="1713978"/>
                  </a:lnTo>
                  <a:lnTo>
                    <a:pt x="1390661" y="1717525"/>
                  </a:lnTo>
                  <a:lnTo>
                    <a:pt x="1440159" y="1719663"/>
                  </a:lnTo>
                  <a:lnTo>
                    <a:pt x="1489887" y="1720380"/>
                  </a:lnTo>
                  <a:lnTo>
                    <a:pt x="1489887" y="0"/>
                  </a:lnTo>
                  <a:close/>
                </a:path>
              </a:pathLst>
            </a:custGeom>
            <a:solidFill>
              <a:srgbClr val="000000"/>
            </a:solidFill>
          </p:spPr>
          <p:txBody>
            <a:bodyPr wrap="square" lIns="0" tIns="0" rIns="0" bIns="0" rtlCol="0"/>
            <a:lstStyle/>
            <a:p>
              <a:endParaRPr/>
            </a:p>
          </p:txBody>
        </p:sp>
        <p:sp>
          <p:nvSpPr>
            <p:cNvPr id="27" name="object 27"/>
            <p:cNvSpPr/>
            <p:nvPr/>
          </p:nvSpPr>
          <p:spPr>
            <a:xfrm>
              <a:off x="2378460" y="6885519"/>
              <a:ext cx="1490345" cy="1720850"/>
            </a:xfrm>
            <a:custGeom>
              <a:avLst/>
              <a:gdLst/>
              <a:ahLst/>
              <a:cxnLst/>
              <a:rect l="l" t="t" r="r" b="b"/>
              <a:pathLst>
                <a:path w="1490345" h="1720850">
                  <a:moveTo>
                    <a:pt x="1489887" y="1720380"/>
                  </a:moveTo>
                  <a:lnTo>
                    <a:pt x="1440159" y="1719663"/>
                  </a:lnTo>
                  <a:lnTo>
                    <a:pt x="1390661" y="1717525"/>
                  </a:lnTo>
                  <a:lnTo>
                    <a:pt x="1341418" y="1713978"/>
                  </a:lnTo>
                  <a:lnTo>
                    <a:pt x="1292455" y="1709039"/>
                  </a:lnTo>
                  <a:lnTo>
                    <a:pt x="1243799" y="1702721"/>
                  </a:lnTo>
                  <a:lnTo>
                    <a:pt x="1195474" y="1695038"/>
                  </a:lnTo>
                  <a:lnTo>
                    <a:pt x="1147505" y="1686007"/>
                  </a:lnTo>
                  <a:lnTo>
                    <a:pt x="1099919" y="1675641"/>
                  </a:lnTo>
                  <a:lnTo>
                    <a:pt x="1052740" y="1663954"/>
                  </a:lnTo>
                  <a:lnTo>
                    <a:pt x="1005994" y="1650963"/>
                  </a:lnTo>
                  <a:lnTo>
                    <a:pt x="959705" y="1636680"/>
                  </a:lnTo>
                  <a:lnTo>
                    <a:pt x="913900" y="1621121"/>
                  </a:lnTo>
                  <a:lnTo>
                    <a:pt x="868604" y="1604301"/>
                  </a:lnTo>
                  <a:lnTo>
                    <a:pt x="823842" y="1586234"/>
                  </a:lnTo>
                  <a:lnTo>
                    <a:pt x="779639" y="1566935"/>
                  </a:lnTo>
                  <a:lnTo>
                    <a:pt x="736021" y="1546417"/>
                  </a:lnTo>
                  <a:lnTo>
                    <a:pt x="693013" y="1524697"/>
                  </a:lnTo>
                  <a:lnTo>
                    <a:pt x="650640" y="1501789"/>
                  </a:lnTo>
                  <a:lnTo>
                    <a:pt x="608929" y="1477707"/>
                  </a:lnTo>
                  <a:lnTo>
                    <a:pt x="567903" y="1452465"/>
                  </a:lnTo>
                  <a:lnTo>
                    <a:pt x="527589" y="1426080"/>
                  </a:lnTo>
                  <a:lnTo>
                    <a:pt x="488012" y="1398564"/>
                  </a:lnTo>
                  <a:lnTo>
                    <a:pt x="449196" y="1369933"/>
                  </a:lnTo>
                  <a:lnTo>
                    <a:pt x="411169" y="1340202"/>
                  </a:lnTo>
                  <a:lnTo>
                    <a:pt x="373954" y="1309384"/>
                  </a:lnTo>
                  <a:lnTo>
                    <a:pt x="337577" y="1277495"/>
                  </a:lnTo>
                  <a:lnTo>
                    <a:pt x="302064" y="1244550"/>
                  </a:lnTo>
                  <a:lnTo>
                    <a:pt x="267439" y="1210562"/>
                  </a:lnTo>
                  <a:lnTo>
                    <a:pt x="233729" y="1175548"/>
                  </a:lnTo>
                  <a:lnTo>
                    <a:pt x="200958" y="1139520"/>
                  </a:lnTo>
                  <a:lnTo>
                    <a:pt x="169153" y="1102494"/>
                  </a:lnTo>
                  <a:lnTo>
                    <a:pt x="138337" y="1064484"/>
                  </a:lnTo>
                  <a:lnTo>
                    <a:pt x="108537" y="1025506"/>
                  </a:lnTo>
                  <a:lnTo>
                    <a:pt x="79778" y="985573"/>
                  </a:lnTo>
                  <a:lnTo>
                    <a:pt x="52085" y="944701"/>
                  </a:lnTo>
                  <a:lnTo>
                    <a:pt x="25484" y="902904"/>
                  </a:lnTo>
                  <a:lnTo>
                    <a:pt x="0" y="860196"/>
                  </a:lnTo>
                  <a:lnTo>
                    <a:pt x="1489887" y="0"/>
                  </a:lnTo>
                  <a:lnTo>
                    <a:pt x="1489887" y="1720380"/>
                  </a:lnTo>
                  <a:close/>
                </a:path>
              </a:pathLst>
            </a:custGeom>
            <a:ln w="19050">
              <a:solidFill>
                <a:srgbClr val="FFFFFF"/>
              </a:solidFill>
            </a:ln>
          </p:spPr>
          <p:txBody>
            <a:bodyPr wrap="square" lIns="0" tIns="0" rIns="0" bIns="0" rtlCol="0"/>
            <a:lstStyle/>
            <a:p>
              <a:endParaRPr/>
            </a:p>
          </p:txBody>
        </p:sp>
        <p:sp>
          <p:nvSpPr>
            <p:cNvPr id="28" name="object 28"/>
            <p:cNvSpPr/>
            <p:nvPr/>
          </p:nvSpPr>
          <p:spPr>
            <a:xfrm>
              <a:off x="2148142" y="6025331"/>
              <a:ext cx="1720214" cy="1720850"/>
            </a:xfrm>
            <a:custGeom>
              <a:avLst/>
              <a:gdLst/>
              <a:ahLst/>
              <a:cxnLst/>
              <a:rect l="l" t="t" r="r" b="b"/>
              <a:pathLst>
                <a:path w="1720214" h="1720850">
                  <a:moveTo>
                    <a:pt x="230317" y="0"/>
                  </a:moveTo>
                  <a:lnTo>
                    <a:pt x="206073" y="43424"/>
                  </a:lnTo>
                  <a:lnTo>
                    <a:pt x="183176" y="87361"/>
                  </a:lnTo>
                  <a:lnTo>
                    <a:pt x="161626" y="131781"/>
                  </a:lnTo>
                  <a:lnTo>
                    <a:pt x="141423" y="176654"/>
                  </a:lnTo>
                  <a:lnTo>
                    <a:pt x="122566" y="221952"/>
                  </a:lnTo>
                  <a:lnTo>
                    <a:pt x="105057" y="267644"/>
                  </a:lnTo>
                  <a:lnTo>
                    <a:pt x="88894" y="313702"/>
                  </a:lnTo>
                  <a:lnTo>
                    <a:pt x="74078" y="360097"/>
                  </a:lnTo>
                  <a:lnTo>
                    <a:pt x="60609" y="406799"/>
                  </a:lnTo>
                  <a:lnTo>
                    <a:pt x="48487" y="453778"/>
                  </a:lnTo>
                  <a:lnTo>
                    <a:pt x="37712" y="501007"/>
                  </a:lnTo>
                  <a:lnTo>
                    <a:pt x="28284" y="548455"/>
                  </a:lnTo>
                  <a:lnTo>
                    <a:pt x="20203" y="596093"/>
                  </a:lnTo>
                  <a:lnTo>
                    <a:pt x="13468" y="643892"/>
                  </a:lnTo>
                  <a:lnTo>
                    <a:pt x="8081" y="691823"/>
                  </a:lnTo>
                  <a:lnTo>
                    <a:pt x="4040" y="739856"/>
                  </a:lnTo>
                  <a:lnTo>
                    <a:pt x="1346" y="787962"/>
                  </a:lnTo>
                  <a:lnTo>
                    <a:pt x="0" y="836112"/>
                  </a:lnTo>
                  <a:lnTo>
                    <a:pt x="0" y="884277"/>
                  </a:lnTo>
                  <a:lnTo>
                    <a:pt x="1346" y="932427"/>
                  </a:lnTo>
                  <a:lnTo>
                    <a:pt x="4040" y="980533"/>
                  </a:lnTo>
                  <a:lnTo>
                    <a:pt x="8081" y="1028566"/>
                  </a:lnTo>
                  <a:lnTo>
                    <a:pt x="13468" y="1076496"/>
                  </a:lnTo>
                  <a:lnTo>
                    <a:pt x="20203" y="1124295"/>
                  </a:lnTo>
                  <a:lnTo>
                    <a:pt x="28284" y="1171933"/>
                  </a:lnTo>
                  <a:lnTo>
                    <a:pt x="37712" y="1219380"/>
                  </a:lnTo>
                  <a:lnTo>
                    <a:pt x="48487" y="1266608"/>
                  </a:lnTo>
                  <a:lnTo>
                    <a:pt x="60609" y="1313587"/>
                  </a:lnTo>
                  <a:lnTo>
                    <a:pt x="74078" y="1360289"/>
                  </a:lnTo>
                  <a:lnTo>
                    <a:pt x="88894" y="1406683"/>
                  </a:lnTo>
                  <a:lnTo>
                    <a:pt x="105057" y="1452740"/>
                  </a:lnTo>
                  <a:lnTo>
                    <a:pt x="122566" y="1498432"/>
                  </a:lnTo>
                  <a:lnTo>
                    <a:pt x="141423" y="1543729"/>
                  </a:lnTo>
                  <a:lnTo>
                    <a:pt x="161626" y="1588601"/>
                  </a:lnTo>
                  <a:lnTo>
                    <a:pt x="183176" y="1633020"/>
                  </a:lnTo>
                  <a:lnTo>
                    <a:pt x="206073" y="1676956"/>
                  </a:lnTo>
                  <a:lnTo>
                    <a:pt x="230317" y="1720380"/>
                  </a:lnTo>
                  <a:lnTo>
                    <a:pt x="1720205" y="860196"/>
                  </a:lnTo>
                  <a:lnTo>
                    <a:pt x="230317" y="0"/>
                  </a:lnTo>
                  <a:close/>
                </a:path>
              </a:pathLst>
            </a:custGeom>
            <a:solidFill>
              <a:srgbClr val="000000"/>
            </a:solidFill>
          </p:spPr>
          <p:txBody>
            <a:bodyPr wrap="square" lIns="0" tIns="0" rIns="0" bIns="0" rtlCol="0"/>
            <a:lstStyle/>
            <a:p>
              <a:endParaRPr/>
            </a:p>
          </p:txBody>
        </p:sp>
        <p:sp>
          <p:nvSpPr>
            <p:cNvPr id="29" name="object 29"/>
            <p:cNvSpPr/>
            <p:nvPr/>
          </p:nvSpPr>
          <p:spPr>
            <a:xfrm>
              <a:off x="2148142" y="6025332"/>
              <a:ext cx="1720214" cy="1720850"/>
            </a:xfrm>
            <a:custGeom>
              <a:avLst/>
              <a:gdLst/>
              <a:ahLst/>
              <a:cxnLst/>
              <a:rect l="l" t="t" r="r" b="b"/>
              <a:pathLst>
                <a:path w="1720214" h="1720850">
                  <a:moveTo>
                    <a:pt x="230317" y="1720380"/>
                  </a:moveTo>
                  <a:lnTo>
                    <a:pt x="206073" y="1676956"/>
                  </a:lnTo>
                  <a:lnTo>
                    <a:pt x="183176" y="1633020"/>
                  </a:lnTo>
                  <a:lnTo>
                    <a:pt x="161626" y="1588601"/>
                  </a:lnTo>
                  <a:lnTo>
                    <a:pt x="141423" y="1543729"/>
                  </a:lnTo>
                  <a:lnTo>
                    <a:pt x="122566" y="1498432"/>
                  </a:lnTo>
                  <a:lnTo>
                    <a:pt x="105057" y="1452740"/>
                  </a:lnTo>
                  <a:lnTo>
                    <a:pt x="88894" y="1406683"/>
                  </a:lnTo>
                  <a:lnTo>
                    <a:pt x="74078" y="1360289"/>
                  </a:lnTo>
                  <a:lnTo>
                    <a:pt x="60609" y="1313587"/>
                  </a:lnTo>
                  <a:lnTo>
                    <a:pt x="48487" y="1266608"/>
                  </a:lnTo>
                  <a:lnTo>
                    <a:pt x="37712" y="1219380"/>
                  </a:lnTo>
                  <a:lnTo>
                    <a:pt x="28284" y="1171933"/>
                  </a:lnTo>
                  <a:lnTo>
                    <a:pt x="20203" y="1124295"/>
                  </a:lnTo>
                  <a:lnTo>
                    <a:pt x="13468" y="1076496"/>
                  </a:lnTo>
                  <a:lnTo>
                    <a:pt x="8081" y="1028566"/>
                  </a:lnTo>
                  <a:lnTo>
                    <a:pt x="4040" y="980533"/>
                  </a:lnTo>
                  <a:lnTo>
                    <a:pt x="1346" y="932427"/>
                  </a:lnTo>
                  <a:lnTo>
                    <a:pt x="0" y="884277"/>
                  </a:lnTo>
                  <a:lnTo>
                    <a:pt x="0" y="836112"/>
                  </a:lnTo>
                  <a:lnTo>
                    <a:pt x="1346" y="787962"/>
                  </a:lnTo>
                  <a:lnTo>
                    <a:pt x="4040" y="739856"/>
                  </a:lnTo>
                  <a:lnTo>
                    <a:pt x="8081" y="691823"/>
                  </a:lnTo>
                  <a:lnTo>
                    <a:pt x="13468" y="643892"/>
                  </a:lnTo>
                  <a:lnTo>
                    <a:pt x="20203" y="596093"/>
                  </a:lnTo>
                  <a:lnTo>
                    <a:pt x="28284" y="548455"/>
                  </a:lnTo>
                  <a:lnTo>
                    <a:pt x="37712" y="501007"/>
                  </a:lnTo>
                  <a:lnTo>
                    <a:pt x="48487" y="453778"/>
                  </a:lnTo>
                  <a:lnTo>
                    <a:pt x="60609" y="406799"/>
                  </a:lnTo>
                  <a:lnTo>
                    <a:pt x="74078" y="360097"/>
                  </a:lnTo>
                  <a:lnTo>
                    <a:pt x="88894" y="313702"/>
                  </a:lnTo>
                  <a:lnTo>
                    <a:pt x="105057" y="267644"/>
                  </a:lnTo>
                  <a:lnTo>
                    <a:pt x="122566" y="221952"/>
                  </a:lnTo>
                  <a:lnTo>
                    <a:pt x="141423" y="176654"/>
                  </a:lnTo>
                  <a:lnTo>
                    <a:pt x="161626" y="131781"/>
                  </a:lnTo>
                  <a:lnTo>
                    <a:pt x="183176" y="87361"/>
                  </a:lnTo>
                  <a:lnTo>
                    <a:pt x="206073" y="43424"/>
                  </a:lnTo>
                  <a:lnTo>
                    <a:pt x="230317" y="0"/>
                  </a:lnTo>
                  <a:lnTo>
                    <a:pt x="1720205" y="860196"/>
                  </a:lnTo>
                  <a:lnTo>
                    <a:pt x="230317" y="1720380"/>
                  </a:lnTo>
                  <a:close/>
                </a:path>
              </a:pathLst>
            </a:custGeom>
            <a:ln w="19049">
              <a:solidFill>
                <a:srgbClr val="FFFFFF"/>
              </a:solidFill>
            </a:ln>
          </p:spPr>
          <p:txBody>
            <a:bodyPr wrap="square" lIns="0" tIns="0" rIns="0" bIns="0" rtlCol="0"/>
            <a:lstStyle/>
            <a:p>
              <a:endParaRPr/>
            </a:p>
          </p:txBody>
        </p:sp>
        <p:sp>
          <p:nvSpPr>
            <p:cNvPr id="30" name="object 30"/>
            <p:cNvSpPr/>
            <p:nvPr/>
          </p:nvSpPr>
          <p:spPr>
            <a:xfrm>
              <a:off x="2378459" y="5165152"/>
              <a:ext cx="1490345" cy="1720850"/>
            </a:xfrm>
            <a:custGeom>
              <a:avLst/>
              <a:gdLst/>
              <a:ahLst/>
              <a:cxnLst/>
              <a:rect l="l" t="t" r="r" b="b"/>
              <a:pathLst>
                <a:path w="1490345" h="1720850">
                  <a:moveTo>
                    <a:pt x="1489887" y="0"/>
                  </a:moveTo>
                  <a:lnTo>
                    <a:pt x="1440159" y="716"/>
                  </a:lnTo>
                  <a:lnTo>
                    <a:pt x="1390661" y="2854"/>
                  </a:lnTo>
                  <a:lnTo>
                    <a:pt x="1341418" y="6401"/>
                  </a:lnTo>
                  <a:lnTo>
                    <a:pt x="1292455" y="11340"/>
                  </a:lnTo>
                  <a:lnTo>
                    <a:pt x="1243799" y="17659"/>
                  </a:lnTo>
                  <a:lnTo>
                    <a:pt x="1195474" y="25341"/>
                  </a:lnTo>
                  <a:lnTo>
                    <a:pt x="1147505" y="34372"/>
                  </a:lnTo>
                  <a:lnTo>
                    <a:pt x="1099919" y="44739"/>
                  </a:lnTo>
                  <a:lnTo>
                    <a:pt x="1052740" y="56425"/>
                  </a:lnTo>
                  <a:lnTo>
                    <a:pt x="1005994" y="69417"/>
                  </a:lnTo>
                  <a:lnTo>
                    <a:pt x="959705" y="83699"/>
                  </a:lnTo>
                  <a:lnTo>
                    <a:pt x="913900" y="99258"/>
                  </a:lnTo>
                  <a:lnTo>
                    <a:pt x="868604" y="116078"/>
                  </a:lnTo>
                  <a:lnTo>
                    <a:pt x="823842" y="134145"/>
                  </a:lnTo>
                  <a:lnTo>
                    <a:pt x="779639" y="153445"/>
                  </a:lnTo>
                  <a:lnTo>
                    <a:pt x="736021" y="173962"/>
                  </a:lnTo>
                  <a:lnTo>
                    <a:pt x="693013" y="195682"/>
                  </a:lnTo>
                  <a:lnTo>
                    <a:pt x="650640" y="218590"/>
                  </a:lnTo>
                  <a:lnTo>
                    <a:pt x="608929" y="242672"/>
                  </a:lnTo>
                  <a:lnTo>
                    <a:pt x="567903" y="267914"/>
                  </a:lnTo>
                  <a:lnTo>
                    <a:pt x="527589" y="294299"/>
                  </a:lnTo>
                  <a:lnTo>
                    <a:pt x="488012" y="321815"/>
                  </a:lnTo>
                  <a:lnTo>
                    <a:pt x="449196" y="350446"/>
                  </a:lnTo>
                  <a:lnTo>
                    <a:pt x="411169" y="380177"/>
                  </a:lnTo>
                  <a:lnTo>
                    <a:pt x="373954" y="410995"/>
                  </a:lnTo>
                  <a:lnTo>
                    <a:pt x="337577" y="442884"/>
                  </a:lnTo>
                  <a:lnTo>
                    <a:pt x="302064" y="475829"/>
                  </a:lnTo>
                  <a:lnTo>
                    <a:pt x="267439" y="509817"/>
                  </a:lnTo>
                  <a:lnTo>
                    <a:pt x="233729" y="544832"/>
                  </a:lnTo>
                  <a:lnTo>
                    <a:pt x="200958" y="580859"/>
                  </a:lnTo>
                  <a:lnTo>
                    <a:pt x="169153" y="617885"/>
                  </a:lnTo>
                  <a:lnTo>
                    <a:pt x="138337" y="655895"/>
                  </a:lnTo>
                  <a:lnTo>
                    <a:pt x="108537" y="694873"/>
                  </a:lnTo>
                  <a:lnTo>
                    <a:pt x="79778" y="734806"/>
                  </a:lnTo>
                  <a:lnTo>
                    <a:pt x="52085" y="775678"/>
                  </a:lnTo>
                  <a:lnTo>
                    <a:pt x="25484" y="817475"/>
                  </a:lnTo>
                  <a:lnTo>
                    <a:pt x="0" y="860183"/>
                  </a:lnTo>
                  <a:lnTo>
                    <a:pt x="1489887" y="1720367"/>
                  </a:lnTo>
                  <a:lnTo>
                    <a:pt x="1489887" y="0"/>
                  </a:lnTo>
                  <a:close/>
                </a:path>
              </a:pathLst>
            </a:custGeom>
            <a:solidFill>
              <a:srgbClr val="000000"/>
            </a:solidFill>
          </p:spPr>
          <p:txBody>
            <a:bodyPr wrap="square" lIns="0" tIns="0" rIns="0" bIns="0" rtlCol="0"/>
            <a:lstStyle/>
            <a:p>
              <a:endParaRPr/>
            </a:p>
          </p:txBody>
        </p:sp>
        <p:sp>
          <p:nvSpPr>
            <p:cNvPr id="31" name="object 31"/>
            <p:cNvSpPr/>
            <p:nvPr/>
          </p:nvSpPr>
          <p:spPr>
            <a:xfrm>
              <a:off x="2378459" y="5165153"/>
              <a:ext cx="1490345" cy="1720850"/>
            </a:xfrm>
            <a:custGeom>
              <a:avLst/>
              <a:gdLst/>
              <a:ahLst/>
              <a:cxnLst/>
              <a:rect l="l" t="t" r="r" b="b"/>
              <a:pathLst>
                <a:path w="1490345" h="1720850">
                  <a:moveTo>
                    <a:pt x="0" y="860183"/>
                  </a:moveTo>
                  <a:lnTo>
                    <a:pt x="25484" y="817475"/>
                  </a:lnTo>
                  <a:lnTo>
                    <a:pt x="52085" y="775678"/>
                  </a:lnTo>
                  <a:lnTo>
                    <a:pt x="79778" y="734806"/>
                  </a:lnTo>
                  <a:lnTo>
                    <a:pt x="108537" y="694873"/>
                  </a:lnTo>
                  <a:lnTo>
                    <a:pt x="138337" y="655895"/>
                  </a:lnTo>
                  <a:lnTo>
                    <a:pt x="169153" y="617885"/>
                  </a:lnTo>
                  <a:lnTo>
                    <a:pt x="200958" y="580859"/>
                  </a:lnTo>
                  <a:lnTo>
                    <a:pt x="233729" y="544832"/>
                  </a:lnTo>
                  <a:lnTo>
                    <a:pt x="267439" y="509817"/>
                  </a:lnTo>
                  <a:lnTo>
                    <a:pt x="302064" y="475829"/>
                  </a:lnTo>
                  <a:lnTo>
                    <a:pt x="337577" y="442884"/>
                  </a:lnTo>
                  <a:lnTo>
                    <a:pt x="373954" y="410995"/>
                  </a:lnTo>
                  <a:lnTo>
                    <a:pt x="411169" y="380177"/>
                  </a:lnTo>
                  <a:lnTo>
                    <a:pt x="449196" y="350446"/>
                  </a:lnTo>
                  <a:lnTo>
                    <a:pt x="488012" y="321815"/>
                  </a:lnTo>
                  <a:lnTo>
                    <a:pt x="527589" y="294299"/>
                  </a:lnTo>
                  <a:lnTo>
                    <a:pt x="567903" y="267914"/>
                  </a:lnTo>
                  <a:lnTo>
                    <a:pt x="608929" y="242672"/>
                  </a:lnTo>
                  <a:lnTo>
                    <a:pt x="650640" y="218590"/>
                  </a:lnTo>
                  <a:lnTo>
                    <a:pt x="693013" y="195682"/>
                  </a:lnTo>
                  <a:lnTo>
                    <a:pt x="736021" y="173962"/>
                  </a:lnTo>
                  <a:lnTo>
                    <a:pt x="779639" y="153445"/>
                  </a:lnTo>
                  <a:lnTo>
                    <a:pt x="823842" y="134145"/>
                  </a:lnTo>
                  <a:lnTo>
                    <a:pt x="868604" y="116078"/>
                  </a:lnTo>
                  <a:lnTo>
                    <a:pt x="913900" y="99258"/>
                  </a:lnTo>
                  <a:lnTo>
                    <a:pt x="959705" y="83699"/>
                  </a:lnTo>
                  <a:lnTo>
                    <a:pt x="1005994" y="69417"/>
                  </a:lnTo>
                  <a:lnTo>
                    <a:pt x="1052740" y="56425"/>
                  </a:lnTo>
                  <a:lnTo>
                    <a:pt x="1099919" y="44739"/>
                  </a:lnTo>
                  <a:lnTo>
                    <a:pt x="1147505" y="34372"/>
                  </a:lnTo>
                  <a:lnTo>
                    <a:pt x="1195474" y="25341"/>
                  </a:lnTo>
                  <a:lnTo>
                    <a:pt x="1243799" y="17659"/>
                  </a:lnTo>
                  <a:lnTo>
                    <a:pt x="1292455" y="11340"/>
                  </a:lnTo>
                  <a:lnTo>
                    <a:pt x="1341418" y="6401"/>
                  </a:lnTo>
                  <a:lnTo>
                    <a:pt x="1390661" y="2854"/>
                  </a:lnTo>
                  <a:lnTo>
                    <a:pt x="1440159" y="716"/>
                  </a:lnTo>
                  <a:lnTo>
                    <a:pt x="1489887" y="0"/>
                  </a:lnTo>
                  <a:lnTo>
                    <a:pt x="1489887" y="1720367"/>
                  </a:lnTo>
                  <a:lnTo>
                    <a:pt x="0" y="860183"/>
                  </a:lnTo>
                  <a:close/>
                </a:path>
              </a:pathLst>
            </a:custGeom>
            <a:ln w="19050">
              <a:solidFill>
                <a:srgbClr val="FFFFFF"/>
              </a:solidFill>
            </a:ln>
          </p:spPr>
          <p:txBody>
            <a:bodyPr wrap="square" lIns="0" tIns="0" rIns="0" bIns="0" rtlCol="0"/>
            <a:lstStyle/>
            <a:p>
              <a:endParaRPr/>
            </a:p>
          </p:txBody>
        </p:sp>
        <p:sp>
          <p:nvSpPr>
            <p:cNvPr id="32" name="object 32"/>
            <p:cNvSpPr/>
            <p:nvPr/>
          </p:nvSpPr>
          <p:spPr>
            <a:xfrm>
              <a:off x="3326296" y="6324031"/>
              <a:ext cx="1123315" cy="1123315"/>
            </a:xfrm>
            <a:custGeom>
              <a:avLst/>
              <a:gdLst/>
              <a:ahLst/>
              <a:cxnLst/>
              <a:rect l="l" t="t" r="r" b="b"/>
              <a:pathLst>
                <a:path w="1123314" h="1123315">
                  <a:moveTo>
                    <a:pt x="561492" y="0"/>
                  </a:moveTo>
                  <a:lnTo>
                    <a:pt x="513043" y="2060"/>
                  </a:lnTo>
                  <a:lnTo>
                    <a:pt x="465740" y="8131"/>
                  </a:lnTo>
                  <a:lnTo>
                    <a:pt x="419749" y="18043"/>
                  </a:lnTo>
                  <a:lnTo>
                    <a:pt x="375240" y="31627"/>
                  </a:lnTo>
                  <a:lnTo>
                    <a:pt x="332381" y="48715"/>
                  </a:lnTo>
                  <a:lnTo>
                    <a:pt x="291341" y="69139"/>
                  </a:lnTo>
                  <a:lnTo>
                    <a:pt x="252288" y="92729"/>
                  </a:lnTo>
                  <a:lnTo>
                    <a:pt x="215390" y="119318"/>
                  </a:lnTo>
                  <a:lnTo>
                    <a:pt x="180817" y="148737"/>
                  </a:lnTo>
                  <a:lnTo>
                    <a:pt x="148737" y="180817"/>
                  </a:lnTo>
                  <a:lnTo>
                    <a:pt x="119318" y="215390"/>
                  </a:lnTo>
                  <a:lnTo>
                    <a:pt x="92729" y="252288"/>
                  </a:lnTo>
                  <a:lnTo>
                    <a:pt x="69139" y="291341"/>
                  </a:lnTo>
                  <a:lnTo>
                    <a:pt x="48715" y="332381"/>
                  </a:lnTo>
                  <a:lnTo>
                    <a:pt x="31627" y="375240"/>
                  </a:lnTo>
                  <a:lnTo>
                    <a:pt x="18043" y="419749"/>
                  </a:lnTo>
                  <a:lnTo>
                    <a:pt x="8131" y="465740"/>
                  </a:lnTo>
                  <a:lnTo>
                    <a:pt x="2060" y="513043"/>
                  </a:lnTo>
                  <a:lnTo>
                    <a:pt x="0" y="561492"/>
                  </a:lnTo>
                  <a:lnTo>
                    <a:pt x="2060" y="609940"/>
                  </a:lnTo>
                  <a:lnTo>
                    <a:pt x="8131" y="657244"/>
                  </a:lnTo>
                  <a:lnTo>
                    <a:pt x="18043" y="703235"/>
                  </a:lnTo>
                  <a:lnTo>
                    <a:pt x="31627" y="747744"/>
                  </a:lnTo>
                  <a:lnTo>
                    <a:pt x="48715" y="790603"/>
                  </a:lnTo>
                  <a:lnTo>
                    <a:pt x="69139" y="831643"/>
                  </a:lnTo>
                  <a:lnTo>
                    <a:pt x="92729" y="870696"/>
                  </a:lnTo>
                  <a:lnTo>
                    <a:pt x="119318" y="907594"/>
                  </a:lnTo>
                  <a:lnTo>
                    <a:pt x="148737" y="942167"/>
                  </a:lnTo>
                  <a:lnTo>
                    <a:pt x="180817" y="974247"/>
                  </a:lnTo>
                  <a:lnTo>
                    <a:pt x="215390" y="1003666"/>
                  </a:lnTo>
                  <a:lnTo>
                    <a:pt x="252288" y="1030255"/>
                  </a:lnTo>
                  <a:lnTo>
                    <a:pt x="291341" y="1053845"/>
                  </a:lnTo>
                  <a:lnTo>
                    <a:pt x="332381" y="1074269"/>
                  </a:lnTo>
                  <a:lnTo>
                    <a:pt x="375240" y="1091357"/>
                  </a:lnTo>
                  <a:lnTo>
                    <a:pt x="419749" y="1104941"/>
                  </a:lnTo>
                  <a:lnTo>
                    <a:pt x="465740" y="1114853"/>
                  </a:lnTo>
                  <a:lnTo>
                    <a:pt x="513043" y="1120923"/>
                  </a:lnTo>
                  <a:lnTo>
                    <a:pt x="561492" y="1122984"/>
                  </a:lnTo>
                  <a:lnTo>
                    <a:pt x="609939" y="1120923"/>
                  </a:lnTo>
                  <a:lnTo>
                    <a:pt x="657241" y="1114853"/>
                  </a:lnTo>
                  <a:lnTo>
                    <a:pt x="703231" y="1104941"/>
                  </a:lnTo>
                  <a:lnTo>
                    <a:pt x="747739" y="1091357"/>
                  </a:lnTo>
                  <a:lnTo>
                    <a:pt x="790598" y="1074269"/>
                  </a:lnTo>
                  <a:lnTo>
                    <a:pt x="831638" y="1053845"/>
                  </a:lnTo>
                  <a:lnTo>
                    <a:pt x="870691" y="1030255"/>
                  </a:lnTo>
                  <a:lnTo>
                    <a:pt x="907588" y="1003666"/>
                  </a:lnTo>
                  <a:lnTo>
                    <a:pt x="942162" y="974247"/>
                  </a:lnTo>
                  <a:lnTo>
                    <a:pt x="974242" y="942167"/>
                  </a:lnTo>
                  <a:lnTo>
                    <a:pt x="1003662" y="907594"/>
                  </a:lnTo>
                  <a:lnTo>
                    <a:pt x="1030251" y="870696"/>
                  </a:lnTo>
                  <a:lnTo>
                    <a:pt x="1053843" y="831643"/>
                  </a:lnTo>
                  <a:lnTo>
                    <a:pt x="1074267" y="790603"/>
                  </a:lnTo>
                  <a:lnTo>
                    <a:pt x="1091356" y="747744"/>
                  </a:lnTo>
                  <a:lnTo>
                    <a:pt x="1104940" y="703235"/>
                  </a:lnTo>
                  <a:lnTo>
                    <a:pt x="1114852" y="657244"/>
                  </a:lnTo>
                  <a:lnTo>
                    <a:pt x="1120923" y="609940"/>
                  </a:lnTo>
                  <a:lnTo>
                    <a:pt x="1122984" y="561492"/>
                  </a:lnTo>
                  <a:lnTo>
                    <a:pt x="1120923" y="513043"/>
                  </a:lnTo>
                  <a:lnTo>
                    <a:pt x="1114852" y="465740"/>
                  </a:lnTo>
                  <a:lnTo>
                    <a:pt x="1104940" y="419749"/>
                  </a:lnTo>
                  <a:lnTo>
                    <a:pt x="1091356" y="375240"/>
                  </a:lnTo>
                  <a:lnTo>
                    <a:pt x="1074267" y="332381"/>
                  </a:lnTo>
                  <a:lnTo>
                    <a:pt x="1053843" y="291341"/>
                  </a:lnTo>
                  <a:lnTo>
                    <a:pt x="1030251" y="252288"/>
                  </a:lnTo>
                  <a:lnTo>
                    <a:pt x="1003662" y="215390"/>
                  </a:lnTo>
                  <a:lnTo>
                    <a:pt x="974242" y="180817"/>
                  </a:lnTo>
                  <a:lnTo>
                    <a:pt x="942162" y="148737"/>
                  </a:lnTo>
                  <a:lnTo>
                    <a:pt x="907588" y="119318"/>
                  </a:lnTo>
                  <a:lnTo>
                    <a:pt x="870691" y="92729"/>
                  </a:lnTo>
                  <a:lnTo>
                    <a:pt x="831638" y="69139"/>
                  </a:lnTo>
                  <a:lnTo>
                    <a:pt x="790598" y="48715"/>
                  </a:lnTo>
                  <a:lnTo>
                    <a:pt x="747739" y="31627"/>
                  </a:lnTo>
                  <a:lnTo>
                    <a:pt x="703231" y="18043"/>
                  </a:lnTo>
                  <a:lnTo>
                    <a:pt x="657241" y="8131"/>
                  </a:lnTo>
                  <a:lnTo>
                    <a:pt x="609939" y="2060"/>
                  </a:lnTo>
                  <a:lnTo>
                    <a:pt x="561492" y="0"/>
                  </a:lnTo>
                  <a:close/>
                </a:path>
              </a:pathLst>
            </a:custGeom>
            <a:solidFill>
              <a:srgbClr val="FFFFFF"/>
            </a:solidFill>
          </p:spPr>
          <p:txBody>
            <a:bodyPr wrap="square" lIns="0" tIns="0" rIns="0" bIns="0" rtlCol="0"/>
            <a:lstStyle/>
            <a:p>
              <a:endParaRPr/>
            </a:p>
          </p:txBody>
        </p:sp>
        <p:sp>
          <p:nvSpPr>
            <p:cNvPr id="33" name="object 33"/>
            <p:cNvSpPr/>
            <p:nvPr/>
          </p:nvSpPr>
          <p:spPr>
            <a:xfrm>
              <a:off x="3326296" y="6324031"/>
              <a:ext cx="1123315" cy="1123315"/>
            </a:xfrm>
            <a:custGeom>
              <a:avLst/>
              <a:gdLst/>
              <a:ahLst/>
              <a:cxnLst/>
              <a:rect l="l" t="t" r="r" b="b"/>
              <a:pathLst>
                <a:path w="1123314" h="1123315">
                  <a:moveTo>
                    <a:pt x="0" y="561492"/>
                  </a:moveTo>
                  <a:lnTo>
                    <a:pt x="2060" y="513043"/>
                  </a:lnTo>
                  <a:lnTo>
                    <a:pt x="8131" y="465740"/>
                  </a:lnTo>
                  <a:lnTo>
                    <a:pt x="18043" y="419749"/>
                  </a:lnTo>
                  <a:lnTo>
                    <a:pt x="31627" y="375240"/>
                  </a:lnTo>
                  <a:lnTo>
                    <a:pt x="48715" y="332381"/>
                  </a:lnTo>
                  <a:lnTo>
                    <a:pt x="69139" y="291341"/>
                  </a:lnTo>
                  <a:lnTo>
                    <a:pt x="92729" y="252288"/>
                  </a:lnTo>
                  <a:lnTo>
                    <a:pt x="119318" y="215390"/>
                  </a:lnTo>
                  <a:lnTo>
                    <a:pt x="148737" y="180817"/>
                  </a:lnTo>
                  <a:lnTo>
                    <a:pt x="180817" y="148737"/>
                  </a:lnTo>
                  <a:lnTo>
                    <a:pt x="215390" y="119318"/>
                  </a:lnTo>
                  <a:lnTo>
                    <a:pt x="252288" y="92729"/>
                  </a:lnTo>
                  <a:lnTo>
                    <a:pt x="291341" y="69139"/>
                  </a:lnTo>
                  <a:lnTo>
                    <a:pt x="332381" y="48715"/>
                  </a:lnTo>
                  <a:lnTo>
                    <a:pt x="375240" y="31627"/>
                  </a:lnTo>
                  <a:lnTo>
                    <a:pt x="419749" y="18043"/>
                  </a:lnTo>
                  <a:lnTo>
                    <a:pt x="465740" y="8131"/>
                  </a:lnTo>
                  <a:lnTo>
                    <a:pt x="513043" y="2060"/>
                  </a:lnTo>
                  <a:lnTo>
                    <a:pt x="561492" y="0"/>
                  </a:lnTo>
                  <a:lnTo>
                    <a:pt x="609939" y="2060"/>
                  </a:lnTo>
                  <a:lnTo>
                    <a:pt x="657241" y="8131"/>
                  </a:lnTo>
                  <a:lnTo>
                    <a:pt x="703231" y="18043"/>
                  </a:lnTo>
                  <a:lnTo>
                    <a:pt x="747739" y="31627"/>
                  </a:lnTo>
                  <a:lnTo>
                    <a:pt x="790598" y="48715"/>
                  </a:lnTo>
                  <a:lnTo>
                    <a:pt x="831638" y="69139"/>
                  </a:lnTo>
                  <a:lnTo>
                    <a:pt x="870691" y="92729"/>
                  </a:lnTo>
                  <a:lnTo>
                    <a:pt x="907588" y="119318"/>
                  </a:lnTo>
                  <a:lnTo>
                    <a:pt x="942162" y="148737"/>
                  </a:lnTo>
                  <a:lnTo>
                    <a:pt x="974242" y="180817"/>
                  </a:lnTo>
                  <a:lnTo>
                    <a:pt x="1003662" y="215390"/>
                  </a:lnTo>
                  <a:lnTo>
                    <a:pt x="1030251" y="252288"/>
                  </a:lnTo>
                  <a:lnTo>
                    <a:pt x="1053843" y="291341"/>
                  </a:lnTo>
                  <a:lnTo>
                    <a:pt x="1074267" y="332381"/>
                  </a:lnTo>
                  <a:lnTo>
                    <a:pt x="1091356" y="375240"/>
                  </a:lnTo>
                  <a:lnTo>
                    <a:pt x="1104940" y="419749"/>
                  </a:lnTo>
                  <a:lnTo>
                    <a:pt x="1114852" y="465740"/>
                  </a:lnTo>
                  <a:lnTo>
                    <a:pt x="1120923" y="513043"/>
                  </a:lnTo>
                  <a:lnTo>
                    <a:pt x="1122984" y="561492"/>
                  </a:lnTo>
                  <a:lnTo>
                    <a:pt x="1120923" y="609940"/>
                  </a:lnTo>
                  <a:lnTo>
                    <a:pt x="1114852" y="657244"/>
                  </a:lnTo>
                  <a:lnTo>
                    <a:pt x="1104940" y="703235"/>
                  </a:lnTo>
                  <a:lnTo>
                    <a:pt x="1091356" y="747744"/>
                  </a:lnTo>
                  <a:lnTo>
                    <a:pt x="1074267" y="790603"/>
                  </a:lnTo>
                  <a:lnTo>
                    <a:pt x="1053843" y="831643"/>
                  </a:lnTo>
                  <a:lnTo>
                    <a:pt x="1030251" y="870696"/>
                  </a:lnTo>
                  <a:lnTo>
                    <a:pt x="1003662" y="907594"/>
                  </a:lnTo>
                  <a:lnTo>
                    <a:pt x="974242" y="942167"/>
                  </a:lnTo>
                  <a:lnTo>
                    <a:pt x="942162" y="974247"/>
                  </a:lnTo>
                  <a:lnTo>
                    <a:pt x="907588" y="1003666"/>
                  </a:lnTo>
                  <a:lnTo>
                    <a:pt x="870691" y="1030255"/>
                  </a:lnTo>
                  <a:lnTo>
                    <a:pt x="831638" y="1053845"/>
                  </a:lnTo>
                  <a:lnTo>
                    <a:pt x="790598" y="1074269"/>
                  </a:lnTo>
                  <a:lnTo>
                    <a:pt x="747739" y="1091357"/>
                  </a:lnTo>
                  <a:lnTo>
                    <a:pt x="703231" y="1104941"/>
                  </a:lnTo>
                  <a:lnTo>
                    <a:pt x="657241" y="1114853"/>
                  </a:lnTo>
                  <a:lnTo>
                    <a:pt x="609939" y="1120923"/>
                  </a:lnTo>
                  <a:lnTo>
                    <a:pt x="561492" y="1122984"/>
                  </a:lnTo>
                  <a:lnTo>
                    <a:pt x="513043" y="1120923"/>
                  </a:lnTo>
                  <a:lnTo>
                    <a:pt x="465740" y="1114853"/>
                  </a:lnTo>
                  <a:lnTo>
                    <a:pt x="419749" y="1104941"/>
                  </a:lnTo>
                  <a:lnTo>
                    <a:pt x="375240" y="1091357"/>
                  </a:lnTo>
                  <a:lnTo>
                    <a:pt x="332381" y="1074269"/>
                  </a:lnTo>
                  <a:lnTo>
                    <a:pt x="291341" y="1053845"/>
                  </a:lnTo>
                  <a:lnTo>
                    <a:pt x="252288" y="1030255"/>
                  </a:lnTo>
                  <a:lnTo>
                    <a:pt x="215390" y="1003666"/>
                  </a:lnTo>
                  <a:lnTo>
                    <a:pt x="180817" y="974247"/>
                  </a:lnTo>
                  <a:lnTo>
                    <a:pt x="148737" y="942167"/>
                  </a:lnTo>
                  <a:lnTo>
                    <a:pt x="119318" y="907594"/>
                  </a:lnTo>
                  <a:lnTo>
                    <a:pt x="92729" y="870696"/>
                  </a:lnTo>
                  <a:lnTo>
                    <a:pt x="69139" y="831643"/>
                  </a:lnTo>
                  <a:lnTo>
                    <a:pt x="48715" y="790603"/>
                  </a:lnTo>
                  <a:lnTo>
                    <a:pt x="31627" y="747744"/>
                  </a:lnTo>
                  <a:lnTo>
                    <a:pt x="18043" y="703235"/>
                  </a:lnTo>
                  <a:lnTo>
                    <a:pt x="8131" y="657244"/>
                  </a:lnTo>
                  <a:lnTo>
                    <a:pt x="2060" y="609940"/>
                  </a:lnTo>
                  <a:lnTo>
                    <a:pt x="0" y="561492"/>
                  </a:lnTo>
                  <a:close/>
                </a:path>
              </a:pathLst>
            </a:custGeom>
            <a:ln w="12700">
              <a:solidFill>
                <a:srgbClr val="FFFFFF"/>
              </a:solidFill>
            </a:ln>
          </p:spPr>
          <p:txBody>
            <a:bodyPr wrap="square" lIns="0" tIns="0" rIns="0" bIns="0" rtlCol="0"/>
            <a:lstStyle/>
            <a:p>
              <a:endParaRPr/>
            </a:p>
          </p:txBody>
        </p:sp>
        <p:sp>
          <p:nvSpPr>
            <p:cNvPr id="34" name="object 34"/>
            <p:cNvSpPr/>
            <p:nvPr/>
          </p:nvSpPr>
          <p:spPr>
            <a:xfrm>
              <a:off x="3033102" y="5565559"/>
              <a:ext cx="2174240" cy="1544320"/>
            </a:xfrm>
            <a:custGeom>
              <a:avLst/>
              <a:gdLst/>
              <a:ahLst/>
              <a:cxnLst/>
              <a:rect l="l" t="t" r="r" b="b"/>
              <a:pathLst>
                <a:path w="2174240" h="1544320">
                  <a:moveTo>
                    <a:pt x="576249" y="238620"/>
                  </a:moveTo>
                  <a:lnTo>
                    <a:pt x="465302" y="238620"/>
                  </a:lnTo>
                  <a:lnTo>
                    <a:pt x="506209" y="279527"/>
                  </a:lnTo>
                  <a:lnTo>
                    <a:pt x="319684" y="466077"/>
                  </a:lnTo>
                  <a:lnTo>
                    <a:pt x="215658" y="362051"/>
                  </a:lnTo>
                  <a:lnTo>
                    <a:pt x="0" y="577723"/>
                  </a:lnTo>
                  <a:lnTo>
                    <a:pt x="29121" y="606844"/>
                  </a:lnTo>
                  <a:lnTo>
                    <a:pt x="215658" y="420306"/>
                  </a:lnTo>
                  <a:lnTo>
                    <a:pt x="319684" y="524319"/>
                  </a:lnTo>
                  <a:lnTo>
                    <a:pt x="535330" y="308660"/>
                  </a:lnTo>
                  <a:lnTo>
                    <a:pt x="576249" y="349567"/>
                  </a:lnTo>
                  <a:lnTo>
                    <a:pt x="576249" y="238620"/>
                  </a:lnTo>
                  <a:close/>
                </a:path>
                <a:path w="2174240" h="1544320">
                  <a:moveTo>
                    <a:pt x="1324864" y="485876"/>
                  </a:moveTo>
                  <a:lnTo>
                    <a:pt x="1294942" y="485876"/>
                  </a:lnTo>
                  <a:lnTo>
                    <a:pt x="1294942" y="530758"/>
                  </a:lnTo>
                  <a:lnTo>
                    <a:pt x="1324864" y="530758"/>
                  </a:lnTo>
                  <a:lnTo>
                    <a:pt x="1324864" y="485876"/>
                  </a:lnTo>
                  <a:close/>
                </a:path>
                <a:path w="2174240" h="1544320">
                  <a:moveTo>
                    <a:pt x="1324864" y="411073"/>
                  </a:moveTo>
                  <a:lnTo>
                    <a:pt x="1294942" y="411073"/>
                  </a:lnTo>
                  <a:lnTo>
                    <a:pt x="1294942" y="455955"/>
                  </a:lnTo>
                  <a:lnTo>
                    <a:pt x="1324864" y="455955"/>
                  </a:lnTo>
                  <a:lnTo>
                    <a:pt x="1324864" y="411073"/>
                  </a:lnTo>
                  <a:close/>
                </a:path>
                <a:path w="2174240" h="1544320">
                  <a:moveTo>
                    <a:pt x="1324864" y="336270"/>
                  </a:moveTo>
                  <a:lnTo>
                    <a:pt x="1294942" y="336270"/>
                  </a:lnTo>
                  <a:lnTo>
                    <a:pt x="1294942" y="381152"/>
                  </a:lnTo>
                  <a:lnTo>
                    <a:pt x="1324864" y="381152"/>
                  </a:lnTo>
                  <a:lnTo>
                    <a:pt x="1324864" y="336270"/>
                  </a:lnTo>
                  <a:close/>
                </a:path>
                <a:path w="2174240" h="1544320">
                  <a:moveTo>
                    <a:pt x="1324864" y="261480"/>
                  </a:moveTo>
                  <a:lnTo>
                    <a:pt x="1294942" y="261480"/>
                  </a:lnTo>
                  <a:lnTo>
                    <a:pt x="1294942" y="306349"/>
                  </a:lnTo>
                  <a:lnTo>
                    <a:pt x="1324864" y="306349"/>
                  </a:lnTo>
                  <a:lnTo>
                    <a:pt x="1324864" y="261480"/>
                  </a:lnTo>
                  <a:close/>
                </a:path>
                <a:path w="2174240" h="1544320">
                  <a:moveTo>
                    <a:pt x="1324864" y="186664"/>
                  </a:moveTo>
                  <a:lnTo>
                    <a:pt x="1294942" y="186664"/>
                  </a:lnTo>
                  <a:lnTo>
                    <a:pt x="1294942" y="231546"/>
                  </a:lnTo>
                  <a:lnTo>
                    <a:pt x="1324864" y="231546"/>
                  </a:lnTo>
                  <a:lnTo>
                    <a:pt x="1324864" y="186664"/>
                  </a:lnTo>
                  <a:close/>
                </a:path>
                <a:path w="2174240" h="1544320">
                  <a:moveTo>
                    <a:pt x="1324864" y="111861"/>
                  </a:moveTo>
                  <a:lnTo>
                    <a:pt x="1294942" y="111861"/>
                  </a:lnTo>
                  <a:lnTo>
                    <a:pt x="1294942" y="156743"/>
                  </a:lnTo>
                  <a:lnTo>
                    <a:pt x="1324864" y="156743"/>
                  </a:lnTo>
                  <a:lnTo>
                    <a:pt x="1324864" y="111861"/>
                  </a:lnTo>
                  <a:close/>
                </a:path>
                <a:path w="2174240" h="1544320">
                  <a:moveTo>
                    <a:pt x="1399667" y="411073"/>
                  </a:moveTo>
                  <a:lnTo>
                    <a:pt x="1369745" y="411073"/>
                  </a:lnTo>
                  <a:lnTo>
                    <a:pt x="1369745" y="455955"/>
                  </a:lnTo>
                  <a:lnTo>
                    <a:pt x="1399667" y="455955"/>
                  </a:lnTo>
                  <a:lnTo>
                    <a:pt x="1399667" y="411073"/>
                  </a:lnTo>
                  <a:close/>
                </a:path>
                <a:path w="2174240" h="1544320">
                  <a:moveTo>
                    <a:pt x="1399667" y="336270"/>
                  </a:moveTo>
                  <a:lnTo>
                    <a:pt x="1369745" y="336270"/>
                  </a:lnTo>
                  <a:lnTo>
                    <a:pt x="1369745" y="381152"/>
                  </a:lnTo>
                  <a:lnTo>
                    <a:pt x="1399667" y="381152"/>
                  </a:lnTo>
                  <a:lnTo>
                    <a:pt x="1399667" y="336270"/>
                  </a:lnTo>
                  <a:close/>
                </a:path>
                <a:path w="2174240" h="1544320">
                  <a:moveTo>
                    <a:pt x="1399667" y="261480"/>
                  </a:moveTo>
                  <a:lnTo>
                    <a:pt x="1369745" y="261480"/>
                  </a:lnTo>
                  <a:lnTo>
                    <a:pt x="1369745" y="306349"/>
                  </a:lnTo>
                  <a:lnTo>
                    <a:pt x="1399667" y="306349"/>
                  </a:lnTo>
                  <a:lnTo>
                    <a:pt x="1399667" y="261480"/>
                  </a:lnTo>
                  <a:close/>
                </a:path>
                <a:path w="2174240" h="1544320">
                  <a:moveTo>
                    <a:pt x="1399667" y="186664"/>
                  </a:moveTo>
                  <a:lnTo>
                    <a:pt x="1369745" y="186664"/>
                  </a:lnTo>
                  <a:lnTo>
                    <a:pt x="1369745" y="231546"/>
                  </a:lnTo>
                  <a:lnTo>
                    <a:pt x="1399667" y="231546"/>
                  </a:lnTo>
                  <a:lnTo>
                    <a:pt x="1399667" y="186664"/>
                  </a:lnTo>
                  <a:close/>
                </a:path>
                <a:path w="2174240" h="1544320">
                  <a:moveTo>
                    <a:pt x="1399667" y="111861"/>
                  </a:moveTo>
                  <a:lnTo>
                    <a:pt x="1369745" y="111861"/>
                  </a:lnTo>
                  <a:lnTo>
                    <a:pt x="1369745" y="156743"/>
                  </a:lnTo>
                  <a:lnTo>
                    <a:pt x="1399667" y="156743"/>
                  </a:lnTo>
                  <a:lnTo>
                    <a:pt x="1399667" y="111861"/>
                  </a:lnTo>
                  <a:close/>
                </a:path>
                <a:path w="2174240" h="1544320">
                  <a:moveTo>
                    <a:pt x="1474457" y="485876"/>
                  </a:moveTo>
                  <a:lnTo>
                    <a:pt x="1444536" y="485876"/>
                  </a:lnTo>
                  <a:lnTo>
                    <a:pt x="1444536" y="530758"/>
                  </a:lnTo>
                  <a:lnTo>
                    <a:pt x="1474457" y="530758"/>
                  </a:lnTo>
                  <a:lnTo>
                    <a:pt x="1474457" y="485876"/>
                  </a:lnTo>
                  <a:close/>
                </a:path>
                <a:path w="2174240" h="1544320">
                  <a:moveTo>
                    <a:pt x="1474457" y="411073"/>
                  </a:moveTo>
                  <a:lnTo>
                    <a:pt x="1444536" y="411073"/>
                  </a:lnTo>
                  <a:lnTo>
                    <a:pt x="1444536" y="455942"/>
                  </a:lnTo>
                  <a:lnTo>
                    <a:pt x="1474457" y="455942"/>
                  </a:lnTo>
                  <a:lnTo>
                    <a:pt x="1474457" y="411073"/>
                  </a:lnTo>
                  <a:close/>
                </a:path>
                <a:path w="2174240" h="1544320">
                  <a:moveTo>
                    <a:pt x="1474457" y="336270"/>
                  </a:moveTo>
                  <a:lnTo>
                    <a:pt x="1444536" y="336270"/>
                  </a:lnTo>
                  <a:lnTo>
                    <a:pt x="1444536" y="381139"/>
                  </a:lnTo>
                  <a:lnTo>
                    <a:pt x="1474457" y="381139"/>
                  </a:lnTo>
                  <a:lnTo>
                    <a:pt x="1474457" y="336270"/>
                  </a:lnTo>
                  <a:close/>
                </a:path>
                <a:path w="2174240" h="1544320">
                  <a:moveTo>
                    <a:pt x="1474457" y="261467"/>
                  </a:moveTo>
                  <a:lnTo>
                    <a:pt x="1444536" y="261467"/>
                  </a:lnTo>
                  <a:lnTo>
                    <a:pt x="1444536" y="306349"/>
                  </a:lnTo>
                  <a:lnTo>
                    <a:pt x="1474457" y="306349"/>
                  </a:lnTo>
                  <a:lnTo>
                    <a:pt x="1474457" y="261467"/>
                  </a:lnTo>
                  <a:close/>
                </a:path>
                <a:path w="2174240" h="1544320">
                  <a:moveTo>
                    <a:pt x="1474457" y="186664"/>
                  </a:moveTo>
                  <a:lnTo>
                    <a:pt x="1444536" y="186664"/>
                  </a:lnTo>
                  <a:lnTo>
                    <a:pt x="1444536" y="231546"/>
                  </a:lnTo>
                  <a:lnTo>
                    <a:pt x="1474457" y="231546"/>
                  </a:lnTo>
                  <a:lnTo>
                    <a:pt x="1474457" y="186664"/>
                  </a:lnTo>
                  <a:close/>
                </a:path>
                <a:path w="2174240" h="1544320">
                  <a:moveTo>
                    <a:pt x="1474457" y="111861"/>
                  </a:moveTo>
                  <a:lnTo>
                    <a:pt x="1444536" y="111861"/>
                  </a:lnTo>
                  <a:lnTo>
                    <a:pt x="1444536" y="156743"/>
                  </a:lnTo>
                  <a:lnTo>
                    <a:pt x="1474457" y="156743"/>
                  </a:lnTo>
                  <a:lnTo>
                    <a:pt x="1474457" y="111861"/>
                  </a:lnTo>
                  <a:close/>
                </a:path>
                <a:path w="2174240" h="1544320">
                  <a:moveTo>
                    <a:pt x="1594142" y="567982"/>
                  </a:moveTo>
                  <a:lnTo>
                    <a:pt x="1541780" y="567982"/>
                  </a:lnTo>
                  <a:lnTo>
                    <a:pt x="1541780" y="59702"/>
                  </a:lnTo>
                  <a:lnTo>
                    <a:pt x="1541780" y="59512"/>
                  </a:lnTo>
                  <a:lnTo>
                    <a:pt x="1541780" y="44462"/>
                  </a:lnTo>
                  <a:lnTo>
                    <a:pt x="1504378" y="44462"/>
                  </a:lnTo>
                  <a:lnTo>
                    <a:pt x="1504378" y="15252"/>
                  </a:lnTo>
                  <a:lnTo>
                    <a:pt x="1504378" y="14630"/>
                  </a:lnTo>
                  <a:lnTo>
                    <a:pt x="1504378" y="0"/>
                  </a:lnTo>
                  <a:lnTo>
                    <a:pt x="1489417" y="0"/>
                  </a:lnTo>
                  <a:lnTo>
                    <a:pt x="1489417" y="15252"/>
                  </a:lnTo>
                  <a:lnTo>
                    <a:pt x="1489417" y="44462"/>
                  </a:lnTo>
                  <a:lnTo>
                    <a:pt x="1279982" y="44462"/>
                  </a:lnTo>
                  <a:lnTo>
                    <a:pt x="1279982" y="15252"/>
                  </a:lnTo>
                  <a:lnTo>
                    <a:pt x="1489417" y="15252"/>
                  </a:lnTo>
                  <a:lnTo>
                    <a:pt x="1489417" y="0"/>
                  </a:lnTo>
                  <a:lnTo>
                    <a:pt x="1265034" y="0"/>
                  </a:lnTo>
                  <a:lnTo>
                    <a:pt x="1265034" y="15252"/>
                  </a:lnTo>
                  <a:lnTo>
                    <a:pt x="1265034" y="44462"/>
                  </a:lnTo>
                  <a:lnTo>
                    <a:pt x="1227620" y="44462"/>
                  </a:lnTo>
                  <a:lnTo>
                    <a:pt x="1227620" y="59702"/>
                  </a:lnTo>
                  <a:lnTo>
                    <a:pt x="1227620" y="567702"/>
                  </a:lnTo>
                  <a:lnTo>
                    <a:pt x="1242580" y="567702"/>
                  </a:lnTo>
                  <a:lnTo>
                    <a:pt x="1242580" y="59702"/>
                  </a:lnTo>
                  <a:lnTo>
                    <a:pt x="1526819" y="59702"/>
                  </a:lnTo>
                  <a:lnTo>
                    <a:pt x="1526819" y="567982"/>
                  </a:lnTo>
                  <a:lnTo>
                    <a:pt x="1399667" y="567982"/>
                  </a:lnTo>
                  <a:lnTo>
                    <a:pt x="1399667" y="485876"/>
                  </a:lnTo>
                  <a:lnTo>
                    <a:pt x="1369733" y="485876"/>
                  </a:lnTo>
                  <a:lnTo>
                    <a:pt x="1369733" y="567982"/>
                  </a:lnTo>
                  <a:lnTo>
                    <a:pt x="1175258" y="567982"/>
                  </a:lnTo>
                  <a:lnTo>
                    <a:pt x="1175258" y="582942"/>
                  </a:lnTo>
                  <a:lnTo>
                    <a:pt x="1594142" y="582942"/>
                  </a:lnTo>
                  <a:lnTo>
                    <a:pt x="1594142" y="567982"/>
                  </a:lnTo>
                  <a:close/>
                </a:path>
                <a:path w="2174240" h="1544320">
                  <a:moveTo>
                    <a:pt x="1896427" y="1254137"/>
                  </a:moveTo>
                  <a:lnTo>
                    <a:pt x="1828584" y="1254137"/>
                  </a:lnTo>
                  <a:lnTo>
                    <a:pt x="1828584" y="1469999"/>
                  </a:lnTo>
                  <a:lnTo>
                    <a:pt x="1896427" y="1469999"/>
                  </a:lnTo>
                  <a:lnTo>
                    <a:pt x="1896427" y="1254137"/>
                  </a:lnTo>
                  <a:close/>
                </a:path>
                <a:path w="2174240" h="1544320">
                  <a:moveTo>
                    <a:pt x="1988934" y="1124623"/>
                  </a:moveTo>
                  <a:lnTo>
                    <a:pt x="1921090" y="1124623"/>
                  </a:lnTo>
                  <a:lnTo>
                    <a:pt x="1921090" y="1469999"/>
                  </a:lnTo>
                  <a:lnTo>
                    <a:pt x="1988934" y="1469999"/>
                  </a:lnTo>
                  <a:lnTo>
                    <a:pt x="1988934" y="1124623"/>
                  </a:lnTo>
                  <a:close/>
                </a:path>
                <a:path w="2174240" h="1544320">
                  <a:moveTo>
                    <a:pt x="2081428" y="1254137"/>
                  </a:moveTo>
                  <a:lnTo>
                    <a:pt x="2013597" y="1254137"/>
                  </a:lnTo>
                  <a:lnTo>
                    <a:pt x="2013597" y="1469999"/>
                  </a:lnTo>
                  <a:lnTo>
                    <a:pt x="2081428" y="1469999"/>
                  </a:lnTo>
                  <a:lnTo>
                    <a:pt x="2081428" y="1254137"/>
                  </a:lnTo>
                  <a:close/>
                </a:path>
                <a:path w="2174240" h="1544320">
                  <a:moveTo>
                    <a:pt x="2173948" y="1507185"/>
                  </a:moveTo>
                  <a:lnTo>
                    <a:pt x="1791576" y="1507185"/>
                  </a:lnTo>
                  <a:lnTo>
                    <a:pt x="1791576" y="1124902"/>
                  </a:lnTo>
                  <a:lnTo>
                    <a:pt x="1754581" y="1124902"/>
                  </a:lnTo>
                  <a:lnTo>
                    <a:pt x="1754581" y="1507185"/>
                  </a:lnTo>
                  <a:lnTo>
                    <a:pt x="1754581" y="1544015"/>
                  </a:lnTo>
                  <a:lnTo>
                    <a:pt x="2173948" y="1544015"/>
                  </a:lnTo>
                  <a:lnTo>
                    <a:pt x="2173948" y="1507185"/>
                  </a:lnTo>
                  <a:close/>
                </a:path>
                <a:path w="2174240" h="1544320">
                  <a:moveTo>
                    <a:pt x="2173948" y="1358988"/>
                  </a:moveTo>
                  <a:lnTo>
                    <a:pt x="2106104" y="1358988"/>
                  </a:lnTo>
                  <a:lnTo>
                    <a:pt x="2106104" y="1469999"/>
                  </a:lnTo>
                  <a:lnTo>
                    <a:pt x="2173948" y="1469999"/>
                  </a:lnTo>
                  <a:lnTo>
                    <a:pt x="2173948" y="1358988"/>
                  </a:lnTo>
                  <a:close/>
                </a:path>
              </a:pathLst>
            </a:custGeom>
            <a:solidFill>
              <a:srgbClr val="FFFFFF"/>
            </a:solidFill>
          </p:spPr>
          <p:txBody>
            <a:bodyPr wrap="square" lIns="0" tIns="0" rIns="0" bIns="0" rtlCol="0"/>
            <a:lstStyle/>
            <a:p>
              <a:endParaRPr/>
            </a:p>
          </p:txBody>
        </p:sp>
        <p:pic>
          <p:nvPicPr>
            <p:cNvPr id="35" name="object 35"/>
            <p:cNvPicPr/>
            <p:nvPr/>
          </p:nvPicPr>
          <p:blipFill>
            <a:blip r:embed="rId7" cstate="print"/>
            <a:stretch>
              <a:fillRect/>
            </a:stretch>
          </p:blipFill>
          <p:spPr>
            <a:xfrm>
              <a:off x="3075408" y="5688012"/>
              <a:ext cx="69344" cy="69346"/>
            </a:xfrm>
            <a:prstGeom prst="rect">
              <a:avLst/>
            </a:prstGeom>
          </p:spPr>
        </p:pic>
        <p:sp>
          <p:nvSpPr>
            <p:cNvPr id="36" name="object 36"/>
            <p:cNvSpPr/>
            <p:nvPr/>
          </p:nvSpPr>
          <p:spPr>
            <a:xfrm>
              <a:off x="3025445" y="5764296"/>
              <a:ext cx="441959" cy="297815"/>
            </a:xfrm>
            <a:custGeom>
              <a:avLst/>
              <a:gdLst/>
              <a:ahLst/>
              <a:cxnLst/>
              <a:rect l="l" t="t" r="r" b="b"/>
              <a:pathLst>
                <a:path w="441960" h="297814">
                  <a:moveTo>
                    <a:pt x="49962" y="297427"/>
                  </a:moveTo>
                  <a:lnTo>
                    <a:pt x="49962" y="194169"/>
                  </a:lnTo>
                  <a:lnTo>
                    <a:pt x="29159" y="194169"/>
                  </a:lnTo>
                  <a:lnTo>
                    <a:pt x="49962" y="90842"/>
                  </a:lnTo>
                  <a:lnTo>
                    <a:pt x="49962" y="41606"/>
                  </a:lnTo>
                  <a:lnTo>
                    <a:pt x="27737" y="141216"/>
                  </a:lnTo>
                  <a:lnTo>
                    <a:pt x="21919" y="145779"/>
                  </a:lnTo>
                  <a:lnTo>
                    <a:pt x="15290" y="145626"/>
                  </a:lnTo>
                  <a:lnTo>
                    <a:pt x="14527" y="145696"/>
                  </a:lnTo>
                  <a:lnTo>
                    <a:pt x="13002" y="145626"/>
                  </a:lnTo>
                  <a:lnTo>
                    <a:pt x="4687" y="143518"/>
                  </a:lnTo>
                  <a:lnTo>
                    <a:pt x="0" y="135633"/>
                  </a:lnTo>
                  <a:lnTo>
                    <a:pt x="1976" y="127873"/>
                  </a:lnTo>
                  <a:lnTo>
                    <a:pt x="24679" y="24137"/>
                  </a:lnTo>
                  <a:lnTo>
                    <a:pt x="70307" y="1161"/>
                  </a:lnTo>
                  <a:lnTo>
                    <a:pt x="84424" y="0"/>
                  </a:lnTo>
                  <a:lnTo>
                    <a:pt x="98542" y="1161"/>
                  </a:lnTo>
                  <a:lnTo>
                    <a:pt x="140110" y="19415"/>
                  </a:lnTo>
                  <a:lnTo>
                    <a:pt x="153978" y="66501"/>
                  </a:lnTo>
                  <a:lnTo>
                    <a:pt x="163784" y="24137"/>
                  </a:lnTo>
                  <a:lnTo>
                    <a:pt x="207615" y="1674"/>
                  </a:lnTo>
                  <a:lnTo>
                    <a:pt x="229361" y="484"/>
                  </a:lnTo>
                  <a:lnTo>
                    <a:pt x="251060" y="4644"/>
                  </a:lnTo>
                  <a:lnTo>
                    <a:pt x="292667" y="67819"/>
                  </a:lnTo>
                  <a:lnTo>
                    <a:pt x="302056" y="24137"/>
                  </a:lnTo>
                  <a:lnTo>
                    <a:pt x="347684" y="1161"/>
                  </a:lnTo>
                  <a:lnTo>
                    <a:pt x="361801" y="0"/>
                  </a:lnTo>
                  <a:lnTo>
                    <a:pt x="375919" y="1161"/>
                  </a:lnTo>
                  <a:lnTo>
                    <a:pt x="417487" y="19415"/>
                  </a:lnTo>
                  <a:lnTo>
                    <a:pt x="422202" y="27182"/>
                  </a:lnTo>
                  <a:lnTo>
                    <a:pt x="441480" y="113865"/>
                  </a:lnTo>
                  <a:lnTo>
                    <a:pt x="418666" y="136681"/>
                  </a:lnTo>
                  <a:lnTo>
                    <a:pt x="418180" y="136750"/>
                  </a:lnTo>
                  <a:lnTo>
                    <a:pt x="396337" y="42854"/>
                  </a:lnTo>
                  <a:lnTo>
                    <a:pt x="396337" y="158872"/>
                  </a:lnTo>
                  <a:lnTo>
                    <a:pt x="368599" y="186610"/>
                  </a:lnTo>
                  <a:lnTo>
                    <a:pt x="368599" y="152561"/>
                  </a:lnTo>
                  <a:lnTo>
                    <a:pt x="354730" y="152561"/>
                  </a:lnTo>
                  <a:lnTo>
                    <a:pt x="354730" y="200202"/>
                  </a:lnTo>
                  <a:lnTo>
                    <a:pt x="326992" y="227941"/>
                  </a:lnTo>
                  <a:lnTo>
                    <a:pt x="326992" y="42785"/>
                  </a:lnTo>
                  <a:lnTo>
                    <a:pt x="304788" y="141091"/>
                  </a:lnTo>
                  <a:lnTo>
                    <a:pt x="299171" y="145612"/>
                  </a:lnTo>
                  <a:lnTo>
                    <a:pt x="292667" y="145626"/>
                  </a:lnTo>
                  <a:lnTo>
                    <a:pt x="286058" y="145786"/>
                  </a:lnTo>
                  <a:lnTo>
                    <a:pt x="280247" y="141257"/>
                  </a:lnTo>
                  <a:lnTo>
                    <a:pt x="257995" y="42854"/>
                  </a:lnTo>
                  <a:lnTo>
                    <a:pt x="257995" y="158455"/>
                  </a:lnTo>
                  <a:lnTo>
                    <a:pt x="242649" y="143664"/>
                  </a:lnTo>
                  <a:lnTo>
                    <a:pt x="233469" y="137576"/>
                  </a:lnTo>
                  <a:lnTo>
                    <a:pt x="223030" y="135550"/>
                  </a:lnTo>
                  <a:lnTo>
                    <a:pt x="212593" y="137586"/>
                  </a:lnTo>
                  <a:lnTo>
                    <a:pt x="203421" y="143685"/>
                  </a:lnTo>
                  <a:lnTo>
                    <a:pt x="188096" y="159080"/>
                  </a:lnTo>
                  <a:lnTo>
                    <a:pt x="188096" y="42785"/>
                  </a:lnTo>
                  <a:lnTo>
                    <a:pt x="167847" y="131757"/>
                  </a:lnTo>
                  <a:lnTo>
                    <a:pt x="167431" y="134739"/>
                  </a:lnTo>
                  <a:lnTo>
                    <a:pt x="166037" y="141063"/>
                  </a:lnTo>
                  <a:lnTo>
                    <a:pt x="160455" y="145585"/>
                  </a:lnTo>
                  <a:lnTo>
                    <a:pt x="146760" y="145654"/>
                  </a:lnTo>
                  <a:lnTo>
                    <a:pt x="140720" y="140134"/>
                  </a:lnTo>
                  <a:lnTo>
                    <a:pt x="140110" y="132936"/>
                  </a:lnTo>
                  <a:lnTo>
                    <a:pt x="119306" y="42369"/>
                  </a:lnTo>
                  <a:lnTo>
                    <a:pt x="119306" y="90912"/>
                  </a:lnTo>
                  <a:lnTo>
                    <a:pt x="140110" y="194169"/>
                  </a:lnTo>
                  <a:lnTo>
                    <a:pt x="119306" y="194169"/>
                  </a:lnTo>
                  <a:lnTo>
                    <a:pt x="119306" y="228080"/>
                  </a:lnTo>
                  <a:lnTo>
                    <a:pt x="91569" y="255819"/>
                  </a:lnTo>
                  <a:lnTo>
                    <a:pt x="91569" y="194169"/>
                  </a:lnTo>
                  <a:lnTo>
                    <a:pt x="77700" y="194169"/>
                  </a:lnTo>
                  <a:lnTo>
                    <a:pt x="77700" y="269688"/>
                  </a:lnTo>
                  <a:lnTo>
                    <a:pt x="49962" y="297427"/>
                  </a:lnTo>
                  <a:close/>
                </a:path>
              </a:pathLst>
            </a:custGeom>
            <a:solidFill>
              <a:srgbClr val="FFFFFF"/>
            </a:solidFill>
          </p:spPr>
          <p:txBody>
            <a:bodyPr wrap="square" lIns="0" tIns="0" rIns="0" bIns="0" rtlCol="0"/>
            <a:lstStyle/>
            <a:p>
              <a:endParaRPr/>
            </a:p>
          </p:txBody>
        </p:sp>
        <p:pic>
          <p:nvPicPr>
            <p:cNvPr id="37" name="object 37"/>
            <p:cNvPicPr/>
            <p:nvPr/>
          </p:nvPicPr>
          <p:blipFill>
            <a:blip r:embed="rId8" cstate="print"/>
            <a:stretch>
              <a:fillRect/>
            </a:stretch>
          </p:blipFill>
          <p:spPr>
            <a:xfrm>
              <a:off x="3352716" y="5688011"/>
              <a:ext cx="69344" cy="69346"/>
            </a:xfrm>
            <a:prstGeom prst="rect">
              <a:avLst/>
            </a:prstGeom>
          </p:spPr>
        </p:pic>
        <p:pic>
          <p:nvPicPr>
            <p:cNvPr id="38" name="object 38"/>
            <p:cNvPicPr/>
            <p:nvPr/>
          </p:nvPicPr>
          <p:blipFill>
            <a:blip r:embed="rId7" cstate="print"/>
            <a:stretch>
              <a:fillRect/>
            </a:stretch>
          </p:blipFill>
          <p:spPr>
            <a:xfrm>
              <a:off x="3213819" y="5688011"/>
              <a:ext cx="69344" cy="69346"/>
            </a:xfrm>
            <a:prstGeom prst="rect">
              <a:avLst/>
            </a:prstGeom>
          </p:spPr>
        </p:pic>
        <p:sp>
          <p:nvSpPr>
            <p:cNvPr id="39" name="object 39"/>
            <p:cNvSpPr/>
            <p:nvPr/>
          </p:nvSpPr>
          <p:spPr>
            <a:xfrm>
              <a:off x="2509647" y="6638899"/>
              <a:ext cx="2213610" cy="1555750"/>
            </a:xfrm>
            <a:custGeom>
              <a:avLst/>
              <a:gdLst/>
              <a:ahLst/>
              <a:cxnLst/>
              <a:rect l="l" t="t" r="r" b="b"/>
              <a:pathLst>
                <a:path w="2213610" h="1555750">
                  <a:moveTo>
                    <a:pt x="360387" y="145554"/>
                  </a:moveTo>
                  <a:lnTo>
                    <a:pt x="319227" y="135089"/>
                  </a:lnTo>
                  <a:lnTo>
                    <a:pt x="299148" y="127000"/>
                  </a:lnTo>
                  <a:lnTo>
                    <a:pt x="299148" y="207924"/>
                  </a:lnTo>
                  <a:lnTo>
                    <a:pt x="193649" y="313436"/>
                  </a:lnTo>
                  <a:lnTo>
                    <a:pt x="131279" y="251066"/>
                  </a:lnTo>
                  <a:lnTo>
                    <a:pt x="152476" y="229882"/>
                  </a:lnTo>
                  <a:lnTo>
                    <a:pt x="193649" y="271056"/>
                  </a:lnTo>
                  <a:lnTo>
                    <a:pt x="234823" y="229882"/>
                  </a:lnTo>
                  <a:lnTo>
                    <a:pt x="277964" y="186728"/>
                  </a:lnTo>
                  <a:lnTo>
                    <a:pt x="299148" y="207924"/>
                  </a:lnTo>
                  <a:lnTo>
                    <a:pt x="299148" y="127000"/>
                  </a:lnTo>
                  <a:lnTo>
                    <a:pt x="280009" y="119278"/>
                  </a:lnTo>
                  <a:lnTo>
                    <a:pt x="243255" y="98386"/>
                  </a:lnTo>
                  <a:lnTo>
                    <a:pt x="209486" y="72631"/>
                  </a:lnTo>
                  <a:lnTo>
                    <a:pt x="175704" y="98386"/>
                  </a:lnTo>
                  <a:lnTo>
                    <a:pt x="138950" y="119278"/>
                  </a:lnTo>
                  <a:lnTo>
                    <a:pt x="99733" y="135089"/>
                  </a:lnTo>
                  <a:lnTo>
                    <a:pt x="58572" y="145554"/>
                  </a:lnTo>
                  <a:lnTo>
                    <a:pt x="58572" y="174586"/>
                  </a:lnTo>
                  <a:lnTo>
                    <a:pt x="63182" y="222135"/>
                  </a:lnTo>
                  <a:lnTo>
                    <a:pt x="76669" y="269049"/>
                  </a:lnTo>
                  <a:lnTo>
                    <a:pt x="98552" y="314502"/>
                  </a:lnTo>
                  <a:lnTo>
                    <a:pt x="128308" y="357644"/>
                  </a:lnTo>
                  <a:lnTo>
                    <a:pt x="165455" y="397662"/>
                  </a:lnTo>
                  <a:lnTo>
                    <a:pt x="209486" y="433679"/>
                  </a:lnTo>
                  <a:lnTo>
                    <a:pt x="253517" y="397662"/>
                  </a:lnTo>
                  <a:lnTo>
                    <a:pt x="290664" y="357657"/>
                  </a:lnTo>
                  <a:lnTo>
                    <a:pt x="320421" y="314502"/>
                  </a:lnTo>
                  <a:lnTo>
                    <a:pt x="320929" y="313436"/>
                  </a:lnTo>
                  <a:lnTo>
                    <a:pt x="342290" y="269049"/>
                  </a:lnTo>
                  <a:lnTo>
                    <a:pt x="355777" y="222135"/>
                  </a:lnTo>
                  <a:lnTo>
                    <a:pt x="359206" y="186728"/>
                  </a:lnTo>
                  <a:lnTo>
                    <a:pt x="360387" y="174586"/>
                  </a:lnTo>
                  <a:lnTo>
                    <a:pt x="360387" y="145554"/>
                  </a:lnTo>
                  <a:close/>
                </a:path>
                <a:path w="2213610" h="1555750">
                  <a:moveTo>
                    <a:pt x="418973" y="115062"/>
                  </a:moveTo>
                  <a:lnTo>
                    <a:pt x="378891" y="88176"/>
                  </a:lnTo>
                  <a:lnTo>
                    <a:pt x="378891" y="129870"/>
                  </a:lnTo>
                  <a:lnTo>
                    <a:pt x="378891" y="174586"/>
                  </a:lnTo>
                  <a:lnTo>
                    <a:pt x="375196" y="218681"/>
                  </a:lnTo>
                  <a:lnTo>
                    <a:pt x="364324" y="262293"/>
                  </a:lnTo>
                  <a:lnTo>
                    <a:pt x="346659" y="304850"/>
                  </a:lnTo>
                  <a:lnTo>
                    <a:pt x="322516" y="345744"/>
                  </a:lnTo>
                  <a:lnTo>
                    <a:pt x="292252" y="384390"/>
                  </a:lnTo>
                  <a:lnTo>
                    <a:pt x="256209" y="420204"/>
                  </a:lnTo>
                  <a:lnTo>
                    <a:pt x="214757" y="452589"/>
                  </a:lnTo>
                  <a:lnTo>
                    <a:pt x="209486" y="456234"/>
                  </a:lnTo>
                  <a:lnTo>
                    <a:pt x="204228" y="452589"/>
                  </a:lnTo>
                  <a:lnTo>
                    <a:pt x="162775" y="420204"/>
                  </a:lnTo>
                  <a:lnTo>
                    <a:pt x="126746" y="384403"/>
                  </a:lnTo>
                  <a:lnTo>
                    <a:pt x="96481" y="345757"/>
                  </a:lnTo>
                  <a:lnTo>
                    <a:pt x="72326" y="304863"/>
                  </a:lnTo>
                  <a:lnTo>
                    <a:pt x="54648" y="262305"/>
                  </a:lnTo>
                  <a:lnTo>
                    <a:pt x="43776" y="218694"/>
                  </a:lnTo>
                  <a:lnTo>
                    <a:pt x="40081" y="174586"/>
                  </a:lnTo>
                  <a:lnTo>
                    <a:pt x="40081" y="129870"/>
                  </a:lnTo>
                  <a:lnTo>
                    <a:pt x="47866" y="128638"/>
                  </a:lnTo>
                  <a:lnTo>
                    <a:pt x="90563" y="118618"/>
                  </a:lnTo>
                  <a:lnTo>
                    <a:pt x="131114" y="102527"/>
                  </a:lnTo>
                  <a:lnTo>
                    <a:pt x="168884" y="80683"/>
                  </a:lnTo>
                  <a:lnTo>
                    <a:pt x="203212" y="53390"/>
                  </a:lnTo>
                  <a:lnTo>
                    <a:pt x="209486" y="47625"/>
                  </a:lnTo>
                  <a:lnTo>
                    <a:pt x="215760" y="53390"/>
                  </a:lnTo>
                  <a:lnTo>
                    <a:pt x="250088" y="80683"/>
                  </a:lnTo>
                  <a:lnTo>
                    <a:pt x="287845" y="102527"/>
                  </a:lnTo>
                  <a:lnTo>
                    <a:pt x="328396" y="118618"/>
                  </a:lnTo>
                  <a:lnTo>
                    <a:pt x="371094" y="128638"/>
                  </a:lnTo>
                  <a:lnTo>
                    <a:pt x="378891" y="129870"/>
                  </a:lnTo>
                  <a:lnTo>
                    <a:pt x="378891" y="88176"/>
                  </a:lnTo>
                  <a:lnTo>
                    <a:pt x="349605" y="83032"/>
                  </a:lnTo>
                  <a:lnTo>
                    <a:pt x="304380" y="65925"/>
                  </a:lnTo>
                  <a:lnTo>
                    <a:pt x="274447" y="47625"/>
                  </a:lnTo>
                  <a:lnTo>
                    <a:pt x="263131" y="40703"/>
                  </a:lnTo>
                  <a:lnTo>
                    <a:pt x="226987" y="7950"/>
                  </a:lnTo>
                  <a:lnTo>
                    <a:pt x="219735" y="2324"/>
                  </a:lnTo>
                  <a:lnTo>
                    <a:pt x="211188" y="0"/>
                  </a:lnTo>
                  <a:lnTo>
                    <a:pt x="202387" y="1041"/>
                  </a:lnTo>
                  <a:lnTo>
                    <a:pt x="194373" y="5549"/>
                  </a:lnTo>
                  <a:lnTo>
                    <a:pt x="193522" y="6286"/>
                  </a:lnTo>
                  <a:lnTo>
                    <a:pt x="192722" y="7086"/>
                  </a:lnTo>
                  <a:lnTo>
                    <a:pt x="191985" y="7950"/>
                  </a:lnTo>
                  <a:lnTo>
                    <a:pt x="155841" y="40703"/>
                  </a:lnTo>
                  <a:lnTo>
                    <a:pt x="114592" y="65925"/>
                  </a:lnTo>
                  <a:lnTo>
                    <a:pt x="69354" y="83032"/>
                  </a:lnTo>
                  <a:lnTo>
                    <a:pt x="21323" y="91465"/>
                  </a:lnTo>
                  <a:lnTo>
                    <a:pt x="12852" y="93916"/>
                  </a:lnTo>
                  <a:lnTo>
                    <a:pt x="6070" y="99110"/>
                  </a:lnTo>
                  <a:lnTo>
                    <a:pt x="1574" y="106375"/>
                  </a:lnTo>
                  <a:lnTo>
                    <a:pt x="0" y="115062"/>
                  </a:lnTo>
                  <a:lnTo>
                    <a:pt x="0" y="174586"/>
                  </a:lnTo>
                  <a:lnTo>
                    <a:pt x="3759" y="222542"/>
                  </a:lnTo>
                  <a:lnTo>
                    <a:pt x="14643" y="269062"/>
                  </a:lnTo>
                  <a:lnTo>
                    <a:pt x="32067" y="313740"/>
                  </a:lnTo>
                  <a:lnTo>
                    <a:pt x="55435" y="356196"/>
                  </a:lnTo>
                  <a:lnTo>
                    <a:pt x="84162" y="396011"/>
                  </a:lnTo>
                  <a:lnTo>
                    <a:pt x="117652" y="432790"/>
                  </a:lnTo>
                  <a:lnTo>
                    <a:pt x="155333" y="466153"/>
                  </a:lnTo>
                  <a:lnTo>
                    <a:pt x="196596" y="495681"/>
                  </a:lnTo>
                  <a:lnTo>
                    <a:pt x="209486" y="499465"/>
                  </a:lnTo>
                  <a:lnTo>
                    <a:pt x="216141" y="498513"/>
                  </a:lnTo>
                  <a:lnTo>
                    <a:pt x="222377" y="495681"/>
                  </a:lnTo>
                  <a:lnTo>
                    <a:pt x="263626" y="466153"/>
                  </a:lnTo>
                  <a:lnTo>
                    <a:pt x="274828" y="456234"/>
                  </a:lnTo>
                  <a:lnTo>
                    <a:pt x="301294" y="432803"/>
                  </a:lnTo>
                  <a:lnTo>
                    <a:pt x="334797" y="396011"/>
                  </a:lnTo>
                  <a:lnTo>
                    <a:pt x="363524" y="356196"/>
                  </a:lnTo>
                  <a:lnTo>
                    <a:pt x="386905" y="313740"/>
                  </a:lnTo>
                  <a:lnTo>
                    <a:pt x="404329" y="269062"/>
                  </a:lnTo>
                  <a:lnTo>
                    <a:pt x="415213" y="222542"/>
                  </a:lnTo>
                  <a:lnTo>
                    <a:pt x="418973" y="174586"/>
                  </a:lnTo>
                  <a:lnTo>
                    <a:pt x="418973" y="115062"/>
                  </a:lnTo>
                  <a:close/>
                </a:path>
                <a:path w="2213610" h="1555750">
                  <a:moveTo>
                    <a:pt x="897216" y="979716"/>
                  </a:moveTo>
                  <a:lnTo>
                    <a:pt x="895197" y="969784"/>
                  </a:lnTo>
                  <a:lnTo>
                    <a:pt x="889698" y="961644"/>
                  </a:lnTo>
                  <a:lnTo>
                    <a:pt x="881557" y="956144"/>
                  </a:lnTo>
                  <a:lnTo>
                    <a:pt x="871613" y="954125"/>
                  </a:lnTo>
                  <a:lnTo>
                    <a:pt x="858812" y="954125"/>
                  </a:lnTo>
                  <a:lnTo>
                    <a:pt x="858812" y="1075715"/>
                  </a:lnTo>
                  <a:lnTo>
                    <a:pt x="858812" y="1139710"/>
                  </a:lnTo>
                  <a:lnTo>
                    <a:pt x="858812" y="1203693"/>
                  </a:lnTo>
                  <a:lnTo>
                    <a:pt x="857351" y="1211287"/>
                  </a:lnTo>
                  <a:lnTo>
                    <a:pt x="853300" y="1217383"/>
                  </a:lnTo>
                  <a:lnTo>
                    <a:pt x="849223" y="1220089"/>
                  </a:lnTo>
                  <a:lnTo>
                    <a:pt x="849223" y="1361770"/>
                  </a:lnTo>
                  <a:lnTo>
                    <a:pt x="849223" y="1365605"/>
                  </a:lnTo>
                  <a:lnTo>
                    <a:pt x="846658" y="1366240"/>
                  </a:lnTo>
                  <a:lnTo>
                    <a:pt x="818502" y="1380324"/>
                  </a:lnTo>
                  <a:lnTo>
                    <a:pt x="816584" y="1381607"/>
                  </a:lnTo>
                  <a:lnTo>
                    <a:pt x="814019" y="1379677"/>
                  </a:lnTo>
                  <a:lnTo>
                    <a:pt x="814019" y="1347050"/>
                  </a:lnTo>
                  <a:lnTo>
                    <a:pt x="816584" y="1345768"/>
                  </a:lnTo>
                  <a:lnTo>
                    <a:pt x="818502" y="1347050"/>
                  </a:lnTo>
                  <a:lnTo>
                    <a:pt x="846658" y="1361122"/>
                  </a:lnTo>
                  <a:lnTo>
                    <a:pt x="849223" y="1361770"/>
                  </a:lnTo>
                  <a:lnTo>
                    <a:pt x="849223" y="1220089"/>
                  </a:lnTo>
                  <a:lnTo>
                    <a:pt x="847204" y="1221422"/>
                  </a:lnTo>
                  <a:lnTo>
                    <a:pt x="839622" y="1222895"/>
                  </a:lnTo>
                  <a:lnTo>
                    <a:pt x="832027" y="1221422"/>
                  </a:lnTo>
                  <a:lnTo>
                    <a:pt x="825944" y="1217383"/>
                  </a:lnTo>
                  <a:lnTo>
                    <a:pt x="821893" y="1211287"/>
                  </a:lnTo>
                  <a:lnTo>
                    <a:pt x="820420" y="1203693"/>
                  </a:lnTo>
                  <a:lnTo>
                    <a:pt x="821893" y="1196111"/>
                  </a:lnTo>
                  <a:lnTo>
                    <a:pt x="825944" y="1190015"/>
                  </a:lnTo>
                  <a:lnTo>
                    <a:pt x="832027" y="1185976"/>
                  </a:lnTo>
                  <a:lnTo>
                    <a:pt x="839622" y="1184503"/>
                  </a:lnTo>
                  <a:lnTo>
                    <a:pt x="847204" y="1185976"/>
                  </a:lnTo>
                  <a:lnTo>
                    <a:pt x="853300" y="1190015"/>
                  </a:lnTo>
                  <a:lnTo>
                    <a:pt x="857351" y="1196111"/>
                  </a:lnTo>
                  <a:lnTo>
                    <a:pt x="858812" y="1203693"/>
                  </a:lnTo>
                  <a:lnTo>
                    <a:pt x="858812" y="1139710"/>
                  </a:lnTo>
                  <a:lnTo>
                    <a:pt x="857351" y="1147292"/>
                  </a:lnTo>
                  <a:lnTo>
                    <a:pt x="853300" y="1153388"/>
                  </a:lnTo>
                  <a:lnTo>
                    <a:pt x="847204" y="1157427"/>
                  </a:lnTo>
                  <a:lnTo>
                    <a:pt x="839622" y="1158900"/>
                  </a:lnTo>
                  <a:lnTo>
                    <a:pt x="832027" y="1157427"/>
                  </a:lnTo>
                  <a:lnTo>
                    <a:pt x="825944" y="1153388"/>
                  </a:lnTo>
                  <a:lnTo>
                    <a:pt x="821893" y="1147292"/>
                  </a:lnTo>
                  <a:lnTo>
                    <a:pt x="820420" y="1139710"/>
                  </a:lnTo>
                  <a:lnTo>
                    <a:pt x="821893" y="1132116"/>
                  </a:lnTo>
                  <a:lnTo>
                    <a:pt x="825944" y="1126020"/>
                  </a:lnTo>
                  <a:lnTo>
                    <a:pt x="832027" y="1121981"/>
                  </a:lnTo>
                  <a:lnTo>
                    <a:pt x="839622" y="1120508"/>
                  </a:lnTo>
                  <a:lnTo>
                    <a:pt x="847204" y="1121981"/>
                  </a:lnTo>
                  <a:lnTo>
                    <a:pt x="853300" y="1126020"/>
                  </a:lnTo>
                  <a:lnTo>
                    <a:pt x="857351" y="1132116"/>
                  </a:lnTo>
                  <a:lnTo>
                    <a:pt x="858812" y="1139710"/>
                  </a:lnTo>
                  <a:lnTo>
                    <a:pt x="858812" y="1075715"/>
                  </a:lnTo>
                  <a:lnTo>
                    <a:pt x="857351" y="1083297"/>
                  </a:lnTo>
                  <a:lnTo>
                    <a:pt x="853300" y="1089393"/>
                  </a:lnTo>
                  <a:lnTo>
                    <a:pt x="847204" y="1093444"/>
                  </a:lnTo>
                  <a:lnTo>
                    <a:pt x="839622" y="1094905"/>
                  </a:lnTo>
                  <a:lnTo>
                    <a:pt x="832027" y="1093444"/>
                  </a:lnTo>
                  <a:lnTo>
                    <a:pt x="825944" y="1089393"/>
                  </a:lnTo>
                  <a:lnTo>
                    <a:pt x="821893" y="1083297"/>
                  </a:lnTo>
                  <a:lnTo>
                    <a:pt x="820420" y="1075715"/>
                  </a:lnTo>
                  <a:lnTo>
                    <a:pt x="821893" y="1068120"/>
                  </a:lnTo>
                  <a:lnTo>
                    <a:pt x="825944" y="1062037"/>
                  </a:lnTo>
                  <a:lnTo>
                    <a:pt x="832027" y="1057986"/>
                  </a:lnTo>
                  <a:lnTo>
                    <a:pt x="839622" y="1056513"/>
                  </a:lnTo>
                  <a:lnTo>
                    <a:pt x="847204" y="1057986"/>
                  </a:lnTo>
                  <a:lnTo>
                    <a:pt x="853300" y="1062037"/>
                  </a:lnTo>
                  <a:lnTo>
                    <a:pt x="857351" y="1068120"/>
                  </a:lnTo>
                  <a:lnTo>
                    <a:pt x="858812" y="1075715"/>
                  </a:lnTo>
                  <a:lnTo>
                    <a:pt x="858812" y="954125"/>
                  </a:lnTo>
                  <a:lnTo>
                    <a:pt x="794829" y="954125"/>
                  </a:lnTo>
                  <a:lnTo>
                    <a:pt x="794829" y="1075715"/>
                  </a:lnTo>
                  <a:lnTo>
                    <a:pt x="794829" y="1139710"/>
                  </a:lnTo>
                  <a:lnTo>
                    <a:pt x="794829" y="1203693"/>
                  </a:lnTo>
                  <a:lnTo>
                    <a:pt x="794829" y="1363687"/>
                  </a:lnTo>
                  <a:lnTo>
                    <a:pt x="793546" y="1370291"/>
                  </a:lnTo>
                  <a:lnTo>
                    <a:pt x="793546" y="1404645"/>
                  </a:lnTo>
                  <a:lnTo>
                    <a:pt x="792264" y="1406563"/>
                  </a:lnTo>
                  <a:lnTo>
                    <a:pt x="776909" y="1437271"/>
                  </a:lnTo>
                  <a:lnTo>
                    <a:pt x="773709" y="1437271"/>
                  </a:lnTo>
                  <a:lnTo>
                    <a:pt x="758355" y="1406563"/>
                  </a:lnTo>
                  <a:lnTo>
                    <a:pt x="757072" y="1404645"/>
                  </a:lnTo>
                  <a:lnTo>
                    <a:pt x="758990" y="1402080"/>
                  </a:lnTo>
                  <a:lnTo>
                    <a:pt x="792264" y="1402080"/>
                  </a:lnTo>
                  <a:lnTo>
                    <a:pt x="793546" y="1404645"/>
                  </a:lnTo>
                  <a:lnTo>
                    <a:pt x="793546" y="1370291"/>
                  </a:lnTo>
                  <a:lnTo>
                    <a:pt x="793356" y="1371269"/>
                  </a:lnTo>
                  <a:lnTo>
                    <a:pt x="789305" y="1377365"/>
                  </a:lnTo>
                  <a:lnTo>
                    <a:pt x="783221" y="1381417"/>
                  </a:lnTo>
                  <a:lnTo>
                    <a:pt x="775627" y="1382877"/>
                  </a:lnTo>
                  <a:lnTo>
                    <a:pt x="769023" y="1381607"/>
                  </a:lnTo>
                  <a:lnTo>
                    <a:pt x="768032" y="1381417"/>
                  </a:lnTo>
                  <a:lnTo>
                    <a:pt x="761949" y="1377365"/>
                  </a:lnTo>
                  <a:lnTo>
                    <a:pt x="757897" y="1371269"/>
                  </a:lnTo>
                  <a:lnTo>
                    <a:pt x="756424" y="1363687"/>
                  </a:lnTo>
                  <a:lnTo>
                    <a:pt x="757897" y="1356093"/>
                  </a:lnTo>
                  <a:lnTo>
                    <a:pt x="761949" y="1350010"/>
                  </a:lnTo>
                  <a:lnTo>
                    <a:pt x="768032" y="1345958"/>
                  </a:lnTo>
                  <a:lnTo>
                    <a:pt x="772325" y="1345120"/>
                  </a:lnTo>
                  <a:lnTo>
                    <a:pt x="775627" y="1344485"/>
                  </a:lnTo>
                  <a:lnTo>
                    <a:pt x="783221" y="1345958"/>
                  </a:lnTo>
                  <a:lnTo>
                    <a:pt x="789305" y="1350010"/>
                  </a:lnTo>
                  <a:lnTo>
                    <a:pt x="793356" y="1356093"/>
                  </a:lnTo>
                  <a:lnTo>
                    <a:pt x="794829" y="1363687"/>
                  </a:lnTo>
                  <a:lnTo>
                    <a:pt x="794829" y="1203693"/>
                  </a:lnTo>
                  <a:lnTo>
                    <a:pt x="794181" y="1207033"/>
                  </a:lnTo>
                  <a:lnTo>
                    <a:pt x="794181" y="1322730"/>
                  </a:lnTo>
                  <a:lnTo>
                    <a:pt x="792264" y="1325283"/>
                  </a:lnTo>
                  <a:lnTo>
                    <a:pt x="758990" y="1325283"/>
                  </a:lnTo>
                  <a:lnTo>
                    <a:pt x="757707" y="1322730"/>
                  </a:lnTo>
                  <a:lnTo>
                    <a:pt x="758990" y="1320812"/>
                  </a:lnTo>
                  <a:lnTo>
                    <a:pt x="774344" y="1290091"/>
                  </a:lnTo>
                  <a:lnTo>
                    <a:pt x="777544" y="1290091"/>
                  </a:lnTo>
                  <a:lnTo>
                    <a:pt x="792911" y="1320812"/>
                  </a:lnTo>
                  <a:lnTo>
                    <a:pt x="794181" y="1322730"/>
                  </a:lnTo>
                  <a:lnTo>
                    <a:pt x="794181" y="1207033"/>
                  </a:lnTo>
                  <a:lnTo>
                    <a:pt x="793356" y="1211287"/>
                  </a:lnTo>
                  <a:lnTo>
                    <a:pt x="789305" y="1217383"/>
                  </a:lnTo>
                  <a:lnTo>
                    <a:pt x="783221" y="1221422"/>
                  </a:lnTo>
                  <a:lnTo>
                    <a:pt x="775627" y="1222895"/>
                  </a:lnTo>
                  <a:lnTo>
                    <a:pt x="768032" y="1221422"/>
                  </a:lnTo>
                  <a:lnTo>
                    <a:pt x="761949" y="1217383"/>
                  </a:lnTo>
                  <a:lnTo>
                    <a:pt x="757897" y="1211287"/>
                  </a:lnTo>
                  <a:lnTo>
                    <a:pt x="756424" y="1203693"/>
                  </a:lnTo>
                  <a:lnTo>
                    <a:pt x="757897" y="1196111"/>
                  </a:lnTo>
                  <a:lnTo>
                    <a:pt x="761949" y="1190015"/>
                  </a:lnTo>
                  <a:lnTo>
                    <a:pt x="768032" y="1185976"/>
                  </a:lnTo>
                  <a:lnTo>
                    <a:pt x="775627" y="1184503"/>
                  </a:lnTo>
                  <a:lnTo>
                    <a:pt x="783221" y="1185976"/>
                  </a:lnTo>
                  <a:lnTo>
                    <a:pt x="789305" y="1190015"/>
                  </a:lnTo>
                  <a:lnTo>
                    <a:pt x="793356" y="1196111"/>
                  </a:lnTo>
                  <a:lnTo>
                    <a:pt x="794829" y="1203693"/>
                  </a:lnTo>
                  <a:lnTo>
                    <a:pt x="794829" y="1139710"/>
                  </a:lnTo>
                  <a:lnTo>
                    <a:pt x="793356" y="1147292"/>
                  </a:lnTo>
                  <a:lnTo>
                    <a:pt x="789305" y="1153388"/>
                  </a:lnTo>
                  <a:lnTo>
                    <a:pt x="783221" y="1157427"/>
                  </a:lnTo>
                  <a:lnTo>
                    <a:pt x="775627" y="1158900"/>
                  </a:lnTo>
                  <a:lnTo>
                    <a:pt x="768032" y="1157427"/>
                  </a:lnTo>
                  <a:lnTo>
                    <a:pt x="761949" y="1153388"/>
                  </a:lnTo>
                  <a:lnTo>
                    <a:pt x="757897" y="1147292"/>
                  </a:lnTo>
                  <a:lnTo>
                    <a:pt x="756424" y="1139710"/>
                  </a:lnTo>
                  <a:lnTo>
                    <a:pt x="757897" y="1132116"/>
                  </a:lnTo>
                  <a:lnTo>
                    <a:pt x="761949" y="1126020"/>
                  </a:lnTo>
                  <a:lnTo>
                    <a:pt x="768032" y="1121981"/>
                  </a:lnTo>
                  <a:lnTo>
                    <a:pt x="775627" y="1120508"/>
                  </a:lnTo>
                  <a:lnTo>
                    <a:pt x="783221" y="1121981"/>
                  </a:lnTo>
                  <a:lnTo>
                    <a:pt x="789305" y="1126020"/>
                  </a:lnTo>
                  <a:lnTo>
                    <a:pt x="793356" y="1132116"/>
                  </a:lnTo>
                  <a:lnTo>
                    <a:pt x="794829" y="1139710"/>
                  </a:lnTo>
                  <a:lnTo>
                    <a:pt x="794829" y="1075715"/>
                  </a:lnTo>
                  <a:lnTo>
                    <a:pt x="793356" y="1083297"/>
                  </a:lnTo>
                  <a:lnTo>
                    <a:pt x="789305" y="1089393"/>
                  </a:lnTo>
                  <a:lnTo>
                    <a:pt x="783221" y="1093444"/>
                  </a:lnTo>
                  <a:lnTo>
                    <a:pt x="775627" y="1094905"/>
                  </a:lnTo>
                  <a:lnTo>
                    <a:pt x="768032" y="1093444"/>
                  </a:lnTo>
                  <a:lnTo>
                    <a:pt x="761949" y="1089393"/>
                  </a:lnTo>
                  <a:lnTo>
                    <a:pt x="757897" y="1083297"/>
                  </a:lnTo>
                  <a:lnTo>
                    <a:pt x="756424" y="1075715"/>
                  </a:lnTo>
                  <a:lnTo>
                    <a:pt x="757897" y="1068120"/>
                  </a:lnTo>
                  <a:lnTo>
                    <a:pt x="761949" y="1062037"/>
                  </a:lnTo>
                  <a:lnTo>
                    <a:pt x="768032" y="1057986"/>
                  </a:lnTo>
                  <a:lnTo>
                    <a:pt x="775627" y="1056513"/>
                  </a:lnTo>
                  <a:lnTo>
                    <a:pt x="783221" y="1057986"/>
                  </a:lnTo>
                  <a:lnTo>
                    <a:pt x="789305" y="1062037"/>
                  </a:lnTo>
                  <a:lnTo>
                    <a:pt x="793356" y="1068120"/>
                  </a:lnTo>
                  <a:lnTo>
                    <a:pt x="794829" y="1075715"/>
                  </a:lnTo>
                  <a:lnTo>
                    <a:pt x="794829" y="954125"/>
                  </a:lnTo>
                  <a:lnTo>
                    <a:pt x="737235" y="954125"/>
                  </a:lnTo>
                  <a:lnTo>
                    <a:pt x="737235" y="1347050"/>
                  </a:lnTo>
                  <a:lnTo>
                    <a:pt x="737235" y="1380324"/>
                  </a:lnTo>
                  <a:lnTo>
                    <a:pt x="734669" y="1381607"/>
                  </a:lnTo>
                  <a:lnTo>
                    <a:pt x="732751" y="1380324"/>
                  </a:lnTo>
                  <a:lnTo>
                    <a:pt x="702043" y="1364957"/>
                  </a:lnTo>
                  <a:lnTo>
                    <a:pt x="702043" y="1361770"/>
                  </a:lnTo>
                  <a:lnTo>
                    <a:pt x="732751" y="1346403"/>
                  </a:lnTo>
                  <a:lnTo>
                    <a:pt x="734669" y="1345120"/>
                  </a:lnTo>
                  <a:lnTo>
                    <a:pt x="737235" y="1347050"/>
                  </a:lnTo>
                  <a:lnTo>
                    <a:pt x="737235" y="954125"/>
                  </a:lnTo>
                  <a:lnTo>
                    <a:pt x="730834" y="954125"/>
                  </a:lnTo>
                  <a:lnTo>
                    <a:pt x="730834" y="1075715"/>
                  </a:lnTo>
                  <a:lnTo>
                    <a:pt x="730834" y="1139710"/>
                  </a:lnTo>
                  <a:lnTo>
                    <a:pt x="730834" y="1203693"/>
                  </a:lnTo>
                  <a:lnTo>
                    <a:pt x="729361" y="1211287"/>
                  </a:lnTo>
                  <a:lnTo>
                    <a:pt x="725309" y="1217383"/>
                  </a:lnTo>
                  <a:lnTo>
                    <a:pt x="719226" y="1221422"/>
                  </a:lnTo>
                  <a:lnTo>
                    <a:pt x="711631" y="1222895"/>
                  </a:lnTo>
                  <a:lnTo>
                    <a:pt x="704049" y="1221422"/>
                  </a:lnTo>
                  <a:lnTo>
                    <a:pt x="697953" y="1217383"/>
                  </a:lnTo>
                  <a:lnTo>
                    <a:pt x="693902" y="1211287"/>
                  </a:lnTo>
                  <a:lnTo>
                    <a:pt x="692442" y="1203693"/>
                  </a:lnTo>
                  <a:lnTo>
                    <a:pt x="693902" y="1196111"/>
                  </a:lnTo>
                  <a:lnTo>
                    <a:pt x="730834" y="1203693"/>
                  </a:lnTo>
                  <a:lnTo>
                    <a:pt x="730834" y="1139710"/>
                  </a:lnTo>
                  <a:lnTo>
                    <a:pt x="729361" y="1147292"/>
                  </a:lnTo>
                  <a:lnTo>
                    <a:pt x="725309" y="1153388"/>
                  </a:lnTo>
                  <a:lnTo>
                    <a:pt x="719226" y="1157427"/>
                  </a:lnTo>
                  <a:lnTo>
                    <a:pt x="711631" y="1158900"/>
                  </a:lnTo>
                  <a:lnTo>
                    <a:pt x="704049" y="1157427"/>
                  </a:lnTo>
                  <a:lnTo>
                    <a:pt x="697953" y="1153388"/>
                  </a:lnTo>
                  <a:lnTo>
                    <a:pt x="693902" y="1147292"/>
                  </a:lnTo>
                  <a:lnTo>
                    <a:pt x="692442" y="1139710"/>
                  </a:lnTo>
                  <a:lnTo>
                    <a:pt x="693902" y="1132116"/>
                  </a:lnTo>
                  <a:lnTo>
                    <a:pt x="697953" y="1126020"/>
                  </a:lnTo>
                  <a:lnTo>
                    <a:pt x="704049" y="1121981"/>
                  </a:lnTo>
                  <a:lnTo>
                    <a:pt x="711631" y="1120508"/>
                  </a:lnTo>
                  <a:lnTo>
                    <a:pt x="719226" y="1121981"/>
                  </a:lnTo>
                  <a:lnTo>
                    <a:pt x="725309" y="1126020"/>
                  </a:lnTo>
                  <a:lnTo>
                    <a:pt x="729361" y="1132116"/>
                  </a:lnTo>
                  <a:lnTo>
                    <a:pt x="730834" y="1139710"/>
                  </a:lnTo>
                  <a:lnTo>
                    <a:pt x="730834" y="1075715"/>
                  </a:lnTo>
                  <a:lnTo>
                    <a:pt x="729361" y="1083297"/>
                  </a:lnTo>
                  <a:lnTo>
                    <a:pt x="725309" y="1089393"/>
                  </a:lnTo>
                  <a:lnTo>
                    <a:pt x="719226" y="1093444"/>
                  </a:lnTo>
                  <a:lnTo>
                    <a:pt x="711631" y="1094905"/>
                  </a:lnTo>
                  <a:lnTo>
                    <a:pt x="704049" y="1093444"/>
                  </a:lnTo>
                  <a:lnTo>
                    <a:pt x="697953" y="1089393"/>
                  </a:lnTo>
                  <a:lnTo>
                    <a:pt x="693902" y="1083297"/>
                  </a:lnTo>
                  <a:lnTo>
                    <a:pt x="692442" y="1075715"/>
                  </a:lnTo>
                  <a:lnTo>
                    <a:pt x="693902" y="1068120"/>
                  </a:lnTo>
                  <a:lnTo>
                    <a:pt x="697953" y="1062037"/>
                  </a:lnTo>
                  <a:lnTo>
                    <a:pt x="704049" y="1057986"/>
                  </a:lnTo>
                  <a:lnTo>
                    <a:pt x="711631" y="1056513"/>
                  </a:lnTo>
                  <a:lnTo>
                    <a:pt x="719226" y="1057986"/>
                  </a:lnTo>
                  <a:lnTo>
                    <a:pt x="725309" y="1062037"/>
                  </a:lnTo>
                  <a:lnTo>
                    <a:pt x="729361" y="1068120"/>
                  </a:lnTo>
                  <a:lnTo>
                    <a:pt x="730834" y="1075715"/>
                  </a:lnTo>
                  <a:lnTo>
                    <a:pt x="730834" y="954125"/>
                  </a:lnTo>
                  <a:lnTo>
                    <a:pt x="679640" y="954125"/>
                  </a:lnTo>
                  <a:lnTo>
                    <a:pt x="669696" y="956144"/>
                  </a:lnTo>
                  <a:lnTo>
                    <a:pt x="661568" y="961644"/>
                  </a:lnTo>
                  <a:lnTo>
                    <a:pt x="656069" y="969784"/>
                  </a:lnTo>
                  <a:lnTo>
                    <a:pt x="654037" y="979716"/>
                  </a:lnTo>
                  <a:lnTo>
                    <a:pt x="654037" y="1491678"/>
                  </a:lnTo>
                  <a:lnTo>
                    <a:pt x="656069" y="1501609"/>
                  </a:lnTo>
                  <a:lnTo>
                    <a:pt x="661568" y="1509750"/>
                  </a:lnTo>
                  <a:lnTo>
                    <a:pt x="669696" y="1515249"/>
                  </a:lnTo>
                  <a:lnTo>
                    <a:pt x="679640" y="1517269"/>
                  </a:lnTo>
                  <a:lnTo>
                    <a:pt x="871613" y="1517269"/>
                  </a:lnTo>
                  <a:lnTo>
                    <a:pt x="881557" y="1515249"/>
                  </a:lnTo>
                  <a:lnTo>
                    <a:pt x="889698" y="1509750"/>
                  </a:lnTo>
                  <a:lnTo>
                    <a:pt x="895197" y="1501609"/>
                  </a:lnTo>
                  <a:lnTo>
                    <a:pt x="897216" y="1491678"/>
                  </a:lnTo>
                  <a:lnTo>
                    <a:pt x="897216" y="1437271"/>
                  </a:lnTo>
                  <a:lnTo>
                    <a:pt x="897216" y="1402080"/>
                  </a:lnTo>
                  <a:lnTo>
                    <a:pt x="897216" y="1056513"/>
                  </a:lnTo>
                  <a:lnTo>
                    <a:pt x="897216" y="979716"/>
                  </a:lnTo>
                  <a:close/>
                </a:path>
                <a:path w="2213610" h="1555750">
                  <a:moveTo>
                    <a:pt x="2213356" y="1266050"/>
                  </a:moveTo>
                  <a:lnTo>
                    <a:pt x="2213013" y="1263510"/>
                  </a:lnTo>
                  <a:lnTo>
                    <a:pt x="2212492" y="1259700"/>
                  </a:lnTo>
                  <a:lnTo>
                    <a:pt x="2210244" y="1243190"/>
                  </a:lnTo>
                  <a:lnTo>
                    <a:pt x="2200186" y="1225410"/>
                  </a:lnTo>
                  <a:lnTo>
                    <a:pt x="2198027" y="1221600"/>
                  </a:lnTo>
                  <a:lnTo>
                    <a:pt x="2186965" y="1213980"/>
                  </a:lnTo>
                  <a:lnTo>
                    <a:pt x="2184565" y="1212684"/>
                  </a:lnTo>
                  <a:lnTo>
                    <a:pt x="2184565" y="1277480"/>
                  </a:lnTo>
                  <a:lnTo>
                    <a:pt x="2184565" y="1293990"/>
                  </a:lnTo>
                  <a:lnTo>
                    <a:pt x="2114994" y="1293990"/>
                  </a:lnTo>
                  <a:lnTo>
                    <a:pt x="2114994" y="1277480"/>
                  </a:lnTo>
                  <a:lnTo>
                    <a:pt x="2116493" y="1274940"/>
                  </a:lnTo>
                  <a:lnTo>
                    <a:pt x="2118741" y="1273670"/>
                  </a:lnTo>
                  <a:lnTo>
                    <a:pt x="2123973" y="1269860"/>
                  </a:lnTo>
                  <a:lnTo>
                    <a:pt x="2135936" y="1264780"/>
                  </a:lnTo>
                  <a:lnTo>
                    <a:pt x="2140432" y="1263510"/>
                  </a:lnTo>
                  <a:lnTo>
                    <a:pt x="2159876" y="1263510"/>
                  </a:lnTo>
                  <a:lnTo>
                    <a:pt x="2164372" y="1264780"/>
                  </a:lnTo>
                  <a:lnTo>
                    <a:pt x="2170353" y="1267320"/>
                  </a:lnTo>
                  <a:lnTo>
                    <a:pt x="2175586" y="1269860"/>
                  </a:lnTo>
                  <a:lnTo>
                    <a:pt x="2180818" y="1273670"/>
                  </a:lnTo>
                  <a:lnTo>
                    <a:pt x="2183066" y="1274940"/>
                  </a:lnTo>
                  <a:lnTo>
                    <a:pt x="2184565" y="1277480"/>
                  </a:lnTo>
                  <a:lnTo>
                    <a:pt x="2184565" y="1212684"/>
                  </a:lnTo>
                  <a:lnTo>
                    <a:pt x="2175218" y="1207630"/>
                  </a:lnTo>
                  <a:lnTo>
                    <a:pt x="2167356" y="1205204"/>
                  </a:lnTo>
                  <a:lnTo>
                    <a:pt x="2167356" y="1231760"/>
                  </a:lnTo>
                  <a:lnTo>
                    <a:pt x="2167356" y="1252080"/>
                  </a:lnTo>
                  <a:lnTo>
                    <a:pt x="2159876" y="1259700"/>
                  </a:lnTo>
                  <a:lnTo>
                    <a:pt x="2140432" y="1259700"/>
                  </a:lnTo>
                  <a:lnTo>
                    <a:pt x="2132952" y="1252080"/>
                  </a:lnTo>
                  <a:lnTo>
                    <a:pt x="2132952" y="1231760"/>
                  </a:lnTo>
                  <a:lnTo>
                    <a:pt x="2140432" y="1225410"/>
                  </a:lnTo>
                  <a:lnTo>
                    <a:pt x="2159876" y="1225410"/>
                  </a:lnTo>
                  <a:lnTo>
                    <a:pt x="2167356" y="1231760"/>
                  </a:lnTo>
                  <a:lnTo>
                    <a:pt x="2167356" y="1205204"/>
                  </a:lnTo>
                  <a:lnTo>
                    <a:pt x="2162899" y="1203820"/>
                  </a:lnTo>
                  <a:lnTo>
                    <a:pt x="2150148" y="1202550"/>
                  </a:lnTo>
                  <a:lnTo>
                    <a:pt x="2143417" y="1202550"/>
                  </a:lnTo>
                  <a:lnTo>
                    <a:pt x="2128240" y="1161910"/>
                  </a:lnTo>
                  <a:lnTo>
                    <a:pt x="2126818" y="1158100"/>
                  </a:lnTo>
                  <a:lnTo>
                    <a:pt x="2123973" y="1150480"/>
                  </a:lnTo>
                  <a:lnTo>
                    <a:pt x="2151989" y="1126350"/>
                  </a:lnTo>
                  <a:lnTo>
                    <a:pt x="2156307" y="1117460"/>
                  </a:lnTo>
                  <a:lnTo>
                    <a:pt x="2168017" y="1093330"/>
                  </a:lnTo>
                  <a:lnTo>
                    <a:pt x="2169820" y="1071740"/>
                  </a:lnTo>
                  <a:lnTo>
                    <a:pt x="2170138" y="1067930"/>
                  </a:lnTo>
                  <a:lnTo>
                    <a:pt x="2170455" y="1064120"/>
                  </a:lnTo>
                  <a:lnTo>
                    <a:pt x="2159876" y="1023480"/>
                  </a:lnTo>
                  <a:lnTo>
                    <a:pt x="2129955" y="991590"/>
                  </a:lnTo>
                  <a:lnTo>
                    <a:pt x="2129955" y="1093330"/>
                  </a:lnTo>
                  <a:lnTo>
                    <a:pt x="2129955" y="1117460"/>
                  </a:lnTo>
                  <a:lnTo>
                    <a:pt x="2116493" y="1117460"/>
                  </a:lnTo>
                  <a:lnTo>
                    <a:pt x="2116493" y="1213980"/>
                  </a:lnTo>
                  <a:lnTo>
                    <a:pt x="2104605" y="1224140"/>
                  </a:lnTo>
                  <a:lnTo>
                    <a:pt x="2096020" y="1235570"/>
                  </a:lnTo>
                  <a:lnTo>
                    <a:pt x="2090940" y="1249540"/>
                  </a:lnTo>
                  <a:lnTo>
                    <a:pt x="2089569" y="1263510"/>
                  </a:lnTo>
                  <a:lnTo>
                    <a:pt x="2089569" y="1268590"/>
                  </a:lnTo>
                  <a:lnTo>
                    <a:pt x="2090318" y="1272400"/>
                  </a:lnTo>
                  <a:lnTo>
                    <a:pt x="2091817" y="1277480"/>
                  </a:lnTo>
                  <a:lnTo>
                    <a:pt x="2022995" y="1313040"/>
                  </a:lnTo>
                  <a:lnTo>
                    <a:pt x="2016023" y="1301610"/>
                  </a:lnTo>
                  <a:lnTo>
                    <a:pt x="2011324" y="1295260"/>
                  </a:lnTo>
                  <a:lnTo>
                    <a:pt x="2007565" y="1290180"/>
                  </a:lnTo>
                  <a:lnTo>
                    <a:pt x="1997862" y="1281290"/>
                  </a:lnTo>
                  <a:lnTo>
                    <a:pt x="1987092" y="1272400"/>
                  </a:lnTo>
                  <a:lnTo>
                    <a:pt x="1994585" y="1258430"/>
                  </a:lnTo>
                  <a:lnTo>
                    <a:pt x="2048433" y="1158100"/>
                  </a:lnTo>
                  <a:lnTo>
                    <a:pt x="2055850" y="1160640"/>
                  </a:lnTo>
                  <a:lnTo>
                    <a:pt x="2071255" y="1163180"/>
                  </a:lnTo>
                  <a:lnTo>
                    <a:pt x="2085086" y="1163180"/>
                  </a:lnTo>
                  <a:lnTo>
                    <a:pt x="2097049" y="1161910"/>
                  </a:lnTo>
                  <a:lnTo>
                    <a:pt x="2116493" y="1213980"/>
                  </a:lnTo>
                  <a:lnTo>
                    <a:pt x="2116493" y="1117460"/>
                  </a:lnTo>
                  <a:lnTo>
                    <a:pt x="2025243" y="1117460"/>
                  </a:lnTo>
                  <a:lnTo>
                    <a:pt x="2025243" y="1093330"/>
                  </a:lnTo>
                  <a:lnTo>
                    <a:pt x="2027491" y="1088250"/>
                  </a:lnTo>
                  <a:lnTo>
                    <a:pt x="2030476" y="1086980"/>
                  </a:lnTo>
                  <a:lnTo>
                    <a:pt x="2036343" y="1083170"/>
                  </a:lnTo>
                  <a:lnTo>
                    <a:pt x="2042629" y="1079360"/>
                  </a:lnTo>
                  <a:lnTo>
                    <a:pt x="2062645" y="1071740"/>
                  </a:lnTo>
                  <a:lnTo>
                    <a:pt x="2085086" y="1071740"/>
                  </a:lnTo>
                  <a:lnTo>
                    <a:pt x="2124722" y="1086980"/>
                  </a:lnTo>
                  <a:lnTo>
                    <a:pt x="2129955" y="1093330"/>
                  </a:lnTo>
                  <a:lnTo>
                    <a:pt x="2129955" y="991590"/>
                  </a:lnTo>
                  <a:lnTo>
                    <a:pt x="2104529" y="979487"/>
                  </a:lnTo>
                  <a:lnTo>
                    <a:pt x="2104529" y="1037450"/>
                  </a:lnTo>
                  <a:lnTo>
                    <a:pt x="2102434" y="1047610"/>
                  </a:lnTo>
                  <a:lnTo>
                    <a:pt x="2096770" y="1056500"/>
                  </a:lnTo>
                  <a:lnTo>
                    <a:pt x="2088438" y="1061580"/>
                  </a:lnTo>
                  <a:lnTo>
                    <a:pt x="2078342" y="1064120"/>
                  </a:lnTo>
                  <a:lnTo>
                    <a:pt x="2068258" y="1061580"/>
                  </a:lnTo>
                  <a:lnTo>
                    <a:pt x="2059927" y="1056500"/>
                  </a:lnTo>
                  <a:lnTo>
                    <a:pt x="2054263" y="1047610"/>
                  </a:lnTo>
                  <a:lnTo>
                    <a:pt x="2053996" y="1046340"/>
                  </a:lnTo>
                  <a:lnTo>
                    <a:pt x="2053475" y="1043800"/>
                  </a:lnTo>
                  <a:lnTo>
                    <a:pt x="2052167" y="1037450"/>
                  </a:lnTo>
                  <a:lnTo>
                    <a:pt x="2054161" y="1027290"/>
                  </a:lnTo>
                  <a:lnTo>
                    <a:pt x="2059647" y="1019670"/>
                  </a:lnTo>
                  <a:lnTo>
                    <a:pt x="2067941" y="1013320"/>
                  </a:lnTo>
                  <a:lnTo>
                    <a:pt x="2078342" y="1012050"/>
                  </a:lnTo>
                  <a:lnTo>
                    <a:pt x="2088438" y="1013320"/>
                  </a:lnTo>
                  <a:lnTo>
                    <a:pt x="2096770" y="1019670"/>
                  </a:lnTo>
                  <a:lnTo>
                    <a:pt x="2102434" y="1027290"/>
                  </a:lnTo>
                  <a:lnTo>
                    <a:pt x="2104529" y="1037450"/>
                  </a:lnTo>
                  <a:lnTo>
                    <a:pt x="2104529" y="979487"/>
                  </a:lnTo>
                  <a:lnTo>
                    <a:pt x="2103589" y="979030"/>
                  </a:lnTo>
                  <a:lnTo>
                    <a:pt x="2067941" y="976490"/>
                  </a:lnTo>
                  <a:lnTo>
                    <a:pt x="2032723" y="986650"/>
                  </a:lnTo>
                  <a:lnTo>
                    <a:pt x="2020747" y="995667"/>
                  </a:lnTo>
                  <a:lnTo>
                    <a:pt x="2020747" y="1144130"/>
                  </a:lnTo>
                  <a:lnTo>
                    <a:pt x="1984108" y="1212418"/>
                  </a:lnTo>
                  <a:lnTo>
                    <a:pt x="1984108" y="1395590"/>
                  </a:lnTo>
                  <a:lnTo>
                    <a:pt x="1984108" y="1400670"/>
                  </a:lnTo>
                  <a:lnTo>
                    <a:pt x="1983359" y="1424800"/>
                  </a:lnTo>
                  <a:lnTo>
                    <a:pt x="1853958" y="1424800"/>
                  </a:lnTo>
                  <a:lnTo>
                    <a:pt x="1853958" y="1395590"/>
                  </a:lnTo>
                  <a:lnTo>
                    <a:pt x="1856193" y="1390510"/>
                  </a:lnTo>
                  <a:lnTo>
                    <a:pt x="1860689" y="1387970"/>
                  </a:lnTo>
                  <a:lnTo>
                    <a:pt x="1868119" y="1382890"/>
                  </a:lnTo>
                  <a:lnTo>
                    <a:pt x="1875828" y="1379080"/>
                  </a:lnTo>
                  <a:lnTo>
                    <a:pt x="1883829" y="1375270"/>
                  </a:lnTo>
                  <a:lnTo>
                    <a:pt x="1892096" y="1372730"/>
                  </a:lnTo>
                  <a:lnTo>
                    <a:pt x="1898827" y="1370190"/>
                  </a:lnTo>
                  <a:lnTo>
                    <a:pt x="1905558" y="1368920"/>
                  </a:lnTo>
                  <a:lnTo>
                    <a:pt x="1932495" y="1368920"/>
                  </a:lnTo>
                  <a:lnTo>
                    <a:pt x="1939226" y="1370190"/>
                  </a:lnTo>
                  <a:lnTo>
                    <a:pt x="1945957" y="1372730"/>
                  </a:lnTo>
                  <a:lnTo>
                    <a:pt x="1962505" y="1377810"/>
                  </a:lnTo>
                  <a:lnTo>
                    <a:pt x="1970252" y="1382890"/>
                  </a:lnTo>
                  <a:lnTo>
                    <a:pt x="1977364" y="1387970"/>
                  </a:lnTo>
                  <a:lnTo>
                    <a:pt x="1981111" y="1390510"/>
                  </a:lnTo>
                  <a:lnTo>
                    <a:pt x="1984108" y="1395590"/>
                  </a:lnTo>
                  <a:lnTo>
                    <a:pt x="1984108" y="1212418"/>
                  </a:lnTo>
                  <a:lnTo>
                    <a:pt x="1959419" y="1258430"/>
                  </a:lnTo>
                  <a:lnTo>
                    <a:pt x="1951189" y="1256753"/>
                  </a:lnTo>
                  <a:lnTo>
                    <a:pt x="1951189" y="1327010"/>
                  </a:lnTo>
                  <a:lnTo>
                    <a:pt x="1948573" y="1339710"/>
                  </a:lnTo>
                  <a:lnTo>
                    <a:pt x="1941461" y="1349870"/>
                  </a:lnTo>
                  <a:lnTo>
                    <a:pt x="1930996" y="1357490"/>
                  </a:lnTo>
                  <a:lnTo>
                    <a:pt x="1918284" y="1360030"/>
                  </a:lnTo>
                  <a:lnTo>
                    <a:pt x="1905685" y="1357490"/>
                  </a:lnTo>
                  <a:lnTo>
                    <a:pt x="1895462" y="1349870"/>
                  </a:lnTo>
                  <a:lnTo>
                    <a:pt x="1888617" y="1339710"/>
                  </a:lnTo>
                  <a:lnTo>
                    <a:pt x="1886115" y="1327010"/>
                  </a:lnTo>
                  <a:lnTo>
                    <a:pt x="1888617" y="1314310"/>
                  </a:lnTo>
                  <a:lnTo>
                    <a:pt x="1895462" y="1304150"/>
                  </a:lnTo>
                  <a:lnTo>
                    <a:pt x="1903641" y="1299070"/>
                  </a:lnTo>
                  <a:lnTo>
                    <a:pt x="1905685" y="1297800"/>
                  </a:lnTo>
                  <a:lnTo>
                    <a:pt x="1918284" y="1295260"/>
                  </a:lnTo>
                  <a:lnTo>
                    <a:pt x="1919033" y="1295260"/>
                  </a:lnTo>
                  <a:lnTo>
                    <a:pt x="1931631" y="1297800"/>
                  </a:lnTo>
                  <a:lnTo>
                    <a:pt x="1941842" y="1304150"/>
                  </a:lnTo>
                  <a:lnTo>
                    <a:pt x="1948688" y="1314310"/>
                  </a:lnTo>
                  <a:lnTo>
                    <a:pt x="1951189" y="1327010"/>
                  </a:lnTo>
                  <a:lnTo>
                    <a:pt x="1951189" y="1256753"/>
                  </a:lnTo>
                  <a:lnTo>
                    <a:pt x="1922068" y="1250810"/>
                  </a:lnTo>
                  <a:lnTo>
                    <a:pt x="1884997" y="1255890"/>
                  </a:lnTo>
                  <a:lnTo>
                    <a:pt x="1851291" y="1272400"/>
                  </a:lnTo>
                  <a:lnTo>
                    <a:pt x="1824037" y="1299070"/>
                  </a:lnTo>
                  <a:lnTo>
                    <a:pt x="1815807" y="1294828"/>
                  </a:lnTo>
                  <a:lnTo>
                    <a:pt x="1815807" y="1419720"/>
                  </a:lnTo>
                  <a:lnTo>
                    <a:pt x="1750733" y="1452740"/>
                  </a:lnTo>
                  <a:lnTo>
                    <a:pt x="1743252" y="1445564"/>
                  </a:lnTo>
                  <a:lnTo>
                    <a:pt x="1743252" y="1509890"/>
                  </a:lnTo>
                  <a:lnTo>
                    <a:pt x="1743252" y="1525130"/>
                  </a:lnTo>
                  <a:lnTo>
                    <a:pt x="1673694" y="1525130"/>
                  </a:lnTo>
                  <a:lnTo>
                    <a:pt x="1673694" y="1508620"/>
                  </a:lnTo>
                  <a:lnTo>
                    <a:pt x="1675180" y="1507350"/>
                  </a:lnTo>
                  <a:lnTo>
                    <a:pt x="1677428" y="1504810"/>
                  </a:lnTo>
                  <a:lnTo>
                    <a:pt x="1682661" y="1501000"/>
                  </a:lnTo>
                  <a:lnTo>
                    <a:pt x="1688655" y="1498460"/>
                  </a:lnTo>
                  <a:lnTo>
                    <a:pt x="1694637" y="1497190"/>
                  </a:lnTo>
                  <a:lnTo>
                    <a:pt x="1699120" y="1495920"/>
                  </a:lnTo>
                  <a:lnTo>
                    <a:pt x="1704352" y="1494650"/>
                  </a:lnTo>
                  <a:lnTo>
                    <a:pt x="1713331" y="1494650"/>
                  </a:lnTo>
                  <a:lnTo>
                    <a:pt x="1718564" y="1495920"/>
                  </a:lnTo>
                  <a:lnTo>
                    <a:pt x="1723059" y="1497190"/>
                  </a:lnTo>
                  <a:lnTo>
                    <a:pt x="1729041" y="1498460"/>
                  </a:lnTo>
                  <a:lnTo>
                    <a:pt x="1734273" y="1501000"/>
                  </a:lnTo>
                  <a:lnTo>
                    <a:pt x="1739506" y="1504810"/>
                  </a:lnTo>
                  <a:lnTo>
                    <a:pt x="1741754" y="1507350"/>
                  </a:lnTo>
                  <a:lnTo>
                    <a:pt x="1743252" y="1509890"/>
                  </a:lnTo>
                  <a:lnTo>
                    <a:pt x="1743252" y="1445564"/>
                  </a:lnTo>
                  <a:lnTo>
                    <a:pt x="1742795" y="1445120"/>
                  </a:lnTo>
                  <a:lnTo>
                    <a:pt x="1733804" y="1440040"/>
                  </a:lnTo>
                  <a:lnTo>
                    <a:pt x="1725295" y="1437855"/>
                  </a:lnTo>
                  <a:lnTo>
                    <a:pt x="1725295" y="1462900"/>
                  </a:lnTo>
                  <a:lnTo>
                    <a:pt x="1725295" y="1483220"/>
                  </a:lnTo>
                  <a:lnTo>
                    <a:pt x="1717814" y="1490840"/>
                  </a:lnTo>
                  <a:lnTo>
                    <a:pt x="1708099" y="1490840"/>
                  </a:lnTo>
                  <a:lnTo>
                    <a:pt x="1701723" y="1489570"/>
                  </a:lnTo>
                  <a:lnTo>
                    <a:pt x="1696415" y="1485760"/>
                  </a:lnTo>
                  <a:lnTo>
                    <a:pt x="1692630" y="1480680"/>
                  </a:lnTo>
                  <a:lnTo>
                    <a:pt x="1690890" y="1473060"/>
                  </a:lnTo>
                  <a:lnTo>
                    <a:pt x="1690890" y="1462900"/>
                  </a:lnTo>
                  <a:lnTo>
                    <a:pt x="1698371" y="1456550"/>
                  </a:lnTo>
                  <a:lnTo>
                    <a:pt x="1717814" y="1456550"/>
                  </a:lnTo>
                  <a:lnTo>
                    <a:pt x="1725295" y="1462900"/>
                  </a:lnTo>
                  <a:lnTo>
                    <a:pt x="1725295" y="1437855"/>
                  </a:lnTo>
                  <a:lnTo>
                    <a:pt x="1714080" y="1434960"/>
                  </a:lnTo>
                  <a:lnTo>
                    <a:pt x="1695386" y="1323200"/>
                  </a:lnTo>
                  <a:lnTo>
                    <a:pt x="1708391" y="1316850"/>
                  </a:lnTo>
                  <a:lnTo>
                    <a:pt x="1720342" y="1310500"/>
                  </a:lnTo>
                  <a:lnTo>
                    <a:pt x="1731035" y="1301610"/>
                  </a:lnTo>
                  <a:lnTo>
                    <a:pt x="1740255" y="1290180"/>
                  </a:lnTo>
                  <a:lnTo>
                    <a:pt x="1809826" y="1327010"/>
                  </a:lnTo>
                  <a:lnTo>
                    <a:pt x="1803920" y="1349870"/>
                  </a:lnTo>
                  <a:lnTo>
                    <a:pt x="1802993" y="1374000"/>
                  </a:lnTo>
                  <a:lnTo>
                    <a:pt x="1806981" y="1396860"/>
                  </a:lnTo>
                  <a:lnTo>
                    <a:pt x="1815807" y="1419720"/>
                  </a:lnTo>
                  <a:lnTo>
                    <a:pt x="1815807" y="1294828"/>
                  </a:lnTo>
                  <a:lnTo>
                    <a:pt x="1806829" y="1290180"/>
                  </a:lnTo>
                  <a:lnTo>
                    <a:pt x="1792084" y="1282560"/>
                  </a:lnTo>
                  <a:lnTo>
                    <a:pt x="1755216" y="1263510"/>
                  </a:lnTo>
                  <a:lnTo>
                    <a:pt x="1757184" y="1255890"/>
                  </a:lnTo>
                  <a:lnTo>
                    <a:pt x="1758581" y="1249540"/>
                  </a:lnTo>
                  <a:lnTo>
                    <a:pt x="1759432" y="1241920"/>
                  </a:lnTo>
                  <a:lnTo>
                    <a:pt x="1759661" y="1235570"/>
                  </a:lnTo>
                  <a:lnTo>
                    <a:pt x="1759610" y="1233030"/>
                  </a:lnTo>
                  <a:lnTo>
                    <a:pt x="1749920" y="1192390"/>
                  </a:lnTo>
                  <a:lnTo>
                    <a:pt x="1742503" y="1179690"/>
                  </a:lnTo>
                  <a:lnTo>
                    <a:pt x="1746427" y="1175880"/>
                  </a:lnTo>
                  <a:lnTo>
                    <a:pt x="1764753" y="1158100"/>
                  </a:lnTo>
                  <a:lnTo>
                    <a:pt x="1826272" y="1098410"/>
                  </a:lnTo>
                  <a:lnTo>
                    <a:pt x="1848827" y="1106030"/>
                  </a:lnTo>
                  <a:lnTo>
                    <a:pt x="1871992" y="1106030"/>
                  </a:lnTo>
                  <a:lnTo>
                    <a:pt x="1887804" y="1098410"/>
                  </a:lnTo>
                  <a:lnTo>
                    <a:pt x="1893074" y="1095870"/>
                  </a:lnTo>
                  <a:lnTo>
                    <a:pt x="1909305" y="1079360"/>
                  </a:lnTo>
                  <a:lnTo>
                    <a:pt x="1910054" y="1078090"/>
                  </a:lnTo>
                  <a:lnTo>
                    <a:pt x="1911553" y="1075550"/>
                  </a:lnTo>
                  <a:lnTo>
                    <a:pt x="1914537" y="1067930"/>
                  </a:lnTo>
                  <a:lnTo>
                    <a:pt x="1984108" y="1075550"/>
                  </a:lnTo>
                  <a:lnTo>
                    <a:pt x="1987410" y="1094600"/>
                  </a:lnTo>
                  <a:lnTo>
                    <a:pt x="1994852" y="1113650"/>
                  </a:lnTo>
                  <a:lnTo>
                    <a:pt x="2006092" y="1130160"/>
                  </a:lnTo>
                  <a:lnTo>
                    <a:pt x="2020747" y="1144130"/>
                  </a:lnTo>
                  <a:lnTo>
                    <a:pt x="2020747" y="995667"/>
                  </a:lnTo>
                  <a:lnTo>
                    <a:pt x="2017522" y="998080"/>
                  </a:lnTo>
                  <a:lnTo>
                    <a:pt x="2004771" y="1010780"/>
                  </a:lnTo>
                  <a:lnTo>
                    <a:pt x="1994954" y="1026020"/>
                  </a:lnTo>
                  <a:lnTo>
                    <a:pt x="1988591" y="1043800"/>
                  </a:lnTo>
                  <a:lnTo>
                    <a:pt x="1965401" y="1041260"/>
                  </a:lnTo>
                  <a:lnTo>
                    <a:pt x="1919033" y="1036180"/>
                  </a:lnTo>
                  <a:lnTo>
                    <a:pt x="1910689" y="1013320"/>
                  </a:lnTo>
                  <a:lnTo>
                    <a:pt x="1904657" y="1006970"/>
                  </a:lnTo>
                  <a:lnTo>
                    <a:pt x="1895005" y="996810"/>
                  </a:lnTo>
                  <a:lnTo>
                    <a:pt x="1892846" y="995768"/>
                  </a:lnTo>
                  <a:lnTo>
                    <a:pt x="1892846" y="1061580"/>
                  </a:lnTo>
                  <a:lnTo>
                    <a:pt x="1892846" y="1078090"/>
                  </a:lnTo>
                  <a:lnTo>
                    <a:pt x="1824037" y="1078090"/>
                  </a:lnTo>
                  <a:lnTo>
                    <a:pt x="1824037" y="1062850"/>
                  </a:lnTo>
                  <a:lnTo>
                    <a:pt x="1823288" y="1062850"/>
                  </a:lnTo>
                  <a:lnTo>
                    <a:pt x="1823288" y="1060310"/>
                  </a:lnTo>
                  <a:lnTo>
                    <a:pt x="1824786" y="1057770"/>
                  </a:lnTo>
                  <a:lnTo>
                    <a:pt x="1827022" y="1056500"/>
                  </a:lnTo>
                  <a:lnTo>
                    <a:pt x="1832267" y="1052690"/>
                  </a:lnTo>
                  <a:lnTo>
                    <a:pt x="1838248" y="1050150"/>
                  </a:lnTo>
                  <a:lnTo>
                    <a:pt x="1844230" y="1048880"/>
                  </a:lnTo>
                  <a:lnTo>
                    <a:pt x="1848713" y="1047610"/>
                  </a:lnTo>
                  <a:lnTo>
                    <a:pt x="1853958" y="1046340"/>
                  </a:lnTo>
                  <a:lnTo>
                    <a:pt x="1862924" y="1046340"/>
                  </a:lnTo>
                  <a:lnTo>
                    <a:pt x="1868170" y="1047610"/>
                  </a:lnTo>
                  <a:lnTo>
                    <a:pt x="1872653" y="1048880"/>
                  </a:lnTo>
                  <a:lnTo>
                    <a:pt x="1878634" y="1050150"/>
                  </a:lnTo>
                  <a:lnTo>
                    <a:pt x="1889112" y="1057770"/>
                  </a:lnTo>
                  <a:lnTo>
                    <a:pt x="1891347" y="1059040"/>
                  </a:lnTo>
                  <a:lnTo>
                    <a:pt x="1892846" y="1061580"/>
                  </a:lnTo>
                  <a:lnTo>
                    <a:pt x="1892846" y="995768"/>
                  </a:lnTo>
                  <a:lnTo>
                    <a:pt x="1875650" y="987399"/>
                  </a:lnTo>
                  <a:lnTo>
                    <a:pt x="1875650" y="1014590"/>
                  </a:lnTo>
                  <a:lnTo>
                    <a:pt x="1875650" y="1033640"/>
                  </a:lnTo>
                  <a:lnTo>
                    <a:pt x="1868170" y="1041260"/>
                  </a:lnTo>
                  <a:lnTo>
                    <a:pt x="1848713" y="1041260"/>
                  </a:lnTo>
                  <a:lnTo>
                    <a:pt x="1841233" y="1033640"/>
                  </a:lnTo>
                  <a:lnTo>
                    <a:pt x="1841233" y="1015860"/>
                  </a:lnTo>
                  <a:lnTo>
                    <a:pt x="1848713" y="1006970"/>
                  </a:lnTo>
                  <a:lnTo>
                    <a:pt x="1868170" y="1006970"/>
                  </a:lnTo>
                  <a:lnTo>
                    <a:pt x="1875650" y="1014590"/>
                  </a:lnTo>
                  <a:lnTo>
                    <a:pt x="1875650" y="987399"/>
                  </a:lnTo>
                  <a:lnTo>
                    <a:pt x="1874113" y="986650"/>
                  </a:lnTo>
                  <a:lnTo>
                    <a:pt x="1850212" y="985380"/>
                  </a:lnTo>
                  <a:lnTo>
                    <a:pt x="1829523" y="993000"/>
                  </a:lnTo>
                  <a:lnTo>
                    <a:pt x="1813191" y="1005700"/>
                  </a:lnTo>
                  <a:lnTo>
                    <a:pt x="1802460" y="1023480"/>
                  </a:lnTo>
                  <a:lnTo>
                    <a:pt x="1798599" y="1045070"/>
                  </a:lnTo>
                  <a:lnTo>
                    <a:pt x="1799158" y="1052690"/>
                  </a:lnTo>
                  <a:lnTo>
                    <a:pt x="1800758" y="1060310"/>
                  </a:lnTo>
                  <a:lnTo>
                    <a:pt x="1803336" y="1067930"/>
                  </a:lnTo>
                  <a:lnTo>
                    <a:pt x="1806829" y="1075550"/>
                  </a:lnTo>
                  <a:lnTo>
                    <a:pt x="1723059" y="1158100"/>
                  </a:lnTo>
                  <a:lnTo>
                    <a:pt x="1718564" y="1155357"/>
                  </a:lnTo>
                  <a:lnTo>
                    <a:pt x="1718564" y="1258430"/>
                  </a:lnTo>
                  <a:lnTo>
                    <a:pt x="1718564" y="1282560"/>
                  </a:lnTo>
                  <a:lnTo>
                    <a:pt x="1613852" y="1281290"/>
                  </a:lnTo>
                  <a:lnTo>
                    <a:pt x="1613852" y="1257160"/>
                  </a:lnTo>
                  <a:lnTo>
                    <a:pt x="1616100" y="1253350"/>
                  </a:lnTo>
                  <a:lnTo>
                    <a:pt x="1619084" y="1250810"/>
                  </a:lnTo>
                  <a:lnTo>
                    <a:pt x="1624952" y="1247000"/>
                  </a:lnTo>
                  <a:lnTo>
                    <a:pt x="1631238" y="1244460"/>
                  </a:lnTo>
                  <a:lnTo>
                    <a:pt x="1637804" y="1240650"/>
                  </a:lnTo>
                  <a:lnTo>
                    <a:pt x="1644523" y="1239380"/>
                  </a:lnTo>
                  <a:lnTo>
                    <a:pt x="1651254" y="1236840"/>
                  </a:lnTo>
                  <a:lnTo>
                    <a:pt x="1658734" y="1235570"/>
                  </a:lnTo>
                  <a:lnTo>
                    <a:pt x="1673694" y="1235570"/>
                  </a:lnTo>
                  <a:lnTo>
                    <a:pt x="1681175" y="1238110"/>
                  </a:lnTo>
                  <a:lnTo>
                    <a:pt x="1694611" y="1240650"/>
                  </a:lnTo>
                  <a:lnTo>
                    <a:pt x="1701177" y="1244460"/>
                  </a:lnTo>
                  <a:lnTo>
                    <a:pt x="1707464" y="1247000"/>
                  </a:lnTo>
                  <a:lnTo>
                    <a:pt x="1713331" y="1252080"/>
                  </a:lnTo>
                  <a:lnTo>
                    <a:pt x="1716328" y="1254620"/>
                  </a:lnTo>
                  <a:lnTo>
                    <a:pt x="1718564" y="1258430"/>
                  </a:lnTo>
                  <a:lnTo>
                    <a:pt x="1718564" y="1155357"/>
                  </a:lnTo>
                  <a:lnTo>
                    <a:pt x="1710626" y="1150480"/>
                  </a:lnTo>
                  <a:lnTo>
                    <a:pt x="1697062" y="1144130"/>
                  </a:lnTo>
                  <a:lnTo>
                    <a:pt x="1692389" y="1142898"/>
                  </a:lnTo>
                  <a:lnTo>
                    <a:pt x="1692389" y="1202550"/>
                  </a:lnTo>
                  <a:lnTo>
                    <a:pt x="1690293" y="1212710"/>
                  </a:lnTo>
                  <a:lnTo>
                    <a:pt x="1684629" y="1220330"/>
                  </a:lnTo>
                  <a:lnTo>
                    <a:pt x="1676298" y="1226680"/>
                  </a:lnTo>
                  <a:lnTo>
                    <a:pt x="1666214" y="1227950"/>
                  </a:lnTo>
                  <a:lnTo>
                    <a:pt x="1656118" y="1226680"/>
                  </a:lnTo>
                  <a:lnTo>
                    <a:pt x="1647786" y="1220330"/>
                  </a:lnTo>
                  <a:lnTo>
                    <a:pt x="1642122" y="1212710"/>
                  </a:lnTo>
                  <a:lnTo>
                    <a:pt x="1640027" y="1202550"/>
                  </a:lnTo>
                  <a:lnTo>
                    <a:pt x="1642440" y="1192390"/>
                  </a:lnTo>
                  <a:lnTo>
                    <a:pt x="1648066" y="1183500"/>
                  </a:lnTo>
                  <a:lnTo>
                    <a:pt x="1656232" y="1178420"/>
                  </a:lnTo>
                  <a:lnTo>
                    <a:pt x="1666214" y="1175880"/>
                  </a:lnTo>
                  <a:lnTo>
                    <a:pt x="1676298" y="1178420"/>
                  </a:lnTo>
                  <a:lnTo>
                    <a:pt x="1684629" y="1183500"/>
                  </a:lnTo>
                  <a:lnTo>
                    <a:pt x="1690293" y="1192390"/>
                  </a:lnTo>
                  <a:lnTo>
                    <a:pt x="1692389" y="1202550"/>
                  </a:lnTo>
                  <a:lnTo>
                    <a:pt x="1692389" y="1142898"/>
                  </a:lnTo>
                  <a:lnTo>
                    <a:pt x="1682661" y="1140320"/>
                  </a:lnTo>
                  <a:lnTo>
                    <a:pt x="1667700" y="1139050"/>
                  </a:lnTo>
                  <a:lnTo>
                    <a:pt x="1631327" y="1146670"/>
                  </a:lnTo>
                  <a:lnTo>
                    <a:pt x="1601597" y="1166990"/>
                  </a:lnTo>
                  <a:lnTo>
                    <a:pt x="1581556" y="1196200"/>
                  </a:lnTo>
                  <a:lnTo>
                    <a:pt x="1574203" y="1233030"/>
                  </a:lnTo>
                  <a:lnTo>
                    <a:pt x="1581556" y="1269860"/>
                  </a:lnTo>
                  <a:lnTo>
                    <a:pt x="1601597" y="1299070"/>
                  </a:lnTo>
                  <a:lnTo>
                    <a:pt x="1631327" y="1319390"/>
                  </a:lnTo>
                  <a:lnTo>
                    <a:pt x="1667700" y="1327010"/>
                  </a:lnTo>
                  <a:lnTo>
                    <a:pt x="1686407" y="1438770"/>
                  </a:lnTo>
                  <a:lnTo>
                    <a:pt x="1666671" y="1452740"/>
                  </a:lnTo>
                  <a:lnTo>
                    <a:pt x="1654149" y="1471790"/>
                  </a:lnTo>
                  <a:lnTo>
                    <a:pt x="1649907" y="1494650"/>
                  </a:lnTo>
                  <a:lnTo>
                    <a:pt x="1654987" y="1518780"/>
                  </a:lnTo>
                  <a:lnTo>
                    <a:pt x="1668868" y="1539100"/>
                  </a:lnTo>
                  <a:lnTo>
                    <a:pt x="1688553" y="1550530"/>
                  </a:lnTo>
                  <a:lnTo>
                    <a:pt x="1711477" y="1555610"/>
                  </a:lnTo>
                  <a:lnTo>
                    <a:pt x="1735023" y="1550530"/>
                  </a:lnTo>
                  <a:lnTo>
                    <a:pt x="1753552" y="1537830"/>
                  </a:lnTo>
                  <a:lnTo>
                    <a:pt x="1762417" y="1525130"/>
                  </a:lnTo>
                  <a:lnTo>
                    <a:pt x="1765973" y="1520050"/>
                  </a:lnTo>
                  <a:lnTo>
                    <a:pt x="1771523" y="1499730"/>
                  </a:lnTo>
                  <a:lnTo>
                    <a:pt x="1771053" y="1494650"/>
                  </a:lnTo>
                  <a:lnTo>
                    <a:pt x="1770710" y="1490840"/>
                  </a:lnTo>
                  <a:lnTo>
                    <a:pt x="1769427" y="1476870"/>
                  </a:lnTo>
                  <a:lnTo>
                    <a:pt x="1808441" y="1456550"/>
                  </a:lnTo>
                  <a:lnTo>
                    <a:pt x="1815757" y="1452740"/>
                  </a:lnTo>
                  <a:lnTo>
                    <a:pt x="1835251" y="1442580"/>
                  </a:lnTo>
                  <a:lnTo>
                    <a:pt x="1872107" y="1469250"/>
                  </a:lnTo>
                  <a:lnTo>
                    <a:pt x="1915198" y="1480680"/>
                  </a:lnTo>
                  <a:lnTo>
                    <a:pt x="1959267" y="1474330"/>
                  </a:lnTo>
                  <a:lnTo>
                    <a:pt x="1999056" y="1450200"/>
                  </a:lnTo>
                  <a:lnTo>
                    <a:pt x="2005939" y="1442580"/>
                  </a:lnTo>
                  <a:lnTo>
                    <a:pt x="2015121" y="1432420"/>
                  </a:lnTo>
                  <a:lnTo>
                    <a:pt x="2019617" y="1424800"/>
                  </a:lnTo>
                  <a:lnTo>
                    <a:pt x="2027110" y="1412100"/>
                  </a:lnTo>
                  <a:lnTo>
                    <a:pt x="2034616" y="1389240"/>
                  </a:lnTo>
                  <a:lnTo>
                    <a:pt x="2036800" y="1368920"/>
                  </a:lnTo>
                  <a:lnTo>
                    <a:pt x="2037207" y="1365110"/>
                  </a:lnTo>
                  <a:lnTo>
                    <a:pt x="2037092" y="1360030"/>
                  </a:lnTo>
                  <a:lnTo>
                    <a:pt x="2037054" y="1358760"/>
                  </a:lnTo>
                  <a:lnTo>
                    <a:pt x="2036559" y="1352410"/>
                  </a:lnTo>
                  <a:lnTo>
                    <a:pt x="2035632" y="1346060"/>
                  </a:lnTo>
                  <a:lnTo>
                    <a:pt x="2034222" y="1339710"/>
                  </a:lnTo>
                  <a:lnTo>
                    <a:pt x="2086762" y="1313040"/>
                  </a:lnTo>
                  <a:lnTo>
                    <a:pt x="2106777" y="1302880"/>
                  </a:lnTo>
                  <a:lnTo>
                    <a:pt x="2126107" y="1316850"/>
                  </a:lnTo>
                  <a:lnTo>
                    <a:pt x="2148662" y="1323200"/>
                  </a:lnTo>
                  <a:lnTo>
                    <a:pt x="2171776" y="1320660"/>
                  </a:lnTo>
                  <a:lnTo>
                    <a:pt x="2192794" y="1307960"/>
                  </a:lnTo>
                  <a:lnTo>
                    <a:pt x="2196706" y="1302880"/>
                  </a:lnTo>
                  <a:lnTo>
                    <a:pt x="2203577" y="1293990"/>
                  </a:lnTo>
                  <a:lnTo>
                    <a:pt x="2207488" y="1288910"/>
                  </a:lnTo>
                  <a:lnTo>
                    <a:pt x="2213356" y="1266050"/>
                  </a:lnTo>
                  <a:close/>
                </a:path>
              </a:pathLst>
            </a:custGeom>
            <a:solidFill>
              <a:srgbClr val="FFFFFF"/>
            </a:solidFill>
          </p:spPr>
          <p:txBody>
            <a:bodyPr wrap="square" lIns="0" tIns="0" rIns="0" bIns="0" rtlCol="0"/>
            <a:lstStyle/>
            <a:p>
              <a:endParaRPr/>
            </a:p>
          </p:txBody>
        </p:sp>
      </p:grpSp>
      <p:pic>
        <p:nvPicPr>
          <p:cNvPr id="40" name="object 40"/>
          <p:cNvPicPr/>
          <p:nvPr/>
        </p:nvPicPr>
        <p:blipFill>
          <a:blip r:embed="rId9" cstate="print"/>
          <a:stretch>
            <a:fillRect/>
          </a:stretch>
        </p:blipFill>
        <p:spPr>
          <a:xfrm>
            <a:off x="1503000" y="4893485"/>
            <a:ext cx="114300" cy="130175"/>
          </a:xfrm>
          <a:prstGeom prst="rect">
            <a:avLst/>
          </a:prstGeom>
        </p:spPr>
      </p:pic>
      <p:sp>
        <p:nvSpPr>
          <p:cNvPr id="41" name="object 41"/>
          <p:cNvSpPr txBox="1"/>
          <p:nvPr/>
        </p:nvSpPr>
        <p:spPr>
          <a:xfrm>
            <a:off x="1545037" y="4772575"/>
            <a:ext cx="607695" cy="889635"/>
          </a:xfrm>
          <a:prstGeom prst="rect">
            <a:avLst/>
          </a:prstGeom>
        </p:spPr>
        <p:txBody>
          <a:bodyPr vert="horz" wrap="square" lIns="0" tIns="98425" rIns="0" bIns="0" rtlCol="0">
            <a:spAutoFit/>
          </a:bodyPr>
          <a:lstStyle/>
          <a:p>
            <a:pPr marL="78105">
              <a:lnSpc>
                <a:spcPct val="100000"/>
              </a:lnSpc>
              <a:spcBef>
                <a:spcPts val="775"/>
              </a:spcBef>
            </a:pPr>
            <a:r>
              <a:rPr sz="1100" b="1" spc="-60" dirty="0">
                <a:latin typeface="함초롬바탕"/>
                <a:cs typeface="함초롬바탕"/>
              </a:rPr>
              <a:t>과</a:t>
            </a:r>
            <a:r>
              <a:rPr sz="1100" b="1" spc="-190" dirty="0">
                <a:latin typeface="함초롬바탕"/>
                <a:cs typeface="함초롬바탕"/>
              </a:rPr>
              <a:t> </a:t>
            </a:r>
            <a:r>
              <a:rPr sz="1100" b="1" spc="-85" dirty="0">
                <a:latin typeface="함초롬바탕"/>
                <a:cs typeface="함초롬바탕"/>
              </a:rPr>
              <a:t>리스크</a:t>
            </a:r>
            <a:endParaRPr sz="1100">
              <a:latin typeface="함초롬바탕"/>
              <a:cs typeface="함초롬바탕"/>
            </a:endParaRPr>
          </a:p>
          <a:p>
            <a:pPr marL="135890" indent="-123825">
              <a:lnSpc>
                <a:spcPct val="100000"/>
              </a:lnSpc>
              <a:spcBef>
                <a:spcPts val="605"/>
              </a:spcBef>
              <a:buFont typeface="Arial"/>
              <a:buChar char="•"/>
              <a:tabLst>
                <a:tab pos="136525" algn="l"/>
              </a:tabLst>
            </a:pPr>
            <a:r>
              <a:rPr sz="1000" spc="-25" dirty="0">
                <a:latin typeface="함초롬바탕"/>
                <a:cs typeface="함초롬바탕"/>
              </a:rPr>
              <a:t>오류</a:t>
            </a:r>
            <a:endParaRPr sz="1000">
              <a:latin typeface="함초롬바탕"/>
              <a:cs typeface="함초롬바탕"/>
            </a:endParaRPr>
          </a:p>
          <a:p>
            <a:pPr marL="135890" indent="-123825">
              <a:lnSpc>
                <a:spcPct val="100000"/>
              </a:lnSpc>
              <a:spcBef>
                <a:spcPts val="300"/>
              </a:spcBef>
              <a:buFont typeface="Arial"/>
              <a:buChar char="•"/>
              <a:tabLst>
                <a:tab pos="136525" algn="l"/>
              </a:tabLst>
            </a:pPr>
            <a:r>
              <a:rPr sz="1000" spc="-25" dirty="0">
                <a:latin typeface="함초롬바탕"/>
                <a:cs typeface="함초롬바탕"/>
              </a:rPr>
              <a:t>편견</a:t>
            </a:r>
            <a:endParaRPr sz="1000">
              <a:latin typeface="함초롬바탕"/>
              <a:cs typeface="함초롬바탕"/>
            </a:endParaRPr>
          </a:p>
          <a:p>
            <a:pPr marL="135890" indent="-123825">
              <a:lnSpc>
                <a:spcPct val="100000"/>
              </a:lnSpc>
              <a:spcBef>
                <a:spcPts val="300"/>
              </a:spcBef>
              <a:buFont typeface="Arial"/>
              <a:buChar char="•"/>
              <a:tabLst>
                <a:tab pos="136525" algn="l"/>
              </a:tabLst>
            </a:pPr>
            <a:r>
              <a:rPr sz="1000" spc="-25" dirty="0">
                <a:latin typeface="함초롬바탕"/>
                <a:cs typeface="함초롬바탕"/>
              </a:rPr>
              <a:t>불투명</a:t>
            </a:r>
            <a:endParaRPr sz="1000">
              <a:latin typeface="함초롬바탕"/>
              <a:cs typeface="함초롬바탕"/>
            </a:endParaRPr>
          </a:p>
        </p:txBody>
      </p:sp>
      <p:pic>
        <p:nvPicPr>
          <p:cNvPr id="42" name="object 42"/>
          <p:cNvPicPr/>
          <p:nvPr/>
        </p:nvPicPr>
        <p:blipFill>
          <a:blip r:embed="rId10" cstate="print"/>
          <a:stretch>
            <a:fillRect/>
          </a:stretch>
        </p:blipFill>
        <p:spPr>
          <a:xfrm>
            <a:off x="1684356" y="5709333"/>
            <a:ext cx="98424" cy="117474"/>
          </a:xfrm>
          <a:prstGeom prst="rect">
            <a:avLst/>
          </a:prstGeom>
        </p:spPr>
      </p:pic>
      <p:grpSp>
        <p:nvGrpSpPr>
          <p:cNvPr id="43" name="object 43"/>
          <p:cNvGrpSpPr/>
          <p:nvPr/>
        </p:nvGrpSpPr>
        <p:grpSpPr>
          <a:xfrm>
            <a:off x="2013539" y="5122079"/>
            <a:ext cx="3673475" cy="514350"/>
            <a:chOff x="2013539" y="5122079"/>
            <a:chExt cx="3673475" cy="514350"/>
          </a:xfrm>
        </p:grpSpPr>
        <p:pic>
          <p:nvPicPr>
            <p:cNvPr id="44" name="object 44"/>
            <p:cNvPicPr/>
            <p:nvPr/>
          </p:nvPicPr>
          <p:blipFill>
            <a:blip r:embed="rId10" cstate="print"/>
            <a:stretch>
              <a:fillRect/>
            </a:stretch>
          </p:blipFill>
          <p:spPr>
            <a:xfrm>
              <a:off x="2013539" y="5518833"/>
              <a:ext cx="98424" cy="117474"/>
            </a:xfrm>
            <a:prstGeom prst="rect">
              <a:avLst/>
            </a:prstGeom>
          </p:spPr>
        </p:pic>
        <p:pic>
          <p:nvPicPr>
            <p:cNvPr id="45" name="object 45"/>
            <p:cNvPicPr/>
            <p:nvPr/>
          </p:nvPicPr>
          <p:blipFill>
            <a:blip r:embed="rId10" cstate="print"/>
            <a:stretch>
              <a:fillRect/>
            </a:stretch>
          </p:blipFill>
          <p:spPr>
            <a:xfrm>
              <a:off x="5588575" y="5122079"/>
              <a:ext cx="98424" cy="117474"/>
            </a:xfrm>
            <a:prstGeom prst="rect">
              <a:avLst/>
            </a:prstGeom>
          </p:spPr>
        </p:pic>
      </p:grpSp>
      <p:sp>
        <p:nvSpPr>
          <p:cNvPr id="46" name="object 46"/>
          <p:cNvSpPr txBox="1"/>
          <p:nvPr/>
        </p:nvSpPr>
        <p:spPr>
          <a:xfrm>
            <a:off x="1545037" y="5674916"/>
            <a:ext cx="728980" cy="177800"/>
          </a:xfrm>
          <a:prstGeom prst="rect">
            <a:avLst/>
          </a:prstGeom>
        </p:spPr>
        <p:txBody>
          <a:bodyPr vert="horz" wrap="square" lIns="0" tIns="12065" rIns="0" bIns="0" rtlCol="0">
            <a:spAutoFit/>
          </a:bodyPr>
          <a:lstStyle/>
          <a:p>
            <a:pPr marL="245745" indent="-233679">
              <a:lnSpc>
                <a:spcPct val="100000"/>
              </a:lnSpc>
              <a:spcBef>
                <a:spcPts val="95"/>
              </a:spcBef>
              <a:buFont typeface="Arial"/>
              <a:buChar char="•"/>
              <a:tabLst>
                <a:tab pos="245745" algn="l"/>
                <a:tab pos="246379" algn="l"/>
              </a:tabLst>
            </a:pPr>
            <a:r>
              <a:rPr sz="1000" spc="-65" dirty="0">
                <a:latin typeface="함초롬바탕"/>
                <a:cs typeface="함초롬바탕"/>
              </a:rPr>
              <a:t>능</a:t>
            </a:r>
            <a:r>
              <a:rPr sz="1000" spc="-160" dirty="0">
                <a:latin typeface="함초롬바탕"/>
                <a:cs typeface="함초롬바탕"/>
              </a:rPr>
              <a:t> </a:t>
            </a:r>
            <a:r>
              <a:rPr sz="1000" spc="-75" dirty="0">
                <a:latin typeface="함초롬바탕"/>
                <a:cs typeface="함초롬바탕"/>
              </a:rPr>
              <a:t>불안정</a:t>
            </a:r>
            <a:endParaRPr sz="1000">
              <a:latin typeface="함초롬바탕"/>
              <a:cs typeface="함초롬바탕"/>
            </a:endParaRPr>
          </a:p>
        </p:txBody>
      </p:sp>
      <p:sp>
        <p:nvSpPr>
          <p:cNvPr id="47" name="object 47"/>
          <p:cNvSpPr txBox="1"/>
          <p:nvPr/>
        </p:nvSpPr>
        <p:spPr>
          <a:xfrm>
            <a:off x="725876" y="6265480"/>
            <a:ext cx="1228725" cy="1194435"/>
          </a:xfrm>
          <a:prstGeom prst="rect">
            <a:avLst/>
          </a:prstGeom>
        </p:spPr>
        <p:txBody>
          <a:bodyPr vert="horz" wrap="square" lIns="0" tIns="98425" rIns="0" bIns="0" rtlCol="0">
            <a:spAutoFit/>
          </a:bodyPr>
          <a:lstStyle/>
          <a:p>
            <a:pPr marL="12700">
              <a:lnSpc>
                <a:spcPct val="100000"/>
              </a:lnSpc>
              <a:spcBef>
                <a:spcPts val="775"/>
              </a:spcBef>
            </a:pPr>
            <a:r>
              <a:rPr sz="1100" b="1" spc="-85" dirty="0">
                <a:latin typeface="함초롬바탕"/>
                <a:cs typeface="함초롬바탕"/>
              </a:rPr>
              <a:t>보안</a:t>
            </a:r>
            <a:r>
              <a:rPr sz="1100" b="1" spc="-180" dirty="0">
                <a:latin typeface="함초롬바탕"/>
                <a:cs typeface="함초롬바탕"/>
              </a:rPr>
              <a:t> </a:t>
            </a:r>
            <a:r>
              <a:rPr sz="1100" b="1" spc="-25" dirty="0">
                <a:latin typeface="함초롬바탕"/>
                <a:cs typeface="함초롬바탕"/>
              </a:rPr>
              <a:t>리스크</a:t>
            </a:r>
            <a:endParaRPr sz="1100">
              <a:latin typeface="함초롬바탕"/>
              <a:cs typeface="함초롬바탕"/>
            </a:endParaRPr>
          </a:p>
          <a:p>
            <a:pPr marL="193675" indent="-123825">
              <a:lnSpc>
                <a:spcPct val="100000"/>
              </a:lnSpc>
              <a:spcBef>
                <a:spcPts val="605"/>
              </a:spcBef>
              <a:buFont typeface="Arial"/>
              <a:buChar char="•"/>
              <a:tabLst>
                <a:tab pos="194310" algn="l"/>
              </a:tabLst>
            </a:pPr>
            <a:r>
              <a:rPr sz="1000" spc="-100" dirty="0">
                <a:latin typeface="함초롬바탕"/>
                <a:cs typeface="함초롬바탕"/>
              </a:rPr>
              <a:t>적대적</a:t>
            </a:r>
            <a:r>
              <a:rPr sz="1000" spc="-135" dirty="0">
                <a:latin typeface="함초롬바탕"/>
                <a:cs typeface="함초롬바탕"/>
              </a:rPr>
              <a:t> </a:t>
            </a:r>
            <a:r>
              <a:rPr sz="1000" spc="-25" dirty="0">
                <a:latin typeface="함초롬바탕"/>
                <a:cs typeface="함초롬바탕"/>
              </a:rPr>
              <a:t>공격</a:t>
            </a:r>
            <a:endParaRPr sz="1000">
              <a:latin typeface="함초롬바탕"/>
              <a:cs typeface="함초롬바탕"/>
            </a:endParaRPr>
          </a:p>
          <a:p>
            <a:pPr marL="193675" marR="9525" indent="-123825">
              <a:lnSpc>
                <a:spcPct val="100000"/>
              </a:lnSpc>
              <a:spcBef>
                <a:spcPts val="300"/>
              </a:spcBef>
              <a:buFont typeface="Arial"/>
              <a:buChar char="•"/>
              <a:tabLst>
                <a:tab pos="194310" algn="l"/>
              </a:tabLst>
            </a:pPr>
            <a:r>
              <a:rPr sz="1000" spc="-114" dirty="0">
                <a:latin typeface="함초롬바탕"/>
                <a:cs typeface="함초롬바탕"/>
              </a:rPr>
              <a:t>해킹</a:t>
            </a:r>
            <a:r>
              <a:rPr sz="1000" spc="-114" dirty="0">
                <a:latin typeface="함초롬돋움"/>
                <a:cs typeface="함초롬돋움"/>
              </a:rPr>
              <a:t>&amp;</a:t>
            </a:r>
            <a:r>
              <a:rPr sz="1000" spc="-145" dirty="0">
                <a:latin typeface="함초롬돋움"/>
                <a:cs typeface="함초롬돋움"/>
              </a:rPr>
              <a:t> </a:t>
            </a:r>
            <a:r>
              <a:rPr sz="1000" spc="-105" dirty="0">
                <a:latin typeface="함초롬바탕"/>
                <a:cs typeface="함초롬바탕"/>
              </a:rPr>
              <a:t>개인정보</a:t>
            </a:r>
            <a:r>
              <a:rPr sz="1000" spc="-100" dirty="0">
                <a:latin typeface="함초롬바탕"/>
                <a:cs typeface="함초롬바탕"/>
              </a:rPr>
              <a:t> </a:t>
            </a:r>
            <a:r>
              <a:rPr sz="1000" spc="-80" dirty="0">
                <a:latin typeface="함초롬바탕"/>
                <a:cs typeface="함초롬바탕"/>
              </a:rPr>
              <a:t>유출 </a:t>
            </a:r>
            <a:r>
              <a:rPr sz="1000" spc="-25" dirty="0">
                <a:latin typeface="함초롬바탕"/>
                <a:cs typeface="함초롬바탕"/>
              </a:rPr>
              <a:t>리스크</a:t>
            </a:r>
            <a:endParaRPr sz="1000">
              <a:latin typeface="함초롬바탕"/>
              <a:cs typeface="함초롬바탕"/>
            </a:endParaRPr>
          </a:p>
          <a:p>
            <a:pPr marL="193675" marR="5080" indent="-123825">
              <a:lnSpc>
                <a:spcPct val="100000"/>
              </a:lnSpc>
              <a:spcBef>
                <a:spcPts val="300"/>
              </a:spcBef>
              <a:buFont typeface="Arial"/>
              <a:buChar char="•"/>
              <a:tabLst>
                <a:tab pos="194310" algn="l"/>
              </a:tabLst>
            </a:pPr>
            <a:r>
              <a:rPr sz="1000" spc="-105" dirty="0">
                <a:latin typeface="함초롬바탕"/>
                <a:cs typeface="함초롬바탕"/>
              </a:rPr>
              <a:t>오픈소스</a:t>
            </a:r>
            <a:r>
              <a:rPr sz="1000" spc="-120" dirty="0">
                <a:latin typeface="함초롬바탕"/>
                <a:cs typeface="함초롬바탕"/>
              </a:rPr>
              <a:t> </a:t>
            </a:r>
            <a:r>
              <a:rPr sz="1000" spc="-105" dirty="0">
                <a:latin typeface="함초롬바탕"/>
                <a:cs typeface="함초롬바탕"/>
              </a:rPr>
              <a:t>소프트웨어</a:t>
            </a:r>
            <a:r>
              <a:rPr sz="1000" spc="-25" dirty="0">
                <a:latin typeface="함초롬바탕"/>
                <a:cs typeface="함초롬바탕"/>
              </a:rPr>
              <a:t> 리스크</a:t>
            </a:r>
            <a:endParaRPr sz="1000">
              <a:latin typeface="함초롬바탕"/>
              <a:cs typeface="함초롬바탕"/>
            </a:endParaRPr>
          </a:p>
        </p:txBody>
      </p:sp>
      <p:sp>
        <p:nvSpPr>
          <p:cNvPr id="48" name="object 48"/>
          <p:cNvSpPr txBox="1"/>
          <p:nvPr/>
        </p:nvSpPr>
        <p:spPr>
          <a:xfrm>
            <a:off x="1487125" y="8069170"/>
            <a:ext cx="1623695" cy="889635"/>
          </a:xfrm>
          <a:prstGeom prst="rect">
            <a:avLst/>
          </a:prstGeom>
        </p:spPr>
        <p:txBody>
          <a:bodyPr vert="horz" wrap="square" lIns="0" tIns="98425" rIns="0" bIns="0" rtlCol="0">
            <a:spAutoFit/>
          </a:bodyPr>
          <a:lstStyle/>
          <a:p>
            <a:pPr marL="12700">
              <a:lnSpc>
                <a:spcPct val="100000"/>
              </a:lnSpc>
              <a:spcBef>
                <a:spcPts val="775"/>
              </a:spcBef>
            </a:pPr>
            <a:r>
              <a:rPr sz="1100" b="1" spc="-85" dirty="0">
                <a:latin typeface="함초롬바탕"/>
                <a:cs typeface="함초롬바탕"/>
              </a:rPr>
              <a:t>제어</a:t>
            </a:r>
            <a:r>
              <a:rPr sz="1100" b="1" spc="-180" dirty="0">
                <a:latin typeface="함초롬바탕"/>
                <a:cs typeface="함초롬바탕"/>
              </a:rPr>
              <a:t> </a:t>
            </a:r>
            <a:r>
              <a:rPr sz="1100" b="1" spc="-25" dirty="0">
                <a:latin typeface="함초롬바탕"/>
                <a:cs typeface="함초롬바탕"/>
              </a:rPr>
              <a:t>리스크</a:t>
            </a:r>
            <a:endParaRPr sz="1100">
              <a:latin typeface="함초롬바탕"/>
              <a:cs typeface="함초롬바탕"/>
            </a:endParaRPr>
          </a:p>
          <a:p>
            <a:pPr marL="193675" indent="-123825">
              <a:lnSpc>
                <a:spcPct val="100000"/>
              </a:lnSpc>
              <a:spcBef>
                <a:spcPts val="605"/>
              </a:spcBef>
              <a:buFont typeface="Arial"/>
              <a:buChar char="•"/>
              <a:tabLst>
                <a:tab pos="194310" algn="l"/>
              </a:tabLst>
            </a:pPr>
            <a:r>
              <a:rPr sz="1000" spc="-95" dirty="0">
                <a:latin typeface="함초롬바탕"/>
                <a:cs typeface="함초롬바탕"/>
              </a:rPr>
              <a:t>인간</a:t>
            </a:r>
            <a:r>
              <a:rPr sz="1000" spc="-150" dirty="0">
                <a:latin typeface="함초롬바탕"/>
                <a:cs typeface="함초롬바탕"/>
              </a:rPr>
              <a:t> </a:t>
            </a:r>
            <a:r>
              <a:rPr sz="1000" spc="-95" dirty="0">
                <a:latin typeface="함초롬바탕"/>
                <a:cs typeface="함초롬바탕"/>
              </a:rPr>
              <a:t>개입</a:t>
            </a:r>
            <a:r>
              <a:rPr sz="1000" spc="-130" dirty="0">
                <a:latin typeface="함초롬바탕"/>
                <a:cs typeface="함초롬바탕"/>
              </a:rPr>
              <a:t> </a:t>
            </a:r>
            <a:r>
              <a:rPr sz="1000" spc="-25" dirty="0">
                <a:latin typeface="함초롬바탕"/>
                <a:cs typeface="함초롬바탕"/>
              </a:rPr>
              <a:t>결여</a:t>
            </a:r>
            <a:endParaRPr sz="1000">
              <a:latin typeface="함초롬바탕"/>
              <a:cs typeface="함초롬바탕"/>
            </a:endParaRPr>
          </a:p>
          <a:p>
            <a:pPr marL="193675" indent="-123825">
              <a:lnSpc>
                <a:spcPct val="100000"/>
              </a:lnSpc>
              <a:spcBef>
                <a:spcPts val="300"/>
              </a:spcBef>
              <a:buFont typeface="Arial"/>
              <a:buChar char="•"/>
              <a:tabLst>
                <a:tab pos="194310" algn="l"/>
              </a:tabLst>
            </a:pPr>
            <a:r>
              <a:rPr sz="1000" spc="-95" dirty="0">
                <a:latin typeface="함초롬바탕"/>
                <a:cs typeface="함초롬바탕"/>
              </a:rPr>
              <a:t>불량</a:t>
            </a:r>
            <a:r>
              <a:rPr sz="1000" spc="-150" dirty="0">
                <a:latin typeface="함초롬바탕"/>
                <a:cs typeface="함초롬바탕"/>
              </a:rPr>
              <a:t> </a:t>
            </a:r>
            <a:r>
              <a:rPr sz="1000" spc="-90" dirty="0">
                <a:latin typeface="함초롬돋움"/>
                <a:cs typeface="함초롬돋움"/>
              </a:rPr>
              <a:t>AI</a:t>
            </a:r>
            <a:r>
              <a:rPr sz="1000" spc="-90" dirty="0">
                <a:latin typeface="함초롬바탕"/>
                <a:cs typeface="함초롬바탕"/>
              </a:rPr>
              <a:t>와</a:t>
            </a:r>
            <a:r>
              <a:rPr sz="1000" spc="-125" dirty="0">
                <a:latin typeface="함초롬바탕"/>
                <a:cs typeface="함초롬바탕"/>
              </a:rPr>
              <a:t> </a:t>
            </a:r>
            <a:r>
              <a:rPr sz="1000" spc="-105" dirty="0">
                <a:latin typeface="함초롬바탕"/>
                <a:cs typeface="함초롬바탕"/>
              </a:rPr>
              <a:t>비의도적</a:t>
            </a:r>
            <a:r>
              <a:rPr sz="1000" spc="-120" dirty="0">
                <a:latin typeface="함초롬바탕"/>
                <a:cs typeface="함초롬바탕"/>
              </a:rPr>
              <a:t> </a:t>
            </a:r>
            <a:r>
              <a:rPr sz="1000" spc="-95" dirty="0">
                <a:latin typeface="함초롬바탕"/>
                <a:cs typeface="함초롬바탕"/>
              </a:rPr>
              <a:t>결과</a:t>
            </a:r>
            <a:r>
              <a:rPr sz="1000" spc="-145" dirty="0">
                <a:latin typeface="함초롬바탕"/>
                <a:cs typeface="함초롬바탕"/>
              </a:rPr>
              <a:t> </a:t>
            </a:r>
            <a:r>
              <a:rPr sz="1000" spc="-25" dirty="0">
                <a:latin typeface="함초롬바탕"/>
                <a:cs typeface="함초롬바탕"/>
              </a:rPr>
              <a:t>감지</a:t>
            </a:r>
            <a:endParaRPr sz="1000">
              <a:latin typeface="함초롬바탕"/>
              <a:cs typeface="함초롬바탕"/>
            </a:endParaRPr>
          </a:p>
          <a:p>
            <a:pPr marL="193675" indent="-123825">
              <a:lnSpc>
                <a:spcPct val="100000"/>
              </a:lnSpc>
              <a:spcBef>
                <a:spcPts val="300"/>
              </a:spcBef>
              <a:buFont typeface="Arial"/>
              <a:buChar char="•"/>
              <a:tabLst>
                <a:tab pos="194310" algn="l"/>
              </a:tabLst>
            </a:pPr>
            <a:r>
              <a:rPr sz="1000" spc="-100" dirty="0">
                <a:latin typeface="함초롬바탕"/>
                <a:cs typeface="함초롬바탕"/>
              </a:rPr>
              <a:t>명확한</a:t>
            </a:r>
            <a:r>
              <a:rPr sz="1000" spc="-140" dirty="0">
                <a:latin typeface="함초롬바탕"/>
                <a:cs typeface="함초롬바탕"/>
              </a:rPr>
              <a:t> </a:t>
            </a:r>
            <a:r>
              <a:rPr sz="1000" spc="-100" dirty="0">
                <a:latin typeface="함초롬바탕"/>
                <a:cs typeface="함초롬바탕"/>
              </a:rPr>
              <a:t>책임의</a:t>
            </a:r>
            <a:r>
              <a:rPr sz="1000" spc="-120" dirty="0">
                <a:latin typeface="함초롬바탕"/>
                <a:cs typeface="함초롬바탕"/>
              </a:rPr>
              <a:t> </a:t>
            </a:r>
            <a:r>
              <a:rPr sz="1000" spc="-25" dirty="0">
                <a:latin typeface="함초롬바탕"/>
                <a:cs typeface="함초롬바탕"/>
              </a:rPr>
              <a:t>결여</a:t>
            </a:r>
            <a:endParaRPr sz="1000">
              <a:latin typeface="함초롬바탕"/>
              <a:cs typeface="함초롬바탕"/>
            </a:endParaRPr>
          </a:p>
        </p:txBody>
      </p:sp>
      <p:pic>
        <p:nvPicPr>
          <p:cNvPr id="49" name="object 49"/>
          <p:cNvPicPr/>
          <p:nvPr/>
        </p:nvPicPr>
        <p:blipFill>
          <a:blip r:embed="rId10" cstate="print"/>
          <a:stretch>
            <a:fillRect/>
          </a:stretch>
        </p:blipFill>
        <p:spPr>
          <a:xfrm>
            <a:off x="5833906" y="5312579"/>
            <a:ext cx="98424" cy="117474"/>
          </a:xfrm>
          <a:prstGeom prst="rect">
            <a:avLst/>
          </a:prstGeom>
        </p:spPr>
      </p:pic>
      <p:sp>
        <p:nvSpPr>
          <p:cNvPr id="50" name="object 50"/>
          <p:cNvSpPr txBox="1"/>
          <p:nvPr/>
        </p:nvSpPr>
        <p:spPr>
          <a:xfrm>
            <a:off x="5281612" y="4756818"/>
            <a:ext cx="1222375" cy="1080135"/>
          </a:xfrm>
          <a:prstGeom prst="rect">
            <a:avLst/>
          </a:prstGeom>
        </p:spPr>
        <p:txBody>
          <a:bodyPr vert="horz" wrap="square" lIns="0" tIns="98425" rIns="0" bIns="0" rtlCol="0">
            <a:spAutoFit/>
          </a:bodyPr>
          <a:lstStyle/>
          <a:p>
            <a:pPr marL="12700">
              <a:lnSpc>
                <a:spcPct val="100000"/>
              </a:lnSpc>
              <a:spcBef>
                <a:spcPts val="775"/>
              </a:spcBef>
            </a:pPr>
            <a:r>
              <a:rPr sz="1100" b="1" spc="-85" dirty="0">
                <a:latin typeface="함초롬바탕"/>
                <a:cs typeface="함초롬바탕"/>
              </a:rPr>
              <a:t>기업</a:t>
            </a:r>
            <a:r>
              <a:rPr sz="1100" b="1" spc="-180" dirty="0">
                <a:latin typeface="함초롬바탕"/>
                <a:cs typeface="함초롬바탕"/>
              </a:rPr>
              <a:t> </a:t>
            </a:r>
            <a:r>
              <a:rPr sz="1100" b="1" spc="-25" dirty="0">
                <a:latin typeface="함초롬바탕"/>
                <a:cs typeface="함초롬바탕"/>
              </a:rPr>
              <a:t>리스크</a:t>
            </a:r>
            <a:endParaRPr sz="1100">
              <a:latin typeface="함초롬바탕"/>
              <a:cs typeface="함초롬바탕"/>
            </a:endParaRPr>
          </a:p>
          <a:p>
            <a:pPr marL="193675" indent="-123825">
              <a:lnSpc>
                <a:spcPct val="100000"/>
              </a:lnSpc>
              <a:spcBef>
                <a:spcPts val="605"/>
              </a:spcBef>
              <a:buFont typeface="Arial"/>
              <a:buChar char="•"/>
              <a:tabLst>
                <a:tab pos="194310" algn="l"/>
                <a:tab pos="437515" algn="l"/>
              </a:tabLst>
            </a:pPr>
            <a:r>
              <a:rPr sz="1000" spc="-50" dirty="0">
                <a:latin typeface="함초롬바탕"/>
                <a:cs typeface="함초롬바탕"/>
              </a:rPr>
              <a:t>명</a:t>
            </a:r>
            <a:r>
              <a:rPr sz="1000" dirty="0">
                <a:latin typeface="함초롬바탕"/>
                <a:cs typeface="함초롬바탕"/>
              </a:rPr>
              <a:t>	</a:t>
            </a:r>
            <a:r>
              <a:rPr sz="1000" spc="-25" dirty="0">
                <a:latin typeface="함초롬바탕"/>
                <a:cs typeface="함초롬바탕"/>
              </a:rPr>
              <a:t>영향</a:t>
            </a:r>
            <a:endParaRPr sz="1000">
              <a:latin typeface="함초롬바탕"/>
              <a:cs typeface="함초롬바탕"/>
            </a:endParaRPr>
          </a:p>
          <a:p>
            <a:pPr marL="193675" indent="-123825">
              <a:lnSpc>
                <a:spcPct val="100000"/>
              </a:lnSpc>
              <a:spcBef>
                <a:spcPts val="300"/>
              </a:spcBef>
              <a:buFont typeface="Arial"/>
              <a:buChar char="•"/>
              <a:tabLst>
                <a:tab pos="194310" algn="l"/>
                <a:tab pos="658495" algn="l"/>
              </a:tabLst>
            </a:pPr>
            <a:r>
              <a:rPr sz="1000" spc="-25" dirty="0">
                <a:latin typeface="함초롬바탕"/>
                <a:cs typeface="함초롬바탕"/>
              </a:rPr>
              <a:t>재정적</a:t>
            </a:r>
            <a:r>
              <a:rPr sz="1000" dirty="0">
                <a:latin typeface="함초롬바탕"/>
                <a:cs typeface="함초롬바탕"/>
              </a:rPr>
              <a:t>	</a:t>
            </a:r>
            <a:r>
              <a:rPr sz="1000" spc="-65" dirty="0">
                <a:latin typeface="함초롬바탕"/>
                <a:cs typeface="함초롬바탕"/>
              </a:rPr>
              <a:t>과</a:t>
            </a:r>
            <a:r>
              <a:rPr sz="1000" spc="-145" dirty="0">
                <a:latin typeface="함초롬바탕"/>
                <a:cs typeface="함초롬바탕"/>
              </a:rPr>
              <a:t> </a:t>
            </a:r>
            <a:r>
              <a:rPr sz="1000" spc="-25" dirty="0">
                <a:latin typeface="함초롬바탕"/>
                <a:cs typeface="함초롬바탕"/>
              </a:rPr>
              <a:t>영향</a:t>
            </a:r>
            <a:endParaRPr sz="1000">
              <a:latin typeface="함초롬바탕"/>
              <a:cs typeface="함초롬바탕"/>
            </a:endParaRPr>
          </a:p>
          <a:p>
            <a:pPr marL="193675" indent="-123825">
              <a:lnSpc>
                <a:spcPct val="100000"/>
              </a:lnSpc>
              <a:spcBef>
                <a:spcPts val="300"/>
              </a:spcBef>
              <a:buFont typeface="Arial"/>
              <a:buChar char="•"/>
              <a:tabLst>
                <a:tab pos="194310" algn="l"/>
              </a:tabLst>
            </a:pPr>
            <a:r>
              <a:rPr sz="1000" spc="-65" dirty="0">
                <a:latin typeface="함초롬바탕"/>
                <a:cs typeface="함초롬바탕"/>
              </a:rPr>
              <a:t>법</a:t>
            </a:r>
            <a:r>
              <a:rPr sz="1000" spc="-165" dirty="0">
                <a:latin typeface="함초롬바탕"/>
                <a:cs typeface="함초롬바탕"/>
              </a:rPr>
              <a:t> </a:t>
            </a:r>
            <a:r>
              <a:rPr sz="1000" spc="-10" dirty="0">
                <a:latin typeface="맑은 고딕"/>
                <a:cs typeface="맑은 고딕"/>
              </a:rPr>
              <a:t>∙</a:t>
            </a:r>
            <a:r>
              <a:rPr sz="1000" spc="-215" dirty="0">
                <a:latin typeface="맑은 고딕"/>
                <a:cs typeface="맑은 고딕"/>
              </a:rPr>
              <a:t> </a:t>
            </a:r>
            <a:r>
              <a:rPr sz="1000" spc="-100" dirty="0">
                <a:latin typeface="함초롬바탕"/>
                <a:cs typeface="함초롬바탕"/>
              </a:rPr>
              <a:t>규율의</a:t>
            </a:r>
            <a:r>
              <a:rPr sz="1000" spc="-140" dirty="0">
                <a:latin typeface="함초롬바탕"/>
                <a:cs typeface="함초롬바탕"/>
              </a:rPr>
              <a:t> </a:t>
            </a:r>
            <a:r>
              <a:rPr sz="1000" spc="-95" dirty="0">
                <a:latin typeface="함초롬바탕"/>
                <a:cs typeface="함초롬바탕"/>
              </a:rPr>
              <a:t>준수</a:t>
            </a:r>
            <a:r>
              <a:rPr sz="1000" spc="-135" dirty="0">
                <a:latin typeface="함초롬바탕"/>
                <a:cs typeface="함초롬바탕"/>
              </a:rPr>
              <a:t> </a:t>
            </a:r>
            <a:r>
              <a:rPr sz="1000" spc="-35" dirty="0">
                <a:latin typeface="함초롬바탕"/>
                <a:cs typeface="함초롬바탕"/>
              </a:rPr>
              <a:t>문제</a:t>
            </a:r>
            <a:endParaRPr sz="1000">
              <a:latin typeface="함초롬바탕"/>
              <a:cs typeface="함초롬바탕"/>
            </a:endParaRPr>
          </a:p>
          <a:p>
            <a:pPr marL="193675" indent="-123825">
              <a:lnSpc>
                <a:spcPct val="100000"/>
              </a:lnSpc>
              <a:spcBef>
                <a:spcPts val="300"/>
              </a:spcBef>
              <a:buFont typeface="Arial"/>
              <a:buChar char="•"/>
              <a:tabLst>
                <a:tab pos="194310" algn="l"/>
              </a:tabLst>
            </a:pPr>
            <a:r>
              <a:rPr sz="1000" spc="-95" dirty="0">
                <a:latin typeface="함초롬바탕"/>
                <a:cs typeface="함초롬바탕"/>
              </a:rPr>
              <a:t>기업</a:t>
            </a:r>
            <a:r>
              <a:rPr sz="1000" spc="-150" dirty="0">
                <a:latin typeface="함초롬바탕"/>
                <a:cs typeface="함초롬바탕"/>
              </a:rPr>
              <a:t> </a:t>
            </a:r>
            <a:r>
              <a:rPr sz="1000" spc="-95" dirty="0">
                <a:latin typeface="함초롬바탕"/>
                <a:cs typeface="함초롬바탕"/>
              </a:rPr>
              <a:t>가치</a:t>
            </a:r>
            <a:r>
              <a:rPr sz="1000" spc="-130" dirty="0">
                <a:latin typeface="함초롬바탕"/>
                <a:cs typeface="함초롬바탕"/>
              </a:rPr>
              <a:t> </a:t>
            </a:r>
            <a:r>
              <a:rPr sz="1000" spc="-25" dirty="0">
                <a:latin typeface="함초롬바탕"/>
                <a:cs typeface="함초롬바탕"/>
              </a:rPr>
              <a:t>비일치</a:t>
            </a:r>
            <a:endParaRPr sz="1000">
              <a:latin typeface="함초롬바탕"/>
              <a:cs typeface="함초롬바탕"/>
            </a:endParaRPr>
          </a:p>
        </p:txBody>
      </p:sp>
      <p:sp>
        <p:nvSpPr>
          <p:cNvPr id="51" name="object 51"/>
          <p:cNvSpPr txBox="1"/>
          <p:nvPr/>
        </p:nvSpPr>
        <p:spPr>
          <a:xfrm>
            <a:off x="5762236" y="6265480"/>
            <a:ext cx="1311275" cy="889635"/>
          </a:xfrm>
          <a:prstGeom prst="rect">
            <a:avLst/>
          </a:prstGeom>
        </p:spPr>
        <p:txBody>
          <a:bodyPr vert="horz" wrap="square" lIns="0" tIns="98425" rIns="0" bIns="0" rtlCol="0">
            <a:spAutoFit/>
          </a:bodyPr>
          <a:lstStyle/>
          <a:p>
            <a:pPr marL="12700">
              <a:lnSpc>
                <a:spcPct val="100000"/>
              </a:lnSpc>
              <a:spcBef>
                <a:spcPts val="775"/>
              </a:spcBef>
            </a:pPr>
            <a:r>
              <a:rPr sz="1100" b="1" spc="-90" dirty="0">
                <a:latin typeface="함초롬바탕"/>
                <a:cs typeface="함초롬바탕"/>
              </a:rPr>
              <a:t>경제적</a:t>
            </a:r>
            <a:r>
              <a:rPr sz="1100" b="1" spc="-200" dirty="0">
                <a:latin typeface="함초롬바탕"/>
                <a:cs typeface="함초롬바탕"/>
              </a:rPr>
              <a:t> </a:t>
            </a:r>
            <a:r>
              <a:rPr sz="1100" b="1" spc="-25" dirty="0">
                <a:latin typeface="함초롬바탕"/>
                <a:cs typeface="함초롬바탕"/>
              </a:rPr>
              <a:t>리스크</a:t>
            </a:r>
            <a:endParaRPr sz="1100">
              <a:latin typeface="함초롬바탕"/>
              <a:cs typeface="함초롬바탕"/>
            </a:endParaRPr>
          </a:p>
          <a:p>
            <a:pPr marL="193675" indent="-123825">
              <a:lnSpc>
                <a:spcPct val="100000"/>
              </a:lnSpc>
              <a:spcBef>
                <a:spcPts val="605"/>
              </a:spcBef>
              <a:buFont typeface="Arial"/>
              <a:buChar char="•"/>
              <a:tabLst>
                <a:tab pos="194310" algn="l"/>
              </a:tabLst>
            </a:pPr>
            <a:r>
              <a:rPr sz="1000" spc="-95" dirty="0">
                <a:latin typeface="함초롬바탕"/>
                <a:cs typeface="함초롬바탕"/>
              </a:rPr>
              <a:t>인력</a:t>
            </a:r>
            <a:r>
              <a:rPr sz="1000" spc="-150" dirty="0">
                <a:latin typeface="함초롬바탕"/>
                <a:cs typeface="함초롬바탕"/>
              </a:rPr>
              <a:t> </a:t>
            </a:r>
            <a:r>
              <a:rPr sz="1000" spc="-25" dirty="0">
                <a:latin typeface="함초롬바탕"/>
                <a:cs typeface="함초롬바탕"/>
              </a:rPr>
              <a:t>대체</a:t>
            </a:r>
            <a:endParaRPr sz="1000">
              <a:latin typeface="함초롬바탕"/>
              <a:cs typeface="함초롬바탕"/>
            </a:endParaRPr>
          </a:p>
          <a:p>
            <a:pPr marL="193675" indent="-123825">
              <a:lnSpc>
                <a:spcPct val="100000"/>
              </a:lnSpc>
              <a:spcBef>
                <a:spcPts val="300"/>
              </a:spcBef>
              <a:buFont typeface="Arial"/>
              <a:buChar char="•"/>
              <a:tabLst>
                <a:tab pos="194310" algn="l"/>
              </a:tabLst>
            </a:pPr>
            <a:r>
              <a:rPr sz="1000" spc="-100" dirty="0">
                <a:latin typeface="함초롬바탕"/>
                <a:cs typeface="함초롬바탕"/>
              </a:rPr>
              <a:t>불평등</a:t>
            </a:r>
            <a:r>
              <a:rPr sz="1000" spc="-135" dirty="0">
                <a:latin typeface="함초롬바탕"/>
                <a:cs typeface="함초롬바탕"/>
              </a:rPr>
              <a:t> </a:t>
            </a:r>
            <a:r>
              <a:rPr sz="1000" spc="-25" dirty="0">
                <a:latin typeface="함초롬바탕"/>
                <a:cs typeface="함초롬바탕"/>
              </a:rPr>
              <a:t>강화</a:t>
            </a:r>
            <a:endParaRPr sz="1000">
              <a:latin typeface="함초롬바탕"/>
              <a:cs typeface="함초롬바탕"/>
            </a:endParaRPr>
          </a:p>
          <a:p>
            <a:pPr marL="193675" indent="-123825">
              <a:lnSpc>
                <a:spcPct val="100000"/>
              </a:lnSpc>
              <a:spcBef>
                <a:spcPts val="300"/>
              </a:spcBef>
              <a:buFont typeface="Arial"/>
              <a:buChar char="•"/>
              <a:tabLst>
                <a:tab pos="194310" algn="l"/>
              </a:tabLst>
            </a:pPr>
            <a:r>
              <a:rPr sz="1000" spc="-100" dirty="0">
                <a:latin typeface="함초롬바탕"/>
                <a:cs typeface="함초롬바탕"/>
              </a:rPr>
              <a:t>‘승자독식</a:t>
            </a:r>
            <a:r>
              <a:rPr sz="1000" spc="-100" dirty="0">
                <a:latin typeface="함초롬돋움"/>
                <a:cs typeface="함초롬돋움"/>
              </a:rPr>
              <a:t>’</a:t>
            </a:r>
            <a:r>
              <a:rPr sz="1000" spc="-105" dirty="0">
                <a:latin typeface="함초롬돋움"/>
                <a:cs typeface="함초롬돋움"/>
              </a:rPr>
              <a:t> </a:t>
            </a:r>
            <a:r>
              <a:rPr sz="1000" spc="-95" dirty="0">
                <a:latin typeface="함초롬바탕"/>
                <a:cs typeface="함초롬바탕"/>
              </a:rPr>
              <a:t>경제</a:t>
            </a:r>
            <a:r>
              <a:rPr sz="1000" spc="-140" dirty="0">
                <a:latin typeface="함초롬바탕"/>
                <a:cs typeface="함초롬바탕"/>
              </a:rPr>
              <a:t> </a:t>
            </a:r>
            <a:r>
              <a:rPr sz="1000" spc="-60" dirty="0">
                <a:latin typeface="함초롬바탕"/>
                <a:cs typeface="함초롬바탕"/>
              </a:rPr>
              <a:t>불균형</a:t>
            </a:r>
            <a:endParaRPr sz="1000">
              <a:latin typeface="함초롬바탕"/>
              <a:cs typeface="함초롬바탕"/>
            </a:endParaRPr>
          </a:p>
        </p:txBody>
      </p:sp>
      <p:sp>
        <p:nvSpPr>
          <p:cNvPr id="52" name="object 52"/>
          <p:cNvSpPr txBox="1"/>
          <p:nvPr/>
        </p:nvSpPr>
        <p:spPr>
          <a:xfrm>
            <a:off x="5136847" y="8069170"/>
            <a:ext cx="1499870" cy="889635"/>
          </a:xfrm>
          <a:prstGeom prst="rect">
            <a:avLst/>
          </a:prstGeom>
        </p:spPr>
        <p:txBody>
          <a:bodyPr vert="horz" wrap="square" lIns="0" tIns="98425" rIns="0" bIns="0" rtlCol="0">
            <a:spAutoFit/>
          </a:bodyPr>
          <a:lstStyle/>
          <a:p>
            <a:pPr marL="12700">
              <a:lnSpc>
                <a:spcPct val="100000"/>
              </a:lnSpc>
              <a:spcBef>
                <a:spcPts val="775"/>
              </a:spcBef>
            </a:pPr>
            <a:r>
              <a:rPr sz="1100" b="1" spc="-90" dirty="0">
                <a:latin typeface="함초롬바탕"/>
                <a:cs typeface="함초롬바탕"/>
              </a:rPr>
              <a:t>사회적</a:t>
            </a:r>
            <a:r>
              <a:rPr sz="1100" b="1" spc="-200" dirty="0">
                <a:latin typeface="함초롬바탕"/>
                <a:cs typeface="함초롬바탕"/>
              </a:rPr>
              <a:t> </a:t>
            </a:r>
            <a:r>
              <a:rPr sz="1100" b="1" spc="-25" dirty="0">
                <a:latin typeface="함초롬바탕"/>
                <a:cs typeface="함초롬바탕"/>
              </a:rPr>
              <a:t>리스크</a:t>
            </a:r>
            <a:endParaRPr sz="1100">
              <a:latin typeface="함초롬바탕"/>
              <a:cs typeface="함초롬바탕"/>
            </a:endParaRPr>
          </a:p>
          <a:p>
            <a:pPr marL="193675" indent="-123825">
              <a:lnSpc>
                <a:spcPct val="100000"/>
              </a:lnSpc>
              <a:spcBef>
                <a:spcPts val="605"/>
              </a:spcBef>
              <a:buFont typeface="Arial"/>
              <a:buChar char="•"/>
              <a:tabLst>
                <a:tab pos="194310" algn="l"/>
              </a:tabLst>
            </a:pPr>
            <a:r>
              <a:rPr sz="1000" spc="-100" dirty="0">
                <a:latin typeface="함초롬바탕"/>
                <a:cs typeface="함초롬바탕"/>
              </a:rPr>
              <a:t>잘못된</a:t>
            </a:r>
            <a:r>
              <a:rPr sz="1000" spc="-135" dirty="0">
                <a:latin typeface="함초롬바탕"/>
                <a:cs typeface="함초롬바탕"/>
              </a:rPr>
              <a:t> </a:t>
            </a:r>
            <a:r>
              <a:rPr sz="1000" spc="-100" dirty="0">
                <a:latin typeface="함초롬바탕"/>
                <a:cs typeface="함초롬바탕"/>
              </a:rPr>
              <a:t>정보와</a:t>
            </a:r>
            <a:r>
              <a:rPr sz="1000" spc="-125" dirty="0">
                <a:latin typeface="함초롬바탕"/>
                <a:cs typeface="함초롬바탕"/>
              </a:rPr>
              <a:t> </a:t>
            </a:r>
            <a:r>
              <a:rPr sz="1000" spc="-100" dirty="0">
                <a:latin typeface="함초롬바탕"/>
                <a:cs typeface="함초롬바탕"/>
              </a:rPr>
              <a:t>조작된</a:t>
            </a:r>
            <a:r>
              <a:rPr sz="1000" spc="-135" dirty="0">
                <a:latin typeface="함초롬바탕"/>
                <a:cs typeface="함초롬바탕"/>
              </a:rPr>
              <a:t> </a:t>
            </a:r>
            <a:r>
              <a:rPr sz="1000" spc="-25" dirty="0">
                <a:latin typeface="함초롬바탕"/>
                <a:cs typeface="함초롬바탕"/>
              </a:rPr>
              <a:t>정보</a:t>
            </a:r>
            <a:endParaRPr sz="1000">
              <a:latin typeface="함초롬바탕"/>
              <a:cs typeface="함초롬바탕"/>
            </a:endParaRPr>
          </a:p>
          <a:p>
            <a:pPr marL="193675" indent="-123825">
              <a:lnSpc>
                <a:spcPct val="100000"/>
              </a:lnSpc>
              <a:spcBef>
                <a:spcPts val="300"/>
              </a:spcBef>
              <a:buFont typeface="Arial"/>
              <a:buChar char="•"/>
              <a:tabLst>
                <a:tab pos="194310" algn="l"/>
              </a:tabLst>
            </a:pPr>
            <a:r>
              <a:rPr sz="1000" spc="-100" dirty="0">
                <a:latin typeface="함초롬바탕"/>
                <a:cs typeface="함초롬바탕"/>
              </a:rPr>
              <a:t>디지털</a:t>
            </a:r>
            <a:r>
              <a:rPr sz="1000" spc="-135" dirty="0">
                <a:latin typeface="함초롬바탕"/>
                <a:cs typeface="함초롬바탕"/>
              </a:rPr>
              <a:t> </a:t>
            </a:r>
            <a:r>
              <a:rPr sz="1000" spc="-25" dirty="0">
                <a:latin typeface="함초롬바탕"/>
                <a:cs typeface="함초롬바탕"/>
              </a:rPr>
              <a:t>격차</a:t>
            </a:r>
            <a:endParaRPr sz="1000">
              <a:latin typeface="함초롬바탕"/>
              <a:cs typeface="함초롬바탕"/>
            </a:endParaRPr>
          </a:p>
          <a:p>
            <a:pPr marL="193675" indent="-123825">
              <a:lnSpc>
                <a:spcPct val="100000"/>
              </a:lnSpc>
              <a:spcBef>
                <a:spcPts val="300"/>
              </a:spcBef>
              <a:buFont typeface="Arial"/>
              <a:buChar char="•"/>
              <a:tabLst>
                <a:tab pos="194310" algn="l"/>
              </a:tabLst>
            </a:pPr>
            <a:r>
              <a:rPr sz="1000" spc="-100" dirty="0">
                <a:latin typeface="함초롬바탕"/>
                <a:cs typeface="함초롬바탕"/>
              </a:rPr>
              <a:t>감시와</a:t>
            </a:r>
            <a:r>
              <a:rPr sz="1000" spc="-135" dirty="0">
                <a:latin typeface="함초롬바탕"/>
                <a:cs typeface="함초롬바탕"/>
              </a:rPr>
              <a:t> </a:t>
            </a:r>
            <a:r>
              <a:rPr sz="1000" spc="-25" dirty="0">
                <a:latin typeface="함초롬바탕"/>
                <a:cs typeface="함초롬바탕"/>
              </a:rPr>
              <a:t>갈등</a:t>
            </a:r>
            <a:endParaRPr sz="1000">
              <a:latin typeface="함초롬바탕"/>
              <a:cs typeface="함초롬바탕"/>
            </a:endParaRPr>
          </a:p>
        </p:txBody>
      </p:sp>
      <p:sp>
        <p:nvSpPr>
          <p:cNvPr id="53" name="object 53"/>
          <p:cNvSpPr txBox="1"/>
          <p:nvPr/>
        </p:nvSpPr>
        <p:spPr>
          <a:xfrm>
            <a:off x="3447361" y="6739231"/>
            <a:ext cx="898525" cy="299720"/>
          </a:xfrm>
          <a:prstGeom prst="rect">
            <a:avLst/>
          </a:prstGeom>
        </p:spPr>
        <p:txBody>
          <a:bodyPr vert="horz" wrap="square" lIns="0" tIns="12700" rIns="0" bIns="0" rtlCol="0">
            <a:spAutoFit/>
          </a:bodyPr>
          <a:lstStyle/>
          <a:p>
            <a:pPr marL="12700">
              <a:lnSpc>
                <a:spcPct val="100000"/>
              </a:lnSpc>
              <a:spcBef>
                <a:spcPts val="100"/>
              </a:spcBef>
            </a:pPr>
            <a:r>
              <a:rPr sz="1800" b="1" spc="-10" dirty="0">
                <a:solidFill>
                  <a:srgbClr val="DB526A"/>
                </a:solidFill>
                <a:latin typeface="함초롬돋움"/>
                <a:cs typeface="함초롬돋움"/>
              </a:rPr>
              <a:t>AI</a:t>
            </a:r>
            <a:r>
              <a:rPr sz="1800" b="1" spc="-229" dirty="0">
                <a:solidFill>
                  <a:srgbClr val="DB526A"/>
                </a:solidFill>
                <a:latin typeface="함초롬돋움"/>
                <a:cs typeface="함초롬돋움"/>
              </a:rPr>
              <a:t> </a:t>
            </a:r>
            <a:r>
              <a:rPr sz="1800" b="1" spc="-125" dirty="0">
                <a:solidFill>
                  <a:srgbClr val="DB526A"/>
                </a:solidFill>
                <a:latin typeface="함초롬바탕"/>
                <a:cs typeface="함초롬바탕"/>
              </a:rPr>
              <a:t>리스크</a:t>
            </a:r>
            <a:endParaRPr sz="1800">
              <a:latin typeface="함초롬바탕"/>
              <a:cs typeface="함초롬바탕"/>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446532"/>
            <a:ext cx="7775575" cy="958215"/>
            <a:chOff x="0" y="446532"/>
            <a:chExt cx="7775575" cy="958215"/>
          </a:xfrm>
        </p:grpSpPr>
        <p:pic>
          <p:nvPicPr>
            <p:cNvPr id="3" name="object 3"/>
            <p:cNvPicPr/>
            <p:nvPr/>
          </p:nvPicPr>
          <p:blipFill>
            <a:blip r:embed="rId2" cstate="print"/>
            <a:stretch>
              <a:fillRect/>
            </a:stretch>
          </p:blipFill>
          <p:spPr>
            <a:xfrm>
              <a:off x="4731956" y="1010943"/>
              <a:ext cx="269875" cy="285750"/>
            </a:xfrm>
            <a:prstGeom prst="rect">
              <a:avLst/>
            </a:prstGeom>
          </p:spPr>
        </p:pic>
        <p:pic>
          <p:nvPicPr>
            <p:cNvPr id="4" name="object 4"/>
            <p:cNvPicPr/>
            <p:nvPr/>
          </p:nvPicPr>
          <p:blipFill>
            <a:blip r:embed="rId2" cstate="print"/>
            <a:stretch>
              <a:fillRect/>
            </a:stretch>
          </p:blipFill>
          <p:spPr>
            <a:xfrm>
              <a:off x="5326316" y="1010943"/>
              <a:ext cx="269875" cy="285750"/>
            </a:xfrm>
            <a:prstGeom prst="rect">
              <a:avLst/>
            </a:prstGeom>
          </p:spPr>
        </p:pic>
      </p:grpSp>
      <p:sp>
        <p:nvSpPr>
          <p:cNvPr id="5" name="object 5"/>
          <p:cNvSpPr txBox="1">
            <a:spLocks noGrp="1"/>
          </p:cNvSpPr>
          <p:nvPr>
            <p:ph type="title"/>
          </p:nvPr>
        </p:nvSpPr>
        <p:spPr>
          <a:xfrm>
            <a:off x="706437" y="950617"/>
            <a:ext cx="5166360" cy="391160"/>
          </a:xfrm>
          <a:prstGeom prst="rect">
            <a:avLst/>
          </a:prstGeom>
        </p:spPr>
        <p:txBody>
          <a:bodyPr vert="horz" wrap="square" lIns="0" tIns="12700" rIns="0" bIns="0" rtlCol="0">
            <a:spAutoFit/>
          </a:bodyPr>
          <a:lstStyle/>
          <a:p>
            <a:pPr marL="12700">
              <a:lnSpc>
                <a:spcPct val="100000"/>
              </a:lnSpc>
              <a:spcBef>
                <a:spcPts val="100"/>
              </a:spcBef>
              <a:tabLst>
                <a:tab pos="4884420" algn="l"/>
              </a:tabLst>
            </a:pPr>
            <a:r>
              <a:rPr sz="2400" spc="-90" dirty="0">
                <a:solidFill>
                  <a:srgbClr val="FFB600"/>
                </a:solidFill>
              </a:rPr>
              <a:t>In-</a:t>
            </a:r>
            <a:r>
              <a:rPr sz="2400" spc="-365" dirty="0">
                <a:solidFill>
                  <a:srgbClr val="FFB600"/>
                </a:solidFill>
              </a:rPr>
              <a:t> </a:t>
            </a:r>
            <a:r>
              <a:rPr sz="2400" spc="-35" dirty="0">
                <a:solidFill>
                  <a:srgbClr val="FFB600"/>
                </a:solidFill>
              </a:rPr>
              <a:t>AI</a:t>
            </a:r>
            <a:r>
              <a:rPr sz="2400" spc="-345" dirty="0">
                <a:solidFill>
                  <a:srgbClr val="FFB600"/>
                </a:solidFill>
              </a:rPr>
              <a:t> </a:t>
            </a:r>
            <a:r>
              <a:rPr sz="2400" spc="95" dirty="0"/>
              <a:t>(3)</a:t>
            </a:r>
            <a:r>
              <a:rPr sz="2400" spc="-340" dirty="0"/>
              <a:t> </a:t>
            </a:r>
            <a:r>
              <a:rPr sz="2400" spc="-20" dirty="0"/>
              <a:t>Responsible</a:t>
            </a:r>
            <a:r>
              <a:rPr sz="2400" spc="-380" dirty="0"/>
              <a:t> </a:t>
            </a:r>
            <a:r>
              <a:rPr sz="2400" spc="-35" dirty="0"/>
              <a:t>AI</a:t>
            </a:r>
            <a:r>
              <a:rPr sz="2400" spc="-345" dirty="0"/>
              <a:t> </a:t>
            </a:r>
            <a:r>
              <a:rPr sz="2400" spc="-229" dirty="0"/>
              <a:t>-</a:t>
            </a:r>
            <a:r>
              <a:rPr sz="2400" spc="-355" dirty="0"/>
              <a:t> </a:t>
            </a:r>
            <a:r>
              <a:rPr sz="2400" spc="-215" dirty="0" err="1">
                <a:latin typeface="함초롬바탕"/>
                <a:cs typeface="함초롬바탕"/>
              </a:rPr>
              <a:t>혁신</a:t>
            </a:r>
            <a:endParaRPr sz="2400" dirty="0">
              <a:latin typeface="함초롬바탕"/>
              <a:cs typeface="함초롬바탕"/>
            </a:endParaRPr>
          </a:p>
        </p:txBody>
      </p:sp>
      <p:sp>
        <p:nvSpPr>
          <p:cNvPr id="6" name="object 6"/>
          <p:cNvSpPr txBox="1"/>
          <p:nvPr/>
        </p:nvSpPr>
        <p:spPr>
          <a:xfrm>
            <a:off x="706437" y="619475"/>
            <a:ext cx="287655" cy="177800"/>
          </a:xfrm>
          <a:prstGeom prst="rect">
            <a:avLst/>
          </a:prstGeom>
        </p:spPr>
        <p:txBody>
          <a:bodyPr vert="horz" wrap="square" lIns="0" tIns="12065" rIns="0" bIns="0" rtlCol="0">
            <a:spAutoFit/>
          </a:bodyPr>
          <a:lstStyle/>
          <a:p>
            <a:pPr marL="12700">
              <a:lnSpc>
                <a:spcPct val="100000"/>
              </a:lnSpc>
              <a:spcBef>
                <a:spcPts val="95"/>
              </a:spcBef>
            </a:pPr>
            <a:r>
              <a:rPr sz="1000" spc="-85" dirty="0">
                <a:solidFill>
                  <a:srgbClr val="DB526A"/>
                </a:solidFill>
                <a:latin typeface="함초롬돋움"/>
                <a:cs typeface="함초롬돋움"/>
              </a:rPr>
              <a:t>In-</a:t>
            </a:r>
            <a:r>
              <a:rPr sz="1000" spc="-165" dirty="0">
                <a:solidFill>
                  <a:srgbClr val="DB526A"/>
                </a:solidFill>
                <a:latin typeface="함초롬돋움"/>
                <a:cs typeface="함초롬돋움"/>
              </a:rPr>
              <a:t> </a:t>
            </a:r>
            <a:r>
              <a:rPr sz="1000" spc="-65" dirty="0">
                <a:solidFill>
                  <a:srgbClr val="DB526A"/>
                </a:solidFill>
                <a:latin typeface="함초롬돋움"/>
                <a:cs typeface="함초롬돋움"/>
              </a:rPr>
              <a:t>AI</a:t>
            </a:r>
            <a:endParaRPr sz="1000">
              <a:latin typeface="함초롬돋움"/>
              <a:cs typeface="함초롬돋움"/>
            </a:endParaRPr>
          </a:p>
        </p:txBody>
      </p:sp>
      <p:sp>
        <p:nvSpPr>
          <p:cNvPr id="7" name="object 7"/>
          <p:cNvSpPr txBox="1"/>
          <p:nvPr/>
        </p:nvSpPr>
        <p:spPr>
          <a:xfrm>
            <a:off x="706437" y="7552600"/>
            <a:ext cx="2131695" cy="147955"/>
          </a:xfrm>
          <a:prstGeom prst="rect">
            <a:avLst/>
          </a:prstGeom>
        </p:spPr>
        <p:txBody>
          <a:bodyPr vert="horz" wrap="square" lIns="0" tIns="13335" rIns="0" bIns="0" rtlCol="0">
            <a:spAutoFit/>
          </a:bodyPr>
          <a:lstStyle/>
          <a:p>
            <a:pPr marL="12700">
              <a:lnSpc>
                <a:spcPct val="100000"/>
              </a:lnSpc>
              <a:spcBef>
                <a:spcPts val="105"/>
              </a:spcBef>
            </a:pPr>
            <a:r>
              <a:rPr sz="800" spc="-10" dirty="0">
                <a:solidFill>
                  <a:srgbClr val="7C7C7C"/>
                </a:solidFill>
                <a:latin typeface="함초롬돋움"/>
                <a:cs typeface="함초롬돋움"/>
              </a:rPr>
              <a:t>Source:</a:t>
            </a:r>
            <a:r>
              <a:rPr sz="800" spc="-45" dirty="0">
                <a:solidFill>
                  <a:srgbClr val="7C7C7C"/>
                </a:solidFill>
                <a:latin typeface="함초롬돋움"/>
                <a:cs typeface="함초롬돋움"/>
              </a:rPr>
              <a:t> </a:t>
            </a:r>
            <a:r>
              <a:rPr sz="800" spc="-10" dirty="0">
                <a:solidFill>
                  <a:srgbClr val="7C7C7C"/>
                </a:solidFill>
                <a:latin typeface="함초롬돋움"/>
                <a:cs typeface="함초롬돋움"/>
              </a:rPr>
              <a:t>CTA,</a:t>
            </a:r>
            <a:r>
              <a:rPr sz="800" spc="-45" dirty="0">
                <a:solidFill>
                  <a:srgbClr val="7C7C7C"/>
                </a:solidFill>
                <a:latin typeface="함초롬돋움"/>
                <a:cs typeface="함초롬돋움"/>
              </a:rPr>
              <a:t> </a:t>
            </a:r>
            <a:r>
              <a:rPr sz="800" spc="-40" dirty="0">
                <a:solidFill>
                  <a:srgbClr val="7C7C7C"/>
                </a:solidFill>
                <a:latin typeface="함초롬바탕"/>
                <a:cs typeface="함초롬바탕"/>
              </a:rPr>
              <a:t>언론보도종합</a:t>
            </a:r>
            <a:r>
              <a:rPr sz="800" spc="-40" dirty="0">
                <a:solidFill>
                  <a:srgbClr val="7C7C7C"/>
                </a:solidFill>
                <a:latin typeface="함초롬돋움"/>
                <a:cs typeface="함초롬돋움"/>
              </a:rPr>
              <a:t>,</a:t>
            </a:r>
            <a:r>
              <a:rPr sz="800" spc="-75"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p:txBody>
      </p:sp>
      <p:sp>
        <p:nvSpPr>
          <p:cNvPr id="8" name="object 8"/>
          <p:cNvSpPr/>
          <p:nvPr/>
        </p:nvSpPr>
        <p:spPr>
          <a:xfrm>
            <a:off x="719137" y="3990609"/>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sp>
        <p:nvSpPr>
          <p:cNvPr id="24" name="object 24"/>
          <p:cNvSpPr txBox="1"/>
          <p:nvPr/>
        </p:nvSpPr>
        <p:spPr>
          <a:xfrm>
            <a:off x="2098555" y="6180549"/>
            <a:ext cx="4481195" cy="1143635"/>
          </a:xfrm>
          <a:prstGeom prst="rect">
            <a:avLst/>
          </a:prstGeom>
        </p:spPr>
        <p:txBody>
          <a:bodyPr vert="horz" wrap="square" lIns="0" tIns="12700" rIns="0" bIns="0" rtlCol="0">
            <a:spAutoFit/>
          </a:bodyPr>
          <a:lstStyle/>
          <a:p>
            <a:pPr>
              <a:lnSpc>
                <a:spcPct val="100000"/>
              </a:lnSpc>
              <a:spcBef>
                <a:spcPts val="100"/>
              </a:spcBef>
            </a:pPr>
            <a:r>
              <a:rPr sz="1200" spc="-105" dirty="0">
                <a:solidFill>
                  <a:srgbClr val="DB526A"/>
                </a:solidFill>
                <a:latin typeface="함초롬바탕"/>
                <a:cs typeface="함초롬바탕"/>
              </a:rPr>
              <a:t>모바일</a:t>
            </a:r>
            <a:r>
              <a:rPr sz="1200" spc="-114" dirty="0">
                <a:solidFill>
                  <a:srgbClr val="DB526A"/>
                </a:solidFill>
                <a:latin typeface="함초롬바탕"/>
                <a:cs typeface="함초롬바탕"/>
              </a:rPr>
              <a:t> </a:t>
            </a:r>
            <a:r>
              <a:rPr sz="1200" spc="-105" dirty="0">
                <a:solidFill>
                  <a:srgbClr val="DB526A"/>
                </a:solidFill>
                <a:latin typeface="함초롬바탕"/>
                <a:cs typeface="함초롬바탕"/>
              </a:rPr>
              <a:t>금융사기</a:t>
            </a:r>
            <a:r>
              <a:rPr sz="1200" spc="-110" dirty="0">
                <a:solidFill>
                  <a:srgbClr val="DB526A"/>
                </a:solidFill>
                <a:latin typeface="함초롬바탕"/>
                <a:cs typeface="함초롬바탕"/>
              </a:rPr>
              <a:t> </a:t>
            </a:r>
            <a:r>
              <a:rPr sz="1200" spc="-30" dirty="0">
                <a:solidFill>
                  <a:srgbClr val="DB526A"/>
                </a:solidFill>
                <a:latin typeface="함초롬바탕"/>
                <a:cs typeface="함초롬바탕"/>
              </a:rPr>
              <a:t>탐지</a:t>
            </a:r>
            <a:r>
              <a:rPr sz="1200" spc="-30" dirty="0">
                <a:solidFill>
                  <a:srgbClr val="DB526A"/>
                </a:solidFill>
                <a:latin typeface="함초롬돋움"/>
                <a:cs typeface="함초롬돋움"/>
              </a:rPr>
              <a:t>·</a:t>
            </a:r>
            <a:r>
              <a:rPr sz="1200" spc="-30" dirty="0">
                <a:solidFill>
                  <a:srgbClr val="DB526A"/>
                </a:solidFill>
                <a:latin typeface="함초롬바탕"/>
                <a:cs typeface="함초롬바탕"/>
              </a:rPr>
              <a:t>방지</a:t>
            </a:r>
            <a:r>
              <a:rPr sz="1200" spc="-95" dirty="0">
                <a:solidFill>
                  <a:srgbClr val="DB526A"/>
                </a:solidFill>
                <a:latin typeface="함초롬바탕"/>
                <a:cs typeface="함초롬바탕"/>
              </a:rPr>
              <a:t> </a:t>
            </a:r>
            <a:r>
              <a:rPr sz="1200" spc="-75" dirty="0">
                <a:solidFill>
                  <a:srgbClr val="DB526A"/>
                </a:solidFill>
                <a:latin typeface="함초롬바탕"/>
                <a:cs typeface="함초롬바탕"/>
              </a:rPr>
              <a:t>기술</a:t>
            </a:r>
            <a:r>
              <a:rPr sz="1200" spc="-75" dirty="0">
                <a:solidFill>
                  <a:srgbClr val="DB526A"/>
                </a:solidFill>
                <a:latin typeface="함초롬돋움"/>
                <a:cs typeface="함초롬돋움"/>
              </a:rPr>
              <a:t>,</a:t>
            </a:r>
            <a:r>
              <a:rPr sz="1200" spc="-110" dirty="0">
                <a:solidFill>
                  <a:srgbClr val="DB526A"/>
                </a:solidFill>
                <a:latin typeface="함초롬돋움"/>
                <a:cs typeface="함초롬돋움"/>
              </a:rPr>
              <a:t> </a:t>
            </a:r>
            <a:r>
              <a:rPr sz="1200" spc="-50" dirty="0">
                <a:solidFill>
                  <a:srgbClr val="DB526A"/>
                </a:solidFill>
                <a:latin typeface="함초롬바탕"/>
                <a:cs typeface="함초롬바탕"/>
              </a:rPr>
              <a:t>‘</a:t>
            </a:r>
            <a:r>
              <a:rPr sz="1200" spc="-50" dirty="0">
                <a:solidFill>
                  <a:srgbClr val="DB526A"/>
                </a:solidFill>
                <a:latin typeface="함초롬돋움"/>
                <a:cs typeface="함초롬돋움"/>
              </a:rPr>
              <a:t>ScamVanguard’</a:t>
            </a:r>
            <a:r>
              <a:rPr sz="1200" spc="-55" dirty="0">
                <a:solidFill>
                  <a:srgbClr val="DB526A"/>
                </a:solidFill>
                <a:latin typeface="함초롬돋움"/>
                <a:cs typeface="함초롬돋움"/>
              </a:rPr>
              <a:t> </a:t>
            </a:r>
            <a:r>
              <a:rPr sz="1200" spc="-120" dirty="0">
                <a:solidFill>
                  <a:srgbClr val="DB526A"/>
                </a:solidFill>
                <a:latin typeface="함초롬바탕"/>
                <a:cs typeface="함초롬바탕"/>
              </a:rPr>
              <a:t>– </a:t>
            </a:r>
            <a:r>
              <a:rPr sz="1200" spc="-50" dirty="0">
                <a:solidFill>
                  <a:srgbClr val="DB526A"/>
                </a:solidFill>
                <a:latin typeface="함초롬돋움"/>
                <a:cs typeface="함초롬돋움"/>
              </a:rPr>
              <a:t>SK</a:t>
            </a:r>
            <a:r>
              <a:rPr sz="1200" spc="-105" dirty="0">
                <a:solidFill>
                  <a:srgbClr val="DB526A"/>
                </a:solidFill>
                <a:latin typeface="함초롬돋움"/>
                <a:cs typeface="함초롬돋움"/>
              </a:rPr>
              <a:t> </a:t>
            </a:r>
            <a:r>
              <a:rPr sz="1200" spc="-10" dirty="0">
                <a:solidFill>
                  <a:srgbClr val="DB526A"/>
                </a:solidFill>
                <a:latin typeface="함초롬돋움"/>
                <a:cs typeface="함초롬돋움"/>
              </a:rPr>
              <a:t>Telecom</a:t>
            </a:r>
            <a:endParaRPr sz="1200">
              <a:latin typeface="함초롬돋움"/>
              <a:cs typeface="함초롬돋움"/>
            </a:endParaRPr>
          </a:p>
          <a:p>
            <a:pPr marL="144780" marR="542290" indent="-144780">
              <a:lnSpc>
                <a:spcPct val="109500"/>
              </a:lnSpc>
              <a:spcBef>
                <a:spcPts val="930"/>
              </a:spcBef>
              <a:buClr>
                <a:srgbClr val="DB526A"/>
              </a:buClr>
              <a:buFont typeface="Arial"/>
              <a:buChar char="■"/>
              <a:tabLst>
                <a:tab pos="144780" algn="l"/>
              </a:tabLst>
            </a:pPr>
            <a:r>
              <a:rPr sz="1050" spc="-90" dirty="0">
                <a:latin typeface="함초롬바탕"/>
                <a:cs typeface="함초롬바탕"/>
              </a:rPr>
              <a:t>모바일에서</a:t>
            </a:r>
            <a:r>
              <a:rPr sz="1050" spc="-140" dirty="0">
                <a:latin typeface="함초롬바탕"/>
                <a:cs typeface="함초롬바탕"/>
              </a:rPr>
              <a:t> </a:t>
            </a:r>
            <a:r>
              <a:rPr sz="1050" spc="-80" dirty="0">
                <a:latin typeface="함초롬바탕"/>
                <a:cs typeface="함초롬바탕"/>
              </a:rPr>
              <a:t>발</a:t>
            </a:r>
            <a:r>
              <a:rPr sz="1050" spc="-125" dirty="0">
                <a:latin typeface="함초롬바탕"/>
                <a:cs typeface="함초롬바탕"/>
              </a:rPr>
              <a:t> </a:t>
            </a:r>
            <a:r>
              <a:rPr sz="1050" spc="-85" dirty="0">
                <a:latin typeface="함초롬바탕"/>
                <a:cs typeface="함초롬바탕"/>
              </a:rPr>
              <a:t>가능한</a:t>
            </a:r>
            <a:r>
              <a:rPr sz="1050" spc="-135" dirty="0">
                <a:latin typeface="함초롬바탕"/>
                <a:cs typeface="함초롬바탕"/>
              </a:rPr>
              <a:t> </a:t>
            </a:r>
            <a:r>
              <a:rPr sz="1050" spc="-85" dirty="0">
                <a:latin typeface="함초롬바탕"/>
                <a:cs typeface="함초롬바탕"/>
              </a:rPr>
              <a:t>다양한</a:t>
            </a:r>
            <a:r>
              <a:rPr sz="1050" spc="-135" dirty="0">
                <a:latin typeface="함초롬바탕"/>
                <a:cs typeface="함초롬바탕"/>
              </a:rPr>
              <a:t> </a:t>
            </a:r>
            <a:r>
              <a:rPr sz="1050" spc="-85" dirty="0">
                <a:latin typeface="함초롬바탕"/>
                <a:cs typeface="함초롬바탕"/>
              </a:rPr>
              <a:t>위협을</a:t>
            </a:r>
            <a:r>
              <a:rPr sz="1050" spc="-125" dirty="0">
                <a:latin typeface="함초롬바탕"/>
                <a:cs typeface="함초롬바탕"/>
              </a:rPr>
              <a:t> </a:t>
            </a:r>
            <a:r>
              <a:rPr sz="1050" spc="-90" dirty="0">
                <a:latin typeface="함초롬바탕"/>
                <a:cs typeface="함초롬바탕"/>
              </a:rPr>
              <a:t>탐지하고</a:t>
            </a:r>
            <a:r>
              <a:rPr sz="1050" spc="-135" dirty="0">
                <a:latin typeface="함초롬바탕"/>
                <a:cs typeface="함초롬바탕"/>
              </a:rPr>
              <a:t> </a:t>
            </a:r>
            <a:r>
              <a:rPr sz="1050" spc="-90" dirty="0">
                <a:latin typeface="함초롬바탕"/>
                <a:cs typeface="함초롬바탕"/>
              </a:rPr>
              <a:t>대응하기</a:t>
            </a:r>
            <a:r>
              <a:rPr sz="1050" spc="-135" dirty="0">
                <a:latin typeface="함초롬바탕"/>
                <a:cs typeface="함초롬바탕"/>
              </a:rPr>
              <a:t> </a:t>
            </a:r>
            <a:r>
              <a:rPr sz="1050" spc="-80" dirty="0">
                <a:latin typeface="함초롬바탕"/>
                <a:cs typeface="함초롬바탕"/>
              </a:rPr>
              <a:t>위해</a:t>
            </a:r>
            <a:r>
              <a:rPr sz="1050" spc="-125" dirty="0">
                <a:latin typeface="함초롬바탕"/>
                <a:cs typeface="함초롬바탕"/>
              </a:rPr>
              <a:t> </a:t>
            </a:r>
            <a:r>
              <a:rPr sz="1050" spc="-60" dirty="0">
                <a:latin typeface="함초롬돋움"/>
                <a:cs typeface="함초롬돋움"/>
              </a:rPr>
              <a:t>AI</a:t>
            </a:r>
            <a:r>
              <a:rPr sz="1050" spc="-120" dirty="0">
                <a:latin typeface="함초롬돋움"/>
                <a:cs typeface="함초롬돋움"/>
              </a:rPr>
              <a:t> </a:t>
            </a:r>
            <a:r>
              <a:rPr sz="1050" spc="-40" dirty="0">
                <a:latin typeface="함초롬바탕"/>
                <a:cs typeface="함초롬바탕"/>
              </a:rPr>
              <a:t>기반의 </a:t>
            </a:r>
            <a:r>
              <a:rPr sz="1050" spc="-85" dirty="0">
                <a:latin typeface="함초롬바탕"/>
                <a:cs typeface="함초롬바탕"/>
              </a:rPr>
              <a:t>사이버</a:t>
            </a:r>
            <a:r>
              <a:rPr sz="1050" spc="-125" dirty="0">
                <a:latin typeface="함초롬바탕"/>
                <a:cs typeface="함초롬바탕"/>
              </a:rPr>
              <a:t> </a:t>
            </a:r>
            <a:r>
              <a:rPr sz="1050" spc="-80" dirty="0">
                <a:latin typeface="함초롬바탕"/>
                <a:cs typeface="함초롬바탕"/>
              </a:rPr>
              <a:t>위협</a:t>
            </a:r>
            <a:r>
              <a:rPr sz="1050" spc="-105" dirty="0">
                <a:latin typeface="함초롬바탕"/>
                <a:cs typeface="함초롬바탕"/>
              </a:rPr>
              <a:t> </a:t>
            </a:r>
            <a:r>
              <a:rPr sz="1050" spc="-55" dirty="0">
                <a:latin typeface="함초롬바탕"/>
                <a:cs typeface="함초롬바탕"/>
              </a:rPr>
              <a:t>정보</a:t>
            </a:r>
            <a:r>
              <a:rPr sz="1050" spc="-55" dirty="0">
                <a:latin typeface="함초롬돋움"/>
                <a:cs typeface="함초롬돋움"/>
              </a:rPr>
              <a:t>(TI;</a:t>
            </a:r>
            <a:r>
              <a:rPr sz="1050" spc="-114" dirty="0">
                <a:latin typeface="함초롬돋움"/>
                <a:cs typeface="함초롬돋움"/>
              </a:rPr>
              <a:t> </a:t>
            </a:r>
            <a:r>
              <a:rPr sz="1050" spc="-35" dirty="0">
                <a:latin typeface="함초롬돋움"/>
                <a:cs typeface="함초롬돋움"/>
              </a:rPr>
              <a:t>Threat</a:t>
            </a:r>
            <a:r>
              <a:rPr sz="1050" spc="-85" dirty="0">
                <a:latin typeface="함초롬돋움"/>
                <a:cs typeface="함초롬돋움"/>
              </a:rPr>
              <a:t> </a:t>
            </a:r>
            <a:r>
              <a:rPr sz="1050" spc="-40" dirty="0">
                <a:latin typeface="함초롬돋움"/>
                <a:cs typeface="함초롬돋움"/>
              </a:rPr>
              <a:t>Intelligence)</a:t>
            </a:r>
            <a:r>
              <a:rPr sz="1050" spc="-40" dirty="0">
                <a:latin typeface="함초롬바탕"/>
                <a:cs typeface="함초롬바탕"/>
              </a:rPr>
              <a:t>를</a:t>
            </a:r>
            <a:r>
              <a:rPr sz="1050" spc="-65" dirty="0">
                <a:latin typeface="함초롬바탕"/>
                <a:cs typeface="함초롬바탕"/>
              </a:rPr>
              <a:t> </a:t>
            </a:r>
            <a:r>
              <a:rPr sz="1050" spc="-90" dirty="0">
                <a:latin typeface="함초롬바탕"/>
                <a:cs typeface="함초롬바탕"/>
              </a:rPr>
              <a:t>제공하는</a:t>
            </a:r>
            <a:r>
              <a:rPr sz="1050" spc="-120" dirty="0">
                <a:latin typeface="함초롬바탕"/>
                <a:cs typeface="함초롬바탕"/>
              </a:rPr>
              <a:t> </a:t>
            </a:r>
            <a:r>
              <a:rPr sz="1050" spc="-25" dirty="0">
                <a:latin typeface="함초롬바탕"/>
                <a:cs typeface="함초롬바탕"/>
              </a:rPr>
              <a:t>기술임</a:t>
            </a:r>
            <a:endParaRPr sz="1050">
              <a:latin typeface="함초롬바탕"/>
              <a:cs typeface="함초롬바탕"/>
            </a:endParaRPr>
          </a:p>
          <a:p>
            <a:pPr marL="144780" marR="5080" indent="-145415">
              <a:lnSpc>
                <a:spcPct val="109500"/>
              </a:lnSpc>
              <a:spcBef>
                <a:spcPts val="910"/>
              </a:spcBef>
              <a:buClr>
                <a:srgbClr val="DB526A"/>
              </a:buClr>
              <a:buFont typeface="Arial"/>
              <a:buChar char="■"/>
              <a:tabLst>
                <a:tab pos="144780" algn="l"/>
              </a:tabLst>
            </a:pPr>
            <a:r>
              <a:rPr sz="1050" spc="-80" dirty="0">
                <a:latin typeface="함초롬바탕"/>
                <a:cs typeface="함초롬바탕"/>
              </a:rPr>
              <a:t>주요</a:t>
            </a:r>
            <a:r>
              <a:rPr sz="1050" spc="-130" dirty="0">
                <a:latin typeface="함초롬바탕"/>
                <a:cs typeface="함초롬바탕"/>
              </a:rPr>
              <a:t> </a:t>
            </a:r>
            <a:r>
              <a:rPr sz="1050" spc="-90" dirty="0">
                <a:latin typeface="함초롬바탕"/>
                <a:cs typeface="함초롬바탕"/>
              </a:rPr>
              <a:t>기능으로는</a:t>
            </a:r>
            <a:r>
              <a:rPr sz="1050" spc="-140" dirty="0">
                <a:latin typeface="함초롬바탕"/>
                <a:cs typeface="함초롬바탕"/>
              </a:rPr>
              <a:t> </a:t>
            </a:r>
            <a:r>
              <a:rPr sz="1050" spc="-85" dirty="0">
                <a:latin typeface="함초롬바탕"/>
                <a:cs typeface="함초롬바탕"/>
              </a:rPr>
              <a:t>딥러닝</a:t>
            </a:r>
            <a:r>
              <a:rPr sz="1050" spc="-140" dirty="0">
                <a:latin typeface="함초롬바탕"/>
                <a:cs typeface="함초롬바탕"/>
              </a:rPr>
              <a:t> </a:t>
            </a:r>
            <a:r>
              <a:rPr sz="1050" spc="-80" dirty="0">
                <a:latin typeface="함초롬바탕"/>
                <a:cs typeface="함초롬바탕"/>
              </a:rPr>
              <a:t>구조</a:t>
            </a:r>
            <a:r>
              <a:rPr sz="1050" spc="-130" dirty="0">
                <a:latin typeface="함초롬바탕"/>
                <a:cs typeface="함초롬바탕"/>
              </a:rPr>
              <a:t> </a:t>
            </a:r>
            <a:r>
              <a:rPr sz="1050" spc="-80" dirty="0">
                <a:latin typeface="함초롬바탕"/>
                <a:cs typeface="함초롬바탕"/>
              </a:rPr>
              <a:t>기반</a:t>
            </a:r>
            <a:r>
              <a:rPr sz="1050" spc="-140" dirty="0">
                <a:latin typeface="함초롬바탕"/>
                <a:cs typeface="함초롬바탕"/>
              </a:rPr>
              <a:t> </a:t>
            </a:r>
            <a:r>
              <a:rPr sz="1050" spc="-90" dirty="0">
                <a:latin typeface="함초롬바탕"/>
                <a:cs typeface="함초롬바탕"/>
              </a:rPr>
              <a:t>미끼문자</a:t>
            </a:r>
            <a:r>
              <a:rPr sz="1050" spc="-125" dirty="0">
                <a:latin typeface="함초롬바탕"/>
                <a:cs typeface="함초롬바탕"/>
              </a:rPr>
              <a:t> </a:t>
            </a:r>
            <a:r>
              <a:rPr sz="1050" spc="-80" dirty="0">
                <a:latin typeface="함초롬바탕"/>
                <a:cs typeface="함초롬바탕"/>
              </a:rPr>
              <a:t>탐지</a:t>
            </a:r>
            <a:r>
              <a:rPr sz="1050" spc="-140" dirty="0">
                <a:latin typeface="함초롬바탕"/>
                <a:cs typeface="함초롬바탕"/>
              </a:rPr>
              <a:t> </a:t>
            </a:r>
            <a:r>
              <a:rPr sz="1050" spc="-60" dirty="0">
                <a:latin typeface="함초롬바탕"/>
                <a:cs typeface="함초롬바탕"/>
              </a:rPr>
              <a:t>및</a:t>
            </a:r>
            <a:r>
              <a:rPr sz="1050" spc="-125" dirty="0">
                <a:latin typeface="함초롬바탕"/>
                <a:cs typeface="함초롬바탕"/>
              </a:rPr>
              <a:t> </a:t>
            </a:r>
            <a:r>
              <a:rPr sz="1050" spc="-60" dirty="0">
                <a:latin typeface="함초롬바탕"/>
                <a:cs typeface="함초롬바탕"/>
              </a:rPr>
              <a:t>알림</a:t>
            </a:r>
            <a:r>
              <a:rPr sz="1050" spc="-60" dirty="0">
                <a:latin typeface="함초롬돋움"/>
                <a:cs typeface="함초롬돋움"/>
              </a:rPr>
              <a:t>,</a:t>
            </a:r>
            <a:r>
              <a:rPr sz="1050" spc="-135" dirty="0">
                <a:latin typeface="함초롬돋움"/>
                <a:cs typeface="함초롬돋움"/>
              </a:rPr>
              <a:t> </a:t>
            </a:r>
            <a:r>
              <a:rPr sz="1050" spc="-70" dirty="0">
                <a:latin typeface="함초롬돋움"/>
                <a:cs typeface="함초롬돋움"/>
              </a:rPr>
              <a:t>AI</a:t>
            </a:r>
            <a:r>
              <a:rPr sz="1050" spc="-70" dirty="0">
                <a:latin typeface="함초롬바탕"/>
                <a:cs typeface="함초롬바탕"/>
              </a:rPr>
              <a:t>봇</a:t>
            </a:r>
            <a:r>
              <a:rPr sz="1050" spc="-114" dirty="0">
                <a:latin typeface="함초롬바탕"/>
                <a:cs typeface="함초롬바탕"/>
              </a:rPr>
              <a:t> </a:t>
            </a:r>
            <a:r>
              <a:rPr sz="1050" spc="-80" dirty="0">
                <a:latin typeface="함초롬바탕"/>
                <a:cs typeface="함초롬바탕"/>
              </a:rPr>
              <a:t>기반</a:t>
            </a:r>
            <a:r>
              <a:rPr sz="1050" spc="-140" dirty="0">
                <a:latin typeface="함초롬바탕"/>
                <a:cs typeface="함초롬바탕"/>
              </a:rPr>
              <a:t> </a:t>
            </a:r>
            <a:r>
              <a:rPr sz="1050" spc="-50" dirty="0">
                <a:latin typeface="함초롬돋움"/>
                <a:cs typeface="함초롬돋움"/>
              </a:rPr>
              <a:t>SNS</a:t>
            </a:r>
            <a:r>
              <a:rPr sz="1050" spc="-105" dirty="0">
                <a:latin typeface="함초롬돋움"/>
                <a:cs typeface="함초롬돋움"/>
              </a:rPr>
              <a:t> </a:t>
            </a:r>
            <a:r>
              <a:rPr sz="1050" spc="-80" dirty="0">
                <a:latin typeface="함초롬바탕"/>
                <a:cs typeface="함초롬바탕"/>
              </a:rPr>
              <a:t>사기</a:t>
            </a:r>
            <a:r>
              <a:rPr sz="1050" spc="-140" dirty="0">
                <a:latin typeface="함초롬바탕"/>
                <a:cs typeface="함초롬바탕"/>
              </a:rPr>
              <a:t> </a:t>
            </a:r>
            <a:r>
              <a:rPr sz="1050" spc="-25" dirty="0">
                <a:latin typeface="함초롬바탕"/>
                <a:cs typeface="함초롬바탕"/>
              </a:rPr>
              <a:t>방지</a:t>
            </a:r>
            <a:r>
              <a:rPr sz="1050" spc="-25" dirty="0">
                <a:latin typeface="함초롬돋움"/>
                <a:cs typeface="함초롬돋움"/>
              </a:rPr>
              <a:t>, </a:t>
            </a:r>
            <a:r>
              <a:rPr sz="1050" spc="-90" dirty="0">
                <a:latin typeface="함초롬바탕"/>
                <a:cs typeface="함초롬바탕"/>
              </a:rPr>
              <a:t>머신러닝</a:t>
            </a:r>
            <a:r>
              <a:rPr sz="1050" spc="-140" dirty="0">
                <a:latin typeface="함초롬바탕"/>
                <a:cs typeface="함초롬바탕"/>
              </a:rPr>
              <a:t> </a:t>
            </a:r>
            <a:r>
              <a:rPr sz="1050" spc="-80" dirty="0">
                <a:latin typeface="함초롬바탕"/>
                <a:cs typeface="함초롬바탕"/>
              </a:rPr>
              <a:t>기반</a:t>
            </a:r>
            <a:r>
              <a:rPr sz="1050" spc="-125" dirty="0">
                <a:latin typeface="함초롬바탕"/>
                <a:cs typeface="함초롬바탕"/>
              </a:rPr>
              <a:t> </a:t>
            </a:r>
            <a:r>
              <a:rPr sz="1050" spc="-90" dirty="0">
                <a:latin typeface="함초롬바탕"/>
                <a:cs typeface="함초롬바탕"/>
              </a:rPr>
              <a:t>사기전화</a:t>
            </a:r>
            <a:r>
              <a:rPr sz="1050" spc="-140" dirty="0">
                <a:latin typeface="함초롬바탕"/>
                <a:cs typeface="함초롬바탕"/>
              </a:rPr>
              <a:t> </a:t>
            </a:r>
            <a:r>
              <a:rPr sz="1050" spc="-80" dirty="0">
                <a:latin typeface="함초롬바탕"/>
                <a:cs typeface="함초롬바탕"/>
              </a:rPr>
              <a:t>패턴</a:t>
            </a:r>
            <a:r>
              <a:rPr sz="1050" spc="-125" dirty="0">
                <a:latin typeface="함초롬바탕"/>
                <a:cs typeface="함초롬바탕"/>
              </a:rPr>
              <a:t> </a:t>
            </a:r>
            <a:r>
              <a:rPr sz="1050" spc="-80" dirty="0">
                <a:latin typeface="함초롬바탕"/>
                <a:cs typeface="함초롬바탕"/>
              </a:rPr>
              <a:t>탐지</a:t>
            </a:r>
            <a:r>
              <a:rPr sz="1050" spc="-135" dirty="0">
                <a:latin typeface="함초롬바탕"/>
                <a:cs typeface="함초롬바탕"/>
              </a:rPr>
              <a:t> </a:t>
            </a:r>
            <a:r>
              <a:rPr sz="1050" spc="-80" dirty="0">
                <a:latin typeface="함초롬바탕"/>
                <a:cs typeface="함초롬바탕"/>
              </a:rPr>
              <a:t>식별</a:t>
            </a:r>
            <a:r>
              <a:rPr sz="1050" spc="-130" dirty="0">
                <a:latin typeface="함초롬바탕"/>
                <a:cs typeface="함초롬바탕"/>
              </a:rPr>
              <a:t> </a:t>
            </a:r>
            <a:r>
              <a:rPr sz="1050" spc="-80" dirty="0">
                <a:latin typeface="함초롬바탕"/>
                <a:cs typeface="함초롬바탕"/>
              </a:rPr>
              <a:t>등이</a:t>
            </a:r>
            <a:r>
              <a:rPr sz="1050" spc="-125" dirty="0">
                <a:latin typeface="함초롬바탕"/>
                <a:cs typeface="함초롬바탕"/>
              </a:rPr>
              <a:t> </a:t>
            </a:r>
            <a:r>
              <a:rPr sz="1050" spc="-25" dirty="0">
                <a:latin typeface="함초롬바탕"/>
                <a:cs typeface="함초롬바탕"/>
              </a:rPr>
              <a:t>있음</a:t>
            </a:r>
            <a:endParaRPr sz="1050">
              <a:latin typeface="함초롬바탕"/>
              <a:cs typeface="함초롬바탕"/>
            </a:endParaRPr>
          </a:p>
        </p:txBody>
      </p:sp>
      <p:grpSp>
        <p:nvGrpSpPr>
          <p:cNvPr id="25" name="object 25"/>
          <p:cNvGrpSpPr/>
          <p:nvPr/>
        </p:nvGrpSpPr>
        <p:grpSpPr>
          <a:xfrm>
            <a:off x="760476" y="4515205"/>
            <a:ext cx="6245860" cy="2621915"/>
            <a:chOff x="760476" y="4515205"/>
            <a:chExt cx="6245860" cy="2621915"/>
          </a:xfrm>
        </p:grpSpPr>
        <p:pic>
          <p:nvPicPr>
            <p:cNvPr id="26" name="object 26"/>
            <p:cNvPicPr/>
            <p:nvPr/>
          </p:nvPicPr>
          <p:blipFill>
            <a:blip r:embed="rId3" cstate="print"/>
            <a:stretch>
              <a:fillRect/>
            </a:stretch>
          </p:blipFill>
          <p:spPr>
            <a:xfrm>
              <a:off x="6505955" y="6198108"/>
              <a:ext cx="499871" cy="368807"/>
            </a:xfrm>
            <a:prstGeom prst="rect">
              <a:avLst/>
            </a:prstGeom>
          </p:spPr>
        </p:pic>
        <p:pic>
          <p:nvPicPr>
            <p:cNvPr id="27" name="object 27"/>
            <p:cNvPicPr/>
            <p:nvPr/>
          </p:nvPicPr>
          <p:blipFill>
            <a:blip r:embed="rId4" cstate="print"/>
            <a:stretch>
              <a:fillRect/>
            </a:stretch>
          </p:blipFill>
          <p:spPr>
            <a:xfrm>
              <a:off x="6531749" y="6224905"/>
              <a:ext cx="393695" cy="262457"/>
            </a:xfrm>
            <a:prstGeom prst="rect">
              <a:avLst/>
            </a:prstGeom>
          </p:spPr>
        </p:pic>
        <p:pic>
          <p:nvPicPr>
            <p:cNvPr id="28" name="object 28"/>
            <p:cNvPicPr/>
            <p:nvPr/>
          </p:nvPicPr>
          <p:blipFill>
            <a:blip r:embed="rId5" cstate="print"/>
            <a:stretch>
              <a:fillRect/>
            </a:stretch>
          </p:blipFill>
          <p:spPr>
            <a:xfrm>
              <a:off x="839025" y="6194773"/>
              <a:ext cx="1079992" cy="718953"/>
            </a:xfrm>
            <a:prstGeom prst="rect">
              <a:avLst/>
            </a:prstGeom>
          </p:spPr>
        </p:pic>
        <p:pic>
          <p:nvPicPr>
            <p:cNvPr id="29" name="object 29"/>
            <p:cNvPicPr/>
            <p:nvPr/>
          </p:nvPicPr>
          <p:blipFill>
            <a:blip r:embed="rId6" cstate="print"/>
            <a:stretch>
              <a:fillRect/>
            </a:stretch>
          </p:blipFill>
          <p:spPr>
            <a:xfrm>
              <a:off x="851284" y="4515205"/>
              <a:ext cx="1079991" cy="1005466"/>
            </a:xfrm>
            <a:prstGeom prst="rect">
              <a:avLst/>
            </a:prstGeom>
          </p:spPr>
        </p:pic>
        <p:pic>
          <p:nvPicPr>
            <p:cNvPr id="30" name="object 30"/>
            <p:cNvPicPr/>
            <p:nvPr/>
          </p:nvPicPr>
          <p:blipFill>
            <a:blip r:embed="rId7" cstate="print"/>
            <a:stretch>
              <a:fillRect/>
            </a:stretch>
          </p:blipFill>
          <p:spPr>
            <a:xfrm>
              <a:off x="760476" y="6825996"/>
              <a:ext cx="766571" cy="310895"/>
            </a:xfrm>
            <a:prstGeom prst="rect">
              <a:avLst/>
            </a:prstGeom>
          </p:spPr>
        </p:pic>
        <p:sp>
          <p:nvSpPr>
            <p:cNvPr id="31" name="object 31"/>
            <p:cNvSpPr/>
            <p:nvPr/>
          </p:nvSpPr>
          <p:spPr>
            <a:xfrm>
              <a:off x="839017" y="6899341"/>
              <a:ext cx="607060" cy="163830"/>
            </a:xfrm>
            <a:custGeom>
              <a:avLst/>
              <a:gdLst/>
              <a:ahLst/>
              <a:cxnLst/>
              <a:rect l="l" t="t" r="r" b="b"/>
              <a:pathLst>
                <a:path w="607060" h="163829">
                  <a:moveTo>
                    <a:pt x="524979" y="0"/>
                  </a:moveTo>
                  <a:lnTo>
                    <a:pt x="0" y="0"/>
                  </a:lnTo>
                  <a:lnTo>
                    <a:pt x="0" y="163512"/>
                  </a:lnTo>
                  <a:lnTo>
                    <a:pt x="524979" y="163512"/>
                  </a:lnTo>
                  <a:lnTo>
                    <a:pt x="606742" y="81762"/>
                  </a:lnTo>
                  <a:lnTo>
                    <a:pt x="524979" y="0"/>
                  </a:lnTo>
                  <a:close/>
                </a:path>
              </a:pathLst>
            </a:custGeom>
            <a:solidFill>
              <a:srgbClr val="000000"/>
            </a:solidFill>
          </p:spPr>
          <p:txBody>
            <a:bodyPr wrap="square" lIns="0" tIns="0" rIns="0" bIns="0" rtlCol="0"/>
            <a:lstStyle/>
            <a:p>
              <a:endParaRPr/>
            </a:p>
          </p:txBody>
        </p:sp>
        <p:sp>
          <p:nvSpPr>
            <p:cNvPr id="32" name="object 32"/>
            <p:cNvSpPr/>
            <p:nvPr/>
          </p:nvSpPr>
          <p:spPr>
            <a:xfrm>
              <a:off x="839017" y="6899341"/>
              <a:ext cx="607060" cy="163830"/>
            </a:xfrm>
            <a:custGeom>
              <a:avLst/>
              <a:gdLst/>
              <a:ahLst/>
              <a:cxnLst/>
              <a:rect l="l" t="t" r="r" b="b"/>
              <a:pathLst>
                <a:path w="607060" h="163829">
                  <a:moveTo>
                    <a:pt x="0" y="0"/>
                  </a:moveTo>
                  <a:lnTo>
                    <a:pt x="524979" y="0"/>
                  </a:lnTo>
                  <a:lnTo>
                    <a:pt x="606742" y="81762"/>
                  </a:lnTo>
                  <a:lnTo>
                    <a:pt x="524979" y="163512"/>
                  </a:lnTo>
                  <a:lnTo>
                    <a:pt x="0" y="163512"/>
                  </a:lnTo>
                  <a:lnTo>
                    <a:pt x="0" y="0"/>
                  </a:lnTo>
                  <a:close/>
                </a:path>
              </a:pathLst>
            </a:custGeom>
            <a:ln w="12700">
              <a:solidFill>
                <a:srgbClr val="DB526A"/>
              </a:solidFill>
            </a:ln>
          </p:spPr>
          <p:txBody>
            <a:bodyPr wrap="square" lIns="0" tIns="0" rIns="0" bIns="0" rtlCol="0"/>
            <a:lstStyle/>
            <a:p>
              <a:endParaRPr/>
            </a:p>
          </p:txBody>
        </p:sp>
      </p:grpSp>
      <p:sp>
        <p:nvSpPr>
          <p:cNvPr id="33" name="object 33"/>
          <p:cNvSpPr txBox="1"/>
          <p:nvPr/>
        </p:nvSpPr>
        <p:spPr>
          <a:xfrm>
            <a:off x="885126" y="6902865"/>
            <a:ext cx="485140" cy="147955"/>
          </a:xfrm>
          <a:prstGeom prst="rect">
            <a:avLst/>
          </a:prstGeom>
        </p:spPr>
        <p:txBody>
          <a:bodyPr vert="horz" wrap="square" lIns="0" tIns="13335" rIns="0" bIns="0" rtlCol="0">
            <a:spAutoFit/>
          </a:bodyPr>
          <a:lstStyle/>
          <a:p>
            <a:pPr>
              <a:lnSpc>
                <a:spcPct val="100000"/>
              </a:lnSpc>
              <a:spcBef>
                <a:spcPts val="105"/>
              </a:spcBef>
            </a:pPr>
            <a:r>
              <a:rPr sz="800" b="1" spc="-35" dirty="0">
                <a:solidFill>
                  <a:srgbClr val="FFFFFF"/>
                </a:solidFill>
                <a:latin typeface="함초롬바탕"/>
                <a:cs typeface="함초롬바탕"/>
              </a:rPr>
              <a:t>최고혁신</a:t>
            </a:r>
            <a:endParaRPr sz="800">
              <a:latin typeface="함초롬바탕"/>
              <a:cs typeface="함초롬바탕"/>
            </a:endParaRPr>
          </a:p>
        </p:txBody>
      </p:sp>
      <p:pic>
        <p:nvPicPr>
          <p:cNvPr id="34" name="object 34"/>
          <p:cNvPicPr/>
          <p:nvPr/>
        </p:nvPicPr>
        <p:blipFill>
          <a:blip r:embed="rId8" cstate="print"/>
          <a:stretch>
            <a:fillRect/>
          </a:stretch>
        </p:blipFill>
        <p:spPr>
          <a:xfrm>
            <a:off x="3576891" y="1747682"/>
            <a:ext cx="130175" cy="139700"/>
          </a:xfrm>
          <a:prstGeom prst="rect">
            <a:avLst/>
          </a:prstGeom>
        </p:spPr>
      </p:pic>
      <p:pic>
        <p:nvPicPr>
          <p:cNvPr id="35" name="object 35"/>
          <p:cNvPicPr/>
          <p:nvPr/>
        </p:nvPicPr>
        <p:blipFill>
          <a:blip r:embed="rId8" cstate="print"/>
          <a:stretch>
            <a:fillRect/>
          </a:stretch>
        </p:blipFill>
        <p:spPr>
          <a:xfrm>
            <a:off x="4005135" y="1747682"/>
            <a:ext cx="130175" cy="139700"/>
          </a:xfrm>
          <a:prstGeom prst="rect">
            <a:avLst/>
          </a:prstGeom>
        </p:spPr>
      </p:pic>
      <p:pic>
        <p:nvPicPr>
          <p:cNvPr id="36" name="object 36"/>
          <p:cNvPicPr/>
          <p:nvPr/>
        </p:nvPicPr>
        <p:blipFill>
          <a:blip r:embed="rId8" cstate="print"/>
          <a:stretch>
            <a:fillRect/>
          </a:stretch>
        </p:blipFill>
        <p:spPr>
          <a:xfrm>
            <a:off x="5998527" y="1747682"/>
            <a:ext cx="130175" cy="139700"/>
          </a:xfrm>
          <a:prstGeom prst="rect">
            <a:avLst/>
          </a:prstGeom>
        </p:spPr>
      </p:pic>
      <p:pic>
        <p:nvPicPr>
          <p:cNvPr id="37" name="object 37"/>
          <p:cNvPicPr/>
          <p:nvPr/>
        </p:nvPicPr>
        <p:blipFill>
          <a:blip r:embed="rId8" cstate="print"/>
          <a:stretch>
            <a:fillRect/>
          </a:stretch>
        </p:blipFill>
        <p:spPr>
          <a:xfrm>
            <a:off x="6423723" y="1747682"/>
            <a:ext cx="130175" cy="139700"/>
          </a:xfrm>
          <a:prstGeom prst="rect">
            <a:avLst/>
          </a:prstGeom>
        </p:spPr>
      </p:pic>
      <p:grpSp>
        <p:nvGrpSpPr>
          <p:cNvPr id="55" name="object 55"/>
          <p:cNvGrpSpPr/>
          <p:nvPr/>
        </p:nvGrpSpPr>
        <p:grpSpPr>
          <a:xfrm>
            <a:off x="819410" y="5995182"/>
            <a:ext cx="6120130" cy="1032510"/>
            <a:chOff x="819410" y="5995182"/>
            <a:chExt cx="6120130" cy="1032510"/>
          </a:xfrm>
        </p:grpSpPr>
        <p:pic>
          <p:nvPicPr>
            <p:cNvPr id="56" name="object 56"/>
            <p:cNvPicPr/>
            <p:nvPr/>
          </p:nvPicPr>
          <p:blipFill>
            <a:blip r:embed="rId9" cstate="print"/>
            <a:stretch>
              <a:fillRect/>
            </a:stretch>
          </p:blipFill>
          <p:spPr>
            <a:xfrm>
              <a:off x="1262926" y="6931948"/>
              <a:ext cx="92075" cy="95250"/>
            </a:xfrm>
            <a:prstGeom prst="rect">
              <a:avLst/>
            </a:prstGeom>
          </p:spPr>
        </p:pic>
        <p:sp>
          <p:nvSpPr>
            <p:cNvPr id="57" name="object 57"/>
            <p:cNvSpPr/>
            <p:nvPr/>
          </p:nvSpPr>
          <p:spPr>
            <a:xfrm>
              <a:off x="819410" y="5999945"/>
              <a:ext cx="6120130" cy="0"/>
            </a:xfrm>
            <a:custGeom>
              <a:avLst/>
              <a:gdLst/>
              <a:ahLst/>
              <a:cxnLst/>
              <a:rect l="l" t="t" r="r" b="b"/>
              <a:pathLst>
                <a:path w="6120130">
                  <a:moveTo>
                    <a:pt x="0" y="0"/>
                  </a:moveTo>
                  <a:lnTo>
                    <a:pt x="6120003" y="0"/>
                  </a:lnTo>
                </a:path>
              </a:pathLst>
            </a:custGeom>
            <a:ln w="9525">
              <a:solidFill>
                <a:srgbClr val="A6A6A6"/>
              </a:solidFill>
              <a:prstDash val="sysDot"/>
            </a:ln>
          </p:spPr>
          <p:txBody>
            <a:bodyPr wrap="square" lIns="0" tIns="0" rIns="0" bIns="0" rtlCol="0"/>
            <a:lstStyle/>
            <a:p>
              <a:endParaRPr/>
            </a:p>
          </p:txBody>
        </p:sp>
      </p:grpSp>
      <p:sp>
        <p:nvSpPr>
          <p:cNvPr id="58" name="object 58"/>
          <p:cNvSpPr txBox="1"/>
          <p:nvPr/>
        </p:nvSpPr>
        <p:spPr>
          <a:xfrm>
            <a:off x="706437" y="1492250"/>
            <a:ext cx="6351270" cy="4027577"/>
          </a:xfrm>
          <a:prstGeom prst="rect">
            <a:avLst/>
          </a:prstGeom>
        </p:spPr>
        <p:txBody>
          <a:bodyPr vert="horz" wrap="square" lIns="0" tIns="30480" rIns="0" bIns="0" rtlCol="0">
            <a:spAutoFit/>
          </a:bodyPr>
          <a:lstStyle/>
          <a:p>
            <a:pPr marL="157480" indent="-144780">
              <a:lnSpc>
                <a:spcPct val="100000"/>
              </a:lnSpc>
              <a:spcBef>
                <a:spcPts val="240"/>
              </a:spcBef>
              <a:buClr>
                <a:srgbClr val="DB526A"/>
              </a:buClr>
              <a:buFont typeface="Arial"/>
              <a:buChar char="■"/>
              <a:tabLst>
                <a:tab pos="157480" algn="l"/>
                <a:tab pos="2997835" algn="l"/>
                <a:tab pos="3425825" algn="l"/>
                <a:tab pos="5419725" algn="l"/>
                <a:tab pos="5844540" algn="l"/>
              </a:tabLst>
            </a:pPr>
            <a:r>
              <a:rPr sz="1200" spc="-110" dirty="0">
                <a:latin typeface="함초롬바탕"/>
                <a:cs typeface="함초롬바탕"/>
              </a:rPr>
              <a:t>공개된</a:t>
            </a:r>
            <a:r>
              <a:rPr sz="1200" spc="-190" dirty="0">
                <a:latin typeface="함초롬바탕"/>
                <a:cs typeface="함초롬바탕"/>
              </a:rPr>
              <a:t> </a:t>
            </a:r>
            <a:r>
              <a:rPr sz="1200" spc="-100" dirty="0">
                <a:latin typeface="함초롬바탕"/>
                <a:cs typeface="함초롬바탕"/>
              </a:rPr>
              <a:t>바에</a:t>
            </a:r>
            <a:r>
              <a:rPr sz="1200" spc="-175" dirty="0">
                <a:latin typeface="함초롬바탕"/>
                <a:cs typeface="함초롬바탕"/>
              </a:rPr>
              <a:t> </a:t>
            </a:r>
            <a:r>
              <a:rPr sz="1200" spc="-110" dirty="0">
                <a:latin typeface="함초롬바탕"/>
                <a:cs typeface="함초롬바탕"/>
              </a:rPr>
              <a:t>따르면</a:t>
            </a:r>
            <a:r>
              <a:rPr sz="1200" spc="-185" dirty="0">
                <a:latin typeface="함초롬바탕"/>
                <a:cs typeface="함초롬바탕"/>
              </a:rPr>
              <a:t> </a:t>
            </a:r>
            <a:r>
              <a:rPr sz="1200" spc="-110" dirty="0">
                <a:latin typeface="함초롬바탕"/>
                <a:cs typeface="함초롬바탕"/>
              </a:rPr>
              <a:t>사이버</a:t>
            </a:r>
            <a:r>
              <a:rPr sz="1200" spc="-175" dirty="0">
                <a:latin typeface="함초롬바탕"/>
                <a:cs typeface="함초롬바탕"/>
              </a:rPr>
              <a:t> </a:t>
            </a:r>
            <a:r>
              <a:rPr sz="1200" spc="-100" dirty="0">
                <a:latin typeface="함초롬바탕"/>
                <a:cs typeface="함초롬바탕"/>
              </a:rPr>
              <a:t>보안</a:t>
            </a:r>
            <a:r>
              <a:rPr sz="1200" spc="-190" dirty="0">
                <a:latin typeface="함초롬바탕"/>
                <a:cs typeface="함초롬바탕"/>
              </a:rPr>
              <a:t> </a:t>
            </a:r>
            <a:r>
              <a:rPr sz="1200" spc="-114" dirty="0">
                <a:latin typeface="함초롬바탕"/>
                <a:cs typeface="함초롬바탕"/>
              </a:rPr>
              <a:t>분야에서</a:t>
            </a:r>
            <a:r>
              <a:rPr sz="1200" spc="-185" dirty="0">
                <a:latin typeface="함초롬바탕"/>
                <a:cs typeface="함초롬바탕"/>
              </a:rPr>
              <a:t> </a:t>
            </a:r>
            <a:r>
              <a:rPr sz="1200" spc="-25" dirty="0">
                <a:latin typeface="함초롬바탕"/>
                <a:cs typeface="함초롬바탕"/>
              </a:rPr>
              <a:t>혁신</a:t>
            </a:r>
            <a:r>
              <a:rPr sz="1200" dirty="0">
                <a:latin typeface="함초롬바탕"/>
                <a:cs typeface="함초롬바탕"/>
              </a:rPr>
              <a:t>	</a:t>
            </a:r>
            <a:r>
              <a:rPr sz="1200" spc="-75" dirty="0">
                <a:latin typeface="함초롬바탕"/>
                <a:cs typeface="함초롬바탕"/>
              </a:rPr>
              <a:t>을</a:t>
            </a:r>
            <a:r>
              <a:rPr sz="1200" spc="-200" dirty="0">
                <a:latin typeface="함초롬바탕"/>
                <a:cs typeface="함초롬바탕"/>
              </a:rPr>
              <a:t> </a:t>
            </a:r>
            <a:r>
              <a:rPr sz="1200" spc="-50" dirty="0">
                <a:latin typeface="함초롬바탕"/>
                <a:cs typeface="함초롬바탕"/>
              </a:rPr>
              <a:t>수</a:t>
            </a:r>
            <a:r>
              <a:rPr sz="1200" dirty="0">
                <a:latin typeface="함초롬바탕"/>
                <a:cs typeface="함초롬바탕"/>
              </a:rPr>
              <a:t>	</a:t>
            </a:r>
            <a:r>
              <a:rPr sz="1200" spc="-75" dirty="0">
                <a:latin typeface="함초롬바탕"/>
                <a:cs typeface="함초롬바탕"/>
              </a:rPr>
              <a:t>한</a:t>
            </a:r>
            <a:r>
              <a:rPr sz="1200" spc="-195" dirty="0">
                <a:latin typeface="함초롬바탕"/>
                <a:cs typeface="함초롬바탕"/>
              </a:rPr>
              <a:t> </a:t>
            </a:r>
            <a:r>
              <a:rPr sz="1200" spc="-100" dirty="0">
                <a:latin typeface="함초롬바탕"/>
                <a:cs typeface="함초롬바탕"/>
              </a:rPr>
              <a:t>곳은</a:t>
            </a:r>
            <a:r>
              <a:rPr sz="1200" spc="-180" dirty="0">
                <a:latin typeface="함초롬바탕"/>
                <a:cs typeface="함초롬바탕"/>
              </a:rPr>
              <a:t> </a:t>
            </a:r>
            <a:r>
              <a:rPr sz="1200" spc="-85" dirty="0">
                <a:latin typeface="함초롬돋움"/>
                <a:cs typeface="함초롬돋움"/>
              </a:rPr>
              <a:t>2</a:t>
            </a:r>
            <a:r>
              <a:rPr sz="1200" spc="-85" dirty="0">
                <a:latin typeface="함초롬바탕"/>
                <a:cs typeface="함초롬바탕"/>
              </a:rPr>
              <a:t>곳이며</a:t>
            </a:r>
            <a:r>
              <a:rPr sz="1200" spc="-85" dirty="0">
                <a:latin typeface="함초롬돋움"/>
                <a:cs typeface="함초롬돋움"/>
              </a:rPr>
              <a:t>,</a:t>
            </a:r>
            <a:r>
              <a:rPr sz="1200" spc="-204" dirty="0">
                <a:latin typeface="함초롬돋움"/>
                <a:cs typeface="함초롬돋움"/>
              </a:rPr>
              <a:t> </a:t>
            </a:r>
            <a:r>
              <a:rPr sz="1200" spc="-75" dirty="0">
                <a:latin typeface="함초롬바탕"/>
                <a:cs typeface="함초롬바탕"/>
              </a:rPr>
              <a:t>그</a:t>
            </a:r>
            <a:r>
              <a:rPr sz="1200" spc="-180" dirty="0">
                <a:latin typeface="함초롬바탕"/>
                <a:cs typeface="함초롬바탕"/>
              </a:rPr>
              <a:t> </a:t>
            </a:r>
            <a:r>
              <a:rPr sz="1200" spc="-75" dirty="0">
                <a:latin typeface="함초롬바탕"/>
                <a:cs typeface="함초롬바탕"/>
              </a:rPr>
              <a:t>중</a:t>
            </a:r>
            <a:r>
              <a:rPr sz="1200" spc="-165" dirty="0">
                <a:latin typeface="함초롬바탕"/>
                <a:cs typeface="함초롬바탕"/>
              </a:rPr>
              <a:t> </a:t>
            </a:r>
            <a:r>
              <a:rPr sz="1200" spc="-20" dirty="0">
                <a:latin typeface="함초롬바탕"/>
                <a:cs typeface="함초롬바탕"/>
              </a:rPr>
              <a:t>최고혁신</a:t>
            </a:r>
            <a:r>
              <a:rPr sz="1200" dirty="0">
                <a:latin typeface="함초롬바탕"/>
                <a:cs typeface="함초롬바탕"/>
              </a:rPr>
              <a:t>	</a:t>
            </a:r>
            <a:r>
              <a:rPr sz="1200" spc="-75" dirty="0">
                <a:latin typeface="함초롬바탕"/>
                <a:cs typeface="함초롬바탕"/>
              </a:rPr>
              <a:t>을</a:t>
            </a:r>
            <a:r>
              <a:rPr sz="1200" spc="-225" dirty="0">
                <a:latin typeface="함초롬바탕"/>
                <a:cs typeface="함초롬바탕"/>
              </a:rPr>
              <a:t> </a:t>
            </a:r>
            <a:r>
              <a:rPr sz="1200" spc="-50" dirty="0">
                <a:latin typeface="함초롬바탕"/>
                <a:cs typeface="함초롬바탕"/>
              </a:rPr>
              <a:t>수</a:t>
            </a:r>
            <a:r>
              <a:rPr sz="1200" dirty="0">
                <a:latin typeface="함초롬바탕"/>
                <a:cs typeface="함초롬바탕"/>
              </a:rPr>
              <a:t>	</a:t>
            </a:r>
            <a:r>
              <a:rPr sz="1200" spc="-75" dirty="0">
                <a:latin typeface="함초롬바탕"/>
                <a:cs typeface="함초롬바탕"/>
              </a:rPr>
              <a:t>한</a:t>
            </a:r>
            <a:r>
              <a:rPr sz="1200" spc="-190" dirty="0">
                <a:latin typeface="함초롬바탕"/>
                <a:cs typeface="함초롬바탕"/>
              </a:rPr>
              <a:t> </a:t>
            </a:r>
            <a:r>
              <a:rPr sz="1200" spc="-35" dirty="0">
                <a:latin typeface="함초롬바탕"/>
                <a:cs typeface="함초롬바탕"/>
              </a:rPr>
              <a:t>것은</a:t>
            </a:r>
            <a:endParaRPr sz="1200" dirty="0">
              <a:latin typeface="함초롬바탕"/>
              <a:cs typeface="함초롬바탕"/>
            </a:endParaRPr>
          </a:p>
          <a:p>
            <a:pPr marL="156845">
              <a:lnSpc>
                <a:spcPct val="100000"/>
              </a:lnSpc>
              <a:spcBef>
                <a:spcPts val="145"/>
              </a:spcBef>
            </a:pPr>
            <a:r>
              <a:rPr sz="1200" spc="-55" dirty="0">
                <a:latin typeface="함초롬돋움"/>
                <a:cs typeface="함초롬돋움"/>
              </a:rPr>
              <a:t>SK</a:t>
            </a:r>
            <a:r>
              <a:rPr sz="1200" spc="-175" dirty="0">
                <a:latin typeface="함초롬돋움"/>
                <a:cs typeface="함초롬돋움"/>
              </a:rPr>
              <a:t> </a:t>
            </a:r>
            <a:r>
              <a:rPr sz="1200" spc="-55" dirty="0">
                <a:latin typeface="함초롬돋움"/>
                <a:cs typeface="함초롬돋움"/>
              </a:rPr>
              <a:t>Telecom</a:t>
            </a:r>
            <a:r>
              <a:rPr sz="1200" spc="-55" dirty="0">
                <a:latin typeface="함초롬바탕"/>
                <a:cs typeface="함초롬바탕"/>
              </a:rPr>
              <a:t>의</a:t>
            </a:r>
            <a:r>
              <a:rPr sz="1200" spc="-165" dirty="0">
                <a:latin typeface="함초롬바탕"/>
                <a:cs typeface="함초롬바탕"/>
              </a:rPr>
              <a:t> </a:t>
            </a:r>
            <a:r>
              <a:rPr sz="1200" spc="-10" dirty="0">
                <a:latin typeface="함초롬바탕"/>
                <a:cs typeface="함초롬바탕"/>
              </a:rPr>
              <a:t>‘</a:t>
            </a:r>
            <a:r>
              <a:rPr sz="1200" spc="-10" dirty="0">
                <a:latin typeface="함초롬돋움"/>
                <a:cs typeface="함초롬돋움"/>
              </a:rPr>
              <a:t>ScamVanguard’</a:t>
            </a:r>
            <a:r>
              <a:rPr sz="1200" spc="-10" dirty="0">
                <a:latin typeface="함초롬바탕"/>
                <a:cs typeface="함초롬바탕"/>
              </a:rPr>
              <a:t>임</a:t>
            </a:r>
            <a:endParaRPr sz="1200" dirty="0">
              <a:latin typeface="함초롬바탕"/>
              <a:cs typeface="함초롬바탕"/>
            </a:endParaRPr>
          </a:p>
          <a:p>
            <a:pPr marL="156845" marR="153670" indent="-144780">
              <a:lnSpc>
                <a:spcPct val="110000"/>
              </a:lnSpc>
              <a:spcBef>
                <a:spcPts val="395"/>
              </a:spcBef>
              <a:buClr>
                <a:srgbClr val="DB526A"/>
              </a:buClr>
              <a:buFont typeface="Arial"/>
              <a:buChar char="■"/>
              <a:tabLst>
                <a:tab pos="157480" algn="l"/>
                <a:tab pos="882650" algn="l"/>
              </a:tabLst>
            </a:pPr>
            <a:r>
              <a:rPr sz="1200" spc="-75" dirty="0">
                <a:latin typeface="함초롬바탕"/>
                <a:cs typeface="함초롬바탕"/>
              </a:rPr>
              <a:t>두</a:t>
            </a:r>
            <a:r>
              <a:rPr sz="1200" spc="-190" dirty="0">
                <a:latin typeface="함초롬바탕"/>
                <a:cs typeface="함초롬바탕"/>
              </a:rPr>
              <a:t> </a:t>
            </a:r>
            <a:r>
              <a:rPr sz="1200" spc="-100" dirty="0" err="1">
                <a:latin typeface="함초롬바탕"/>
                <a:cs typeface="함초롬바탕"/>
              </a:rPr>
              <a:t>가지</a:t>
            </a:r>
            <a:r>
              <a:rPr sz="1200" spc="-185" dirty="0">
                <a:latin typeface="함초롬바탕"/>
                <a:cs typeface="함초롬바탕"/>
              </a:rPr>
              <a:t> </a:t>
            </a:r>
            <a:r>
              <a:rPr sz="1200" spc="-50" dirty="0">
                <a:latin typeface="함초롬바탕"/>
                <a:cs typeface="함초롬바탕"/>
              </a:rPr>
              <a:t>수</a:t>
            </a:r>
            <a:r>
              <a:rPr lang="ko-KR" altLang="en-US" sz="1200" spc="-50" dirty="0">
                <a:latin typeface="함초롬바탕"/>
                <a:cs typeface="함초롬바탕"/>
              </a:rPr>
              <a:t>상</a:t>
            </a:r>
            <a:r>
              <a:rPr sz="1200" dirty="0">
                <a:latin typeface="함초롬바탕"/>
                <a:cs typeface="함초롬바탕"/>
              </a:rPr>
              <a:t>	</a:t>
            </a:r>
            <a:r>
              <a:rPr sz="1200" spc="-100" dirty="0">
                <a:latin typeface="함초롬바탕"/>
                <a:cs typeface="함초롬바탕"/>
              </a:rPr>
              <a:t>작과</a:t>
            </a:r>
            <a:r>
              <a:rPr sz="1200" spc="-190" dirty="0">
                <a:latin typeface="함초롬바탕"/>
                <a:cs typeface="함초롬바탕"/>
              </a:rPr>
              <a:t> </a:t>
            </a:r>
            <a:r>
              <a:rPr sz="1200" spc="-100" dirty="0">
                <a:latin typeface="함초롬바탕"/>
                <a:cs typeface="함초롬바탕"/>
              </a:rPr>
              <a:t>같이</a:t>
            </a:r>
            <a:r>
              <a:rPr sz="1200" spc="-185" dirty="0">
                <a:latin typeface="함초롬바탕"/>
                <a:cs typeface="함초롬바탕"/>
              </a:rPr>
              <a:t> </a:t>
            </a:r>
            <a:r>
              <a:rPr sz="1200" b="1" spc="-10" dirty="0">
                <a:latin typeface="함초롬바탕"/>
                <a:cs typeface="함초롬바탕"/>
              </a:rPr>
              <a:t>AI는</a:t>
            </a:r>
            <a:r>
              <a:rPr sz="1200" b="1" spc="-160" dirty="0">
                <a:latin typeface="함초롬바탕"/>
                <a:cs typeface="함초롬바탕"/>
              </a:rPr>
              <a:t> </a:t>
            </a:r>
            <a:r>
              <a:rPr sz="1200" b="1" spc="-110" dirty="0">
                <a:latin typeface="함초롬바탕"/>
                <a:cs typeface="함초롬바탕"/>
              </a:rPr>
              <a:t>사이버</a:t>
            </a:r>
            <a:r>
              <a:rPr sz="1200" b="1" spc="-180" dirty="0">
                <a:latin typeface="함초롬바탕"/>
                <a:cs typeface="함초롬바탕"/>
              </a:rPr>
              <a:t> </a:t>
            </a:r>
            <a:r>
              <a:rPr sz="1200" b="1" spc="-110" dirty="0">
                <a:latin typeface="함초롬바탕"/>
                <a:cs typeface="함초롬바탕"/>
              </a:rPr>
              <a:t>보안을</a:t>
            </a:r>
            <a:r>
              <a:rPr sz="1200" b="1" spc="-185" dirty="0">
                <a:latin typeface="함초롬바탕"/>
                <a:cs typeface="함초롬바탕"/>
              </a:rPr>
              <a:t> </a:t>
            </a:r>
            <a:r>
              <a:rPr sz="1200" b="1" spc="-100" dirty="0">
                <a:latin typeface="함초롬바탕"/>
                <a:cs typeface="함초롬바탕"/>
              </a:rPr>
              <a:t>‘강화’하는데</a:t>
            </a:r>
            <a:r>
              <a:rPr sz="1200" b="1" spc="-215" dirty="0">
                <a:latin typeface="함초롬바탕"/>
                <a:cs typeface="함초롬바탕"/>
              </a:rPr>
              <a:t> </a:t>
            </a:r>
            <a:r>
              <a:rPr sz="1200" b="1" spc="-110" dirty="0">
                <a:latin typeface="함초롬바탕"/>
                <a:cs typeface="함초롬바탕"/>
              </a:rPr>
              <a:t>활용될</a:t>
            </a:r>
            <a:r>
              <a:rPr sz="1200" b="1" spc="-175" dirty="0">
                <a:latin typeface="함초롬바탕"/>
                <a:cs typeface="함초롬바탕"/>
              </a:rPr>
              <a:t> </a:t>
            </a:r>
            <a:r>
              <a:rPr sz="1200" b="1" spc="-75" dirty="0">
                <a:latin typeface="함초롬바탕"/>
                <a:cs typeface="함초롬바탕"/>
              </a:rPr>
              <a:t>수</a:t>
            </a:r>
            <a:r>
              <a:rPr sz="1200" b="1" spc="-180" dirty="0">
                <a:latin typeface="함초롬바탕"/>
                <a:cs typeface="함초롬바탕"/>
              </a:rPr>
              <a:t> </a:t>
            </a:r>
            <a:r>
              <a:rPr sz="1200" b="1" spc="120" dirty="0">
                <a:latin typeface="함초롬바탕"/>
                <a:cs typeface="함초롬바탕"/>
              </a:rPr>
              <a:t>있으나,</a:t>
            </a:r>
            <a:r>
              <a:rPr sz="1200" b="1" spc="-190" dirty="0">
                <a:latin typeface="함초롬바탕"/>
                <a:cs typeface="함초롬바탕"/>
              </a:rPr>
              <a:t> </a:t>
            </a:r>
            <a:r>
              <a:rPr sz="1200" b="1" spc="-110" dirty="0">
                <a:latin typeface="함초롬바탕"/>
                <a:cs typeface="함초롬바탕"/>
              </a:rPr>
              <a:t>사이버</a:t>
            </a:r>
            <a:r>
              <a:rPr sz="1200" b="1" spc="-190" dirty="0">
                <a:latin typeface="함초롬바탕"/>
                <a:cs typeface="함초롬바탕"/>
              </a:rPr>
              <a:t> </a:t>
            </a:r>
            <a:r>
              <a:rPr sz="1200" b="1" spc="-110" dirty="0">
                <a:latin typeface="함초롬바탕"/>
                <a:cs typeface="함초롬바탕"/>
              </a:rPr>
              <a:t>공격자</a:t>
            </a:r>
            <a:r>
              <a:rPr sz="1200" b="1" spc="-175" dirty="0">
                <a:latin typeface="함초롬바탕"/>
                <a:cs typeface="함초롬바탕"/>
              </a:rPr>
              <a:t> </a:t>
            </a:r>
            <a:r>
              <a:rPr sz="1200" b="1" spc="-100" dirty="0">
                <a:latin typeface="함초롬바탕"/>
                <a:cs typeface="함초롬바탕"/>
              </a:rPr>
              <a:t>역시</a:t>
            </a:r>
            <a:r>
              <a:rPr sz="1200" b="1" spc="-190" dirty="0">
                <a:latin typeface="함초롬바탕"/>
                <a:cs typeface="함초롬바탕"/>
              </a:rPr>
              <a:t> </a:t>
            </a:r>
            <a:r>
              <a:rPr sz="1200" b="1" spc="-10" dirty="0">
                <a:latin typeface="함초롬바탕"/>
                <a:cs typeface="함초롬바탕"/>
              </a:rPr>
              <a:t>AI를</a:t>
            </a:r>
            <a:r>
              <a:rPr sz="1200" b="1" spc="-155" dirty="0">
                <a:latin typeface="함초롬바탕"/>
                <a:cs typeface="함초롬바탕"/>
              </a:rPr>
              <a:t> </a:t>
            </a:r>
            <a:r>
              <a:rPr sz="1200" b="1" spc="-750" dirty="0">
                <a:latin typeface="함초롬바탕"/>
                <a:cs typeface="함초롬바탕"/>
              </a:rPr>
              <a:t>통해</a:t>
            </a:r>
            <a:r>
              <a:rPr sz="1200" b="1" spc="-100" dirty="0">
                <a:latin typeface="함초롬바탕"/>
                <a:cs typeface="함초롬바탕"/>
              </a:rPr>
              <a:t> 더욱</a:t>
            </a:r>
            <a:r>
              <a:rPr sz="1200" b="1" spc="-180" dirty="0">
                <a:latin typeface="함초롬바탕"/>
                <a:cs typeface="함초롬바탕"/>
              </a:rPr>
              <a:t> </a:t>
            </a:r>
            <a:r>
              <a:rPr sz="1200" b="1" spc="-110" dirty="0">
                <a:latin typeface="함초롬바탕"/>
                <a:cs typeface="함초롬바탕"/>
              </a:rPr>
              <a:t>강력한</a:t>
            </a:r>
            <a:r>
              <a:rPr sz="1200" b="1" spc="-190" dirty="0">
                <a:latin typeface="함초롬바탕"/>
                <a:cs typeface="함초롬바탕"/>
              </a:rPr>
              <a:t> </a:t>
            </a:r>
            <a:r>
              <a:rPr sz="1200" b="1" spc="-110" dirty="0">
                <a:latin typeface="함초롬바탕"/>
                <a:cs typeface="함초롬바탕"/>
              </a:rPr>
              <a:t>공격을</a:t>
            </a:r>
            <a:r>
              <a:rPr sz="1200" b="1" spc="-190" dirty="0">
                <a:latin typeface="함초롬바탕"/>
                <a:cs typeface="함초롬바탕"/>
              </a:rPr>
              <a:t> </a:t>
            </a:r>
            <a:r>
              <a:rPr sz="1200" b="1" spc="-110" dirty="0">
                <a:latin typeface="함초롬바탕"/>
                <a:cs typeface="함초롬바탕"/>
              </a:rPr>
              <a:t>하는데</a:t>
            </a:r>
            <a:r>
              <a:rPr sz="1200" b="1" spc="-175" dirty="0">
                <a:latin typeface="함초롬바탕"/>
                <a:cs typeface="함초롬바탕"/>
              </a:rPr>
              <a:t> </a:t>
            </a:r>
            <a:r>
              <a:rPr sz="1200" b="1" spc="-110" dirty="0">
                <a:latin typeface="함초롬바탕"/>
                <a:cs typeface="함초롬바탕"/>
              </a:rPr>
              <a:t>이용할</a:t>
            </a:r>
            <a:r>
              <a:rPr sz="1200" b="1" spc="-190" dirty="0">
                <a:latin typeface="함초롬바탕"/>
                <a:cs typeface="함초롬바탕"/>
              </a:rPr>
              <a:t> </a:t>
            </a:r>
            <a:r>
              <a:rPr sz="1200" b="1" spc="-75" dirty="0">
                <a:latin typeface="함초롬바탕"/>
                <a:cs typeface="함초롬바탕"/>
              </a:rPr>
              <a:t>수</a:t>
            </a:r>
            <a:r>
              <a:rPr sz="1200" b="1" spc="-175" dirty="0">
                <a:latin typeface="함초롬바탕"/>
                <a:cs typeface="함초롬바탕"/>
              </a:rPr>
              <a:t> </a:t>
            </a:r>
            <a:r>
              <a:rPr sz="1200" b="1" spc="-100" dirty="0">
                <a:latin typeface="함초롬바탕"/>
                <a:cs typeface="함초롬바탕"/>
              </a:rPr>
              <a:t>있는</a:t>
            </a:r>
            <a:r>
              <a:rPr sz="1200" b="1" spc="-180" dirty="0">
                <a:latin typeface="함초롬바탕"/>
                <a:cs typeface="함초롬바탕"/>
              </a:rPr>
              <a:t> </a:t>
            </a:r>
            <a:r>
              <a:rPr sz="1200" b="1" spc="-110" dirty="0">
                <a:latin typeface="함초롬바탕"/>
                <a:cs typeface="함초롬바탕"/>
              </a:rPr>
              <a:t>일종의</a:t>
            </a:r>
            <a:r>
              <a:rPr sz="1200" b="1" spc="-190" dirty="0">
                <a:latin typeface="함초롬바탕"/>
                <a:cs typeface="함초롬바탕"/>
              </a:rPr>
              <a:t> </a:t>
            </a:r>
            <a:r>
              <a:rPr sz="1200" b="1" spc="-114" dirty="0">
                <a:latin typeface="함초롬바탕"/>
                <a:cs typeface="함초롬바탕"/>
              </a:rPr>
              <a:t>양면</a:t>
            </a:r>
            <a:r>
              <a:rPr sz="1200" spc="-114" dirty="0">
                <a:latin typeface="함초롬바탕"/>
                <a:cs typeface="함초롬바탕"/>
              </a:rPr>
              <a:t>을</a:t>
            </a:r>
            <a:r>
              <a:rPr sz="1200" spc="-190" dirty="0">
                <a:latin typeface="함초롬바탕"/>
                <a:cs typeface="함초롬바탕"/>
              </a:rPr>
              <a:t> </a:t>
            </a:r>
            <a:r>
              <a:rPr sz="1200" spc="-100" dirty="0">
                <a:latin typeface="함초롬바탕"/>
                <a:cs typeface="함초롬바탕"/>
              </a:rPr>
              <a:t>띄고</a:t>
            </a:r>
            <a:r>
              <a:rPr sz="1200" spc="-175" dirty="0">
                <a:latin typeface="함초롬바탕"/>
                <a:cs typeface="함초롬바탕"/>
              </a:rPr>
              <a:t> </a:t>
            </a:r>
            <a:r>
              <a:rPr sz="1200" spc="-35" dirty="0">
                <a:latin typeface="함초롬바탕"/>
                <a:cs typeface="함초롬바탕"/>
              </a:rPr>
              <a:t>있음</a:t>
            </a:r>
            <a:endParaRPr sz="1200" dirty="0">
              <a:latin typeface="함초롬바탕"/>
              <a:cs typeface="함초롬바탕"/>
            </a:endParaRPr>
          </a:p>
          <a:p>
            <a:pPr marL="156845" marR="312420" indent="-144780">
              <a:lnSpc>
                <a:spcPct val="110000"/>
              </a:lnSpc>
              <a:spcBef>
                <a:spcPts val="409"/>
              </a:spcBef>
              <a:buClr>
                <a:srgbClr val="DB526A"/>
              </a:buClr>
              <a:buFont typeface="Arial"/>
              <a:buChar char="■"/>
              <a:tabLst>
                <a:tab pos="157480" algn="l"/>
                <a:tab pos="559435" algn="l"/>
              </a:tabLst>
            </a:pPr>
            <a:r>
              <a:rPr sz="1200" spc="-110" dirty="0">
                <a:latin typeface="함초롬바탕"/>
                <a:cs typeface="함초롬바탕"/>
              </a:rPr>
              <a:t>사이버</a:t>
            </a:r>
            <a:r>
              <a:rPr sz="1200" spc="-185" dirty="0">
                <a:latin typeface="함초롬바탕"/>
                <a:cs typeface="함초롬바탕"/>
              </a:rPr>
              <a:t> </a:t>
            </a:r>
            <a:r>
              <a:rPr sz="1200" spc="-110" dirty="0">
                <a:latin typeface="함초롬바탕"/>
                <a:cs typeface="함초롬바탕"/>
              </a:rPr>
              <a:t>보안을</a:t>
            </a:r>
            <a:r>
              <a:rPr sz="1200" spc="-185" dirty="0">
                <a:latin typeface="함초롬바탕"/>
                <a:cs typeface="함초롬바탕"/>
              </a:rPr>
              <a:t> </a:t>
            </a:r>
            <a:r>
              <a:rPr sz="1200" spc="-100" dirty="0">
                <a:latin typeface="함초롬바탕"/>
                <a:cs typeface="함초롬바탕"/>
              </a:rPr>
              <a:t>위한</a:t>
            </a:r>
            <a:r>
              <a:rPr sz="1200" spc="-175" dirty="0">
                <a:latin typeface="함초롬바탕"/>
                <a:cs typeface="함초롬바탕"/>
              </a:rPr>
              <a:t> </a:t>
            </a:r>
            <a:r>
              <a:rPr sz="1200" spc="-95" dirty="0">
                <a:latin typeface="함초롬돋움"/>
                <a:cs typeface="함초롬돋움"/>
              </a:rPr>
              <a:t>AI</a:t>
            </a:r>
            <a:r>
              <a:rPr sz="1200" spc="-95" dirty="0">
                <a:latin typeface="함초롬바탕"/>
                <a:cs typeface="함초롬바탕"/>
              </a:rPr>
              <a:t>는</a:t>
            </a:r>
            <a:r>
              <a:rPr sz="1200" spc="-175" dirty="0">
                <a:latin typeface="함초롬바탕"/>
                <a:cs typeface="함초롬바탕"/>
              </a:rPr>
              <a:t> </a:t>
            </a:r>
            <a:r>
              <a:rPr sz="1200" spc="-100" dirty="0">
                <a:latin typeface="함초롬바탕"/>
                <a:cs typeface="함초롬바탕"/>
              </a:rPr>
              <a:t>여러</a:t>
            </a:r>
            <a:r>
              <a:rPr sz="1200" spc="-175" dirty="0">
                <a:latin typeface="함초롬바탕"/>
                <a:cs typeface="함초롬바탕"/>
              </a:rPr>
              <a:t> </a:t>
            </a:r>
            <a:r>
              <a:rPr sz="1200" spc="-114" dirty="0">
                <a:latin typeface="함초롬바탕"/>
                <a:cs typeface="함초롬바탕"/>
              </a:rPr>
              <a:t>소스에서</a:t>
            </a:r>
            <a:r>
              <a:rPr sz="1200" spc="-200" dirty="0">
                <a:latin typeface="함초롬바탕"/>
                <a:cs typeface="함초롬바탕"/>
              </a:rPr>
              <a:t> </a:t>
            </a:r>
            <a:r>
              <a:rPr sz="1200" spc="-110" dirty="0">
                <a:latin typeface="함초롬바탕"/>
                <a:cs typeface="함초롬바탕"/>
              </a:rPr>
              <a:t>대량의</a:t>
            </a:r>
            <a:r>
              <a:rPr sz="1200" spc="-175" dirty="0">
                <a:latin typeface="함초롬바탕"/>
                <a:cs typeface="함초롬바탕"/>
              </a:rPr>
              <a:t> </a:t>
            </a:r>
            <a:r>
              <a:rPr sz="1200" spc="-114" dirty="0">
                <a:latin typeface="함초롬바탕"/>
                <a:cs typeface="함초롬바탕"/>
              </a:rPr>
              <a:t>데이터를</a:t>
            </a:r>
            <a:r>
              <a:rPr sz="1200" spc="-200" dirty="0">
                <a:latin typeface="함초롬바탕"/>
                <a:cs typeface="함초롬바탕"/>
              </a:rPr>
              <a:t> </a:t>
            </a:r>
            <a:r>
              <a:rPr sz="1200" spc="-114" dirty="0">
                <a:latin typeface="함초롬바탕"/>
                <a:cs typeface="함초롬바탕"/>
              </a:rPr>
              <a:t>평가하여</a:t>
            </a:r>
            <a:r>
              <a:rPr sz="1200" spc="-185" dirty="0">
                <a:latin typeface="함초롬바탕"/>
                <a:cs typeface="함초롬바탕"/>
              </a:rPr>
              <a:t> </a:t>
            </a:r>
            <a:r>
              <a:rPr sz="1200" spc="-114" dirty="0">
                <a:latin typeface="함초롬바탕"/>
                <a:cs typeface="함초롬바탕"/>
              </a:rPr>
              <a:t>사람들이</a:t>
            </a:r>
            <a:r>
              <a:rPr sz="1200" spc="-185" dirty="0">
                <a:latin typeface="함초롬바탕"/>
                <a:cs typeface="함초롬바탕"/>
              </a:rPr>
              <a:t> </a:t>
            </a:r>
            <a:r>
              <a:rPr sz="1200" spc="-114" dirty="0">
                <a:latin typeface="함초롬바탕"/>
                <a:cs typeface="함초롬바탕"/>
              </a:rPr>
              <a:t>로그인하는</a:t>
            </a:r>
            <a:r>
              <a:rPr sz="1200" spc="-200" dirty="0">
                <a:latin typeface="함초롬바탕"/>
                <a:cs typeface="함초롬바탕"/>
              </a:rPr>
              <a:t> </a:t>
            </a:r>
            <a:r>
              <a:rPr sz="1200" spc="-100" dirty="0">
                <a:latin typeface="함초롬바탕"/>
                <a:cs typeface="함초롬바탕"/>
              </a:rPr>
              <a:t>시기</a:t>
            </a:r>
            <a:r>
              <a:rPr sz="1200" spc="-175" dirty="0">
                <a:latin typeface="함초롬바탕"/>
                <a:cs typeface="함초롬바탕"/>
              </a:rPr>
              <a:t> </a:t>
            </a:r>
            <a:r>
              <a:rPr sz="1200" spc="-75" dirty="0">
                <a:latin typeface="함초롬바탕"/>
                <a:cs typeface="함초롬바탕"/>
              </a:rPr>
              <a:t>및</a:t>
            </a:r>
            <a:r>
              <a:rPr sz="1200" spc="-175" dirty="0">
                <a:latin typeface="함초롬바탕"/>
                <a:cs typeface="함초롬바탕"/>
              </a:rPr>
              <a:t> </a:t>
            </a:r>
            <a:r>
              <a:rPr sz="1200" spc="-25" dirty="0">
                <a:latin typeface="함초롬바탕"/>
                <a:cs typeface="함초롬바탕"/>
              </a:rPr>
              <a:t>위치</a:t>
            </a:r>
            <a:r>
              <a:rPr sz="1200" spc="-25" dirty="0">
                <a:latin typeface="함초롬돋움"/>
                <a:cs typeface="함초롬돋움"/>
              </a:rPr>
              <a:t>, </a:t>
            </a:r>
            <a:r>
              <a:rPr sz="1200" spc="-110" dirty="0">
                <a:latin typeface="함초롬바탕"/>
                <a:cs typeface="함초롬바탕"/>
              </a:rPr>
              <a:t>트래픽</a:t>
            </a:r>
            <a:r>
              <a:rPr sz="1200" spc="-190" dirty="0">
                <a:latin typeface="함초롬바탕"/>
                <a:cs typeface="함초롬바탕"/>
              </a:rPr>
              <a:t> </a:t>
            </a:r>
            <a:r>
              <a:rPr sz="1200" spc="-80" dirty="0">
                <a:latin typeface="함초롬바탕"/>
                <a:cs typeface="함초롬바탕"/>
              </a:rPr>
              <a:t>볼륨</a:t>
            </a:r>
            <a:r>
              <a:rPr sz="1200" spc="-80" dirty="0">
                <a:latin typeface="함초롬돋움"/>
                <a:cs typeface="함초롬돋움"/>
              </a:rPr>
              <a:t>,</a:t>
            </a:r>
            <a:r>
              <a:rPr sz="1200" spc="-170" dirty="0">
                <a:latin typeface="함초롬돋움"/>
                <a:cs typeface="함초롬돋움"/>
              </a:rPr>
              <a:t> </a:t>
            </a:r>
            <a:r>
              <a:rPr sz="1200" spc="-110" dirty="0">
                <a:latin typeface="함초롬바탕"/>
                <a:cs typeface="함초롬바탕"/>
              </a:rPr>
              <a:t>직원이</a:t>
            </a:r>
            <a:r>
              <a:rPr sz="1200" spc="-185" dirty="0">
                <a:latin typeface="함초롬바탕"/>
                <a:cs typeface="함초롬바탕"/>
              </a:rPr>
              <a:t> </a:t>
            </a:r>
            <a:r>
              <a:rPr sz="1200" spc="-114" dirty="0">
                <a:latin typeface="함초롬바탕"/>
                <a:cs typeface="함초롬바탕"/>
              </a:rPr>
              <a:t>사용하는</a:t>
            </a:r>
            <a:r>
              <a:rPr sz="1200" spc="-190" dirty="0">
                <a:latin typeface="함초롬바탕"/>
                <a:cs typeface="함초롬바탕"/>
              </a:rPr>
              <a:t> </a:t>
            </a:r>
            <a:r>
              <a:rPr sz="1200" spc="-114" dirty="0">
                <a:latin typeface="함초롬바탕"/>
                <a:cs typeface="함초롬바탕"/>
              </a:rPr>
              <a:t>디바이스</a:t>
            </a:r>
            <a:r>
              <a:rPr sz="1200" spc="-185" dirty="0">
                <a:latin typeface="함초롬바탕"/>
                <a:cs typeface="함초롬바탕"/>
              </a:rPr>
              <a:t> </a:t>
            </a:r>
            <a:r>
              <a:rPr sz="1200" spc="-75" dirty="0">
                <a:latin typeface="함초롬바탕"/>
                <a:cs typeface="함초롬바탕"/>
              </a:rPr>
              <a:t>및</a:t>
            </a:r>
            <a:r>
              <a:rPr sz="1200" spc="-175" dirty="0">
                <a:latin typeface="함초롬바탕"/>
                <a:cs typeface="함초롬바탕"/>
              </a:rPr>
              <a:t> </a:t>
            </a:r>
            <a:r>
              <a:rPr sz="1200" spc="-114" dirty="0">
                <a:latin typeface="함초롬바탕"/>
                <a:cs typeface="함초롬바탕"/>
              </a:rPr>
              <a:t>클라우드</a:t>
            </a:r>
            <a:r>
              <a:rPr sz="1200" spc="-190" dirty="0">
                <a:latin typeface="함초롬바탕"/>
                <a:cs typeface="함초롬바탕"/>
              </a:rPr>
              <a:t> </a:t>
            </a:r>
            <a:r>
              <a:rPr sz="1200" spc="-100" dirty="0">
                <a:latin typeface="함초롬바탕"/>
                <a:cs typeface="함초롬바탕"/>
              </a:rPr>
              <a:t>앱과</a:t>
            </a:r>
            <a:r>
              <a:rPr sz="1200" spc="-185" dirty="0">
                <a:latin typeface="함초롬바탕"/>
                <a:cs typeface="함초롬바탕"/>
              </a:rPr>
              <a:t> </a:t>
            </a:r>
            <a:r>
              <a:rPr sz="1200" spc="-100" dirty="0">
                <a:latin typeface="함초롬바탕"/>
                <a:cs typeface="함초롬바탕"/>
              </a:rPr>
              <a:t>같은</a:t>
            </a:r>
            <a:r>
              <a:rPr sz="1200" spc="-175" dirty="0">
                <a:latin typeface="함초롬바탕"/>
                <a:cs typeface="함초롬바탕"/>
              </a:rPr>
              <a:t> </a:t>
            </a:r>
            <a:r>
              <a:rPr sz="1200" spc="-100" dirty="0">
                <a:latin typeface="함초롬바탕"/>
                <a:cs typeface="함초롬바탕"/>
              </a:rPr>
              <a:t>조직</a:t>
            </a:r>
            <a:r>
              <a:rPr sz="1200" spc="-175" dirty="0">
                <a:latin typeface="함초롬바탕"/>
                <a:cs typeface="함초롬바탕"/>
              </a:rPr>
              <a:t> </a:t>
            </a:r>
            <a:r>
              <a:rPr sz="1200" spc="-110" dirty="0">
                <a:latin typeface="함초롬바탕"/>
                <a:cs typeface="함초롬바탕"/>
              </a:rPr>
              <a:t>전체의</a:t>
            </a:r>
            <a:r>
              <a:rPr sz="1200" spc="-190" dirty="0">
                <a:latin typeface="함초롬바탕"/>
                <a:cs typeface="함초롬바탕"/>
              </a:rPr>
              <a:t> </a:t>
            </a:r>
            <a:r>
              <a:rPr sz="1200" spc="-100" dirty="0">
                <a:latin typeface="함초롬바탕"/>
                <a:cs typeface="함초롬바탕"/>
              </a:rPr>
              <a:t>활동</a:t>
            </a:r>
            <a:r>
              <a:rPr sz="1200" spc="-175" dirty="0">
                <a:latin typeface="함초롬바탕"/>
                <a:cs typeface="함초롬바탕"/>
              </a:rPr>
              <a:t> </a:t>
            </a:r>
            <a:r>
              <a:rPr sz="1200" spc="-110" dirty="0">
                <a:latin typeface="함초롬바탕"/>
                <a:cs typeface="함초롬바탕"/>
              </a:rPr>
              <a:t>패턴을</a:t>
            </a:r>
            <a:r>
              <a:rPr sz="1200" spc="-185" dirty="0">
                <a:latin typeface="함초롬바탕"/>
                <a:cs typeface="함초롬바탕"/>
              </a:rPr>
              <a:t> </a:t>
            </a:r>
            <a:r>
              <a:rPr sz="1200" spc="-20" dirty="0">
                <a:latin typeface="함초롬바탕"/>
                <a:cs typeface="함초롬바탕"/>
              </a:rPr>
              <a:t>식별하여 </a:t>
            </a:r>
            <a:r>
              <a:rPr sz="1200" spc="-25" dirty="0">
                <a:latin typeface="함초롬바탕"/>
                <a:cs typeface="함초롬바탕"/>
              </a:rPr>
              <a:t>비정</a:t>
            </a:r>
            <a:r>
              <a:rPr sz="1200" dirty="0">
                <a:latin typeface="함초롬바탕"/>
                <a:cs typeface="함초롬바탕"/>
              </a:rPr>
              <a:t>	</a:t>
            </a:r>
            <a:r>
              <a:rPr sz="1200" spc="-100" dirty="0">
                <a:latin typeface="함초롬바탕"/>
                <a:cs typeface="함초롬바탕"/>
              </a:rPr>
              <a:t>적인</a:t>
            </a:r>
            <a:r>
              <a:rPr sz="1200" spc="-210" dirty="0">
                <a:latin typeface="함초롬바탕"/>
                <a:cs typeface="함초롬바탕"/>
              </a:rPr>
              <a:t> </a:t>
            </a:r>
            <a:r>
              <a:rPr sz="1200" spc="-110" dirty="0">
                <a:latin typeface="함초롬바탕"/>
                <a:cs typeface="함초롬바탕"/>
              </a:rPr>
              <a:t>동작을</a:t>
            </a:r>
            <a:r>
              <a:rPr sz="1200" spc="-185" dirty="0">
                <a:latin typeface="함초롬바탕"/>
                <a:cs typeface="함초롬바탕"/>
              </a:rPr>
              <a:t> </a:t>
            </a:r>
            <a:r>
              <a:rPr sz="1200" spc="-25" dirty="0">
                <a:latin typeface="함초롬바탕"/>
                <a:cs typeface="함초롬바탕"/>
              </a:rPr>
              <a:t>판별함</a:t>
            </a:r>
            <a:endParaRPr sz="1200" dirty="0">
              <a:latin typeface="함초롬바탕"/>
              <a:cs typeface="함초롬바탕"/>
            </a:endParaRPr>
          </a:p>
          <a:p>
            <a:pPr marL="156845" marR="5080" indent="-144780">
              <a:lnSpc>
                <a:spcPct val="110000"/>
              </a:lnSpc>
              <a:spcBef>
                <a:spcPts val="395"/>
              </a:spcBef>
              <a:buClr>
                <a:srgbClr val="DB526A"/>
              </a:buClr>
              <a:buFont typeface="Arial"/>
              <a:buChar char="■"/>
              <a:tabLst>
                <a:tab pos="425450" algn="l"/>
                <a:tab pos="426084" algn="l"/>
                <a:tab pos="987425" algn="l"/>
                <a:tab pos="1607820" algn="l"/>
                <a:tab pos="3524885" algn="l"/>
                <a:tab pos="5170805" algn="l"/>
              </a:tabLst>
            </a:pPr>
            <a:r>
              <a:rPr lang="ko-KR" altLang="en-US" sz="1200" b="1" spc="-75" dirty="0">
                <a:latin typeface="함초롬바탕"/>
                <a:cs typeface="함초롬바탕"/>
              </a:rPr>
              <a:t>생성형</a:t>
            </a:r>
            <a:r>
              <a:rPr sz="1200" b="1" spc="-195" dirty="0">
                <a:latin typeface="함초롬바탕"/>
                <a:cs typeface="함초롬바탕"/>
              </a:rPr>
              <a:t> </a:t>
            </a:r>
            <a:r>
              <a:rPr sz="1200" b="1" spc="-10" dirty="0" err="1">
                <a:latin typeface="함초롬바탕"/>
                <a:cs typeface="함초롬바탕"/>
              </a:rPr>
              <a:t>AI는</a:t>
            </a:r>
            <a:r>
              <a:rPr sz="1200" b="1" spc="-170" dirty="0">
                <a:latin typeface="함초롬바탕"/>
                <a:cs typeface="함초롬바탕"/>
              </a:rPr>
              <a:t> </a:t>
            </a:r>
            <a:r>
              <a:rPr sz="1200" b="1" spc="-25" dirty="0" err="1">
                <a:latin typeface="함초롬바탕"/>
                <a:cs typeface="함초롬바탕"/>
              </a:rPr>
              <a:t>데이터</a:t>
            </a:r>
            <a:r>
              <a:rPr sz="1200" b="1" spc="-110" dirty="0" err="1">
                <a:latin typeface="함초롬바탕"/>
                <a:cs typeface="함초롬바탕"/>
              </a:rPr>
              <a:t>능력을</a:t>
            </a:r>
            <a:r>
              <a:rPr sz="1200" b="1" spc="-185" dirty="0">
                <a:latin typeface="함초롬바탕"/>
                <a:cs typeface="함초롬바탕"/>
              </a:rPr>
              <a:t> </a:t>
            </a:r>
            <a:r>
              <a:rPr sz="1200" b="1" spc="-100" dirty="0">
                <a:latin typeface="함초롬바탕"/>
                <a:cs typeface="함초롬바탕"/>
              </a:rPr>
              <a:t>통해</a:t>
            </a:r>
            <a:r>
              <a:rPr sz="1200" b="1" spc="-175" dirty="0">
                <a:latin typeface="함초롬바탕"/>
                <a:cs typeface="함초롬바탕"/>
              </a:rPr>
              <a:t> </a:t>
            </a:r>
            <a:r>
              <a:rPr sz="1200" b="1" spc="-100" dirty="0">
                <a:latin typeface="함초롬바탕"/>
                <a:cs typeface="함초롬바탕"/>
              </a:rPr>
              <a:t>기존</a:t>
            </a:r>
            <a:r>
              <a:rPr sz="1200" b="1" spc="-175" dirty="0">
                <a:latin typeface="함초롬바탕"/>
                <a:cs typeface="함초롬바탕"/>
              </a:rPr>
              <a:t> </a:t>
            </a:r>
            <a:r>
              <a:rPr sz="1200" b="1" spc="-110" dirty="0">
                <a:latin typeface="함초롬바탕"/>
                <a:cs typeface="함초롬바탕"/>
              </a:rPr>
              <a:t>사이버</a:t>
            </a:r>
            <a:r>
              <a:rPr sz="1200" b="1" spc="-185" dirty="0">
                <a:latin typeface="함초롬바탕"/>
                <a:cs typeface="함초롬바탕"/>
              </a:rPr>
              <a:t> </a:t>
            </a:r>
            <a:r>
              <a:rPr sz="1200" b="1" spc="-114" dirty="0">
                <a:latin typeface="함초롬바탕"/>
                <a:cs typeface="함초롬바탕"/>
              </a:rPr>
              <a:t>보안책의</a:t>
            </a:r>
            <a:r>
              <a:rPr sz="1200" b="1" spc="-185" dirty="0">
                <a:latin typeface="함초롬바탕"/>
                <a:cs typeface="함초롬바탕"/>
              </a:rPr>
              <a:t> </a:t>
            </a:r>
            <a:r>
              <a:rPr sz="1200" b="1" spc="-110" dirty="0">
                <a:latin typeface="함초롬바탕"/>
                <a:cs typeface="함초롬바탕"/>
              </a:rPr>
              <a:t>단점을</a:t>
            </a:r>
            <a:r>
              <a:rPr sz="1200" b="1" spc="-185" dirty="0">
                <a:latin typeface="함초롬바탕"/>
                <a:cs typeface="함초롬바탕"/>
              </a:rPr>
              <a:t> </a:t>
            </a:r>
            <a:r>
              <a:rPr sz="1200" b="1" spc="-114" dirty="0">
                <a:latin typeface="함초롬바탕"/>
                <a:cs typeface="함초롬바탕"/>
              </a:rPr>
              <a:t>보완하고</a:t>
            </a:r>
            <a:r>
              <a:rPr sz="1200" b="1" spc="-185" dirty="0">
                <a:latin typeface="함초롬바탕"/>
                <a:cs typeface="함초롬바탕"/>
              </a:rPr>
              <a:t> </a:t>
            </a:r>
            <a:r>
              <a:rPr sz="1200" b="1" spc="-25" dirty="0">
                <a:latin typeface="함초롬바탕"/>
                <a:cs typeface="함초롬바탕"/>
              </a:rPr>
              <a:t>발전된</a:t>
            </a:r>
            <a:r>
              <a:rPr sz="1200" b="1" dirty="0">
                <a:latin typeface="함초롬바탕"/>
                <a:cs typeface="함초롬바탕"/>
              </a:rPr>
              <a:t>	</a:t>
            </a:r>
            <a:r>
              <a:rPr lang="ko-KR" altLang="en-US" sz="1200" b="1" dirty="0">
                <a:latin typeface="함초롬바탕"/>
                <a:cs typeface="함초롬바탕"/>
              </a:rPr>
              <a:t>성</a:t>
            </a:r>
            <a:r>
              <a:rPr sz="1200" b="1" spc="-100" dirty="0" err="1">
                <a:latin typeface="함초롬바탕"/>
                <a:cs typeface="함초롬바탕"/>
              </a:rPr>
              <a:t>능</a:t>
            </a:r>
            <a:r>
              <a:rPr sz="1200" spc="-100" dirty="0" err="1">
                <a:latin typeface="함초롬바탕"/>
                <a:cs typeface="함초롬바탕"/>
              </a:rPr>
              <a:t>을</a:t>
            </a:r>
            <a:r>
              <a:rPr sz="1200" spc="-185" dirty="0">
                <a:latin typeface="함초롬바탕"/>
                <a:cs typeface="함초롬바탕"/>
              </a:rPr>
              <a:t> </a:t>
            </a:r>
            <a:r>
              <a:rPr sz="1200" spc="-114" dirty="0">
                <a:latin typeface="함초롬바탕"/>
                <a:cs typeface="함초롬바탕"/>
              </a:rPr>
              <a:t>보여주고</a:t>
            </a:r>
            <a:r>
              <a:rPr sz="1200" spc="-185" dirty="0">
                <a:latin typeface="함초롬바탕"/>
                <a:cs typeface="함초롬바탕"/>
              </a:rPr>
              <a:t> </a:t>
            </a:r>
            <a:r>
              <a:rPr sz="1200" spc="-65" dirty="0">
                <a:latin typeface="함초롬바탕"/>
                <a:cs typeface="함초롬바탕"/>
              </a:rPr>
              <a:t>있음</a:t>
            </a:r>
            <a:r>
              <a:rPr sz="1200" spc="-65" dirty="0">
                <a:latin typeface="함초롬돋움"/>
                <a:cs typeface="함초롬돋움"/>
              </a:rPr>
              <a:t>. </a:t>
            </a:r>
            <a:r>
              <a:rPr sz="1200" spc="-20" dirty="0">
                <a:latin typeface="함초롬바탕"/>
                <a:cs typeface="함초롬바탕"/>
              </a:rPr>
              <a:t>비밀번호</a:t>
            </a:r>
            <a:r>
              <a:rPr sz="1200" dirty="0">
                <a:latin typeface="함초롬바탕"/>
                <a:cs typeface="함초롬바탕"/>
              </a:rPr>
              <a:t>	</a:t>
            </a:r>
            <a:r>
              <a:rPr sz="1200" dirty="0">
                <a:latin typeface="함초롬돋움"/>
                <a:cs typeface="함초롬돋움"/>
              </a:rPr>
              <a:t>,</a:t>
            </a:r>
            <a:r>
              <a:rPr sz="1200" spc="-185" dirty="0">
                <a:latin typeface="함초롬돋움"/>
                <a:cs typeface="함초롬돋움"/>
              </a:rPr>
              <a:t> </a:t>
            </a:r>
            <a:r>
              <a:rPr sz="1200" spc="-110" dirty="0">
                <a:latin typeface="함초롬바탕"/>
                <a:cs typeface="함초롬바탕"/>
              </a:rPr>
              <a:t>비정</a:t>
            </a:r>
            <a:r>
              <a:rPr sz="1200" spc="-175" dirty="0">
                <a:latin typeface="함초롬바탕"/>
                <a:cs typeface="함초롬바탕"/>
              </a:rPr>
              <a:t> </a:t>
            </a:r>
            <a:r>
              <a:rPr sz="1200" spc="-110" dirty="0">
                <a:latin typeface="함초롬바탕"/>
                <a:cs typeface="함초롬바탕"/>
              </a:rPr>
              <a:t>텍스트</a:t>
            </a:r>
            <a:r>
              <a:rPr sz="1200" spc="-180" dirty="0">
                <a:latin typeface="함초롬바탕"/>
                <a:cs typeface="함초롬바탕"/>
              </a:rPr>
              <a:t> </a:t>
            </a:r>
            <a:r>
              <a:rPr sz="1200" spc="-80" dirty="0">
                <a:latin typeface="함초롬바탕"/>
                <a:cs typeface="함초롬바탕"/>
              </a:rPr>
              <a:t>감지</a:t>
            </a:r>
            <a:r>
              <a:rPr sz="1200" spc="-80" dirty="0">
                <a:latin typeface="함초롬돋움"/>
                <a:cs typeface="함초롬돋움"/>
              </a:rPr>
              <a:t>,</a:t>
            </a:r>
            <a:r>
              <a:rPr sz="1200" spc="-170" dirty="0">
                <a:latin typeface="함초롬돋움"/>
                <a:cs typeface="함초롬돋움"/>
              </a:rPr>
              <a:t> </a:t>
            </a:r>
            <a:r>
              <a:rPr sz="1200" spc="-114" dirty="0">
                <a:latin typeface="함초롬바탕"/>
                <a:cs typeface="함초롬바탕"/>
              </a:rPr>
              <a:t>시뮬레이션</a:t>
            </a:r>
            <a:r>
              <a:rPr sz="1200" spc="-200" dirty="0">
                <a:latin typeface="함초롬바탕"/>
                <a:cs typeface="함초롬바탕"/>
              </a:rPr>
              <a:t> </a:t>
            </a:r>
            <a:r>
              <a:rPr sz="1200" spc="-25" dirty="0">
                <a:latin typeface="함초롬바탕"/>
                <a:cs typeface="함초롬바탕"/>
              </a:rPr>
              <a:t>환경</a:t>
            </a:r>
            <a:r>
              <a:rPr sz="1200" dirty="0">
                <a:latin typeface="함초롬바탕"/>
                <a:cs typeface="함초롬바탕"/>
              </a:rPr>
              <a:t>	</a:t>
            </a:r>
            <a:r>
              <a:rPr sz="1200" spc="-75" dirty="0">
                <a:latin typeface="함초롬바탕"/>
                <a:cs typeface="함초롬바탕"/>
              </a:rPr>
              <a:t>등</a:t>
            </a:r>
            <a:r>
              <a:rPr sz="1200" spc="-165" dirty="0">
                <a:latin typeface="함초롬바탕"/>
                <a:cs typeface="함초롬바탕"/>
              </a:rPr>
              <a:t> </a:t>
            </a:r>
            <a:r>
              <a:rPr sz="1200" spc="-110" dirty="0">
                <a:latin typeface="함초롬바탕"/>
                <a:cs typeface="함초롬바탕"/>
              </a:rPr>
              <a:t>다양한</a:t>
            </a:r>
            <a:r>
              <a:rPr sz="1200" spc="-190" dirty="0">
                <a:latin typeface="함초롬바탕"/>
                <a:cs typeface="함초롬바탕"/>
              </a:rPr>
              <a:t> </a:t>
            </a:r>
            <a:r>
              <a:rPr sz="1200" spc="-114" dirty="0">
                <a:latin typeface="함초롬바탕"/>
                <a:cs typeface="함초롬바탕"/>
              </a:rPr>
              <a:t>분야에서</a:t>
            </a:r>
            <a:r>
              <a:rPr sz="1200" spc="-190" dirty="0">
                <a:latin typeface="함초롬바탕"/>
                <a:cs typeface="함초롬바탕"/>
              </a:rPr>
              <a:t> </a:t>
            </a:r>
            <a:r>
              <a:rPr sz="1200" spc="-110" dirty="0">
                <a:latin typeface="함초롬바탕"/>
                <a:cs typeface="함초롬바탕"/>
              </a:rPr>
              <a:t>활용될</a:t>
            </a:r>
            <a:r>
              <a:rPr sz="1200" spc="-185" dirty="0">
                <a:latin typeface="함초롬바탕"/>
                <a:cs typeface="함초롬바탕"/>
              </a:rPr>
              <a:t> </a:t>
            </a:r>
            <a:r>
              <a:rPr sz="1200" spc="-75" dirty="0">
                <a:latin typeface="함초롬바탕"/>
                <a:cs typeface="함초롬바탕"/>
              </a:rPr>
              <a:t>수</a:t>
            </a:r>
            <a:r>
              <a:rPr sz="1200" spc="-180" dirty="0">
                <a:latin typeface="함초롬바탕"/>
                <a:cs typeface="함초롬바탕"/>
              </a:rPr>
              <a:t> </a:t>
            </a:r>
            <a:r>
              <a:rPr sz="1200" spc="-35" dirty="0">
                <a:latin typeface="함초롬바탕"/>
                <a:cs typeface="함초롬바탕"/>
              </a:rPr>
              <a:t>있음</a:t>
            </a:r>
            <a:endParaRPr sz="1200" dirty="0">
              <a:latin typeface="함초롬바탕"/>
              <a:cs typeface="함초롬바탕"/>
            </a:endParaRPr>
          </a:p>
          <a:p>
            <a:pPr>
              <a:lnSpc>
                <a:spcPct val="100000"/>
              </a:lnSpc>
              <a:spcBef>
                <a:spcPts val="80"/>
              </a:spcBef>
              <a:buClr>
                <a:srgbClr val="DB526A"/>
              </a:buClr>
              <a:buFont typeface="Arial"/>
              <a:buChar char="■"/>
            </a:pPr>
            <a:endParaRPr sz="1700" dirty="0">
              <a:latin typeface="함초롬바탕"/>
              <a:cs typeface="함초롬바탕"/>
            </a:endParaRPr>
          </a:p>
          <a:p>
            <a:pPr marL="12700">
              <a:lnSpc>
                <a:spcPct val="100000"/>
              </a:lnSpc>
            </a:pPr>
            <a:r>
              <a:rPr sz="1100" b="1" spc="-60" dirty="0">
                <a:solidFill>
                  <a:srgbClr val="464646"/>
                </a:solidFill>
                <a:latin typeface="함초롬바탕"/>
                <a:cs typeface="함초롬바탕"/>
              </a:rPr>
              <a:t>CES</a:t>
            </a:r>
            <a:r>
              <a:rPr sz="1100" b="1" spc="-185" dirty="0">
                <a:solidFill>
                  <a:srgbClr val="464646"/>
                </a:solidFill>
                <a:latin typeface="함초롬바탕"/>
                <a:cs typeface="함초롬바탕"/>
              </a:rPr>
              <a:t> </a:t>
            </a:r>
            <a:r>
              <a:rPr sz="1100" b="1" dirty="0">
                <a:solidFill>
                  <a:srgbClr val="464646"/>
                </a:solidFill>
                <a:latin typeface="함초롬바탕"/>
                <a:cs typeface="함초롬바탕"/>
              </a:rPr>
              <a:t>2025</a:t>
            </a:r>
            <a:r>
              <a:rPr sz="1100" b="1" spc="-165" dirty="0">
                <a:solidFill>
                  <a:srgbClr val="464646"/>
                </a:solidFill>
                <a:latin typeface="함초롬바탕"/>
                <a:cs typeface="함초롬바탕"/>
              </a:rPr>
              <a:t> </a:t>
            </a:r>
            <a:r>
              <a:rPr sz="1100" b="1" spc="-45" dirty="0">
                <a:solidFill>
                  <a:srgbClr val="464646"/>
                </a:solidFill>
                <a:latin typeface="함초롬바탕"/>
                <a:cs typeface="함초롬바탕"/>
              </a:rPr>
              <a:t>Cybersecurity</a:t>
            </a:r>
            <a:r>
              <a:rPr sz="1100" b="1" spc="-210" dirty="0">
                <a:solidFill>
                  <a:srgbClr val="464646"/>
                </a:solidFill>
                <a:latin typeface="함초롬바탕"/>
                <a:cs typeface="함초롬바탕"/>
              </a:rPr>
              <a:t> </a:t>
            </a:r>
            <a:r>
              <a:rPr sz="1100" b="1" spc="-85" dirty="0">
                <a:solidFill>
                  <a:srgbClr val="464646"/>
                </a:solidFill>
                <a:latin typeface="함초롬바탕"/>
                <a:cs typeface="함초롬바탕"/>
              </a:rPr>
              <a:t>부문</a:t>
            </a:r>
            <a:r>
              <a:rPr sz="1100" b="1" spc="-175" dirty="0">
                <a:solidFill>
                  <a:srgbClr val="464646"/>
                </a:solidFill>
                <a:latin typeface="함초롬바탕"/>
                <a:cs typeface="함초롬바탕"/>
              </a:rPr>
              <a:t> </a:t>
            </a:r>
            <a:r>
              <a:rPr sz="1100" b="1" spc="-90" dirty="0">
                <a:solidFill>
                  <a:srgbClr val="464646"/>
                </a:solidFill>
                <a:latin typeface="함초롬바탕"/>
                <a:cs typeface="함초롬바탕"/>
              </a:rPr>
              <a:t>혁신</a:t>
            </a:r>
            <a:r>
              <a:rPr sz="1100" b="1" spc="-200" dirty="0">
                <a:solidFill>
                  <a:srgbClr val="464646"/>
                </a:solidFill>
                <a:latin typeface="함초롬바탕"/>
                <a:cs typeface="함초롬바탕"/>
              </a:rPr>
              <a:t> </a:t>
            </a:r>
            <a:r>
              <a:rPr sz="1100" b="1" dirty="0">
                <a:solidFill>
                  <a:srgbClr val="464646"/>
                </a:solidFill>
                <a:latin typeface="함초롬바탕"/>
                <a:cs typeface="함초롬바탕"/>
              </a:rPr>
              <a:t>수</a:t>
            </a:r>
            <a:r>
              <a:rPr lang="ko-KR" altLang="en-US" sz="1100" b="1" dirty="0">
                <a:solidFill>
                  <a:srgbClr val="464646"/>
                </a:solidFill>
                <a:latin typeface="함초롬바탕"/>
                <a:cs typeface="함초롬바탕"/>
              </a:rPr>
              <a:t>상</a:t>
            </a:r>
            <a:r>
              <a:rPr sz="1100" b="1" spc="-50" dirty="0">
                <a:solidFill>
                  <a:srgbClr val="464646"/>
                </a:solidFill>
                <a:latin typeface="함초롬바탕"/>
                <a:cs typeface="함초롬바탕"/>
              </a:rPr>
              <a:t>작</a:t>
            </a:r>
            <a:endParaRPr sz="1100" dirty="0">
              <a:latin typeface="함초롬바탕"/>
              <a:cs typeface="함초롬바탕"/>
            </a:endParaRPr>
          </a:p>
          <a:p>
            <a:pPr>
              <a:lnSpc>
                <a:spcPct val="100000"/>
              </a:lnSpc>
              <a:spcBef>
                <a:spcPts val="75"/>
              </a:spcBef>
            </a:pPr>
            <a:endParaRPr sz="1250" dirty="0">
              <a:latin typeface="함초롬바탕"/>
              <a:cs typeface="함초롬바탕"/>
            </a:endParaRPr>
          </a:p>
          <a:p>
            <a:pPr marL="342900" algn="ctr">
              <a:lnSpc>
                <a:spcPct val="100000"/>
              </a:lnSpc>
              <a:spcBef>
                <a:spcPts val="5"/>
              </a:spcBef>
              <a:tabLst>
                <a:tab pos="920750" algn="l"/>
              </a:tabLst>
            </a:pPr>
            <a:r>
              <a:rPr sz="1200" spc="-45" dirty="0">
                <a:solidFill>
                  <a:srgbClr val="DB526A"/>
                </a:solidFill>
                <a:latin typeface="함초롬돋움"/>
                <a:cs typeface="함초롬돋움"/>
              </a:rPr>
              <a:t>Mac</a:t>
            </a:r>
            <a:r>
              <a:rPr sz="1200" spc="-114" dirty="0">
                <a:solidFill>
                  <a:srgbClr val="DB526A"/>
                </a:solidFill>
                <a:latin typeface="함초롬돋움"/>
                <a:cs typeface="함초롬돋움"/>
              </a:rPr>
              <a:t> </a:t>
            </a:r>
            <a:r>
              <a:rPr sz="1200" spc="-50" dirty="0">
                <a:solidFill>
                  <a:srgbClr val="DB526A"/>
                </a:solidFill>
                <a:latin typeface="함초롬바탕"/>
                <a:cs typeface="함초롬바탕"/>
              </a:rPr>
              <a:t>악</a:t>
            </a:r>
            <a:r>
              <a:rPr sz="1200" dirty="0">
                <a:solidFill>
                  <a:srgbClr val="DB526A"/>
                </a:solidFill>
                <a:latin typeface="함초롬바탕"/>
                <a:cs typeface="함초롬바탕"/>
              </a:rPr>
              <a:t>	</a:t>
            </a:r>
            <a:r>
              <a:rPr sz="1200" spc="-95" dirty="0">
                <a:solidFill>
                  <a:srgbClr val="DB526A"/>
                </a:solidFill>
                <a:latin typeface="함초롬바탕"/>
                <a:cs typeface="함초롬바탕"/>
              </a:rPr>
              <a:t>코드</a:t>
            </a:r>
            <a:r>
              <a:rPr sz="1200" spc="-110" dirty="0">
                <a:solidFill>
                  <a:srgbClr val="DB526A"/>
                </a:solidFill>
                <a:latin typeface="함초롬바탕"/>
                <a:cs typeface="함초롬바탕"/>
              </a:rPr>
              <a:t> </a:t>
            </a:r>
            <a:r>
              <a:rPr sz="1200" spc="-95" dirty="0">
                <a:solidFill>
                  <a:srgbClr val="DB526A"/>
                </a:solidFill>
                <a:latin typeface="함초롬바탕"/>
                <a:cs typeface="함초롬바탕"/>
              </a:rPr>
              <a:t>보안</a:t>
            </a:r>
            <a:r>
              <a:rPr sz="1200" spc="-135" dirty="0">
                <a:solidFill>
                  <a:srgbClr val="DB526A"/>
                </a:solidFill>
                <a:latin typeface="함초롬바탕"/>
                <a:cs typeface="함초롬바탕"/>
              </a:rPr>
              <a:t> </a:t>
            </a:r>
            <a:r>
              <a:rPr sz="1200" spc="-95" dirty="0">
                <a:solidFill>
                  <a:srgbClr val="DB526A"/>
                </a:solidFill>
                <a:latin typeface="함초롬바탕"/>
                <a:cs typeface="함초롬바탕"/>
              </a:rPr>
              <a:t>특화</a:t>
            </a:r>
            <a:r>
              <a:rPr sz="1200" spc="-120" dirty="0">
                <a:solidFill>
                  <a:srgbClr val="DB526A"/>
                </a:solidFill>
                <a:latin typeface="함초롬바탕"/>
                <a:cs typeface="함초롬바탕"/>
              </a:rPr>
              <a:t> </a:t>
            </a:r>
            <a:r>
              <a:rPr sz="1200" spc="-60" dirty="0">
                <a:solidFill>
                  <a:srgbClr val="DB526A"/>
                </a:solidFill>
                <a:latin typeface="함초롬바탕"/>
                <a:cs typeface="함초롬바탕"/>
              </a:rPr>
              <a:t>,</a:t>
            </a:r>
            <a:r>
              <a:rPr sz="1200" spc="-114" dirty="0">
                <a:solidFill>
                  <a:srgbClr val="DB526A"/>
                </a:solidFill>
                <a:latin typeface="함초롬바탕"/>
                <a:cs typeface="함초롬바탕"/>
              </a:rPr>
              <a:t> </a:t>
            </a:r>
            <a:r>
              <a:rPr sz="1200" spc="-40" dirty="0">
                <a:solidFill>
                  <a:srgbClr val="DB526A"/>
                </a:solidFill>
                <a:latin typeface="함초롬바탕"/>
                <a:cs typeface="함초롬바탕"/>
              </a:rPr>
              <a:t>‘</a:t>
            </a:r>
            <a:r>
              <a:rPr sz="1200" spc="-40" dirty="0">
                <a:solidFill>
                  <a:srgbClr val="DB526A"/>
                </a:solidFill>
                <a:latin typeface="함초롬돋움"/>
                <a:cs typeface="함초롬돋움"/>
              </a:rPr>
              <a:t>Moonlock</a:t>
            </a:r>
            <a:r>
              <a:rPr sz="1200" spc="-85" dirty="0">
                <a:solidFill>
                  <a:srgbClr val="DB526A"/>
                </a:solidFill>
                <a:latin typeface="함초롬돋움"/>
                <a:cs typeface="함초롬돋움"/>
              </a:rPr>
              <a:t> </a:t>
            </a:r>
            <a:r>
              <a:rPr sz="1200" spc="-50" dirty="0">
                <a:solidFill>
                  <a:srgbClr val="DB526A"/>
                </a:solidFill>
                <a:latin typeface="함초롬돋움"/>
                <a:cs typeface="함초롬돋움"/>
              </a:rPr>
              <a:t>Engine’</a:t>
            </a:r>
            <a:r>
              <a:rPr sz="1200" spc="-65" dirty="0">
                <a:solidFill>
                  <a:srgbClr val="DB526A"/>
                </a:solidFill>
                <a:latin typeface="함초롬돋움"/>
                <a:cs typeface="함초롬돋움"/>
              </a:rPr>
              <a:t> </a:t>
            </a:r>
            <a:r>
              <a:rPr sz="1200" spc="-120" dirty="0">
                <a:solidFill>
                  <a:srgbClr val="DB526A"/>
                </a:solidFill>
                <a:latin typeface="함초롬바탕"/>
                <a:cs typeface="함초롬바탕"/>
              </a:rPr>
              <a:t>–</a:t>
            </a:r>
            <a:r>
              <a:rPr sz="1200" spc="-130" dirty="0">
                <a:solidFill>
                  <a:srgbClr val="DB526A"/>
                </a:solidFill>
                <a:latin typeface="함초롬바탕"/>
                <a:cs typeface="함초롬바탕"/>
              </a:rPr>
              <a:t> </a:t>
            </a:r>
            <a:r>
              <a:rPr sz="1200" spc="-45" dirty="0">
                <a:solidFill>
                  <a:srgbClr val="DB526A"/>
                </a:solidFill>
                <a:latin typeface="함초롬돋움"/>
                <a:cs typeface="함초롬돋움"/>
              </a:rPr>
              <a:t>MacPaw</a:t>
            </a:r>
            <a:r>
              <a:rPr sz="1200" spc="-65" dirty="0">
                <a:solidFill>
                  <a:srgbClr val="DB526A"/>
                </a:solidFill>
                <a:latin typeface="함초롬돋움"/>
                <a:cs typeface="함초롬돋움"/>
              </a:rPr>
              <a:t> </a:t>
            </a:r>
            <a:r>
              <a:rPr sz="1200" spc="-20" dirty="0">
                <a:solidFill>
                  <a:srgbClr val="DB526A"/>
                </a:solidFill>
                <a:latin typeface="함초롬돋움"/>
                <a:cs typeface="함초롬돋움"/>
              </a:rPr>
              <a:t>(</a:t>
            </a:r>
            <a:r>
              <a:rPr sz="1200" spc="-20" dirty="0">
                <a:solidFill>
                  <a:srgbClr val="DB526A"/>
                </a:solidFill>
                <a:latin typeface="함초롬바탕"/>
                <a:cs typeface="함초롬바탕"/>
              </a:rPr>
              <a:t>미국</a:t>
            </a:r>
            <a:r>
              <a:rPr sz="1200" spc="-20" dirty="0">
                <a:solidFill>
                  <a:srgbClr val="DB526A"/>
                </a:solidFill>
                <a:latin typeface="함초롬돋움"/>
                <a:cs typeface="함초롬돋움"/>
              </a:rPr>
              <a:t>)</a:t>
            </a:r>
            <a:endParaRPr sz="1200" dirty="0">
              <a:latin typeface="함초롬돋움"/>
              <a:cs typeface="함초롬돋움"/>
            </a:endParaRPr>
          </a:p>
          <a:p>
            <a:pPr marL="1534795" marR="328930" lvl="1" indent="-143510">
              <a:lnSpc>
                <a:spcPct val="109500"/>
              </a:lnSpc>
              <a:spcBef>
                <a:spcPts val="930"/>
              </a:spcBef>
              <a:buClr>
                <a:srgbClr val="DB526A"/>
              </a:buClr>
              <a:buFont typeface="Arial"/>
              <a:buChar char="■"/>
              <a:tabLst>
                <a:tab pos="1535430" algn="l"/>
              </a:tabLst>
            </a:pPr>
            <a:r>
              <a:rPr sz="1050" spc="-40" dirty="0">
                <a:latin typeface="함초롬돋움"/>
                <a:cs typeface="함초롬돋움"/>
              </a:rPr>
              <a:t>Mac</a:t>
            </a:r>
            <a:r>
              <a:rPr sz="1050" spc="-145" dirty="0">
                <a:latin typeface="함초롬돋움"/>
                <a:cs typeface="함초롬돋움"/>
              </a:rPr>
              <a:t> </a:t>
            </a:r>
            <a:r>
              <a:rPr sz="1050" spc="-80" dirty="0">
                <a:latin typeface="함초롬바탕"/>
                <a:cs typeface="함초롬바탕"/>
              </a:rPr>
              <a:t>관리</a:t>
            </a:r>
            <a:r>
              <a:rPr sz="1050" spc="-145" dirty="0">
                <a:latin typeface="함초롬바탕"/>
                <a:cs typeface="함초롬바탕"/>
              </a:rPr>
              <a:t> </a:t>
            </a:r>
            <a:r>
              <a:rPr sz="1050" spc="-80" dirty="0">
                <a:latin typeface="함초롬바탕"/>
                <a:cs typeface="함초롬바탕"/>
              </a:rPr>
              <a:t>앱인</a:t>
            </a:r>
            <a:r>
              <a:rPr sz="1050" spc="-140" dirty="0">
                <a:latin typeface="함초롬바탕"/>
                <a:cs typeface="함초롬바탕"/>
              </a:rPr>
              <a:t> </a:t>
            </a:r>
            <a:r>
              <a:rPr sz="1050" spc="-40" dirty="0">
                <a:latin typeface="함초롬돋움"/>
                <a:cs typeface="함초롬돋움"/>
              </a:rPr>
              <a:t>CleanMyMac</a:t>
            </a:r>
            <a:r>
              <a:rPr sz="1050" spc="-40" dirty="0">
                <a:latin typeface="함초롬바탕"/>
                <a:cs typeface="함초롬바탕"/>
              </a:rPr>
              <a:t>의</a:t>
            </a:r>
            <a:r>
              <a:rPr sz="1050" spc="-130" dirty="0">
                <a:latin typeface="함초롬바탕"/>
                <a:cs typeface="함초롬바탕"/>
              </a:rPr>
              <a:t> </a:t>
            </a:r>
            <a:r>
              <a:rPr sz="1050" dirty="0">
                <a:latin typeface="함초롬바탕"/>
                <a:cs typeface="함초롬바탕"/>
              </a:rPr>
              <a:t>악</a:t>
            </a:r>
            <a:r>
              <a:rPr sz="1050" spc="150" dirty="0">
                <a:latin typeface="함초롬바탕"/>
                <a:cs typeface="함초롬바탕"/>
              </a:rPr>
              <a:t>  </a:t>
            </a:r>
            <a:r>
              <a:rPr sz="1050" spc="-80" dirty="0">
                <a:latin typeface="함초롬바탕"/>
                <a:cs typeface="함초롬바탕"/>
              </a:rPr>
              <a:t>코드</a:t>
            </a:r>
            <a:r>
              <a:rPr sz="1050" spc="-150" dirty="0">
                <a:latin typeface="함초롬바탕"/>
                <a:cs typeface="함초롬바탕"/>
              </a:rPr>
              <a:t> </a:t>
            </a:r>
            <a:r>
              <a:rPr sz="1050" spc="-80" dirty="0">
                <a:latin typeface="함초롬바탕"/>
                <a:cs typeface="함초롬바탕"/>
              </a:rPr>
              <a:t>제거</a:t>
            </a:r>
            <a:r>
              <a:rPr sz="1050" spc="-145" dirty="0">
                <a:latin typeface="함초롬바탕"/>
                <a:cs typeface="함초롬바탕"/>
              </a:rPr>
              <a:t> </a:t>
            </a:r>
            <a:r>
              <a:rPr sz="1050" spc="-70" dirty="0">
                <a:latin typeface="함초롬바탕"/>
                <a:cs typeface="함초롬바탕"/>
              </a:rPr>
              <a:t>모듈로</a:t>
            </a:r>
            <a:r>
              <a:rPr sz="1050" spc="-70" dirty="0">
                <a:latin typeface="함초롬돋움"/>
                <a:cs typeface="함초롬돋움"/>
              </a:rPr>
              <a:t>,</a:t>
            </a:r>
            <a:r>
              <a:rPr sz="1050" spc="-145" dirty="0">
                <a:latin typeface="함초롬돋움"/>
                <a:cs typeface="함초롬돋움"/>
              </a:rPr>
              <a:t> </a:t>
            </a:r>
            <a:r>
              <a:rPr sz="1050" dirty="0">
                <a:latin typeface="함초롬바탕"/>
                <a:cs typeface="함초롬바탕"/>
              </a:rPr>
              <a:t>악</a:t>
            </a:r>
            <a:r>
              <a:rPr sz="1050" spc="150" dirty="0">
                <a:latin typeface="함초롬바탕"/>
                <a:cs typeface="함초롬바탕"/>
              </a:rPr>
              <a:t>  </a:t>
            </a:r>
            <a:r>
              <a:rPr sz="1050" spc="-80" dirty="0">
                <a:latin typeface="함초롬바탕"/>
                <a:cs typeface="함초롬바탕"/>
              </a:rPr>
              <a:t>코드</a:t>
            </a:r>
            <a:r>
              <a:rPr sz="1050" spc="-150" dirty="0">
                <a:latin typeface="함초롬바탕"/>
                <a:cs typeface="함초롬바탕"/>
              </a:rPr>
              <a:t> </a:t>
            </a:r>
            <a:r>
              <a:rPr sz="1050" spc="-80" dirty="0">
                <a:latin typeface="함초롬바탕"/>
                <a:cs typeface="함초롬바탕"/>
              </a:rPr>
              <a:t>방지</a:t>
            </a:r>
            <a:r>
              <a:rPr sz="1050" spc="-145" dirty="0">
                <a:latin typeface="함초롬바탕"/>
                <a:cs typeface="함초롬바탕"/>
              </a:rPr>
              <a:t> </a:t>
            </a:r>
            <a:r>
              <a:rPr sz="1050" spc="-85" dirty="0">
                <a:latin typeface="함초롬바탕"/>
                <a:cs typeface="함초롬바탕"/>
              </a:rPr>
              <a:t>기능을</a:t>
            </a:r>
            <a:r>
              <a:rPr sz="1050" spc="-155" dirty="0">
                <a:latin typeface="함초롬바탕"/>
                <a:cs typeface="함초롬바탕"/>
              </a:rPr>
              <a:t> </a:t>
            </a:r>
            <a:r>
              <a:rPr sz="1050" spc="-35" dirty="0">
                <a:latin typeface="함초롬바탕"/>
                <a:cs typeface="함초롬바탕"/>
              </a:rPr>
              <a:t>강화하고 </a:t>
            </a:r>
            <a:r>
              <a:rPr sz="1050" spc="-80" dirty="0">
                <a:latin typeface="함초롬바탕"/>
                <a:cs typeface="함초롬바탕"/>
              </a:rPr>
              <a:t>위협</a:t>
            </a:r>
            <a:r>
              <a:rPr sz="1050" spc="-150" dirty="0">
                <a:latin typeface="함초롬바탕"/>
                <a:cs typeface="함초롬바탕"/>
              </a:rPr>
              <a:t> </a:t>
            </a:r>
            <a:r>
              <a:rPr sz="1050" spc="-80" dirty="0">
                <a:latin typeface="함초롬바탕"/>
                <a:cs typeface="함초롬바탕"/>
              </a:rPr>
              <a:t>탐지</a:t>
            </a:r>
            <a:r>
              <a:rPr sz="1050" spc="-160" dirty="0">
                <a:latin typeface="함초롬바탕"/>
                <a:cs typeface="함초롬바탕"/>
              </a:rPr>
              <a:t> </a:t>
            </a:r>
            <a:r>
              <a:rPr sz="1050" spc="-85" dirty="0" err="1">
                <a:latin typeface="함초롬바탕"/>
                <a:cs typeface="함초롬바탕"/>
              </a:rPr>
              <a:t>속도와</a:t>
            </a:r>
            <a:r>
              <a:rPr sz="1050" spc="-150" dirty="0">
                <a:latin typeface="함초롬바탕"/>
                <a:cs typeface="함초롬바탕"/>
              </a:rPr>
              <a:t> </a:t>
            </a:r>
            <a:r>
              <a:rPr sz="1050" dirty="0" err="1">
                <a:latin typeface="함초롬바탕"/>
                <a:cs typeface="함초롬바탕"/>
              </a:rPr>
              <a:t>효율</a:t>
            </a:r>
            <a:r>
              <a:rPr lang="ko-KR" altLang="en-US" sz="1050" dirty="0">
                <a:latin typeface="함초롬바탕"/>
                <a:cs typeface="함초롬바탕"/>
              </a:rPr>
              <a:t>성</a:t>
            </a:r>
            <a:r>
              <a:rPr sz="1050" spc="90" dirty="0">
                <a:latin typeface="함초롬바탕"/>
                <a:cs typeface="함초롬바탕"/>
              </a:rPr>
              <a:t>  </a:t>
            </a:r>
            <a:r>
              <a:rPr sz="1050" spc="-60" dirty="0">
                <a:latin typeface="함초롬바탕"/>
                <a:cs typeface="함초롬바탕"/>
              </a:rPr>
              <a:t>을</a:t>
            </a:r>
            <a:r>
              <a:rPr sz="1050" spc="-155" dirty="0">
                <a:latin typeface="함초롬바탕"/>
                <a:cs typeface="함초롬바탕"/>
              </a:rPr>
              <a:t> </a:t>
            </a:r>
            <a:r>
              <a:rPr sz="1050" dirty="0">
                <a:latin typeface="함초롬바탕"/>
                <a:cs typeface="함초롬바탕"/>
              </a:rPr>
              <a:t>향</a:t>
            </a:r>
            <a:r>
              <a:rPr lang="ko-KR" altLang="en-US" sz="1050" dirty="0">
                <a:latin typeface="함초롬바탕"/>
                <a:cs typeface="함초롬바탕"/>
              </a:rPr>
              <a:t>상</a:t>
            </a:r>
            <a:r>
              <a:rPr sz="1050" spc="105" dirty="0">
                <a:latin typeface="함초롬바탕"/>
                <a:cs typeface="함초롬바탕"/>
              </a:rPr>
              <a:t>  </a:t>
            </a:r>
            <a:r>
              <a:rPr sz="1050" spc="-25" dirty="0">
                <a:latin typeface="함초롬바탕"/>
                <a:cs typeface="함초롬바탕"/>
              </a:rPr>
              <a:t>시킴</a:t>
            </a:r>
            <a:endParaRPr sz="1050" dirty="0">
              <a:latin typeface="함초롬바탕"/>
              <a:cs typeface="함초롬바탕"/>
            </a:endParaRPr>
          </a:p>
          <a:p>
            <a:pPr marL="1535430" marR="488315" lvl="1" indent="-144145">
              <a:lnSpc>
                <a:spcPct val="110000"/>
              </a:lnSpc>
              <a:spcBef>
                <a:spcPts val="905"/>
              </a:spcBef>
              <a:buClr>
                <a:srgbClr val="DB526A"/>
              </a:buClr>
              <a:buFont typeface="Arial"/>
              <a:buChar char="■"/>
              <a:tabLst>
                <a:tab pos="1535430" algn="l"/>
              </a:tabLst>
            </a:pPr>
            <a:r>
              <a:rPr sz="1050" dirty="0">
                <a:latin typeface="함초롬바탕"/>
                <a:cs typeface="함초롬바탕"/>
              </a:rPr>
              <a:t>악</a:t>
            </a:r>
            <a:r>
              <a:rPr lang="ko-KR" altLang="en-US" sz="1050" spc="150" dirty="0">
                <a:latin typeface="함초롬바탕"/>
                <a:cs typeface="함초롬바탕"/>
              </a:rPr>
              <a:t>성</a:t>
            </a:r>
            <a:r>
              <a:rPr sz="1050" spc="-85" dirty="0" err="1">
                <a:latin typeface="함초롬바탕"/>
                <a:cs typeface="함초롬바탕"/>
              </a:rPr>
              <a:t>코드를</a:t>
            </a:r>
            <a:r>
              <a:rPr sz="1050" spc="-155" dirty="0">
                <a:latin typeface="함초롬바탕"/>
                <a:cs typeface="함초롬바탕"/>
              </a:rPr>
              <a:t> </a:t>
            </a:r>
            <a:r>
              <a:rPr sz="1050" spc="-90" dirty="0">
                <a:latin typeface="함초롬바탕"/>
                <a:cs typeface="함초롬바탕"/>
              </a:rPr>
              <a:t>찾아내는</a:t>
            </a:r>
            <a:r>
              <a:rPr sz="1050" spc="-155" dirty="0">
                <a:latin typeface="함초롬바탕"/>
                <a:cs typeface="함초롬바탕"/>
              </a:rPr>
              <a:t> </a:t>
            </a:r>
            <a:r>
              <a:rPr sz="1050" spc="-85" dirty="0">
                <a:latin typeface="함초롬바탕"/>
                <a:cs typeface="함초롬바탕"/>
              </a:rPr>
              <a:t>속도가</a:t>
            </a:r>
            <a:r>
              <a:rPr sz="1050" spc="-150" dirty="0">
                <a:latin typeface="함초롬바탕"/>
                <a:cs typeface="함초롬바탕"/>
              </a:rPr>
              <a:t> </a:t>
            </a:r>
            <a:r>
              <a:rPr sz="1050" spc="-50" dirty="0">
                <a:latin typeface="함초롬돋움"/>
                <a:cs typeface="함초롬돋움"/>
              </a:rPr>
              <a:t>2</a:t>
            </a:r>
            <a:r>
              <a:rPr sz="1050" spc="-50" dirty="0">
                <a:latin typeface="함초롬바탕"/>
                <a:cs typeface="함초롬바탕"/>
              </a:rPr>
              <a:t>배</a:t>
            </a:r>
            <a:r>
              <a:rPr sz="1050" spc="-130" dirty="0">
                <a:latin typeface="함초롬바탕"/>
                <a:cs typeface="함초롬바탕"/>
              </a:rPr>
              <a:t> </a:t>
            </a:r>
            <a:r>
              <a:rPr sz="1050" dirty="0">
                <a:latin typeface="함초롬바탕"/>
                <a:cs typeface="함초롬바탕"/>
              </a:rPr>
              <a:t>향</a:t>
            </a:r>
            <a:r>
              <a:rPr lang="ko-KR" altLang="en-US" sz="1050" dirty="0">
                <a:latin typeface="함초롬바탕"/>
                <a:cs typeface="함초롬바탕"/>
              </a:rPr>
              <a:t>상</a:t>
            </a:r>
            <a:r>
              <a:rPr sz="1050" spc="150" dirty="0">
                <a:latin typeface="함초롬바탕"/>
                <a:cs typeface="함초롬바탕"/>
              </a:rPr>
              <a:t> </a:t>
            </a:r>
            <a:r>
              <a:rPr sz="1050" spc="-75" dirty="0" err="1">
                <a:latin typeface="함초롬바탕"/>
                <a:cs typeface="함초롬바탕"/>
              </a:rPr>
              <a:t>되었으며</a:t>
            </a:r>
            <a:r>
              <a:rPr sz="1050" spc="-75" dirty="0">
                <a:latin typeface="함초롬돋움"/>
                <a:cs typeface="함초롬돋움"/>
              </a:rPr>
              <a:t>,</a:t>
            </a:r>
            <a:r>
              <a:rPr sz="1050" spc="-160" dirty="0">
                <a:latin typeface="함초롬돋움"/>
                <a:cs typeface="함초롬돋움"/>
              </a:rPr>
              <a:t> </a:t>
            </a:r>
            <a:r>
              <a:rPr sz="1050" spc="-80" dirty="0">
                <a:latin typeface="함초롬바탕"/>
                <a:cs typeface="함초롬바탕"/>
              </a:rPr>
              <a:t>검색</a:t>
            </a:r>
            <a:r>
              <a:rPr sz="1050" spc="-140" dirty="0">
                <a:latin typeface="함초롬바탕"/>
                <a:cs typeface="함초롬바탕"/>
              </a:rPr>
              <a:t> </a:t>
            </a:r>
            <a:r>
              <a:rPr sz="1050" spc="-80" dirty="0">
                <a:latin typeface="함초롬바탕"/>
                <a:cs typeface="함초롬바탕"/>
              </a:rPr>
              <a:t>범위</a:t>
            </a:r>
            <a:r>
              <a:rPr sz="1050" spc="-155" dirty="0">
                <a:latin typeface="함초롬바탕"/>
                <a:cs typeface="함초롬바탕"/>
              </a:rPr>
              <a:t> </a:t>
            </a:r>
            <a:r>
              <a:rPr sz="1050" spc="-80" dirty="0">
                <a:latin typeface="함초롬바탕"/>
                <a:cs typeface="함초롬바탕"/>
              </a:rPr>
              <a:t>또한</a:t>
            </a:r>
            <a:r>
              <a:rPr sz="1050" spc="-145" dirty="0">
                <a:latin typeface="함초롬바탕"/>
                <a:cs typeface="함초롬바탕"/>
              </a:rPr>
              <a:t> </a:t>
            </a:r>
            <a:r>
              <a:rPr sz="1050" spc="-80" dirty="0">
                <a:latin typeface="함초롬바탕"/>
                <a:cs typeface="함초롬바탕"/>
              </a:rPr>
              <a:t>메일</a:t>
            </a:r>
            <a:r>
              <a:rPr sz="1050" spc="-140" dirty="0">
                <a:latin typeface="함초롬바탕"/>
                <a:cs typeface="함초롬바탕"/>
              </a:rPr>
              <a:t> </a:t>
            </a:r>
            <a:r>
              <a:rPr sz="1050" spc="-75" dirty="0">
                <a:latin typeface="함초롬바탕"/>
                <a:cs typeface="함초롬바탕"/>
              </a:rPr>
              <a:t>첨부파일</a:t>
            </a:r>
            <a:r>
              <a:rPr sz="1050" spc="-75" dirty="0">
                <a:latin typeface="함초롬돋움"/>
                <a:cs typeface="함초롬돋움"/>
              </a:rPr>
              <a:t>,</a:t>
            </a:r>
            <a:r>
              <a:rPr sz="1050" spc="-160" dirty="0">
                <a:latin typeface="함초롬돋움"/>
                <a:cs typeface="함초롬돋움"/>
              </a:rPr>
              <a:t> </a:t>
            </a:r>
            <a:r>
              <a:rPr sz="1050" spc="-25" dirty="0">
                <a:latin typeface="함초롬돋움"/>
                <a:cs typeface="함초롬돋움"/>
              </a:rPr>
              <a:t>USB </a:t>
            </a:r>
            <a:r>
              <a:rPr sz="1050" spc="-75" dirty="0">
                <a:latin typeface="함초롬바탕"/>
                <a:cs typeface="함초롬바탕"/>
              </a:rPr>
              <a:t>드라이브</a:t>
            </a:r>
            <a:r>
              <a:rPr sz="1050" spc="-75" dirty="0">
                <a:latin typeface="함초롬돋움"/>
                <a:cs typeface="함초롬돋움"/>
              </a:rPr>
              <a:t>,</a:t>
            </a:r>
            <a:r>
              <a:rPr sz="1050" spc="-150" dirty="0">
                <a:latin typeface="함초롬돋움"/>
                <a:cs typeface="함초롬돋움"/>
              </a:rPr>
              <a:t> </a:t>
            </a:r>
            <a:r>
              <a:rPr sz="1050" spc="-90" dirty="0">
                <a:latin typeface="함초롬바탕"/>
                <a:cs typeface="함초롬바탕"/>
              </a:rPr>
              <a:t>브라우저</a:t>
            </a:r>
            <a:r>
              <a:rPr sz="1050" spc="-155" dirty="0">
                <a:latin typeface="함초롬바탕"/>
                <a:cs typeface="함초롬바탕"/>
              </a:rPr>
              <a:t> </a:t>
            </a:r>
            <a:r>
              <a:rPr sz="1050" spc="-80" dirty="0">
                <a:latin typeface="함초롬바탕"/>
                <a:cs typeface="함초롬바탕"/>
              </a:rPr>
              <a:t>확</a:t>
            </a:r>
            <a:r>
              <a:rPr sz="1050" spc="-155" dirty="0">
                <a:latin typeface="함초롬바탕"/>
                <a:cs typeface="함초롬바탕"/>
              </a:rPr>
              <a:t> </a:t>
            </a:r>
            <a:r>
              <a:rPr sz="1050" spc="-90" dirty="0">
                <a:latin typeface="함초롬바탕"/>
                <a:cs typeface="함초롬바탕"/>
              </a:rPr>
              <a:t>프로그램</a:t>
            </a:r>
            <a:r>
              <a:rPr sz="1050" spc="-140" dirty="0">
                <a:latin typeface="함초롬바탕"/>
                <a:cs typeface="함초롬바탕"/>
              </a:rPr>
              <a:t> </a:t>
            </a:r>
            <a:r>
              <a:rPr sz="1050" spc="-85" dirty="0" err="1">
                <a:latin typeface="함초롬바탕"/>
                <a:cs typeface="함초롬바탕"/>
              </a:rPr>
              <a:t>등으로</a:t>
            </a:r>
            <a:r>
              <a:rPr sz="1050" spc="-155" dirty="0">
                <a:latin typeface="함초롬바탕"/>
                <a:cs typeface="함초롬바탕"/>
              </a:rPr>
              <a:t> </a:t>
            </a:r>
            <a:r>
              <a:rPr sz="1050" dirty="0">
                <a:latin typeface="함초롬바탕"/>
                <a:cs typeface="함초롬바탕"/>
              </a:rPr>
              <a:t>확</a:t>
            </a:r>
            <a:r>
              <a:rPr lang="ko-KR" altLang="en-US" sz="1050" spc="150" dirty="0">
                <a:latin typeface="함초롬바탕"/>
                <a:cs typeface="함초롬바탕"/>
              </a:rPr>
              <a:t>산</a:t>
            </a:r>
            <a:r>
              <a:rPr sz="1050" spc="-50" dirty="0">
                <a:latin typeface="함초롬바탕"/>
                <a:cs typeface="함초롬바탕"/>
              </a:rPr>
              <a:t>됨</a:t>
            </a:r>
            <a:r>
              <a:rPr sz="1050" spc="-50" dirty="0">
                <a:latin typeface="함초롬돋움"/>
                <a:cs typeface="함초롬돋움"/>
              </a:rPr>
              <a:t>.</a:t>
            </a:r>
            <a:r>
              <a:rPr sz="1050" spc="-150" dirty="0">
                <a:latin typeface="함초롬돋움"/>
                <a:cs typeface="함초롬돋움"/>
              </a:rPr>
              <a:t> </a:t>
            </a:r>
            <a:r>
              <a:rPr sz="1050" dirty="0">
                <a:latin typeface="함초롬바탕"/>
                <a:cs typeface="함초롬바탕"/>
              </a:rPr>
              <a:t>악</a:t>
            </a:r>
            <a:r>
              <a:rPr lang="ko-KR" altLang="en-US" sz="1050" spc="150" dirty="0">
                <a:latin typeface="함초롬바탕"/>
                <a:cs typeface="함초롬바탕"/>
              </a:rPr>
              <a:t>성</a:t>
            </a:r>
            <a:r>
              <a:rPr sz="1050" spc="-80" dirty="0" err="1">
                <a:latin typeface="함초롬바탕"/>
                <a:cs typeface="함초롬바탕"/>
              </a:rPr>
              <a:t>코드</a:t>
            </a:r>
            <a:r>
              <a:rPr lang="en-US" sz="1050" spc="-80" dirty="0">
                <a:latin typeface="함초롬바탕"/>
                <a:cs typeface="함초롬바탕"/>
              </a:rPr>
              <a:t> </a:t>
            </a:r>
            <a:r>
              <a:rPr sz="1050" spc="-155" dirty="0">
                <a:latin typeface="함초롬바탕"/>
                <a:cs typeface="함초롬바탕"/>
              </a:rPr>
              <a:t> </a:t>
            </a:r>
            <a:r>
              <a:rPr sz="1050" spc="-80" dirty="0">
                <a:latin typeface="함초롬바탕"/>
                <a:cs typeface="함초롬바탕"/>
              </a:rPr>
              <a:t>스캔</a:t>
            </a:r>
            <a:r>
              <a:rPr sz="1050" spc="-145" dirty="0">
                <a:latin typeface="함초롬바탕"/>
                <a:cs typeface="함초롬바탕"/>
              </a:rPr>
              <a:t> </a:t>
            </a:r>
            <a:r>
              <a:rPr sz="1050" spc="-85" dirty="0">
                <a:latin typeface="함초롬바탕"/>
                <a:cs typeface="함초롬바탕"/>
              </a:rPr>
              <a:t>방법을</a:t>
            </a:r>
            <a:r>
              <a:rPr sz="1050" spc="-155" dirty="0">
                <a:latin typeface="함초롬바탕"/>
                <a:cs typeface="함초롬바탕"/>
              </a:rPr>
              <a:t> </a:t>
            </a:r>
            <a:r>
              <a:rPr sz="1050" spc="-25" dirty="0">
                <a:latin typeface="함초롬바탕"/>
                <a:cs typeface="함초롬바탕"/>
              </a:rPr>
              <a:t>특정 </a:t>
            </a:r>
            <a:r>
              <a:rPr sz="1050" spc="-90" dirty="0">
                <a:latin typeface="함초롬바탕"/>
                <a:cs typeface="함초롬바탕"/>
              </a:rPr>
              <a:t>요구사항에</a:t>
            </a:r>
            <a:r>
              <a:rPr sz="1050" spc="-140" dirty="0">
                <a:latin typeface="함초롬바탕"/>
                <a:cs typeface="함초롬바탕"/>
              </a:rPr>
              <a:t> </a:t>
            </a:r>
            <a:r>
              <a:rPr sz="1050" spc="-80" dirty="0">
                <a:latin typeface="함초롬바탕"/>
                <a:cs typeface="함초롬바탕"/>
              </a:rPr>
              <a:t>따라</a:t>
            </a:r>
            <a:r>
              <a:rPr sz="1050" spc="-125" dirty="0">
                <a:latin typeface="함초롬바탕"/>
                <a:cs typeface="함초롬바탕"/>
              </a:rPr>
              <a:t> </a:t>
            </a:r>
            <a:r>
              <a:rPr sz="1050" spc="-85" dirty="0">
                <a:latin typeface="함초롬바탕"/>
                <a:cs typeface="함초롬바탕"/>
              </a:rPr>
              <a:t>맞춤화</a:t>
            </a:r>
            <a:r>
              <a:rPr sz="1050" spc="-140" dirty="0">
                <a:latin typeface="함초롬바탕"/>
                <a:cs typeface="함초롬바탕"/>
              </a:rPr>
              <a:t> </a:t>
            </a:r>
            <a:r>
              <a:rPr sz="1050" spc="-80" dirty="0">
                <a:latin typeface="함초롬바탕"/>
                <a:cs typeface="함초롬바탕"/>
              </a:rPr>
              <a:t>하는</a:t>
            </a:r>
            <a:r>
              <a:rPr sz="1050" spc="-125" dirty="0">
                <a:latin typeface="함초롬바탕"/>
                <a:cs typeface="함초롬바탕"/>
              </a:rPr>
              <a:t> </a:t>
            </a:r>
            <a:r>
              <a:rPr sz="1050" spc="-80" dirty="0">
                <a:latin typeface="함초롬바탕"/>
                <a:cs typeface="함초롬바탕"/>
              </a:rPr>
              <a:t>것도</a:t>
            </a:r>
            <a:r>
              <a:rPr sz="1050" spc="-140" dirty="0">
                <a:latin typeface="함초롬바탕"/>
                <a:cs typeface="함초롬바탕"/>
              </a:rPr>
              <a:t> </a:t>
            </a:r>
            <a:r>
              <a:rPr sz="1050" spc="-25" dirty="0">
                <a:latin typeface="함초롬바탕"/>
                <a:cs typeface="함초롬바탕"/>
              </a:rPr>
              <a:t>가능</a:t>
            </a:r>
            <a:endParaRPr sz="1050" dirty="0">
              <a:latin typeface="함초롬바탕"/>
              <a:cs typeface="함초롬바탕"/>
            </a:endParaRPr>
          </a:p>
        </p:txBody>
      </p:sp>
      <p:sp>
        <p:nvSpPr>
          <p:cNvPr id="60" name="object 60"/>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27</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867525" y="10181221"/>
            <a:ext cx="188595" cy="182245"/>
          </a:xfrm>
          <a:custGeom>
            <a:avLst/>
            <a:gdLst/>
            <a:ahLst/>
            <a:cxnLst/>
            <a:rect l="l" t="t" r="r" b="b"/>
            <a:pathLst>
              <a:path w="188595" h="182245">
                <a:moveTo>
                  <a:pt x="188048" y="0"/>
                </a:moveTo>
                <a:lnTo>
                  <a:pt x="0" y="0"/>
                </a:lnTo>
                <a:lnTo>
                  <a:pt x="0" y="181851"/>
                </a:lnTo>
                <a:lnTo>
                  <a:pt x="188048" y="181851"/>
                </a:lnTo>
                <a:lnTo>
                  <a:pt x="188048" y="0"/>
                </a:lnTo>
                <a:close/>
              </a:path>
            </a:pathLst>
          </a:custGeom>
          <a:solidFill>
            <a:srgbClr val="000000"/>
          </a:solidFill>
        </p:spPr>
        <p:txBody>
          <a:bodyPr wrap="square" lIns="0" tIns="0" rIns="0" bIns="0" rtlCol="0"/>
          <a:lstStyle/>
          <a:p>
            <a:endParaRPr/>
          </a:p>
        </p:txBody>
      </p:sp>
      <p:grpSp>
        <p:nvGrpSpPr>
          <p:cNvPr id="3" name="object 3"/>
          <p:cNvGrpSpPr/>
          <p:nvPr/>
        </p:nvGrpSpPr>
        <p:grpSpPr>
          <a:xfrm>
            <a:off x="0" y="0"/>
            <a:ext cx="7775575" cy="8140700"/>
            <a:chOff x="0" y="0"/>
            <a:chExt cx="7775575" cy="8140700"/>
          </a:xfrm>
        </p:grpSpPr>
        <p:sp>
          <p:nvSpPr>
            <p:cNvPr id="4" name="object 4"/>
            <p:cNvSpPr/>
            <p:nvPr/>
          </p:nvSpPr>
          <p:spPr>
            <a:xfrm>
              <a:off x="0" y="6553898"/>
              <a:ext cx="7056755" cy="1586230"/>
            </a:xfrm>
            <a:custGeom>
              <a:avLst/>
              <a:gdLst/>
              <a:ahLst/>
              <a:cxnLst/>
              <a:rect l="l" t="t" r="r" b="b"/>
              <a:pathLst>
                <a:path w="7056755" h="1586229">
                  <a:moveTo>
                    <a:pt x="7056437" y="0"/>
                  </a:moveTo>
                  <a:lnTo>
                    <a:pt x="0" y="0"/>
                  </a:lnTo>
                  <a:lnTo>
                    <a:pt x="0" y="1585620"/>
                  </a:lnTo>
                  <a:lnTo>
                    <a:pt x="7056437" y="1585620"/>
                  </a:lnTo>
                  <a:lnTo>
                    <a:pt x="7056437" y="0"/>
                  </a:lnTo>
                  <a:close/>
                </a:path>
              </a:pathLst>
            </a:custGeom>
            <a:solidFill>
              <a:srgbClr val="DB526A"/>
            </a:solidFill>
          </p:spPr>
          <p:txBody>
            <a:bodyPr wrap="square" lIns="0" tIns="0" rIns="0" bIns="0" rtlCol="0"/>
            <a:lstStyle/>
            <a:p>
              <a:endParaRPr/>
            </a:p>
          </p:txBody>
        </p:sp>
        <p:pic>
          <p:nvPicPr>
            <p:cNvPr id="5" name="object 5"/>
            <p:cNvPicPr/>
            <p:nvPr/>
          </p:nvPicPr>
          <p:blipFill>
            <a:blip r:embed="rId2" cstate="print"/>
            <a:stretch>
              <a:fillRect/>
            </a:stretch>
          </p:blipFill>
          <p:spPr>
            <a:xfrm>
              <a:off x="7056437" y="6550940"/>
              <a:ext cx="719010" cy="1589760"/>
            </a:xfrm>
            <a:prstGeom prst="rect">
              <a:avLst/>
            </a:prstGeom>
          </p:spPr>
        </p:pic>
        <p:pic>
          <p:nvPicPr>
            <p:cNvPr id="6" name="object 6"/>
            <p:cNvPicPr/>
            <p:nvPr/>
          </p:nvPicPr>
          <p:blipFill>
            <a:blip r:embed="rId3" cstate="print"/>
            <a:stretch>
              <a:fillRect/>
            </a:stretch>
          </p:blipFill>
          <p:spPr>
            <a:xfrm>
              <a:off x="0" y="0"/>
              <a:ext cx="7775447" cy="6562723"/>
            </a:xfrm>
            <a:prstGeom prst="rect">
              <a:avLst/>
            </a:prstGeom>
          </p:spPr>
        </p:pic>
        <p:sp>
          <p:nvSpPr>
            <p:cNvPr id="7" name="object 7"/>
            <p:cNvSpPr/>
            <p:nvPr/>
          </p:nvSpPr>
          <p:spPr>
            <a:xfrm>
              <a:off x="719137" y="6297917"/>
              <a:ext cx="1004569" cy="1056005"/>
            </a:xfrm>
            <a:custGeom>
              <a:avLst/>
              <a:gdLst/>
              <a:ahLst/>
              <a:cxnLst/>
              <a:rect l="l" t="t" r="r" b="b"/>
              <a:pathLst>
                <a:path w="1004569" h="1056004">
                  <a:moveTo>
                    <a:pt x="1004036" y="0"/>
                  </a:moveTo>
                  <a:lnTo>
                    <a:pt x="0" y="0"/>
                  </a:lnTo>
                  <a:lnTo>
                    <a:pt x="0" y="1055789"/>
                  </a:lnTo>
                  <a:lnTo>
                    <a:pt x="1004036" y="1055789"/>
                  </a:lnTo>
                  <a:lnTo>
                    <a:pt x="1004036" y="0"/>
                  </a:lnTo>
                  <a:close/>
                </a:path>
              </a:pathLst>
            </a:custGeom>
            <a:solidFill>
              <a:srgbClr val="000000"/>
            </a:solidFill>
          </p:spPr>
          <p:txBody>
            <a:bodyPr wrap="square" lIns="0" tIns="0" rIns="0" bIns="0" rtlCol="0"/>
            <a:lstStyle/>
            <a:p>
              <a:endParaRPr/>
            </a:p>
          </p:txBody>
        </p:sp>
      </p:grpSp>
      <p:sp>
        <p:nvSpPr>
          <p:cNvPr id="8" name="object 8"/>
          <p:cNvSpPr txBox="1"/>
          <p:nvPr/>
        </p:nvSpPr>
        <p:spPr>
          <a:xfrm>
            <a:off x="779961" y="6853069"/>
            <a:ext cx="5092700" cy="1093470"/>
          </a:xfrm>
          <a:prstGeom prst="rect">
            <a:avLst/>
          </a:prstGeom>
        </p:spPr>
        <p:txBody>
          <a:bodyPr vert="horz" wrap="square" lIns="0" tIns="0" rIns="0" bIns="0" rtlCol="0">
            <a:spAutoFit/>
          </a:bodyPr>
          <a:lstStyle/>
          <a:p>
            <a:pPr marL="12700">
              <a:lnSpc>
                <a:spcPts val="4615"/>
              </a:lnSpc>
            </a:pPr>
            <a:r>
              <a:rPr sz="9900" b="1" spc="217" baseline="12205" dirty="0">
                <a:solidFill>
                  <a:srgbClr val="FFFFFF"/>
                </a:solidFill>
                <a:latin typeface="함초롬돋움"/>
                <a:cs typeface="함초롬돋움"/>
              </a:rPr>
              <a:t>III</a:t>
            </a:r>
            <a:r>
              <a:rPr sz="9900" b="1" spc="644" baseline="12205" dirty="0">
                <a:solidFill>
                  <a:srgbClr val="FFFFFF"/>
                </a:solidFill>
                <a:latin typeface="함초롬돋움"/>
                <a:cs typeface="함초롬돋움"/>
              </a:rPr>
              <a:t> </a:t>
            </a:r>
            <a:r>
              <a:rPr sz="3500" b="1" spc="160" dirty="0">
                <a:solidFill>
                  <a:srgbClr val="FFFFFF"/>
                </a:solidFill>
                <a:latin typeface="함초롬돋움"/>
                <a:cs typeface="함초롬돋움"/>
              </a:rPr>
              <a:t>Chapter</a:t>
            </a:r>
            <a:r>
              <a:rPr sz="3500" b="1" spc="-270" dirty="0">
                <a:solidFill>
                  <a:srgbClr val="FFFFFF"/>
                </a:solidFill>
                <a:latin typeface="함초롬돋움"/>
                <a:cs typeface="함초롬돋움"/>
              </a:rPr>
              <a:t> </a:t>
            </a:r>
            <a:r>
              <a:rPr sz="3500" b="1" spc="105" dirty="0">
                <a:solidFill>
                  <a:srgbClr val="FFFFFF"/>
                </a:solidFill>
                <a:latin typeface="함초롬돋움"/>
                <a:cs typeface="함초롬돋움"/>
              </a:rPr>
              <a:t>2:</a:t>
            </a:r>
            <a:endParaRPr sz="3500">
              <a:latin typeface="함초롬돋움"/>
              <a:cs typeface="함초롬돋움"/>
            </a:endParaRPr>
          </a:p>
          <a:p>
            <a:pPr marL="1159510" algn="ctr">
              <a:lnSpc>
                <a:spcPts val="3890"/>
              </a:lnSpc>
            </a:pPr>
            <a:r>
              <a:rPr sz="3500" b="1" spc="70" dirty="0">
                <a:solidFill>
                  <a:srgbClr val="FFFFFF"/>
                </a:solidFill>
                <a:latin typeface="함초롬돋움"/>
                <a:cs typeface="함초롬돋움"/>
              </a:rPr>
              <a:t>With-</a:t>
            </a:r>
            <a:r>
              <a:rPr sz="3500" b="1" dirty="0">
                <a:solidFill>
                  <a:srgbClr val="FFFFFF"/>
                </a:solidFill>
                <a:latin typeface="함초롬돋움"/>
                <a:cs typeface="함초롬돋움"/>
              </a:rPr>
              <a:t>AI</a:t>
            </a:r>
            <a:r>
              <a:rPr sz="3500" b="1" spc="-195" dirty="0">
                <a:solidFill>
                  <a:srgbClr val="FFFFFF"/>
                </a:solidFill>
                <a:latin typeface="함초롬돋움"/>
                <a:cs typeface="함초롬돋움"/>
              </a:rPr>
              <a:t> </a:t>
            </a:r>
            <a:r>
              <a:rPr sz="2500" b="1" dirty="0">
                <a:solidFill>
                  <a:srgbClr val="FFFFFF"/>
                </a:solidFill>
                <a:latin typeface="함초롬돋움"/>
                <a:cs typeface="함초롬돋움"/>
              </a:rPr>
              <a:t>(AI</a:t>
            </a:r>
            <a:r>
              <a:rPr sz="2500" b="1" dirty="0">
                <a:solidFill>
                  <a:srgbClr val="FFFFFF"/>
                </a:solidFill>
                <a:latin typeface="함초롬바탕"/>
                <a:cs typeface="함초롬바탕"/>
              </a:rPr>
              <a:t>의</a:t>
            </a:r>
            <a:r>
              <a:rPr sz="2500" b="1" spc="-125" dirty="0">
                <a:solidFill>
                  <a:srgbClr val="FFFFFF"/>
                </a:solidFill>
                <a:latin typeface="함초롬바탕"/>
                <a:cs typeface="함초롬바탕"/>
              </a:rPr>
              <a:t> </a:t>
            </a:r>
            <a:r>
              <a:rPr sz="2500" b="1" spc="-155" dirty="0">
                <a:solidFill>
                  <a:srgbClr val="FFFFFF"/>
                </a:solidFill>
                <a:latin typeface="함초롬바탕"/>
                <a:cs typeface="함초롬바탕"/>
              </a:rPr>
              <a:t>산업</a:t>
            </a:r>
            <a:r>
              <a:rPr sz="2500" b="1" spc="-130" dirty="0">
                <a:solidFill>
                  <a:srgbClr val="FFFFFF"/>
                </a:solidFill>
                <a:latin typeface="함초롬바탕"/>
                <a:cs typeface="함초롬바탕"/>
              </a:rPr>
              <a:t> </a:t>
            </a:r>
            <a:r>
              <a:rPr sz="2500" b="1" spc="-25" dirty="0">
                <a:solidFill>
                  <a:srgbClr val="FFFFFF"/>
                </a:solidFill>
                <a:latin typeface="함초롬바탕"/>
                <a:cs typeface="함초롬바탕"/>
              </a:rPr>
              <a:t>적용</a:t>
            </a:r>
            <a:r>
              <a:rPr sz="2500" b="1" spc="-25" dirty="0">
                <a:solidFill>
                  <a:srgbClr val="FFFFFF"/>
                </a:solidFill>
                <a:latin typeface="함초롬돋움"/>
                <a:cs typeface="함초롬돋움"/>
              </a:rPr>
              <a:t>)</a:t>
            </a:r>
            <a:endParaRPr sz="2500">
              <a:latin typeface="함초롬돋움"/>
              <a:cs typeface="함초롬돋움"/>
            </a:endParaRPr>
          </a:p>
        </p:txBody>
      </p:sp>
      <p:grpSp>
        <p:nvGrpSpPr>
          <p:cNvPr id="9" name="object 9"/>
          <p:cNvGrpSpPr/>
          <p:nvPr/>
        </p:nvGrpSpPr>
        <p:grpSpPr>
          <a:xfrm>
            <a:off x="1952625" y="8578164"/>
            <a:ext cx="4359275" cy="317500"/>
            <a:chOff x="1952625" y="8578164"/>
            <a:chExt cx="4359275" cy="317500"/>
          </a:xfrm>
        </p:grpSpPr>
        <p:sp>
          <p:nvSpPr>
            <p:cNvPr id="10" name="object 10"/>
            <p:cNvSpPr/>
            <p:nvPr/>
          </p:nvSpPr>
          <p:spPr>
            <a:xfrm>
              <a:off x="4933950" y="8578164"/>
              <a:ext cx="1377950" cy="317500"/>
            </a:xfrm>
            <a:custGeom>
              <a:avLst/>
              <a:gdLst/>
              <a:ahLst/>
              <a:cxnLst/>
              <a:rect l="l" t="t" r="r" b="b"/>
              <a:pathLst>
                <a:path w="1377950" h="317500">
                  <a:moveTo>
                    <a:pt x="1377950" y="0"/>
                  </a:moveTo>
                  <a:lnTo>
                    <a:pt x="0" y="0"/>
                  </a:lnTo>
                  <a:lnTo>
                    <a:pt x="0" y="317271"/>
                  </a:lnTo>
                  <a:lnTo>
                    <a:pt x="1377950" y="317271"/>
                  </a:lnTo>
                  <a:lnTo>
                    <a:pt x="1377950" y="0"/>
                  </a:lnTo>
                  <a:close/>
                </a:path>
              </a:pathLst>
            </a:custGeom>
            <a:solidFill>
              <a:srgbClr val="F0B9C3"/>
            </a:solidFill>
          </p:spPr>
          <p:txBody>
            <a:bodyPr wrap="square" lIns="0" tIns="0" rIns="0" bIns="0" rtlCol="0"/>
            <a:lstStyle/>
            <a:p>
              <a:endParaRPr/>
            </a:p>
          </p:txBody>
        </p:sp>
        <p:sp>
          <p:nvSpPr>
            <p:cNvPr id="11" name="object 11"/>
            <p:cNvSpPr/>
            <p:nvPr/>
          </p:nvSpPr>
          <p:spPr>
            <a:xfrm>
              <a:off x="2905125" y="8578164"/>
              <a:ext cx="1247775" cy="317500"/>
            </a:xfrm>
            <a:custGeom>
              <a:avLst/>
              <a:gdLst/>
              <a:ahLst/>
              <a:cxnLst/>
              <a:rect l="l" t="t" r="r" b="b"/>
              <a:pathLst>
                <a:path w="1247775" h="317500">
                  <a:moveTo>
                    <a:pt x="1247775" y="0"/>
                  </a:moveTo>
                  <a:lnTo>
                    <a:pt x="0" y="0"/>
                  </a:lnTo>
                  <a:lnTo>
                    <a:pt x="0" y="317271"/>
                  </a:lnTo>
                  <a:lnTo>
                    <a:pt x="1247775" y="317271"/>
                  </a:lnTo>
                  <a:lnTo>
                    <a:pt x="1247775" y="0"/>
                  </a:lnTo>
                  <a:close/>
                </a:path>
              </a:pathLst>
            </a:custGeom>
            <a:solidFill>
              <a:srgbClr val="FFEFCC"/>
            </a:solidFill>
          </p:spPr>
          <p:txBody>
            <a:bodyPr wrap="square" lIns="0" tIns="0" rIns="0" bIns="0" rtlCol="0"/>
            <a:lstStyle/>
            <a:p>
              <a:endParaRPr/>
            </a:p>
          </p:txBody>
        </p:sp>
        <p:sp>
          <p:nvSpPr>
            <p:cNvPr id="12" name="object 12"/>
            <p:cNvSpPr/>
            <p:nvPr/>
          </p:nvSpPr>
          <p:spPr>
            <a:xfrm>
              <a:off x="4152900" y="8578164"/>
              <a:ext cx="781050" cy="317500"/>
            </a:xfrm>
            <a:custGeom>
              <a:avLst/>
              <a:gdLst/>
              <a:ahLst/>
              <a:cxnLst/>
              <a:rect l="l" t="t" r="r" b="b"/>
              <a:pathLst>
                <a:path w="781050" h="317500">
                  <a:moveTo>
                    <a:pt x="781050" y="0"/>
                  </a:moveTo>
                  <a:lnTo>
                    <a:pt x="0" y="0"/>
                  </a:lnTo>
                  <a:lnTo>
                    <a:pt x="0" y="317271"/>
                  </a:lnTo>
                  <a:lnTo>
                    <a:pt x="781050" y="317271"/>
                  </a:lnTo>
                  <a:lnTo>
                    <a:pt x="781050" y="0"/>
                  </a:lnTo>
                  <a:close/>
                </a:path>
              </a:pathLst>
            </a:custGeom>
            <a:solidFill>
              <a:srgbClr val="C7C7C7"/>
            </a:solidFill>
          </p:spPr>
          <p:txBody>
            <a:bodyPr wrap="square" lIns="0" tIns="0" rIns="0" bIns="0" rtlCol="0"/>
            <a:lstStyle/>
            <a:p>
              <a:endParaRPr/>
            </a:p>
          </p:txBody>
        </p:sp>
        <p:sp>
          <p:nvSpPr>
            <p:cNvPr id="13" name="object 13"/>
            <p:cNvSpPr/>
            <p:nvPr/>
          </p:nvSpPr>
          <p:spPr>
            <a:xfrm>
              <a:off x="1952625" y="8578164"/>
              <a:ext cx="952500" cy="317500"/>
            </a:xfrm>
            <a:custGeom>
              <a:avLst/>
              <a:gdLst/>
              <a:ahLst/>
              <a:cxnLst/>
              <a:rect l="l" t="t" r="r" b="b"/>
              <a:pathLst>
                <a:path w="952500" h="317500">
                  <a:moveTo>
                    <a:pt x="952500" y="0"/>
                  </a:moveTo>
                  <a:lnTo>
                    <a:pt x="0" y="0"/>
                  </a:lnTo>
                  <a:lnTo>
                    <a:pt x="0" y="317271"/>
                  </a:lnTo>
                  <a:lnTo>
                    <a:pt x="952500" y="317271"/>
                  </a:lnTo>
                  <a:lnTo>
                    <a:pt x="952500" y="0"/>
                  </a:lnTo>
                  <a:close/>
                </a:path>
              </a:pathLst>
            </a:custGeom>
            <a:solidFill>
              <a:srgbClr val="F8DDE0"/>
            </a:solidFill>
          </p:spPr>
          <p:txBody>
            <a:bodyPr wrap="square" lIns="0" tIns="0" rIns="0" bIns="0" rtlCol="0"/>
            <a:lstStyle/>
            <a:p>
              <a:endParaRPr/>
            </a:p>
          </p:txBody>
        </p:sp>
        <p:pic>
          <p:nvPicPr>
            <p:cNvPr id="14" name="object 14"/>
            <p:cNvPicPr/>
            <p:nvPr/>
          </p:nvPicPr>
          <p:blipFill>
            <a:blip r:embed="rId4" cstate="print"/>
            <a:stretch>
              <a:fillRect/>
            </a:stretch>
          </p:blipFill>
          <p:spPr>
            <a:xfrm>
              <a:off x="1960245" y="8655173"/>
              <a:ext cx="113233" cy="169011"/>
            </a:xfrm>
            <a:prstGeom prst="rect">
              <a:avLst/>
            </a:prstGeom>
          </p:spPr>
        </p:pic>
        <p:sp>
          <p:nvSpPr>
            <p:cNvPr id="15" name="object 15"/>
            <p:cNvSpPr/>
            <p:nvPr/>
          </p:nvSpPr>
          <p:spPr>
            <a:xfrm>
              <a:off x="2084451" y="8633609"/>
              <a:ext cx="782320" cy="207645"/>
            </a:xfrm>
            <a:custGeom>
              <a:avLst/>
              <a:gdLst/>
              <a:ahLst/>
              <a:cxnLst/>
              <a:rect l="l" t="t" r="r" b="b"/>
              <a:pathLst>
                <a:path w="782319" h="207645">
                  <a:moveTo>
                    <a:pt x="373608" y="118643"/>
                  </a:moveTo>
                  <a:lnTo>
                    <a:pt x="239877" y="118643"/>
                  </a:lnTo>
                  <a:lnTo>
                    <a:pt x="239877" y="133502"/>
                  </a:lnTo>
                  <a:lnTo>
                    <a:pt x="354863" y="133502"/>
                  </a:lnTo>
                  <a:lnTo>
                    <a:pt x="354863" y="153619"/>
                  </a:lnTo>
                  <a:lnTo>
                    <a:pt x="240563" y="153619"/>
                  </a:lnTo>
                  <a:lnTo>
                    <a:pt x="240563" y="204596"/>
                  </a:lnTo>
                  <a:lnTo>
                    <a:pt x="380695" y="204596"/>
                  </a:lnTo>
                  <a:lnTo>
                    <a:pt x="380695" y="189509"/>
                  </a:lnTo>
                  <a:lnTo>
                    <a:pt x="258851" y="189509"/>
                  </a:lnTo>
                  <a:lnTo>
                    <a:pt x="258851" y="167563"/>
                  </a:lnTo>
                  <a:lnTo>
                    <a:pt x="373608" y="167563"/>
                  </a:lnTo>
                  <a:lnTo>
                    <a:pt x="373608" y="118643"/>
                  </a:lnTo>
                  <a:close/>
                </a:path>
                <a:path w="782319" h="207645">
                  <a:moveTo>
                    <a:pt x="233705" y="8458"/>
                  </a:moveTo>
                  <a:lnTo>
                    <a:pt x="214960" y="8458"/>
                  </a:lnTo>
                  <a:lnTo>
                    <a:pt x="214960" y="98983"/>
                  </a:lnTo>
                  <a:lnTo>
                    <a:pt x="311658" y="98983"/>
                  </a:lnTo>
                  <a:lnTo>
                    <a:pt x="311658" y="83667"/>
                  </a:lnTo>
                  <a:lnTo>
                    <a:pt x="233705" y="83667"/>
                  </a:lnTo>
                  <a:lnTo>
                    <a:pt x="233705" y="53035"/>
                  </a:lnTo>
                  <a:lnTo>
                    <a:pt x="311658" y="53035"/>
                  </a:lnTo>
                  <a:lnTo>
                    <a:pt x="311658" y="38176"/>
                  </a:lnTo>
                  <a:lnTo>
                    <a:pt x="233705" y="38176"/>
                  </a:lnTo>
                  <a:lnTo>
                    <a:pt x="233705" y="8458"/>
                  </a:lnTo>
                  <a:close/>
                </a:path>
                <a:path w="782319" h="207645">
                  <a:moveTo>
                    <a:pt x="311658" y="53035"/>
                  </a:moveTo>
                  <a:lnTo>
                    <a:pt x="292912" y="53035"/>
                  </a:lnTo>
                  <a:lnTo>
                    <a:pt x="292912" y="83667"/>
                  </a:lnTo>
                  <a:lnTo>
                    <a:pt x="311658" y="83667"/>
                  </a:lnTo>
                  <a:lnTo>
                    <a:pt x="311658" y="53035"/>
                  </a:lnTo>
                  <a:close/>
                </a:path>
                <a:path w="782319" h="207645">
                  <a:moveTo>
                    <a:pt x="311658" y="8458"/>
                  </a:moveTo>
                  <a:lnTo>
                    <a:pt x="292912" y="8458"/>
                  </a:lnTo>
                  <a:lnTo>
                    <a:pt x="292912" y="38176"/>
                  </a:lnTo>
                  <a:lnTo>
                    <a:pt x="311658" y="38176"/>
                  </a:lnTo>
                  <a:lnTo>
                    <a:pt x="311658" y="8458"/>
                  </a:lnTo>
                  <a:close/>
                </a:path>
                <a:path w="782319" h="207645">
                  <a:moveTo>
                    <a:pt x="187452" y="164591"/>
                  </a:moveTo>
                  <a:lnTo>
                    <a:pt x="0" y="164591"/>
                  </a:lnTo>
                  <a:lnTo>
                    <a:pt x="0" y="180365"/>
                  </a:lnTo>
                  <a:lnTo>
                    <a:pt x="187452" y="180365"/>
                  </a:lnTo>
                  <a:lnTo>
                    <a:pt x="187452" y="164591"/>
                  </a:lnTo>
                  <a:close/>
                </a:path>
                <a:path w="782319" h="207645">
                  <a:moveTo>
                    <a:pt x="102641" y="114528"/>
                  </a:moveTo>
                  <a:lnTo>
                    <a:pt x="83896" y="114528"/>
                  </a:lnTo>
                  <a:lnTo>
                    <a:pt x="83896" y="164591"/>
                  </a:lnTo>
                  <a:lnTo>
                    <a:pt x="102641" y="164591"/>
                  </a:lnTo>
                  <a:lnTo>
                    <a:pt x="102641" y="114528"/>
                  </a:lnTo>
                  <a:close/>
                </a:path>
                <a:path w="782319" h="207645">
                  <a:moveTo>
                    <a:pt x="164592" y="17144"/>
                  </a:moveTo>
                  <a:lnTo>
                    <a:pt x="21945" y="17144"/>
                  </a:lnTo>
                  <a:lnTo>
                    <a:pt x="21945" y="114528"/>
                  </a:lnTo>
                  <a:lnTo>
                    <a:pt x="164592" y="114528"/>
                  </a:lnTo>
                  <a:lnTo>
                    <a:pt x="164592" y="99440"/>
                  </a:lnTo>
                  <a:lnTo>
                    <a:pt x="40462" y="99440"/>
                  </a:lnTo>
                  <a:lnTo>
                    <a:pt x="40462" y="32461"/>
                  </a:lnTo>
                  <a:lnTo>
                    <a:pt x="164592" y="32461"/>
                  </a:lnTo>
                  <a:lnTo>
                    <a:pt x="164592" y="17144"/>
                  </a:lnTo>
                  <a:close/>
                </a:path>
                <a:path w="782319" h="207645">
                  <a:moveTo>
                    <a:pt x="164592" y="32461"/>
                  </a:moveTo>
                  <a:lnTo>
                    <a:pt x="146075" y="32461"/>
                  </a:lnTo>
                  <a:lnTo>
                    <a:pt x="146075" y="99440"/>
                  </a:lnTo>
                  <a:lnTo>
                    <a:pt x="164592" y="99440"/>
                  </a:lnTo>
                  <a:lnTo>
                    <a:pt x="164592" y="32461"/>
                  </a:lnTo>
                  <a:close/>
                </a:path>
                <a:path w="782319" h="207645">
                  <a:moveTo>
                    <a:pt x="515416" y="19202"/>
                  </a:moveTo>
                  <a:lnTo>
                    <a:pt x="419862" y="19202"/>
                  </a:lnTo>
                  <a:lnTo>
                    <a:pt x="419862" y="34747"/>
                  </a:lnTo>
                  <a:lnTo>
                    <a:pt x="496214" y="34747"/>
                  </a:lnTo>
                  <a:lnTo>
                    <a:pt x="496214" y="77723"/>
                  </a:lnTo>
                  <a:lnTo>
                    <a:pt x="420319" y="77723"/>
                  </a:lnTo>
                  <a:lnTo>
                    <a:pt x="420319" y="157048"/>
                  </a:lnTo>
                  <a:lnTo>
                    <a:pt x="437464" y="157048"/>
                  </a:lnTo>
                  <a:lnTo>
                    <a:pt x="450708" y="156955"/>
                  </a:lnTo>
                  <a:lnTo>
                    <a:pt x="488899" y="155562"/>
                  </a:lnTo>
                  <a:lnTo>
                    <a:pt x="527732" y="151597"/>
                  </a:lnTo>
                  <a:lnTo>
                    <a:pt x="541477" y="149504"/>
                  </a:lnTo>
                  <a:lnTo>
                    <a:pt x="540507" y="141262"/>
                  </a:lnTo>
                  <a:lnTo>
                    <a:pt x="439521" y="141262"/>
                  </a:lnTo>
                  <a:lnTo>
                    <a:pt x="439521" y="93040"/>
                  </a:lnTo>
                  <a:lnTo>
                    <a:pt x="515416" y="93040"/>
                  </a:lnTo>
                  <a:lnTo>
                    <a:pt x="515416" y="19202"/>
                  </a:lnTo>
                  <a:close/>
                </a:path>
                <a:path w="782319" h="207645">
                  <a:moveTo>
                    <a:pt x="539648" y="133959"/>
                  </a:moveTo>
                  <a:lnTo>
                    <a:pt x="496185" y="139267"/>
                  </a:lnTo>
                  <a:lnTo>
                    <a:pt x="439521" y="141262"/>
                  </a:lnTo>
                  <a:lnTo>
                    <a:pt x="540507" y="141262"/>
                  </a:lnTo>
                  <a:lnTo>
                    <a:pt x="539648" y="133959"/>
                  </a:lnTo>
                  <a:close/>
                </a:path>
                <a:path w="782319" h="207645">
                  <a:moveTo>
                    <a:pt x="725805" y="18745"/>
                  </a:moveTo>
                  <a:lnTo>
                    <a:pt x="625678" y="18745"/>
                  </a:lnTo>
                  <a:lnTo>
                    <a:pt x="625678" y="157048"/>
                  </a:lnTo>
                  <a:lnTo>
                    <a:pt x="642137" y="157048"/>
                  </a:lnTo>
                  <a:lnTo>
                    <a:pt x="661139" y="156933"/>
                  </a:lnTo>
                  <a:lnTo>
                    <a:pt x="702309" y="155326"/>
                  </a:lnTo>
                  <a:lnTo>
                    <a:pt x="741578" y="150418"/>
                  </a:lnTo>
                  <a:lnTo>
                    <a:pt x="740366" y="141262"/>
                  </a:lnTo>
                  <a:lnTo>
                    <a:pt x="644423" y="141262"/>
                  </a:lnTo>
                  <a:lnTo>
                    <a:pt x="644423" y="92125"/>
                  </a:lnTo>
                  <a:lnTo>
                    <a:pt x="718261" y="92125"/>
                  </a:lnTo>
                  <a:lnTo>
                    <a:pt x="718261" y="76809"/>
                  </a:lnTo>
                  <a:lnTo>
                    <a:pt x="644423" y="76809"/>
                  </a:lnTo>
                  <a:lnTo>
                    <a:pt x="644423" y="34518"/>
                  </a:lnTo>
                  <a:lnTo>
                    <a:pt x="725805" y="34518"/>
                  </a:lnTo>
                  <a:lnTo>
                    <a:pt x="725805" y="18745"/>
                  </a:lnTo>
                  <a:close/>
                </a:path>
                <a:path w="782319" h="207645">
                  <a:moveTo>
                    <a:pt x="739521" y="134873"/>
                  </a:moveTo>
                  <a:lnTo>
                    <a:pt x="701216" y="139617"/>
                  </a:lnTo>
                  <a:lnTo>
                    <a:pt x="644423" y="141262"/>
                  </a:lnTo>
                  <a:lnTo>
                    <a:pt x="740366" y="141262"/>
                  </a:lnTo>
                  <a:lnTo>
                    <a:pt x="739521" y="134873"/>
                  </a:lnTo>
                  <a:close/>
                </a:path>
                <a:path w="782319" h="207645">
                  <a:moveTo>
                    <a:pt x="782269" y="0"/>
                  </a:moveTo>
                  <a:lnTo>
                    <a:pt x="763295" y="0"/>
                  </a:lnTo>
                  <a:lnTo>
                    <a:pt x="763295" y="206882"/>
                  </a:lnTo>
                  <a:lnTo>
                    <a:pt x="782269" y="206882"/>
                  </a:lnTo>
                  <a:lnTo>
                    <a:pt x="782269" y="0"/>
                  </a:lnTo>
                  <a:close/>
                </a:path>
                <a:path w="782319" h="207645">
                  <a:moveTo>
                    <a:pt x="577824" y="0"/>
                  </a:moveTo>
                  <a:lnTo>
                    <a:pt x="559079" y="0"/>
                  </a:lnTo>
                  <a:lnTo>
                    <a:pt x="559079" y="207111"/>
                  </a:lnTo>
                  <a:lnTo>
                    <a:pt x="577824" y="207111"/>
                  </a:lnTo>
                  <a:lnTo>
                    <a:pt x="577824" y="0"/>
                  </a:lnTo>
                  <a:close/>
                </a:path>
                <a:path w="782319" h="207645">
                  <a:moveTo>
                    <a:pt x="373608" y="0"/>
                  </a:moveTo>
                  <a:lnTo>
                    <a:pt x="354634" y="0"/>
                  </a:lnTo>
                  <a:lnTo>
                    <a:pt x="354634" y="107899"/>
                  </a:lnTo>
                  <a:lnTo>
                    <a:pt x="373608" y="107899"/>
                  </a:lnTo>
                  <a:lnTo>
                    <a:pt x="373608" y="0"/>
                  </a:lnTo>
                  <a:close/>
                </a:path>
              </a:pathLst>
            </a:custGeom>
            <a:solidFill>
              <a:srgbClr val="252525"/>
            </a:solidFill>
          </p:spPr>
          <p:txBody>
            <a:bodyPr wrap="square" lIns="0" tIns="0" rIns="0" bIns="0" rtlCol="0"/>
            <a:lstStyle/>
            <a:p>
              <a:endParaRPr/>
            </a:p>
          </p:txBody>
        </p:sp>
        <p:sp>
          <p:nvSpPr>
            <p:cNvPr id="16" name="object 16"/>
            <p:cNvSpPr/>
            <p:nvPr/>
          </p:nvSpPr>
          <p:spPr>
            <a:xfrm>
              <a:off x="2084451" y="8633609"/>
              <a:ext cx="782320" cy="207645"/>
            </a:xfrm>
            <a:custGeom>
              <a:avLst/>
              <a:gdLst/>
              <a:ahLst/>
              <a:cxnLst/>
              <a:rect l="l" t="t" r="r" b="b"/>
              <a:pathLst>
                <a:path w="782319" h="207645">
                  <a:moveTo>
                    <a:pt x="239877" y="118643"/>
                  </a:moveTo>
                  <a:lnTo>
                    <a:pt x="373608" y="118643"/>
                  </a:lnTo>
                  <a:lnTo>
                    <a:pt x="373608" y="167563"/>
                  </a:lnTo>
                  <a:lnTo>
                    <a:pt x="258851" y="167563"/>
                  </a:lnTo>
                  <a:lnTo>
                    <a:pt x="258851" y="189509"/>
                  </a:lnTo>
                  <a:lnTo>
                    <a:pt x="380695" y="189509"/>
                  </a:lnTo>
                  <a:lnTo>
                    <a:pt x="380695" y="204596"/>
                  </a:lnTo>
                  <a:lnTo>
                    <a:pt x="240563" y="204596"/>
                  </a:lnTo>
                  <a:lnTo>
                    <a:pt x="240563" y="196824"/>
                  </a:lnTo>
                  <a:lnTo>
                    <a:pt x="240563" y="189509"/>
                  </a:lnTo>
                  <a:lnTo>
                    <a:pt x="240563" y="153619"/>
                  </a:lnTo>
                  <a:lnTo>
                    <a:pt x="354863" y="153619"/>
                  </a:lnTo>
                  <a:lnTo>
                    <a:pt x="354863" y="133502"/>
                  </a:lnTo>
                  <a:lnTo>
                    <a:pt x="239877" y="133502"/>
                  </a:lnTo>
                  <a:lnTo>
                    <a:pt x="239877" y="118643"/>
                  </a:lnTo>
                  <a:close/>
                </a:path>
                <a:path w="782319" h="207645">
                  <a:moveTo>
                    <a:pt x="233705" y="83667"/>
                  </a:moveTo>
                  <a:lnTo>
                    <a:pt x="292912" y="83667"/>
                  </a:lnTo>
                  <a:lnTo>
                    <a:pt x="292912" y="53035"/>
                  </a:lnTo>
                  <a:lnTo>
                    <a:pt x="233705" y="53035"/>
                  </a:lnTo>
                  <a:lnTo>
                    <a:pt x="233705" y="83667"/>
                  </a:lnTo>
                  <a:close/>
                </a:path>
                <a:path w="782319" h="207645">
                  <a:moveTo>
                    <a:pt x="40462" y="99440"/>
                  </a:moveTo>
                  <a:lnTo>
                    <a:pt x="146075" y="99440"/>
                  </a:lnTo>
                  <a:lnTo>
                    <a:pt x="146075" y="32461"/>
                  </a:lnTo>
                  <a:lnTo>
                    <a:pt x="40462" y="32461"/>
                  </a:lnTo>
                  <a:lnTo>
                    <a:pt x="40462" y="99440"/>
                  </a:lnTo>
                  <a:close/>
                </a:path>
                <a:path w="782319" h="207645">
                  <a:moveTo>
                    <a:pt x="419862" y="19202"/>
                  </a:moveTo>
                  <a:lnTo>
                    <a:pt x="515416" y="19202"/>
                  </a:lnTo>
                  <a:lnTo>
                    <a:pt x="515416" y="93040"/>
                  </a:lnTo>
                  <a:lnTo>
                    <a:pt x="439521" y="93040"/>
                  </a:lnTo>
                  <a:lnTo>
                    <a:pt x="439521" y="141262"/>
                  </a:lnTo>
                  <a:lnTo>
                    <a:pt x="479612" y="140353"/>
                  </a:lnTo>
                  <a:lnTo>
                    <a:pt x="521731" y="136588"/>
                  </a:lnTo>
                  <a:lnTo>
                    <a:pt x="539648" y="133959"/>
                  </a:lnTo>
                  <a:lnTo>
                    <a:pt x="541477" y="149504"/>
                  </a:lnTo>
                  <a:lnTo>
                    <a:pt x="501443" y="154626"/>
                  </a:lnTo>
                  <a:lnTo>
                    <a:pt x="450708" y="156955"/>
                  </a:lnTo>
                  <a:lnTo>
                    <a:pt x="437464" y="157048"/>
                  </a:lnTo>
                  <a:lnTo>
                    <a:pt x="420319" y="157048"/>
                  </a:lnTo>
                  <a:lnTo>
                    <a:pt x="420319" y="147218"/>
                  </a:lnTo>
                  <a:lnTo>
                    <a:pt x="420319" y="141274"/>
                  </a:lnTo>
                  <a:lnTo>
                    <a:pt x="420319" y="77723"/>
                  </a:lnTo>
                  <a:lnTo>
                    <a:pt x="496214" y="77723"/>
                  </a:lnTo>
                  <a:lnTo>
                    <a:pt x="496214" y="34747"/>
                  </a:lnTo>
                  <a:lnTo>
                    <a:pt x="419862" y="34747"/>
                  </a:lnTo>
                  <a:lnTo>
                    <a:pt x="419862" y="19202"/>
                  </a:lnTo>
                  <a:close/>
                </a:path>
                <a:path w="782319" h="207645">
                  <a:moveTo>
                    <a:pt x="625678" y="18745"/>
                  </a:moveTo>
                  <a:lnTo>
                    <a:pt x="725805" y="18745"/>
                  </a:lnTo>
                  <a:lnTo>
                    <a:pt x="725805" y="34518"/>
                  </a:lnTo>
                  <a:lnTo>
                    <a:pt x="644423" y="34518"/>
                  </a:lnTo>
                  <a:lnTo>
                    <a:pt x="644423" y="76809"/>
                  </a:lnTo>
                  <a:lnTo>
                    <a:pt x="718261" y="76809"/>
                  </a:lnTo>
                  <a:lnTo>
                    <a:pt x="718261" y="92125"/>
                  </a:lnTo>
                  <a:lnTo>
                    <a:pt x="644423" y="92125"/>
                  </a:lnTo>
                  <a:lnTo>
                    <a:pt x="644423" y="141262"/>
                  </a:lnTo>
                  <a:lnTo>
                    <a:pt x="685671" y="140531"/>
                  </a:lnTo>
                  <a:lnTo>
                    <a:pt x="723947" y="137274"/>
                  </a:lnTo>
                  <a:lnTo>
                    <a:pt x="739521" y="134873"/>
                  </a:lnTo>
                  <a:lnTo>
                    <a:pt x="741578" y="150418"/>
                  </a:lnTo>
                  <a:lnTo>
                    <a:pt x="702309" y="155326"/>
                  </a:lnTo>
                  <a:lnTo>
                    <a:pt x="661139" y="156933"/>
                  </a:lnTo>
                  <a:lnTo>
                    <a:pt x="642137" y="157048"/>
                  </a:lnTo>
                  <a:lnTo>
                    <a:pt x="625678" y="157048"/>
                  </a:lnTo>
                  <a:lnTo>
                    <a:pt x="625678" y="146761"/>
                  </a:lnTo>
                  <a:lnTo>
                    <a:pt x="625678" y="141274"/>
                  </a:lnTo>
                  <a:lnTo>
                    <a:pt x="625678" y="18745"/>
                  </a:lnTo>
                  <a:close/>
                </a:path>
                <a:path w="782319" h="207645">
                  <a:moveTo>
                    <a:pt x="21945" y="17144"/>
                  </a:moveTo>
                  <a:lnTo>
                    <a:pt x="164592" y="17144"/>
                  </a:lnTo>
                  <a:lnTo>
                    <a:pt x="164592" y="114528"/>
                  </a:lnTo>
                  <a:lnTo>
                    <a:pt x="102641" y="114528"/>
                  </a:lnTo>
                  <a:lnTo>
                    <a:pt x="102641" y="164591"/>
                  </a:lnTo>
                  <a:lnTo>
                    <a:pt x="187452" y="164591"/>
                  </a:lnTo>
                  <a:lnTo>
                    <a:pt x="187452" y="180365"/>
                  </a:lnTo>
                  <a:lnTo>
                    <a:pt x="0" y="180365"/>
                  </a:lnTo>
                  <a:lnTo>
                    <a:pt x="0" y="164591"/>
                  </a:lnTo>
                  <a:lnTo>
                    <a:pt x="83896" y="164591"/>
                  </a:lnTo>
                  <a:lnTo>
                    <a:pt x="83896" y="114528"/>
                  </a:lnTo>
                  <a:lnTo>
                    <a:pt x="21945" y="114528"/>
                  </a:lnTo>
                  <a:lnTo>
                    <a:pt x="21945" y="17144"/>
                  </a:lnTo>
                  <a:close/>
                </a:path>
                <a:path w="782319" h="207645">
                  <a:moveTo>
                    <a:pt x="214960" y="8458"/>
                  </a:moveTo>
                  <a:lnTo>
                    <a:pt x="233705" y="8458"/>
                  </a:lnTo>
                  <a:lnTo>
                    <a:pt x="233705" y="38176"/>
                  </a:lnTo>
                  <a:lnTo>
                    <a:pt x="292912" y="38176"/>
                  </a:lnTo>
                  <a:lnTo>
                    <a:pt x="292912" y="8458"/>
                  </a:lnTo>
                  <a:lnTo>
                    <a:pt x="311658" y="8458"/>
                  </a:lnTo>
                  <a:lnTo>
                    <a:pt x="311658" y="98983"/>
                  </a:lnTo>
                  <a:lnTo>
                    <a:pt x="214960" y="98983"/>
                  </a:lnTo>
                  <a:lnTo>
                    <a:pt x="214960" y="8458"/>
                  </a:lnTo>
                  <a:close/>
                </a:path>
                <a:path w="782319" h="207645">
                  <a:moveTo>
                    <a:pt x="763295" y="0"/>
                  </a:moveTo>
                  <a:lnTo>
                    <a:pt x="782269" y="0"/>
                  </a:lnTo>
                  <a:lnTo>
                    <a:pt x="782269" y="206882"/>
                  </a:lnTo>
                  <a:lnTo>
                    <a:pt x="763295" y="206882"/>
                  </a:lnTo>
                  <a:lnTo>
                    <a:pt x="763295" y="0"/>
                  </a:lnTo>
                  <a:close/>
                </a:path>
                <a:path w="782319" h="207645">
                  <a:moveTo>
                    <a:pt x="559079" y="0"/>
                  </a:moveTo>
                  <a:lnTo>
                    <a:pt x="577824" y="0"/>
                  </a:lnTo>
                  <a:lnTo>
                    <a:pt x="577824" y="207111"/>
                  </a:lnTo>
                  <a:lnTo>
                    <a:pt x="559079" y="207111"/>
                  </a:lnTo>
                  <a:lnTo>
                    <a:pt x="559079" y="0"/>
                  </a:lnTo>
                  <a:close/>
                </a:path>
                <a:path w="782319" h="207645">
                  <a:moveTo>
                    <a:pt x="354634" y="0"/>
                  </a:moveTo>
                  <a:lnTo>
                    <a:pt x="373608" y="0"/>
                  </a:lnTo>
                  <a:lnTo>
                    <a:pt x="373608" y="107899"/>
                  </a:lnTo>
                  <a:lnTo>
                    <a:pt x="354634" y="107899"/>
                  </a:lnTo>
                  <a:lnTo>
                    <a:pt x="354634" y="0"/>
                  </a:lnTo>
                  <a:close/>
                </a:path>
              </a:pathLst>
            </a:custGeom>
            <a:ln w="3175">
              <a:solidFill>
                <a:srgbClr val="404040"/>
              </a:solidFill>
            </a:ln>
          </p:spPr>
          <p:txBody>
            <a:bodyPr wrap="square" lIns="0" tIns="0" rIns="0" bIns="0" rtlCol="0"/>
            <a:lstStyle/>
            <a:p>
              <a:endParaRPr/>
            </a:p>
          </p:txBody>
        </p:sp>
        <p:pic>
          <p:nvPicPr>
            <p:cNvPr id="17" name="object 17"/>
            <p:cNvPicPr/>
            <p:nvPr/>
          </p:nvPicPr>
          <p:blipFill>
            <a:blip r:embed="rId5" cstate="print"/>
            <a:stretch>
              <a:fillRect/>
            </a:stretch>
          </p:blipFill>
          <p:spPr>
            <a:xfrm>
              <a:off x="2938652" y="8655173"/>
              <a:ext cx="113233" cy="169011"/>
            </a:xfrm>
            <a:prstGeom prst="rect">
              <a:avLst/>
            </a:prstGeom>
          </p:spPr>
        </p:pic>
        <p:sp>
          <p:nvSpPr>
            <p:cNvPr id="18" name="object 18"/>
            <p:cNvSpPr/>
            <p:nvPr/>
          </p:nvSpPr>
          <p:spPr>
            <a:xfrm>
              <a:off x="3076117" y="8633609"/>
              <a:ext cx="573405" cy="207645"/>
            </a:xfrm>
            <a:custGeom>
              <a:avLst/>
              <a:gdLst/>
              <a:ahLst/>
              <a:cxnLst/>
              <a:rect l="l" t="t" r="r" b="b"/>
              <a:pathLst>
                <a:path w="573404" h="207645">
                  <a:moveTo>
                    <a:pt x="565023" y="120929"/>
                  </a:moveTo>
                  <a:lnTo>
                    <a:pt x="431977" y="120929"/>
                  </a:lnTo>
                  <a:lnTo>
                    <a:pt x="431977" y="136016"/>
                  </a:lnTo>
                  <a:lnTo>
                    <a:pt x="546277" y="136016"/>
                  </a:lnTo>
                  <a:lnTo>
                    <a:pt x="546277" y="154990"/>
                  </a:lnTo>
                  <a:lnTo>
                    <a:pt x="432435" y="154990"/>
                  </a:lnTo>
                  <a:lnTo>
                    <a:pt x="432435" y="204596"/>
                  </a:lnTo>
                  <a:lnTo>
                    <a:pt x="572795" y="204596"/>
                  </a:lnTo>
                  <a:lnTo>
                    <a:pt x="572795" y="189509"/>
                  </a:lnTo>
                  <a:lnTo>
                    <a:pt x="451180" y="189509"/>
                  </a:lnTo>
                  <a:lnTo>
                    <a:pt x="451180" y="169163"/>
                  </a:lnTo>
                  <a:lnTo>
                    <a:pt x="565023" y="169163"/>
                  </a:lnTo>
                  <a:lnTo>
                    <a:pt x="565023" y="120929"/>
                  </a:lnTo>
                  <a:close/>
                </a:path>
                <a:path w="573404" h="207645">
                  <a:moveTo>
                    <a:pt x="264795" y="37033"/>
                  </a:moveTo>
                  <a:lnTo>
                    <a:pt x="245592" y="37033"/>
                  </a:lnTo>
                  <a:lnTo>
                    <a:pt x="245592" y="63093"/>
                  </a:lnTo>
                  <a:lnTo>
                    <a:pt x="245328" y="69837"/>
                  </a:lnTo>
                  <a:lnTo>
                    <a:pt x="233155" y="109527"/>
                  </a:lnTo>
                  <a:lnTo>
                    <a:pt x="207052" y="141603"/>
                  </a:lnTo>
                  <a:lnTo>
                    <a:pt x="190957" y="152018"/>
                  </a:lnTo>
                  <a:lnTo>
                    <a:pt x="201930" y="167106"/>
                  </a:lnTo>
                  <a:lnTo>
                    <a:pt x="235105" y="138617"/>
                  </a:lnTo>
                  <a:lnTo>
                    <a:pt x="255498" y="98437"/>
                  </a:lnTo>
                  <a:lnTo>
                    <a:pt x="272714" y="98437"/>
                  </a:lnTo>
                  <a:lnTo>
                    <a:pt x="264795" y="63093"/>
                  </a:lnTo>
                  <a:lnTo>
                    <a:pt x="264795" y="37033"/>
                  </a:lnTo>
                  <a:close/>
                </a:path>
                <a:path w="573404" h="207645">
                  <a:moveTo>
                    <a:pt x="272714" y="98437"/>
                  </a:moveTo>
                  <a:lnTo>
                    <a:pt x="255498" y="98437"/>
                  </a:lnTo>
                  <a:lnTo>
                    <a:pt x="259511" y="109207"/>
                  </a:lnTo>
                  <a:lnTo>
                    <a:pt x="285826" y="146075"/>
                  </a:lnTo>
                  <a:lnTo>
                    <a:pt x="309372" y="162077"/>
                  </a:lnTo>
                  <a:lnTo>
                    <a:pt x="319887" y="146989"/>
                  </a:lnTo>
                  <a:lnTo>
                    <a:pt x="312267" y="143636"/>
                  </a:lnTo>
                  <a:lnTo>
                    <a:pt x="305142" y="139064"/>
                  </a:lnTo>
                  <a:lnTo>
                    <a:pt x="277296" y="107513"/>
                  </a:lnTo>
                  <a:lnTo>
                    <a:pt x="274110" y="101555"/>
                  </a:lnTo>
                  <a:lnTo>
                    <a:pt x="272714" y="98437"/>
                  </a:lnTo>
                  <a:close/>
                </a:path>
                <a:path w="573404" h="207645">
                  <a:moveTo>
                    <a:pt x="313029" y="21259"/>
                  </a:moveTo>
                  <a:lnTo>
                    <a:pt x="197586" y="21259"/>
                  </a:lnTo>
                  <a:lnTo>
                    <a:pt x="197586" y="37033"/>
                  </a:lnTo>
                  <a:lnTo>
                    <a:pt x="313029" y="37033"/>
                  </a:lnTo>
                  <a:lnTo>
                    <a:pt x="313029" y="21259"/>
                  </a:lnTo>
                  <a:close/>
                </a:path>
                <a:path w="573404" h="207645">
                  <a:moveTo>
                    <a:pt x="97612" y="19659"/>
                  </a:moveTo>
                  <a:lnTo>
                    <a:pt x="0" y="19659"/>
                  </a:lnTo>
                  <a:lnTo>
                    <a:pt x="0" y="155905"/>
                  </a:lnTo>
                  <a:lnTo>
                    <a:pt x="16687" y="155905"/>
                  </a:lnTo>
                  <a:lnTo>
                    <a:pt x="36633" y="155762"/>
                  </a:lnTo>
                  <a:lnTo>
                    <a:pt x="78538" y="153962"/>
                  </a:lnTo>
                  <a:lnTo>
                    <a:pt x="116814" y="148818"/>
                  </a:lnTo>
                  <a:lnTo>
                    <a:pt x="115768" y="139661"/>
                  </a:lnTo>
                  <a:lnTo>
                    <a:pt x="18973" y="139661"/>
                  </a:lnTo>
                  <a:lnTo>
                    <a:pt x="18973" y="35432"/>
                  </a:lnTo>
                  <a:lnTo>
                    <a:pt x="97612" y="35432"/>
                  </a:lnTo>
                  <a:lnTo>
                    <a:pt x="97612" y="19659"/>
                  </a:lnTo>
                  <a:close/>
                </a:path>
                <a:path w="573404" h="207645">
                  <a:moveTo>
                    <a:pt x="114985" y="132816"/>
                  </a:moveTo>
                  <a:lnTo>
                    <a:pt x="69751" y="138474"/>
                  </a:lnTo>
                  <a:lnTo>
                    <a:pt x="18973" y="139661"/>
                  </a:lnTo>
                  <a:lnTo>
                    <a:pt x="115768" y="139661"/>
                  </a:lnTo>
                  <a:lnTo>
                    <a:pt x="114985" y="132816"/>
                  </a:lnTo>
                  <a:close/>
                </a:path>
                <a:path w="573404" h="207645">
                  <a:moveTo>
                    <a:pt x="565023" y="0"/>
                  </a:moveTo>
                  <a:lnTo>
                    <a:pt x="546277" y="0"/>
                  </a:lnTo>
                  <a:lnTo>
                    <a:pt x="546277" y="47548"/>
                  </a:lnTo>
                  <a:lnTo>
                    <a:pt x="507415" y="47548"/>
                  </a:lnTo>
                  <a:lnTo>
                    <a:pt x="507415" y="62864"/>
                  </a:lnTo>
                  <a:lnTo>
                    <a:pt x="546277" y="62864"/>
                  </a:lnTo>
                  <a:lnTo>
                    <a:pt x="546277" y="111556"/>
                  </a:lnTo>
                  <a:lnTo>
                    <a:pt x="565023" y="111556"/>
                  </a:lnTo>
                  <a:lnTo>
                    <a:pt x="565023" y="0"/>
                  </a:lnTo>
                  <a:close/>
                </a:path>
                <a:path w="573404" h="207645">
                  <a:moveTo>
                    <a:pt x="498729" y="12801"/>
                  </a:moveTo>
                  <a:lnTo>
                    <a:pt x="405688" y="12801"/>
                  </a:lnTo>
                  <a:lnTo>
                    <a:pt x="405688" y="103555"/>
                  </a:lnTo>
                  <a:lnTo>
                    <a:pt x="420776" y="103555"/>
                  </a:lnTo>
                  <a:lnTo>
                    <a:pt x="447972" y="103362"/>
                  </a:lnTo>
                  <a:lnTo>
                    <a:pt x="490820" y="101248"/>
                  </a:lnTo>
                  <a:lnTo>
                    <a:pt x="511073" y="98526"/>
                  </a:lnTo>
                  <a:lnTo>
                    <a:pt x="509997" y="88226"/>
                  </a:lnTo>
                  <a:lnTo>
                    <a:pt x="424434" y="88226"/>
                  </a:lnTo>
                  <a:lnTo>
                    <a:pt x="424434" y="64465"/>
                  </a:lnTo>
                  <a:lnTo>
                    <a:pt x="493242" y="64465"/>
                  </a:lnTo>
                  <a:lnTo>
                    <a:pt x="493242" y="49834"/>
                  </a:lnTo>
                  <a:lnTo>
                    <a:pt x="424434" y="49834"/>
                  </a:lnTo>
                  <a:lnTo>
                    <a:pt x="424434" y="28117"/>
                  </a:lnTo>
                  <a:lnTo>
                    <a:pt x="498729" y="28117"/>
                  </a:lnTo>
                  <a:lnTo>
                    <a:pt x="498729" y="12801"/>
                  </a:lnTo>
                  <a:close/>
                </a:path>
                <a:path w="573404" h="207645">
                  <a:moveTo>
                    <a:pt x="509473" y="83210"/>
                  </a:moveTo>
                  <a:lnTo>
                    <a:pt x="469868" y="87382"/>
                  </a:lnTo>
                  <a:lnTo>
                    <a:pt x="424434" y="88226"/>
                  </a:lnTo>
                  <a:lnTo>
                    <a:pt x="509997" y="88226"/>
                  </a:lnTo>
                  <a:lnTo>
                    <a:pt x="509473" y="83210"/>
                  </a:lnTo>
                  <a:close/>
                </a:path>
                <a:path w="573404" h="207645">
                  <a:moveTo>
                    <a:pt x="360121" y="0"/>
                  </a:moveTo>
                  <a:lnTo>
                    <a:pt x="341147" y="0"/>
                  </a:lnTo>
                  <a:lnTo>
                    <a:pt x="341147" y="206882"/>
                  </a:lnTo>
                  <a:lnTo>
                    <a:pt x="360121" y="206882"/>
                  </a:lnTo>
                  <a:lnTo>
                    <a:pt x="360121" y="0"/>
                  </a:lnTo>
                  <a:close/>
                </a:path>
                <a:path w="573404" h="207645">
                  <a:moveTo>
                    <a:pt x="155905" y="0"/>
                  </a:moveTo>
                  <a:lnTo>
                    <a:pt x="136931" y="0"/>
                  </a:lnTo>
                  <a:lnTo>
                    <a:pt x="136931" y="207111"/>
                  </a:lnTo>
                  <a:lnTo>
                    <a:pt x="155905" y="207111"/>
                  </a:lnTo>
                  <a:lnTo>
                    <a:pt x="155905" y="0"/>
                  </a:lnTo>
                  <a:close/>
                </a:path>
              </a:pathLst>
            </a:custGeom>
            <a:solidFill>
              <a:srgbClr val="252525"/>
            </a:solidFill>
          </p:spPr>
          <p:txBody>
            <a:bodyPr wrap="square" lIns="0" tIns="0" rIns="0" bIns="0" rtlCol="0"/>
            <a:lstStyle/>
            <a:p>
              <a:endParaRPr/>
            </a:p>
          </p:txBody>
        </p:sp>
        <p:sp>
          <p:nvSpPr>
            <p:cNvPr id="19" name="object 19"/>
            <p:cNvSpPr/>
            <p:nvPr/>
          </p:nvSpPr>
          <p:spPr>
            <a:xfrm>
              <a:off x="3076117" y="8633609"/>
              <a:ext cx="573405" cy="207645"/>
            </a:xfrm>
            <a:custGeom>
              <a:avLst/>
              <a:gdLst/>
              <a:ahLst/>
              <a:cxnLst/>
              <a:rect l="l" t="t" r="r" b="b"/>
              <a:pathLst>
                <a:path w="573404" h="207645">
                  <a:moveTo>
                    <a:pt x="431977" y="120929"/>
                  </a:moveTo>
                  <a:lnTo>
                    <a:pt x="565023" y="120929"/>
                  </a:lnTo>
                  <a:lnTo>
                    <a:pt x="565023" y="169163"/>
                  </a:lnTo>
                  <a:lnTo>
                    <a:pt x="451180" y="169163"/>
                  </a:lnTo>
                  <a:lnTo>
                    <a:pt x="451180" y="189509"/>
                  </a:lnTo>
                  <a:lnTo>
                    <a:pt x="572795" y="189509"/>
                  </a:lnTo>
                  <a:lnTo>
                    <a:pt x="572795" y="204596"/>
                  </a:lnTo>
                  <a:lnTo>
                    <a:pt x="432435" y="204596"/>
                  </a:lnTo>
                  <a:lnTo>
                    <a:pt x="432435" y="199339"/>
                  </a:lnTo>
                  <a:lnTo>
                    <a:pt x="432435" y="189509"/>
                  </a:lnTo>
                  <a:lnTo>
                    <a:pt x="432435" y="154990"/>
                  </a:lnTo>
                  <a:lnTo>
                    <a:pt x="546277" y="154990"/>
                  </a:lnTo>
                  <a:lnTo>
                    <a:pt x="546277" y="136016"/>
                  </a:lnTo>
                  <a:lnTo>
                    <a:pt x="431977" y="136016"/>
                  </a:lnTo>
                  <a:lnTo>
                    <a:pt x="431977" y="120929"/>
                  </a:lnTo>
                  <a:close/>
                </a:path>
                <a:path w="573404" h="207645">
                  <a:moveTo>
                    <a:pt x="197586" y="21259"/>
                  </a:moveTo>
                  <a:lnTo>
                    <a:pt x="313029" y="21259"/>
                  </a:lnTo>
                  <a:lnTo>
                    <a:pt x="313029" y="37033"/>
                  </a:lnTo>
                  <a:lnTo>
                    <a:pt x="264795" y="37033"/>
                  </a:lnTo>
                  <a:lnTo>
                    <a:pt x="264795" y="63093"/>
                  </a:lnTo>
                  <a:lnTo>
                    <a:pt x="274110" y="101555"/>
                  </a:lnTo>
                  <a:lnTo>
                    <a:pt x="298513" y="133273"/>
                  </a:lnTo>
                  <a:lnTo>
                    <a:pt x="319887" y="146989"/>
                  </a:lnTo>
                  <a:lnTo>
                    <a:pt x="309372" y="162077"/>
                  </a:lnTo>
                  <a:lnTo>
                    <a:pt x="275567" y="135245"/>
                  </a:lnTo>
                  <a:lnTo>
                    <a:pt x="255498" y="98437"/>
                  </a:lnTo>
                  <a:lnTo>
                    <a:pt x="251104" y="110870"/>
                  </a:lnTo>
                  <a:lnTo>
                    <a:pt x="230226" y="144610"/>
                  </a:lnTo>
                  <a:lnTo>
                    <a:pt x="201930" y="167106"/>
                  </a:lnTo>
                  <a:lnTo>
                    <a:pt x="190957" y="152018"/>
                  </a:lnTo>
                  <a:lnTo>
                    <a:pt x="196479" y="149032"/>
                  </a:lnTo>
                  <a:lnTo>
                    <a:pt x="201844" y="145561"/>
                  </a:lnTo>
                  <a:lnTo>
                    <a:pt x="229590" y="115671"/>
                  </a:lnTo>
                  <a:lnTo>
                    <a:pt x="244535" y="76580"/>
                  </a:lnTo>
                  <a:lnTo>
                    <a:pt x="245592" y="63093"/>
                  </a:lnTo>
                  <a:lnTo>
                    <a:pt x="245592" y="37033"/>
                  </a:lnTo>
                  <a:lnTo>
                    <a:pt x="197586" y="37033"/>
                  </a:lnTo>
                  <a:lnTo>
                    <a:pt x="197586" y="21259"/>
                  </a:lnTo>
                  <a:close/>
                </a:path>
                <a:path w="573404" h="207645">
                  <a:moveTo>
                    <a:pt x="0" y="19659"/>
                  </a:moveTo>
                  <a:lnTo>
                    <a:pt x="97612" y="19659"/>
                  </a:lnTo>
                  <a:lnTo>
                    <a:pt x="97612" y="35432"/>
                  </a:lnTo>
                  <a:lnTo>
                    <a:pt x="18973" y="35432"/>
                  </a:lnTo>
                  <a:lnTo>
                    <a:pt x="18973" y="139661"/>
                  </a:lnTo>
                  <a:lnTo>
                    <a:pt x="61843" y="138917"/>
                  </a:lnTo>
                  <a:lnTo>
                    <a:pt x="99812" y="135274"/>
                  </a:lnTo>
                  <a:lnTo>
                    <a:pt x="114985" y="132816"/>
                  </a:lnTo>
                  <a:lnTo>
                    <a:pt x="116814" y="148818"/>
                  </a:lnTo>
                  <a:lnTo>
                    <a:pt x="78538" y="153962"/>
                  </a:lnTo>
                  <a:lnTo>
                    <a:pt x="36633" y="155762"/>
                  </a:lnTo>
                  <a:lnTo>
                    <a:pt x="16687" y="155905"/>
                  </a:lnTo>
                  <a:lnTo>
                    <a:pt x="0" y="155905"/>
                  </a:lnTo>
                  <a:lnTo>
                    <a:pt x="0" y="145618"/>
                  </a:lnTo>
                  <a:lnTo>
                    <a:pt x="0" y="139674"/>
                  </a:lnTo>
                  <a:lnTo>
                    <a:pt x="0" y="19659"/>
                  </a:lnTo>
                  <a:close/>
                </a:path>
                <a:path w="573404" h="207645">
                  <a:moveTo>
                    <a:pt x="405688" y="12801"/>
                  </a:moveTo>
                  <a:lnTo>
                    <a:pt x="498729" y="12801"/>
                  </a:lnTo>
                  <a:lnTo>
                    <a:pt x="498729" y="28117"/>
                  </a:lnTo>
                  <a:lnTo>
                    <a:pt x="424434" y="28117"/>
                  </a:lnTo>
                  <a:lnTo>
                    <a:pt x="424434" y="49834"/>
                  </a:lnTo>
                  <a:lnTo>
                    <a:pt x="493242" y="49834"/>
                  </a:lnTo>
                  <a:lnTo>
                    <a:pt x="493242" y="64465"/>
                  </a:lnTo>
                  <a:lnTo>
                    <a:pt x="424434" y="64465"/>
                  </a:lnTo>
                  <a:lnTo>
                    <a:pt x="424434" y="88226"/>
                  </a:lnTo>
                  <a:lnTo>
                    <a:pt x="462824" y="87682"/>
                  </a:lnTo>
                  <a:lnTo>
                    <a:pt x="502772" y="84274"/>
                  </a:lnTo>
                  <a:lnTo>
                    <a:pt x="509473" y="83210"/>
                  </a:lnTo>
                  <a:lnTo>
                    <a:pt x="511073" y="98526"/>
                  </a:lnTo>
                  <a:lnTo>
                    <a:pt x="470554" y="102698"/>
                  </a:lnTo>
                  <a:lnTo>
                    <a:pt x="430427" y="103534"/>
                  </a:lnTo>
                  <a:lnTo>
                    <a:pt x="420776" y="103555"/>
                  </a:lnTo>
                  <a:lnTo>
                    <a:pt x="405688" y="103555"/>
                  </a:lnTo>
                  <a:lnTo>
                    <a:pt x="405688" y="97612"/>
                  </a:lnTo>
                  <a:lnTo>
                    <a:pt x="405688" y="88239"/>
                  </a:lnTo>
                  <a:lnTo>
                    <a:pt x="405688" y="12801"/>
                  </a:lnTo>
                  <a:close/>
                </a:path>
                <a:path w="573404" h="207645">
                  <a:moveTo>
                    <a:pt x="546277" y="0"/>
                  </a:moveTo>
                  <a:lnTo>
                    <a:pt x="565023" y="0"/>
                  </a:lnTo>
                  <a:lnTo>
                    <a:pt x="565023" y="111556"/>
                  </a:lnTo>
                  <a:lnTo>
                    <a:pt x="546277" y="111556"/>
                  </a:lnTo>
                  <a:lnTo>
                    <a:pt x="546277" y="62864"/>
                  </a:lnTo>
                  <a:lnTo>
                    <a:pt x="507415" y="62864"/>
                  </a:lnTo>
                  <a:lnTo>
                    <a:pt x="507415" y="47548"/>
                  </a:lnTo>
                  <a:lnTo>
                    <a:pt x="546277" y="47548"/>
                  </a:lnTo>
                  <a:lnTo>
                    <a:pt x="546277" y="0"/>
                  </a:lnTo>
                  <a:close/>
                </a:path>
                <a:path w="573404" h="207645">
                  <a:moveTo>
                    <a:pt x="341147" y="0"/>
                  </a:moveTo>
                  <a:lnTo>
                    <a:pt x="360121" y="0"/>
                  </a:lnTo>
                  <a:lnTo>
                    <a:pt x="360121" y="206882"/>
                  </a:lnTo>
                  <a:lnTo>
                    <a:pt x="341147" y="206882"/>
                  </a:lnTo>
                  <a:lnTo>
                    <a:pt x="341147" y="0"/>
                  </a:lnTo>
                  <a:close/>
                </a:path>
                <a:path w="573404" h="207645">
                  <a:moveTo>
                    <a:pt x="136931" y="0"/>
                  </a:moveTo>
                  <a:lnTo>
                    <a:pt x="155905" y="0"/>
                  </a:lnTo>
                  <a:lnTo>
                    <a:pt x="155905" y="207111"/>
                  </a:lnTo>
                  <a:lnTo>
                    <a:pt x="136931" y="207111"/>
                  </a:lnTo>
                  <a:lnTo>
                    <a:pt x="136931" y="0"/>
                  </a:lnTo>
                  <a:close/>
                </a:path>
              </a:pathLst>
            </a:custGeom>
            <a:ln w="3175">
              <a:solidFill>
                <a:srgbClr val="404040"/>
              </a:solidFill>
            </a:ln>
          </p:spPr>
          <p:txBody>
            <a:bodyPr wrap="square" lIns="0" tIns="0" rIns="0" bIns="0" rtlCol="0"/>
            <a:lstStyle/>
            <a:p>
              <a:endParaRPr/>
            </a:p>
          </p:txBody>
        </p:sp>
        <p:sp>
          <p:nvSpPr>
            <p:cNvPr id="20" name="object 20"/>
            <p:cNvSpPr/>
            <p:nvPr/>
          </p:nvSpPr>
          <p:spPr>
            <a:xfrm>
              <a:off x="3715511" y="8633155"/>
              <a:ext cx="393065" cy="205104"/>
            </a:xfrm>
            <a:custGeom>
              <a:avLst/>
              <a:gdLst/>
              <a:ahLst/>
              <a:cxnLst/>
              <a:rect l="l" t="t" r="r" b="b"/>
              <a:pathLst>
                <a:path w="393064" h="205104">
                  <a:moveTo>
                    <a:pt x="392811" y="163677"/>
                  </a:moveTo>
                  <a:lnTo>
                    <a:pt x="205359" y="163677"/>
                  </a:lnTo>
                  <a:lnTo>
                    <a:pt x="205359" y="179450"/>
                  </a:lnTo>
                  <a:lnTo>
                    <a:pt x="392811" y="179450"/>
                  </a:lnTo>
                  <a:lnTo>
                    <a:pt x="392811" y="163677"/>
                  </a:lnTo>
                  <a:close/>
                </a:path>
                <a:path w="393064" h="205104">
                  <a:moveTo>
                    <a:pt x="175336" y="125272"/>
                  </a:moveTo>
                  <a:lnTo>
                    <a:pt x="38862" y="125272"/>
                  </a:lnTo>
                  <a:lnTo>
                    <a:pt x="38862" y="139445"/>
                  </a:lnTo>
                  <a:lnTo>
                    <a:pt x="156819" y="139445"/>
                  </a:lnTo>
                  <a:lnTo>
                    <a:pt x="156819" y="157505"/>
                  </a:lnTo>
                  <a:lnTo>
                    <a:pt x="39319" y="157505"/>
                  </a:lnTo>
                  <a:lnTo>
                    <a:pt x="39319" y="205054"/>
                  </a:lnTo>
                  <a:lnTo>
                    <a:pt x="182879" y="205054"/>
                  </a:lnTo>
                  <a:lnTo>
                    <a:pt x="182879" y="190423"/>
                  </a:lnTo>
                  <a:lnTo>
                    <a:pt x="58064" y="190423"/>
                  </a:lnTo>
                  <a:lnTo>
                    <a:pt x="58064" y="171221"/>
                  </a:lnTo>
                  <a:lnTo>
                    <a:pt x="175336" y="171221"/>
                  </a:lnTo>
                  <a:lnTo>
                    <a:pt x="175336" y="125272"/>
                  </a:lnTo>
                  <a:close/>
                </a:path>
                <a:path w="393064" h="205104">
                  <a:moveTo>
                    <a:pt x="59740" y="43662"/>
                  </a:moveTo>
                  <a:lnTo>
                    <a:pt x="42824" y="43662"/>
                  </a:lnTo>
                  <a:lnTo>
                    <a:pt x="35433" y="45072"/>
                  </a:lnTo>
                  <a:lnTo>
                    <a:pt x="22631" y="50711"/>
                  </a:lnTo>
                  <a:lnTo>
                    <a:pt x="17602" y="54673"/>
                  </a:lnTo>
                  <a:lnTo>
                    <a:pt x="10287" y="64884"/>
                  </a:lnTo>
                  <a:lnTo>
                    <a:pt x="8458" y="70942"/>
                  </a:lnTo>
                  <a:lnTo>
                    <a:pt x="8458" y="84810"/>
                  </a:lnTo>
                  <a:lnTo>
                    <a:pt x="42824" y="112013"/>
                  </a:lnTo>
                  <a:lnTo>
                    <a:pt x="59740" y="112013"/>
                  </a:lnTo>
                  <a:lnTo>
                    <a:pt x="67170" y="110604"/>
                  </a:lnTo>
                  <a:lnTo>
                    <a:pt x="79819" y="104965"/>
                  </a:lnTo>
                  <a:lnTo>
                    <a:pt x="84810" y="101003"/>
                  </a:lnTo>
                  <a:lnTo>
                    <a:pt x="86584" y="98526"/>
                  </a:lnTo>
                  <a:lnTo>
                    <a:pt x="43586" y="98526"/>
                  </a:lnTo>
                  <a:lnTo>
                    <a:pt x="37337" y="96621"/>
                  </a:lnTo>
                  <a:lnTo>
                    <a:pt x="27584" y="89001"/>
                  </a:lnTo>
                  <a:lnTo>
                    <a:pt x="25146" y="84048"/>
                  </a:lnTo>
                  <a:lnTo>
                    <a:pt x="25146" y="71704"/>
                  </a:lnTo>
                  <a:lnTo>
                    <a:pt x="27584" y="66713"/>
                  </a:lnTo>
                  <a:lnTo>
                    <a:pt x="37337" y="59245"/>
                  </a:lnTo>
                  <a:lnTo>
                    <a:pt x="43586" y="57378"/>
                  </a:lnTo>
                  <a:lnTo>
                    <a:pt x="86748" y="57378"/>
                  </a:lnTo>
                  <a:lnTo>
                    <a:pt x="84810" y="54673"/>
                  </a:lnTo>
                  <a:lnTo>
                    <a:pt x="79819" y="50711"/>
                  </a:lnTo>
                  <a:lnTo>
                    <a:pt x="67170" y="45072"/>
                  </a:lnTo>
                  <a:lnTo>
                    <a:pt x="59740" y="43662"/>
                  </a:lnTo>
                  <a:close/>
                </a:path>
                <a:path w="393064" h="205104">
                  <a:moveTo>
                    <a:pt x="86748" y="57378"/>
                  </a:moveTo>
                  <a:lnTo>
                    <a:pt x="58978" y="57378"/>
                  </a:lnTo>
                  <a:lnTo>
                    <a:pt x="65265" y="59245"/>
                  </a:lnTo>
                  <a:lnTo>
                    <a:pt x="74866" y="66713"/>
                  </a:lnTo>
                  <a:lnTo>
                    <a:pt x="77266" y="71704"/>
                  </a:lnTo>
                  <a:lnTo>
                    <a:pt x="77266" y="84048"/>
                  </a:lnTo>
                  <a:lnTo>
                    <a:pt x="74866" y="89001"/>
                  </a:lnTo>
                  <a:lnTo>
                    <a:pt x="65265" y="96621"/>
                  </a:lnTo>
                  <a:lnTo>
                    <a:pt x="58978" y="98526"/>
                  </a:lnTo>
                  <a:lnTo>
                    <a:pt x="86584" y="98526"/>
                  </a:lnTo>
                  <a:lnTo>
                    <a:pt x="92125" y="90792"/>
                  </a:lnTo>
                  <a:lnTo>
                    <a:pt x="93954" y="84810"/>
                  </a:lnTo>
                  <a:lnTo>
                    <a:pt x="93954" y="70942"/>
                  </a:lnTo>
                  <a:lnTo>
                    <a:pt x="92125" y="64884"/>
                  </a:lnTo>
                  <a:lnTo>
                    <a:pt x="86748" y="57378"/>
                  </a:lnTo>
                  <a:close/>
                </a:path>
                <a:path w="393064" h="205104">
                  <a:moveTo>
                    <a:pt x="308000" y="14630"/>
                  </a:moveTo>
                  <a:lnTo>
                    <a:pt x="288112" y="14630"/>
                  </a:lnTo>
                  <a:lnTo>
                    <a:pt x="288112" y="37642"/>
                  </a:lnTo>
                  <a:lnTo>
                    <a:pt x="286702" y="44462"/>
                  </a:lnTo>
                  <a:lnTo>
                    <a:pt x="261594" y="80733"/>
                  </a:lnTo>
                  <a:lnTo>
                    <a:pt x="227495" y="100355"/>
                  </a:lnTo>
                  <a:lnTo>
                    <a:pt x="213131" y="104241"/>
                  </a:lnTo>
                  <a:lnTo>
                    <a:pt x="221589" y="120014"/>
                  </a:lnTo>
                  <a:lnTo>
                    <a:pt x="257594" y="104984"/>
                  </a:lnTo>
                  <a:lnTo>
                    <a:pt x="287312" y="78752"/>
                  </a:lnTo>
                  <a:lnTo>
                    <a:pt x="298221" y="60223"/>
                  </a:lnTo>
                  <a:lnTo>
                    <a:pt x="316820" y="60223"/>
                  </a:lnTo>
                  <a:lnTo>
                    <a:pt x="315239" y="57721"/>
                  </a:lnTo>
                  <a:lnTo>
                    <a:pt x="309448" y="44462"/>
                  </a:lnTo>
                  <a:lnTo>
                    <a:pt x="308000" y="37642"/>
                  </a:lnTo>
                  <a:lnTo>
                    <a:pt x="308000" y="14630"/>
                  </a:lnTo>
                  <a:close/>
                </a:path>
                <a:path w="393064" h="205104">
                  <a:moveTo>
                    <a:pt x="316820" y="60223"/>
                  </a:moveTo>
                  <a:lnTo>
                    <a:pt x="298221" y="60223"/>
                  </a:lnTo>
                  <a:lnTo>
                    <a:pt x="301828" y="67919"/>
                  </a:lnTo>
                  <a:lnTo>
                    <a:pt x="328002" y="97383"/>
                  </a:lnTo>
                  <a:lnTo>
                    <a:pt x="362521" y="116357"/>
                  </a:lnTo>
                  <a:lnTo>
                    <a:pt x="374751" y="120014"/>
                  </a:lnTo>
                  <a:lnTo>
                    <a:pt x="383438" y="104241"/>
                  </a:lnTo>
                  <a:lnTo>
                    <a:pt x="376123" y="102869"/>
                  </a:lnTo>
                  <a:lnTo>
                    <a:pt x="368846" y="100545"/>
                  </a:lnTo>
                  <a:lnTo>
                    <a:pt x="334746" y="80733"/>
                  </a:lnTo>
                  <a:lnTo>
                    <a:pt x="319163" y="63931"/>
                  </a:lnTo>
                  <a:lnTo>
                    <a:pt x="316820" y="60223"/>
                  </a:lnTo>
                  <a:close/>
                </a:path>
                <a:path w="393064" h="205104">
                  <a:moveTo>
                    <a:pt x="137845" y="4114"/>
                  </a:moveTo>
                  <a:lnTo>
                    <a:pt x="120014" y="4114"/>
                  </a:lnTo>
                  <a:lnTo>
                    <a:pt x="120014" y="54863"/>
                  </a:lnTo>
                  <a:lnTo>
                    <a:pt x="97383" y="54863"/>
                  </a:lnTo>
                  <a:lnTo>
                    <a:pt x="97383" y="70180"/>
                  </a:lnTo>
                  <a:lnTo>
                    <a:pt x="120014" y="70180"/>
                  </a:lnTo>
                  <a:lnTo>
                    <a:pt x="120014" y="114528"/>
                  </a:lnTo>
                  <a:lnTo>
                    <a:pt x="137845" y="114528"/>
                  </a:lnTo>
                  <a:lnTo>
                    <a:pt x="137845" y="4114"/>
                  </a:lnTo>
                  <a:close/>
                </a:path>
                <a:path w="393064" h="205104">
                  <a:moveTo>
                    <a:pt x="102412" y="20573"/>
                  </a:moveTo>
                  <a:lnTo>
                    <a:pt x="0" y="20573"/>
                  </a:lnTo>
                  <a:lnTo>
                    <a:pt x="0" y="35432"/>
                  </a:lnTo>
                  <a:lnTo>
                    <a:pt x="102412" y="35432"/>
                  </a:lnTo>
                  <a:lnTo>
                    <a:pt x="102412" y="20573"/>
                  </a:lnTo>
                  <a:close/>
                </a:path>
                <a:path w="393064" h="205104">
                  <a:moveTo>
                    <a:pt x="60578" y="0"/>
                  </a:moveTo>
                  <a:lnTo>
                    <a:pt x="41833" y="0"/>
                  </a:lnTo>
                  <a:lnTo>
                    <a:pt x="41833" y="20573"/>
                  </a:lnTo>
                  <a:lnTo>
                    <a:pt x="60578" y="20573"/>
                  </a:lnTo>
                  <a:lnTo>
                    <a:pt x="60578" y="0"/>
                  </a:lnTo>
                  <a:close/>
                </a:path>
                <a:path w="393064" h="205104">
                  <a:moveTo>
                    <a:pt x="175336" y="685"/>
                  </a:moveTo>
                  <a:lnTo>
                    <a:pt x="157276" y="685"/>
                  </a:lnTo>
                  <a:lnTo>
                    <a:pt x="157276" y="116357"/>
                  </a:lnTo>
                  <a:lnTo>
                    <a:pt x="175336" y="116357"/>
                  </a:lnTo>
                  <a:lnTo>
                    <a:pt x="175336" y="685"/>
                  </a:lnTo>
                  <a:close/>
                </a:path>
              </a:pathLst>
            </a:custGeom>
            <a:solidFill>
              <a:srgbClr val="252525"/>
            </a:solidFill>
          </p:spPr>
          <p:txBody>
            <a:bodyPr wrap="square" lIns="0" tIns="0" rIns="0" bIns="0" rtlCol="0"/>
            <a:lstStyle/>
            <a:p>
              <a:endParaRPr/>
            </a:p>
          </p:txBody>
        </p:sp>
        <p:sp>
          <p:nvSpPr>
            <p:cNvPr id="21" name="object 21"/>
            <p:cNvSpPr/>
            <p:nvPr/>
          </p:nvSpPr>
          <p:spPr>
            <a:xfrm>
              <a:off x="3723970" y="8676818"/>
              <a:ext cx="384810" cy="161925"/>
            </a:xfrm>
            <a:custGeom>
              <a:avLst/>
              <a:gdLst/>
              <a:ahLst/>
              <a:cxnLst/>
              <a:rect l="l" t="t" r="r" b="b"/>
              <a:pathLst>
                <a:path w="384810" h="161925">
                  <a:moveTo>
                    <a:pt x="196900" y="120014"/>
                  </a:moveTo>
                  <a:lnTo>
                    <a:pt x="384352" y="120014"/>
                  </a:lnTo>
                  <a:lnTo>
                    <a:pt x="384352" y="135788"/>
                  </a:lnTo>
                  <a:lnTo>
                    <a:pt x="196900" y="135788"/>
                  </a:lnTo>
                  <a:lnTo>
                    <a:pt x="196900" y="120014"/>
                  </a:lnTo>
                  <a:close/>
                </a:path>
                <a:path w="384810" h="161925">
                  <a:moveTo>
                    <a:pt x="30403" y="81610"/>
                  </a:moveTo>
                  <a:lnTo>
                    <a:pt x="166877" y="81610"/>
                  </a:lnTo>
                  <a:lnTo>
                    <a:pt x="166877" y="127558"/>
                  </a:lnTo>
                  <a:lnTo>
                    <a:pt x="49606" y="127558"/>
                  </a:lnTo>
                  <a:lnTo>
                    <a:pt x="49606" y="146761"/>
                  </a:lnTo>
                  <a:lnTo>
                    <a:pt x="174421" y="146761"/>
                  </a:lnTo>
                  <a:lnTo>
                    <a:pt x="174421" y="161391"/>
                  </a:lnTo>
                  <a:lnTo>
                    <a:pt x="30861" y="161391"/>
                  </a:lnTo>
                  <a:lnTo>
                    <a:pt x="30861" y="151104"/>
                  </a:lnTo>
                  <a:lnTo>
                    <a:pt x="30861" y="146761"/>
                  </a:lnTo>
                  <a:lnTo>
                    <a:pt x="30861" y="113842"/>
                  </a:lnTo>
                  <a:lnTo>
                    <a:pt x="148361" y="113842"/>
                  </a:lnTo>
                  <a:lnTo>
                    <a:pt x="148361" y="95783"/>
                  </a:lnTo>
                  <a:lnTo>
                    <a:pt x="30403" y="95783"/>
                  </a:lnTo>
                  <a:lnTo>
                    <a:pt x="30403" y="81610"/>
                  </a:lnTo>
                  <a:close/>
                </a:path>
                <a:path w="384810" h="161925">
                  <a:moveTo>
                    <a:pt x="42748" y="13715"/>
                  </a:moveTo>
                  <a:lnTo>
                    <a:pt x="35128" y="13715"/>
                  </a:lnTo>
                  <a:lnTo>
                    <a:pt x="28879" y="15582"/>
                  </a:lnTo>
                  <a:lnTo>
                    <a:pt x="24002" y="19316"/>
                  </a:lnTo>
                  <a:lnTo>
                    <a:pt x="19126" y="23050"/>
                  </a:lnTo>
                  <a:lnTo>
                    <a:pt x="16687" y="28041"/>
                  </a:lnTo>
                  <a:lnTo>
                    <a:pt x="16687" y="34289"/>
                  </a:lnTo>
                  <a:lnTo>
                    <a:pt x="16687" y="40385"/>
                  </a:lnTo>
                  <a:lnTo>
                    <a:pt x="19126" y="45338"/>
                  </a:lnTo>
                  <a:lnTo>
                    <a:pt x="24002" y="49148"/>
                  </a:lnTo>
                  <a:lnTo>
                    <a:pt x="28879" y="52958"/>
                  </a:lnTo>
                  <a:lnTo>
                    <a:pt x="35128" y="54863"/>
                  </a:lnTo>
                  <a:lnTo>
                    <a:pt x="42748" y="54863"/>
                  </a:lnTo>
                  <a:lnTo>
                    <a:pt x="50520" y="54863"/>
                  </a:lnTo>
                  <a:lnTo>
                    <a:pt x="56807" y="52958"/>
                  </a:lnTo>
                  <a:lnTo>
                    <a:pt x="61607" y="49148"/>
                  </a:lnTo>
                  <a:lnTo>
                    <a:pt x="66408" y="45338"/>
                  </a:lnTo>
                  <a:lnTo>
                    <a:pt x="68808" y="40385"/>
                  </a:lnTo>
                  <a:lnTo>
                    <a:pt x="68808" y="34289"/>
                  </a:lnTo>
                  <a:lnTo>
                    <a:pt x="68808" y="28041"/>
                  </a:lnTo>
                  <a:lnTo>
                    <a:pt x="66408" y="23050"/>
                  </a:lnTo>
                  <a:lnTo>
                    <a:pt x="61607" y="19316"/>
                  </a:lnTo>
                  <a:lnTo>
                    <a:pt x="56807" y="15582"/>
                  </a:lnTo>
                  <a:lnTo>
                    <a:pt x="50520" y="13715"/>
                  </a:lnTo>
                  <a:lnTo>
                    <a:pt x="42748" y="13715"/>
                  </a:lnTo>
                  <a:close/>
                </a:path>
                <a:path w="384810" h="161925">
                  <a:moveTo>
                    <a:pt x="42748" y="0"/>
                  </a:moveTo>
                  <a:lnTo>
                    <a:pt x="51282" y="0"/>
                  </a:lnTo>
                  <a:lnTo>
                    <a:pt x="58712" y="1409"/>
                  </a:lnTo>
                  <a:lnTo>
                    <a:pt x="65036" y="4229"/>
                  </a:lnTo>
                  <a:lnTo>
                    <a:pt x="71361" y="7048"/>
                  </a:lnTo>
                  <a:lnTo>
                    <a:pt x="76352" y="11010"/>
                  </a:lnTo>
                  <a:lnTo>
                    <a:pt x="80010" y="16116"/>
                  </a:lnTo>
                  <a:lnTo>
                    <a:pt x="83667" y="21221"/>
                  </a:lnTo>
                  <a:lnTo>
                    <a:pt x="85496" y="27279"/>
                  </a:lnTo>
                  <a:lnTo>
                    <a:pt x="85496" y="34289"/>
                  </a:lnTo>
                  <a:lnTo>
                    <a:pt x="85496" y="41147"/>
                  </a:lnTo>
                  <a:lnTo>
                    <a:pt x="83667" y="47129"/>
                  </a:lnTo>
                  <a:lnTo>
                    <a:pt x="80010" y="52235"/>
                  </a:lnTo>
                  <a:lnTo>
                    <a:pt x="76352" y="57340"/>
                  </a:lnTo>
                  <a:lnTo>
                    <a:pt x="71361" y="61302"/>
                  </a:lnTo>
                  <a:lnTo>
                    <a:pt x="65036" y="64122"/>
                  </a:lnTo>
                  <a:lnTo>
                    <a:pt x="58712" y="66941"/>
                  </a:lnTo>
                  <a:lnTo>
                    <a:pt x="51282" y="68351"/>
                  </a:lnTo>
                  <a:lnTo>
                    <a:pt x="42748" y="68351"/>
                  </a:lnTo>
                  <a:lnTo>
                    <a:pt x="34366" y="68351"/>
                  </a:lnTo>
                  <a:lnTo>
                    <a:pt x="26974" y="66941"/>
                  </a:lnTo>
                  <a:lnTo>
                    <a:pt x="20574" y="64122"/>
                  </a:lnTo>
                  <a:lnTo>
                    <a:pt x="14173" y="61302"/>
                  </a:lnTo>
                  <a:lnTo>
                    <a:pt x="9144" y="57340"/>
                  </a:lnTo>
                  <a:lnTo>
                    <a:pt x="5486" y="52235"/>
                  </a:lnTo>
                  <a:lnTo>
                    <a:pt x="1828" y="47129"/>
                  </a:lnTo>
                  <a:lnTo>
                    <a:pt x="0" y="41147"/>
                  </a:lnTo>
                  <a:lnTo>
                    <a:pt x="0" y="34289"/>
                  </a:lnTo>
                  <a:lnTo>
                    <a:pt x="0" y="27279"/>
                  </a:lnTo>
                  <a:lnTo>
                    <a:pt x="1828" y="21221"/>
                  </a:lnTo>
                  <a:lnTo>
                    <a:pt x="5486" y="16116"/>
                  </a:lnTo>
                  <a:lnTo>
                    <a:pt x="9144" y="11010"/>
                  </a:lnTo>
                  <a:lnTo>
                    <a:pt x="14173" y="7048"/>
                  </a:lnTo>
                  <a:lnTo>
                    <a:pt x="20574" y="4229"/>
                  </a:lnTo>
                  <a:lnTo>
                    <a:pt x="26974" y="1409"/>
                  </a:lnTo>
                  <a:lnTo>
                    <a:pt x="34366" y="0"/>
                  </a:lnTo>
                  <a:lnTo>
                    <a:pt x="42748" y="0"/>
                  </a:lnTo>
                  <a:close/>
                </a:path>
              </a:pathLst>
            </a:custGeom>
            <a:ln w="3175">
              <a:solidFill>
                <a:srgbClr val="404040"/>
              </a:solidFill>
            </a:ln>
          </p:spPr>
          <p:txBody>
            <a:bodyPr wrap="square" lIns="0" tIns="0" rIns="0" bIns="0" rtlCol="0"/>
            <a:lstStyle/>
            <a:p>
              <a:endParaRPr/>
            </a:p>
          </p:txBody>
        </p:sp>
        <p:pic>
          <p:nvPicPr>
            <p:cNvPr id="22" name="object 22"/>
            <p:cNvPicPr/>
            <p:nvPr/>
          </p:nvPicPr>
          <p:blipFill>
            <a:blip r:embed="rId6" cstate="print"/>
            <a:stretch>
              <a:fillRect/>
            </a:stretch>
          </p:blipFill>
          <p:spPr>
            <a:xfrm>
              <a:off x="3927119" y="8646262"/>
              <a:ext cx="173355" cy="108432"/>
            </a:xfrm>
            <a:prstGeom prst="rect">
              <a:avLst/>
            </a:prstGeom>
          </p:spPr>
        </p:pic>
        <p:sp>
          <p:nvSpPr>
            <p:cNvPr id="23" name="object 23"/>
            <p:cNvSpPr/>
            <p:nvPr/>
          </p:nvSpPr>
          <p:spPr>
            <a:xfrm>
              <a:off x="3715511" y="8633155"/>
              <a:ext cx="175895" cy="116839"/>
            </a:xfrm>
            <a:custGeom>
              <a:avLst/>
              <a:gdLst/>
              <a:ahLst/>
              <a:cxnLst/>
              <a:rect l="l" t="t" r="r" b="b"/>
              <a:pathLst>
                <a:path w="175895" h="116840">
                  <a:moveTo>
                    <a:pt x="120014" y="4114"/>
                  </a:moveTo>
                  <a:lnTo>
                    <a:pt x="137845" y="4114"/>
                  </a:lnTo>
                  <a:lnTo>
                    <a:pt x="137845" y="114528"/>
                  </a:lnTo>
                  <a:lnTo>
                    <a:pt x="120014" y="114528"/>
                  </a:lnTo>
                  <a:lnTo>
                    <a:pt x="120014" y="70180"/>
                  </a:lnTo>
                  <a:lnTo>
                    <a:pt x="97383" y="70180"/>
                  </a:lnTo>
                  <a:lnTo>
                    <a:pt x="97383" y="54863"/>
                  </a:lnTo>
                  <a:lnTo>
                    <a:pt x="120014" y="54863"/>
                  </a:lnTo>
                  <a:lnTo>
                    <a:pt x="120014" y="4114"/>
                  </a:lnTo>
                  <a:close/>
                </a:path>
                <a:path w="175895" h="116840">
                  <a:moveTo>
                    <a:pt x="157276" y="685"/>
                  </a:moveTo>
                  <a:lnTo>
                    <a:pt x="175336" y="685"/>
                  </a:lnTo>
                  <a:lnTo>
                    <a:pt x="175336" y="116357"/>
                  </a:lnTo>
                  <a:lnTo>
                    <a:pt x="157276" y="116357"/>
                  </a:lnTo>
                  <a:lnTo>
                    <a:pt x="157276" y="685"/>
                  </a:lnTo>
                  <a:close/>
                </a:path>
                <a:path w="175895" h="116840">
                  <a:moveTo>
                    <a:pt x="41833" y="0"/>
                  </a:moveTo>
                  <a:lnTo>
                    <a:pt x="60578" y="0"/>
                  </a:lnTo>
                  <a:lnTo>
                    <a:pt x="60578" y="20573"/>
                  </a:lnTo>
                  <a:lnTo>
                    <a:pt x="102412" y="20573"/>
                  </a:lnTo>
                  <a:lnTo>
                    <a:pt x="102412" y="35432"/>
                  </a:lnTo>
                  <a:lnTo>
                    <a:pt x="0" y="35432"/>
                  </a:lnTo>
                  <a:lnTo>
                    <a:pt x="0" y="20573"/>
                  </a:lnTo>
                  <a:lnTo>
                    <a:pt x="41833" y="20573"/>
                  </a:lnTo>
                  <a:lnTo>
                    <a:pt x="41833" y="0"/>
                  </a:lnTo>
                  <a:close/>
                </a:path>
              </a:pathLst>
            </a:custGeom>
            <a:ln w="3175">
              <a:solidFill>
                <a:srgbClr val="404040"/>
              </a:solidFill>
            </a:ln>
          </p:spPr>
          <p:txBody>
            <a:bodyPr wrap="square" lIns="0" tIns="0" rIns="0" bIns="0" rtlCol="0"/>
            <a:lstStyle/>
            <a:p>
              <a:endParaRPr/>
            </a:p>
          </p:txBody>
        </p:sp>
        <p:pic>
          <p:nvPicPr>
            <p:cNvPr id="24" name="object 24"/>
            <p:cNvPicPr/>
            <p:nvPr/>
          </p:nvPicPr>
          <p:blipFill>
            <a:blip r:embed="rId7" cstate="print"/>
            <a:stretch>
              <a:fillRect/>
            </a:stretch>
          </p:blipFill>
          <p:spPr>
            <a:xfrm>
              <a:off x="4163948" y="8655173"/>
              <a:ext cx="113233" cy="169011"/>
            </a:xfrm>
            <a:prstGeom prst="rect">
              <a:avLst/>
            </a:prstGeom>
          </p:spPr>
        </p:pic>
        <p:sp>
          <p:nvSpPr>
            <p:cNvPr id="25" name="object 25"/>
            <p:cNvSpPr/>
            <p:nvPr/>
          </p:nvSpPr>
          <p:spPr>
            <a:xfrm>
              <a:off x="4288383" y="8633841"/>
              <a:ext cx="596265" cy="203835"/>
            </a:xfrm>
            <a:custGeom>
              <a:avLst/>
              <a:gdLst/>
              <a:ahLst/>
              <a:cxnLst/>
              <a:rect l="l" t="t" r="r" b="b"/>
              <a:pathLst>
                <a:path w="596264" h="203834">
                  <a:moveTo>
                    <a:pt x="595655" y="164363"/>
                  </a:moveTo>
                  <a:lnTo>
                    <a:pt x="408203" y="164363"/>
                  </a:lnTo>
                  <a:lnTo>
                    <a:pt x="408203" y="180136"/>
                  </a:lnTo>
                  <a:lnTo>
                    <a:pt x="595655" y="180136"/>
                  </a:lnTo>
                  <a:lnTo>
                    <a:pt x="595655" y="164363"/>
                  </a:lnTo>
                  <a:close/>
                </a:path>
                <a:path w="596264" h="203834">
                  <a:moveTo>
                    <a:pt x="42519" y="142417"/>
                  </a:moveTo>
                  <a:lnTo>
                    <a:pt x="23545" y="142417"/>
                  </a:lnTo>
                  <a:lnTo>
                    <a:pt x="23545" y="203453"/>
                  </a:lnTo>
                  <a:lnTo>
                    <a:pt x="168021" y="203453"/>
                  </a:lnTo>
                  <a:lnTo>
                    <a:pt x="168021" y="187909"/>
                  </a:lnTo>
                  <a:lnTo>
                    <a:pt x="42519" y="187909"/>
                  </a:lnTo>
                  <a:lnTo>
                    <a:pt x="42519" y="142417"/>
                  </a:lnTo>
                  <a:close/>
                </a:path>
                <a:path w="596264" h="203834">
                  <a:moveTo>
                    <a:pt x="263194" y="137845"/>
                  </a:moveTo>
                  <a:lnTo>
                    <a:pt x="244221" y="137845"/>
                  </a:lnTo>
                  <a:lnTo>
                    <a:pt x="244221" y="202082"/>
                  </a:lnTo>
                  <a:lnTo>
                    <a:pt x="384352" y="202082"/>
                  </a:lnTo>
                  <a:lnTo>
                    <a:pt x="384352" y="186537"/>
                  </a:lnTo>
                  <a:lnTo>
                    <a:pt x="263194" y="186537"/>
                  </a:lnTo>
                  <a:lnTo>
                    <a:pt x="263194" y="137845"/>
                  </a:lnTo>
                  <a:close/>
                </a:path>
                <a:path w="596264" h="203834">
                  <a:moveTo>
                    <a:pt x="378180" y="0"/>
                  </a:moveTo>
                  <a:lnTo>
                    <a:pt x="360121" y="0"/>
                  </a:lnTo>
                  <a:lnTo>
                    <a:pt x="360121" y="154990"/>
                  </a:lnTo>
                  <a:lnTo>
                    <a:pt x="378180" y="154990"/>
                  </a:lnTo>
                  <a:lnTo>
                    <a:pt x="378180" y="0"/>
                  </a:lnTo>
                  <a:close/>
                </a:path>
                <a:path w="596264" h="203834">
                  <a:moveTo>
                    <a:pt x="338175" y="4114"/>
                  </a:moveTo>
                  <a:lnTo>
                    <a:pt x="320116" y="4114"/>
                  </a:lnTo>
                  <a:lnTo>
                    <a:pt x="320116" y="58521"/>
                  </a:lnTo>
                  <a:lnTo>
                    <a:pt x="292912" y="58521"/>
                  </a:lnTo>
                  <a:lnTo>
                    <a:pt x="292912" y="73837"/>
                  </a:lnTo>
                  <a:lnTo>
                    <a:pt x="320116" y="73837"/>
                  </a:lnTo>
                  <a:lnTo>
                    <a:pt x="320116" y="149504"/>
                  </a:lnTo>
                  <a:lnTo>
                    <a:pt x="338175" y="149504"/>
                  </a:lnTo>
                  <a:lnTo>
                    <a:pt x="338175" y="4114"/>
                  </a:lnTo>
                  <a:close/>
                </a:path>
                <a:path w="596264" h="203834">
                  <a:moveTo>
                    <a:pt x="291541" y="16916"/>
                  </a:moveTo>
                  <a:lnTo>
                    <a:pt x="213360" y="16916"/>
                  </a:lnTo>
                  <a:lnTo>
                    <a:pt x="213360" y="120700"/>
                  </a:lnTo>
                  <a:lnTo>
                    <a:pt x="226390" y="120700"/>
                  </a:lnTo>
                  <a:lnTo>
                    <a:pt x="249171" y="120507"/>
                  </a:lnTo>
                  <a:lnTo>
                    <a:pt x="294817" y="116662"/>
                  </a:lnTo>
                  <a:lnTo>
                    <a:pt x="302742" y="114985"/>
                  </a:lnTo>
                  <a:lnTo>
                    <a:pt x="301396" y="105117"/>
                  </a:lnTo>
                  <a:lnTo>
                    <a:pt x="231648" y="105117"/>
                  </a:lnTo>
                  <a:lnTo>
                    <a:pt x="231648" y="75437"/>
                  </a:lnTo>
                  <a:lnTo>
                    <a:pt x="283311" y="75437"/>
                  </a:lnTo>
                  <a:lnTo>
                    <a:pt x="283311" y="60578"/>
                  </a:lnTo>
                  <a:lnTo>
                    <a:pt x="231648" y="60578"/>
                  </a:lnTo>
                  <a:lnTo>
                    <a:pt x="231648" y="32461"/>
                  </a:lnTo>
                  <a:lnTo>
                    <a:pt x="291541" y="32461"/>
                  </a:lnTo>
                  <a:lnTo>
                    <a:pt x="291541" y="16916"/>
                  </a:lnTo>
                  <a:close/>
                </a:path>
                <a:path w="596264" h="203834">
                  <a:moveTo>
                    <a:pt x="300685" y="99898"/>
                  </a:moveTo>
                  <a:lnTo>
                    <a:pt x="250926" y="104927"/>
                  </a:lnTo>
                  <a:lnTo>
                    <a:pt x="231648" y="105117"/>
                  </a:lnTo>
                  <a:lnTo>
                    <a:pt x="301396" y="105117"/>
                  </a:lnTo>
                  <a:lnTo>
                    <a:pt x="300685" y="99898"/>
                  </a:lnTo>
                  <a:close/>
                </a:path>
                <a:path w="596264" h="203834">
                  <a:moveTo>
                    <a:pt x="186309" y="109499"/>
                  </a:moveTo>
                  <a:lnTo>
                    <a:pt x="0" y="109499"/>
                  </a:lnTo>
                  <a:lnTo>
                    <a:pt x="0" y="124815"/>
                  </a:lnTo>
                  <a:lnTo>
                    <a:pt x="186309" y="124815"/>
                  </a:lnTo>
                  <a:lnTo>
                    <a:pt x="186309" y="109499"/>
                  </a:lnTo>
                  <a:close/>
                </a:path>
                <a:path w="596264" h="203834">
                  <a:moveTo>
                    <a:pt x="94640" y="79552"/>
                  </a:moveTo>
                  <a:lnTo>
                    <a:pt x="75666" y="79552"/>
                  </a:lnTo>
                  <a:lnTo>
                    <a:pt x="75666" y="109499"/>
                  </a:lnTo>
                  <a:lnTo>
                    <a:pt x="94640" y="109499"/>
                  </a:lnTo>
                  <a:lnTo>
                    <a:pt x="94640" y="79552"/>
                  </a:lnTo>
                  <a:close/>
                </a:path>
                <a:path w="596264" h="203834">
                  <a:moveTo>
                    <a:pt x="162499" y="62001"/>
                  </a:moveTo>
                  <a:lnTo>
                    <a:pt x="143700" y="62001"/>
                  </a:lnTo>
                  <a:lnTo>
                    <a:pt x="143446" y="65671"/>
                  </a:lnTo>
                  <a:lnTo>
                    <a:pt x="142717" y="72296"/>
                  </a:lnTo>
                  <a:lnTo>
                    <a:pt x="141681" y="79552"/>
                  </a:lnTo>
                  <a:lnTo>
                    <a:pt x="140488" y="86551"/>
                  </a:lnTo>
                  <a:lnTo>
                    <a:pt x="138988" y="94183"/>
                  </a:lnTo>
                  <a:lnTo>
                    <a:pt x="157734" y="95783"/>
                  </a:lnTo>
                  <a:lnTo>
                    <a:pt x="159677" y="85453"/>
                  </a:lnTo>
                  <a:lnTo>
                    <a:pt x="161162" y="75723"/>
                  </a:lnTo>
                  <a:lnTo>
                    <a:pt x="162191" y="66594"/>
                  </a:lnTo>
                  <a:lnTo>
                    <a:pt x="162499" y="62001"/>
                  </a:lnTo>
                  <a:close/>
                </a:path>
                <a:path w="596264" h="203834">
                  <a:moveTo>
                    <a:pt x="163449" y="9601"/>
                  </a:moveTo>
                  <a:lnTo>
                    <a:pt x="21945" y="9601"/>
                  </a:lnTo>
                  <a:lnTo>
                    <a:pt x="21945" y="25145"/>
                  </a:lnTo>
                  <a:lnTo>
                    <a:pt x="144703" y="25145"/>
                  </a:lnTo>
                  <a:lnTo>
                    <a:pt x="144640" y="36804"/>
                  </a:lnTo>
                  <a:lnTo>
                    <a:pt x="144516" y="42119"/>
                  </a:lnTo>
                  <a:lnTo>
                    <a:pt x="144335" y="47713"/>
                  </a:lnTo>
                  <a:lnTo>
                    <a:pt x="16916" y="51663"/>
                  </a:lnTo>
                  <a:lnTo>
                    <a:pt x="19659" y="67665"/>
                  </a:lnTo>
                  <a:lnTo>
                    <a:pt x="143700" y="62001"/>
                  </a:lnTo>
                  <a:lnTo>
                    <a:pt x="162499" y="62001"/>
                  </a:lnTo>
                  <a:lnTo>
                    <a:pt x="162763" y="58064"/>
                  </a:lnTo>
                  <a:lnTo>
                    <a:pt x="163000" y="51663"/>
                  </a:lnTo>
                  <a:lnTo>
                    <a:pt x="163277" y="42119"/>
                  </a:lnTo>
                  <a:lnTo>
                    <a:pt x="163367" y="36804"/>
                  </a:lnTo>
                  <a:lnTo>
                    <a:pt x="163449" y="9601"/>
                  </a:lnTo>
                  <a:close/>
                </a:path>
                <a:path w="596264" h="203834">
                  <a:moveTo>
                    <a:pt x="511327" y="48463"/>
                  </a:moveTo>
                  <a:lnTo>
                    <a:pt x="492074" y="48463"/>
                  </a:lnTo>
                  <a:lnTo>
                    <a:pt x="490664" y="60401"/>
                  </a:lnTo>
                  <a:lnTo>
                    <a:pt x="489724" y="64325"/>
                  </a:lnTo>
                  <a:lnTo>
                    <a:pt x="465224" y="95611"/>
                  </a:lnTo>
                  <a:lnTo>
                    <a:pt x="426498" y="113185"/>
                  </a:lnTo>
                  <a:lnTo>
                    <a:pt x="419176" y="114757"/>
                  </a:lnTo>
                  <a:lnTo>
                    <a:pt x="426719" y="130073"/>
                  </a:lnTo>
                  <a:lnTo>
                    <a:pt x="465474" y="116035"/>
                  </a:lnTo>
                  <a:lnTo>
                    <a:pt x="494880" y="91287"/>
                  </a:lnTo>
                  <a:lnTo>
                    <a:pt x="501751" y="79451"/>
                  </a:lnTo>
                  <a:lnTo>
                    <a:pt x="521114" y="79451"/>
                  </a:lnTo>
                  <a:lnTo>
                    <a:pt x="520826" y="79095"/>
                  </a:lnTo>
                  <a:lnTo>
                    <a:pt x="515112" y="68122"/>
                  </a:lnTo>
                  <a:lnTo>
                    <a:pt x="513689" y="64325"/>
                  </a:lnTo>
                  <a:lnTo>
                    <a:pt x="512724" y="60401"/>
                  </a:lnTo>
                  <a:lnTo>
                    <a:pt x="511327" y="48463"/>
                  </a:lnTo>
                  <a:close/>
                </a:path>
                <a:path w="596264" h="203834">
                  <a:moveTo>
                    <a:pt x="521114" y="79451"/>
                  </a:moveTo>
                  <a:lnTo>
                    <a:pt x="501751" y="79451"/>
                  </a:lnTo>
                  <a:lnTo>
                    <a:pt x="504698" y="84886"/>
                  </a:lnTo>
                  <a:lnTo>
                    <a:pt x="538083" y="116035"/>
                  </a:lnTo>
                  <a:lnTo>
                    <a:pt x="576681" y="130073"/>
                  </a:lnTo>
                  <a:lnTo>
                    <a:pt x="584225" y="114757"/>
                  </a:lnTo>
                  <a:lnTo>
                    <a:pt x="576903" y="113185"/>
                  </a:lnTo>
                  <a:lnTo>
                    <a:pt x="569795" y="111213"/>
                  </a:lnTo>
                  <a:lnTo>
                    <a:pt x="532904" y="91439"/>
                  </a:lnTo>
                  <a:lnTo>
                    <a:pt x="526122" y="85648"/>
                  </a:lnTo>
                  <a:lnTo>
                    <a:pt x="521114" y="79451"/>
                  </a:lnTo>
                  <a:close/>
                </a:path>
                <a:path w="596264" h="203834">
                  <a:moveTo>
                    <a:pt x="577824" y="32918"/>
                  </a:moveTo>
                  <a:lnTo>
                    <a:pt x="425576" y="32918"/>
                  </a:lnTo>
                  <a:lnTo>
                    <a:pt x="425576" y="48463"/>
                  </a:lnTo>
                  <a:lnTo>
                    <a:pt x="577824" y="48463"/>
                  </a:lnTo>
                  <a:lnTo>
                    <a:pt x="577824" y="32918"/>
                  </a:lnTo>
                  <a:close/>
                </a:path>
                <a:path w="596264" h="203834">
                  <a:moveTo>
                    <a:pt x="511073" y="4571"/>
                  </a:moveTo>
                  <a:lnTo>
                    <a:pt x="492328" y="4571"/>
                  </a:lnTo>
                  <a:lnTo>
                    <a:pt x="492328" y="32918"/>
                  </a:lnTo>
                  <a:lnTo>
                    <a:pt x="511073" y="32918"/>
                  </a:lnTo>
                  <a:lnTo>
                    <a:pt x="511073" y="4571"/>
                  </a:lnTo>
                  <a:close/>
                </a:path>
              </a:pathLst>
            </a:custGeom>
            <a:solidFill>
              <a:srgbClr val="252525"/>
            </a:solidFill>
          </p:spPr>
          <p:txBody>
            <a:bodyPr wrap="square" lIns="0" tIns="0" rIns="0" bIns="0" rtlCol="0"/>
            <a:lstStyle/>
            <a:p>
              <a:endParaRPr/>
            </a:p>
          </p:txBody>
        </p:sp>
        <p:sp>
          <p:nvSpPr>
            <p:cNvPr id="26" name="object 26"/>
            <p:cNvSpPr/>
            <p:nvPr/>
          </p:nvSpPr>
          <p:spPr>
            <a:xfrm>
              <a:off x="4288383" y="8643442"/>
              <a:ext cx="596265" cy="194310"/>
            </a:xfrm>
            <a:custGeom>
              <a:avLst/>
              <a:gdLst/>
              <a:ahLst/>
              <a:cxnLst/>
              <a:rect l="l" t="t" r="r" b="b"/>
              <a:pathLst>
                <a:path w="596264" h="194309">
                  <a:moveTo>
                    <a:pt x="408203" y="154762"/>
                  </a:moveTo>
                  <a:lnTo>
                    <a:pt x="595655" y="154762"/>
                  </a:lnTo>
                  <a:lnTo>
                    <a:pt x="595655" y="170535"/>
                  </a:lnTo>
                  <a:lnTo>
                    <a:pt x="408203" y="170535"/>
                  </a:lnTo>
                  <a:lnTo>
                    <a:pt x="408203" y="154762"/>
                  </a:lnTo>
                  <a:close/>
                </a:path>
                <a:path w="596264" h="194309">
                  <a:moveTo>
                    <a:pt x="23545" y="132816"/>
                  </a:moveTo>
                  <a:lnTo>
                    <a:pt x="42519" y="132816"/>
                  </a:lnTo>
                  <a:lnTo>
                    <a:pt x="42519" y="178308"/>
                  </a:lnTo>
                  <a:lnTo>
                    <a:pt x="168021" y="178308"/>
                  </a:lnTo>
                  <a:lnTo>
                    <a:pt x="168021" y="193852"/>
                  </a:lnTo>
                  <a:lnTo>
                    <a:pt x="23545" y="193852"/>
                  </a:lnTo>
                  <a:lnTo>
                    <a:pt x="23545" y="184480"/>
                  </a:lnTo>
                  <a:lnTo>
                    <a:pt x="23545" y="178308"/>
                  </a:lnTo>
                  <a:lnTo>
                    <a:pt x="23545" y="132816"/>
                  </a:lnTo>
                  <a:close/>
                </a:path>
                <a:path w="596264" h="194309">
                  <a:moveTo>
                    <a:pt x="244221" y="128244"/>
                  </a:moveTo>
                  <a:lnTo>
                    <a:pt x="263194" y="128244"/>
                  </a:lnTo>
                  <a:lnTo>
                    <a:pt x="263194" y="176936"/>
                  </a:lnTo>
                  <a:lnTo>
                    <a:pt x="384352" y="176936"/>
                  </a:lnTo>
                  <a:lnTo>
                    <a:pt x="384352" y="192481"/>
                  </a:lnTo>
                  <a:lnTo>
                    <a:pt x="244221" y="192481"/>
                  </a:lnTo>
                  <a:lnTo>
                    <a:pt x="244221" y="186080"/>
                  </a:lnTo>
                  <a:lnTo>
                    <a:pt x="244221" y="176936"/>
                  </a:lnTo>
                  <a:lnTo>
                    <a:pt x="244221" y="128244"/>
                  </a:lnTo>
                  <a:close/>
                </a:path>
                <a:path w="596264" h="194309">
                  <a:moveTo>
                    <a:pt x="75666" y="69951"/>
                  </a:moveTo>
                  <a:lnTo>
                    <a:pt x="94640" y="69951"/>
                  </a:lnTo>
                  <a:lnTo>
                    <a:pt x="94640" y="99898"/>
                  </a:lnTo>
                  <a:lnTo>
                    <a:pt x="186309" y="99898"/>
                  </a:lnTo>
                  <a:lnTo>
                    <a:pt x="186309" y="115214"/>
                  </a:lnTo>
                  <a:lnTo>
                    <a:pt x="0" y="115214"/>
                  </a:lnTo>
                  <a:lnTo>
                    <a:pt x="0" y="99898"/>
                  </a:lnTo>
                  <a:lnTo>
                    <a:pt x="75666" y="99898"/>
                  </a:lnTo>
                  <a:lnTo>
                    <a:pt x="75666" y="69951"/>
                  </a:lnTo>
                  <a:close/>
                </a:path>
                <a:path w="596264" h="194309">
                  <a:moveTo>
                    <a:pt x="213360" y="7315"/>
                  </a:moveTo>
                  <a:lnTo>
                    <a:pt x="291541" y="7315"/>
                  </a:lnTo>
                  <a:lnTo>
                    <a:pt x="291541" y="22860"/>
                  </a:lnTo>
                  <a:lnTo>
                    <a:pt x="231648" y="22860"/>
                  </a:lnTo>
                  <a:lnTo>
                    <a:pt x="231648" y="50977"/>
                  </a:lnTo>
                  <a:lnTo>
                    <a:pt x="283311" y="50977"/>
                  </a:lnTo>
                  <a:lnTo>
                    <a:pt x="283311" y="65836"/>
                  </a:lnTo>
                  <a:lnTo>
                    <a:pt x="231648" y="65836"/>
                  </a:lnTo>
                  <a:lnTo>
                    <a:pt x="231648" y="95516"/>
                  </a:lnTo>
                  <a:lnTo>
                    <a:pt x="241680" y="95465"/>
                  </a:lnTo>
                  <a:lnTo>
                    <a:pt x="246456" y="95402"/>
                  </a:lnTo>
                  <a:lnTo>
                    <a:pt x="250926" y="95326"/>
                  </a:lnTo>
                  <a:lnTo>
                    <a:pt x="255079" y="95211"/>
                  </a:lnTo>
                  <a:lnTo>
                    <a:pt x="263385" y="94983"/>
                  </a:lnTo>
                  <a:lnTo>
                    <a:pt x="300685" y="90297"/>
                  </a:lnTo>
                  <a:lnTo>
                    <a:pt x="302742" y="105384"/>
                  </a:lnTo>
                  <a:lnTo>
                    <a:pt x="294817" y="107061"/>
                  </a:lnTo>
                  <a:lnTo>
                    <a:pt x="287121" y="108318"/>
                  </a:lnTo>
                  <a:lnTo>
                    <a:pt x="279653" y="109156"/>
                  </a:lnTo>
                  <a:lnTo>
                    <a:pt x="272186" y="109994"/>
                  </a:lnTo>
                  <a:lnTo>
                    <a:pt x="226390" y="111099"/>
                  </a:lnTo>
                  <a:lnTo>
                    <a:pt x="213360" y="111099"/>
                  </a:lnTo>
                  <a:lnTo>
                    <a:pt x="213360" y="101269"/>
                  </a:lnTo>
                  <a:lnTo>
                    <a:pt x="213360" y="95554"/>
                  </a:lnTo>
                  <a:lnTo>
                    <a:pt x="213360" y="7315"/>
                  </a:lnTo>
                  <a:close/>
                </a:path>
                <a:path w="596264" h="194309">
                  <a:moveTo>
                    <a:pt x="21945" y="0"/>
                  </a:moveTo>
                  <a:lnTo>
                    <a:pt x="144703" y="0"/>
                  </a:lnTo>
                  <a:lnTo>
                    <a:pt x="154990" y="0"/>
                  </a:lnTo>
                  <a:lnTo>
                    <a:pt x="163449" y="0"/>
                  </a:lnTo>
                  <a:lnTo>
                    <a:pt x="163449" y="17602"/>
                  </a:lnTo>
                  <a:lnTo>
                    <a:pt x="162191" y="56992"/>
                  </a:lnTo>
                  <a:lnTo>
                    <a:pt x="157734" y="86182"/>
                  </a:lnTo>
                  <a:lnTo>
                    <a:pt x="138988" y="84582"/>
                  </a:lnTo>
                  <a:lnTo>
                    <a:pt x="140488" y="76949"/>
                  </a:lnTo>
                  <a:lnTo>
                    <a:pt x="141731" y="69654"/>
                  </a:lnTo>
                  <a:lnTo>
                    <a:pt x="142717" y="62695"/>
                  </a:lnTo>
                  <a:lnTo>
                    <a:pt x="143446" y="56070"/>
                  </a:lnTo>
                  <a:lnTo>
                    <a:pt x="143700" y="52400"/>
                  </a:lnTo>
                  <a:lnTo>
                    <a:pt x="19659" y="58064"/>
                  </a:lnTo>
                  <a:lnTo>
                    <a:pt x="16916" y="42062"/>
                  </a:lnTo>
                  <a:lnTo>
                    <a:pt x="144335" y="38112"/>
                  </a:lnTo>
                  <a:lnTo>
                    <a:pt x="144525" y="32232"/>
                  </a:lnTo>
                  <a:lnTo>
                    <a:pt x="144640" y="27203"/>
                  </a:lnTo>
                  <a:lnTo>
                    <a:pt x="144703" y="22326"/>
                  </a:lnTo>
                  <a:lnTo>
                    <a:pt x="144703" y="17602"/>
                  </a:lnTo>
                  <a:lnTo>
                    <a:pt x="144703" y="15544"/>
                  </a:lnTo>
                  <a:lnTo>
                    <a:pt x="21945" y="15544"/>
                  </a:lnTo>
                  <a:lnTo>
                    <a:pt x="21945" y="0"/>
                  </a:lnTo>
                  <a:close/>
                </a:path>
              </a:pathLst>
            </a:custGeom>
            <a:ln w="3175">
              <a:solidFill>
                <a:srgbClr val="404040"/>
              </a:solidFill>
            </a:ln>
          </p:spPr>
          <p:txBody>
            <a:bodyPr wrap="square" lIns="0" tIns="0" rIns="0" bIns="0" rtlCol="0"/>
            <a:lstStyle/>
            <a:p>
              <a:endParaRPr/>
            </a:p>
          </p:txBody>
        </p:sp>
        <p:pic>
          <p:nvPicPr>
            <p:cNvPr id="27" name="object 27"/>
            <p:cNvPicPr/>
            <p:nvPr/>
          </p:nvPicPr>
          <p:blipFill>
            <a:blip r:embed="rId8" cstate="print"/>
            <a:stretch>
              <a:fillRect/>
            </a:stretch>
          </p:blipFill>
          <p:spPr>
            <a:xfrm>
              <a:off x="4706035" y="8636889"/>
              <a:ext cx="168097" cy="128549"/>
            </a:xfrm>
            <a:prstGeom prst="rect">
              <a:avLst/>
            </a:prstGeom>
          </p:spPr>
        </p:pic>
        <p:sp>
          <p:nvSpPr>
            <p:cNvPr id="28" name="object 28"/>
            <p:cNvSpPr/>
            <p:nvPr/>
          </p:nvSpPr>
          <p:spPr>
            <a:xfrm>
              <a:off x="4581296" y="8633841"/>
              <a:ext cx="85725" cy="155575"/>
            </a:xfrm>
            <a:custGeom>
              <a:avLst/>
              <a:gdLst/>
              <a:ahLst/>
              <a:cxnLst/>
              <a:rect l="l" t="t" r="r" b="b"/>
              <a:pathLst>
                <a:path w="85725" h="155575">
                  <a:moveTo>
                    <a:pt x="27203" y="4114"/>
                  </a:moveTo>
                  <a:lnTo>
                    <a:pt x="45262" y="4114"/>
                  </a:lnTo>
                  <a:lnTo>
                    <a:pt x="45262" y="149504"/>
                  </a:lnTo>
                  <a:lnTo>
                    <a:pt x="27203" y="149504"/>
                  </a:lnTo>
                  <a:lnTo>
                    <a:pt x="27203" y="73837"/>
                  </a:lnTo>
                  <a:lnTo>
                    <a:pt x="0" y="73837"/>
                  </a:lnTo>
                  <a:lnTo>
                    <a:pt x="0" y="58521"/>
                  </a:lnTo>
                  <a:lnTo>
                    <a:pt x="27203" y="58521"/>
                  </a:lnTo>
                  <a:lnTo>
                    <a:pt x="27203" y="4114"/>
                  </a:lnTo>
                  <a:close/>
                </a:path>
                <a:path w="85725" h="155575">
                  <a:moveTo>
                    <a:pt x="67208" y="0"/>
                  </a:moveTo>
                  <a:lnTo>
                    <a:pt x="85267" y="0"/>
                  </a:lnTo>
                  <a:lnTo>
                    <a:pt x="85267" y="154990"/>
                  </a:lnTo>
                  <a:lnTo>
                    <a:pt x="67208" y="154990"/>
                  </a:lnTo>
                  <a:lnTo>
                    <a:pt x="67208" y="0"/>
                  </a:lnTo>
                  <a:close/>
                </a:path>
              </a:pathLst>
            </a:custGeom>
            <a:ln w="3175">
              <a:solidFill>
                <a:srgbClr val="404040"/>
              </a:solidFill>
            </a:ln>
          </p:spPr>
          <p:txBody>
            <a:bodyPr wrap="square" lIns="0" tIns="0" rIns="0" bIns="0" rtlCol="0"/>
            <a:lstStyle/>
            <a:p>
              <a:endParaRPr/>
            </a:p>
          </p:txBody>
        </p:sp>
        <p:pic>
          <p:nvPicPr>
            <p:cNvPr id="29" name="object 29"/>
            <p:cNvPicPr/>
            <p:nvPr/>
          </p:nvPicPr>
          <p:blipFill>
            <a:blip r:embed="rId5" cstate="print"/>
            <a:stretch>
              <a:fillRect/>
            </a:stretch>
          </p:blipFill>
          <p:spPr>
            <a:xfrm>
              <a:off x="4938141" y="8655173"/>
              <a:ext cx="113233" cy="169011"/>
            </a:xfrm>
            <a:prstGeom prst="rect">
              <a:avLst/>
            </a:prstGeom>
          </p:spPr>
        </p:pic>
        <p:sp>
          <p:nvSpPr>
            <p:cNvPr id="30" name="object 30"/>
            <p:cNvSpPr/>
            <p:nvPr/>
          </p:nvSpPr>
          <p:spPr>
            <a:xfrm>
              <a:off x="5070348" y="8633612"/>
              <a:ext cx="1189990" cy="207645"/>
            </a:xfrm>
            <a:custGeom>
              <a:avLst/>
              <a:gdLst/>
              <a:ahLst/>
              <a:cxnLst/>
              <a:rect l="l" t="t" r="r" b="b"/>
              <a:pathLst>
                <a:path w="1189989" h="207645">
                  <a:moveTo>
                    <a:pt x="587882" y="164363"/>
                  </a:moveTo>
                  <a:lnTo>
                    <a:pt x="400430" y="164363"/>
                  </a:lnTo>
                  <a:lnTo>
                    <a:pt x="400430" y="180365"/>
                  </a:lnTo>
                  <a:lnTo>
                    <a:pt x="587882" y="180365"/>
                  </a:lnTo>
                  <a:lnTo>
                    <a:pt x="587882" y="164363"/>
                  </a:lnTo>
                  <a:close/>
                </a:path>
                <a:path w="1189989" h="207645">
                  <a:moveTo>
                    <a:pt x="792099" y="163220"/>
                  </a:moveTo>
                  <a:lnTo>
                    <a:pt x="604647" y="163220"/>
                  </a:lnTo>
                  <a:lnTo>
                    <a:pt x="604647" y="178993"/>
                  </a:lnTo>
                  <a:lnTo>
                    <a:pt x="792099" y="178993"/>
                  </a:lnTo>
                  <a:lnTo>
                    <a:pt x="792099" y="163220"/>
                  </a:lnTo>
                  <a:close/>
                </a:path>
                <a:path w="1189989" h="207645">
                  <a:moveTo>
                    <a:pt x="1182471" y="116128"/>
                  </a:moveTo>
                  <a:lnTo>
                    <a:pt x="1048740" y="116128"/>
                  </a:lnTo>
                  <a:lnTo>
                    <a:pt x="1048740" y="131216"/>
                  </a:lnTo>
                  <a:lnTo>
                    <a:pt x="1163726" y="131216"/>
                  </a:lnTo>
                  <a:lnTo>
                    <a:pt x="1163726" y="152019"/>
                  </a:lnTo>
                  <a:lnTo>
                    <a:pt x="1049426" y="152019"/>
                  </a:lnTo>
                  <a:lnTo>
                    <a:pt x="1049426" y="204139"/>
                  </a:lnTo>
                  <a:lnTo>
                    <a:pt x="1189558" y="204139"/>
                  </a:lnTo>
                  <a:lnTo>
                    <a:pt x="1189558" y="188823"/>
                  </a:lnTo>
                  <a:lnTo>
                    <a:pt x="1067714" y="188823"/>
                  </a:lnTo>
                  <a:lnTo>
                    <a:pt x="1067714" y="166192"/>
                  </a:lnTo>
                  <a:lnTo>
                    <a:pt x="1182471" y="166192"/>
                  </a:lnTo>
                  <a:lnTo>
                    <a:pt x="1182471" y="116128"/>
                  </a:lnTo>
                  <a:close/>
                </a:path>
                <a:path w="1189989" h="207645">
                  <a:moveTo>
                    <a:pt x="569823" y="107899"/>
                  </a:moveTo>
                  <a:lnTo>
                    <a:pt x="417347" y="107899"/>
                  </a:lnTo>
                  <a:lnTo>
                    <a:pt x="417347" y="123444"/>
                  </a:lnTo>
                  <a:lnTo>
                    <a:pt x="569823" y="123444"/>
                  </a:lnTo>
                  <a:lnTo>
                    <a:pt x="569823" y="107899"/>
                  </a:lnTo>
                  <a:close/>
                </a:path>
                <a:path w="1189989" h="207645">
                  <a:moveTo>
                    <a:pt x="467867" y="36347"/>
                  </a:moveTo>
                  <a:lnTo>
                    <a:pt x="448894" y="36347"/>
                  </a:lnTo>
                  <a:lnTo>
                    <a:pt x="448894" y="107899"/>
                  </a:lnTo>
                  <a:lnTo>
                    <a:pt x="467867" y="107899"/>
                  </a:lnTo>
                  <a:lnTo>
                    <a:pt x="467867" y="36347"/>
                  </a:lnTo>
                  <a:close/>
                </a:path>
                <a:path w="1189989" h="207645">
                  <a:moveTo>
                    <a:pt x="538048" y="36347"/>
                  </a:moveTo>
                  <a:lnTo>
                    <a:pt x="519302" y="36347"/>
                  </a:lnTo>
                  <a:lnTo>
                    <a:pt x="519302" y="107899"/>
                  </a:lnTo>
                  <a:lnTo>
                    <a:pt x="538048" y="107899"/>
                  </a:lnTo>
                  <a:lnTo>
                    <a:pt x="538048" y="36347"/>
                  </a:lnTo>
                  <a:close/>
                </a:path>
                <a:path w="1189989" h="207645">
                  <a:moveTo>
                    <a:pt x="570280" y="20802"/>
                  </a:moveTo>
                  <a:lnTo>
                    <a:pt x="416890" y="20802"/>
                  </a:lnTo>
                  <a:lnTo>
                    <a:pt x="416890" y="36347"/>
                  </a:lnTo>
                  <a:lnTo>
                    <a:pt x="570280" y="36347"/>
                  </a:lnTo>
                  <a:lnTo>
                    <a:pt x="570280" y="20802"/>
                  </a:lnTo>
                  <a:close/>
                </a:path>
                <a:path w="1189989" h="207645">
                  <a:moveTo>
                    <a:pt x="256336" y="16002"/>
                  </a:moveTo>
                  <a:lnTo>
                    <a:pt x="218532" y="35461"/>
                  </a:lnTo>
                  <a:lnTo>
                    <a:pt x="204180" y="77395"/>
                  </a:lnTo>
                  <a:lnTo>
                    <a:pt x="203758" y="88011"/>
                  </a:lnTo>
                  <a:lnTo>
                    <a:pt x="204180" y="98626"/>
                  </a:lnTo>
                  <a:lnTo>
                    <a:pt x="218532" y="140589"/>
                  </a:lnTo>
                  <a:lnTo>
                    <a:pt x="256336" y="160248"/>
                  </a:lnTo>
                  <a:lnTo>
                    <a:pt x="263773" y="159691"/>
                  </a:lnTo>
                  <a:lnTo>
                    <a:pt x="291615" y="143332"/>
                  </a:lnTo>
                  <a:lnTo>
                    <a:pt x="249478" y="143332"/>
                  </a:lnTo>
                  <a:lnTo>
                    <a:pt x="243497" y="141046"/>
                  </a:lnTo>
                  <a:lnTo>
                    <a:pt x="223132" y="103641"/>
                  </a:lnTo>
                  <a:lnTo>
                    <a:pt x="222046" y="88011"/>
                  </a:lnTo>
                  <a:lnTo>
                    <a:pt x="222318" y="79931"/>
                  </a:lnTo>
                  <a:lnTo>
                    <a:pt x="243497" y="35166"/>
                  </a:lnTo>
                  <a:lnTo>
                    <a:pt x="249478" y="32918"/>
                  </a:lnTo>
                  <a:lnTo>
                    <a:pt x="291771" y="32918"/>
                  </a:lnTo>
                  <a:lnTo>
                    <a:pt x="288998" y="29667"/>
                  </a:lnTo>
                  <a:lnTo>
                    <a:pt x="283425" y="24803"/>
                  </a:lnTo>
                  <a:lnTo>
                    <a:pt x="277317" y="20952"/>
                  </a:lnTo>
                  <a:lnTo>
                    <a:pt x="270767" y="18202"/>
                  </a:lnTo>
                  <a:lnTo>
                    <a:pt x="263773" y="16552"/>
                  </a:lnTo>
                  <a:lnTo>
                    <a:pt x="256336" y="16002"/>
                  </a:lnTo>
                  <a:close/>
                </a:path>
                <a:path w="1189989" h="207645">
                  <a:moveTo>
                    <a:pt x="291771" y="32918"/>
                  </a:moveTo>
                  <a:lnTo>
                    <a:pt x="263042" y="32918"/>
                  </a:lnTo>
                  <a:lnTo>
                    <a:pt x="268947" y="35166"/>
                  </a:lnTo>
                  <a:lnTo>
                    <a:pt x="279158" y="44157"/>
                  </a:lnTo>
                  <a:lnTo>
                    <a:pt x="290398" y="88011"/>
                  </a:lnTo>
                  <a:lnTo>
                    <a:pt x="290126" y="96090"/>
                  </a:lnTo>
                  <a:lnTo>
                    <a:pt x="268947" y="141046"/>
                  </a:lnTo>
                  <a:lnTo>
                    <a:pt x="263042" y="143332"/>
                  </a:lnTo>
                  <a:lnTo>
                    <a:pt x="291615" y="143332"/>
                  </a:lnTo>
                  <a:lnTo>
                    <a:pt x="308264" y="98626"/>
                  </a:lnTo>
                  <a:lnTo>
                    <a:pt x="308686" y="88011"/>
                  </a:lnTo>
                  <a:lnTo>
                    <a:pt x="308264" y="77395"/>
                  </a:lnTo>
                  <a:lnTo>
                    <a:pt x="293941" y="35461"/>
                  </a:lnTo>
                  <a:lnTo>
                    <a:pt x="291771" y="32918"/>
                  </a:lnTo>
                  <a:close/>
                </a:path>
                <a:path w="1189989" h="207645">
                  <a:moveTo>
                    <a:pt x="1071143" y="7543"/>
                  </a:moveTo>
                  <a:lnTo>
                    <a:pt x="1029271" y="22631"/>
                  </a:lnTo>
                  <a:lnTo>
                    <a:pt x="1017651" y="44348"/>
                  </a:lnTo>
                  <a:lnTo>
                    <a:pt x="1017651" y="62484"/>
                  </a:lnTo>
                  <a:lnTo>
                    <a:pt x="1043711" y="93497"/>
                  </a:lnTo>
                  <a:lnTo>
                    <a:pt x="1071143" y="99212"/>
                  </a:lnTo>
                  <a:lnTo>
                    <a:pt x="1078694" y="98855"/>
                  </a:lnTo>
                  <a:lnTo>
                    <a:pt x="1113404" y="83667"/>
                  </a:lnTo>
                  <a:lnTo>
                    <a:pt x="1064437" y="83667"/>
                  </a:lnTo>
                  <a:lnTo>
                    <a:pt x="1058456" y="82372"/>
                  </a:lnTo>
                  <a:lnTo>
                    <a:pt x="1047940" y="77190"/>
                  </a:lnTo>
                  <a:lnTo>
                    <a:pt x="1043787" y="73647"/>
                  </a:lnTo>
                  <a:lnTo>
                    <a:pt x="1037691" y="64655"/>
                  </a:lnTo>
                  <a:lnTo>
                    <a:pt x="1036167" y="59436"/>
                  </a:lnTo>
                  <a:lnTo>
                    <a:pt x="1036167" y="47548"/>
                  </a:lnTo>
                  <a:lnTo>
                    <a:pt x="1064437" y="23317"/>
                  </a:lnTo>
                  <a:lnTo>
                    <a:pt x="1113434" y="23317"/>
                  </a:lnTo>
                  <a:lnTo>
                    <a:pt x="1112977" y="22631"/>
                  </a:lnTo>
                  <a:lnTo>
                    <a:pt x="1078694" y="7908"/>
                  </a:lnTo>
                  <a:lnTo>
                    <a:pt x="1071143" y="7543"/>
                  </a:lnTo>
                  <a:close/>
                </a:path>
                <a:path w="1189989" h="207645">
                  <a:moveTo>
                    <a:pt x="1113434" y="23317"/>
                  </a:moveTo>
                  <a:lnTo>
                    <a:pt x="1077849" y="23317"/>
                  </a:lnTo>
                  <a:lnTo>
                    <a:pt x="1083830" y="24574"/>
                  </a:lnTo>
                  <a:lnTo>
                    <a:pt x="1094346" y="29603"/>
                  </a:lnTo>
                  <a:lnTo>
                    <a:pt x="1098499" y="33147"/>
                  </a:lnTo>
                  <a:lnTo>
                    <a:pt x="1104595" y="42291"/>
                  </a:lnTo>
                  <a:lnTo>
                    <a:pt x="1106119" y="47548"/>
                  </a:lnTo>
                  <a:lnTo>
                    <a:pt x="1106119" y="59436"/>
                  </a:lnTo>
                  <a:lnTo>
                    <a:pt x="1077849" y="83667"/>
                  </a:lnTo>
                  <a:lnTo>
                    <a:pt x="1113404" y="83667"/>
                  </a:lnTo>
                  <a:lnTo>
                    <a:pt x="1122121" y="70446"/>
                  </a:lnTo>
                  <a:lnTo>
                    <a:pt x="1124407" y="62484"/>
                  </a:lnTo>
                  <a:lnTo>
                    <a:pt x="1124407" y="44348"/>
                  </a:lnTo>
                  <a:lnTo>
                    <a:pt x="1122121" y="36347"/>
                  </a:lnTo>
                  <a:lnTo>
                    <a:pt x="1113434" y="23317"/>
                  </a:lnTo>
                  <a:close/>
                </a:path>
                <a:path w="1189989" h="207645">
                  <a:moveTo>
                    <a:pt x="93268" y="19202"/>
                  </a:moveTo>
                  <a:lnTo>
                    <a:pt x="0" y="19202"/>
                  </a:lnTo>
                  <a:lnTo>
                    <a:pt x="0" y="34747"/>
                  </a:lnTo>
                  <a:lnTo>
                    <a:pt x="74523" y="34747"/>
                  </a:lnTo>
                  <a:lnTo>
                    <a:pt x="74523" y="77724"/>
                  </a:lnTo>
                  <a:lnTo>
                    <a:pt x="457" y="77724"/>
                  </a:lnTo>
                  <a:lnTo>
                    <a:pt x="457" y="157276"/>
                  </a:lnTo>
                  <a:lnTo>
                    <a:pt x="16916" y="157276"/>
                  </a:lnTo>
                  <a:lnTo>
                    <a:pt x="35775" y="157105"/>
                  </a:lnTo>
                  <a:lnTo>
                    <a:pt x="77016" y="155047"/>
                  </a:lnTo>
                  <a:lnTo>
                    <a:pt x="115900" y="149733"/>
                  </a:lnTo>
                  <a:lnTo>
                    <a:pt x="114902" y="141249"/>
                  </a:lnTo>
                  <a:lnTo>
                    <a:pt x="19202" y="141249"/>
                  </a:lnTo>
                  <a:lnTo>
                    <a:pt x="19202" y="93497"/>
                  </a:lnTo>
                  <a:lnTo>
                    <a:pt x="93268" y="93497"/>
                  </a:lnTo>
                  <a:lnTo>
                    <a:pt x="93268" y="19202"/>
                  </a:lnTo>
                  <a:close/>
                </a:path>
                <a:path w="1189989" h="207645">
                  <a:moveTo>
                    <a:pt x="114071" y="134188"/>
                  </a:moveTo>
                  <a:lnTo>
                    <a:pt x="75830" y="139331"/>
                  </a:lnTo>
                  <a:lnTo>
                    <a:pt x="19202" y="141249"/>
                  </a:lnTo>
                  <a:lnTo>
                    <a:pt x="114902" y="141249"/>
                  </a:lnTo>
                  <a:lnTo>
                    <a:pt x="114071" y="134188"/>
                  </a:lnTo>
                  <a:close/>
                </a:path>
                <a:path w="1189989" h="207645">
                  <a:moveTo>
                    <a:pt x="914018" y="18745"/>
                  </a:moveTo>
                  <a:lnTo>
                    <a:pt x="817778" y="18745"/>
                  </a:lnTo>
                  <a:lnTo>
                    <a:pt x="817778" y="157048"/>
                  </a:lnTo>
                  <a:lnTo>
                    <a:pt x="834009" y="157048"/>
                  </a:lnTo>
                  <a:lnTo>
                    <a:pt x="852439" y="156933"/>
                  </a:lnTo>
                  <a:lnTo>
                    <a:pt x="892923" y="155326"/>
                  </a:lnTo>
                  <a:lnTo>
                    <a:pt x="931392" y="150418"/>
                  </a:lnTo>
                  <a:lnTo>
                    <a:pt x="930312" y="141236"/>
                  </a:lnTo>
                  <a:lnTo>
                    <a:pt x="836752" y="141236"/>
                  </a:lnTo>
                  <a:lnTo>
                    <a:pt x="836752" y="92125"/>
                  </a:lnTo>
                  <a:lnTo>
                    <a:pt x="909447" y="92125"/>
                  </a:lnTo>
                  <a:lnTo>
                    <a:pt x="909447" y="76809"/>
                  </a:lnTo>
                  <a:lnTo>
                    <a:pt x="836752" y="76809"/>
                  </a:lnTo>
                  <a:lnTo>
                    <a:pt x="836752" y="34518"/>
                  </a:lnTo>
                  <a:lnTo>
                    <a:pt x="914018" y="34518"/>
                  </a:lnTo>
                  <a:lnTo>
                    <a:pt x="914018" y="18745"/>
                  </a:lnTo>
                  <a:close/>
                </a:path>
                <a:path w="1189989" h="207645">
                  <a:moveTo>
                    <a:pt x="929563" y="134874"/>
                  </a:moveTo>
                  <a:lnTo>
                    <a:pt x="884272" y="140131"/>
                  </a:lnTo>
                  <a:lnTo>
                    <a:pt x="836752" y="141236"/>
                  </a:lnTo>
                  <a:lnTo>
                    <a:pt x="930312" y="141236"/>
                  </a:lnTo>
                  <a:lnTo>
                    <a:pt x="929563" y="134874"/>
                  </a:lnTo>
                  <a:close/>
                </a:path>
                <a:path w="1189989" h="207645">
                  <a:moveTo>
                    <a:pt x="707288" y="14173"/>
                  </a:moveTo>
                  <a:lnTo>
                    <a:pt x="687400" y="14173"/>
                  </a:lnTo>
                  <a:lnTo>
                    <a:pt x="687400" y="37185"/>
                  </a:lnTo>
                  <a:lnTo>
                    <a:pt x="685990" y="44005"/>
                  </a:lnTo>
                  <a:lnTo>
                    <a:pt x="660882" y="80276"/>
                  </a:lnTo>
                  <a:lnTo>
                    <a:pt x="626783" y="99898"/>
                  </a:lnTo>
                  <a:lnTo>
                    <a:pt x="612419" y="103784"/>
                  </a:lnTo>
                  <a:lnTo>
                    <a:pt x="620877" y="119557"/>
                  </a:lnTo>
                  <a:lnTo>
                    <a:pt x="656882" y="104527"/>
                  </a:lnTo>
                  <a:lnTo>
                    <a:pt x="686600" y="78295"/>
                  </a:lnTo>
                  <a:lnTo>
                    <a:pt x="697509" y="59766"/>
                  </a:lnTo>
                  <a:lnTo>
                    <a:pt x="716108" y="59766"/>
                  </a:lnTo>
                  <a:lnTo>
                    <a:pt x="714527" y="57264"/>
                  </a:lnTo>
                  <a:lnTo>
                    <a:pt x="708736" y="44005"/>
                  </a:lnTo>
                  <a:lnTo>
                    <a:pt x="707288" y="37185"/>
                  </a:lnTo>
                  <a:lnTo>
                    <a:pt x="707288" y="14173"/>
                  </a:lnTo>
                  <a:close/>
                </a:path>
                <a:path w="1189989" h="207645">
                  <a:moveTo>
                    <a:pt x="716108" y="59766"/>
                  </a:moveTo>
                  <a:lnTo>
                    <a:pt x="697509" y="59766"/>
                  </a:lnTo>
                  <a:lnTo>
                    <a:pt x="701116" y="67462"/>
                  </a:lnTo>
                  <a:lnTo>
                    <a:pt x="727290" y="96926"/>
                  </a:lnTo>
                  <a:lnTo>
                    <a:pt x="761809" y="115900"/>
                  </a:lnTo>
                  <a:lnTo>
                    <a:pt x="774039" y="119557"/>
                  </a:lnTo>
                  <a:lnTo>
                    <a:pt x="782726" y="103784"/>
                  </a:lnTo>
                  <a:lnTo>
                    <a:pt x="775411" y="102412"/>
                  </a:lnTo>
                  <a:lnTo>
                    <a:pt x="768134" y="100088"/>
                  </a:lnTo>
                  <a:lnTo>
                    <a:pt x="734034" y="80276"/>
                  </a:lnTo>
                  <a:lnTo>
                    <a:pt x="718451" y="63474"/>
                  </a:lnTo>
                  <a:lnTo>
                    <a:pt x="716108" y="59766"/>
                  </a:lnTo>
                  <a:close/>
                </a:path>
                <a:path w="1189989" h="207645">
                  <a:moveTo>
                    <a:pt x="1182471" y="0"/>
                  </a:moveTo>
                  <a:lnTo>
                    <a:pt x="1163497" y="0"/>
                  </a:lnTo>
                  <a:lnTo>
                    <a:pt x="1163497" y="105841"/>
                  </a:lnTo>
                  <a:lnTo>
                    <a:pt x="1182471" y="105841"/>
                  </a:lnTo>
                  <a:lnTo>
                    <a:pt x="1182471" y="0"/>
                  </a:lnTo>
                  <a:close/>
                </a:path>
                <a:path w="1189989" h="207645">
                  <a:moveTo>
                    <a:pt x="967739" y="0"/>
                  </a:moveTo>
                  <a:lnTo>
                    <a:pt x="948766" y="0"/>
                  </a:lnTo>
                  <a:lnTo>
                    <a:pt x="948766" y="206883"/>
                  </a:lnTo>
                  <a:lnTo>
                    <a:pt x="967739" y="206883"/>
                  </a:lnTo>
                  <a:lnTo>
                    <a:pt x="967739" y="98983"/>
                  </a:lnTo>
                  <a:lnTo>
                    <a:pt x="1001572" y="98983"/>
                  </a:lnTo>
                  <a:lnTo>
                    <a:pt x="1001572" y="82981"/>
                  </a:lnTo>
                  <a:lnTo>
                    <a:pt x="967739" y="82981"/>
                  </a:lnTo>
                  <a:lnTo>
                    <a:pt x="967739" y="0"/>
                  </a:lnTo>
                  <a:close/>
                </a:path>
                <a:path w="1189989" h="207645">
                  <a:moveTo>
                    <a:pt x="365379" y="0"/>
                  </a:moveTo>
                  <a:lnTo>
                    <a:pt x="346405" y="0"/>
                  </a:lnTo>
                  <a:lnTo>
                    <a:pt x="346405" y="207111"/>
                  </a:lnTo>
                  <a:lnTo>
                    <a:pt x="365379" y="207111"/>
                  </a:lnTo>
                  <a:lnTo>
                    <a:pt x="365379" y="0"/>
                  </a:lnTo>
                  <a:close/>
                </a:path>
                <a:path w="1189989" h="207645">
                  <a:moveTo>
                    <a:pt x="150875" y="0"/>
                  </a:moveTo>
                  <a:lnTo>
                    <a:pt x="132130" y="0"/>
                  </a:lnTo>
                  <a:lnTo>
                    <a:pt x="132130" y="207111"/>
                  </a:lnTo>
                  <a:lnTo>
                    <a:pt x="150875" y="207111"/>
                  </a:lnTo>
                  <a:lnTo>
                    <a:pt x="150875" y="98069"/>
                  </a:lnTo>
                  <a:lnTo>
                    <a:pt x="184708" y="98069"/>
                  </a:lnTo>
                  <a:lnTo>
                    <a:pt x="184708" y="82067"/>
                  </a:lnTo>
                  <a:lnTo>
                    <a:pt x="150875" y="82067"/>
                  </a:lnTo>
                  <a:lnTo>
                    <a:pt x="150875" y="0"/>
                  </a:lnTo>
                  <a:close/>
                </a:path>
              </a:pathLst>
            </a:custGeom>
            <a:solidFill>
              <a:srgbClr val="252525"/>
            </a:solidFill>
          </p:spPr>
          <p:txBody>
            <a:bodyPr wrap="square" lIns="0" tIns="0" rIns="0" bIns="0" rtlCol="0"/>
            <a:lstStyle/>
            <a:p>
              <a:endParaRPr/>
            </a:p>
          </p:txBody>
        </p:sp>
        <p:sp>
          <p:nvSpPr>
            <p:cNvPr id="31" name="object 31"/>
            <p:cNvSpPr/>
            <p:nvPr/>
          </p:nvSpPr>
          <p:spPr>
            <a:xfrm>
              <a:off x="5070348" y="8649614"/>
              <a:ext cx="1189990" cy="188595"/>
            </a:xfrm>
            <a:custGeom>
              <a:avLst/>
              <a:gdLst/>
              <a:ahLst/>
              <a:cxnLst/>
              <a:rect l="l" t="t" r="r" b="b"/>
              <a:pathLst>
                <a:path w="1189989" h="188595">
                  <a:moveTo>
                    <a:pt x="400430" y="148361"/>
                  </a:moveTo>
                  <a:lnTo>
                    <a:pt x="587882" y="148361"/>
                  </a:lnTo>
                  <a:lnTo>
                    <a:pt x="587882" y="164363"/>
                  </a:lnTo>
                  <a:lnTo>
                    <a:pt x="400430" y="164363"/>
                  </a:lnTo>
                  <a:lnTo>
                    <a:pt x="400430" y="148361"/>
                  </a:lnTo>
                  <a:close/>
                </a:path>
                <a:path w="1189989" h="188595">
                  <a:moveTo>
                    <a:pt x="604647" y="147218"/>
                  </a:moveTo>
                  <a:lnTo>
                    <a:pt x="792099" y="147218"/>
                  </a:lnTo>
                  <a:lnTo>
                    <a:pt x="792099" y="162991"/>
                  </a:lnTo>
                  <a:lnTo>
                    <a:pt x="604647" y="162991"/>
                  </a:lnTo>
                  <a:lnTo>
                    <a:pt x="604647" y="147218"/>
                  </a:lnTo>
                  <a:close/>
                </a:path>
                <a:path w="1189989" h="188595">
                  <a:moveTo>
                    <a:pt x="1048740" y="100126"/>
                  </a:moveTo>
                  <a:lnTo>
                    <a:pt x="1182471" y="100126"/>
                  </a:lnTo>
                  <a:lnTo>
                    <a:pt x="1182471" y="150190"/>
                  </a:lnTo>
                  <a:lnTo>
                    <a:pt x="1067714" y="150190"/>
                  </a:lnTo>
                  <a:lnTo>
                    <a:pt x="1067714" y="172821"/>
                  </a:lnTo>
                  <a:lnTo>
                    <a:pt x="1189558" y="172821"/>
                  </a:lnTo>
                  <a:lnTo>
                    <a:pt x="1189558" y="188137"/>
                  </a:lnTo>
                  <a:lnTo>
                    <a:pt x="1049426" y="188137"/>
                  </a:lnTo>
                  <a:lnTo>
                    <a:pt x="1049426" y="181279"/>
                  </a:lnTo>
                  <a:lnTo>
                    <a:pt x="1049426" y="172821"/>
                  </a:lnTo>
                  <a:lnTo>
                    <a:pt x="1049426" y="136017"/>
                  </a:lnTo>
                  <a:lnTo>
                    <a:pt x="1163726" y="136017"/>
                  </a:lnTo>
                  <a:lnTo>
                    <a:pt x="1163726" y="115214"/>
                  </a:lnTo>
                  <a:lnTo>
                    <a:pt x="1048740" y="115214"/>
                  </a:lnTo>
                  <a:lnTo>
                    <a:pt x="1048740" y="100126"/>
                  </a:lnTo>
                  <a:close/>
                </a:path>
                <a:path w="1189989" h="188595">
                  <a:moveTo>
                    <a:pt x="467867" y="91897"/>
                  </a:moveTo>
                  <a:lnTo>
                    <a:pt x="519302" y="91897"/>
                  </a:lnTo>
                  <a:lnTo>
                    <a:pt x="519302" y="20345"/>
                  </a:lnTo>
                  <a:lnTo>
                    <a:pt x="467867" y="20345"/>
                  </a:lnTo>
                  <a:lnTo>
                    <a:pt x="467867" y="91897"/>
                  </a:lnTo>
                  <a:close/>
                </a:path>
                <a:path w="1189989" h="188595">
                  <a:moveTo>
                    <a:pt x="256336" y="16916"/>
                  </a:moveTo>
                  <a:lnTo>
                    <a:pt x="249478" y="16916"/>
                  </a:lnTo>
                  <a:lnTo>
                    <a:pt x="243497" y="19164"/>
                  </a:lnTo>
                  <a:lnTo>
                    <a:pt x="238391" y="23660"/>
                  </a:lnTo>
                  <a:lnTo>
                    <a:pt x="233286" y="28155"/>
                  </a:lnTo>
                  <a:lnTo>
                    <a:pt x="222046" y="72009"/>
                  </a:lnTo>
                  <a:lnTo>
                    <a:pt x="222318" y="80088"/>
                  </a:lnTo>
                  <a:lnTo>
                    <a:pt x="238391" y="120472"/>
                  </a:lnTo>
                  <a:lnTo>
                    <a:pt x="243497" y="125044"/>
                  </a:lnTo>
                  <a:lnTo>
                    <a:pt x="249478" y="127330"/>
                  </a:lnTo>
                  <a:lnTo>
                    <a:pt x="256336" y="127330"/>
                  </a:lnTo>
                  <a:lnTo>
                    <a:pt x="263042" y="127330"/>
                  </a:lnTo>
                  <a:lnTo>
                    <a:pt x="287955" y="94661"/>
                  </a:lnTo>
                  <a:lnTo>
                    <a:pt x="290398" y="72009"/>
                  </a:lnTo>
                  <a:lnTo>
                    <a:pt x="290126" y="63929"/>
                  </a:lnTo>
                  <a:lnTo>
                    <a:pt x="274053" y="23660"/>
                  </a:lnTo>
                  <a:lnTo>
                    <a:pt x="263042" y="16916"/>
                  </a:lnTo>
                  <a:lnTo>
                    <a:pt x="256336" y="16916"/>
                  </a:lnTo>
                  <a:close/>
                </a:path>
                <a:path w="1189989" h="188595">
                  <a:moveTo>
                    <a:pt x="1071143" y="7315"/>
                  </a:moveTo>
                  <a:lnTo>
                    <a:pt x="1064437" y="7315"/>
                  </a:lnTo>
                  <a:lnTo>
                    <a:pt x="1058456" y="8572"/>
                  </a:lnTo>
                  <a:lnTo>
                    <a:pt x="1053198" y="11087"/>
                  </a:lnTo>
                  <a:lnTo>
                    <a:pt x="1047940" y="13601"/>
                  </a:lnTo>
                  <a:lnTo>
                    <a:pt x="1043787" y="17145"/>
                  </a:lnTo>
                  <a:lnTo>
                    <a:pt x="1040739" y="21717"/>
                  </a:lnTo>
                  <a:lnTo>
                    <a:pt x="1037691" y="26289"/>
                  </a:lnTo>
                  <a:lnTo>
                    <a:pt x="1036167" y="31546"/>
                  </a:lnTo>
                  <a:lnTo>
                    <a:pt x="1036167" y="37490"/>
                  </a:lnTo>
                  <a:lnTo>
                    <a:pt x="1036167" y="43434"/>
                  </a:lnTo>
                  <a:lnTo>
                    <a:pt x="1053198" y="63779"/>
                  </a:lnTo>
                  <a:lnTo>
                    <a:pt x="1058456" y="66370"/>
                  </a:lnTo>
                  <a:lnTo>
                    <a:pt x="1064437" y="67665"/>
                  </a:lnTo>
                  <a:lnTo>
                    <a:pt x="1071143" y="67665"/>
                  </a:lnTo>
                  <a:lnTo>
                    <a:pt x="1077849" y="67665"/>
                  </a:lnTo>
                  <a:lnTo>
                    <a:pt x="1083830" y="66370"/>
                  </a:lnTo>
                  <a:lnTo>
                    <a:pt x="1089088" y="63779"/>
                  </a:lnTo>
                  <a:lnTo>
                    <a:pt x="1094346" y="61188"/>
                  </a:lnTo>
                  <a:lnTo>
                    <a:pt x="1098499" y="57645"/>
                  </a:lnTo>
                  <a:lnTo>
                    <a:pt x="1101547" y="53149"/>
                  </a:lnTo>
                  <a:lnTo>
                    <a:pt x="1104595" y="48653"/>
                  </a:lnTo>
                  <a:lnTo>
                    <a:pt x="1106119" y="43434"/>
                  </a:lnTo>
                  <a:lnTo>
                    <a:pt x="1106119" y="37490"/>
                  </a:lnTo>
                  <a:lnTo>
                    <a:pt x="1106119" y="31546"/>
                  </a:lnTo>
                  <a:lnTo>
                    <a:pt x="1104595" y="26289"/>
                  </a:lnTo>
                  <a:lnTo>
                    <a:pt x="1101547" y="21717"/>
                  </a:lnTo>
                  <a:lnTo>
                    <a:pt x="1098499" y="17145"/>
                  </a:lnTo>
                  <a:lnTo>
                    <a:pt x="1094346" y="13601"/>
                  </a:lnTo>
                  <a:lnTo>
                    <a:pt x="1089088" y="11087"/>
                  </a:lnTo>
                  <a:lnTo>
                    <a:pt x="1083830" y="8572"/>
                  </a:lnTo>
                  <a:lnTo>
                    <a:pt x="1077849" y="7315"/>
                  </a:lnTo>
                  <a:lnTo>
                    <a:pt x="1071143" y="7315"/>
                  </a:lnTo>
                  <a:close/>
                </a:path>
                <a:path w="1189989" h="188595">
                  <a:moveTo>
                    <a:pt x="416890" y="4800"/>
                  </a:moveTo>
                  <a:lnTo>
                    <a:pt x="570280" y="4800"/>
                  </a:lnTo>
                  <a:lnTo>
                    <a:pt x="570280" y="20345"/>
                  </a:lnTo>
                  <a:lnTo>
                    <a:pt x="538048" y="20345"/>
                  </a:lnTo>
                  <a:lnTo>
                    <a:pt x="538048" y="91897"/>
                  </a:lnTo>
                  <a:lnTo>
                    <a:pt x="569823" y="91897"/>
                  </a:lnTo>
                  <a:lnTo>
                    <a:pt x="569823" y="107442"/>
                  </a:lnTo>
                  <a:lnTo>
                    <a:pt x="417347" y="107442"/>
                  </a:lnTo>
                  <a:lnTo>
                    <a:pt x="417347" y="91897"/>
                  </a:lnTo>
                  <a:lnTo>
                    <a:pt x="448894" y="91897"/>
                  </a:lnTo>
                  <a:lnTo>
                    <a:pt x="448894" y="20345"/>
                  </a:lnTo>
                  <a:lnTo>
                    <a:pt x="416890" y="20345"/>
                  </a:lnTo>
                  <a:lnTo>
                    <a:pt x="416890" y="4800"/>
                  </a:lnTo>
                  <a:close/>
                </a:path>
                <a:path w="1189989" h="188595">
                  <a:moveTo>
                    <a:pt x="0" y="3200"/>
                  </a:moveTo>
                  <a:lnTo>
                    <a:pt x="93268" y="3200"/>
                  </a:lnTo>
                  <a:lnTo>
                    <a:pt x="93268" y="77495"/>
                  </a:lnTo>
                  <a:lnTo>
                    <a:pt x="19202" y="77495"/>
                  </a:lnTo>
                  <a:lnTo>
                    <a:pt x="19202" y="125247"/>
                  </a:lnTo>
                  <a:lnTo>
                    <a:pt x="60228" y="124358"/>
                  </a:lnTo>
                  <a:lnTo>
                    <a:pt x="98640" y="120786"/>
                  </a:lnTo>
                  <a:lnTo>
                    <a:pt x="114071" y="118186"/>
                  </a:lnTo>
                  <a:lnTo>
                    <a:pt x="115900" y="133731"/>
                  </a:lnTo>
                  <a:lnTo>
                    <a:pt x="77016" y="139045"/>
                  </a:lnTo>
                  <a:lnTo>
                    <a:pt x="35775" y="141103"/>
                  </a:lnTo>
                  <a:lnTo>
                    <a:pt x="16916" y="141274"/>
                  </a:lnTo>
                  <a:lnTo>
                    <a:pt x="457" y="141274"/>
                  </a:lnTo>
                  <a:lnTo>
                    <a:pt x="457" y="131673"/>
                  </a:lnTo>
                  <a:lnTo>
                    <a:pt x="457" y="125272"/>
                  </a:lnTo>
                  <a:lnTo>
                    <a:pt x="457" y="61722"/>
                  </a:lnTo>
                  <a:lnTo>
                    <a:pt x="74523" y="61722"/>
                  </a:lnTo>
                  <a:lnTo>
                    <a:pt x="74523" y="18745"/>
                  </a:lnTo>
                  <a:lnTo>
                    <a:pt x="0" y="18745"/>
                  </a:lnTo>
                  <a:lnTo>
                    <a:pt x="0" y="3200"/>
                  </a:lnTo>
                  <a:close/>
                </a:path>
                <a:path w="1189989" h="188595">
                  <a:moveTo>
                    <a:pt x="817778" y="2743"/>
                  </a:moveTo>
                  <a:lnTo>
                    <a:pt x="914018" y="2743"/>
                  </a:lnTo>
                  <a:lnTo>
                    <a:pt x="914018" y="18516"/>
                  </a:lnTo>
                  <a:lnTo>
                    <a:pt x="836752" y="18516"/>
                  </a:lnTo>
                  <a:lnTo>
                    <a:pt x="836752" y="60807"/>
                  </a:lnTo>
                  <a:lnTo>
                    <a:pt x="909447" y="60807"/>
                  </a:lnTo>
                  <a:lnTo>
                    <a:pt x="909447" y="76123"/>
                  </a:lnTo>
                  <a:lnTo>
                    <a:pt x="836752" y="76123"/>
                  </a:lnTo>
                  <a:lnTo>
                    <a:pt x="836752" y="125234"/>
                  </a:lnTo>
                  <a:lnTo>
                    <a:pt x="876578" y="124529"/>
                  </a:lnTo>
                  <a:lnTo>
                    <a:pt x="921841" y="120157"/>
                  </a:lnTo>
                  <a:lnTo>
                    <a:pt x="929563" y="118872"/>
                  </a:lnTo>
                  <a:lnTo>
                    <a:pt x="931392" y="134416"/>
                  </a:lnTo>
                  <a:lnTo>
                    <a:pt x="892923" y="139324"/>
                  </a:lnTo>
                  <a:lnTo>
                    <a:pt x="852439" y="140931"/>
                  </a:lnTo>
                  <a:lnTo>
                    <a:pt x="834009" y="141046"/>
                  </a:lnTo>
                  <a:lnTo>
                    <a:pt x="817778" y="141046"/>
                  </a:lnTo>
                  <a:lnTo>
                    <a:pt x="817778" y="130759"/>
                  </a:lnTo>
                  <a:lnTo>
                    <a:pt x="817778" y="125272"/>
                  </a:lnTo>
                  <a:lnTo>
                    <a:pt x="817778" y="2743"/>
                  </a:lnTo>
                  <a:close/>
                </a:path>
                <a:path w="1189989" h="188595">
                  <a:moveTo>
                    <a:pt x="256336" y="0"/>
                  </a:moveTo>
                  <a:lnTo>
                    <a:pt x="293941" y="19459"/>
                  </a:lnTo>
                  <a:lnTo>
                    <a:pt x="308264" y="61393"/>
                  </a:lnTo>
                  <a:lnTo>
                    <a:pt x="308686" y="72009"/>
                  </a:lnTo>
                  <a:lnTo>
                    <a:pt x="308264" y="82624"/>
                  </a:lnTo>
                  <a:lnTo>
                    <a:pt x="293941" y="124587"/>
                  </a:lnTo>
                  <a:lnTo>
                    <a:pt x="256336" y="144246"/>
                  </a:lnTo>
                  <a:lnTo>
                    <a:pt x="248893" y="143689"/>
                  </a:lnTo>
                  <a:lnTo>
                    <a:pt x="214195" y="117843"/>
                  </a:lnTo>
                  <a:lnTo>
                    <a:pt x="203758" y="72009"/>
                  </a:lnTo>
                  <a:lnTo>
                    <a:pt x="204180" y="61393"/>
                  </a:lnTo>
                  <a:lnTo>
                    <a:pt x="218532" y="19459"/>
                  </a:lnTo>
                  <a:lnTo>
                    <a:pt x="256336" y="0"/>
                  </a:lnTo>
                  <a:close/>
                </a:path>
              </a:pathLst>
            </a:custGeom>
            <a:ln w="3175">
              <a:solidFill>
                <a:srgbClr val="404040"/>
              </a:solidFill>
            </a:ln>
          </p:spPr>
          <p:txBody>
            <a:bodyPr wrap="square" lIns="0" tIns="0" rIns="0" bIns="0" rtlCol="0"/>
            <a:lstStyle/>
            <a:p>
              <a:endParaRPr/>
            </a:p>
          </p:txBody>
        </p:sp>
        <p:pic>
          <p:nvPicPr>
            <p:cNvPr id="32" name="object 32"/>
            <p:cNvPicPr/>
            <p:nvPr/>
          </p:nvPicPr>
          <p:blipFill>
            <a:blip r:embed="rId9" cstate="print"/>
            <a:stretch>
              <a:fillRect/>
            </a:stretch>
          </p:blipFill>
          <p:spPr>
            <a:xfrm>
              <a:off x="5681243" y="8646262"/>
              <a:ext cx="173355" cy="108432"/>
            </a:xfrm>
            <a:prstGeom prst="rect">
              <a:avLst/>
            </a:prstGeom>
          </p:spPr>
        </p:pic>
        <p:sp>
          <p:nvSpPr>
            <p:cNvPr id="33" name="object 33"/>
            <p:cNvSpPr/>
            <p:nvPr/>
          </p:nvSpPr>
          <p:spPr>
            <a:xfrm>
              <a:off x="5202478" y="8633612"/>
              <a:ext cx="1050925" cy="207645"/>
            </a:xfrm>
            <a:custGeom>
              <a:avLst/>
              <a:gdLst/>
              <a:ahLst/>
              <a:cxnLst/>
              <a:rect l="l" t="t" r="r" b="b"/>
              <a:pathLst>
                <a:path w="1050925" h="207645">
                  <a:moveTo>
                    <a:pt x="939012" y="7543"/>
                  </a:moveTo>
                  <a:lnTo>
                    <a:pt x="980846" y="22631"/>
                  </a:lnTo>
                  <a:lnTo>
                    <a:pt x="985418" y="29489"/>
                  </a:lnTo>
                  <a:lnTo>
                    <a:pt x="989990" y="36347"/>
                  </a:lnTo>
                  <a:lnTo>
                    <a:pt x="992276" y="44348"/>
                  </a:lnTo>
                  <a:lnTo>
                    <a:pt x="992276" y="53492"/>
                  </a:lnTo>
                  <a:lnTo>
                    <a:pt x="992276" y="62484"/>
                  </a:lnTo>
                  <a:lnTo>
                    <a:pt x="989990" y="70446"/>
                  </a:lnTo>
                  <a:lnTo>
                    <a:pt x="985418" y="77381"/>
                  </a:lnTo>
                  <a:lnTo>
                    <a:pt x="980846" y="84315"/>
                  </a:lnTo>
                  <a:lnTo>
                    <a:pt x="939012" y="99212"/>
                  </a:lnTo>
                  <a:lnTo>
                    <a:pt x="931554" y="98855"/>
                  </a:lnTo>
                  <a:lnTo>
                    <a:pt x="892492" y="77381"/>
                  </a:lnTo>
                  <a:lnTo>
                    <a:pt x="885520" y="62484"/>
                  </a:lnTo>
                  <a:lnTo>
                    <a:pt x="885520" y="53492"/>
                  </a:lnTo>
                  <a:lnTo>
                    <a:pt x="885520" y="44348"/>
                  </a:lnTo>
                  <a:lnTo>
                    <a:pt x="911580" y="13373"/>
                  </a:lnTo>
                  <a:lnTo>
                    <a:pt x="931554" y="7908"/>
                  </a:lnTo>
                  <a:lnTo>
                    <a:pt x="939012" y="7543"/>
                  </a:lnTo>
                  <a:close/>
                </a:path>
                <a:path w="1050925" h="207645">
                  <a:moveTo>
                    <a:pt x="1031366" y="0"/>
                  </a:moveTo>
                  <a:lnTo>
                    <a:pt x="1050340" y="0"/>
                  </a:lnTo>
                  <a:lnTo>
                    <a:pt x="1050340" y="105841"/>
                  </a:lnTo>
                  <a:lnTo>
                    <a:pt x="1031366" y="105841"/>
                  </a:lnTo>
                  <a:lnTo>
                    <a:pt x="1031366" y="0"/>
                  </a:lnTo>
                  <a:close/>
                </a:path>
                <a:path w="1050925" h="207645">
                  <a:moveTo>
                    <a:pt x="816635" y="0"/>
                  </a:moveTo>
                  <a:lnTo>
                    <a:pt x="835609" y="0"/>
                  </a:lnTo>
                  <a:lnTo>
                    <a:pt x="835609" y="82981"/>
                  </a:lnTo>
                  <a:lnTo>
                    <a:pt x="869441" y="82981"/>
                  </a:lnTo>
                  <a:lnTo>
                    <a:pt x="869441" y="98983"/>
                  </a:lnTo>
                  <a:lnTo>
                    <a:pt x="835609" y="98983"/>
                  </a:lnTo>
                  <a:lnTo>
                    <a:pt x="835609" y="206883"/>
                  </a:lnTo>
                  <a:lnTo>
                    <a:pt x="816635" y="206883"/>
                  </a:lnTo>
                  <a:lnTo>
                    <a:pt x="816635" y="0"/>
                  </a:lnTo>
                  <a:close/>
                </a:path>
                <a:path w="1050925" h="207645">
                  <a:moveTo>
                    <a:pt x="214274" y="0"/>
                  </a:moveTo>
                  <a:lnTo>
                    <a:pt x="233248" y="0"/>
                  </a:lnTo>
                  <a:lnTo>
                    <a:pt x="233248" y="207111"/>
                  </a:lnTo>
                  <a:lnTo>
                    <a:pt x="214274" y="207111"/>
                  </a:lnTo>
                  <a:lnTo>
                    <a:pt x="214274" y="0"/>
                  </a:lnTo>
                  <a:close/>
                </a:path>
                <a:path w="1050925" h="207645">
                  <a:moveTo>
                    <a:pt x="0" y="0"/>
                  </a:moveTo>
                  <a:lnTo>
                    <a:pt x="18745" y="0"/>
                  </a:lnTo>
                  <a:lnTo>
                    <a:pt x="18745" y="82067"/>
                  </a:lnTo>
                  <a:lnTo>
                    <a:pt x="52577" y="82067"/>
                  </a:lnTo>
                  <a:lnTo>
                    <a:pt x="52577" y="98069"/>
                  </a:lnTo>
                  <a:lnTo>
                    <a:pt x="18745" y="98069"/>
                  </a:lnTo>
                  <a:lnTo>
                    <a:pt x="18745" y="207111"/>
                  </a:lnTo>
                  <a:lnTo>
                    <a:pt x="0" y="207111"/>
                  </a:lnTo>
                  <a:lnTo>
                    <a:pt x="0" y="0"/>
                  </a:lnTo>
                  <a:close/>
                </a:path>
              </a:pathLst>
            </a:custGeom>
            <a:ln w="3175">
              <a:solidFill>
                <a:srgbClr val="404040"/>
              </a:solidFill>
            </a:ln>
          </p:spPr>
          <p:txBody>
            <a:bodyPr wrap="square" lIns="0" tIns="0" rIns="0" bIns="0" rtlCol="0"/>
            <a:lstStyle/>
            <a:p>
              <a:endParaRPr/>
            </a:p>
          </p:txBody>
        </p:sp>
      </p:grpSp>
      <p:grpSp>
        <p:nvGrpSpPr>
          <p:cNvPr id="34" name="object 34"/>
          <p:cNvGrpSpPr/>
          <p:nvPr/>
        </p:nvGrpSpPr>
        <p:grpSpPr>
          <a:xfrm>
            <a:off x="1952625" y="8958262"/>
            <a:ext cx="1165225" cy="317500"/>
            <a:chOff x="1952625" y="8958262"/>
            <a:chExt cx="1165225" cy="317500"/>
          </a:xfrm>
        </p:grpSpPr>
        <p:sp>
          <p:nvSpPr>
            <p:cNvPr id="35" name="object 35"/>
            <p:cNvSpPr/>
            <p:nvPr/>
          </p:nvSpPr>
          <p:spPr>
            <a:xfrm>
              <a:off x="1952625" y="8958262"/>
              <a:ext cx="1165225" cy="317500"/>
            </a:xfrm>
            <a:custGeom>
              <a:avLst/>
              <a:gdLst/>
              <a:ahLst/>
              <a:cxnLst/>
              <a:rect l="l" t="t" r="r" b="b"/>
              <a:pathLst>
                <a:path w="1165225" h="317500">
                  <a:moveTo>
                    <a:pt x="1165225" y="0"/>
                  </a:moveTo>
                  <a:lnTo>
                    <a:pt x="0" y="0"/>
                  </a:lnTo>
                  <a:lnTo>
                    <a:pt x="0" y="317271"/>
                  </a:lnTo>
                  <a:lnTo>
                    <a:pt x="1165225" y="317271"/>
                  </a:lnTo>
                  <a:lnTo>
                    <a:pt x="1165225" y="0"/>
                  </a:lnTo>
                  <a:close/>
                </a:path>
              </a:pathLst>
            </a:custGeom>
            <a:solidFill>
              <a:srgbClr val="FDD7C4"/>
            </a:solidFill>
          </p:spPr>
          <p:txBody>
            <a:bodyPr wrap="square" lIns="0" tIns="0" rIns="0" bIns="0" rtlCol="0"/>
            <a:lstStyle/>
            <a:p>
              <a:endParaRPr/>
            </a:p>
          </p:txBody>
        </p:sp>
        <p:pic>
          <p:nvPicPr>
            <p:cNvPr id="36" name="object 36"/>
            <p:cNvPicPr/>
            <p:nvPr/>
          </p:nvPicPr>
          <p:blipFill>
            <a:blip r:embed="rId10" cstate="print"/>
            <a:stretch>
              <a:fillRect/>
            </a:stretch>
          </p:blipFill>
          <p:spPr>
            <a:xfrm>
              <a:off x="1960245" y="9039221"/>
              <a:ext cx="113233" cy="169011"/>
            </a:xfrm>
            <a:prstGeom prst="rect">
              <a:avLst/>
            </a:prstGeom>
          </p:spPr>
        </p:pic>
        <p:sp>
          <p:nvSpPr>
            <p:cNvPr id="37" name="object 37"/>
            <p:cNvSpPr/>
            <p:nvPr/>
          </p:nvSpPr>
          <p:spPr>
            <a:xfrm>
              <a:off x="2084451" y="9017656"/>
              <a:ext cx="988060" cy="207010"/>
            </a:xfrm>
            <a:custGeom>
              <a:avLst/>
              <a:gdLst/>
              <a:ahLst/>
              <a:cxnLst/>
              <a:rect l="l" t="t" r="r" b="b"/>
              <a:pathLst>
                <a:path w="988060" h="207009">
                  <a:moveTo>
                    <a:pt x="705916" y="130759"/>
                  </a:moveTo>
                  <a:lnTo>
                    <a:pt x="664233" y="136288"/>
                  </a:lnTo>
                  <a:lnTo>
                    <a:pt x="635050" y="168478"/>
                  </a:lnTo>
                  <a:lnTo>
                    <a:pt x="636229" y="176893"/>
                  </a:lnTo>
                  <a:lnTo>
                    <a:pt x="676341" y="203511"/>
                  </a:lnTo>
                  <a:lnTo>
                    <a:pt x="705916" y="205968"/>
                  </a:lnTo>
                  <a:lnTo>
                    <a:pt x="721590" y="205354"/>
                  </a:lnTo>
                  <a:lnTo>
                    <a:pt x="735463" y="203511"/>
                  </a:lnTo>
                  <a:lnTo>
                    <a:pt x="747536" y="200439"/>
                  </a:lnTo>
                  <a:lnTo>
                    <a:pt x="757809" y="196138"/>
                  </a:lnTo>
                  <a:lnTo>
                    <a:pt x="765425" y="191109"/>
                  </a:lnTo>
                  <a:lnTo>
                    <a:pt x="705688" y="191109"/>
                  </a:lnTo>
                  <a:lnTo>
                    <a:pt x="697965" y="190945"/>
                  </a:lnTo>
                  <a:lnTo>
                    <a:pt x="656310" y="177279"/>
                  </a:lnTo>
                  <a:lnTo>
                    <a:pt x="654253" y="173202"/>
                  </a:lnTo>
                  <a:lnTo>
                    <a:pt x="654253" y="163601"/>
                  </a:lnTo>
                  <a:lnTo>
                    <a:pt x="690800" y="146504"/>
                  </a:lnTo>
                  <a:lnTo>
                    <a:pt x="705688" y="145846"/>
                  </a:lnTo>
                  <a:lnTo>
                    <a:pt x="765751" y="145846"/>
                  </a:lnTo>
                  <a:lnTo>
                    <a:pt x="757809" y="140589"/>
                  </a:lnTo>
                  <a:lnTo>
                    <a:pt x="747536" y="136288"/>
                  </a:lnTo>
                  <a:lnTo>
                    <a:pt x="735463" y="133216"/>
                  </a:lnTo>
                  <a:lnTo>
                    <a:pt x="721590" y="131373"/>
                  </a:lnTo>
                  <a:lnTo>
                    <a:pt x="705916" y="130759"/>
                  </a:lnTo>
                  <a:close/>
                </a:path>
                <a:path w="988060" h="207009">
                  <a:moveTo>
                    <a:pt x="765751" y="145846"/>
                  </a:moveTo>
                  <a:lnTo>
                    <a:pt x="705688" y="145846"/>
                  </a:lnTo>
                  <a:lnTo>
                    <a:pt x="713716" y="146018"/>
                  </a:lnTo>
                  <a:lnTo>
                    <a:pt x="720918" y="146504"/>
                  </a:lnTo>
                  <a:lnTo>
                    <a:pt x="757580" y="163601"/>
                  </a:lnTo>
                  <a:lnTo>
                    <a:pt x="757580" y="173202"/>
                  </a:lnTo>
                  <a:lnTo>
                    <a:pt x="720918" y="190452"/>
                  </a:lnTo>
                  <a:lnTo>
                    <a:pt x="705688" y="191109"/>
                  </a:lnTo>
                  <a:lnTo>
                    <a:pt x="765425" y="191109"/>
                  </a:lnTo>
                  <a:lnTo>
                    <a:pt x="766010" y="190723"/>
                  </a:lnTo>
                  <a:lnTo>
                    <a:pt x="771867" y="184308"/>
                  </a:lnTo>
                  <a:lnTo>
                    <a:pt x="775382" y="176893"/>
                  </a:lnTo>
                  <a:lnTo>
                    <a:pt x="776554" y="168478"/>
                  </a:lnTo>
                  <a:lnTo>
                    <a:pt x="775382" y="159962"/>
                  </a:lnTo>
                  <a:lnTo>
                    <a:pt x="771867" y="152476"/>
                  </a:lnTo>
                  <a:lnTo>
                    <a:pt x="765999" y="146011"/>
                  </a:lnTo>
                  <a:lnTo>
                    <a:pt x="765751" y="145846"/>
                  </a:lnTo>
                  <a:close/>
                </a:path>
                <a:path w="988060" h="207009">
                  <a:moveTo>
                    <a:pt x="918819" y="128473"/>
                  </a:moveTo>
                  <a:lnTo>
                    <a:pt x="878464" y="134259"/>
                  </a:lnTo>
                  <a:lnTo>
                    <a:pt x="850011" y="167563"/>
                  </a:lnTo>
                  <a:lnTo>
                    <a:pt x="851161" y="176207"/>
                  </a:lnTo>
                  <a:lnTo>
                    <a:pt x="890216" y="203854"/>
                  </a:lnTo>
                  <a:lnTo>
                    <a:pt x="918819" y="206425"/>
                  </a:lnTo>
                  <a:lnTo>
                    <a:pt x="933971" y="205782"/>
                  </a:lnTo>
                  <a:lnTo>
                    <a:pt x="947423" y="203854"/>
                  </a:lnTo>
                  <a:lnTo>
                    <a:pt x="959174" y="200639"/>
                  </a:lnTo>
                  <a:lnTo>
                    <a:pt x="969225" y="196138"/>
                  </a:lnTo>
                  <a:lnTo>
                    <a:pt x="976074" y="191338"/>
                  </a:lnTo>
                  <a:lnTo>
                    <a:pt x="918819" y="191338"/>
                  </a:lnTo>
                  <a:lnTo>
                    <a:pt x="911318" y="191159"/>
                  </a:lnTo>
                  <a:lnTo>
                    <a:pt x="870775" y="176669"/>
                  </a:lnTo>
                  <a:lnTo>
                    <a:pt x="868756" y="172440"/>
                  </a:lnTo>
                  <a:lnTo>
                    <a:pt x="868756" y="162534"/>
                  </a:lnTo>
                  <a:lnTo>
                    <a:pt x="904360" y="144275"/>
                  </a:lnTo>
                  <a:lnTo>
                    <a:pt x="918819" y="143560"/>
                  </a:lnTo>
                  <a:lnTo>
                    <a:pt x="976057" y="143560"/>
                  </a:lnTo>
                  <a:lnTo>
                    <a:pt x="969225" y="138760"/>
                  </a:lnTo>
                  <a:lnTo>
                    <a:pt x="959174" y="134259"/>
                  </a:lnTo>
                  <a:lnTo>
                    <a:pt x="947423" y="131044"/>
                  </a:lnTo>
                  <a:lnTo>
                    <a:pt x="933971" y="129116"/>
                  </a:lnTo>
                  <a:lnTo>
                    <a:pt x="918819" y="128473"/>
                  </a:lnTo>
                  <a:close/>
                </a:path>
                <a:path w="988060" h="207009">
                  <a:moveTo>
                    <a:pt x="976057" y="143560"/>
                  </a:moveTo>
                  <a:lnTo>
                    <a:pt x="918819" y="143560"/>
                  </a:lnTo>
                  <a:lnTo>
                    <a:pt x="926413" y="143739"/>
                  </a:lnTo>
                  <a:lnTo>
                    <a:pt x="933421" y="144275"/>
                  </a:lnTo>
                  <a:lnTo>
                    <a:pt x="968883" y="162534"/>
                  </a:lnTo>
                  <a:lnTo>
                    <a:pt x="968883" y="172440"/>
                  </a:lnTo>
                  <a:lnTo>
                    <a:pt x="933421" y="190623"/>
                  </a:lnTo>
                  <a:lnTo>
                    <a:pt x="918819" y="191338"/>
                  </a:lnTo>
                  <a:lnTo>
                    <a:pt x="976074" y="191338"/>
                  </a:lnTo>
                  <a:lnTo>
                    <a:pt x="977276" y="190495"/>
                  </a:lnTo>
                  <a:lnTo>
                    <a:pt x="983036" y="183832"/>
                  </a:lnTo>
                  <a:lnTo>
                    <a:pt x="986478" y="176207"/>
                  </a:lnTo>
                  <a:lnTo>
                    <a:pt x="987628" y="167563"/>
                  </a:lnTo>
                  <a:lnTo>
                    <a:pt x="986478" y="158819"/>
                  </a:lnTo>
                  <a:lnTo>
                    <a:pt x="983027" y="151104"/>
                  </a:lnTo>
                  <a:lnTo>
                    <a:pt x="977276" y="144418"/>
                  </a:lnTo>
                  <a:lnTo>
                    <a:pt x="976057" y="143560"/>
                  </a:lnTo>
                  <a:close/>
                </a:path>
                <a:path w="988060" h="207009">
                  <a:moveTo>
                    <a:pt x="367893" y="139446"/>
                  </a:moveTo>
                  <a:lnTo>
                    <a:pt x="225018" y="139446"/>
                  </a:lnTo>
                  <a:lnTo>
                    <a:pt x="225018" y="154533"/>
                  </a:lnTo>
                  <a:lnTo>
                    <a:pt x="348919" y="154533"/>
                  </a:lnTo>
                  <a:lnTo>
                    <a:pt x="348919" y="206883"/>
                  </a:lnTo>
                  <a:lnTo>
                    <a:pt x="367893" y="206883"/>
                  </a:lnTo>
                  <a:lnTo>
                    <a:pt x="367893" y="139446"/>
                  </a:lnTo>
                  <a:close/>
                </a:path>
                <a:path w="988060" h="207009">
                  <a:moveTo>
                    <a:pt x="799642" y="96926"/>
                  </a:moveTo>
                  <a:lnTo>
                    <a:pt x="612648" y="96926"/>
                  </a:lnTo>
                  <a:lnTo>
                    <a:pt x="612648" y="112471"/>
                  </a:lnTo>
                  <a:lnTo>
                    <a:pt x="799642" y="112471"/>
                  </a:lnTo>
                  <a:lnTo>
                    <a:pt x="799642" y="96926"/>
                  </a:lnTo>
                  <a:close/>
                </a:path>
                <a:path w="988060" h="207009">
                  <a:moveTo>
                    <a:pt x="391439" y="103784"/>
                  </a:moveTo>
                  <a:lnTo>
                    <a:pt x="204216" y="103784"/>
                  </a:lnTo>
                  <a:lnTo>
                    <a:pt x="204216" y="119329"/>
                  </a:lnTo>
                  <a:lnTo>
                    <a:pt x="391439" y="119329"/>
                  </a:lnTo>
                  <a:lnTo>
                    <a:pt x="391439" y="103784"/>
                  </a:lnTo>
                  <a:close/>
                </a:path>
                <a:path w="988060" h="207009">
                  <a:moveTo>
                    <a:pt x="306857" y="72237"/>
                  </a:moveTo>
                  <a:lnTo>
                    <a:pt x="288112" y="72237"/>
                  </a:lnTo>
                  <a:lnTo>
                    <a:pt x="288112" y="103784"/>
                  </a:lnTo>
                  <a:lnTo>
                    <a:pt x="306857" y="103784"/>
                  </a:lnTo>
                  <a:lnTo>
                    <a:pt x="306857" y="72237"/>
                  </a:lnTo>
                  <a:close/>
                </a:path>
                <a:path w="988060" h="207009">
                  <a:moveTo>
                    <a:pt x="307086" y="3200"/>
                  </a:moveTo>
                  <a:lnTo>
                    <a:pt x="287883" y="3200"/>
                  </a:lnTo>
                  <a:lnTo>
                    <a:pt x="287883" y="18059"/>
                  </a:lnTo>
                  <a:lnTo>
                    <a:pt x="286550" y="23317"/>
                  </a:lnTo>
                  <a:lnTo>
                    <a:pt x="250698" y="57721"/>
                  </a:lnTo>
                  <a:lnTo>
                    <a:pt x="215417" y="68122"/>
                  </a:lnTo>
                  <a:lnTo>
                    <a:pt x="222504" y="83210"/>
                  </a:lnTo>
                  <a:lnTo>
                    <a:pt x="262571" y="70104"/>
                  </a:lnTo>
                  <a:lnTo>
                    <a:pt x="292532" y="45770"/>
                  </a:lnTo>
                  <a:lnTo>
                    <a:pt x="297472" y="37528"/>
                  </a:lnTo>
                  <a:lnTo>
                    <a:pt x="316804" y="37528"/>
                  </a:lnTo>
                  <a:lnTo>
                    <a:pt x="313563" y="33375"/>
                  </a:lnTo>
                  <a:lnTo>
                    <a:pt x="308381" y="23317"/>
                  </a:lnTo>
                  <a:lnTo>
                    <a:pt x="307086" y="18059"/>
                  </a:lnTo>
                  <a:lnTo>
                    <a:pt x="307086" y="3200"/>
                  </a:lnTo>
                  <a:close/>
                </a:path>
                <a:path w="988060" h="207009">
                  <a:moveTo>
                    <a:pt x="316804" y="37528"/>
                  </a:moveTo>
                  <a:lnTo>
                    <a:pt x="297472" y="37528"/>
                  </a:lnTo>
                  <a:lnTo>
                    <a:pt x="300431" y="42799"/>
                  </a:lnTo>
                  <a:lnTo>
                    <a:pt x="332728" y="70142"/>
                  </a:lnTo>
                  <a:lnTo>
                    <a:pt x="372237" y="83210"/>
                  </a:lnTo>
                  <a:lnTo>
                    <a:pt x="379552" y="68122"/>
                  </a:lnTo>
                  <a:lnTo>
                    <a:pt x="372237" y="67056"/>
                  </a:lnTo>
                  <a:lnTo>
                    <a:pt x="365036" y="65341"/>
                  </a:lnTo>
                  <a:lnTo>
                    <a:pt x="326669" y="46748"/>
                  </a:lnTo>
                  <a:lnTo>
                    <a:pt x="317220" y="38061"/>
                  </a:lnTo>
                  <a:lnTo>
                    <a:pt x="316804" y="37528"/>
                  </a:lnTo>
                  <a:close/>
                </a:path>
                <a:path w="988060" h="207009">
                  <a:moveTo>
                    <a:pt x="514045" y="22174"/>
                  </a:moveTo>
                  <a:lnTo>
                    <a:pt x="419176" y="22174"/>
                  </a:lnTo>
                  <a:lnTo>
                    <a:pt x="419176" y="37947"/>
                  </a:lnTo>
                  <a:lnTo>
                    <a:pt x="494969" y="37947"/>
                  </a:lnTo>
                  <a:lnTo>
                    <a:pt x="494931" y="38620"/>
                  </a:lnTo>
                  <a:lnTo>
                    <a:pt x="486041" y="76238"/>
                  </a:lnTo>
                  <a:lnTo>
                    <a:pt x="466410" y="109285"/>
                  </a:lnTo>
                  <a:lnTo>
                    <a:pt x="435949" y="137302"/>
                  </a:lnTo>
                  <a:lnTo>
                    <a:pt x="409575" y="152933"/>
                  </a:lnTo>
                  <a:lnTo>
                    <a:pt x="420090" y="167563"/>
                  </a:lnTo>
                  <a:lnTo>
                    <a:pt x="463167" y="139124"/>
                  </a:lnTo>
                  <a:lnTo>
                    <a:pt x="492099" y="104355"/>
                  </a:lnTo>
                  <a:lnTo>
                    <a:pt x="508644" y="64929"/>
                  </a:lnTo>
                  <a:lnTo>
                    <a:pt x="513445" y="36754"/>
                  </a:lnTo>
                  <a:lnTo>
                    <a:pt x="514045" y="22174"/>
                  </a:lnTo>
                  <a:close/>
                </a:path>
                <a:path w="988060" h="207009">
                  <a:moveTo>
                    <a:pt x="73837" y="37033"/>
                  </a:moveTo>
                  <a:lnTo>
                    <a:pt x="54635" y="37033"/>
                  </a:lnTo>
                  <a:lnTo>
                    <a:pt x="54635" y="63093"/>
                  </a:lnTo>
                  <a:lnTo>
                    <a:pt x="54371" y="69837"/>
                  </a:lnTo>
                  <a:lnTo>
                    <a:pt x="42198" y="109527"/>
                  </a:lnTo>
                  <a:lnTo>
                    <a:pt x="16094" y="141603"/>
                  </a:lnTo>
                  <a:lnTo>
                    <a:pt x="0" y="152019"/>
                  </a:lnTo>
                  <a:lnTo>
                    <a:pt x="10972" y="167106"/>
                  </a:lnTo>
                  <a:lnTo>
                    <a:pt x="44148" y="138617"/>
                  </a:lnTo>
                  <a:lnTo>
                    <a:pt x="64554" y="98437"/>
                  </a:lnTo>
                  <a:lnTo>
                    <a:pt x="81757" y="98437"/>
                  </a:lnTo>
                  <a:lnTo>
                    <a:pt x="73837" y="63093"/>
                  </a:lnTo>
                  <a:lnTo>
                    <a:pt x="73837" y="37033"/>
                  </a:lnTo>
                  <a:close/>
                </a:path>
                <a:path w="988060" h="207009">
                  <a:moveTo>
                    <a:pt x="81757" y="98437"/>
                  </a:moveTo>
                  <a:lnTo>
                    <a:pt x="64554" y="98437"/>
                  </a:lnTo>
                  <a:lnTo>
                    <a:pt x="68554" y="109207"/>
                  </a:lnTo>
                  <a:lnTo>
                    <a:pt x="94869" y="146075"/>
                  </a:lnTo>
                  <a:lnTo>
                    <a:pt x="118414" y="162077"/>
                  </a:lnTo>
                  <a:lnTo>
                    <a:pt x="128930" y="146989"/>
                  </a:lnTo>
                  <a:lnTo>
                    <a:pt x="121310" y="143637"/>
                  </a:lnTo>
                  <a:lnTo>
                    <a:pt x="114185" y="139065"/>
                  </a:lnTo>
                  <a:lnTo>
                    <a:pt x="86339" y="107513"/>
                  </a:lnTo>
                  <a:lnTo>
                    <a:pt x="83153" y="101555"/>
                  </a:lnTo>
                  <a:lnTo>
                    <a:pt x="81757" y="98437"/>
                  </a:lnTo>
                  <a:close/>
                </a:path>
                <a:path w="988060" h="207009">
                  <a:moveTo>
                    <a:pt x="122072" y="21259"/>
                  </a:moveTo>
                  <a:lnTo>
                    <a:pt x="6629" y="21259"/>
                  </a:lnTo>
                  <a:lnTo>
                    <a:pt x="6629" y="37033"/>
                  </a:lnTo>
                  <a:lnTo>
                    <a:pt x="122072" y="37033"/>
                  </a:lnTo>
                  <a:lnTo>
                    <a:pt x="122072" y="21259"/>
                  </a:lnTo>
                  <a:close/>
                </a:path>
                <a:path w="988060" h="207009">
                  <a:moveTo>
                    <a:pt x="986942" y="0"/>
                  </a:moveTo>
                  <a:lnTo>
                    <a:pt x="967968" y="0"/>
                  </a:lnTo>
                  <a:lnTo>
                    <a:pt x="967968" y="43662"/>
                  </a:lnTo>
                  <a:lnTo>
                    <a:pt x="922934" y="43662"/>
                  </a:lnTo>
                  <a:lnTo>
                    <a:pt x="922934" y="59436"/>
                  </a:lnTo>
                  <a:lnTo>
                    <a:pt x="967968" y="59436"/>
                  </a:lnTo>
                  <a:lnTo>
                    <a:pt x="967968" y="122301"/>
                  </a:lnTo>
                  <a:lnTo>
                    <a:pt x="986942" y="122301"/>
                  </a:lnTo>
                  <a:lnTo>
                    <a:pt x="986942" y="0"/>
                  </a:lnTo>
                  <a:close/>
                </a:path>
                <a:path w="988060" h="207009">
                  <a:moveTo>
                    <a:pt x="887730" y="11658"/>
                  </a:moveTo>
                  <a:lnTo>
                    <a:pt x="868984" y="11658"/>
                  </a:lnTo>
                  <a:lnTo>
                    <a:pt x="868984" y="32918"/>
                  </a:lnTo>
                  <a:lnTo>
                    <a:pt x="868577" y="40697"/>
                  </a:lnTo>
                  <a:lnTo>
                    <a:pt x="849753" y="81895"/>
                  </a:lnTo>
                  <a:lnTo>
                    <a:pt x="816635" y="103555"/>
                  </a:lnTo>
                  <a:lnTo>
                    <a:pt x="826693" y="118872"/>
                  </a:lnTo>
                  <a:lnTo>
                    <a:pt x="863541" y="92947"/>
                  </a:lnTo>
                  <a:lnTo>
                    <a:pt x="878954" y="66116"/>
                  </a:lnTo>
                  <a:lnTo>
                    <a:pt x="897583" y="66116"/>
                  </a:lnTo>
                  <a:lnTo>
                    <a:pt x="887768" y="32918"/>
                  </a:lnTo>
                  <a:lnTo>
                    <a:pt x="887730" y="11658"/>
                  </a:lnTo>
                  <a:close/>
                </a:path>
                <a:path w="988060" h="207009">
                  <a:moveTo>
                    <a:pt x="897583" y="66116"/>
                  </a:moveTo>
                  <a:lnTo>
                    <a:pt x="878954" y="66116"/>
                  </a:lnTo>
                  <a:lnTo>
                    <a:pt x="879271" y="66979"/>
                  </a:lnTo>
                  <a:lnTo>
                    <a:pt x="905246" y="100141"/>
                  </a:lnTo>
                  <a:lnTo>
                    <a:pt x="927963" y="112699"/>
                  </a:lnTo>
                  <a:lnTo>
                    <a:pt x="938250" y="97840"/>
                  </a:lnTo>
                  <a:lnTo>
                    <a:pt x="930942" y="95019"/>
                  </a:lnTo>
                  <a:lnTo>
                    <a:pt x="924105" y="91582"/>
                  </a:lnTo>
                  <a:lnTo>
                    <a:pt x="917740" y="87532"/>
                  </a:lnTo>
                  <a:lnTo>
                    <a:pt x="911847" y="82867"/>
                  </a:lnTo>
                  <a:lnTo>
                    <a:pt x="906496" y="77702"/>
                  </a:lnTo>
                  <a:lnTo>
                    <a:pt x="901760" y="72151"/>
                  </a:lnTo>
                  <a:lnTo>
                    <a:pt x="897583" y="66116"/>
                  </a:lnTo>
                  <a:close/>
                </a:path>
                <a:path w="988060" h="207009">
                  <a:moveTo>
                    <a:pt x="656767" y="4114"/>
                  </a:moveTo>
                  <a:lnTo>
                    <a:pt x="638022" y="4114"/>
                  </a:lnTo>
                  <a:lnTo>
                    <a:pt x="638022" y="72923"/>
                  </a:lnTo>
                  <a:lnTo>
                    <a:pt x="778154" y="72923"/>
                  </a:lnTo>
                  <a:lnTo>
                    <a:pt x="778154" y="57378"/>
                  </a:lnTo>
                  <a:lnTo>
                    <a:pt x="656767" y="57378"/>
                  </a:lnTo>
                  <a:lnTo>
                    <a:pt x="656767" y="4114"/>
                  </a:lnTo>
                  <a:close/>
                </a:path>
                <a:path w="988060" h="207009">
                  <a:moveTo>
                    <a:pt x="567309" y="0"/>
                  </a:moveTo>
                  <a:lnTo>
                    <a:pt x="548335" y="0"/>
                  </a:lnTo>
                  <a:lnTo>
                    <a:pt x="548335" y="206654"/>
                  </a:lnTo>
                  <a:lnTo>
                    <a:pt x="567309" y="206654"/>
                  </a:lnTo>
                  <a:lnTo>
                    <a:pt x="567309" y="99669"/>
                  </a:lnTo>
                  <a:lnTo>
                    <a:pt x="600227" y="99669"/>
                  </a:lnTo>
                  <a:lnTo>
                    <a:pt x="600227" y="83896"/>
                  </a:lnTo>
                  <a:lnTo>
                    <a:pt x="567309" y="83896"/>
                  </a:lnTo>
                  <a:lnTo>
                    <a:pt x="567309" y="0"/>
                  </a:lnTo>
                  <a:close/>
                </a:path>
                <a:path w="988060" h="207009">
                  <a:moveTo>
                    <a:pt x="169164" y="0"/>
                  </a:moveTo>
                  <a:lnTo>
                    <a:pt x="150190" y="0"/>
                  </a:lnTo>
                  <a:lnTo>
                    <a:pt x="150190" y="206883"/>
                  </a:lnTo>
                  <a:lnTo>
                    <a:pt x="169164" y="206883"/>
                  </a:lnTo>
                  <a:lnTo>
                    <a:pt x="169164" y="0"/>
                  </a:lnTo>
                  <a:close/>
                </a:path>
              </a:pathLst>
            </a:custGeom>
            <a:solidFill>
              <a:srgbClr val="252525"/>
            </a:solidFill>
          </p:spPr>
          <p:txBody>
            <a:bodyPr wrap="square" lIns="0" tIns="0" rIns="0" bIns="0" rtlCol="0"/>
            <a:lstStyle/>
            <a:p>
              <a:endParaRPr/>
            </a:p>
          </p:txBody>
        </p:sp>
        <p:sp>
          <p:nvSpPr>
            <p:cNvPr id="38" name="object 38"/>
            <p:cNvSpPr/>
            <p:nvPr/>
          </p:nvSpPr>
          <p:spPr>
            <a:xfrm>
              <a:off x="2084451" y="9017656"/>
              <a:ext cx="988060" cy="207010"/>
            </a:xfrm>
            <a:custGeom>
              <a:avLst/>
              <a:gdLst/>
              <a:ahLst/>
              <a:cxnLst/>
              <a:rect l="l" t="t" r="r" b="b"/>
              <a:pathLst>
                <a:path w="988060" h="207009">
                  <a:moveTo>
                    <a:pt x="705688" y="145846"/>
                  </a:moveTo>
                  <a:lnTo>
                    <a:pt x="664540" y="152781"/>
                  </a:lnTo>
                  <a:lnTo>
                    <a:pt x="660425" y="156133"/>
                  </a:lnTo>
                  <a:lnTo>
                    <a:pt x="656310" y="159486"/>
                  </a:lnTo>
                  <a:lnTo>
                    <a:pt x="654253" y="163601"/>
                  </a:lnTo>
                  <a:lnTo>
                    <a:pt x="654253" y="168478"/>
                  </a:lnTo>
                  <a:lnTo>
                    <a:pt x="654253" y="173202"/>
                  </a:lnTo>
                  <a:lnTo>
                    <a:pt x="690800" y="190452"/>
                  </a:lnTo>
                  <a:lnTo>
                    <a:pt x="705688" y="191109"/>
                  </a:lnTo>
                  <a:lnTo>
                    <a:pt x="713610" y="190945"/>
                  </a:lnTo>
                  <a:lnTo>
                    <a:pt x="751408" y="180708"/>
                  </a:lnTo>
                  <a:lnTo>
                    <a:pt x="757580" y="173202"/>
                  </a:lnTo>
                  <a:lnTo>
                    <a:pt x="757580" y="168478"/>
                  </a:lnTo>
                  <a:lnTo>
                    <a:pt x="757580" y="163601"/>
                  </a:lnTo>
                  <a:lnTo>
                    <a:pt x="720918" y="146504"/>
                  </a:lnTo>
                  <a:lnTo>
                    <a:pt x="713610" y="146011"/>
                  </a:lnTo>
                  <a:lnTo>
                    <a:pt x="705688" y="145846"/>
                  </a:lnTo>
                  <a:close/>
                </a:path>
                <a:path w="988060" h="207009">
                  <a:moveTo>
                    <a:pt x="918819" y="143560"/>
                  </a:moveTo>
                  <a:lnTo>
                    <a:pt x="878852" y="151066"/>
                  </a:lnTo>
                  <a:lnTo>
                    <a:pt x="874814" y="154647"/>
                  </a:lnTo>
                  <a:lnTo>
                    <a:pt x="870775" y="158229"/>
                  </a:lnTo>
                  <a:lnTo>
                    <a:pt x="868756" y="162534"/>
                  </a:lnTo>
                  <a:lnTo>
                    <a:pt x="868756" y="167563"/>
                  </a:lnTo>
                  <a:lnTo>
                    <a:pt x="868756" y="172440"/>
                  </a:lnTo>
                  <a:lnTo>
                    <a:pt x="870775" y="176669"/>
                  </a:lnTo>
                  <a:lnTo>
                    <a:pt x="874814" y="180251"/>
                  </a:lnTo>
                  <a:lnTo>
                    <a:pt x="878852" y="183832"/>
                  </a:lnTo>
                  <a:lnTo>
                    <a:pt x="918819" y="191338"/>
                  </a:lnTo>
                  <a:lnTo>
                    <a:pt x="926413" y="191159"/>
                  </a:lnTo>
                  <a:lnTo>
                    <a:pt x="962825" y="180251"/>
                  </a:lnTo>
                  <a:lnTo>
                    <a:pt x="966863" y="176669"/>
                  </a:lnTo>
                  <a:lnTo>
                    <a:pt x="968883" y="172440"/>
                  </a:lnTo>
                  <a:lnTo>
                    <a:pt x="968883" y="167563"/>
                  </a:lnTo>
                  <a:lnTo>
                    <a:pt x="968883" y="162534"/>
                  </a:lnTo>
                  <a:lnTo>
                    <a:pt x="966863" y="158229"/>
                  </a:lnTo>
                  <a:lnTo>
                    <a:pt x="962825" y="154647"/>
                  </a:lnTo>
                  <a:lnTo>
                    <a:pt x="958786" y="151066"/>
                  </a:lnTo>
                  <a:lnTo>
                    <a:pt x="926413" y="143739"/>
                  </a:lnTo>
                  <a:lnTo>
                    <a:pt x="918819" y="143560"/>
                  </a:lnTo>
                  <a:close/>
                </a:path>
                <a:path w="988060" h="207009">
                  <a:moveTo>
                    <a:pt x="225018" y="139446"/>
                  </a:moveTo>
                  <a:lnTo>
                    <a:pt x="367893" y="139446"/>
                  </a:lnTo>
                  <a:lnTo>
                    <a:pt x="367893" y="206883"/>
                  </a:lnTo>
                  <a:lnTo>
                    <a:pt x="348919" y="206883"/>
                  </a:lnTo>
                  <a:lnTo>
                    <a:pt x="348919" y="154533"/>
                  </a:lnTo>
                  <a:lnTo>
                    <a:pt x="225018" y="154533"/>
                  </a:lnTo>
                  <a:lnTo>
                    <a:pt x="225018" y="139446"/>
                  </a:lnTo>
                  <a:close/>
                </a:path>
                <a:path w="988060" h="207009">
                  <a:moveTo>
                    <a:pt x="705916" y="130759"/>
                  </a:moveTo>
                  <a:lnTo>
                    <a:pt x="747536" y="136288"/>
                  </a:lnTo>
                  <a:lnTo>
                    <a:pt x="776554" y="168478"/>
                  </a:lnTo>
                  <a:lnTo>
                    <a:pt x="775382" y="176893"/>
                  </a:lnTo>
                  <a:lnTo>
                    <a:pt x="735463" y="203511"/>
                  </a:lnTo>
                  <a:lnTo>
                    <a:pt x="705916" y="205968"/>
                  </a:lnTo>
                  <a:lnTo>
                    <a:pt x="690236" y="205354"/>
                  </a:lnTo>
                  <a:lnTo>
                    <a:pt x="645659" y="190723"/>
                  </a:lnTo>
                  <a:lnTo>
                    <a:pt x="635050" y="168478"/>
                  </a:lnTo>
                  <a:lnTo>
                    <a:pt x="636229" y="159962"/>
                  </a:lnTo>
                  <a:lnTo>
                    <a:pt x="676341" y="133216"/>
                  </a:lnTo>
                  <a:lnTo>
                    <a:pt x="705916" y="130759"/>
                  </a:lnTo>
                  <a:close/>
                </a:path>
                <a:path w="988060" h="207009">
                  <a:moveTo>
                    <a:pt x="918819" y="128473"/>
                  </a:moveTo>
                  <a:lnTo>
                    <a:pt x="959174" y="134259"/>
                  </a:lnTo>
                  <a:lnTo>
                    <a:pt x="987628" y="167563"/>
                  </a:lnTo>
                  <a:lnTo>
                    <a:pt x="986478" y="176207"/>
                  </a:lnTo>
                  <a:lnTo>
                    <a:pt x="947423" y="203854"/>
                  </a:lnTo>
                  <a:lnTo>
                    <a:pt x="918819" y="206425"/>
                  </a:lnTo>
                  <a:lnTo>
                    <a:pt x="903667" y="205782"/>
                  </a:lnTo>
                  <a:lnTo>
                    <a:pt x="860362" y="190495"/>
                  </a:lnTo>
                  <a:lnTo>
                    <a:pt x="850011" y="167563"/>
                  </a:lnTo>
                  <a:lnTo>
                    <a:pt x="851161" y="158819"/>
                  </a:lnTo>
                  <a:lnTo>
                    <a:pt x="890216" y="131044"/>
                  </a:lnTo>
                  <a:lnTo>
                    <a:pt x="918819" y="128473"/>
                  </a:lnTo>
                  <a:close/>
                </a:path>
                <a:path w="988060" h="207009">
                  <a:moveTo>
                    <a:pt x="612648" y="96926"/>
                  </a:moveTo>
                  <a:lnTo>
                    <a:pt x="799642" y="96926"/>
                  </a:lnTo>
                  <a:lnTo>
                    <a:pt x="799642" y="112471"/>
                  </a:lnTo>
                  <a:lnTo>
                    <a:pt x="612648" y="112471"/>
                  </a:lnTo>
                  <a:lnTo>
                    <a:pt x="612648" y="96926"/>
                  </a:lnTo>
                  <a:close/>
                </a:path>
                <a:path w="988060" h="207009">
                  <a:moveTo>
                    <a:pt x="288112" y="72237"/>
                  </a:moveTo>
                  <a:lnTo>
                    <a:pt x="306857" y="72237"/>
                  </a:lnTo>
                  <a:lnTo>
                    <a:pt x="306857" y="103784"/>
                  </a:lnTo>
                  <a:lnTo>
                    <a:pt x="391439" y="103784"/>
                  </a:lnTo>
                  <a:lnTo>
                    <a:pt x="391439" y="119329"/>
                  </a:lnTo>
                  <a:lnTo>
                    <a:pt x="204216" y="119329"/>
                  </a:lnTo>
                  <a:lnTo>
                    <a:pt x="204216" y="103784"/>
                  </a:lnTo>
                  <a:lnTo>
                    <a:pt x="288112" y="103784"/>
                  </a:lnTo>
                  <a:lnTo>
                    <a:pt x="288112" y="72237"/>
                  </a:lnTo>
                  <a:close/>
                </a:path>
                <a:path w="988060" h="207009">
                  <a:moveTo>
                    <a:pt x="419176" y="22174"/>
                  </a:moveTo>
                  <a:lnTo>
                    <a:pt x="495528" y="22174"/>
                  </a:lnTo>
                  <a:lnTo>
                    <a:pt x="505129" y="22174"/>
                  </a:lnTo>
                  <a:lnTo>
                    <a:pt x="514045" y="22174"/>
                  </a:lnTo>
                  <a:lnTo>
                    <a:pt x="513445" y="36754"/>
                  </a:lnTo>
                  <a:lnTo>
                    <a:pt x="504444" y="78524"/>
                  </a:lnTo>
                  <a:lnTo>
                    <a:pt x="483870" y="116500"/>
                  </a:lnTo>
                  <a:lnTo>
                    <a:pt x="450437" y="149361"/>
                  </a:lnTo>
                  <a:lnTo>
                    <a:pt x="420090" y="167563"/>
                  </a:lnTo>
                  <a:lnTo>
                    <a:pt x="409575" y="152933"/>
                  </a:lnTo>
                  <a:lnTo>
                    <a:pt x="423369" y="145425"/>
                  </a:lnTo>
                  <a:lnTo>
                    <a:pt x="435949" y="137302"/>
                  </a:lnTo>
                  <a:lnTo>
                    <a:pt x="466410" y="109285"/>
                  </a:lnTo>
                  <a:lnTo>
                    <a:pt x="486041" y="76238"/>
                  </a:lnTo>
                  <a:lnTo>
                    <a:pt x="494931" y="38620"/>
                  </a:lnTo>
                  <a:lnTo>
                    <a:pt x="494969" y="37947"/>
                  </a:lnTo>
                  <a:lnTo>
                    <a:pt x="419176" y="37947"/>
                  </a:lnTo>
                  <a:lnTo>
                    <a:pt x="419176" y="22174"/>
                  </a:lnTo>
                  <a:close/>
                </a:path>
                <a:path w="988060" h="207009">
                  <a:moveTo>
                    <a:pt x="6629" y="21259"/>
                  </a:moveTo>
                  <a:lnTo>
                    <a:pt x="122072" y="21259"/>
                  </a:lnTo>
                  <a:lnTo>
                    <a:pt x="122072" y="37033"/>
                  </a:lnTo>
                  <a:lnTo>
                    <a:pt x="73837" y="37033"/>
                  </a:lnTo>
                  <a:lnTo>
                    <a:pt x="73837" y="63093"/>
                  </a:lnTo>
                  <a:lnTo>
                    <a:pt x="83153" y="101555"/>
                  </a:lnTo>
                  <a:lnTo>
                    <a:pt x="107556" y="133273"/>
                  </a:lnTo>
                  <a:lnTo>
                    <a:pt x="128930" y="146989"/>
                  </a:lnTo>
                  <a:lnTo>
                    <a:pt x="118414" y="162077"/>
                  </a:lnTo>
                  <a:lnTo>
                    <a:pt x="84610" y="135245"/>
                  </a:lnTo>
                  <a:lnTo>
                    <a:pt x="64554" y="98437"/>
                  </a:lnTo>
                  <a:lnTo>
                    <a:pt x="60147" y="110871"/>
                  </a:lnTo>
                  <a:lnTo>
                    <a:pt x="39269" y="144610"/>
                  </a:lnTo>
                  <a:lnTo>
                    <a:pt x="10972" y="167106"/>
                  </a:lnTo>
                  <a:lnTo>
                    <a:pt x="0" y="152019"/>
                  </a:lnTo>
                  <a:lnTo>
                    <a:pt x="5522" y="149032"/>
                  </a:lnTo>
                  <a:lnTo>
                    <a:pt x="10887" y="145561"/>
                  </a:lnTo>
                  <a:lnTo>
                    <a:pt x="38633" y="115671"/>
                  </a:lnTo>
                  <a:lnTo>
                    <a:pt x="53578" y="76581"/>
                  </a:lnTo>
                  <a:lnTo>
                    <a:pt x="54635" y="63093"/>
                  </a:lnTo>
                  <a:lnTo>
                    <a:pt x="54635" y="37033"/>
                  </a:lnTo>
                  <a:lnTo>
                    <a:pt x="6629" y="37033"/>
                  </a:lnTo>
                  <a:lnTo>
                    <a:pt x="6629" y="21259"/>
                  </a:lnTo>
                  <a:close/>
                </a:path>
                <a:path w="988060" h="207009">
                  <a:moveTo>
                    <a:pt x="868984" y="11658"/>
                  </a:moveTo>
                  <a:lnTo>
                    <a:pt x="872413" y="11658"/>
                  </a:lnTo>
                  <a:lnTo>
                    <a:pt x="884758" y="11658"/>
                  </a:lnTo>
                  <a:lnTo>
                    <a:pt x="887730" y="11658"/>
                  </a:lnTo>
                  <a:lnTo>
                    <a:pt x="887730" y="32232"/>
                  </a:lnTo>
                  <a:lnTo>
                    <a:pt x="901760" y="72151"/>
                  </a:lnTo>
                  <a:lnTo>
                    <a:pt x="938250" y="97840"/>
                  </a:lnTo>
                  <a:lnTo>
                    <a:pt x="927963" y="112699"/>
                  </a:lnTo>
                  <a:lnTo>
                    <a:pt x="892773" y="88539"/>
                  </a:lnTo>
                  <a:lnTo>
                    <a:pt x="878954" y="66116"/>
                  </a:lnTo>
                  <a:lnTo>
                    <a:pt x="877557" y="69951"/>
                  </a:lnTo>
                  <a:lnTo>
                    <a:pt x="850675" y="105520"/>
                  </a:lnTo>
                  <a:lnTo>
                    <a:pt x="826693" y="118872"/>
                  </a:lnTo>
                  <a:lnTo>
                    <a:pt x="816635" y="103555"/>
                  </a:lnTo>
                  <a:lnTo>
                    <a:pt x="824364" y="100398"/>
                  </a:lnTo>
                  <a:lnTo>
                    <a:pt x="831551" y="96640"/>
                  </a:lnTo>
                  <a:lnTo>
                    <a:pt x="858890" y="69558"/>
                  </a:lnTo>
                  <a:lnTo>
                    <a:pt x="868984" y="32918"/>
                  </a:lnTo>
                  <a:lnTo>
                    <a:pt x="868984" y="11658"/>
                  </a:lnTo>
                  <a:close/>
                </a:path>
                <a:path w="988060" h="207009">
                  <a:moveTo>
                    <a:pt x="638022" y="4114"/>
                  </a:moveTo>
                  <a:lnTo>
                    <a:pt x="656767" y="4114"/>
                  </a:lnTo>
                  <a:lnTo>
                    <a:pt x="656767" y="57378"/>
                  </a:lnTo>
                  <a:lnTo>
                    <a:pt x="778154" y="57378"/>
                  </a:lnTo>
                  <a:lnTo>
                    <a:pt x="778154" y="72923"/>
                  </a:lnTo>
                  <a:lnTo>
                    <a:pt x="638022" y="72923"/>
                  </a:lnTo>
                  <a:lnTo>
                    <a:pt x="638022" y="64236"/>
                  </a:lnTo>
                  <a:lnTo>
                    <a:pt x="638022" y="57378"/>
                  </a:lnTo>
                  <a:lnTo>
                    <a:pt x="638022" y="4114"/>
                  </a:lnTo>
                  <a:close/>
                </a:path>
                <a:path w="988060" h="207009">
                  <a:moveTo>
                    <a:pt x="287883" y="3200"/>
                  </a:moveTo>
                  <a:lnTo>
                    <a:pt x="290855" y="3200"/>
                  </a:lnTo>
                  <a:lnTo>
                    <a:pt x="304114" y="3200"/>
                  </a:lnTo>
                  <a:lnTo>
                    <a:pt x="307086" y="3200"/>
                  </a:lnTo>
                  <a:lnTo>
                    <a:pt x="307086" y="12573"/>
                  </a:lnTo>
                  <a:lnTo>
                    <a:pt x="307086" y="18059"/>
                  </a:lnTo>
                  <a:lnTo>
                    <a:pt x="308381" y="23317"/>
                  </a:lnTo>
                  <a:lnTo>
                    <a:pt x="310972" y="28346"/>
                  </a:lnTo>
                  <a:lnTo>
                    <a:pt x="313563" y="33375"/>
                  </a:lnTo>
                  <a:lnTo>
                    <a:pt x="338175" y="54178"/>
                  </a:lnTo>
                  <a:lnTo>
                    <a:pt x="344271" y="57683"/>
                  </a:lnTo>
                  <a:lnTo>
                    <a:pt x="350862" y="60617"/>
                  </a:lnTo>
                  <a:lnTo>
                    <a:pt x="357949" y="62979"/>
                  </a:lnTo>
                  <a:lnTo>
                    <a:pt x="365036" y="65341"/>
                  </a:lnTo>
                  <a:lnTo>
                    <a:pt x="372237" y="67056"/>
                  </a:lnTo>
                  <a:lnTo>
                    <a:pt x="379552" y="68122"/>
                  </a:lnTo>
                  <a:lnTo>
                    <a:pt x="372237" y="83210"/>
                  </a:lnTo>
                  <a:lnTo>
                    <a:pt x="363855" y="81838"/>
                  </a:lnTo>
                  <a:lnTo>
                    <a:pt x="355739" y="79667"/>
                  </a:lnTo>
                  <a:lnTo>
                    <a:pt x="347891" y="76695"/>
                  </a:lnTo>
                  <a:lnTo>
                    <a:pt x="340042" y="73723"/>
                  </a:lnTo>
                  <a:lnTo>
                    <a:pt x="307428" y="51320"/>
                  </a:lnTo>
                  <a:lnTo>
                    <a:pt x="297472" y="37528"/>
                  </a:lnTo>
                  <a:lnTo>
                    <a:pt x="294538" y="42799"/>
                  </a:lnTo>
                  <a:lnTo>
                    <a:pt x="269367" y="65951"/>
                  </a:lnTo>
                  <a:lnTo>
                    <a:pt x="262509" y="70142"/>
                  </a:lnTo>
                  <a:lnTo>
                    <a:pt x="222504" y="83210"/>
                  </a:lnTo>
                  <a:lnTo>
                    <a:pt x="215417" y="68122"/>
                  </a:lnTo>
                  <a:lnTo>
                    <a:pt x="222732" y="67056"/>
                  </a:lnTo>
                  <a:lnTo>
                    <a:pt x="229933" y="65341"/>
                  </a:lnTo>
                  <a:lnTo>
                    <a:pt x="237020" y="62979"/>
                  </a:lnTo>
                  <a:lnTo>
                    <a:pt x="244106" y="60617"/>
                  </a:lnTo>
                  <a:lnTo>
                    <a:pt x="250698" y="57721"/>
                  </a:lnTo>
                  <a:lnTo>
                    <a:pt x="281216" y="33375"/>
                  </a:lnTo>
                  <a:lnTo>
                    <a:pt x="283883" y="28346"/>
                  </a:lnTo>
                  <a:lnTo>
                    <a:pt x="286550" y="23317"/>
                  </a:lnTo>
                  <a:lnTo>
                    <a:pt x="287883" y="18059"/>
                  </a:lnTo>
                  <a:lnTo>
                    <a:pt x="287883" y="12573"/>
                  </a:lnTo>
                  <a:lnTo>
                    <a:pt x="287883" y="3200"/>
                  </a:lnTo>
                  <a:close/>
                </a:path>
                <a:path w="988060" h="207009">
                  <a:moveTo>
                    <a:pt x="967968" y="0"/>
                  </a:moveTo>
                  <a:lnTo>
                    <a:pt x="986942" y="0"/>
                  </a:lnTo>
                  <a:lnTo>
                    <a:pt x="986942" y="122301"/>
                  </a:lnTo>
                  <a:lnTo>
                    <a:pt x="967968" y="122301"/>
                  </a:lnTo>
                  <a:lnTo>
                    <a:pt x="967968" y="59436"/>
                  </a:lnTo>
                  <a:lnTo>
                    <a:pt x="922934" y="59436"/>
                  </a:lnTo>
                  <a:lnTo>
                    <a:pt x="922934" y="43662"/>
                  </a:lnTo>
                  <a:lnTo>
                    <a:pt x="967968" y="43662"/>
                  </a:lnTo>
                  <a:lnTo>
                    <a:pt x="967968" y="0"/>
                  </a:lnTo>
                  <a:close/>
                </a:path>
                <a:path w="988060" h="207009">
                  <a:moveTo>
                    <a:pt x="548335" y="0"/>
                  </a:moveTo>
                  <a:lnTo>
                    <a:pt x="567309" y="0"/>
                  </a:lnTo>
                  <a:lnTo>
                    <a:pt x="567309" y="83896"/>
                  </a:lnTo>
                  <a:lnTo>
                    <a:pt x="600227" y="83896"/>
                  </a:lnTo>
                  <a:lnTo>
                    <a:pt x="600227" y="99669"/>
                  </a:lnTo>
                  <a:lnTo>
                    <a:pt x="567309" y="99669"/>
                  </a:lnTo>
                  <a:lnTo>
                    <a:pt x="567309" y="206654"/>
                  </a:lnTo>
                  <a:lnTo>
                    <a:pt x="548335" y="206654"/>
                  </a:lnTo>
                  <a:lnTo>
                    <a:pt x="548335" y="0"/>
                  </a:lnTo>
                  <a:close/>
                </a:path>
                <a:path w="988060" h="207009">
                  <a:moveTo>
                    <a:pt x="150190" y="0"/>
                  </a:moveTo>
                  <a:lnTo>
                    <a:pt x="169164" y="0"/>
                  </a:lnTo>
                  <a:lnTo>
                    <a:pt x="169164" y="206883"/>
                  </a:lnTo>
                  <a:lnTo>
                    <a:pt x="150190" y="206883"/>
                  </a:lnTo>
                  <a:lnTo>
                    <a:pt x="150190" y="0"/>
                  </a:lnTo>
                  <a:close/>
                </a:path>
              </a:pathLst>
            </a:custGeom>
            <a:ln w="3175">
              <a:solidFill>
                <a:srgbClr val="404040"/>
              </a:solidFill>
            </a:ln>
          </p:spPr>
          <p:txBody>
            <a:bodyPr wrap="square" lIns="0" tIns="0" rIns="0" bIns="0" rtlCol="0"/>
            <a:lstStyle/>
            <a:p>
              <a:endParaRPr/>
            </a:p>
          </p:txBody>
        </p:sp>
      </p:grpSp>
      <p:sp>
        <p:nvSpPr>
          <p:cNvPr id="40" name="object 40"/>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28</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446532"/>
            <a:ext cx="7775575" cy="9363710"/>
            <a:chOff x="0" y="446532"/>
            <a:chExt cx="7775575" cy="9363710"/>
          </a:xfrm>
        </p:grpSpPr>
        <p:pic>
          <p:nvPicPr>
            <p:cNvPr id="3" name="object 3"/>
            <p:cNvPicPr/>
            <p:nvPr/>
          </p:nvPicPr>
          <p:blipFill>
            <a:blip r:embed="rId2" cstate="print"/>
            <a:stretch>
              <a:fillRect/>
            </a:stretch>
          </p:blipFill>
          <p:spPr>
            <a:xfrm>
              <a:off x="0" y="1405128"/>
              <a:ext cx="7775447" cy="3369563"/>
            </a:xfrm>
            <a:prstGeom prst="rect">
              <a:avLst/>
            </a:prstGeom>
          </p:spPr>
        </p:pic>
        <p:pic>
          <p:nvPicPr>
            <p:cNvPr id="4" name="object 4"/>
            <p:cNvPicPr/>
            <p:nvPr/>
          </p:nvPicPr>
          <p:blipFill>
            <a:blip r:embed="rId3" cstate="print"/>
            <a:stretch>
              <a:fillRect/>
            </a:stretch>
          </p:blipFill>
          <p:spPr>
            <a:xfrm>
              <a:off x="0" y="1407479"/>
              <a:ext cx="7775447" cy="3263820"/>
            </a:xfrm>
            <a:prstGeom prst="rect">
              <a:avLst/>
            </a:prstGeom>
          </p:spPr>
        </p:pic>
        <p:pic>
          <p:nvPicPr>
            <p:cNvPr id="5" name="object 5"/>
            <p:cNvPicPr/>
            <p:nvPr/>
          </p:nvPicPr>
          <p:blipFill>
            <a:blip r:embed="rId4" cstate="print"/>
            <a:stretch>
              <a:fillRect/>
            </a:stretch>
          </p:blipFill>
          <p:spPr>
            <a:xfrm>
              <a:off x="3593233" y="4610138"/>
              <a:ext cx="4182214" cy="1217028"/>
            </a:xfrm>
            <a:prstGeom prst="rect">
              <a:avLst/>
            </a:prstGeom>
          </p:spPr>
        </p:pic>
        <p:pic>
          <p:nvPicPr>
            <p:cNvPr id="6" name="object 6"/>
            <p:cNvPicPr/>
            <p:nvPr/>
          </p:nvPicPr>
          <p:blipFill>
            <a:blip r:embed="rId5" cstate="print"/>
            <a:stretch>
              <a:fillRect/>
            </a:stretch>
          </p:blipFill>
          <p:spPr>
            <a:xfrm>
              <a:off x="0" y="3784093"/>
              <a:ext cx="3172967" cy="1219199"/>
            </a:xfrm>
            <a:prstGeom prst="rect">
              <a:avLst/>
            </a:prstGeom>
          </p:spPr>
        </p:pic>
        <p:sp>
          <p:nvSpPr>
            <p:cNvPr id="7" name="object 7"/>
            <p:cNvSpPr/>
            <p:nvPr/>
          </p:nvSpPr>
          <p:spPr>
            <a:xfrm>
              <a:off x="0" y="3900692"/>
              <a:ext cx="3070225" cy="1012825"/>
            </a:xfrm>
            <a:custGeom>
              <a:avLst/>
              <a:gdLst/>
              <a:ahLst/>
              <a:cxnLst/>
              <a:rect l="l" t="t" r="r" b="b"/>
              <a:pathLst>
                <a:path w="3070225" h="1012825">
                  <a:moveTo>
                    <a:pt x="3000312" y="0"/>
                  </a:moveTo>
                  <a:lnTo>
                    <a:pt x="0" y="0"/>
                  </a:lnTo>
                  <a:lnTo>
                    <a:pt x="0" y="1012355"/>
                  </a:lnTo>
                  <a:lnTo>
                    <a:pt x="3000312" y="1012355"/>
                  </a:lnTo>
                  <a:lnTo>
                    <a:pt x="3027325" y="1006900"/>
                  </a:lnTo>
                  <a:lnTo>
                    <a:pt x="3049382" y="992025"/>
                  </a:lnTo>
                  <a:lnTo>
                    <a:pt x="3064252" y="969964"/>
                  </a:lnTo>
                  <a:lnTo>
                    <a:pt x="3069705" y="942949"/>
                  </a:lnTo>
                  <a:lnTo>
                    <a:pt x="3069705" y="69392"/>
                  </a:lnTo>
                  <a:lnTo>
                    <a:pt x="3064252" y="42380"/>
                  </a:lnTo>
                  <a:lnTo>
                    <a:pt x="3049382" y="20323"/>
                  </a:lnTo>
                  <a:lnTo>
                    <a:pt x="3027325" y="5452"/>
                  </a:lnTo>
                  <a:lnTo>
                    <a:pt x="3000312" y="0"/>
                  </a:lnTo>
                  <a:close/>
                </a:path>
              </a:pathLst>
            </a:custGeom>
            <a:solidFill>
              <a:srgbClr val="FFB600"/>
            </a:solidFill>
          </p:spPr>
          <p:txBody>
            <a:bodyPr wrap="square" lIns="0" tIns="0" rIns="0" bIns="0" rtlCol="0"/>
            <a:lstStyle/>
            <a:p>
              <a:endParaRPr/>
            </a:p>
          </p:txBody>
        </p:sp>
        <p:pic>
          <p:nvPicPr>
            <p:cNvPr id="8" name="object 8"/>
            <p:cNvPicPr/>
            <p:nvPr/>
          </p:nvPicPr>
          <p:blipFill>
            <a:blip r:embed="rId6" cstate="print"/>
            <a:stretch>
              <a:fillRect/>
            </a:stretch>
          </p:blipFill>
          <p:spPr>
            <a:xfrm>
              <a:off x="3788199" y="5877458"/>
              <a:ext cx="3987248" cy="1277454"/>
            </a:xfrm>
            <a:prstGeom prst="rect">
              <a:avLst/>
            </a:prstGeom>
          </p:spPr>
        </p:pic>
        <p:pic>
          <p:nvPicPr>
            <p:cNvPr id="9" name="object 9"/>
            <p:cNvPicPr/>
            <p:nvPr/>
          </p:nvPicPr>
          <p:blipFill>
            <a:blip r:embed="rId7" cstate="print"/>
            <a:stretch>
              <a:fillRect/>
            </a:stretch>
          </p:blipFill>
          <p:spPr>
            <a:xfrm>
              <a:off x="0" y="4474465"/>
              <a:ext cx="3811523" cy="1639823"/>
            </a:xfrm>
            <a:prstGeom prst="rect">
              <a:avLst/>
            </a:prstGeom>
          </p:spPr>
        </p:pic>
        <p:sp>
          <p:nvSpPr>
            <p:cNvPr id="10" name="object 10"/>
            <p:cNvSpPr/>
            <p:nvPr/>
          </p:nvSpPr>
          <p:spPr>
            <a:xfrm>
              <a:off x="0" y="4590894"/>
              <a:ext cx="3707765" cy="1433195"/>
            </a:xfrm>
            <a:custGeom>
              <a:avLst/>
              <a:gdLst/>
              <a:ahLst/>
              <a:cxnLst/>
              <a:rect l="l" t="t" r="r" b="b"/>
              <a:pathLst>
                <a:path w="3707765" h="1433195">
                  <a:moveTo>
                    <a:pt x="3608984" y="0"/>
                  </a:moveTo>
                  <a:lnTo>
                    <a:pt x="0" y="0"/>
                  </a:lnTo>
                  <a:lnTo>
                    <a:pt x="0" y="1432902"/>
                  </a:lnTo>
                  <a:lnTo>
                    <a:pt x="3608984" y="1432902"/>
                  </a:lnTo>
                  <a:lnTo>
                    <a:pt x="3647214" y="1425183"/>
                  </a:lnTo>
                  <a:lnTo>
                    <a:pt x="3678435" y="1404132"/>
                  </a:lnTo>
                  <a:lnTo>
                    <a:pt x="3699486" y="1372911"/>
                  </a:lnTo>
                  <a:lnTo>
                    <a:pt x="3707206" y="1334681"/>
                  </a:lnTo>
                  <a:lnTo>
                    <a:pt x="3707206" y="98221"/>
                  </a:lnTo>
                  <a:lnTo>
                    <a:pt x="3699486" y="59991"/>
                  </a:lnTo>
                  <a:lnTo>
                    <a:pt x="3678435" y="28770"/>
                  </a:lnTo>
                  <a:lnTo>
                    <a:pt x="3647214" y="7719"/>
                  </a:lnTo>
                  <a:lnTo>
                    <a:pt x="3608984" y="0"/>
                  </a:lnTo>
                  <a:close/>
                </a:path>
              </a:pathLst>
            </a:custGeom>
            <a:solidFill>
              <a:srgbClr val="EB8B00"/>
            </a:solidFill>
          </p:spPr>
          <p:txBody>
            <a:bodyPr wrap="square" lIns="0" tIns="0" rIns="0" bIns="0" rtlCol="0"/>
            <a:lstStyle/>
            <a:p>
              <a:endParaRPr/>
            </a:p>
          </p:txBody>
        </p:sp>
        <p:pic>
          <p:nvPicPr>
            <p:cNvPr id="11" name="object 11"/>
            <p:cNvPicPr/>
            <p:nvPr/>
          </p:nvPicPr>
          <p:blipFill>
            <a:blip r:embed="rId8" cstate="print"/>
            <a:stretch>
              <a:fillRect/>
            </a:stretch>
          </p:blipFill>
          <p:spPr>
            <a:xfrm>
              <a:off x="3788199" y="7209942"/>
              <a:ext cx="3987248" cy="2509188"/>
            </a:xfrm>
            <a:prstGeom prst="rect">
              <a:avLst/>
            </a:prstGeom>
          </p:spPr>
        </p:pic>
        <p:pic>
          <p:nvPicPr>
            <p:cNvPr id="12" name="object 12"/>
            <p:cNvPicPr/>
            <p:nvPr/>
          </p:nvPicPr>
          <p:blipFill>
            <a:blip r:embed="rId9" cstate="print"/>
            <a:stretch>
              <a:fillRect/>
            </a:stretch>
          </p:blipFill>
          <p:spPr>
            <a:xfrm>
              <a:off x="0" y="5757672"/>
              <a:ext cx="4197095" cy="1871471"/>
            </a:xfrm>
            <a:prstGeom prst="rect">
              <a:avLst/>
            </a:prstGeom>
          </p:spPr>
        </p:pic>
        <p:sp>
          <p:nvSpPr>
            <p:cNvPr id="13" name="object 13"/>
            <p:cNvSpPr/>
            <p:nvPr/>
          </p:nvSpPr>
          <p:spPr>
            <a:xfrm>
              <a:off x="0" y="5873263"/>
              <a:ext cx="4093845" cy="1665605"/>
            </a:xfrm>
            <a:custGeom>
              <a:avLst/>
              <a:gdLst/>
              <a:ahLst/>
              <a:cxnLst/>
              <a:rect l="l" t="t" r="r" b="b"/>
              <a:pathLst>
                <a:path w="4093845" h="1665604">
                  <a:moveTo>
                    <a:pt x="3979621" y="0"/>
                  </a:moveTo>
                  <a:lnTo>
                    <a:pt x="0" y="0"/>
                  </a:lnTo>
                  <a:lnTo>
                    <a:pt x="0" y="1665185"/>
                  </a:lnTo>
                  <a:lnTo>
                    <a:pt x="3979621" y="1665185"/>
                  </a:lnTo>
                  <a:lnTo>
                    <a:pt x="4024052" y="1656215"/>
                  </a:lnTo>
                  <a:lnTo>
                    <a:pt x="4060336" y="1631753"/>
                  </a:lnTo>
                  <a:lnTo>
                    <a:pt x="4084798" y="1595470"/>
                  </a:lnTo>
                  <a:lnTo>
                    <a:pt x="4093768" y="1551038"/>
                  </a:lnTo>
                  <a:lnTo>
                    <a:pt x="4093768" y="114147"/>
                  </a:lnTo>
                  <a:lnTo>
                    <a:pt x="4084798" y="69715"/>
                  </a:lnTo>
                  <a:lnTo>
                    <a:pt x="4060336" y="33432"/>
                  </a:lnTo>
                  <a:lnTo>
                    <a:pt x="4024052" y="8970"/>
                  </a:lnTo>
                  <a:lnTo>
                    <a:pt x="3979621" y="0"/>
                  </a:lnTo>
                  <a:close/>
                </a:path>
              </a:pathLst>
            </a:custGeom>
            <a:solidFill>
              <a:srgbClr val="DB526A"/>
            </a:solidFill>
          </p:spPr>
          <p:txBody>
            <a:bodyPr wrap="square" lIns="0" tIns="0" rIns="0" bIns="0" rtlCol="0"/>
            <a:lstStyle/>
            <a:p>
              <a:endParaRPr/>
            </a:p>
          </p:txBody>
        </p:sp>
        <p:pic>
          <p:nvPicPr>
            <p:cNvPr id="14" name="object 14"/>
            <p:cNvPicPr/>
            <p:nvPr/>
          </p:nvPicPr>
          <p:blipFill>
            <a:blip r:embed="rId10" cstate="print"/>
            <a:stretch>
              <a:fillRect/>
            </a:stretch>
          </p:blipFill>
          <p:spPr>
            <a:xfrm>
              <a:off x="0" y="7094220"/>
              <a:ext cx="4579619" cy="1417319"/>
            </a:xfrm>
            <a:prstGeom prst="rect">
              <a:avLst/>
            </a:prstGeom>
          </p:spPr>
        </p:pic>
        <p:sp>
          <p:nvSpPr>
            <p:cNvPr id="15" name="object 15"/>
            <p:cNvSpPr/>
            <p:nvPr/>
          </p:nvSpPr>
          <p:spPr>
            <a:xfrm>
              <a:off x="0" y="7209928"/>
              <a:ext cx="4475480" cy="1211580"/>
            </a:xfrm>
            <a:custGeom>
              <a:avLst/>
              <a:gdLst/>
              <a:ahLst/>
              <a:cxnLst/>
              <a:rect l="l" t="t" r="r" b="b"/>
              <a:pathLst>
                <a:path w="4475480" h="1211579">
                  <a:moveTo>
                    <a:pt x="4392371" y="0"/>
                  </a:moveTo>
                  <a:lnTo>
                    <a:pt x="0" y="0"/>
                  </a:lnTo>
                  <a:lnTo>
                    <a:pt x="0" y="1211402"/>
                  </a:lnTo>
                  <a:lnTo>
                    <a:pt x="4392371" y="1211402"/>
                  </a:lnTo>
                  <a:lnTo>
                    <a:pt x="4424694" y="1204877"/>
                  </a:lnTo>
                  <a:lnTo>
                    <a:pt x="4451091" y="1187081"/>
                  </a:lnTo>
                  <a:lnTo>
                    <a:pt x="4468889" y="1160685"/>
                  </a:lnTo>
                  <a:lnTo>
                    <a:pt x="4475416" y="1128356"/>
                  </a:lnTo>
                  <a:lnTo>
                    <a:pt x="4475416" y="83045"/>
                  </a:lnTo>
                  <a:lnTo>
                    <a:pt x="4468889" y="50722"/>
                  </a:lnTo>
                  <a:lnTo>
                    <a:pt x="4451091" y="24325"/>
                  </a:lnTo>
                  <a:lnTo>
                    <a:pt x="4424694" y="6526"/>
                  </a:lnTo>
                  <a:lnTo>
                    <a:pt x="4392371" y="0"/>
                  </a:lnTo>
                  <a:close/>
                </a:path>
              </a:pathLst>
            </a:custGeom>
            <a:solidFill>
              <a:srgbClr val="EA5324"/>
            </a:solidFill>
          </p:spPr>
          <p:txBody>
            <a:bodyPr wrap="square" lIns="0" tIns="0" rIns="0" bIns="0" rtlCol="0"/>
            <a:lstStyle/>
            <a:p>
              <a:endParaRPr/>
            </a:p>
          </p:txBody>
        </p:sp>
        <p:pic>
          <p:nvPicPr>
            <p:cNvPr id="16" name="object 16"/>
            <p:cNvPicPr/>
            <p:nvPr/>
          </p:nvPicPr>
          <p:blipFill>
            <a:blip r:embed="rId11" cstate="print"/>
            <a:stretch>
              <a:fillRect/>
            </a:stretch>
          </p:blipFill>
          <p:spPr>
            <a:xfrm>
              <a:off x="0" y="8234172"/>
              <a:ext cx="4963667" cy="1575815"/>
            </a:xfrm>
            <a:prstGeom prst="rect">
              <a:avLst/>
            </a:prstGeom>
          </p:spPr>
        </p:pic>
        <p:sp>
          <p:nvSpPr>
            <p:cNvPr id="17" name="object 17"/>
            <p:cNvSpPr/>
            <p:nvPr/>
          </p:nvSpPr>
          <p:spPr>
            <a:xfrm>
              <a:off x="0" y="8351116"/>
              <a:ext cx="4859655" cy="1368425"/>
            </a:xfrm>
            <a:custGeom>
              <a:avLst/>
              <a:gdLst/>
              <a:ahLst/>
              <a:cxnLst/>
              <a:rect l="l" t="t" r="r" b="b"/>
              <a:pathLst>
                <a:path w="4859655" h="1368425">
                  <a:moveTo>
                    <a:pt x="4765804" y="0"/>
                  </a:moveTo>
                  <a:lnTo>
                    <a:pt x="0" y="0"/>
                  </a:lnTo>
                  <a:lnTo>
                    <a:pt x="0" y="1368018"/>
                  </a:lnTo>
                  <a:lnTo>
                    <a:pt x="4765804" y="1368018"/>
                  </a:lnTo>
                  <a:lnTo>
                    <a:pt x="4802306" y="1360649"/>
                  </a:lnTo>
                  <a:lnTo>
                    <a:pt x="4832114" y="1340551"/>
                  </a:lnTo>
                  <a:lnTo>
                    <a:pt x="4852211" y="1310743"/>
                  </a:lnTo>
                  <a:lnTo>
                    <a:pt x="4859581" y="1274241"/>
                  </a:lnTo>
                  <a:lnTo>
                    <a:pt x="4859581" y="93776"/>
                  </a:lnTo>
                  <a:lnTo>
                    <a:pt x="4852211" y="57275"/>
                  </a:lnTo>
                  <a:lnTo>
                    <a:pt x="4832114" y="27466"/>
                  </a:lnTo>
                  <a:lnTo>
                    <a:pt x="4802306" y="7369"/>
                  </a:lnTo>
                  <a:lnTo>
                    <a:pt x="4765804" y="0"/>
                  </a:lnTo>
                  <a:close/>
                </a:path>
              </a:pathLst>
            </a:custGeom>
            <a:solidFill>
              <a:srgbClr val="B83912"/>
            </a:solidFill>
          </p:spPr>
          <p:txBody>
            <a:bodyPr wrap="square" lIns="0" tIns="0" rIns="0" bIns="0" rtlCol="0"/>
            <a:lstStyle/>
            <a:p>
              <a:endParaRPr/>
            </a:p>
          </p:txBody>
        </p:sp>
        <p:sp>
          <p:nvSpPr>
            <p:cNvPr id="18" name="object 18"/>
            <p:cNvSpPr/>
            <p:nvPr/>
          </p:nvSpPr>
          <p:spPr>
            <a:xfrm>
              <a:off x="727161" y="3900691"/>
              <a:ext cx="1229995" cy="5386070"/>
            </a:xfrm>
            <a:custGeom>
              <a:avLst/>
              <a:gdLst/>
              <a:ahLst/>
              <a:cxnLst/>
              <a:rect l="l" t="t" r="r" b="b"/>
              <a:pathLst>
                <a:path w="1229995" h="5386070">
                  <a:moveTo>
                    <a:pt x="614836" y="5385968"/>
                  </a:moveTo>
                  <a:lnTo>
                    <a:pt x="595684" y="5381703"/>
                  </a:lnTo>
                  <a:lnTo>
                    <a:pt x="579303" y="5368909"/>
                  </a:lnTo>
                  <a:lnTo>
                    <a:pt x="11169" y="4679209"/>
                  </a:lnTo>
                  <a:lnTo>
                    <a:pt x="0" y="4653011"/>
                  </a:lnTo>
                  <a:lnTo>
                    <a:pt x="4027" y="4626503"/>
                  </a:lnTo>
                  <a:lnTo>
                    <a:pt x="20512" y="4605981"/>
                  </a:lnTo>
                  <a:lnTo>
                    <a:pt x="46712" y="4597741"/>
                  </a:lnTo>
                  <a:lnTo>
                    <a:pt x="306151" y="4597741"/>
                  </a:lnTo>
                  <a:lnTo>
                    <a:pt x="311668" y="4591952"/>
                  </a:lnTo>
                  <a:lnTo>
                    <a:pt x="311668" y="271296"/>
                  </a:lnTo>
                  <a:lnTo>
                    <a:pt x="307383" y="221119"/>
                  </a:lnTo>
                  <a:lnTo>
                    <a:pt x="295028" y="173894"/>
                  </a:lnTo>
                  <a:lnTo>
                    <a:pt x="275355" y="130408"/>
                  </a:lnTo>
                  <a:lnTo>
                    <a:pt x="249114" y="91449"/>
                  </a:lnTo>
                  <a:lnTo>
                    <a:pt x="217057" y="57806"/>
                  </a:lnTo>
                  <a:lnTo>
                    <a:pt x="179934" y="30267"/>
                  </a:lnTo>
                  <a:lnTo>
                    <a:pt x="138498" y="9620"/>
                  </a:lnTo>
                  <a:lnTo>
                    <a:pt x="105109" y="0"/>
                  </a:lnTo>
                  <a:lnTo>
                    <a:pt x="1124504" y="0"/>
                  </a:lnTo>
                  <a:lnTo>
                    <a:pt x="1049679" y="30267"/>
                  </a:lnTo>
                  <a:lnTo>
                    <a:pt x="1012556" y="57806"/>
                  </a:lnTo>
                  <a:lnTo>
                    <a:pt x="980499" y="91449"/>
                  </a:lnTo>
                  <a:lnTo>
                    <a:pt x="954258" y="130408"/>
                  </a:lnTo>
                  <a:lnTo>
                    <a:pt x="934585" y="173894"/>
                  </a:lnTo>
                  <a:lnTo>
                    <a:pt x="922230" y="221119"/>
                  </a:lnTo>
                  <a:lnTo>
                    <a:pt x="917945" y="271296"/>
                  </a:lnTo>
                  <a:lnTo>
                    <a:pt x="917866" y="4591952"/>
                  </a:lnTo>
                  <a:lnTo>
                    <a:pt x="923383" y="4597741"/>
                  </a:lnTo>
                  <a:lnTo>
                    <a:pt x="1182901" y="4597741"/>
                  </a:lnTo>
                  <a:lnTo>
                    <a:pt x="1209112" y="4605981"/>
                  </a:lnTo>
                  <a:lnTo>
                    <a:pt x="1225615" y="4626503"/>
                  </a:lnTo>
                  <a:lnTo>
                    <a:pt x="1229647" y="4653011"/>
                  </a:lnTo>
                  <a:lnTo>
                    <a:pt x="1218444" y="4679209"/>
                  </a:lnTo>
                  <a:lnTo>
                    <a:pt x="650310" y="5368909"/>
                  </a:lnTo>
                  <a:lnTo>
                    <a:pt x="633973" y="5381703"/>
                  </a:lnTo>
                  <a:lnTo>
                    <a:pt x="614836" y="5385968"/>
                  </a:lnTo>
                  <a:close/>
                </a:path>
              </a:pathLst>
            </a:custGeom>
            <a:solidFill>
              <a:srgbClr val="FFFFFF"/>
            </a:solidFill>
          </p:spPr>
          <p:txBody>
            <a:bodyPr wrap="square" lIns="0" tIns="0" rIns="0" bIns="0" rtlCol="0"/>
            <a:lstStyle/>
            <a:p>
              <a:endParaRPr/>
            </a:p>
          </p:txBody>
        </p:sp>
        <p:pic>
          <p:nvPicPr>
            <p:cNvPr id="19" name="object 19"/>
            <p:cNvPicPr/>
            <p:nvPr/>
          </p:nvPicPr>
          <p:blipFill>
            <a:blip r:embed="rId12" cstate="print"/>
            <a:stretch>
              <a:fillRect/>
            </a:stretch>
          </p:blipFill>
          <p:spPr>
            <a:xfrm>
              <a:off x="2456663" y="6101988"/>
              <a:ext cx="142875" cy="165100"/>
            </a:xfrm>
            <a:prstGeom prst="rect">
              <a:avLst/>
            </a:prstGeom>
          </p:spPr>
        </p:pic>
      </p:grpSp>
      <p:sp>
        <p:nvSpPr>
          <p:cNvPr id="20" name="object 20"/>
          <p:cNvSpPr txBox="1"/>
          <p:nvPr/>
        </p:nvSpPr>
        <p:spPr>
          <a:xfrm>
            <a:off x="1832543" y="5944661"/>
            <a:ext cx="2000250" cy="1025525"/>
          </a:xfrm>
          <a:prstGeom prst="rect">
            <a:avLst/>
          </a:prstGeom>
        </p:spPr>
        <p:txBody>
          <a:bodyPr vert="horz" wrap="square" lIns="0" tIns="12700" rIns="0" bIns="0" rtlCol="0">
            <a:spAutoFit/>
          </a:bodyPr>
          <a:lstStyle/>
          <a:p>
            <a:pPr marL="546100" marR="5080" indent="-534035">
              <a:lnSpc>
                <a:spcPct val="154400"/>
              </a:lnSpc>
              <a:spcBef>
                <a:spcPts val="100"/>
              </a:spcBef>
              <a:tabLst>
                <a:tab pos="1049655" algn="l"/>
              </a:tabLst>
            </a:pPr>
            <a:r>
              <a:rPr sz="1400" b="1" spc="-20" dirty="0">
                <a:solidFill>
                  <a:srgbClr val="FFFFFF"/>
                </a:solidFill>
                <a:latin typeface="함초롬바탕"/>
                <a:cs typeface="함초롬바탕"/>
              </a:rPr>
              <a:t>지속가능</a:t>
            </a:r>
            <a:r>
              <a:rPr sz="1400" b="1" dirty="0">
                <a:solidFill>
                  <a:srgbClr val="FFFFFF"/>
                </a:solidFill>
                <a:latin typeface="함초롬바탕"/>
                <a:cs typeface="함초롬바탕"/>
              </a:rPr>
              <a:t>	</a:t>
            </a:r>
            <a:r>
              <a:rPr sz="1400" b="1" spc="-140" dirty="0">
                <a:solidFill>
                  <a:srgbClr val="FFFFFF"/>
                </a:solidFill>
                <a:latin typeface="함초롬바탕"/>
                <a:cs typeface="함초롬바탕"/>
              </a:rPr>
              <a:t>라이프스타일 </a:t>
            </a:r>
            <a:r>
              <a:rPr sz="1400" b="1" spc="-10" dirty="0">
                <a:solidFill>
                  <a:srgbClr val="FFFFFF"/>
                </a:solidFill>
                <a:latin typeface="함초롬바탕"/>
                <a:cs typeface="함초롬바탕"/>
              </a:rPr>
              <a:t>디지털헬스</a:t>
            </a:r>
            <a:endParaRPr sz="1400">
              <a:latin typeface="함초롬바탕"/>
              <a:cs typeface="함초롬바탕"/>
            </a:endParaRPr>
          </a:p>
          <a:p>
            <a:pPr marL="288925">
              <a:lnSpc>
                <a:spcPct val="100000"/>
              </a:lnSpc>
              <a:spcBef>
                <a:spcPts val="1005"/>
              </a:spcBef>
              <a:tabLst>
                <a:tab pos="1075055" algn="l"/>
              </a:tabLst>
            </a:pPr>
            <a:r>
              <a:rPr sz="1400" b="1" spc="-25" dirty="0">
                <a:solidFill>
                  <a:srgbClr val="FFFFFF"/>
                </a:solidFill>
                <a:latin typeface="함초롬바탕"/>
                <a:cs typeface="함초롬바탕"/>
              </a:rPr>
              <a:t>콘텐츠</a:t>
            </a:r>
            <a:r>
              <a:rPr sz="1400" b="1" dirty="0">
                <a:solidFill>
                  <a:srgbClr val="FFFFFF"/>
                </a:solidFill>
                <a:latin typeface="함초롬바탕"/>
                <a:cs typeface="함초롬바탕"/>
              </a:rPr>
              <a:t>	</a:t>
            </a:r>
            <a:r>
              <a:rPr sz="1400" b="1" spc="-20" dirty="0">
                <a:solidFill>
                  <a:srgbClr val="FFFFFF"/>
                </a:solidFill>
                <a:latin typeface="함초롬바탕"/>
                <a:cs typeface="함초롬바탕"/>
              </a:rPr>
              <a:t>모빌리티</a:t>
            </a:r>
            <a:endParaRPr sz="1400">
              <a:latin typeface="함초롬바탕"/>
              <a:cs typeface="함초롬바탕"/>
            </a:endParaRPr>
          </a:p>
        </p:txBody>
      </p:sp>
      <p:sp>
        <p:nvSpPr>
          <p:cNvPr id="21" name="object 21"/>
          <p:cNvSpPr txBox="1"/>
          <p:nvPr/>
        </p:nvSpPr>
        <p:spPr>
          <a:xfrm>
            <a:off x="2793445" y="7680311"/>
            <a:ext cx="812165" cy="239395"/>
          </a:xfrm>
          <a:prstGeom prst="rect">
            <a:avLst/>
          </a:prstGeom>
        </p:spPr>
        <p:txBody>
          <a:bodyPr vert="horz" wrap="square" lIns="0" tIns="12700" rIns="0" bIns="0" rtlCol="0">
            <a:spAutoFit/>
          </a:bodyPr>
          <a:lstStyle/>
          <a:p>
            <a:pPr marL="12700">
              <a:lnSpc>
                <a:spcPct val="100000"/>
              </a:lnSpc>
              <a:spcBef>
                <a:spcPts val="100"/>
              </a:spcBef>
            </a:pPr>
            <a:r>
              <a:rPr sz="1400" b="1" spc="-125" dirty="0">
                <a:solidFill>
                  <a:srgbClr val="FFFFFF"/>
                </a:solidFill>
                <a:latin typeface="함초롬바탕"/>
                <a:cs typeface="함초롬바탕"/>
              </a:rPr>
              <a:t>공간</a:t>
            </a:r>
            <a:r>
              <a:rPr sz="1400" b="1" spc="-310" dirty="0">
                <a:solidFill>
                  <a:srgbClr val="FFFFFF"/>
                </a:solidFill>
                <a:latin typeface="함초롬바탕"/>
                <a:cs typeface="함초롬바탕"/>
              </a:rPr>
              <a:t> </a:t>
            </a:r>
            <a:r>
              <a:rPr sz="1400" b="1" spc="-145" dirty="0">
                <a:solidFill>
                  <a:srgbClr val="FFFFFF"/>
                </a:solidFill>
                <a:latin typeface="함초롬바탕"/>
                <a:cs typeface="함초롬바탕"/>
              </a:rPr>
              <a:t>컴퓨팅</a:t>
            </a:r>
            <a:endParaRPr sz="1400">
              <a:latin typeface="함초롬바탕"/>
              <a:cs typeface="함초롬바탕"/>
            </a:endParaRPr>
          </a:p>
        </p:txBody>
      </p:sp>
      <p:sp>
        <p:nvSpPr>
          <p:cNvPr id="22" name="object 22"/>
          <p:cNvSpPr txBox="1"/>
          <p:nvPr/>
        </p:nvSpPr>
        <p:spPr>
          <a:xfrm>
            <a:off x="2976924" y="8874618"/>
            <a:ext cx="659765" cy="239395"/>
          </a:xfrm>
          <a:prstGeom prst="rect">
            <a:avLst/>
          </a:prstGeom>
        </p:spPr>
        <p:txBody>
          <a:bodyPr vert="horz" wrap="square" lIns="0" tIns="12700" rIns="0" bIns="0" rtlCol="0">
            <a:spAutoFit/>
          </a:bodyPr>
          <a:lstStyle/>
          <a:p>
            <a:pPr marL="12700">
              <a:lnSpc>
                <a:spcPct val="100000"/>
              </a:lnSpc>
              <a:spcBef>
                <a:spcPts val="100"/>
              </a:spcBef>
            </a:pPr>
            <a:r>
              <a:rPr sz="1400" b="1" spc="-105" dirty="0">
                <a:solidFill>
                  <a:srgbClr val="FFFFFF"/>
                </a:solidFill>
                <a:latin typeface="함초롬바탕"/>
                <a:cs typeface="함초롬바탕"/>
              </a:rPr>
              <a:t>인간안보</a:t>
            </a:r>
            <a:endParaRPr sz="1400">
              <a:latin typeface="함초롬바탕"/>
              <a:cs typeface="함초롬바탕"/>
            </a:endParaRPr>
          </a:p>
        </p:txBody>
      </p:sp>
      <p:sp>
        <p:nvSpPr>
          <p:cNvPr id="23" name="object 23"/>
          <p:cNvSpPr txBox="1"/>
          <p:nvPr/>
        </p:nvSpPr>
        <p:spPr>
          <a:xfrm>
            <a:off x="2033318" y="4037213"/>
            <a:ext cx="1130935" cy="1645920"/>
          </a:xfrm>
          <a:prstGeom prst="rect">
            <a:avLst/>
          </a:prstGeom>
        </p:spPr>
        <p:txBody>
          <a:bodyPr vert="horz" wrap="square" lIns="0" tIns="12700" rIns="0" bIns="0" rtlCol="0">
            <a:spAutoFit/>
          </a:bodyPr>
          <a:lstStyle/>
          <a:p>
            <a:pPr marL="20955" algn="ctr">
              <a:lnSpc>
                <a:spcPct val="100000"/>
              </a:lnSpc>
              <a:spcBef>
                <a:spcPts val="100"/>
              </a:spcBef>
            </a:pPr>
            <a:r>
              <a:rPr sz="2400" b="1" spc="125" dirty="0">
                <a:latin typeface="함초롬바탕"/>
                <a:cs typeface="함초롬바탕"/>
              </a:rPr>
              <a:t>AI</a:t>
            </a:r>
            <a:endParaRPr sz="2400">
              <a:latin typeface="함초롬바탕"/>
              <a:cs typeface="함초롬바탕"/>
            </a:endParaRPr>
          </a:p>
          <a:p>
            <a:pPr algn="ctr">
              <a:lnSpc>
                <a:spcPct val="100000"/>
              </a:lnSpc>
              <a:spcBef>
                <a:spcPts val="2835"/>
              </a:spcBef>
            </a:pPr>
            <a:r>
              <a:rPr sz="1400" b="1" spc="-25" dirty="0">
                <a:solidFill>
                  <a:srgbClr val="FFFFFF"/>
                </a:solidFill>
                <a:latin typeface="함초롬바탕"/>
                <a:cs typeface="함초롬바탕"/>
              </a:rPr>
              <a:t>초연결</a:t>
            </a:r>
            <a:endParaRPr sz="1400">
              <a:latin typeface="함초롬바탕"/>
              <a:cs typeface="함초롬바탕"/>
            </a:endParaRPr>
          </a:p>
          <a:p>
            <a:pPr marL="12700" marR="5080" algn="ctr">
              <a:lnSpc>
                <a:spcPct val="159500"/>
              </a:lnSpc>
            </a:pPr>
            <a:r>
              <a:rPr sz="1400" b="1" dirty="0">
                <a:solidFill>
                  <a:srgbClr val="FFFFFF"/>
                </a:solidFill>
                <a:latin typeface="함초롬바탕"/>
                <a:cs typeface="함초롬바탕"/>
              </a:rPr>
              <a:t>AI</a:t>
            </a:r>
            <a:r>
              <a:rPr sz="1400" b="1" spc="-260" dirty="0">
                <a:solidFill>
                  <a:srgbClr val="FFFFFF"/>
                </a:solidFill>
                <a:latin typeface="함초롬바탕"/>
                <a:cs typeface="함초롬바탕"/>
              </a:rPr>
              <a:t> </a:t>
            </a:r>
            <a:r>
              <a:rPr sz="1400" b="1" spc="-80" dirty="0">
                <a:solidFill>
                  <a:srgbClr val="FFFFFF"/>
                </a:solidFill>
                <a:latin typeface="함초롬바탕"/>
                <a:cs typeface="함초롬바탕"/>
              </a:rPr>
              <a:t>리스크&amp;</a:t>
            </a:r>
            <a:r>
              <a:rPr sz="1400" b="1" spc="-254" dirty="0">
                <a:solidFill>
                  <a:srgbClr val="FFFFFF"/>
                </a:solidFill>
                <a:latin typeface="함초롬바탕"/>
                <a:cs typeface="함초롬바탕"/>
              </a:rPr>
              <a:t> </a:t>
            </a:r>
            <a:r>
              <a:rPr sz="1400" b="1" spc="-325" dirty="0">
                <a:solidFill>
                  <a:srgbClr val="FFFFFF"/>
                </a:solidFill>
                <a:latin typeface="함초롬바탕"/>
                <a:cs typeface="함초롬바탕"/>
              </a:rPr>
              <a:t>보안</a:t>
            </a:r>
            <a:r>
              <a:rPr sz="1400" b="1" spc="-130" dirty="0">
                <a:solidFill>
                  <a:srgbClr val="FFFFFF"/>
                </a:solidFill>
                <a:latin typeface="함초롬바탕"/>
                <a:cs typeface="함초롬바탕"/>
              </a:rPr>
              <a:t> Biz-</a:t>
            </a:r>
            <a:r>
              <a:rPr sz="1400" b="1" spc="-55" dirty="0">
                <a:solidFill>
                  <a:srgbClr val="FFFFFF"/>
                </a:solidFill>
                <a:latin typeface="함초롬바탕"/>
                <a:cs typeface="함초롬바탕"/>
              </a:rPr>
              <a:t>model혁신</a:t>
            </a:r>
            <a:endParaRPr sz="1400">
              <a:latin typeface="함초롬바탕"/>
              <a:cs typeface="함초롬바탕"/>
            </a:endParaRPr>
          </a:p>
        </p:txBody>
      </p:sp>
      <p:sp>
        <p:nvSpPr>
          <p:cNvPr id="24" name="object 24"/>
          <p:cNvSpPr txBox="1"/>
          <p:nvPr/>
        </p:nvSpPr>
        <p:spPr>
          <a:xfrm>
            <a:off x="5154620" y="4576653"/>
            <a:ext cx="1925320" cy="1193800"/>
          </a:xfrm>
          <a:prstGeom prst="rect">
            <a:avLst/>
          </a:prstGeom>
        </p:spPr>
        <p:txBody>
          <a:bodyPr vert="horz" wrap="square" lIns="0" tIns="149860" rIns="0" bIns="0" rtlCol="0">
            <a:spAutoFit/>
          </a:bodyPr>
          <a:lstStyle/>
          <a:p>
            <a:pPr marR="5080" algn="r">
              <a:lnSpc>
                <a:spcPct val="100000"/>
              </a:lnSpc>
              <a:spcBef>
                <a:spcPts val="1180"/>
              </a:spcBef>
            </a:pPr>
            <a:r>
              <a:rPr sz="1800" b="1" u="sng" spc="-110" dirty="0">
                <a:solidFill>
                  <a:srgbClr val="EB8B00"/>
                </a:solidFill>
                <a:uFill>
                  <a:solidFill>
                    <a:srgbClr val="EB8B00"/>
                  </a:solidFill>
                </a:uFill>
                <a:latin typeface="함초롬바탕"/>
                <a:cs typeface="함초롬바탕"/>
              </a:rPr>
              <a:t>In-</a:t>
            </a:r>
            <a:r>
              <a:rPr sz="1800" b="1" u="sng" spc="85" dirty="0">
                <a:solidFill>
                  <a:srgbClr val="EB8B00"/>
                </a:solidFill>
                <a:uFill>
                  <a:solidFill>
                    <a:srgbClr val="EB8B00"/>
                  </a:solidFill>
                </a:uFill>
                <a:latin typeface="함초롬바탕"/>
                <a:cs typeface="함초롬바탕"/>
              </a:rPr>
              <a:t>AI</a:t>
            </a:r>
            <a:endParaRPr sz="1800">
              <a:latin typeface="함초롬바탕"/>
              <a:cs typeface="함초롬바탕"/>
            </a:endParaRPr>
          </a:p>
          <a:p>
            <a:pPr marL="218440">
              <a:lnSpc>
                <a:spcPct val="100000"/>
              </a:lnSpc>
              <a:spcBef>
                <a:spcPts val="955"/>
              </a:spcBef>
            </a:pPr>
            <a:r>
              <a:rPr sz="1600" b="1" spc="100" dirty="0">
                <a:solidFill>
                  <a:srgbClr val="252525"/>
                </a:solidFill>
                <a:latin typeface="함초롬바탕"/>
                <a:cs typeface="함초롬바탕"/>
              </a:rPr>
              <a:t>AI</a:t>
            </a:r>
            <a:r>
              <a:rPr sz="1600" b="1" spc="-204" dirty="0">
                <a:solidFill>
                  <a:srgbClr val="252525"/>
                </a:solidFill>
                <a:latin typeface="함초롬바탕"/>
                <a:cs typeface="함초롬바탕"/>
              </a:rPr>
              <a:t> </a:t>
            </a:r>
            <a:r>
              <a:rPr sz="1600" b="1" spc="-170" dirty="0">
                <a:solidFill>
                  <a:srgbClr val="252525"/>
                </a:solidFill>
                <a:latin typeface="함초롬바탕"/>
                <a:cs typeface="함초롬바탕"/>
              </a:rPr>
              <a:t>혁신의</a:t>
            </a:r>
            <a:r>
              <a:rPr sz="1600" b="1" spc="-280" dirty="0">
                <a:solidFill>
                  <a:srgbClr val="252525"/>
                </a:solidFill>
                <a:latin typeface="함초롬바탕"/>
                <a:cs typeface="함초롬바탕"/>
              </a:rPr>
              <a:t> </a:t>
            </a:r>
            <a:r>
              <a:rPr sz="1600" b="1" spc="-155" dirty="0">
                <a:solidFill>
                  <a:srgbClr val="252525"/>
                </a:solidFill>
                <a:latin typeface="함초롬바탕"/>
                <a:cs typeface="함초롬바탕"/>
              </a:rPr>
              <a:t>핵심</a:t>
            </a:r>
            <a:r>
              <a:rPr sz="1600" b="1" spc="-295" dirty="0">
                <a:solidFill>
                  <a:srgbClr val="252525"/>
                </a:solidFill>
                <a:latin typeface="함초롬바탕"/>
                <a:cs typeface="함초롬바탕"/>
              </a:rPr>
              <a:t> </a:t>
            </a:r>
            <a:r>
              <a:rPr sz="1600" b="1" spc="-285" dirty="0">
                <a:solidFill>
                  <a:srgbClr val="252525"/>
                </a:solidFill>
                <a:latin typeface="함초롬바탕"/>
                <a:cs typeface="함초롬바탕"/>
              </a:rPr>
              <a:t>아젠다</a:t>
            </a:r>
            <a:endParaRPr sz="1600">
              <a:latin typeface="함초롬바탕"/>
              <a:cs typeface="함초롬바탕"/>
            </a:endParaRPr>
          </a:p>
          <a:p>
            <a:pPr marR="6350" algn="r">
              <a:lnSpc>
                <a:spcPct val="100000"/>
              </a:lnSpc>
              <a:spcBef>
                <a:spcPts val="440"/>
              </a:spcBef>
            </a:pPr>
            <a:r>
              <a:rPr sz="1100" dirty="0">
                <a:solidFill>
                  <a:srgbClr val="252525"/>
                </a:solidFill>
                <a:latin typeface="함초롬돋움"/>
                <a:cs typeface="함초롬돋움"/>
              </a:rPr>
              <a:t>5G,</a:t>
            </a:r>
            <a:r>
              <a:rPr sz="1100" spc="-60" dirty="0">
                <a:solidFill>
                  <a:srgbClr val="252525"/>
                </a:solidFill>
                <a:latin typeface="함초롬돋움"/>
                <a:cs typeface="함초롬돋움"/>
              </a:rPr>
              <a:t> </a:t>
            </a:r>
            <a:r>
              <a:rPr sz="1100" dirty="0">
                <a:solidFill>
                  <a:srgbClr val="252525"/>
                </a:solidFill>
                <a:latin typeface="함초롬돋움"/>
                <a:cs typeface="함초롬돋움"/>
              </a:rPr>
              <a:t>Robotics,</a:t>
            </a:r>
            <a:r>
              <a:rPr sz="1100" spc="-95" dirty="0">
                <a:solidFill>
                  <a:srgbClr val="252525"/>
                </a:solidFill>
                <a:latin typeface="함초롬돋움"/>
                <a:cs typeface="함초롬돋움"/>
              </a:rPr>
              <a:t> </a:t>
            </a:r>
            <a:r>
              <a:rPr sz="1100" dirty="0">
                <a:solidFill>
                  <a:srgbClr val="252525"/>
                </a:solidFill>
                <a:latin typeface="함초롬돋움"/>
                <a:cs typeface="함초롬돋움"/>
              </a:rPr>
              <a:t>Food</a:t>
            </a:r>
            <a:r>
              <a:rPr sz="1100" spc="-65" dirty="0">
                <a:solidFill>
                  <a:srgbClr val="252525"/>
                </a:solidFill>
                <a:latin typeface="함초롬돋움"/>
                <a:cs typeface="함초롬돋움"/>
              </a:rPr>
              <a:t> </a:t>
            </a:r>
            <a:r>
              <a:rPr sz="1100" spc="-100" dirty="0">
                <a:solidFill>
                  <a:srgbClr val="252525"/>
                </a:solidFill>
                <a:latin typeface="함초롬돋움"/>
                <a:cs typeface="함초롬돋움"/>
              </a:rPr>
              <a:t>&amp;</a:t>
            </a:r>
            <a:r>
              <a:rPr sz="1100" spc="-55" dirty="0">
                <a:solidFill>
                  <a:srgbClr val="252525"/>
                </a:solidFill>
                <a:latin typeface="함초롬돋움"/>
                <a:cs typeface="함초롬돋움"/>
              </a:rPr>
              <a:t> </a:t>
            </a:r>
            <a:r>
              <a:rPr sz="1100" spc="-10" dirty="0">
                <a:solidFill>
                  <a:srgbClr val="252525"/>
                </a:solidFill>
                <a:latin typeface="함초롬돋움"/>
                <a:cs typeface="함초롬돋움"/>
              </a:rPr>
              <a:t>AgTech,</a:t>
            </a:r>
            <a:endParaRPr sz="1100">
              <a:latin typeface="함초롬돋움"/>
              <a:cs typeface="함초롬돋움"/>
            </a:endParaRPr>
          </a:p>
          <a:p>
            <a:pPr marR="6350" algn="r">
              <a:lnSpc>
                <a:spcPct val="100000"/>
              </a:lnSpc>
            </a:pPr>
            <a:r>
              <a:rPr sz="1100" dirty="0">
                <a:solidFill>
                  <a:srgbClr val="252525"/>
                </a:solidFill>
                <a:latin typeface="함초롬돋움"/>
                <a:cs typeface="함초롬돋움"/>
              </a:rPr>
              <a:t>Cyber</a:t>
            </a:r>
            <a:r>
              <a:rPr sz="1100" spc="-70" dirty="0">
                <a:solidFill>
                  <a:srgbClr val="252525"/>
                </a:solidFill>
                <a:latin typeface="함초롬돋움"/>
                <a:cs typeface="함초롬돋움"/>
              </a:rPr>
              <a:t> </a:t>
            </a:r>
            <a:r>
              <a:rPr sz="1100" dirty="0">
                <a:solidFill>
                  <a:srgbClr val="252525"/>
                </a:solidFill>
                <a:latin typeface="함초롬돋움"/>
                <a:cs typeface="함초롬돋움"/>
              </a:rPr>
              <a:t>Security</a:t>
            </a:r>
            <a:r>
              <a:rPr sz="1100" spc="-90" dirty="0">
                <a:solidFill>
                  <a:srgbClr val="252525"/>
                </a:solidFill>
                <a:latin typeface="함초롬돋움"/>
                <a:cs typeface="함초롬돋움"/>
              </a:rPr>
              <a:t> </a:t>
            </a:r>
            <a:r>
              <a:rPr sz="1100" spc="-50" dirty="0">
                <a:solidFill>
                  <a:srgbClr val="252525"/>
                </a:solidFill>
                <a:latin typeface="함초롬바탕"/>
                <a:cs typeface="함초롬바탕"/>
              </a:rPr>
              <a:t>등</a:t>
            </a:r>
            <a:endParaRPr sz="1100">
              <a:latin typeface="함초롬바탕"/>
              <a:cs typeface="함초롬바탕"/>
            </a:endParaRPr>
          </a:p>
        </p:txBody>
      </p:sp>
      <p:sp>
        <p:nvSpPr>
          <p:cNvPr id="25" name="object 25"/>
          <p:cNvSpPr txBox="1"/>
          <p:nvPr/>
        </p:nvSpPr>
        <p:spPr>
          <a:xfrm>
            <a:off x="4315382" y="5848151"/>
            <a:ext cx="2764790" cy="1162685"/>
          </a:xfrm>
          <a:prstGeom prst="rect">
            <a:avLst/>
          </a:prstGeom>
        </p:spPr>
        <p:txBody>
          <a:bodyPr vert="horz" wrap="square" lIns="0" tIns="130810" rIns="0" bIns="0" rtlCol="0">
            <a:spAutoFit/>
          </a:bodyPr>
          <a:lstStyle/>
          <a:p>
            <a:pPr marR="5080" algn="r">
              <a:lnSpc>
                <a:spcPct val="100000"/>
              </a:lnSpc>
              <a:spcBef>
                <a:spcPts val="1030"/>
              </a:spcBef>
            </a:pPr>
            <a:r>
              <a:rPr sz="1800" b="1" u="sng" spc="-50" dirty="0">
                <a:solidFill>
                  <a:srgbClr val="EB6439"/>
                </a:solidFill>
                <a:uFill>
                  <a:solidFill>
                    <a:srgbClr val="EB6439"/>
                  </a:solidFill>
                </a:uFill>
                <a:latin typeface="함초롬바탕"/>
                <a:cs typeface="함초롬바탕"/>
              </a:rPr>
              <a:t>With-</a:t>
            </a:r>
            <a:r>
              <a:rPr sz="1800" b="1" u="sng" spc="85" dirty="0">
                <a:solidFill>
                  <a:srgbClr val="EB6439"/>
                </a:solidFill>
                <a:uFill>
                  <a:solidFill>
                    <a:srgbClr val="EB6439"/>
                  </a:solidFill>
                </a:uFill>
                <a:latin typeface="함초롬바탕"/>
                <a:cs typeface="함초롬바탕"/>
              </a:rPr>
              <a:t>AI</a:t>
            </a:r>
            <a:endParaRPr sz="1800">
              <a:latin typeface="함초롬바탕"/>
              <a:cs typeface="함초롬바탕"/>
            </a:endParaRPr>
          </a:p>
          <a:p>
            <a:pPr marL="1615440">
              <a:lnSpc>
                <a:spcPct val="100000"/>
              </a:lnSpc>
              <a:spcBef>
                <a:spcPts val="819"/>
              </a:spcBef>
            </a:pPr>
            <a:r>
              <a:rPr sz="1600" b="1" dirty="0">
                <a:solidFill>
                  <a:srgbClr val="252525"/>
                </a:solidFill>
                <a:latin typeface="함초롬바탕"/>
                <a:cs typeface="함초롬바탕"/>
              </a:rPr>
              <a:t>AI의</a:t>
            </a:r>
            <a:r>
              <a:rPr sz="1600" b="1" spc="-240" dirty="0">
                <a:solidFill>
                  <a:srgbClr val="252525"/>
                </a:solidFill>
                <a:latin typeface="함초롬바탕"/>
                <a:cs typeface="함초롬바탕"/>
              </a:rPr>
              <a:t> </a:t>
            </a:r>
            <a:r>
              <a:rPr sz="1600" b="1" spc="-155" dirty="0">
                <a:solidFill>
                  <a:srgbClr val="252525"/>
                </a:solidFill>
                <a:latin typeface="함초롬바탕"/>
                <a:cs typeface="함초롬바탕"/>
              </a:rPr>
              <a:t>산업</a:t>
            </a:r>
            <a:r>
              <a:rPr sz="1600" b="1" spc="-240" dirty="0">
                <a:solidFill>
                  <a:srgbClr val="252525"/>
                </a:solidFill>
                <a:latin typeface="함초롬바탕"/>
                <a:cs typeface="함초롬바탕"/>
              </a:rPr>
              <a:t> </a:t>
            </a:r>
            <a:r>
              <a:rPr sz="1600" b="1" spc="-330" dirty="0">
                <a:solidFill>
                  <a:srgbClr val="252525"/>
                </a:solidFill>
                <a:latin typeface="함초롬바탕"/>
                <a:cs typeface="함초롬바탕"/>
              </a:rPr>
              <a:t>적용</a:t>
            </a:r>
            <a:endParaRPr sz="1600">
              <a:latin typeface="함초롬바탕"/>
              <a:cs typeface="함초롬바탕"/>
            </a:endParaRPr>
          </a:p>
          <a:p>
            <a:pPr marL="245745" marR="5715" indent="-233679">
              <a:lnSpc>
                <a:spcPct val="100000"/>
              </a:lnSpc>
              <a:spcBef>
                <a:spcPts val="480"/>
              </a:spcBef>
            </a:pPr>
            <a:r>
              <a:rPr sz="1100" spc="-20" dirty="0">
                <a:solidFill>
                  <a:srgbClr val="252525"/>
                </a:solidFill>
                <a:latin typeface="함초롬돋움"/>
                <a:cs typeface="함초롬돋움"/>
              </a:rPr>
              <a:t>Drones,</a:t>
            </a:r>
            <a:r>
              <a:rPr sz="1100" spc="-15" dirty="0">
                <a:solidFill>
                  <a:srgbClr val="252525"/>
                </a:solidFill>
                <a:latin typeface="함초롬돋움"/>
                <a:cs typeface="함초롬돋움"/>
              </a:rPr>
              <a:t> </a:t>
            </a:r>
            <a:r>
              <a:rPr sz="1100" dirty="0">
                <a:solidFill>
                  <a:srgbClr val="252525"/>
                </a:solidFill>
                <a:latin typeface="함초롬돋움"/>
                <a:cs typeface="함초롬돋움"/>
              </a:rPr>
              <a:t>Advanced</a:t>
            </a:r>
            <a:r>
              <a:rPr sz="1100" spc="30" dirty="0">
                <a:solidFill>
                  <a:srgbClr val="252525"/>
                </a:solidFill>
                <a:latin typeface="함초롬돋움"/>
                <a:cs typeface="함초롬돋움"/>
              </a:rPr>
              <a:t> </a:t>
            </a:r>
            <a:r>
              <a:rPr sz="1100" dirty="0">
                <a:solidFill>
                  <a:srgbClr val="252525"/>
                </a:solidFill>
                <a:latin typeface="함초롬돋움"/>
                <a:cs typeface="함초롬돋움"/>
              </a:rPr>
              <a:t>Mobility,</a:t>
            </a:r>
            <a:r>
              <a:rPr sz="1100" spc="-60" dirty="0">
                <a:solidFill>
                  <a:srgbClr val="252525"/>
                </a:solidFill>
                <a:latin typeface="함초롬돋움"/>
                <a:cs typeface="함초롬돋움"/>
              </a:rPr>
              <a:t> </a:t>
            </a:r>
            <a:r>
              <a:rPr sz="1100" dirty="0">
                <a:solidFill>
                  <a:srgbClr val="252525"/>
                </a:solidFill>
                <a:latin typeface="함초롬돋움"/>
                <a:cs typeface="함초롬돋움"/>
              </a:rPr>
              <a:t>Digital</a:t>
            </a:r>
            <a:r>
              <a:rPr sz="1100" spc="15" dirty="0">
                <a:solidFill>
                  <a:srgbClr val="252525"/>
                </a:solidFill>
                <a:latin typeface="함초롬돋움"/>
                <a:cs typeface="함초롬돋움"/>
              </a:rPr>
              <a:t> </a:t>
            </a:r>
            <a:r>
              <a:rPr sz="1100" spc="-10" dirty="0">
                <a:solidFill>
                  <a:srgbClr val="252525"/>
                </a:solidFill>
                <a:latin typeface="함초롬돋움"/>
                <a:cs typeface="함초롬돋움"/>
              </a:rPr>
              <a:t>Health, </a:t>
            </a:r>
            <a:r>
              <a:rPr sz="1100" dirty="0">
                <a:solidFill>
                  <a:srgbClr val="252525"/>
                </a:solidFill>
                <a:latin typeface="함초롬돋움"/>
                <a:cs typeface="함초롬돋움"/>
              </a:rPr>
              <a:t>Gaming,</a:t>
            </a:r>
            <a:r>
              <a:rPr sz="1100" spc="-15" dirty="0">
                <a:solidFill>
                  <a:srgbClr val="252525"/>
                </a:solidFill>
                <a:latin typeface="함초롬돋움"/>
                <a:cs typeface="함초롬돋움"/>
              </a:rPr>
              <a:t> </a:t>
            </a:r>
            <a:r>
              <a:rPr sz="1100" spc="-10" dirty="0">
                <a:solidFill>
                  <a:srgbClr val="252525"/>
                </a:solidFill>
                <a:latin typeface="함초롬돋움"/>
                <a:cs typeface="함초롬돋움"/>
              </a:rPr>
              <a:t>Smart</a:t>
            </a:r>
            <a:r>
              <a:rPr sz="1100" spc="-45" dirty="0">
                <a:solidFill>
                  <a:srgbClr val="252525"/>
                </a:solidFill>
                <a:latin typeface="함초롬돋움"/>
                <a:cs typeface="함초롬돋움"/>
              </a:rPr>
              <a:t> </a:t>
            </a:r>
            <a:r>
              <a:rPr sz="1100" dirty="0">
                <a:solidFill>
                  <a:srgbClr val="252525"/>
                </a:solidFill>
                <a:latin typeface="함초롬돋움"/>
                <a:cs typeface="함초롬돋움"/>
              </a:rPr>
              <a:t>home,</a:t>
            </a:r>
            <a:r>
              <a:rPr sz="1100" spc="-45" dirty="0">
                <a:solidFill>
                  <a:srgbClr val="252525"/>
                </a:solidFill>
                <a:latin typeface="함초롬돋움"/>
                <a:cs typeface="함초롬돋움"/>
              </a:rPr>
              <a:t> </a:t>
            </a:r>
            <a:r>
              <a:rPr sz="1100" dirty="0">
                <a:solidFill>
                  <a:srgbClr val="252525"/>
                </a:solidFill>
                <a:latin typeface="함초롬돋움"/>
                <a:cs typeface="함초롬돋움"/>
              </a:rPr>
              <a:t>Sustainability</a:t>
            </a:r>
            <a:r>
              <a:rPr sz="1100" spc="-75" dirty="0">
                <a:solidFill>
                  <a:srgbClr val="252525"/>
                </a:solidFill>
                <a:latin typeface="함초롬돋움"/>
                <a:cs typeface="함초롬돋움"/>
              </a:rPr>
              <a:t> </a:t>
            </a:r>
            <a:r>
              <a:rPr sz="1100" spc="-50" dirty="0">
                <a:solidFill>
                  <a:srgbClr val="252525"/>
                </a:solidFill>
                <a:latin typeface="함초롬바탕"/>
                <a:cs typeface="함초롬바탕"/>
              </a:rPr>
              <a:t>등</a:t>
            </a:r>
            <a:endParaRPr sz="1100">
              <a:latin typeface="함초롬바탕"/>
              <a:cs typeface="함초롬바탕"/>
            </a:endParaRPr>
          </a:p>
        </p:txBody>
      </p:sp>
      <p:sp>
        <p:nvSpPr>
          <p:cNvPr id="26" name="object 26"/>
          <p:cNvSpPr txBox="1"/>
          <p:nvPr/>
        </p:nvSpPr>
        <p:spPr>
          <a:xfrm>
            <a:off x="5148016" y="7580767"/>
            <a:ext cx="1934845" cy="1542415"/>
          </a:xfrm>
          <a:prstGeom prst="rect">
            <a:avLst/>
          </a:prstGeom>
        </p:spPr>
        <p:txBody>
          <a:bodyPr vert="horz" wrap="square" lIns="0" tIns="12700" rIns="0" bIns="0" rtlCol="0">
            <a:spAutoFit/>
          </a:bodyPr>
          <a:lstStyle/>
          <a:p>
            <a:pPr marL="756285">
              <a:lnSpc>
                <a:spcPct val="100000"/>
              </a:lnSpc>
              <a:spcBef>
                <a:spcPts val="100"/>
              </a:spcBef>
            </a:pPr>
            <a:r>
              <a:rPr sz="1800" b="1" u="sng" spc="5" dirty="0">
                <a:solidFill>
                  <a:srgbClr val="DB526A"/>
                </a:solidFill>
                <a:uFill>
                  <a:solidFill>
                    <a:srgbClr val="DB526A"/>
                  </a:solidFill>
                </a:uFill>
                <a:latin typeface="함초롬바탕"/>
                <a:cs typeface="함초롬바탕"/>
              </a:rPr>
              <a:t>Beyond-</a:t>
            </a:r>
            <a:r>
              <a:rPr sz="1800" b="1" u="sng" spc="110" dirty="0">
                <a:solidFill>
                  <a:srgbClr val="DB526A"/>
                </a:solidFill>
                <a:uFill>
                  <a:solidFill>
                    <a:srgbClr val="DB526A"/>
                  </a:solidFill>
                </a:uFill>
                <a:latin typeface="함초롬바탕"/>
                <a:cs typeface="함초롬바탕"/>
              </a:rPr>
              <a:t>AI</a:t>
            </a:r>
            <a:endParaRPr sz="1800">
              <a:latin typeface="함초롬바탕"/>
              <a:cs typeface="함초롬바탕"/>
            </a:endParaRPr>
          </a:p>
          <a:p>
            <a:pPr marL="631190">
              <a:lnSpc>
                <a:spcPct val="100000"/>
              </a:lnSpc>
              <a:spcBef>
                <a:spcPts val="1860"/>
              </a:spcBef>
            </a:pPr>
            <a:r>
              <a:rPr sz="1600" b="1" spc="-155" dirty="0">
                <a:solidFill>
                  <a:srgbClr val="252525"/>
                </a:solidFill>
                <a:latin typeface="함초롬바탕"/>
                <a:cs typeface="함초롬바탕"/>
              </a:rPr>
              <a:t>기술</a:t>
            </a:r>
            <a:r>
              <a:rPr sz="1600" b="1" spc="-290" dirty="0">
                <a:solidFill>
                  <a:srgbClr val="252525"/>
                </a:solidFill>
                <a:latin typeface="함초롬바탕"/>
                <a:cs typeface="함초롬바탕"/>
              </a:rPr>
              <a:t> </a:t>
            </a:r>
            <a:r>
              <a:rPr sz="1600" b="1" spc="-170" dirty="0">
                <a:solidFill>
                  <a:srgbClr val="252525"/>
                </a:solidFill>
                <a:latin typeface="함초롬바탕"/>
                <a:cs typeface="함초롬바탕"/>
              </a:rPr>
              <a:t>혁신의</a:t>
            </a:r>
            <a:r>
              <a:rPr sz="1600" b="1" spc="-275" dirty="0">
                <a:solidFill>
                  <a:srgbClr val="252525"/>
                </a:solidFill>
                <a:latin typeface="함초롬바탕"/>
                <a:cs typeface="함초롬바탕"/>
              </a:rPr>
              <a:t> </a:t>
            </a:r>
            <a:r>
              <a:rPr sz="1600" b="1" spc="-120" dirty="0">
                <a:solidFill>
                  <a:srgbClr val="252525"/>
                </a:solidFill>
                <a:latin typeface="함초롬바탕"/>
                <a:cs typeface="함초롬바탕"/>
              </a:rPr>
              <a:t>미래</a:t>
            </a:r>
            <a:endParaRPr sz="1600">
              <a:latin typeface="함초롬바탕"/>
              <a:cs typeface="함초롬바탕"/>
            </a:endParaRPr>
          </a:p>
          <a:p>
            <a:pPr marL="12700" marR="5080" indent="1236980" algn="r">
              <a:lnSpc>
                <a:spcPct val="100000"/>
              </a:lnSpc>
              <a:spcBef>
                <a:spcPts val="720"/>
              </a:spcBef>
            </a:pPr>
            <a:r>
              <a:rPr sz="1100" spc="-45" dirty="0">
                <a:solidFill>
                  <a:srgbClr val="252525"/>
                </a:solidFill>
                <a:latin typeface="함초롬돋움"/>
                <a:cs typeface="함초롬돋움"/>
              </a:rPr>
              <a:t>Metaverse, </a:t>
            </a:r>
            <a:r>
              <a:rPr sz="1100" spc="-70" dirty="0">
                <a:solidFill>
                  <a:srgbClr val="252525"/>
                </a:solidFill>
                <a:latin typeface="함초롬돋움"/>
                <a:cs typeface="함초롬돋움"/>
              </a:rPr>
              <a:t>XR</a:t>
            </a:r>
            <a:r>
              <a:rPr sz="1100" spc="-105" dirty="0">
                <a:solidFill>
                  <a:srgbClr val="252525"/>
                </a:solidFill>
                <a:latin typeface="함초롬돋움"/>
                <a:cs typeface="함초롬돋움"/>
              </a:rPr>
              <a:t> </a:t>
            </a:r>
            <a:r>
              <a:rPr sz="1100" spc="-40" dirty="0">
                <a:solidFill>
                  <a:srgbClr val="252525"/>
                </a:solidFill>
                <a:latin typeface="함초롬돋움"/>
                <a:cs typeface="함초롬돋움"/>
              </a:rPr>
              <a:t>Technologies</a:t>
            </a:r>
            <a:r>
              <a:rPr sz="1100" spc="-60" dirty="0">
                <a:solidFill>
                  <a:srgbClr val="252525"/>
                </a:solidFill>
                <a:latin typeface="함초롬돋움"/>
                <a:cs typeface="함초롬돋움"/>
              </a:rPr>
              <a:t> </a:t>
            </a:r>
            <a:r>
              <a:rPr sz="1100" spc="-100" dirty="0">
                <a:solidFill>
                  <a:srgbClr val="252525"/>
                </a:solidFill>
                <a:latin typeface="함초롬돋움"/>
                <a:cs typeface="함초롬돋움"/>
              </a:rPr>
              <a:t>&amp;</a:t>
            </a:r>
            <a:r>
              <a:rPr sz="1100" spc="-105" dirty="0">
                <a:solidFill>
                  <a:srgbClr val="252525"/>
                </a:solidFill>
                <a:latin typeface="함초롬돋움"/>
                <a:cs typeface="함초롬돋움"/>
              </a:rPr>
              <a:t> </a:t>
            </a:r>
            <a:r>
              <a:rPr sz="1100" spc="-55" dirty="0">
                <a:solidFill>
                  <a:srgbClr val="252525"/>
                </a:solidFill>
                <a:latin typeface="함초롬돋움"/>
                <a:cs typeface="함초롬돋움"/>
              </a:rPr>
              <a:t>Accessories, </a:t>
            </a:r>
            <a:r>
              <a:rPr sz="1100" spc="-25" dirty="0">
                <a:solidFill>
                  <a:srgbClr val="252525"/>
                </a:solidFill>
                <a:latin typeface="함초롬돋움"/>
                <a:cs typeface="함초롬돋움"/>
              </a:rPr>
              <a:t>Human</a:t>
            </a:r>
            <a:r>
              <a:rPr sz="1100" spc="-105" dirty="0">
                <a:solidFill>
                  <a:srgbClr val="252525"/>
                </a:solidFill>
                <a:latin typeface="함초롬돋움"/>
                <a:cs typeface="함초롬돋움"/>
              </a:rPr>
              <a:t> </a:t>
            </a:r>
            <a:r>
              <a:rPr sz="1100" spc="-35" dirty="0">
                <a:solidFill>
                  <a:srgbClr val="252525"/>
                </a:solidFill>
                <a:latin typeface="함초롬돋움"/>
                <a:cs typeface="함초롬돋움"/>
              </a:rPr>
              <a:t>Security</a:t>
            </a:r>
            <a:r>
              <a:rPr sz="1100" spc="-90" dirty="0">
                <a:solidFill>
                  <a:srgbClr val="252525"/>
                </a:solidFill>
                <a:latin typeface="함초롬돋움"/>
                <a:cs typeface="함초롬돋움"/>
              </a:rPr>
              <a:t> </a:t>
            </a:r>
            <a:r>
              <a:rPr sz="1100" spc="-45" dirty="0">
                <a:solidFill>
                  <a:srgbClr val="252525"/>
                </a:solidFill>
                <a:latin typeface="함초롬돋움"/>
                <a:cs typeface="함초롬돋움"/>
              </a:rPr>
              <a:t>for</a:t>
            </a:r>
            <a:r>
              <a:rPr sz="1100" spc="-114" dirty="0">
                <a:solidFill>
                  <a:srgbClr val="252525"/>
                </a:solidFill>
                <a:latin typeface="함초롬돋움"/>
                <a:cs typeface="함초롬돋움"/>
              </a:rPr>
              <a:t> </a:t>
            </a:r>
            <a:r>
              <a:rPr sz="1100" spc="-20" dirty="0">
                <a:solidFill>
                  <a:srgbClr val="252525"/>
                </a:solidFill>
                <a:latin typeface="함초롬돋움"/>
                <a:cs typeface="함초롬돋움"/>
              </a:rPr>
              <a:t>all, </a:t>
            </a:r>
            <a:r>
              <a:rPr sz="1100" spc="-45" dirty="0">
                <a:solidFill>
                  <a:srgbClr val="252525"/>
                </a:solidFill>
                <a:latin typeface="함초롬돋움"/>
                <a:cs typeface="함초롬돋움"/>
              </a:rPr>
              <a:t>Accessibility</a:t>
            </a:r>
            <a:r>
              <a:rPr sz="1100" spc="-90" dirty="0">
                <a:solidFill>
                  <a:srgbClr val="252525"/>
                </a:solidFill>
                <a:latin typeface="함초롬돋움"/>
                <a:cs typeface="함초롬돋움"/>
              </a:rPr>
              <a:t> </a:t>
            </a:r>
            <a:r>
              <a:rPr sz="1100" spc="-100" dirty="0">
                <a:solidFill>
                  <a:srgbClr val="252525"/>
                </a:solidFill>
                <a:latin typeface="함초롬돋움"/>
                <a:cs typeface="함초롬돋움"/>
              </a:rPr>
              <a:t>&amp;</a:t>
            </a:r>
            <a:r>
              <a:rPr sz="1100" spc="-140" dirty="0">
                <a:solidFill>
                  <a:srgbClr val="252525"/>
                </a:solidFill>
                <a:latin typeface="함초롬돋움"/>
                <a:cs typeface="함초롬돋움"/>
              </a:rPr>
              <a:t> </a:t>
            </a:r>
            <a:r>
              <a:rPr sz="1100" spc="-25" dirty="0">
                <a:solidFill>
                  <a:srgbClr val="252525"/>
                </a:solidFill>
                <a:latin typeface="함초롬돋움"/>
                <a:cs typeface="함초롬돋움"/>
              </a:rPr>
              <a:t>AgeTech</a:t>
            </a:r>
            <a:r>
              <a:rPr sz="1100" spc="125" dirty="0">
                <a:solidFill>
                  <a:srgbClr val="252525"/>
                </a:solidFill>
                <a:latin typeface="함초롬돋움"/>
                <a:cs typeface="함초롬돋움"/>
              </a:rPr>
              <a:t> </a:t>
            </a:r>
            <a:r>
              <a:rPr sz="1100" spc="-60" dirty="0">
                <a:solidFill>
                  <a:srgbClr val="252525"/>
                </a:solidFill>
                <a:latin typeface="함초롬바탕"/>
                <a:cs typeface="함초롬바탕"/>
              </a:rPr>
              <a:t>등</a:t>
            </a:r>
            <a:endParaRPr sz="1100">
              <a:latin typeface="함초롬바탕"/>
              <a:cs typeface="함초롬바탕"/>
            </a:endParaRPr>
          </a:p>
        </p:txBody>
      </p:sp>
      <p:sp>
        <p:nvSpPr>
          <p:cNvPr id="27" name="object 27"/>
          <p:cNvSpPr txBox="1"/>
          <p:nvPr/>
        </p:nvSpPr>
        <p:spPr>
          <a:xfrm>
            <a:off x="1095529" y="5374126"/>
            <a:ext cx="449580" cy="2300605"/>
          </a:xfrm>
          <a:prstGeom prst="rect">
            <a:avLst/>
          </a:prstGeom>
        </p:spPr>
        <p:txBody>
          <a:bodyPr vert="vert270" wrap="square" lIns="0" tIns="59690" rIns="0" bIns="0" rtlCol="0">
            <a:spAutoFit/>
          </a:bodyPr>
          <a:lstStyle/>
          <a:p>
            <a:pPr marL="12700">
              <a:lnSpc>
                <a:spcPct val="100000"/>
              </a:lnSpc>
              <a:spcBef>
                <a:spcPts val="470"/>
              </a:spcBef>
            </a:pPr>
            <a:r>
              <a:rPr sz="2300" b="1" dirty="0">
                <a:solidFill>
                  <a:srgbClr val="DB526A"/>
                </a:solidFill>
                <a:latin typeface="함초롬돋움"/>
                <a:cs typeface="함초롬돋움"/>
              </a:rPr>
              <a:t>AI</a:t>
            </a:r>
            <a:r>
              <a:rPr sz="2300" b="1" spc="-15" dirty="0">
                <a:solidFill>
                  <a:srgbClr val="DB526A"/>
                </a:solidFill>
                <a:latin typeface="함초롬돋움"/>
                <a:cs typeface="함초롬돋움"/>
              </a:rPr>
              <a:t> </a:t>
            </a:r>
            <a:r>
              <a:rPr sz="2300" b="1" spc="-120" dirty="0">
                <a:solidFill>
                  <a:srgbClr val="DB526A"/>
                </a:solidFill>
                <a:latin typeface="함초롬바탕"/>
                <a:cs typeface="함초롬바탕"/>
              </a:rPr>
              <a:t>시대로</a:t>
            </a:r>
            <a:r>
              <a:rPr sz="2300" b="1" spc="-50" dirty="0">
                <a:solidFill>
                  <a:srgbClr val="DB526A"/>
                </a:solidFill>
                <a:latin typeface="함초롬바탕"/>
                <a:cs typeface="함초롬바탕"/>
              </a:rPr>
              <a:t> </a:t>
            </a:r>
            <a:r>
              <a:rPr sz="2300" b="1" dirty="0">
                <a:solidFill>
                  <a:srgbClr val="DB526A"/>
                </a:solidFill>
                <a:latin typeface="함초롬돋움"/>
                <a:cs typeface="함초롬돋움"/>
              </a:rPr>
              <a:t>Dive-</a:t>
            </a:r>
            <a:r>
              <a:rPr sz="2300" b="1" spc="55" dirty="0">
                <a:solidFill>
                  <a:srgbClr val="DB526A"/>
                </a:solidFill>
                <a:latin typeface="함초롬돋움"/>
                <a:cs typeface="함초롬돋움"/>
              </a:rPr>
              <a:t>In</a:t>
            </a:r>
            <a:endParaRPr sz="2300">
              <a:latin typeface="함초롬돋움"/>
              <a:cs typeface="함초롬돋움"/>
            </a:endParaRPr>
          </a:p>
        </p:txBody>
      </p:sp>
      <p:grpSp>
        <p:nvGrpSpPr>
          <p:cNvPr id="28" name="object 28"/>
          <p:cNvGrpSpPr/>
          <p:nvPr/>
        </p:nvGrpSpPr>
        <p:grpSpPr>
          <a:xfrm>
            <a:off x="1226196" y="2005537"/>
            <a:ext cx="3782060" cy="3134360"/>
            <a:chOff x="1226196" y="2005537"/>
            <a:chExt cx="3782060" cy="3134360"/>
          </a:xfrm>
        </p:grpSpPr>
        <p:sp>
          <p:nvSpPr>
            <p:cNvPr id="29" name="object 29"/>
            <p:cNvSpPr/>
            <p:nvPr/>
          </p:nvSpPr>
          <p:spPr>
            <a:xfrm>
              <a:off x="1226196" y="4921626"/>
              <a:ext cx="169545" cy="177800"/>
            </a:xfrm>
            <a:custGeom>
              <a:avLst/>
              <a:gdLst/>
              <a:ahLst/>
              <a:cxnLst/>
              <a:rect l="l" t="t" r="r" b="b"/>
              <a:pathLst>
                <a:path w="169544" h="177800">
                  <a:moveTo>
                    <a:pt x="84658" y="0"/>
                  </a:moveTo>
                  <a:lnTo>
                    <a:pt x="51702" y="6974"/>
                  </a:lnTo>
                  <a:lnTo>
                    <a:pt x="24793" y="25995"/>
                  </a:lnTo>
                  <a:lnTo>
                    <a:pt x="6652" y="54204"/>
                  </a:lnTo>
                  <a:lnTo>
                    <a:pt x="0" y="88747"/>
                  </a:lnTo>
                  <a:lnTo>
                    <a:pt x="6652" y="123290"/>
                  </a:lnTo>
                  <a:lnTo>
                    <a:pt x="24793" y="151499"/>
                  </a:lnTo>
                  <a:lnTo>
                    <a:pt x="51702" y="170520"/>
                  </a:lnTo>
                  <a:lnTo>
                    <a:pt x="84658" y="177495"/>
                  </a:lnTo>
                  <a:lnTo>
                    <a:pt x="117606" y="170520"/>
                  </a:lnTo>
                  <a:lnTo>
                    <a:pt x="144511" y="151499"/>
                  </a:lnTo>
                  <a:lnTo>
                    <a:pt x="162651" y="123290"/>
                  </a:lnTo>
                  <a:lnTo>
                    <a:pt x="169303" y="88747"/>
                  </a:lnTo>
                  <a:lnTo>
                    <a:pt x="162651" y="54204"/>
                  </a:lnTo>
                  <a:lnTo>
                    <a:pt x="144511" y="25995"/>
                  </a:lnTo>
                  <a:lnTo>
                    <a:pt x="117606" y="6974"/>
                  </a:lnTo>
                  <a:lnTo>
                    <a:pt x="84658" y="0"/>
                  </a:lnTo>
                  <a:close/>
                </a:path>
              </a:pathLst>
            </a:custGeom>
            <a:solidFill>
              <a:srgbClr val="DEDEDE"/>
            </a:solidFill>
          </p:spPr>
          <p:txBody>
            <a:bodyPr wrap="square" lIns="0" tIns="0" rIns="0" bIns="0" rtlCol="0"/>
            <a:lstStyle/>
            <a:p>
              <a:endParaRPr/>
            </a:p>
          </p:txBody>
        </p:sp>
        <p:pic>
          <p:nvPicPr>
            <p:cNvPr id="30" name="object 30"/>
            <p:cNvPicPr/>
            <p:nvPr/>
          </p:nvPicPr>
          <p:blipFill>
            <a:blip r:embed="rId13" cstate="print"/>
            <a:stretch>
              <a:fillRect/>
            </a:stretch>
          </p:blipFill>
          <p:spPr>
            <a:xfrm>
              <a:off x="1296445" y="4441740"/>
              <a:ext cx="142278" cy="149148"/>
            </a:xfrm>
            <a:prstGeom prst="rect">
              <a:avLst/>
            </a:prstGeom>
          </p:spPr>
        </p:pic>
        <p:pic>
          <p:nvPicPr>
            <p:cNvPr id="31" name="object 31"/>
            <p:cNvPicPr/>
            <p:nvPr/>
          </p:nvPicPr>
          <p:blipFill>
            <a:blip r:embed="rId14" cstate="print"/>
            <a:stretch>
              <a:fillRect/>
            </a:stretch>
          </p:blipFill>
          <p:spPr>
            <a:xfrm>
              <a:off x="1262982" y="4645388"/>
              <a:ext cx="85483" cy="89611"/>
            </a:xfrm>
            <a:prstGeom prst="rect">
              <a:avLst/>
            </a:prstGeom>
          </p:spPr>
        </p:pic>
        <p:pic>
          <p:nvPicPr>
            <p:cNvPr id="32" name="object 32"/>
            <p:cNvPicPr/>
            <p:nvPr/>
          </p:nvPicPr>
          <p:blipFill>
            <a:blip r:embed="rId14" cstate="print"/>
            <a:stretch>
              <a:fillRect/>
            </a:stretch>
          </p:blipFill>
          <p:spPr>
            <a:xfrm>
              <a:off x="1433606" y="4210080"/>
              <a:ext cx="85483" cy="89611"/>
            </a:xfrm>
            <a:prstGeom prst="rect">
              <a:avLst/>
            </a:prstGeom>
          </p:spPr>
        </p:pic>
        <p:pic>
          <p:nvPicPr>
            <p:cNvPr id="33" name="object 33"/>
            <p:cNvPicPr/>
            <p:nvPr/>
          </p:nvPicPr>
          <p:blipFill>
            <a:blip r:embed="rId15" cstate="print"/>
            <a:stretch>
              <a:fillRect/>
            </a:stretch>
          </p:blipFill>
          <p:spPr>
            <a:xfrm>
              <a:off x="1395506" y="4758132"/>
              <a:ext cx="103708" cy="108737"/>
            </a:xfrm>
            <a:prstGeom prst="rect">
              <a:avLst/>
            </a:prstGeom>
          </p:spPr>
        </p:pic>
        <p:sp>
          <p:nvSpPr>
            <p:cNvPr id="34" name="object 34"/>
            <p:cNvSpPr/>
            <p:nvPr/>
          </p:nvSpPr>
          <p:spPr>
            <a:xfrm>
              <a:off x="1317218" y="4124909"/>
              <a:ext cx="136525" cy="1015365"/>
            </a:xfrm>
            <a:custGeom>
              <a:avLst/>
              <a:gdLst/>
              <a:ahLst/>
              <a:cxnLst/>
              <a:rect l="l" t="t" r="r" b="b"/>
              <a:pathLst>
                <a:path w="136525" h="1015364">
                  <a:moveTo>
                    <a:pt x="50558" y="26504"/>
                  </a:moveTo>
                  <a:lnTo>
                    <a:pt x="48564" y="16179"/>
                  </a:lnTo>
                  <a:lnTo>
                    <a:pt x="43154" y="7759"/>
                  </a:lnTo>
                  <a:lnTo>
                    <a:pt x="35115" y="2082"/>
                  </a:lnTo>
                  <a:lnTo>
                    <a:pt x="25285" y="0"/>
                  </a:lnTo>
                  <a:lnTo>
                    <a:pt x="15430" y="2082"/>
                  </a:lnTo>
                  <a:lnTo>
                    <a:pt x="7404" y="7759"/>
                  </a:lnTo>
                  <a:lnTo>
                    <a:pt x="1981" y="16179"/>
                  </a:lnTo>
                  <a:lnTo>
                    <a:pt x="0" y="26504"/>
                  </a:lnTo>
                  <a:lnTo>
                    <a:pt x="1981" y="36817"/>
                  </a:lnTo>
                  <a:lnTo>
                    <a:pt x="7404" y="45237"/>
                  </a:lnTo>
                  <a:lnTo>
                    <a:pt x="15430" y="50927"/>
                  </a:lnTo>
                  <a:lnTo>
                    <a:pt x="25285" y="53009"/>
                  </a:lnTo>
                  <a:lnTo>
                    <a:pt x="35115" y="50927"/>
                  </a:lnTo>
                  <a:lnTo>
                    <a:pt x="43154" y="45237"/>
                  </a:lnTo>
                  <a:lnTo>
                    <a:pt x="48564" y="36817"/>
                  </a:lnTo>
                  <a:lnTo>
                    <a:pt x="50558" y="26504"/>
                  </a:lnTo>
                  <a:close/>
                </a:path>
                <a:path w="136525" h="1015364">
                  <a:moveTo>
                    <a:pt x="136283" y="988428"/>
                  </a:moveTo>
                  <a:lnTo>
                    <a:pt x="134289" y="978115"/>
                  </a:lnTo>
                  <a:lnTo>
                    <a:pt x="128879" y="969683"/>
                  </a:lnTo>
                  <a:lnTo>
                    <a:pt x="120840" y="964006"/>
                  </a:lnTo>
                  <a:lnTo>
                    <a:pt x="111010" y="961923"/>
                  </a:lnTo>
                  <a:lnTo>
                    <a:pt x="101155" y="964006"/>
                  </a:lnTo>
                  <a:lnTo>
                    <a:pt x="93129" y="969683"/>
                  </a:lnTo>
                  <a:lnTo>
                    <a:pt x="87706" y="978115"/>
                  </a:lnTo>
                  <a:lnTo>
                    <a:pt x="85725" y="988428"/>
                  </a:lnTo>
                  <a:lnTo>
                    <a:pt x="87706" y="998740"/>
                  </a:lnTo>
                  <a:lnTo>
                    <a:pt x="93129" y="1007160"/>
                  </a:lnTo>
                  <a:lnTo>
                    <a:pt x="101155" y="1012850"/>
                  </a:lnTo>
                  <a:lnTo>
                    <a:pt x="111010" y="1014933"/>
                  </a:lnTo>
                  <a:lnTo>
                    <a:pt x="120840" y="1012850"/>
                  </a:lnTo>
                  <a:lnTo>
                    <a:pt x="128879" y="1007160"/>
                  </a:lnTo>
                  <a:lnTo>
                    <a:pt x="134289" y="998740"/>
                  </a:lnTo>
                  <a:lnTo>
                    <a:pt x="136283" y="988428"/>
                  </a:lnTo>
                  <a:close/>
                </a:path>
              </a:pathLst>
            </a:custGeom>
            <a:solidFill>
              <a:srgbClr val="DEDEDE"/>
            </a:solidFill>
          </p:spPr>
          <p:txBody>
            <a:bodyPr wrap="square" lIns="0" tIns="0" rIns="0" bIns="0" rtlCol="0"/>
            <a:lstStyle/>
            <a:p>
              <a:endParaRPr/>
            </a:p>
          </p:txBody>
        </p:sp>
        <p:pic>
          <p:nvPicPr>
            <p:cNvPr id="35" name="object 35"/>
            <p:cNvPicPr/>
            <p:nvPr/>
          </p:nvPicPr>
          <p:blipFill>
            <a:blip r:embed="rId14" cstate="print"/>
            <a:stretch>
              <a:fillRect/>
            </a:stretch>
          </p:blipFill>
          <p:spPr>
            <a:xfrm>
              <a:off x="1324841" y="3968293"/>
              <a:ext cx="85483" cy="89611"/>
            </a:xfrm>
            <a:prstGeom prst="rect">
              <a:avLst/>
            </a:prstGeom>
          </p:spPr>
        </p:pic>
        <p:pic>
          <p:nvPicPr>
            <p:cNvPr id="36" name="object 36"/>
            <p:cNvPicPr/>
            <p:nvPr/>
          </p:nvPicPr>
          <p:blipFill>
            <a:blip r:embed="rId16" cstate="print"/>
            <a:stretch>
              <a:fillRect/>
            </a:stretch>
          </p:blipFill>
          <p:spPr>
            <a:xfrm>
              <a:off x="2593848" y="2703576"/>
              <a:ext cx="810767" cy="812291"/>
            </a:xfrm>
            <a:prstGeom prst="rect">
              <a:avLst/>
            </a:prstGeom>
          </p:spPr>
        </p:pic>
        <p:pic>
          <p:nvPicPr>
            <p:cNvPr id="37" name="object 37"/>
            <p:cNvPicPr/>
            <p:nvPr/>
          </p:nvPicPr>
          <p:blipFill>
            <a:blip r:embed="rId17" cstate="print"/>
            <a:stretch>
              <a:fillRect/>
            </a:stretch>
          </p:blipFill>
          <p:spPr>
            <a:xfrm>
              <a:off x="2620388" y="2730713"/>
              <a:ext cx="704316" cy="704316"/>
            </a:xfrm>
            <a:prstGeom prst="rect">
              <a:avLst/>
            </a:prstGeom>
          </p:spPr>
        </p:pic>
        <p:pic>
          <p:nvPicPr>
            <p:cNvPr id="38" name="object 38"/>
            <p:cNvPicPr/>
            <p:nvPr/>
          </p:nvPicPr>
          <p:blipFill>
            <a:blip r:embed="rId18" cstate="print"/>
            <a:stretch>
              <a:fillRect/>
            </a:stretch>
          </p:blipFill>
          <p:spPr>
            <a:xfrm>
              <a:off x="4410455" y="2302764"/>
              <a:ext cx="597395" cy="597407"/>
            </a:xfrm>
            <a:prstGeom prst="rect">
              <a:avLst/>
            </a:prstGeom>
          </p:spPr>
        </p:pic>
        <p:pic>
          <p:nvPicPr>
            <p:cNvPr id="39" name="object 39"/>
            <p:cNvPicPr/>
            <p:nvPr/>
          </p:nvPicPr>
          <p:blipFill>
            <a:blip r:embed="rId19" cstate="print"/>
            <a:stretch>
              <a:fillRect/>
            </a:stretch>
          </p:blipFill>
          <p:spPr>
            <a:xfrm>
              <a:off x="4437273" y="2329786"/>
              <a:ext cx="489610" cy="489610"/>
            </a:xfrm>
            <a:prstGeom prst="rect">
              <a:avLst/>
            </a:prstGeom>
          </p:spPr>
        </p:pic>
        <p:sp>
          <p:nvSpPr>
            <p:cNvPr id="40" name="object 40"/>
            <p:cNvSpPr/>
            <p:nvPr/>
          </p:nvSpPr>
          <p:spPr>
            <a:xfrm>
              <a:off x="3165956" y="2029349"/>
              <a:ext cx="1456055" cy="1456055"/>
            </a:xfrm>
            <a:custGeom>
              <a:avLst/>
              <a:gdLst/>
              <a:ahLst/>
              <a:cxnLst/>
              <a:rect l="l" t="t" r="r" b="b"/>
              <a:pathLst>
                <a:path w="1456054" h="1456054">
                  <a:moveTo>
                    <a:pt x="727913" y="0"/>
                  </a:moveTo>
                  <a:lnTo>
                    <a:pt x="680052" y="1548"/>
                  </a:lnTo>
                  <a:lnTo>
                    <a:pt x="633018" y="6129"/>
                  </a:lnTo>
                  <a:lnTo>
                    <a:pt x="586906" y="13647"/>
                  </a:lnTo>
                  <a:lnTo>
                    <a:pt x="541813" y="24005"/>
                  </a:lnTo>
                  <a:lnTo>
                    <a:pt x="497835" y="37109"/>
                  </a:lnTo>
                  <a:lnTo>
                    <a:pt x="455066" y="52861"/>
                  </a:lnTo>
                  <a:lnTo>
                    <a:pt x="413604" y="71167"/>
                  </a:lnTo>
                  <a:lnTo>
                    <a:pt x="373545" y="91930"/>
                  </a:lnTo>
                  <a:lnTo>
                    <a:pt x="334983" y="115054"/>
                  </a:lnTo>
                  <a:lnTo>
                    <a:pt x="298015" y="140444"/>
                  </a:lnTo>
                  <a:lnTo>
                    <a:pt x="262737" y="168003"/>
                  </a:lnTo>
                  <a:lnTo>
                    <a:pt x="229245" y="197635"/>
                  </a:lnTo>
                  <a:lnTo>
                    <a:pt x="197635" y="229245"/>
                  </a:lnTo>
                  <a:lnTo>
                    <a:pt x="168003" y="262737"/>
                  </a:lnTo>
                  <a:lnTo>
                    <a:pt x="140444" y="298015"/>
                  </a:lnTo>
                  <a:lnTo>
                    <a:pt x="115054" y="334983"/>
                  </a:lnTo>
                  <a:lnTo>
                    <a:pt x="91930" y="373545"/>
                  </a:lnTo>
                  <a:lnTo>
                    <a:pt x="71167" y="413604"/>
                  </a:lnTo>
                  <a:lnTo>
                    <a:pt x="52861" y="455066"/>
                  </a:lnTo>
                  <a:lnTo>
                    <a:pt x="37109" y="497835"/>
                  </a:lnTo>
                  <a:lnTo>
                    <a:pt x="24005" y="541813"/>
                  </a:lnTo>
                  <a:lnTo>
                    <a:pt x="13647" y="586906"/>
                  </a:lnTo>
                  <a:lnTo>
                    <a:pt x="6129" y="633018"/>
                  </a:lnTo>
                  <a:lnTo>
                    <a:pt x="1548" y="680052"/>
                  </a:lnTo>
                  <a:lnTo>
                    <a:pt x="0" y="727913"/>
                  </a:lnTo>
                  <a:lnTo>
                    <a:pt x="1548" y="775774"/>
                  </a:lnTo>
                  <a:lnTo>
                    <a:pt x="6129" y="822808"/>
                  </a:lnTo>
                  <a:lnTo>
                    <a:pt x="13647" y="868919"/>
                  </a:lnTo>
                  <a:lnTo>
                    <a:pt x="24005" y="914012"/>
                  </a:lnTo>
                  <a:lnTo>
                    <a:pt x="37109" y="957991"/>
                  </a:lnTo>
                  <a:lnTo>
                    <a:pt x="52861" y="1000759"/>
                  </a:lnTo>
                  <a:lnTo>
                    <a:pt x="71167" y="1042221"/>
                  </a:lnTo>
                  <a:lnTo>
                    <a:pt x="91930" y="1082281"/>
                  </a:lnTo>
                  <a:lnTo>
                    <a:pt x="115054" y="1120842"/>
                  </a:lnTo>
                  <a:lnTo>
                    <a:pt x="140444" y="1157810"/>
                  </a:lnTo>
                  <a:lnTo>
                    <a:pt x="168003" y="1193088"/>
                  </a:lnTo>
                  <a:lnTo>
                    <a:pt x="197635" y="1226580"/>
                  </a:lnTo>
                  <a:lnTo>
                    <a:pt x="229245" y="1258190"/>
                  </a:lnTo>
                  <a:lnTo>
                    <a:pt x="262737" y="1287823"/>
                  </a:lnTo>
                  <a:lnTo>
                    <a:pt x="298015" y="1315382"/>
                  </a:lnTo>
                  <a:lnTo>
                    <a:pt x="334983" y="1340771"/>
                  </a:lnTo>
                  <a:lnTo>
                    <a:pt x="373545" y="1363896"/>
                  </a:lnTo>
                  <a:lnTo>
                    <a:pt x="413604" y="1384658"/>
                  </a:lnTo>
                  <a:lnTo>
                    <a:pt x="455066" y="1402964"/>
                  </a:lnTo>
                  <a:lnTo>
                    <a:pt x="497835" y="1418717"/>
                  </a:lnTo>
                  <a:lnTo>
                    <a:pt x="541813" y="1431820"/>
                  </a:lnTo>
                  <a:lnTo>
                    <a:pt x="586906" y="1442179"/>
                  </a:lnTo>
                  <a:lnTo>
                    <a:pt x="633018" y="1449697"/>
                  </a:lnTo>
                  <a:lnTo>
                    <a:pt x="680052" y="1454278"/>
                  </a:lnTo>
                  <a:lnTo>
                    <a:pt x="727913" y="1455826"/>
                  </a:lnTo>
                  <a:lnTo>
                    <a:pt x="775774" y="1454278"/>
                  </a:lnTo>
                  <a:lnTo>
                    <a:pt x="822808" y="1449697"/>
                  </a:lnTo>
                  <a:lnTo>
                    <a:pt x="868919" y="1442179"/>
                  </a:lnTo>
                  <a:lnTo>
                    <a:pt x="914012" y="1431820"/>
                  </a:lnTo>
                  <a:lnTo>
                    <a:pt x="957991" y="1418717"/>
                  </a:lnTo>
                  <a:lnTo>
                    <a:pt x="1000759" y="1402964"/>
                  </a:lnTo>
                  <a:lnTo>
                    <a:pt x="1042221" y="1384658"/>
                  </a:lnTo>
                  <a:lnTo>
                    <a:pt x="1082281" y="1363896"/>
                  </a:lnTo>
                  <a:lnTo>
                    <a:pt x="1120842" y="1340771"/>
                  </a:lnTo>
                  <a:lnTo>
                    <a:pt x="1157810" y="1315382"/>
                  </a:lnTo>
                  <a:lnTo>
                    <a:pt x="1193088" y="1287823"/>
                  </a:lnTo>
                  <a:lnTo>
                    <a:pt x="1226580" y="1258190"/>
                  </a:lnTo>
                  <a:lnTo>
                    <a:pt x="1258190" y="1226580"/>
                  </a:lnTo>
                  <a:lnTo>
                    <a:pt x="1287823" y="1193088"/>
                  </a:lnTo>
                  <a:lnTo>
                    <a:pt x="1315382" y="1157810"/>
                  </a:lnTo>
                  <a:lnTo>
                    <a:pt x="1340771" y="1120842"/>
                  </a:lnTo>
                  <a:lnTo>
                    <a:pt x="1363896" y="1082281"/>
                  </a:lnTo>
                  <a:lnTo>
                    <a:pt x="1384658" y="1042221"/>
                  </a:lnTo>
                  <a:lnTo>
                    <a:pt x="1402964" y="1000759"/>
                  </a:lnTo>
                  <a:lnTo>
                    <a:pt x="1418717" y="957991"/>
                  </a:lnTo>
                  <a:lnTo>
                    <a:pt x="1431820" y="914012"/>
                  </a:lnTo>
                  <a:lnTo>
                    <a:pt x="1442179" y="868919"/>
                  </a:lnTo>
                  <a:lnTo>
                    <a:pt x="1449697" y="822808"/>
                  </a:lnTo>
                  <a:lnTo>
                    <a:pt x="1454278" y="775774"/>
                  </a:lnTo>
                  <a:lnTo>
                    <a:pt x="1455826" y="727913"/>
                  </a:lnTo>
                  <a:lnTo>
                    <a:pt x="1454278" y="680052"/>
                  </a:lnTo>
                  <a:lnTo>
                    <a:pt x="1449697" y="633018"/>
                  </a:lnTo>
                  <a:lnTo>
                    <a:pt x="1442179" y="586906"/>
                  </a:lnTo>
                  <a:lnTo>
                    <a:pt x="1431820" y="541813"/>
                  </a:lnTo>
                  <a:lnTo>
                    <a:pt x="1418717" y="497835"/>
                  </a:lnTo>
                  <a:lnTo>
                    <a:pt x="1402964" y="455066"/>
                  </a:lnTo>
                  <a:lnTo>
                    <a:pt x="1384658" y="413604"/>
                  </a:lnTo>
                  <a:lnTo>
                    <a:pt x="1363896" y="373545"/>
                  </a:lnTo>
                  <a:lnTo>
                    <a:pt x="1340771" y="334983"/>
                  </a:lnTo>
                  <a:lnTo>
                    <a:pt x="1315382" y="298015"/>
                  </a:lnTo>
                  <a:lnTo>
                    <a:pt x="1287823" y="262737"/>
                  </a:lnTo>
                  <a:lnTo>
                    <a:pt x="1258190" y="229245"/>
                  </a:lnTo>
                  <a:lnTo>
                    <a:pt x="1226580" y="197635"/>
                  </a:lnTo>
                  <a:lnTo>
                    <a:pt x="1193088" y="168003"/>
                  </a:lnTo>
                  <a:lnTo>
                    <a:pt x="1157810" y="140444"/>
                  </a:lnTo>
                  <a:lnTo>
                    <a:pt x="1120842" y="115054"/>
                  </a:lnTo>
                  <a:lnTo>
                    <a:pt x="1082281" y="91930"/>
                  </a:lnTo>
                  <a:lnTo>
                    <a:pt x="1042221" y="71167"/>
                  </a:lnTo>
                  <a:lnTo>
                    <a:pt x="1000759" y="52861"/>
                  </a:lnTo>
                  <a:lnTo>
                    <a:pt x="957991" y="37109"/>
                  </a:lnTo>
                  <a:lnTo>
                    <a:pt x="914012" y="24005"/>
                  </a:lnTo>
                  <a:lnTo>
                    <a:pt x="868919" y="13647"/>
                  </a:lnTo>
                  <a:lnTo>
                    <a:pt x="822808" y="6129"/>
                  </a:lnTo>
                  <a:lnTo>
                    <a:pt x="775774" y="1548"/>
                  </a:lnTo>
                  <a:lnTo>
                    <a:pt x="727913" y="0"/>
                  </a:lnTo>
                  <a:close/>
                </a:path>
              </a:pathLst>
            </a:custGeom>
            <a:solidFill>
              <a:srgbClr val="F1F1F1"/>
            </a:solidFill>
          </p:spPr>
          <p:txBody>
            <a:bodyPr wrap="square" lIns="0" tIns="0" rIns="0" bIns="0" rtlCol="0"/>
            <a:lstStyle/>
            <a:p>
              <a:endParaRPr/>
            </a:p>
          </p:txBody>
        </p:sp>
        <p:sp>
          <p:nvSpPr>
            <p:cNvPr id="41" name="object 41"/>
            <p:cNvSpPr/>
            <p:nvPr/>
          </p:nvSpPr>
          <p:spPr>
            <a:xfrm>
              <a:off x="3165956" y="2029349"/>
              <a:ext cx="1456055" cy="1456055"/>
            </a:xfrm>
            <a:custGeom>
              <a:avLst/>
              <a:gdLst/>
              <a:ahLst/>
              <a:cxnLst/>
              <a:rect l="l" t="t" r="r" b="b"/>
              <a:pathLst>
                <a:path w="1456054" h="1456054">
                  <a:moveTo>
                    <a:pt x="0" y="727913"/>
                  </a:moveTo>
                  <a:lnTo>
                    <a:pt x="1548" y="680052"/>
                  </a:lnTo>
                  <a:lnTo>
                    <a:pt x="6129" y="633018"/>
                  </a:lnTo>
                  <a:lnTo>
                    <a:pt x="13647" y="586906"/>
                  </a:lnTo>
                  <a:lnTo>
                    <a:pt x="24005" y="541813"/>
                  </a:lnTo>
                  <a:lnTo>
                    <a:pt x="37109" y="497835"/>
                  </a:lnTo>
                  <a:lnTo>
                    <a:pt x="52861" y="455066"/>
                  </a:lnTo>
                  <a:lnTo>
                    <a:pt x="71167" y="413604"/>
                  </a:lnTo>
                  <a:lnTo>
                    <a:pt x="91930" y="373545"/>
                  </a:lnTo>
                  <a:lnTo>
                    <a:pt x="115054" y="334983"/>
                  </a:lnTo>
                  <a:lnTo>
                    <a:pt x="140444" y="298015"/>
                  </a:lnTo>
                  <a:lnTo>
                    <a:pt x="168003" y="262737"/>
                  </a:lnTo>
                  <a:lnTo>
                    <a:pt x="197635" y="229245"/>
                  </a:lnTo>
                  <a:lnTo>
                    <a:pt x="229245" y="197635"/>
                  </a:lnTo>
                  <a:lnTo>
                    <a:pt x="262737" y="168003"/>
                  </a:lnTo>
                  <a:lnTo>
                    <a:pt x="298015" y="140444"/>
                  </a:lnTo>
                  <a:lnTo>
                    <a:pt x="334983" y="115054"/>
                  </a:lnTo>
                  <a:lnTo>
                    <a:pt x="373545" y="91930"/>
                  </a:lnTo>
                  <a:lnTo>
                    <a:pt x="413604" y="71167"/>
                  </a:lnTo>
                  <a:lnTo>
                    <a:pt x="455066" y="52861"/>
                  </a:lnTo>
                  <a:lnTo>
                    <a:pt x="497835" y="37109"/>
                  </a:lnTo>
                  <a:lnTo>
                    <a:pt x="541813" y="24005"/>
                  </a:lnTo>
                  <a:lnTo>
                    <a:pt x="586906" y="13647"/>
                  </a:lnTo>
                  <a:lnTo>
                    <a:pt x="633018" y="6129"/>
                  </a:lnTo>
                  <a:lnTo>
                    <a:pt x="680052" y="1548"/>
                  </a:lnTo>
                  <a:lnTo>
                    <a:pt x="727913" y="0"/>
                  </a:lnTo>
                  <a:lnTo>
                    <a:pt x="775774" y="1548"/>
                  </a:lnTo>
                  <a:lnTo>
                    <a:pt x="822808" y="6129"/>
                  </a:lnTo>
                  <a:lnTo>
                    <a:pt x="868919" y="13647"/>
                  </a:lnTo>
                  <a:lnTo>
                    <a:pt x="914012" y="24005"/>
                  </a:lnTo>
                  <a:lnTo>
                    <a:pt x="957991" y="37109"/>
                  </a:lnTo>
                  <a:lnTo>
                    <a:pt x="1000759" y="52861"/>
                  </a:lnTo>
                  <a:lnTo>
                    <a:pt x="1042221" y="71167"/>
                  </a:lnTo>
                  <a:lnTo>
                    <a:pt x="1082281" y="91930"/>
                  </a:lnTo>
                  <a:lnTo>
                    <a:pt x="1120842" y="115054"/>
                  </a:lnTo>
                  <a:lnTo>
                    <a:pt x="1157810" y="140444"/>
                  </a:lnTo>
                  <a:lnTo>
                    <a:pt x="1193088" y="168003"/>
                  </a:lnTo>
                  <a:lnTo>
                    <a:pt x="1226580" y="197635"/>
                  </a:lnTo>
                  <a:lnTo>
                    <a:pt x="1258190" y="229245"/>
                  </a:lnTo>
                  <a:lnTo>
                    <a:pt x="1287823" y="262737"/>
                  </a:lnTo>
                  <a:lnTo>
                    <a:pt x="1315382" y="298015"/>
                  </a:lnTo>
                  <a:lnTo>
                    <a:pt x="1340771" y="334983"/>
                  </a:lnTo>
                  <a:lnTo>
                    <a:pt x="1363896" y="373545"/>
                  </a:lnTo>
                  <a:lnTo>
                    <a:pt x="1384658" y="413604"/>
                  </a:lnTo>
                  <a:lnTo>
                    <a:pt x="1402964" y="455066"/>
                  </a:lnTo>
                  <a:lnTo>
                    <a:pt x="1418717" y="497835"/>
                  </a:lnTo>
                  <a:lnTo>
                    <a:pt x="1431820" y="541813"/>
                  </a:lnTo>
                  <a:lnTo>
                    <a:pt x="1442179" y="586906"/>
                  </a:lnTo>
                  <a:lnTo>
                    <a:pt x="1449697" y="633018"/>
                  </a:lnTo>
                  <a:lnTo>
                    <a:pt x="1454278" y="680052"/>
                  </a:lnTo>
                  <a:lnTo>
                    <a:pt x="1455826" y="727913"/>
                  </a:lnTo>
                  <a:lnTo>
                    <a:pt x="1454278" y="775774"/>
                  </a:lnTo>
                  <a:lnTo>
                    <a:pt x="1449697" y="822808"/>
                  </a:lnTo>
                  <a:lnTo>
                    <a:pt x="1442179" y="868919"/>
                  </a:lnTo>
                  <a:lnTo>
                    <a:pt x="1431820" y="914012"/>
                  </a:lnTo>
                  <a:lnTo>
                    <a:pt x="1418717" y="957991"/>
                  </a:lnTo>
                  <a:lnTo>
                    <a:pt x="1402964" y="1000759"/>
                  </a:lnTo>
                  <a:lnTo>
                    <a:pt x="1384658" y="1042221"/>
                  </a:lnTo>
                  <a:lnTo>
                    <a:pt x="1363896" y="1082281"/>
                  </a:lnTo>
                  <a:lnTo>
                    <a:pt x="1340771" y="1120842"/>
                  </a:lnTo>
                  <a:lnTo>
                    <a:pt x="1315382" y="1157810"/>
                  </a:lnTo>
                  <a:lnTo>
                    <a:pt x="1287823" y="1193088"/>
                  </a:lnTo>
                  <a:lnTo>
                    <a:pt x="1258190" y="1226580"/>
                  </a:lnTo>
                  <a:lnTo>
                    <a:pt x="1226580" y="1258190"/>
                  </a:lnTo>
                  <a:lnTo>
                    <a:pt x="1193088" y="1287823"/>
                  </a:lnTo>
                  <a:lnTo>
                    <a:pt x="1157810" y="1315382"/>
                  </a:lnTo>
                  <a:lnTo>
                    <a:pt x="1120842" y="1340771"/>
                  </a:lnTo>
                  <a:lnTo>
                    <a:pt x="1082281" y="1363896"/>
                  </a:lnTo>
                  <a:lnTo>
                    <a:pt x="1042221" y="1384658"/>
                  </a:lnTo>
                  <a:lnTo>
                    <a:pt x="1000759" y="1402964"/>
                  </a:lnTo>
                  <a:lnTo>
                    <a:pt x="957991" y="1418717"/>
                  </a:lnTo>
                  <a:lnTo>
                    <a:pt x="914012" y="1431820"/>
                  </a:lnTo>
                  <a:lnTo>
                    <a:pt x="868919" y="1442179"/>
                  </a:lnTo>
                  <a:lnTo>
                    <a:pt x="822808" y="1449697"/>
                  </a:lnTo>
                  <a:lnTo>
                    <a:pt x="775774" y="1454278"/>
                  </a:lnTo>
                  <a:lnTo>
                    <a:pt x="727913" y="1455826"/>
                  </a:lnTo>
                  <a:lnTo>
                    <a:pt x="680052" y="1454278"/>
                  </a:lnTo>
                  <a:lnTo>
                    <a:pt x="633018" y="1449697"/>
                  </a:lnTo>
                  <a:lnTo>
                    <a:pt x="586906" y="1442179"/>
                  </a:lnTo>
                  <a:lnTo>
                    <a:pt x="541813" y="1431820"/>
                  </a:lnTo>
                  <a:lnTo>
                    <a:pt x="497835" y="1418717"/>
                  </a:lnTo>
                  <a:lnTo>
                    <a:pt x="455066" y="1402964"/>
                  </a:lnTo>
                  <a:lnTo>
                    <a:pt x="413604" y="1384658"/>
                  </a:lnTo>
                  <a:lnTo>
                    <a:pt x="373545" y="1363896"/>
                  </a:lnTo>
                  <a:lnTo>
                    <a:pt x="334983" y="1340771"/>
                  </a:lnTo>
                  <a:lnTo>
                    <a:pt x="298015" y="1315382"/>
                  </a:lnTo>
                  <a:lnTo>
                    <a:pt x="262737" y="1287823"/>
                  </a:lnTo>
                  <a:lnTo>
                    <a:pt x="229245" y="1258190"/>
                  </a:lnTo>
                  <a:lnTo>
                    <a:pt x="197635" y="1226580"/>
                  </a:lnTo>
                  <a:lnTo>
                    <a:pt x="168003" y="1193088"/>
                  </a:lnTo>
                  <a:lnTo>
                    <a:pt x="140444" y="1157810"/>
                  </a:lnTo>
                  <a:lnTo>
                    <a:pt x="115054" y="1120842"/>
                  </a:lnTo>
                  <a:lnTo>
                    <a:pt x="91930" y="1082281"/>
                  </a:lnTo>
                  <a:lnTo>
                    <a:pt x="71167" y="1042221"/>
                  </a:lnTo>
                  <a:lnTo>
                    <a:pt x="52861" y="1000759"/>
                  </a:lnTo>
                  <a:lnTo>
                    <a:pt x="37109" y="957991"/>
                  </a:lnTo>
                  <a:lnTo>
                    <a:pt x="24005" y="914012"/>
                  </a:lnTo>
                  <a:lnTo>
                    <a:pt x="13647" y="868919"/>
                  </a:lnTo>
                  <a:lnTo>
                    <a:pt x="6129" y="822808"/>
                  </a:lnTo>
                  <a:lnTo>
                    <a:pt x="1548" y="775774"/>
                  </a:lnTo>
                  <a:lnTo>
                    <a:pt x="0" y="727913"/>
                  </a:lnTo>
                  <a:close/>
                </a:path>
              </a:pathLst>
            </a:custGeom>
            <a:ln w="47625">
              <a:solidFill>
                <a:srgbClr val="EB6439"/>
              </a:solidFill>
            </a:ln>
          </p:spPr>
          <p:txBody>
            <a:bodyPr wrap="square" lIns="0" tIns="0" rIns="0" bIns="0" rtlCol="0"/>
            <a:lstStyle/>
            <a:p>
              <a:endParaRPr/>
            </a:p>
          </p:txBody>
        </p:sp>
      </p:grpSp>
      <p:sp>
        <p:nvSpPr>
          <p:cNvPr id="42" name="object 42"/>
          <p:cNvSpPr txBox="1"/>
          <p:nvPr/>
        </p:nvSpPr>
        <p:spPr>
          <a:xfrm>
            <a:off x="706437" y="950619"/>
            <a:ext cx="5660390" cy="376555"/>
          </a:xfrm>
          <a:prstGeom prst="rect">
            <a:avLst/>
          </a:prstGeom>
        </p:spPr>
        <p:txBody>
          <a:bodyPr vert="horz" wrap="square" lIns="0" tIns="12700" rIns="0" bIns="0" rtlCol="0">
            <a:spAutoFit/>
          </a:bodyPr>
          <a:lstStyle/>
          <a:p>
            <a:pPr marL="12700">
              <a:lnSpc>
                <a:spcPct val="100000"/>
              </a:lnSpc>
              <a:spcBef>
                <a:spcPts val="100"/>
              </a:spcBef>
            </a:pPr>
            <a:r>
              <a:rPr sz="2300" b="1" spc="-135" dirty="0">
                <a:solidFill>
                  <a:srgbClr val="FFFFFF"/>
                </a:solidFill>
                <a:latin typeface="함초롬돋움"/>
                <a:cs typeface="함초롬돋움"/>
              </a:rPr>
              <a:t>[</a:t>
            </a:r>
            <a:r>
              <a:rPr sz="2300" b="1" spc="-135" dirty="0">
                <a:solidFill>
                  <a:srgbClr val="FFFFFF"/>
                </a:solidFill>
                <a:latin typeface="함초롬바탕"/>
                <a:cs typeface="함초롬바탕"/>
              </a:rPr>
              <a:t>한눈에</a:t>
            </a:r>
            <a:r>
              <a:rPr sz="2300" b="1" spc="-340" dirty="0">
                <a:solidFill>
                  <a:srgbClr val="FFFFFF"/>
                </a:solidFill>
                <a:latin typeface="함초롬바탕"/>
                <a:cs typeface="함초롬바탕"/>
              </a:rPr>
              <a:t> </a:t>
            </a:r>
            <a:r>
              <a:rPr sz="2300" b="1" spc="-100" dirty="0">
                <a:solidFill>
                  <a:srgbClr val="FFFFFF"/>
                </a:solidFill>
                <a:latin typeface="함초롬바탕"/>
                <a:cs typeface="함초롬바탕"/>
              </a:rPr>
              <a:t>보는</a:t>
            </a:r>
            <a:r>
              <a:rPr sz="2300" b="1" spc="-100" dirty="0">
                <a:solidFill>
                  <a:srgbClr val="FFFFFF"/>
                </a:solidFill>
                <a:latin typeface="함초롬돋움"/>
                <a:cs typeface="함초롬돋움"/>
              </a:rPr>
              <a:t>]</a:t>
            </a:r>
            <a:r>
              <a:rPr sz="2300" b="1" spc="-315" dirty="0">
                <a:solidFill>
                  <a:srgbClr val="FFFFFF"/>
                </a:solidFill>
                <a:latin typeface="함초롬돋움"/>
                <a:cs typeface="함초롬돋움"/>
              </a:rPr>
              <a:t> </a:t>
            </a:r>
            <a:r>
              <a:rPr sz="2300" b="1" spc="-45" dirty="0">
                <a:solidFill>
                  <a:srgbClr val="FFFFFF"/>
                </a:solidFill>
                <a:latin typeface="함초롬돋움"/>
                <a:cs typeface="함초롬돋움"/>
              </a:rPr>
              <a:t>CES</a:t>
            </a:r>
            <a:r>
              <a:rPr sz="2300" b="1" spc="-300" dirty="0">
                <a:solidFill>
                  <a:srgbClr val="FFFFFF"/>
                </a:solidFill>
                <a:latin typeface="함초롬돋움"/>
                <a:cs typeface="함초롬돋움"/>
              </a:rPr>
              <a:t> </a:t>
            </a:r>
            <a:r>
              <a:rPr sz="2300" b="1" dirty="0">
                <a:solidFill>
                  <a:srgbClr val="FFFFFF"/>
                </a:solidFill>
                <a:latin typeface="함초롬돋움"/>
                <a:cs typeface="함초롬돋움"/>
              </a:rPr>
              <a:t>2025</a:t>
            </a:r>
            <a:r>
              <a:rPr sz="2300" b="1" spc="-330" dirty="0">
                <a:solidFill>
                  <a:srgbClr val="FFFFFF"/>
                </a:solidFill>
                <a:latin typeface="함초롬돋움"/>
                <a:cs typeface="함초롬돋움"/>
              </a:rPr>
              <a:t> </a:t>
            </a:r>
            <a:r>
              <a:rPr sz="2300" b="1" dirty="0">
                <a:solidFill>
                  <a:srgbClr val="FFFFFF"/>
                </a:solidFill>
                <a:latin typeface="함초롬돋움"/>
                <a:cs typeface="함초롬돋움"/>
              </a:rPr>
              <a:t>Highlights</a:t>
            </a:r>
            <a:r>
              <a:rPr sz="2300" b="1" spc="-340" dirty="0">
                <a:solidFill>
                  <a:srgbClr val="FFFFFF"/>
                </a:solidFill>
                <a:latin typeface="함초롬돋움"/>
                <a:cs typeface="함초롬돋움"/>
              </a:rPr>
              <a:t> </a:t>
            </a:r>
            <a:r>
              <a:rPr sz="2300" b="1" spc="-25" dirty="0">
                <a:solidFill>
                  <a:srgbClr val="FFFFFF"/>
                </a:solidFill>
                <a:latin typeface="함초롬돋움"/>
                <a:cs typeface="함초롬돋움"/>
              </a:rPr>
              <a:t>&amp;</a:t>
            </a:r>
            <a:r>
              <a:rPr sz="2300" b="1" spc="-285" dirty="0">
                <a:solidFill>
                  <a:srgbClr val="FFFFFF"/>
                </a:solidFill>
                <a:latin typeface="함초롬돋움"/>
                <a:cs typeface="함초롬돋움"/>
              </a:rPr>
              <a:t> </a:t>
            </a:r>
            <a:r>
              <a:rPr sz="2300" b="1" spc="-10" dirty="0">
                <a:solidFill>
                  <a:srgbClr val="FFFFFF"/>
                </a:solidFill>
                <a:latin typeface="함초롬돋움"/>
                <a:cs typeface="함초롬돋움"/>
              </a:rPr>
              <a:t>Insights</a:t>
            </a:r>
            <a:endParaRPr sz="2300">
              <a:latin typeface="함초롬돋움"/>
              <a:cs typeface="함초롬돋움"/>
            </a:endParaRPr>
          </a:p>
        </p:txBody>
      </p:sp>
      <p:sp>
        <p:nvSpPr>
          <p:cNvPr id="43" name="object 43"/>
          <p:cNvSpPr txBox="1"/>
          <p:nvPr/>
        </p:nvSpPr>
        <p:spPr>
          <a:xfrm>
            <a:off x="3523790" y="2480657"/>
            <a:ext cx="739140" cy="299720"/>
          </a:xfrm>
          <a:prstGeom prst="rect">
            <a:avLst/>
          </a:prstGeom>
        </p:spPr>
        <p:txBody>
          <a:bodyPr vert="horz" wrap="square" lIns="0" tIns="12700" rIns="0" bIns="0" rtlCol="0">
            <a:spAutoFit/>
          </a:bodyPr>
          <a:lstStyle/>
          <a:p>
            <a:pPr marL="12700">
              <a:lnSpc>
                <a:spcPct val="100000"/>
              </a:lnSpc>
              <a:spcBef>
                <a:spcPts val="100"/>
              </a:spcBef>
            </a:pPr>
            <a:r>
              <a:rPr sz="1800" b="1" spc="-10" dirty="0">
                <a:latin typeface="함초롬바탕"/>
                <a:cs typeface="함초롬바탕"/>
              </a:rPr>
              <a:t>Escort</a:t>
            </a:r>
            <a:endParaRPr sz="1800">
              <a:latin typeface="함초롬바탕"/>
              <a:cs typeface="함초롬바탕"/>
            </a:endParaRPr>
          </a:p>
        </p:txBody>
      </p:sp>
      <p:sp>
        <p:nvSpPr>
          <p:cNvPr id="44" name="object 44"/>
          <p:cNvSpPr/>
          <p:nvPr/>
        </p:nvSpPr>
        <p:spPr>
          <a:xfrm>
            <a:off x="3570025" y="3037427"/>
            <a:ext cx="646430" cy="9525"/>
          </a:xfrm>
          <a:custGeom>
            <a:avLst/>
            <a:gdLst/>
            <a:ahLst/>
            <a:cxnLst/>
            <a:rect l="l" t="t" r="r" b="b"/>
            <a:pathLst>
              <a:path w="646429" h="9525">
                <a:moveTo>
                  <a:pt x="646163" y="0"/>
                </a:moveTo>
                <a:lnTo>
                  <a:pt x="430771" y="0"/>
                </a:lnTo>
                <a:lnTo>
                  <a:pt x="0" y="0"/>
                </a:lnTo>
                <a:lnTo>
                  <a:pt x="0" y="9144"/>
                </a:lnTo>
                <a:lnTo>
                  <a:pt x="646163" y="9144"/>
                </a:lnTo>
                <a:lnTo>
                  <a:pt x="646163" y="0"/>
                </a:lnTo>
                <a:close/>
              </a:path>
            </a:pathLst>
          </a:custGeom>
          <a:solidFill>
            <a:srgbClr val="000000"/>
          </a:solidFill>
        </p:spPr>
        <p:txBody>
          <a:bodyPr wrap="square" lIns="0" tIns="0" rIns="0" bIns="0" rtlCol="0"/>
          <a:lstStyle/>
          <a:p>
            <a:endParaRPr/>
          </a:p>
        </p:txBody>
      </p:sp>
      <p:sp>
        <p:nvSpPr>
          <p:cNvPr id="45" name="object 45"/>
          <p:cNvSpPr txBox="1"/>
          <p:nvPr/>
        </p:nvSpPr>
        <p:spPr>
          <a:xfrm>
            <a:off x="3557318" y="2828129"/>
            <a:ext cx="671195" cy="239395"/>
          </a:xfrm>
          <a:prstGeom prst="rect">
            <a:avLst/>
          </a:prstGeom>
        </p:spPr>
        <p:txBody>
          <a:bodyPr vert="horz" wrap="square" lIns="0" tIns="12700" rIns="0" bIns="0" rtlCol="0">
            <a:spAutoFit/>
          </a:bodyPr>
          <a:lstStyle/>
          <a:p>
            <a:pPr marL="12700">
              <a:lnSpc>
                <a:spcPct val="100000"/>
              </a:lnSpc>
              <a:spcBef>
                <a:spcPts val="100"/>
              </a:spcBef>
            </a:pPr>
            <a:r>
              <a:rPr sz="1400" b="1" spc="-10" dirty="0">
                <a:latin typeface="함초롬바탕"/>
                <a:cs typeface="함초롬바탕"/>
              </a:rPr>
              <a:t>With-</a:t>
            </a:r>
            <a:r>
              <a:rPr sz="1400" b="1" spc="65" dirty="0">
                <a:latin typeface="함초롬바탕"/>
                <a:cs typeface="함초롬바탕"/>
              </a:rPr>
              <a:t>AI</a:t>
            </a:r>
            <a:endParaRPr sz="1400">
              <a:latin typeface="함초롬바탕"/>
              <a:cs typeface="함초롬바탕"/>
            </a:endParaRPr>
          </a:p>
        </p:txBody>
      </p:sp>
      <p:grpSp>
        <p:nvGrpSpPr>
          <p:cNvPr id="46" name="object 46"/>
          <p:cNvGrpSpPr/>
          <p:nvPr/>
        </p:nvGrpSpPr>
        <p:grpSpPr>
          <a:xfrm>
            <a:off x="4873766" y="2005537"/>
            <a:ext cx="1503680" cy="1503680"/>
            <a:chOff x="4873766" y="2005537"/>
            <a:chExt cx="1503680" cy="1503680"/>
          </a:xfrm>
        </p:grpSpPr>
        <p:sp>
          <p:nvSpPr>
            <p:cNvPr id="47" name="object 47"/>
            <p:cNvSpPr/>
            <p:nvPr/>
          </p:nvSpPr>
          <p:spPr>
            <a:xfrm>
              <a:off x="4897578" y="2029349"/>
              <a:ext cx="1456055" cy="1456055"/>
            </a:xfrm>
            <a:custGeom>
              <a:avLst/>
              <a:gdLst/>
              <a:ahLst/>
              <a:cxnLst/>
              <a:rect l="l" t="t" r="r" b="b"/>
              <a:pathLst>
                <a:path w="1456054" h="1456054">
                  <a:moveTo>
                    <a:pt x="727913" y="0"/>
                  </a:moveTo>
                  <a:lnTo>
                    <a:pt x="680052" y="1548"/>
                  </a:lnTo>
                  <a:lnTo>
                    <a:pt x="633018" y="6129"/>
                  </a:lnTo>
                  <a:lnTo>
                    <a:pt x="586906" y="13647"/>
                  </a:lnTo>
                  <a:lnTo>
                    <a:pt x="541813" y="24005"/>
                  </a:lnTo>
                  <a:lnTo>
                    <a:pt x="497835" y="37109"/>
                  </a:lnTo>
                  <a:lnTo>
                    <a:pt x="455066" y="52861"/>
                  </a:lnTo>
                  <a:lnTo>
                    <a:pt x="413604" y="71167"/>
                  </a:lnTo>
                  <a:lnTo>
                    <a:pt x="373545" y="91930"/>
                  </a:lnTo>
                  <a:lnTo>
                    <a:pt x="334983" y="115054"/>
                  </a:lnTo>
                  <a:lnTo>
                    <a:pt x="298015" y="140444"/>
                  </a:lnTo>
                  <a:lnTo>
                    <a:pt x="262737" y="168003"/>
                  </a:lnTo>
                  <a:lnTo>
                    <a:pt x="229245" y="197635"/>
                  </a:lnTo>
                  <a:lnTo>
                    <a:pt x="197635" y="229245"/>
                  </a:lnTo>
                  <a:lnTo>
                    <a:pt x="168003" y="262737"/>
                  </a:lnTo>
                  <a:lnTo>
                    <a:pt x="140444" y="298015"/>
                  </a:lnTo>
                  <a:lnTo>
                    <a:pt x="115054" y="334983"/>
                  </a:lnTo>
                  <a:lnTo>
                    <a:pt x="91930" y="373545"/>
                  </a:lnTo>
                  <a:lnTo>
                    <a:pt x="71167" y="413604"/>
                  </a:lnTo>
                  <a:lnTo>
                    <a:pt x="52861" y="455066"/>
                  </a:lnTo>
                  <a:lnTo>
                    <a:pt x="37109" y="497835"/>
                  </a:lnTo>
                  <a:lnTo>
                    <a:pt x="24005" y="541813"/>
                  </a:lnTo>
                  <a:lnTo>
                    <a:pt x="13647" y="586906"/>
                  </a:lnTo>
                  <a:lnTo>
                    <a:pt x="6129" y="633018"/>
                  </a:lnTo>
                  <a:lnTo>
                    <a:pt x="1548" y="680052"/>
                  </a:lnTo>
                  <a:lnTo>
                    <a:pt x="0" y="727913"/>
                  </a:lnTo>
                  <a:lnTo>
                    <a:pt x="1548" y="775774"/>
                  </a:lnTo>
                  <a:lnTo>
                    <a:pt x="6129" y="822808"/>
                  </a:lnTo>
                  <a:lnTo>
                    <a:pt x="13647" y="868919"/>
                  </a:lnTo>
                  <a:lnTo>
                    <a:pt x="24005" y="914012"/>
                  </a:lnTo>
                  <a:lnTo>
                    <a:pt x="37109" y="957991"/>
                  </a:lnTo>
                  <a:lnTo>
                    <a:pt x="52861" y="1000759"/>
                  </a:lnTo>
                  <a:lnTo>
                    <a:pt x="71167" y="1042221"/>
                  </a:lnTo>
                  <a:lnTo>
                    <a:pt x="91930" y="1082281"/>
                  </a:lnTo>
                  <a:lnTo>
                    <a:pt x="115054" y="1120842"/>
                  </a:lnTo>
                  <a:lnTo>
                    <a:pt x="140444" y="1157810"/>
                  </a:lnTo>
                  <a:lnTo>
                    <a:pt x="168003" y="1193088"/>
                  </a:lnTo>
                  <a:lnTo>
                    <a:pt x="197635" y="1226580"/>
                  </a:lnTo>
                  <a:lnTo>
                    <a:pt x="229245" y="1258190"/>
                  </a:lnTo>
                  <a:lnTo>
                    <a:pt x="262737" y="1287823"/>
                  </a:lnTo>
                  <a:lnTo>
                    <a:pt x="298015" y="1315382"/>
                  </a:lnTo>
                  <a:lnTo>
                    <a:pt x="334983" y="1340771"/>
                  </a:lnTo>
                  <a:lnTo>
                    <a:pt x="373545" y="1363896"/>
                  </a:lnTo>
                  <a:lnTo>
                    <a:pt x="413604" y="1384658"/>
                  </a:lnTo>
                  <a:lnTo>
                    <a:pt x="455066" y="1402964"/>
                  </a:lnTo>
                  <a:lnTo>
                    <a:pt x="497835" y="1418717"/>
                  </a:lnTo>
                  <a:lnTo>
                    <a:pt x="541813" y="1431820"/>
                  </a:lnTo>
                  <a:lnTo>
                    <a:pt x="586906" y="1442179"/>
                  </a:lnTo>
                  <a:lnTo>
                    <a:pt x="633018" y="1449697"/>
                  </a:lnTo>
                  <a:lnTo>
                    <a:pt x="680052" y="1454278"/>
                  </a:lnTo>
                  <a:lnTo>
                    <a:pt x="727913" y="1455826"/>
                  </a:lnTo>
                  <a:lnTo>
                    <a:pt x="775774" y="1454278"/>
                  </a:lnTo>
                  <a:lnTo>
                    <a:pt x="822808" y="1449697"/>
                  </a:lnTo>
                  <a:lnTo>
                    <a:pt x="868919" y="1442179"/>
                  </a:lnTo>
                  <a:lnTo>
                    <a:pt x="914012" y="1431820"/>
                  </a:lnTo>
                  <a:lnTo>
                    <a:pt x="957991" y="1418717"/>
                  </a:lnTo>
                  <a:lnTo>
                    <a:pt x="1000759" y="1402964"/>
                  </a:lnTo>
                  <a:lnTo>
                    <a:pt x="1042221" y="1384658"/>
                  </a:lnTo>
                  <a:lnTo>
                    <a:pt x="1082281" y="1363896"/>
                  </a:lnTo>
                  <a:lnTo>
                    <a:pt x="1120842" y="1340771"/>
                  </a:lnTo>
                  <a:lnTo>
                    <a:pt x="1157810" y="1315382"/>
                  </a:lnTo>
                  <a:lnTo>
                    <a:pt x="1193088" y="1287823"/>
                  </a:lnTo>
                  <a:lnTo>
                    <a:pt x="1226580" y="1258190"/>
                  </a:lnTo>
                  <a:lnTo>
                    <a:pt x="1258190" y="1226580"/>
                  </a:lnTo>
                  <a:lnTo>
                    <a:pt x="1287823" y="1193088"/>
                  </a:lnTo>
                  <a:lnTo>
                    <a:pt x="1315382" y="1157810"/>
                  </a:lnTo>
                  <a:lnTo>
                    <a:pt x="1340771" y="1120842"/>
                  </a:lnTo>
                  <a:lnTo>
                    <a:pt x="1363896" y="1082281"/>
                  </a:lnTo>
                  <a:lnTo>
                    <a:pt x="1384658" y="1042221"/>
                  </a:lnTo>
                  <a:lnTo>
                    <a:pt x="1402964" y="1000759"/>
                  </a:lnTo>
                  <a:lnTo>
                    <a:pt x="1418717" y="957991"/>
                  </a:lnTo>
                  <a:lnTo>
                    <a:pt x="1431820" y="914012"/>
                  </a:lnTo>
                  <a:lnTo>
                    <a:pt x="1442179" y="868919"/>
                  </a:lnTo>
                  <a:lnTo>
                    <a:pt x="1449697" y="822808"/>
                  </a:lnTo>
                  <a:lnTo>
                    <a:pt x="1454278" y="775774"/>
                  </a:lnTo>
                  <a:lnTo>
                    <a:pt x="1455826" y="727913"/>
                  </a:lnTo>
                  <a:lnTo>
                    <a:pt x="1454278" y="680052"/>
                  </a:lnTo>
                  <a:lnTo>
                    <a:pt x="1449697" y="633018"/>
                  </a:lnTo>
                  <a:lnTo>
                    <a:pt x="1442179" y="586906"/>
                  </a:lnTo>
                  <a:lnTo>
                    <a:pt x="1431820" y="541813"/>
                  </a:lnTo>
                  <a:lnTo>
                    <a:pt x="1418717" y="497835"/>
                  </a:lnTo>
                  <a:lnTo>
                    <a:pt x="1402964" y="455066"/>
                  </a:lnTo>
                  <a:lnTo>
                    <a:pt x="1384658" y="413604"/>
                  </a:lnTo>
                  <a:lnTo>
                    <a:pt x="1363896" y="373545"/>
                  </a:lnTo>
                  <a:lnTo>
                    <a:pt x="1340771" y="334983"/>
                  </a:lnTo>
                  <a:lnTo>
                    <a:pt x="1315382" y="298015"/>
                  </a:lnTo>
                  <a:lnTo>
                    <a:pt x="1287823" y="262737"/>
                  </a:lnTo>
                  <a:lnTo>
                    <a:pt x="1258190" y="229245"/>
                  </a:lnTo>
                  <a:lnTo>
                    <a:pt x="1226580" y="197635"/>
                  </a:lnTo>
                  <a:lnTo>
                    <a:pt x="1193088" y="168003"/>
                  </a:lnTo>
                  <a:lnTo>
                    <a:pt x="1157810" y="140444"/>
                  </a:lnTo>
                  <a:lnTo>
                    <a:pt x="1120842" y="115054"/>
                  </a:lnTo>
                  <a:lnTo>
                    <a:pt x="1082281" y="91930"/>
                  </a:lnTo>
                  <a:lnTo>
                    <a:pt x="1042221" y="71167"/>
                  </a:lnTo>
                  <a:lnTo>
                    <a:pt x="1000759" y="52861"/>
                  </a:lnTo>
                  <a:lnTo>
                    <a:pt x="957991" y="37109"/>
                  </a:lnTo>
                  <a:lnTo>
                    <a:pt x="914012" y="24005"/>
                  </a:lnTo>
                  <a:lnTo>
                    <a:pt x="868919" y="13647"/>
                  </a:lnTo>
                  <a:lnTo>
                    <a:pt x="822808" y="6129"/>
                  </a:lnTo>
                  <a:lnTo>
                    <a:pt x="775774" y="1548"/>
                  </a:lnTo>
                  <a:lnTo>
                    <a:pt x="727913" y="0"/>
                  </a:lnTo>
                  <a:close/>
                </a:path>
              </a:pathLst>
            </a:custGeom>
            <a:solidFill>
              <a:srgbClr val="F1F1F1"/>
            </a:solidFill>
          </p:spPr>
          <p:txBody>
            <a:bodyPr wrap="square" lIns="0" tIns="0" rIns="0" bIns="0" rtlCol="0"/>
            <a:lstStyle/>
            <a:p>
              <a:endParaRPr/>
            </a:p>
          </p:txBody>
        </p:sp>
        <p:sp>
          <p:nvSpPr>
            <p:cNvPr id="48" name="object 48"/>
            <p:cNvSpPr/>
            <p:nvPr/>
          </p:nvSpPr>
          <p:spPr>
            <a:xfrm>
              <a:off x="4897578" y="2029349"/>
              <a:ext cx="1456055" cy="1456055"/>
            </a:xfrm>
            <a:custGeom>
              <a:avLst/>
              <a:gdLst/>
              <a:ahLst/>
              <a:cxnLst/>
              <a:rect l="l" t="t" r="r" b="b"/>
              <a:pathLst>
                <a:path w="1456054" h="1456054">
                  <a:moveTo>
                    <a:pt x="0" y="727913"/>
                  </a:moveTo>
                  <a:lnTo>
                    <a:pt x="1548" y="680052"/>
                  </a:lnTo>
                  <a:lnTo>
                    <a:pt x="6129" y="633018"/>
                  </a:lnTo>
                  <a:lnTo>
                    <a:pt x="13647" y="586906"/>
                  </a:lnTo>
                  <a:lnTo>
                    <a:pt x="24005" y="541813"/>
                  </a:lnTo>
                  <a:lnTo>
                    <a:pt x="37109" y="497835"/>
                  </a:lnTo>
                  <a:lnTo>
                    <a:pt x="52861" y="455066"/>
                  </a:lnTo>
                  <a:lnTo>
                    <a:pt x="71167" y="413604"/>
                  </a:lnTo>
                  <a:lnTo>
                    <a:pt x="91930" y="373545"/>
                  </a:lnTo>
                  <a:lnTo>
                    <a:pt x="115054" y="334983"/>
                  </a:lnTo>
                  <a:lnTo>
                    <a:pt x="140444" y="298015"/>
                  </a:lnTo>
                  <a:lnTo>
                    <a:pt x="168003" y="262737"/>
                  </a:lnTo>
                  <a:lnTo>
                    <a:pt x="197635" y="229245"/>
                  </a:lnTo>
                  <a:lnTo>
                    <a:pt x="229245" y="197635"/>
                  </a:lnTo>
                  <a:lnTo>
                    <a:pt x="262737" y="168003"/>
                  </a:lnTo>
                  <a:lnTo>
                    <a:pt x="298015" y="140444"/>
                  </a:lnTo>
                  <a:lnTo>
                    <a:pt x="334983" y="115054"/>
                  </a:lnTo>
                  <a:lnTo>
                    <a:pt x="373545" y="91930"/>
                  </a:lnTo>
                  <a:lnTo>
                    <a:pt x="413604" y="71167"/>
                  </a:lnTo>
                  <a:lnTo>
                    <a:pt x="455066" y="52861"/>
                  </a:lnTo>
                  <a:lnTo>
                    <a:pt x="497835" y="37109"/>
                  </a:lnTo>
                  <a:lnTo>
                    <a:pt x="541813" y="24005"/>
                  </a:lnTo>
                  <a:lnTo>
                    <a:pt x="586906" y="13647"/>
                  </a:lnTo>
                  <a:lnTo>
                    <a:pt x="633018" y="6129"/>
                  </a:lnTo>
                  <a:lnTo>
                    <a:pt x="680052" y="1548"/>
                  </a:lnTo>
                  <a:lnTo>
                    <a:pt x="727913" y="0"/>
                  </a:lnTo>
                  <a:lnTo>
                    <a:pt x="775774" y="1548"/>
                  </a:lnTo>
                  <a:lnTo>
                    <a:pt x="822808" y="6129"/>
                  </a:lnTo>
                  <a:lnTo>
                    <a:pt x="868919" y="13647"/>
                  </a:lnTo>
                  <a:lnTo>
                    <a:pt x="914012" y="24005"/>
                  </a:lnTo>
                  <a:lnTo>
                    <a:pt x="957991" y="37109"/>
                  </a:lnTo>
                  <a:lnTo>
                    <a:pt x="1000759" y="52861"/>
                  </a:lnTo>
                  <a:lnTo>
                    <a:pt x="1042221" y="71167"/>
                  </a:lnTo>
                  <a:lnTo>
                    <a:pt x="1082281" y="91930"/>
                  </a:lnTo>
                  <a:lnTo>
                    <a:pt x="1120842" y="115054"/>
                  </a:lnTo>
                  <a:lnTo>
                    <a:pt x="1157810" y="140444"/>
                  </a:lnTo>
                  <a:lnTo>
                    <a:pt x="1193088" y="168003"/>
                  </a:lnTo>
                  <a:lnTo>
                    <a:pt x="1226580" y="197635"/>
                  </a:lnTo>
                  <a:lnTo>
                    <a:pt x="1258190" y="229245"/>
                  </a:lnTo>
                  <a:lnTo>
                    <a:pt x="1287823" y="262737"/>
                  </a:lnTo>
                  <a:lnTo>
                    <a:pt x="1315382" y="298015"/>
                  </a:lnTo>
                  <a:lnTo>
                    <a:pt x="1340771" y="334983"/>
                  </a:lnTo>
                  <a:lnTo>
                    <a:pt x="1363896" y="373545"/>
                  </a:lnTo>
                  <a:lnTo>
                    <a:pt x="1384658" y="413604"/>
                  </a:lnTo>
                  <a:lnTo>
                    <a:pt x="1402964" y="455066"/>
                  </a:lnTo>
                  <a:lnTo>
                    <a:pt x="1418717" y="497835"/>
                  </a:lnTo>
                  <a:lnTo>
                    <a:pt x="1431820" y="541813"/>
                  </a:lnTo>
                  <a:lnTo>
                    <a:pt x="1442179" y="586906"/>
                  </a:lnTo>
                  <a:lnTo>
                    <a:pt x="1449697" y="633018"/>
                  </a:lnTo>
                  <a:lnTo>
                    <a:pt x="1454278" y="680052"/>
                  </a:lnTo>
                  <a:lnTo>
                    <a:pt x="1455826" y="727913"/>
                  </a:lnTo>
                  <a:lnTo>
                    <a:pt x="1454278" y="775774"/>
                  </a:lnTo>
                  <a:lnTo>
                    <a:pt x="1449697" y="822808"/>
                  </a:lnTo>
                  <a:lnTo>
                    <a:pt x="1442179" y="868919"/>
                  </a:lnTo>
                  <a:lnTo>
                    <a:pt x="1431820" y="914012"/>
                  </a:lnTo>
                  <a:lnTo>
                    <a:pt x="1418717" y="957991"/>
                  </a:lnTo>
                  <a:lnTo>
                    <a:pt x="1402964" y="1000759"/>
                  </a:lnTo>
                  <a:lnTo>
                    <a:pt x="1384658" y="1042221"/>
                  </a:lnTo>
                  <a:lnTo>
                    <a:pt x="1363896" y="1082281"/>
                  </a:lnTo>
                  <a:lnTo>
                    <a:pt x="1340771" y="1120842"/>
                  </a:lnTo>
                  <a:lnTo>
                    <a:pt x="1315382" y="1157810"/>
                  </a:lnTo>
                  <a:lnTo>
                    <a:pt x="1287823" y="1193088"/>
                  </a:lnTo>
                  <a:lnTo>
                    <a:pt x="1258190" y="1226580"/>
                  </a:lnTo>
                  <a:lnTo>
                    <a:pt x="1226580" y="1258190"/>
                  </a:lnTo>
                  <a:lnTo>
                    <a:pt x="1193088" y="1287823"/>
                  </a:lnTo>
                  <a:lnTo>
                    <a:pt x="1157810" y="1315382"/>
                  </a:lnTo>
                  <a:lnTo>
                    <a:pt x="1120842" y="1340771"/>
                  </a:lnTo>
                  <a:lnTo>
                    <a:pt x="1082281" y="1363896"/>
                  </a:lnTo>
                  <a:lnTo>
                    <a:pt x="1042221" y="1384658"/>
                  </a:lnTo>
                  <a:lnTo>
                    <a:pt x="1000759" y="1402964"/>
                  </a:lnTo>
                  <a:lnTo>
                    <a:pt x="957991" y="1418717"/>
                  </a:lnTo>
                  <a:lnTo>
                    <a:pt x="914012" y="1431820"/>
                  </a:lnTo>
                  <a:lnTo>
                    <a:pt x="868919" y="1442179"/>
                  </a:lnTo>
                  <a:lnTo>
                    <a:pt x="822808" y="1449697"/>
                  </a:lnTo>
                  <a:lnTo>
                    <a:pt x="775774" y="1454278"/>
                  </a:lnTo>
                  <a:lnTo>
                    <a:pt x="727913" y="1455826"/>
                  </a:lnTo>
                  <a:lnTo>
                    <a:pt x="680052" y="1454278"/>
                  </a:lnTo>
                  <a:lnTo>
                    <a:pt x="633018" y="1449697"/>
                  </a:lnTo>
                  <a:lnTo>
                    <a:pt x="586906" y="1442179"/>
                  </a:lnTo>
                  <a:lnTo>
                    <a:pt x="541813" y="1431820"/>
                  </a:lnTo>
                  <a:lnTo>
                    <a:pt x="497835" y="1418717"/>
                  </a:lnTo>
                  <a:lnTo>
                    <a:pt x="455066" y="1402964"/>
                  </a:lnTo>
                  <a:lnTo>
                    <a:pt x="413604" y="1384658"/>
                  </a:lnTo>
                  <a:lnTo>
                    <a:pt x="373545" y="1363896"/>
                  </a:lnTo>
                  <a:lnTo>
                    <a:pt x="334983" y="1340771"/>
                  </a:lnTo>
                  <a:lnTo>
                    <a:pt x="298015" y="1315382"/>
                  </a:lnTo>
                  <a:lnTo>
                    <a:pt x="262737" y="1287823"/>
                  </a:lnTo>
                  <a:lnTo>
                    <a:pt x="229245" y="1258190"/>
                  </a:lnTo>
                  <a:lnTo>
                    <a:pt x="197635" y="1226580"/>
                  </a:lnTo>
                  <a:lnTo>
                    <a:pt x="168003" y="1193088"/>
                  </a:lnTo>
                  <a:lnTo>
                    <a:pt x="140444" y="1157810"/>
                  </a:lnTo>
                  <a:lnTo>
                    <a:pt x="115054" y="1120842"/>
                  </a:lnTo>
                  <a:lnTo>
                    <a:pt x="91930" y="1082281"/>
                  </a:lnTo>
                  <a:lnTo>
                    <a:pt x="71167" y="1042221"/>
                  </a:lnTo>
                  <a:lnTo>
                    <a:pt x="52861" y="1000759"/>
                  </a:lnTo>
                  <a:lnTo>
                    <a:pt x="37109" y="957991"/>
                  </a:lnTo>
                  <a:lnTo>
                    <a:pt x="24005" y="914012"/>
                  </a:lnTo>
                  <a:lnTo>
                    <a:pt x="13647" y="868919"/>
                  </a:lnTo>
                  <a:lnTo>
                    <a:pt x="6129" y="822808"/>
                  </a:lnTo>
                  <a:lnTo>
                    <a:pt x="1548" y="775774"/>
                  </a:lnTo>
                  <a:lnTo>
                    <a:pt x="0" y="727913"/>
                  </a:lnTo>
                  <a:close/>
                </a:path>
              </a:pathLst>
            </a:custGeom>
            <a:ln w="47625">
              <a:solidFill>
                <a:srgbClr val="DB526A"/>
              </a:solidFill>
            </a:ln>
          </p:spPr>
          <p:txBody>
            <a:bodyPr wrap="square" lIns="0" tIns="0" rIns="0" bIns="0" rtlCol="0"/>
            <a:lstStyle/>
            <a:p>
              <a:endParaRPr/>
            </a:p>
          </p:txBody>
        </p:sp>
        <p:sp>
          <p:nvSpPr>
            <p:cNvPr id="49" name="object 49"/>
            <p:cNvSpPr/>
            <p:nvPr/>
          </p:nvSpPr>
          <p:spPr>
            <a:xfrm>
              <a:off x="5172132" y="3037427"/>
              <a:ext cx="906780" cy="9525"/>
            </a:xfrm>
            <a:custGeom>
              <a:avLst/>
              <a:gdLst/>
              <a:ahLst/>
              <a:cxnLst/>
              <a:rect l="l" t="t" r="r" b="b"/>
              <a:pathLst>
                <a:path w="906779" h="9525">
                  <a:moveTo>
                    <a:pt x="906780" y="0"/>
                  </a:moveTo>
                  <a:lnTo>
                    <a:pt x="680085" y="0"/>
                  </a:lnTo>
                  <a:lnTo>
                    <a:pt x="0" y="0"/>
                  </a:lnTo>
                  <a:lnTo>
                    <a:pt x="0" y="9144"/>
                  </a:lnTo>
                  <a:lnTo>
                    <a:pt x="906780" y="9144"/>
                  </a:lnTo>
                  <a:lnTo>
                    <a:pt x="906780" y="0"/>
                  </a:lnTo>
                  <a:close/>
                </a:path>
              </a:pathLst>
            </a:custGeom>
            <a:solidFill>
              <a:srgbClr val="000000"/>
            </a:solidFill>
          </p:spPr>
          <p:txBody>
            <a:bodyPr wrap="square" lIns="0" tIns="0" rIns="0" bIns="0" rtlCol="0"/>
            <a:lstStyle/>
            <a:p>
              <a:endParaRPr/>
            </a:p>
          </p:txBody>
        </p:sp>
      </p:grpSp>
      <p:sp>
        <p:nvSpPr>
          <p:cNvPr id="50" name="object 50"/>
          <p:cNvSpPr txBox="1"/>
          <p:nvPr/>
        </p:nvSpPr>
        <p:spPr>
          <a:xfrm>
            <a:off x="5159433" y="2386872"/>
            <a:ext cx="932180" cy="680720"/>
          </a:xfrm>
          <a:prstGeom prst="rect">
            <a:avLst/>
          </a:prstGeom>
        </p:spPr>
        <p:txBody>
          <a:bodyPr vert="horz" wrap="square" lIns="0" tIns="106045" rIns="0" bIns="0" rtlCol="0">
            <a:spAutoFit/>
          </a:bodyPr>
          <a:lstStyle/>
          <a:p>
            <a:pPr marL="36830">
              <a:lnSpc>
                <a:spcPct val="100000"/>
              </a:lnSpc>
              <a:spcBef>
                <a:spcPts val="835"/>
              </a:spcBef>
            </a:pPr>
            <a:r>
              <a:rPr sz="1800" b="1" spc="-10" dirty="0">
                <a:latin typeface="함초롬바탕"/>
                <a:cs typeface="함초롬바탕"/>
              </a:rPr>
              <a:t>Surpass</a:t>
            </a:r>
            <a:endParaRPr sz="1800">
              <a:latin typeface="함초롬바탕"/>
              <a:cs typeface="함초롬바탕"/>
            </a:endParaRPr>
          </a:p>
          <a:p>
            <a:pPr marL="12700">
              <a:lnSpc>
                <a:spcPct val="100000"/>
              </a:lnSpc>
              <a:spcBef>
                <a:spcPts val="580"/>
              </a:spcBef>
            </a:pPr>
            <a:r>
              <a:rPr sz="1400" b="1" spc="5" dirty="0">
                <a:latin typeface="함초롬바탕"/>
                <a:cs typeface="함초롬바탕"/>
              </a:rPr>
              <a:t>Beyond-</a:t>
            </a:r>
            <a:r>
              <a:rPr sz="1400" b="1" spc="90" dirty="0">
                <a:latin typeface="함초롬바탕"/>
                <a:cs typeface="함초롬바탕"/>
              </a:rPr>
              <a:t>AI</a:t>
            </a:r>
            <a:endParaRPr sz="1400">
              <a:latin typeface="함초롬바탕"/>
              <a:cs typeface="함초롬바탕"/>
            </a:endParaRPr>
          </a:p>
        </p:txBody>
      </p:sp>
      <p:grpSp>
        <p:nvGrpSpPr>
          <p:cNvPr id="51" name="object 51"/>
          <p:cNvGrpSpPr/>
          <p:nvPr/>
        </p:nvGrpSpPr>
        <p:grpSpPr>
          <a:xfrm>
            <a:off x="1155192" y="2005537"/>
            <a:ext cx="5450205" cy="1503680"/>
            <a:chOff x="1155192" y="2005537"/>
            <a:chExt cx="5450205" cy="1503680"/>
          </a:xfrm>
        </p:grpSpPr>
        <p:pic>
          <p:nvPicPr>
            <p:cNvPr id="52" name="object 52"/>
            <p:cNvPicPr/>
            <p:nvPr/>
          </p:nvPicPr>
          <p:blipFill>
            <a:blip r:embed="rId20" cstate="print"/>
            <a:stretch>
              <a:fillRect/>
            </a:stretch>
          </p:blipFill>
          <p:spPr>
            <a:xfrm>
              <a:off x="6108192" y="2909329"/>
              <a:ext cx="496823" cy="496811"/>
            </a:xfrm>
            <a:prstGeom prst="rect">
              <a:avLst/>
            </a:prstGeom>
          </p:spPr>
        </p:pic>
        <p:pic>
          <p:nvPicPr>
            <p:cNvPr id="53" name="object 53"/>
            <p:cNvPicPr/>
            <p:nvPr/>
          </p:nvPicPr>
          <p:blipFill>
            <a:blip r:embed="rId21" cstate="print"/>
            <a:stretch>
              <a:fillRect/>
            </a:stretch>
          </p:blipFill>
          <p:spPr>
            <a:xfrm>
              <a:off x="6135066" y="2936352"/>
              <a:ext cx="390118" cy="390118"/>
            </a:xfrm>
            <a:prstGeom prst="rect">
              <a:avLst/>
            </a:prstGeom>
          </p:spPr>
        </p:pic>
        <p:pic>
          <p:nvPicPr>
            <p:cNvPr id="54" name="object 54"/>
            <p:cNvPicPr/>
            <p:nvPr/>
          </p:nvPicPr>
          <p:blipFill>
            <a:blip r:embed="rId22" cstate="print"/>
            <a:stretch>
              <a:fillRect/>
            </a:stretch>
          </p:blipFill>
          <p:spPr>
            <a:xfrm>
              <a:off x="1155192" y="2074164"/>
              <a:ext cx="749807" cy="748283"/>
            </a:xfrm>
            <a:prstGeom prst="rect">
              <a:avLst/>
            </a:prstGeom>
          </p:spPr>
        </p:pic>
        <p:pic>
          <p:nvPicPr>
            <p:cNvPr id="55" name="object 55"/>
            <p:cNvPicPr/>
            <p:nvPr/>
          </p:nvPicPr>
          <p:blipFill>
            <a:blip r:embed="rId23" cstate="print"/>
            <a:stretch>
              <a:fillRect/>
            </a:stretch>
          </p:blipFill>
          <p:spPr>
            <a:xfrm>
              <a:off x="1182066" y="2100261"/>
              <a:ext cx="642429" cy="642442"/>
            </a:xfrm>
            <a:prstGeom prst="rect">
              <a:avLst/>
            </a:prstGeom>
          </p:spPr>
        </p:pic>
        <p:sp>
          <p:nvSpPr>
            <p:cNvPr id="56" name="object 56"/>
            <p:cNvSpPr/>
            <p:nvPr/>
          </p:nvSpPr>
          <p:spPr>
            <a:xfrm>
              <a:off x="1434332" y="2029349"/>
              <a:ext cx="1456055" cy="1456055"/>
            </a:xfrm>
            <a:custGeom>
              <a:avLst/>
              <a:gdLst/>
              <a:ahLst/>
              <a:cxnLst/>
              <a:rect l="l" t="t" r="r" b="b"/>
              <a:pathLst>
                <a:path w="1456055" h="1456054">
                  <a:moveTo>
                    <a:pt x="727913" y="0"/>
                  </a:moveTo>
                  <a:lnTo>
                    <a:pt x="680052" y="1548"/>
                  </a:lnTo>
                  <a:lnTo>
                    <a:pt x="633018" y="6129"/>
                  </a:lnTo>
                  <a:lnTo>
                    <a:pt x="586906" y="13647"/>
                  </a:lnTo>
                  <a:lnTo>
                    <a:pt x="541813" y="24005"/>
                  </a:lnTo>
                  <a:lnTo>
                    <a:pt x="497835" y="37109"/>
                  </a:lnTo>
                  <a:lnTo>
                    <a:pt x="455066" y="52861"/>
                  </a:lnTo>
                  <a:lnTo>
                    <a:pt x="413604" y="71167"/>
                  </a:lnTo>
                  <a:lnTo>
                    <a:pt x="373545" y="91930"/>
                  </a:lnTo>
                  <a:lnTo>
                    <a:pt x="334983" y="115054"/>
                  </a:lnTo>
                  <a:lnTo>
                    <a:pt x="298015" y="140444"/>
                  </a:lnTo>
                  <a:lnTo>
                    <a:pt x="262737" y="168003"/>
                  </a:lnTo>
                  <a:lnTo>
                    <a:pt x="229245" y="197635"/>
                  </a:lnTo>
                  <a:lnTo>
                    <a:pt x="197635" y="229245"/>
                  </a:lnTo>
                  <a:lnTo>
                    <a:pt x="168003" y="262737"/>
                  </a:lnTo>
                  <a:lnTo>
                    <a:pt x="140444" y="298015"/>
                  </a:lnTo>
                  <a:lnTo>
                    <a:pt x="115054" y="334983"/>
                  </a:lnTo>
                  <a:lnTo>
                    <a:pt x="91930" y="373545"/>
                  </a:lnTo>
                  <a:lnTo>
                    <a:pt x="71167" y="413604"/>
                  </a:lnTo>
                  <a:lnTo>
                    <a:pt x="52861" y="455066"/>
                  </a:lnTo>
                  <a:lnTo>
                    <a:pt x="37109" y="497835"/>
                  </a:lnTo>
                  <a:lnTo>
                    <a:pt x="24005" y="541813"/>
                  </a:lnTo>
                  <a:lnTo>
                    <a:pt x="13647" y="586906"/>
                  </a:lnTo>
                  <a:lnTo>
                    <a:pt x="6129" y="633018"/>
                  </a:lnTo>
                  <a:lnTo>
                    <a:pt x="1548" y="680052"/>
                  </a:lnTo>
                  <a:lnTo>
                    <a:pt x="0" y="727913"/>
                  </a:lnTo>
                  <a:lnTo>
                    <a:pt x="1548" y="775774"/>
                  </a:lnTo>
                  <a:lnTo>
                    <a:pt x="6129" y="822808"/>
                  </a:lnTo>
                  <a:lnTo>
                    <a:pt x="13647" y="868919"/>
                  </a:lnTo>
                  <a:lnTo>
                    <a:pt x="24005" y="914012"/>
                  </a:lnTo>
                  <a:lnTo>
                    <a:pt x="37109" y="957991"/>
                  </a:lnTo>
                  <a:lnTo>
                    <a:pt x="52861" y="1000759"/>
                  </a:lnTo>
                  <a:lnTo>
                    <a:pt x="71167" y="1042221"/>
                  </a:lnTo>
                  <a:lnTo>
                    <a:pt x="91930" y="1082281"/>
                  </a:lnTo>
                  <a:lnTo>
                    <a:pt x="115054" y="1120842"/>
                  </a:lnTo>
                  <a:lnTo>
                    <a:pt x="140444" y="1157810"/>
                  </a:lnTo>
                  <a:lnTo>
                    <a:pt x="168003" y="1193088"/>
                  </a:lnTo>
                  <a:lnTo>
                    <a:pt x="197635" y="1226580"/>
                  </a:lnTo>
                  <a:lnTo>
                    <a:pt x="229245" y="1258190"/>
                  </a:lnTo>
                  <a:lnTo>
                    <a:pt x="262737" y="1287823"/>
                  </a:lnTo>
                  <a:lnTo>
                    <a:pt x="298015" y="1315382"/>
                  </a:lnTo>
                  <a:lnTo>
                    <a:pt x="334983" y="1340771"/>
                  </a:lnTo>
                  <a:lnTo>
                    <a:pt x="373545" y="1363896"/>
                  </a:lnTo>
                  <a:lnTo>
                    <a:pt x="413604" y="1384658"/>
                  </a:lnTo>
                  <a:lnTo>
                    <a:pt x="455066" y="1402964"/>
                  </a:lnTo>
                  <a:lnTo>
                    <a:pt x="497835" y="1418717"/>
                  </a:lnTo>
                  <a:lnTo>
                    <a:pt x="541813" y="1431820"/>
                  </a:lnTo>
                  <a:lnTo>
                    <a:pt x="586906" y="1442179"/>
                  </a:lnTo>
                  <a:lnTo>
                    <a:pt x="633018" y="1449697"/>
                  </a:lnTo>
                  <a:lnTo>
                    <a:pt x="680052" y="1454278"/>
                  </a:lnTo>
                  <a:lnTo>
                    <a:pt x="727913" y="1455826"/>
                  </a:lnTo>
                  <a:lnTo>
                    <a:pt x="775774" y="1454278"/>
                  </a:lnTo>
                  <a:lnTo>
                    <a:pt x="822808" y="1449697"/>
                  </a:lnTo>
                  <a:lnTo>
                    <a:pt x="868919" y="1442179"/>
                  </a:lnTo>
                  <a:lnTo>
                    <a:pt x="914012" y="1431820"/>
                  </a:lnTo>
                  <a:lnTo>
                    <a:pt x="957991" y="1418717"/>
                  </a:lnTo>
                  <a:lnTo>
                    <a:pt x="1000759" y="1402964"/>
                  </a:lnTo>
                  <a:lnTo>
                    <a:pt x="1042221" y="1384658"/>
                  </a:lnTo>
                  <a:lnTo>
                    <a:pt x="1082281" y="1363896"/>
                  </a:lnTo>
                  <a:lnTo>
                    <a:pt x="1120842" y="1340771"/>
                  </a:lnTo>
                  <a:lnTo>
                    <a:pt x="1157810" y="1315382"/>
                  </a:lnTo>
                  <a:lnTo>
                    <a:pt x="1193088" y="1287823"/>
                  </a:lnTo>
                  <a:lnTo>
                    <a:pt x="1226580" y="1258190"/>
                  </a:lnTo>
                  <a:lnTo>
                    <a:pt x="1258190" y="1226580"/>
                  </a:lnTo>
                  <a:lnTo>
                    <a:pt x="1287823" y="1193088"/>
                  </a:lnTo>
                  <a:lnTo>
                    <a:pt x="1315382" y="1157810"/>
                  </a:lnTo>
                  <a:lnTo>
                    <a:pt x="1340771" y="1120842"/>
                  </a:lnTo>
                  <a:lnTo>
                    <a:pt x="1363896" y="1082281"/>
                  </a:lnTo>
                  <a:lnTo>
                    <a:pt x="1384658" y="1042221"/>
                  </a:lnTo>
                  <a:lnTo>
                    <a:pt x="1402964" y="1000759"/>
                  </a:lnTo>
                  <a:lnTo>
                    <a:pt x="1418717" y="957991"/>
                  </a:lnTo>
                  <a:lnTo>
                    <a:pt x="1431820" y="914012"/>
                  </a:lnTo>
                  <a:lnTo>
                    <a:pt x="1442179" y="868919"/>
                  </a:lnTo>
                  <a:lnTo>
                    <a:pt x="1449697" y="822808"/>
                  </a:lnTo>
                  <a:lnTo>
                    <a:pt x="1454278" y="775774"/>
                  </a:lnTo>
                  <a:lnTo>
                    <a:pt x="1455826" y="727913"/>
                  </a:lnTo>
                  <a:lnTo>
                    <a:pt x="1454278" y="680052"/>
                  </a:lnTo>
                  <a:lnTo>
                    <a:pt x="1449697" y="633018"/>
                  </a:lnTo>
                  <a:lnTo>
                    <a:pt x="1442179" y="586906"/>
                  </a:lnTo>
                  <a:lnTo>
                    <a:pt x="1431820" y="541813"/>
                  </a:lnTo>
                  <a:lnTo>
                    <a:pt x="1418717" y="497835"/>
                  </a:lnTo>
                  <a:lnTo>
                    <a:pt x="1402964" y="455066"/>
                  </a:lnTo>
                  <a:lnTo>
                    <a:pt x="1384658" y="413604"/>
                  </a:lnTo>
                  <a:lnTo>
                    <a:pt x="1363896" y="373545"/>
                  </a:lnTo>
                  <a:lnTo>
                    <a:pt x="1340771" y="334983"/>
                  </a:lnTo>
                  <a:lnTo>
                    <a:pt x="1315382" y="298015"/>
                  </a:lnTo>
                  <a:lnTo>
                    <a:pt x="1287823" y="262737"/>
                  </a:lnTo>
                  <a:lnTo>
                    <a:pt x="1258190" y="229245"/>
                  </a:lnTo>
                  <a:lnTo>
                    <a:pt x="1226580" y="197635"/>
                  </a:lnTo>
                  <a:lnTo>
                    <a:pt x="1193088" y="168003"/>
                  </a:lnTo>
                  <a:lnTo>
                    <a:pt x="1157810" y="140444"/>
                  </a:lnTo>
                  <a:lnTo>
                    <a:pt x="1120842" y="115054"/>
                  </a:lnTo>
                  <a:lnTo>
                    <a:pt x="1082281" y="91930"/>
                  </a:lnTo>
                  <a:lnTo>
                    <a:pt x="1042221" y="71167"/>
                  </a:lnTo>
                  <a:lnTo>
                    <a:pt x="1000759" y="52861"/>
                  </a:lnTo>
                  <a:lnTo>
                    <a:pt x="957991" y="37109"/>
                  </a:lnTo>
                  <a:lnTo>
                    <a:pt x="914012" y="24005"/>
                  </a:lnTo>
                  <a:lnTo>
                    <a:pt x="868919" y="13647"/>
                  </a:lnTo>
                  <a:lnTo>
                    <a:pt x="822808" y="6129"/>
                  </a:lnTo>
                  <a:lnTo>
                    <a:pt x="775774" y="1548"/>
                  </a:lnTo>
                  <a:lnTo>
                    <a:pt x="727913" y="0"/>
                  </a:lnTo>
                  <a:close/>
                </a:path>
              </a:pathLst>
            </a:custGeom>
            <a:solidFill>
              <a:srgbClr val="F1F1F1"/>
            </a:solidFill>
          </p:spPr>
          <p:txBody>
            <a:bodyPr wrap="square" lIns="0" tIns="0" rIns="0" bIns="0" rtlCol="0"/>
            <a:lstStyle/>
            <a:p>
              <a:endParaRPr/>
            </a:p>
          </p:txBody>
        </p:sp>
        <p:sp>
          <p:nvSpPr>
            <p:cNvPr id="57" name="object 57"/>
            <p:cNvSpPr/>
            <p:nvPr/>
          </p:nvSpPr>
          <p:spPr>
            <a:xfrm>
              <a:off x="1434332" y="2029349"/>
              <a:ext cx="1456055" cy="1456055"/>
            </a:xfrm>
            <a:custGeom>
              <a:avLst/>
              <a:gdLst/>
              <a:ahLst/>
              <a:cxnLst/>
              <a:rect l="l" t="t" r="r" b="b"/>
              <a:pathLst>
                <a:path w="1456055" h="1456054">
                  <a:moveTo>
                    <a:pt x="0" y="727913"/>
                  </a:moveTo>
                  <a:lnTo>
                    <a:pt x="1548" y="680052"/>
                  </a:lnTo>
                  <a:lnTo>
                    <a:pt x="6129" y="633018"/>
                  </a:lnTo>
                  <a:lnTo>
                    <a:pt x="13647" y="586906"/>
                  </a:lnTo>
                  <a:lnTo>
                    <a:pt x="24005" y="541813"/>
                  </a:lnTo>
                  <a:lnTo>
                    <a:pt x="37109" y="497835"/>
                  </a:lnTo>
                  <a:lnTo>
                    <a:pt x="52861" y="455066"/>
                  </a:lnTo>
                  <a:lnTo>
                    <a:pt x="71167" y="413604"/>
                  </a:lnTo>
                  <a:lnTo>
                    <a:pt x="91930" y="373545"/>
                  </a:lnTo>
                  <a:lnTo>
                    <a:pt x="115054" y="334983"/>
                  </a:lnTo>
                  <a:lnTo>
                    <a:pt x="140444" y="298015"/>
                  </a:lnTo>
                  <a:lnTo>
                    <a:pt x="168003" y="262737"/>
                  </a:lnTo>
                  <a:lnTo>
                    <a:pt x="197635" y="229245"/>
                  </a:lnTo>
                  <a:lnTo>
                    <a:pt x="229245" y="197635"/>
                  </a:lnTo>
                  <a:lnTo>
                    <a:pt x="262737" y="168003"/>
                  </a:lnTo>
                  <a:lnTo>
                    <a:pt x="298015" y="140444"/>
                  </a:lnTo>
                  <a:lnTo>
                    <a:pt x="334983" y="115054"/>
                  </a:lnTo>
                  <a:lnTo>
                    <a:pt x="373545" y="91930"/>
                  </a:lnTo>
                  <a:lnTo>
                    <a:pt x="413604" y="71167"/>
                  </a:lnTo>
                  <a:lnTo>
                    <a:pt x="455066" y="52861"/>
                  </a:lnTo>
                  <a:lnTo>
                    <a:pt x="497835" y="37109"/>
                  </a:lnTo>
                  <a:lnTo>
                    <a:pt x="541813" y="24005"/>
                  </a:lnTo>
                  <a:lnTo>
                    <a:pt x="586906" y="13647"/>
                  </a:lnTo>
                  <a:lnTo>
                    <a:pt x="633018" y="6129"/>
                  </a:lnTo>
                  <a:lnTo>
                    <a:pt x="680052" y="1548"/>
                  </a:lnTo>
                  <a:lnTo>
                    <a:pt x="727913" y="0"/>
                  </a:lnTo>
                  <a:lnTo>
                    <a:pt x="775774" y="1548"/>
                  </a:lnTo>
                  <a:lnTo>
                    <a:pt x="822808" y="6129"/>
                  </a:lnTo>
                  <a:lnTo>
                    <a:pt x="868919" y="13647"/>
                  </a:lnTo>
                  <a:lnTo>
                    <a:pt x="914012" y="24005"/>
                  </a:lnTo>
                  <a:lnTo>
                    <a:pt x="957991" y="37109"/>
                  </a:lnTo>
                  <a:lnTo>
                    <a:pt x="1000759" y="52861"/>
                  </a:lnTo>
                  <a:lnTo>
                    <a:pt x="1042221" y="71167"/>
                  </a:lnTo>
                  <a:lnTo>
                    <a:pt x="1082281" y="91930"/>
                  </a:lnTo>
                  <a:lnTo>
                    <a:pt x="1120842" y="115054"/>
                  </a:lnTo>
                  <a:lnTo>
                    <a:pt x="1157810" y="140444"/>
                  </a:lnTo>
                  <a:lnTo>
                    <a:pt x="1193088" y="168003"/>
                  </a:lnTo>
                  <a:lnTo>
                    <a:pt x="1226580" y="197635"/>
                  </a:lnTo>
                  <a:lnTo>
                    <a:pt x="1258190" y="229245"/>
                  </a:lnTo>
                  <a:lnTo>
                    <a:pt x="1287823" y="262737"/>
                  </a:lnTo>
                  <a:lnTo>
                    <a:pt x="1315382" y="298015"/>
                  </a:lnTo>
                  <a:lnTo>
                    <a:pt x="1340771" y="334983"/>
                  </a:lnTo>
                  <a:lnTo>
                    <a:pt x="1363896" y="373545"/>
                  </a:lnTo>
                  <a:lnTo>
                    <a:pt x="1384658" y="413604"/>
                  </a:lnTo>
                  <a:lnTo>
                    <a:pt x="1402964" y="455066"/>
                  </a:lnTo>
                  <a:lnTo>
                    <a:pt x="1418717" y="497835"/>
                  </a:lnTo>
                  <a:lnTo>
                    <a:pt x="1431820" y="541813"/>
                  </a:lnTo>
                  <a:lnTo>
                    <a:pt x="1442179" y="586906"/>
                  </a:lnTo>
                  <a:lnTo>
                    <a:pt x="1449697" y="633018"/>
                  </a:lnTo>
                  <a:lnTo>
                    <a:pt x="1454278" y="680052"/>
                  </a:lnTo>
                  <a:lnTo>
                    <a:pt x="1455826" y="727913"/>
                  </a:lnTo>
                  <a:lnTo>
                    <a:pt x="1454278" y="775774"/>
                  </a:lnTo>
                  <a:lnTo>
                    <a:pt x="1449697" y="822808"/>
                  </a:lnTo>
                  <a:lnTo>
                    <a:pt x="1442179" y="868919"/>
                  </a:lnTo>
                  <a:lnTo>
                    <a:pt x="1431820" y="914012"/>
                  </a:lnTo>
                  <a:lnTo>
                    <a:pt x="1418717" y="957991"/>
                  </a:lnTo>
                  <a:lnTo>
                    <a:pt x="1402964" y="1000759"/>
                  </a:lnTo>
                  <a:lnTo>
                    <a:pt x="1384658" y="1042221"/>
                  </a:lnTo>
                  <a:lnTo>
                    <a:pt x="1363896" y="1082281"/>
                  </a:lnTo>
                  <a:lnTo>
                    <a:pt x="1340771" y="1120842"/>
                  </a:lnTo>
                  <a:lnTo>
                    <a:pt x="1315382" y="1157810"/>
                  </a:lnTo>
                  <a:lnTo>
                    <a:pt x="1287823" y="1193088"/>
                  </a:lnTo>
                  <a:lnTo>
                    <a:pt x="1258190" y="1226580"/>
                  </a:lnTo>
                  <a:lnTo>
                    <a:pt x="1226580" y="1258190"/>
                  </a:lnTo>
                  <a:lnTo>
                    <a:pt x="1193088" y="1287823"/>
                  </a:lnTo>
                  <a:lnTo>
                    <a:pt x="1157810" y="1315382"/>
                  </a:lnTo>
                  <a:lnTo>
                    <a:pt x="1120842" y="1340771"/>
                  </a:lnTo>
                  <a:lnTo>
                    <a:pt x="1082281" y="1363896"/>
                  </a:lnTo>
                  <a:lnTo>
                    <a:pt x="1042221" y="1384658"/>
                  </a:lnTo>
                  <a:lnTo>
                    <a:pt x="1000759" y="1402964"/>
                  </a:lnTo>
                  <a:lnTo>
                    <a:pt x="957991" y="1418717"/>
                  </a:lnTo>
                  <a:lnTo>
                    <a:pt x="914012" y="1431820"/>
                  </a:lnTo>
                  <a:lnTo>
                    <a:pt x="868919" y="1442179"/>
                  </a:lnTo>
                  <a:lnTo>
                    <a:pt x="822808" y="1449697"/>
                  </a:lnTo>
                  <a:lnTo>
                    <a:pt x="775774" y="1454278"/>
                  </a:lnTo>
                  <a:lnTo>
                    <a:pt x="727913" y="1455826"/>
                  </a:lnTo>
                  <a:lnTo>
                    <a:pt x="680052" y="1454278"/>
                  </a:lnTo>
                  <a:lnTo>
                    <a:pt x="633018" y="1449697"/>
                  </a:lnTo>
                  <a:lnTo>
                    <a:pt x="586906" y="1442179"/>
                  </a:lnTo>
                  <a:lnTo>
                    <a:pt x="541813" y="1431820"/>
                  </a:lnTo>
                  <a:lnTo>
                    <a:pt x="497835" y="1418717"/>
                  </a:lnTo>
                  <a:lnTo>
                    <a:pt x="455066" y="1402964"/>
                  </a:lnTo>
                  <a:lnTo>
                    <a:pt x="413604" y="1384658"/>
                  </a:lnTo>
                  <a:lnTo>
                    <a:pt x="373545" y="1363896"/>
                  </a:lnTo>
                  <a:lnTo>
                    <a:pt x="334983" y="1340771"/>
                  </a:lnTo>
                  <a:lnTo>
                    <a:pt x="298015" y="1315382"/>
                  </a:lnTo>
                  <a:lnTo>
                    <a:pt x="262737" y="1287823"/>
                  </a:lnTo>
                  <a:lnTo>
                    <a:pt x="229245" y="1258190"/>
                  </a:lnTo>
                  <a:lnTo>
                    <a:pt x="197635" y="1226580"/>
                  </a:lnTo>
                  <a:lnTo>
                    <a:pt x="168003" y="1193088"/>
                  </a:lnTo>
                  <a:lnTo>
                    <a:pt x="140444" y="1157810"/>
                  </a:lnTo>
                  <a:lnTo>
                    <a:pt x="115054" y="1120842"/>
                  </a:lnTo>
                  <a:lnTo>
                    <a:pt x="91930" y="1082281"/>
                  </a:lnTo>
                  <a:lnTo>
                    <a:pt x="71167" y="1042221"/>
                  </a:lnTo>
                  <a:lnTo>
                    <a:pt x="52861" y="1000759"/>
                  </a:lnTo>
                  <a:lnTo>
                    <a:pt x="37109" y="957991"/>
                  </a:lnTo>
                  <a:lnTo>
                    <a:pt x="24005" y="914012"/>
                  </a:lnTo>
                  <a:lnTo>
                    <a:pt x="13647" y="868919"/>
                  </a:lnTo>
                  <a:lnTo>
                    <a:pt x="6129" y="822808"/>
                  </a:lnTo>
                  <a:lnTo>
                    <a:pt x="1548" y="775774"/>
                  </a:lnTo>
                  <a:lnTo>
                    <a:pt x="0" y="727913"/>
                  </a:lnTo>
                  <a:close/>
                </a:path>
              </a:pathLst>
            </a:custGeom>
            <a:ln w="47625">
              <a:solidFill>
                <a:srgbClr val="FFB600"/>
              </a:solidFill>
            </a:ln>
          </p:spPr>
          <p:txBody>
            <a:bodyPr wrap="square" lIns="0" tIns="0" rIns="0" bIns="0" rtlCol="0"/>
            <a:lstStyle/>
            <a:p>
              <a:endParaRPr/>
            </a:p>
          </p:txBody>
        </p:sp>
      </p:grpSp>
      <p:sp>
        <p:nvSpPr>
          <p:cNvPr id="58" name="object 58"/>
          <p:cNvSpPr txBox="1"/>
          <p:nvPr/>
        </p:nvSpPr>
        <p:spPr>
          <a:xfrm>
            <a:off x="1886687" y="2386872"/>
            <a:ext cx="551815" cy="680720"/>
          </a:xfrm>
          <a:prstGeom prst="rect">
            <a:avLst/>
          </a:prstGeom>
        </p:spPr>
        <p:txBody>
          <a:bodyPr vert="horz" wrap="square" lIns="0" tIns="106045" rIns="0" bIns="0" rtlCol="0">
            <a:spAutoFit/>
          </a:bodyPr>
          <a:lstStyle/>
          <a:p>
            <a:pPr marL="12700">
              <a:lnSpc>
                <a:spcPct val="100000"/>
              </a:lnSpc>
              <a:spcBef>
                <a:spcPts val="835"/>
              </a:spcBef>
            </a:pPr>
            <a:r>
              <a:rPr sz="1800" b="1" spc="-20" dirty="0">
                <a:latin typeface="함초롬바탕"/>
                <a:cs typeface="함초롬바탕"/>
              </a:rPr>
              <a:t>Core</a:t>
            </a:r>
            <a:endParaRPr sz="1800">
              <a:latin typeface="함초롬바탕"/>
              <a:cs typeface="함초롬바탕"/>
            </a:endParaRPr>
          </a:p>
          <a:p>
            <a:pPr marL="68580">
              <a:lnSpc>
                <a:spcPct val="100000"/>
              </a:lnSpc>
              <a:spcBef>
                <a:spcPts val="580"/>
              </a:spcBef>
            </a:pPr>
            <a:r>
              <a:rPr sz="1400" b="1" u="sng" spc="-80" dirty="0">
                <a:uFill>
                  <a:solidFill>
                    <a:srgbClr val="000000"/>
                  </a:solidFill>
                </a:uFill>
                <a:latin typeface="함초롬바탕"/>
                <a:cs typeface="함초롬바탕"/>
              </a:rPr>
              <a:t>In-</a:t>
            </a:r>
            <a:r>
              <a:rPr sz="1400" b="1" u="sng" spc="65" dirty="0">
                <a:uFill>
                  <a:solidFill>
                    <a:srgbClr val="000000"/>
                  </a:solidFill>
                </a:uFill>
                <a:latin typeface="함초롬바탕"/>
                <a:cs typeface="함초롬바탕"/>
              </a:rPr>
              <a:t>AI</a:t>
            </a:r>
            <a:endParaRPr sz="1400">
              <a:latin typeface="함초롬바탕"/>
              <a:cs typeface="함초롬바탕"/>
            </a:endParaRPr>
          </a:p>
        </p:txBody>
      </p:sp>
      <p:grpSp>
        <p:nvGrpSpPr>
          <p:cNvPr id="59" name="object 59"/>
          <p:cNvGrpSpPr/>
          <p:nvPr/>
        </p:nvGrpSpPr>
        <p:grpSpPr>
          <a:xfrm>
            <a:off x="728472" y="2122933"/>
            <a:ext cx="6448425" cy="1493520"/>
            <a:chOff x="728472" y="2122933"/>
            <a:chExt cx="6448425" cy="1493520"/>
          </a:xfrm>
        </p:grpSpPr>
        <p:pic>
          <p:nvPicPr>
            <p:cNvPr id="60" name="object 60"/>
            <p:cNvPicPr/>
            <p:nvPr/>
          </p:nvPicPr>
          <p:blipFill>
            <a:blip r:embed="rId24" cstate="print"/>
            <a:stretch>
              <a:fillRect/>
            </a:stretch>
          </p:blipFill>
          <p:spPr>
            <a:xfrm>
              <a:off x="6266687" y="2670049"/>
              <a:ext cx="413003" cy="411478"/>
            </a:xfrm>
            <a:prstGeom prst="rect">
              <a:avLst/>
            </a:prstGeom>
          </p:spPr>
        </p:pic>
        <p:pic>
          <p:nvPicPr>
            <p:cNvPr id="61" name="object 61"/>
            <p:cNvPicPr/>
            <p:nvPr/>
          </p:nvPicPr>
          <p:blipFill>
            <a:blip r:embed="rId25" cstate="print"/>
            <a:stretch>
              <a:fillRect/>
            </a:stretch>
          </p:blipFill>
          <p:spPr>
            <a:xfrm>
              <a:off x="6292730" y="2695788"/>
              <a:ext cx="306044" cy="306044"/>
            </a:xfrm>
            <a:prstGeom prst="rect">
              <a:avLst/>
            </a:prstGeom>
          </p:spPr>
        </p:pic>
        <p:pic>
          <p:nvPicPr>
            <p:cNvPr id="62" name="object 62"/>
            <p:cNvPicPr/>
            <p:nvPr/>
          </p:nvPicPr>
          <p:blipFill>
            <a:blip r:embed="rId26" cstate="print"/>
            <a:stretch>
              <a:fillRect/>
            </a:stretch>
          </p:blipFill>
          <p:spPr>
            <a:xfrm>
              <a:off x="728472" y="2732532"/>
              <a:ext cx="413003" cy="413003"/>
            </a:xfrm>
            <a:prstGeom prst="rect">
              <a:avLst/>
            </a:prstGeom>
          </p:spPr>
        </p:pic>
        <p:pic>
          <p:nvPicPr>
            <p:cNvPr id="63" name="object 63"/>
            <p:cNvPicPr/>
            <p:nvPr/>
          </p:nvPicPr>
          <p:blipFill>
            <a:blip r:embed="rId27" cstate="print"/>
            <a:stretch>
              <a:fillRect/>
            </a:stretch>
          </p:blipFill>
          <p:spPr>
            <a:xfrm>
              <a:off x="755530" y="2759288"/>
              <a:ext cx="306044" cy="306044"/>
            </a:xfrm>
            <a:prstGeom prst="rect">
              <a:avLst/>
            </a:prstGeom>
          </p:spPr>
        </p:pic>
        <p:pic>
          <p:nvPicPr>
            <p:cNvPr id="64" name="object 64"/>
            <p:cNvPicPr/>
            <p:nvPr/>
          </p:nvPicPr>
          <p:blipFill>
            <a:blip r:embed="rId28" cstate="print"/>
            <a:stretch>
              <a:fillRect/>
            </a:stretch>
          </p:blipFill>
          <p:spPr>
            <a:xfrm>
              <a:off x="4297680" y="2122933"/>
              <a:ext cx="413003" cy="413003"/>
            </a:xfrm>
            <a:prstGeom prst="rect">
              <a:avLst/>
            </a:prstGeom>
          </p:spPr>
        </p:pic>
        <p:pic>
          <p:nvPicPr>
            <p:cNvPr id="65" name="object 65"/>
            <p:cNvPicPr/>
            <p:nvPr/>
          </p:nvPicPr>
          <p:blipFill>
            <a:blip r:embed="rId29" cstate="print"/>
            <a:stretch>
              <a:fillRect/>
            </a:stretch>
          </p:blipFill>
          <p:spPr>
            <a:xfrm>
              <a:off x="4324230" y="2149688"/>
              <a:ext cx="306044" cy="306044"/>
            </a:xfrm>
            <a:prstGeom prst="rect">
              <a:avLst/>
            </a:prstGeom>
          </p:spPr>
        </p:pic>
        <p:pic>
          <p:nvPicPr>
            <p:cNvPr id="66" name="object 66"/>
            <p:cNvPicPr/>
            <p:nvPr/>
          </p:nvPicPr>
          <p:blipFill>
            <a:blip r:embed="rId30" cstate="print"/>
            <a:stretch>
              <a:fillRect/>
            </a:stretch>
          </p:blipFill>
          <p:spPr>
            <a:xfrm>
              <a:off x="6615683" y="2231137"/>
              <a:ext cx="409955" cy="408430"/>
            </a:xfrm>
            <a:prstGeom prst="rect">
              <a:avLst/>
            </a:prstGeom>
          </p:spPr>
        </p:pic>
        <p:sp>
          <p:nvSpPr>
            <p:cNvPr id="67" name="object 67"/>
            <p:cNvSpPr/>
            <p:nvPr/>
          </p:nvSpPr>
          <p:spPr>
            <a:xfrm>
              <a:off x="6657573" y="2272854"/>
              <a:ext cx="271780" cy="271780"/>
            </a:xfrm>
            <a:custGeom>
              <a:avLst/>
              <a:gdLst/>
              <a:ahLst/>
              <a:cxnLst/>
              <a:rect l="l" t="t" r="r" b="b"/>
              <a:pathLst>
                <a:path w="271779" h="271780">
                  <a:moveTo>
                    <a:pt x="0" y="135635"/>
                  </a:moveTo>
                  <a:lnTo>
                    <a:pt x="6915" y="92766"/>
                  </a:lnTo>
                  <a:lnTo>
                    <a:pt x="26171" y="55533"/>
                  </a:lnTo>
                  <a:lnTo>
                    <a:pt x="55533" y="26171"/>
                  </a:lnTo>
                  <a:lnTo>
                    <a:pt x="92766" y="6915"/>
                  </a:lnTo>
                  <a:lnTo>
                    <a:pt x="135636" y="0"/>
                  </a:lnTo>
                  <a:lnTo>
                    <a:pt x="178510" y="6915"/>
                  </a:lnTo>
                  <a:lnTo>
                    <a:pt x="215744" y="26171"/>
                  </a:lnTo>
                  <a:lnTo>
                    <a:pt x="245104" y="55533"/>
                  </a:lnTo>
                  <a:lnTo>
                    <a:pt x="264357" y="92766"/>
                  </a:lnTo>
                  <a:lnTo>
                    <a:pt x="271272" y="135635"/>
                  </a:lnTo>
                  <a:lnTo>
                    <a:pt x="264357" y="178510"/>
                  </a:lnTo>
                  <a:lnTo>
                    <a:pt x="245104" y="215744"/>
                  </a:lnTo>
                  <a:lnTo>
                    <a:pt x="215744" y="245104"/>
                  </a:lnTo>
                  <a:lnTo>
                    <a:pt x="178510" y="264357"/>
                  </a:lnTo>
                  <a:lnTo>
                    <a:pt x="135636" y="271271"/>
                  </a:lnTo>
                  <a:lnTo>
                    <a:pt x="92766" y="264357"/>
                  </a:lnTo>
                  <a:lnTo>
                    <a:pt x="55533" y="245104"/>
                  </a:lnTo>
                  <a:lnTo>
                    <a:pt x="26171" y="215744"/>
                  </a:lnTo>
                  <a:lnTo>
                    <a:pt x="6915" y="178510"/>
                  </a:lnTo>
                  <a:lnTo>
                    <a:pt x="0" y="135635"/>
                  </a:lnTo>
                  <a:close/>
                </a:path>
              </a:pathLst>
            </a:custGeom>
            <a:ln w="31750">
              <a:solidFill>
                <a:srgbClr val="FFB600"/>
              </a:solidFill>
            </a:ln>
          </p:spPr>
          <p:txBody>
            <a:bodyPr wrap="square" lIns="0" tIns="0" rIns="0" bIns="0" rtlCol="0"/>
            <a:lstStyle/>
            <a:p>
              <a:endParaRPr/>
            </a:p>
          </p:txBody>
        </p:sp>
        <p:pic>
          <p:nvPicPr>
            <p:cNvPr id="68" name="object 68"/>
            <p:cNvPicPr/>
            <p:nvPr/>
          </p:nvPicPr>
          <p:blipFill>
            <a:blip r:embed="rId31" cstate="print"/>
            <a:stretch>
              <a:fillRect/>
            </a:stretch>
          </p:blipFill>
          <p:spPr>
            <a:xfrm>
              <a:off x="4373880" y="3296412"/>
              <a:ext cx="320039" cy="320039"/>
            </a:xfrm>
            <a:prstGeom prst="rect">
              <a:avLst/>
            </a:prstGeom>
          </p:spPr>
        </p:pic>
        <p:pic>
          <p:nvPicPr>
            <p:cNvPr id="69" name="object 69"/>
            <p:cNvPicPr/>
            <p:nvPr/>
          </p:nvPicPr>
          <p:blipFill>
            <a:blip r:embed="rId32" cstate="print"/>
            <a:stretch>
              <a:fillRect/>
            </a:stretch>
          </p:blipFill>
          <p:spPr>
            <a:xfrm>
              <a:off x="4399875" y="3322705"/>
              <a:ext cx="214020" cy="214020"/>
            </a:xfrm>
            <a:prstGeom prst="rect">
              <a:avLst/>
            </a:prstGeom>
          </p:spPr>
        </p:pic>
        <p:pic>
          <p:nvPicPr>
            <p:cNvPr id="70" name="object 70"/>
            <p:cNvPicPr/>
            <p:nvPr/>
          </p:nvPicPr>
          <p:blipFill>
            <a:blip r:embed="rId33" cstate="print"/>
            <a:stretch>
              <a:fillRect/>
            </a:stretch>
          </p:blipFill>
          <p:spPr>
            <a:xfrm>
              <a:off x="871727" y="2296668"/>
              <a:ext cx="288035" cy="288035"/>
            </a:xfrm>
            <a:prstGeom prst="rect">
              <a:avLst/>
            </a:prstGeom>
          </p:spPr>
        </p:pic>
        <p:pic>
          <p:nvPicPr>
            <p:cNvPr id="71" name="object 71"/>
            <p:cNvPicPr/>
            <p:nvPr/>
          </p:nvPicPr>
          <p:blipFill>
            <a:blip r:embed="rId34" cstate="print"/>
            <a:stretch>
              <a:fillRect/>
            </a:stretch>
          </p:blipFill>
          <p:spPr>
            <a:xfrm>
              <a:off x="897850" y="2322580"/>
              <a:ext cx="182270" cy="182270"/>
            </a:xfrm>
            <a:prstGeom prst="rect">
              <a:avLst/>
            </a:prstGeom>
          </p:spPr>
        </p:pic>
        <p:pic>
          <p:nvPicPr>
            <p:cNvPr id="72" name="object 72"/>
            <p:cNvPicPr/>
            <p:nvPr/>
          </p:nvPicPr>
          <p:blipFill>
            <a:blip r:embed="rId35" cstate="print"/>
            <a:stretch>
              <a:fillRect/>
            </a:stretch>
          </p:blipFill>
          <p:spPr>
            <a:xfrm>
              <a:off x="6929627" y="2807208"/>
              <a:ext cx="246887" cy="248411"/>
            </a:xfrm>
            <a:prstGeom prst="rect">
              <a:avLst/>
            </a:prstGeom>
          </p:spPr>
        </p:pic>
        <p:pic>
          <p:nvPicPr>
            <p:cNvPr id="73" name="object 73"/>
            <p:cNvPicPr/>
            <p:nvPr/>
          </p:nvPicPr>
          <p:blipFill>
            <a:blip r:embed="rId36" cstate="print"/>
            <a:stretch>
              <a:fillRect/>
            </a:stretch>
          </p:blipFill>
          <p:spPr>
            <a:xfrm>
              <a:off x="6955750" y="2833830"/>
              <a:ext cx="140919" cy="140919"/>
            </a:xfrm>
            <a:prstGeom prst="rect">
              <a:avLst/>
            </a:prstGeom>
          </p:spPr>
        </p:pic>
      </p:grpSp>
      <p:sp>
        <p:nvSpPr>
          <p:cNvPr id="74" name="object 74"/>
          <p:cNvSpPr/>
          <p:nvPr/>
        </p:nvSpPr>
        <p:spPr>
          <a:xfrm>
            <a:off x="1786614" y="2303546"/>
            <a:ext cx="701040" cy="936625"/>
          </a:xfrm>
          <a:custGeom>
            <a:avLst/>
            <a:gdLst/>
            <a:ahLst/>
            <a:cxnLst/>
            <a:rect l="l" t="t" r="r" b="b"/>
            <a:pathLst>
              <a:path w="701039" h="936625">
                <a:moveTo>
                  <a:pt x="419404" y="0"/>
                </a:moveTo>
                <a:lnTo>
                  <a:pt x="377304" y="1981"/>
                </a:lnTo>
                <a:lnTo>
                  <a:pt x="336346" y="7924"/>
                </a:lnTo>
                <a:lnTo>
                  <a:pt x="296532" y="17830"/>
                </a:lnTo>
                <a:lnTo>
                  <a:pt x="257860" y="31699"/>
                </a:lnTo>
                <a:lnTo>
                  <a:pt x="220903" y="49377"/>
                </a:lnTo>
                <a:lnTo>
                  <a:pt x="186232" y="70713"/>
                </a:lnTo>
                <a:lnTo>
                  <a:pt x="153847" y="95707"/>
                </a:lnTo>
                <a:lnTo>
                  <a:pt x="123748" y="124358"/>
                </a:lnTo>
                <a:lnTo>
                  <a:pt x="96354" y="156476"/>
                </a:lnTo>
                <a:lnTo>
                  <a:pt x="72085" y="191871"/>
                </a:lnTo>
                <a:lnTo>
                  <a:pt x="50939" y="230543"/>
                </a:lnTo>
                <a:lnTo>
                  <a:pt x="32918" y="272491"/>
                </a:lnTo>
                <a:lnTo>
                  <a:pt x="18516" y="317639"/>
                </a:lnTo>
                <a:lnTo>
                  <a:pt x="8229" y="365912"/>
                </a:lnTo>
                <a:lnTo>
                  <a:pt x="2057" y="417309"/>
                </a:lnTo>
                <a:lnTo>
                  <a:pt x="0" y="471830"/>
                </a:lnTo>
                <a:lnTo>
                  <a:pt x="2019" y="526313"/>
                </a:lnTo>
                <a:lnTo>
                  <a:pt x="8077" y="577595"/>
                </a:lnTo>
                <a:lnTo>
                  <a:pt x="18173" y="625678"/>
                </a:lnTo>
                <a:lnTo>
                  <a:pt x="32308" y="670559"/>
                </a:lnTo>
                <a:lnTo>
                  <a:pt x="49987" y="712165"/>
                </a:lnTo>
                <a:lnTo>
                  <a:pt x="70713" y="750417"/>
                </a:lnTo>
                <a:lnTo>
                  <a:pt x="94488" y="785317"/>
                </a:lnTo>
                <a:lnTo>
                  <a:pt x="121310" y="816863"/>
                </a:lnTo>
                <a:lnTo>
                  <a:pt x="150761" y="844867"/>
                </a:lnTo>
                <a:lnTo>
                  <a:pt x="182422" y="869137"/>
                </a:lnTo>
                <a:lnTo>
                  <a:pt x="216293" y="889673"/>
                </a:lnTo>
                <a:lnTo>
                  <a:pt x="252374" y="906475"/>
                </a:lnTo>
                <a:lnTo>
                  <a:pt x="290245" y="919543"/>
                </a:lnTo>
                <a:lnTo>
                  <a:pt x="329488" y="928877"/>
                </a:lnTo>
                <a:lnTo>
                  <a:pt x="370103" y="934478"/>
                </a:lnTo>
                <a:lnTo>
                  <a:pt x="412089" y="936345"/>
                </a:lnTo>
                <a:lnTo>
                  <a:pt x="455523" y="934250"/>
                </a:lnTo>
                <a:lnTo>
                  <a:pt x="496824" y="927963"/>
                </a:lnTo>
                <a:lnTo>
                  <a:pt x="535990" y="917486"/>
                </a:lnTo>
                <a:lnTo>
                  <a:pt x="573024" y="902817"/>
                </a:lnTo>
                <a:lnTo>
                  <a:pt x="607999" y="884034"/>
                </a:lnTo>
                <a:lnTo>
                  <a:pt x="640994" y="861212"/>
                </a:lnTo>
                <a:lnTo>
                  <a:pt x="672007" y="834351"/>
                </a:lnTo>
                <a:lnTo>
                  <a:pt x="701040" y="803452"/>
                </a:lnTo>
                <a:lnTo>
                  <a:pt x="604723" y="691286"/>
                </a:lnTo>
                <a:lnTo>
                  <a:pt x="586397" y="709917"/>
                </a:lnTo>
                <a:lnTo>
                  <a:pt x="566775" y="726795"/>
                </a:lnTo>
                <a:lnTo>
                  <a:pt x="523646" y="755294"/>
                </a:lnTo>
                <a:lnTo>
                  <a:pt x="474726" y="774039"/>
                </a:lnTo>
                <a:lnTo>
                  <a:pt x="419404" y="780287"/>
                </a:lnTo>
                <a:lnTo>
                  <a:pt x="385152" y="777925"/>
                </a:lnTo>
                <a:lnTo>
                  <a:pt x="323278" y="759028"/>
                </a:lnTo>
                <a:lnTo>
                  <a:pt x="270662" y="721575"/>
                </a:lnTo>
                <a:lnTo>
                  <a:pt x="229819" y="667626"/>
                </a:lnTo>
                <a:lnTo>
                  <a:pt x="201434" y="597750"/>
                </a:lnTo>
                <a:lnTo>
                  <a:pt x="192481" y="557326"/>
                </a:lnTo>
                <a:lnTo>
                  <a:pt x="187109" y="513321"/>
                </a:lnTo>
                <a:lnTo>
                  <a:pt x="185318" y="465734"/>
                </a:lnTo>
                <a:lnTo>
                  <a:pt x="187223" y="418718"/>
                </a:lnTo>
                <a:lnTo>
                  <a:pt x="192938" y="375208"/>
                </a:lnTo>
                <a:lnTo>
                  <a:pt x="202463" y="335203"/>
                </a:lnTo>
                <a:lnTo>
                  <a:pt x="215798" y="298703"/>
                </a:lnTo>
                <a:lnTo>
                  <a:pt x="252222" y="237286"/>
                </a:lnTo>
                <a:lnTo>
                  <a:pt x="300532" y="192023"/>
                </a:lnTo>
                <a:lnTo>
                  <a:pt x="358292" y="164134"/>
                </a:lnTo>
                <a:lnTo>
                  <a:pt x="423062" y="154838"/>
                </a:lnTo>
                <a:lnTo>
                  <a:pt x="448017" y="156133"/>
                </a:lnTo>
                <a:lnTo>
                  <a:pt x="494042" y="166496"/>
                </a:lnTo>
                <a:lnTo>
                  <a:pt x="535114" y="186766"/>
                </a:lnTo>
                <a:lnTo>
                  <a:pt x="572604" y="214198"/>
                </a:lnTo>
                <a:lnTo>
                  <a:pt x="590092" y="230428"/>
                </a:lnTo>
                <a:lnTo>
                  <a:pt x="683971" y="115823"/>
                </a:lnTo>
                <a:lnTo>
                  <a:pt x="635050" y="72389"/>
                </a:lnTo>
                <a:lnTo>
                  <a:pt x="573633" y="34747"/>
                </a:lnTo>
                <a:lnTo>
                  <a:pt x="538619" y="19545"/>
                </a:lnTo>
                <a:lnTo>
                  <a:pt x="501243" y="8686"/>
                </a:lnTo>
                <a:lnTo>
                  <a:pt x="461505" y="2171"/>
                </a:lnTo>
                <a:lnTo>
                  <a:pt x="419404" y="0"/>
                </a:lnTo>
                <a:close/>
              </a:path>
            </a:pathLst>
          </a:custGeom>
          <a:solidFill>
            <a:srgbClr val="FFB600">
              <a:alpha val="32940"/>
            </a:srgbClr>
          </a:solidFill>
        </p:spPr>
        <p:txBody>
          <a:bodyPr wrap="square" lIns="0" tIns="0" rIns="0" bIns="0" rtlCol="0"/>
          <a:lstStyle/>
          <a:p>
            <a:endParaRPr/>
          </a:p>
        </p:txBody>
      </p:sp>
      <p:sp>
        <p:nvSpPr>
          <p:cNvPr id="75" name="object 75"/>
          <p:cNvSpPr/>
          <p:nvPr/>
        </p:nvSpPr>
        <p:spPr>
          <a:xfrm>
            <a:off x="3608705" y="2294991"/>
            <a:ext cx="567055" cy="902969"/>
          </a:xfrm>
          <a:custGeom>
            <a:avLst/>
            <a:gdLst/>
            <a:ahLst/>
            <a:cxnLst/>
            <a:rect l="l" t="t" r="r" b="b"/>
            <a:pathLst>
              <a:path w="567054" h="902969">
                <a:moveTo>
                  <a:pt x="566928" y="751840"/>
                </a:moveTo>
                <a:lnTo>
                  <a:pt x="180441" y="751840"/>
                </a:lnTo>
                <a:lnTo>
                  <a:pt x="180441" y="510540"/>
                </a:lnTo>
                <a:lnTo>
                  <a:pt x="496214" y="510540"/>
                </a:lnTo>
                <a:lnTo>
                  <a:pt x="496214" y="359410"/>
                </a:lnTo>
                <a:lnTo>
                  <a:pt x="180441" y="359410"/>
                </a:lnTo>
                <a:lnTo>
                  <a:pt x="180441" y="151130"/>
                </a:lnTo>
                <a:lnTo>
                  <a:pt x="553516" y="151130"/>
                </a:lnTo>
                <a:lnTo>
                  <a:pt x="553516" y="0"/>
                </a:lnTo>
                <a:lnTo>
                  <a:pt x="0" y="0"/>
                </a:lnTo>
                <a:lnTo>
                  <a:pt x="0" y="151130"/>
                </a:lnTo>
                <a:lnTo>
                  <a:pt x="0" y="359410"/>
                </a:lnTo>
                <a:lnTo>
                  <a:pt x="0" y="510540"/>
                </a:lnTo>
                <a:lnTo>
                  <a:pt x="0" y="751840"/>
                </a:lnTo>
                <a:lnTo>
                  <a:pt x="0" y="902970"/>
                </a:lnTo>
                <a:lnTo>
                  <a:pt x="566928" y="902970"/>
                </a:lnTo>
                <a:lnTo>
                  <a:pt x="566928" y="751840"/>
                </a:lnTo>
                <a:close/>
              </a:path>
            </a:pathLst>
          </a:custGeom>
          <a:solidFill>
            <a:srgbClr val="EB6439">
              <a:alpha val="32940"/>
            </a:srgbClr>
          </a:solidFill>
        </p:spPr>
        <p:txBody>
          <a:bodyPr wrap="square" lIns="0" tIns="0" rIns="0" bIns="0" rtlCol="0"/>
          <a:lstStyle/>
          <a:p>
            <a:endParaRPr/>
          </a:p>
        </p:txBody>
      </p:sp>
      <p:sp>
        <p:nvSpPr>
          <p:cNvPr id="76" name="object 76"/>
          <p:cNvSpPr/>
          <p:nvPr/>
        </p:nvSpPr>
        <p:spPr>
          <a:xfrm>
            <a:off x="5296964" y="2278673"/>
            <a:ext cx="661035" cy="936625"/>
          </a:xfrm>
          <a:custGeom>
            <a:avLst/>
            <a:gdLst/>
            <a:ahLst/>
            <a:cxnLst/>
            <a:rect l="l" t="t" r="r" b="b"/>
            <a:pathLst>
              <a:path w="661035" h="936625">
                <a:moveTo>
                  <a:pt x="348691" y="0"/>
                </a:moveTo>
                <a:lnTo>
                  <a:pt x="304800" y="2171"/>
                </a:lnTo>
                <a:lnTo>
                  <a:pt x="263347" y="8686"/>
                </a:lnTo>
                <a:lnTo>
                  <a:pt x="224332" y="19545"/>
                </a:lnTo>
                <a:lnTo>
                  <a:pt x="187756" y="34747"/>
                </a:lnTo>
                <a:lnTo>
                  <a:pt x="154305" y="53606"/>
                </a:lnTo>
                <a:lnTo>
                  <a:pt x="98831" y="100241"/>
                </a:lnTo>
                <a:lnTo>
                  <a:pt x="59207" y="158267"/>
                </a:lnTo>
                <a:lnTo>
                  <a:pt x="39090" y="224713"/>
                </a:lnTo>
                <a:lnTo>
                  <a:pt x="36576" y="260908"/>
                </a:lnTo>
                <a:lnTo>
                  <a:pt x="38290" y="292684"/>
                </a:lnTo>
                <a:lnTo>
                  <a:pt x="52006" y="349376"/>
                </a:lnTo>
                <a:lnTo>
                  <a:pt x="78638" y="397040"/>
                </a:lnTo>
                <a:lnTo>
                  <a:pt x="113385" y="436359"/>
                </a:lnTo>
                <a:lnTo>
                  <a:pt x="154724" y="467677"/>
                </a:lnTo>
                <a:lnTo>
                  <a:pt x="198310" y="492366"/>
                </a:lnTo>
                <a:lnTo>
                  <a:pt x="340156" y="554735"/>
                </a:lnTo>
                <a:lnTo>
                  <a:pt x="359664" y="562660"/>
                </a:lnTo>
                <a:lnTo>
                  <a:pt x="377952" y="570585"/>
                </a:lnTo>
                <a:lnTo>
                  <a:pt x="425310" y="594626"/>
                </a:lnTo>
                <a:lnTo>
                  <a:pt x="459028" y="622401"/>
                </a:lnTo>
                <a:lnTo>
                  <a:pt x="475602" y="660463"/>
                </a:lnTo>
                <a:lnTo>
                  <a:pt x="476707" y="676655"/>
                </a:lnTo>
                <a:lnTo>
                  <a:pt x="474421" y="699211"/>
                </a:lnTo>
                <a:lnTo>
                  <a:pt x="456133" y="737006"/>
                </a:lnTo>
                <a:lnTo>
                  <a:pt x="419709" y="764514"/>
                </a:lnTo>
                <a:lnTo>
                  <a:pt x="366064" y="778535"/>
                </a:lnTo>
                <a:lnTo>
                  <a:pt x="332841" y="780287"/>
                </a:lnTo>
                <a:lnTo>
                  <a:pt x="303390" y="778573"/>
                </a:lnTo>
                <a:lnTo>
                  <a:pt x="243344" y="764857"/>
                </a:lnTo>
                <a:lnTo>
                  <a:pt x="182841" y="738035"/>
                </a:lnTo>
                <a:lnTo>
                  <a:pt x="128282" y="701763"/>
                </a:lnTo>
                <a:lnTo>
                  <a:pt x="103632" y="680313"/>
                </a:lnTo>
                <a:lnTo>
                  <a:pt x="0" y="804671"/>
                </a:lnTo>
                <a:lnTo>
                  <a:pt x="34213" y="834542"/>
                </a:lnTo>
                <a:lnTo>
                  <a:pt x="71018" y="860755"/>
                </a:lnTo>
                <a:lnTo>
                  <a:pt x="110413" y="883310"/>
                </a:lnTo>
                <a:lnTo>
                  <a:pt x="152400" y="902207"/>
                </a:lnTo>
                <a:lnTo>
                  <a:pt x="195910" y="917143"/>
                </a:lnTo>
                <a:lnTo>
                  <a:pt x="239877" y="927811"/>
                </a:lnTo>
                <a:lnTo>
                  <a:pt x="284302" y="934211"/>
                </a:lnTo>
                <a:lnTo>
                  <a:pt x="329184" y="936345"/>
                </a:lnTo>
                <a:lnTo>
                  <a:pt x="379666" y="933983"/>
                </a:lnTo>
                <a:lnTo>
                  <a:pt x="426262" y="926896"/>
                </a:lnTo>
                <a:lnTo>
                  <a:pt x="468972" y="915085"/>
                </a:lnTo>
                <a:lnTo>
                  <a:pt x="507796" y="898550"/>
                </a:lnTo>
                <a:lnTo>
                  <a:pt x="542544" y="878128"/>
                </a:lnTo>
                <a:lnTo>
                  <a:pt x="573024" y="854659"/>
                </a:lnTo>
                <a:lnTo>
                  <a:pt x="621182" y="798575"/>
                </a:lnTo>
                <a:lnTo>
                  <a:pt x="650900" y="733653"/>
                </a:lnTo>
                <a:lnTo>
                  <a:pt x="660806" y="663244"/>
                </a:lnTo>
                <a:lnTo>
                  <a:pt x="659396" y="631545"/>
                </a:lnTo>
                <a:lnTo>
                  <a:pt x="648119" y="575462"/>
                </a:lnTo>
                <a:lnTo>
                  <a:pt x="625830" y="528751"/>
                </a:lnTo>
                <a:lnTo>
                  <a:pt x="594131" y="489127"/>
                </a:lnTo>
                <a:lnTo>
                  <a:pt x="553554" y="456056"/>
                </a:lnTo>
                <a:lnTo>
                  <a:pt x="505701" y="428624"/>
                </a:lnTo>
                <a:lnTo>
                  <a:pt x="360883" y="369417"/>
                </a:lnTo>
                <a:lnTo>
                  <a:pt x="324612" y="353720"/>
                </a:lnTo>
                <a:lnTo>
                  <a:pt x="276301" y="330365"/>
                </a:lnTo>
                <a:lnTo>
                  <a:pt x="240182" y="302361"/>
                </a:lnTo>
                <a:lnTo>
                  <a:pt x="221894" y="265099"/>
                </a:lnTo>
                <a:lnTo>
                  <a:pt x="220675" y="249935"/>
                </a:lnTo>
                <a:lnTo>
                  <a:pt x="222846" y="228638"/>
                </a:lnTo>
                <a:lnTo>
                  <a:pt x="240220" y="193586"/>
                </a:lnTo>
                <a:lnTo>
                  <a:pt x="274281" y="168897"/>
                </a:lnTo>
                <a:lnTo>
                  <a:pt x="320916" y="156400"/>
                </a:lnTo>
                <a:lnTo>
                  <a:pt x="348691" y="154838"/>
                </a:lnTo>
                <a:lnTo>
                  <a:pt x="376656" y="156057"/>
                </a:lnTo>
                <a:lnTo>
                  <a:pt x="428472" y="165811"/>
                </a:lnTo>
                <a:lnTo>
                  <a:pt x="475259" y="185089"/>
                </a:lnTo>
                <a:lnTo>
                  <a:pt x="519760" y="212521"/>
                </a:lnTo>
                <a:lnTo>
                  <a:pt x="541324" y="229209"/>
                </a:lnTo>
                <a:lnTo>
                  <a:pt x="632764" y="117043"/>
                </a:lnTo>
                <a:lnTo>
                  <a:pt x="604113" y="90601"/>
                </a:lnTo>
                <a:lnTo>
                  <a:pt x="573024" y="67360"/>
                </a:lnTo>
                <a:lnTo>
                  <a:pt x="539496" y="47320"/>
                </a:lnTo>
                <a:lnTo>
                  <a:pt x="503529" y="30479"/>
                </a:lnTo>
                <a:lnTo>
                  <a:pt x="465963" y="17144"/>
                </a:lnTo>
                <a:lnTo>
                  <a:pt x="427634" y="7619"/>
                </a:lnTo>
                <a:lnTo>
                  <a:pt x="388543" y="1904"/>
                </a:lnTo>
                <a:lnTo>
                  <a:pt x="348691" y="0"/>
                </a:lnTo>
                <a:close/>
              </a:path>
            </a:pathLst>
          </a:custGeom>
          <a:solidFill>
            <a:srgbClr val="DB526A">
              <a:alpha val="32940"/>
            </a:srgbClr>
          </a:solidFill>
        </p:spPr>
        <p:txBody>
          <a:bodyPr wrap="square" lIns="0" tIns="0" rIns="0" bIns="0" rtlCol="0"/>
          <a:lstStyle/>
          <a:p>
            <a:endParaRPr/>
          </a:p>
        </p:txBody>
      </p:sp>
      <p:sp>
        <p:nvSpPr>
          <p:cNvPr id="78" name="object 78"/>
          <p:cNvSpPr txBox="1">
            <a:spLocks noGrp="1"/>
          </p:cNvSpPr>
          <p:nvPr>
            <p:ph type="sldNum" sz="quarter" idx="7"/>
          </p:nvPr>
        </p:nvSpPr>
        <p:spPr>
          <a:prstGeom prst="rect">
            <a:avLst/>
          </a:prstGeom>
        </p:spPr>
        <p:txBody>
          <a:bodyPr vert="horz" wrap="square" lIns="0" tIns="30480" rIns="0" bIns="0" rtlCol="0">
            <a:spAutoFit/>
          </a:bodyPr>
          <a:lstStyle/>
          <a:p>
            <a:pPr marL="69850">
              <a:lnSpc>
                <a:spcPct val="100000"/>
              </a:lnSpc>
              <a:spcBef>
                <a:spcPts val="240"/>
              </a:spcBef>
            </a:pPr>
            <a:r>
              <a:rPr dirty="0"/>
              <a:t>2</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292159" y="1010943"/>
            <a:ext cx="250825" cy="285750"/>
          </a:xfrm>
          <a:prstGeom prst="rect">
            <a:avLst/>
          </a:prstGeom>
        </p:spPr>
      </p:pic>
      <p:sp>
        <p:nvSpPr>
          <p:cNvPr id="3" name="object 3"/>
          <p:cNvSpPr txBox="1">
            <a:spLocks noGrp="1"/>
          </p:cNvSpPr>
          <p:nvPr>
            <p:ph type="title"/>
          </p:nvPr>
        </p:nvSpPr>
        <p:spPr>
          <a:xfrm>
            <a:off x="706437" y="950617"/>
            <a:ext cx="2787015" cy="391160"/>
          </a:xfrm>
          <a:prstGeom prst="rect">
            <a:avLst/>
          </a:prstGeom>
        </p:spPr>
        <p:txBody>
          <a:bodyPr vert="horz" wrap="square" lIns="0" tIns="12700" rIns="0" bIns="0" rtlCol="0">
            <a:spAutoFit/>
          </a:bodyPr>
          <a:lstStyle/>
          <a:p>
            <a:pPr marL="12700">
              <a:lnSpc>
                <a:spcPct val="100000"/>
              </a:lnSpc>
              <a:spcBef>
                <a:spcPts val="100"/>
              </a:spcBef>
              <a:tabLst>
                <a:tab pos="1847214" algn="l"/>
              </a:tabLst>
            </a:pPr>
            <a:r>
              <a:rPr sz="2400" spc="-35" dirty="0">
                <a:solidFill>
                  <a:srgbClr val="FFB600"/>
                </a:solidFill>
              </a:rPr>
              <a:t>With-</a:t>
            </a:r>
            <a:r>
              <a:rPr sz="2400" spc="-405" dirty="0">
                <a:solidFill>
                  <a:srgbClr val="FFB600"/>
                </a:solidFill>
              </a:rPr>
              <a:t> </a:t>
            </a:r>
            <a:r>
              <a:rPr sz="2400" dirty="0">
                <a:solidFill>
                  <a:srgbClr val="FFB600"/>
                </a:solidFill>
              </a:rPr>
              <a:t>AI:</a:t>
            </a:r>
            <a:r>
              <a:rPr sz="2400" spc="30" dirty="0">
                <a:solidFill>
                  <a:srgbClr val="FFB600"/>
                </a:solidFill>
              </a:rPr>
              <a:t> </a:t>
            </a:r>
            <a:r>
              <a:rPr sz="2400" spc="-50" dirty="0">
                <a:latin typeface="함초롬바탕"/>
                <a:cs typeface="함초롬바탕"/>
              </a:rPr>
              <a:t>실</a:t>
            </a:r>
            <a:r>
              <a:rPr sz="2400" dirty="0">
                <a:latin typeface="함초롬바탕"/>
                <a:cs typeface="함초롬바탕"/>
              </a:rPr>
              <a:t>	</a:t>
            </a:r>
            <a:r>
              <a:rPr sz="2400" spc="-145" dirty="0">
                <a:latin typeface="함초롬바탕"/>
                <a:cs typeface="함초롬바탕"/>
              </a:rPr>
              <a:t>활</a:t>
            </a:r>
            <a:r>
              <a:rPr sz="2400" spc="-370" dirty="0">
                <a:latin typeface="함초롬바탕"/>
                <a:cs typeface="함초롬바탕"/>
              </a:rPr>
              <a:t> </a:t>
            </a:r>
            <a:r>
              <a:rPr sz="2400" spc="-145" dirty="0">
                <a:latin typeface="함초롬바탕"/>
                <a:cs typeface="함초롬바탕"/>
              </a:rPr>
              <a:t>속</a:t>
            </a:r>
            <a:r>
              <a:rPr sz="2400" spc="-370" dirty="0">
                <a:latin typeface="함초롬바탕"/>
                <a:cs typeface="함초롬바탕"/>
              </a:rPr>
              <a:t> </a:t>
            </a:r>
            <a:r>
              <a:rPr sz="2400" spc="-25" dirty="0"/>
              <a:t>AI</a:t>
            </a:r>
            <a:endParaRPr sz="2400">
              <a:latin typeface="함초롬바탕"/>
              <a:cs typeface="함초롬바탕"/>
            </a:endParaRPr>
          </a:p>
        </p:txBody>
      </p:sp>
      <p:sp>
        <p:nvSpPr>
          <p:cNvPr id="4" name="object 4"/>
          <p:cNvSpPr txBox="1"/>
          <p:nvPr/>
        </p:nvSpPr>
        <p:spPr>
          <a:xfrm>
            <a:off x="706437" y="619475"/>
            <a:ext cx="432434" cy="177800"/>
          </a:xfrm>
          <a:prstGeom prst="rect">
            <a:avLst/>
          </a:prstGeom>
        </p:spPr>
        <p:txBody>
          <a:bodyPr vert="horz" wrap="square" lIns="0" tIns="12065" rIns="0" bIns="0" rtlCol="0">
            <a:spAutoFit/>
          </a:bodyPr>
          <a:lstStyle/>
          <a:p>
            <a:pPr marL="12700">
              <a:lnSpc>
                <a:spcPct val="100000"/>
              </a:lnSpc>
              <a:spcBef>
                <a:spcPts val="95"/>
              </a:spcBef>
            </a:pPr>
            <a:r>
              <a:rPr sz="1000" spc="-75" dirty="0">
                <a:solidFill>
                  <a:srgbClr val="DB526A"/>
                </a:solidFill>
                <a:latin typeface="함초롬돋움"/>
                <a:cs typeface="함초롬돋움"/>
              </a:rPr>
              <a:t>With-</a:t>
            </a:r>
            <a:r>
              <a:rPr sz="1000" spc="-125" dirty="0">
                <a:solidFill>
                  <a:srgbClr val="DB526A"/>
                </a:solidFill>
                <a:latin typeface="함초롬돋움"/>
                <a:cs typeface="함초롬돋움"/>
              </a:rPr>
              <a:t> </a:t>
            </a:r>
            <a:r>
              <a:rPr sz="1000" spc="-55" dirty="0">
                <a:solidFill>
                  <a:srgbClr val="DB526A"/>
                </a:solidFill>
                <a:latin typeface="함초롬돋움"/>
                <a:cs typeface="함초롬돋움"/>
              </a:rPr>
              <a:t>AI</a:t>
            </a:r>
            <a:endParaRPr sz="1000">
              <a:latin typeface="함초롬돋움"/>
              <a:cs typeface="함초롬돋움"/>
            </a:endParaRPr>
          </a:p>
        </p:txBody>
      </p:sp>
      <p:pic>
        <p:nvPicPr>
          <p:cNvPr id="24" name="object 24"/>
          <p:cNvPicPr/>
          <p:nvPr/>
        </p:nvPicPr>
        <p:blipFill>
          <a:blip r:embed="rId3" cstate="print"/>
          <a:stretch>
            <a:fillRect/>
          </a:stretch>
        </p:blipFill>
        <p:spPr>
          <a:xfrm>
            <a:off x="4166552" y="3032287"/>
            <a:ext cx="127000" cy="146050"/>
          </a:xfrm>
          <a:prstGeom prst="rect">
            <a:avLst/>
          </a:prstGeom>
        </p:spPr>
      </p:pic>
      <p:pic>
        <p:nvPicPr>
          <p:cNvPr id="25" name="object 25"/>
          <p:cNvPicPr/>
          <p:nvPr/>
        </p:nvPicPr>
        <p:blipFill>
          <a:blip r:embed="rId4" cstate="print"/>
          <a:stretch>
            <a:fillRect/>
          </a:stretch>
        </p:blipFill>
        <p:spPr>
          <a:xfrm>
            <a:off x="1993455" y="3236630"/>
            <a:ext cx="120650" cy="139700"/>
          </a:xfrm>
          <a:prstGeom prst="rect">
            <a:avLst/>
          </a:prstGeom>
        </p:spPr>
      </p:pic>
      <p:pic>
        <p:nvPicPr>
          <p:cNvPr id="26" name="object 26"/>
          <p:cNvPicPr/>
          <p:nvPr/>
        </p:nvPicPr>
        <p:blipFill>
          <a:blip r:embed="rId5" cstate="print"/>
          <a:stretch>
            <a:fillRect/>
          </a:stretch>
        </p:blipFill>
        <p:spPr>
          <a:xfrm>
            <a:off x="2304350" y="3788699"/>
            <a:ext cx="117475" cy="130175"/>
          </a:xfrm>
          <a:prstGeom prst="rect">
            <a:avLst/>
          </a:prstGeom>
        </p:spPr>
      </p:pic>
      <p:pic>
        <p:nvPicPr>
          <p:cNvPr id="27" name="object 27"/>
          <p:cNvPicPr/>
          <p:nvPr/>
        </p:nvPicPr>
        <p:blipFill>
          <a:blip r:embed="rId6" cstate="print"/>
          <a:stretch>
            <a:fillRect/>
          </a:stretch>
        </p:blipFill>
        <p:spPr>
          <a:xfrm>
            <a:off x="3471491" y="4023395"/>
            <a:ext cx="107950" cy="130175"/>
          </a:xfrm>
          <a:prstGeom prst="rect">
            <a:avLst/>
          </a:prstGeom>
        </p:spPr>
      </p:pic>
      <p:pic>
        <p:nvPicPr>
          <p:cNvPr id="28" name="object 28"/>
          <p:cNvPicPr/>
          <p:nvPr/>
        </p:nvPicPr>
        <p:blipFill>
          <a:blip r:embed="rId7" cstate="print"/>
          <a:stretch>
            <a:fillRect/>
          </a:stretch>
        </p:blipFill>
        <p:spPr>
          <a:xfrm>
            <a:off x="3860057" y="4023395"/>
            <a:ext cx="123825" cy="130175"/>
          </a:xfrm>
          <a:prstGeom prst="rect">
            <a:avLst/>
          </a:prstGeom>
        </p:spPr>
      </p:pic>
      <p:pic>
        <p:nvPicPr>
          <p:cNvPr id="29" name="object 29"/>
          <p:cNvPicPr/>
          <p:nvPr/>
        </p:nvPicPr>
        <p:blipFill>
          <a:blip r:embed="rId7" cstate="print"/>
          <a:stretch>
            <a:fillRect/>
          </a:stretch>
        </p:blipFill>
        <p:spPr>
          <a:xfrm>
            <a:off x="1629068" y="4442495"/>
            <a:ext cx="123825" cy="130175"/>
          </a:xfrm>
          <a:prstGeom prst="rect">
            <a:avLst/>
          </a:prstGeom>
        </p:spPr>
      </p:pic>
      <p:grpSp>
        <p:nvGrpSpPr>
          <p:cNvPr id="30" name="object 30"/>
          <p:cNvGrpSpPr/>
          <p:nvPr/>
        </p:nvGrpSpPr>
        <p:grpSpPr>
          <a:xfrm>
            <a:off x="1996272" y="4678715"/>
            <a:ext cx="238125" cy="130175"/>
            <a:chOff x="1996272" y="4678715"/>
            <a:chExt cx="238125" cy="130175"/>
          </a:xfrm>
        </p:grpSpPr>
        <p:pic>
          <p:nvPicPr>
            <p:cNvPr id="31" name="object 31"/>
            <p:cNvPicPr/>
            <p:nvPr/>
          </p:nvPicPr>
          <p:blipFill>
            <a:blip r:embed="rId7" cstate="print"/>
            <a:stretch>
              <a:fillRect/>
            </a:stretch>
          </p:blipFill>
          <p:spPr>
            <a:xfrm>
              <a:off x="1996272" y="4678715"/>
              <a:ext cx="123825" cy="130175"/>
            </a:xfrm>
            <a:prstGeom prst="rect">
              <a:avLst/>
            </a:prstGeom>
          </p:spPr>
        </p:pic>
        <p:pic>
          <p:nvPicPr>
            <p:cNvPr id="32" name="object 32"/>
            <p:cNvPicPr/>
            <p:nvPr/>
          </p:nvPicPr>
          <p:blipFill>
            <a:blip r:embed="rId8" cstate="print"/>
            <a:stretch>
              <a:fillRect/>
            </a:stretch>
          </p:blipFill>
          <p:spPr>
            <a:xfrm>
              <a:off x="2122830" y="4678715"/>
              <a:ext cx="111125" cy="130175"/>
            </a:xfrm>
            <a:prstGeom prst="rect">
              <a:avLst/>
            </a:prstGeom>
          </p:spPr>
        </p:pic>
      </p:grpSp>
      <p:pic>
        <p:nvPicPr>
          <p:cNvPr id="33" name="object 33"/>
          <p:cNvPicPr/>
          <p:nvPr/>
        </p:nvPicPr>
        <p:blipFill>
          <a:blip r:embed="rId9" cstate="print"/>
          <a:stretch>
            <a:fillRect/>
          </a:stretch>
        </p:blipFill>
        <p:spPr>
          <a:xfrm>
            <a:off x="1575508" y="4913411"/>
            <a:ext cx="114300" cy="130175"/>
          </a:xfrm>
          <a:prstGeom prst="rect">
            <a:avLst/>
          </a:prstGeom>
        </p:spPr>
      </p:pic>
      <p:sp>
        <p:nvSpPr>
          <p:cNvPr id="34" name="object 34"/>
          <p:cNvSpPr/>
          <p:nvPr/>
        </p:nvSpPr>
        <p:spPr>
          <a:xfrm>
            <a:off x="719137" y="5287024"/>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grpSp>
        <p:nvGrpSpPr>
          <p:cNvPr id="35" name="object 35"/>
          <p:cNvGrpSpPr/>
          <p:nvPr/>
        </p:nvGrpSpPr>
        <p:grpSpPr>
          <a:xfrm>
            <a:off x="719137" y="5657050"/>
            <a:ext cx="6337300" cy="263525"/>
            <a:chOff x="719137" y="5657050"/>
            <a:chExt cx="6337300" cy="263525"/>
          </a:xfrm>
        </p:grpSpPr>
        <p:sp>
          <p:nvSpPr>
            <p:cNvPr id="36" name="object 36"/>
            <p:cNvSpPr/>
            <p:nvPr/>
          </p:nvSpPr>
          <p:spPr>
            <a:xfrm>
              <a:off x="719137" y="5657049"/>
              <a:ext cx="6337300" cy="259715"/>
            </a:xfrm>
            <a:custGeom>
              <a:avLst/>
              <a:gdLst/>
              <a:ahLst/>
              <a:cxnLst/>
              <a:rect l="l" t="t" r="r" b="b"/>
              <a:pathLst>
                <a:path w="6337300" h="259714">
                  <a:moveTo>
                    <a:pt x="6337300" y="0"/>
                  </a:moveTo>
                  <a:lnTo>
                    <a:pt x="2792158" y="0"/>
                  </a:lnTo>
                  <a:lnTo>
                    <a:pt x="0" y="0"/>
                  </a:lnTo>
                  <a:lnTo>
                    <a:pt x="0" y="259715"/>
                  </a:lnTo>
                  <a:lnTo>
                    <a:pt x="2792158" y="259715"/>
                  </a:lnTo>
                  <a:lnTo>
                    <a:pt x="6337300" y="259715"/>
                  </a:lnTo>
                  <a:lnTo>
                    <a:pt x="6337300" y="0"/>
                  </a:lnTo>
                  <a:close/>
                </a:path>
              </a:pathLst>
            </a:custGeom>
            <a:solidFill>
              <a:srgbClr val="DB526A"/>
            </a:solidFill>
          </p:spPr>
          <p:txBody>
            <a:bodyPr wrap="square" lIns="0" tIns="0" rIns="0" bIns="0" rtlCol="0"/>
            <a:lstStyle/>
            <a:p>
              <a:endParaRPr/>
            </a:p>
          </p:txBody>
        </p:sp>
        <p:sp>
          <p:nvSpPr>
            <p:cNvPr id="37" name="object 37"/>
            <p:cNvSpPr/>
            <p:nvPr/>
          </p:nvSpPr>
          <p:spPr>
            <a:xfrm>
              <a:off x="719138" y="5916771"/>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sp>
        <p:nvSpPr>
          <p:cNvPr id="38" name="object 38"/>
          <p:cNvSpPr txBox="1"/>
          <p:nvPr/>
        </p:nvSpPr>
        <p:spPr>
          <a:xfrm>
            <a:off x="706437" y="1691295"/>
            <a:ext cx="6350000" cy="4581767"/>
          </a:xfrm>
          <a:prstGeom prst="rect">
            <a:avLst/>
          </a:prstGeom>
        </p:spPr>
        <p:txBody>
          <a:bodyPr vert="horz" wrap="square" lIns="0" tIns="12700" rIns="0" bIns="0" rtlCol="0">
            <a:spAutoFit/>
          </a:bodyPr>
          <a:lstStyle/>
          <a:p>
            <a:pPr marL="157480" marR="71755" indent="-144780">
              <a:lnSpc>
                <a:spcPct val="110000"/>
              </a:lnSpc>
              <a:spcBef>
                <a:spcPts val="100"/>
              </a:spcBef>
              <a:buClr>
                <a:srgbClr val="DB526A"/>
              </a:buClr>
              <a:buFont typeface="Arial"/>
              <a:buChar char="■"/>
              <a:tabLst>
                <a:tab pos="157480" algn="l"/>
                <a:tab pos="853440" algn="l"/>
                <a:tab pos="2353310" algn="l"/>
                <a:tab pos="4563110" algn="l"/>
                <a:tab pos="4677410" algn="l"/>
                <a:tab pos="6001385" algn="l"/>
              </a:tabLst>
            </a:pPr>
            <a:r>
              <a:rPr sz="1200" spc="-110" dirty="0">
                <a:latin typeface="함초롬바탕"/>
                <a:cs typeface="함초롬바탕"/>
              </a:rPr>
              <a:t>기업이</a:t>
            </a:r>
            <a:r>
              <a:rPr sz="1200" spc="-190" dirty="0">
                <a:latin typeface="함초롬바탕"/>
                <a:cs typeface="함초롬바탕"/>
              </a:rPr>
              <a:t> </a:t>
            </a:r>
            <a:r>
              <a:rPr sz="1200" spc="-95" dirty="0">
                <a:latin typeface="함초롬돋움"/>
                <a:cs typeface="함초롬돋움"/>
              </a:rPr>
              <a:t>AI</a:t>
            </a:r>
            <a:r>
              <a:rPr sz="1200" spc="-95" dirty="0">
                <a:latin typeface="함초롬바탕"/>
                <a:cs typeface="함초롬바탕"/>
              </a:rPr>
              <a:t>를</a:t>
            </a:r>
            <a:r>
              <a:rPr sz="1200" spc="-175" dirty="0">
                <a:latin typeface="함초롬바탕"/>
                <a:cs typeface="함초롬바탕"/>
              </a:rPr>
              <a:t> </a:t>
            </a:r>
            <a:r>
              <a:rPr sz="1200" spc="-100" dirty="0">
                <a:latin typeface="함초롬바탕"/>
                <a:cs typeface="함초롬바탕"/>
              </a:rPr>
              <a:t>적극</a:t>
            </a:r>
            <a:r>
              <a:rPr sz="1200" spc="-185" dirty="0">
                <a:latin typeface="함초롬바탕"/>
                <a:cs typeface="함초롬바탕"/>
              </a:rPr>
              <a:t> </a:t>
            </a:r>
            <a:r>
              <a:rPr sz="1200" spc="-114" dirty="0">
                <a:latin typeface="함초롬바탕"/>
                <a:cs typeface="함초롬바탕"/>
              </a:rPr>
              <a:t>도입하면서</a:t>
            </a:r>
            <a:r>
              <a:rPr sz="1200" spc="-190" dirty="0">
                <a:latin typeface="함초롬바탕"/>
                <a:cs typeface="함초롬바탕"/>
              </a:rPr>
              <a:t> </a:t>
            </a:r>
            <a:r>
              <a:rPr sz="1200" spc="-110" dirty="0">
                <a:latin typeface="함초롬바탕"/>
                <a:cs typeface="함초롬바탕"/>
              </a:rPr>
              <a:t>새로운</a:t>
            </a:r>
            <a:r>
              <a:rPr sz="1200" spc="-185" dirty="0">
                <a:latin typeface="함초롬바탕"/>
                <a:cs typeface="함초롬바탕"/>
              </a:rPr>
              <a:t> </a:t>
            </a:r>
            <a:r>
              <a:rPr sz="1200" spc="-114" dirty="0">
                <a:latin typeface="함초롬바탕"/>
                <a:cs typeface="함초롬바탕"/>
              </a:rPr>
              <a:t>비즈니스</a:t>
            </a:r>
            <a:r>
              <a:rPr sz="1200" spc="-185" dirty="0">
                <a:latin typeface="함초롬바탕"/>
                <a:cs typeface="함초롬바탕"/>
              </a:rPr>
              <a:t> </a:t>
            </a:r>
            <a:r>
              <a:rPr sz="1200" spc="-100" dirty="0">
                <a:latin typeface="함초롬바탕"/>
                <a:cs typeface="함초롬바탕"/>
              </a:rPr>
              <a:t>모델</a:t>
            </a:r>
            <a:r>
              <a:rPr sz="1200" spc="-175" dirty="0">
                <a:latin typeface="함초롬바탕"/>
                <a:cs typeface="함초롬바탕"/>
              </a:rPr>
              <a:t> </a:t>
            </a:r>
            <a:r>
              <a:rPr sz="1200" spc="-75" dirty="0">
                <a:latin typeface="함초롬바탕"/>
                <a:cs typeface="함초롬바탕"/>
              </a:rPr>
              <a:t>및</a:t>
            </a:r>
            <a:r>
              <a:rPr sz="1200" spc="-180" dirty="0">
                <a:latin typeface="함초롬바탕"/>
                <a:cs typeface="함초롬바탕"/>
              </a:rPr>
              <a:t> </a:t>
            </a:r>
            <a:r>
              <a:rPr sz="1200" spc="-110" dirty="0">
                <a:latin typeface="함초롬바탕"/>
                <a:cs typeface="함초롬바탕"/>
              </a:rPr>
              <a:t>가치가</a:t>
            </a:r>
            <a:r>
              <a:rPr sz="1200" spc="-185" dirty="0">
                <a:latin typeface="함초롬바탕"/>
                <a:cs typeface="함초롬바탕"/>
              </a:rPr>
              <a:t> </a:t>
            </a:r>
            <a:r>
              <a:rPr sz="1200" spc="-100" dirty="0">
                <a:latin typeface="함초롬바탕"/>
                <a:cs typeface="함초롬바탕"/>
              </a:rPr>
              <a:t>지속</a:t>
            </a:r>
            <a:r>
              <a:rPr sz="1200" spc="-175" dirty="0">
                <a:latin typeface="함초롬바탕"/>
                <a:cs typeface="함초롬바탕"/>
              </a:rPr>
              <a:t> </a:t>
            </a:r>
            <a:r>
              <a:rPr sz="1200" spc="-114" dirty="0">
                <a:latin typeface="함초롬바탕"/>
                <a:cs typeface="함초롬바탕"/>
              </a:rPr>
              <a:t>창출되고</a:t>
            </a:r>
            <a:r>
              <a:rPr sz="1200" spc="-185" dirty="0">
                <a:latin typeface="함초롬바탕"/>
                <a:cs typeface="함초롬바탕"/>
              </a:rPr>
              <a:t> </a:t>
            </a:r>
            <a:r>
              <a:rPr sz="1200" spc="-90" dirty="0">
                <a:latin typeface="함초롬바탕"/>
                <a:cs typeface="함초롬바탕"/>
              </a:rPr>
              <a:t>있으며</a:t>
            </a:r>
            <a:r>
              <a:rPr sz="1200" spc="-90" dirty="0">
                <a:latin typeface="함초롬돋움"/>
                <a:cs typeface="함초롬돋움"/>
              </a:rPr>
              <a:t>,</a:t>
            </a:r>
            <a:r>
              <a:rPr sz="1200" spc="-190" dirty="0">
                <a:latin typeface="함초롬돋움"/>
                <a:cs typeface="함초롬돋움"/>
              </a:rPr>
              <a:t> </a:t>
            </a:r>
            <a:r>
              <a:rPr sz="1200" spc="-10" dirty="0">
                <a:latin typeface="함초롬돋움"/>
                <a:cs typeface="함초롬돋움"/>
              </a:rPr>
              <a:t>2024</a:t>
            </a:r>
            <a:r>
              <a:rPr sz="1200" spc="-10" dirty="0">
                <a:latin typeface="함초롬바탕"/>
                <a:cs typeface="함초롬바탕"/>
              </a:rPr>
              <a:t>년부터는 </a:t>
            </a:r>
            <a:r>
              <a:rPr sz="1200" spc="-100" dirty="0">
                <a:latin typeface="함초롬바탕"/>
                <a:cs typeface="함초롬바탕"/>
              </a:rPr>
              <a:t>자율주행</a:t>
            </a:r>
            <a:r>
              <a:rPr sz="1200" spc="-100" dirty="0">
                <a:latin typeface="함초롬돋움"/>
                <a:cs typeface="함초롬돋움"/>
              </a:rPr>
              <a:t>,</a:t>
            </a:r>
            <a:r>
              <a:rPr sz="1200" spc="-185" dirty="0">
                <a:latin typeface="함초롬돋움"/>
                <a:cs typeface="함초롬돋움"/>
              </a:rPr>
              <a:t> </a:t>
            </a:r>
            <a:r>
              <a:rPr sz="1200" spc="-80" dirty="0">
                <a:latin typeface="함초롬바탕"/>
                <a:cs typeface="함초롬바탕"/>
              </a:rPr>
              <a:t>보안</a:t>
            </a:r>
            <a:r>
              <a:rPr sz="1200" spc="-80" dirty="0">
                <a:latin typeface="함초롬돋움"/>
                <a:cs typeface="함초롬돋움"/>
              </a:rPr>
              <a:t>,</a:t>
            </a:r>
            <a:r>
              <a:rPr sz="1200" spc="-180" dirty="0">
                <a:latin typeface="함초롬돋움"/>
                <a:cs typeface="함초롬돋움"/>
              </a:rPr>
              <a:t> </a:t>
            </a:r>
            <a:r>
              <a:rPr sz="1200" spc="-80" dirty="0">
                <a:latin typeface="함초롬바탕"/>
                <a:cs typeface="함초롬바탕"/>
              </a:rPr>
              <a:t>금융</a:t>
            </a:r>
            <a:r>
              <a:rPr sz="1200" spc="-80" dirty="0">
                <a:latin typeface="함초롬돋움"/>
                <a:cs typeface="함초롬돋움"/>
              </a:rPr>
              <a:t>,</a:t>
            </a:r>
            <a:r>
              <a:rPr sz="1200" spc="-160" dirty="0">
                <a:latin typeface="함초롬돋움"/>
                <a:cs typeface="함초롬돋움"/>
              </a:rPr>
              <a:t> </a:t>
            </a:r>
            <a:r>
              <a:rPr sz="1200" spc="-80" dirty="0">
                <a:latin typeface="함초롬바탕"/>
                <a:cs typeface="함초롬바탕"/>
              </a:rPr>
              <a:t>로봇</a:t>
            </a:r>
            <a:r>
              <a:rPr sz="1200" spc="-80" dirty="0">
                <a:latin typeface="함초롬돋움"/>
                <a:cs typeface="함초롬돋움"/>
              </a:rPr>
              <a:t>,</a:t>
            </a:r>
            <a:r>
              <a:rPr sz="1200" spc="-165" dirty="0">
                <a:latin typeface="함초롬돋움"/>
                <a:cs typeface="함초롬돋움"/>
              </a:rPr>
              <a:t> </a:t>
            </a:r>
            <a:r>
              <a:rPr sz="1200" spc="-114" dirty="0">
                <a:latin typeface="함초롬바탕"/>
                <a:cs typeface="함초롬바탕"/>
              </a:rPr>
              <a:t>헬스케어</a:t>
            </a:r>
            <a:r>
              <a:rPr sz="1200" spc="-180" dirty="0">
                <a:latin typeface="함초롬바탕"/>
                <a:cs typeface="함초롬바탕"/>
              </a:rPr>
              <a:t> </a:t>
            </a:r>
            <a:r>
              <a:rPr sz="1200" spc="-75" dirty="0">
                <a:latin typeface="함초롬바탕"/>
                <a:cs typeface="함초롬바탕"/>
              </a:rPr>
              <a:t>등</a:t>
            </a:r>
            <a:r>
              <a:rPr sz="1200" spc="-170" dirty="0">
                <a:latin typeface="함초롬바탕"/>
                <a:cs typeface="함초롬바탕"/>
              </a:rPr>
              <a:t> </a:t>
            </a:r>
            <a:r>
              <a:rPr sz="1200" spc="-114" dirty="0">
                <a:latin typeface="함초롬바탕"/>
                <a:cs typeface="함초롬바탕"/>
              </a:rPr>
              <a:t>전산업으로</a:t>
            </a:r>
            <a:r>
              <a:rPr sz="1200" spc="-195" dirty="0">
                <a:latin typeface="함초롬바탕"/>
                <a:cs typeface="함초롬바탕"/>
              </a:rPr>
              <a:t> </a:t>
            </a:r>
            <a:r>
              <a:rPr sz="1200" spc="-114" dirty="0" err="1">
                <a:latin typeface="함초롬바탕"/>
                <a:cs typeface="함초롬바탕"/>
              </a:rPr>
              <a:t>응용처가</a:t>
            </a:r>
            <a:r>
              <a:rPr sz="1200" spc="-180" dirty="0">
                <a:latin typeface="함초롬바탕"/>
                <a:cs typeface="함초롬바탕"/>
              </a:rPr>
              <a:t> </a:t>
            </a:r>
            <a:r>
              <a:rPr lang="en-US" sz="1200" spc="-180" dirty="0">
                <a:latin typeface="함초롬바탕"/>
                <a:cs typeface="함초롬바탕"/>
              </a:rPr>
              <a:t> </a:t>
            </a:r>
            <a:r>
              <a:rPr sz="1200" spc="-20" dirty="0" err="1">
                <a:latin typeface="함초롬바탕"/>
                <a:cs typeface="함초롬바탕"/>
              </a:rPr>
              <a:t>확대</a:t>
            </a:r>
            <a:r>
              <a:rPr lang="en-US" sz="1200" spc="-20" dirty="0">
                <a:latin typeface="함초롬바탕"/>
                <a:cs typeface="함초롬바탕"/>
              </a:rPr>
              <a:t> </a:t>
            </a:r>
            <a:r>
              <a:rPr sz="1200" spc="-20" dirty="0" err="1">
                <a:latin typeface="함초롬바탕"/>
                <a:cs typeface="함초롬바탕"/>
              </a:rPr>
              <a:t>되며</a:t>
            </a:r>
            <a:r>
              <a:rPr lang="en-US" sz="1200" spc="-20" dirty="0">
                <a:latin typeface="함초롬바탕"/>
                <a:cs typeface="함초롬바탕"/>
              </a:rPr>
              <a:t> </a:t>
            </a:r>
            <a:r>
              <a:rPr lang="ko-KR" altLang="en-US" sz="1200" dirty="0">
                <a:latin typeface="함초롬바탕"/>
                <a:cs typeface="함초롬바탕"/>
              </a:rPr>
              <a:t>생성</a:t>
            </a:r>
            <a:r>
              <a:rPr sz="1200" spc="-75" dirty="0">
                <a:latin typeface="함초롬바탕"/>
                <a:cs typeface="함초롬바탕"/>
              </a:rPr>
              <a:t>형</a:t>
            </a:r>
            <a:r>
              <a:rPr sz="1200" spc="-195" dirty="0">
                <a:latin typeface="함초롬바탕"/>
                <a:cs typeface="함초롬바탕"/>
              </a:rPr>
              <a:t> </a:t>
            </a:r>
            <a:r>
              <a:rPr sz="1200" spc="-80" dirty="0">
                <a:latin typeface="함초롬돋움"/>
                <a:cs typeface="함초롬돋움"/>
              </a:rPr>
              <a:t>AI</a:t>
            </a:r>
            <a:r>
              <a:rPr sz="1200" spc="-180" dirty="0">
                <a:latin typeface="함초롬돋움"/>
                <a:cs typeface="함초롬돋움"/>
              </a:rPr>
              <a:t> </a:t>
            </a:r>
            <a:r>
              <a:rPr sz="1200" spc="-105" dirty="0">
                <a:latin typeface="함초롬바탕"/>
                <a:cs typeface="함초롬바탕"/>
              </a:rPr>
              <a:t>시</a:t>
            </a:r>
            <a:r>
              <a:rPr sz="1200" spc="-180" dirty="0">
                <a:latin typeface="함초롬바탕"/>
                <a:cs typeface="함초롬바탕"/>
              </a:rPr>
              <a:t> </a:t>
            </a:r>
            <a:r>
              <a:rPr sz="1200" spc="-110" dirty="0" err="1">
                <a:latin typeface="함초롬바탕"/>
                <a:cs typeface="함초롬바탕"/>
              </a:rPr>
              <a:t>규모가</a:t>
            </a:r>
            <a:r>
              <a:rPr sz="1200" spc="-190" dirty="0">
                <a:latin typeface="함초롬바탕"/>
                <a:cs typeface="함초롬바탕"/>
              </a:rPr>
              <a:t> </a:t>
            </a:r>
            <a:r>
              <a:rPr lang="en-US" sz="1200" spc="-190" dirty="0">
                <a:latin typeface="함초롬바탕"/>
                <a:cs typeface="함초롬바탕"/>
              </a:rPr>
              <a:t> </a:t>
            </a:r>
            <a:r>
              <a:rPr sz="1200" spc="-50" dirty="0">
                <a:latin typeface="함초롬바탕"/>
                <a:cs typeface="함초롬바탕"/>
              </a:rPr>
              <a:t>급</a:t>
            </a:r>
            <a:r>
              <a:rPr sz="1200" dirty="0">
                <a:latin typeface="함초롬바탕"/>
                <a:cs typeface="함초롬바탕"/>
              </a:rPr>
              <a:t>	</a:t>
            </a:r>
            <a:r>
              <a:rPr sz="1200" spc="-130" dirty="0">
                <a:latin typeface="함초롬바탕"/>
                <a:cs typeface="함초롬바탕"/>
              </a:rPr>
              <a:t>하고 </a:t>
            </a:r>
            <a:r>
              <a:rPr sz="1200" spc="-85" dirty="0">
                <a:latin typeface="함초롬바탕"/>
                <a:cs typeface="함초롬바탕"/>
              </a:rPr>
              <a:t>있음</a:t>
            </a:r>
            <a:r>
              <a:rPr sz="1200" spc="-85" dirty="0">
                <a:latin typeface="함초롬돋움"/>
                <a:cs typeface="함초롬돋움"/>
              </a:rPr>
              <a:t>.</a:t>
            </a:r>
            <a:r>
              <a:rPr sz="1200" spc="-175" dirty="0">
                <a:latin typeface="함초롬돋움"/>
                <a:cs typeface="함초롬돋움"/>
              </a:rPr>
              <a:t> </a:t>
            </a:r>
            <a:r>
              <a:rPr sz="1200" spc="-100" dirty="0">
                <a:latin typeface="함초롬바탕"/>
                <a:cs typeface="함초롬바탕"/>
              </a:rPr>
              <a:t>또한</a:t>
            </a:r>
            <a:r>
              <a:rPr sz="1200" spc="-185" dirty="0">
                <a:latin typeface="함초롬바탕"/>
                <a:cs typeface="함초롬바탕"/>
              </a:rPr>
              <a:t> </a:t>
            </a:r>
            <a:r>
              <a:rPr sz="1200" spc="-110" dirty="0">
                <a:latin typeface="함초롬바탕"/>
                <a:cs typeface="함초롬바탕"/>
              </a:rPr>
              <a:t>전세계</a:t>
            </a:r>
            <a:r>
              <a:rPr sz="1200" spc="-180" dirty="0">
                <a:latin typeface="함초롬바탕"/>
                <a:cs typeface="함초롬바탕"/>
              </a:rPr>
              <a:t> </a:t>
            </a:r>
            <a:r>
              <a:rPr sz="1200" spc="-30" dirty="0">
                <a:latin typeface="함초롬돋움"/>
                <a:cs typeface="함초롬돋움"/>
              </a:rPr>
              <a:t>CEO</a:t>
            </a:r>
            <a:r>
              <a:rPr sz="1200" spc="-175" dirty="0">
                <a:latin typeface="함초롬돋움"/>
                <a:cs typeface="함초롬돋움"/>
              </a:rPr>
              <a:t> </a:t>
            </a:r>
            <a:r>
              <a:rPr sz="1200" spc="-20" dirty="0" err="1">
                <a:latin typeface="함초롬바탕"/>
                <a:cs typeface="함초롬바탕"/>
              </a:rPr>
              <a:t>대부분은</a:t>
            </a:r>
            <a:r>
              <a:rPr lang="en-US" sz="1200" spc="-20" dirty="0">
                <a:latin typeface="함초롬바탕"/>
                <a:cs typeface="함초롬바탕"/>
              </a:rPr>
              <a:t> </a:t>
            </a:r>
            <a:r>
              <a:rPr lang="ko-KR" altLang="en-US" sz="1200" spc="-20" dirty="0">
                <a:latin typeface="함초롬바탕"/>
                <a:cs typeface="함초롬바탕"/>
              </a:rPr>
              <a:t>생성</a:t>
            </a:r>
            <a:r>
              <a:rPr sz="1200" spc="-75" dirty="0">
                <a:latin typeface="함초롬바탕"/>
                <a:cs typeface="함초롬바탕"/>
              </a:rPr>
              <a:t>형</a:t>
            </a:r>
            <a:r>
              <a:rPr sz="1200" spc="-195" dirty="0">
                <a:latin typeface="함초롬바탕"/>
                <a:cs typeface="함초롬바탕"/>
              </a:rPr>
              <a:t> </a:t>
            </a:r>
            <a:r>
              <a:rPr sz="1200" spc="-95" dirty="0">
                <a:latin typeface="함초롬돋움"/>
                <a:cs typeface="함초롬돋움"/>
              </a:rPr>
              <a:t>AI</a:t>
            </a:r>
            <a:r>
              <a:rPr sz="1200" spc="-95" dirty="0">
                <a:latin typeface="함초롬바탕"/>
                <a:cs typeface="함초롬바탕"/>
              </a:rPr>
              <a:t>를</a:t>
            </a:r>
            <a:r>
              <a:rPr sz="1200" spc="-195" dirty="0">
                <a:latin typeface="함초롬바탕"/>
                <a:cs typeface="함초롬바탕"/>
              </a:rPr>
              <a:t> </a:t>
            </a:r>
            <a:r>
              <a:rPr sz="1200" spc="-100" dirty="0">
                <a:latin typeface="함초롬바탕"/>
                <a:cs typeface="함초롬바탕"/>
              </a:rPr>
              <a:t>통해</a:t>
            </a:r>
            <a:r>
              <a:rPr sz="1200" spc="-180" dirty="0">
                <a:latin typeface="함초롬바탕"/>
                <a:cs typeface="함초롬바탕"/>
              </a:rPr>
              <a:t> </a:t>
            </a:r>
            <a:r>
              <a:rPr sz="1200" spc="-100" dirty="0">
                <a:latin typeface="함초롬바탕"/>
                <a:cs typeface="함초롬바탕"/>
              </a:rPr>
              <a:t>기업</a:t>
            </a:r>
            <a:r>
              <a:rPr sz="1200" spc="-185" dirty="0">
                <a:latin typeface="함초롬바탕"/>
                <a:cs typeface="함초롬바탕"/>
              </a:rPr>
              <a:t> </a:t>
            </a:r>
            <a:r>
              <a:rPr sz="1200" spc="-110" dirty="0">
                <a:latin typeface="함초롬바탕"/>
                <a:cs typeface="함초롬바탕"/>
              </a:rPr>
              <a:t>효율</a:t>
            </a:r>
            <a:r>
              <a:rPr sz="1200" spc="-195" dirty="0">
                <a:latin typeface="함초롬바탕"/>
                <a:cs typeface="함초롬바탕"/>
              </a:rPr>
              <a:t> </a:t>
            </a:r>
            <a:r>
              <a:rPr sz="1200" spc="-75" dirty="0">
                <a:latin typeface="함초롬바탕"/>
                <a:cs typeface="함초롬바탕"/>
              </a:rPr>
              <a:t>및</a:t>
            </a:r>
            <a:r>
              <a:rPr sz="1200" spc="-180" dirty="0">
                <a:latin typeface="함초롬바탕"/>
                <a:cs typeface="함초롬바탕"/>
              </a:rPr>
              <a:t> </a:t>
            </a:r>
            <a:r>
              <a:rPr sz="1200" spc="-110" dirty="0">
                <a:latin typeface="함초롬바탕"/>
                <a:cs typeface="함초롬바탕"/>
              </a:rPr>
              <a:t>수익</a:t>
            </a:r>
            <a:r>
              <a:rPr sz="1200" spc="-185" dirty="0">
                <a:latin typeface="함초롬바탕"/>
                <a:cs typeface="함초롬바탕"/>
              </a:rPr>
              <a:t> </a:t>
            </a:r>
            <a:r>
              <a:rPr sz="1200" spc="-50" dirty="0">
                <a:latin typeface="함초롬바탕"/>
                <a:cs typeface="함초롬바탕"/>
              </a:rPr>
              <a:t>향</a:t>
            </a:r>
            <a:r>
              <a:rPr lang="ko-KR" altLang="en-US" sz="1200" spc="-50" dirty="0">
                <a:latin typeface="함초롬바탕"/>
                <a:cs typeface="함초롬바탕"/>
              </a:rPr>
              <a:t>상</a:t>
            </a:r>
            <a:r>
              <a:rPr sz="1200" spc="-75" dirty="0">
                <a:latin typeface="함초롬바탕"/>
                <a:cs typeface="함초롬바탕"/>
              </a:rPr>
              <a:t>에</a:t>
            </a:r>
            <a:r>
              <a:rPr sz="1200" spc="-195" dirty="0">
                <a:latin typeface="함초롬바탕"/>
                <a:cs typeface="함초롬바탕"/>
              </a:rPr>
              <a:t> </a:t>
            </a:r>
            <a:r>
              <a:rPr sz="1200" spc="-100" dirty="0">
                <a:latin typeface="함초롬바탕"/>
                <a:cs typeface="함초롬바탕"/>
              </a:rPr>
              <a:t>크게</a:t>
            </a:r>
            <a:r>
              <a:rPr sz="1200" spc="-185" dirty="0">
                <a:latin typeface="함초롬바탕"/>
                <a:cs typeface="함초롬바탕"/>
              </a:rPr>
              <a:t> </a:t>
            </a:r>
            <a:r>
              <a:rPr sz="1200" spc="-110" dirty="0">
                <a:latin typeface="함초롬바탕"/>
                <a:cs typeface="함초롬바탕"/>
              </a:rPr>
              <a:t>기여할</a:t>
            </a:r>
            <a:r>
              <a:rPr sz="1200" spc="-195" dirty="0">
                <a:latin typeface="함초롬바탕"/>
                <a:cs typeface="함초롬바탕"/>
              </a:rPr>
              <a:t> </a:t>
            </a:r>
            <a:r>
              <a:rPr sz="1200" spc="-75" dirty="0">
                <a:latin typeface="함초롬바탕"/>
                <a:cs typeface="함초롬바탕"/>
              </a:rPr>
              <a:t>수</a:t>
            </a:r>
            <a:r>
              <a:rPr sz="1200" spc="-185" dirty="0">
                <a:latin typeface="함초롬바탕"/>
                <a:cs typeface="함초롬바탕"/>
              </a:rPr>
              <a:t> </a:t>
            </a:r>
            <a:r>
              <a:rPr sz="1200" spc="-35" dirty="0">
                <a:latin typeface="함초롬바탕"/>
                <a:cs typeface="함초롬바탕"/>
              </a:rPr>
              <a:t>있을 </a:t>
            </a:r>
            <a:r>
              <a:rPr sz="1200" spc="-110" dirty="0">
                <a:latin typeface="함초롬바탕"/>
                <a:cs typeface="함초롬바탕"/>
              </a:rPr>
              <a:t>것이라</a:t>
            </a:r>
            <a:r>
              <a:rPr sz="1200" spc="-185" dirty="0">
                <a:latin typeface="함초롬바탕"/>
                <a:cs typeface="함초롬바탕"/>
              </a:rPr>
              <a:t> </a:t>
            </a:r>
            <a:r>
              <a:rPr sz="1200" spc="-50" dirty="0">
                <a:latin typeface="함초롬바탕"/>
                <a:cs typeface="함초롬바탕"/>
              </a:rPr>
              <a:t>주</a:t>
            </a:r>
            <a:r>
              <a:rPr sz="1200" dirty="0">
                <a:latin typeface="함초롬바탕"/>
                <a:cs typeface="함초롬바탕"/>
              </a:rPr>
              <a:t>	</a:t>
            </a:r>
            <a:r>
              <a:rPr sz="1200" spc="-100" dirty="0">
                <a:latin typeface="함초롬바탕"/>
                <a:cs typeface="함초롬바탕"/>
              </a:rPr>
              <a:t>하고</a:t>
            </a:r>
            <a:r>
              <a:rPr sz="1200" spc="-195" dirty="0">
                <a:latin typeface="함초롬바탕"/>
                <a:cs typeface="함초롬바탕"/>
              </a:rPr>
              <a:t> </a:t>
            </a:r>
            <a:r>
              <a:rPr sz="1200" spc="-25" dirty="0">
                <a:latin typeface="함초롬바탕"/>
                <a:cs typeface="함초롬바탕"/>
              </a:rPr>
              <a:t>있음</a:t>
            </a:r>
            <a:endParaRPr sz="1200" dirty="0">
              <a:latin typeface="함초롬바탕"/>
              <a:cs typeface="함초롬바탕"/>
            </a:endParaRPr>
          </a:p>
          <a:p>
            <a:pPr marL="372110" lvl="1" indent="-144145">
              <a:lnSpc>
                <a:spcPct val="100000"/>
              </a:lnSpc>
              <a:spcBef>
                <a:spcPts val="445"/>
              </a:spcBef>
              <a:buClr>
                <a:srgbClr val="DB526A"/>
              </a:buClr>
              <a:buFont typeface="Arial"/>
              <a:buChar char="•"/>
              <a:tabLst>
                <a:tab pos="372745" algn="l"/>
                <a:tab pos="2020570" algn="l"/>
              </a:tabLst>
            </a:pPr>
            <a:r>
              <a:rPr sz="1100" spc="-50" dirty="0">
                <a:latin typeface="함초롬돋움"/>
                <a:cs typeface="함초롬돋움"/>
              </a:rPr>
              <a:t>PwC(’23):</a:t>
            </a:r>
            <a:r>
              <a:rPr sz="1100" spc="-170" dirty="0">
                <a:latin typeface="함초롬돋움"/>
                <a:cs typeface="함초롬돋움"/>
              </a:rPr>
              <a:t> </a:t>
            </a:r>
            <a:r>
              <a:rPr sz="1100" spc="-50" dirty="0">
                <a:latin typeface="함초롬돋움"/>
                <a:cs typeface="함초롬돋움"/>
              </a:rPr>
              <a:t>CEO</a:t>
            </a:r>
            <a:r>
              <a:rPr sz="1100" spc="-50" dirty="0">
                <a:latin typeface="함초롬바탕"/>
                <a:cs typeface="함초롬바탕"/>
              </a:rPr>
              <a:t>의</a:t>
            </a:r>
            <a:r>
              <a:rPr sz="1100" spc="-135" dirty="0">
                <a:latin typeface="함초롬바탕"/>
                <a:cs typeface="함초롬바탕"/>
              </a:rPr>
              <a:t> </a:t>
            </a:r>
            <a:r>
              <a:rPr sz="1100" spc="-20" dirty="0">
                <a:latin typeface="함초롬돋움"/>
                <a:cs typeface="함초롬돋움"/>
              </a:rPr>
              <a:t>G0%</a:t>
            </a:r>
            <a:r>
              <a:rPr sz="1100" spc="-20" dirty="0">
                <a:latin typeface="함초롬바탕"/>
                <a:cs typeface="함초롬바탕"/>
              </a:rPr>
              <a:t>는</a:t>
            </a:r>
            <a:r>
              <a:rPr lang="en-US" sz="1100" spc="-20" dirty="0">
                <a:latin typeface="함초롬바탕"/>
                <a:cs typeface="함초롬바탕"/>
              </a:rPr>
              <a:t> </a:t>
            </a:r>
            <a:r>
              <a:rPr lang="ko-KR" altLang="en-US" sz="1100" dirty="0">
                <a:latin typeface="함초롬바탕"/>
                <a:cs typeface="함초롬바탕"/>
              </a:rPr>
              <a:t>생성</a:t>
            </a:r>
            <a:r>
              <a:rPr sz="1100" spc="-90" dirty="0" err="1">
                <a:latin typeface="함초롬바탕"/>
                <a:cs typeface="함초롬바탕"/>
              </a:rPr>
              <a:t>형</a:t>
            </a:r>
            <a:r>
              <a:rPr sz="1100" spc="-90" dirty="0" err="1">
                <a:latin typeface="함초롬돋움"/>
                <a:cs typeface="함초롬돋움"/>
              </a:rPr>
              <a:t>AI</a:t>
            </a:r>
            <a:r>
              <a:rPr sz="1100" spc="-90" dirty="0" err="1">
                <a:latin typeface="함초롬바탕"/>
                <a:cs typeface="함초롬바탕"/>
              </a:rPr>
              <a:t>를</a:t>
            </a:r>
            <a:r>
              <a:rPr sz="1100" spc="-215" dirty="0">
                <a:latin typeface="함초롬바탕"/>
                <a:cs typeface="함초롬바탕"/>
              </a:rPr>
              <a:t> </a:t>
            </a:r>
            <a:r>
              <a:rPr sz="1100" spc="-85" dirty="0">
                <a:latin typeface="함초롬바탕"/>
                <a:cs typeface="함초롬바탕"/>
              </a:rPr>
              <a:t>통해</a:t>
            </a:r>
            <a:r>
              <a:rPr sz="1100" spc="-185" dirty="0">
                <a:latin typeface="함초롬바탕"/>
                <a:cs typeface="함초롬바탕"/>
              </a:rPr>
              <a:t> </a:t>
            </a:r>
            <a:r>
              <a:rPr sz="1100" spc="-85" dirty="0">
                <a:latin typeface="함초롬바탕"/>
                <a:cs typeface="함초롬바탕"/>
              </a:rPr>
              <a:t>자사</a:t>
            </a:r>
            <a:r>
              <a:rPr sz="1100" spc="-185" dirty="0">
                <a:latin typeface="함초롬바탕"/>
                <a:cs typeface="함초롬바탕"/>
              </a:rPr>
              <a:t> </a:t>
            </a:r>
            <a:r>
              <a:rPr sz="1100" spc="-85" dirty="0">
                <a:latin typeface="함초롬바탕"/>
                <a:cs typeface="함초롬바탕"/>
              </a:rPr>
              <a:t>제품</a:t>
            </a:r>
            <a:r>
              <a:rPr sz="1100" spc="-180" dirty="0">
                <a:latin typeface="함초롬바탕"/>
                <a:cs typeface="함초롬바탕"/>
              </a:rPr>
              <a:t> </a:t>
            </a:r>
            <a:r>
              <a:rPr sz="1100" spc="-60" dirty="0">
                <a:latin typeface="함초롬바탕"/>
                <a:cs typeface="함초롬바탕"/>
              </a:rPr>
              <a:t>및</a:t>
            </a:r>
            <a:r>
              <a:rPr sz="1100" spc="-185" dirty="0">
                <a:latin typeface="함초롬바탕"/>
                <a:cs typeface="함초롬바탕"/>
              </a:rPr>
              <a:t> </a:t>
            </a:r>
            <a:r>
              <a:rPr sz="1100" spc="-95" dirty="0">
                <a:latin typeface="함초롬바탕"/>
                <a:cs typeface="함초롬바탕"/>
              </a:rPr>
              <a:t>서비스의</a:t>
            </a:r>
            <a:r>
              <a:rPr sz="1100" spc="-195" dirty="0">
                <a:latin typeface="함초롬바탕"/>
                <a:cs typeface="함초롬바탕"/>
              </a:rPr>
              <a:t> </a:t>
            </a:r>
            <a:r>
              <a:rPr sz="1100" spc="-90" dirty="0" err="1">
                <a:latin typeface="함초롬바탕"/>
                <a:cs typeface="함초롬바탕"/>
              </a:rPr>
              <a:t>품질을</a:t>
            </a:r>
            <a:r>
              <a:rPr sz="1100" spc="-200" dirty="0">
                <a:latin typeface="함초롬바탕"/>
                <a:cs typeface="함초롬바탕"/>
              </a:rPr>
              <a:t> </a:t>
            </a:r>
            <a:r>
              <a:rPr sz="1100" dirty="0">
                <a:latin typeface="함초롬바탕"/>
                <a:cs typeface="함초롬바탕"/>
              </a:rPr>
              <a:t>향</a:t>
            </a:r>
            <a:r>
              <a:rPr lang="ko-KR" altLang="en-US" sz="1100" dirty="0">
                <a:latin typeface="함초롬바탕"/>
                <a:cs typeface="함초롬바탕"/>
              </a:rPr>
              <a:t>상</a:t>
            </a:r>
            <a:r>
              <a:rPr sz="1100" spc="160" dirty="0">
                <a:latin typeface="함초롬바탕"/>
                <a:cs typeface="함초롬바탕"/>
              </a:rPr>
              <a:t> </a:t>
            </a:r>
            <a:r>
              <a:rPr sz="1100" spc="-85" dirty="0" err="1">
                <a:latin typeface="함초롬바탕"/>
                <a:cs typeface="함초롬바탕"/>
              </a:rPr>
              <a:t>시킬</a:t>
            </a:r>
            <a:r>
              <a:rPr sz="1100" spc="-195" dirty="0">
                <a:latin typeface="함초롬바탕"/>
                <a:cs typeface="함초롬바탕"/>
              </a:rPr>
              <a:t> </a:t>
            </a:r>
            <a:r>
              <a:rPr sz="1100" spc="-60" dirty="0">
                <a:latin typeface="함초롬바탕"/>
                <a:cs typeface="함초롬바탕"/>
              </a:rPr>
              <a:t>수</a:t>
            </a:r>
            <a:r>
              <a:rPr sz="1100" spc="-175" dirty="0">
                <a:latin typeface="함초롬바탕"/>
                <a:cs typeface="함초롬바탕"/>
              </a:rPr>
              <a:t> </a:t>
            </a:r>
            <a:r>
              <a:rPr sz="1100" spc="-85" dirty="0">
                <a:latin typeface="함초롬바탕"/>
                <a:cs typeface="함초롬바탕"/>
              </a:rPr>
              <a:t>있을</a:t>
            </a:r>
            <a:r>
              <a:rPr sz="1100" spc="-185" dirty="0">
                <a:latin typeface="함초롬바탕"/>
                <a:cs typeface="함초롬바탕"/>
              </a:rPr>
              <a:t> </a:t>
            </a:r>
            <a:r>
              <a:rPr sz="1100" spc="-90" dirty="0">
                <a:latin typeface="함초롬바탕"/>
                <a:cs typeface="함초롬바탕"/>
              </a:rPr>
              <a:t>것으로</a:t>
            </a:r>
            <a:r>
              <a:rPr sz="1100" spc="-200" dirty="0">
                <a:latin typeface="함초롬바탕"/>
                <a:cs typeface="함초롬바탕"/>
              </a:rPr>
              <a:t> </a:t>
            </a:r>
            <a:r>
              <a:rPr sz="1100" spc="-25" dirty="0">
                <a:latin typeface="함초롬바탕"/>
                <a:cs typeface="함초롬바탕"/>
              </a:rPr>
              <a:t>기대</a:t>
            </a:r>
            <a:endParaRPr sz="1100" dirty="0">
              <a:latin typeface="함초롬바탕"/>
              <a:cs typeface="함초롬바탕"/>
            </a:endParaRPr>
          </a:p>
          <a:p>
            <a:pPr marL="371475">
              <a:lnSpc>
                <a:spcPct val="100000"/>
              </a:lnSpc>
              <a:spcBef>
                <a:spcPts val="135"/>
              </a:spcBef>
            </a:pPr>
            <a:r>
              <a:rPr sz="1100" spc="-45" dirty="0">
                <a:latin typeface="함초롬돋움"/>
                <a:cs typeface="함초롬돋움"/>
              </a:rPr>
              <a:t>*CEO</a:t>
            </a:r>
            <a:r>
              <a:rPr sz="1100" spc="-175" dirty="0">
                <a:latin typeface="함초롬돋움"/>
                <a:cs typeface="함초롬돋움"/>
              </a:rPr>
              <a:t> </a:t>
            </a:r>
            <a:r>
              <a:rPr sz="1100" spc="-50" dirty="0">
                <a:latin typeface="함초롬돋움"/>
                <a:cs typeface="함초롬돋움"/>
              </a:rPr>
              <a:t>4,702</a:t>
            </a:r>
            <a:r>
              <a:rPr sz="1100" spc="-50" dirty="0">
                <a:latin typeface="함초롬바탕"/>
                <a:cs typeface="함초롬바탕"/>
              </a:rPr>
              <a:t>명</a:t>
            </a:r>
            <a:r>
              <a:rPr sz="1100" spc="-180" dirty="0">
                <a:latin typeface="함초롬바탕"/>
                <a:cs typeface="함초롬바탕"/>
              </a:rPr>
              <a:t> </a:t>
            </a:r>
            <a:r>
              <a:rPr sz="1100" spc="-85" dirty="0">
                <a:latin typeface="함초롬바탕"/>
                <a:cs typeface="함초롬바탕"/>
              </a:rPr>
              <a:t>대</a:t>
            </a:r>
            <a:r>
              <a:rPr sz="1100" spc="-160" dirty="0">
                <a:latin typeface="함초롬바탕"/>
                <a:cs typeface="함초롬바탕"/>
              </a:rPr>
              <a:t> </a:t>
            </a:r>
            <a:r>
              <a:rPr sz="1100" spc="-95" dirty="0">
                <a:latin typeface="함초롬바탕"/>
                <a:cs typeface="함초롬바탕"/>
              </a:rPr>
              <a:t>설문조사</a:t>
            </a:r>
            <a:r>
              <a:rPr sz="1100" spc="-170" dirty="0">
                <a:latin typeface="함초롬바탕"/>
                <a:cs typeface="함초롬바탕"/>
              </a:rPr>
              <a:t> </a:t>
            </a:r>
            <a:r>
              <a:rPr sz="1100" spc="-25" dirty="0">
                <a:latin typeface="함초롬바탕"/>
                <a:cs typeface="함초롬바탕"/>
              </a:rPr>
              <a:t>결과</a:t>
            </a:r>
            <a:endParaRPr sz="1100" dirty="0">
              <a:latin typeface="함초롬바탕"/>
              <a:cs typeface="함초롬바탕"/>
            </a:endParaRPr>
          </a:p>
          <a:p>
            <a:pPr marL="156845" marR="216535" indent="-144780">
              <a:lnSpc>
                <a:spcPct val="110000"/>
              </a:lnSpc>
              <a:spcBef>
                <a:spcPts val="580"/>
              </a:spcBef>
              <a:buFont typeface="Arial"/>
              <a:buChar char="■"/>
              <a:tabLst>
                <a:tab pos="157480" algn="l"/>
                <a:tab pos="1414145" algn="l"/>
                <a:tab pos="3590925" algn="l"/>
              </a:tabLst>
            </a:pPr>
            <a:r>
              <a:rPr sz="1200" b="1" spc="-10" dirty="0">
                <a:solidFill>
                  <a:srgbClr val="DB526A"/>
                </a:solidFill>
                <a:latin typeface="함초롬바탕"/>
                <a:cs typeface="함초롬바탕"/>
              </a:rPr>
              <a:t>AI는</a:t>
            </a:r>
            <a:r>
              <a:rPr sz="1200" b="1" spc="-160" dirty="0">
                <a:solidFill>
                  <a:srgbClr val="DB526A"/>
                </a:solidFill>
                <a:latin typeface="함초롬바탕"/>
                <a:cs typeface="함초롬바탕"/>
              </a:rPr>
              <a:t> </a:t>
            </a:r>
            <a:r>
              <a:rPr sz="1200" b="1" spc="-114" dirty="0">
                <a:solidFill>
                  <a:srgbClr val="DB526A"/>
                </a:solidFill>
                <a:latin typeface="함초롬바탕"/>
                <a:cs typeface="함초롬바탕"/>
              </a:rPr>
              <a:t>실용적인</a:t>
            </a:r>
            <a:r>
              <a:rPr sz="1200" b="1" spc="-185" dirty="0">
                <a:solidFill>
                  <a:srgbClr val="DB526A"/>
                </a:solidFill>
                <a:latin typeface="함초롬바탕"/>
                <a:cs typeface="함초롬바탕"/>
              </a:rPr>
              <a:t> </a:t>
            </a:r>
            <a:r>
              <a:rPr sz="1200" b="1" spc="-110" dirty="0">
                <a:solidFill>
                  <a:srgbClr val="DB526A"/>
                </a:solidFill>
                <a:latin typeface="함초롬바탕"/>
                <a:cs typeface="함초롬바탕"/>
              </a:rPr>
              <a:t>문제를</a:t>
            </a:r>
            <a:r>
              <a:rPr sz="1200" b="1" spc="-190" dirty="0">
                <a:solidFill>
                  <a:srgbClr val="DB526A"/>
                </a:solidFill>
                <a:latin typeface="함초롬바탕"/>
                <a:cs typeface="함초롬바탕"/>
              </a:rPr>
              <a:t> </a:t>
            </a:r>
            <a:r>
              <a:rPr sz="1200" b="1" spc="-110" dirty="0">
                <a:solidFill>
                  <a:srgbClr val="DB526A"/>
                </a:solidFill>
                <a:latin typeface="함초롬바탕"/>
                <a:cs typeface="함초롬바탕"/>
              </a:rPr>
              <a:t>해결할</a:t>
            </a:r>
            <a:r>
              <a:rPr sz="1200" b="1" spc="-185" dirty="0">
                <a:solidFill>
                  <a:srgbClr val="DB526A"/>
                </a:solidFill>
                <a:latin typeface="함초롬바탕"/>
                <a:cs typeface="함초롬바탕"/>
              </a:rPr>
              <a:t> </a:t>
            </a:r>
            <a:r>
              <a:rPr sz="1200" b="1" spc="-75" dirty="0">
                <a:solidFill>
                  <a:srgbClr val="DB526A"/>
                </a:solidFill>
                <a:latin typeface="함초롬바탕"/>
                <a:cs typeface="함초롬바탕"/>
              </a:rPr>
              <a:t>수</a:t>
            </a:r>
            <a:r>
              <a:rPr sz="1200" b="1" spc="-175" dirty="0">
                <a:solidFill>
                  <a:srgbClr val="DB526A"/>
                </a:solidFill>
                <a:latin typeface="함초롬바탕"/>
                <a:cs typeface="함초롬바탕"/>
              </a:rPr>
              <a:t> </a:t>
            </a:r>
            <a:r>
              <a:rPr sz="1200" b="1" spc="-100" dirty="0">
                <a:solidFill>
                  <a:srgbClr val="DB526A"/>
                </a:solidFill>
                <a:latin typeface="함초롬바탕"/>
                <a:cs typeface="함초롬바탕"/>
              </a:rPr>
              <a:t>있는</a:t>
            </a:r>
            <a:r>
              <a:rPr sz="1200" b="1" spc="-175" dirty="0">
                <a:solidFill>
                  <a:srgbClr val="DB526A"/>
                </a:solidFill>
                <a:latin typeface="함초롬바탕"/>
                <a:cs typeface="함초롬바탕"/>
              </a:rPr>
              <a:t> </a:t>
            </a:r>
            <a:r>
              <a:rPr sz="1200" b="1" spc="-110" dirty="0">
                <a:solidFill>
                  <a:srgbClr val="DB526A"/>
                </a:solidFill>
                <a:latin typeface="함초롬바탕"/>
                <a:cs typeface="함초롬바탕"/>
              </a:rPr>
              <a:t>단계로</a:t>
            </a:r>
            <a:r>
              <a:rPr sz="1200" b="1" spc="-185" dirty="0">
                <a:solidFill>
                  <a:srgbClr val="DB526A"/>
                </a:solidFill>
                <a:latin typeface="함초롬바탕"/>
                <a:cs typeface="함초롬바탕"/>
              </a:rPr>
              <a:t> </a:t>
            </a:r>
            <a:r>
              <a:rPr sz="1200" b="1" spc="-114" dirty="0">
                <a:solidFill>
                  <a:srgbClr val="DB526A"/>
                </a:solidFill>
                <a:latin typeface="함초롬바탕"/>
                <a:cs typeface="함초롬바탕"/>
              </a:rPr>
              <a:t>발전하여</a:t>
            </a:r>
            <a:r>
              <a:rPr sz="1200" b="1" spc="-185" dirty="0">
                <a:solidFill>
                  <a:srgbClr val="DB526A"/>
                </a:solidFill>
                <a:latin typeface="함초롬바탕"/>
                <a:cs typeface="함초롬바탕"/>
              </a:rPr>
              <a:t> </a:t>
            </a:r>
            <a:r>
              <a:rPr sz="1200" b="1" spc="-50" dirty="0">
                <a:solidFill>
                  <a:srgbClr val="DB526A"/>
                </a:solidFill>
                <a:latin typeface="함초롬바탕"/>
                <a:cs typeface="함초롬바탕"/>
              </a:rPr>
              <a:t>실</a:t>
            </a:r>
            <a:r>
              <a:rPr sz="1200" b="1" dirty="0">
                <a:solidFill>
                  <a:srgbClr val="DB526A"/>
                </a:solidFill>
                <a:latin typeface="함초롬바탕"/>
                <a:cs typeface="함초롬바탕"/>
              </a:rPr>
              <a:t>	</a:t>
            </a:r>
            <a:r>
              <a:rPr sz="1200" b="1" spc="-100" dirty="0">
                <a:solidFill>
                  <a:srgbClr val="DB526A"/>
                </a:solidFill>
                <a:latin typeface="함초롬바탕"/>
                <a:cs typeface="함초롬바탕"/>
              </a:rPr>
              <a:t>활의</a:t>
            </a:r>
            <a:r>
              <a:rPr sz="1200" b="1" spc="-185" dirty="0">
                <a:solidFill>
                  <a:srgbClr val="DB526A"/>
                </a:solidFill>
                <a:latin typeface="함초롬바탕"/>
                <a:cs typeface="함초롬바탕"/>
              </a:rPr>
              <a:t> </a:t>
            </a:r>
            <a:r>
              <a:rPr sz="1200" b="1" spc="-110" dirty="0">
                <a:solidFill>
                  <a:srgbClr val="DB526A"/>
                </a:solidFill>
                <a:latin typeface="함초롬바탕"/>
                <a:cs typeface="함초롬바탕"/>
              </a:rPr>
              <a:t>변화를</a:t>
            </a:r>
            <a:r>
              <a:rPr sz="1200" b="1" spc="-185" dirty="0">
                <a:solidFill>
                  <a:srgbClr val="DB526A"/>
                </a:solidFill>
                <a:latin typeface="함초롬바탕"/>
                <a:cs typeface="함초롬바탕"/>
              </a:rPr>
              <a:t> </a:t>
            </a:r>
            <a:r>
              <a:rPr sz="1200" b="1" spc="-114" dirty="0">
                <a:solidFill>
                  <a:srgbClr val="DB526A"/>
                </a:solidFill>
                <a:latin typeface="함초롬바탕"/>
                <a:cs typeface="함초롬바탕"/>
              </a:rPr>
              <a:t>초래</a:t>
            </a:r>
            <a:r>
              <a:rPr sz="1200" spc="-114" dirty="0">
                <a:latin typeface="함초롬바탕"/>
                <a:cs typeface="함초롬바탕"/>
              </a:rPr>
              <a:t>하고</a:t>
            </a:r>
            <a:r>
              <a:rPr sz="1200" spc="-185" dirty="0">
                <a:latin typeface="함초롬바탕"/>
                <a:cs typeface="함초롬바탕"/>
              </a:rPr>
              <a:t> </a:t>
            </a:r>
            <a:r>
              <a:rPr sz="1200" spc="-80" dirty="0">
                <a:latin typeface="함초롬바탕"/>
                <a:cs typeface="함초롬바탕"/>
              </a:rPr>
              <a:t>있고</a:t>
            </a:r>
            <a:r>
              <a:rPr sz="1200" spc="-80" dirty="0">
                <a:latin typeface="함초롬돋움"/>
                <a:cs typeface="함초롬돋움"/>
              </a:rPr>
              <a:t>,</a:t>
            </a:r>
            <a:r>
              <a:rPr sz="1200" spc="-170" dirty="0">
                <a:latin typeface="함초롬돋움"/>
                <a:cs typeface="함초롬돋움"/>
              </a:rPr>
              <a:t> </a:t>
            </a:r>
            <a:r>
              <a:rPr sz="1200" spc="-110" dirty="0">
                <a:latin typeface="함초롬바탕"/>
                <a:cs typeface="함초롬바탕"/>
              </a:rPr>
              <a:t>다양한</a:t>
            </a:r>
            <a:r>
              <a:rPr sz="1200" spc="-185" dirty="0">
                <a:latin typeface="함초롬바탕"/>
                <a:cs typeface="함초롬바탕"/>
              </a:rPr>
              <a:t> </a:t>
            </a:r>
            <a:r>
              <a:rPr sz="1200" spc="-25" dirty="0">
                <a:latin typeface="함초롬바탕"/>
                <a:cs typeface="함초롬바탕"/>
              </a:rPr>
              <a:t>산업의 </a:t>
            </a:r>
            <a:r>
              <a:rPr sz="1200" spc="-110" dirty="0">
                <a:latin typeface="함초롬바탕"/>
                <a:cs typeface="함초롬바탕"/>
              </a:rPr>
              <a:t>경계가</a:t>
            </a:r>
            <a:r>
              <a:rPr sz="1200" spc="-185" dirty="0">
                <a:latin typeface="함초롬바탕"/>
                <a:cs typeface="함초롬바탕"/>
              </a:rPr>
              <a:t> </a:t>
            </a:r>
            <a:r>
              <a:rPr sz="1200" spc="-10" dirty="0">
                <a:latin typeface="함초롬바탕"/>
                <a:cs typeface="함초롬바탕"/>
              </a:rPr>
              <a:t>허물어지고</a:t>
            </a:r>
            <a:r>
              <a:rPr sz="1200" dirty="0">
                <a:latin typeface="함초롬바탕"/>
                <a:cs typeface="함초롬바탕"/>
              </a:rPr>
              <a:t>	</a:t>
            </a:r>
            <a:r>
              <a:rPr sz="1200" spc="-100" dirty="0">
                <a:latin typeface="함초롬바탕"/>
                <a:cs typeface="함초롬바탕"/>
              </a:rPr>
              <a:t>활과</a:t>
            </a:r>
            <a:r>
              <a:rPr sz="1200" spc="-165" dirty="0">
                <a:latin typeface="함초롬바탕"/>
                <a:cs typeface="함초롬바탕"/>
              </a:rPr>
              <a:t> </a:t>
            </a:r>
            <a:r>
              <a:rPr sz="1200" spc="-110" dirty="0">
                <a:latin typeface="함초롬바탕"/>
                <a:cs typeface="함초롬바탕"/>
              </a:rPr>
              <a:t>산업의</a:t>
            </a:r>
            <a:r>
              <a:rPr sz="1200" spc="-175" dirty="0">
                <a:latin typeface="함초롬바탕"/>
                <a:cs typeface="함초롬바탕"/>
              </a:rPr>
              <a:t> </a:t>
            </a:r>
            <a:r>
              <a:rPr sz="1200" spc="-110" dirty="0">
                <a:latin typeface="함초롬바탕"/>
                <a:cs typeface="함초롬바탕"/>
              </a:rPr>
              <a:t>경계를</a:t>
            </a:r>
            <a:r>
              <a:rPr sz="1200" spc="-175" dirty="0">
                <a:latin typeface="함초롬바탕"/>
                <a:cs typeface="함초롬바탕"/>
              </a:rPr>
              <a:t> </a:t>
            </a:r>
            <a:r>
              <a:rPr sz="1200" spc="-114" dirty="0">
                <a:latin typeface="함초롬바탕"/>
                <a:cs typeface="함초롬바탕"/>
              </a:rPr>
              <a:t>넘나드는</a:t>
            </a:r>
            <a:r>
              <a:rPr sz="1200" spc="-175" dirty="0">
                <a:latin typeface="함초롬바탕"/>
                <a:cs typeface="함초롬바탕"/>
              </a:rPr>
              <a:t> </a:t>
            </a:r>
            <a:r>
              <a:rPr sz="1200" spc="-110" dirty="0">
                <a:latin typeface="함초롬바탕"/>
                <a:cs typeface="함초롬바탕"/>
              </a:rPr>
              <a:t>혁신이</a:t>
            </a:r>
            <a:r>
              <a:rPr sz="1200" spc="-170" dirty="0">
                <a:latin typeface="함초롬바탕"/>
                <a:cs typeface="함초롬바탕"/>
              </a:rPr>
              <a:t> </a:t>
            </a:r>
            <a:r>
              <a:rPr sz="1200" spc="-114" dirty="0">
                <a:latin typeface="함초롬바탕"/>
                <a:cs typeface="함초롬바탕"/>
              </a:rPr>
              <a:t>일어나며</a:t>
            </a:r>
            <a:r>
              <a:rPr sz="1200" spc="-175" dirty="0">
                <a:latin typeface="함초롬바탕"/>
                <a:cs typeface="함초롬바탕"/>
              </a:rPr>
              <a:t> </a:t>
            </a:r>
            <a:r>
              <a:rPr sz="1200" spc="-110" dirty="0">
                <a:latin typeface="함초롬바탕"/>
                <a:cs typeface="함초롬바탕"/>
              </a:rPr>
              <a:t>인류는</a:t>
            </a:r>
            <a:r>
              <a:rPr sz="1200" spc="-175" dirty="0">
                <a:latin typeface="함초롬바탕"/>
                <a:cs typeface="함초롬바탕"/>
              </a:rPr>
              <a:t> </a:t>
            </a:r>
            <a:r>
              <a:rPr sz="1200" spc="-95" dirty="0">
                <a:latin typeface="함초롬돋움"/>
                <a:cs typeface="함초롬돋움"/>
              </a:rPr>
              <a:t>AI</a:t>
            </a:r>
            <a:r>
              <a:rPr sz="1200" spc="-95" dirty="0">
                <a:latin typeface="함초롬바탕"/>
                <a:cs typeface="함초롬바탕"/>
              </a:rPr>
              <a:t>와</a:t>
            </a:r>
            <a:r>
              <a:rPr sz="1200" spc="-165" dirty="0">
                <a:latin typeface="함초롬바탕"/>
                <a:cs typeface="함초롬바탕"/>
              </a:rPr>
              <a:t> </a:t>
            </a:r>
            <a:r>
              <a:rPr sz="1200" spc="-80" dirty="0">
                <a:latin typeface="함초롬바탕"/>
                <a:cs typeface="함초롬바탕"/>
              </a:rPr>
              <a:t>‘함께</a:t>
            </a:r>
            <a:r>
              <a:rPr sz="1200" spc="-80" dirty="0">
                <a:latin typeface="함초롬돋움"/>
                <a:cs typeface="함초롬돋움"/>
              </a:rPr>
              <a:t>(With)’</a:t>
            </a:r>
            <a:r>
              <a:rPr sz="1200" spc="-80" dirty="0">
                <a:latin typeface="함초롬바탕"/>
                <a:cs typeface="함초롬바탕"/>
              </a:rPr>
              <a:t>하고</a:t>
            </a:r>
            <a:r>
              <a:rPr sz="1200" spc="-190" dirty="0">
                <a:latin typeface="함초롬바탕"/>
                <a:cs typeface="함초롬바탕"/>
              </a:rPr>
              <a:t> </a:t>
            </a:r>
            <a:r>
              <a:rPr sz="1200" spc="-25" dirty="0">
                <a:latin typeface="함초롬바탕"/>
                <a:cs typeface="함초롬바탕"/>
              </a:rPr>
              <a:t>있음</a:t>
            </a:r>
            <a:endParaRPr sz="1200" dirty="0">
              <a:latin typeface="함초롬바탕"/>
              <a:cs typeface="함초롬바탕"/>
            </a:endParaRPr>
          </a:p>
          <a:p>
            <a:pPr marL="186055" indent="-173990">
              <a:lnSpc>
                <a:spcPct val="100000"/>
              </a:lnSpc>
              <a:spcBef>
                <a:spcPts val="745"/>
              </a:spcBef>
              <a:buClr>
                <a:srgbClr val="DB526A"/>
              </a:buClr>
              <a:buFont typeface="Arial"/>
              <a:buChar char="■"/>
              <a:tabLst>
                <a:tab pos="186690" algn="l"/>
              </a:tabLst>
            </a:pPr>
            <a:r>
              <a:rPr sz="1200" spc="-100" dirty="0">
                <a:latin typeface="함초롬바탕"/>
                <a:cs typeface="함초롬바탕"/>
              </a:rPr>
              <a:t>해당</a:t>
            </a:r>
            <a:r>
              <a:rPr sz="1200" spc="-185" dirty="0">
                <a:latin typeface="함초롬바탕"/>
                <a:cs typeface="함초롬바탕"/>
              </a:rPr>
              <a:t> </a:t>
            </a:r>
            <a:r>
              <a:rPr sz="1200" spc="-114" dirty="0">
                <a:latin typeface="함초롬바탕"/>
                <a:cs typeface="함초롬바탕"/>
              </a:rPr>
              <a:t>챕터에서는</a:t>
            </a:r>
            <a:r>
              <a:rPr sz="1200" spc="-185" dirty="0">
                <a:latin typeface="함초롬바탕"/>
                <a:cs typeface="함초롬바탕"/>
              </a:rPr>
              <a:t> </a:t>
            </a:r>
            <a:r>
              <a:rPr sz="1200" spc="-95" dirty="0">
                <a:latin typeface="함초롬돋움"/>
                <a:cs typeface="함초롬돋움"/>
              </a:rPr>
              <a:t>AI</a:t>
            </a:r>
            <a:r>
              <a:rPr sz="1200" spc="-95" dirty="0">
                <a:latin typeface="함초롬바탕"/>
                <a:cs typeface="함초롬바탕"/>
              </a:rPr>
              <a:t>가</a:t>
            </a:r>
            <a:r>
              <a:rPr sz="1200" spc="-180" dirty="0">
                <a:latin typeface="함초롬바탕"/>
                <a:cs typeface="함초롬바탕"/>
              </a:rPr>
              <a:t> </a:t>
            </a:r>
            <a:r>
              <a:rPr sz="1200" spc="-114" dirty="0">
                <a:latin typeface="함초롬바탕"/>
                <a:cs typeface="함초롬바탕"/>
              </a:rPr>
              <a:t>촉발하는</a:t>
            </a:r>
            <a:r>
              <a:rPr sz="1200" spc="-185" dirty="0">
                <a:latin typeface="함초롬바탕"/>
                <a:cs typeface="함초롬바탕"/>
              </a:rPr>
              <a:t> </a:t>
            </a:r>
            <a:r>
              <a:rPr sz="1200" spc="-110" dirty="0">
                <a:latin typeface="함초롬바탕"/>
                <a:cs typeface="함초롬바탕"/>
              </a:rPr>
              <a:t>우리의</a:t>
            </a:r>
            <a:r>
              <a:rPr sz="1200" spc="-180" dirty="0">
                <a:latin typeface="함초롬바탕"/>
                <a:cs typeface="함초롬바탕"/>
              </a:rPr>
              <a:t> </a:t>
            </a:r>
            <a:r>
              <a:rPr sz="1200" spc="-100" dirty="0">
                <a:latin typeface="함초롬바탕"/>
                <a:cs typeface="함초롬바탕"/>
              </a:rPr>
              <a:t>삶의</a:t>
            </a:r>
            <a:r>
              <a:rPr sz="1200" spc="-170" dirty="0">
                <a:latin typeface="함초롬바탕"/>
                <a:cs typeface="함초롬바탕"/>
              </a:rPr>
              <a:t> </a:t>
            </a:r>
            <a:r>
              <a:rPr sz="1200" spc="-110" dirty="0">
                <a:latin typeface="함초롬바탕"/>
                <a:cs typeface="함초롬바탕"/>
              </a:rPr>
              <a:t>변화를</a:t>
            </a:r>
            <a:r>
              <a:rPr sz="1200" spc="-185" dirty="0">
                <a:latin typeface="함초롬바탕"/>
                <a:cs typeface="함초롬바탕"/>
              </a:rPr>
              <a:t> </a:t>
            </a:r>
            <a:r>
              <a:rPr sz="1200" spc="-114" dirty="0">
                <a:latin typeface="함초롬바탕"/>
                <a:cs typeface="함초롬바탕"/>
              </a:rPr>
              <a:t>테마별로</a:t>
            </a:r>
            <a:r>
              <a:rPr sz="1200" spc="-185" dirty="0">
                <a:latin typeface="함초롬바탕"/>
                <a:cs typeface="함초롬바탕"/>
              </a:rPr>
              <a:t> </a:t>
            </a:r>
            <a:r>
              <a:rPr sz="1200" spc="-114" dirty="0">
                <a:latin typeface="함초롬바탕"/>
                <a:cs typeface="함초롬바탕"/>
              </a:rPr>
              <a:t>면밀하게</a:t>
            </a:r>
            <a:r>
              <a:rPr sz="1200" spc="-180" dirty="0">
                <a:latin typeface="함초롬바탕"/>
                <a:cs typeface="함초롬바탕"/>
              </a:rPr>
              <a:t> </a:t>
            </a:r>
            <a:r>
              <a:rPr sz="1200" spc="-114" dirty="0">
                <a:latin typeface="함초롬바탕"/>
                <a:cs typeface="함초롬바탕"/>
              </a:rPr>
              <a:t>살펴보려고</a:t>
            </a:r>
            <a:r>
              <a:rPr sz="1200" spc="-200" dirty="0">
                <a:latin typeface="함초롬바탕"/>
                <a:cs typeface="함초롬바탕"/>
              </a:rPr>
              <a:t> </a:t>
            </a:r>
            <a:r>
              <a:rPr sz="1200" spc="-50" dirty="0">
                <a:latin typeface="함초롬바탕"/>
                <a:cs typeface="함초롬바탕"/>
              </a:rPr>
              <a:t>함</a:t>
            </a:r>
            <a:endParaRPr sz="1200" dirty="0">
              <a:latin typeface="함초롬바탕"/>
              <a:cs typeface="함초롬바탕"/>
            </a:endParaRPr>
          </a:p>
          <a:p>
            <a:pPr marL="372110" lvl="1" indent="-144145">
              <a:lnSpc>
                <a:spcPct val="100000"/>
              </a:lnSpc>
              <a:spcBef>
                <a:spcPts val="750"/>
              </a:spcBef>
              <a:buClr>
                <a:srgbClr val="DB526A"/>
              </a:buClr>
              <a:buFont typeface="Arial"/>
              <a:buChar char="•"/>
              <a:tabLst>
                <a:tab pos="372745" algn="l"/>
              </a:tabLst>
            </a:pPr>
            <a:r>
              <a:rPr sz="1100" b="1" spc="-95" dirty="0">
                <a:latin typeface="함초롬바탕"/>
                <a:cs typeface="함초롬바탕"/>
              </a:rPr>
              <a:t>모빌리티</a:t>
            </a:r>
            <a:r>
              <a:rPr sz="1100" spc="-95" dirty="0">
                <a:latin typeface="함초롬돋움"/>
                <a:cs typeface="함초롬돋움"/>
              </a:rPr>
              <a:t>:</a:t>
            </a:r>
            <a:r>
              <a:rPr sz="1100" spc="-220" dirty="0">
                <a:latin typeface="함초롬돋움"/>
                <a:cs typeface="함초롬돋움"/>
              </a:rPr>
              <a:t> </a:t>
            </a:r>
            <a:r>
              <a:rPr sz="1100" spc="-80" dirty="0">
                <a:latin typeface="함초롬바탕"/>
                <a:cs typeface="함초롬바탕"/>
              </a:rPr>
              <a:t>자율주행</a:t>
            </a:r>
            <a:r>
              <a:rPr sz="1100" spc="-80" dirty="0">
                <a:latin typeface="함초롬돋움"/>
                <a:cs typeface="함초롬돋움"/>
              </a:rPr>
              <a:t>,</a:t>
            </a:r>
            <a:r>
              <a:rPr sz="1100" spc="-210" dirty="0">
                <a:latin typeface="함초롬돋움"/>
                <a:cs typeface="함초롬돋움"/>
              </a:rPr>
              <a:t> </a:t>
            </a:r>
            <a:r>
              <a:rPr sz="1100" dirty="0">
                <a:latin typeface="함초롬바탕"/>
                <a:cs typeface="함초롬바탕"/>
              </a:rPr>
              <a:t>차</a:t>
            </a:r>
            <a:r>
              <a:rPr sz="1100" spc="180" dirty="0">
                <a:latin typeface="함초롬바탕"/>
                <a:cs typeface="함초롬바탕"/>
              </a:rPr>
              <a:t>  </a:t>
            </a:r>
            <a:r>
              <a:rPr sz="1100" spc="-60" dirty="0">
                <a:latin typeface="함초롬바탕"/>
                <a:cs typeface="함초롬바탕"/>
              </a:rPr>
              <a:t>용</a:t>
            </a:r>
            <a:r>
              <a:rPr sz="1100" spc="-190" dirty="0">
                <a:latin typeface="함초롬바탕"/>
                <a:cs typeface="함초롬바탕"/>
              </a:rPr>
              <a:t> </a:t>
            </a:r>
            <a:r>
              <a:rPr sz="1100" spc="-85" dirty="0">
                <a:latin typeface="함초롬바탕"/>
                <a:cs typeface="함초롬바탕"/>
              </a:rPr>
              <a:t>소프트웨어</a:t>
            </a:r>
            <a:r>
              <a:rPr sz="1100" spc="-85" dirty="0">
                <a:latin typeface="함초롬돋움"/>
                <a:cs typeface="함초롬돋움"/>
              </a:rPr>
              <a:t>,</a:t>
            </a:r>
            <a:r>
              <a:rPr sz="1100" spc="-210" dirty="0">
                <a:latin typeface="함초롬돋움"/>
                <a:cs typeface="함초롬돋움"/>
              </a:rPr>
              <a:t> </a:t>
            </a:r>
            <a:r>
              <a:rPr sz="1100" spc="-90" dirty="0">
                <a:latin typeface="함초롬바탕"/>
                <a:cs typeface="함초롬바탕"/>
              </a:rPr>
              <a:t>커넥티드카</a:t>
            </a:r>
            <a:r>
              <a:rPr sz="1100" spc="-90" dirty="0">
                <a:latin typeface="함초롬돋움"/>
                <a:cs typeface="함초롬돋움"/>
              </a:rPr>
              <a:t>,</a:t>
            </a:r>
            <a:r>
              <a:rPr sz="1100" spc="-204" dirty="0">
                <a:latin typeface="함초롬돋움"/>
                <a:cs typeface="함초롬돋움"/>
              </a:rPr>
              <a:t> </a:t>
            </a:r>
            <a:r>
              <a:rPr sz="1100" spc="-90" dirty="0">
                <a:latin typeface="함초롬바탕"/>
                <a:cs typeface="함초롬바탕"/>
              </a:rPr>
              <a:t>전기차</a:t>
            </a:r>
            <a:r>
              <a:rPr sz="1100" spc="-195" dirty="0">
                <a:latin typeface="함초롬바탕"/>
                <a:cs typeface="함초롬바탕"/>
              </a:rPr>
              <a:t> </a:t>
            </a:r>
            <a:r>
              <a:rPr sz="1100" spc="-95" dirty="0">
                <a:latin typeface="함초롬바탕"/>
                <a:cs typeface="함초롬바탕"/>
              </a:rPr>
              <a:t>도심항공</a:t>
            </a:r>
            <a:r>
              <a:rPr sz="1100" spc="-195" dirty="0">
                <a:latin typeface="함초롬바탕"/>
                <a:cs typeface="함초롬바탕"/>
              </a:rPr>
              <a:t> </a:t>
            </a:r>
            <a:r>
              <a:rPr sz="1100" spc="-85" dirty="0">
                <a:latin typeface="함초롬바탕"/>
                <a:cs typeface="함초롬바탕"/>
              </a:rPr>
              <a:t>등에</a:t>
            </a:r>
            <a:r>
              <a:rPr sz="1100" spc="-180" dirty="0">
                <a:latin typeface="함초롬바탕"/>
                <a:cs typeface="함초롬바탕"/>
              </a:rPr>
              <a:t> </a:t>
            </a:r>
            <a:r>
              <a:rPr sz="1100" spc="-85" dirty="0">
                <a:latin typeface="함초롬돋움"/>
                <a:cs typeface="함초롬돋움"/>
              </a:rPr>
              <a:t>AI</a:t>
            </a:r>
            <a:r>
              <a:rPr sz="1100" spc="-85" dirty="0">
                <a:latin typeface="함초롬바탕"/>
                <a:cs typeface="함초롬바탕"/>
              </a:rPr>
              <a:t>가</a:t>
            </a:r>
            <a:r>
              <a:rPr sz="1100" spc="-170" dirty="0">
                <a:latin typeface="함초롬바탕"/>
                <a:cs typeface="함초롬바탕"/>
              </a:rPr>
              <a:t> </a:t>
            </a:r>
            <a:r>
              <a:rPr sz="1100" spc="-95" dirty="0">
                <a:latin typeface="함초롬바탕"/>
                <a:cs typeface="함초롬바탕"/>
              </a:rPr>
              <a:t>적용되고</a:t>
            </a:r>
            <a:r>
              <a:rPr sz="1100" spc="-204" dirty="0">
                <a:latin typeface="함초롬바탕"/>
                <a:cs typeface="함초롬바탕"/>
              </a:rPr>
              <a:t> </a:t>
            </a:r>
            <a:r>
              <a:rPr sz="1100" spc="-25" dirty="0">
                <a:latin typeface="함초롬바탕"/>
                <a:cs typeface="함초롬바탕"/>
              </a:rPr>
              <a:t>있음</a:t>
            </a:r>
            <a:endParaRPr sz="1100" dirty="0">
              <a:latin typeface="함초롬바탕"/>
              <a:cs typeface="함초롬바탕"/>
            </a:endParaRPr>
          </a:p>
          <a:p>
            <a:pPr marL="371475" marR="452120" lvl="1" indent="-143510">
              <a:lnSpc>
                <a:spcPct val="110000"/>
              </a:lnSpc>
              <a:spcBef>
                <a:spcPts val="395"/>
              </a:spcBef>
              <a:buClr>
                <a:srgbClr val="DB526A"/>
              </a:buClr>
              <a:buFont typeface="Arial"/>
              <a:buChar char="•"/>
              <a:tabLst>
                <a:tab pos="372745" algn="l"/>
              </a:tabLst>
            </a:pPr>
            <a:r>
              <a:rPr sz="1100" b="1" spc="-90" dirty="0">
                <a:latin typeface="함초롬바탕"/>
                <a:cs typeface="함초롬바탕"/>
              </a:rPr>
              <a:t>디지털</a:t>
            </a:r>
            <a:r>
              <a:rPr sz="1100" b="1" spc="-210" dirty="0">
                <a:latin typeface="함초롬바탕"/>
                <a:cs typeface="함초롬바탕"/>
              </a:rPr>
              <a:t> </a:t>
            </a:r>
            <a:r>
              <a:rPr sz="1100" b="1" spc="-85" dirty="0">
                <a:latin typeface="함초롬바탕"/>
                <a:cs typeface="함초롬바탕"/>
              </a:rPr>
              <a:t>헬스</a:t>
            </a:r>
            <a:r>
              <a:rPr sz="1100" spc="-85" dirty="0">
                <a:latin typeface="함초롬돋움"/>
                <a:cs typeface="함초롬돋움"/>
              </a:rPr>
              <a:t>:</a:t>
            </a:r>
            <a:r>
              <a:rPr sz="1100" spc="-204" dirty="0">
                <a:latin typeface="함초롬돋움"/>
                <a:cs typeface="함초롬돋움"/>
              </a:rPr>
              <a:t> </a:t>
            </a:r>
            <a:r>
              <a:rPr sz="1100" spc="-85" dirty="0">
                <a:latin typeface="함초롬바탕"/>
                <a:cs typeface="함초롬바탕"/>
              </a:rPr>
              <a:t>진단</a:t>
            </a:r>
            <a:r>
              <a:rPr sz="1100" spc="-195" dirty="0">
                <a:latin typeface="함초롬바탕"/>
                <a:cs typeface="함초롬바탕"/>
              </a:rPr>
              <a:t> </a:t>
            </a:r>
            <a:r>
              <a:rPr sz="1100" spc="-95" dirty="0">
                <a:latin typeface="함초롬바탕"/>
                <a:cs typeface="함초롬바탕"/>
              </a:rPr>
              <a:t>정확도를</a:t>
            </a:r>
            <a:r>
              <a:rPr sz="1100" spc="-204" dirty="0">
                <a:latin typeface="함초롬바탕"/>
                <a:cs typeface="함초롬바탕"/>
              </a:rPr>
              <a:t> </a:t>
            </a:r>
            <a:r>
              <a:rPr sz="1100" spc="-90" dirty="0">
                <a:latin typeface="함초롬바탕"/>
                <a:cs typeface="함초롬바탕"/>
              </a:rPr>
              <a:t>높이고</a:t>
            </a:r>
            <a:r>
              <a:rPr sz="1100" spc="-210" dirty="0">
                <a:latin typeface="함초롬바탕"/>
                <a:cs typeface="함초롬바탕"/>
              </a:rPr>
              <a:t> </a:t>
            </a:r>
            <a:r>
              <a:rPr sz="1100" spc="-85" dirty="0">
                <a:latin typeface="함초롬바탕"/>
                <a:cs typeface="함초롬바탕"/>
              </a:rPr>
              <a:t>치료</a:t>
            </a:r>
            <a:r>
              <a:rPr sz="1100" spc="-195" dirty="0">
                <a:latin typeface="함초롬바탕"/>
                <a:cs typeface="함초롬바탕"/>
              </a:rPr>
              <a:t> </a:t>
            </a:r>
            <a:r>
              <a:rPr sz="1100" dirty="0">
                <a:latin typeface="함초롬바탕"/>
                <a:cs typeface="함초롬바탕"/>
              </a:rPr>
              <a:t>접근</a:t>
            </a:r>
            <a:r>
              <a:rPr sz="1100" spc="135" dirty="0">
                <a:latin typeface="함초롬바탕"/>
                <a:cs typeface="함초롬바탕"/>
              </a:rPr>
              <a:t>  </a:t>
            </a:r>
            <a:r>
              <a:rPr sz="1100" spc="-60" dirty="0">
                <a:latin typeface="함초롬바탕"/>
                <a:cs typeface="함초롬바탕"/>
              </a:rPr>
              <a:t>을</a:t>
            </a:r>
            <a:r>
              <a:rPr sz="1100" spc="-204" dirty="0">
                <a:latin typeface="함초롬바탕"/>
                <a:cs typeface="함초롬바탕"/>
              </a:rPr>
              <a:t> </a:t>
            </a:r>
            <a:r>
              <a:rPr sz="1100" dirty="0">
                <a:latin typeface="함초롬바탕"/>
                <a:cs typeface="함초롬바탕"/>
              </a:rPr>
              <a:t>향</a:t>
            </a:r>
            <a:r>
              <a:rPr sz="1100" spc="135" dirty="0">
                <a:latin typeface="함초롬바탕"/>
                <a:cs typeface="함초롬바탕"/>
              </a:rPr>
              <a:t>  </a:t>
            </a:r>
            <a:r>
              <a:rPr sz="1100" spc="-85" dirty="0">
                <a:latin typeface="함초롬바탕"/>
                <a:cs typeface="함초롬바탕"/>
              </a:rPr>
              <a:t>하는</a:t>
            </a:r>
            <a:r>
              <a:rPr sz="1100" spc="-220" dirty="0">
                <a:latin typeface="함초롬바탕"/>
                <a:cs typeface="함초롬바탕"/>
              </a:rPr>
              <a:t> </a:t>
            </a:r>
            <a:r>
              <a:rPr sz="1100" spc="-60" dirty="0">
                <a:latin typeface="함초롬바탕"/>
                <a:cs typeface="함초롬바탕"/>
              </a:rPr>
              <a:t>등</a:t>
            </a:r>
            <a:r>
              <a:rPr sz="1100" spc="-185" dirty="0">
                <a:latin typeface="함초롬바탕"/>
                <a:cs typeface="함초롬바탕"/>
              </a:rPr>
              <a:t> </a:t>
            </a:r>
            <a:r>
              <a:rPr sz="1100" spc="-90" dirty="0">
                <a:latin typeface="함초롬바탕"/>
                <a:cs typeface="함초롬바탕"/>
              </a:rPr>
              <a:t>환자의</a:t>
            </a:r>
            <a:r>
              <a:rPr sz="1100" spc="-210" dirty="0">
                <a:latin typeface="함초롬바탕"/>
                <a:cs typeface="함초롬바탕"/>
              </a:rPr>
              <a:t> </a:t>
            </a:r>
            <a:r>
              <a:rPr sz="1100" spc="-85" dirty="0">
                <a:latin typeface="함초롬바탕"/>
                <a:cs typeface="함초롬바탕"/>
              </a:rPr>
              <a:t>삶의</a:t>
            </a:r>
            <a:r>
              <a:rPr sz="1100" spc="-195" dirty="0">
                <a:latin typeface="함초롬바탕"/>
                <a:cs typeface="함초롬바탕"/>
              </a:rPr>
              <a:t> </a:t>
            </a:r>
            <a:r>
              <a:rPr sz="1100" spc="-60" dirty="0">
                <a:latin typeface="함초롬바탕"/>
                <a:cs typeface="함초롬바탕"/>
              </a:rPr>
              <a:t>질</a:t>
            </a:r>
            <a:r>
              <a:rPr sz="1100" spc="-185" dirty="0">
                <a:latin typeface="함초롬바탕"/>
                <a:cs typeface="함초롬바탕"/>
              </a:rPr>
              <a:t> </a:t>
            </a:r>
            <a:r>
              <a:rPr sz="1100" spc="-50" dirty="0">
                <a:latin typeface="함초롬바탕"/>
                <a:cs typeface="함초롬바탕"/>
              </a:rPr>
              <a:t>개선</a:t>
            </a:r>
            <a:r>
              <a:rPr sz="1100" spc="-50" dirty="0">
                <a:latin typeface="함초롬돋움"/>
                <a:cs typeface="함초롬돋움"/>
              </a:rPr>
              <a:t>,</a:t>
            </a:r>
            <a:r>
              <a:rPr sz="1100" dirty="0">
                <a:latin typeface="함초롬돋움"/>
                <a:cs typeface="함초롬돋움"/>
              </a:rPr>
              <a:t> </a:t>
            </a:r>
            <a:r>
              <a:rPr sz="1100" spc="-65" dirty="0">
                <a:latin typeface="함초롬바탕"/>
                <a:cs typeface="함초롬바탕"/>
              </a:rPr>
              <a:t>예측</a:t>
            </a:r>
            <a:r>
              <a:rPr sz="1100" spc="-65" dirty="0">
                <a:latin typeface="함초롬돋움"/>
                <a:cs typeface="함초롬돋움"/>
              </a:rPr>
              <a:t>,</a:t>
            </a:r>
            <a:r>
              <a:rPr sz="1100" spc="-204" dirty="0">
                <a:latin typeface="함초롬돋움"/>
                <a:cs typeface="함초롬돋움"/>
              </a:rPr>
              <a:t> </a:t>
            </a:r>
            <a:r>
              <a:rPr sz="1100" spc="-85" dirty="0">
                <a:latin typeface="함초롬바탕"/>
                <a:cs typeface="함초롬바탕"/>
              </a:rPr>
              <a:t>예방</a:t>
            </a:r>
            <a:r>
              <a:rPr sz="1100" spc="-190" dirty="0">
                <a:latin typeface="함초롬바탕"/>
                <a:cs typeface="함초롬바탕"/>
              </a:rPr>
              <a:t> </a:t>
            </a:r>
            <a:r>
              <a:rPr sz="1100" spc="-80" dirty="0">
                <a:latin typeface="함초롬바탕"/>
                <a:cs typeface="함초롬바탕"/>
              </a:rPr>
              <a:t>중심으로 </a:t>
            </a:r>
            <a:r>
              <a:rPr sz="1100" spc="-95" dirty="0">
                <a:latin typeface="함초롬바탕"/>
                <a:cs typeface="함초롬바탕"/>
              </a:rPr>
              <a:t>패러다임</a:t>
            </a:r>
            <a:r>
              <a:rPr sz="1100" spc="-195" dirty="0">
                <a:latin typeface="함초롬바탕"/>
                <a:cs typeface="함초롬바탕"/>
              </a:rPr>
              <a:t> </a:t>
            </a:r>
            <a:r>
              <a:rPr sz="1100" spc="-90" dirty="0">
                <a:latin typeface="함초롬바탕"/>
                <a:cs typeface="함초롬바탕"/>
              </a:rPr>
              <a:t>전환이</a:t>
            </a:r>
            <a:r>
              <a:rPr sz="1100" spc="-165" dirty="0">
                <a:latin typeface="함초롬바탕"/>
                <a:cs typeface="함초롬바탕"/>
              </a:rPr>
              <a:t> </a:t>
            </a:r>
            <a:r>
              <a:rPr sz="1100" spc="-95" dirty="0">
                <a:latin typeface="함초롬바탕"/>
                <a:cs typeface="함초롬바탕"/>
              </a:rPr>
              <a:t>본격화되고</a:t>
            </a:r>
            <a:r>
              <a:rPr sz="1100" spc="-210" dirty="0">
                <a:latin typeface="함초롬바탕"/>
                <a:cs typeface="함초롬바탕"/>
              </a:rPr>
              <a:t> </a:t>
            </a:r>
            <a:r>
              <a:rPr sz="1100" spc="-25" dirty="0">
                <a:latin typeface="함초롬바탕"/>
                <a:cs typeface="함초롬바탕"/>
              </a:rPr>
              <a:t>있음</a:t>
            </a:r>
            <a:endParaRPr sz="1100" dirty="0">
              <a:latin typeface="함초롬바탕"/>
              <a:cs typeface="함초롬바탕"/>
            </a:endParaRPr>
          </a:p>
          <a:p>
            <a:pPr marL="372110" lvl="1" indent="-144145">
              <a:lnSpc>
                <a:spcPct val="100000"/>
              </a:lnSpc>
              <a:spcBef>
                <a:spcPts val="530"/>
              </a:spcBef>
              <a:buClr>
                <a:srgbClr val="DB526A"/>
              </a:buClr>
              <a:buFont typeface="Arial"/>
              <a:buChar char="•"/>
              <a:tabLst>
                <a:tab pos="372745" algn="l"/>
              </a:tabLst>
            </a:pPr>
            <a:r>
              <a:rPr sz="1100" b="1" spc="-90" dirty="0">
                <a:latin typeface="함초롬바탕"/>
                <a:cs typeface="함초롬바탕"/>
              </a:rPr>
              <a:t>콘텐츠</a:t>
            </a:r>
            <a:r>
              <a:rPr sz="1100" spc="-90" dirty="0">
                <a:latin typeface="함초롬돋움"/>
                <a:cs typeface="함초롬돋움"/>
              </a:rPr>
              <a:t>:</a:t>
            </a:r>
            <a:r>
              <a:rPr sz="1100" spc="-204" dirty="0">
                <a:latin typeface="함초롬돋움"/>
                <a:cs typeface="함초롬돋움"/>
              </a:rPr>
              <a:t> </a:t>
            </a:r>
            <a:r>
              <a:rPr sz="1100" spc="-85" dirty="0">
                <a:latin typeface="함초롬바탕"/>
                <a:cs typeface="함초롬바탕"/>
              </a:rPr>
              <a:t>영</a:t>
            </a:r>
            <a:r>
              <a:rPr sz="1100" spc="-175" dirty="0">
                <a:latin typeface="함초롬바탕"/>
                <a:cs typeface="함초롬바탕"/>
              </a:rPr>
              <a:t> </a:t>
            </a:r>
            <a:r>
              <a:rPr sz="1100" spc="-100" dirty="0">
                <a:latin typeface="함초롬바탕"/>
                <a:cs typeface="함초롬바탕"/>
              </a:rPr>
              <a:t>제작분야에서</a:t>
            </a:r>
            <a:r>
              <a:rPr sz="1100" spc="-204" dirty="0">
                <a:latin typeface="함초롬바탕"/>
                <a:cs typeface="함초롬바탕"/>
              </a:rPr>
              <a:t> </a:t>
            </a:r>
            <a:r>
              <a:rPr sz="1100" spc="-85" dirty="0">
                <a:latin typeface="함초롬돋움"/>
                <a:cs typeface="함초롬돋움"/>
              </a:rPr>
              <a:t>AI</a:t>
            </a:r>
            <a:r>
              <a:rPr sz="1100" spc="-85" dirty="0">
                <a:latin typeface="함초롬바탕"/>
                <a:cs typeface="함초롬바탕"/>
              </a:rPr>
              <a:t>를</a:t>
            </a:r>
            <a:r>
              <a:rPr sz="1100" spc="-165" dirty="0">
                <a:latin typeface="함초롬바탕"/>
                <a:cs typeface="함초롬바탕"/>
              </a:rPr>
              <a:t> </a:t>
            </a:r>
            <a:r>
              <a:rPr sz="1100" spc="-95" dirty="0">
                <a:latin typeface="함초롬바탕"/>
                <a:cs typeface="함초롬바탕"/>
              </a:rPr>
              <a:t>활용하고</a:t>
            </a:r>
            <a:r>
              <a:rPr sz="1100" spc="-185" dirty="0">
                <a:latin typeface="함초롬바탕"/>
                <a:cs typeface="함초롬바탕"/>
              </a:rPr>
              <a:t> </a:t>
            </a:r>
            <a:r>
              <a:rPr sz="1100" spc="-65" dirty="0">
                <a:latin typeface="함초롬바탕"/>
                <a:cs typeface="함초롬바탕"/>
              </a:rPr>
              <a:t>있고</a:t>
            </a:r>
            <a:r>
              <a:rPr sz="1100" spc="-65" dirty="0">
                <a:latin typeface="함초롬돋움"/>
                <a:cs typeface="함초롬돋움"/>
              </a:rPr>
              <a:t>,</a:t>
            </a:r>
            <a:r>
              <a:rPr sz="1100" spc="-204" dirty="0">
                <a:latin typeface="함초롬돋움"/>
                <a:cs typeface="함초롬돋움"/>
              </a:rPr>
              <a:t> </a:t>
            </a:r>
            <a:r>
              <a:rPr sz="1100" spc="-85" dirty="0">
                <a:latin typeface="함초롬바탕"/>
                <a:cs typeface="함초롬바탕"/>
              </a:rPr>
              <a:t>게임</a:t>
            </a:r>
            <a:r>
              <a:rPr sz="1100" spc="-160" dirty="0">
                <a:latin typeface="함초롬바탕"/>
                <a:cs typeface="함초롬바탕"/>
              </a:rPr>
              <a:t> </a:t>
            </a:r>
            <a:r>
              <a:rPr sz="1100" spc="-85" dirty="0">
                <a:latin typeface="함초롬바탕"/>
                <a:cs typeface="함초롬바탕"/>
              </a:rPr>
              <a:t>개발</a:t>
            </a:r>
            <a:r>
              <a:rPr sz="1100" spc="-175" dirty="0">
                <a:latin typeface="함초롬바탕"/>
                <a:cs typeface="함초롬바탕"/>
              </a:rPr>
              <a:t> </a:t>
            </a:r>
            <a:r>
              <a:rPr sz="1100" dirty="0">
                <a:latin typeface="맑은 고딕"/>
                <a:cs typeface="맑은 고딕"/>
              </a:rPr>
              <a:t>∙</a:t>
            </a:r>
            <a:r>
              <a:rPr sz="1100" spc="-225" dirty="0">
                <a:latin typeface="맑은 고딕"/>
                <a:cs typeface="맑은 고딕"/>
              </a:rPr>
              <a:t> </a:t>
            </a:r>
            <a:r>
              <a:rPr sz="1100" spc="-85" dirty="0">
                <a:latin typeface="함초롬바탕"/>
                <a:cs typeface="함초롬바탕"/>
              </a:rPr>
              <a:t>운영</a:t>
            </a:r>
            <a:r>
              <a:rPr sz="1100" spc="-175" dirty="0">
                <a:latin typeface="함초롬바탕"/>
                <a:cs typeface="함초롬바탕"/>
              </a:rPr>
              <a:t> </a:t>
            </a:r>
            <a:r>
              <a:rPr sz="1100" dirty="0">
                <a:latin typeface="맑은 고딕"/>
                <a:cs typeface="맑은 고딕"/>
              </a:rPr>
              <a:t>∙</a:t>
            </a:r>
            <a:r>
              <a:rPr sz="1100" spc="-204" dirty="0">
                <a:latin typeface="맑은 고딕"/>
                <a:cs typeface="맑은 고딕"/>
              </a:rPr>
              <a:t> </a:t>
            </a:r>
            <a:r>
              <a:rPr sz="1100" spc="-90" dirty="0">
                <a:latin typeface="함초롬바탕"/>
                <a:cs typeface="함초롬바탕"/>
              </a:rPr>
              <a:t>플레이</a:t>
            </a:r>
            <a:r>
              <a:rPr sz="1100" spc="-195" dirty="0">
                <a:latin typeface="함초롬바탕"/>
                <a:cs typeface="함초롬바탕"/>
              </a:rPr>
              <a:t> </a:t>
            </a:r>
            <a:r>
              <a:rPr sz="1100" spc="-85" dirty="0">
                <a:latin typeface="함초롬바탕"/>
                <a:cs typeface="함초롬바탕"/>
              </a:rPr>
              <a:t>경험</a:t>
            </a:r>
            <a:r>
              <a:rPr sz="1100" spc="-175" dirty="0">
                <a:latin typeface="함초롬바탕"/>
                <a:cs typeface="함초롬바탕"/>
              </a:rPr>
              <a:t> </a:t>
            </a:r>
            <a:r>
              <a:rPr sz="1100" spc="-85" dirty="0">
                <a:latin typeface="함초롬바탕"/>
                <a:cs typeface="함초롬바탕"/>
              </a:rPr>
              <a:t>개선</a:t>
            </a:r>
            <a:r>
              <a:rPr sz="1100" spc="-175" dirty="0">
                <a:latin typeface="함초롬바탕"/>
                <a:cs typeface="함초롬바탕"/>
              </a:rPr>
              <a:t> </a:t>
            </a:r>
            <a:r>
              <a:rPr sz="1100" spc="-90" dirty="0">
                <a:latin typeface="함초롬바탕"/>
                <a:cs typeface="함초롬바탕"/>
              </a:rPr>
              <a:t>등에서</a:t>
            </a:r>
            <a:r>
              <a:rPr sz="1100" spc="-175" dirty="0">
                <a:latin typeface="함초롬바탕"/>
                <a:cs typeface="함초롬바탕"/>
              </a:rPr>
              <a:t> </a:t>
            </a:r>
            <a:r>
              <a:rPr sz="1100" spc="-25" dirty="0">
                <a:latin typeface="함초롬바탕"/>
                <a:cs typeface="함초롬바탕"/>
              </a:rPr>
              <a:t>활용</a:t>
            </a:r>
            <a:endParaRPr sz="1100" dirty="0">
              <a:latin typeface="함초롬바탕"/>
              <a:cs typeface="함초롬바탕"/>
            </a:endParaRPr>
          </a:p>
          <a:p>
            <a:pPr marL="372110" lvl="1" indent="-144145">
              <a:lnSpc>
                <a:spcPct val="100000"/>
              </a:lnSpc>
              <a:spcBef>
                <a:spcPts val="540"/>
              </a:spcBef>
              <a:buClr>
                <a:srgbClr val="DB526A"/>
              </a:buClr>
              <a:buFont typeface="Arial"/>
              <a:buChar char="•"/>
              <a:tabLst>
                <a:tab pos="372745" algn="l"/>
                <a:tab pos="1532890" algn="l"/>
              </a:tabLst>
            </a:pPr>
            <a:r>
              <a:rPr sz="1100" b="1" spc="-100" dirty="0">
                <a:latin typeface="함초롬바탕"/>
                <a:cs typeface="함초롬바탕"/>
              </a:rPr>
              <a:t>라이프스타일</a:t>
            </a:r>
            <a:r>
              <a:rPr sz="1100" spc="-100" dirty="0">
                <a:latin typeface="함초롬돋움"/>
                <a:cs typeface="함초롬돋움"/>
              </a:rPr>
              <a:t>:</a:t>
            </a:r>
            <a:r>
              <a:rPr sz="1100" spc="-175" dirty="0">
                <a:latin typeface="함초롬돋움"/>
                <a:cs typeface="함초롬돋움"/>
              </a:rPr>
              <a:t> </a:t>
            </a:r>
            <a:r>
              <a:rPr sz="1100" spc="-50" dirty="0">
                <a:latin typeface="함초롬바탕"/>
                <a:cs typeface="함초롬바탕"/>
              </a:rPr>
              <a:t>일</a:t>
            </a:r>
            <a:r>
              <a:rPr sz="1100" dirty="0">
                <a:latin typeface="함초롬바탕"/>
                <a:cs typeface="함초롬바탕"/>
              </a:rPr>
              <a:t>	</a:t>
            </a:r>
            <a:r>
              <a:rPr sz="1100" spc="-85" dirty="0">
                <a:latin typeface="함초롬바탕"/>
                <a:cs typeface="함초롬바탕"/>
              </a:rPr>
              <a:t>활의</a:t>
            </a:r>
            <a:r>
              <a:rPr sz="1100" spc="-210" dirty="0">
                <a:latin typeface="함초롬바탕"/>
                <a:cs typeface="함초롬바탕"/>
              </a:rPr>
              <a:t> </a:t>
            </a:r>
            <a:r>
              <a:rPr sz="1100" spc="-75" dirty="0">
                <a:latin typeface="함초롬바탕"/>
                <a:cs typeface="함초롬바탕"/>
              </a:rPr>
              <a:t>편리함</a:t>
            </a:r>
            <a:r>
              <a:rPr sz="1100" spc="-75" dirty="0">
                <a:latin typeface="함초롬돋움"/>
                <a:cs typeface="함초롬돋움"/>
              </a:rPr>
              <a:t>,</a:t>
            </a:r>
            <a:r>
              <a:rPr sz="1100" spc="-175" dirty="0">
                <a:latin typeface="함초롬돋움"/>
                <a:cs typeface="함초롬돋움"/>
              </a:rPr>
              <a:t> </a:t>
            </a:r>
            <a:r>
              <a:rPr sz="1100" spc="-90" dirty="0">
                <a:latin typeface="함초롬바탕"/>
                <a:cs typeface="함초롬바탕"/>
              </a:rPr>
              <a:t>행복과</a:t>
            </a:r>
            <a:r>
              <a:rPr sz="1100" spc="-185" dirty="0">
                <a:latin typeface="함초롬바탕"/>
                <a:cs typeface="함초롬바탕"/>
              </a:rPr>
              <a:t> </a:t>
            </a:r>
            <a:r>
              <a:rPr sz="1100" spc="-95" dirty="0">
                <a:latin typeface="함초롬바탕"/>
                <a:cs typeface="함초롬바탕"/>
              </a:rPr>
              <a:t>웰니스를</a:t>
            </a:r>
            <a:r>
              <a:rPr sz="1100" spc="-195" dirty="0">
                <a:latin typeface="함초롬바탕"/>
                <a:cs typeface="함초롬바탕"/>
              </a:rPr>
              <a:t> </a:t>
            </a:r>
            <a:r>
              <a:rPr sz="1100" spc="-100" dirty="0">
                <a:latin typeface="함초롬바탕"/>
                <a:cs typeface="함초롬바탕"/>
              </a:rPr>
              <a:t>증진시키는데</a:t>
            </a:r>
            <a:r>
              <a:rPr sz="1100" spc="-195" dirty="0">
                <a:latin typeface="함초롬바탕"/>
                <a:cs typeface="함초롬바탕"/>
              </a:rPr>
              <a:t> </a:t>
            </a:r>
            <a:r>
              <a:rPr sz="1100" spc="-90" dirty="0">
                <a:latin typeface="함초롬바탕"/>
                <a:cs typeface="함초롬바탕"/>
              </a:rPr>
              <a:t>도움을</a:t>
            </a:r>
            <a:r>
              <a:rPr sz="1100" spc="-165" dirty="0">
                <a:latin typeface="함초롬바탕"/>
                <a:cs typeface="함초롬바탕"/>
              </a:rPr>
              <a:t> </a:t>
            </a:r>
            <a:r>
              <a:rPr sz="1100" spc="-50" dirty="0">
                <a:latin typeface="함초롬바탕"/>
                <a:cs typeface="함초롬바탕"/>
              </a:rPr>
              <a:t>줌</a:t>
            </a:r>
            <a:endParaRPr sz="1100" dirty="0">
              <a:latin typeface="함초롬바탕"/>
              <a:cs typeface="함초롬바탕"/>
            </a:endParaRPr>
          </a:p>
          <a:p>
            <a:pPr marL="372110" lvl="1" indent="-144145">
              <a:lnSpc>
                <a:spcPct val="100000"/>
              </a:lnSpc>
              <a:spcBef>
                <a:spcPts val="525"/>
              </a:spcBef>
              <a:buClr>
                <a:srgbClr val="DB526A"/>
              </a:buClr>
              <a:buFont typeface="Arial"/>
              <a:buChar char="•"/>
              <a:tabLst>
                <a:tab pos="372745" algn="l"/>
              </a:tabLst>
            </a:pPr>
            <a:r>
              <a:rPr sz="1100" b="1" spc="-100" dirty="0">
                <a:latin typeface="함초롬바탕"/>
                <a:cs typeface="함초롬바탕"/>
              </a:rPr>
              <a:t>지속가능</a:t>
            </a:r>
            <a:r>
              <a:rPr sz="1100" spc="-100" dirty="0">
                <a:latin typeface="함초롬돋움"/>
                <a:cs typeface="함초롬돋움"/>
              </a:rPr>
              <a:t>:</a:t>
            </a:r>
            <a:r>
              <a:rPr sz="1100" spc="-204" dirty="0">
                <a:latin typeface="함초롬돋움"/>
                <a:cs typeface="함초롬돋움"/>
              </a:rPr>
              <a:t> </a:t>
            </a:r>
            <a:r>
              <a:rPr sz="1100" spc="-70" dirty="0">
                <a:latin typeface="함초롬돋움"/>
                <a:cs typeface="함초롬돋움"/>
              </a:rPr>
              <a:t>AI</a:t>
            </a:r>
            <a:r>
              <a:rPr sz="1100" spc="-165" dirty="0">
                <a:latin typeface="함초롬돋움"/>
                <a:cs typeface="함초롬돋움"/>
              </a:rPr>
              <a:t> </a:t>
            </a:r>
            <a:r>
              <a:rPr sz="1100" spc="-90" dirty="0">
                <a:latin typeface="함초롬바탕"/>
                <a:cs typeface="함초롬바탕"/>
              </a:rPr>
              <a:t>기술이</a:t>
            </a:r>
            <a:r>
              <a:rPr sz="1100" spc="-185" dirty="0">
                <a:latin typeface="함초롬바탕"/>
                <a:cs typeface="함초롬바탕"/>
              </a:rPr>
              <a:t> </a:t>
            </a:r>
            <a:r>
              <a:rPr sz="1100" spc="-90" dirty="0">
                <a:latin typeface="함초롬바탕"/>
                <a:cs typeface="함초롬바탕"/>
              </a:rPr>
              <a:t>환경에</a:t>
            </a:r>
            <a:r>
              <a:rPr sz="1100" spc="-175" dirty="0">
                <a:latin typeface="함초롬바탕"/>
                <a:cs typeface="함초롬바탕"/>
              </a:rPr>
              <a:t> </a:t>
            </a:r>
            <a:r>
              <a:rPr sz="1100" spc="-90" dirty="0">
                <a:latin typeface="함초롬바탕"/>
                <a:cs typeface="함초롬바탕"/>
              </a:rPr>
              <a:t>미치는</a:t>
            </a:r>
            <a:r>
              <a:rPr sz="1100" spc="-185" dirty="0">
                <a:latin typeface="함초롬바탕"/>
                <a:cs typeface="함초롬바탕"/>
              </a:rPr>
              <a:t> </a:t>
            </a:r>
            <a:r>
              <a:rPr sz="1100" spc="-90" dirty="0">
                <a:latin typeface="함초롬바탕"/>
                <a:cs typeface="함초롬바탕"/>
              </a:rPr>
              <a:t>영향을</a:t>
            </a:r>
            <a:r>
              <a:rPr sz="1100" spc="-190" dirty="0">
                <a:latin typeface="함초롬바탕"/>
                <a:cs typeface="함초롬바탕"/>
              </a:rPr>
              <a:t> </a:t>
            </a:r>
            <a:r>
              <a:rPr sz="1100" spc="-95" dirty="0">
                <a:latin typeface="함초롬바탕"/>
                <a:cs typeface="함초롬바탕"/>
              </a:rPr>
              <a:t>최소화하며</a:t>
            </a:r>
            <a:r>
              <a:rPr sz="1100" spc="-200" dirty="0">
                <a:latin typeface="함초롬바탕"/>
                <a:cs typeface="함초롬바탕"/>
              </a:rPr>
              <a:t> </a:t>
            </a:r>
            <a:r>
              <a:rPr sz="1100" spc="-85" dirty="0">
                <a:latin typeface="함초롬바탕"/>
                <a:cs typeface="함초롬바탕"/>
              </a:rPr>
              <a:t>환경</a:t>
            </a:r>
            <a:r>
              <a:rPr sz="1100" spc="-170" dirty="0">
                <a:latin typeface="함초롬바탕"/>
                <a:cs typeface="함초롬바탕"/>
              </a:rPr>
              <a:t> </a:t>
            </a:r>
            <a:r>
              <a:rPr sz="1100" spc="-90" dirty="0">
                <a:latin typeface="함초롬바탕"/>
                <a:cs typeface="함초롬바탕"/>
              </a:rPr>
              <a:t>보전에</a:t>
            </a:r>
            <a:r>
              <a:rPr sz="1100" spc="-190" dirty="0">
                <a:latin typeface="함초롬바탕"/>
                <a:cs typeface="함초롬바탕"/>
              </a:rPr>
              <a:t> </a:t>
            </a:r>
            <a:r>
              <a:rPr sz="1100" spc="-90" dirty="0">
                <a:latin typeface="함초롬바탕"/>
                <a:cs typeface="함초롬바탕"/>
              </a:rPr>
              <a:t>기여할</a:t>
            </a:r>
            <a:r>
              <a:rPr sz="1100" spc="-170" dirty="0">
                <a:latin typeface="함초롬바탕"/>
                <a:cs typeface="함초롬바탕"/>
              </a:rPr>
              <a:t> </a:t>
            </a:r>
            <a:r>
              <a:rPr sz="1100" spc="-60" dirty="0">
                <a:latin typeface="함초롬바탕"/>
                <a:cs typeface="함초롬바탕"/>
              </a:rPr>
              <a:t>수</a:t>
            </a:r>
            <a:r>
              <a:rPr sz="1100" spc="-160" dirty="0">
                <a:latin typeface="함초롬바탕"/>
                <a:cs typeface="함초롬바탕"/>
              </a:rPr>
              <a:t> </a:t>
            </a:r>
            <a:r>
              <a:rPr sz="1100" spc="-90" dirty="0" err="1">
                <a:latin typeface="함초롬바탕"/>
                <a:cs typeface="함초롬바탕"/>
              </a:rPr>
              <a:t>있도록</a:t>
            </a:r>
            <a:r>
              <a:rPr sz="1100" spc="-190" dirty="0">
                <a:latin typeface="함초롬바탕"/>
                <a:cs typeface="함초롬바탕"/>
              </a:rPr>
              <a:t> </a:t>
            </a:r>
            <a:r>
              <a:rPr sz="1100" spc="-25" dirty="0" err="1">
                <a:latin typeface="함초롬바탕"/>
                <a:cs typeface="함초롬바탕"/>
              </a:rPr>
              <a:t>활용</a:t>
            </a:r>
            <a:endParaRPr lang="en-US" sz="1100" spc="-25" dirty="0">
              <a:latin typeface="함초롬바탕"/>
              <a:cs typeface="함초롬바탕"/>
            </a:endParaRPr>
          </a:p>
          <a:p>
            <a:pPr marL="372110" lvl="1" indent="-144145">
              <a:lnSpc>
                <a:spcPct val="100000"/>
              </a:lnSpc>
              <a:spcBef>
                <a:spcPts val="525"/>
              </a:spcBef>
              <a:buClr>
                <a:srgbClr val="DB526A"/>
              </a:buClr>
              <a:buFont typeface="Arial"/>
              <a:buChar char="•"/>
              <a:tabLst>
                <a:tab pos="372745" algn="l"/>
              </a:tabLst>
            </a:pPr>
            <a:endParaRPr sz="1100" dirty="0">
              <a:latin typeface="함초롬바탕"/>
              <a:cs typeface="함초롬바탕"/>
            </a:endParaRPr>
          </a:p>
          <a:p>
            <a:pPr>
              <a:lnSpc>
                <a:spcPct val="100000"/>
              </a:lnSpc>
              <a:spcBef>
                <a:spcPts val="35"/>
              </a:spcBef>
            </a:pPr>
            <a:endParaRPr sz="1300" dirty="0">
              <a:latin typeface="함초롬바탕"/>
              <a:cs typeface="함초롬바탕"/>
            </a:endParaRPr>
          </a:p>
          <a:p>
            <a:pPr marL="12700">
              <a:lnSpc>
                <a:spcPct val="100000"/>
              </a:lnSpc>
            </a:pPr>
            <a:r>
              <a:rPr sz="1100" b="1" spc="-20" dirty="0">
                <a:solidFill>
                  <a:srgbClr val="464646"/>
                </a:solidFill>
                <a:latin typeface="함초롬돋움"/>
                <a:cs typeface="함초롬돋움"/>
              </a:rPr>
              <a:t>With-</a:t>
            </a:r>
            <a:r>
              <a:rPr sz="1100" b="1" spc="-195" dirty="0">
                <a:solidFill>
                  <a:srgbClr val="464646"/>
                </a:solidFill>
                <a:latin typeface="함초롬돋움"/>
                <a:cs typeface="함초롬돋움"/>
              </a:rPr>
              <a:t> </a:t>
            </a:r>
            <a:r>
              <a:rPr sz="1100" b="1" spc="-25" dirty="0">
                <a:solidFill>
                  <a:srgbClr val="464646"/>
                </a:solidFill>
                <a:latin typeface="함초롬돋움"/>
                <a:cs typeface="함초롬돋움"/>
              </a:rPr>
              <a:t>AI</a:t>
            </a:r>
            <a:r>
              <a:rPr sz="1100" b="1" spc="-165" dirty="0">
                <a:solidFill>
                  <a:srgbClr val="464646"/>
                </a:solidFill>
                <a:latin typeface="함초롬돋움"/>
                <a:cs typeface="함초롬돋움"/>
              </a:rPr>
              <a:t> </a:t>
            </a:r>
            <a:r>
              <a:rPr sz="1100" b="1" spc="-85" dirty="0">
                <a:solidFill>
                  <a:srgbClr val="464646"/>
                </a:solidFill>
                <a:latin typeface="함초롬바탕"/>
                <a:cs typeface="함초롬바탕"/>
              </a:rPr>
              <a:t>챕터</a:t>
            </a:r>
            <a:r>
              <a:rPr sz="1100" b="1" spc="-175" dirty="0">
                <a:solidFill>
                  <a:srgbClr val="464646"/>
                </a:solidFill>
                <a:latin typeface="함초롬바탕"/>
                <a:cs typeface="함초롬바탕"/>
              </a:rPr>
              <a:t> </a:t>
            </a:r>
            <a:r>
              <a:rPr sz="1100" b="1" spc="-85" dirty="0">
                <a:solidFill>
                  <a:srgbClr val="464646"/>
                </a:solidFill>
                <a:latin typeface="함초롬바탕"/>
                <a:cs typeface="함초롬바탕"/>
              </a:rPr>
              <a:t>주요</a:t>
            </a:r>
            <a:r>
              <a:rPr sz="1100" b="1" spc="-170" dirty="0">
                <a:solidFill>
                  <a:srgbClr val="464646"/>
                </a:solidFill>
                <a:latin typeface="함초롬바탕"/>
                <a:cs typeface="함초롬바탕"/>
              </a:rPr>
              <a:t> </a:t>
            </a:r>
            <a:r>
              <a:rPr sz="1100" b="1" spc="-85" dirty="0">
                <a:solidFill>
                  <a:srgbClr val="464646"/>
                </a:solidFill>
                <a:latin typeface="함초롬바탕"/>
                <a:cs typeface="함초롬바탕"/>
              </a:rPr>
              <a:t>테마</a:t>
            </a:r>
            <a:r>
              <a:rPr sz="1100" b="1" spc="-175" dirty="0">
                <a:solidFill>
                  <a:srgbClr val="464646"/>
                </a:solidFill>
                <a:latin typeface="함초롬바탕"/>
                <a:cs typeface="함초롬바탕"/>
              </a:rPr>
              <a:t> </a:t>
            </a:r>
            <a:r>
              <a:rPr sz="1100" b="1" spc="-25" dirty="0">
                <a:solidFill>
                  <a:srgbClr val="464646"/>
                </a:solidFill>
                <a:latin typeface="함초롬바탕"/>
                <a:cs typeface="함초롬바탕"/>
              </a:rPr>
              <a:t>요약</a:t>
            </a:r>
            <a:endParaRPr sz="1100" dirty="0">
              <a:latin typeface="함초롬바탕"/>
              <a:cs typeface="함초롬바탕"/>
            </a:endParaRPr>
          </a:p>
          <a:p>
            <a:pPr marR="15240" algn="ctr">
              <a:lnSpc>
                <a:spcPct val="100000"/>
              </a:lnSpc>
              <a:spcBef>
                <a:spcPts val="1420"/>
              </a:spcBef>
              <a:tabLst>
                <a:tab pos="2828290" algn="l"/>
              </a:tabLst>
            </a:pPr>
            <a:r>
              <a:rPr sz="1050" b="1" spc="-25" dirty="0">
                <a:solidFill>
                  <a:srgbClr val="FFFFFF"/>
                </a:solidFill>
                <a:latin typeface="함초롬바탕"/>
                <a:cs typeface="함초롬바탕"/>
              </a:rPr>
              <a:t>테마</a:t>
            </a:r>
            <a:r>
              <a:rPr sz="1050" b="1" dirty="0">
                <a:solidFill>
                  <a:srgbClr val="FFFFFF"/>
                </a:solidFill>
                <a:latin typeface="함초롬바탕"/>
                <a:cs typeface="함초롬바탕"/>
              </a:rPr>
              <a:t>	</a:t>
            </a:r>
            <a:r>
              <a:rPr sz="1050" b="1" spc="-25" dirty="0">
                <a:solidFill>
                  <a:srgbClr val="FFFFFF"/>
                </a:solidFill>
                <a:latin typeface="함초롬돋움"/>
                <a:cs typeface="함초롬돋움"/>
              </a:rPr>
              <a:t>AI</a:t>
            </a:r>
            <a:r>
              <a:rPr sz="1050" b="1" spc="-155" dirty="0">
                <a:solidFill>
                  <a:srgbClr val="FFFFFF"/>
                </a:solidFill>
                <a:latin typeface="함초롬돋움"/>
                <a:cs typeface="함초롬돋움"/>
              </a:rPr>
              <a:t> </a:t>
            </a:r>
            <a:r>
              <a:rPr sz="1050" b="1" spc="-85" dirty="0">
                <a:solidFill>
                  <a:srgbClr val="FFFFFF"/>
                </a:solidFill>
                <a:latin typeface="함초롬바탕"/>
                <a:cs typeface="함초롬바탕"/>
              </a:rPr>
              <a:t>활용</a:t>
            </a:r>
            <a:r>
              <a:rPr sz="1050" b="1" spc="-195" dirty="0">
                <a:solidFill>
                  <a:srgbClr val="FFFFFF"/>
                </a:solidFill>
                <a:latin typeface="함초롬바탕"/>
                <a:cs typeface="함초롬바탕"/>
              </a:rPr>
              <a:t> </a:t>
            </a:r>
            <a:r>
              <a:rPr sz="1050" b="1" spc="-10" dirty="0">
                <a:solidFill>
                  <a:srgbClr val="FFFFFF"/>
                </a:solidFill>
                <a:latin typeface="함초롬바탕"/>
                <a:cs typeface="함초롬바탕"/>
              </a:rPr>
              <a:t>내용</a:t>
            </a:r>
            <a:r>
              <a:rPr sz="1050" b="1" spc="-10" dirty="0">
                <a:solidFill>
                  <a:srgbClr val="FFFFFF"/>
                </a:solidFill>
                <a:latin typeface="함초롬돋움"/>
                <a:cs typeface="함초롬돋움"/>
              </a:rPr>
              <a:t>/</a:t>
            </a:r>
            <a:r>
              <a:rPr sz="1050" b="1" spc="-10" dirty="0">
                <a:solidFill>
                  <a:srgbClr val="FFFFFF"/>
                </a:solidFill>
                <a:latin typeface="함초롬바탕"/>
                <a:cs typeface="함초롬바탕"/>
              </a:rPr>
              <a:t>효과</a:t>
            </a:r>
            <a:endParaRPr sz="1050" dirty="0">
              <a:latin typeface="함초롬바탕"/>
              <a:cs typeface="함초롬바탕"/>
            </a:endParaRPr>
          </a:p>
          <a:p>
            <a:pPr marL="1804670">
              <a:lnSpc>
                <a:spcPct val="100000"/>
              </a:lnSpc>
              <a:spcBef>
                <a:spcPts val="785"/>
              </a:spcBef>
              <a:tabLst>
                <a:tab pos="2912745" algn="l"/>
              </a:tabLst>
            </a:pPr>
            <a:r>
              <a:rPr sz="1000" spc="-10" dirty="0">
                <a:latin typeface="함초롬돋움"/>
                <a:cs typeface="함초롬돋움"/>
              </a:rPr>
              <a:t>Drones</a:t>
            </a:r>
            <a:r>
              <a:rPr lang="en-US" sz="1000" spc="-10" dirty="0">
                <a:latin typeface="함초롬돋움"/>
                <a:cs typeface="함초롬돋움"/>
              </a:rPr>
              <a:t>                  </a:t>
            </a:r>
            <a:r>
              <a:rPr sz="1000" spc="-95" dirty="0" err="1">
                <a:latin typeface="함초롬바탕"/>
                <a:cs typeface="함초롬바탕"/>
              </a:rPr>
              <a:t>자율</a:t>
            </a:r>
            <a:r>
              <a:rPr sz="1000" spc="-150" dirty="0">
                <a:latin typeface="함초롬바탕"/>
                <a:cs typeface="함초롬바탕"/>
              </a:rPr>
              <a:t> </a:t>
            </a:r>
            <a:r>
              <a:rPr sz="1000" spc="-75" dirty="0">
                <a:latin typeface="함초롬바탕"/>
                <a:cs typeface="함초롬바탕"/>
              </a:rPr>
              <a:t>비행</a:t>
            </a:r>
            <a:r>
              <a:rPr sz="1000" spc="-75" dirty="0">
                <a:latin typeface="함초롬돋움"/>
                <a:cs typeface="함초롬돋움"/>
              </a:rPr>
              <a:t>,</a:t>
            </a:r>
            <a:r>
              <a:rPr sz="1000" spc="-130" dirty="0">
                <a:latin typeface="함초롬돋움"/>
                <a:cs typeface="함초롬돋움"/>
              </a:rPr>
              <a:t> </a:t>
            </a:r>
            <a:r>
              <a:rPr sz="1000" spc="-95" dirty="0">
                <a:latin typeface="함초롬바탕"/>
                <a:cs typeface="함초롬바탕"/>
              </a:rPr>
              <a:t>교통</a:t>
            </a:r>
            <a:r>
              <a:rPr sz="1000" spc="-150" dirty="0">
                <a:latin typeface="함초롬바탕"/>
                <a:cs typeface="함초롬바탕"/>
              </a:rPr>
              <a:t> </a:t>
            </a:r>
            <a:r>
              <a:rPr sz="1000" spc="-75" dirty="0">
                <a:latin typeface="함초롬바탕"/>
                <a:cs typeface="함초롬바탕"/>
              </a:rPr>
              <a:t>관리</a:t>
            </a:r>
            <a:r>
              <a:rPr sz="1000" spc="-75" dirty="0">
                <a:latin typeface="함초롬돋움"/>
                <a:cs typeface="함초롬돋움"/>
              </a:rPr>
              <a:t>,</a:t>
            </a:r>
            <a:r>
              <a:rPr sz="1000" spc="-145" dirty="0">
                <a:latin typeface="함초롬돋움"/>
                <a:cs typeface="함초롬돋움"/>
              </a:rPr>
              <a:t> </a:t>
            </a:r>
            <a:r>
              <a:rPr sz="1000" spc="-100" dirty="0">
                <a:latin typeface="함초롬바탕"/>
                <a:cs typeface="함초롬바탕"/>
              </a:rPr>
              <a:t>데이터</a:t>
            </a:r>
            <a:r>
              <a:rPr sz="1000" spc="-135" dirty="0">
                <a:latin typeface="함초롬바탕"/>
                <a:cs typeface="함초롬바탕"/>
              </a:rPr>
              <a:t> </a:t>
            </a:r>
            <a:r>
              <a:rPr sz="1000" spc="-95" dirty="0">
                <a:latin typeface="함초롬바탕"/>
                <a:cs typeface="함초롬바탕"/>
              </a:rPr>
              <a:t>분석</a:t>
            </a:r>
            <a:r>
              <a:rPr sz="1000" spc="-130" dirty="0">
                <a:latin typeface="함초롬바탕"/>
                <a:cs typeface="함초롬바탕"/>
              </a:rPr>
              <a:t> </a:t>
            </a:r>
            <a:r>
              <a:rPr sz="1000" spc="-65" dirty="0">
                <a:latin typeface="함초롬바탕"/>
                <a:cs typeface="함초롬바탕"/>
              </a:rPr>
              <a:t>및</a:t>
            </a:r>
            <a:r>
              <a:rPr sz="1000" spc="-160" dirty="0">
                <a:latin typeface="함초롬바탕"/>
                <a:cs typeface="함초롬바탕"/>
              </a:rPr>
              <a:t> </a:t>
            </a:r>
            <a:r>
              <a:rPr sz="1000" spc="-105" dirty="0">
                <a:latin typeface="함초롬바탕"/>
                <a:cs typeface="함초롬바탕"/>
              </a:rPr>
              <a:t>모니터링</a:t>
            </a:r>
            <a:r>
              <a:rPr sz="1000" spc="-110" dirty="0">
                <a:latin typeface="함초롬바탕"/>
                <a:cs typeface="함초롬바탕"/>
              </a:rPr>
              <a:t> </a:t>
            </a:r>
            <a:r>
              <a:rPr sz="1000" spc="-65" dirty="0">
                <a:latin typeface="함초롬바탕"/>
                <a:cs typeface="함초롬바탕"/>
              </a:rPr>
              <a:t>등</a:t>
            </a:r>
            <a:r>
              <a:rPr sz="1000" spc="-160" dirty="0">
                <a:latin typeface="함초롬바탕"/>
                <a:cs typeface="함초롬바탕"/>
              </a:rPr>
              <a:t> </a:t>
            </a:r>
            <a:r>
              <a:rPr sz="1000" spc="-75" dirty="0">
                <a:latin typeface="함초롬돋움"/>
                <a:cs typeface="함초롬돋움"/>
              </a:rPr>
              <a:t>AI</a:t>
            </a:r>
            <a:r>
              <a:rPr sz="1000" spc="-160" dirty="0">
                <a:latin typeface="함초롬돋움"/>
                <a:cs typeface="함초롬돋움"/>
              </a:rPr>
              <a:t> </a:t>
            </a:r>
            <a:r>
              <a:rPr sz="1000" spc="-25" dirty="0">
                <a:latin typeface="함초롬바탕"/>
                <a:cs typeface="함초롬바탕"/>
              </a:rPr>
              <a:t>활용</a:t>
            </a:r>
            <a:endParaRPr sz="1000" dirty="0">
              <a:latin typeface="함초롬바탕"/>
              <a:cs typeface="함초롬바탕"/>
            </a:endParaRPr>
          </a:p>
        </p:txBody>
      </p:sp>
      <p:grpSp>
        <p:nvGrpSpPr>
          <p:cNvPr id="39" name="object 39"/>
          <p:cNvGrpSpPr/>
          <p:nvPr/>
        </p:nvGrpSpPr>
        <p:grpSpPr>
          <a:xfrm>
            <a:off x="719137" y="7170046"/>
            <a:ext cx="6337300" cy="282575"/>
            <a:chOff x="719137" y="7170046"/>
            <a:chExt cx="6337300" cy="282575"/>
          </a:xfrm>
        </p:grpSpPr>
        <p:sp>
          <p:nvSpPr>
            <p:cNvPr id="40" name="object 40"/>
            <p:cNvSpPr/>
            <p:nvPr/>
          </p:nvSpPr>
          <p:spPr>
            <a:xfrm>
              <a:off x="719137" y="7173214"/>
              <a:ext cx="6337300" cy="276225"/>
            </a:xfrm>
            <a:custGeom>
              <a:avLst/>
              <a:gdLst/>
              <a:ahLst/>
              <a:cxnLst/>
              <a:rect l="l" t="t" r="r" b="b"/>
              <a:pathLst>
                <a:path w="6337300" h="276225">
                  <a:moveTo>
                    <a:pt x="6337300" y="0"/>
                  </a:moveTo>
                  <a:lnTo>
                    <a:pt x="2792158" y="0"/>
                  </a:lnTo>
                  <a:lnTo>
                    <a:pt x="0" y="0"/>
                  </a:lnTo>
                  <a:lnTo>
                    <a:pt x="0" y="275640"/>
                  </a:lnTo>
                  <a:lnTo>
                    <a:pt x="2792158" y="275640"/>
                  </a:lnTo>
                  <a:lnTo>
                    <a:pt x="6337300" y="275640"/>
                  </a:lnTo>
                  <a:lnTo>
                    <a:pt x="6337300" y="0"/>
                  </a:lnTo>
                  <a:close/>
                </a:path>
              </a:pathLst>
            </a:custGeom>
            <a:solidFill>
              <a:srgbClr val="E4E4E4"/>
            </a:solidFill>
          </p:spPr>
          <p:txBody>
            <a:bodyPr wrap="square" lIns="0" tIns="0" rIns="0" bIns="0" rtlCol="0"/>
            <a:lstStyle/>
            <a:p>
              <a:endParaRPr/>
            </a:p>
          </p:txBody>
        </p:sp>
        <p:sp>
          <p:nvSpPr>
            <p:cNvPr id="41" name="object 41"/>
            <p:cNvSpPr/>
            <p:nvPr/>
          </p:nvSpPr>
          <p:spPr>
            <a:xfrm>
              <a:off x="719138" y="7173221"/>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42" name="object 42"/>
            <p:cNvSpPr/>
            <p:nvPr/>
          </p:nvSpPr>
          <p:spPr>
            <a:xfrm>
              <a:off x="719138" y="7448857"/>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aphicFrame>
        <p:nvGraphicFramePr>
          <p:cNvPr id="43" name="object 43"/>
          <p:cNvGraphicFramePr>
            <a:graphicFrameLocks noGrp="1"/>
          </p:cNvGraphicFramePr>
          <p:nvPr/>
        </p:nvGraphicFramePr>
        <p:xfrm>
          <a:off x="719137" y="8154463"/>
          <a:ext cx="6337935" cy="1076325"/>
        </p:xfrm>
        <a:graphic>
          <a:graphicData uri="http://schemas.openxmlformats.org/drawingml/2006/table">
            <a:tbl>
              <a:tblPr firstRow="1" bandRow="1">
                <a:tableStyleId>{2D5ABB26-0587-4C30-8999-92F81FD0307C}</a:tableStyleId>
              </a:tblPr>
              <a:tblGrid>
                <a:gridCol w="1193800">
                  <a:extLst>
                    <a:ext uri="{9D8B030D-6E8A-4147-A177-3AD203B41FA5}">
                      <a16:colId xmlns:a16="http://schemas.microsoft.com/office/drawing/2014/main" val="20000"/>
                    </a:ext>
                  </a:extLst>
                </a:gridCol>
                <a:gridCol w="5144135">
                  <a:extLst>
                    <a:ext uri="{9D8B030D-6E8A-4147-A177-3AD203B41FA5}">
                      <a16:colId xmlns:a16="http://schemas.microsoft.com/office/drawing/2014/main" val="20001"/>
                    </a:ext>
                  </a:extLst>
                </a:gridCol>
              </a:tblGrid>
              <a:tr h="358775">
                <a:tc rowSpan="3">
                  <a:txBody>
                    <a:bodyPr/>
                    <a:lstStyle/>
                    <a:p>
                      <a:pPr>
                        <a:lnSpc>
                          <a:spcPct val="100000"/>
                        </a:lnSpc>
                      </a:pPr>
                      <a:endParaRPr sz="1400">
                        <a:latin typeface="Times New Roman"/>
                        <a:cs typeface="Times New Roman"/>
                      </a:endParaRPr>
                    </a:p>
                    <a:p>
                      <a:pPr>
                        <a:lnSpc>
                          <a:spcPct val="100000"/>
                        </a:lnSpc>
                        <a:spcBef>
                          <a:spcPts val="35"/>
                        </a:spcBef>
                      </a:pPr>
                      <a:endParaRPr sz="1700">
                        <a:latin typeface="Times New Roman"/>
                        <a:cs typeface="Times New Roman"/>
                      </a:endParaRPr>
                    </a:p>
                    <a:p>
                      <a:pPr marL="311785">
                        <a:lnSpc>
                          <a:spcPct val="100000"/>
                        </a:lnSpc>
                      </a:pPr>
                      <a:r>
                        <a:rPr sz="1000" b="1" spc="-10" dirty="0">
                          <a:latin typeface="함초롬바탕"/>
                          <a:cs typeface="함초롬바탕"/>
                        </a:rPr>
                        <a:t>Lifestyle</a:t>
                      </a:r>
                      <a:endParaRPr sz="100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3E3E3"/>
                    </a:solidFill>
                  </a:tcPr>
                </a:tc>
                <a:tc>
                  <a:txBody>
                    <a:bodyPr/>
                    <a:lstStyle/>
                    <a:p>
                      <a:pPr marL="419734">
                        <a:lnSpc>
                          <a:spcPct val="100000"/>
                        </a:lnSpc>
                        <a:spcBef>
                          <a:spcPts val="770"/>
                        </a:spcBef>
                        <a:tabLst>
                          <a:tab pos="1706880" algn="l"/>
                        </a:tabLst>
                      </a:pPr>
                      <a:r>
                        <a:rPr sz="1000" spc="-40" dirty="0">
                          <a:latin typeface="함초롬돋움"/>
                          <a:cs typeface="함초롬돋움"/>
                        </a:rPr>
                        <a:t>Smart</a:t>
                      </a:r>
                      <a:r>
                        <a:rPr sz="1000" spc="-110" dirty="0">
                          <a:latin typeface="함초롬돋움"/>
                          <a:cs typeface="함초롬돋움"/>
                        </a:rPr>
                        <a:t> </a:t>
                      </a:r>
                      <a:r>
                        <a:rPr sz="1000" spc="-20" dirty="0">
                          <a:latin typeface="함초롬돋움"/>
                          <a:cs typeface="함초롬돋움"/>
                        </a:rPr>
                        <a:t>home</a:t>
                      </a:r>
                      <a:r>
                        <a:rPr sz="1000" dirty="0">
                          <a:latin typeface="함초롬돋움"/>
                          <a:cs typeface="함초롬돋움"/>
                        </a:rPr>
                        <a:t>	</a:t>
                      </a:r>
                      <a:r>
                        <a:rPr sz="1000" spc="-100" dirty="0">
                          <a:latin typeface="함초롬바탕"/>
                          <a:cs typeface="함초롬바탕"/>
                        </a:rPr>
                        <a:t>다양한</a:t>
                      </a:r>
                      <a:r>
                        <a:rPr sz="1000" spc="-130" dirty="0">
                          <a:latin typeface="함초롬바탕"/>
                          <a:cs typeface="함초롬바탕"/>
                        </a:rPr>
                        <a:t> </a:t>
                      </a:r>
                      <a:r>
                        <a:rPr sz="1000" spc="-100" dirty="0">
                          <a:latin typeface="함초롬바탕"/>
                          <a:cs typeface="함초롬바탕"/>
                        </a:rPr>
                        <a:t>기기와</a:t>
                      </a:r>
                      <a:r>
                        <a:rPr sz="1000" spc="-114" dirty="0">
                          <a:latin typeface="함초롬바탕"/>
                          <a:cs typeface="함초롬바탕"/>
                        </a:rPr>
                        <a:t> </a:t>
                      </a:r>
                      <a:r>
                        <a:rPr sz="1000" spc="-105" dirty="0">
                          <a:latin typeface="함초롬바탕"/>
                          <a:cs typeface="함초롬바탕"/>
                        </a:rPr>
                        <a:t>시스템의</a:t>
                      </a:r>
                      <a:r>
                        <a:rPr sz="1000" spc="-120" dirty="0">
                          <a:latin typeface="함초롬바탕"/>
                          <a:cs typeface="함초롬바탕"/>
                        </a:rPr>
                        <a:t> </a:t>
                      </a:r>
                      <a:r>
                        <a:rPr sz="1000" spc="-105" dirty="0">
                          <a:latin typeface="함초롬바탕"/>
                          <a:cs typeface="함초롬바탕"/>
                        </a:rPr>
                        <a:t>연결되어</a:t>
                      </a:r>
                      <a:r>
                        <a:rPr sz="1000" spc="-114" dirty="0">
                          <a:latin typeface="함초롬바탕"/>
                          <a:cs typeface="함초롬바탕"/>
                        </a:rPr>
                        <a:t> </a:t>
                      </a:r>
                      <a:r>
                        <a:rPr sz="1000" spc="-100" dirty="0">
                          <a:latin typeface="함초롬바탕"/>
                          <a:cs typeface="함초롬바탕"/>
                        </a:rPr>
                        <a:t>자동화</a:t>
                      </a:r>
                      <a:r>
                        <a:rPr sz="1000" spc="-100" dirty="0">
                          <a:latin typeface="함초롬돋움"/>
                          <a:cs typeface="함초롬돋움"/>
                        </a:rPr>
                        <a:t>/</a:t>
                      </a:r>
                      <a:r>
                        <a:rPr sz="1000" spc="-100" dirty="0">
                          <a:latin typeface="함초롬바탕"/>
                          <a:cs typeface="함초롬바탕"/>
                        </a:rPr>
                        <a:t>원격제어 </a:t>
                      </a:r>
                      <a:r>
                        <a:rPr sz="1000" spc="-25" dirty="0">
                          <a:latin typeface="함초롬바탕"/>
                          <a:cs typeface="함초롬바탕"/>
                        </a:rPr>
                        <a:t>가능</a:t>
                      </a:r>
                      <a:endParaRPr sz="1000">
                        <a:latin typeface="함초롬바탕"/>
                        <a:cs typeface="함초롬바탕"/>
                      </a:endParaRPr>
                    </a:p>
                  </a:txBody>
                  <a:tcPr marL="0" marR="0" marT="97790" marB="0">
                    <a:lnT w="6350">
                      <a:solidFill>
                        <a:srgbClr val="A6A6A6"/>
                      </a:solidFill>
                      <a:prstDash val="solid"/>
                    </a:lnT>
                    <a:lnB w="6350">
                      <a:solidFill>
                        <a:srgbClr val="A6A6A6"/>
                      </a:solidFill>
                      <a:prstDash val="solid"/>
                    </a:lnB>
                    <a:solidFill>
                      <a:srgbClr val="E3E3E3"/>
                    </a:solidFill>
                  </a:tcPr>
                </a:tc>
                <a:extLst>
                  <a:ext uri="{0D108BD9-81ED-4DB2-BD59-A6C34878D82A}">
                    <a16:rowId xmlns:a16="http://schemas.microsoft.com/office/drawing/2014/main" val="10000"/>
                  </a:ext>
                </a:extLst>
              </a:tr>
              <a:tr h="358775">
                <a:tc vMerge="1">
                  <a:txBody>
                    <a:bodyPr/>
                    <a:lstStyle/>
                    <a:p>
                      <a:endParaRPr/>
                    </a:p>
                  </a:txBody>
                  <a:tcPr marL="0" marR="0" marT="0" marB="0">
                    <a:lnT w="6350">
                      <a:solidFill>
                        <a:srgbClr val="A6A6A6"/>
                      </a:solidFill>
                      <a:prstDash val="solid"/>
                    </a:lnT>
                    <a:lnB w="6350">
                      <a:solidFill>
                        <a:srgbClr val="A6A6A6"/>
                      </a:solidFill>
                      <a:prstDash val="solid"/>
                    </a:lnB>
                    <a:solidFill>
                      <a:srgbClr val="E3E3E3"/>
                    </a:solidFill>
                  </a:tcPr>
                </a:tc>
                <a:tc>
                  <a:txBody>
                    <a:bodyPr/>
                    <a:lstStyle/>
                    <a:p>
                      <a:pPr marL="364490">
                        <a:lnSpc>
                          <a:spcPct val="100000"/>
                        </a:lnSpc>
                        <a:spcBef>
                          <a:spcPts val="770"/>
                        </a:spcBef>
                        <a:tabLst>
                          <a:tab pos="1706880" algn="l"/>
                        </a:tabLst>
                      </a:pPr>
                      <a:r>
                        <a:rPr sz="1000" spc="-10" dirty="0">
                          <a:latin typeface="함초롬돋움"/>
                          <a:cs typeface="함초롬돋움"/>
                        </a:rPr>
                        <a:t>Fitness/Sports</a:t>
                      </a:r>
                      <a:r>
                        <a:rPr sz="1000" dirty="0">
                          <a:latin typeface="함초롬돋움"/>
                          <a:cs typeface="함초롬돋움"/>
                        </a:rPr>
                        <a:t>	</a:t>
                      </a:r>
                      <a:r>
                        <a:rPr sz="1000" spc="-100" dirty="0">
                          <a:latin typeface="함초롬바탕"/>
                          <a:cs typeface="함초롬바탕"/>
                        </a:rPr>
                        <a:t>맞춤형</a:t>
                      </a:r>
                      <a:r>
                        <a:rPr sz="1000" spc="-135" dirty="0">
                          <a:latin typeface="함초롬바탕"/>
                          <a:cs typeface="함초롬바탕"/>
                        </a:rPr>
                        <a:t> </a:t>
                      </a:r>
                      <a:r>
                        <a:rPr sz="1000" spc="-95" dirty="0">
                          <a:latin typeface="함초롬바탕"/>
                          <a:cs typeface="함초롬바탕"/>
                        </a:rPr>
                        <a:t>운동</a:t>
                      </a:r>
                      <a:r>
                        <a:rPr sz="1000" spc="-135" dirty="0">
                          <a:latin typeface="함초롬바탕"/>
                          <a:cs typeface="함초롬바탕"/>
                        </a:rPr>
                        <a:t> </a:t>
                      </a:r>
                      <a:r>
                        <a:rPr sz="1000" spc="-95" dirty="0">
                          <a:latin typeface="함초롬바탕"/>
                          <a:cs typeface="함초롬바탕"/>
                        </a:rPr>
                        <a:t>계획</a:t>
                      </a:r>
                      <a:r>
                        <a:rPr sz="1000" spc="-145" dirty="0">
                          <a:latin typeface="함초롬바탕"/>
                          <a:cs typeface="함초롬바탕"/>
                        </a:rPr>
                        <a:t> </a:t>
                      </a:r>
                      <a:r>
                        <a:rPr sz="1000" spc="-75" dirty="0">
                          <a:latin typeface="함초롬바탕"/>
                          <a:cs typeface="함초롬바탕"/>
                        </a:rPr>
                        <a:t>제공</a:t>
                      </a:r>
                      <a:r>
                        <a:rPr sz="1000" spc="-75" dirty="0">
                          <a:latin typeface="함초롬돋움"/>
                          <a:cs typeface="함초롬돋움"/>
                        </a:rPr>
                        <a:t>,</a:t>
                      </a:r>
                      <a:r>
                        <a:rPr sz="1000" spc="-145" dirty="0">
                          <a:latin typeface="함초롬돋움"/>
                          <a:cs typeface="함초롬돋움"/>
                        </a:rPr>
                        <a:t> </a:t>
                      </a:r>
                      <a:r>
                        <a:rPr sz="1000" spc="-95" dirty="0">
                          <a:latin typeface="함초롬바탕"/>
                          <a:cs typeface="함초롬바탕"/>
                        </a:rPr>
                        <a:t>운동</a:t>
                      </a:r>
                      <a:r>
                        <a:rPr sz="1000" spc="-135" dirty="0">
                          <a:latin typeface="함초롬바탕"/>
                          <a:cs typeface="함초롬바탕"/>
                        </a:rPr>
                        <a:t> </a:t>
                      </a:r>
                      <a:r>
                        <a:rPr sz="1000" spc="-100" dirty="0">
                          <a:latin typeface="함초롬바탕"/>
                          <a:cs typeface="함초롬바탕"/>
                        </a:rPr>
                        <a:t>자세와</a:t>
                      </a:r>
                      <a:r>
                        <a:rPr sz="1000" spc="-130" dirty="0">
                          <a:latin typeface="함초롬바탕"/>
                          <a:cs typeface="함초롬바탕"/>
                        </a:rPr>
                        <a:t> </a:t>
                      </a:r>
                      <a:r>
                        <a:rPr sz="1000" spc="-95" dirty="0">
                          <a:latin typeface="함초롬바탕"/>
                          <a:cs typeface="함초롬바탕"/>
                        </a:rPr>
                        <a:t>동작</a:t>
                      </a:r>
                      <a:r>
                        <a:rPr sz="1000" spc="-135" dirty="0">
                          <a:latin typeface="함초롬바탕"/>
                          <a:cs typeface="함초롬바탕"/>
                        </a:rPr>
                        <a:t> </a:t>
                      </a:r>
                      <a:r>
                        <a:rPr sz="1000" spc="-95" dirty="0">
                          <a:latin typeface="함초롬바탕"/>
                          <a:cs typeface="함초롬바탕"/>
                        </a:rPr>
                        <a:t>분석</a:t>
                      </a:r>
                      <a:r>
                        <a:rPr sz="1000" spc="-150" dirty="0">
                          <a:latin typeface="함초롬바탕"/>
                          <a:cs typeface="함초롬바탕"/>
                        </a:rPr>
                        <a:t> </a:t>
                      </a:r>
                      <a:r>
                        <a:rPr sz="1000" spc="-65" dirty="0">
                          <a:latin typeface="함초롬바탕"/>
                          <a:cs typeface="함초롬바탕"/>
                        </a:rPr>
                        <a:t>등</a:t>
                      </a:r>
                      <a:r>
                        <a:rPr sz="1000" spc="-160" dirty="0">
                          <a:latin typeface="함초롬바탕"/>
                          <a:cs typeface="함초롬바탕"/>
                        </a:rPr>
                        <a:t> </a:t>
                      </a:r>
                      <a:r>
                        <a:rPr sz="1000" spc="-95" dirty="0">
                          <a:latin typeface="함초롬바탕"/>
                          <a:cs typeface="함초롬바탕"/>
                        </a:rPr>
                        <a:t>기능</a:t>
                      </a:r>
                      <a:r>
                        <a:rPr sz="1000" spc="-130" dirty="0">
                          <a:latin typeface="함초롬바탕"/>
                          <a:cs typeface="함초롬바탕"/>
                        </a:rPr>
                        <a:t> </a:t>
                      </a:r>
                      <a:r>
                        <a:rPr sz="1000" spc="-25" dirty="0">
                          <a:latin typeface="함초롬바탕"/>
                          <a:cs typeface="함초롬바탕"/>
                        </a:rPr>
                        <a:t>고도화</a:t>
                      </a:r>
                      <a:endParaRPr sz="1000">
                        <a:latin typeface="함초롬바탕"/>
                        <a:cs typeface="함초롬바탕"/>
                      </a:endParaRPr>
                    </a:p>
                  </a:txBody>
                  <a:tcPr marL="0" marR="0" marT="97790" marB="0">
                    <a:lnT w="6350">
                      <a:solidFill>
                        <a:srgbClr val="A6A6A6"/>
                      </a:solidFill>
                      <a:prstDash val="solid"/>
                    </a:lnT>
                    <a:lnB w="6350">
                      <a:solidFill>
                        <a:srgbClr val="A6A6A6"/>
                      </a:solidFill>
                      <a:prstDash val="solid"/>
                    </a:lnB>
                    <a:solidFill>
                      <a:srgbClr val="E3E3E3"/>
                    </a:solidFill>
                  </a:tcPr>
                </a:tc>
                <a:extLst>
                  <a:ext uri="{0D108BD9-81ED-4DB2-BD59-A6C34878D82A}">
                    <a16:rowId xmlns:a16="http://schemas.microsoft.com/office/drawing/2014/main" val="10001"/>
                  </a:ext>
                </a:extLst>
              </a:tr>
              <a:tr h="358775">
                <a:tc vMerge="1">
                  <a:txBody>
                    <a:bodyPr/>
                    <a:lstStyle/>
                    <a:p>
                      <a:endParaRPr/>
                    </a:p>
                  </a:txBody>
                  <a:tcPr marL="0" marR="0" marT="0" marB="0">
                    <a:lnT w="6350">
                      <a:solidFill>
                        <a:srgbClr val="A6A6A6"/>
                      </a:solidFill>
                      <a:prstDash val="solid"/>
                    </a:lnT>
                    <a:lnB w="6350">
                      <a:solidFill>
                        <a:srgbClr val="A6A6A6"/>
                      </a:solidFill>
                      <a:prstDash val="solid"/>
                    </a:lnB>
                    <a:solidFill>
                      <a:srgbClr val="E3E3E3"/>
                    </a:solidFill>
                  </a:tcPr>
                </a:tc>
                <a:tc>
                  <a:txBody>
                    <a:bodyPr/>
                    <a:lstStyle/>
                    <a:p>
                      <a:pPr marL="558165">
                        <a:lnSpc>
                          <a:spcPct val="100000"/>
                        </a:lnSpc>
                        <a:spcBef>
                          <a:spcPts val="775"/>
                        </a:spcBef>
                        <a:tabLst>
                          <a:tab pos="1706880" algn="l"/>
                        </a:tabLst>
                      </a:pPr>
                      <a:r>
                        <a:rPr sz="1000" spc="-10" dirty="0">
                          <a:latin typeface="함초롬돋움"/>
                          <a:cs typeface="함초롬돋움"/>
                        </a:rPr>
                        <a:t>Fintech</a:t>
                      </a:r>
                      <a:r>
                        <a:rPr sz="1000" dirty="0">
                          <a:latin typeface="함초롬돋움"/>
                          <a:cs typeface="함초롬돋움"/>
                        </a:rPr>
                        <a:t>	</a:t>
                      </a:r>
                      <a:r>
                        <a:rPr sz="1000" spc="-100" dirty="0">
                          <a:latin typeface="함초롬바탕"/>
                          <a:cs typeface="함초롬바탕"/>
                        </a:rPr>
                        <a:t>맞춤형</a:t>
                      </a:r>
                      <a:r>
                        <a:rPr sz="1000" spc="-130" dirty="0">
                          <a:latin typeface="함초롬바탕"/>
                          <a:cs typeface="함초롬바탕"/>
                        </a:rPr>
                        <a:t> </a:t>
                      </a:r>
                      <a:r>
                        <a:rPr sz="1000" spc="-95" dirty="0">
                          <a:latin typeface="함초롬바탕"/>
                          <a:cs typeface="함초롬바탕"/>
                        </a:rPr>
                        <a:t>자산</a:t>
                      </a:r>
                      <a:r>
                        <a:rPr sz="1000" spc="-130" dirty="0">
                          <a:latin typeface="함초롬바탕"/>
                          <a:cs typeface="함초롬바탕"/>
                        </a:rPr>
                        <a:t> </a:t>
                      </a:r>
                      <a:r>
                        <a:rPr sz="1000" spc="-95" dirty="0">
                          <a:latin typeface="함초롬바탕"/>
                          <a:cs typeface="함초롬바탕"/>
                        </a:rPr>
                        <a:t>관리</a:t>
                      </a:r>
                      <a:r>
                        <a:rPr sz="1000" spc="-145" dirty="0">
                          <a:latin typeface="함초롬바탕"/>
                          <a:cs typeface="함초롬바탕"/>
                        </a:rPr>
                        <a:t> </a:t>
                      </a:r>
                      <a:r>
                        <a:rPr sz="1000" spc="-90" dirty="0">
                          <a:latin typeface="함초롬바탕"/>
                          <a:cs typeface="함초롬바탕"/>
                        </a:rPr>
                        <a:t>서비스</a:t>
                      </a:r>
                      <a:r>
                        <a:rPr sz="1000" spc="-90" dirty="0">
                          <a:latin typeface="함초롬돋움"/>
                          <a:cs typeface="함초롬돋움"/>
                        </a:rPr>
                        <a:t>,</a:t>
                      </a:r>
                      <a:r>
                        <a:rPr sz="1000" spc="-120" dirty="0">
                          <a:latin typeface="함초롬돋움"/>
                          <a:cs typeface="함초롬돋움"/>
                        </a:rPr>
                        <a:t> </a:t>
                      </a:r>
                      <a:r>
                        <a:rPr sz="1000" spc="-110" dirty="0">
                          <a:latin typeface="함초롬바탕"/>
                          <a:cs typeface="함초롬바탕"/>
                        </a:rPr>
                        <a:t>의심스러운</a:t>
                      </a:r>
                      <a:r>
                        <a:rPr sz="1000" spc="-100" dirty="0">
                          <a:latin typeface="함초롬바탕"/>
                          <a:cs typeface="함초롬바탕"/>
                        </a:rPr>
                        <a:t> </a:t>
                      </a:r>
                      <a:r>
                        <a:rPr sz="1000" spc="-95" dirty="0">
                          <a:latin typeface="함초롬바탕"/>
                          <a:cs typeface="함초롬바탕"/>
                        </a:rPr>
                        <a:t>거래</a:t>
                      </a:r>
                      <a:r>
                        <a:rPr sz="1000" spc="-130" dirty="0">
                          <a:latin typeface="함초롬바탕"/>
                          <a:cs typeface="함초롬바탕"/>
                        </a:rPr>
                        <a:t> </a:t>
                      </a:r>
                      <a:r>
                        <a:rPr sz="1000" spc="-95" dirty="0">
                          <a:latin typeface="함초롬바탕"/>
                          <a:cs typeface="함초롬바탕"/>
                        </a:rPr>
                        <a:t>탐지</a:t>
                      </a:r>
                      <a:r>
                        <a:rPr sz="1000" spc="-145" dirty="0">
                          <a:latin typeface="함초롬바탕"/>
                          <a:cs typeface="함초롬바탕"/>
                        </a:rPr>
                        <a:t> </a:t>
                      </a:r>
                      <a:r>
                        <a:rPr sz="1000" spc="-65" dirty="0">
                          <a:latin typeface="함초롬바탕"/>
                          <a:cs typeface="함초롬바탕"/>
                        </a:rPr>
                        <a:t>및</a:t>
                      </a:r>
                      <a:r>
                        <a:rPr sz="1000" spc="-145" dirty="0">
                          <a:latin typeface="함초롬바탕"/>
                          <a:cs typeface="함초롬바탕"/>
                        </a:rPr>
                        <a:t> </a:t>
                      </a:r>
                      <a:r>
                        <a:rPr sz="1000" spc="-95" dirty="0">
                          <a:latin typeface="함초롬바탕"/>
                          <a:cs typeface="함초롬바탕"/>
                        </a:rPr>
                        <a:t>보안</a:t>
                      </a:r>
                      <a:r>
                        <a:rPr sz="1000" spc="-145" dirty="0">
                          <a:latin typeface="함초롬바탕"/>
                          <a:cs typeface="함초롬바탕"/>
                        </a:rPr>
                        <a:t> </a:t>
                      </a:r>
                      <a:r>
                        <a:rPr sz="1000" spc="-25" dirty="0">
                          <a:latin typeface="함초롬바탕"/>
                          <a:cs typeface="함초롬바탕"/>
                        </a:rPr>
                        <a:t>강화</a:t>
                      </a:r>
                      <a:endParaRPr sz="1000">
                        <a:latin typeface="함초롬바탕"/>
                        <a:cs typeface="함초롬바탕"/>
                      </a:endParaRPr>
                    </a:p>
                  </a:txBody>
                  <a:tcPr marL="0" marR="0" marT="98425" marB="0">
                    <a:lnT w="6350">
                      <a:solidFill>
                        <a:srgbClr val="A6A6A6"/>
                      </a:solidFill>
                      <a:prstDash val="solid"/>
                    </a:lnT>
                    <a:lnB w="6350">
                      <a:solidFill>
                        <a:srgbClr val="A6A6A6"/>
                      </a:solidFill>
                      <a:prstDash val="solid"/>
                    </a:lnB>
                    <a:solidFill>
                      <a:srgbClr val="E3E3E3"/>
                    </a:solidFill>
                  </a:tcPr>
                </a:tc>
                <a:extLst>
                  <a:ext uri="{0D108BD9-81ED-4DB2-BD59-A6C34878D82A}">
                    <a16:rowId xmlns:a16="http://schemas.microsoft.com/office/drawing/2014/main" val="10002"/>
                  </a:ext>
                </a:extLst>
              </a:tr>
            </a:tbl>
          </a:graphicData>
        </a:graphic>
      </p:graphicFrame>
      <p:sp>
        <p:nvSpPr>
          <p:cNvPr id="44" name="object 44"/>
          <p:cNvSpPr/>
          <p:nvPr/>
        </p:nvSpPr>
        <p:spPr>
          <a:xfrm>
            <a:off x="1912620" y="6168862"/>
            <a:ext cx="5144135" cy="0"/>
          </a:xfrm>
          <a:custGeom>
            <a:avLst/>
            <a:gdLst/>
            <a:ahLst/>
            <a:cxnLst/>
            <a:rect l="l" t="t" r="r" b="b"/>
            <a:pathLst>
              <a:path w="5144134">
                <a:moveTo>
                  <a:pt x="0" y="0"/>
                </a:moveTo>
                <a:lnTo>
                  <a:pt x="5143817" y="0"/>
                </a:lnTo>
              </a:path>
            </a:pathLst>
          </a:custGeom>
          <a:ln w="6350">
            <a:solidFill>
              <a:srgbClr val="A6A6A6"/>
            </a:solidFill>
          </a:ln>
        </p:spPr>
        <p:txBody>
          <a:bodyPr wrap="square" lIns="0" tIns="0" rIns="0" bIns="0" rtlCol="0"/>
          <a:lstStyle/>
          <a:p>
            <a:endParaRPr/>
          </a:p>
        </p:txBody>
      </p:sp>
      <p:sp>
        <p:nvSpPr>
          <p:cNvPr id="45" name="object 45"/>
          <p:cNvSpPr/>
          <p:nvPr/>
        </p:nvSpPr>
        <p:spPr>
          <a:xfrm>
            <a:off x="1912620" y="6573355"/>
            <a:ext cx="5144135" cy="0"/>
          </a:xfrm>
          <a:custGeom>
            <a:avLst/>
            <a:gdLst/>
            <a:ahLst/>
            <a:cxnLst/>
            <a:rect l="l" t="t" r="r" b="b"/>
            <a:pathLst>
              <a:path w="5144134">
                <a:moveTo>
                  <a:pt x="0" y="0"/>
                </a:moveTo>
                <a:lnTo>
                  <a:pt x="5143817" y="0"/>
                </a:lnTo>
              </a:path>
            </a:pathLst>
          </a:custGeom>
          <a:ln w="6350">
            <a:solidFill>
              <a:srgbClr val="A6A6A6"/>
            </a:solidFill>
          </a:ln>
        </p:spPr>
        <p:txBody>
          <a:bodyPr wrap="square" lIns="0" tIns="0" rIns="0" bIns="0" rtlCol="0"/>
          <a:lstStyle/>
          <a:p>
            <a:endParaRPr/>
          </a:p>
        </p:txBody>
      </p:sp>
      <p:sp>
        <p:nvSpPr>
          <p:cNvPr id="46" name="object 46"/>
          <p:cNvSpPr/>
          <p:nvPr/>
        </p:nvSpPr>
        <p:spPr>
          <a:xfrm>
            <a:off x="1912620" y="6896324"/>
            <a:ext cx="5144135" cy="0"/>
          </a:xfrm>
          <a:custGeom>
            <a:avLst/>
            <a:gdLst/>
            <a:ahLst/>
            <a:cxnLst/>
            <a:rect l="l" t="t" r="r" b="b"/>
            <a:pathLst>
              <a:path w="5144134">
                <a:moveTo>
                  <a:pt x="0" y="0"/>
                </a:moveTo>
                <a:lnTo>
                  <a:pt x="5143817" y="0"/>
                </a:lnTo>
              </a:path>
            </a:pathLst>
          </a:custGeom>
          <a:ln w="6350">
            <a:solidFill>
              <a:srgbClr val="A6A6A6"/>
            </a:solidFill>
          </a:ln>
        </p:spPr>
        <p:txBody>
          <a:bodyPr wrap="square" lIns="0" tIns="0" rIns="0" bIns="0" rtlCol="0"/>
          <a:lstStyle/>
          <a:p>
            <a:endParaRPr/>
          </a:p>
        </p:txBody>
      </p:sp>
      <p:sp>
        <p:nvSpPr>
          <p:cNvPr id="47" name="object 47"/>
          <p:cNvSpPr/>
          <p:nvPr/>
        </p:nvSpPr>
        <p:spPr>
          <a:xfrm>
            <a:off x="1912620" y="7807790"/>
            <a:ext cx="5144135" cy="0"/>
          </a:xfrm>
          <a:custGeom>
            <a:avLst/>
            <a:gdLst/>
            <a:ahLst/>
            <a:cxnLst/>
            <a:rect l="l" t="t" r="r" b="b"/>
            <a:pathLst>
              <a:path w="5144134">
                <a:moveTo>
                  <a:pt x="0" y="0"/>
                </a:moveTo>
                <a:lnTo>
                  <a:pt x="5143817" y="0"/>
                </a:lnTo>
              </a:path>
            </a:pathLst>
          </a:custGeom>
          <a:ln w="6350">
            <a:solidFill>
              <a:srgbClr val="A6A6A6"/>
            </a:solidFill>
          </a:ln>
        </p:spPr>
        <p:txBody>
          <a:bodyPr wrap="square" lIns="0" tIns="0" rIns="0" bIns="0" rtlCol="0"/>
          <a:lstStyle/>
          <a:p>
            <a:endParaRPr/>
          </a:p>
        </p:txBody>
      </p:sp>
      <p:sp>
        <p:nvSpPr>
          <p:cNvPr id="48" name="object 48"/>
          <p:cNvSpPr/>
          <p:nvPr/>
        </p:nvSpPr>
        <p:spPr>
          <a:xfrm>
            <a:off x="674812" y="9798050"/>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49" name="object 49"/>
          <p:cNvSpPr txBox="1"/>
          <p:nvPr/>
        </p:nvSpPr>
        <p:spPr>
          <a:xfrm>
            <a:off x="1059814" y="6451513"/>
            <a:ext cx="514350" cy="177800"/>
          </a:xfrm>
          <a:prstGeom prst="rect">
            <a:avLst/>
          </a:prstGeom>
        </p:spPr>
        <p:txBody>
          <a:bodyPr vert="horz" wrap="square" lIns="0" tIns="12065" rIns="0" bIns="0" rtlCol="0">
            <a:spAutoFit/>
          </a:bodyPr>
          <a:lstStyle/>
          <a:p>
            <a:pPr marL="12700">
              <a:lnSpc>
                <a:spcPct val="100000"/>
              </a:lnSpc>
              <a:spcBef>
                <a:spcPts val="95"/>
              </a:spcBef>
            </a:pPr>
            <a:r>
              <a:rPr sz="1000" b="1" spc="-10" dirty="0">
                <a:latin typeface="함초롬바탕"/>
                <a:cs typeface="함초롬바탕"/>
              </a:rPr>
              <a:t>Mobility</a:t>
            </a:r>
            <a:endParaRPr sz="1000">
              <a:latin typeface="함초롬바탕"/>
              <a:cs typeface="함초롬바탕"/>
            </a:endParaRPr>
          </a:p>
        </p:txBody>
      </p:sp>
      <p:sp>
        <p:nvSpPr>
          <p:cNvPr id="50" name="object 50"/>
          <p:cNvSpPr txBox="1"/>
          <p:nvPr/>
        </p:nvSpPr>
        <p:spPr>
          <a:xfrm>
            <a:off x="2181925" y="6201439"/>
            <a:ext cx="1058545" cy="330200"/>
          </a:xfrm>
          <a:prstGeom prst="rect">
            <a:avLst/>
          </a:prstGeom>
        </p:spPr>
        <p:txBody>
          <a:bodyPr vert="horz" wrap="square" lIns="0" tIns="12065" rIns="0" bIns="0" rtlCol="0">
            <a:spAutoFit/>
          </a:bodyPr>
          <a:lstStyle/>
          <a:p>
            <a:pPr marL="12700" marR="5080" indent="114300">
              <a:lnSpc>
                <a:spcPct val="100000"/>
              </a:lnSpc>
              <a:spcBef>
                <a:spcPts val="95"/>
              </a:spcBef>
            </a:pPr>
            <a:r>
              <a:rPr sz="1000" spc="-35" dirty="0">
                <a:latin typeface="함초롬돋움"/>
                <a:cs typeface="함초롬돋움"/>
              </a:rPr>
              <a:t>Vehicle</a:t>
            </a:r>
            <a:r>
              <a:rPr sz="1000" spc="-120" dirty="0">
                <a:latin typeface="함초롬돋움"/>
                <a:cs typeface="함초롬돋움"/>
              </a:rPr>
              <a:t> </a:t>
            </a:r>
            <a:r>
              <a:rPr sz="1000" spc="-25" dirty="0">
                <a:latin typeface="함초롬돋움"/>
                <a:cs typeface="함초롬돋움"/>
              </a:rPr>
              <a:t>Tech</a:t>
            </a:r>
            <a:r>
              <a:rPr sz="1000" spc="-95" dirty="0">
                <a:latin typeface="함초롬돋움"/>
                <a:cs typeface="함초롬돋움"/>
              </a:rPr>
              <a:t> </a:t>
            </a:r>
            <a:r>
              <a:rPr sz="1000" spc="-50" dirty="0">
                <a:latin typeface="함초롬돋움"/>
                <a:cs typeface="함초롬돋움"/>
              </a:rPr>
              <a:t>&amp; </a:t>
            </a:r>
            <a:r>
              <a:rPr sz="1000" spc="-25" dirty="0">
                <a:latin typeface="함초롬돋움"/>
                <a:cs typeface="함초롬돋움"/>
              </a:rPr>
              <a:t>Advanced</a:t>
            </a:r>
            <a:r>
              <a:rPr sz="1000" spc="-75" dirty="0">
                <a:latin typeface="함초롬돋움"/>
                <a:cs typeface="함초롬돋움"/>
              </a:rPr>
              <a:t> </a:t>
            </a:r>
            <a:r>
              <a:rPr sz="1000" spc="-10" dirty="0">
                <a:latin typeface="함초롬돋움"/>
                <a:cs typeface="함초롬돋움"/>
              </a:rPr>
              <a:t>Mobility</a:t>
            </a:r>
            <a:endParaRPr sz="1000">
              <a:latin typeface="함초롬돋움"/>
              <a:cs typeface="함초롬돋움"/>
            </a:endParaRPr>
          </a:p>
        </p:txBody>
      </p:sp>
      <p:grpSp>
        <p:nvGrpSpPr>
          <p:cNvPr id="51" name="object 51"/>
          <p:cNvGrpSpPr/>
          <p:nvPr/>
        </p:nvGrpSpPr>
        <p:grpSpPr>
          <a:xfrm>
            <a:off x="3738688" y="6312130"/>
            <a:ext cx="239395" cy="117475"/>
            <a:chOff x="3738688" y="6312130"/>
            <a:chExt cx="239395" cy="117475"/>
          </a:xfrm>
        </p:grpSpPr>
        <p:pic>
          <p:nvPicPr>
            <p:cNvPr id="52" name="object 52"/>
            <p:cNvPicPr/>
            <p:nvPr/>
          </p:nvPicPr>
          <p:blipFill>
            <a:blip r:embed="rId10" cstate="print"/>
            <a:stretch>
              <a:fillRect/>
            </a:stretch>
          </p:blipFill>
          <p:spPr>
            <a:xfrm>
              <a:off x="3738688" y="6312130"/>
              <a:ext cx="104774" cy="117474"/>
            </a:xfrm>
            <a:prstGeom prst="rect">
              <a:avLst/>
            </a:prstGeom>
          </p:spPr>
        </p:pic>
        <p:pic>
          <p:nvPicPr>
            <p:cNvPr id="53" name="object 53"/>
            <p:cNvPicPr/>
            <p:nvPr/>
          </p:nvPicPr>
          <p:blipFill>
            <a:blip r:embed="rId11" cstate="print"/>
            <a:stretch>
              <a:fillRect/>
            </a:stretch>
          </p:blipFill>
          <p:spPr>
            <a:xfrm>
              <a:off x="3866482" y="6312130"/>
              <a:ext cx="111124" cy="117474"/>
            </a:xfrm>
            <a:prstGeom prst="rect">
              <a:avLst/>
            </a:prstGeom>
          </p:spPr>
        </p:pic>
      </p:grpSp>
      <p:sp>
        <p:nvSpPr>
          <p:cNvPr id="54" name="object 54"/>
          <p:cNvSpPr txBox="1"/>
          <p:nvPr/>
        </p:nvSpPr>
        <p:spPr>
          <a:xfrm>
            <a:off x="3606731" y="6277714"/>
            <a:ext cx="2348865" cy="177800"/>
          </a:xfrm>
          <a:prstGeom prst="rect">
            <a:avLst/>
          </a:prstGeom>
        </p:spPr>
        <p:txBody>
          <a:bodyPr vert="horz" wrap="square" lIns="0" tIns="12065" rIns="0" bIns="0" rtlCol="0">
            <a:spAutoFit/>
          </a:bodyPr>
          <a:lstStyle/>
          <a:p>
            <a:pPr marL="12700">
              <a:lnSpc>
                <a:spcPct val="100000"/>
              </a:lnSpc>
              <a:spcBef>
                <a:spcPts val="95"/>
              </a:spcBef>
              <a:tabLst>
                <a:tab pos="365760" algn="l"/>
              </a:tabLst>
            </a:pPr>
            <a:r>
              <a:rPr sz="1000" spc="-50" dirty="0">
                <a:latin typeface="함초롬바탕"/>
                <a:cs typeface="함초롬바탕"/>
              </a:rPr>
              <a:t>차</a:t>
            </a:r>
            <a:r>
              <a:rPr sz="1000" dirty="0">
                <a:latin typeface="함초롬바탕"/>
                <a:cs typeface="함초롬바탕"/>
              </a:rPr>
              <a:t>	</a:t>
            </a:r>
            <a:r>
              <a:rPr sz="1000" spc="-65" dirty="0">
                <a:latin typeface="함초롬바탕"/>
                <a:cs typeface="함초롬바탕"/>
              </a:rPr>
              <a:t>태</a:t>
            </a:r>
            <a:r>
              <a:rPr sz="1000" spc="-135" dirty="0">
                <a:latin typeface="함초롬바탕"/>
                <a:cs typeface="함초롬바탕"/>
              </a:rPr>
              <a:t> </a:t>
            </a:r>
            <a:r>
              <a:rPr sz="1000" spc="-95" dirty="0">
                <a:latin typeface="함초롬바탕"/>
                <a:cs typeface="함초롬바탕"/>
              </a:rPr>
              <a:t>분석</a:t>
            </a:r>
            <a:r>
              <a:rPr sz="1000" spc="-150" dirty="0">
                <a:latin typeface="함초롬바탕"/>
                <a:cs typeface="함초롬바탕"/>
              </a:rPr>
              <a:t> </a:t>
            </a:r>
            <a:r>
              <a:rPr sz="1000" spc="-75" dirty="0">
                <a:latin typeface="함초롬바탕"/>
                <a:cs typeface="함초롬바탕"/>
              </a:rPr>
              <a:t>도구</a:t>
            </a:r>
            <a:r>
              <a:rPr sz="1000" spc="-75" dirty="0">
                <a:latin typeface="함초롬돋움"/>
                <a:cs typeface="함초롬돋움"/>
              </a:rPr>
              <a:t>,</a:t>
            </a:r>
            <a:r>
              <a:rPr sz="1000" spc="-145" dirty="0">
                <a:latin typeface="함초롬돋움"/>
                <a:cs typeface="함초롬돋움"/>
              </a:rPr>
              <a:t> </a:t>
            </a:r>
            <a:r>
              <a:rPr sz="1000" spc="-100" dirty="0">
                <a:latin typeface="함초롬바탕"/>
                <a:cs typeface="함초롬바탕"/>
              </a:rPr>
              <a:t>실시간</a:t>
            </a:r>
            <a:r>
              <a:rPr sz="1000" spc="-125" dirty="0">
                <a:latin typeface="함초롬바탕"/>
                <a:cs typeface="함초롬바탕"/>
              </a:rPr>
              <a:t> </a:t>
            </a:r>
            <a:r>
              <a:rPr sz="1000" spc="-95" dirty="0">
                <a:latin typeface="함초롬바탕"/>
                <a:cs typeface="함초롬바탕"/>
              </a:rPr>
              <a:t>교통</a:t>
            </a:r>
            <a:r>
              <a:rPr sz="1000" spc="-150" dirty="0">
                <a:latin typeface="함초롬바탕"/>
                <a:cs typeface="함초롬바탕"/>
              </a:rPr>
              <a:t> </a:t>
            </a:r>
            <a:r>
              <a:rPr sz="1000" spc="-100" dirty="0">
                <a:latin typeface="함초롬바탕"/>
                <a:cs typeface="함초롬바탕"/>
              </a:rPr>
              <a:t>데이터</a:t>
            </a:r>
            <a:r>
              <a:rPr sz="1000" spc="-120" dirty="0">
                <a:latin typeface="함초롬바탕"/>
                <a:cs typeface="함초롬바탕"/>
              </a:rPr>
              <a:t> </a:t>
            </a:r>
            <a:r>
              <a:rPr sz="1000" spc="-95" dirty="0">
                <a:latin typeface="함초롬바탕"/>
                <a:cs typeface="함초롬바탕"/>
              </a:rPr>
              <a:t>분석</a:t>
            </a:r>
            <a:r>
              <a:rPr sz="1000" spc="-150" dirty="0">
                <a:latin typeface="함초롬바탕"/>
                <a:cs typeface="함초롬바탕"/>
              </a:rPr>
              <a:t> </a:t>
            </a:r>
            <a:r>
              <a:rPr sz="1000" spc="-50" dirty="0">
                <a:latin typeface="함초롬바탕"/>
                <a:cs typeface="함초롬바탕"/>
              </a:rPr>
              <a:t>등</a:t>
            </a:r>
            <a:endParaRPr sz="1000">
              <a:latin typeface="함초롬바탕"/>
              <a:cs typeface="함초롬바탕"/>
            </a:endParaRPr>
          </a:p>
        </p:txBody>
      </p:sp>
      <p:sp>
        <p:nvSpPr>
          <p:cNvPr id="55" name="object 55"/>
          <p:cNvSpPr txBox="1"/>
          <p:nvPr/>
        </p:nvSpPr>
        <p:spPr>
          <a:xfrm>
            <a:off x="2003824" y="6641504"/>
            <a:ext cx="1420495" cy="177800"/>
          </a:xfrm>
          <a:prstGeom prst="rect">
            <a:avLst/>
          </a:prstGeom>
        </p:spPr>
        <p:txBody>
          <a:bodyPr vert="horz" wrap="square" lIns="0" tIns="12065" rIns="0" bIns="0" rtlCol="0">
            <a:spAutoFit/>
          </a:bodyPr>
          <a:lstStyle/>
          <a:p>
            <a:pPr marL="12700">
              <a:lnSpc>
                <a:spcPct val="100000"/>
              </a:lnSpc>
              <a:spcBef>
                <a:spcPts val="95"/>
              </a:spcBef>
            </a:pPr>
            <a:r>
              <a:rPr sz="1000" spc="-80" dirty="0">
                <a:latin typeface="함초롬돋움"/>
                <a:cs typeface="함초롬돋움"/>
              </a:rPr>
              <a:t>In-</a:t>
            </a:r>
            <a:r>
              <a:rPr sz="1000" spc="-35" dirty="0">
                <a:latin typeface="함초롬돋움"/>
                <a:cs typeface="함초롬돋움"/>
              </a:rPr>
              <a:t>Vehicle</a:t>
            </a:r>
            <a:r>
              <a:rPr sz="1000" spc="-90" dirty="0">
                <a:latin typeface="함초롬돋움"/>
                <a:cs typeface="함초롬돋움"/>
              </a:rPr>
              <a:t> </a:t>
            </a:r>
            <a:r>
              <a:rPr sz="1000" spc="-25" dirty="0">
                <a:latin typeface="함초롬돋움"/>
                <a:cs typeface="함초롬돋움"/>
              </a:rPr>
              <a:t>Entertainment</a:t>
            </a:r>
            <a:endParaRPr sz="1000">
              <a:latin typeface="함초롬돋움"/>
              <a:cs typeface="함초롬돋움"/>
            </a:endParaRPr>
          </a:p>
        </p:txBody>
      </p:sp>
      <p:pic>
        <p:nvPicPr>
          <p:cNvPr id="56" name="object 56"/>
          <p:cNvPicPr/>
          <p:nvPr/>
        </p:nvPicPr>
        <p:blipFill>
          <a:blip r:embed="rId10" cstate="print"/>
          <a:stretch>
            <a:fillRect/>
          </a:stretch>
        </p:blipFill>
        <p:spPr>
          <a:xfrm>
            <a:off x="3738814" y="6675921"/>
            <a:ext cx="104774" cy="117474"/>
          </a:xfrm>
          <a:prstGeom prst="rect">
            <a:avLst/>
          </a:prstGeom>
        </p:spPr>
      </p:pic>
      <p:sp>
        <p:nvSpPr>
          <p:cNvPr id="57" name="object 57"/>
          <p:cNvSpPr txBox="1"/>
          <p:nvPr/>
        </p:nvSpPr>
        <p:spPr>
          <a:xfrm>
            <a:off x="3606857" y="6641504"/>
            <a:ext cx="3014980" cy="177800"/>
          </a:xfrm>
          <a:prstGeom prst="rect">
            <a:avLst/>
          </a:prstGeom>
        </p:spPr>
        <p:txBody>
          <a:bodyPr vert="horz" wrap="square" lIns="0" tIns="12065" rIns="0" bIns="0" rtlCol="0">
            <a:spAutoFit/>
          </a:bodyPr>
          <a:lstStyle/>
          <a:p>
            <a:pPr marL="12700">
              <a:lnSpc>
                <a:spcPct val="100000"/>
              </a:lnSpc>
              <a:spcBef>
                <a:spcPts val="95"/>
              </a:spcBef>
              <a:tabLst>
                <a:tab pos="255904" algn="l"/>
              </a:tabLst>
            </a:pPr>
            <a:r>
              <a:rPr sz="1000" spc="-50" dirty="0">
                <a:latin typeface="함초롬바탕"/>
                <a:cs typeface="함초롬바탕"/>
              </a:rPr>
              <a:t>차</a:t>
            </a:r>
            <a:r>
              <a:rPr sz="1000" dirty="0">
                <a:latin typeface="함초롬바탕"/>
                <a:cs typeface="함초롬바탕"/>
              </a:rPr>
              <a:t>	</a:t>
            </a:r>
            <a:r>
              <a:rPr sz="1000" spc="-65" dirty="0">
                <a:latin typeface="함초롬바탕"/>
                <a:cs typeface="함초롬바탕"/>
              </a:rPr>
              <a:t>내</a:t>
            </a:r>
            <a:r>
              <a:rPr sz="1000" spc="-150" dirty="0">
                <a:latin typeface="함초롬바탕"/>
                <a:cs typeface="함초롬바탕"/>
              </a:rPr>
              <a:t> </a:t>
            </a:r>
            <a:r>
              <a:rPr sz="1000" spc="-110" dirty="0">
                <a:latin typeface="함초롬바탕"/>
                <a:cs typeface="함초롬바탕"/>
              </a:rPr>
              <a:t>디스플레이</a:t>
            </a:r>
            <a:r>
              <a:rPr sz="1000" spc="-100" dirty="0">
                <a:latin typeface="함초롬바탕"/>
                <a:cs typeface="함초롬바탕"/>
              </a:rPr>
              <a:t> </a:t>
            </a:r>
            <a:r>
              <a:rPr sz="1000" spc="-75" dirty="0">
                <a:latin typeface="함초롬바탕"/>
                <a:cs typeface="함초롬바탕"/>
              </a:rPr>
              <a:t>조절</a:t>
            </a:r>
            <a:r>
              <a:rPr sz="1000" spc="-75" dirty="0">
                <a:latin typeface="함초롬돋움"/>
                <a:cs typeface="함초롬돋움"/>
              </a:rPr>
              <a:t>,</a:t>
            </a:r>
            <a:r>
              <a:rPr sz="1000" spc="-140" dirty="0">
                <a:latin typeface="함초롬돋움"/>
                <a:cs typeface="함초롬돋움"/>
              </a:rPr>
              <a:t> </a:t>
            </a:r>
            <a:r>
              <a:rPr sz="1000" spc="-100" dirty="0">
                <a:latin typeface="함초롬바탕"/>
                <a:cs typeface="함초롬바탕"/>
              </a:rPr>
              <a:t>몰입형</a:t>
            </a:r>
            <a:r>
              <a:rPr sz="1000" spc="-120" dirty="0">
                <a:latin typeface="함초롬바탕"/>
                <a:cs typeface="함초롬바탕"/>
              </a:rPr>
              <a:t> </a:t>
            </a:r>
            <a:r>
              <a:rPr sz="1000" spc="-110" dirty="0">
                <a:latin typeface="함초롬바탕"/>
                <a:cs typeface="함초롬바탕"/>
              </a:rPr>
              <a:t>엔터테인먼트</a:t>
            </a:r>
            <a:r>
              <a:rPr sz="1000" spc="-90" dirty="0">
                <a:latin typeface="함초롬바탕"/>
                <a:cs typeface="함초롬바탕"/>
              </a:rPr>
              <a:t> </a:t>
            </a:r>
            <a:r>
              <a:rPr sz="1000" spc="-100" dirty="0">
                <a:latin typeface="함초롬바탕"/>
                <a:cs typeface="함초롬바탕"/>
              </a:rPr>
              <a:t>콘텐츠</a:t>
            </a:r>
            <a:r>
              <a:rPr sz="1000" spc="-130" dirty="0">
                <a:latin typeface="함초롬바탕"/>
                <a:cs typeface="함초롬바탕"/>
              </a:rPr>
              <a:t> </a:t>
            </a:r>
            <a:r>
              <a:rPr sz="1000" spc="-95" dirty="0">
                <a:latin typeface="함초롬바탕"/>
                <a:cs typeface="함초롬바탕"/>
              </a:rPr>
              <a:t>제공</a:t>
            </a:r>
            <a:r>
              <a:rPr sz="1000" spc="-145" dirty="0">
                <a:latin typeface="함초롬바탕"/>
                <a:cs typeface="함초롬바탕"/>
              </a:rPr>
              <a:t> </a:t>
            </a:r>
            <a:r>
              <a:rPr sz="1000" spc="-50" dirty="0">
                <a:latin typeface="함초롬바탕"/>
                <a:cs typeface="함초롬바탕"/>
              </a:rPr>
              <a:t>등</a:t>
            </a:r>
            <a:endParaRPr sz="1000">
              <a:latin typeface="함초롬바탕"/>
              <a:cs typeface="함초롬바탕"/>
            </a:endParaRPr>
          </a:p>
        </p:txBody>
      </p:sp>
      <p:sp>
        <p:nvSpPr>
          <p:cNvPr id="58" name="object 58"/>
          <p:cNvSpPr txBox="1"/>
          <p:nvPr/>
        </p:nvSpPr>
        <p:spPr>
          <a:xfrm>
            <a:off x="1001881" y="7709856"/>
            <a:ext cx="569595" cy="177800"/>
          </a:xfrm>
          <a:prstGeom prst="rect">
            <a:avLst/>
          </a:prstGeom>
        </p:spPr>
        <p:txBody>
          <a:bodyPr vert="horz" wrap="square" lIns="0" tIns="12065" rIns="0" bIns="0" rtlCol="0">
            <a:spAutoFit/>
          </a:bodyPr>
          <a:lstStyle/>
          <a:p>
            <a:pPr marL="12700">
              <a:lnSpc>
                <a:spcPct val="100000"/>
              </a:lnSpc>
              <a:spcBef>
                <a:spcPts val="95"/>
              </a:spcBef>
            </a:pPr>
            <a:r>
              <a:rPr sz="1000" b="1" spc="-10" dirty="0">
                <a:latin typeface="함초롬바탕"/>
                <a:cs typeface="함초롬바탕"/>
              </a:rPr>
              <a:t>Contents</a:t>
            </a:r>
            <a:endParaRPr sz="1000">
              <a:latin typeface="함초롬바탕"/>
              <a:cs typeface="함초롬바탕"/>
            </a:endParaRPr>
          </a:p>
        </p:txBody>
      </p:sp>
      <p:pic>
        <p:nvPicPr>
          <p:cNvPr id="59" name="object 59"/>
          <p:cNvPicPr/>
          <p:nvPr/>
        </p:nvPicPr>
        <p:blipFill>
          <a:blip r:embed="rId11" cstate="print"/>
          <a:stretch>
            <a:fillRect/>
          </a:stretch>
        </p:blipFill>
        <p:spPr>
          <a:xfrm>
            <a:off x="3732717" y="7569334"/>
            <a:ext cx="111124" cy="117474"/>
          </a:xfrm>
          <a:prstGeom prst="rect">
            <a:avLst/>
          </a:prstGeom>
        </p:spPr>
      </p:pic>
      <p:sp>
        <p:nvSpPr>
          <p:cNvPr id="60" name="object 60"/>
          <p:cNvSpPr txBox="1"/>
          <p:nvPr/>
        </p:nvSpPr>
        <p:spPr>
          <a:xfrm>
            <a:off x="719137" y="6941417"/>
            <a:ext cx="6337300" cy="1125220"/>
          </a:xfrm>
          <a:prstGeom prst="rect">
            <a:avLst/>
          </a:prstGeom>
        </p:spPr>
        <p:txBody>
          <a:bodyPr vert="horz" wrap="square" lIns="0" tIns="12065" rIns="0" bIns="0" rtlCol="0">
            <a:spAutoFit/>
          </a:bodyPr>
          <a:lstStyle/>
          <a:p>
            <a:pPr marL="820419" algn="ctr">
              <a:lnSpc>
                <a:spcPct val="100000"/>
              </a:lnSpc>
              <a:spcBef>
                <a:spcPts val="95"/>
              </a:spcBef>
              <a:tabLst>
                <a:tab pos="2066925" algn="l"/>
              </a:tabLst>
            </a:pPr>
            <a:r>
              <a:rPr sz="1000" spc="-40" dirty="0">
                <a:latin typeface="함초롬돋움"/>
                <a:cs typeface="함초롬돋움"/>
              </a:rPr>
              <a:t>Smart</a:t>
            </a:r>
            <a:r>
              <a:rPr sz="1000" spc="-105" dirty="0">
                <a:latin typeface="함초롬돋움"/>
                <a:cs typeface="함초롬돋움"/>
              </a:rPr>
              <a:t> </a:t>
            </a:r>
            <a:r>
              <a:rPr sz="1000" spc="-10" dirty="0">
                <a:latin typeface="함초롬돋움"/>
                <a:cs typeface="함초롬돋움"/>
              </a:rPr>
              <a:t>Cities</a:t>
            </a:r>
            <a:r>
              <a:rPr sz="1000" dirty="0">
                <a:latin typeface="함초롬돋움"/>
                <a:cs typeface="함초롬돋움"/>
              </a:rPr>
              <a:t>	</a:t>
            </a:r>
            <a:r>
              <a:rPr sz="1000" spc="-95" dirty="0">
                <a:latin typeface="함초롬바탕"/>
                <a:cs typeface="함초롬바탕"/>
              </a:rPr>
              <a:t>첨단</a:t>
            </a:r>
            <a:r>
              <a:rPr sz="1000" spc="-150" dirty="0">
                <a:latin typeface="함초롬바탕"/>
                <a:cs typeface="함초롬바탕"/>
              </a:rPr>
              <a:t> </a:t>
            </a:r>
            <a:r>
              <a:rPr sz="1000" spc="-110" dirty="0">
                <a:latin typeface="함초롬바탕"/>
                <a:cs typeface="함초롬바탕"/>
              </a:rPr>
              <a:t>모빌리티는</a:t>
            </a:r>
            <a:r>
              <a:rPr sz="1000" spc="-90" dirty="0">
                <a:latin typeface="함초롬바탕"/>
                <a:cs typeface="함초롬바탕"/>
              </a:rPr>
              <a:t> </a:t>
            </a:r>
            <a:r>
              <a:rPr sz="1000" spc="-100" dirty="0">
                <a:latin typeface="함초롬바탕"/>
                <a:cs typeface="함초롬바탕"/>
              </a:rPr>
              <a:t>스마트</a:t>
            </a:r>
            <a:r>
              <a:rPr sz="1000" spc="-130" dirty="0">
                <a:latin typeface="함초롬바탕"/>
                <a:cs typeface="함초롬바탕"/>
              </a:rPr>
              <a:t> </a:t>
            </a:r>
            <a:r>
              <a:rPr sz="1000" spc="-95" dirty="0">
                <a:latin typeface="함초롬바탕"/>
                <a:cs typeface="함초롬바탕"/>
              </a:rPr>
              <a:t>도시</a:t>
            </a:r>
            <a:r>
              <a:rPr sz="1000" spc="-145" dirty="0">
                <a:latin typeface="함초롬바탕"/>
                <a:cs typeface="함초롬바탕"/>
              </a:rPr>
              <a:t> </a:t>
            </a:r>
            <a:r>
              <a:rPr sz="1000" spc="-100" dirty="0">
                <a:latin typeface="함초롬바탕"/>
                <a:cs typeface="함초롬바탕"/>
              </a:rPr>
              <a:t>건설의</a:t>
            </a:r>
            <a:r>
              <a:rPr sz="1000" spc="-120" dirty="0">
                <a:latin typeface="함초롬바탕"/>
                <a:cs typeface="함초롬바탕"/>
              </a:rPr>
              <a:t> </a:t>
            </a:r>
            <a:r>
              <a:rPr sz="1000" spc="-95" dirty="0">
                <a:latin typeface="함초롬바탕"/>
                <a:cs typeface="함초롬바탕"/>
              </a:rPr>
              <a:t>핵심</a:t>
            </a:r>
            <a:r>
              <a:rPr sz="1000" spc="-145" dirty="0">
                <a:latin typeface="함초롬바탕"/>
                <a:cs typeface="함초롬바탕"/>
              </a:rPr>
              <a:t> </a:t>
            </a:r>
            <a:r>
              <a:rPr sz="1000" spc="-100" dirty="0">
                <a:latin typeface="함초롬바탕"/>
                <a:cs typeface="함초롬바탕"/>
              </a:rPr>
              <a:t>요소로</a:t>
            </a:r>
            <a:r>
              <a:rPr sz="1000" spc="-130" dirty="0">
                <a:latin typeface="함초롬바탕"/>
                <a:cs typeface="함초롬바탕"/>
              </a:rPr>
              <a:t> </a:t>
            </a:r>
            <a:r>
              <a:rPr sz="1000" spc="-25" dirty="0">
                <a:latin typeface="함초롬바탕"/>
                <a:cs typeface="함초롬바탕"/>
              </a:rPr>
              <a:t>작용</a:t>
            </a:r>
            <a:endParaRPr sz="1000" dirty="0">
              <a:latin typeface="함초롬바탕"/>
              <a:cs typeface="함초롬바탕"/>
            </a:endParaRPr>
          </a:p>
          <a:p>
            <a:pPr marL="791210" algn="ctr">
              <a:lnSpc>
                <a:spcPct val="100000"/>
              </a:lnSpc>
              <a:spcBef>
                <a:spcPts val="975"/>
              </a:spcBef>
              <a:tabLst>
                <a:tab pos="2700655" algn="l"/>
              </a:tabLst>
            </a:pPr>
            <a:r>
              <a:rPr sz="1000" b="1" spc="-10" dirty="0">
                <a:latin typeface="함초롬바탕"/>
                <a:cs typeface="함초롬바탕"/>
              </a:rPr>
              <a:t>Digital</a:t>
            </a:r>
            <a:r>
              <a:rPr sz="1000" b="1" spc="-100" dirty="0">
                <a:latin typeface="함초롬바탕"/>
                <a:cs typeface="함초롬바탕"/>
              </a:rPr>
              <a:t> </a:t>
            </a:r>
            <a:r>
              <a:rPr sz="1000" b="1" spc="-10" dirty="0">
                <a:latin typeface="함초롬바탕"/>
                <a:cs typeface="함초롬바탕"/>
              </a:rPr>
              <a:t>Health</a:t>
            </a:r>
            <a:r>
              <a:rPr sz="1000" b="1" dirty="0">
                <a:latin typeface="함초롬바탕"/>
                <a:cs typeface="함초롬바탕"/>
              </a:rPr>
              <a:t>	</a:t>
            </a:r>
            <a:r>
              <a:rPr sz="1000" spc="-95" dirty="0">
                <a:latin typeface="함초롬바탕"/>
                <a:cs typeface="함초롬바탕"/>
              </a:rPr>
              <a:t>의료</a:t>
            </a:r>
            <a:r>
              <a:rPr sz="1000" spc="-150" dirty="0">
                <a:latin typeface="함초롬바탕"/>
                <a:cs typeface="함초롬바탕"/>
              </a:rPr>
              <a:t> </a:t>
            </a:r>
            <a:r>
              <a:rPr sz="1000" spc="-105" dirty="0">
                <a:latin typeface="함초롬바탕"/>
                <a:cs typeface="함초롬바탕"/>
              </a:rPr>
              <a:t>서비스의 </a:t>
            </a:r>
            <a:r>
              <a:rPr sz="1000" spc="-100" dirty="0">
                <a:latin typeface="함초롬바탕"/>
                <a:cs typeface="함초롬바탕"/>
              </a:rPr>
              <a:t>수준이</a:t>
            </a:r>
            <a:r>
              <a:rPr sz="1000" spc="-130" dirty="0">
                <a:latin typeface="함초롬바탕"/>
                <a:cs typeface="함초롬바탕"/>
              </a:rPr>
              <a:t> </a:t>
            </a:r>
            <a:r>
              <a:rPr sz="1000" spc="-105" dirty="0">
                <a:latin typeface="함초롬바탕"/>
                <a:cs typeface="함초롬바탕"/>
              </a:rPr>
              <a:t>올라가고</a:t>
            </a:r>
            <a:r>
              <a:rPr sz="1000" spc="-120" dirty="0">
                <a:latin typeface="함초롬바탕"/>
                <a:cs typeface="함초롬바탕"/>
              </a:rPr>
              <a:t> </a:t>
            </a:r>
            <a:r>
              <a:rPr sz="1000" spc="-95" dirty="0">
                <a:latin typeface="함초롬바탕"/>
                <a:cs typeface="함초롬바탕"/>
              </a:rPr>
              <a:t>예측</a:t>
            </a:r>
            <a:r>
              <a:rPr sz="1000" spc="-130" dirty="0">
                <a:latin typeface="함초롬바탕"/>
                <a:cs typeface="함초롬바탕"/>
              </a:rPr>
              <a:t> </a:t>
            </a:r>
            <a:r>
              <a:rPr sz="1000" spc="-25" dirty="0">
                <a:latin typeface="맑은 고딕"/>
                <a:cs typeface="맑은 고딕"/>
              </a:rPr>
              <a:t>∙</a:t>
            </a:r>
            <a:r>
              <a:rPr sz="1000" spc="-25" dirty="0">
                <a:latin typeface="함초롬바탕"/>
                <a:cs typeface="함초롬바탕"/>
              </a:rPr>
              <a:t>예방</a:t>
            </a:r>
            <a:r>
              <a:rPr sz="1000" spc="-130" dirty="0">
                <a:latin typeface="함초롬바탕"/>
                <a:cs typeface="함초롬바탕"/>
              </a:rPr>
              <a:t> </a:t>
            </a:r>
            <a:r>
              <a:rPr sz="1000" spc="-105" dirty="0">
                <a:latin typeface="함초롬바탕"/>
                <a:cs typeface="함초롬바탕"/>
              </a:rPr>
              <a:t>중심으로</a:t>
            </a:r>
            <a:r>
              <a:rPr sz="1000" spc="-120" dirty="0">
                <a:latin typeface="함초롬바탕"/>
                <a:cs typeface="함초롬바탕"/>
              </a:rPr>
              <a:t> </a:t>
            </a:r>
            <a:r>
              <a:rPr sz="1000" spc="-105" dirty="0">
                <a:latin typeface="함초롬바탕"/>
                <a:cs typeface="함초롬바탕"/>
              </a:rPr>
              <a:t>패러다임</a:t>
            </a:r>
            <a:r>
              <a:rPr sz="1000" spc="-120" dirty="0">
                <a:latin typeface="함초롬바탕"/>
                <a:cs typeface="함초롬바탕"/>
              </a:rPr>
              <a:t> </a:t>
            </a:r>
            <a:r>
              <a:rPr sz="1000" spc="-25" dirty="0">
                <a:latin typeface="함초롬바탕"/>
                <a:cs typeface="함초롬바탕"/>
              </a:rPr>
              <a:t>전환</a:t>
            </a:r>
            <a:endParaRPr sz="1000" dirty="0">
              <a:latin typeface="함초롬바탕"/>
              <a:cs typeface="함초롬바탕"/>
            </a:endParaRPr>
          </a:p>
          <a:p>
            <a:pPr>
              <a:lnSpc>
                <a:spcPct val="100000"/>
              </a:lnSpc>
              <a:spcBef>
                <a:spcPts val="65"/>
              </a:spcBef>
            </a:pPr>
            <a:endParaRPr sz="700" dirty="0">
              <a:latin typeface="함초롬바탕"/>
              <a:cs typeface="함초롬바탕"/>
            </a:endParaRPr>
          </a:p>
          <a:p>
            <a:pPr marL="295275" algn="ctr">
              <a:lnSpc>
                <a:spcPct val="100000"/>
              </a:lnSpc>
              <a:tabLst>
                <a:tab pos="1934845" algn="l"/>
                <a:tab pos="2178685" algn="l"/>
              </a:tabLst>
            </a:pPr>
            <a:r>
              <a:rPr sz="1000" spc="-20" dirty="0">
                <a:latin typeface="함초롬돋움"/>
                <a:cs typeface="함초롬돋움"/>
              </a:rPr>
              <a:t>Content</a:t>
            </a:r>
            <a:r>
              <a:rPr sz="1000" spc="-150" dirty="0">
                <a:latin typeface="함초롬돋움"/>
                <a:cs typeface="함초롬돋움"/>
              </a:rPr>
              <a:t> </a:t>
            </a:r>
            <a:r>
              <a:rPr sz="1000" spc="-100" dirty="0">
                <a:latin typeface="함초롬돋움"/>
                <a:cs typeface="함초롬돋움"/>
              </a:rPr>
              <a:t>&amp; </a:t>
            </a:r>
            <a:r>
              <a:rPr sz="1000" spc="-10" dirty="0">
                <a:latin typeface="함초롬돋움"/>
                <a:cs typeface="함초롬돋움"/>
              </a:rPr>
              <a:t>Entertainment</a:t>
            </a:r>
            <a:r>
              <a:rPr sz="1000" dirty="0">
                <a:latin typeface="함초롬돋움"/>
                <a:cs typeface="함초롬돋움"/>
              </a:rPr>
              <a:t>	</a:t>
            </a:r>
            <a:r>
              <a:rPr sz="1000" spc="-50" dirty="0">
                <a:latin typeface="함초롬바탕"/>
                <a:cs typeface="함초롬바탕"/>
              </a:rPr>
              <a:t>영</a:t>
            </a:r>
            <a:r>
              <a:rPr sz="1000" dirty="0">
                <a:latin typeface="함초롬바탕"/>
                <a:cs typeface="함초롬바탕"/>
              </a:rPr>
              <a:t>	</a:t>
            </a:r>
            <a:r>
              <a:rPr sz="1000" spc="-95" dirty="0">
                <a:latin typeface="함초롬바탕"/>
                <a:cs typeface="함초롬바탕"/>
              </a:rPr>
              <a:t>제작</a:t>
            </a:r>
            <a:r>
              <a:rPr sz="1000" spc="-130" dirty="0">
                <a:latin typeface="함초롬바탕"/>
                <a:cs typeface="함초롬바탕"/>
              </a:rPr>
              <a:t> </a:t>
            </a:r>
            <a:r>
              <a:rPr sz="1000" spc="-110" dirty="0">
                <a:latin typeface="함초롬바탕"/>
                <a:cs typeface="함초롬바탕"/>
              </a:rPr>
              <a:t>프로세스의</a:t>
            </a:r>
            <a:r>
              <a:rPr sz="1000" spc="-100" dirty="0">
                <a:latin typeface="함초롬바탕"/>
                <a:cs typeface="함초롬바탕"/>
              </a:rPr>
              <a:t> </a:t>
            </a:r>
            <a:r>
              <a:rPr sz="1000" spc="-105" dirty="0">
                <a:latin typeface="함초롬바탕"/>
                <a:cs typeface="함초롬바탕"/>
              </a:rPr>
              <a:t>효율화와</a:t>
            </a:r>
            <a:r>
              <a:rPr sz="1000" spc="-114" dirty="0">
                <a:latin typeface="함초롬바탕"/>
                <a:cs typeface="함초롬바탕"/>
              </a:rPr>
              <a:t> </a:t>
            </a:r>
            <a:r>
              <a:rPr sz="1000" spc="-105" dirty="0">
                <a:latin typeface="함초롬바탕"/>
                <a:cs typeface="함초롬바탕"/>
              </a:rPr>
              <a:t>콘텐츠의</a:t>
            </a:r>
            <a:r>
              <a:rPr sz="1000" spc="-95" dirty="0">
                <a:latin typeface="함초롬바탕"/>
                <a:cs typeface="함초롬바탕"/>
              </a:rPr>
              <a:t> 질적</a:t>
            </a:r>
            <a:r>
              <a:rPr sz="1000" spc="-145" dirty="0">
                <a:latin typeface="함초롬바탕"/>
                <a:cs typeface="함초롬바탕"/>
              </a:rPr>
              <a:t> </a:t>
            </a:r>
            <a:r>
              <a:rPr sz="1000" spc="-25" dirty="0">
                <a:latin typeface="함초롬바탕"/>
                <a:cs typeface="함초롬바탕"/>
              </a:rPr>
              <a:t>개선</a:t>
            </a:r>
            <a:endParaRPr sz="1000" dirty="0">
              <a:latin typeface="함초롬바탕"/>
              <a:cs typeface="함초롬바탕"/>
            </a:endParaRPr>
          </a:p>
          <a:p>
            <a:pPr>
              <a:lnSpc>
                <a:spcPct val="100000"/>
              </a:lnSpc>
              <a:spcBef>
                <a:spcPts val="5"/>
              </a:spcBef>
            </a:pPr>
            <a:endParaRPr sz="900" dirty="0">
              <a:latin typeface="함초롬바탕"/>
              <a:cs typeface="함초롬바탕"/>
            </a:endParaRPr>
          </a:p>
          <a:p>
            <a:pPr marR="223520" algn="ctr">
              <a:lnSpc>
                <a:spcPct val="100000"/>
              </a:lnSpc>
              <a:spcBef>
                <a:spcPts val="5"/>
              </a:spcBef>
              <a:tabLst>
                <a:tab pos="1452880" algn="l"/>
              </a:tabLst>
            </a:pPr>
            <a:r>
              <a:rPr sz="1000" dirty="0">
                <a:latin typeface="함초롬돋움"/>
                <a:cs typeface="함초롬돋움"/>
              </a:rPr>
              <a:t>Gaming</a:t>
            </a:r>
            <a:r>
              <a:rPr sz="1000" spc="-40" dirty="0">
                <a:latin typeface="함초롬돋움"/>
                <a:cs typeface="함초롬돋움"/>
              </a:rPr>
              <a:t> </a:t>
            </a:r>
            <a:r>
              <a:rPr sz="1000" spc="-100" dirty="0">
                <a:latin typeface="함초롬돋움"/>
                <a:cs typeface="함초롬돋움"/>
              </a:rPr>
              <a:t>&amp;</a:t>
            </a:r>
            <a:r>
              <a:rPr sz="1000" spc="-140" dirty="0">
                <a:latin typeface="함초롬돋움"/>
                <a:cs typeface="함초롬돋움"/>
              </a:rPr>
              <a:t> </a:t>
            </a:r>
            <a:r>
              <a:rPr sz="1000" spc="-10" dirty="0">
                <a:latin typeface="함초롬돋움"/>
                <a:cs typeface="함초롬돋움"/>
              </a:rPr>
              <a:t>eSports</a:t>
            </a:r>
            <a:r>
              <a:rPr sz="1000" dirty="0">
                <a:latin typeface="함초롬돋움"/>
                <a:cs typeface="함초롬돋움"/>
              </a:rPr>
              <a:t>	</a:t>
            </a:r>
            <a:r>
              <a:rPr sz="1000" spc="-95" dirty="0">
                <a:latin typeface="함초롬바탕"/>
                <a:cs typeface="함초롬바탕"/>
              </a:rPr>
              <a:t>게임</a:t>
            </a:r>
            <a:r>
              <a:rPr sz="1000" spc="-145" dirty="0">
                <a:latin typeface="함초롬바탕"/>
                <a:cs typeface="함초롬바탕"/>
              </a:rPr>
              <a:t> </a:t>
            </a:r>
            <a:r>
              <a:rPr sz="1000" spc="-85" dirty="0">
                <a:latin typeface="함초롬바탕"/>
                <a:cs typeface="함초롬바탕"/>
              </a:rPr>
              <a:t>개발</a:t>
            </a:r>
            <a:r>
              <a:rPr sz="1000" spc="-85" dirty="0">
                <a:latin typeface="함초롬돋움"/>
                <a:cs typeface="함초롬돋움"/>
              </a:rPr>
              <a:t>/</a:t>
            </a:r>
            <a:r>
              <a:rPr sz="1000" spc="-85" dirty="0">
                <a:latin typeface="함초롬바탕"/>
                <a:cs typeface="함초롬바탕"/>
              </a:rPr>
              <a:t>운영</a:t>
            </a:r>
            <a:r>
              <a:rPr sz="1000" spc="-85" dirty="0">
                <a:latin typeface="함초롬돋움"/>
                <a:cs typeface="함초롬돋움"/>
              </a:rPr>
              <a:t>/</a:t>
            </a:r>
            <a:r>
              <a:rPr sz="1000" spc="-114" dirty="0">
                <a:latin typeface="함초롬돋움"/>
                <a:cs typeface="함초롬돋움"/>
              </a:rPr>
              <a:t> </a:t>
            </a:r>
            <a:r>
              <a:rPr sz="1000" spc="-100" dirty="0">
                <a:latin typeface="함초롬바탕"/>
                <a:cs typeface="함초롬바탕"/>
              </a:rPr>
              <a:t>플레이</a:t>
            </a:r>
            <a:r>
              <a:rPr sz="1000" spc="-130" dirty="0">
                <a:latin typeface="함초롬바탕"/>
                <a:cs typeface="함초롬바탕"/>
              </a:rPr>
              <a:t> </a:t>
            </a:r>
            <a:r>
              <a:rPr sz="1000" spc="-95" dirty="0">
                <a:latin typeface="함초롬바탕"/>
                <a:cs typeface="함초롬바탕"/>
              </a:rPr>
              <a:t>경험</a:t>
            </a:r>
            <a:r>
              <a:rPr sz="1000" spc="-125" dirty="0">
                <a:latin typeface="함초롬바탕"/>
                <a:cs typeface="함초롬바탕"/>
              </a:rPr>
              <a:t> </a:t>
            </a:r>
            <a:r>
              <a:rPr sz="1000" spc="-95" dirty="0">
                <a:latin typeface="함초롬바탕"/>
                <a:cs typeface="함초롬바탕"/>
              </a:rPr>
              <a:t>개선</a:t>
            </a:r>
            <a:r>
              <a:rPr sz="1000" spc="-145" dirty="0">
                <a:latin typeface="함초롬바탕"/>
                <a:cs typeface="함초롬바탕"/>
              </a:rPr>
              <a:t> </a:t>
            </a:r>
            <a:r>
              <a:rPr sz="1000" spc="-50" dirty="0">
                <a:latin typeface="함초롬바탕"/>
                <a:cs typeface="함초롬바탕"/>
              </a:rPr>
              <a:t>등</a:t>
            </a:r>
            <a:endParaRPr sz="1000" dirty="0">
              <a:latin typeface="함초롬바탕"/>
              <a:cs typeface="함초롬바탕"/>
            </a:endParaRPr>
          </a:p>
        </p:txBody>
      </p:sp>
      <p:sp>
        <p:nvSpPr>
          <p:cNvPr id="61" name="object 61"/>
          <p:cNvSpPr txBox="1"/>
          <p:nvPr/>
        </p:nvSpPr>
        <p:spPr>
          <a:xfrm>
            <a:off x="1660651" y="9393085"/>
            <a:ext cx="850900" cy="177800"/>
          </a:xfrm>
          <a:prstGeom prst="rect">
            <a:avLst/>
          </a:prstGeom>
        </p:spPr>
        <p:txBody>
          <a:bodyPr vert="horz" wrap="square" lIns="0" tIns="12065" rIns="0" bIns="0" rtlCol="0">
            <a:spAutoFit/>
          </a:bodyPr>
          <a:lstStyle/>
          <a:p>
            <a:pPr marL="12700">
              <a:lnSpc>
                <a:spcPct val="100000"/>
              </a:lnSpc>
              <a:spcBef>
                <a:spcPts val="95"/>
              </a:spcBef>
            </a:pPr>
            <a:r>
              <a:rPr sz="1000" b="1" spc="-10" dirty="0">
                <a:latin typeface="함초롬바탕"/>
                <a:cs typeface="함초롬바탕"/>
              </a:rPr>
              <a:t>Sustainability</a:t>
            </a:r>
            <a:endParaRPr sz="1000">
              <a:latin typeface="함초롬바탕"/>
              <a:cs typeface="함초롬바탕"/>
            </a:endParaRPr>
          </a:p>
        </p:txBody>
      </p:sp>
      <p:pic>
        <p:nvPicPr>
          <p:cNvPr id="62" name="object 62"/>
          <p:cNvPicPr/>
          <p:nvPr/>
        </p:nvPicPr>
        <p:blipFill>
          <a:blip r:embed="rId12" cstate="print"/>
          <a:stretch>
            <a:fillRect/>
          </a:stretch>
        </p:blipFill>
        <p:spPr>
          <a:xfrm>
            <a:off x="6191342" y="9351354"/>
            <a:ext cx="101599" cy="117474"/>
          </a:xfrm>
          <a:prstGeom prst="rect">
            <a:avLst/>
          </a:prstGeom>
        </p:spPr>
      </p:pic>
      <p:sp>
        <p:nvSpPr>
          <p:cNvPr id="63" name="object 63"/>
          <p:cNvSpPr txBox="1"/>
          <p:nvPr/>
        </p:nvSpPr>
        <p:spPr>
          <a:xfrm>
            <a:off x="3607490" y="9316937"/>
            <a:ext cx="3287395" cy="330200"/>
          </a:xfrm>
          <a:prstGeom prst="rect">
            <a:avLst/>
          </a:prstGeom>
        </p:spPr>
        <p:txBody>
          <a:bodyPr vert="horz" wrap="square" lIns="0" tIns="12065" rIns="0" bIns="0" rtlCol="0">
            <a:spAutoFit/>
          </a:bodyPr>
          <a:lstStyle/>
          <a:p>
            <a:pPr marL="12700" marR="5080">
              <a:lnSpc>
                <a:spcPct val="100000"/>
              </a:lnSpc>
              <a:spcBef>
                <a:spcPts val="95"/>
              </a:spcBef>
            </a:pPr>
            <a:r>
              <a:rPr sz="1000" spc="-100" dirty="0">
                <a:latin typeface="함초롬바탕"/>
                <a:cs typeface="함초롬바탕"/>
              </a:rPr>
              <a:t>스마트</a:t>
            </a:r>
            <a:r>
              <a:rPr sz="1000" spc="-145" dirty="0">
                <a:latin typeface="함초롬바탕"/>
                <a:cs typeface="함초롬바탕"/>
              </a:rPr>
              <a:t> </a:t>
            </a:r>
            <a:r>
              <a:rPr sz="1000" spc="-100" dirty="0">
                <a:latin typeface="함초롬바탕"/>
                <a:cs typeface="함초롬바탕"/>
              </a:rPr>
              <a:t>에너지</a:t>
            </a:r>
            <a:r>
              <a:rPr sz="1000" spc="-130" dirty="0">
                <a:latin typeface="함초롬바탕"/>
                <a:cs typeface="함초롬바탕"/>
              </a:rPr>
              <a:t> </a:t>
            </a:r>
            <a:r>
              <a:rPr sz="1000" spc="-100" dirty="0">
                <a:latin typeface="함초롬바탕"/>
                <a:cs typeface="함초롬바탕"/>
              </a:rPr>
              <a:t>시스템</a:t>
            </a:r>
            <a:r>
              <a:rPr sz="1000" spc="-145" dirty="0">
                <a:latin typeface="함초롬바탕"/>
                <a:cs typeface="함초롬바탕"/>
              </a:rPr>
              <a:t> </a:t>
            </a:r>
            <a:r>
              <a:rPr sz="1000" spc="-75" dirty="0">
                <a:latin typeface="함초롬바탕"/>
                <a:cs typeface="함초롬바탕"/>
              </a:rPr>
              <a:t>구현</a:t>
            </a:r>
            <a:r>
              <a:rPr sz="1000" spc="-75" dirty="0">
                <a:latin typeface="함초롬돋움"/>
                <a:cs typeface="함초롬돋움"/>
              </a:rPr>
              <a:t>,</a:t>
            </a:r>
            <a:r>
              <a:rPr sz="1000" spc="-150" dirty="0">
                <a:latin typeface="함초롬돋움"/>
                <a:cs typeface="함초롬돋움"/>
              </a:rPr>
              <a:t> </a:t>
            </a:r>
            <a:r>
              <a:rPr sz="1000" spc="-95" dirty="0">
                <a:latin typeface="함초롬바탕"/>
                <a:cs typeface="함초롬바탕"/>
              </a:rPr>
              <a:t>산업</a:t>
            </a:r>
            <a:r>
              <a:rPr sz="1000" spc="-145" dirty="0">
                <a:latin typeface="함초롬바탕"/>
                <a:cs typeface="함초롬바탕"/>
              </a:rPr>
              <a:t> </a:t>
            </a:r>
            <a:r>
              <a:rPr sz="1000" spc="-95" dirty="0">
                <a:latin typeface="함초롬바탕"/>
                <a:cs typeface="함초롬바탕"/>
              </a:rPr>
              <a:t>자원</a:t>
            </a:r>
            <a:r>
              <a:rPr sz="1000" spc="-155" dirty="0">
                <a:latin typeface="함초롬바탕"/>
                <a:cs typeface="함초롬바탕"/>
              </a:rPr>
              <a:t> </a:t>
            </a:r>
            <a:r>
              <a:rPr sz="1000" spc="-95" dirty="0">
                <a:latin typeface="함초롬바탕"/>
                <a:cs typeface="함초롬바탕"/>
              </a:rPr>
              <a:t>사용</a:t>
            </a:r>
            <a:r>
              <a:rPr sz="1000" spc="-160" dirty="0">
                <a:latin typeface="함초롬바탕"/>
                <a:cs typeface="함초롬바탕"/>
              </a:rPr>
              <a:t> </a:t>
            </a:r>
            <a:r>
              <a:rPr sz="1000" spc="-90" dirty="0">
                <a:latin typeface="함초롬바탕"/>
                <a:cs typeface="함초롬바탕"/>
              </a:rPr>
              <a:t>최적화</a:t>
            </a:r>
            <a:r>
              <a:rPr sz="1000" spc="-90" dirty="0">
                <a:latin typeface="함초롬돋움"/>
                <a:cs typeface="함초롬돋움"/>
              </a:rPr>
              <a:t>,</a:t>
            </a:r>
            <a:r>
              <a:rPr sz="1000" spc="-125" dirty="0">
                <a:latin typeface="함초롬돋움"/>
                <a:cs typeface="함초롬돋움"/>
              </a:rPr>
              <a:t> </a:t>
            </a:r>
            <a:r>
              <a:rPr sz="1000" dirty="0">
                <a:latin typeface="함초롬바탕"/>
                <a:cs typeface="함초롬바탕"/>
              </a:rPr>
              <a:t>재</a:t>
            </a:r>
            <a:r>
              <a:rPr sz="1000" spc="125" dirty="0">
                <a:latin typeface="함초롬바탕"/>
                <a:cs typeface="함초롬바탕"/>
              </a:rPr>
              <a:t>  </a:t>
            </a:r>
            <a:r>
              <a:rPr sz="1000" spc="-100" dirty="0">
                <a:latin typeface="함초롬바탕"/>
                <a:cs typeface="함초롬바탕"/>
              </a:rPr>
              <a:t>에너지</a:t>
            </a:r>
            <a:r>
              <a:rPr sz="1000" spc="-114" dirty="0">
                <a:latin typeface="함초롬바탕"/>
                <a:cs typeface="함초롬바탕"/>
              </a:rPr>
              <a:t> </a:t>
            </a:r>
            <a:r>
              <a:rPr sz="1000" spc="-25" dirty="0">
                <a:latin typeface="함초롬바탕"/>
                <a:cs typeface="함초롬바탕"/>
              </a:rPr>
              <a:t>전환 </a:t>
            </a:r>
            <a:r>
              <a:rPr sz="1000" spc="-105" dirty="0">
                <a:latin typeface="함초롬바탕"/>
                <a:cs typeface="함초롬바탕"/>
              </a:rPr>
              <a:t>가속화를</a:t>
            </a:r>
            <a:r>
              <a:rPr sz="1000" spc="-114" dirty="0">
                <a:latin typeface="함초롬바탕"/>
                <a:cs typeface="함초롬바탕"/>
              </a:rPr>
              <a:t> </a:t>
            </a:r>
            <a:r>
              <a:rPr sz="1000" spc="-95" dirty="0">
                <a:latin typeface="함초롬바탕"/>
                <a:cs typeface="함초롬바탕"/>
              </a:rPr>
              <a:t>통해</a:t>
            </a:r>
            <a:r>
              <a:rPr sz="1000" spc="-125" dirty="0">
                <a:latin typeface="함초롬바탕"/>
                <a:cs typeface="함초롬바탕"/>
              </a:rPr>
              <a:t> </a:t>
            </a:r>
            <a:r>
              <a:rPr sz="1000" spc="-110" dirty="0">
                <a:latin typeface="함초롬바탕"/>
                <a:cs typeface="함초롬바탕"/>
              </a:rPr>
              <a:t>탄소중립에</a:t>
            </a:r>
            <a:r>
              <a:rPr sz="1000" spc="-100" dirty="0">
                <a:latin typeface="함초롬바탕"/>
                <a:cs typeface="함초롬바탕"/>
              </a:rPr>
              <a:t> </a:t>
            </a:r>
            <a:r>
              <a:rPr sz="1000" spc="-25" dirty="0">
                <a:latin typeface="함초롬바탕"/>
                <a:cs typeface="함초롬바탕"/>
              </a:rPr>
              <a:t>기여</a:t>
            </a:r>
            <a:endParaRPr sz="1000">
              <a:latin typeface="함초롬바탕"/>
              <a:cs typeface="함초롬바탕"/>
            </a:endParaRPr>
          </a:p>
        </p:txBody>
      </p:sp>
      <p:sp>
        <p:nvSpPr>
          <p:cNvPr id="65" name="object 65"/>
          <p:cNvSpPr txBox="1"/>
          <p:nvPr/>
        </p:nvSpPr>
        <p:spPr>
          <a:xfrm>
            <a:off x="6884142" y="10168014"/>
            <a:ext cx="153670" cy="191135"/>
          </a:xfrm>
          <a:prstGeom prst="rect">
            <a:avLst/>
          </a:prstGeom>
        </p:spPr>
        <p:txBody>
          <a:bodyPr vert="horz" wrap="square" lIns="0" tIns="30480" rIns="0" bIns="0" rtlCol="0">
            <a:spAutoFit/>
          </a:bodyPr>
          <a:lstStyle/>
          <a:p>
            <a:pPr marL="12700">
              <a:lnSpc>
                <a:spcPct val="100000"/>
              </a:lnSpc>
              <a:spcBef>
                <a:spcPts val="240"/>
              </a:spcBef>
            </a:pPr>
            <a:r>
              <a:rPr sz="900" spc="-25" dirty="0">
                <a:solidFill>
                  <a:srgbClr val="FFFFFF"/>
                </a:solidFill>
                <a:latin typeface="함초롬돋움"/>
                <a:cs typeface="함초롬돋움"/>
              </a:rPr>
              <a:t>23</a:t>
            </a:r>
            <a:endParaRPr sz="900">
              <a:latin typeface="함초롬돋움"/>
              <a:cs typeface="함초롬돋움"/>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23785" y="5834786"/>
            <a:ext cx="6337300" cy="4027170"/>
            <a:chOff x="723785" y="5834786"/>
            <a:chExt cx="6337300" cy="4027170"/>
          </a:xfrm>
        </p:grpSpPr>
        <p:pic>
          <p:nvPicPr>
            <p:cNvPr id="3" name="object 3"/>
            <p:cNvPicPr/>
            <p:nvPr/>
          </p:nvPicPr>
          <p:blipFill>
            <a:blip r:embed="rId2" cstate="print"/>
            <a:stretch>
              <a:fillRect/>
            </a:stretch>
          </p:blipFill>
          <p:spPr>
            <a:xfrm>
              <a:off x="3835400" y="6299200"/>
              <a:ext cx="3225673" cy="1814444"/>
            </a:xfrm>
            <a:prstGeom prst="rect">
              <a:avLst/>
            </a:prstGeom>
          </p:spPr>
        </p:pic>
        <p:pic>
          <p:nvPicPr>
            <p:cNvPr id="4" name="object 4"/>
            <p:cNvPicPr/>
            <p:nvPr/>
          </p:nvPicPr>
          <p:blipFill>
            <a:blip r:embed="rId3" cstate="print"/>
            <a:stretch>
              <a:fillRect/>
            </a:stretch>
          </p:blipFill>
          <p:spPr>
            <a:xfrm>
              <a:off x="723785" y="8079359"/>
              <a:ext cx="6329749" cy="1781987"/>
            </a:xfrm>
            <a:prstGeom prst="rect">
              <a:avLst/>
            </a:prstGeom>
          </p:spPr>
        </p:pic>
        <p:pic>
          <p:nvPicPr>
            <p:cNvPr id="5" name="object 5"/>
            <p:cNvPicPr/>
            <p:nvPr/>
          </p:nvPicPr>
          <p:blipFill>
            <a:blip r:embed="rId4" cstate="print"/>
            <a:stretch>
              <a:fillRect/>
            </a:stretch>
          </p:blipFill>
          <p:spPr>
            <a:xfrm>
              <a:off x="723785" y="6299213"/>
              <a:ext cx="3167989" cy="1781988"/>
            </a:xfrm>
            <a:prstGeom prst="rect">
              <a:avLst/>
            </a:prstGeom>
          </p:spPr>
        </p:pic>
        <p:sp>
          <p:nvSpPr>
            <p:cNvPr id="6" name="object 6"/>
            <p:cNvSpPr/>
            <p:nvPr/>
          </p:nvSpPr>
          <p:spPr>
            <a:xfrm>
              <a:off x="1331798" y="5834786"/>
              <a:ext cx="5729605" cy="464820"/>
            </a:xfrm>
            <a:custGeom>
              <a:avLst/>
              <a:gdLst/>
              <a:ahLst/>
              <a:cxnLst/>
              <a:rect l="l" t="t" r="r" b="b"/>
              <a:pathLst>
                <a:path w="5729605" h="464820">
                  <a:moveTo>
                    <a:pt x="5729287" y="0"/>
                  </a:moveTo>
                  <a:lnTo>
                    <a:pt x="0" y="0"/>
                  </a:lnTo>
                  <a:lnTo>
                    <a:pt x="0" y="464426"/>
                  </a:lnTo>
                  <a:lnTo>
                    <a:pt x="5729287" y="464426"/>
                  </a:lnTo>
                  <a:lnTo>
                    <a:pt x="5729287" y="0"/>
                  </a:lnTo>
                  <a:close/>
                </a:path>
              </a:pathLst>
            </a:custGeom>
            <a:solidFill>
              <a:srgbClr val="F8DDE0"/>
            </a:solidFill>
          </p:spPr>
          <p:txBody>
            <a:bodyPr wrap="square" lIns="0" tIns="0" rIns="0" bIns="0" rtlCol="0"/>
            <a:lstStyle/>
            <a:p>
              <a:endParaRPr/>
            </a:p>
          </p:txBody>
        </p:sp>
      </p:grpSp>
      <p:sp>
        <p:nvSpPr>
          <p:cNvPr id="7" name="object 7"/>
          <p:cNvSpPr txBox="1">
            <a:spLocks noGrp="1"/>
          </p:cNvSpPr>
          <p:nvPr>
            <p:ph type="title"/>
          </p:nvPr>
        </p:nvSpPr>
        <p:spPr>
          <a:xfrm>
            <a:off x="706437" y="950617"/>
            <a:ext cx="2687955" cy="391160"/>
          </a:xfrm>
          <a:prstGeom prst="rect">
            <a:avLst/>
          </a:prstGeom>
        </p:spPr>
        <p:txBody>
          <a:bodyPr vert="horz" wrap="square" lIns="0" tIns="12700" rIns="0" bIns="0" rtlCol="0">
            <a:spAutoFit/>
          </a:bodyPr>
          <a:lstStyle/>
          <a:p>
            <a:pPr marL="12700">
              <a:lnSpc>
                <a:spcPct val="100000"/>
              </a:lnSpc>
              <a:spcBef>
                <a:spcPts val="100"/>
              </a:spcBef>
            </a:pPr>
            <a:r>
              <a:rPr sz="2400" spc="-35" dirty="0">
                <a:solidFill>
                  <a:srgbClr val="FFB600"/>
                </a:solidFill>
              </a:rPr>
              <a:t>With-</a:t>
            </a:r>
            <a:r>
              <a:rPr sz="2400" spc="-390" dirty="0">
                <a:solidFill>
                  <a:srgbClr val="FFB600"/>
                </a:solidFill>
              </a:rPr>
              <a:t> </a:t>
            </a:r>
            <a:r>
              <a:rPr sz="2400" spc="-35" dirty="0">
                <a:solidFill>
                  <a:srgbClr val="FFB600"/>
                </a:solidFill>
              </a:rPr>
              <a:t>AI</a:t>
            </a:r>
            <a:r>
              <a:rPr sz="2400" spc="-355" dirty="0">
                <a:solidFill>
                  <a:srgbClr val="FFB600"/>
                </a:solidFill>
              </a:rPr>
              <a:t> </a:t>
            </a:r>
            <a:r>
              <a:rPr sz="2400" spc="95" dirty="0"/>
              <a:t>(1)</a:t>
            </a:r>
            <a:r>
              <a:rPr sz="2400" spc="-345" dirty="0"/>
              <a:t> </a:t>
            </a:r>
            <a:r>
              <a:rPr sz="2400" spc="-195" dirty="0">
                <a:latin typeface="함초롬바탕"/>
                <a:cs typeface="함초롬바탕"/>
              </a:rPr>
              <a:t>모빌리티</a:t>
            </a:r>
            <a:endParaRPr sz="2400">
              <a:latin typeface="함초롬바탕"/>
              <a:cs typeface="함초롬바탕"/>
            </a:endParaRPr>
          </a:p>
        </p:txBody>
      </p:sp>
      <p:sp>
        <p:nvSpPr>
          <p:cNvPr id="8" name="object 8"/>
          <p:cNvSpPr txBox="1"/>
          <p:nvPr/>
        </p:nvSpPr>
        <p:spPr>
          <a:xfrm>
            <a:off x="706437" y="619475"/>
            <a:ext cx="432434" cy="177800"/>
          </a:xfrm>
          <a:prstGeom prst="rect">
            <a:avLst/>
          </a:prstGeom>
        </p:spPr>
        <p:txBody>
          <a:bodyPr vert="horz" wrap="square" lIns="0" tIns="12065" rIns="0" bIns="0" rtlCol="0">
            <a:spAutoFit/>
          </a:bodyPr>
          <a:lstStyle/>
          <a:p>
            <a:pPr marL="12700">
              <a:lnSpc>
                <a:spcPct val="100000"/>
              </a:lnSpc>
              <a:spcBef>
                <a:spcPts val="95"/>
              </a:spcBef>
            </a:pPr>
            <a:r>
              <a:rPr sz="1000" spc="-75" dirty="0">
                <a:solidFill>
                  <a:srgbClr val="DB526A"/>
                </a:solidFill>
                <a:latin typeface="함초롬돋움"/>
                <a:cs typeface="함초롬돋움"/>
              </a:rPr>
              <a:t>With-</a:t>
            </a:r>
            <a:r>
              <a:rPr sz="1000" spc="-125" dirty="0">
                <a:solidFill>
                  <a:srgbClr val="DB526A"/>
                </a:solidFill>
                <a:latin typeface="함초롬돋움"/>
                <a:cs typeface="함초롬돋움"/>
              </a:rPr>
              <a:t> </a:t>
            </a:r>
            <a:r>
              <a:rPr sz="1000" spc="-55" dirty="0">
                <a:solidFill>
                  <a:srgbClr val="DB526A"/>
                </a:solidFill>
                <a:latin typeface="함초롬돋움"/>
                <a:cs typeface="함초롬돋움"/>
              </a:rPr>
              <a:t>AI</a:t>
            </a:r>
            <a:endParaRPr sz="1000">
              <a:latin typeface="함초롬돋움"/>
              <a:cs typeface="함초롬돋움"/>
            </a:endParaRPr>
          </a:p>
        </p:txBody>
      </p:sp>
      <p:pic>
        <p:nvPicPr>
          <p:cNvPr id="9" name="object 9"/>
          <p:cNvPicPr/>
          <p:nvPr/>
        </p:nvPicPr>
        <p:blipFill>
          <a:blip r:embed="rId5" cstate="print"/>
          <a:stretch>
            <a:fillRect/>
          </a:stretch>
        </p:blipFill>
        <p:spPr>
          <a:xfrm>
            <a:off x="6494081" y="1747285"/>
            <a:ext cx="123825" cy="139700"/>
          </a:xfrm>
          <a:prstGeom prst="rect">
            <a:avLst/>
          </a:prstGeom>
        </p:spPr>
      </p:pic>
      <p:pic>
        <p:nvPicPr>
          <p:cNvPr id="12" name="object 12"/>
          <p:cNvPicPr/>
          <p:nvPr/>
        </p:nvPicPr>
        <p:blipFill>
          <a:blip r:embed="rId6" cstate="print"/>
          <a:stretch>
            <a:fillRect/>
          </a:stretch>
        </p:blipFill>
        <p:spPr>
          <a:xfrm>
            <a:off x="2664015" y="3342913"/>
            <a:ext cx="117475" cy="139700"/>
          </a:xfrm>
          <a:prstGeom prst="rect">
            <a:avLst/>
          </a:prstGeom>
        </p:spPr>
      </p:pic>
      <p:grpSp>
        <p:nvGrpSpPr>
          <p:cNvPr id="15" name="object 15"/>
          <p:cNvGrpSpPr/>
          <p:nvPr/>
        </p:nvGrpSpPr>
        <p:grpSpPr>
          <a:xfrm>
            <a:off x="3758307" y="4599069"/>
            <a:ext cx="264160" cy="130175"/>
            <a:chOff x="3758307" y="4599069"/>
            <a:chExt cx="264160" cy="130175"/>
          </a:xfrm>
        </p:grpSpPr>
        <p:pic>
          <p:nvPicPr>
            <p:cNvPr id="16" name="object 16"/>
            <p:cNvPicPr/>
            <p:nvPr/>
          </p:nvPicPr>
          <p:blipFill>
            <a:blip r:embed="rId7" cstate="print"/>
            <a:stretch>
              <a:fillRect/>
            </a:stretch>
          </p:blipFill>
          <p:spPr>
            <a:xfrm>
              <a:off x="3758307" y="4599069"/>
              <a:ext cx="117475" cy="130175"/>
            </a:xfrm>
            <a:prstGeom prst="rect">
              <a:avLst/>
            </a:prstGeom>
          </p:spPr>
        </p:pic>
        <p:pic>
          <p:nvPicPr>
            <p:cNvPr id="17" name="object 17"/>
            <p:cNvPicPr/>
            <p:nvPr/>
          </p:nvPicPr>
          <p:blipFill>
            <a:blip r:embed="rId8" cstate="print"/>
            <a:stretch>
              <a:fillRect/>
            </a:stretch>
          </p:blipFill>
          <p:spPr>
            <a:xfrm>
              <a:off x="3898334" y="4599069"/>
              <a:ext cx="123825" cy="130175"/>
            </a:xfrm>
            <a:prstGeom prst="rect">
              <a:avLst/>
            </a:prstGeom>
          </p:spPr>
        </p:pic>
      </p:grpSp>
      <p:sp>
        <p:nvSpPr>
          <p:cNvPr id="20" name="object 20"/>
          <p:cNvSpPr/>
          <p:nvPr/>
        </p:nvSpPr>
        <p:spPr>
          <a:xfrm>
            <a:off x="721347" y="5445676"/>
            <a:ext cx="6318250" cy="0"/>
          </a:xfrm>
          <a:custGeom>
            <a:avLst/>
            <a:gdLst/>
            <a:ahLst/>
            <a:cxnLst/>
            <a:rect l="l" t="t" r="r" b="b"/>
            <a:pathLst>
              <a:path w="6318250">
                <a:moveTo>
                  <a:pt x="0" y="0"/>
                </a:moveTo>
                <a:lnTo>
                  <a:pt x="6317856" y="0"/>
                </a:lnTo>
              </a:path>
            </a:pathLst>
          </a:custGeom>
          <a:ln w="28575">
            <a:solidFill>
              <a:srgbClr val="DB526A"/>
            </a:solidFill>
          </a:ln>
        </p:spPr>
        <p:txBody>
          <a:bodyPr wrap="square" lIns="0" tIns="0" rIns="0" bIns="0" rtlCol="0"/>
          <a:lstStyle/>
          <a:p>
            <a:endParaRPr/>
          </a:p>
        </p:txBody>
      </p:sp>
      <p:sp>
        <p:nvSpPr>
          <p:cNvPr id="21" name="object 21"/>
          <p:cNvSpPr txBox="1"/>
          <p:nvPr/>
        </p:nvSpPr>
        <p:spPr>
          <a:xfrm>
            <a:off x="706437" y="1690897"/>
            <a:ext cx="6256655" cy="4063164"/>
          </a:xfrm>
          <a:prstGeom prst="rect">
            <a:avLst/>
          </a:prstGeom>
        </p:spPr>
        <p:txBody>
          <a:bodyPr vert="horz" wrap="square" lIns="0" tIns="12700" rIns="0" bIns="0" rtlCol="0">
            <a:spAutoFit/>
          </a:bodyPr>
          <a:lstStyle/>
          <a:p>
            <a:pPr marL="157480" marR="205740" indent="-144780">
              <a:lnSpc>
                <a:spcPct val="110000"/>
              </a:lnSpc>
              <a:spcBef>
                <a:spcPts val="100"/>
              </a:spcBef>
              <a:buClr>
                <a:srgbClr val="DB526A"/>
              </a:buClr>
              <a:buFont typeface="Arial"/>
              <a:buChar char="■"/>
              <a:tabLst>
                <a:tab pos="157480" algn="l"/>
                <a:tab pos="5908675" algn="l"/>
              </a:tabLst>
            </a:pPr>
            <a:r>
              <a:rPr sz="1200" spc="-114" dirty="0">
                <a:latin typeface="함초롬바탕"/>
                <a:cs typeface="함초롬바탕"/>
              </a:rPr>
              <a:t>모빌리티는</a:t>
            </a:r>
            <a:r>
              <a:rPr sz="1200" spc="-200" dirty="0">
                <a:latin typeface="함초롬바탕"/>
                <a:cs typeface="함초롬바탕"/>
              </a:rPr>
              <a:t> </a:t>
            </a:r>
            <a:r>
              <a:rPr sz="1200" spc="-65" dirty="0">
                <a:latin typeface="함초롬돋움"/>
                <a:cs typeface="함초롬돋움"/>
              </a:rPr>
              <a:t>CES</a:t>
            </a:r>
            <a:r>
              <a:rPr sz="1200" spc="-160" dirty="0">
                <a:latin typeface="함초롬돋움"/>
                <a:cs typeface="함초롬돋움"/>
              </a:rPr>
              <a:t> </a:t>
            </a:r>
            <a:r>
              <a:rPr sz="1200" spc="-60" dirty="0">
                <a:latin typeface="함초롬돋움"/>
                <a:cs typeface="함초롬돋움"/>
              </a:rPr>
              <a:t>2025</a:t>
            </a:r>
            <a:r>
              <a:rPr sz="1200" spc="-60" dirty="0">
                <a:latin typeface="함초롬바탕"/>
                <a:cs typeface="함초롬바탕"/>
              </a:rPr>
              <a:t>의</a:t>
            </a:r>
            <a:r>
              <a:rPr sz="1200" spc="-180" dirty="0">
                <a:latin typeface="함초롬바탕"/>
                <a:cs typeface="함초롬바탕"/>
              </a:rPr>
              <a:t> </a:t>
            </a:r>
            <a:r>
              <a:rPr sz="1200" spc="-100" dirty="0">
                <a:latin typeface="함초롬바탕"/>
                <a:cs typeface="함초롬바탕"/>
              </a:rPr>
              <a:t>공식</a:t>
            </a:r>
            <a:r>
              <a:rPr sz="1200" spc="-195" dirty="0">
                <a:latin typeface="함초롬바탕"/>
                <a:cs typeface="함초롬바탕"/>
              </a:rPr>
              <a:t> </a:t>
            </a:r>
            <a:r>
              <a:rPr sz="1200" spc="-114" dirty="0">
                <a:latin typeface="함초롬바탕"/>
                <a:cs typeface="함초롬바탕"/>
              </a:rPr>
              <a:t>메인테마</a:t>
            </a:r>
            <a:r>
              <a:rPr sz="1200" spc="-180" dirty="0">
                <a:latin typeface="함초롬바탕"/>
                <a:cs typeface="함초롬바탕"/>
              </a:rPr>
              <a:t> </a:t>
            </a:r>
            <a:r>
              <a:rPr sz="1200" spc="-60" dirty="0">
                <a:latin typeface="함초롬돋움"/>
                <a:cs typeface="함초롬돋움"/>
              </a:rPr>
              <a:t>3</a:t>
            </a:r>
            <a:r>
              <a:rPr sz="1200" spc="-60" dirty="0">
                <a:latin typeface="함초롬바탕"/>
                <a:cs typeface="함초롬바탕"/>
              </a:rPr>
              <a:t>개</a:t>
            </a:r>
            <a:r>
              <a:rPr sz="1200" spc="-60" dirty="0">
                <a:latin typeface="함초롬돋움"/>
                <a:cs typeface="함초롬돋움"/>
              </a:rPr>
              <a:t>(AI,</a:t>
            </a:r>
            <a:r>
              <a:rPr sz="1200" spc="-210" dirty="0">
                <a:latin typeface="함초롬돋움"/>
                <a:cs typeface="함초롬돋움"/>
              </a:rPr>
              <a:t> </a:t>
            </a:r>
            <a:r>
              <a:rPr sz="1200" spc="-100" dirty="0">
                <a:latin typeface="함초롬바탕"/>
                <a:cs typeface="함초롬바탕"/>
              </a:rPr>
              <a:t>모빌리티</a:t>
            </a:r>
            <a:r>
              <a:rPr sz="1200" spc="-100" dirty="0">
                <a:latin typeface="함초롬돋움"/>
                <a:cs typeface="함초롬돋움"/>
              </a:rPr>
              <a:t>,</a:t>
            </a:r>
            <a:r>
              <a:rPr sz="1200" spc="-180" dirty="0">
                <a:latin typeface="함초롬돋움"/>
                <a:cs typeface="함초롬돋움"/>
              </a:rPr>
              <a:t> </a:t>
            </a:r>
            <a:r>
              <a:rPr sz="1200" spc="-110" dirty="0">
                <a:latin typeface="함초롬바탕"/>
                <a:cs typeface="함초롬바탕"/>
              </a:rPr>
              <a:t>디지털</a:t>
            </a:r>
            <a:r>
              <a:rPr sz="1200" spc="-175" dirty="0">
                <a:latin typeface="함초롬바탕"/>
                <a:cs typeface="함초롬바탕"/>
              </a:rPr>
              <a:t> </a:t>
            </a:r>
            <a:r>
              <a:rPr sz="1200" spc="-80" dirty="0">
                <a:latin typeface="함초롬바탕"/>
                <a:cs typeface="함초롬바탕"/>
              </a:rPr>
              <a:t>헬스</a:t>
            </a:r>
            <a:r>
              <a:rPr sz="1200" spc="-80" dirty="0">
                <a:latin typeface="함초롬돋움"/>
                <a:cs typeface="함초롬돋움"/>
              </a:rPr>
              <a:t>)</a:t>
            </a:r>
            <a:r>
              <a:rPr sz="1200" spc="-180" dirty="0">
                <a:latin typeface="함초롬돋움"/>
                <a:cs typeface="함초롬돋움"/>
              </a:rPr>
              <a:t> </a:t>
            </a:r>
            <a:r>
              <a:rPr sz="1200" spc="-75" dirty="0">
                <a:latin typeface="함초롬바탕"/>
                <a:cs typeface="함초롬바탕"/>
              </a:rPr>
              <a:t>중</a:t>
            </a:r>
            <a:r>
              <a:rPr sz="1200" spc="-150" dirty="0">
                <a:latin typeface="함초롬바탕"/>
                <a:cs typeface="함초롬바탕"/>
              </a:rPr>
              <a:t> </a:t>
            </a:r>
            <a:r>
              <a:rPr sz="1200" spc="-100" dirty="0">
                <a:latin typeface="함초롬바탕"/>
                <a:cs typeface="함초롬바탕"/>
              </a:rPr>
              <a:t>하나로서</a:t>
            </a:r>
            <a:r>
              <a:rPr sz="1200" spc="-100" dirty="0">
                <a:latin typeface="함초롬돋움"/>
                <a:cs typeface="함초롬돋움"/>
              </a:rPr>
              <a:t>,</a:t>
            </a:r>
            <a:r>
              <a:rPr sz="1200" spc="-190" dirty="0">
                <a:latin typeface="함초롬돋움"/>
                <a:cs typeface="함초롬돋움"/>
              </a:rPr>
              <a:t> </a:t>
            </a:r>
            <a:r>
              <a:rPr sz="1200" spc="-100" dirty="0">
                <a:latin typeface="함초롬바탕"/>
                <a:cs typeface="함초롬바탕"/>
              </a:rPr>
              <a:t>자율주행</a:t>
            </a:r>
            <a:r>
              <a:rPr sz="1200" spc="-100" dirty="0">
                <a:latin typeface="함초롬돋움"/>
                <a:cs typeface="함초롬돋움"/>
              </a:rPr>
              <a:t>,</a:t>
            </a:r>
            <a:r>
              <a:rPr sz="1200" spc="-180" dirty="0">
                <a:latin typeface="함초롬돋움"/>
                <a:cs typeface="함초롬돋움"/>
              </a:rPr>
              <a:t> </a:t>
            </a:r>
            <a:r>
              <a:rPr sz="1200" spc="-50" dirty="0">
                <a:latin typeface="함초롬바탕"/>
                <a:cs typeface="함초롬바탕"/>
              </a:rPr>
              <a:t>차</a:t>
            </a:r>
            <a:r>
              <a:rPr sz="1200" dirty="0">
                <a:latin typeface="함초롬바탕"/>
                <a:cs typeface="함초롬바탕"/>
              </a:rPr>
              <a:t>	</a:t>
            </a:r>
            <a:r>
              <a:rPr sz="1200" spc="-150" dirty="0">
                <a:latin typeface="함초롬바탕"/>
                <a:cs typeface="함초롬바탕"/>
              </a:rPr>
              <a:t>용 </a:t>
            </a:r>
            <a:r>
              <a:rPr sz="1200" spc="-105" dirty="0">
                <a:latin typeface="함초롬바탕"/>
                <a:cs typeface="함초롬바탕"/>
              </a:rPr>
              <a:t>소프트웨어</a:t>
            </a:r>
            <a:r>
              <a:rPr sz="1200" spc="-105" dirty="0">
                <a:latin typeface="함초롬돋움"/>
                <a:cs typeface="함초롬돋움"/>
              </a:rPr>
              <a:t>,</a:t>
            </a:r>
            <a:r>
              <a:rPr sz="1200" spc="-190" dirty="0">
                <a:latin typeface="함초롬돋움"/>
                <a:cs typeface="함초롬돋움"/>
              </a:rPr>
              <a:t> </a:t>
            </a:r>
            <a:r>
              <a:rPr sz="1200" spc="-105" dirty="0">
                <a:latin typeface="함초롬바탕"/>
                <a:cs typeface="함초롬바탕"/>
              </a:rPr>
              <a:t>커넥티드카</a:t>
            </a:r>
            <a:r>
              <a:rPr sz="1200" spc="-105" dirty="0">
                <a:latin typeface="함초롬돋움"/>
                <a:cs typeface="함초롬돋움"/>
              </a:rPr>
              <a:t>,</a:t>
            </a:r>
            <a:r>
              <a:rPr sz="1200" spc="-190" dirty="0">
                <a:latin typeface="함초롬돋움"/>
                <a:cs typeface="함초롬돋움"/>
              </a:rPr>
              <a:t> </a:t>
            </a:r>
            <a:r>
              <a:rPr sz="1200" spc="-110" dirty="0">
                <a:latin typeface="함초롬바탕"/>
                <a:cs typeface="함초롬바탕"/>
              </a:rPr>
              <a:t>전기차</a:t>
            </a:r>
            <a:r>
              <a:rPr sz="1200" spc="-165" dirty="0">
                <a:latin typeface="함초롬바탕"/>
                <a:cs typeface="함초롬바탕"/>
              </a:rPr>
              <a:t> </a:t>
            </a:r>
            <a:r>
              <a:rPr sz="1200" spc="-114" dirty="0">
                <a:latin typeface="함초롬바탕"/>
                <a:cs typeface="함초롬바탕"/>
              </a:rPr>
              <a:t>도심항공</a:t>
            </a:r>
            <a:r>
              <a:rPr sz="1200" spc="-195" dirty="0">
                <a:latin typeface="함초롬바탕"/>
                <a:cs typeface="함초롬바탕"/>
              </a:rPr>
              <a:t> </a:t>
            </a:r>
            <a:r>
              <a:rPr sz="1200" spc="-100" dirty="0">
                <a:latin typeface="함초롬바탕"/>
                <a:cs typeface="함초롬바탕"/>
              </a:rPr>
              <a:t>등을</a:t>
            </a:r>
            <a:r>
              <a:rPr sz="1200" spc="-170" dirty="0">
                <a:latin typeface="함초롬바탕"/>
                <a:cs typeface="함초롬바탕"/>
              </a:rPr>
              <a:t> </a:t>
            </a:r>
            <a:r>
              <a:rPr sz="1200" spc="-114" dirty="0">
                <a:latin typeface="함초롬바탕"/>
                <a:cs typeface="함초롬바탕"/>
              </a:rPr>
              <a:t>중심으로</a:t>
            </a:r>
            <a:r>
              <a:rPr sz="1200" spc="-175" dirty="0">
                <a:latin typeface="함초롬바탕"/>
                <a:cs typeface="함초롬바탕"/>
              </a:rPr>
              <a:t> </a:t>
            </a:r>
            <a:r>
              <a:rPr sz="1200" spc="-100" dirty="0">
                <a:latin typeface="함초롬바탕"/>
                <a:cs typeface="함초롬바탕"/>
              </a:rPr>
              <a:t>미래</a:t>
            </a:r>
            <a:r>
              <a:rPr sz="1200" spc="-165" dirty="0">
                <a:latin typeface="함초롬바탕"/>
                <a:cs typeface="함초롬바탕"/>
              </a:rPr>
              <a:t> </a:t>
            </a:r>
            <a:r>
              <a:rPr sz="1200" spc="-114" dirty="0">
                <a:latin typeface="함초롬바탕"/>
                <a:cs typeface="함초롬바탕"/>
              </a:rPr>
              <a:t>모빌리티</a:t>
            </a:r>
            <a:r>
              <a:rPr sz="1200" spc="-195" dirty="0">
                <a:latin typeface="함초롬바탕"/>
                <a:cs typeface="함초롬바탕"/>
              </a:rPr>
              <a:t> </a:t>
            </a:r>
            <a:r>
              <a:rPr sz="1200" spc="-100" dirty="0">
                <a:latin typeface="함초롬바탕"/>
                <a:cs typeface="함초롬바탕"/>
              </a:rPr>
              <a:t>관련</a:t>
            </a:r>
            <a:r>
              <a:rPr sz="1200" spc="-170" dirty="0">
                <a:latin typeface="함초롬바탕"/>
                <a:cs typeface="함초롬바탕"/>
              </a:rPr>
              <a:t> </a:t>
            </a:r>
            <a:r>
              <a:rPr sz="1200" spc="-114" dirty="0">
                <a:latin typeface="함초롬바탕"/>
                <a:cs typeface="함초롬바탕"/>
              </a:rPr>
              <a:t>신기술이</a:t>
            </a:r>
            <a:r>
              <a:rPr sz="1200" spc="-175" dirty="0">
                <a:latin typeface="함초롬바탕"/>
                <a:cs typeface="함초롬바탕"/>
              </a:rPr>
              <a:t> </a:t>
            </a:r>
            <a:r>
              <a:rPr sz="1200" spc="-110" dirty="0">
                <a:latin typeface="함초롬바탕"/>
                <a:cs typeface="함초롬바탕"/>
              </a:rPr>
              <a:t>소개될</a:t>
            </a:r>
            <a:r>
              <a:rPr sz="1200" spc="-180" dirty="0">
                <a:latin typeface="함초롬바탕"/>
                <a:cs typeface="함초롬바탕"/>
              </a:rPr>
              <a:t> </a:t>
            </a:r>
            <a:r>
              <a:rPr sz="1200" spc="-35" dirty="0">
                <a:latin typeface="함초롬바탕"/>
                <a:cs typeface="함초롬바탕"/>
              </a:rPr>
              <a:t>예정</a:t>
            </a:r>
            <a:endParaRPr sz="1200" dirty="0">
              <a:latin typeface="함초롬바탕"/>
              <a:cs typeface="함초롬바탕"/>
            </a:endParaRPr>
          </a:p>
          <a:p>
            <a:pPr marL="157480" indent="-144780">
              <a:lnSpc>
                <a:spcPct val="100000"/>
              </a:lnSpc>
              <a:spcBef>
                <a:spcPts val="740"/>
              </a:spcBef>
              <a:buClr>
                <a:srgbClr val="DB526A"/>
              </a:buClr>
              <a:buFont typeface="Arial"/>
              <a:buChar char="■"/>
              <a:tabLst>
                <a:tab pos="157480" algn="l"/>
              </a:tabLst>
            </a:pPr>
            <a:r>
              <a:rPr sz="1200" spc="-65" dirty="0">
                <a:latin typeface="함초롬돋움"/>
                <a:cs typeface="함초롬돋움"/>
              </a:rPr>
              <a:t>CES</a:t>
            </a:r>
            <a:r>
              <a:rPr sz="1200" spc="-125" dirty="0">
                <a:latin typeface="함초롬돋움"/>
                <a:cs typeface="함초롬돋움"/>
              </a:rPr>
              <a:t> </a:t>
            </a:r>
            <a:r>
              <a:rPr sz="1200" spc="-80" dirty="0">
                <a:latin typeface="함초롬돋움"/>
                <a:cs typeface="함초롬돋움"/>
              </a:rPr>
              <a:t>2025</a:t>
            </a:r>
            <a:r>
              <a:rPr sz="1200" spc="-80" dirty="0">
                <a:latin typeface="함초롬바탕"/>
                <a:cs typeface="함초롬바탕"/>
              </a:rPr>
              <a:t>에서는</a:t>
            </a:r>
            <a:r>
              <a:rPr sz="1200" spc="-175" dirty="0">
                <a:latin typeface="함초롬바탕"/>
                <a:cs typeface="함초롬바탕"/>
              </a:rPr>
              <a:t> </a:t>
            </a:r>
            <a:r>
              <a:rPr sz="1200" b="1" spc="-100" dirty="0">
                <a:latin typeface="함초롬바탕"/>
                <a:cs typeface="함초롬바탕"/>
              </a:rPr>
              <a:t>신규</a:t>
            </a:r>
            <a:r>
              <a:rPr sz="1200" b="1" spc="-130" dirty="0">
                <a:latin typeface="함초롬바탕"/>
                <a:cs typeface="함초롬바탕"/>
              </a:rPr>
              <a:t> </a:t>
            </a:r>
            <a:r>
              <a:rPr sz="1200" b="1" dirty="0">
                <a:latin typeface="함초롬바탕"/>
                <a:cs typeface="함초롬바탕"/>
              </a:rPr>
              <a:t>전시관으로</a:t>
            </a:r>
            <a:r>
              <a:rPr sz="1200" b="1" spc="-165" dirty="0">
                <a:latin typeface="함초롬바탕"/>
                <a:cs typeface="함초롬바탕"/>
              </a:rPr>
              <a:t> </a:t>
            </a:r>
            <a:r>
              <a:rPr sz="1200" b="1" spc="-100" dirty="0">
                <a:latin typeface="함초롬바탕"/>
                <a:cs typeface="함초롬바탕"/>
              </a:rPr>
              <a:t>‘모빌리티</a:t>
            </a:r>
            <a:r>
              <a:rPr sz="1200" b="1" spc="-160" dirty="0">
                <a:latin typeface="함초롬바탕"/>
                <a:cs typeface="함초롬바탕"/>
              </a:rPr>
              <a:t> </a:t>
            </a:r>
            <a:r>
              <a:rPr sz="1200" b="1" spc="-50" dirty="0">
                <a:latin typeface="함초롬바탕"/>
                <a:cs typeface="함초롬바탕"/>
              </a:rPr>
              <a:t>스테이지(Mobility</a:t>
            </a:r>
            <a:r>
              <a:rPr sz="1200" b="1" spc="-170" dirty="0">
                <a:latin typeface="함초롬바탕"/>
                <a:cs typeface="함초롬바탕"/>
              </a:rPr>
              <a:t> </a:t>
            </a:r>
            <a:r>
              <a:rPr sz="1200" b="1" spc="-25" dirty="0">
                <a:latin typeface="함초롬바탕"/>
                <a:cs typeface="함초롬바탕"/>
              </a:rPr>
              <a:t>Stage)’</a:t>
            </a:r>
            <a:r>
              <a:rPr sz="1200" spc="-25" dirty="0">
                <a:latin typeface="함초롬바탕"/>
                <a:cs typeface="함초롬바탕"/>
              </a:rPr>
              <a:t>를</a:t>
            </a:r>
            <a:r>
              <a:rPr sz="1200" spc="-165" dirty="0">
                <a:latin typeface="함초롬바탕"/>
                <a:cs typeface="함초롬바탕"/>
              </a:rPr>
              <a:t> </a:t>
            </a:r>
            <a:r>
              <a:rPr sz="1200" spc="-110" dirty="0">
                <a:latin typeface="함초롬바탕"/>
                <a:cs typeface="함초롬바탕"/>
              </a:rPr>
              <a:t>선보일</a:t>
            </a:r>
            <a:r>
              <a:rPr sz="1200" spc="-140" dirty="0">
                <a:latin typeface="함초롬바탕"/>
                <a:cs typeface="함초롬바탕"/>
              </a:rPr>
              <a:t> </a:t>
            </a:r>
            <a:r>
              <a:rPr sz="1200" spc="-25" dirty="0">
                <a:latin typeface="함초롬바탕"/>
                <a:cs typeface="함초롬바탕"/>
              </a:rPr>
              <a:t>예정임</a:t>
            </a:r>
            <a:endParaRPr sz="1200" dirty="0">
              <a:latin typeface="함초롬바탕"/>
              <a:cs typeface="함초롬바탕"/>
            </a:endParaRPr>
          </a:p>
          <a:p>
            <a:pPr marL="372110" marR="19685" lvl="1" indent="-143510">
              <a:lnSpc>
                <a:spcPct val="110000"/>
              </a:lnSpc>
              <a:spcBef>
                <a:spcPts val="620"/>
              </a:spcBef>
              <a:buClr>
                <a:srgbClr val="DB526A"/>
              </a:buClr>
              <a:buFont typeface="Arial"/>
              <a:buChar char="•"/>
              <a:tabLst>
                <a:tab pos="372745" algn="l"/>
              </a:tabLst>
            </a:pPr>
            <a:r>
              <a:rPr sz="1100" spc="-95" dirty="0">
                <a:latin typeface="함초롬바탕"/>
                <a:cs typeface="함초롬바탕"/>
              </a:rPr>
              <a:t>전통적으로</a:t>
            </a:r>
            <a:r>
              <a:rPr sz="1100" spc="-200" dirty="0">
                <a:latin typeface="함초롬바탕"/>
                <a:cs typeface="함초롬바탕"/>
              </a:rPr>
              <a:t> </a:t>
            </a:r>
            <a:r>
              <a:rPr sz="1100" spc="-75" dirty="0">
                <a:latin typeface="함초롬돋움"/>
                <a:cs typeface="함초롬돋움"/>
              </a:rPr>
              <a:t>CES</a:t>
            </a:r>
            <a:r>
              <a:rPr sz="1100" spc="-75" dirty="0">
                <a:latin typeface="함초롬바탕"/>
                <a:cs typeface="함초롬바탕"/>
              </a:rPr>
              <a:t>의</a:t>
            </a:r>
            <a:r>
              <a:rPr sz="1100" spc="-190" dirty="0">
                <a:latin typeface="함초롬바탕"/>
                <a:cs typeface="함초롬바탕"/>
              </a:rPr>
              <a:t> </a:t>
            </a:r>
            <a:r>
              <a:rPr sz="1100" spc="-95" dirty="0">
                <a:latin typeface="함초롬바탕"/>
                <a:cs typeface="함초롬바탕"/>
              </a:rPr>
              <a:t>웨스트홀은</a:t>
            </a:r>
            <a:r>
              <a:rPr sz="1100" spc="-210" dirty="0">
                <a:latin typeface="함초롬바탕"/>
                <a:cs typeface="함초롬바탕"/>
              </a:rPr>
              <a:t> </a:t>
            </a:r>
            <a:r>
              <a:rPr sz="1100" spc="-95" dirty="0">
                <a:latin typeface="함초롬바탕"/>
                <a:cs typeface="함초롬바탕"/>
              </a:rPr>
              <a:t>자율주행</a:t>
            </a:r>
            <a:r>
              <a:rPr sz="1100" spc="-180" dirty="0">
                <a:latin typeface="함초롬바탕"/>
                <a:cs typeface="함초롬바탕"/>
              </a:rPr>
              <a:t> </a:t>
            </a:r>
            <a:r>
              <a:rPr sz="1100" spc="-75" dirty="0">
                <a:latin typeface="함초롬바탕"/>
                <a:cs typeface="함초롬바탕"/>
              </a:rPr>
              <a:t>자동차</a:t>
            </a:r>
            <a:r>
              <a:rPr sz="1100" spc="-75" dirty="0">
                <a:latin typeface="함초롬돋움"/>
                <a:cs typeface="함초롬돋움"/>
              </a:rPr>
              <a:t>,</a:t>
            </a:r>
            <a:r>
              <a:rPr sz="1100" spc="-200" dirty="0">
                <a:latin typeface="함초롬돋움"/>
                <a:cs typeface="함초롬돋움"/>
              </a:rPr>
              <a:t> </a:t>
            </a:r>
            <a:r>
              <a:rPr sz="1100" spc="-65" dirty="0">
                <a:latin typeface="함초롬바탕"/>
                <a:cs typeface="함초롬바탕"/>
              </a:rPr>
              <a:t>건설</a:t>
            </a:r>
            <a:r>
              <a:rPr sz="1100" spc="-65" dirty="0">
                <a:latin typeface="함초롬돋움"/>
                <a:cs typeface="함초롬돋움"/>
              </a:rPr>
              <a:t>,</a:t>
            </a:r>
            <a:r>
              <a:rPr sz="1100" spc="-180" dirty="0">
                <a:latin typeface="함초롬돋움"/>
                <a:cs typeface="함초롬돋움"/>
              </a:rPr>
              <a:t> </a:t>
            </a:r>
            <a:r>
              <a:rPr sz="1100" spc="-65" dirty="0">
                <a:latin typeface="함초롬바탕"/>
                <a:cs typeface="함초롬바탕"/>
              </a:rPr>
              <a:t>농업</a:t>
            </a:r>
            <a:r>
              <a:rPr sz="1100" spc="-65" dirty="0">
                <a:latin typeface="함초롬돋움"/>
                <a:cs typeface="함초롬돋움"/>
              </a:rPr>
              <a:t>,</a:t>
            </a:r>
            <a:r>
              <a:rPr sz="1100" spc="-185" dirty="0">
                <a:latin typeface="함초롬돋움"/>
                <a:cs typeface="함초롬돋움"/>
              </a:rPr>
              <a:t> </a:t>
            </a:r>
            <a:r>
              <a:rPr sz="1100" spc="-65" dirty="0">
                <a:latin typeface="함초롬바탕"/>
                <a:cs typeface="함초롬바탕"/>
              </a:rPr>
              <a:t>선박</a:t>
            </a:r>
            <a:r>
              <a:rPr sz="1100" spc="-65" dirty="0">
                <a:latin typeface="함초롬돋움"/>
                <a:cs typeface="함초롬돋움"/>
              </a:rPr>
              <a:t>,</a:t>
            </a:r>
            <a:r>
              <a:rPr sz="1100" spc="-180" dirty="0">
                <a:latin typeface="함초롬돋움"/>
                <a:cs typeface="함초롬돋움"/>
              </a:rPr>
              <a:t> </a:t>
            </a:r>
            <a:r>
              <a:rPr sz="1100" spc="-85" dirty="0">
                <a:latin typeface="함초롬바탕"/>
                <a:cs typeface="함초롬바탕"/>
              </a:rPr>
              <a:t>항공</a:t>
            </a:r>
            <a:r>
              <a:rPr sz="1100" spc="-170" dirty="0">
                <a:latin typeface="함초롬바탕"/>
                <a:cs typeface="함초롬바탕"/>
              </a:rPr>
              <a:t> </a:t>
            </a:r>
            <a:r>
              <a:rPr sz="1100" spc="-60" dirty="0">
                <a:latin typeface="함초롬바탕"/>
                <a:cs typeface="함초롬바탕"/>
              </a:rPr>
              <a:t>등</a:t>
            </a:r>
            <a:r>
              <a:rPr sz="1100" spc="-155" dirty="0">
                <a:latin typeface="함초롬바탕"/>
                <a:cs typeface="함초롬바탕"/>
              </a:rPr>
              <a:t> </a:t>
            </a:r>
            <a:r>
              <a:rPr sz="1100" spc="-90" dirty="0">
                <a:latin typeface="함초롬바탕"/>
                <a:cs typeface="함초롬바탕"/>
              </a:rPr>
              <a:t>다양한</a:t>
            </a:r>
            <a:r>
              <a:rPr sz="1100" spc="-190" dirty="0">
                <a:latin typeface="함초롬바탕"/>
                <a:cs typeface="함초롬바탕"/>
              </a:rPr>
              <a:t> </a:t>
            </a:r>
            <a:r>
              <a:rPr sz="1100" spc="-85" dirty="0">
                <a:latin typeface="함초롬바탕"/>
                <a:cs typeface="함초롬바탕"/>
              </a:rPr>
              <a:t>이동</a:t>
            </a:r>
            <a:r>
              <a:rPr sz="1100" spc="-170" dirty="0">
                <a:latin typeface="함초롬바탕"/>
                <a:cs typeface="함초롬바탕"/>
              </a:rPr>
              <a:t> </a:t>
            </a:r>
            <a:r>
              <a:rPr sz="1100" spc="-85" dirty="0">
                <a:latin typeface="함초롬바탕"/>
                <a:cs typeface="함초롬바탕"/>
              </a:rPr>
              <a:t>수단</a:t>
            </a:r>
            <a:r>
              <a:rPr sz="1100" spc="-170" dirty="0">
                <a:latin typeface="함초롬바탕"/>
                <a:cs typeface="함초롬바탕"/>
              </a:rPr>
              <a:t> </a:t>
            </a:r>
            <a:r>
              <a:rPr sz="1100" spc="-95" dirty="0">
                <a:latin typeface="함초롬바탕"/>
                <a:cs typeface="함초롬바탕"/>
              </a:rPr>
              <a:t>솔루션을</a:t>
            </a:r>
            <a:r>
              <a:rPr sz="1100" spc="-180" dirty="0">
                <a:latin typeface="함초롬바탕"/>
                <a:cs typeface="함초롬바탕"/>
              </a:rPr>
              <a:t> </a:t>
            </a:r>
            <a:r>
              <a:rPr sz="1100" spc="-70" dirty="0">
                <a:latin typeface="함초롬바탕"/>
                <a:cs typeface="함초롬바탕"/>
              </a:rPr>
              <a:t>선보이는 </a:t>
            </a:r>
            <a:r>
              <a:rPr sz="1100" spc="-95" dirty="0">
                <a:latin typeface="함초롬바탕"/>
                <a:cs typeface="함초롬바탕"/>
              </a:rPr>
              <a:t>대표적인</a:t>
            </a:r>
            <a:r>
              <a:rPr sz="1100" spc="-204" dirty="0">
                <a:latin typeface="함초롬바탕"/>
                <a:cs typeface="함초롬바탕"/>
              </a:rPr>
              <a:t> </a:t>
            </a:r>
            <a:r>
              <a:rPr sz="1100" spc="-95" dirty="0">
                <a:latin typeface="함초롬바탕"/>
                <a:cs typeface="함초롬바탕"/>
              </a:rPr>
              <a:t>모빌리티</a:t>
            </a:r>
            <a:r>
              <a:rPr sz="1100" spc="-175" dirty="0">
                <a:latin typeface="함초롬바탕"/>
                <a:cs typeface="함초롬바탕"/>
              </a:rPr>
              <a:t> </a:t>
            </a:r>
            <a:r>
              <a:rPr sz="1100" spc="-85" dirty="0">
                <a:latin typeface="함초롬바탕"/>
                <a:cs typeface="함초롬바탕"/>
              </a:rPr>
              <a:t>전시관이며</a:t>
            </a:r>
            <a:r>
              <a:rPr sz="1100" spc="-85" dirty="0">
                <a:latin typeface="함초롬돋움"/>
                <a:cs typeface="함초롬돋움"/>
              </a:rPr>
              <a:t>,</a:t>
            </a:r>
            <a:r>
              <a:rPr sz="1100" spc="-195" dirty="0">
                <a:latin typeface="함초롬돋움"/>
                <a:cs typeface="함초롬돋움"/>
              </a:rPr>
              <a:t> </a:t>
            </a:r>
            <a:r>
              <a:rPr sz="1100" spc="-85" dirty="0">
                <a:latin typeface="함초롬바탕"/>
                <a:cs typeface="함초롬바탕"/>
              </a:rPr>
              <a:t>이번</a:t>
            </a:r>
            <a:r>
              <a:rPr sz="1100" spc="-160" dirty="0">
                <a:latin typeface="함초롬바탕"/>
                <a:cs typeface="함초롬바탕"/>
              </a:rPr>
              <a:t> </a:t>
            </a:r>
            <a:r>
              <a:rPr sz="1100" spc="-60" dirty="0">
                <a:latin typeface="함초롬돋움"/>
                <a:cs typeface="함초롬돋움"/>
              </a:rPr>
              <a:t>CES</a:t>
            </a:r>
            <a:r>
              <a:rPr sz="1100" spc="-185" dirty="0">
                <a:latin typeface="함초롬돋움"/>
                <a:cs typeface="함초롬돋움"/>
              </a:rPr>
              <a:t> </a:t>
            </a:r>
            <a:r>
              <a:rPr sz="1100" spc="-70" dirty="0">
                <a:latin typeface="함초롬돋움"/>
                <a:cs typeface="함초롬돋움"/>
              </a:rPr>
              <a:t>2025</a:t>
            </a:r>
            <a:r>
              <a:rPr sz="1100" spc="-70" dirty="0">
                <a:latin typeface="함초롬바탕"/>
                <a:cs typeface="함초롬바탕"/>
              </a:rPr>
              <a:t>에서는</a:t>
            </a:r>
            <a:r>
              <a:rPr sz="1100" spc="-175" dirty="0">
                <a:latin typeface="함초롬바탕"/>
                <a:cs typeface="함초롬바탕"/>
              </a:rPr>
              <a:t> </a:t>
            </a:r>
            <a:r>
              <a:rPr sz="1100" spc="-85" dirty="0">
                <a:latin typeface="함초롬바탕"/>
                <a:cs typeface="함초롬바탕"/>
              </a:rPr>
              <a:t>미국</a:t>
            </a:r>
            <a:r>
              <a:rPr sz="1100" spc="-160" dirty="0">
                <a:latin typeface="함초롬바탕"/>
                <a:cs typeface="함초롬바탕"/>
              </a:rPr>
              <a:t> </a:t>
            </a:r>
            <a:r>
              <a:rPr sz="1100" spc="-95" dirty="0">
                <a:latin typeface="함초롬바탕"/>
                <a:cs typeface="함초롬바탕"/>
              </a:rPr>
              <a:t>특수차</a:t>
            </a:r>
            <a:r>
              <a:rPr sz="1100" spc="-175" dirty="0">
                <a:latin typeface="함초롬바탕"/>
                <a:cs typeface="함초롬바탕"/>
              </a:rPr>
              <a:t> </a:t>
            </a:r>
            <a:r>
              <a:rPr sz="1100" spc="-90" dirty="0">
                <a:latin typeface="함초롬바탕"/>
                <a:cs typeface="함초롬바탕"/>
              </a:rPr>
              <a:t>제조사</a:t>
            </a:r>
            <a:r>
              <a:rPr sz="1100" spc="-180" dirty="0">
                <a:latin typeface="함초롬바탕"/>
                <a:cs typeface="함초롬바탕"/>
              </a:rPr>
              <a:t> </a:t>
            </a:r>
            <a:r>
              <a:rPr sz="1100" spc="-95" dirty="0">
                <a:latin typeface="함초롬바탕"/>
                <a:cs typeface="함초롬바탕"/>
              </a:rPr>
              <a:t>오시코시</a:t>
            </a:r>
            <a:r>
              <a:rPr sz="1100" spc="-175" dirty="0">
                <a:latin typeface="함초롬바탕"/>
                <a:cs typeface="함초롬바탕"/>
              </a:rPr>
              <a:t> </a:t>
            </a:r>
            <a:r>
              <a:rPr sz="1100" spc="-10" dirty="0">
                <a:latin typeface="함초롬바탕"/>
                <a:cs typeface="함초롬바탕"/>
              </a:rPr>
              <a:t>코퍼레이션</a:t>
            </a:r>
            <a:r>
              <a:rPr sz="1100" spc="-10" dirty="0">
                <a:latin typeface="함초롬돋움"/>
                <a:cs typeface="함초롬돋움"/>
              </a:rPr>
              <a:t>(Oshkosh </a:t>
            </a:r>
            <a:r>
              <a:rPr sz="1100" spc="-50" dirty="0">
                <a:latin typeface="함초롬돋움"/>
                <a:cs typeface="함초롬돋움"/>
              </a:rPr>
              <a:t>Corporation)</a:t>
            </a:r>
            <a:r>
              <a:rPr sz="1100" spc="-50" dirty="0">
                <a:latin typeface="함초롬바탕"/>
                <a:cs typeface="함초롬바탕"/>
              </a:rPr>
              <a:t>이</a:t>
            </a:r>
            <a:r>
              <a:rPr sz="1100" spc="-180" dirty="0">
                <a:latin typeface="함초롬바탕"/>
                <a:cs typeface="함초롬바탕"/>
              </a:rPr>
              <a:t> </a:t>
            </a:r>
            <a:r>
              <a:rPr sz="1100" spc="-95" dirty="0">
                <a:latin typeface="함초롬바탕"/>
                <a:cs typeface="함초롬바탕"/>
              </a:rPr>
              <a:t>처음으로</a:t>
            </a:r>
            <a:r>
              <a:rPr sz="1100" spc="-175" dirty="0">
                <a:latin typeface="함초롬바탕"/>
                <a:cs typeface="함초롬바탕"/>
              </a:rPr>
              <a:t> </a:t>
            </a:r>
            <a:r>
              <a:rPr sz="1100" spc="-95" dirty="0">
                <a:latin typeface="함초롬바탕"/>
                <a:cs typeface="함초롬바탕"/>
              </a:rPr>
              <a:t>참관사로</a:t>
            </a:r>
            <a:r>
              <a:rPr sz="1100" spc="-150" dirty="0">
                <a:latin typeface="함초롬바탕"/>
                <a:cs typeface="함초롬바탕"/>
              </a:rPr>
              <a:t> </a:t>
            </a:r>
            <a:r>
              <a:rPr sz="1100" spc="-90" dirty="0">
                <a:latin typeface="함초롬바탕"/>
                <a:cs typeface="함초롬바탕"/>
              </a:rPr>
              <a:t>참여할</a:t>
            </a:r>
            <a:r>
              <a:rPr sz="1100" spc="-165" dirty="0">
                <a:latin typeface="함초롬바탕"/>
                <a:cs typeface="함초롬바탕"/>
              </a:rPr>
              <a:t> </a:t>
            </a:r>
            <a:r>
              <a:rPr sz="1100" spc="-25" dirty="0">
                <a:latin typeface="함초롬바탕"/>
                <a:cs typeface="함초롬바탕"/>
              </a:rPr>
              <a:t>예정임</a:t>
            </a:r>
            <a:endParaRPr sz="1100" dirty="0">
              <a:latin typeface="함초롬바탕"/>
              <a:cs typeface="함초롬바탕"/>
            </a:endParaRPr>
          </a:p>
          <a:p>
            <a:pPr marL="372110" lvl="1" indent="-144145">
              <a:lnSpc>
                <a:spcPct val="100000"/>
              </a:lnSpc>
              <a:spcBef>
                <a:spcPts val="525"/>
              </a:spcBef>
              <a:buClr>
                <a:srgbClr val="DB526A"/>
              </a:buClr>
              <a:buFont typeface="Arial"/>
              <a:buChar char="•"/>
              <a:tabLst>
                <a:tab pos="372745" algn="l"/>
              </a:tabLst>
            </a:pPr>
            <a:r>
              <a:rPr sz="1100" spc="-100" dirty="0">
                <a:latin typeface="함초롬바탕"/>
                <a:cs typeface="함초롬바탕"/>
              </a:rPr>
              <a:t>‘모빌리티</a:t>
            </a:r>
            <a:r>
              <a:rPr sz="1100" spc="-210" dirty="0">
                <a:latin typeface="함초롬바탕"/>
                <a:cs typeface="함초롬바탕"/>
              </a:rPr>
              <a:t> </a:t>
            </a:r>
            <a:r>
              <a:rPr sz="1100" spc="-100" dirty="0">
                <a:latin typeface="함초롬바탕"/>
                <a:cs typeface="함초롬바탕"/>
              </a:rPr>
              <a:t>스테이지</a:t>
            </a:r>
            <a:r>
              <a:rPr sz="1100" spc="-100" dirty="0">
                <a:latin typeface="함초롬돋움"/>
                <a:cs typeface="함초롬돋움"/>
              </a:rPr>
              <a:t>’</a:t>
            </a:r>
            <a:r>
              <a:rPr sz="1100" spc="-100" dirty="0">
                <a:latin typeface="함초롬바탕"/>
                <a:cs typeface="함초롬바탕"/>
              </a:rPr>
              <a:t>에서는</a:t>
            </a:r>
            <a:r>
              <a:rPr sz="1100" spc="-210" dirty="0">
                <a:latin typeface="함초롬바탕"/>
                <a:cs typeface="함초롬바탕"/>
              </a:rPr>
              <a:t> </a:t>
            </a:r>
            <a:r>
              <a:rPr sz="1100" spc="-95" dirty="0">
                <a:latin typeface="함초롬바탕"/>
                <a:cs typeface="함초롬바탕"/>
              </a:rPr>
              <a:t>모빌리티의</a:t>
            </a:r>
            <a:r>
              <a:rPr sz="1100" spc="-204" dirty="0">
                <a:latin typeface="함초롬바탕"/>
                <a:cs typeface="함초롬바탕"/>
              </a:rPr>
              <a:t> </a:t>
            </a:r>
            <a:r>
              <a:rPr sz="1100" spc="-90" dirty="0">
                <a:latin typeface="함초롬바탕"/>
                <a:cs typeface="함초롬바탕"/>
              </a:rPr>
              <a:t>미래와</a:t>
            </a:r>
            <a:r>
              <a:rPr sz="1100" spc="-195" dirty="0">
                <a:latin typeface="함초롬바탕"/>
                <a:cs typeface="함초롬바탕"/>
              </a:rPr>
              <a:t> </a:t>
            </a:r>
            <a:r>
              <a:rPr sz="1100" spc="-85" dirty="0">
                <a:latin typeface="함초롬바탕"/>
                <a:cs typeface="함초롬바탕"/>
              </a:rPr>
              <a:t>지속</a:t>
            </a:r>
            <a:r>
              <a:rPr sz="1100" spc="-180" dirty="0">
                <a:latin typeface="함초롬바탕"/>
                <a:cs typeface="함초롬바탕"/>
              </a:rPr>
              <a:t> </a:t>
            </a:r>
            <a:r>
              <a:rPr sz="1100" spc="-95" dirty="0">
                <a:latin typeface="함초롬바탕"/>
                <a:cs typeface="함초롬바탕"/>
              </a:rPr>
              <a:t>가능하며</a:t>
            </a:r>
            <a:r>
              <a:rPr sz="1100" spc="-195" dirty="0">
                <a:latin typeface="함초롬바탕"/>
                <a:cs typeface="함초롬바탕"/>
              </a:rPr>
              <a:t> </a:t>
            </a:r>
            <a:r>
              <a:rPr sz="1100" spc="-90" dirty="0" err="1">
                <a:latin typeface="함초롬바탕"/>
                <a:cs typeface="함초롬바탕"/>
              </a:rPr>
              <a:t>연결된</a:t>
            </a:r>
            <a:r>
              <a:rPr sz="1100" spc="-195" dirty="0">
                <a:latin typeface="함초롬바탕"/>
                <a:cs typeface="함초롬바탕"/>
              </a:rPr>
              <a:t> </a:t>
            </a:r>
            <a:r>
              <a:rPr lang="en-US" sz="1100" spc="-195" dirty="0">
                <a:latin typeface="함초롬바탕"/>
                <a:cs typeface="함초롬바탕"/>
              </a:rPr>
              <a:t> </a:t>
            </a:r>
            <a:r>
              <a:rPr sz="1100" dirty="0">
                <a:latin typeface="함초롬바탕"/>
                <a:cs typeface="함초롬바탕"/>
              </a:rPr>
              <a:t>세</a:t>
            </a:r>
            <a:r>
              <a:rPr lang="ko-KR" altLang="en-US" sz="1100" dirty="0">
                <a:latin typeface="함초롬바탕"/>
                <a:cs typeface="함초롬바탕"/>
              </a:rPr>
              <a:t>상</a:t>
            </a:r>
            <a:r>
              <a:rPr sz="1100" spc="-60" dirty="0">
                <a:latin typeface="함초롬바탕"/>
                <a:cs typeface="함초롬바탕"/>
              </a:rPr>
              <a:t>을</a:t>
            </a:r>
            <a:r>
              <a:rPr sz="1100" spc="-200" dirty="0">
                <a:latin typeface="함초롬바탕"/>
                <a:cs typeface="함초롬바탕"/>
              </a:rPr>
              <a:t> </a:t>
            </a:r>
            <a:r>
              <a:rPr sz="1100" spc="-95" dirty="0">
                <a:latin typeface="함초롬바탕"/>
                <a:cs typeface="함초롬바탕"/>
              </a:rPr>
              <a:t>열어가는</a:t>
            </a:r>
            <a:r>
              <a:rPr sz="1100" spc="-190" dirty="0">
                <a:latin typeface="함초롬바탕"/>
                <a:cs typeface="함초롬바탕"/>
              </a:rPr>
              <a:t> </a:t>
            </a:r>
            <a:r>
              <a:rPr sz="1100" spc="-90" dirty="0">
                <a:latin typeface="함초롬바탕"/>
                <a:cs typeface="함초롬바탕"/>
              </a:rPr>
              <a:t>방법에</a:t>
            </a:r>
            <a:r>
              <a:rPr sz="1100" spc="-195" dirty="0">
                <a:latin typeface="함초롬바탕"/>
                <a:cs typeface="함초롬바탕"/>
              </a:rPr>
              <a:t> </a:t>
            </a:r>
            <a:r>
              <a:rPr sz="1100" spc="-85" dirty="0">
                <a:latin typeface="함초롬바탕"/>
                <a:cs typeface="함초롬바탕"/>
              </a:rPr>
              <a:t>대해</a:t>
            </a:r>
            <a:r>
              <a:rPr sz="1100" spc="-180" dirty="0">
                <a:latin typeface="함초롬바탕"/>
                <a:cs typeface="함초롬바탕"/>
              </a:rPr>
              <a:t> </a:t>
            </a:r>
            <a:r>
              <a:rPr sz="1100" spc="-90" dirty="0">
                <a:latin typeface="함초롬바탕"/>
                <a:cs typeface="함초롬바탕"/>
              </a:rPr>
              <a:t>소개할</a:t>
            </a:r>
            <a:r>
              <a:rPr sz="1100" spc="-180" dirty="0">
                <a:latin typeface="함초롬바탕"/>
                <a:cs typeface="함초롬바탕"/>
              </a:rPr>
              <a:t> </a:t>
            </a:r>
            <a:r>
              <a:rPr sz="1100" spc="-25" dirty="0">
                <a:latin typeface="함초롬바탕"/>
                <a:cs typeface="함초롬바탕"/>
              </a:rPr>
              <a:t>예정</a:t>
            </a:r>
            <a:endParaRPr sz="1100" dirty="0">
              <a:latin typeface="함초롬바탕"/>
              <a:cs typeface="함초롬바탕"/>
            </a:endParaRPr>
          </a:p>
          <a:p>
            <a:pPr marL="157480" indent="-144780">
              <a:lnSpc>
                <a:spcPct val="100000"/>
              </a:lnSpc>
              <a:spcBef>
                <a:spcPts val="540"/>
              </a:spcBef>
              <a:buClr>
                <a:srgbClr val="DB526A"/>
              </a:buClr>
              <a:buFont typeface="Arial"/>
              <a:buChar char="■"/>
              <a:tabLst>
                <a:tab pos="157480" algn="l"/>
                <a:tab pos="2084705" algn="l"/>
              </a:tabLst>
            </a:pPr>
            <a:r>
              <a:rPr sz="1200" spc="-100" dirty="0">
                <a:latin typeface="함초롬바탕"/>
                <a:cs typeface="함초롬바탕"/>
              </a:rPr>
              <a:t>이번</a:t>
            </a:r>
            <a:r>
              <a:rPr sz="1200" spc="-175" dirty="0">
                <a:latin typeface="함초롬바탕"/>
                <a:cs typeface="함초롬바탕"/>
              </a:rPr>
              <a:t> </a:t>
            </a:r>
            <a:r>
              <a:rPr sz="1200" spc="-120" dirty="0">
                <a:latin typeface="함초롬바탕"/>
                <a:cs typeface="함초롬바탕"/>
              </a:rPr>
              <a:t>전시회에서는</a:t>
            </a:r>
            <a:r>
              <a:rPr sz="1200" spc="-210" dirty="0">
                <a:latin typeface="함초롬바탕"/>
                <a:cs typeface="함초롬바탕"/>
              </a:rPr>
              <a:t> </a:t>
            </a:r>
            <a:r>
              <a:rPr sz="1200" spc="-100" dirty="0">
                <a:latin typeface="함초롬바탕"/>
                <a:cs typeface="함초롬바탕"/>
              </a:rPr>
              <a:t>세계</a:t>
            </a:r>
            <a:r>
              <a:rPr sz="1200" spc="-175" dirty="0">
                <a:latin typeface="함초롬바탕"/>
                <a:cs typeface="함초롬바탕"/>
              </a:rPr>
              <a:t> </a:t>
            </a:r>
            <a:r>
              <a:rPr sz="1200" spc="-65" dirty="0">
                <a:latin typeface="함초롬돋움"/>
                <a:cs typeface="함초롬돋움"/>
              </a:rPr>
              <a:t>1</a:t>
            </a:r>
            <a:r>
              <a:rPr sz="1200" spc="-65" dirty="0">
                <a:latin typeface="함초롬바탕"/>
                <a:cs typeface="함초롬바탕"/>
              </a:rPr>
              <a:t>위</a:t>
            </a:r>
            <a:r>
              <a:rPr sz="1200" spc="-170" dirty="0">
                <a:latin typeface="함초롬바탕"/>
                <a:cs typeface="함초롬바탕"/>
              </a:rPr>
              <a:t> </a:t>
            </a:r>
            <a:r>
              <a:rPr sz="1200" spc="-50" dirty="0">
                <a:latin typeface="함초롬바탕"/>
                <a:cs typeface="함초롬바탕"/>
              </a:rPr>
              <a:t>완</a:t>
            </a:r>
            <a:r>
              <a:rPr sz="1200" dirty="0">
                <a:latin typeface="함초롬바탕"/>
                <a:cs typeface="함초롬바탕"/>
              </a:rPr>
              <a:t>	</a:t>
            </a:r>
            <a:r>
              <a:rPr sz="1200" spc="-75" dirty="0">
                <a:latin typeface="함초롬바탕"/>
                <a:cs typeface="함초롬바탕"/>
              </a:rPr>
              <a:t>차</a:t>
            </a:r>
            <a:r>
              <a:rPr sz="1200" spc="-185" dirty="0">
                <a:latin typeface="함초롬바탕"/>
                <a:cs typeface="함초롬바탕"/>
              </a:rPr>
              <a:t> </a:t>
            </a:r>
            <a:r>
              <a:rPr sz="1200" spc="-110" dirty="0">
                <a:latin typeface="함초롬바탕"/>
                <a:cs typeface="함초롬바탕"/>
              </a:rPr>
              <a:t>업체인</a:t>
            </a:r>
            <a:r>
              <a:rPr sz="1200" spc="-185" dirty="0">
                <a:latin typeface="함초롬바탕"/>
                <a:cs typeface="함초롬바탕"/>
              </a:rPr>
              <a:t> </a:t>
            </a:r>
            <a:r>
              <a:rPr sz="1200" spc="-110" dirty="0">
                <a:latin typeface="함초롬바탕"/>
                <a:cs typeface="함초롬바탕"/>
              </a:rPr>
              <a:t>일본의</a:t>
            </a:r>
            <a:r>
              <a:rPr sz="1200" spc="-185" dirty="0">
                <a:latin typeface="함초롬바탕"/>
                <a:cs typeface="함초롬바탕"/>
              </a:rPr>
              <a:t> </a:t>
            </a:r>
            <a:r>
              <a:rPr sz="1200" spc="-114" dirty="0">
                <a:latin typeface="함초롬바탕"/>
                <a:cs typeface="함초롬바탕"/>
              </a:rPr>
              <a:t>도요타가</a:t>
            </a:r>
            <a:r>
              <a:rPr sz="1200" spc="-185" dirty="0">
                <a:latin typeface="함초롬바탕"/>
                <a:cs typeface="함초롬바탕"/>
              </a:rPr>
              <a:t> </a:t>
            </a:r>
            <a:r>
              <a:rPr sz="1200" spc="-65" dirty="0">
                <a:latin typeface="함초롬돋움"/>
                <a:cs typeface="함초롬돋움"/>
              </a:rPr>
              <a:t>5</a:t>
            </a:r>
            <a:r>
              <a:rPr sz="1200" spc="-65" dirty="0">
                <a:latin typeface="함초롬바탕"/>
                <a:cs typeface="함초롬바탕"/>
              </a:rPr>
              <a:t>년</a:t>
            </a:r>
            <a:r>
              <a:rPr sz="1200" spc="-185" dirty="0">
                <a:latin typeface="함초롬바탕"/>
                <a:cs typeface="함초롬바탕"/>
              </a:rPr>
              <a:t> </a:t>
            </a:r>
            <a:r>
              <a:rPr sz="1200" spc="-100" dirty="0">
                <a:latin typeface="함초롬바탕"/>
                <a:cs typeface="함초롬바탕"/>
              </a:rPr>
              <a:t>만에</a:t>
            </a:r>
            <a:r>
              <a:rPr sz="1200" spc="-175" dirty="0">
                <a:latin typeface="함초롬바탕"/>
                <a:cs typeface="함초롬바탕"/>
              </a:rPr>
              <a:t> </a:t>
            </a:r>
            <a:r>
              <a:rPr sz="1200" spc="-114" dirty="0">
                <a:latin typeface="함초롬바탕"/>
                <a:cs typeface="함초롬바탕"/>
              </a:rPr>
              <a:t>참가하여</a:t>
            </a:r>
            <a:r>
              <a:rPr sz="1200" spc="-185" dirty="0">
                <a:latin typeface="함초롬바탕"/>
                <a:cs typeface="함초롬바탕"/>
              </a:rPr>
              <a:t> </a:t>
            </a:r>
            <a:r>
              <a:rPr sz="1200" spc="-114" dirty="0">
                <a:latin typeface="함초롬바탕"/>
                <a:cs typeface="함초롬바탕"/>
              </a:rPr>
              <a:t>주목받고</a:t>
            </a:r>
            <a:r>
              <a:rPr sz="1200" spc="-185" dirty="0">
                <a:latin typeface="함초롬바탕"/>
                <a:cs typeface="함초롬바탕"/>
              </a:rPr>
              <a:t> </a:t>
            </a:r>
            <a:r>
              <a:rPr sz="1200" spc="-25" dirty="0">
                <a:latin typeface="함초롬바탕"/>
                <a:cs typeface="함초롬바탕"/>
              </a:rPr>
              <a:t>있음</a:t>
            </a:r>
            <a:endParaRPr sz="1200" dirty="0">
              <a:latin typeface="함초롬바탕"/>
              <a:cs typeface="함초롬바탕"/>
            </a:endParaRPr>
          </a:p>
          <a:p>
            <a:pPr marL="372110" lvl="1" indent="-144145">
              <a:lnSpc>
                <a:spcPct val="100000"/>
              </a:lnSpc>
              <a:spcBef>
                <a:spcPts val="735"/>
              </a:spcBef>
              <a:buClr>
                <a:srgbClr val="DB526A"/>
              </a:buClr>
              <a:buFont typeface="Arial"/>
              <a:buChar char="•"/>
              <a:tabLst>
                <a:tab pos="372745" algn="l"/>
              </a:tabLst>
            </a:pPr>
            <a:r>
              <a:rPr sz="1100" spc="-90" dirty="0">
                <a:latin typeface="함초롬바탕"/>
                <a:cs typeface="함초롬바탕"/>
              </a:rPr>
              <a:t>마지막</a:t>
            </a:r>
            <a:r>
              <a:rPr sz="1100" spc="-200" dirty="0">
                <a:latin typeface="함초롬바탕"/>
                <a:cs typeface="함초롬바탕"/>
              </a:rPr>
              <a:t> </a:t>
            </a:r>
            <a:r>
              <a:rPr sz="1100" spc="-85" dirty="0">
                <a:latin typeface="함초롬바탕"/>
                <a:cs typeface="함초롬바탕"/>
              </a:rPr>
              <a:t>참가</a:t>
            </a:r>
            <a:r>
              <a:rPr sz="1100" spc="-185" dirty="0">
                <a:latin typeface="함초롬바탕"/>
                <a:cs typeface="함초롬바탕"/>
              </a:rPr>
              <a:t> </a:t>
            </a:r>
            <a:r>
              <a:rPr sz="1100" spc="-60" dirty="0">
                <a:latin typeface="함초롬돋움"/>
                <a:cs typeface="함초롬돋움"/>
              </a:rPr>
              <a:t>CES</a:t>
            </a:r>
            <a:r>
              <a:rPr sz="1100" spc="-190" dirty="0">
                <a:latin typeface="함초롬돋움"/>
                <a:cs typeface="함초롬돋움"/>
              </a:rPr>
              <a:t> </a:t>
            </a:r>
            <a:r>
              <a:rPr sz="1100" spc="-60" dirty="0">
                <a:latin typeface="함초롬돋움"/>
                <a:cs typeface="함초롬돋움"/>
              </a:rPr>
              <a:t>2020</a:t>
            </a:r>
            <a:r>
              <a:rPr sz="1100" spc="-60" dirty="0">
                <a:latin typeface="함초롬바탕"/>
                <a:cs typeface="함초롬바탕"/>
              </a:rPr>
              <a:t>에서</a:t>
            </a:r>
            <a:r>
              <a:rPr sz="1100" spc="-185" dirty="0">
                <a:latin typeface="함초롬바탕"/>
                <a:cs typeface="함초롬바탕"/>
              </a:rPr>
              <a:t> </a:t>
            </a:r>
            <a:r>
              <a:rPr sz="1100" spc="-95" dirty="0">
                <a:latin typeface="함초롬바탕"/>
                <a:cs typeface="함초롬바탕"/>
              </a:rPr>
              <a:t>프로토타입</a:t>
            </a:r>
            <a:r>
              <a:rPr sz="1100" spc="-210" dirty="0">
                <a:latin typeface="함초롬바탕"/>
                <a:cs typeface="함초롬바탕"/>
              </a:rPr>
              <a:t> </a:t>
            </a:r>
            <a:r>
              <a:rPr sz="1100" spc="-85" dirty="0">
                <a:latin typeface="함초롬바탕"/>
                <a:cs typeface="함초롬바탕"/>
              </a:rPr>
              <a:t>도시</a:t>
            </a:r>
            <a:r>
              <a:rPr sz="1100" spc="-180" dirty="0">
                <a:latin typeface="함초롬바탕"/>
                <a:cs typeface="함초롬바탕"/>
              </a:rPr>
              <a:t> </a:t>
            </a:r>
            <a:r>
              <a:rPr sz="1100" spc="-95" dirty="0">
                <a:latin typeface="함초롬바탕"/>
                <a:cs typeface="함초롬바탕"/>
              </a:rPr>
              <a:t>‘우븐시티</a:t>
            </a:r>
            <a:r>
              <a:rPr sz="1100" spc="-95" dirty="0">
                <a:latin typeface="함초롬돋움"/>
                <a:cs typeface="함초롬돋움"/>
              </a:rPr>
              <a:t>’</a:t>
            </a:r>
            <a:r>
              <a:rPr sz="1100" spc="-210" dirty="0">
                <a:latin typeface="함초롬돋움"/>
                <a:cs typeface="함초롬돋움"/>
              </a:rPr>
              <a:t> </a:t>
            </a:r>
            <a:r>
              <a:rPr sz="1100" dirty="0">
                <a:latin typeface="함초롬바탕"/>
                <a:cs typeface="함초롬바탕"/>
              </a:rPr>
              <a:t>완</a:t>
            </a:r>
            <a:r>
              <a:rPr sz="1100" spc="170" dirty="0">
                <a:latin typeface="함초롬바탕"/>
                <a:cs typeface="함초롬바탕"/>
              </a:rPr>
              <a:t>  </a:t>
            </a:r>
            <a:r>
              <a:rPr sz="1100" spc="-60" dirty="0">
                <a:latin typeface="함초롬바탕"/>
                <a:cs typeface="함초롬바탕"/>
              </a:rPr>
              <a:t>된</a:t>
            </a:r>
            <a:r>
              <a:rPr sz="1100" spc="-195" dirty="0">
                <a:latin typeface="함초롬바탕"/>
                <a:cs typeface="함초롬바탕"/>
              </a:rPr>
              <a:t> </a:t>
            </a:r>
            <a:r>
              <a:rPr sz="1100" spc="-90" dirty="0">
                <a:latin typeface="함초롬바탕"/>
                <a:cs typeface="함초롬바탕"/>
              </a:rPr>
              <a:t>모습과</a:t>
            </a:r>
            <a:r>
              <a:rPr sz="1100" spc="-200" dirty="0">
                <a:latin typeface="함초롬바탕"/>
                <a:cs typeface="함초롬바탕"/>
              </a:rPr>
              <a:t> </a:t>
            </a:r>
            <a:r>
              <a:rPr sz="1100" spc="-90" dirty="0">
                <a:latin typeface="함초롬바탕"/>
                <a:cs typeface="함초롬바탕"/>
              </a:rPr>
              <a:t>실행을</a:t>
            </a:r>
            <a:r>
              <a:rPr sz="1100" spc="-185" dirty="0">
                <a:latin typeface="함초롬바탕"/>
                <a:cs typeface="함초롬바탕"/>
              </a:rPr>
              <a:t> </a:t>
            </a:r>
            <a:r>
              <a:rPr sz="1100" spc="-90" dirty="0">
                <a:latin typeface="함초롬바탕"/>
                <a:cs typeface="함초롬바탕"/>
              </a:rPr>
              <a:t>발표할</a:t>
            </a:r>
            <a:r>
              <a:rPr sz="1100" spc="-200" dirty="0">
                <a:latin typeface="함초롬바탕"/>
                <a:cs typeface="함초롬바탕"/>
              </a:rPr>
              <a:t> </a:t>
            </a:r>
            <a:r>
              <a:rPr sz="1100" spc="-25" dirty="0">
                <a:latin typeface="함초롬바탕"/>
                <a:cs typeface="함초롬바탕"/>
              </a:rPr>
              <a:t>가능</a:t>
            </a:r>
            <a:endParaRPr sz="1100" dirty="0">
              <a:latin typeface="함초롬바탕"/>
              <a:cs typeface="함초롬바탕"/>
            </a:endParaRPr>
          </a:p>
          <a:p>
            <a:pPr marL="372110" lvl="1" indent="-144145">
              <a:lnSpc>
                <a:spcPct val="100000"/>
              </a:lnSpc>
              <a:spcBef>
                <a:spcPts val="540"/>
              </a:spcBef>
              <a:buClr>
                <a:srgbClr val="DB526A"/>
              </a:buClr>
              <a:buFont typeface="Arial"/>
              <a:buChar char="•"/>
              <a:tabLst>
                <a:tab pos="372745" algn="l"/>
              </a:tabLst>
            </a:pPr>
            <a:r>
              <a:rPr sz="1100" spc="-95" dirty="0">
                <a:latin typeface="함초롬바탕"/>
                <a:cs typeface="함초롬바탕"/>
              </a:rPr>
              <a:t>이외에도</a:t>
            </a:r>
            <a:r>
              <a:rPr sz="1100" spc="-200" dirty="0">
                <a:latin typeface="함초롬바탕"/>
                <a:cs typeface="함초롬바탕"/>
              </a:rPr>
              <a:t> </a:t>
            </a:r>
            <a:r>
              <a:rPr sz="1100" spc="-45" dirty="0">
                <a:latin typeface="함초롬돋움"/>
                <a:cs typeface="함초롬돋움"/>
              </a:rPr>
              <a:t>BMW,</a:t>
            </a:r>
            <a:r>
              <a:rPr sz="1100" spc="-175" dirty="0">
                <a:latin typeface="함초롬돋움"/>
                <a:cs typeface="함초롬돋움"/>
              </a:rPr>
              <a:t> </a:t>
            </a:r>
            <a:r>
              <a:rPr sz="1100" spc="-120" dirty="0">
                <a:latin typeface="함초롬바탕"/>
                <a:cs typeface="함초롬바탕"/>
              </a:rPr>
              <a:t>메르세데츠</a:t>
            </a:r>
            <a:r>
              <a:rPr sz="1100" spc="-120" dirty="0">
                <a:latin typeface="함초롬돋움"/>
                <a:cs typeface="함초롬돋움"/>
              </a:rPr>
              <a:t>-</a:t>
            </a:r>
            <a:r>
              <a:rPr sz="1100" spc="-70" dirty="0">
                <a:latin typeface="함초롬바탕"/>
                <a:cs typeface="함초롬바탕"/>
              </a:rPr>
              <a:t>벤츠</a:t>
            </a:r>
            <a:r>
              <a:rPr sz="1100" spc="-70" dirty="0">
                <a:latin typeface="함초롬돋움"/>
                <a:cs typeface="함초롬돋움"/>
              </a:rPr>
              <a:t>,</a:t>
            </a:r>
            <a:r>
              <a:rPr sz="1100" spc="-210" dirty="0">
                <a:latin typeface="함초롬돋움"/>
                <a:cs typeface="함초롬돋움"/>
              </a:rPr>
              <a:t> </a:t>
            </a:r>
            <a:r>
              <a:rPr sz="1100" spc="-80" dirty="0">
                <a:latin typeface="함초롬바탕"/>
                <a:cs typeface="함초롬바탕"/>
              </a:rPr>
              <a:t>폭스바겐</a:t>
            </a:r>
            <a:r>
              <a:rPr sz="1100" spc="-80" dirty="0">
                <a:latin typeface="함초롬돋움"/>
                <a:cs typeface="함초롬돋움"/>
              </a:rPr>
              <a:t>,</a:t>
            </a:r>
            <a:r>
              <a:rPr sz="1100" spc="-195" dirty="0">
                <a:latin typeface="함초롬돋움"/>
                <a:cs typeface="함초롬돋움"/>
              </a:rPr>
              <a:t> </a:t>
            </a:r>
            <a:r>
              <a:rPr sz="1100" spc="-85" dirty="0">
                <a:latin typeface="함초롬바탕"/>
                <a:cs typeface="함초롬바탕"/>
              </a:rPr>
              <a:t>혼다</a:t>
            </a:r>
            <a:r>
              <a:rPr sz="1100" spc="-165" dirty="0">
                <a:latin typeface="함초롬바탕"/>
                <a:cs typeface="함초롬바탕"/>
              </a:rPr>
              <a:t> </a:t>
            </a:r>
            <a:r>
              <a:rPr sz="1100" spc="-85" dirty="0">
                <a:latin typeface="함초롬바탕"/>
                <a:cs typeface="함초롬바탕"/>
              </a:rPr>
              <a:t>등이</a:t>
            </a:r>
            <a:r>
              <a:rPr sz="1100" spc="-165" dirty="0">
                <a:latin typeface="함초롬바탕"/>
                <a:cs typeface="함초롬바탕"/>
              </a:rPr>
              <a:t> </a:t>
            </a:r>
            <a:r>
              <a:rPr sz="1100" spc="-95" dirty="0">
                <a:latin typeface="함초롬바탕"/>
                <a:cs typeface="함초롬바탕"/>
              </a:rPr>
              <a:t>참여의사를</a:t>
            </a:r>
            <a:r>
              <a:rPr sz="1100" spc="-204" dirty="0">
                <a:latin typeface="함초롬바탕"/>
                <a:cs typeface="함초롬바탕"/>
              </a:rPr>
              <a:t> </a:t>
            </a:r>
            <a:r>
              <a:rPr sz="1100" spc="-25" dirty="0">
                <a:latin typeface="함초롬바탕"/>
                <a:cs typeface="함초롬바탕"/>
              </a:rPr>
              <a:t>밝힘</a:t>
            </a:r>
            <a:endParaRPr sz="1100" dirty="0">
              <a:latin typeface="함초롬바탕"/>
              <a:cs typeface="함초롬바탕"/>
            </a:endParaRPr>
          </a:p>
          <a:p>
            <a:pPr marL="157480" indent="-144780">
              <a:lnSpc>
                <a:spcPct val="100000"/>
              </a:lnSpc>
              <a:spcBef>
                <a:spcPts val="525"/>
              </a:spcBef>
              <a:buClr>
                <a:srgbClr val="DB526A"/>
              </a:buClr>
              <a:buFont typeface="Arial"/>
              <a:buChar char="■"/>
              <a:tabLst>
                <a:tab pos="157480" algn="l"/>
              </a:tabLst>
            </a:pPr>
            <a:r>
              <a:rPr sz="1200" b="1" spc="-10" dirty="0">
                <a:latin typeface="함초롬바탕"/>
                <a:cs typeface="함초롬바탕"/>
              </a:rPr>
              <a:t>AI는</a:t>
            </a:r>
            <a:r>
              <a:rPr sz="1200" b="1" spc="-160" dirty="0">
                <a:latin typeface="함초롬바탕"/>
                <a:cs typeface="함초롬바탕"/>
              </a:rPr>
              <a:t> </a:t>
            </a:r>
            <a:r>
              <a:rPr sz="1200" b="1" spc="-114" dirty="0">
                <a:latin typeface="함초롬바탕"/>
                <a:cs typeface="함초롬바탕"/>
              </a:rPr>
              <a:t>모빌리티</a:t>
            </a:r>
            <a:r>
              <a:rPr sz="1200" b="1" spc="-180" dirty="0">
                <a:latin typeface="함초롬바탕"/>
                <a:cs typeface="함초롬바탕"/>
              </a:rPr>
              <a:t> </a:t>
            </a:r>
            <a:r>
              <a:rPr sz="1200" b="1" spc="-110" dirty="0">
                <a:latin typeface="함초롬바탕"/>
                <a:cs typeface="함초롬바탕"/>
              </a:rPr>
              <a:t>산업을</a:t>
            </a:r>
            <a:r>
              <a:rPr sz="1200" b="1" spc="-185" dirty="0">
                <a:latin typeface="함초롬바탕"/>
                <a:cs typeface="함초롬바탕"/>
              </a:rPr>
              <a:t> </a:t>
            </a:r>
            <a:r>
              <a:rPr sz="1200" b="1" spc="-114" dirty="0">
                <a:latin typeface="함초롬바탕"/>
                <a:cs typeface="함초롬바탕"/>
              </a:rPr>
              <a:t>혁신하여</a:t>
            </a:r>
            <a:r>
              <a:rPr sz="1200" b="1" spc="-185" dirty="0">
                <a:latin typeface="함초롬바탕"/>
                <a:cs typeface="함초롬바탕"/>
              </a:rPr>
              <a:t> </a:t>
            </a:r>
            <a:r>
              <a:rPr sz="1200" b="1" spc="-75" dirty="0">
                <a:latin typeface="함초롬바탕"/>
                <a:cs typeface="함초롬바탕"/>
              </a:rPr>
              <a:t>더</a:t>
            </a:r>
            <a:r>
              <a:rPr sz="1200" b="1" spc="-170" dirty="0">
                <a:latin typeface="함초롬바탕"/>
                <a:cs typeface="함초롬바탕"/>
              </a:rPr>
              <a:t> </a:t>
            </a:r>
            <a:r>
              <a:rPr sz="1200" b="1" spc="-114" dirty="0">
                <a:latin typeface="함초롬바탕"/>
                <a:cs typeface="함초롬바탕"/>
              </a:rPr>
              <a:t>안전하고</a:t>
            </a:r>
            <a:r>
              <a:rPr sz="1200" b="1" spc="-185" dirty="0">
                <a:latin typeface="함초롬바탕"/>
                <a:cs typeface="함초롬바탕"/>
              </a:rPr>
              <a:t> </a:t>
            </a:r>
            <a:r>
              <a:rPr sz="1200" b="1" spc="-114" dirty="0">
                <a:latin typeface="함초롬바탕"/>
                <a:cs typeface="함초롬바탕"/>
              </a:rPr>
              <a:t>효율적이고</a:t>
            </a:r>
            <a:r>
              <a:rPr sz="1200" b="1" spc="-200" dirty="0">
                <a:latin typeface="함초롬바탕"/>
                <a:cs typeface="함초롬바탕"/>
              </a:rPr>
              <a:t> </a:t>
            </a:r>
            <a:r>
              <a:rPr sz="1200" b="1" spc="-100" dirty="0">
                <a:latin typeface="함초롬바탕"/>
                <a:cs typeface="함초롬바탕"/>
              </a:rPr>
              <a:t>지속</a:t>
            </a:r>
            <a:r>
              <a:rPr sz="1200" b="1" spc="-175" dirty="0">
                <a:latin typeface="함초롬바탕"/>
                <a:cs typeface="함초롬바탕"/>
              </a:rPr>
              <a:t> </a:t>
            </a:r>
            <a:r>
              <a:rPr sz="1200" b="1" spc="-110" dirty="0">
                <a:latin typeface="함초롬바탕"/>
                <a:cs typeface="함초롬바탕"/>
              </a:rPr>
              <a:t>가능한</a:t>
            </a:r>
            <a:r>
              <a:rPr sz="1200" b="1" spc="-180" dirty="0">
                <a:latin typeface="함초롬바탕"/>
                <a:cs typeface="함초롬바탕"/>
              </a:rPr>
              <a:t> </a:t>
            </a:r>
            <a:r>
              <a:rPr sz="1200" b="1" spc="-100" dirty="0">
                <a:latin typeface="함초롬바탕"/>
                <a:cs typeface="함초롬바탕"/>
              </a:rPr>
              <a:t>교통</a:t>
            </a:r>
            <a:r>
              <a:rPr sz="1200" b="1" spc="-175" dirty="0">
                <a:latin typeface="함초롬바탕"/>
                <a:cs typeface="함초롬바탕"/>
              </a:rPr>
              <a:t> </a:t>
            </a:r>
            <a:r>
              <a:rPr sz="1200" b="1" spc="-114" dirty="0">
                <a:latin typeface="함초롬바탕"/>
                <a:cs typeface="함초롬바탕"/>
              </a:rPr>
              <a:t>시스템을</a:t>
            </a:r>
            <a:r>
              <a:rPr sz="1200" b="1" spc="-200" dirty="0">
                <a:latin typeface="함초롬바탕"/>
                <a:cs typeface="함초롬바탕"/>
              </a:rPr>
              <a:t> </a:t>
            </a:r>
            <a:r>
              <a:rPr sz="1200" b="1" spc="-114" dirty="0">
                <a:latin typeface="함초롬바탕"/>
                <a:cs typeface="함초롬바탕"/>
              </a:rPr>
              <a:t>구축하는데</a:t>
            </a:r>
            <a:r>
              <a:rPr sz="1200" b="1" spc="-185" dirty="0">
                <a:latin typeface="함초롬바탕"/>
                <a:cs typeface="함초롬바탕"/>
              </a:rPr>
              <a:t> </a:t>
            </a:r>
            <a:r>
              <a:rPr sz="1200" b="1" spc="-25" dirty="0">
                <a:latin typeface="함초롬바탕"/>
                <a:cs typeface="함초롬바탕"/>
              </a:rPr>
              <a:t>기여</a:t>
            </a:r>
            <a:r>
              <a:rPr sz="1200" spc="-25" dirty="0">
                <a:latin typeface="함초롬바탕"/>
                <a:cs typeface="함초롬바탕"/>
              </a:rPr>
              <a:t>함</a:t>
            </a:r>
            <a:endParaRPr sz="1200" dirty="0">
              <a:latin typeface="함초롬바탕"/>
              <a:cs typeface="함초롬바탕"/>
            </a:endParaRPr>
          </a:p>
          <a:p>
            <a:pPr marL="372110" lvl="1" indent="-144145">
              <a:lnSpc>
                <a:spcPct val="100000"/>
              </a:lnSpc>
              <a:spcBef>
                <a:spcPts val="745"/>
              </a:spcBef>
              <a:buClr>
                <a:srgbClr val="DB526A"/>
              </a:buClr>
              <a:buFont typeface="Arial"/>
              <a:buChar char="•"/>
              <a:tabLst>
                <a:tab pos="372745" algn="l"/>
              </a:tabLst>
            </a:pPr>
            <a:r>
              <a:rPr sz="1100" b="1" spc="-45" dirty="0">
                <a:latin typeface="함초롬바탕"/>
                <a:cs typeface="함초롬바탕"/>
              </a:rPr>
              <a:t>Drones:</a:t>
            </a:r>
            <a:r>
              <a:rPr sz="1100" b="1" spc="-210" dirty="0">
                <a:latin typeface="함초롬바탕"/>
                <a:cs typeface="함초롬바탕"/>
              </a:rPr>
              <a:t> </a:t>
            </a:r>
            <a:r>
              <a:rPr sz="1100" spc="-85" dirty="0">
                <a:latin typeface="함초롬바탕"/>
                <a:cs typeface="함초롬바탕"/>
              </a:rPr>
              <a:t>자율</a:t>
            </a:r>
            <a:r>
              <a:rPr sz="1100" spc="-165" dirty="0">
                <a:latin typeface="함초롬바탕"/>
                <a:cs typeface="함초롬바탕"/>
              </a:rPr>
              <a:t> </a:t>
            </a:r>
            <a:r>
              <a:rPr sz="1100" spc="-65" dirty="0">
                <a:latin typeface="함초롬바탕"/>
                <a:cs typeface="함초롬바탕"/>
              </a:rPr>
              <a:t>비행</a:t>
            </a:r>
            <a:r>
              <a:rPr sz="1100" spc="-65" dirty="0">
                <a:latin typeface="함초롬돋움"/>
                <a:cs typeface="함초롬돋움"/>
              </a:rPr>
              <a:t>,</a:t>
            </a:r>
            <a:r>
              <a:rPr sz="1100" spc="-200" dirty="0">
                <a:latin typeface="함초롬돋움"/>
                <a:cs typeface="함초롬돋움"/>
              </a:rPr>
              <a:t> </a:t>
            </a:r>
            <a:r>
              <a:rPr sz="1100" spc="-85" dirty="0">
                <a:latin typeface="함초롬바탕"/>
                <a:cs typeface="함초롬바탕"/>
              </a:rPr>
              <a:t>교통</a:t>
            </a:r>
            <a:r>
              <a:rPr sz="1100" spc="-160" dirty="0">
                <a:latin typeface="함초롬바탕"/>
                <a:cs typeface="함초롬바탕"/>
              </a:rPr>
              <a:t> </a:t>
            </a:r>
            <a:r>
              <a:rPr sz="1100" spc="-65" dirty="0">
                <a:latin typeface="함초롬바탕"/>
                <a:cs typeface="함초롬바탕"/>
              </a:rPr>
              <a:t>관리</a:t>
            </a:r>
            <a:r>
              <a:rPr sz="1100" spc="-65" dirty="0">
                <a:latin typeface="함초롬돋움"/>
                <a:cs typeface="함초롬돋움"/>
              </a:rPr>
              <a:t>,</a:t>
            </a:r>
            <a:r>
              <a:rPr sz="1100" spc="-190" dirty="0">
                <a:latin typeface="함초롬돋움"/>
                <a:cs typeface="함초롬돋움"/>
              </a:rPr>
              <a:t> </a:t>
            </a:r>
            <a:r>
              <a:rPr sz="1100" spc="-90" dirty="0">
                <a:latin typeface="함초롬바탕"/>
                <a:cs typeface="함초롬바탕"/>
              </a:rPr>
              <a:t>데이터</a:t>
            </a:r>
            <a:r>
              <a:rPr sz="1100" spc="-190" dirty="0">
                <a:latin typeface="함초롬바탕"/>
                <a:cs typeface="함초롬바탕"/>
              </a:rPr>
              <a:t> </a:t>
            </a:r>
            <a:r>
              <a:rPr sz="1100" spc="-85" dirty="0">
                <a:latin typeface="함초롬바탕"/>
                <a:cs typeface="함초롬바탕"/>
              </a:rPr>
              <a:t>분석</a:t>
            </a:r>
            <a:r>
              <a:rPr sz="1100" spc="-170" dirty="0">
                <a:latin typeface="함초롬바탕"/>
                <a:cs typeface="함초롬바탕"/>
              </a:rPr>
              <a:t> </a:t>
            </a:r>
            <a:r>
              <a:rPr sz="1100" spc="-60" dirty="0">
                <a:latin typeface="함초롬바탕"/>
                <a:cs typeface="함초롬바탕"/>
              </a:rPr>
              <a:t>및</a:t>
            </a:r>
            <a:r>
              <a:rPr sz="1100" spc="-165" dirty="0">
                <a:latin typeface="함초롬바탕"/>
                <a:cs typeface="함초롬바탕"/>
              </a:rPr>
              <a:t> </a:t>
            </a:r>
            <a:r>
              <a:rPr sz="1100" spc="-95" dirty="0">
                <a:latin typeface="함초롬바탕"/>
                <a:cs typeface="함초롬바탕"/>
              </a:rPr>
              <a:t>모니터링</a:t>
            </a:r>
            <a:r>
              <a:rPr sz="1100" spc="-200" dirty="0">
                <a:latin typeface="함초롬바탕"/>
                <a:cs typeface="함초롬바탕"/>
              </a:rPr>
              <a:t> </a:t>
            </a:r>
            <a:r>
              <a:rPr sz="1100" spc="-60" dirty="0">
                <a:latin typeface="함초롬바탕"/>
                <a:cs typeface="함초롬바탕"/>
              </a:rPr>
              <a:t>등</a:t>
            </a:r>
            <a:r>
              <a:rPr sz="1100" spc="-165" dirty="0">
                <a:latin typeface="함초롬바탕"/>
                <a:cs typeface="함초롬바탕"/>
              </a:rPr>
              <a:t> </a:t>
            </a:r>
            <a:r>
              <a:rPr sz="1100" spc="-85" dirty="0">
                <a:latin typeface="함초롬돋움"/>
                <a:cs typeface="함초롬돋움"/>
              </a:rPr>
              <a:t>AI</a:t>
            </a:r>
            <a:r>
              <a:rPr sz="1100" spc="-85" dirty="0">
                <a:latin typeface="함초롬바탕"/>
                <a:cs typeface="함초롬바탕"/>
              </a:rPr>
              <a:t>가</a:t>
            </a:r>
            <a:r>
              <a:rPr sz="1100" spc="-160" dirty="0">
                <a:latin typeface="함초롬바탕"/>
                <a:cs typeface="함초롬바탕"/>
              </a:rPr>
              <a:t> </a:t>
            </a:r>
            <a:r>
              <a:rPr sz="1100" spc="-90" dirty="0">
                <a:latin typeface="함초롬바탕"/>
                <a:cs typeface="함초롬바탕"/>
              </a:rPr>
              <a:t>활용될</a:t>
            </a:r>
            <a:r>
              <a:rPr sz="1100" spc="-190" dirty="0">
                <a:latin typeface="함초롬바탕"/>
                <a:cs typeface="함초롬바탕"/>
              </a:rPr>
              <a:t> </a:t>
            </a:r>
            <a:r>
              <a:rPr sz="1100" spc="-60" dirty="0">
                <a:latin typeface="함초롬바탕"/>
                <a:cs typeface="함초롬바탕"/>
              </a:rPr>
              <a:t>수</a:t>
            </a:r>
            <a:r>
              <a:rPr sz="1100" spc="-165" dirty="0">
                <a:latin typeface="함초롬바탕"/>
                <a:cs typeface="함초롬바탕"/>
              </a:rPr>
              <a:t> </a:t>
            </a:r>
            <a:r>
              <a:rPr sz="1100" spc="-85" dirty="0">
                <a:latin typeface="함초롬바탕"/>
                <a:cs typeface="함초롬바탕"/>
              </a:rPr>
              <a:t>있는</a:t>
            </a:r>
            <a:r>
              <a:rPr sz="1100" spc="-175" dirty="0">
                <a:latin typeface="함초롬바탕"/>
                <a:cs typeface="함초롬바탕"/>
              </a:rPr>
              <a:t> </a:t>
            </a:r>
            <a:r>
              <a:rPr sz="1100" spc="-85" dirty="0">
                <a:latin typeface="함초롬바탕"/>
                <a:cs typeface="함초롬바탕"/>
              </a:rPr>
              <a:t>분야</a:t>
            </a:r>
            <a:r>
              <a:rPr sz="1100" spc="-170" dirty="0">
                <a:latin typeface="함초롬바탕"/>
                <a:cs typeface="함초롬바탕"/>
              </a:rPr>
              <a:t> </a:t>
            </a:r>
            <a:r>
              <a:rPr sz="1100" spc="-25" dirty="0">
                <a:latin typeface="함초롬바탕"/>
                <a:cs typeface="함초롬바탕"/>
              </a:rPr>
              <a:t>다수</a:t>
            </a:r>
            <a:endParaRPr sz="1100" dirty="0">
              <a:latin typeface="함초롬바탕"/>
              <a:cs typeface="함초롬바탕"/>
            </a:endParaRPr>
          </a:p>
          <a:p>
            <a:pPr marL="372110" lvl="1" indent="-144145">
              <a:lnSpc>
                <a:spcPct val="100000"/>
              </a:lnSpc>
              <a:spcBef>
                <a:spcPts val="530"/>
              </a:spcBef>
              <a:buClr>
                <a:srgbClr val="DB526A"/>
              </a:buClr>
              <a:buFont typeface="Arial"/>
              <a:buChar char="•"/>
              <a:tabLst>
                <a:tab pos="372745" algn="l"/>
                <a:tab pos="3311525" algn="l"/>
              </a:tabLst>
            </a:pPr>
            <a:r>
              <a:rPr sz="1100" b="1" spc="-50" dirty="0">
                <a:latin typeface="함초롬바탕"/>
                <a:cs typeface="함초롬바탕"/>
              </a:rPr>
              <a:t>Vehicle</a:t>
            </a:r>
            <a:r>
              <a:rPr sz="1100" b="1" spc="-165" dirty="0">
                <a:latin typeface="함초롬바탕"/>
                <a:cs typeface="함초롬바탕"/>
              </a:rPr>
              <a:t> </a:t>
            </a:r>
            <a:r>
              <a:rPr sz="1100" b="1" spc="-55" dirty="0">
                <a:latin typeface="함초롬바탕"/>
                <a:cs typeface="함초롬바탕"/>
              </a:rPr>
              <a:t>Tech</a:t>
            </a:r>
            <a:r>
              <a:rPr sz="1100" b="1" spc="-150" dirty="0">
                <a:latin typeface="함초롬바탕"/>
                <a:cs typeface="함초롬바탕"/>
              </a:rPr>
              <a:t> </a:t>
            </a:r>
            <a:r>
              <a:rPr sz="1100" b="1" dirty="0">
                <a:latin typeface="함초롬바탕"/>
                <a:cs typeface="함초롬바탕"/>
              </a:rPr>
              <a:t>&amp;</a:t>
            </a:r>
            <a:r>
              <a:rPr sz="1100" b="1" spc="-140" dirty="0">
                <a:latin typeface="함초롬바탕"/>
                <a:cs typeface="함초롬바탕"/>
              </a:rPr>
              <a:t> </a:t>
            </a:r>
            <a:r>
              <a:rPr sz="1100" b="1" spc="-45" dirty="0">
                <a:latin typeface="함초롬바탕"/>
                <a:cs typeface="함초롬바탕"/>
              </a:rPr>
              <a:t>Advanced</a:t>
            </a:r>
            <a:r>
              <a:rPr sz="1100" b="1" spc="-140" dirty="0">
                <a:latin typeface="함초롬바탕"/>
                <a:cs typeface="함초롬바탕"/>
              </a:rPr>
              <a:t> </a:t>
            </a:r>
            <a:r>
              <a:rPr sz="1100" b="1" spc="-20" dirty="0">
                <a:latin typeface="함초롬바탕"/>
                <a:cs typeface="함초롬바탕"/>
              </a:rPr>
              <a:t>Mobility:</a:t>
            </a:r>
            <a:r>
              <a:rPr sz="1100" b="1" spc="-155" dirty="0">
                <a:latin typeface="함초롬바탕"/>
                <a:cs typeface="함초롬바탕"/>
              </a:rPr>
              <a:t> </a:t>
            </a:r>
            <a:r>
              <a:rPr sz="1100" spc="-90" dirty="0">
                <a:latin typeface="함초롬돋움"/>
                <a:cs typeface="함초롬돋움"/>
              </a:rPr>
              <a:t>AI</a:t>
            </a:r>
            <a:r>
              <a:rPr sz="1100" spc="-90" dirty="0">
                <a:latin typeface="함초롬바탕"/>
                <a:cs typeface="함초롬바탕"/>
              </a:rPr>
              <a:t>기반</a:t>
            </a:r>
            <a:r>
              <a:rPr sz="1100" spc="-150" dirty="0">
                <a:latin typeface="함초롬바탕"/>
                <a:cs typeface="함초롬바탕"/>
              </a:rPr>
              <a:t> </a:t>
            </a:r>
            <a:r>
              <a:rPr sz="1100" spc="-25" dirty="0">
                <a:latin typeface="함초롬바탕"/>
                <a:cs typeface="함초롬바탕"/>
              </a:rPr>
              <a:t>차</a:t>
            </a:r>
            <a:r>
              <a:rPr sz="1100" dirty="0">
                <a:latin typeface="함초롬바탕"/>
                <a:cs typeface="함초롬바탕"/>
              </a:rPr>
              <a:t>	</a:t>
            </a:r>
            <a:r>
              <a:rPr sz="1100" spc="-60" dirty="0">
                <a:latin typeface="함초롬바탕"/>
                <a:cs typeface="함초롬바탕"/>
              </a:rPr>
              <a:t>태</a:t>
            </a:r>
            <a:r>
              <a:rPr sz="1100" spc="-180" dirty="0">
                <a:latin typeface="함초롬바탕"/>
                <a:cs typeface="함초롬바탕"/>
              </a:rPr>
              <a:t> </a:t>
            </a:r>
            <a:r>
              <a:rPr sz="1100" spc="-85" dirty="0">
                <a:latin typeface="함초롬바탕"/>
                <a:cs typeface="함초롬바탕"/>
              </a:rPr>
              <a:t>분석</a:t>
            </a:r>
            <a:r>
              <a:rPr sz="1100" spc="-175" dirty="0">
                <a:latin typeface="함초롬바탕"/>
                <a:cs typeface="함초롬바탕"/>
              </a:rPr>
              <a:t> </a:t>
            </a:r>
            <a:r>
              <a:rPr sz="1100" spc="-65" dirty="0">
                <a:latin typeface="함초롬바탕"/>
                <a:cs typeface="함초롬바탕"/>
              </a:rPr>
              <a:t>도구</a:t>
            </a:r>
            <a:r>
              <a:rPr sz="1100" spc="-65" dirty="0">
                <a:latin typeface="함초롬돋움"/>
                <a:cs typeface="함초롬돋움"/>
              </a:rPr>
              <a:t>,</a:t>
            </a:r>
            <a:r>
              <a:rPr sz="1100" spc="-190" dirty="0">
                <a:latin typeface="함초롬돋움"/>
                <a:cs typeface="함초롬돋움"/>
              </a:rPr>
              <a:t> </a:t>
            </a:r>
            <a:r>
              <a:rPr sz="1100" spc="-90" dirty="0">
                <a:latin typeface="함초롬바탕"/>
                <a:cs typeface="함초롬바탕"/>
              </a:rPr>
              <a:t>실시간</a:t>
            </a:r>
            <a:r>
              <a:rPr sz="1100" spc="-195" dirty="0">
                <a:latin typeface="함초롬바탕"/>
                <a:cs typeface="함초롬바탕"/>
              </a:rPr>
              <a:t> </a:t>
            </a:r>
            <a:r>
              <a:rPr sz="1100" spc="-85" dirty="0">
                <a:latin typeface="함초롬바탕"/>
                <a:cs typeface="함초롬바탕"/>
              </a:rPr>
              <a:t>교통</a:t>
            </a:r>
            <a:r>
              <a:rPr sz="1100" spc="-175" dirty="0">
                <a:latin typeface="함초롬바탕"/>
                <a:cs typeface="함초롬바탕"/>
              </a:rPr>
              <a:t> </a:t>
            </a:r>
            <a:r>
              <a:rPr sz="1100" spc="-90" dirty="0">
                <a:latin typeface="함초롬바탕"/>
                <a:cs typeface="함초롬바탕"/>
              </a:rPr>
              <a:t>데이터</a:t>
            </a:r>
            <a:r>
              <a:rPr sz="1100" spc="-180" dirty="0">
                <a:latin typeface="함초롬바탕"/>
                <a:cs typeface="함초롬바탕"/>
              </a:rPr>
              <a:t> </a:t>
            </a:r>
            <a:r>
              <a:rPr sz="1100" spc="-85" dirty="0">
                <a:latin typeface="함초롬바탕"/>
                <a:cs typeface="함초롬바탕"/>
              </a:rPr>
              <a:t>분석</a:t>
            </a:r>
            <a:r>
              <a:rPr sz="1100" spc="-175" dirty="0">
                <a:latin typeface="함초롬바탕"/>
                <a:cs typeface="함초롬바탕"/>
              </a:rPr>
              <a:t> </a:t>
            </a:r>
            <a:r>
              <a:rPr sz="1100" spc="-50" dirty="0">
                <a:latin typeface="함초롬바탕"/>
                <a:cs typeface="함초롬바탕"/>
              </a:rPr>
              <a:t>등</a:t>
            </a:r>
            <a:endParaRPr sz="1100" dirty="0">
              <a:latin typeface="함초롬바탕"/>
              <a:cs typeface="함초롬바탕"/>
            </a:endParaRPr>
          </a:p>
          <a:p>
            <a:pPr marL="372110" lvl="1" indent="-144145">
              <a:lnSpc>
                <a:spcPct val="100000"/>
              </a:lnSpc>
              <a:spcBef>
                <a:spcPts val="540"/>
              </a:spcBef>
              <a:buClr>
                <a:srgbClr val="DB526A"/>
              </a:buClr>
              <a:buFont typeface="Arial"/>
              <a:buChar char="•"/>
              <a:tabLst>
                <a:tab pos="372745" algn="l"/>
              </a:tabLst>
            </a:pPr>
            <a:r>
              <a:rPr sz="1100" b="1" spc="-114" dirty="0">
                <a:latin typeface="함초롬바탕"/>
                <a:cs typeface="함초롬바탕"/>
              </a:rPr>
              <a:t>In-</a:t>
            </a:r>
            <a:r>
              <a:rPr sz="1100" b="1" spc="-50" dirty="0">
                <a:latin typeface="함초롬바탕"/>
                <a:cs typeface="함초롬바탕"/>
              </a:rPr>
              <a:t>Vehicle</a:t>
            </a:r>
            <a:r>
              <a:rPr sz="1100" b="1" spc="-200" dirty="0">
                <a:latin typeface="함초롬바탕"/>
                <a:cs typeface="함초롬바탕"/>
              </a:rPr>
              <a:t> </a:t>
            </a:r>
            <a:r>
              <a:rPr sz="1100" b="1" spc="-25" dirty="0">
                <a:latin typeface="함초롬바탕"/>
                <a:cs typeface="함초롬바탕"/>
              </a:rPr>
              <a:t>Entertainment:</a:t>
            </a:r>
            <a:r>
              <a:rPr sz="1100" b="1" spc="50" dirty="0">
                <a:latin typeface="함초롬바탕"/>
                <a:cs typeface="함초롬바탕"/>
              </a:rPr>
              <a:t> </a:t>
            </a:r>
            <a:r>
              <a:rPr sz="1100" spc="-85" dirty="0">
                <a:latin typeface="함초롬바탕"/>
                <a:cs typeface="함초롬바탕"/>
              </a:rPr>
              <a:t>차</a:t>
            </a:r>
            <a:r>
              <a:rPr sz="1100" spc="-170" dirty="0">
                <a:latin typeface="함초롬바탕"/>
                <a:cs typeface="함초롬바탕"/>
              </a:rPr>
              <a:t> </a:t>
            </a:r>
            <a:r>
              <a:rPr sz="1100" spc="-60" dirty="0">
                <a:latin typeface="함초롬바탕"/>
                <a:cs typeface="함초롬바탕"/>
              </a:rPr>
              <a:t>내</a:t>
            </a:r>
            <a:r>
              <a:rPr sz="1100" spc="-160" dirty="0">
                <a:latin typeface="함초롬바탕"/>
                <a:cs typeface="함초롬바탕"/>
              </a:rPr>
              <a:t> </a:t>
            </a:r>
            <a:r>
              <a:rPr sz="1100" spc="-95" dirty="0">
                <a:latin typeface="함초롬바탕"/>
                <a:cs typeface="함초롬바탕"/>
              </a:rPr>
              <a:t>디스플레이</a:t>
            </a:r>
            <a:r>
              <a:rPr sz="1100" spc="-210" dirty="0">
                <a:latin typeface="함초롬바탕"/>
                <a:cs typeface="함초롬바탕"/>
              </a:rPr>
              <a:t> </a:t>
            </a:r>
            <a:r>
              <a:rPr sz="1100" spc="-85" dirty="0">
                <a:latin typeface="함초롬바탕"/>
                <a:cs typeface="함초롬바탕"/>
              </a:rPr>
              <a:t>조절</a:t>
            </a:r>
            <a:r>
              <a:rPr sz="1100" spc="-170" dirty="0">
                <a:latin typeface="함초롬바탕"/>
                <a:cs typeface="함초롬바탕"/>
              </a:rPr>
              <a:t> </a:t>
            </a:r>
            <a:r>
              <a:rPr sz="1100" spc="-65" dirty="0">
                <a:latin typeface="함초롬바탕"/>
                <a:cs typeface="함초롬바탕"/>
              </a:rPr>
              <a:t>기능</a:t>
            </a:r>
            <a:r>
              <a:rPr sz="1100" spc="-65" dirty="0">
                <a:latin typeface="함초롬돋움"/>
                <a:cs typeface="함초롬돋움"/>
              </a:rPr>
              <a:t>,</a:t>
            </a:r>
            <a:r>
              <a:rPr sz="1100" spc="-180" dirty="0">
                <a:latin typeface="함초롬돋움"/>
                <a:cs typeface="함초롬돋움"/>
              </a:rPr>
              <a:t> </a:t>
            </a:r>
            <a:r>
              <a:rPr sz="1100" spc="-90" dirty="0">
                <a:latin typeface="함초롬바탕"/>
                <a:cs typeface="함초롬바탕"/>
              </a:rPr>
              <a:t>몰입형</a:t>
            </a:r>
            <a:r>
              <a:rPr sz="1100" spc="-170" dirty="0">
                <a:latin typeface="함초롬바탕"/>
                <a:cs typeface="함초롬바탕"/>
              </a:rPr>
              <a:t> </a:t>
            </a:r>
            <a:r>
              <a:rPr sz="1100" spc="-100" dirty="0">
                <a:latin typeface="함초롬바탕"/>
                <a:cs typeface="함초롬바탕"/>
              </a:rPr>
              <a:t>엔터테인먼트</a:t>
            </a:r>
            <a:r>
              <a:rPr sz="1100" spc="-200" dirty="0">
                <a:latin typeface="함초롬바탕"/>
                <a:cs typeface="함초롬바탕"/>
              </a:rPr>
              <a:t> </a:t>
            </a:r>
            <a:r>
              <a:rPr sz="1100" spc="-90" dirty="0">
                <a:latin typeface="함초롬바탕"/>
                <a:cs typeface="함초롬바탕"/>
              </a:rPr>
              <a:t>콘텐츠</a:t>
            </a:r>
            <a:r>
              <a:rPr sz="1100" spc="-185" dirty="0">
                <a:latin typeface="함초롬바탕"/>
                <a:cs typeface="함초롬바탕"/>
              </a:rPr>
              <a:t> </a:t>
            </a:r>
            <a:r>
              <a:rPr sz="1100" spc="-85" dirty="0">
                <a:latin typeface="함초롬바탕"/>
                <a:cs typeface="함초롬바탕"/>
              </a:rPr>
              <a:t>제공</a:t>
            </a:r>
            <a:r>
              <a:rPr sz="1100" spc="-170" dirty="0">
                <a:latin typeface="함초롬바탕"/>
                <a:cs typeface="함초롬바탕"/>
              </a:rPr>
              <a:t> </a:t>
            </a:r>
            <a:r>
              <a:rPr sz="1100" spc="-50" dirty="0">
                <a:latin typeface="함초롬바탕"/>
                <a:cs typeface="함초롬바탕"/>
              </a:rPr>
              <a:t>등</a:t>
            </a:r>
            <a:endParaRPr sz="1100" dirty="0">
              <a:latin typeface="함초롬바탕"/>
              <a:cs typeface="함초롬바탕"/>
            </a:endParaRPr>
          </a:p>
          <a:p>
            <a:pPr marL="372110" lvl="1" indent="-144145">
              <a:lnSpc>
                <a:spcPct val="100000"/>
              </a:lnSpc>
              <a:spcBef>
                <a:spcPts val="525"/>
              </a:spcBef>
              <a:buClr>
                <a:srgbClr val="DB526A"/>
              </a:buClr>
              <a:buFont typeface="Arial"/>
              <a:buChar char="•"/>
              <a:tabLst>
                <a:tab pos="372745" algn="l"/>
              </a:tabLst>
            </a:pPr>
            <a:r>
              <a:rPr sz="1100" b="1" spc="-30" dirty="0">
                <a:latin typeface="함초롬바탕"/>
                <a:cs typeface="함초롬바탕"/>
              </a:rPr>
              <a:t>Smart</a:t>
            </a:r>
            <a:r>
              <a:rPr sz="1100" b="1" spc="-190" dirty="0">
                <a:latin typeface="함초롬바탕"/>
                <a:cs typeface="함초롬바탕"/>
              </a:rPr>
              <a:t> </a:t>
            </a:r>
            <a:r>
              <a:rPr sz="1100" b="1" spc="-30" dirty="0">
                <a:latin typeface="함초롬바탕"/>
                <a:cs typeface="함초롬바탕"/>
              </a:rPr>
              <a:t>Cities:</a:t>
            </a:r>
            <a:r>
              <a:rPr sz="1100" b="1" spc="-180" dirty="0">
                <a:latin typeface="함초롬바탕"/>
                <a:cs typeface="함초롬바탕"/>
              </a:rPr>
              <a:t> </a:t>
            </a:r>
            <a:r>
              <a:rPr sz="1100" spc="-95" dirty="0" err="1">
                <a:latin typeface="함초롬바탕"/>
                <a:cs typeface="함초롬바탕"/>
              </a:rPr>
              <a:t>모빌리티는</a:t>
            </a:r>
            <a:r>
              <a:rPr sz="1100" spc="-215" dirty="0">
                <a:latin typeface="함초롬바탕"/>
                <a:cs typeface="함초롬바탕"/>
              </a:rPr>
              <a:t> </a:t>
            </a:r>
            <a:r>
              <a:rPr sz="1100" dirty="0" err="1">
                <a:latin typeface="함초롬바탕"/>
                <a:cs typeface="함초롬바탕"/>
              </a:rPr>
              <a:t>이동</a:t>
            </a:r>
            <a:r>
              <a:rPr lang="ko-KR" altLang="en-US" sz="1100" dirty="0">
                <a:latin typeface="함초롬바탕"/>
                <a:cs typeface="함초롬바탕"/>
              </a:rPr>
              <a:t>성</a:t>
            </a:r>
            <a:r>
              <a:rPr sz="1100" spc="-60" dirty="0">
                <a:latin typeface="함초롬바탕"/>
                <a:cs typeface="함초롬바탕"/>
              </a:rPr>
              <a:t>을</a:t>
            </a:r>
            <a:r>
              <a:rPr sz="1100" spc="-215" dirty="0">
                <a:latin typeface="함초롬바탕"/>
                <a:cs typeface="함초롬바탕"/>
              </a:rPr>
              <a:t> </a:t>
            </a:r>
            <a:r>
              <a:rPr sz="1100" spc="-90" dirty="0">
                <a:latin typeface="함초롬바탕"/>
                <a:cs typeface="함초롬바탕"/>
              </a:rPr>
              <a:t>효율화</a:t>
            </a:r>
            <a:r>
              <a:rPr sz="1100" spc="-204" dirty="0">
                <a:latin typeface="함초롬바탕"/>
                <a:cs typeface="함초롬바탕"/>
              </a:rPr>
              <a:t> </a:t>
            </a:r>
            <a:r>
              <a:rPr sz="1100" spc="-85" dirty="0">
                <a:latin typeface="함초롬바탕"/>
                <a:cs typeface="함초롬바탕"/>
              </a:rPr>
              <a:t>하여</a:t>
            </a:r>
            <a:r>
              <a:rPr sz="1100" spc="-190" dirty="0">
                <a:latin typeface="함초롬바탕"/>
                <a:cs typeface="함초롬바탕"/>
              </a:rPr>
              <a:t> </a:t>
            </a:r>
            <a:r>
              <a:rPr sz="1100" spc="-90" dirty="0">
                <a:latin typeface="함초롬바탕"/>
                <a:cs typeface="함초롬바탕"/>
              </a:rPr>
              <a:t>스마트</a:t>
            </a:r>
            <a:r>
              <a:rPr sz="1100" spc="-190" dirty="0">
                <a:latin typeface="함초롬바탕"/>
                <a:cs typeface="함초롬바탕"/>
              </a:rPr>
              <a:t> </a:t>
            </a:r>
            <a:r>
              <a:rPr sz="1100" spc="-85" dirty="0">
                <a:latin typeface="함초롬바탕"/>
                <a:cs typeface="함초롬바탕"/>
              </a:rPr>
              <a:t>도시</a:t>
            </a:r>
            <a:r>
              <a:rPr sz="1100" spc="-190" dirty="0">
                <a:latin typeface="함초롬바탕"/>
                <a:cs typeface="함초롬바탕"/>
              </a:rPr>
              <a:t> </a:t>
            </a:r>
            <a:r>
              <a:rPr sz="1100" spc="-90" dirty="0">
                <a:latin typeface="함초롬바탕"/>
                <a:cs typeface="함초롬바탕"/>
              </a:rPr>
              <a:t>건설의</a:t>
            </a:r>
            <a:r>
              <a:rPr sz="1100" spc="-204" dirty="0">
                <a:latin typeface="함초롬바탕"/>
                <a:cs typeface="함초롬바탕"/>
              </a:rPr>
              <a:t> </a:t>
            </a:r>
            <a:r>
              <a:rPr sz="1100" spc="-85" dirty="0">
                <a:latin typeface="함초롬바탕"/>
                <a:cs typeface="함초롬바탕"/>
              </a:rPr>
              <a:t>핵심</a:t>
            </a:r>
            <a:r>
              <a:rPr sz="1100" spc="-190" dirty="0">
                <a:latin typeface="함초롬바탕"/>
                <a:cs typeface="함초롬바탕"/>
              </a:rPr>
              <a:t> </a:t>
            </a:r>
            <a:r>
              <a:rPr sz="1100" spc="-90" dirty="0">
                <a:latin typeface="함초롬바탕"/>
                <a:cs typeface="함초롬바탕"/>
              </a:rPr>
              <a:t>요소로</a:t>
            </a:r>
            <a:r>
              <a:rPr sz="1100" spc="-204" dirty="0">
                <a:latin typeface="함초롬바탕"/>
                <a:cs typeface="함초롬바탕"/>
              </a:rPr>
              <a:t> </a:t>
            </a:r>
            <a:r>
              <a:rPr sz="1100" spc="-25" dirty="0">
                <a:latin typeface="함초롬바탕"/>
                <a:cs typeface="함초롬바탕"/>
              </a:rPr>
              <a:t>작용</a:t>
            </a:r>
            <a:endParaRPr sz="1100" dirty="0">
              <a:latin typeface="함초롬바탕"/>
              <a:cs typeface="함초롬바탕"/>
            </a:endParaRPr>
          </a:p>
          <a:p>
            <a:pPr>
              <a:lnSpc>
                <a:spcPct val="100000"/>
              </a:lnSpc>
              <a:spcBef>
                <a:spcPts val="50"/>
              </a:spcBef>
            </a:pPr>
            <a:endParaRPr sz="1300" dirty="0">
              <a:latin typeface="함초롬바탕"/>
              <a:cs typeface="함초롬바탕"/>
            </a:endParaRPr>
          </a:p>
          <a:p>
            <a:pPr marL="14604">
              <a:lnSpc>
                <a:spcPct val="100000"/>
              </a:lnSpc>
            </a:pPr>
            <a:endParaRPr lang="en-US" sz="1100" b="1" spc="-55" dirty="0">
              <a:solidFill>
                <a:srgbClr val="464646"/>
              </a:solidFill>
              <a:latin typeface="함초롬돋움"/>
              <a:cs typeface="함초롬돋움"/>
            </a:endParaRPr>
          </a:p>
          <a:p>
            <a:pPr marL="14604">
              <a:lnSpc>
                <a:spcPct val="100000"/>
              </a:lnSpc>
            </a:pPr>
            <a:r>
              <a:rPr sz="1100" b="1" spc="-55" dirty="0" err="1">
                <a:solidFill>
                  <a:srgbClr val="464646"/>
                </a:solidFill>
                <a:latin typeface="함초롬돋움"/>
                <a:cs typeface="함초롬돋움"/>
              </a:rPr>
              <a:t>AI</a:t>
            </a:r>
            <a:r>
              <a:rPr sz="1100" b="1" spc="-55" dirty="0" err="1">
                <a:solidFill>
                  <a:srgbClr val="464646"/>
                </a:solidFill>
                <a:latin typeface="함초롬바탕"/>
                <a:cs typeface="함초롬바탕"/>
              </a:rPr>
              <a:t>가</a:t>
            </a:r>
            <a:r>
              <a:rPr sz="1100" b="1" spc="-175" dirty="0">
                <a:solidFill>
                  <a:srgbClr val="464646"/>
                </a:solidFill>
                <a:latin typeface="함초롬바탕"/>
                <a:cs typeface="함초롬바탕"/>
              </a:rPr>
              <a:t> </a:t>
            </a:r>
            <a:r>
              <a:rPr sz="1100" b="1" spc="-85" dirty="0">
                <a:solidFill>
                  <a:srgbClr val="464646"/>
                </a:solidFill>
                <a:latin typeface="함초롬바탕"/>
                <a:cs typeface="함초롬바탕"/>
              </a:rPr>
              <a:t>그린</a:t>
            </a:r>
            <a:r>
              <a:rPr sz="1100" b="1" spc="-175" dirty="0">
                <a:solidFill>
                  <a:srgbClr val="464646"/>
                </a:solidFill>
                <a:latin typeface="함초롬바탕"/>
                <a:cs typeface="함초롬바탕"/>
              </a:rPr>
              <a:t> </a:t>
            </a:r>
            <a:r>
              <a:rPr sz="1100" b="1" spc="-90" dirty="0">
                <a:solidFill>
                  <a:srgbClr val="464646"/>
                </a:solidFill>
                <a:latin typeface="함초롬바탕"/>
                <a:cs typeface="함초롬바탕"/>
              </a:rPr>
              <a:t>미래형</a:t>
            </a:r>
            <a:r>
              <a:rPr sz="1100" b="1" spc="-170" dirty="0">
                <a:solidFill>
                  <a:srgbClr val="464646"/>
                </a:solidFill>
                <a:latin typeface="함초롬바탕"/>
                <a:cs typeface="함초롬바탕"/>
              </a:rPr>
              <a:t> </a:t>
            </a:r>
            <a:r>
              <a:rPr sz="1100" b="1" spc="-20" dirty="0">
                <a:solidFill>
                  <a:srgbClr val="464646"/>
                </a:solidFill>
                <a:latin typeface="함초롬바탕"/>
                <a:cs typeface="함초롬바탕"/>
              </a:rPr>
              <a:t>모빌리티</a:t>
            </a:r>
            <a:endParaRPr sz="1100" dirty="0">
              <a:latin typeface="함초롬바탕"/>
              <a:cs typeface="함초롬바탕"/>
            </a:endParaRPr>
          </a:p>
        </p:txBody>
      </p:sp>
      <p:sp>
        <p:nvSpPr>
          <p:cNvPr id="22" name="object 22"/>
          <p:cNvSpPr txBox="1"/>
          <p:nvPr/>
        </p:nvSpPr>
        <p:spPr>
          <a:xfrm>
            <a:off x="709339" y="9883617"/>
            <a:ext cx="1739264" cy="147955"/>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7C7C7C"/>
                </a:solidFill>
                <a:latin typeface="함초롬돋움"/>
                <a:cs typeface="함초롬돋움"/>
              </a:rPr>
              <a:t>Source:Haiper</a:t>
            </a:r>
            <a:r>
              <a:rPr sz="800" spc="-55" dirty="0">
                <a:solidFill>
                  <a:srgbClr val="7C7C7C"/>
                </a:solidFill>
                <a:latin typeface="함초롬돋움"/>
                <a:cs typeface="함초롬돋움"/>
              </a:rPr>
              <a:t> </a:t>
            </a:r>
            <a:r>
              <a:rPr sz="800" spc="-10" dirty="0">
                <a:solidFill>
                  <a:srgbClr val="7C7C7C"/>
                </a:solidFill>
                <a:latin typeface="함초롬돋움"/>
                <a:cs typeface="함초롬돋움"/>
              </a:rPr>
              <a:t>Ai,</a:t>
            </a:r>
            <a:r>
              <a:rPr sz="800"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p:txBody>
      </p:sp>
      <p:sp>
        <p:nvSpPr>
          <p:cNvPr id="23" name="object 23"/>
          <p:cNvSpPr txBox="1"/>
          <p:nvPr/>
        </p:nvSpPr>
        <p:spPr>
          <a:xfrm>
            <a:off x="1535094" y="5877506"/>
            <a:ext cx="5087620" cy="193675"/>
          </a:xfrm>
          <a:prstGeom prst="rect">
            <a:avLst/>
          </a:prstGeom>
        </p:spPr>
        <p:txBody>
          <a:bodyPr vert="horz" wrap="square" lIns="0" tIns="13335" rIns="0" bIns="0" rtlCol="0">
            <a:spAutoFit/>
          </a:bodyPr>
          <a:lstStyle/>
          <a:p>
            <a:pPr marL="12700">
              <a:lnSpc>
                <a:spcPct val="100000"/>
              </a:lnSpc>
              <a:spcBef>
                <a:spcPts val="105"/>
              </a:spcBef>
            </a:pPr>
            <a:r>
              <a:rPr sz="1100" dirty="0">
                <a:solidFill>
                  <a:srgbClr val="464646"/>
                </a:solidFill>
                <a:latin typeface="Calibri"/>
                <a:cs typeface="Calibri"/>
              </a:rPr>
              <a:t>A</a:t>
            </a:r>
            <a:r>
              <a:rPr sz="1100" spc="-15" dirty="0">
                <a:solidFill>
                  <a:srgbClr val="464646"/>
                </a:solidFill>
                <a:latin typeface="Calibri"/>
                <a:cs typeface="Calibri"/>
              </a:rPr>
              <a:t> </a:t>
            </a:r>
            <a:r>
              <a:rPr sz="1100" dirty="0">
                <a:solidFill>
                  <a:srgbClr val="464646"/>
                </a:solidFill>
                <a:latin typeface="Calibri"/>
                <a:cs typeface="Calibri"/>
              </a:rPr>
              <a:t>smart</a:t>
            </a:r>
            <a:r>
              <a:rPr sz="1100" spc="-35" dirty="0">
                <a:solidFill>
                  <a:srgbClr val="464646"/>
                </a:solidFill>
                <a:latin typeface="Calibri"/>
                <a:cs typeface="Calibri"/>
              </a:rPr>
              <a:t> </a:t>
            </a:r>
            <a:r>
              <a:rPr sz="1100" dirty="0">
                <a:solidFill>
                  <a:srgbClr val="464646"/>
                </a:solidFill>
                <a:latin typeface="Calibri"/>
                <a:cs typeface="Calibri"/>
              </a:rPr>
              <a:t>city</a:t>
            </a:r>
            <a:r>
              <a:rPr sz="1100" spc="-20" dirty="0">
                <a:solidFill>
                  <a:srgbClr val="464646"/>
                </a:solidFill>
                <a:latin typeface="Calibri"/>
                <a:cs typeface="Calibri"/>
              </a:rPr>
              <a:t> </a:t>
            </a:r>
            <a:r>
              <a:rPr sz="1100" dirty="0">
                <a:solidFill>
                  <a:srgbClr val="464646"/>
                </a:solidFill>
                <a:latin typeface="Calibri"/>
                <a:cs typeface="Calibri"/>
              </a:rPr>
              <a:t>featuring</a:t>
            </a:r>
            <a:r>
              <a:rPr sz="1100" spc="-15" dirty="0">
                <a:solidFill>
                  <a:srgbClr val="464646"/>
                </a:solidFill>
                <a:latin typeface="Calibri"/>
                <a:cs typeface="Calibri"/>
              </a:rPr>
              <a:t> </a:t>
            </a:r>
            <a:r>
              <a:rPr sz="1100" dirty="0">
                <a:solidFill>
                  <a:srgbClr val="464646"/>
                </a:solidFill>
                <a:latin typeface="Calibri"/>
                <a:cs typeface="Calibri"/>
              </a:rPr>
              <a:t>future</a:t>
            </a:r>
            <a:r>
              <a:rPr sz="1100" spc="-10" dirty="0">
                <a:solidFill>
                  <a:srgbClr val="464646"/>
                </a:solidFill>
                <a:latin typeface="Calibri"/>
                <a:cs typeface="Calibri"/>
              </a:rPr>
              <a:t> </a:t>
            </a:r>
            <a:r>
              <a:rPr sz="1100" dirty="0">
                <a:solidFill>
                  <a:srgbClr val="464646"/>
                </a:solidFill>
                <a:latin typeface="Calibri"/>
                <a:cs typeface="Calibri"/>
              </a:rPr>
              <a:t>mobility</a:t>
            </a:r>
            <a:r>
              <a:rPr sz="1100" spc="-30" dirty="0">
                <a:solidFill>
                  <a:srgbClr val="464646"/>
                </a:solidFill>
                <a:latin typeface="Calibri"/>
                <a:cs typeface="Calibri"/>
              </a:rPr>
              <a:t> </a:t>
            </a:r>
            <a:r>
              <a:rPr sz="1100" spc="-10" dirty="0">
                <a:solidFill>
                  <a:srgbClr val="464646"/>
                </a:solidFill>
                <a:latin typeface="Calibri"/>
                <a:cs typeface="Calibri"/>
              </a:rPr>
              <a:t>technologies,</a:t>
            </a:r>
            <a:r>
              <a:rPr sz="1100" spc="-35" dirty="0">
                <a:solidFill>
                  <a:srgbClr val="464646"/>
                </a:solidFill>
                <a:latin typeface="Calibri"/>
                <a:cs typeface="Calibri"/>
              </a:rPr>
              <a:t> </a:t>
            </a:r>
            <a:r>
              <a:rPr sz="1100" dirty="0">
                <a:solidFill>
                  <a:srgbClr val="464646"/>
                </a:solidFill>
                <a:latin typeface="Calibri"/>
                <a:cs typeface="Calibri"/>
              </a:rPr>
              <a:t>including</a:t>
            </a:r>
            <a:r>
              <a:rPr sz="1100" spc="-25" dirty="0">
                <a:solidFill>
                  <a:srgbClr val="464646"/>
                </a:solidFill>
                <a:latin typeface="Calibri"/>
                <a:cs typeface="Calibri"/>
              </a:rPr>
              <a:t> </a:t>
            </a:r>
            <a:r>
              <a:rPr sz="1100" spc="-10" dirty="0">
                <a:solidFill>
                  <a:srgbClr val="464646"/>
                </a:solidFill>
                <a:latin typeface="Calibri"/>
                <a:cs typeface="Calibri"/>
              </a:rPr>
              <a:t>autonomous</a:t>
            </a:r>
            <a:r>
              <a:rPr sz="1100" spc="-45" dirty="0">
                <a:solidFill>
                  <a:srgbClr val="464646"/>
                </a:solidFill>
                <a:latin typeface="Calibri"/>
                <a:cs typeface="Calibri"/>
              </a:rPr>
              <a:t> </a:t>
            </a:r>
            <a:r>
              <a:rPr sz="1100" dirty="0">
                <a:solidFill>
                  <a:srgbClr val="464646"/>
                </a:solidFill>
                <a:latin typeface="Calibri"/>
                <a:cs typeface="Calibri"/>
              </a:rPr>
              <a:t>driving,</a:t>
            </a:r>
            <a:r>
              <a:rPr sz="1100" spc="-10" dirty="0">
                <a:solidFill>
                  <a:srgbClr val="464646"/>
                </a:solidFill>
                <a:latin typeface="Calibri"/>
                <a:cs typeface="Calibri"/>
              </a:rPr>
              <a:t> vehicle</a:t>
            </a:r>
            <a:endParaRPr sz="1100">
              <a:latin typeface="Calibri"/>
              <a:cs typeface="Calibri"/>
            </a:endParaRPr>
          </a:p>
        </p:txBody>
      </p:sp>
      <p:sp>
        <p:nvSpPr>
          <p:cNvPr id="24" name="object 24"/>
          <p:cNvSpPr txBox="1"/>
          <p:nvPr/>
        </p:nvSpPr>
        <p:spPr>
          <a:xfrm>
            <a:off x="1331798" y="6036551"/>
            <a:ext cx="5729605" cy="262890"/>
          </a:xfrm>
          <a:prstGeom prst="rect">
            <a:avLst/>
          </a:prstGeom>
          <a:solidFill>
            <a:srgbClr val="F8DDE0"/>
          </a:solidFill>
        </p:spPr>
        <p:txBody>
          <a:bodyPr vert="horz" wrap="square" lIns="0" tIns="21590" rIns="0" bIns="0" rtlCol="0">
            <a:spAutoFit/>
          </a:bodyPr>
          <a:lstStyle/>
          <a:p>
            <a:pPr marL="215900">
              <a:lnSpc>
                <a:spcPct val="100000"/>
              </a:lnSpc>
              <a:spcBef>
                <a:spcPts val="170"/>
              </a:spcBef>
            </a:pPr>
            <a:r>
              <a:rPr sz="1100" dirty="0">
                <a:solidFill>
                  <a:srgbClr val="464646"/>
                </a:solidFill>
                <a:latin typeface="Calibri"/>
                <a:cs typeface="Calibri"/>
              </a:rPr>
              <a:t>software,</a:t>
            </a:r>
            <a:r>
              <a:rPr sz="1100" spc="-50" dirty="0">
                <a:solidFill>
                  <a:srgbClr val="464646"/>
                </a:solidFill>
                <a:latin typeface="Calibri"/>
                <a:cs typeface="Calibri"/>
              </a:rPr>
              <a:t> </a:t>
            </a:r>
            <a:r>
              <a:rPr sz="1100" dirty="0">
                <a:solidFill>
                  <a:srgbClr val="464646"/>
                </a:solidFill>
                <a:latin typeface="Calibri"/>
                <a:cs typeface="Calibri"/>
              </a:rPr>
              <a:t>connected</a:t>
            </a:r>
            <a:r>
              <a:rPr sz="1100" spc="-60" dirty="0">
                <a:solidFill>
                  <a:srgbClr val="464646"/>
                </a:solidFill>
                <a:latin typeface="Calibri"/>
                <a:cs typeface="Calibri"/>
              </a:rPr>
              <a:t> </a:t>
            </a:r>
            <a:r>
              <a:rPr sz="1100" dirty="0">
                <a:solidFill>
                  <a:srgbClr val="464646"/>
                </a:solidFill>
                <a:latin typeface="Calibri"/>
                <a:cs typeface="Calibri"/>
              </a:rPr>
              <a:t>cars,</a:t>
            </a:r>
            <a:r>
              <a:rPr sz="1100" spc="-20" dirty="0">
                <a:solidFill>
                  <a:srgbClr val="464646"/>
                </a:solidFill>
                <a:latin typeface="Calibri"/>
                <a:cs typeface="Calibri"/>
              </a:rPr>
              <a:t> </a:t>
            </a:r>
            <a:r>
              <a:rPr sz="1100" dirty="0">
                <a:solidFill>
                  <a:srgbClr val="464646"/>
                </a:solidFill>
                <a:latin typeface="Calibri"/>
                <a:cs typeface="Calibri"/>
              </a:rPr>
              <a:t>electric</a:t>
            </a:r>
            <a:r>
              <a:rPr sz="1100" spc="-30" dirty="0">
                <a:solidFill>
                  <a:srgbClr val="464646"/>
                </a:solidFill>
                <a:latin typeface="Calibri"/>
                <a:cs typeface="Calibri"/>
              </a:rPr>
              <a:t> </a:t>
            </a:r>
            <a:r>
              <a:rPr sz="1100" dirty="0">
                <a:solidFill>
                  <a:srgbClr val="464646"/>
                </a:solidFill>
                <a:latin typeface="Calibri"/>
                <a:cs typeface="Calibri"/>
              </a:rPr>
              <a:t>vehicles,</a:t>
            </a:r>
            <a:r>
              <a:rPr sz="1100" spc="-35" dirty="0">
                <a:solidFill>
                  <a:srgbClr val="464646"/>
                </a:solidFill>
                <a:latin typeface="Calibri"/>
                <a:cs typeface="Calibri"/>
              </a:rPr>
              <a:t> </a:t>
            </a:r>
            <a:r>
              <a:rPr sz="1100" dirty="0">
                <a:solidFill>
                  <a:srgbClr val="464646"/>
                </a:solidFill>
                <a:latin typeface="Calibri"/>
                <a:cs typeface="Calibri"/>
              </a:rPr>
              <a:t>and</a:t>
            </a:r>
            <a:r>
              <a:rPr sz="1100" spc="-30" dirty="0">
                <a:solidFill>
                  <a:srgbClr val="464646"/>
                </a:solidFill>
                <a:latin typeface="Calibri"/>
                <a:cs typeface="Calibri"/>
              </a:rPr>
              <a:t> </a:t>
            </a:r>
            <a:r>
              <a:rPr sz="1100" dirty="0">
                <a:solidFill>
                  <a:srgbClr val="464646"/>
                </a:solidFill>
                <a:latin typeface="Calibri"/>
                <a:cs typeface="Calibri"/>
              </a:rPr>
              <a:t>urban</a:t>
            </a:r>
            <a:r>
              <a:rPr sz="1100" spc="-15" dirty="0">
                <a:solidFill>
                  <a:srgbClr val="464646"/>
                </a:solidFill>
                <a:latin typeface="Calibri"/>
                <a:cs typeface="Calibri"/>
              </a:rPr>
              <a:t> </a:t>
            </a:r>
            <a:r>
              <a:rPr sz="1100" dirty="0">
                <a:solidFill>
                  <a:srgbClr val="464646"/>
                </a:solidFill>
                <a:latin typeface="Calibri"/>
                <a:cs typeface="Calibri"/>
              </a:rPr>
              <a:t>air</a:t>
            </a:r>
            <a:r>
              <a:rPr sz="1100" spc="-25" dirty="0">
                <a:solidFill>
                  <a:srgbClr val="464646"/>
                </a:solidFill>
                <a:latin typeface="Calibri"/>
                <a:cs typeface="Calibri"/>
              </a:rPr>
              <a:t> </a:t>
            </a:r>
            <a:r>
              <a:rPr sz="1100" spc="-10" dirty="0">
                <a:solidFill>
                  <a:srgbClr val="464646"/>
                </a:solidFill>
                <a:latin typeface="Calibri"/>
                <a:cs typeface="Calibri"/>
              </a:rPr>
              <a:t>mobility.</a:t>
            </a:r>
            <a:endParaRPr sz="1100">
              <a:latin typeface="Calibri"/>
              <a:cs typeface="Calibri"/>
            </a:endParaRPr>
          </a:p>
        </p:txBody>
      </p:sp>
      <p:sp>
        <p:nvSpPr>
          <p:cNvPr id="25" name="object 25"/>
          <p:cNvSpPr/>
          <p:nvPr/>
        </p:nvSpPr>
        <p:spPr>
          <a:xfrm>
            <a:off x="723785" y="5834786"/>
            <a:ext cx="705485" cy="201930"/>
          </a:xfrm>
          <a:custGeom>
            <a:avLst/>
            <a:gdLst/>
            <a:ahLst/>
            <a:cxnLst/>
            <a:rect l="l" t="t" r="r" b="b"/>
            <a:pathLst>
              <a:path w="705485" h="201929">
                <a:moveTo>
                  <a:pt x="704964" y="0"/>
                </a:moveTo>
                <a:lnTo>
                  <a:pt x="0" y="0"/>
                </a:lnTo>
                <a:lnTo>
                  <a:pt x="0" y="201777"/>
                </a:lnTo>
                <a:lnTo>
                  <a:pt x="704964" y="201777"/>
                </a:lnTo>
                <a:lnTo>
                  <a:pt x="704964" y="0"/>
                </a:lnTo>
                <a:close/>
              </a:path>
            </a:pathLst>
          </a:custGeom>
          <a:solidFill>
            <a:srgbClr val="FFB600"/>
          </a:solidFill>
        </p:spPr>
        <p:txBody>
          <a:bodyPr wrap="square" lIns="0" tIns="0" rIns="0" bIns="0" rtlCol="0"/>
          <a:lstStyle/>
          <a:p>
            <a:endParaRPr/>
          </a:p>
        </p:txBody>
      </p:sp>
      <p:sp>
        <p:nvSpPr>
          <p:cNvPr id="26" name="object 26"/>
          <p:cNvSpPr txBox="1"/>
          <p:nvPr/>
        </p:nvSpPr>
        <p:spPr>
          <a:xfrm>
            <a:off x="723785" y="5834786"/>
            <a:ext cx="705485" cy="201930"/>
          </a:xfrm>
          <a:prstGeom prst="rect">
            <a:avLst/>
          </a:prstGeom>
        </p:spPr>
        <p:txBody>
          <a:bodyPr vert="horz" wrap="square" lIns="0" tIns="15240" rIns="0" bIns="0" rtlCol="0">
            <a:spAutoFit/>
          </a:bodyPr>
          <a:lstStyle/>
          <a:p>
            <a:pPr marL="95885">
              <a:lnSpc>
                <a:spcPct val="100000"/>
              </a:lnSpc>
              <a:spcBef>
                <a:spcPts val="120"/>
              </a:spcBef>
            </a:pPr>
            <a:r>
              <a:rPr sz="1050" b="1" spc="45" dirty="0">
                <a:latin typeface="함초롬돋움"/>
                <a:cs typeface="함초롬돋움"/>
              </a:rPr>
              <a:t>Prompt</a:t>
            </a:r>
            <a:endParaRPr sz="1050">
              <a:latin typeface="함초롬돋움"/>
              <a:cs typeface="함초롬돋움"/>
            </a:endParaRPr>
          </a:p>
        </p:txBody>
      </p:sp>
      <p:grpSp>
        <p:nvGrpSpPr>
          <p:cNvPr id="27" name="object 27"/>
          <p:cNvGrpSpPr/>
          <p:nvPr/>
        </p:nvGrpSpPr>
        <p:grpSpPr>
          <a:xfrm>
            <a:off x="723785" y="6036551"/>
            <a:ext cx="608330" cy="384175"/>
            <a:chOff x="723785" y="6036551"/>
            <a:chExt cx="608330" cy="384175"/>
          </a:xfrm>
        </p:grpSpPr>
        <p:sp>
          <p:nvSpPr>
            <p:cNvPr id="28" name="object 28"/>
            <p:cNvSpPr/>
            <p:nvPr/>
          </p:nvSpPr>
          <p:spPr>
            <a:xfrm>
              <a:off x="935393" y="6036551"/>
              <a:ext cx="396875" cy="384175"/>
            </a:xfrm>
            <a:custGeom>
              <a:avLst/>
              <a:gdLst/>
              <a:ahLst/>
              <a:cxnLst/>
              <a:rect l="l" t="t" r="r" b="b"/>
              <a:pathLst>
                <a:path w="396875" h="384175">
                  <a:moveTo>
                    <a:pt x="396405" y="0"/>
                  </a:moveTo>
                  <a:lnTo>
                    <a:pt x="0" y="0"/>
                  </a:lnTo>
                  <a:lnTo>
                    <a:pt x="0" y="383908"/>
                  </a:lnTo>
                  <a:lnTo>
                    <a:pt x="396405" y="383908"/>
                  </a:lnTo>
                  <a:lnTo>
                    <a:pt x="396405" y="0"/>
                  </a:lnTo>
                  <a:close/>
                </a:path>
              </a:pathLst>
            </a:custGeom>
            <a:solidFill>
              <a:srgbClr val="DB526A"/>
            </a:solidFill>
          </p:spPr>
          <p:txBody>
            <a:bodyPr wrap="square" lIns="0" tIns="0" rIns="0" bIns="0" rtlCol="0"/>
            <a:lstStyle/>
            <a:p>
              <a:endParaRPr/>
            </a:p>
          </p:txBody>
        </p:sp>
        <p:sp>
          <p:nvSpPr>
            <p:cNvPr id="29" name="object 29"/>
            <p:cNvSpPr/>
            <p:nvPr/>
          </p:nvSpPr>
          <p:spPr>
            <a:xfrm>
              <a:off x="990727" y="6089231"/>
              <a:ext cx="287655" cy="277495"/>
            </a:xfrm>
            <a:custGeom>
              <a:avLst/>
              <a:gdLst/>
              <a:ahLst/>
              <a:cxnLst/>
              <a:rect l="l" t="t" r="r" b="b"/>
              <a:pathLst>
                <a:path w="287655" h="277495">
                  <a:moveTo>
                    <a:pt x="287197" y="0"/>
                  </a:moveTo>
                  <a:lnTo>
                    <a:pt x="0" y="0"/>
                  </a:lnTo>
                  <a:lnTo>
                    <a:pt x="0" y="277152"/>
                  </a:lnTo>
                  <a:lnTo>
                    <a:pt x="287197" y="277152"/>
                  </a:lnTo>
                  <a:lnTo>
                    <a:pt x="287197" y="265125"/>
                  </a:lnTo>
                  <a:lnTo>
                    <a:pt x="12420" y="265125"/>
                  </a:lnTo>
                  <a:lnTo>
                    <a:pt x="12420" y="146583"/>
                  </a:lnTo>
                  <a:lnTo>
                    <a:pt x="29069" y="146583"/>
                  </a:lnTo>
                  <a:lnTo>
                    <a:pt x="21513" y="138569"/>
                  </a:lnTo>
                  <a:lnTo>
                    <a:pt x="29066" y="130555"/>
                  </a:lnTo>
                  <a:lnTo>
                    <a:pt x="12420" y="130555"/>
                  </a:lnTo>
                  <a:lnTo>
                    <a:pt x="12420" y="11201"/>
                  </a:lnTo>
                  <a:lnTo>
                    <a:pt x="287197" y="11201"/>
                  </a:lnTo>
                  <a:lnTo>
                    <a:pt x="287197" y="0"/>
                  </a:lnTo>
                  <a:close/>
                </a:path>
                <a:path w="287655" h="277495">
                  <a:moveTo>
                    <a:pt x="287197" y="146583"/>
                  </a:moveTo>
                  <a:lnTo>
                    <a:pt x="274789" y="146583"/>
                  </a:lnTo>
                  <a:lnTo>
                    <a:pt x="274789" y="265125"/>
                  </a:lnTo>
                  <a:lnTo>
                    <a:pt x="287197" y="265125"/>
                  </a:lnTo>
                  <a:lnTo>
                    <a:pt x="287197" y="146583"/>
                  </a:lnTo>
                  <a:close/>
                </a:path>
                <a:path w="287655" h="277495">
                  <a:moveTo>
                    <a:pt x="29069" y="146583"/>
                  </a:moveTo>
                  <a:lnTo>
                    <a:pt x="12420" y="146583"/>
                  </a:lnTo>
                  <a:lnTo>
                    <a:pt x="17979" y="152636"/>
                  </a:lnTo>
                  <a:lnTo>
                    <a:pt x="48006" y="181025"/>
                  </a:lnTo>
                  <a:lnTo>
                    <a:pt x="96007" y="210258"/>
                  </a:lnTo>
                  <a:lnTo>
                    <a:pt x="144017" y="220268"/>
                  </a:lnTo>
                  <a:lnTo>
                    <a:pt x="167384" y="217741"/>
                  </a:lnTo>
                  <a:lnTo>
                    <a:pt x="191295" y="210258"/>
                  </a:lnTo>
                  <a:lnTo>
                    <a:pt x="195218" y="208254"/>
                  </a:lnTo>
                  <a:lnTo>
                    <a:pt x="144017" y="208254"/>
                  </a:lnTo>
                  <a:lnTo>
                    <a:pt x="101479" y="199393"/>
                  </a:lnTo>
                  <a:lnTo>
                    <a:pt x="65073" y="178817"/>
                  </a:lnTo>
                  <a:lnTo>
                    <a:pt x="37513" y="155539"/>
                  </a:lnTo>
                  <a:lnTo>
                    <a:pt x="29069" y="146583"/>
                  </a:lnTo>
                  <a:close/>
                </a:path>
                <a:path w="287655" h="277495">
                  <a:moveTo>
                    <a:pt x="195204" y="68872"/>
                  </a:moveTo>
                  <a:lnTo>
                    <a:pt x="144017" y="68872"/>
                  </a:lnTo>
                  <a:lnTo>
                    <a:pt x="186072" y="77733"/>
                  </a:lnTo>
                  <a:lnTo>
                    <a:pt x="222229" y="98310"/>
                  </a:lnTo>
                  <a:lnTo>
                    <a:pt x="249697" y="121592"/>
                  </a:lnTo>
                  <a:lnTo>
                    <a:pt x="265684" y="138569"/>
                  </a:lnTo>
                  <a:lnTo>
                    <a:pt x="249697" y="155539"/>
                  </a:lnTo>
                  <a:lnTo>
                    <a:pt x="222229" y="178817"/>
                  </a:lnTo>
                  <a:lnTo>
                    <a:pt x="186072" y="199393"/>
                  </a:lnTo>
                  <a:lnTo>
                    <a:pt x="144017" y="208254"/>
                  </a:lnTo>
                  <a:lnTo>
                    <a:pt x="195218" y="208254"/>
                  </a:lnTo>
                  <a:lnTo>
                    <a:pt x="239191" y="181025"/>
                  </a:lnTo>
                  <a:lnTo>
                    <a:pt x="269224" y="152636"/>
                  </a:lnTo>
                  <a:lnTo>
                    <a:pt x="274789" y="146583"/>
                  </a:lnTo>
                  <a:lnTo>
                    <a:pt x="287197" y="146583"/>
                  </a:lnTo>
                  <a:lnTo>
                    <a:pt x="287197" y="130555"/>
                  </a:lnTo>
                  <a:lnTo>
                    <a:pt x="274789" y="130555"/>
                  </a:lnTo>
                  <a:lnTo>
                    <a:pt x="269224" y="124045"/>
                  </a:lnTo>
                  <a:lnTo>
                    <a:pt x="261334" y="115735"/>
                  </a:lnTo>
                  <a:lnTo>
                    <a:pt x="251272" y="106224"/>
                  </a:lnTo>
                  <a:lnTo>
                    <a:pt x="239191" y="96113"/>
                  </a:lnTo>
                  <a:lnTo>
                    <a:pt x="215360" y="79167"/>
                  </a:lnTo>
                  <a:lnTo>
                    <a:pt x="195204" y="68872"/>
                  </a:lnTo>
                  <a:close/>
                </a:path>
                <a:path w="287655" h="277495">
                  <a:moveTo>
                    <a:pt x="144017" y="76885"/>
                  </a:moveTo>
                  <a:lnTo>
                    <a:pt x="118911" y="81680"/>
                  </a:lnTo>
                  <a:lnTo>
                    <a:pt x="98385" y="94811"/>
                  </a:lnTo>
                  <a:lnTo>
                    <a:pt x="84533" y="114401"/>
                  </a:lnTo>
                  <a:lnTo>
                    <a:pt x="79451" y="138569"/>
                  </a:lnTo>
                  <a:lnTo>
                    <a:pt x="84533" y="162400"/>
                  </a:lnTo>
                  <a:lnTo>
                    <a:pt x="98385" y="182027"/>
                  </a:lnTo>
                  <a:lnTo>
                    <a:pt x="118911" y="195346"/>
                  </a:lnTo>
                  <a:lnTo>
                    <a:pt x="144017" y="200253"/>
                  </a:lnTo>
                  <a:lnTo>
                    <a:pt x="168639" y="195346"/>
                  </a:lnTo>
                  <a:lnTo>
                    <a:pt x="179479" y="188226"/>
                  </a:lnTo>
                  <a:lnTo>
                    <a:pt x="137388" y="188226"/>
                  </a:lnTo>
                  <a:lnTo>
                    <a:pt x="120977" y="183259"/>
                  </a:lnTo>
                  <a:lnTo>
                    <a:pt x="107284" y="173709"/>
                  </a:lnTo>
                  <a:lnTo>
                    <a:pt x="97471" y="160403"/>
                  </a:lnTo>
                  <a:lnTo>
                    <a:pt x="92697" y="144170"/>
                  </a:lnTo>
                  <a:lnTo>
                    <a:pt x="206555" y="144170"/>
                  </a:lnTo>
                  <a:lnTo>
                    <a:pt x="207746" y="138569"/>
                  </a:lnTo>
                  <a:lnTo>
                    <a:pt x="206401" y="132156"/>
                  </a:lnTo>
                  <a:lnTo>
                    <a:pt x="92697" y="132156"/>
                  </a:lnTo>
                  <a:lnTo>
                    <a:pt x="97471" y="116273"/>
                  </a:lnTo>
                  <a:lnTo>
                    <a:pt x="107284" y="103017"/>
                  </a:lnTo>
                  <a:lnTo>
                    <a:pt x="120977" y="93517"/>
                  </a:lnTo>
                  <a:lnTo>
                    <a:pt x="137388" y="88900"/>
                  </a:lnTo>
                  <a:lnTo>
                    <a:pt x="179788" y="88900"/>
                  </a:lnTo>
                  <a:lnTo>
                    <a:pt x="168639" y="81680"/>
                  </a:lnTo>
                  <a:lnTo>
                    <a:pt x="144017" y="76885"/>
                  </a:lnTo>
                  <a:close/>
                </a:path>
                <a:path w="287655" h="277495">
                  <a:moveTo>
                    <a:pt x="149809" y="144170"/>
                  </a:moveTo>
                  <a:lnTo>
                    <a:pt x="137388" y="144170"/>
                  </a:lnTo>
                  <a:lnTo>
                    <a:pt x="137388" y="188226"/>
                  </a:lnTo>
                  <a:lnTo>
                    <a:pt x="149809" y="188226"/>
                  </a:lnTo>
                  <a:lnTo>
                    <a:pt x="149809" y="144170"/>
                  </a:lnTo>
                  <a:close/>
                </a:path>
                <a:path w="287655" h="277495">
                  <a:moveTo>
                    <a:pt x="206555" y="144170"/>
                  </a:moveTo>
                  <a:lnTo>
                    <a:pt x="194500" y="144170"/>
                  </a:lnTo>
                  <a:lnTo>
                    <a:pt x="189732" y="160403"/>
                  </a:lnTo>
                  <a:lnTo>
                    <a:pt x="179917" y="173709"/>
                  </a:lnTo>
                  <a:lnTo>
                    <a:pt x="166221" y="183259"/>
                  </a:lnTo>
                  <a:lnTo>
                    <a:pt x="149809" y="188226"/>
                  </a:lnTo>
                  <a:lnTo>
                    <a:pt x="179479" y="188226"/>
                  </a:lnTo>
                  <a:lnTo>
                    <a:pt x="188917" y="182027"/>
                  </a:lnTo>
                  <a:lnTo>
                    <a:pt x="202677" y="162400"/>
                  </a:lnTo>
                  <a:lnTo>
                    <a:pt x="206555" y="144170"/>
                  </a:lnTo>
                  <a:close/>
                </a:path>
                <a:path w="287655" h="277495">
                  <a:moveTo>
                    <a:pt x="149809" y="88900"/>
                  </a:moveTo>
                  <a:lnTo>
                    <a:pt x="137388" y="88900"/>
                  </a:lnTo>
                  <a:lnTo>
                    <a:pt x="137388" y="132156"/>
                  </a:lnTo>
                  <a:lnTo>
                    <a:pt x="149809" y="132156"/>
                  </a:lnTo>
                  <a:lnTo>
                    <a:pt x="149809" y="88900"/>
                  </a:lnTo>
                  <a:close/>
                </a:path>
                <a:path w="287655" h="277495">
                  <a:moveTo>
                    <a:pt x="179788" y="88900"/>
                  </a:moveTo>
                  <a:lnTo>
                    <a:pt x="149809" y="88900"/>
                  </a:lnTo>
                  <a:lnTo>
                    <a:pt x="166221" y="93517"/>
                  </a:lnTo>
                  <a:lnTo>
                    <a:pt x="179917" y="103017"/>
                  </a:lnTo>
                  <a:lnTo>
                    <a:pt x="189732" y="116273"/>
                  </a:lnTo>
                  <a:lnTo>
                    <a:pt x="194500" y="132156"/>
                  </a:lnTo>
                  <a:lnTo>
                    <a:pt x="206401" y="132156"/>
                  </a:lnTo>
                  <a:lnTo>
                    <a:pt x="202677" y="114401"/>
                  </a:lnTo>
                  <a:lnTo>
                    <a:pt x="188917" y="94811"/>
                  </a:lnTo>
                  <a:lnTo>
                    <a:pt x="179788" y="88900"/>
                  </a:lnTo>
                  <a:close/>
                </a:path>
                <a:path w="287655" h="277495">
                  <a:moveTo>
                    <a:pt x="144017" y="56857"/>
                  </a:moveTo>
                  <a:lnTo>
                    <a:pt x="96007" y="66875"/>
                  </a:lnTo>
                  <a:lnTo>
                    <a:pt x="48006" y="96113"/>
                  </a:lnTo>
                  <a:lnTo>
                    <a:pt x="17979" y="124045"/>
                  </a:lnTo>
                  <a:lnTo>
                    <a:pt x="12420" y="130555"/>
                  </a:lnTo>
                  <a:lnTo>
                    <a:pt x="29066" y="130555"/>
                  </a:lnTo>
                  <a:lnTo>
                    <a:pt x="37513" y="121592"/>
                  </a:lnTo>
                  <a:lnTo>
                    <a:pt x="65073" y="98310"/>
                  </a:lnTo>
                  <a:lnTo>
                    <a:pt x="101479" y="77733"/>
                  </a:lnTo>
                  <a:lnTo>
                    <a:pt x="144017" y="68872"/>
                  </a:lnTo>
                  <a:lnTo>
                    <a:pt x="195204" y="68872"/>
                  </a:lnTo>
                  <a:lnTo>
                    <a:pt x="191295" y="66875"/>
                  </a:lnTo>
                  <a:lnTo>
                    <a:pt x="167384" y="59387"/>
                  </a:lnTo>
                  <a:lnTo>
                    <a:pt x="144017" y="56857"/>
                  </a:lnTo>
                  <a:close/>
                </a:path>
                <a:path w="287655" h="277495">
                  <a:moveTo>
                    <a:pt x="287197" y="11201"/>
                  </a:moveTo>
                  <a:lnTo>
                    <a:pt x="274789" y="11201"/>
                  </a:lnTo>
                  <a:lnTo>
                    <a:pt x="274789" y="130555"/>
                  </a:lnTo>
                  <a:lnTo>
                    <a:pt x="287197" y="130555"/>
                  </a:lnTo>
                  <a:lnTo>
                    <a:pt x="287197" y="11201"/>
                  </a:lnTo>
                  <a:close/>
                </a:path>
              </a:pathLst>
            </a:custGeom>
            <a:solidFill>
              <a:srgbClr val="FFFFFF"/>
            </a:solidFill>
          </p:spPr>
          <p:txBody>
            <a:bodyPr wrap="square" lIns="0" tIns="0" rIns="0" bIns="0" rtlCol="0"/>
            <a:lstStyle/>
            <a:p>
              <a:endParaRPr/>
            </a:p>
          </p:txBody>
        </p:sp>
        <p:pic>
          <p:nvPicPr>
            <p:cNvPr id="30" name="object 30"/>
            <p:cNvPicPr/>
            <p:nvPr/>
          </p:nvPicPr>
          <p:blipFill>
            <a:blip r:embed="rId9" cstate="print"/>
            <a:stretch>
              <a:fillRect/>
            </a:stretch>
          </p:blipFill>
          <p:spPr>
            <a:xfrm>
              <a:off x="723785" y="6036551"/>
              <a:ext cx="211620" cy="383908"/>
            </a:xfrm>
            <a:prstGeom prst="rect">
              <a:avLst/>
            </a:prstGeom>
          </p:spPr>
        </p:pic>
      </p:grpSp>
      <p:sp>
        <p:nvSpPr>
          <p:cNvPr id="32" name="object 32"/>
          <p:cNvSpPr txBox="1"/>
          <p:nvPr/>
        </p:nvSpPr>
        <p:spPr>
          <a:xfrm>
            <a:off x="6884142" y="10168014"/>
            <a:ext cx="153670" cy="191135"/>
          </a:xfrm>
          <a:prstGeom prst="rect">
            <a:avLst/>
          </a:prstGeom>
        </p:spPr>
        <p:txBody>
          <a:bodyPr vert="horz" wrap="square" lIns="0" tIns="30480" rIns="0" bIns="0" rtlCol="0">
            <a:spAutoFit/>
          </a:bodyPr>
          <a:lstStyle/>
          <a:p>
            <a:pPr marL="12700">
              <a:lnSpc>
                <a:spcPct val="100000"/>
              </a:lnSpc>
              <a:spcBef>
                <a:spcPts val="240"/>
              </a:spcBef>
            </a:pPr>
            <a:r>
              <a:rPr sz="900" spc="-25" dirty="0">
                <a:solidFill>
                  <a:srgbClr val="FFFFFF"/>
                </a:solidFill>
                <a:latin typeface="함초롬돋움"/>
                <a:cs typeface="함초롬돋움"/>
              </a:rPr>
              <a:t>30</a:t>
            </a:r>
            <a:endParaRPr sz="900">
              <a:latin typeface="함초롬돋움"/>
              <a:cs typeface="함초롬돋움"/>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446532"/>
            <a:ext cx="7775575" cy="958215"/>
            <a:chOff x="0" y="446532"/>
            <a:chExt cx="7775575" cy="958215"/>
          </a:xfrm>
        </p:grpSpPr>
        <p:pic>
          <p:nvPicPr>
            <p:cNvPr id="3" name="object 3"/>
            <p:cNvPicPr/>
            <p:nvPr/>
          </p:nvPicPr>
          <p:blipFill>
            <a:blip r:embed="rId2" cstate="print"/>
            <a:stretch>
              <a:fillRect/>
            </a:stretch>
          </p:blipFill>
          <p:spPr>
            <a:xfrm>
              <a:off x="4137596" y="1010943"/>
              <a:ext cx="269875" cy="285750"/>
            </a:xfrm>
            <a:prstGeom prst="rect">
              <a:avLst/>
            </a:prstGeom>
          </p:spPr>
        </p:pic>
        <p:pic>
          <p:nvPicPr>
            <p:cNvPr id="4" name="object 4"/>
            <p:cNvPicPr/>
            <p:nvPr/>
          </p:nvPicPr>
          <p:blipFill>
            <a:blip r:embed="rId2" cstate="print"/>
            <a:stretch>
              <a:fillRect/>
            </a:stretch>
          </p:blipFill>
          <p:spPr>
            <a:xfrm>
              <a:off x="4730432" y="1010943"/>
              <a:ext cx="269875" cy="285750"/>
            </a:xfrm>
            <a:prstGeom prst="rect">
              <a:avLst/>
            </a:prstGeom>
          </p:spPr>
        </p:pic>
      </p:grpSp>
      <p:sp>
        <p:nvSpPr>
          <p:cNvPr id="5" name="object 5"/>
          <p:cNvSpPr txBox="1">
            <a:spLocks noGrp="1"/>
          </p:cNvSpPr>
          <p:nvPr>
            <p:ph type="title"/>
          </p:nvPr>
        </p:nvSpPr>
        <p:spPr>
          <a:xfrm>
            <a:off x="706437" y="950617"/>
            <a:ext cx="5107940" cy="391160"/>
          </a:xfrm>
          <a:prstGeom prst="rect">
            <a:avLst/>
          </a:prstGeom>
        </p:spPr>
        <p:txBody>
          <a:bodyPr vert="horz" wrap="square" lIns="0" tIns="12700" rIns="0" bIns="0" rtlCol="0">
            <a:spAutoFit/>
          </a:bodyPr>
          <a:lstStyle/>
          <a:p>
            <a:pPr marL="12700">
              <a:lnSpc>
                <a:spcPct val="100000"/>
              </a:lnSpc>
              <a:spcBef>
                <a:spcPts val="100"/>
              </a:spcBef>
              <a:tabLst>
                <a:tab pos="4288790" algn="l"/>
              </a:tabLst>
            </a:pPr>
            <a:r>
              <a:rPr sz="2400" spc="-35" dirty="0">
                <a:solidFill>
                  <a:srgbClr val="FFB600"/>
                </a:solidFill>
              </a:rPr>
              <a:t>With-</a:t>
            </a:r>
            <a:r>
              <a:rPr sz="2400" spc="-390" dirty="0">
                <a:solidFill>
                  <a:srgbClr val="FFB600"/>
                </a:solidFill>
              </a:rPr>
              <a:t> </a:t>
            </a:r>
            <a:r>
              <a:rPr sz="2400" spc="-35" dirty="0">
                <a:solidFill>
                  <a:srgbClr val="FFB600"/>
                </a:solidFill>
              </a:rPr>
              <a:t>AI</a:t>
            </a:r>
            <a:r>
              <a:rPr sz="2400" spc="-355" dirty="0">
                <a:solidFill>
                  <a:srgbClr val="FFB600"/>
                </a:solidFill>
              </a:rPr>
              <a:t> </a:t>
            </a:r>
            <a:r>
              <a:rPr sz="2400" spc="95" dirty="0"/>
              <a:t>(1)</a:t>
            </a:r>
            <a:r>
              <a:rPr sz="2400" spc="-355" dirty="0"/>
              <a:t> </a:t>
            </a:r>
            <a:r>
              <a:rPr sz="2400" spc="-220" dirty="0">
                <a:latin typeface="함초롬바탕"/>
                <a:cs typeface="함초롬바탕"/>
              </a:rPr>
              <a:t>모빌리티</a:t>
            </a:r>
            <a:r>
              <a:rPr sz="2400" spc="-355" dirty="0">
                <a:latin typeface="함초롬바탕"/>
                <a:cs typeface="함초롬바탕"/>
              </a:rPr>
              <a:t> </a:t>
            </a:r>
            <a:r>
              <a:rPr sz="2400" spc="-229" dirty="0"/>
              <a:t>-</a:t>
            </a:r>
            <a:r>
              <a:rPr sz="2400" spc="-345" dirty="0"/>
              <a:t> </a:t>
            </a:r>
            <a:r>
              <a:rPr sz="2400" spc="-215" dirty="0">
                <a:latin typeface="함초롬바탕"/>
                <a:cs typeface="함초롬바탕"/>
              </a:rPr>
              <a:t>혁신</a:t>
            </a:r>
            <a:r>
              <a:rPr sz="2400" spc="-360" dirty="0">
                <a:latin typeface="함초롬바탕"/>
                <a:cs typeface="함초롬바탕"/>
              </a:rPr>
              <a:t> </a:t>
            </a:r>
            <a:r>
              <a:rPr sz="2400" spc="-50" dirty="0">
                <a:latin typeface="함초롬바탕"/>
                <a:cs typeface="함초롬바탕"/>
              </a:rPr>
              <a:t>수</a:t>
            </a:r>
            <a:r>
              <a:rPr sz="2400" dirty="0">
                <a:latin typeface="함초롬바탕"/>
                <a:cs typeface="함초롬바탕"/>
              </a:rPr>
              <a:t>	</a:t>
            </a:r>
            <a:r>
              <a:rPr sz="2400" spc="-145" dirty="0">
                <a:latin typeface="함초롬바탕"/>
                <a:cs typeface="함초롬바탕"/>
              </a:rPr>
              <a:t>작</a:t>
            </a:r>
            <a:r>
              <a:rPr sz="2400" spc="-355" dirty="0">
                <a:latin typeface="함초롬바탕"/>
                <a:cs typeface="함초롬바탕"/>
              </a:rPr>
              <a:t> </a:t>
            </a:r>
            <a:r>
              <a:rPr sz="1800" spc="-10" dirty="0"/>
              <a:t>(1/2)</a:t>
            </a:r>
            <a:endParaRPr sz="1800">
              <a:latin typeface="함초롬바탕"/>
              <a:cs typeface="함초롬바탕"/>
            </a:endParaRPr>
          </a:p>
        </p:txBody>
      </p:sp>
      <p:sp>
        <p:nvSpPr>
          <p:cNvPr id="6" name="object 6"/>
          <p:cNvSpPr txBox="1"/>
          <p:nvPr/>
        </p:nvSpPr>
        <p:spPr>
          <a:xfrm>
            <a:off x="706437" y="619475"/>
            <a:ext cx="432434" cy="177800"/>
          </a:xfrm>
          <a:prstGeom prst="rect">
            <a:avLst/>
          </a:prstGeom>
        </p:spPr>
        <p:txBody>
          <a:bodyPr vert="horz" wrap="square" lIns="0" tIns="12065" rIns="0" bIns="0" rtlCol="0">
            <a:spAutoFit/>
          </a:bodyPr>
          <a:lstStyle/>
          <a:p>
            <a:pPr marL="12700">
              <a:lnSpc>
                <a:spcPct val="100000"/>
              </a:lnSpc>
              <a:spcBef>
                <a:spcPts val="95"/>
              </a:spcBef>
            </a:pPr>
            <a:r>
              <a:rPr sz="1000" spc="-75" dirty="0">
                <a:solidFill>
                  <a:srgbClr val="DB526A"/>
                </a:solidFill>
                <a:latin typeface="함초롬돋움"/>
                <a:cs typeface="함초롬돋움"/>
              </a:rPr>
              <a:t>With-</a:t>
            </a:r>
            <a:r>
              <a:rPr sz="1000" spc="-125" dirty="0">
                <a:solidFill>
                  <a:srgbClr val="DB526A"/>
                </a:solidFill>
                <a:latin typeface="함초롬돋움"/>
                <a:cs typeface="함초롬돋움"/>
              </a:rPr>
              <a:t> </a:t>
            </a:r>
            <a:r>
              <a:rPr sz="1000" spc="-55" dirty="0">
                <a:solidFill>
                  <a:srgbClr val="DB526A"/>
                </a:solidFill>
                <a:latin typeface="함초롬돋움"/>
                <a:cs typeface="함초롬돋움"/>
              </a:rPr>
              <a:t>AI</a:t>
            </a:r>
            <a:endParaRPr sz="1000">
              <a:latin typeface="함초롬돋움"/>
              <a:cs typeface="함초롬돋움"/>
            </a:endParaRPr>
          </a:p>
        </p:txBody>
      </p:sp>
      <p:sp>
        <p:nvSpPr>
          <p:cNvPr id="8" name="object 8"/>
          <p:cNvSpPr/>
          <p:nvPr/>
        </p:nvSpPr>
        <p:spPr>
          <a:xfrm>
            <a:off x="715050" y="2382837"/>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grpSp>
        <p:nvGrpSpPr>
          <p:cNvPr id="11" name="object 11"/>
          <p:cNvGrpSpPr/>
          <p:nvPr/>
        </p:nvGrpSpPr>
        <p:grpSpPr>
          <a:xfrm>
            <a:off x="715958" y="2738310"/>
            <a:ext cx="6343650" cy="210185"/>
            <a:chOff x="715958" y="2738310"/>
            <a:chExt cx="6343650" cy="210185"/>
          </a:xfrm>
        </p:grpSpPr>
        <p:sp>
          <p:nvSpPr>
            <p:cNvPr id="12" name="object 12"/>
            <p:cNvSpPr/>
            <p:nvPr/>
          </p:nvSpPr>
          <p:spPr>
            <a:xfrm>
              <a:off x="719137" y="2738310"/>
              <a:ext cx="6337300" cy="207010"/>
            </a:xfrm>
            <a:custGeom>
              <a:avLst/>
              <a:gdLst/>
              <a:ahLst/>
              <a:cxnLst/>
              <a:rect l="l" t="t" r="r" b="b"/>
              <a:pathLst>
                <a:path w="6337300" h="207010">
                  <a:moveTo>
                    <a:pt x="6337300" y="0"/>
                  </a:moveTo>
                  <a:lnTo>
                    <a:pt x="3755059" y="0"/>
                  </a:lnTo>
                  <a:lnTo>
                    <a:pt x="1752384" y="0"/>
                  </a:lnTo>
                  <a:lnTo>
                    <a:pt x="1260525" y="0"/>
                  </a:lnTo>
                  <a:lnTo>
                    <a:pt x="0" y="0"/>
                  </a:lnTo>
                  <a:lnTo>
                    <a:pt x="0" y="206946"/>
                  </a:lnTo>
                  <a:lnTo>
                    <a:pt x="1260525" y="206946"/>
                  </a:lnTo>
                  <a:lnTo>
                    <a:pt x="1752384" y="206946"/>
                  </a:lnTo>
                  <a:lnTo>
                    <a:pt x="3755059" y="206946"/>
                  </a:lnTo>
                  <a:lnTo>
                    <a:pt x="6337300" y="206946"/>
                  </a:lnTo>
                  <a:lnTo>
                    <a:pt x="6337300" y="0"/>
                  </a:lnTo>
                  <a:close/>
                </a:path>
              </a:pathLst>
            </a:custGeom>
            <a:solidFill>
              <a:srgbClr val="DB526A"/>
            </a:solidFill>
          </p:spPr>
          <p:txBody>
            <a:bodyPr wrap="square" lIns="0" tIns="0" rIns="0" bIns="0" rtlCol="0"/>
            <a:lstStyle/>
            <a:p>
              <a:endParaRPr/>
            </a:p>
          </p:txBody>
        </p:sp>
        <p:sp>
          <p:nvSpPr>
            <p:cNvPr id="13" name="object 13"/>
            <p:cNvSpPr/>
            <p:nvPr/>
          </p:nvSpPr>
          <p:spPr>
            <a:xfrm>
              <a:off x="719133" y="2945256"/>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14" name="object 14"/>
          <p:cNvGrpSpPr/>
          <p:nvPr/>
        </p:nvGrpSpPr>
        <p:grpSpPr>
          <a:xfrm>
            <a:off x="715958" y="3241564"/>
            <a:ext cx="6343650" cy="306070"/>
            <a:chOff x="715958" y="3241564"/>
            <a:chExt cx="6343650" cy="306070"/>
          </a:xfrm>
        </p:grpSpPr>
        <p:sp>
          <p:nvSpPr>
            <p:cNvPr id="15" name="object 15"/>
            <p:cNvSpPr/>
            <p:nvPr/>
          </p:nvSpPr>
          <p:spPr>
            <a:xfrm>
              <a:off x="719137" y="3244735"/>
              <a:ext cx="6337300" cy="299720"/>
            </a:xfrm>
            <a:custGeom>
              <a:avLst/>
              <a:gdLst/>
              <a:ahLst/>
              <a:cxnLst/>
              <a:rect l="l" t="t" r="r" b="b"/>
              <a:pathLst>
                <a:path w="6337300" h="299720">
                  <a:moveTo>
                    <a:pt x="6337300" y="0"/>
                  </a:moveTo>
                  <a:lnTo>
                    <a:pt x="3755059" y="0"/>
                  </a:lnTo>
                  <a:lnTo>
                    <a:pt x="1752384" y="0"/>
                  </a:lnTo>
                  <a:lnTo>
                    <a:pt x="1260525" y="0"/>
                  </a:lnTo>
                  <a:lnTo>
                    <a:pt x="0" y="0"/>
                  </a:lnTo>
                  <a:lnTo>
                    <a:pt x="0" y="299478"/>
                  </a:lnTo>
                  <a:lnTo>
                    <a:pt x="1260525" y="299478"/>
                  </a:lnTo>
                  <a:lnTo>
                    <a:pt x="1752384" y="299478"/>
                  </a:lnTo>
                  <a:lnTo>
                    <a:pt x="3755059" y="299478"/>
                  </a:lnTo>
                  <a:lnTo>
                    <a:pt x="6337300" y="299478"/>
                  </a:lnTo>
                  <a:lnTo>
                    <a:pt x="6337300" y="0"/>
                  </a:lnTo>
                  <a:close/>
                </a:path>
              </a:pathLst>
            </a:custGeom>
            <a:solidFill>
              <a:srgbClr val="E6E6E6"/>
            </a:solidFill>
          </p:spPr>
          <p:txBody>
            <a:bodyPr wrap="square" lIns="0" tIns="0" rIns="0" bIns="0" rtlCol="0"/>
            <a:lstStyle/>
            <a:p>
              <a:endParaRPr/>
            </a:p>
          </p:txBody>
        </p:sp>
        <p:sp>
          <p:nvSpPr>
            <p:cNvPr id="16" name="object 16"/>
            <p:cNvSpPr/>
            <p:nvPr/>
          </p:nvSpPr>
          <p:spPr>
            <a:xfrm>
              <a:off x="719133" y="3244739"/>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17" name="object 17"/>
            <p:cNvSpPr/>
            <p:nvPr/>
          </p:nvSpPr>
          <p:spPr>
            <a:xfrm>
              <a:off x="719133" y="3544222"/>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18" name="object 18"/>
          <p:cNvGrpSpPr/>
          <p:nvPr/>
        </p:nvGrpSpPr>
        <p:grpSpPr>
          <a:xfrm>
            <a:off x="715958" y="3840531"/>
            <a:ext cx="6343650" cy="306070"/>
            <a:chOff x="715958" y="3840531"/>
            <a:chExt cx="6343650" cy="306070"/>
          </a:xfrm>
        </p:grpSpPr>
        <p:sp>
          <p:nvSpPr>
            <p:cNvPr id="19" name="object 19"/>
            <p:cNvSpPr/>
            <p:nvPr/>
          </p:nvSpPr>
          <p:spPr>
            <a:xfrm>
              <a:off x="719137" y="3843705"/>
              <a:ext cx="6337300" cy="299720"/>
            </a:xfrm>
            <a:custGeom>
              <a:avLst/>
              <a:gdLst/>
              <a:ahLst/>
              <a:cxnLst/>
              <a:rect l="l" t="t" r="r" b="b"/>
              <a:pathLst>
                <a:path w="6337300" h="299720">
                  <a:moveTo>
                    <a:pt x="6337300" y="0"/>
                  </a:moveTo>
                  <a:lnTo>
                    <a:pt x="3755059" y="0"/>
                  </a:lnTo>
                  <a:lnTo>
                    <a:pt x="1752384" y="0"/>
                  </a:lnTo>
                  <a:lnTo>
                    <a:pt x="1260525" y="0"/>
                  </a:lnTo>
                  <a:lnTo>
                    <a:pt x="0" y="0"/>
                  </a:lnTo>
                  <a:lnTo>
                    <a:pt x="0" y="299478"/>
                  </a:lnTo>
                  <a:lnTo>
                    <a:pt x="1260525" y="299478"/>
                  </a:lnTo>
                  <a:lnTo>
                    <a:pt x="1752384" y="299478"/>
                  </a:lnTo>
                  <a:lnTo>
                    <a:pt x="3755059" y="299478"/>
                  </a:lnTo>
                  <a:lnTo>
                    <a:pt x="6337300" y="299478"/>
                  </a:lnTo>
                  <a:lnTo>
                    <a:pt x="6337300" y="0"/>
                  </a:lnTo>
                  <a:close/>
                </a:path>
              </a:pathLst>
            </a:custGeom>
            <a:solidFill>
              <a:srgbClr val="E4E4E4"/>
            </a:solidFill>
          </p:spPr>
          <p:txBody>
            <a:bodyPr wrap="square" lIns="0" tIns="0" rIns="0" bIns="0" rtlCol="0"/>
            <a:lstStyle/>
            <a:p>
              <a:endParaRPr/>
            </a:p>
          </p:txBody>
        </p:sp>
        <p:sp>
          <p:nvSpPr>
            <p:cNvPr id="20" name="object 20"/>
            <p:cNvSpPr/>
            <p:nvPr/>
          </p:nvSpPr>
          <p:spPr>
            <a:xfrm>
              <a:off x="719133" y="3843706"/>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21" name="object 21"/>
            <p:cNvSpPr/>
            <p:nvPr/>
          </p:nvSpPr>
          <p:spPr>
            <a:xfrm>
              <a:off x="719133" y="4143188"/>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sp>
        <p:nvSpPr>
          <p:cNvPr id="22" name="object 22"/>
          <p:cNvSpPr txBox="1"/>
          <p:nvPr/>
        </p:nvSpPr>
        <p:spPr>
          <a:xfrm>
            <a:off x="702350" y="1647319"/>
            <a:ext cx="6354445" cy="1182375"/>
          </a:xfrm>
          <a:prstGeom prst="rect">
            <a:avLst/>
          </a:prstGeom>
        </p:spPr>
        <p:txBody>
          <a:bodyPr vert="horz" wrap="square" lIns="0" tIns="81280" rIns="0" bIns="0" rtlCol="0">
            <a:spAutoFit/>
          </a:bodyPr>
          <a:lstStyle/>
          <a:p>
            <a:pPr marL="161290" indent="-145415">
              <a:lnSpc>
                <a:spcPct val="100000"/>
              </a:lnSpc>
              <a:spcBef>
                <a:spcPts val="640"/>
              </a:spcBef>
              <a:buClr>
                <a:srgbClr val="DB526A"/>
              </a:buClr>
              <a:buFont typeface="Arial"/>
              <a:buChar char="■"/>
              <a:tabLst>
                <a:tab pos="161925" algn="l"/>
              </a:tabLst>
            </a:pPr>
            <a:r>
              <a:rPr sz="1200" spc="-110" dirty="0">
                <a:latin typeface="함초롬바탕"/>
                <a:cs typeface="함초롬바탕"/>
              </a:rPr>
              <a:t>공개된</a:t>
            </a:r>
            <a:r>
              <a:rPr sz="1200" spc="-180" dirty="0">
                <a:latin typeface="함초롬바탕"/>
                <a:cs typeface="함초롬바탕"/>
              </a:rPr>
              <a:t> </a:t>
            </a:r>
            <a:r>
              <a:rPr sz="1200" spc="-100" dirty="0">
                <a:latin typeface="함초롬바탕"/>
                <a:cs typeface="함초롬바탕"/>
              </a:rPr>
              <a:t>바에</a:t>
            </a:r>
            <a:r>
              <a:rPr sz="1200" spc="-165" dirty="0">
                <a:latin typeface="함초롬바탕"/>
                <a:cs typeface="함초롬바탕"/>
              </a:rPr>
              <a:t> </a:t>
            </a:r>
            <a:r>
              <a:rPr sz="1200" spc="-110" dirty="0">
                <a:latin typeface="함초롬바탕"/>
                <a:cs typeface="함초롬바탕"/>
              </a:rPr>
              <a:t>따르면</a:t>
            </a:r>
            <a:r>
              <a:rPr sz="1200" spc="-180" dirty="0">
                <a:latin typeface="함초롬바탕"/>
                <a:cs typeface="함초롬바탕"/>
              </a:rPr>
              <a:t> </a:t>
            </a:r>
            <a:r>
              <a:rPr sz="1200" spc="-110" dirty="0">
                <a:latin typeface="함초롬바탕"/>
                <a:cs typeface="함초롬바탕"/>
              </a:rPr>
              <a:t>한국은</a:t>
            </a:r>
            <a:r>
              <a:rPr sz="1200" spc="-165" dirty="0">
                <a:latin typeface="함초롬바탕"/>
                <a:cs typeface="함초롬바탕"/>
              </a:rPr>
              <a:t> </a:t>
            </a:r>
            <a:r>
              <a:rPr sz="1200" spc="-55" dirty="0">
                <a:latin typeface="함초롬돋움"/>
                <a:cs typeface="함초롬돋움"/>
              </a:rPr>
              <a:t>Vehicle</a:t>
            </a:r>
            <a:r>
              <a:rPr sz="1200" spc="-210" dirty="0">
                <a:latin typeface="함초롬돋움"/>
                <a:cs typeface="함초롬돋움"/>
              </a:rPr>
              <a:t> </a:t>
            </a:r>
            <a:r>
              <a:rPr sz="1200" spc="-45" dirty="0">
                <a:latin typeface="함초롬돋움"/>
                <a:cs typeface="함초롬돋움"/>
              </a:rPr>
              <a:t>Tech</a:t>
            </a:r>
            <a:r>
              <a:rPr sz="1200" spc="-150" dirty="0">
                <a:latin typeface="함초롬돋움"/>
                <a:cs typeface="함초롬돋움"/>
              </a:rPr>
              <a:t> </a:t>
            </a:r>
            <a:r>
              <a:rPr sz="1200" spc="-110" dirty="0">
                <a:latin typeface="함초롬돋움"/>
                <a:cs typeface="함초롬돋움"/>
              </a:rPr>
              <a:t>&amp;</a:t>
            </a:r>
            <a:r>
              <a:rPr sz="1200" spc="-165" dirty="0">
                <a:latin typeface="함초롬돋움"/>
                <a:cs typeface="함초롬돋움"/>
              </a:rPr>
              <a:t> </a:t>
            </a:r>
            <a:r>
              <a:rPr sz="1200" spc="-45" dirty="0">
                <a:latin typeface="함초롬돋움"/>
                <a:cs typeface="함초롬돋움"/>
              </a:rPr>
              <a:t>Advanced</a:t>
            </a:r>
            <a:r>
              <a:rPr sz="1200" spc="-150" dirty="0">
                <a:latin typeface="함초롬돋움"/>
                <a:cs typeface="함초롬돋움"/>
              </a:rPr>
              <a:t> </a:t>
            </a:r>
            <a:r>
              <a:rPr sz="1200" spc="-30" dirty="0">
                <a:latin typeface="함초롬돋움"/>
                <a:cs typeface="함초롬돋움"/>
              </a:rPr>
              <a:t>Mobility</a:t>
            </a:r>
            <a:r>
              <a:rPr sz="1200" spc="-175" dirty="0">
                <a:latin typeface="함초롬돋움"/>
                <a:cs typeface="함초롬돋움"/>
              </a:rPr>
              <a:t> </a:t>
            </a:r>
            <a:r>
              <a:rPr sz="1200" spc="-100" dirty="0">
                <a:latin typeface="함초롬바탕"/>
                <a:cs typeface="함초롬바탕"/>
              </a:rPr>
              <a:t>부문</a:t>
            </a:r>
            <a:r>
              <a:rPr sz="1200" spc="-195" dirty="0">
                <a:latin typeface="함초롬바탕"/>
                <a:cs typeface="함초롬바탕"/>
              </a:rPr>
              <a:t> </a:t>
            </a:r>
            <a:r>
              <a:rPr sz="1200" spc="-60" dirty="0">
                <a:latin typeface="함초롬돋움"/>
                <a:cs typeface="함초롬돋움"/>
              </a:rPr>
              <a:t>20</a:t>
            </a:r>
            <a:r>
              <a:rPr sz="1200" spc="-60" dirty="0">
                <a:latin typeface="함초롬바탕"/>
                <a:cs typeface="함초롬바탕"/>
              </a:rPr>
              <a:t>개</a:t>
            </a:r>
            <a:r>
              <a:rPr sz="1200" spc="-200" dirty="0">
                <a:latin typeface="함초롬바탕"/>
                <a:cs typeface="함초롬바탕"/>
              </a:rPr>
              <a:t> </a:t>
            </a:r>
            <a:r>
              <a:rPr sz="1200" spc="-75" dirty="0">
                <a:latin typeface="함초롬바탕"/>
                <a:cs typeface="함초롬바탕"/>
              </a:rPr>
              <a:t>중</a:t>
            </a:r>
            <a:r>
              <a:rPr sz="1200" spc="-145" dirty="0">
                <a:latin typeface="함초롬바탕"/>
                <a:cs typeface="함초롬바탕"/>
              </a:rPr>
              <a:t> </a:t>
            </a:r>
            <a:r>
              <a:rPr sz="1200" spc="-120" dirty="0">
                <a:latin typeface="함초롬돋움"/>
                <a:cs typeface="함초롬돋움"/>
              </a:rPr>
              <a:t>G</a:t>
            </a:r>
            <a:r>
              <a:rPr sz="1200" spc="-120" dirty="0">
                <a:latin typeface="함초롬바탕"/>
                <a:cs typeface="함초롬바탕"/>
              </a:rPr>
              <a:t>개를</a:t>
            </a:r>
            <a:r>
              <a:rPr sz="1200" spc="-195" dirty="0">
                <a:latin typeface="함초롬바탕"/>
                <a:cs typeface="함초롬바탕"/>
              </a:rPr>
              <a:t> </a:t>
            </a:r>
            <a:r>
              <a:rPr sz="1200" spc="-10" dirty="0">
                <a:latin typeface="함초롬바탕"/>
                <a:cs typeface="함초롬바탕"/>
              </a:rPr>
              <a:t>차지하였음</a:t>
            </a:r>
            <a:endParaRPr sz="1200" dirty="0">
              <a:latin typeface="함초롬바탕"/>
              <a:cs typeface="함초롬바탕"/>
            </a:endParaRPr>
          </a:p>
          <a:p>
            <a:pPr marL="161290" indent="-145415">
              <a:lnSpc>
                <a:spcPct val="100000"/>
              </a:lnSpc>
              <a:spcBef>
                <a:spcPts val="540"/>
              </a:spcBef>
              <a:buClr>
                <a:srgbClr val="DB526A"/>
              </a:buClr>
              <a:buFont typeface="Arial"/>
              <a:buChar char="■"/>
              <a:tabLst>
                <a:tab pos="161925" algn="l"/>
                <a:tab pos="3133090" algn="l"/>
              </a:tabLst>
            </a:pPr>
            <a:r>
              <a:rPr sz="1200" spc="-110" dirty="0">
                <a:latin typeface="함초롬돋움"/>
                <a:cs typeface="함초롬돋움"/>
              </a:rPr>
              <a:t>In-</a:t>
            </a:r>
            <a:r>
              <a:rPr sz="1200" spc="-40" dirty="0">
                <a:latin typeface="함초롬돋움"/>
                <a:cs typeface="함초롬돋움"/>
              </a:rPr>
              <a:t>vehicle</a:t>
            </a:r>
            <a:r>
              <a:rPr sz="1200" spc="-175" dirty="0">
                <a:latin typeface="함초롬돋움"/>
                <a:cs typeface="함초롬돋움"/>
              </a:rPr>
              <a:t> </a:t>
            </a:r>
            <a:r>
              <a:rPr sz="1200" spc="-50" dirty="0">
                <a:latin typeface="함초롬돋움"/>
                <a:cs typeface="함초롬돋움"/>
              </a:rPr>
              <a:t>entertainment</a:t>
            </a:r>
            <a:r>
              <a:rPr sz="1200" spc="-165" dirty="0">
                <a:latin typeface="함초롬돋움"/>
                <a:cs typeface="함초롬돋움"/>
              </a:rPr>
              <a:t> </a:t>
            </a:r>
            <a:r>
              <a:rPr sz="1200" spc="-114" dirty="0">
                <a:latin typeface="함초롬바탕"/>
                <a:cs typeface="함초롬바탕"/>
              </a:rPr>
              <a:t>부문에서는</a:t>
            </a:r>
            <a:r>
              <a:rPr sz="1200" spc="-165" dirty="0">
                <a:latin typeface="함초롬바탕"/>
                <a:cs typeface="함초롬바탕"/>
              </a:rPr>
              <a:t> </a:t>
            </a:r>
            <a:r>
              <a:rPr sz="1200" spc="-85" dirty="0">
                <a:latin typeface="함초롬돋움"/>
                <a:cs typeface="함초롬돋움"/>
              </a:rPr>
              <a:t>3</a:t>
            </a:r>
            <a:r>
              <a:rPr sz="1200" spc="-85" dirty="0">
                <a:latin typeface="함초롬바탕"/>
                <a:cs typeface="함초롬바탕"/>
              </a:rPr>
              <a:t>개의</a:t>
            </a:r>
            <a:r>
              <a:rPr sz="1200" spc="-145" dirty="0">
                <a:latin typeface="함초롬바탕"/>
                <a:cs typeface="함초롬바탕"/>
              </a:rPr>
              <a:t> </a:t>
            </a:r>
            <a:r>
              <a:rPr sz="1200" spc="-50" dirty="0">
                <a:latin typeface="함초롬바탕"/>
                <a:cs typeface="함초롬바탕"/>
              </a:rPr>
              <a:t>수</a:t>
            </a:r>
            <a:r>
              <a:rPr lang="ko-KR" altLang="en-US" sz="1200" spc="-50" dirty="0">
                <a:latin typeface="함초롬바탕"/>
                <a:cs typeface="함초롬바탕"/>
              </a:rPr>
              <a:t>상</a:t>
            </a:r>
            <a:r>
              <a:rPr sz="1200" spc="-100" dirty="0" err="1">
                <a:latin typeface="함초롬바탕"/>
                <a:cs typeface="함초롬바탕"/>
              </a:rPr>
              <a:t>작이</a:t>
            </a:r>
            <a:r>
              <a:rPr sz="1200" spc="-175" dirty="0">
                <a:latin typeface="함초롬바탕"/>
                <a:cs typeface="함초롬바탕"/>
              </a:rPr>
              <a:t> </a:t>
            </a:r>
            <a:r>
              <a:rPr sz="1200" spc="-120" dirty="0">
                <a:latin typeface="함초롬바탕"/>
                <a:cs typeface="함초롬바탕"/>
              </a:rPr>
              <a:t>공개되었으며</a:t>
            </a:r>
            <a:r>
              <a:rPr sz="1200" spc="-204" dirty="0">
                <a:latin typeface="함초롬바탕"/>
                <a:cs typeface="함초롬바탕"/>
              </a:rPr>
              <a:t> </a:t>
            </a:r>
            <a:r>
              <a:rPr sz="1200" spc="-120" dirty="0">
                <a:latin typeface="함초롬바탕"/>
                <a:cs typeface="함초롬바탕"/>
              </a:rPr>
              <a:t>인포테인먼트</a:t>
            </a:r>
            <a:r>
              <a:rPr sz="1200" spc="-190" dirty="0">
                <a:latin typeface="함초롬바탕"/>
                <a:cs typeface="함초롬바탕"/>
              </a:rPr>
              <a:t> </a:t>
            </a:r>
            <a:r>
              <a:rPr sz="1200" spc="-100" dirty="0">
                <a:latin typeface="함초롬바탕"/>
                <a:cs typeface="함초롬바탕"/>
              </a:rPr>
              <a:t>기술</a:t>
            </a:r>
            <a:r>
              <a:rPr sz="1200" spc="-160" dirty="0">
                <a:latin typeface="함초롬바탕"/>
                <a:cs typeface="함초롬바탕"/>
              </a:rPr>
              <a:t> </a:t>
            </a:r>
            <a:r>
              <a:rPr sz="1200" spc="-25" dirty="0">
                <a:latin typeface="함초롬바탕"/>
                <a:cs typeface="함초롬바탕"/>
              </a:rPr>
              <a:t>중심임</a:t>
            </a:r>
            <a:endParaRPr sz="1200" dirty="0">
              <a:latin typeface="함초롬바탕"/>
              <a:cs typeface="함초롬바탕"/>
            </a:endParaRPr>
          </a:p>
          <a:p>
            <a:pPr>
              <a:lnSpc>
                <a:spcPct val="100000"/>
              </a:lnSpc>
              <a:spcBef>
                <a:spcPts val="50"/>
              </a:spcBef>
            </a:pPr>
            <a:endParaRPr sz="1250" dirty="0">
              <a:latin typeface="함초롬바탕"/>
              <a:cs typeface="함초롬바탕"/>
            </a:endParaRPr>
          </a:p>
          <a:p>
            <a:pPr marL="12700">
              <a:lnSpc>
                <a:spcPct val="100000"/>
              </a:lnSpc>
              <a:spcBef>
                <a:spcPts val="5"/>
              </a:spcBef>
            </a:pPr>
            <a:r>
              <a:rPr sz="1100" b="1" spc="-60" dirty="0">
                <a:solidFill>
                  <a:srgbClr val="464646"/>
                </a:solidFill>
                <a:latin typeface="함초롬바탕"/>
                <a:cs typeface="함초롬바탕"/>
              </a:rPr>
              <a:t>CES</a:t>
            </a:r>
            <a:r>
              <a:rPr sz="1100" b="1" spc="-175" dirty="0">
                <a:solidFill>
                  <a:srgbClr val="464646"/>
                </a:solidFill>
                <a:latin typeface="함초롬바탕"/>
                <a:cs typeface="함초롬바탕"/>
              </a:rPr>
              <a:t> </a:t>
            </a:r>
            <a:r>
              <a:rPr sz="1100" b="1" dirty="0">
                <a:solidFill>
                  <a:srgbClr val="464646"/>
                </a:solidFill>
                <a:latin typeface="함초롬바탕"/>
                <a:cs typeface="함초롬바탕"/>
              </a:rPr>
              <a:t>2025</a:t>
            </a:r>
            <a:r>
              <a:rPr sz="1100" b="1" spc="-155" dirty="0">
                <a:solidFill>
                  <a:srgbClr val="464646"/>
                </a:solidFill>
                <a:latin typeface="함초롬바탕"/>
                <a:cs typeface="함초롬바탕"/>
              </a:rPr>
              <a:t> </a:t>
            </a:r>
            <a:r>
              <a:rPr sz="1100" b="1" spc="-95" dirty="0">
                <a:solidFill>
                  <a:srgbClr val="464646"/>
                </a:solidFill>
                <a:latin typeface="함초롬바탕"/>
                <a:cs typeface="함초롬바탕"/>
              </a:rPr>
              <a:t>모빌리티</a:t>
            </a:r>
            <a:r>
              <a:rPr sz="1100" b="1" spc="-200" dirty="0">
                <a:solidFill>
                  <a:srgbClr val="464646"/>
                </a:solidFill>
                <a:latin typeface="함초롬바탕"/>
                <a:cs typeface="함초롬바탕"/>
              </a:rPr>
              <a:t> </a:t>
            </a:r>
            <a:r>
              <a:rPr sz="1100" b="1" spc="-85" dirty="0">
                <a:solidFill>
                  <a:srgbClr val="464646"/>
                </a:solidFill>
                <a:latin typeface="함초롬바탕"/>
                <a:cs typeface="함초롬바탕"/>
              </a:rPr>
              <a:t>관련</a:t>
            </a:r>
            <a:r>
              <a:rPr sz="1100" b="1" spc="-170" dirty="0">
                <a:solidFill>
                  <a:srgbClr val="464646"/>
                </a:solidFill>
                <a:latin typeface="함초롬바탕"/>
                <a:cs typeface="함초롬바탕"/>
              </a:rPr>
              <a:t> </a:t>
            </a:r>
            <a:r>
              <a:rPr sz="1100" b="1" spc="-85" dirty="0">
                <a:solidFill>
                  <a:srgbClr val="464646"/>
                </a:solidFill>
                <a:latin typeface="함초롬바탕"/>
                <a:cs typeface="함초롬바탕"/>
              </a:rPr>
              <a:t>부문</a:t>
            </a:r>
            <a:r>
              <a:rPr sz="1100" b="1" spc="-110" dirty="0">
                <a:solidFill>
                  <a:srgbClr val="464646"/>
                </a:solidFill>
                <a:latin typeface="함초롬바탕"/>
                <a:cs typeface="함초롬바탕"/>
              </a:rPr>
              <a:t> 中 </a:t>
            </a:r>
            <a:r>
              <a:rPr sz="1100" b="1" spc="-50" dirty="0">
                <a:solidFill>
                  <a:srgbClr val="464646"/>
                </a:solidFill>
                <a:latin typeface="함초롬바탕"/>
                <a:cs typeface="함초롬바탕"/>
              </a:rPr>
              <a:t>Vehicle</a:t>
            </a:r>
            <a:r>
              <a:rPr sz="1100" b="1" spc="-204" dirty="0">
                <a:solidFill>
                  <a:srgbClr val="464646"/>
                </a:solidFill>
                <a:latin typeface="함초롬바탕"/>
                <a:cs typeface="함초롬바탕"/>
              </a:rPr>
              <a:t> </a:t>
            </a:r>
            <a:r>
              <a:rPr sz="1100" b="1" spc="-55" dirty="0">
                <a:solidFill>
                  <a:srgbClr val="464646"/>
                </a:solidFill>
                <a:latin typeface="함초롬바탕"/>
                <a:cs typeface="함초롬바탕"/>
              </a:rPr>
              <a:t>Tech</a:t>
            </a:r>
            <a:r>
              <a:rPr sz="1100" b="1" spc="-160" dirty="0">
                <a:solidFill>
                  <a:srgbClr val="464646"/>
                </a:solidFill>
                <a:latin typeface="함초롬바탕"/>
                <a:cs typeface="함초롬바탕"/>
              </a:rPr>
              <a:t> </a:t>
            </a:r>
            <a:r>
              <a:rPr sz="1100" b="1" dirty="0">
                <a:solidFill>
                  <a:srgbClr val="464646"/>
                </a:solidFill>
                <a:latin typeface="함초롬바탕"/>
                <a:cs typeface="함초롬바탕"/>
              </a:rPr>
              <a:t>&amp;</a:t>
            </a:r>
            <a:r>
              <a:rPr sz="1100" b="1" spc="-165" dirty="0">
                <a:solidFill>
                  <a:srgbClr val="464646"/>
                </a:solidFill>
                <a:latin typeface="함초롬바탕"/>
                <a:cs typeface="함초롬바탕"/>
              </a:rPr>
              <a:t> </a:t>
            </a:r>
            <a:r>
              <a:rPr sz="1100" b="1" spc="-10" dirty="0">
                <a:solidFill>
                  <a:srgbClr val="464646"/>
                </a:solidFill>
                <a:latin typeface="함초롬바탕"/>
                <a:cs typeface="함초롬바탕"/>
              </a:rPr>
              <a:t>Advaced</a:t>
            </a:r>
            <a:r>
              <a:rPr sz="1100" b="1" spc="-165" dirty="0">
                <a:solidFill>
                  <a:srgbClr val="464646"/>
                </a:solidFill>
                <a:latin typeface="함초롬바탕"/>
                <a:cs typeface="함초롬바탕"/>
              </a:rPr>
              <a:t> </a:t>
            </a:r>
            <a:r>
              <a:rPr sz="1100" b="1" spc="-20" dirty="0">
                <a:solidFill>
                  <a:srgbClr val="464646"/>
                </a:solidFill>
                <a:latin typeface="함초롬바탕"/>
                <a:cs typeface="함초롬바탕"/>
              </a:rPr>
              <a:t>Mobility</a:t>
            </a:r>
            <a:r>
              <a:rPr sz="1100" b="1" spc="-100" dirty="0">
                <a:solidFill>
                  <a:srgbClr val="464646"/>
                </a:solidFill>
                <a:latin typeface="함초롬바탕"/>
                <a:cs typeface="함초롬바탕"/>
              </a:rPr>
              <a:t>, </a:t>
            </a:r>
            <a:r>
              <a:rPr sz="1100" b="1" spc="-114" dirty="0">
                <a:solidFill>
                  <a:srgbClr val="464646"/>
                </a:solidFill>
                <a:latin typeface="함초롬바탕"/>
                <a:cs typeface="함초롬바탕"/>
              </a:rPr>
              <a:t>In-</a:t>
            </a:r>
            <a:r>
              <a:rPr sz="1100" b="1" spc="-50" dirty="0">
                <a:solidFill>
                  <a:srgbClr val="464646"/>
                </a:solidFill>
                <a:latin typeface="함초롬바탕"/>
                <a:cs typeface="함초롬바탕"/>
              </a:rPr>
              <a:t>Vehicle</a:t>
            </a:r>
            <a:r>
              <a:rPr sz="1100" b="1" spc="-204" dirty="0">
                <a:solidFill>
                  <a:srgbClr val="464646"/>
                </a:solidFill>
                <a:latin typeface="함초롬바탕"/>
                <a:cs typeface="함초롬바탕"/>
              </a:rPr>
              <a:t> </a:t>
            </a:r>
            <a:r>
              <a:rPr sz="1100" b="1" spc="-30" dirty="0">
                <a:solidFill>
                  <a:srgbClr val="464646"/>
                </a:solidFill>
                <a:latin typeface="함초롬바탕"/>
                <a:cs typeface="함초롬바탕"/>
              </a:rPr>
              <a:t>Entertainment</a:t>
            </a:r>
            <a:r>
              <a:rPr sz="1100" b="1" spc="-200" dirty="0">
                <a:solidFill>
                  <a:srgbClr val="464646"/>
                </a:solidFill>
                <a:latin typeface="함초롬바탕"/>
                <a:cs typeface="함초롬바탕"/>
              </a:rPr>
              <a:t> </a:t>
            </a:r>
            <a:r>
              <a:rPr sz="1100" b="1" spc="-90" dirty="0">
                <a:solidFill>
                  <a:srgbClr val="464646"/>
                </a:solidFill>
                <a:latin typeface="함초롬바탕"/>
                <a:cs typeface="함초롬바탕"/>
              </a:rPr>
              <a:t>혁신</a:t>
            </a:r>
            <a:r>
              <a:rPr sz="1100" b="1" spc="-170" dirty="0">
                <a:solidFill>
                  <a:srgbClr val="464646"/>
                </a:solidFill>
                <a:latin typeface="함초롬바탕"/>
                <a:cs typeface="함초롬바탕"/>
              </a:rPr>
              <a:t> </a:t>
            </a:r>
            <a:r>
              <a:rPr sz="1100" b="1" dirty="0">
                <a:solidFill>
                  <a:srgbClr val="464646"/>
                </a:solidFill>
                <a:latin typeface="함초롬바탕"/>
                <a:cs typeface="함초롬바탕"/>
              </a:rPr>
              <a:t>수</a:t>
            </a:r>
            <a:r>
              <a:rPr lang="ko-KR" altLang="en-US" sz="1100" b="1" dirty="0">
                <a:solidFill>
                  <a:srgbClr val="464646"/>
                </a:solidFill>
                <a:latin typeface="함초롬바탕"/>
                <a:cs typeface="함초롬바탕"/>
              </a:rPr>
              <a:t>상</a:t>
            </a:r>
            <a:r>
              <a:rPr sz="1100" b="1" spc="210" dirty="0">
                <a:solidFill>
                  <a:srgbClr val="464646"/>
                </a:solidFill>
                <a:latin typeface="함초롬바탕"/>
                <a:cs typeface="함초롬바탕"/>
              </a:rPr>
              <a:t> </a:t>
            </a:r>
            <a:r>
              <a:rPr sz="1100" b="1" spc="-50" dirty="0">
                <a:solidFill>
                  <a:srgbClr val="464646"/>
                </a:solidFill>
                <a:latin typeface="함초롬바탕"/>
                <a:cs typeface="함초롬바탕"/>
              </a:rPr>
              <a:t>작</a:t>
            </a:r>
            <a:endParaRPr sz="1100" dirty="0">
              <a:latin typeface="함초롬바탕"/>
              <a:cs typeface="함초롬바탕"/>
            </a:endParaRPr>
          </a:p>
          <a:p>
            <a:pPr marL="497840">
              <a:lnSpc>
                <a:spcPct val="100000"/>
              </a:lnSpc>
              <a:spcBef>
                <a:spcPts val="1195"/>
              </a:spcBef>
              <a:tabLst>
                <a:tab pos="1423035" algn="l"/>
                <a:tab pos="2621915" algn="l"/>
                <a:tab pos="5062220" algn="l"/>
              </a:tabLst>
            </a:pPr>
            <a:r>
              <a:rPr sz="900" b="1" spc="-25" dirty="0">
                <a:solidFill>
                  <a:srgbClr val="FFFFFF"/>
                </a:solidFill>
                <a:latin typeface="함초롬바탕"/>
                <a:cs typeface="함초롬바탕"/>
              </a:rPr>
              <a:t>기업명</a:t>
            </a:r>
            <a:r>
              <a:rPr sz="900" b="1" dirty="0">
                <a:solidFill>
                  <a:srgbClr val="FFFFFF"/>
                </a:solidFill>
                <a:latin typeface="함초롬바탕"/>
                <a:cs typeface="함초롬바탕"/>
              </a:rPr>
              <a:t>	</a:t>
            </a:r>
            <a:r>
              <a:rPr sz="900" b="1" spc="-25" dirty="0">
                <a:solidFill>
                  <a:srgbClr val="FFFFFF"/>
                </a:solidFill>
                <a:latin typeface="함초롬바탕"/>
                <a:cs typeface="함초롬바탕"/>
              </a:rPr>
              <a:t>국가</a:t>
            </a:r>
            <a:r>
              <a:rPr sz="900" b="1" dirty="0">
                <a:solidFill>
                  <a:srgbClr val="FFFFFF"/>
                </a:solidFill>
                <a:latin typeface="함초롬바탕"/>
                <a:cs typeface="함초롬바탕"/>
              </a:rPr>
              <a:t>	</a:t>
            </a:r>
            <a:r>
              <a:rPr sz="900" b="1" spc="-25" dirty="0">
                <a:solidFill>
                  <a:srgbClr val="FFFFFF"/>
                </a:solidFill>
                <a:latin typeface="함초롬바탕"/>
                <a:cs typeface="함초롬바탕"/>
              </a:rPr>
              <a:t>제품명</a:t>
            </a:r>
            <a:r>
              <a:rPr sz="900" b="1" dirty="0">
                <a:solidFill>
                  <a:srgbClr val="FFFFFF"/>
                </a:solidFill>
                <a:latin typeface="함초롬바탕"/>
                <a:cs typeface="함초롬바탕"/>
              </a:rPr>
              <a:t>	</a:t>
            </a:r>
            <a:r>
              <a:rPr sz="900" b="1" spc="-60" dirty="0">
                <a:solidFill>
                  <a:srgbClr val="FFFFFF"/>
                </a:solidFill>
                <a:latin typeface="함초롬바탕"/>
                <a:cs typeface="함초롬바탕"/>
              </a:rPr>
              <a:t>세</a:t>
            </a:r>
            <a:endParaRPr sz="900" dirty="0">
              <a:latin typeface="함초롬바탕"/>
              <a:cs typeface="함초롬바탕"/>
            </a:endParaRPr>
          </a:p>
        </p:txBody>
      </p:sp>
      <p:grpSp>
        <p:nvGrpSpPr>
          <p:cNvPr id="23" name="object 23"/>
          <p:cNvGrpSpPr/>
          <p:nvPr/>
        </p:nvGrpSpPr>
        <p:grpSpPr>
          <a:xfrm>
            <a:off x="719132" y="4439496"/>
            <a:ext cx="6337300" cy="306070"/>
            <a:chOff x="719132" y="4439496"/>
            <a:chExt cx="6337300" cy="306070"/>
          </a:xfrm>
        </p:grpSpPr>
        <p:sp>
          <p:nvSpPr>
            <p:cNvPr id="24" name="object 24"/>
            <p:cNvSpPr/>
            <p:nvPr/>
          </p:nvSpPr>
          <p:spPr>
            <a:xfrm>
              <a:off x="719137" y="4442675"/>
              <a:ext cx="6337300" cy="299720"/>
            </a:xfrm>
            <a:custGeom>
              <a:avLst/>
              <a:gdLst/>
              <a:ahLst/>
              <a:cxnLst/>
              <a:rect l="l" t="t" r="r" b="b"/>
              <a:pathLst>
                <a:path w="6337300" h="299720">
                  <a:moveTo>
                    <a:pt x="6337300" y="0"/>
                  </a:moveTo>
                  <a:lnTo>
                    <a:pt x="3755059" y="0"/>
                  </a:lnTo>
                  <a:lnTo>
                    <a:pt x="1752384" y="0"/>
                  </a:lnTo>
                  <a:lnTo>
                    <a:pt x="1260525" y="0"/>
                  </a:lnTo>
                  <a:lnTo>
                    <a:pt x="0" y="0"/>
                  </a:lnTo>
                  <a:lnTo>
                    <a:pt x="0" y="299478"/>
                  </a:lnTo>
                  <a:lnTo>
                    <a:pt x="1260525" y="299478"/>
                  </a:lnTo>
                  <a:lnTo>
                    <a:pt x="1752384" y="299478"/>
                  </a:lnTo>
                  <a:lnTo>
                    <a:pt x="3755059" y="299478"/>
                  </a:lnTo>
                  <a:lnTo>
                    <a:pt x="6337300" y="299478"/>
                  </a:lnTo>
                  <a:lnTo>
                    <a:pt x="6337300" y="0"/>
                  </a:lnTo>
                  <a:close/>
                </a:path>
              </a:pathLst>
            </a:custGeom>
            <a:solidFill>
              <a:srgbClr val="E4E4E4"/>
            </a:solidFill>
          </p:spPr>
          <p:txBody>
            <a:bodyPr wrap="square" lIns="0" tIns="0" rIns="0" bIns="0" rtlCol="0"/>
            <a:lstStyle/>
            <a:p>
              <a:endParaRPr/>
            </a:p>
          </p:txBody>
        </p:sp>
        <p:sp>
          <p:nvSpPr>
            <p:cNvPr id="25" name="object 25"/>
            <p:cNvSpPr/>
            <p:nvPr/>
          </p:nvSpPr>
          <p:spPr>
            <a:xfrm>
              <a:off x="719132" y="4442671"/>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26" name="object 26"/>
            <p:cNvSpPr/>
            <p:nvPr/>
          </p:nvSpPr>
          <p:spPr>
            <a:xfrm>
              <a:off x="719132" y="4742154"/>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27" name="object 27"/>
          <p:cNvGrpSpPr/>
          <p:nvPr/>
        </p:nvGrpSpPr>
        <p:grpSpPr>
          <a:xfrm>
            <a:off x="715957" y="5038462"/>
            <a:ext cx="6343650" cy="306070"/>
            <a:chOff x="715957" y="5038462"/>
            <a:chExt cx="6343650" cy="306070"/>
          </a:xfrm>
        </p:grpSpPr>
        <p:sp>
          <p:nvSpPr>
            <p:cNvPr id="28" name="object 28"/>
            <p:cNvSpPr/>
            <p:nvPr/>
          </p:nvSpPr>
          <p:spPr>
            <a:xfrm>
              <a:off x="719137" y="5041633"/>
              <a:ext cx="6337300" cy="299720"/>
            </a:xfrm>
            <a:custGeom>
              <a:avLst/>
              <a:gdLst/>
              <a:ahLst/>
              <a:cxnLst/>
              <a:rect l="l" t="t" r="r" b="b"/>
              <a:pathLst>
                <a:path w="6337300" h="299720">
                  <a:moveTo>
                    <a:pt x="6337300" y="0"/>
                  </a:moveTo>
                  <a:lnTo>
                    <a:pt x="3755059" y="0"/>
                  </a:lnTo>
                  <a:lnTo>
                    <a:pt x="1752384" y="0"/>
                  </a:lnTo>
                  <a:lnTo>
                    <a:pt x="1260525" y="0"/>
                  </a:lnTo>
                  <a:lnTo>
                    <a:pt x="0" y="0"/>
                  </a:lnTo>
                  <a:lnTo>
                    <a:pt x="0" y="299478"/>
                  </a:lnTo>
                  <a:lnTo>
                    <a:pt x="1260525" y="299478"/>
                  </a:lnTo>
                  <a:lnTo>
                    <a:pt x="1752384" y="299478"/>
                  </a:lnTo>
                  <a:lnTo>
                    <a:pt x="3755059" y="299478"/>
                  </a:lnTo>
                  <a:lnTo>
                    <a:pt x="6337300" y="299478"/>
                  </a:lnTo>
                  <a:lnTo>
                    <a:pt x="6337300" y="0"/>
                  </a:lnTo>
                  <a:close/>
                </a:path>
              </a:pathLst>
            </a:custGeom>
            <a:solidFill>
              <a:srgbClr val="E4E4E4"/>
            </a:solidFill>
          </p:spPr>
          <p:txBody>
            <a:bodyPr wrap="square" lIns="0" tIns="0" rIns="0" bIns="0" rtlCol="0"/>
            <a:lstStyle/>
            <a:p>
              <a:endParaRPr/>
            </a:p>
          </p:txBody>
        </p:sp>
        <p:sp>
          <p:nvSpPr>
            <p:cNvPr id="29" name="object 29"/>
            <p:cNvSpPr/>
            <p:nvPr/>
          </p:nvSpPr>
          <p:spPr>
            <a:xfrm>
              <a:off x="719132" y="5041637"/>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30" name="object 30"/>
            <p:cNvSpPr/>
            <p:nvPr/>
          </p:nvSpPr>
          <p:spPr>
            <a:xfrm>
              <a:off x="719132" y="5341120"/>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31" name="object 31"/>
          <p:cNvGrpSpPr/>
          <p:nvPr/>
        </p:nvGrpSpPr>
        <p:grpSpPr>
          <a:xfrm>
            <a:off x="715957" y="5637428"/>
            <a:ext cx="6343650" cy="306070"/>
            <a:chOff x="715957" y="5637428"/>
            <a:chExt cx="6343650" cy="306070"/>
          </a:xfrm>
        </p:grpSpPr>
        <p:sp>
          <p:nvSpPr>
            <p:cNvPr id="32" name="object 32"/>
            <p:cNvSpPr/>
            <p:nvPr/>
          </p:nvSpPr>
          <p:spPr>
            <a:xfrm>
              <a:off x="719137" y="5640603"/>
              <a:ext cx="6337300" cy="299720"/>
            </a:xfrm>
            <a:custGeom>
              <a:avLst/>
              <a:gdLst/>
              <a:ahLst/>
              <a:cxnLst/>
              <a:rect l="l" t="t" r="r" b="b"/>
              <a:pathLst>
                <a:path w="6337300" h="299720">
                  <a:moveTo>
                    <a:pt x="6337300" y="0"/>
                  </a:moveTo>
                  <a:lnTo>
                    <a:pt x="3755059" y="0"/>
                  </a:lnTo>
                  <a:lnTo>
                    <a:pt x="1752384" y="0"/>
                  </a:lnTo>
                  <a:lnTo>
                    <a:pt x="1260525" y="0"/>
                  </a:lnTo>
                  <a:lnTo>
                    <a:pt x="0" y="0"/>
                  </a:lnTo>
                  <a:lnTo>
                    <a:pt x="0" y="299491"/>
                  </a:lnTo>
                  <a:lnTo>
                    <a:pt x="1260525" y="299491"/>
                  </a:lnTo>
                  <a:lnTo>
                    <a:pt x="1752384" y="299491"/>
                  </a:lnTo>
                  <a:lnTo>
                    <a:pt x="3755059" y="299491"/>
                  </a:lnTo>
                  <a:lnTo>
                    <a:pt x="6337300" y="299491"/>
                  </a:lnTo>
                  <a:lnTo>
                    <a:pt x="6337300" y="0"/>
                  </a:lnTo>
                  <a:close/>
                </a:path>
              </a:pathLst>
            </a:custGeom>
            <a:solidFill>
              <a:srgbClr val="E4E4E4"/>
            </a:solidFill>
          </p:spPr>
          <p:txBody>
            <a:bodyPr wrap="square" lIns="0" tIns="0" rIns="0" bIns="0" rtlCol="0"/>
            <a:lstStyle/>
            <a:p>
              <a:endParaRPr/>
            </a:p>
          </p:txBody>
        </p:sp>
        <p:sp>
          <p:nvSpPr>
            <p:cNvPr id="33" name="object 33"/>
            <p:cNvSpPr/>
            <p:nvPr/>
          </p:nvSpPr>
          <p:spPr>
            <a:xfrm>
              <a:off x="719132" y="5640603"/>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34" name="object 34"/>
            <p:cNvSpPr/>
            <p:nvPr/>
          </p:nvSpPr>
          <p:spPr>
            <a:xfrm>
              <a:off x="719132" y="5940087"/>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35" name="object 35"/>
          <p:cNvGrpSpPr/>
          <p:nvPr/>
        </p:nvGrpSpPr>
        <p:grpSpPr>
          <a:xfrm>
            <a:off x="715957" y="6236394"/>
            <a:ext cx="6343650" cy="306070"/>
            <a:chOff x="715957" y="6236394"/>
            <a:chExt cx="6343650" cy="306070"/>
          </a:xfrm>
        </p:grpSpPr>
        <p:sp>
          <p:nvSpPr>
            <p:cNvPr id="36" name="object 36"/>
            <p:cNvSpPr/>
            <p:nvPr/>
          </p:nvSpPr>
          <p:spPr>
            <a:xfrm>
              <a:off x="719137" y="6239573"/>
              <a:ext cx="6337300" cy="299720"/>
            </a:xfrm>
            <a:custGeom>
              <a:avLst/>
              <a:gdLst/>
              <a:ahLst/>
              <a:cxnLst/>
              <a:rect l="l" t="t" r="r" b="b"/>
              <a:pathLst>
                <a:path w="6337300" h="299720">
                  <a:moveTo>
                    <a:pt x="6337300" y="0"/>
                  </a:moveTo>
                  <a:lnTo>
                    <a:pt x="3755059" y="0"/>
                  </a:lnTo>
                  <a:lnTo>
                    <a:pt x="1752384" y="0"/>
                  </a:lnTo>
                  <a:lnTo>
                    <a:pt x="1260525" y="0"/>
                  </a:lnTo>
                  <a:lnTo>
                    <a:pt x="0" y="0"/>
                  </a:lnTo>
                  <a:lnTo>
                    <a:pt x="0" y="299478"/>
                  </a:lnTo>
                  <a:lnTo>
                    <a:pt x="1260525" y="299478"/>
                  </a:lnTo>
                  <a:lnTo>
                    <a:pt x="1752384" y="299478"/>
                  </a:lnTo>
                  <a:lnTo>
                    <a:pt x="3755059" y="299478"/>
                  </a:lnTo>
                  <a:lnTo>
                    <a:pt x="6337300" y="299478"/>
                  </a:lnTo>
                  <a:lnTo>
                    <a:pt x="6337300" y="0"/>
                  </a:lnTo>
                  <a:close/>
                </a:path>
              </a:pathLst>
            </a:custGeom>
            <a:solidFill>
              <a:srgbClr val="E4E4E4"/>
            </a:solidFill>
          </p:spPr>
          <p:txBody>
            <a:bodyPr wrap="square" lIns="0" tIns="0" rIns="0" bIns="0" rtlCol="0"/>
            <a:lstStyle/>
            <a:p>
              <a:endParaRPr/>
            </a:p>
          </p:txBody>
        </p:sp>
        <p:sp>
          <p:nvSpPr>
            <p:cNvPr id="37" name="object 37"/>
            <p:cNvSpPr/>
            <p:nvPr/>
          </p:nvSpPr>
          <p:spPr>
            <a:xfrm>
              <a:off x="719132" y="6239569"/>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38" name="object 38"/>
            <p:cNvSpPr/>
            <p:nvPr/>
          </p:nvSpPr>
          <p:spPr>
            <a:xfrm>
              <a:off x="719132" y="6539052"/>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39" name="object 39"/>
          <p:cNvGrpSpPr/>
          <p:nvPr/>
        </p:nvGrpSpPr>
        <p:grpSpPr>
          <a:xfrm>
            <a:off x="715957" y="6835360"/>
            <a:ext cx="6343650" cy="306070"/>
            <a:chOff x="715957" y="6835360"/>
            <a:chExt cx="6343650" cy="306070"/>
          </a:xfrm>
        </p:grpSpPr>
        <p:sp>
          <p:nvSpPr>
            <p:cNvPr id="40" name="object 40"/>
            <p:cNvSpPr/>
            <p:nvPr/>
          </p:nvSpPr>
          <p:spPr>
            <a:xfrm>
              <a:off x="719137" y="6838531"/>
              <a:ext cx="6337300" cy="299720"/>
            </a:xfrm>
            <a:custGeom>
              <a:avLst/>
              <a:gdLst/>
              <a:ahLst/>
              <a:cxnLst/>
              <a:rect l="l" t="t" r="r" b="b"/>
              <a:pathLst>
                <a:path w="6337300" h="299720">
                  <a:moveTo>
                    <a:pt x="6337300" y="0"/>
                  </a:moveTo>
                  <a:lnTo>
                    <a:pt x="3755059" y="0"/>
                  </a:lnTo>
                  <a:lnTo>
                    <a:pt x="1752384" y="0"/>
                  </a:lnTo>
                  <a:lnTo>
                    <a:pt x="1260525" y="0"/>
                  </a:lnTo>
                  <a:lnTo>
                    <a:pt x="0" y="0"/>
                  </a:lnTo>
                  <a:lnTo>
                    <a:pt x="0" y="299478"/>
                  </a:lnTo>
                  <a:lnTo>
                    <a:pt x="1260525" y="299478"/>
                  </a:lnTo>
                  <a:lnTo>
                    <a:pt x="1752384" y="299478"/>
                  </a:lnTo>
                  <a:lnTo>
                    <a:pt x="3755059" y="299478"/>
                  </a:lnTo>
                  <a:lnTo>
                    <a:pt x="6337300" y="299478"/>
                  </a:lnTo>
                  <a:lnTo>
                    <a:pt x="6337300" y="0"/>
                  </a:lnTo>
                  <a:close/>
                </a:path>
              </a:pathLst>
            </a:custGeom>
            <a:solidFill>
              <a:srgbClr val="E4E4E4"/>
            </a:solidFill>
          </p:spPr>
          <p:txBody>
            <a:bodyPr wrap="square" lIns="0" tIns="0" rIns="0" bIns="0" rtlCol="0"/>
            <a:lstStyle/>
            <a:p>
              <a:endParaRPr/>
            </a:p>
          </p:txBody>
        </p:sp>
        <p:sp>
          <p:nvSpPr>
            <p:cNvPr id="41" name="object 41"/>
            <p:cNvSpPr/>
            <p:nvPr/>
          </p:nvSpPr>
          <p:spPr>
            <a:xfrm>
              <a:off x="719132" y="683853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42" name="object 42"/>
            <p:cNvSpPr/>
            <p:nvPr/>
          </p:nvSpPr>
          <p:spPr>
            <a:xfrm>
              <a:off x="719132" y="7138019"/>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43" name="object 43"/>
          <p:cNvGrpSpPr/>
          <p:nvPr/>
        </p:nvGrpSpPr>
        <p:grpSpPr>
          <a:xfrm>
            <a:off x="715957" y="7434326"/>
            <a:ext cx="6343650" cy="306070"/>
            <a:chOff x="715957" y="7434326"/>
            <a:chExt cx="6343650" cy="306070"/>
          </a:xfrm>
        </p:grpSpPr>
        <p:sp>
          <p:nvSpPr>
            <p:cNvPr id="44" name="object 44"/>
            <p:cNvSpPr/>
            <p:nvPr/>
          </p:nvSpPr>
          <p:spPr>
            <a:xfrm>
              <a:off x="719137" y="7437500"/>
              <a:ext cx="6337300" cy="299720"/>
            </a:xfrm>
            <a:custGeom>
              <a:avLst/>
              <a:gdLst/>
              <a:ahLst/>
              <a:cxnLst/>
              <a:rect l="l" t="t" r="r" b="b"/>
              <a:pathLst>
                <a:path w="6337300" h="299720">
                  <a:moveTo>
                    <a:pt x="6337287" y="0"/>
                  </a:moveTo>
                  <a:lnTo>
                    <a:pt x="6337287" y="0"/>
                  </a:lnTo>
                  <a:lnTo>
                    <a:pt x="0" y="0"/>
                  </a:lnTo>
                  <a:lnTo>
                    <a:pt x="0" y="299478"/>
                  </a:lnTo>
                  <a:lnTo>
                    <a:pt x="6337287" y="299478"/>
                  </a:lnTo>
                  <a:lnTo>
                    <a:pt x="6337287" y="0"/>
                  </a:lnTo>
                  <a:close/>
                </a:path>
              </a:pathLst>
            </a:custGeom>
            <a:solidFill>
              <a:srgbClr val="E4E4E4"/>
            </a:solidFill>
          </p:spPr>
          <p:txBody>
            <a:bodyPr wrap="square" lIns="0" tIns="0" rIns="0" bIns="0" rtlCol="0"/>
            <a:lstStyle/>
            <a:p>
              <a:endParaRPr/>
            </a:p>
          </p:txBody>
        </p:sp>
        <p:sp>
          <p:nvSpPr>
            <p:cNvPr id="45" name="object 45"/>
            <p:cNvSpPr/>
            <p:nvPr/>
          </p:nvSpPr>
          <p:spPr>
            <a:xfrm>
              <a:off x="719132" y="7437501"/>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46" name="object 46"/>
            <p:cNvSpPr/>
            <p:nvPr/>
          </p:nvSpPr>
          <p:spPr>
            <a:xfrm>
              <a:off x="719132" y="7736984"/>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47" name="object 47"/>
          <p:cNvGrpSpPr/>
          <p:nvPr/>
        </p:nvGrpSpPr>
        <p:grpSpPr>
          <a:xfrm>
            <a:off x="715957" y="8033292"/>
            <a:ext cx="6343650" cy="306070"/>
            <a:chOff x="715957" y="8033292"/>
            <a:chExt cx="6343650" cy="306070"/>
          </a:xfrm>
        </p:grpSpPr>
        <p:sp>
          <p:nvSpPr>
            <p:cNvPr id="48" name="object 48"/>
            <p:cNvSpPr/>
            <p:nvPr/>
          </p:nvSpPr>
          <p:spPr>
            <a:xfrm>
              <a:off x="719137" y="8036471"/>
              <a:ext cx="6337300" cy="299720"/>
            </a:xfrm>
            <a:custGeom>
              <a:avLst/>
              <a:gdLst/>
              <a:ahLst/>
              <a:cxnLst/>
              <a:rect l="l" t="t" r="r" b="b"/>
              <a:pathLst>
                <a:path w="6337300" h="299720">
                  <a:moveTo>
                    <a:pt x="6337287" y="0"/>
                  </a:moveTo>
                  <a:lnTo>
                    <a:pt x="6337287" y="0"/>
                  </a:lnTo>
                  <a:lnTo>
                    <a:pt x="0" y="0"/>
                  </a:lnTo>
                  <a:lnTo>
                    <a:pt x="0" y="299478"/>
                  </a:lnTo>
                  <a:lnTo>
                    <a:pt x="6337287" y="299478"/>
                  </a:lnTo>
                  <a:lnTo>
                    <a:pt x="6337287" y="0"/>
                  </a:lnTo>
                  <a:close/>
                </a:path>
              </a:pathLst>
            </a:custGeom>
            <a:solidFill>
              <a:srgbClr val="E4E4E4"/>
            </a:solidFill>
          </p:spPr>
          <p:txBody>
            <a:bodyPr wrap="square" lIns="0" tIns="0" rIns="0" bIns="0" rtlCol="0"/>
            <a:lstStyle/>
            <a:p>
              <a:endParaRPr/>
            </a:p>
          </p:txBody>
        </p:sp>
        <p:sp>
          <p:nvSpPr>
            <p:cNvPr id="49" name="object 49"/>
            <p:cNvSpPr/>
            <p:nvPr/>
          </p:nvSpPr>
          <p:spPr>
            <a:xfrm>
              <a:off x="719132" y="8036467"/>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50" name="object 50"/>
            <p:cNvSpPr/>
            <p:nvPr/>
          </p:nvSpPr>
          <p:spPr>
            <a:xfrm>
              <a:off x="719132" y="8335951"/>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51" name="object 51"/>
          <p:cNvGrpSpPr/>
          <p:nvPr/>
        </p:nvGrpSpPr>
        <p:grpSpPr>
          <a:xfrm>
            <a:off x="2471521" y="8635428"/>
            <a:ext cx="4585335" cy="299720"/>
            <a:chOff x="2471521" y="8635428"/>
            <a:chExt cx="4585335" cy="299720"/>
          </a:xfrm>
        </p:grpSpPr>
        <p:sp>
          <p:nvSpPr>
            <p:cNvPr id="52" name="object 52"/>
            <p:cNvSpPr/>
            <p:nvPr/>
          </p:nvSpPr>
          <p:spPr>
            <a:xfrm>
              <a:off x="2471521" y="8635428"/>
              <a:ext cx="4585335" cy="299720"/>
            </a:xfrm>
            <a:custGeom>
              <a:avLst/>
              <a:gdLst/>
              <a:ahLst/>
              <a:cxnLst/>
              <a:rect l="l" t="t" r="r" b="b"/>
              <a:pathLst>
                <a:path w="4585334" h="299720">
                  <a:moveTo>
                    <a:pt x="4584903" y="0"/>
                  </a:moveTo>
                  <a:lnTo>
                    <a:pt x="2002675" y="0"/>
                  </a:lnTo>
                  <a:lnTo>
                    <a:pt x="0" y="0"/>
                  </a:lnTo>
                  <a:lnTo>
                    <a:pt x="0" y="299478"/>
                  </a:lnTo>
                  <a:lnTo>
                    <a:pt x="2002663" y="299478"/>
                  </a:lnTo>
                  <a:lnTo>
                    <a:pt x="4584903" y="299478"/>
                  </a:lnTo>
                  <a:lnTo>
                    <a:pt x="4584903" y="0"/>
                  </a:lnTo>
                  <a:close/>
                </a:path>
              </a:pathLst>
            </a:custGeom>
            <a:solidFill>
              <a:srgbClr val="E4E4E4"/>
            </a:solidFill>
          </p:spPr>
          <p:txBody>
            <a:bodyPr wrap="square" lIns="0" tIns="0" rIns="0" bIns="0" rtlCol="0"/>
            <a:lstStyle/>
            <a:p>
              <a:endParaRPr/>
            </a:p>
          </p:txBody>
        </p:sp>
        <p:pic>
          <p:nvPicPr>
            <p:cNvPr id="53" name="object 53"/>
            <p:cNvPicPr/>
            <p:nvPr/>
          </p:nvPicPr>
          <p:blipFill>
            <a:blip r:embed="rId3" cstate="print"/>
            <a:stretch>
              <a:fillRect/>
            </a:stretch>
          </p:blipFill>
          <p:spPr>
            <a:xfrm>
              <a:off x="5700522" y="8666197"/>
              <a:ext cx="92075" cy="104775"/>
            </a:xfrm>
            <a:prstGeom prst="rect">
              <a:avLst/>
            </a:prstGeom>
          </p:spPr>
        </p:pic>
      </p:grpSp>
      <p:grpSp>
        <p:nvGrpSpPr>
          <p:cNvPr id="54" name="object 54"/>
          <p:cNvGrpSpPr/>
          <p:nvPr/>
        </p:nvGrpSpPr>
        <p:grpSpPr>
          <a:xfrm>
            <a:off x="2471521" y="9234399"/>
            <a:ext cx="4585335" cy="299720"/>
            <a:chOff x="2471521" y="9234399"/>
            <a:chExt cx="4585335" cy="299720"/>
          </a:xfrm>
        </p:grpSpPr>
        <p:sp>
          <p:nvSpPr>
            <p:cNvPr id="55" name="object 55"/>
            <p:cNvSpPr/>
            <p:nvPr/>
          </p:nvSpPr>
          <p:spPr>
            <a:xfrm>
              <a:off x="2471521" y="9234399"/>
              <a:ext cx="4585335" cy="299720"/>
            </a:xfrm>
            <a:custGeom>
              <a:avLst/>
              <a:gdLst/>
              <a:ahLst/>
              <a:cxnLst/>
              <a:rect l="l" t="t" r="r" b="b"/>
              <a:pathLst>
                <a:path w="4585334" h="299720">
                  <a:moveTo>
                    <a:pt x="4584903" y="0"/>
                  </a:moveTo>
                  <a:lnTo>
                    <a:pt x="2002675" y="0"/>
                  </a:lnTo>
                  <a:lnTo>
                    <a:pt x="0" y="0"/>
                  </a:lnTo>
                  <a:lnTo>
                    <a:pt x="0" y="299478"/>
                  </a:lnTo>
                  <a:lnTo>
                    <a:pt x="2002663" y="299478"/>
                  </a:lnTo>
                  <a:lnTo>
                    <a:pt x="4584903" y="299478"/>
                  </a:lnTo>
                  <a:lnTo>
                    <a:pt x="4584903" y="0"/>
                  </a:lnTo>
                  <a:close/>
                </a:path>
              </a:pathLst>
            </a:custGeom>
            <a:solidFill>
              <a:srgbClr val="E4E4E4"/>
            </a:solidFill>
          </p:spPr>
          <p:txBody>
            <a:bodyPr wrap="square" lIns="0" tIns="0" rIns="0" bIns="0" rtlCol="0"/>
            <a:lstStyle/>
            <a:p>
              <a:endParaRPr/>
            </a:p>
          </p:txBody>
        </p:sp>
        <p:pic>
          <p:nvPicPr>
            <p:cNvPr id="56" name="object 56"/>
            <p:cNvPicPr/>
            <p:nvPr/>
          </p:nvPicPr>
          <p:blipFill>
            <a:blip r:embed="rId4" cstate="print"/>
            <a:stretch>
              <a:fillRect/>
            </a:stretch>
          </p:blipFill>
          <p:spPr>
            <a:xfrm>
              <a:off x="6288646" y="9333709"/>
              <a:ext cx="98425" cy="104775"/>
            </a:xfrm>
            <a:prstGeom prst="rect">
              <a:avLst/>
            </a:prstGeom>
          </p:spPr>
        </p:pic>
      </p:grpSp>
      <p:pic>
        <p:nvPicPr>
          <p:cNvPr id="57" name="object 57"/>
          <p:cNvPicPr/>
          <p:nvPr/>
        </p:nvPicPr>
        <p:blipFill>
          <a:blip r:embed="rId5" cstate="print"/>
          <a:stretch>
            <a:fillRect/>
          </a:stretch>
        </p:blipFill>
        <p:spPr>
          <a:xfrm>
            <a:off x="5665698" y="2784504"/>
            <a:ext cx="104775" cy="111125"/>
          </a:xfrm>
          <a:prstGeom prst="rect">
            <a:avLst/>
          </a:prstGeom>
        </p:spPr>
      </p:pic>
      <p:sp>
        <p:nvSpPr>
          <p:cNvPr id="58" name="object 58"/>
          <p:cNvSpPr txBox="1"/>
          <p:nvPr/>
        </p:nvSpPr>
        <p:spPr>
          <a:xfrm>
            <a:off x="976642" y="3020534"/>
            <a:ext cx="3360420" cy="162560"/>
          </a:xfrm>
          <a:prstGeom prst="rect">
            <a:avLst/>
          </a:prstGeom>
        </p:spPr>
        <p:txBody>
          <a:bodyPr vert="horz" wrap="square" lIns="0" tIns="12700" rIns="0" bIns="0" rtlCol="0">
            <a:spAutoFit/>
          </a:bodyPr>
          <a:lstStyle/>
          <a:p>
            <a:pPr marL="12700">
              <a:lnSpc>
                <a:spcPct val="100000"/>
              </a:lnSpc>
              <a:spcBef>
                <a:spcPts val="100"/>
              </a:spcBef>
              <a:tabLst>
                <a:tab pos="1148080" algn="l"/>
                <a:tab pos="1649095" algn="l"/>
              </a:tabLst>
            </a:pPr>
            <a:r>
              <a:rPr sz="900" b="1" dirty="0">
                <a:latin typeface="함초롬바탕"/>
                <a:cs typeface="함초롬바탕"/>
              </a:rPr>
              <a:t>BOE</a:t>
            </a:r>
            <a:r>
              <a:rPr sz="900" b="1" spc="-120" dirty="0">
                <a:latin typeface="함초롬바탕"/>
                <a:cs typeface="함초롬바탕"/>
              </a:rPr>
              <a:t> </a:t>
            </a:r>
            <a:r>
              <a:rPr sz="900" b="1" spc="-10" dirty="0">
                <a:latin typeface="함초롬바탕"/>
                <a:cs typeface="함초롬바탕"/>
              </a:rPr>
              <a:t>Varitonix</a:t>
            </a:r>
            <a:r>
              <a:rPr sz="900" b="1" dirty="0">
                <a:latin typeface="함초롬바탕"/>
                <a:cs typeface="함초롬바탕"/>
              </a:rPr>
              <a:t>	</a:t>
            </a:r>
            <a:r>
              <a:rPr sz="900" spc="-25" dirty="0">
                <a:latin typeface="함초롬바탕"/>
                <a:cs typeface="함초롬바탕"/>
              </a:rPr>
              <a:t>중국</a:t>
            </a:r>
            <a:r>
              <a:rPr sz="900" dirty="0">
                <a:latin typeface="함초롬바탕"/>
                <a:cs typeface="함초롬바탕"/>
              </a:rPr>
              <a:t>	</a:t>
            </a:r>
            <a:r>
              <a:rPr sz="900" spc="-30" dirty="0">
                <a:latin typeface="함초롬돋움"/>
                <a:cs typeface="함초롬돋움"/>
              </a:rPr>
              <a:t>Automotive</a:t>
            </a:r>
            <a:r>
              <a:rPr sz="900" dirty="0">
                <a:latin typeface="함초롬돋움"/>
                <a:cs typeface="함초롬돋움"/>
              </a:rPr>
              <a:t> </a:t>
            </a:r>
            <a:r>
              <a:rPr sz="900" spc="-35" dirty="0">
                <a:latin typeface="함초롬돋움"/>
                <a:cs typeface="함초롬돋움"/>
              </a:rPr>
              <a:t>Slidable</a:t>
            </a:r>
            <a:r>
              <a:rPr sz="900" spc="-25" dirty="0">
                <a:latin typeface="함초롬돋움"/>
                <a:cs typeface="함초롬돋움"/>
              </a:rPr>
              <a:t> </a:t>
            </a:r>
            <a:r>
              <a:rPr sz="900" spc="-45" dirty="0">
                <a:latin typeface="함초롬돋움"/>
                <a:cs typeface="함초롬돋움"/>
              </a:rPr>
              <a:t>OLED</a:t>
            </a:r>
            <a:r>
              <a:rPr sz="900" spc="-75" dirty="0">
                <a:latin typeface="함초롬돋움"/>
                <a:cs typeface="함초롬돋움"/>
              </a:rPr>
              <a:t> </a:t>
            </a:r>
            <a:r>
              <a:rPr sz="900" spc="-10" dirty="0">
                <a:latin typeface="함초롬돋움"/>
                <a:cs typeface="함초롬돋움"/>
              </a:rPr>
              <a:t>Display</a:t>
            </a:r>
            <a:endParaRPr sz="900">
              <a:latin typeface="함초롬돋움"/>
              <a:cs typeface="함초롬돋움"/>
            </a:endParaRPr>
          </a:p>
        </p:txBody>
      </p:sp>
      <p:sp>
        <p:nvSpPr>
          <p:cNvPr id="59" name="object 59"/>
          <p:cNvSpPr txBox="1"/>
          <p:nvPr/>
        </p:nvSpPr>
        <p:spPr>
          <a:xfrm>
            <a:off x="4533658" y="2944296"/>
            <a:ext cx="2273935" cy="299720"/>
          </a:xfrm>
          <a:prstGeom prst="rect">
            <a:avLst/>
          </a:prstGeom>
        </p:spPr>
        <p:txBody>
          <a:bodyPr vert="horz" wrap="square" lIns="0" tIns="12700" rIns="0" bIns="0" rtlCol="0">
            <a:spAutoFit/>
          </a:bodyPr>
          <a:lstStyle/>
          <a:p>
            <a:pPr marL="12700">
              <a:lnSpc>
                <a:spcPct val="100000"/>
              </a:lnSpc>
              <a:spcBef>
                <a:spcPts val="100"/>
              </a:spcBef>
            </a:pPr>
            <a:r>
              <a:rPr sz="900" spc="-80" dirty="0">
                <a:latin typeface="함초롬바탕"/>
                <a:cs typeface="함초롬바탕"/>
              </a:rPr>
              <a:t>다중</a:t>
            </a:r>
            <a:r>
              <a:rPr sz="900" spc="-114" dirty="0">
                <a:latin typeface="함초롬바탕"/>
                <a:cs typeface="함초롬바탕"/>
              </a:rPr>
              <a:t> </a:t>
            </a:r>
            <a:r>
              <a:rPr sz="900" spc="-85" dirty="0">
                <a:latin typeface="함초롬바탕"/>
                <a:cs typeface="함초롬바탕"/>
              </a:rPr>
              <a:t>형태의</a:t>
            </a:r>
            <a:r>
              <a:rPr sz="900" spc="-110" dirty="0">
                <a:latin typeface="함초롬바탕"/>
                <a:cs typeface="함초롬바탕"/>
              </a:rPr>
              <a:t> </a:t>
            </a:r>
            <a:r>
              <a:rPr sz="900" spc="-90" dirty="0">
                <a:latin typeface="함초롬바탕"/>
                <a:cs typeface="함초롬바탕"/>
              </a:rPr>
              <a:t>레이아웃과</a:t>
            </a:r>
            <a:r>
              <a:rPr sz="900" spc="-110" dirty="0">
                <a:latin typeface="함초롬바탕"/>
                <a:cs typeface="함초롬바탕"/>
              </a:rPr>
              <a:t> </a:t>
            </a:r>
            <a:r>
              <a:rPr sz="900" spc="-60" dirty="0">
                <a:latin typeface="함초롬바탕"/>
                <a:cs typeface="함초롬바탕"/>
              </a:rPr>
              <a:t>긴</a:t>
            </a:r>
            <a:r>
              <a:rPr sz="900" spc="-120" dirty="0">
                <a:latin typeface="함초롬바탕"/>
                <a:cs typeface="함초롬바탕"/>
              </a:rPr>
              <a:t> </a:t>
            </a:r>
            <a:r>
              <a:rPr sz="900" spc="-90" dirty="0">
                <a:latin typeface="함초롬바탕"/>
                <a:cs typeface="함초롬바탕"/>
              </a:rPr>
              <a:t>슬라이딩</a:t>
            </a:r>
            <a:r>
              <a:rPr sz="900" spc="-95" dirty="0">
                <a:latin typeface="함초롬바탕"/>
                <a:cs typeface="함초롬바탕"/>
              </a:rPr>
              <a:t> </a:t>
            </a:r>
            <a:r>
              <a:rPr sz="900" spc="-80" dirty="0">
                <a:latin typeface="함초롬바탕"/>
                <a:cs typeface="함초롬바탕"/>
              </a:rPr>
              <a:t>거리</a:t>
            </a:r>
            <a:r>
              <a:rPr sz="900" spc="-125" dirty="0">
                <a:latin typeface="함초롬바탕"/>
                <a:cs typeface="함초롬바탕"/>
              </a:rPr>
              <a:t> </a:t>
            </a:r>
            <a:r>
              <a:rPr sz="900" spc="-30" dirty="0">
                <a:latin typeface="함초롬바탕"/>
                <a:cs typeface="함초롬바탕"/>
              </a:rPr>
              <a:t>제공하는</a:t>
            </a:r>
            <a:endParaRPr sz="900">
              <a:latin typeface="함초롬바탕"/>
              <a:cs typeface="함초롬바탕"/>
            </a:endParaRPr>
          </a:p>
          <a:p>
            <a:pPr marL="12700">
              <a:lnSpc>
                <a:spcPct val="100000"/>
              </a:lnSpc>
            </a:pPr>
            <a:r>
              <a:rPr sz="900" spc="-45" dirty="0">
                <a:latin typeface="함초롬돋움"/>
                <a:cs typeface="함초롬돋움"/>
              </a:rPr>
              <a:t>OLED</a:t>
            </a:r>
            <a:r>
              <a:rPr sz="900" spc="-100" dirty="0">
                <a:latin typeface="함초롬돋움"/>
                <a:cs typeface="함초롬돋움"/>
              </a:rPr>
              <a:t> </a:t>
            </a:r>
            <a:r>
              <a:rPr sz="900" spc="-10" dirty="0">
                <a:latin typeface="함초롬바탕"/>
                <a:cs typeface="함초롬바탕"/>
              </a:rPr>
              <a:t>디스플레이</a:t>
            </a:r>
            <a:endParaRPr sz="900">
              <a:latin typeface="함초롬바탕"/>
              <a:cs typeface="함초롬바탕"/>
            </a:endParaRPr>
          </a:p>
        </p:txBody>
      </p:sp>
      <p:sp>
        <p:nvSpPr>
          <p:cNvPr id="60" name="object 60"/>
          <p:cNvSpPr txBox="1"/>
          <p:nvPr/>
        </p:nvSpPr>
        <p:spPr>
          <a:xfrm>
            <a:off x="1129118" y="3251420"/>
            <a:ext cx="444500" cy="162560"/>
          </a:xfrm>
          <a:prstGeom prst="rect">
            <a:avLst/>
          </a:prstGeom>
        </p:spPr>
        <p:txBody>
          <a:bodyPr vert="horz" wrap="square" lIns="0" tIns="12700" rIns="0" bIns="0" rtlCol="0">
            <a:spAutoFit/>
          </a:bodyPr>
          <a:lstStyle/>
          <a:p>
            <a:pPr marL="12700">
              <a:lnSpc>
                <a:spcPct val="100000"/>
              </a:lnSpc>
              <a:spcBef>
                <a:spcPts val="100"/>
              </a:spcBef>
            </a:pPr>
            <a:r>
              <a:rPr sz="900" b="1" spc="-25" dirty="0">
                <a:latin typeface="함초롬바탕"/>
                <a:cs typeface="함초롬바탕"/>
              </a:rPr>
              <a:t>Corning</a:t>
            </a:r>
            <a:endParaRPr sz="900">
              <a:latin typeface="함초롬바탕"/>
              <a:cs typeface="함초롬바탕"/>
            </a:endParaRPr>
          </a:p>
        </p:txBody>
      </p:sp>
      <p:sp>
        <p:nvSpPr>
          <p:cNvPr id="61" name="object 61"/>
          <p:cNvSpPr txBox="1"/>
          <p:nvPr/>
        </p:nvSpPr>
        <p:spPr>
          <a:xfrm>
            <a:off x="2112098" y="3319999"/>
            <a:ext cx="226695" cy="162560"/>
          </a:xfrm>
          <a:prstGeom prst="rect">
            <a:avLst/>
          </a:prstGeom>
        </p:spPr>
        <p:txBody>
          <a:bodyPr vert="horz" wrap="square" lIns="0" tIns="12700" rIns="0" bIns="0" rtlCol="0">
            <a:spAutoFit/>
          </a:bodyPr>
          <a:lstStyle/>
          <a:p>
            <a:pPr marL="12700">
              <a:lnSpc>
                <a:spcPct val="100000"/>
              </a:lnSpc>
              <a:spcBef>
                <a:spcPts val="100"/>
              </a:spcBef>
            </a:pPr>
            <a:r>
              <a:rPr sz="900" spc="-65" dirty="0">
                <a:latin typeface="함초롬바탕"/>
                <a:cs typeface="함초롬바탕"/>
              </a:rPr>
              <a:t>미국</a:t>
            </a:r>
            <a:endParaRPr sz="900">
              <a:latin typeface="함초롬바탕"/>
              <a:cs typeface="함초롬바탕"/>
            </a:endParaRPr>
          </a:p>
        </p:txBody>
      </p:sp>
      <p:sp>
        <p:nvSpPr>
          <p:cNvPr id="62" name="object 62"/>
          <p:cNvSpPr txBox="1"/>
          <p:nvPr/>
        </p:nvSpPr>
        <p:spPr>
          <a:xfrm>
            <a:off x="2851391" y="3251420"/>
            <a:ext cx="1247140" cy="299720"/>
          </a:xfrm>
          <a:prstGeom prst="rect">
            <a:avLst/>
          </a:prstGeom>
        </p:spPr>
        <p:txBody>
          <a:bodyPr vert="horz" wrap="square" lIns="0" tIns="12700" rIns="0" bIns="0" rtlCol="0">
            <a:spAutoFit/>
          </a:bodyPr>
          <a:lstStyle/>
          <a:p>
            <a:pPr marL="116205" marR="5080" indent="-104139">
              <a:lnSpc>
                <a:spcPct val="100000"/>
              </a:lnSpc>
              <a:spcBef>
                <a:spcPts val="100"/>
              </a:spcBef>
            </a:pPr>
            <a:r>
              <a:rPr sz="900" spc="-60" dirty="0">
                <a:latin typeface="함초롬돋움"/>
                <a:cs typeface="함초롬돋움"/>
              </a:rPr>
              <a:t>On-</a:t>
            </a:r>
            <a:r>
              <a:rPr sz="900" spc="-35" dirty="0">
                <a:latin typeface="함초롬돋움"/>
                <a:cs typeface="함초롬돋움"/>
              </a:rPr>
              <a:t>Demand</a:t>
            </a:r>
            <a:r>
              <a:rPr sz="900" spc="-10" dirty="0">
                <a:latin typeface="함초롬돋움"/>
                <a:cs typeface="함초롬돋움"/>
              </a:rPr>
              <a:t> </a:t>
            </a:r>
            <a:r>
              <a:rPr sz="900" spc="-25" dirty="0">
                <a:latin typeface="함초롬돋움"/>
                <a:cs typeface="함초롬돋움"/>
              </a:rPr>
              <a:t>Automotive </a:t>
            </a:r>
            <a:r>
              <a:rPr sz="900" spc="-35" dirty="0">
                <a:latin typeface="함초롬돋움"/>
                <a:cs typeface="함초롬돋움"/>
              </a:rPr>
              <a:t>Infotainment</a:t>
            </a:r>
            <a:r>
              <a:rPr sz="900" dirty="0">
                <a:latin typeface="함초롬돋움"/>
                <a:cs typeface="함초롬돋움"/>
              </a:rPr>
              <a:t> </a:t>
            </a:r>
            <a:r>
              <a:rPr sz="900" spc="-10" dirty="0">
                <a:latin typeface="함초롬돋움"/>
                <a:cs typeface="함초롬돋움"/>
              </a:rPr>
              <a:t>Center</a:t>
            </a:r>
            <a:endParaRPr sz="900">
              <a:latin typeface="함초롬돋움"/>
              <a:cs typeface="함초롬돋움"/>
            </a:endParaRPr>
          </a:p>
        </p:txBody>
      </p:sp>
      <p:pic>
        <p:nvPicPr>
          <p:cNvPr id="63" name="object 63"/>
          <p:cNvPicPr/>
          <p:nvPr/>
        </p:nvPicPr>
        <p:blipFill>
          <a:blip r:embed="rId3" cstate="print"/>
          <a:stretch>
            <a:fillRect/>
          </a:stretch>
        </p:blipFill>
        <p:spPr>
          <a:xfrm>
            <a:off x="4656467" y="3344092"/>
            <a:ext cx="92075" cy="104775"/>
          </a:xfrm>
          <a:prstGeom prst="rect">
            <a:avLst/>
          </a:prstGeom>
        </p:spPr>
      </p:pic>
      <p:sp>
        <p:nvSpPr>
          <p:cNvPr id="64" name="object 64"/>
          <p:cNvSpPr txBox="1"/>
          <p:nvPr/>
        </p:nvSpPr>
        <p:spPr>
          <a:xfrm>
            <a:off x="4533658" y="3312342"/>
            <a:ext cx="2151380" cy="162560"/>
          </a:xfrm>
          <a:prstGeom prst="rect">
            <a:avLst/>
          </a:prstGeom>
        </p:spPr>
        <p:txBody>
          <a:bodyPr vert="horz" wrap="square" lIns="0" tIns="12700" rIns="0" bIns="0" rtlCol="0">
            <a:spAutoFit/>
          </a:bodyPr>
          <a:lstStyle/>
          <a:p>
            <a:pPr marL="12700">
              <a:lnSpc>
                <a:spcPct val="100000"/>
              </a:lnSpc>
              <a:spcBef>
                <a:spcPts val="100"/>
              </a:spcBef>
            </a:pPr>
            <a:r>
              <a:rPr sz="900" spc="-80" dirty="0">
                <a:latin typeface="함초롬바탕"/>
                <a:cs typeface="함초롬바탕"/>
              </a:rPr>
              <a:t>차</a:t>
            </a:r>
            <a:r>
              <a:rPr sz="900" spc="-110" dirty="0">
                <a:latin typeface="함초롬바탕"/>
                <a:cs typeface="함초롬바탕"/>
              </a:rPr>
              <a:t> </a:t>
            </a:r>
            <a:r>
              <a:rPr sz="900" spc="-80" dirty="0">
                <a:latin typeface="함초롬바탕"/>
                <a:cs typeface="함초롬바탕"/>
              </a:rPr>
              <a:t>내부</a:t>
            </a:r>
            <a:r>
              <a:rPr sz="900" spc="-114" dirty="0">
                <a:latin typeface="함초롬바탕"/>
                <a:cs typeface="함초롬바탕"/>
              </a:rPr>
              <a:t> </a:t>
            </a:r>
            <a:r>
              <a:rPr sz="900" spc="-85" dirty="0">
                <a:latin typeface="함초롬바탕"/>
                <a:cs typeface="함초롬바탕"/>
              </a:rPr>
              <a:t>몰입형</a:t>
            </a:r>
            <a:r>
              <a:rPr sz="900" spc="-110" dirty="0">
                <a:latin typeface="함초롬바탕"/>
                <a:cs typeface="함초롬바탕"/>
              </a:rPr>
              <a:t> </a:t>
            </a:r>
            <a:r>
              <a:rPr sz="900" spc="-95" dirty="0">
                <a:latin typeface="함초롬바탕"/>
                <a:cs typeface="함초롬바탕"/>
              </a:rPr>
              <a:t>인포테인먼트</a:t>
            </a:r>
            <a:r>
              <a:rPr sz="900" spc="-90" dirty="0">
                <a:latin typeface="함초롬바탕"/>
                <a:cs typeface="함초롬바탕"/>
              </a:rPr>
              <a:t> </a:t>
            </a:r>
            <a:r>
              <a:rPr sz="900" spc="-80" dirty="0">
                <a:latin typeface="함초롬바탕"/>
                <a:cs typeface="함초롬바탕"/>
              </a:rPr>
              <a:t>제공</a:t>
            </a:r>
            <a:r>
              <a:rPr sz="900" spc="-105" dirty="0">
                <a:latin typeface="함초롬바탕"/>
                <a:cs typeface="함초롬바탕"/>
              </a:rPr>
              <a:t> </a:t>
            </a:r>
            <a:r>
              <a:rPr sz="900" spc="-50" dirty="0">
                <a:latin typeface="함초롬바탕"/>
                <a:cs typeface="함초롬바탕"/>
              </a:rPr>
              <a:t>디스플레이</a:t>
            </a:r>
            <a:endParaRPr sz="900">
              <a:latin typeface="함초롬바탕"/>
              <a:cs typeface="함초롬바탕"/>
            </a:endParaRPr>
          </a:p>
        </p:txBody>
      </p:sp>
      <p:sp>
        <p:nvSpPr>
          <p:cNvPr id="65" name="object 65"/>
          <p:cNvSpPr txBox="1"/>
          <p:nvPr/>
        </p:nvSpPr>
        <p:spPr>
          <a:xfrm>
            <a:off x="991958" y="3550886"/>
            <a:ext cx="720090" cy="299720"/>
          </a:xfrm>
          <a:prstGeom prst="rect">
            <a:avLst/>
          </a:prstGeom>
        </p:spPr>
        <p:txBody>
          <a:bodyPr vert="horz" wrap="square" lIns="0" tIns="12700" rIns="0" bIns="0" rtlCol="0">
            <a:spAutoFit/>
          </a:bodyPr>
          <a:lstStyle/>
          <a:p>
            <a:pPr algn="ctr">
              <a:lnSpc>
                <a:spcPct val="100000"/>
              </a:lnSpc>
              <a:spcBef>
                <a:spcPts val="100"/>
              </a:spcBef>
            </a:pPr>
            <a:r>
              <a:rPr sz="900" b="1" spc="-10" dirty="0">
                <a:latin typeface="함초롬바탕"/>
                <a:cs typeface="함초롬바탕"/>
              </a:rPr>
              <a:t>GARMIN</a:t>
            </a:r>
            <a:endParaRPr sz="900">
              <a:latin typeface="함초롬바탕"/>
              <a:cs typeface="함초롬바탕"/>
            </a:endParaRPr>
          </a:p>
          <a:p>
            <a:pPr algn="ctr">
              <a:lnSpc>
                <a:spcPct val="100000"/>
              </a:lnSpc>
            </a:pPr>
            <a:r>
              <a:rPr sz="900" b="1" spc="-10" dirty="0">
                <a:latin typeface="함초롬바탕"/>
                <a:cs typeface="함초롬바탕"/>
              </a:rPr>
              <a:t>International</a:t>
            </a:r>
            <a:endParaRPr sz="900">
              <a:latin typeface="함초롬바탕"/>
              <a:cs typeface="함초롬바탕"/>
            </a:endParaRPr>
          </a:p>
        </p:txBody>
      </p:sp>
      <p:sp>
        <p:nvSpPr>
          <p:cNvPr id="66" name="object 66"/>
          <p:cNvSpPr txBox="1"/>
          <p:nvPr/>
        </p:nvSpPr>
        <p:spPr>
          <a:xfrm>
            <a:off x="2112098" y="3619465"/>
            <a:ext cx="226695" cy="162560"/>
          </a:xfrm>
          <a:prstGeom prst="rect">
            <a:avLst/>
          </a:prstGeom>
        </p:spPr>
        <p:txBody>
          <a:bodyPr vert="horz" wrap="square" lIns="0" tIns="12700" rIns="0" bIns="0" rtlCol="0">
            <a:spAutoFit/>
          </a:bodyPr>
          <a:lstStyle/>
          <a:p>
            <a:pPr marL="12700">
              <a:lnSpc>
                <a:spcPct val="100000"/>
              </a:lnSpc>
              <a:spcBef>
                <a:spcPts val="100"/>
              </a:spcBef>
            </a:pPr>
            <a:r>
              <a:rPr sz="900" spc="-65" dirty="0">
                <a:latin typeface="함초롬바탕"/>
                <a:cs typeface="함초롬바탕"/>
              </a:rPr>
              <a:t>미국</a:t>
            </a:r>
            <a:endParaRPr sz="900">
              <a:latin typeface="함초롬바탕"/>
              <a:cs typeface="함초롬바탕"/>
            </a:endParaRPr>
          </a:p>
        </p:txBody>
      </p:sp>
      <p:sp>
        <p:nvSpPr>
          <p:cNvPr id="67" name="object 67"/>
          <p:cNvSpPr txBox="1"/>
          <p:nvPr/>
        </p:nvSpPr>
        <p:spPr>
          <a:xfrm>
            <a:off x="2993123" y="3619465"/>
            <a:ext cx="958215" cy="162560"/>
          </a:xfrm>
          <a:prstGeom prst="rect">
            <a:avLst/>
          </a:prstGeom>
        </p:spPr>
        <p:txBody>
          <a:bodyPr vert="horz" wrap="square" lIns="0" tIns="12700" rIns="0" bIns="0" rtlCol="0">
            <a:spAutoFit/>
          </a:bodyPr>
          <a:lstStyle/>
          <a:p>
            <a:pPr marL="12700">
              <a:lnSpc>
                <a:spcPct val="100000"/>
              </a:lnSpc>
              <a:spcBef>
                <a:spcPts val="100"/>
              </a:spcBef>
            </a:pPr>
            <a:r>
              <a:rPr sz="900" spc="-35" dirty="0">
                <a:latin typeface="함초롬돋움"/>
                <a:cs typeface="함초롬돋움"/>
              </a:rPr>
              <a:t>Unified</a:t>
            </a:r>
            <a:r>
              <a:rPr sz="900" spc="-55" dirty="0">
                <a:latin typeface="함초롬돋움"/>
                <a:cs typeface="함초롬돋움"/>
              </a:rPr>
              <a:t> </a:t>
            </a:r>
            <a:r>
              <a:rPr sz="900" spc="-30" dirty="0">
                <a:latin typeface="함초롬돋움"/>
                <a:cs typeface="함초롬돋움"/>
              </a:rPr>
              <a:t>Cabin</a:t>
            </a:r>
            <a:r>
              <a:rPr sz="900" spc="-50" dirty="0">
                <a:latin typeface="함초롬돋움"/>
                <a:cs typeface="함초롬돋움"/>
              </a:rPr>
              <a:t> </a:t>
            </a:r>
            <a:r>
              <a:rPr sz="900" spc="-20" dirty="0">
                <a:latin typeface="함초롬돋움"/>
                <a:cs typeface="함초롬돋움"/>
              </a:rPr>
              <a:t>2025</a:t>
            </a:r>
            <a:endParaRPr sz="900">
              <a:latin typeface="함초롬돋움"/>
              <a:cs typeface="함초롬돋움"/>
            </a:endParaRPr>
          </a:p>
        </p:txBody>
      </p:sp>
      <p:pic>
        <p:nvPicPr>
          <p:cNvPr id="68" name="object 68"/>
          <p:cNvPicPr/>
          <p:nvPr/>
        </p:nvPicPr>
        <p:blipFill>
          <a:blip r:embed="rId3" cstate="print"/>
          <a:stretch>
            <a:fillRect/>
          </a:stretch>
        </p:blipFill>
        <p:spPr>
          <a:xfrm>
            <a:off x="4656467" y="3643557"/>
            <a:ext cx="92075" cy="104775"/>
          </a:xfrm>
          <a:prstGeom prst="rect">
            <a:avLst/>
          </a:prstGeom>
        </p:spPr>
      </p:pic>
      <p:sp>
        <p:nvSpPr>
          <p:cNvPr id="69" name="object 69"/>
          <p:cNvSpPr txBox="1"/>
          <p:nvPr/>
        </p:nvSpPr>
        <p:spPr>
          <a:xfrm>
            <a:off x="4533658" y="3611808"/>
            <a:ext cx="2072639" cy="162560"/>
          </a:xfrm>
          <a:prstGeom prst="rect">
            <a:avLst/>
          </a:prstGeom>
        </p:spPr>
        <p:txBody>
          <a:bodyPr vert="horz" wrap="square" lIns="0" tIns="12700" rIns="0" bIns="0" rtlCol="0">
            <a:spAutoFit/>
          </a:bodyPr>
          <a:lstStyle/>
          <a:p>
            <a:pPr marL="12700">
              <a:lnSpc>
                <a:spcPct val="100000"/>
              </a:lnSpc>
              <a:spcBef>
                <a:spcPts val="100"/>
              </a:spcBef>
            </a:pPr>
            <a:r>
              <a:rPr sz="900" spc="-80" dirty="0">
                <a:latin typeface="함초롬바탕"/>
                <a:cs typeface="함초롬바탕"/>
              </a:rPr>
              <a:t>차</a:t>
            </a:r>
            <a:r>
              <a:rPr sz="900" spc="-110" dirty="0">
                <a:latin typeface="함초롬바탕"/>
                <a:cs typeface="함초롬바탕"/>
              </a:rPr>
              <a:t> </a:t>
            </a:r>
            <a:r>
              <a:rPr sz="900" spc="-60" dirty="0">
                <a:latin typeface="함초롬바탕"/>
                <a:cs typeface="함초롬바탕"/>
              </a:rPr>
              <a:t>내</a:t>
            </a:r>
            <a:r>
              <a:rPr sz="900" spc="-120" dirty="0">
                <a:latin typeface="함초롬바탕"/>
                <a:cs typeface="함초롬바탕"/>
              </a:rPr>
              <a:t> </a:t>
            </a:r>
            <a:r>
              <a:rPr sz="900" spc="-85" dirty="0">
                <a:latin typeface="함초롬바탕"/>
                <a:cs typeface="함초롬바탕"/>
              </a:rPr>
              <a:t>좌석별</a:t>
            </a:r>
            <a:r>
              <a:rPr sz="900" spc="-110" dirty="0">
                <a:latin typeface="함초롬바탕"/>
                <a:cs typeface="함초롬바탕"/>
              </a:rPr>
              <a:t> </a:t>
            </a:r>
            <a:r>
              <a:rPr sz="900" spc="-85" dirty="0">
                <a:latin typeface="함초롬바탕"/>
                <a:cs typeface="함초롬바탕"/>
              </a:rPr>
              <a:t>개인화</a:t>
            </a:r>
            <a:r>
              <a:rPr sz="900" spc="-110" dirty="0">
                <a:latin typeface="함초롬바탕"/>
                <a:cs typeface="함초롬바탕"/>
              </a:rPr>
              <a:t> </a:t>
            </a:r>
            <a:r>
              <a:rPr sz="900" spc="-95" dirty="0">
                <a:latin typeface="함초롬바탕"/>
                <a:cs typeface="함초롬바탕"/>
              </a:rPr>
              <a:t>인포테인먼트</a:t>
            </a:r>
            <a:r>
              <a:rPr sz="900" spc="-90" dirty="0">
                <a:latin typeface="함초롬바탕"/>
                <a:cs typeface="함초롬바탕"/>
              </a:rPr>
              <a:t> </a:t>
            </a:r>
            <a:r>
              <a:rPr sz="900" spc="-80" dirty="0">
                <a:latin typeface="함초롬바탕"/>
                <a:cs typeface="함초롬바탕"/>
              </a:rPr>
              <a:t>제공</a:t>
            </a:r>
            <a:r>
              <a:rPr sz="900" spc="-120" dirty="0">
                <a:latin typeface="함초롬바탕"/>
                <a:cs typeface="함초롬바탕"/>
              </a:rPr>
              <a:t> </a:t>
            </a:r>
            <a:r>
              <a:rPr sz="900" spc="-25" dirty="0">
                <a:latin typeface="함초롬바탕"/>
                <a:cs typeface="함초롬바탕"/>
              </a:rPr>
              <a:t>기술</a:t>
            </a:r>
            <a:endParaRPr sz="900">
              <a:latin typeface="함초롬바탕"/>
              <a:cs typeface="함초롬바탕"/>
            </a:endParaRPr>
          </a:p>
        </p:txBody>
      </p:sp>
      <p:sp>
        <p:nvSpPr>
          <p:cNvPr id="70" name="object 70"/>
          <p:cNvSpPr txBox="1"/>
          <p:nvPr/>
        </p:nvSpPr>
        <p:spPr>
          <a:xfrm>
            <a:off x="806576" y="3850351"/>
            <a:ext cx="1104265" cy="299720"/>
          </a:xfrm>
          <a:prstGeom prst="rect">
            <a:avLst/>
          </a:prstGeom>
        </p:spPr>
        <p:txBody>
          <a:bodyPr vert="horz" wrap="square" lIns="0" tIns="12700" rIns="0" bIns="0" rtlCol="0">
            <a:spAutoFit/>
          </a:bodyPr>
          <a:lstStyle/>
          <a:p>
            <a:pPr marR="5080" indent="233045">
              <a:lnSpc>
                <a:spcPct val="100000"/>
              </a:lnSpc>
              <a:spcBef>
                <a:spcPts val="100"/>
              </a:spcBef>
            </a:pPr>
            <a:r>
              <a:rPr sz="900" b="1" spc="-10" dirty="0">
                <a:latin typeface="함초롬바탕"/>
                <a:cs typeface="함초롬바탕"/>
              </a:rPr>
              <a:t>Continental </a:t>
            </a:r>
            <a:r>
              <a:rPr sz="900" b="1" dirty="0">
                <a:latin typeface="함초롬바탕"/>
                <a:cs typeface="함초롬바탕"/>
              </a:rPr>
              <a:t>Automotive</a:t>
            </a:r>
            <a:r>
              <a:rPr sz="900" b="1" spc="-65" dirty="0">
                <a:latin typeface="함초롬바탕"/>
                <a:cs typeface="함초롬바탕"/>
              </a:rPr>
              <a:t> </a:t>
            </a:r>
            <a:r>
              <a:rPr sz="900" b="1" spc="-35" dirty="0">
                <a:latin typeface="함초롬바탕"/>
                <a:cs typeface="함초롬바탕"/>
              </a:rPr>
              <a:t>Systems</a:t>
            </a:r>
            <a:endParaRPr sz="900">
              <a:latin typeface="함초롬바탕"/>
              <a:cs typeface="함초롬바탕"/>
            </a:endParaRPr>
          </a:p>
        </p:txBody>
      </p:sp>
      <p:sp>
        <p:nvSpPr>
          <p:cNvPr id="71" name="object 71"/>
          <p:cNvSpPr txBox="1"/>
          <p:nvPr/>
        </p:nvSpPr>
        <p:spPr>
          <a:xfrm>
            <a:off x="2124798" y="3918932"/>
            <a:ext cx="213995" cy="162560"/>
          </a:xfrm>
          <a:prstGeom prst="rect">
            <a:avLst/>
          </a:prstGeom>
        </p:spPr>
        <p:txBody>
          <a:bodyPr vert="horz" wrap="square" lIns="0" tIns="12700" rIns="0" bIns="0" rtlCol="0">
            <a:spAutoFit/>
          </a:bodyPr>
          <a:lstStyle/>
          <a:p>
            <a:pPr>
              <a:lnSpc>
                <a:spcPct val="100000"/>
              </a:lnSpc>
              <a:spcBef>
                <a:spcPts val="100"/>
              </a:spcBef>
            </a:pPr>
            <a:r>
              <a:rPr sz="900" spc="-65" dirty="0">
                <a:latin typeface="함초롬바탕"/>
                <a:cs typeface="함초롬바탕"/>
              </a:rPr>
              <a:t>미국</a:t>
            </a:r>
            <a:endParaRPr sz="900">
              <a:latin typeface="함초롬바탕"/>
              <a:cs typeface="함초롬바탕"/>
            </a:endParaRPr>
          </a:p>
        </p:txBody>
      </p:sp>
      <p:grpSp>
        <p:nvGrpSpPr>
          <p:cNvPr id="72" name="object 72"/>
          <p:cNvGrpSpPr/>
          <p:nvPr/>
        </p:nvGrpSpPr>
        <p:grpSpPr>
          <a:xfrm>
            <a:off x="4874145" y="3874444"/>
            <a:ext cx="1576705" cy="241935"/>
            <a:chOff x="4874145" y="3874444"/>
            <a:chExt cx="1576705" cy="241935"/>
          </a:xfrm>
        </p:grpSpPr>
        <p:pic>
          <p:nvPicPr>
            <p:cNvPr id="73" name="object 73"/>
            <p:cNvPicPr/>
            <p:nvPr/>
          </p:nvPicPr>
          <p:blipFill>
            <a:blip r:embed="rId3" cstate="print"/>
            <a:stretch>
              <a:fillRect/>
            </a:stretch>
          </p:blipFill>
          <p:spPr>
            <a:xfrm>
              <a:off x="6358737" y="3874444"/>
              <a:ext cx="92075" cy="104775"/>
            </a:xfrm>
            <a:prstGeom prst="rect">
              <a:avLst/>
            </a:prstGeom>
          </p:spPr>
        </p:pic>
        <p:pic>
          <p:nvPicPr>
            <p:cNvPr id="74" name="object 74"/>
            <p:cNvPicPr/>
            <p:nvPr/>
          </p:nvPicPr>
          <p:blipFill>
            <a:blip r:embed="rId4" cstate="print"/>
            <a:stretch>
              <a:fillRect/>
            </a:stretch>
          </p:blipFill>
          <p:spPr>
            <a:xfrm>
              <a:off x="4874145" y="4011604"/>
              <a:ext cx="98425" cy="104775"/>
            </a:xfrm>
            <a:prstGeom prst="rect">
              <a:avLst/>
            </a:prstGeom>
          </p:spPr>
        </p:pic>
      </p:grpSp>
      <p:sp>
        <p:nvSpPr>
          <p:cNvPr id="75" name="object 75"/>
          <p:cNvSpPr txBox="1"/>
          <p:nvPr/>
        </p:nvSpPr>
        <p:spPr>
          <a:xfrm>
            <a:off x="4546358" y="3842694"/>
            <a:ext cx="2362835" cy="299720"/>
          </a:xfrm>
          <a:prstGeom prst="rect">
            <a:avLst/>
          </a:prstGeom>
        </p:spPr>
        <p:txBody>
          <a:bodyPr vert="horz" wrap="square" lIns="0" tIns="12700" rIns="0" bIns="0" rtlCol="0">
            <a:spAutoFit/>
          </a:bodyPr>
          <a:lstStyle/>
          <a:p>
            <a:pPr marR="5080">
              <a:lnSpc>
                <a:spcPct val="100000"/>
              </a:lnSpc>
              <a:spcBef>
                <a:spcPts val="100"/>
              </a:spcBef>
            </a:pPr>
            <a:r>
              <a:rPr sz="900" spc="-90" dirty="0">
                <a:latin typeface="함초롬바탕"/>
                <a:cs typeface="함초롬바탕"/>
              </a:rPr>
              <a:t>카메라와</a:t>
            </a:r>
            <a:r>
              <a:rPr sz="900" spc="-110" dirty="0">
                <a:latin typeface="함초롬바탕"/>
                <a:cs typeface="함초롬바탕"/>
              </a:rPr>
              <a:t> </a:t>
            </a:r>
            <a:r>
              <a:rPr sz="900" spc="-85" dirty="0">
                <a:latin typeface="함초롬바탕"/>
                <a:cs typeface="함초롬바탕"/>
              </a:rPr>
              <a:t>레이저</a:t>
            </a:r>
            <a:r>
              <a:rPr sz="900" spc="-110" dirty="0">
                <a:latin typeface="함초롬바탕"/>
                <a:cs typeface="함초롬바탕"/>
              </a:rPr>
              <a:t> </a:t>
            </a:r>
            <a:r>
              <a:rPr sz="900" spc="-90" dirty="0">
                <a:latin typeface="함초롬바탕"/>
                <a:cs typeface="함초롬바탕"/>
              </a:rPr>
              <a:t>프로젝터를</a:t>
            </a:r>
            <a:r>
              <a:rPr sz="900" spc="-110" dirty="0">
                <a:latin typeface="함초롬바탕"/>
                <a:cs typeface="함초롬바탕"/>
              </a:rPr>
              <a:t> </a:t>
            </a:r>
            <a:r>
              <a:rPr sz="900" spc="-90" dirty="0">
                <a:latin typeface="함초롬바탕"/>
                <a:cs typeface="함초롬바탕"/>
              </a:rPr>
              <a:t>사용하여 </a:t>
            </a:r>
            <a:r>
              <a:rPr sz="900" spc="-80" dirty="0">
                <a:latin typeface="함초롬바탕"/>
                <a:cs typeface="함초롬바탕"/>
              </a:rPr>
              <a:t>차</a:t>
            </a:r>
            <a:r>
              <a:rPr sz="900" spc="-120" dirty="0">
                <a:latin typeface="함초롬바탕"/>
                <a:cs typeface="함초롬바탕"/>
              </a:rPr>
              <a:t> </a:t>
            </a:r>
            <a:r>
              <a:rPr sz="900" spc="-60" dirty="0">
                <a:latin typeface="함초롬바탕"/>
                <a:cs typeface="함초롬바탕"/>
              </a:rPr>
              <a:t>내</a:t>
            </a:r>
            <a:r>
              <a:rPr sz="900" spc="-110" dirty="0">
                <a:latin typeface="함초롬바탕"/>
                <a:cs typeface="함초롬바탕"/>
              </a:rPr>
              <a:t> </a:t>
            </a:r>
            <a:r>
              <a:rPr sz="900" spc="-40" dirty="0">
                <a:latin typeface="함초롬바탕"/>
                <a:cs typeface="함초롬바탕"/>
              </a:rPr>
              <a:t>승객의 </a:t>
            </a:r>
            <a:r>
              <a:rPr sz="900" dirty="0">
                <a:latin typeface="함초롬바탕"/>
                <a:cs typeface="함초롬바탕"/>
              </a:rPr>
              <a:t>중요한</a:t>
            </a:r>
            <a:r>
              <a:rPr sz="900" spc="130" dirty="0">
                <a:latin typeface="함초롬바탕"/>
                <a:cs typeface="함초롬바탕"/>
              </a:rPr>
              <a:t>  </a:t>
            </a:r>
            <a:r>
              <a:rPr sz="900" spc="-80" dirty="0">
                <a:latin typeface="함초롬바탕"/>
                <a:cs typeface="함초롬바탕"/>
              </a:rPr>
              <a:t>태를</a:t>
            </a:r>
            <a:r>
              <a:rPr sz="900" spc="-130" dirty="0">
                <a:latin typeface="함초롬바탕"/>
                <a:cs typeface="함초롬바탕"/>
              </a:rPr>
              <a:t> </a:t>
            </a:r>
            <a:r>
              <a:rPr sz="900" spc="-90" dirty="0">
                <a:latin typeface="함초롬바탕"/>
                <a:cs typeface="함초롬바탕"/>
              </a:rPr>
              <a:t>추적하여</a:t>
            </a:r>
            <a:r>
              <a:rPr sz="900" spc="-130" dirty="0">
                <a:latin typeface="함초롬바탕"/>
                <a:cs typeface="함초롬바탕"/>
              </a:rPr>
              <a:t> </a:t>
            </a:r>
            <a:r>
              <a:rPr sz="900" spc="-65" dirty="0">
                <a:latin typeface="함초롬바탕"/>
                <a:cs typeface="함초롬바탕"/>
              </a:rPr>
              <a:t>안전</a:t>
            </a:r>
            <a:r>
              <a:rPr sz="900" spc="-65" dirty="0">
                <a:latin typeface="함초롬돋움"/>
                <a:cs typeface="함초롬돋움"/>
              </a:rPr>
              <a:t>,</a:t>
            </a:r>
            <a:r>
              <a:rPr sz="900" spc="-125" dirty="0">
                <a:latin typeface="함초롬돋움"/>
                <a:cs typeface="함초롬돋움"/>
              </a:rPr>
              <a:t> </a:t>
            </a:r>
            <a:r>
              <a:rPr sz="900" spc="-80" dirty="0">
                <a:latin typeface="함초롬바탕"/>
                <a:cs typeface="함초롬바탕"/>
              </a:rPr>
              <a:t>편의</a:t>
            </a:r>
            <a:r>
              <a:rPr sz="900" spc="-130" dirty="0">
                <a:latin typeface="함초롬바탕"/>
                <a:cs typeface="함초롬바탕"/>
              </a:rPr>
              <a:t> </a:t>
            </a:r>
            <a:r>
              <a:rPr sz="900" spc="-85" dirty="0">
                <a:latin typeface="함초롬바탕"/>
                <a:cs typeface="함초롬바탕"/>
              </a:rPr>
              <a:t>기능을</a:t>
            </a:r>
            <a:r>
              <a:rPr sz="900" spc="-130" dirty="0">
                <a:latin typeface="함초롬바탕"/>
                <a:cs typeface="함초롬바탕"/>
              </a:rPr>
              <a:t> </a:t>
            </a:r>
            <a:r>
              <a:rPr sz="900" spc="-25" dirty="0">
                <a:latin typeface="함초롬바탕"/>
                <a:cs typeface="함초롬바탕"/>
              </a:rPr>
              <a:t>제공</a:t>
            </a:r>
            <a:endParaRPr sz="900">
              <a:latin typeface="함초롬바탕"/>
              <a:cs typeface="함초롬바탕"/>
            </a:endParaRPr>
          </a:p>
        </p:txBody>
      </p:sp>
      <p:sp>
        <p:nvSpPr>
          <p:cNvPr id="76" name="object 76"/>
          <p:cNvSpPr txBox="1"/>
          <p:nvPr/>
        </p:nvSpPr>
        <p:spPr>
          <a:xfrm>
            <a:off x="2803169" y="3850351"/>
            <a:ext cx="1355725" cy="530860"/>
          </a:xfrm>
          <a:prstGeom prst="rect">
            <a:avLst/>
          </a:prstGeom>
        </p:spPr>
        <p:txBody>
          <a:bodyPr vert="horz" wrap="square" lIns="0" tIns="12700" rIns="0" bIns="0" rtlCol="0">
            <a:spAutoFit/>
          </a:bodyPr>
          <a:lstStyle/>
          <a:p>
            <a:pPr marR="5080" algn="ctr">
              <a:lnSpc>
                <a:spcPct val="100000"/>
              </a:lnSpc>
              <a:spcBef>
                <a:spcPts val="100"/>
              </a:spcBef>
            </a:pPr>
            <a:r>
              <a:rPr sz="900" spc="-35" dirty="0">
                <a:latin typeface="함초롬돋움"/>
                <a:cs typeface="함초롬돋움"/>
              </a:rPr>
              <a:t>Continental's</a:t>
            </a:r>
            <a:r>
              <a:rPr sz="900" spc="30" dirty="0">
                <a:latin typeface="함초롬돋움"/>
                <a:cs typeface="함초롬돋움"/>
              </a:rPr>
              <a:t> </a:t>
            </a:r>
            <a:r>
              <a:rPr sz="900" spc="-10" dirty="0">
                <a:latin typeface="함초롬돋움"/>
                <a:cs typeface="함초롬돋움"/>
              </a:rPr>
              <a:t>Invisible </a:t>
            </a:r>
            <a:r>
              <a:rPr sz="900" spc="-45" dirty="0">
                <a:latin typeface="함초롬돋움"/>
                <a:cs typeface="함초롬돋움"/>
              </a:rPr>
              <a:t>Biometrics</a:t>
            </a:r>
            <a:r>
              <a:rPr sz="900" spc="-30" dirty="0">
                <a:latin typeface="함초롬돋움"/>
                <a:cs typeface="함초롬돋움"/>
              </a:rPr>
              <a:t> </a:t>
            </a:r>
            <a:r>
              <a:rPr sz="900" spc="-45" dirty="0">
                <a:latin typeface="함초롬돋움"/>
                <a:cs typeface="함초롬돋움"/>
              </a:rPr>
              <a:t>Sensing </a:t>
            </a:r>
            <a:r>
              <a:rPr sz="900" spc="-20" dirty="0">
                <a:latin typeface="함초롬돋움"/>
                <a:cs typeface="함초롬돋움"/>
              </a:rPr>
              <a:t>Display</a:t>
            </a:r>
            <a:endParaRPr sz="900">
              <a:latin typeface="함초롬돋움"/>
              <a:cs typeface="함초롬돋움"/>
            </a:endParaRPr>
          </a:p>
          <a:p>
            <a:pPr marR="5715" algn="ctr">
              <a:lnSpc>
                <a:spcPct val="100000"/>
              </a:lnSpc>
              <a:spcBef>
                <a:spcPts val="735"/>
              </a:spcBef>
            </a:pPr>
            <a:r>
              <a:rPr sz="900" spc="-40" dirty="0">
                <a:latin typeface="함초롬돋움"/>
                <a:cs typeface="함초롬돋움"/>
              </a:rPr>
              <a:t>CryoFlux</a:t>
            </a:r>
            <a:r>
              <a:rPr sz="900" spc="-15" dirty="0">
                <a:latin typeface="함초롬돋움"/>
                <a:cs typeface="함초롬돋움"/>
              </a:rPr>
              <a:t> </a:t>
            </a:r>
            <a:r>
              <a:rPr sz="900" spc="-10" dirty="0">
                <a:latin typeface="함초롬돋움"/>
                <a:cs typeface="함초롬돋움"/>
              </a:rPr>
              <a:t>PowerCable</a:t>
            </a:r>
            <a:endParaRPr sz="900">
              <a:latin typeface="함초롬돋움"/>
              <a:cs typeface="함초롬돋움"/>
            </a:endParaRPr>
          </a:p>
        </p:txBody>
      </p:sp>
      <p:sp>
        <p:nvSpPr>
          <p:cNvPr id="77" name="object 77"/>
          <p:cNvSpPr txBox="1"/>
          <p:nvPr/>
        </p:nvSpPr>
        <p:spPr>
          <a:xfrm>
            <a:off x="1084884" y="4218398"/>
            <a:ext cx="1254125" cy="162560"/>
          </a:xfrm>
          <a:prstGeom prst="rect">
            <a:avLst/>
          </a:prstGeom>
        </p:spPr>
        <p:txBody>
          <a:bodyPr vert="horz" wrap="square" lIns="0" tIns="12700" rIns="0" bIns="0" rtlCol="0">
            <a:spAutoFit/>
          </a:bodyPr>
          <a:lstStyle/>
          <a:p>
            <a:pPr marL="12700">
              <a:lnSpc>
                <a:spcPct val="100000"/>
              </a:lnSpc>
              <a:spcBef>
                <a:spcPts val="100"/>
              </a:spcBef>
              <a:tabLst>
                <a:tab pos="1039494" algn="l"/>
              </a:tabLst>
            </a:pPr>
            <a:r>
              <a:rPr sz="900" b="1" spc="-65" dirty="0">
                <a:latin typeface="함초롬바탕"/>
                <a:cs typeface="함초롬바탕"/>
              </a:rPr>
              <a:t>TMEV</a:t>
            </a:r>
            <a:r>
              <a:rPr sz="900" b="1" spc="-100" dirty="0">
                <a:latin typeface="함초롬바탕"/>
                <a:cs typeface="함초롬바탕"/>
              </a:rPr>
              <a:t> </a:t>
            </a:r>
            <a:r>
              <a:rPr sz="900" b="1" spc="-25" dirty="0">
                <a:latin typeface="함초롬바탕"/>
                <a:cs typeface="함초롬바탕"/>
              </a:rPr>
              <a:t>Net</a:t>
            </a:r>
            <a:r>
              <a:rPr sz="900" b="1" dirty="0">
                <a:latin typeface="함초롬바탕"/>
                <a:cs typeface="함초롬바탕"/>
              </a:rPr>
              <a:t>	</a:t>
            </a:r>
            <a:r>
              <a:rPr sz="900" spc="-60" dirty="0">
                <a:solidFill>
                  <a:srgbClr val="DB526A"/>
                </a:solidFill>
                <a:latin typeface="함초롬바탕"/>
                <a:cs typeface="함초롬바탕"/>
              </a:rPr>
              <a:t>한국</a:t>
            </a:r>
            <a:endParaRPr sz="900">
              <a:latin typeface="함초롬바탕"/>
              <a:cs typeface="함초롬바탕"/>
            </a:endParaRPr>
          </a:p>
        </p:txBody>
      </p:sp>
      <p:sp>
        <p:nvSpPr>
          <p:cNvPr id="78" name="object 78"/>
          <p:cNvSpPr txBox="1"/>
          <p:nvPr/>
        </p:nvSpPr>
        <p:spPr>
          <a:xfrm>
            <a:off x="4533544" y="4210739"/>
            <a:ext cx="2339340" cy="162560"/>
          </a:xfrm>
          <a:prstGeom prst="rect">
            <a:avLst/>
          </a:prstGeom>
        </p:spPr>
        <p:txBody>
          <a:bodyPr vert="horz" wrap="square" lIns="0" tIns="12700" rIns="0" bIns="0" rtlCol="0">
            <a:spAutoFit/>
          </a:bodyPr>
          <a:lstStyle/>
          <a:p>
            <a:pPr marL="12700">
              <a:lnSpc>
                <a:spcPct val="100000"/>
              </a:lnSpc>
              <a:spcBef>
                <a:spcPts val="100"/>
              </a:spcBef>
            </a:pPr>
            <a:r>
              <a:rPr sz="900" spc="-85" dirty="0">
                <a:latin typeface="함초롬바탕"/>
                <a:cs typeface="함초롬바탕"/>
              </a:rPr>
              <a:t>전기차</a:t>
            </a:r>
            <a:r>
              <a:rPr sz="900" spc="-120" dirty="0">
                <a:latin typeface="함초롬바탕"/>
                <a:cs typeface="함초롬바탕"/>
              </a:rPr>
              <a:t> </a:t>
            </a:r>
            <a:r>
              <a:rPr sz="900" spc="-80" dirty="0">
                <a:latin typeface="함초롬바탕"/>
                <a:cs typeface="함초롬바탕"/>
              </a:rPr>
              <a:t>고속</a:t>
            </a:r>
            <a:r>
              <a:rPr sz="900" spc="-114" dirty="0">
                <a:latin typeface="함초롬바탕"/>
                <a:cs typeface="함초롬바탕"/>
              </a:rPr>
              <a:t> </a:t>
            </a:r>
            <a:r>
              <a:rPr sz="900" spc="-80" dirty="0">
                <a:latin typeface="함초롬바탕"/>
                <a:cs typeface="함초롬바탕"/>
              </a:rPr>
              <a:t>충전</a:t>
            </a:r>
            <a:r>
              <a:rPr sz="900" spc="-125" dirty="0">
                <a:latin typeface="함초롬바탕"/>
                <a:cs typeface="함초롬바탕"/>
              </a:rPr>
              <a:t> </a:t>
            </a:r>
            <a:r>
              <a:rPr sz="900" spc="-60" dirty="0">
                <a:latin typeface="함초롬바탕"/>
                <a:cs typeface="함초롬바탕"/>
              </a:rPr>
              <a:t>시</a:t>
            </a:r>
            <a:r>
              <a:rPr sz="900" spc="-114" dirty="0">
                <a:latin typeface="함초롬바탕"/>
                <a:cs typeface="함초롬바탕"/>
              </a:rPr>
              <a:t> </a:t>
            </a:r>
            <a:r>
              <a:rPr sz="900" spc="-60" dirty="0">
                <a:latin typeface="함초롬바탕"/>
                <a:cs typeface="함초롬바탕"/>
              </a:rPr>
              <a:t>열</a:t>
            </a:r>
            <a:r>
              <a:rPr sz="900" spc="-125" dirty="0">
                <a:latin typeface="함초롬바탕"/>
                <a:cs typeface="함초롬바탕"/>
              </a:rPr>
              <a:t> </a:t>
            </a:r>
            <a:r>
              <a:rPr sz="900" spc="-80" dirty="0">
                <a:latin typeface="함초롬바탕"/>
                <a:cs typeface="함초롬바탕"/>
              </a:rPr>
              <a:t>문제</a:t>
            </a:r>
            <a:r>
              <a:rPr sz="900" spc="-120" dirty="0">
                <a:latin typeface="함초롬바탕"/>
                <a:cs typeface="함초롬바탕"/>
              </a:rPr>
              <a:t> </a:t>
            </a:r>
            <a:r>
              <a:rPr sz="900" spc="-80" dirty="0">
                <a:latin typeface="함초롬바탕"/>
                <a:cs typeface="함초롬바탕"/>
              </a:rPr>
              <a:t>해소</a:t>
            </a:r>
            <a:r>
              <a:rPr sz="900" spc="-125" dirty="0">
                <a:latin typeface="함초롬바탕"/>
                <a:cs typeface="함초롬바탕"/>
              </a:rPr>
              <a:t> </a:t>
            </a:r>
            <a:r>
              <a:rPr sz="900" spc="-85" dirty="0">
                <a:latin typeface="함초롬바탕"/>
                <a:cs typeface="함초롬바탕"/>
              </a:rPr>
              <a:t>케이블</a:t>
            </a:r>
            <a:r>
              <a:rPr sz="900" spc="-114" dirty="0">
                <a:latin typeface="함초롬바탕"/>
                <a:cs typeface="함초롬바탕"/>
              </a:rPr>
              <a:t> </a:t>
            </a:r>
            <a:r>
              <a:rPr sz="900" spc="-80" dirty="0">
                <a:latin typeface="함초롬바탕"/>
                <a:cs typeface="함초롬바탕"/>
              </a:rPr>
              <a:t>냉각</a:t>
            </a:r>
            <a:r>
              <a:rPr sz="900" spc="-114" dirty="0">
                <a:latin typeface="함초롬바탕"/>
                <a:cs typeface="함초롬바탕"/>
              </a:rPr>
              <a:t> </a:t>
            </a:r>
            <a:r>
              <a:rPr sz="900" spc="-25" dirty="0">
                <a:latin typeface="함초롬바탕"/>
                <a:cs typeface="함초롬바탕"/>
              </a:rPr>
              <a:t>시스템</a:t>
            </a:r>
            <a:endParaRPr sz="900">
              <a:latin typeface="함초롬바탕"/>
              <a:cs typeface="함초롬바탕"/>
            </a:endParaRPr>
          </a:p>
        </p:txBody>
      </p:sp>
      <p:sp>
        <p:nvSpPr>
          <p:cNvPr id="79" name="object 79"/>
          <p:cNvSpPr txBox="1"/>
          <p:nvPr/>
        </p:nvSpPr>
        <p:spPr>
          <a:xfrm>
            <a:off x="719137" y="4517864"/>
            <a:ext cx="6337300" cy="462280"/>
          </a:xfrm>
          <a:prstGeom prst="rect">
            <a:avLst/>
          </a:prstGeom>
        </p:spPr>
        <p:txBody>
          <a:bodyPr vert="horz" wrap="square" lIns="0" tIns="12700" rIns="0" bIns="0" rtlCol="0">
            <a:spAutoFit/>
          </a:bodyPr>
          <a:lstStyle/>
          <a:p>
            <a:pPr marR="310515" algn="r">
              <a:lnSpc>
                <a:spcPct val="100000"/>
              </a:lnSpc>
              <a:spcBef>
                <a:spcPts val="100"/>
              </a:spcBef>
              <a:tabLst>
                <a:tab pos="860425" algn="l"/>
                <a:tab pos="2012950" algn="l"/>
                <a:tab pos="3282315" algn="l"/>
              </a:tabLst>
            </a:pPr>
            <a:r>
              <a:rPr sz="900" b="1" spc="-25" dirty="0">
                <a:latin typeface="함초롬바탕"/>
                <a:cs typeface="함초롬바탕"/>
              </a:rPr>
              <a:t>CIT</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10" dirty="0">
                <a:latin typeface="함초롬돋움"/>
                <a:cs typeface="함초롬돋움"/>
              </a:rPr>
              <a:t>Dolphin</a:t>
            </a:r>
            <a:r>
              <a:rPr sz="900" dirty="0">
                <a:latin typeface="함초롬돋움"/>
                <a:cs typeface="함초롬돋움"/>
              </a:rPr>
              <a:t>	</a:t>
            </a:r>
            <a:r>
              <a:rPr sz="1350" spc="-89" baseline="3086" dirty="0">
                <a:latin typeface="함초롬바탕"/>
                <a:cs typeface="함초롬바탕"/>
              </a:rPr>
              <a:t>더</a:t>
            </a:r>
            <a:r>
              <a:rPr sz="1350" spc="-195" baseline="3086" dirty="0">
                <a:latin typeface="함초롬바탕"/>
                <a:cs typeface="함초롬바탕"/>
              </a:rPr>
              <a:t> </a:t>
            </a:r>
            <a:r>
              <a:rPr sz="1350" spc="-120" baseline="3086" dirty="0">
                <a:latin typeface="함초롬바탕"/>
                <a:cs typeface="함초롬바탕"/>
              </a:rPr>
              <a:t>넓고</a:t>
            </a:r>
            <a:r>
              <a:rPr sz="1350" spc="-172" baseline="3086" dirty="0">
                <a:latin typeface="함초롬바탕"/>
                <a:cs typeface="함초롬바탕"/>
              </a:rPr>
              <a:t> </a:t>
            </a:r>
            <a:r>
              <a:rPr sz="1350" spc="-120" baseline="3086" dirty="0">
                <a:latin typeface="함초롬바탕"/>
                <a:cs typeface="함초롬바탕"/>
              </a:rPr>
              <a:t>높은</a:t>
            </a:r>
            <a:r>
              <a:rPr sz="1350" spc="-172" baseline="3086" dirty="0">
                <a:latin typeface="함초롬바탕"/>
                <a:cs typeface="함초롬바탕"/>
              </a:rPr>
              <a:t> </a:t>
            </a:r>
            <a:r>
              <a:rPr sz="1350" spc="-127" baseline="3086" dirty="0">
                <a:latin typeface="함초롬바탕"/>
                <a:cs typeface="함초롬바탕"/>
              </a:rPr>
              <a:t>주파수</a:t>
            </a:r>
            <a:r>
              <a:rPr sz="1350" spc="-172" baseline="3086" dirty="0">
                <a:latin typeface="함초롬바탕"/>
                <a:cs typeface="함초롬바탕"/>
              </a:rPr>
              <a:t> </a:t>
            </a:r>
            <a:r>
              <a:rPr sz="1350" spc="-120" baseline="3086" dirty="0">
                <a:latin typeface="함초롬바탕"/>
                <a:cs typeface="함초롬바탕"/>
              </a:rPr>
              <a:t>범위</a:t>
            </a:r>
            <a:r>
              <a:rPr sz="1350" spc="-187" baseline="3086" dirty="0">
                <a:latin typeface="함초롬바탕"/>
                <a:cs typeface="함초롬바탕"/>
              </a:rPr>
              <a:t> </a:t>
            </a:r>
            <a:r>
              <a:rPr sz="1350" spc="-120" baseline="3086" dirty="0">
                <a:latin typeface="함초롬바탕"/>
                <a:cs typeface="함초롬바탕"/>
              </a:rPr>
              <a:t>지원</a:t>
            </a:r>
            <a:r>
              <a:rPr sz="1350" spc="-172" baseline="3086" dirty="0">
                <a:latin typeface="함초롬바탕"/>
                <a:cs typeface="함초롬바탕"/>
              </a:rPr>
              <a:t> </a:t>
            </a:r>
            <a:r>
              <a:rPr sz="1350" spc="-127" baseline="3086" dirty="0">
                <a:latin typeface="함초롬바탕"/>
                <a:cs typeface="함초롬바탕"/>
              </a:rPr>
              <a:t>가능한</a:t>
            </a:r>
            <a:r>
              <a:rPr sz="1350" spc="-172" baseline="3086" dirty="0">
                <a:latin typeface="함초롬바탕"/>
                <a:cs typeface="함초롬바탕"/>
              </a:rPr>
              <a:t> </a:t>
            </a:r>
            <a:r>
              <a:rPr sz="1350" spc="-120" baseline="3086" dirty="0">
                <a:latin typeface="함초롬바탕"/>
                <a:cs typeface="함초롬바탕"/>
              </a:rPr>
              <a:t>투명</a:t>
            </a:r>
            <a:r>
              <a:rPr sz="1350" spc="-172" baseline="3086" dirty="0">
                <a:latin typeface="함초롬바탕"/>
                <a:cs typeface="함초롬바탕"/>
              </a:rPr>
              <a:t> </a:t>
            </a:r>
            <a:r>
              <a:rPr sz="1350" spc="-37" baseline="3086" dirty="0">
                <a:latin typeface="함초롬바탕"/>
                <a:cs typeface="함초롬바탕"/>
              </a:rPr>
              <a:t>안테나</a:t>
            </a:r>
            <a:endParaRPr sz="1350" baseline="3086">
              <a:latin typeface="함초롬바탕"/>
              <a:cs typeface="함초롬바탕"/>
            </a:endParaRPr>
          </a:p>
          <a:p>
            <a:pPr>
              <a:lnSpc>
                <a:spcPct val="100000"/>
              </a:lnSpc>
              <a:spcBef>
                <a:spcPts val="45"/>
              </a:spcBef>
            </a:pPr>
            <a:endParaRPr sz="700">
              <a:latin typeface="함초롬바탕"/>
              <a:cs typeface="함초롬바탕"/>
            </a:endParaRPr>
          </a:p>
          <a:p>
            <a:pPr marR="310515" algn="r">
              <a:lnSpc>
                <a:spcPct val="100000"/>
              </a:lnSpc>
              <a:tabLst>
                <a:tab pos="1037590" algn="l"/>
                <a:tab pos="1990089" algn="l"/>
                <a:tab pos="3458845" algn="l"/>
              </a:tabLst>
            </a:pPr>
            <a:r>
              <a:rPr sz="900" b="1" spc="-10" dirty="0">
                <a:latin typeface="함초롬바탕"/>
                <a:cs typeface="함초롬바탕"/>
              </a:rPr>
              <a:t>Elektrobit</a:t>
            </a:r>
            <a:r>
              <a:rPr sz="900" b="1" dirty="0">
                <a:latin typeface="함초롬바탕"/>
                <a:cs typeface="함초롬바탕"/>
              </a:rPr>
              <a:t>	</a:t>
            </a:r>
            <a:r>
              <a:rPr sz="900" spc="-25" dirty="0">
                <a:latin typeface="함초롬바탕"/>
                <a:cs typeface="함초롬바탕"/>
              </a:rPr>
              <a:t>독일</a:t>
            </a:r>
            <a:r>
              <a:rPr sz="900" dirty="0">
                <a:latin typeface="함초롬바탕"/>
                <a:cs typeface="함초롬바탕"/>
              </a:rPr>
              <a:t>	</a:t>
            </a:r>
            <a:r>
              <a:rPr sz="900" spc="-50" dirty="0">
                <a:latin typeface="함초롬돋움"/>
                <a:cs typeface="함초롬돋움"/>
              </a:rPr>
              <a:t>EB</a:t>
            </a:r>
            <a:r>
              <a:rPr sz="900" spc="-110" dirty="0">
                <a:latin typeface="함초롬돋움"/>
                <a:cs typeface="함초롬돋움"/>
              </a:rPr>
              <a:t> </a:t>
            </a:r>
            <a:r>
              <a:rPr sz="900" spc="-45" dirty="0">
                <a:latin typeface="함초롬돋움"/>
                <a:cs typeface="함초롬돋움"/>
              </a:rPr>
              <a:t>corbos</a:t>
            </a:r>
            <a:r>
              <a:rPr sz="900" spc="-35" dirty="0">
                <a:latin typeface="함초롬돋움"/>
                <a:cs typeface="함초롬돋움"/>
              </a:rPr>
              <a:t> </a:t>
            </a:r>
            <a:r>
              <a:rPr sz="900" spc="-10" dirty="0">
                <a:latin typeface="함초롬돋움"/>
                <a:cs typeface="함초롬돋움"/>
              </a:rPr>
              <a:t>Linux</a:t>
            </a:r>
            <a:r>
              <a:rPr sz="900" dirty="0">
                <a:latin typeface="함초롬돋움"/>
                <a:cs typeface="함초롬돋움"/>
              </a:rPr>
              <a:t>	</a:t>
            </a:r>
            <a:r>
              <a:rPr sz="1350" spc="-120" baseline="3086" dirty="0">
                <a:latin typeface="함초롬바탕"/>
                <a:cs typeface="함초롬바탕"/>
              </a:rPr>
              <a:t>안전</a:t>
            </a:r>
            <a:r>
              <a:rPr sz="1350" spc="-172" baseline="3086" dirty="0">
                <a:latin typeface="함초롬바탕"/>
                <a:cs typeface="함초롬바탕"/>
              </a:rPr>
              <a:t> </a:t>
            </a:r>
            <a:r>
              <a:rPr sz="1350" spc="-120" baseline="3086" dirty="0">
                <a:latin typeface="함초롬바탕"/>
                <a:cs typeface="함초롬바탕"/>
              </a:rPr>
              <a:t>관련</a:t>
            </a:r>
            <a:r>
              <a:rPr sz="1350" spc="-187" baseline="3086" dirty="0">
                <a:latin typeface="함초롬바탕"/>
                <a:cs typeface="함초롬바탕"/>
              </a:rPr>
              <a:t> </a:t>
            </a:r>
            <a:r>
              <a:rPr sz="1350" spc="-120" baseline="3086" dirty="0">
                <a:latin typeface="함초롬바탕"/>
                <a:cs typeface="함초롬바탕"/>
              </a:rPr>
              <a:t>오픈</a:t>
            </a:r>
            <a:r>
              <a:rPr sz="1350" spc="-172" baseline="3086" dirty="0">
                <a:latin typeface="함초롬바탕"/>
                <a:cs typeface="함초롬바탕"/>
              </a:rPr>
              <a:t> </a:t>
            </a:r>
            <a:r>
              <a:rPr sz="1350" spc="-120" baseline="3086" dirty="0">
                <a:latin typeface="함초롬바탕"/>
                <a:cs typeface="함초롬바탕"/>
              </a:rPr>
              <a:t>소스</a:t>
            </a:r>
            <a:r>
              <a:rPr sz="1350" spc="-172" baseline="3086" dirty="0">
                <a:latin typeface="함초롬바탕"/>
                <a:cs typeface="함초롬바탕"/>
              </a:rPr>
              <a:t> </a:t>
            </a:r>
            <a:r>
              <a:rPr sz="1350" spc="-120" baseline="3086" dirty="0">
                <a:latin typeface="함초롬바탕"/>
                <a:cs typeface="함초롬바탕"/>
              </a:rPr>
              <a:t>기반</a:t>
            </a:r>
            <a:r>
              <a:rPr sz="1350" spc="-187" baseline="3086" dirty="0">
                <a:latin typeface="함초롬바탕"/>
                <a:cs typeface="함초롬바탕"/>
              </a:rPr>
              <a:t> </a:t>
            </a:r>
            <a:r>
              <a:rPr sz="1350" spc="-127" baseline="3086" dirty="0">
                <a:latin typeface="함초롬바탕"/>
                <a:cs typeface="함초롬바탕"/>
              </a:rPr>
              <a:t>자동차</a:t>
            </a:r>
            <a:r>
              <a:rPr sz="1350" spc="-172" baseline="3086" dirty="0">
                <a:latin typeface="함초롬바탕"/>
                <a:cs typeface="함초롬바탕"/>
              </a:rPr>
              <a:t> </a:t>
            </a:r>
            <a:r>
              <a:rPr sz="1350" spc="-120" baseline="3086" dirty="0">
                <a:latin typeface="함초롬바탕"/>
                <a:cs typeface="함초롬바탕"/>
              </a:rPr>
              <a:t>운영</a:t>
            </a:r>
            <a:r>
              <a:rPr sz="1350" spc="-172" baseline="3086" dirty="0">
                <a:latin typeface="함초롬바탕"/>
                <a:cs typeface="함초롬바탕"/>
              </a:rPr>
              <a:t> </a:t>
            </a:r>
            <a:r>
              <a:rPr sz="1350" spc="-120" baseline="3086" dirty="0">
                <a:latin typeface="함초롬바탕"/>
                <a:cs typeface="함초롬바탕"/>
              </a:rPr>
              <a:t>체제</a:t>
            </a:r>
            <a:r>
              <a:rPr sz="1350" spc="-172" baseline="3086" dirty="0">
                <a:latin typeface="함초롬바탕"/>
                <a:cs typeface="함초롬바탕"/>
              </a:rPr>
              <a:t> </a:t>
            </a:r>
            <a:r>
              <a:rPr sz="1350" spc="-37" baseline="3086" dirty="0">
                <a:latin typeface="함초롬바탕"/>
                <a:cs typeface="함초롬바탕"/>
              </a:rPr>
              <a:t>솔루션</a:t>
            </a:r>
            <a:endParaRPr sz="1350" baseline="3086">
              <a:latin typeface="함초롬바탕"/>
              <a:cs typeface="함초롬바탕"/>
            </a:endParaRPr>
          </a:p>
        </p:txBody>
      </p:sp>
      <p:sp>
        <p:nvSpPr>
          <p:cNvPr id="80" name="object 80"/>
          <p:cNvSpPr txBox="1"/>
          <p:nvPr/>
        </p:nvSpPr>
        <p:spPr>
          <a:xfrm>
            <a:off x="1031506" y="5048215"/>
            <a:ext cx="641985" cy="299720"/>
          </a:xfrm>
          <a:prstGeom prst="rect">
            <a:avLst/>
          </a:prstGeom>
        </p:spPr>
        <p:txBody>
          <a:bodyPr vert="horz" wrap="square" lIns="0" tIns="12700" rIns="0" bIns="0" rtlCol="0">
            <a:spAutoFit/>
          </a:bodyPr>
          <a:lstStyle/>
          <a:p>
            <a:pPr algn="ctr">
              <a:lnSpc>
                <a:spcPct val="100000"/>
              </a:lnSpc>
              <a:spcBef>
                <a:spcPts val="100"/>
              </a:spcBef>
            </a:pPr>
            <a:r>
              <a:rPr sz="900" b="1" spc="-20" dirty="0">
                <a:latin typeface="함초롬바탕"/>
                <a:cs typeface="함초롬바탕"/>
              </a:rPr>
              <a:t>ZEISS</a:t>
            </a:r>
            <a:endParaRPr sz="900">
              <a:latin typeface="함초롬바탕"/>
              <a:cs typeface="함초롬바탕"/>
            </a:endParaRPr>
          </a:p>
          <a:p>
            <a:pPr algn="ctr">
              <a:lnSpc>
                <a:spcPct val="100000"/>
              </a:lnSpc>
            </a:pPr>
            <a:r>
              <a:rPr sz="900" b="1" spc="-10" dirty="0">
                <a:latin typeface="함초롬바탕"/>
                <a:cs typeface="함초롬바탕"/>
              </a:rPr>
              <a:t>Microoptics</a:t>
            </a:r>
            <a:endParaRPr sz="900">
              <a:latin typeface="함초롬바탕"/>
              <a:cs typeface="함초롬바탕"/>
            </a:endParaRPr>
          </a:p>
        </p:txBody>
      </p:sp>
      <p:sp>
        <p:nvSpPr>
          <p:cNvPr id="81" name="object 81"/>
          <p:cNvSpPr txBox="1"/>
          <p:nvPr/>
        </p:nvSpPr>
        <p:spPr>
          <a:xfrm>
            <a:off x="1151978" y="5416262"/>
            <a:ext cx="394335" cy="162560"/>
          </a:xfrm>
          <a:prstGeom prst="rect">
            <a:avLst/>
          </a:prstGeom>
        </p:spPr>
        <p:txBody>
          <a:bodyPr vert="horz" wrap="square" lIns="0" tIns="12700" rIns="0" bIns="0" rtlCol="0">
            <a:spAutoFit/>
          </a:bodyPr>
          <a:lstStyle/>
          <a:p>
            <a:pPr marL="12700">
              <a:lnSpc>
                <a:spcPct val="100000"/>
              </a:lnSpc>
              <a:spcBef>
                <a:spcPts val="100"/>
              </a:spcBef>
            </a:pPr>
            <a:r>
              <a:rPr sz="900" b="1" spc="-45" dirty="0">
                <a:latin typeface="함초롬바탕"/>
                <a:cs typeface="함초롬바탕"/>
              </a:rPr>
              <a:t>Tern</a:t>
            </a:r>
            <a:r>
              <a:rPr sz="900" b="1" spc="-95" dirty="0">
                <a:latin typeface="함초롬바탕"/>
                <a:cs typeface="함초롬바탕"/>
              </a:rPr>
              <a:t> </a:t>
            </a:r>
            <a:r>
              <a:rPr sz="900" b="1" spc="-25" dirty="0">
                <a:latin typeface="함초롬바탕"/>
                <a:cs typeface="함초롬바탕"/>
              </a:rPr>
              <a:t>AI</a:t>
            </a:r>
            <a:endParaRPr sz="900">
              <a:latin typeface="함초롬바탕"/>
              <a:cs typeface="함초롬바탕"/>
            </a:endParaRPr>
          </a:p>
        </p:txBody>
      </p:sp>
      <p:sp>
        <p:nvSpPr>
          <p:cNvPr id="82" name="object 82"/>
          <p:cNvSpPr txBox="1"/>
          <p:nvPr/>
        </p:nvSpPr>
        <p:spPr>
          <a:xfrm>
            <a:off x="4533658" y="5109138"/>
            <a:ext cx="2477770" cy="393700"/>
          </a:xfrm>
          <a:prstGeom prst="rect">
            <a:avLst/>
          </a:prstGeom>
        </p:spPr>
        <p:txBody>
          <a:bodyPr vert="horz" wrap="square" lIns="0" tIns="12700" rIns="0" bIns="0" rtlCol="0">
            <a:spAutoFit/>
          </a:bodyPr>
          <a:lstStyle/>
          <a:p>
            <a:pPr marL="12700">
              <a:lnSpc>
                <a:spcPct val="100000"/>
              </a:lnSpc>
              <a:spcBef>
                <a:spcPts val="100"/>
              </a:spcBef>
            </a:pPr>
            <a:r>
              <a:rPr sz="900" spc="-90" dirty="0">
                <a:latin typeface="함초롬바탕"/>
                <a:cs typeface="함초롬바탕"/>
              </a:rPr>
              <a:t>홀로그래픽</a:t>
            </a:r>
            <a:r>
              <a:rPr sz="900" spc="-110" dirty="0">
                <a:latin typeface="함초롬바탕"/>
                <a:cs typeface="함초롬바탕"/>
              </a:rPr>
              <a:t> </a:t>
            </a:r>
            <a:r>
              <a:rPr sz="900" spc="-80" dirty="0">
                <a:latin typeface="함초롬바탕"/>
                <a:cs typeface="함초롬바탕"/>
              </a:rPr>
              <a:t>투명</a:t>
            </a:r>
            <a:r>
              <a:rPr sz="900" spc="-110" dirty="0">
                <a:latin typeface="함초롬바탕"/>
                <a:cs typeface="함초롬바탕"/>
              </a:rPr>
              <a:t> </a:t>
            </a:r>
            <a:r>
              <a:rPr sz="900" spc="-25" dirty="0">
                <a:latin typeface="함초롬바탕"/>
                <a:cs typeface="함초롬바탕"/>
              </a:rPr>
              <a:t>카메라</a:t>
            </a:r>
            <a:endParaRPr sz="900">
              <a:latin typeface="함초롬바탕"/>
              <a:cs typeface="함초롬바탕"/>
            </a:endParaRPr>
          </a:p>
          <a:p>
            <a:pPr marL="12700">
              <a:lnSpc>
                <a:spcPct val="100000"/>
              </a:lnSpc>
              <a:spcBef>
                <a:spcPts val="735"/>
              </a:spcBef>
            </a:pPr>
            <a:r>
              <a:rPr sz="900" spc="-50" dirty="0">
                <a:latin typeface="함초롬돋움"/>
                <a:cs typeface="함초롬돋움"/>
              </a:rPr>
              <a:t>GPS</a:t>
            </a:r>
            <a:r>
              <a:rPr sz="900" spc="-50" dirty="0">
                <a:latin typeface="함초롬바탕"/>
                <a:cs typeface="함초롬바탕"/>
              </a:rPr>
              <a:t>나</a:t>
            </a:r>
            <a:r>
              <a:rPr sz="900" spc="-80" dirty="0">
                <a:latin typeface="함초롬바탕"/>
                <a:cs typeface="함초롬바탕"/>
              </a:rPr>
              <a:t> </a:t>
            </a:r>
            <a:r>
              <a:rPr sz="900" spc="-85" dirty="0">
                <a:latin typeface="함초롬바탕"/>
                <a:cs typeface="함초롬바탕"/>
              </a:rPr>
              <a:t>셀룰러</a:t>
            </a:r>
            <a:r>
              <a:rPr sz="900" spc="-105" dirty="0">
                <a:latin typeface="함초롬바탕"/>
                <a:cs typeface="함초롬바탕"/>
              </a:rPr>
              <a:t> </a:t>
            </a:r>
            <a:r>
              <a:rPr sz="900" spc="-90" dirty="0">
                <a:latin typeface="함초롬바탕"/>
                <a:cs typeface="함초롬바탕"/>
              </a:rPr>
              <a:t>네트워크</a:t>
            </a:r>
            <a:r>
              <a:rPr sz="900" spc="-105" dirty="0">
                <a:latin typeface="함초롬바탕"/>
                <a:cs typeface="함초롬바탕"/>
              </a:rPr>
              <a:t> </a:t>
            </a:r>
            <a:r>
              <a:rPr sz="900" spc="-90" dirty="0">
                <a:latin typeface="함초롬바탕"/>
                <a:cs typeface="함초롬바탕"/>
              </a:rPr>
              <a:t>의존하지</a:t>
            </a:r>
            <a:r>
              <a:rPr sz="900" spc="-110" dirty="0">
                <a:latin typeface="함초롬바탕"/>
                <a:cs typeface="함초롬바탕"/>
              </a:rPr>
              <a:t> </a:t>
            </a:r>
            <a:r>
              <a:rPr sz="900" spc="-80" dirty="0">
                <a:latin typeface="함초롬바탕"/>
                <a:cs typeface="함초롬바탕"/>
              </a:rPr>
              <a:t>않고</a:t>
            </a:r>
            <a:r>
              <a:rPr sz="900" spc="-105" dirty="0">
                <a:latin typeface="함초롬바탕"/>
                <a:cs typeface="함초롬바탕"/>
              </a:rPr>
              <a:t> </a:t>
            </a:r>
            <a:r>
              <a:rPr sz="900" spc="-90" dirty="0">
                <a:latin typeface="함초롬바탕"/>
                <a:cs typeface="함초롬바탕"/>
              </a:rPr>
              <a:t>작동하는</a:t>
            </a:r>
            <a:r>
              <a:rPr sz="900" spc="-105" dirty="0">
                <a:latin typeface="함초롬바탕"/>
                <a:cs typeface="함초롬바탕"/>
              </a:rPr>
              <a:t> </a:t>
            </a:r>
            <a:r>
              <a:rPr sz="900" spc="-20" dirty="0">
                <a:latin typeface="함초롬돋움"/>
                <a:cs typeface="함초롬돋움"/>
              </a:rPr>
              <a:t>AI</a:t>
            </a:r>
            <a:r>
              <a:rPr sz="900" spc="-20" dirty="0">
                <a:latin typeface="함초롬바탕"/>
                <a:cs typeface="함초롬바탕"/>
              </a:rPr>
              <a:t>기반</a:t>
            </a:r>
            <a:endParaRPr sz="900">
              <a:latin typeface="함초롬바탕"/>
              <a:cs typeface="함초롬바탕"/>
            </a:endParaRPr>
          </a:p>
        </p:txBody>
      </p:sp>
      <p:sp>
        <p:nvSpPr>
          <p:cNvPr id="83" name="object 83"/>
          <p:cNvSpPr txBox="1"/>
          <p:nvPr/>
        </p:nvSpPr>
        <p:spPr>
          <a:xfrm>
            <a:off x="4533772" y="5477183"/>
            <a:ext cx="876300" cy="162560"/>
          </a:xfrm>
          <a:prstGeom prst="rect">
            <a:avLst/>
          </a:prstGeom>
        </p:spPr>
        <p:txBody>
          <a:bodyPr vert="horz" wrap="square" lIns="0" tIns="12700" rIns="0" bIns="0" rtlCol="0">
            <a:spAutoFit/>
          </a:bodyPr>
          <a:lstStyle/>
          <a:p>
            <a:pPr marL="12700">
              <a:lnSpc>
                <a:spcPct val="100000"/>
              </a:lnSpc>
              <a:spcBef>
                <a:spcPts val="100"/>
              </a:spcBef>
            </a:pPr>
            <a:r>
              <a:rPr sz="900" spc="-85" dirty="0">
                <a:latin typeface="함초롬바탕"/>
                <a:cs typeface="함초롬바탕"/>
              </a:rPr>
              <a:t>지능형</a:t>
            </a:r>
            <a:r>
              <a:rPr sz="900" spc="-114" dirty="0">
                <a:latin typeface="함초롬바탕"/>
                <a:cs typeface="함초롬바탕"/>
              </a:rPr>
              <a:t> </a:t>
            </a:r>
            <a:r>
              <a:rPr sz="900" spc="-80" dirty="0">
                <a:latin typeface="함초롬바탕"/>
                <a:cs typeface="함초롬바탕"/>
              </a:rPr>
              <a:t>위치</a:t>
            </a:r>
            <a:r>
              <a:rPr sz="900" spc="-114" dirty="0">
                <a:latin typeface="함초롬바탕"/>
                <a:cs typeface="함초롬바탕"/>
              </a:rPr>
              <a:t> </a:t>
            </a:r>
            <a:r>
              <a:rPr sz="900" spc="-50" dirty="0">
                <a:latin typeface="함초롬바탕"/>
                <a:cs typeface="함초롬바탕"/>
              </a:rPr>
              <a:t>시스템</a:t>
            </a:r>
            <a:endParaRPr sz="900">
              <a:latin typeface="함초롬바탕"/>
              <a:cs typeface="함초롬바탕"/>
            </a:endParaRPr>
          </a:p>
        </p:txBody>
      </p:sp>
      <p:sp>
        <p:nvSpPr>
          <p:cNvPr id="84" name="object 84"/>
          <p:cNvSpPr txBox="1"/>
          <p:nvPr/>
        </p:nvSpPr>
        <p:spPr>
          <a:xfrm>
            <a:off x="1091171" y="5715727"/>
            <a:ext cx="517525" cy="162560"/>
          </a:xfrm>
          <a:prstGeom prst="rect">
            <a:avLst/>
          </a:prstGeom>
        </p:spPr>
        <p:txBody>
          <a:bodyPr vert="horz" wrap="square" lIns="0" tIns="12700" rIns="0" bIns="0" rtlCol="0">
            <a:spAutoFit/>
          </a:bodyPr>
          <a:lstStyle/>
          <a:p>
            <a:pPr marL="12700">
              <a:lnSpc>
                <a:spcPct val="100000"/>
              </a:lnSpc>
              <a:spcBef>
                <a:spcPts val="100"/>
              </a:spcBef>
            </a:pPr>
            <a:r>
              <a:rPr sz="900" b="1" spc="-25" dirty="0">
                <a:latin typeface="함초롬바탕"/>
                <a:cs typeface="함초롬바탕"/>
              </a:rPr>
              <a:t>TactoTek</a:t>
            </a:r>
            <a:endParaRPr sz="900">
              <a:latin typeface="함초롬바탕"/>
              <a:cs typeface="함초롬바탕"/>
            </a:endParaRPr>
          </a:p>
        </p:txBody>
      </p:sp>
      <p:pic>
        <p:nvPicPr>
          <p:cNvPr id="85" name="object 85"/>
          <p:cNvPicPr/>
          <p:nvPr/>
        </p:nvPicPr>
        <p:blipFill>
          <a:blip r:embed="rId6" cstate="print"/>
          <a:stretch>
            <a:fillRect/>
          </a:stretch>
        </p:blipFill>
        <p:spPr>
          <a:xfrm>
            <a:off x="6299237" y="5671239"/>
            <a:ext cx="88900" cy="104775"/>
          </a:xfrm>
          <a:prstGeom prst="rect">
            <a:avLst/>
          </a:prstGeom>
        </p:spPr>
      </p:pic>
      <p:sp>
        <p:nvSpPr>
          <p:cNvPr id="86" name="object 86"/>
          <p:cNvSpPr txBox="1"/>
          <p:nvPr/>
        </p:nvSpPr>
        <p:spPr>
          <a:xfrm>
            <a:off x="4533772" y="5639489"/>
            <a:ext cx="2401570" cy="462280"/>
          </a:xfrm>
          <a:prstGeom prst="rect">
            <a:avLst/>
          </a:prstGeom>
        </p:spPr>
        <p:txBody>
          <a:bodyPr vert="horz" wrap="square" lIns="0" tIns="12700" rIns="0" bIns="0" rtlCol="0">
            <a:spAutoFit/>
          </a:bodyPr>
          <a:lstStyle/>
          <a:p>
            <a:pPr marL="12700" marR="5080">
              <a:lnSpc>
                <a:spcPct val="100000"/>
              </a:lnSpc>
              <a:spcBef>
                <a:spcPts val="100"/>
              </a:spcBef>
            </a:pPr>
            <a:r>
              <a:rPr sz="900" spc="-80" dirty="0">
                <a:latin typeface="함초롬바탕"/>
                <a:cs typeface="함초롬바탕"/>
              </a:rPr>
              <a:t>전자</a:t>
            </a:r>
            <a:r>
              <a:rPr sz="900" spc="-130" dirty="0">
                <a:latin typeface="함초롬바탕"/>
                <a:cs typeface="함초롬바탕"/>
              </a:rPr>
              <a:t> </a:t>
            </a:r>
            <a:r>
              <a:rPr sz="900" spc="-65" dirty="0">
                <a:latin typeface="함초롬바탕"/>
                <a:cs typeface="함초롬바탕"/>
              </a:rPr>
              <a:t>기기</a:t>
            </a:r>
            <a:r>
              <a:rPr sz="900" spc="-65" dirty="0">
                <a:latin typeface="함초롬돋움"/>
                <a:cs typeface="함초롬돋움"/>
              </a:rPr>
              <a:t>,</a:t>
            </a:r>
            <a:r>
              <a:rPr sz="900" spc="-125" dirty="0">
                <a:latin typeface="함초롬돋움"/>
                <a:cs typeface="함초롬돋움"/>
              </a:rPr>
              <a:t> </a:t>
            </a:r>
            <a:r>
              <a:rPr sz="900" spc="-80" dirty="0">
                <a:latin typeface="함초롬바탕"/>
                <a:cs typeface="함초롬바탕"/>
              </a:rPr>
              <a:t>기계</a:t>
            </a:r>
            <a:r>
              <a:rPr sz="900" spc="-140" dirty="0">
                <a:latin typeface="함초롬바탕"/>
                <a:cs typeface="함초롬바탕"/>
              </a:rPr>
              <a:t> </a:t>
            </a:r>
            <a:r>
              <a:rPr sz="900" spc="-80" dirty="0">
                <a:latin typeface="함초롬바탕"/>
                <a:cs typeface="함초롬바탕"/>
              </a:rPr>
              <a:t>부품</a:t>
            </a:r>
            <a:r>
              <a:rPr sz="900" spc="-130" dirty="0">
                <a:latin typeface="함초롬바탕"/>
                <a:cs typeface="함초롬바탕"/>
              </a:rPr>
              <a:t> </a:t>
            </a:r>
            <a:r>
              <a:rPr sz="900" spc="-60" dirty="0">
                <a:latin typeface="함초롬바탕"/>
                <a:cs typeface="함초롬바탕"/>
              </a:rPr>
              <a:t>및</a:t>
            </a:r>
            <a:r>
              <a:rPr sz="900" spc="-140" dirty="0">
                <a:latin typeface="함초롬바탕"/>
                <a:cs typeface="함초롬바탕"/>
              </a:rPr>
              <a:t> </a:t>
            </a:r>
            <a:r>
              <a:rPr sz="900" spc="-85" dirty="0">
                <a:latin typeface="함초롬바탕"/>
                <a:cs typeface="함초롬바탕"/>
              </a:rPr>
              <a:t>외관을</a:t>
            </a:r>
            <a:r>
              <a:rPr sz="900" spc="-130" dirty="0">
                <a:latin typeface="함초롬바탕"/>
                <a:cs typeface="함초롬바탕"/>
              </a:rPr>
              <a:t> </a:t>
            </a:r>
            <a:r>
              <a:rPr sz="900" spc="-30" dirty="0">
                <a:latin typeface="함초롬돋움"/>
                <a:cs typeface="함초롬돋움"/>
              </a:rPr>
              <a:t>3D</a:t>
            </a:r>
            <a:r>
              <a:rPr sz="900" spc="-125" dirty="0">
                <a:latin typeface="함초롬돋움"/>
                <a:cs typeface="함초롬돋움"/>
              </a:rPr>
              <a:t> </a:t>
            </a:r>
            <a:r>
              <a:rPr sz="900" dirty="0">
                <a:latin typeface="함초롬바탕"/>
                <a:cs typeface="함초롬바탕"/>
              </a:rPr>
              <a:t>사출</a:t>
            </a:r>
            <a:r>
              <a:rPr sz="900" spc="180" dirty="0">
                <a:latin typeface="함초롬바탕"/>
                <a:cs typeface="함초롬바탕"/>
              </a:rPr>
              <a:t>  </a:t>
            </a:r>
            <a:r>
              <a:rPr sz="900" spc="-60" dirty="0">
                <a:latin typeface="함초롬바탕"/>
                <a:cs typeface="함초롬바탕"/>
              </a:rPr>
              <a:t>형</a:t>
            </a:r>
            <a:r>
              <a:rPr sz="900" spc="-125" dirty="0">
                <a:latin typeface="함초롬바탕"/>
                <a:cs typeface="함초롬바탕"/>
              </a:rPr>
              <a:t> </a:t>
            </a:r>
            <a:r>
              <a:rPr sz="900" spc="-55" dirty="0">
                <a:latin typeface="함초롬바탕"/>
                <a:cs typeface="함초롬바탕"/>
              </a:rPr>
              <a:t>부품으로 </a:t>
            </a:r>
            <a:r>
              <a:rPr sz="900" spc="-90" dirty="0">
                <a:latin typeface="함초롬바탕"/>
                <a:cs typeface="함초롬바탕"/>
              </a:rPr>
              <a:t>통합하는</a:t>
            </a:r>
            <a:r>
              <a:rPr sz="900" spc="-110" dirty="0">
                <a:latin typeface="함초롬바탕"/>
                <a:cs typeface="함초롬바탕"/>
              </a:rPr>
              <a:t> </a:t>
            </a:r>
            <a:r>
              <a:rPr sz="900" spc="-80" dirty="0">
                <a:latin typeface="함초롬바탕"/>
                <a:cs typeface="함초롬바탕"/>
              </a:rPr>
              <a:t>기술</a:t>
            </a:r>
            <a:r>
              <a:rPr sz="900" spc="-105" dirty="0">
                <a:latin typeface="함초롬바탕"/>
                <a:cs typeface="함초롬바탕"/>
              </a:rPr>
              <a:t> </a:t>
            </a:r>
            <a:r>
              <a:rPr sz="900" spc="-25" dirty="0">
                <a:latin typeface="함초롬바탕"/>
                <a:cs typeface="함초롬바탕"/>
              </a:rPr>
              <a:t>플랫폼</a:t>
            </a:r>
            <a:endParaRPr sz="900">
              <a:latin typeface="함초롬바탕"/>
              <a:cs typeface="함초롬바탕"/>
            </a:endParaRPr>
          </a:p>
          <a:p>
            <a:pPr marL="12700">
              <a:lnSpc>
                <a:spcPct val="100000"/>
              </a:lnSpc>
              <a:spcBef>
                <a:spcPts val="195"/>
              </a:spcBef>
            </a:pPr>
            <a:r>
              <a:rPr sz="900" spc="-80" dirty="0">
                <a:latin typeface="함초롬바탕"/>
                <a:cs typeface="함초롬바탕"/>
              </a:rPr>
              <a:t>적은</a:t>
            </a:r>
            <a:r>
              <a:rPr sz="900" spc="-110" dirty="0">
                <a:latin typeface="함초롬바탕"/>
                <a:cs typeface="함초롬바탕"/>
              </a:rPr>
              <a:t> </a:t>
            </a:r>
            <a:r>
              <a:rPr sz="900" spc="-80" dirty="0">
                <a:latin typeface="함초롬바탕"/>
                <a:cs typeface="함초롬바탕"/>
              </a:rPr>
              <a:t>수의</a:t>
            </a:r>
            <a:r>
              <a:rPr sz="900" spc="-120" dirty="0">
                <a:latin typeface="함초롬바탕"/>
                <a:cs typeface="함초롬바탕"/>
              </a:rPr>
              <a:t> </a:t>
            </a:r>
            <a:r>
              <a:rPr sz="900" spc="-70" dirty="0">
                <a:latin typeface="함초롬돋움"/>
                <a:cs typeface="함초롬돋움"/>
              </a:rPr>
              <a:t>LED</a:t>
            </a:r>
            <a:r>
              <a:rPr sz="900" spc="-70" dirty="0">
                <a:latin typeface="함초롬바탕"/>
                <a:cs typeface="함초롬바탕"/>
              </a:rPr>
              <a:t>로</a:t>
            </a:r>
            <a:r>
              <a:rPr sz="900" spc="-90" dirty="0">
                <a:latin typeface="함초롬바탕"/>
                <a:cs typeface="함초롬바탕"/>
              </a:rPr>
              <a:t> 균일하고</a:t>
            </a:r>
            <a:r>
              <a:rPr sz="900" spc="-110" dirty="0">
                <a:latin typeface="함초롬바탕"/>
                <a:cs typeface="함초롬바탕"/>
              </a:rPr>
              <a:t> </a:t>
            </a:r>
            <a:r>
              <a:rPr sz="900" spc="-80" dirty="0">
                <a:latin typeface="함초롬바탕"/>
                <a:cs typeface="함초롬바탕"/>
              </a:rPr>
              <a:t>높은</a:t>
            </a:r>
            <a:r>
              <a:rPr sz="900" spc="-110" dirty="0">
                <a:latin typeface="함초롬바탕"/>
                <a:cs typeface="함초롬바탕"/>
              </a:rPr>
              <a:t> </a:t>
            </a:r>
            <a:r>
              <a:rPr sz="900" spc="-85" dirty="0">
                <a:latin typeface="함초롬바탕"/>
                <a:cs typeface="함초롬바탕"/>
              </a:rPr>
              <a:t>조도를</a:t>
            </a:r>
            <a:r>
              <a:rPr sz="900" spc="-120" dirty="0">
                <a:latin typeface="함초롬바탕"/>
                <a:cs typeface="함초롬바탕"/>
              </a:rPr>
              <a:t> </a:t>
            </a:r>
            <a:r>
              <a:rPr sz="900" spc="-90" dirty="0">
                <a:latin typeface="함초롬바탕"/>
                <a:cs typeface="함초롬바탕"/>
              </a:rPr>
              <a:t>제공하는 </a:t>
            </a:r>
            <a:r>
              <a:rPr sz="900" spc="-25" dirty="0">
                <a:latin typeface="함초롬바탕"/>
                <a:cs typeface="함초롬바탕"/>
              </a:rPr>
              <a:t>조명</a:t>
            </a:r>
            <a:endParaRPr sz="900">
              <a:latin typeface="함초롬바탕"/>
              <a:cs typeface="함초롬바탕"/>
            </a:endParaRPr>
          </a:p>
        </p:txBody>
      </p:sp>
      <p:sp>
        <p:nvSpPr>
          <p:cNvPr id="87" name="object 87"/>
          <p:cNvSpPr txBox="1"/>
          <p:nvPr/>
        </p:nvSpPr>
        <p:spPr>
          <a:xfrm>
            <a:off x="1091171" y="6015194"/>
            <a:ext cx="517525" cy="162560"/>
          </a:xfrm>
          <a:prstGeom prst="rect">
            <a:avLst/>
          </a:prstGeom>
        </p:spPr>
        <p:txBody>
          <a:bodyPr vert="horz" wrap="square" lIns="0" tIns="12700" rIns="0" bIns="0" rtlCol="0">
            <a:spAutoFit/>
          </a:bodyPr>
          <a:lstStyle/>
          <a:p>
            <a:pPr marL="12700">
              <a:lnSpc>
                <a:spcPct val="100000"/>
              </a:lnSpc>
              <a:spcBef>
                <a:spcPts val="100"/>
              </a:spcBef>
            </a:pPr>
            <a:r>
              <a:rPr sz="900" b="1" spc="-25" dirty="0">
                <a:latin typeface="함초롬바탕"/>
                <a:cs typeface="함초롬바탕"/>
              </a:rPr>
              <a:t>TactoTek</a:t>
            </a:r>
            <a:endParaRPr sz="900">
              <a:latin typeface="함초롬바탕"/>
              <a:cs typeface="함초롬바탕"/>
            </a:endParaRPr>
          </a:p>
        </p:txBody>
      </p:sp>
      <p:sp>
        <p:nvSpPr>
          <p:cNvPr id="88" name="object 88"/>
          <p:cNvSpPr txBox="1"/>
          <p:nvPr/>
        </p:nvSpPr>
        <p:spPr>
          <a:xfrm>
            <a:off x="4533772" y="6076115"/>
            <a:ext cx="1423035" cy="162560"/>
          </a:xfrm>
          <a:prstGeom prst="rect">
            <a:avLst/>
          </a:prstGeom>
        </p:spPr>
        <p:txBody>
          <a:bodyPr vert="horz" wrap="square" lIns="0" tIns="12700" rIns="0" bIns="0" rtlCol="0">
            <a:spAutoFit/>
          </a:bodyPr>
          <a:lstStyle/>
          <a:p>
            <a:pPr marL="12700">
              <a:lnSpc>
                <a:spcPct val="100000"/>
              </a:lnSpc>
              <a:spcBef>
                <a:spcPts val="100"/>
              </a:spcBef>
            </a:pPr>
            <a:r>
              <a:rPr sz="900" spc="-90" dirty="0">
                <a:latin typeface="함초롬바탕"/>
                <a:cs typeface="함초롬바탕"/>
              </a:rPr>
              <a:t>솔루션을</a:t>
            </a:r>
            <a:r>
              <a:rPr sz="900" spc="-110" dirty="0">
                <a:latin typeface="함초롬바탕"/>
                <a:cs typeface="함초롬바탕"/>
              </a:rPr>
              <a:t> </a:t>
            </a:r>
            <a:r>
              <a:rPr sz="900" spc="-80" dirty="0">
                <a:latin typeface="함초롬바탕"/>
                <a:cs typeface="함초롬바탕"/>
              </a:rPr>
              <a:t>가진</a:t>
            </a:r>
            <a:r>
              <a:rPr sz="900" spc="-110" dirty="0">
                <a:latin typeface="함초롬바탕"/>
                <a:cs typeface="함초롬바탕"/>
              </a:rPr>
              <a:t> </a:t>
            </a:r>
            <a:r>
              <a:rPr sz="900" spc="-85" dirty="0">
                <a:latin typeface="함초롬바탕"/>
                <a:cs typeface="함초롬바탕"/>
              </a:rPr>
              <a:t>자동차</a:t>
            </a:r>
            <a:r>
              <a:rPr sz="900" spc="-110" dirty="0">
                <a:latin typeface="함초롬바탕"/>
                <a:cs typeface="함초롬바탕"/>
              </a:rPr>
              <a:t> </a:t>
            </a:r>
            <a:r>
              <a:rPr sz="900" spc="-80" dirty="0">
                <a:latin typeface="함초롬바탕"/>
                <a:cs typeface="함초롬바탕"/>
              </a:rPr>
              <a:t>도어</a:t>
            </a:r>
            <a:r>
              <a:rPr sz="900" spc="-125" dirty="0">
                <a:latin typeface="함초롬바탕"/>
                <a:cs typeface="함초롬바탕"/>
              </a:rPr>
              <a:t> </a:t>
            </a:r>
            <a:r>
              <a:rPr sz="900" spc="-25" dirty="0">
                <a:latin typeface="함초롬바탕"/>
                <a:cs typeface="함초롬바탕"/>
              </a:rPr>
              <a:t>패널</a:t>
            </a:r>
            <a:endParaRPr sz="900">
              <a:latin typeface="함초롬바탕"/>
              <a:cs typeface="함초롬바탕"/>
            </a:endParaRPr>
          </a:p>
        </p:txBody>
      </p:sp>
      <p:sp>
        <p:nvSpPr>
          <p:cNvPr id="89" name="object 89"/>
          <p:cNvSpPr txBox="1"/>
          <p:nvPr/>
        </p:nvSpPr>
        <p:spPr>
          <a:xfrm>
            <a:off x="803135" y="6314659"/>
            <a:ext cx="1097915" cy="162560"/>
          </a:xfrm>
          <a:prstGeom prst="rect">
            <a:avLst/>
          </a:prstGeom>
        </p:spPr>
        <p:txBody>
          <a:bodyPr vert="horz" wrap="square" lIns="0" tIns="12700" rIns="0" bIns="0" rtlCol="0">
            <a:spAutoFit/>
          </a:bodyPr>
          <a:lstStyle/>
          <a:p>
            <a:pPr marL="12700">
              <a:lnSpc>
                <a:spcPct val="100000"/>
              </a:lnSpc>
              <a:spcBef>
                <a:spcPts val="100"/>
              </a:spcBef>
            </a:pPr>
            <a:r>
              <a:rPr sz="900" b="1" spc="-25" dirty="0">
                <a:latin typeface="함초롬바탕"/>
                <a:cs typeface="함초롬바탕"/>
              </a:rPr>
              <a:t>Magna</a:t>
            </a:r>
            <a:r>
              <a:rPr sz="900" b="1" spc="-70" dirty="0">
                <a:latin typeface="함초롬바탕"/>
                <a:cs typeface="함초롬바탕"/>
              </a:rPr>
              <a:t> </a:t>
            </a:r>
            <a:r>
              <a:rPr sz="900" b="1" spc="-10" dirty="0">
                <a:latin typeface="함초롬바탕"/>
                <a:cs typeface="함초롬바탕"/>
              </a:rPr>
              <a:t>International</a:t>
            </a:r>
            <a:endParaRPr sz="900">
              <a:latin typeface="함초롬바탕"/>
              <a:cs typeface="함초롬바탕"/>
            </a:endParaRPr>
          </a:p>
        </p:txBody>
      </p:sp>
      <p:sp>
        <p:nvSpPr>
          <p:cNvPr id="90" name="object 90"/>
          <p:cNvSpPr txBox="1"/>
          <p:nvPr/>
        </p:nvSpPr>
        <p:spPr>
          <a:xfrm>
            <a:off x="2061921" y="5116796"/>
            <a:ext cx="2331720" cy="1360805"/>
          </a:xfrm>
          <a:prstGeom prst="rect">
            <a:avLst/>
          </a:prstGeom>
        </p:spPr>
        <p:txBody>
          <a:bodyPr vert="horz" wrap="square" lIns="0" tIns="12700" rIns="0" bIns="0" rtlCol="0">
            <a:spAutoFit/>
          </a:bodyPr>
          <a:lstStyle/>
          <a:p>
            <a:pPr marL="62865">
              <a:lnSpc>
                <a:spcPct val="100000"/>
              </a:lnSpc>
              <a:spcBef>
                <a:spcPts val="100"/>
              </a:spcBef>
              <a:tabLst>
                <a:tab pos="577850" algn="l"/>
              </a:tabLst>
            </a:pPr>
            <a:r>
              <a:rPr sz="900" spc="-25" dirty="0">
                <a:latin typeface="함초롬바탕"/>
                <a:cs typeface="함초롬바탕"/>
              </a:rPr>
              <a:t>독일</a:t>
            </a:r>
            <a:r>
              <a:rPr sz="900" dirty="0">
                <a:latin typeface="함초롬바탕"/>
                <a:cs typeface="함초롬바탕"/>
              </a:rPr>
              <a:t>	</a:t>
            </a:r>
            <a:r>
              <a:rPr sz="900" spc="-30" dirty="0">
                <a:latin typeface="함초롬돋움"/>
                <a:cs typeface="함초롬돋움"/>
              </a:rPr>
              <a:t>Holographic</a:t>
            </a:r>
            <a:r>
              <a:rPr sz="900" dirty="0">
                <a:latin typeface="함초롬돋움"/>
                <a:cs typeface="함초롬돋움"/>
              </a:rPr>
              <a:t> </a:t>
            </a:r>
            <a:r>
              <a:rPr sz="900" spc="-40" dirty="0">
                <a:latin typeface="함초롬돋움"/>
                <a:cs typeface="함초롬돋움"/>
              </a:rPr>
              <a:t>Transparent</a:t>
            </a:r>
            <a:r>
              <a:rPr sz="900" spc="5" dirty="0">
                <a:latin typeface="함초롬돋움"/>
                <a:cs typeface="함초롬돋움"/>
              </a:rPr>
              <a:t> </a:t>
            </a:r>
            <a:r>
              <a:rPr sz="900" spc="-10" dirty="0">
                <a:latin typeface="함초롬돋움"/>
                <a:cs typeface="함초롬돋움"/>
              </a:rPr>
              <a:t>Camera</a:t>
            </a:r>
            <a:endParaRPr sz="900">
              <a:latin typeface="함초롬돋움"/>
              <a:cs typeface="함초롬돋움"/>
            </a:endParaRPr>
          </a:p>
          <a:p>
            <a:pPr>
              <a:lnSpc>
                <a:spcPct val="100000"/>
              </a:lnSpc>
              <a:spcBef>
                <a:spcPts val="45"/>
              </a:spcBef>
            </a:pPr>
            <a:endParaRPr sz="700">
              <a:latin typeface="함초롬돋움"/>
              <a:cs typeface="함초롬돋움"/>
            </a:endParaRPr>
          </a:p>
          <a:p>
            <a:pPr marL="62865">
              <a:lnSpc>
                <a:spcPct val="100000"/>
              </a:lnSpc>
              <a:tabLst>
                <a:tab pos="1292860" algn="l"/>
              </a:tabLst>
            </a:pPr>
            <a:r>
              <a:rPr sz="900" spc="-25" dirty="0">
                <a:latin typeface="함초롬바탕"/>
                <a:cs typeface="함초롬바탕"/>
              </a:rPr>
              <a:t>미국</a:t>
            </a:r>
            <a:r>
              <a:rPr sz="900" dirty="0">
                <a:latin typeface="함초롬바탕"/>
                <a:cs typeface="함초롬바탕"/>
              </a:rPr>
              <a:t>	</a:t>
            </a:r>
            <a:r>
              <a:rPr sz="900" spc="-20" dirty="0">
                <a:latin typeface="함초롬돋움"/>
                <a:cs typeface="함초롬돋움"/>
              </a:rPr>
              <a:t>IDPS</a:t>
            </a:r>
            <a:endParaRPr sz="900">
              <a:latin typeface="함초롬돋움"/>
              <a:cs typeface="함초롬돋움"/>
            </a:endParaRPr>
          </a:p>
          <a:p>
            <a:pPr>
              <a:lnSpc>
                <a:spcPct val="100000"/>
              </a:lnSpc>
              <a:spcBef>
                <a:spcPts val="45"/>
              </a:spcBef>
            </a:pPr>
            <a:endParaRPr sz="700">
              <a:latin typeface="함초롬돋움"/>
              <a:cs typeface="함초롬돋움"/>
            </a:endParaRPr>
          </a:p>
          <a:p>
            <a:pPr marL="12700">
              <a:lnSpc>
                <a:spcPct val="100000"/>
              </a:lnSpc>
              <a:tabLst>
                <a:tab pos="1288415" algn="l"/>
              </a:tabLst>
            </a:pPr>
            <a:r>
              <a:rPr sz="900" spc="-25" dirty="0">
                <a:latin typeface="함초롬바탕"/>
                <a:cs typeface="함초롬바탕"/>
              </a:rPr>
              <a:t>핀란드</a:t>
            </a:r>
            <a:r>
              <a:rPr sz="900" dirty="0">
                <a:latin typeface="함초롬바탕"/>
                <a:cs typeface="함초롬바탕"/>
              </a:rPr>
              <a:t>	</a:t>
            </a:r>
            <a:r>
              <a:rPr sz="900" spc="-20" dirty="0">
                <a:latin typeface="함초롬돋움"/>
                <a:cs typeface="함초롬돋움"/>
              </a:rPr>
              <a:t>IMSE</a:t>
            </a:r>
            <a:endParaRPr sz="900">
              <a:latin typeface="함초롬돋움"/>
              <a:cs typeface="함초롬돋움"/>
            </a:endParaRPr>
          </a:p>
          <a:p>
            <a:pPr>
              <a:lnSpc>
                <a:spcPct val="100000"/>
              </a:lnSpc>
              <a:spcBef>
                <a:spcPts val="45"/>
              </a:spcBef>
            </a:pPr>
            <a:endParaRPr sz="700">
              <a:latin typeface="함초롬돋움"/>
              <a:cs typeface="함초롬돋움"/>
            </a:endParaRPr>
          </a:p>
          <a:p>
            <a:pPr marL="12700">
              <a:lnSpc>
                <a:spcPct val="100000"/>
              </a:lnSpc>
              <a:tabLst>
                <a:tab pos="574675" algn="l"/>
              </a:tabLst>
            </a:pPr>
            <a:r>
              <a:rPr sz="900" spc="-25" dirty="0">
                <a:latin typeface="함초롬바탕"/>
                <a:cs typeface="함초롬바탕"/>
              </a:rPr>
              <a:t>핀란드</a:t>
            </a:r>
            <a:r>
              <a:rPr sz="900" dirty="0">
                <a:latin typeface="함초롬바탕"/>
                <a:cs typeface="함초롬바탕"/>
              </a:rPr>
              <a:t>	</a:t>
            </a:r>
            <a:r>
              <a:rPr sz="900" spc="-35" dirty="0">
                <a:latin typeface="함초롬돋움"/>
                <a:cs typeface="함초롬돋움"/>
              </a:rPr>
              <a:t>Intelligent</a:t>
            </a:r>
            <a:r>
              <a:rPr sz="900" spc="-20" dirty="0">
                <a:latin typeface="함초롬돋움"/>
                <a:cs typeface="함초롬돋움"/>
              </a:rPr>
              <a:t> </a:t>
            </a:r>
            <a:r>
              <a:rPr sz="900" spc="-35" dirty="0">
                <a:latin typeface="함초롬돋움"/>
                <a:cs typeface="함초롬돋움"/>
              </a:rPr>
              <a:t>Illuminated</a:t>
            </a:r>
            <a:r>
              <a:rPr sz="900" spc="-10" dirty="0">
                <a:latin typeface="함초롬돋움"/>
                <a:cs typeface="함초롬돋움"/>
              </a:rPr>
              <a:t> </a:t>
            </a:r>
            <a:r>
              <a:rPr sz="900" spc="-40" dirty="0">
                <a:latin typeface="함초롬돋움"/>
                <a:cs typeface="함초롬돋움"/>
              </a:rPr>
              <a:t>Door</a:t>
            </a:r>
            <a:r>
              <a:rPr sz="900" spc="-30" dirty="0">
                <a:latin typeface="함초롬돋움"/>
                <a:cs typeface="함초롬돋움"/>
              </a:rPr>
              <a:t> </a:t>
            </a:r>
            <a:r>
              <a:rPr sz="900" spc="-20" dirty="0">
                <a:latin typeface="함초롬돋움"/>
                <a:cs typeface="함초롬돋움"/>
              </a:rPr>
              <a:t>Panel</a:t>
            </a:r>
            <a:endParaRPr sz="900">
              <a:latin typeface="함초롬돋움"/>
              <a:cs typeface="함초롬돋움"/>
            </a:endParaRPr>
          </a:p>
          <a:p>
            <a:pPr>
              <a:lnSpc>
                <a:spcPct val="100000"/>
              </a:lnSpc>
              <a:spcBef>
                <a:spcPts val="45"/>
              </a:spcBef>
            </a:pPr>
            <a:endParaRPr sz="700">
              <a:latin typeface="함초롬돋움"/>
              <a:cs typeface="함초롬돋움"/>
            </a:endParaRPr>
          </a:p>
          <a:p>
            <a:pPr marL="12700">
              <a:lnSpc>
                <a:spcPct val="100000"/>
              </a:lnSpc>
              <a:tabLst>
                <a:tab pos="506095" algn="l"/>
              </a:tabLst>
            </a:pPr>
            <a:r>
              <a:rPr sz="900" spc="-25" dirty="0">
                <a:latin typeface="함초롬바탕"/>
                <a:cs typeface="함초롬바탕"/>
              </a:rPr>
              <a:t>캐나다</a:t>
            </a:r>
            <a:r>
              <a:rPr sz="900" dirty="0">
                <a:latin typeface="함초롬바탕"/>
                <a:cs typeface="함초롬바탕"/>
              </a:rPr>
              <a:t>	</a:t>
            </a:r>
            <a:r>
              <a:rPr sz="900" spc="-50" dirty="0">
                <a:latin typeface="함초롬돋움"/>
                <a:cs typeface="함초롬돋움"/>
              </a:rPr>
              <a:t>Interior</a:t>
            </a:r>
            <a:r>
              <a:rPr sz="900" spc="-30" dirty="0">
                <a:latin typeface="함초롬돋움"/>
                <a:cs typeface="함초롬돋움"/>
              </a:rPr>
              <a:t> Cabin</a:t>
            </a:r>
            <a:r>
              <a:rPr sz="900" spc="-75" dirty="0">
                <a:latin typeface="함초롬돋움"/>
                <a:cs typeface="함초롬돋움"/>
              </a:rPr>
              <a:t> </a:t>
            </a:r>
            <a:r>
              <a:rPr sz="900" spc="-45" dirty="0">
                <a:latin typeface="함초롬돋움"/>
                <a:cs typeface="함초롬돋움"/>
              </a:rPr>
              <a:t>Sensing</a:t>
            </a:r>
            <a:r>
              <a:rPr sz="900" spc="-50" dirty="0">
                <a:latin typeface="함초롬돋움"/>
                <a:cs typeface="함초롬돋움"/>
              </a:rPr>
              <a:t> </a:t>
            </a:r>
            <a:r>
              <a:rPr sz="900" spc="-40" dirty="0">
                <a:latin typeface="함초롬돋움"/>
                <a:cs typeface="함초롬돋움"/>
              </a:rPr>
              <a:t>(ICS)</a:t>
            </a:r>
            <a:r>
              <a:rPr sz="900" spc="-80" dirty="0">
                <a:latin typeface="함초롬돋움"/>
                <a:cs typeface="함초롬돋움"/>
              </a:rPr>
              <a:t> </a:t>
            </a:r>
            <a:r>
              <a:rPr sz="900" spc="-25" dirty="0">
                <a:latin typeface="함초롬돋움"/>
                <a:cs typeface="함초롬돋움"/>
              </a:rPr>
              <a:t>21</a:t>
            </a:r>
            <a:r>
              <a:rPr sz="900" spc="-85" dirty="0">
                <a:latin typeface="함초롬돋움"/>
                <a:cs typeface="함초롬돋움"/>
              </a:rPr>
              <a:t> </a:t>
            </a:r>
            <a:r>
              <a:rPr sz="900" spc="-20" dirty="0">
                <a:latin typeface="함초롬돋움"/>
                <a:cs typeface="함초롬돋움"/>
              </a:rPr>
              <a:t>Radar</a:t>
            </a:r>
            <a:endParaRPr sz="900">
              <a:latin typeface="함초롬돋움"/>
              <a:cs typeface="함초롬돋움"/>
            </a:endParaRPr>
          </a:p>
        </p:txBody>
      </p:sp>
      <p:pic>
        <p:nvPicPr>
          <p:cNvPr id="91" name="object 91"/>
          <p:cNvPicPr/>
          <p:nvPr/>
        </p:nvPicPr>
        <p:blipFill>
          <a:blip r:embed="rId3" cstate="print"/>
          <a:stretch>
            <a:fillRect/>
          </a:stretch>
        </p:blipFill>
        <p:spPr>
          <a:xfrm>
            <a:off x="4656582" y="6338751"/>
            <a:ext cx="92075" cy="104775"/>
          </a:xfrm>
          <a:prstGeom prst="rect">
            <a:avLst/>
          </a:prstGeom>
        </p:spPr>
      </p:pic>
      <p:sp>
        <p:nvSpPr>
          <p:cNvPr id="92" name="object 92"/>
          <p:cNvSpPr txBox="1"/>
          <p:nvPr/>
        </p:nvSpPr>
        <p:spPr>
          <a:xfrm>
            <a:off x="4533772" y="6307001"/>
            <a:ext cx="2072639" cy="162560"/>
          </a:xfrm>
          <a:prstGeom prst="rect">
            <a:avLst/>
          </a:prstGeom>
        </p:spPr>
        <p:txBody>
          <a:bodyPr vert="horz" wrap="square" lIns="0" tIns="12700" rIns="0" bIns="0" rtlCol="0">
            <a:spAutoFit/>
          </a:bodyPr>
          <a:lstStyle/>
          <a:p>
            <a:pPr marL="12700">
              <a:lnSpc>
                <a:spcPct val="100000"/>
              </a:lnSpc>
              <a:spcBef>
                <a:spcPts val="100"/>
              </a:spcBef>
            </a:pPr>
            <a:r>
              <a:rPr sz="900" spc="-80" dirty="0">
                <a:latin typeface="함초롬바탕"/>
                <a:cs typeface="함초롬바탕"/>
              </a:rPr>
              <a:t>차</a:t>
            </a:r>
            <a:r>
              <a:rPr sz="900" spc="-114" dirty="0">
                <a:latin typeface="함초롬바탕"/>
                <a:cs typeface="함초롬바탕"/>
              </a:rPr>
              <a:t> </a:t>
            </a:r>
            <a:r>
              <a:rPr sz="900" spc="-60" dirty="0">
                <a:latin typeface="함초롬바탕"/>
                <a:cs typeface="함초롬바탕"/>
              </a:rPr>
              <a:t>내</a:t>
            </a:r>
            <a:r>
              <a:rPr sz="900" spc="-125" dirty="0">
                <a:latin typeface="함초롬바탕"/>
                <a:cs typeface="함초롬바탕"/>
              </a:rPr>
              <a:t> </a:t>
            </a:r>
            <a:r>
              <a:rPr sz="900" spc="-85" dirty="0">
                <a:latin typeface="함초롬바탕"/>
                <a:cs typeface="함초롬바탕"/>
              </a:rPr>
              <a:t>탑승자</a:t>
            </a:r>
            <a:r>
              <a:rPr sz="900" spc="-110" dirty="0">
                <a:latin typeface="함초롬바탕"/>
                <a:cs typeface="함초롬바탕"/>
              </a:rPr>
              <a:t> </a:t>
            </a:r>
            <a:r>
              <a:rPr sz="900" spc="-90" dirty="0">
                <a:latin typeface="함초롬바탕"/>
                <a:cs typeface="함초롬바탕"/>
              </a:rPr>
              <a:t>감지하는</a:t>
            </a:r>
            <a:r>
              <a:rPr sz="900" spc="-114" dirty="0">
                <a:latin typeface="함초롬바탕"/>
                <a:cs typeface="함초롬바탕"/>
              </a:rPr>
              <a:t> </a:t>
            </a:r>
            <a:r>
              <a:rPr sz="900" spc="-85" dirty="0">
                <a:latin typeface="함초롬바탕"/>
                <a:cs typeface="함초롬바탕"/>
              </a:rPr>
              <a:t>최첨단</a:t>
            </a:r>
            <a:r>
              <a:rPr sz="900" spc="-110" dirty="0">
                <a:latin typeface="함초롬바탕"/>
                <a:cs typeface="함초롬바탕"/>
              </a:rPr>
              <a:t> </a:t>
            </a:r>
            <a:r>
              <a:rPr sz="900" spc="-85" dirty="0">
                <a:latin typeface="함초롬바탕"/>
                <a:cs typeface="함초롬바탕"/>
              </a:rPr>
              <a:t>레이더</a:t>
            </a:r>
            <a:r>
              <a:rPr sz="900" spc="-110" dirty="0">
                <a:latin typeface="함초롬바탕"/>
                <a:cs typeface="함초롬바탕"/>
              </a:rPr>
              <a:t> </a:t>
            </a:r>
            <a:r>
              <a:rPr sz="900" spc="-25" dirty="0">
                <a:latin typeface="함초롬바탕"/>
                <a:cs typeface="함초롬바탕"/>
              </a:rPr>
              <a:t>시스템</a:t>
            </a:r>
            <a:endParaRPr sz="900">
              <a:latin typeface="함초롬바탕"/>
              <a:cs typeface="함초롬바탕"/>
            </a:endParaRPr>
          </a:p>
        </p:txBody>
      </p:sp>
      <p:sp>
        <p:nvSpPr>
          <p:cNvPr id="93" name="object 93"/>
          <p:cNvSpPr txBox="1"/>
          <p:nvPr/>
        </p:nvSpPr>
        <p:spPr>
          <a:xfrm>
            <a:off x="946353" y="6614126"/>
            <a:ext cx="806450" cy="162560"/>
          </a:xfrm>
          <a:prstGeom prst="rect">
            <a:avLst/>
          </a:prstGeom>
        </p:spPr>
        <p:txBody>
          <a:bodyPr vert="horz" wrap="square" lIns="0" tIns="12700" rIns="0" bIns="0" rtlCol="0">
            <a:spAutoFit/>
          </a:bodyPr>
          <a:lstStyle/>
          <a:p>
            <a:pPr marL="12700">
              <a:lnSpc>
                <a:spcPct val="100000"/>
              </a:lnSpc>
              <a:spcBef>
                <a:spcPts val="100"/>
              </a:spcBef>
            </a:pPr>
            <a:r>
              <a:rPr sz="900" b="1" spc="-25" dirty="0">
                <a:latin typeface="함초롬바탕"/>
                <a:cs typeface="함초롬바탕"/>
              </a:rPr>
              <a:t>Hyundai</a:t>
            </a:r>
            <a:r>
              <a:rPr sz="900" b="1" spc="-35" dirty="0">
                <a:latin typeface="함초롬바탕"/>
                <a:cs typeface="함초롬바탕"/>
              </a:rPr>
              <a:t> </a:t>
            </a:r>
            <a:r>
              <a:rPr sz="900" b="1" spc="-10" dirty="0">
                <a:latin typeface="함초롬바탕"/>
                <a:cs typeface="함초롬바탕"/>
              </a:rPr>
              <a:t>Mobis</a:t>
            </a:r>
            <a:endParaRPr sz="900">
              <a:latin typeface="함초롬바탕"/>
              <a:cs typeface="함초롬바탕"/>
            </a:endParaRPr>
          </a:p>
        </p:txBody>
      </p:sp>
      <p:sp>
        <p:nvSpPr>
          <p:cNvPr id="94" name="object 94"/>
          <p:cNvSpPr txBox="1"/>
          <p:nvPr/>
        </p:nvSpPr>
        <p:spPr>
          <a:xfrm>
            <a:off x="2112213" y="6614126"/>
            <a:ext cx="226695" cy="162560"/>
          </a:xfrm>
          <a:prstGeom prst="rect">
            <a:avLst/>
          </a:prstGeom>
        </p:spPr>
        <p:txBody>
          <a:bodyPr vert="horz" wrap="square" lIns="0" tIns="12700" rIns="0" bIns="0" rtlCol="0">
            <a:spAutoFit/>
          </a:bodyPr>
          <a:lstStyle/>
          <a:p>
            <a:pPr marL="12700">
              <a:lnSpc>
                <a:spcPct val="100000"/>
              </a:lnSpc>
              <a:spcBef>
                <a:spcPts val="100"/>
              </a:spcBef>
            </a:pPr>
            <a:r>
              <a:rPr sz="900" spc="-65" dirty="0">
                <a:solidFill>
                  <a:srgbClr val="DB526A"/>
                </a:solidFill>
                <a:latin typeface="함초롬바탕"/>
                <a:cs typeface="함초롬바탕"/>
              </a:rPr>
              <a:t>한국</a:t>
            </a:r>
            <a:endParaRPr sz="900">
              <a:latin typeface="함초롬바탕"/>
              <a:cs typeface="함초롬바탕"/>
            </a:endParaRPr>
          </a:p>
        </p:txBody>
      </p:sp>
      <p:sp>
        <p:nvSpPr>
          <p:cNvPr id="95" name="object 95"/>
          <p:cNvSpPr txBox="1"/>
          <p:nvPr/>
        </p:nvSpPr>
        <p:spPr>
          <a:xfrm>
            <a:off x="2918714" y="6545546"/>
            <a:ext cx="1111885" cy="299720"/>
          </a:xfrm>
          <a:prstGeom prst="rect">
            <a:avLst/>
          </a:prstGeom>
        </p:spPr>
        <p:txBody>
          <a:bodyPr vert="horz" wrap="square" lIns="0" tIns="12700" rIns="0" bIns="0" rtlCol="0">
            <a:spAutoFit/>
          </a:bodyPr>
          <a:lstStyle/>
          <a:p>
            <a:pPr marL="12700" marR="5080" indent="71120">
              <a:lnSpc>
                <a:spcPct val="100000"/>
              </a:lnSpc>
              <a:spcBef>
                <a:spcPts val="100"/>
              </a:spcBef>
            </a:pPr>
            <a:r>
              <a:rPr sz="900" spc="-45" dirty="0">
                <a:latin typeface="함초롬돋움"/>
                <a:cs typeface="함초롬돋움"/>
              </a:rPr>
              <a:t>LCD</a:t>
            </a:r>
            <a:r>
              <a:rPr sz="900" spc="-90" dirty="0">
                <a:latin typeface="함초롬돋움"/>
                <a:cs typeface="함초롬돋움"/>
              </a:rPr>
              <a:t> </a:t>
            </a:r>
            <a:r>
              <a:rPr sz="900" spc="-70" dirty="0">
                <a:latin typeface="함초롬돋움"/>
                <a:cs typeface="함초롬돋움"/>
              </a:rPr>
              <a:t>Sun-</a:t>
            </a:r>
            <a:r>
              <a:rPr sz="900" spc="-45" dirty="0">
                <a:latin typeface="함초롬돋움"/>
                <a:cs typeface="함초롬돋움"/>
              </a:rPr>
              <a:t>Burn </a:t>
            </a:r>
            <a:r>
              <a:rPr sz="900" spc="-20" dirty="0">
                <a:latin typeface="함초롬돋움"/>
                <a:cs typeface="함초롬돋움"/>
              </a:rPr>
              <a:t>Free </a:t>
            </a:r>
            <a:r>
              <a:rPr sz="900" spc="-25" dirty="0">
                <a:latin typeface="함초롬돋움"/>
                <a:cs typeface="함초롬돋움"/>
              </a:rPr>
              <a:t>Conventional</a:t>
            </a:r>
            <a:r>
              <a:rPr sz="900" spc="-35" dirty="0">
                <a:latin typeface="함초롬돋움"/>
                <a:cs typeface="함초롬돋움"/>
              </a:rPr>
              <a:t> </a:t>
            </a:r>
            <a:r>
              <a:rPr sz="900" spc="-75" dirty="0">
                <a:latin typeface="함초롬돋움"/>
                <a:cs typeface="함초롬돋움"/>
              </a:rPr>
              <a:t>AR</a:t>
            </a:r>
            <a:r>
              <a:rPr sz="900" spc="-90" dirty="0">
                <a:latin typeface="함초롬돋움"/>
                <a:cs typeface="함초롬돋움"/>
              </a:rPr>
              <a:t> </a:t>
            </a:r>
            <a:r>
              <a:rPr sz="900" spc="-25" dirty="0">
                <a:latin typeface="함초롬돋움"/>
                <a:cs typeface="함초롬돋움"/>
              </a:rPr>
              <a:t>HUD</a:t>
            </a:r>
            <a:endParaRPr sz="900">
              <a:latin typeface="함초롬돋움"/>
              <a:cs typeface="함초롬돋움"/>
            </a:endParaRPr>
          </a:p>
        </p:txBody>
      </p:sp>
      <p:pic>
        <p:nvPicPr>
          <p:cNvPr id="96" name="object 96"/>
          <p:cNvPicPr/>
          <p:nvPr/>
        </p:nvPicPr>
        <p:blipFill>
          <a:blip r:embed="rId4" cstate="print"/>
          <a:stretch>
            <a:fillRect/>
          </a:stretch>
        </p:blipFill>
        <p:spPr>
          <a:xfrm>
            <a:off x="4974958" y="6638218"/>
            <a:ext cx="98425" cy="104775"/>
          </a:xfrm>
          <a:prstGeom prst="rect">
            <a:avLst/>
          </a:prstGeom>
        </p:spPr>
      </p:pic>
      <p:sp>
        <p:nvSpPr>
          <p:cNvPr id="97" name="object 97"/>
          <p:cNvSpPr txBox="1"/>
          <p:nvPr/>
        </p:nvSpPr>
        <p:spPr>
          <a:xfrm>
            <a:off x="4533887" y="6606468"/>
            <a:ext cx="2229485" cy="162560"/>
          </a:xfrm>
          <a:prstGeom prst="rect">
            <a:avLst/>
          </a:prstGeom>
        </p:spPr>
        <p:txBody>
          <a:bodyPr vert="horz" wrap="square" lIns="0" tIns="12700" rIns="0" bIns="0" rtlCol="0">
            <a:spAutoFit/>
          </a:bodyPr>
          <a:lstStyle/>
          <a:p>
            <a:pPr marL="12700">
              <a:lnSpc>
                <a:spcPct val="100000"/>
              </a:lnSpc>
              <a:spcBef>
                <a:spcPts val="100"/>
              </a:spcBef>
            </a:pPr>
            <a:r>
              <a:rPr sz="900" spc="-85" dirty="0">
                <a:latin typeface="함초롬바탕"/>
                <a:cs typeface="함초롬바탕"/>
              </a:rPr>
              <a:t>태양광</a:t>
            </a:r>
            <a:r>
              <a:rPr sz="900" spc="-114" dirty="0">
                <a:latin typeface="함초롬바탕"/>
                <a:cs typeface="함초롬바탕"/>
              </a:rPr>
              <a:t> </a:t>
            </a:r>
            <a:r>
              <a:rPr sz="900" spc="-80" dirty="0">
                <a:latin typeface="함초롬바탕"/>
                <a:cs typeface="함초롬바탕"/>
              </a:rPr>
              <a:t>손</a:t>
            </a:r>
            <a:r>
              <a:rPr sz="900" spc="-110" dirty="0">
                <a:latin typeface="함초롬바탕"/>
                <a:cs typeface="함초롬바탕"/>
              </a:rPr>
              <a:t> </a:t>
            </a:r>
            <a:r>
              <a:rPr sz="900" spc="-80" dirty="0">
                <a:latin typeface="함초롬바탕"/>
                <a:cs typeface="함초롬바탕"/>
              </a:rPr>
              <a:t>방지</a:t>
            </a:r>
            <a:r>
              <a:rPr sz="900" spc="-125" dirty="0">
                <a:latin typeface="함초롬바탕"/>
                <a:cs typeface="함초롬바탕"/>
              </a:rPr>
              <a:t> </a:t>
            </a:r>
            <a:r>
              <a:rPr sz="900" spc="-50" dirty="0">
                <a:latin typeface="함초롬돋움"/>
                <a:cs typeface="함초롬돋움"/>
              </a:rPr>
              <a:t>LCD</a:t>
            </a:r>
            <a:r>
              <a:rPr sz="900" spc="-90" dirty="0">
                <a:latin typeface="함초롬돋움"/>
                <a:cs typeface="함초롬돋움"/>
              </a:rPr>
              <a:t> </a:t>
            </a:r>
            <a:r>
              <a:rPr sz="900" spc="-80" dirty="0">
                <a:latin typeface="함초롬바탕"/>
                <a:cs typeface="함초롬바탕"/>
              </a:rPr>
              <a:t>기반</a:t>
            </a:r>
            <a:r>
              <a:rPr sz="900" spc="-125" dirty="0">
                <a:latin typeface="함초롬바탕"/>
                <a:cs typeface="함초롬바탕"/>
              </a:rPr>
              <a:t> </a:t>
            </a:r>
            <a:r>
              <a:rPr sz="900" spc="-75" dirty="0">
                <a:latin typeface="함초롬돋움"/>
                <a:cs typeface="함초롬돋움"/>
              </a:rPr>
              <a:t>AR</a:t>
            </a:r>
            <a:r>
              <a:rPr sz="900" spc="-105" dirty="0">
                <a:latin typeface="함초롬돋움"/>
                <a:cs typeface="함초롬돋움"/>
              </a:rPr>
              <a:t> </a:t>
            </a:r>
            <a:r>
              <a:rPr sz="900" spc="-85" dirty="0">
                <a:latin typeface="함초롬바탕"/>
                <a:cs typeface="함초롬바탕"/>
              </a:rPr>
              <a:t>헤드업</a:t>
            </a:r>
            <a:r>
              <a:rPr sz="900" spc="-114" dirty="0">
                <a:latin typeface="함초롬바탕"/>
                <a:cs typeface="함초롬바탕"/>
              </a:rPr>
              <a:t> </a:t>
            </a:r>
            <a:r>
              <a:rPr sz="900" spc="-50" dirty="0">
                <a:latin typeface="함초롬바탕"/>
                <a:cs typeface="함초롬바탕"/>
              </a:rPr>
              <a:t>디스플레이</a:t>
            </a:r>
            <a:endParaRPr sz="900">
              <a:latin typeface="함초롬바탕"/>
              <a:cs typeface="함초롬바탕"/>
            </a:endParaRPr>
          </a:p>
        </p:txBody>
      </p:sp>
      <p:sp>
        <p:nvSpPr>
          <p:cNvPr id="98" name="object 98"/>
          <p:cNvSpPr txBox="1"/>
          <p:nvPr/>
        </p:nvSpPr>
        <p:spPr>
          <a:xfrm>
            <a:off x="1120203" y="6913591"/>
            <a:ext cx="463550" cy="162560"/>
          </a:xfrm>
          <a:prstGeom prst="rect">
            <a:avLst/>
          </a:prstGeom>
        </p:spPr>
        <p:txBody>
          <a:bodyPr vert="horz" wrap="square" lIns="0" tIns="12700" rIns="0" bIns="0" rtlCol="0">
            <a:spAutoFit/>
          </a:bodyPr>
          <a:lstStyle/>
          <a:p>
            <a:pPr marL="12700">
              <a:lnSpc>
                <a:spcPct val="100000"/>
              </a:lnSpc>
              <a:spcBef>
                <a:spcPts val="100"/>
              </a:spcBef>
            </a:pPr>
            <a:r>
              <a:rPr sz="900" b="1" spc="-25" dirty="0">
                <a:latin typeface="함초롬바탕"/>
                <a:cs typeface="함초롬바탕"/>
              </a:rPr>
              <a:t>SOS</a:t>
            </a:r>
            <a:r>
              <a:rPr sz="900" b="1" spc="-105" dirty="0">
                <a:latin typeface="함초롬바탕"/>
                <a:cs typeface="함초롬바탕"/>
              </a:rPr>
              <a:t> </a:t>
            </a:r>
            <a:r>
              <a:rPr sz="900" b="1" spc="-25" dirty="0">
                <a:latin typeface="함초롬바탕"/>
                <a:cs typeface="함초롬바탕"/>
              </a:rPr>
              <a:t>Lab</a:t>
            </a:r>
            <a:endParaRPr sz="900">
              <a:latin typeface="함초롬바탕"/>
              <a:cs typeface="함초롬바탕"/>
            </a:endParaRPr>
          </a:p>
        </p:txBody>
      </p:sp>
      <p:sp>
        <p:nvSpPr>
          <p:cNvPr id="99" name="object 99"/>
          <p:cNvSpPr txBox="1"/>
          <p:nvPr/>
        </p:nvSpPr>
        <p:spPr>
          <a:xfrm>
            <a:off x="2112327" y="6913591"/>
            <a:ext cx="226695" cy="162560"/>
          </a:xfrm>
          <a:prstGeom prst="rect">
            <a:avLst/>
          </a:prstGeom>
        </p:spPr>
        <p:txBody>
          <a:bodyPr vert="horz" wrap="square" lIns="0" tIns="12700" rIns="0" bIns="0" rtlCol="0">
            <a:spAutoFit/>
          </a:bodyPr>
          <a:lstStyle/>
          <a:p>
            <a:pPr marL="12700">
              <a:lnSpc>
                <a:spcPct val="100000"/>
              </a:lnSpc>
              <a:spcBef>
                <a:spcPts val="100"/>
              </a:spcBef>
            </a:pPr>
            <a:r>
              <a:rPr sz="900" spc="-65" dirty="0">
                <a:solidFill>
                  <a:srgbClr val="DB526A"/>
                </a:solidFill>
                <a:latin typeface="함초롬바탕"/>
                <a:cs typeface="함초롬바탕"/>
              </a:rPr>
              <a:t>한국</a:t>
            </a:r>
            <a:endParaRPr sz="900">
              <a:latin typeface="함초롬바탕"/>
              <a:cs typeface="함초롬바탕"/>
            </a:endParaRPr>
          </a:p>
        </p:txBody>
      </p:sp>
      <p:sp>
        <p:nvSpPr>
          <p:cNvPr id="100" name="object 100"/>
          <p:cNvSpPr txBox="1"/>
          <p:nvPr/>
        </p:nvSpPr>
        <p:spPr>
          <a:xfrm>
            <a:off x="3330194" y="6913591"/>
            <a:ext cx="289560" cy="162560"/>
          </a:xfrm>
          <a:prstGeom prst="rect">
            <a:avLst/>
          </a:prstGeom>
        </p:spPr>
        <p:txBody>
          <a:bodyPr vert="horz" wrap="square" lIns="0" tIns="12700" rIns="0" bIns="0" rtlCol="0">
            <a:spAutoFit/>
          </a:bodyPr>
          <a:lstStyle/>
          <a:p>
            <a:pPr marL="12700">
              <a:lnSpc>
                <a:spcPct val="100000"/>
              </a:lnSpc>
              <a:spcBef>
                <a:spcPts val="100"/>
              </a:spcBef>
            </a:pPr>
            <a:r>
              <a:rPr sz="900" spc="-100" dirty="0">
                <a:latin typeface="함초롬돋움"/>
                <a:cs typeface="함초롬돋움"/>
              </a:rPr>
              <a:t>ML-</a:t>
            </a:r>
            <a:r>
              <a:rPr sz="900" spc="-50" dirty="0">
                <a:latin typeface="함초롬돋움"/>
                <a:cs typeface="함초롬돋움"/>
              </a:rPr>
              <a:t>U</a:t>
            </a:r>
            <a:endParaRPr sz="900">
              <a:latin typeface="함초롬돋움"/>
              <a:cs typeface="함초롬돋움"/>
            </a:endParaRPr>
          </a:p>
        </p:txBody>
      </p:sp>
      <p:pic>
        <p:nvPicPr>
          <p:cNvPr id="101" name="object 101"/>
          <p:cNvPicPr/>
          <p:nvPr/>
        </p:nvPicPr>
        <p:blipFill>
          <a:blip r:embed="rId3" cstate="print"/>
          <a:stretch>
            <a:fillRect/>
          </a:stretch>
        </p:blipFill>
        <p:spPr>
          <a:xfrm>
            <a:off x="5955144" y="6937684"/>
            <a:ext cx="92075" cy="104775"/>
          </a:xfrm>
          <a:prstGeom prst="rect">
            <a:avLst/>
          </a:prstGeom>
        </p:spPr>
      </p:pic>
      <p:sp>
        <p:nvSpPr>
          <p:cNvPr id="102" name="object 102"/>
          <p:cNvSpPr txBox="1"/>
          <p:nvPr/>
        </p:nvSpPr>
        <p:spPr>
          <a:xfrm>
            <a:off x="1051623" y="7213058"/>
            <a:ext cx="601980" cy="162560"/>
          </a:xfrm>
          <a:prstGeom prst="rect">
            <a:avLst/>
          </a:prstGeom>
        </p:spPr>
        <p:txBody>
          <a:bodyPr vert="horz" wrap="square" lIns="0" tIns="12700" rIns="0" bIns="0" rtlCol="0">
            <a:spAutoFit/>
          </a:bodyPr>
          <a:lstStyle/>
          <a:p>
            <a:pPr marL="12700">
              <a:lnSpc>
                <a:spcPct val="100000"/>
              </a:lnSpc>
              <a:spcBef>
                <a:spcPts val="100"/>
              </a:spcBef>
            </a:pPr>
            <a:r>
              <a:rPr sz="900" b="1" spc="-30" dirty="0">
                <a:latin typeface="함초롬바탕"/>
                <a:cs typeface="함초롬바탕"/>
              </a:rPr>
              <a:t>LG</a:t>
            </a:r>
            <a:r>
              <a:rPr sz="900" b="1" spc="-110" dirty="0">
                <a:latin typeface="함초롬바탕"/>
                <a:cs typeface="함초롬바탕"/>
              </a:rPr>
              <a:t> </a:t>
            </a:r>
            <a:r>
              <a:rPr sz="900" b="1" spc="-10" dirty="0">
                <a:latin typeface="함초롬바탕"/>
                <a:cs typeface="함초롬바탕"/>
              </a:rPr>
              <a:t>Innotek</a:t>
            </a:r>
            <a:endParaRPr sz="900">
              <a:latin typeface="함초롬바탕"/>
              <a:cs typeface="함초롬바탕"/>
            </a:endParaRPr>
          </a:p>
        </p:txBody>
      </p:sp>
      <p:sp>
        <p:nvSpPr>
          <p:cNvPr id="103" name="object 103"/>
          <p:cNvSpPr txBox="1"/>
          <p:nvPr/>
        </p:nvSpPr>
        <p:spPr>
          <a:xfrm>
            <a:off x="2112441" y="7213058"/>
            <a:ext cx="226695" cy="162560"/>
          </a:xfrm>
          <a:prstGeom prst="rect">
            <a:avLst/>
          </a:prstGeom>
        </p:spPr>
        <p:txBody>
          <a:bodyPr vert="horz" wrap="square" lIns="0" tIns="12700" rIns="0" bIns="0" rtlCol="0">
            <a:spAutoFit/>
          </a:bodyPr>
          <a:lstStyle/>
          <a:p>
            <a:pPr marL="12700">
              <a:lnSpc>
                <a:spcPct val="100000"/>
              </a:lnSpc>
              <a:spcBef>
                <a:spcPts val="100"/>
              </a:spcBef>
            </a:pPr>
            <a:r>
              <a:rPr sz="900" spc="-65" dirty="0">
                <a:solidFill>
                  <a:srgbClr val="DB526A"/>
                </a:solidFill>
                <a:latin typeface="함초롬바탕"/>
                <a:cs typeface="함초롬바탕"/>
              </a:rPr>
              <a:t>한국</a:t>
            </a:r>
            <a:endParaRPr sz="900">
              <a:latin typeface="함초롬바탕"/>
              <a:cs typeface="함초롬바탕"/>
            </a:endParaRPr>
          </a:p>
        </p:txBody>
      </p:sp>
      <p:sp>
        <p:nvSpPr>
          <p:cNvPr id="104" name="object 104"/>
          <p:cNvSpPr txBox="1"/>
          <p:nvPr/>
        </p:nvSpPr>
        <p:spPr>
          <a:xfrm>
            <a:off x="2658224" y="7213058"/>
            <a:ext cx="1634489" cy="162560"/>
          </a:xfrm>
          <a:prstGeom prst="rect">
            <a:avLst/>
          </a:prstGeom>
        </p:spPr>
        <p:txBody>
          <a:bodyPr vert="horz" wrap="square" lIns="0" tIns="12700" rIns="0" bIns="0" rtlCol="0">
            <a:spAutoFit/>
          </a:bodyPr>
          <a:lstStyle/>
          <a:p>
            <a:pPr marL="12700">
              <a:lnSpc>
                <a:spcPct val="100000"/>
              </a:lnSpc>
              <a:spcBef>
                <a:spcPts val="100"/>
              </a:spcBef>
            </a:pPr>
            <a:r>
              <a:rPr sz="900" spc="-35" dirty="0">
                <a:latin typeface="함초롬돋움"/>
                <a:cs typeface="함초롬돋움"/>
              </a:rPr>
              <a:t>Nexlide</a:t>
            </a:r>
            <a:r>
              <a:rPr sz="900" spc="-50" dirty="0">
                <a:latin typeface="함초롬돋움"/>
                <a:cs typeface="함초롬돋움"/>
              </a:rPr>
              <a:t> </a:t>
            </a:r>
            <a:r>
              <a:rPr sz="900" spc="-45" dirty="0">
                <a:latin typeface="함초롬돋움"/>
                <a:cs typeface="함초롬돋움"/>
              </a:rPr>
              <a:t>A+</a:t>
            </a:r>
            <a:r>
              <a:rPr sz="900" spc="-100" dirty="0">
                <a:latin typeface="함초롬돋움"/>
                <a:cs typeface="함초롬돋움"/>
              </a:rPr>
              <a:t> </a:t>
            </a:r>
            <a:r>
              <a:rPr sz="900" spc="-40" dirty="0">
                <a:latin typeface="함초롬돋움"/>
                <a:cs typeface="함초롬돋움"/>
              </a:rPr>
              <a:t>Vehicle</a:t>
            </a:r>
            <a:r>
              <a:rPr sz="900" spc="-65" dirty="0">
                <a:latin typeface="함초롬돋움"/>
                <a:cs typeface="함초롬돋움"/>
              </a:rPr>
              <a:t> </a:t>
            </a:r>
            <a:r>
              <a:rPr sz="900" spc="-35" dirty="0">
                <a:latin typeface="함초롬돋움"/>
                <a:cs typeface="함초롬돋움"/>
              </a:rPr>
              <a:t>Lamp</a:t>
            </a:r>
            <a:r>
              <a:rPr sz="900" spc="-70" dirty="0">
                <a:latin typeface="함초롬돋움"/>
                <a:cs typeface="함초롬돋움"/>
              </a:rPr>
              <a:t> </a:t>
            </a:r>
            <a:r>
              <a:rPr sz="900" spc="-10" dirty="0">
                <a:latin typeface="함초롬돋움"/>
                <a:cs typeface="함초롬돋움"/>
              </a:rPr>
              <a:t>Module</a:t>
            </a:r>
            <a:endParaRPr sz="900">
              <a:latin typeface="함초롬돋움"/>
              <a:cs typeface="함초롬돋움"/>
            </a:endParaRPr>
          </a:p>
        </p:txBody>
      </p:sp>
      <p:sp>
        <p:nvSpPr>
          <p:cNvPr id="105" name="object 105"/>
          <p:cNvSpPr txBox="1"/>
          <p:nvPr/>
        </p:nvSpPr>
        <p:spPr>
          <a:xfrm>
            <a:off x="4533887" y="6905933"/>
            <a:ext cx="2423160" cy="393700"/>
          </a:xfrm>
          <a:prstGeom prst="rect">
            <a:avLst/>
          </a:prstGeom>
        </p:spPr>
        <p:txBody>
          <a:bodyPr vert="horz" wrap="square" lIns="0" tIns="12700" rIns="0" bIns="0" rtlCol="0">
            <a:spAutoFit/>
          </a:bodyPr>
          <a:lstStyle/>
          <a:p>
            <a:pPr marL="12700">
              <a:lnSpc>
                <a:spcPct val="100000"/>
              </a:lnSpc>
              <a:spcBef>
                <a:spcPts val="100"/>
              </a:spcBef>
            </a:pPr>
            <a:r>
              <a:rPr sz="900" spc="-80" dirty="0">
                <a:latin typeface="함초롬바탕"/>
                <a:cs typeface="함초롬바탕"/>
              </a:rPr>
              <a:t>정밀</a:t>
            </a:r>
            <a:r>
              <a:rPr sz="900" spc="-125" dirty="0">
                <a:latin typeface="함초롬바탕"/>
                <a:cs typeface="함초롬바탕"/>
              </a:rPr>
              <a:t> </a:t>
            </a:r>
            <a:r>
              <a:rPr sz="900" spc="-85" dirty="0">
                <a:latin typeface="함초롬바탕"/>
                <a:cs typeface="함초롬바탕"/>
              </a:rPr>
              <a:t>탐지에</a:t>
            </a:r>
            <a:r>
              <a:rPr sz="900" spc="-125" dirty="0">
                <a:latin typeface="함초롬바탕"/>
                <a:cs typeface="함초롬바탕"/>
              </a:rPr>
              <a:t> </a:t>
            </a:r>
            <a:r>
              <a:rPr sz="900" spc="-85" dirty="0">
                <a:latin typeface="함초롬바탕"/>
                <a:cs typeface="함초롬바탕"/>
              </a:rPr>
              <a:t>특화된</a:t>
            </a:r>
            <a:r>
              <a:rPr sz="900" spc="-135" dirty="0">
                <a:latin typeface="함초롬바탕"/>
                <a:cs typeface="함초롬바탕"/>
              </a:rPr>
              <a:t> </a:t>
            </a:r>
            <a:r>
              <a:rPr sz="900" spc="-90" dirty="0">
                <a:latin typeface="함초롬바탕"/>
                <a:cs typeface="함초롬바탕"/>
              </a:rPr>
              <a:t>자율주행</a:t>
            </a:r>
            <a:r>
              <a:rPr sz="900" spc="-110" dirty="0">
                <a:latin typeface="함초롬바탕"/>
                <a:cs typeface="함초롬바탕"/>
              </a:rPr>
              <a:t> </a:t>
            </a:r>
            <a:r>
              <a:rPr sz="900" dirty="0">
                <a:latin typeface="함초롬바탕"/>
                <a:cs typeface="함초롬바탕"/>
              </a:rPr>
              <a:t>차</a:t>
            </a:r>
            <a:r>
              <a:rPr sz="900" spc="120" dirty="0">
                <a:latin typeface="함초롬바탕"/>
                <a:cs typeface="함초롬바탕"/>
              </a:rPr>
              <a:t>  </a:t>
            </a:r>
            <a:r>
              <a:rPr sz="900" spc="-60" dirty="0">
                <a:latin typeface="함초롬바탕"/>
                <a:cs typeface="함초롬바탕"/>
              </a:rPr>
              <a:t>용</a:t>
            </a:r>
            <a:r>
              <a:rPr sz="900" spc="-120" dirty="0">
                <a:latin typeface="함초롬바탕"/>
                <a:cs typeface="함초롬바탕"/>
              </a:rPr>
              <a:t> </a:t>
            </a:r>
            <a:r>
              <a:rPr sz="900" spc="-30" dirty="0">
                <a:latin typeface="함초롬돋움"/>
                <a:cs typeface="함초롬돋움"/>
              </a:rPr>
              <a:t>3D</a:t>
            </a:r>
            <a:r>
              <a:rPr sz="900" spc="-120" dirty="0">
                <a:latin typeface="함초롬돋움"/>
                <a:cs typeface="함초롬돋움"/>
              </a:rPr>
              <a:t> </a:t>
            </a:r>
            <a:r>
              <a:rPr sz="900" spc="-85" dirty="0">
                <a:latin typeface="함초롬바탕"/>
                <a:cs typeface="함초롬바탕"/>
              </a:rPr>
              <a:t>고정형</a:t>
            </a:r>
            <a:r>
              <a:rPr sz="900" spc="-135" dirty="0">
                <a:latin typeface="함초롬바탕"/>
                <a:cs typeface="함초롬바탕"/>
              </a:rPr>
              <a:t> </a:t>
            </a:r>
            <a:r>
              <a:rPr sz="900" spc="-10" dirty="0">
                <a:latin typeface="함초롬돋움"/>
                <a:cs typeface="함초롬돋움"/>
              </a:rPr>
              <a:t>LiDAR</a:t>
            </a:r>
            <a:endParaRPr sz="900">
              <a:latin typeface="함초롬돋움"/>
              <a:cs typeface="함초롬돋움"/>
            </a:endParaRPr>
          </a:p>
          <a:p>
            <a:pPr marL="12700">
              <a:lnSpc>
                <a:spcPct val="100000"/>
              </a:lnSpc>
              <a:spcBef>
                <a:spcPts val="735"/>
              </a:spcBef>
            </a:pPr>
            <a:r>
              <a:rPr sz="900" spc="-85" dirty="0">
                <a:latin typeface="함초롬바탕"/>
                <a:cs typeface="함초롬바탕"/>
              </a:rPr>
              <a:t>면광원</a:t>
            </a:r>
            <a:r>
              <a:rPr sz="900" spc="-114" dirty="0">
                <a:latin typeface="함초롬바탕"/>
                <a:cs typeface="함초롬바탕"/>
              </a:rPr>
              <a:t> </a:t>
            </a:r>
            <a:r>
              <a:rPr sz="900" spc="-80" dirty="0">
                <a:latin typeface="함초롬바탕"/>
                <a:cs typeface="함초롬바탕"/>
              </a:rPr>
              <a:t>기술</a:t>
            </a:r>
            <a:r>
              <a:rPr sz="900" spc="-110" dirty="0">
                <a:latin typeface="함초롬바탕"/>
                <a:cs typeface="함초롬바탕"/>
              </a:rPr>
              <a:t> </a:t>
            </a:r>
            <a:r>
              <a:rPr sz="900" spc="-90" dirty="0">
                <a:latin typeface="함초롬바탕"/>
                <a:cs typeface="함초롬바탕"/>
              </a:rPr>
              <a:t>적용하여</a:t>
            </a:r>
            <a:r>
              <a:rPr sz="900" spc="-114" dirty="0">
                <a:latin typeface="함초롬바탕"/>
                <a:cs typeface="함초롬바탕"/>
              </a:rPr>
              <a:t> </a:t>
            </a:r>
            <a:r>
              <a:rPr sz="900" spc="-80" dirty="0">
                <a:latin typeface="함초롬바탕"/>
                <a:cs typeface="함초롬바탕"/>
              </a:rPr>
              <a:t>별도</a:t>
            </a:r>
            <a:r>
              <a:rPr sz="900" spc="-120" dirty="0">
                <a:latin typeface="함초롬바탕"/>
                <a:cs typeface="함초롬바탕"/>
              </a:rPr>
              <a:t> </a:t>
            </a:r>
            <a:r>
              <a:rPr sz="900" spc="-80" dirty="0">
                <a:latin typeface="함초롬바탕"/>
                <a:cs typeface="함초롬바탕"/>
              </a:rPr>
              <a:t>부품</a:t>
            </a:r>
            <a:r>
              <a:rPr sz="900" spc="-114" dirty="0">
                <a:latin typeface="함초롬바탕"/>
                <a:cs typeface="함초롬바탕"/>
              </a:rPr>
              <a:t> </a:t>
            </a:r>
            <a:r>
              <a:rPr sz="900" spc="-80" dirty="0">
                <a:latin typeface="함초롬바탕"/>
                <a:cs typeface="함초롬바탕"/>
              </a:rPr>
              <a:t>없이</a:t>
            </a:r>
            <a:r>
              <a:rPr sz="900" spc="-110" dirty="0">
                <a:latin typeface="함초롬바탕"/>
                <a:cs typeface="함초롬바탕"/>
              </a:rPr>
              <a:t> </a:t>
            </a:r>
            <a:r>
              <a:rPr sz="900" spc="-80" dirty="0">
                <a:latin typeface="함초롬바탕"/>
                <a:cs typeface="함초롬바탕"/>
              </a:rPr>
              <a:t>모듈</a:t>
            </a:r>
            <a:r>
              <a:rPr sz="900" spc="-125" dirty="0">
                <a:latin typeface="함초롬바탕"/>
                <a:cs typeface="함초롬바탕"/>
              </a:rPr>
              <a:t> </a:t>
            </a:r>
            <a:r>
              <a:rPr sz="900" spc="-10" dirty="0">
                <a:latin typeface="함초롬바탕"/>
                <a:cs typeface="함초롬바탕"/>
              </a:rPr>
              <a:t>하나만으로</a:t>
            </a:r>
            <a:endParaRPr sz="900">
              <a:latin typeface="함초롬바탕"/>
              <a:cs typeface="함초롬바탕"/>
            </a:endParaRPr>
          </a:p>
        </p:txBody>
      </p:sp>
      <p:pic>
        <p:nvPicPr>
          <p:cNvPr id="106" name="object 106"/>
          <p:cNvPicPr/>
          <p:nvPr/>
        </p:nvPicPr>
        <p:blipFill>
          <a:blip r:embed="rId3" cstate="print"/>
          <a:stretch>
            <a:fillRect/>
          </a:stretch>
        </p:blipFill>
        <p:spPr>
          <a:xfrm>
            <a:off x="5551551" y="7305730"/>
            <a:ext cx="92075" cy="104775"/>
          </a:xfrm>
          <a:prstGeom prst="rect">
            <a:avLst/>
          </a:prstGeom>
        </p:spPr>
      </p:pic>
      <p:sp>
        <p:nvSpPr>
          <p:cNvPr id="107" name="object 107"/>
          <p:cNvSpPr txBox="1"/>
          <p:nvPr/>
        </p:nvSpPr>
        <p:spPr>
          <a:xfrm>
            <a:off x="4534115" y="7273980"/>
            <a:ext cx="1567815" cy="162560"/>
          </a:xfrm>
          <a:prstGeom prst="rect">
            <a:avLst/>
          </a:prstGeom>
        </p:spPr>
        <p:txBody>
          <a:bodyPr vert="horz" wrap="square" lIns="0" tIns="12700" rIns="0" bIns="0" rtlCol="0">
            <a:spAutoFit/>
          </a:bodyPr>
          <a:lstStyle/>
          <a:p>
            <a:pPr marL="12700">
              <a:lnSpc>
                <a:spcPct val="100000"/>
              </a:lnSpc>
              <a:spcBef>
                <a:spcPts val="100"/>
              </a:spcBef>
            </a:pPr>
            <a:r>
              <a:rPr sz="900" spc="-80" dirty="0">
                <a:latin typeface="함초롬바탕"/>
                <a:cs typeface="함초롬바탕"/>
              </a:rPr>
              <a:t>밝고</a:t>
            </a:r>
            <a:r>
              <a:rPr sz="900" spc="-114" dirty="0">
                <a:latin typeface="함초롬바탕"/>
                <a:cs typeface="함초롬바탕"/>
              </a:rPr>
              <a:t> </a:t>
            </a:r>
            <a:r>
              <a:rPr sz="900" spc="-80" dirty="0">
                <a:latin typeface="함초롬바탕"/>
                <a:cs typeface="함초롬바탕"/>
              </a:rPr>
              <a:t>고른</a:t>
            </a:r>
            <a:r>
              <a:rPr sz="900" spc="-130" dirty="0">
                <a:latin typeface="함초롬바탕"/>
                <a:cs typeface="함초롬바탕"/>
              </a:rPr>
              <a:t> </a:t>
            </a:r>
            <a:r>
              <a:rPr sz="900" spc="-80" dirty="0">
                <a:latin typeface="함초롬바탕"/>
                <a:cs typeface="함초롬바탕"/>
              </a:rPr>
              <a:t>빛을</a:t>
            </a:r>
            <a:r>
              <a:rPr sz="900" spc="-114" dirty="0">
                <a:latin typeface="함초롬바탕"/>
                <a:cs typeface="함초롬바탕"/>
              </a:rPr>
              <a:t> </a:t>
            </a:r>
            <a:r>
              <a:rPr sz="900" spc="-80" dirty="0">
                <a:latin typeface="함초롬바탕"/>
                <a:cs typeface="함초롬바탕"/>
              </a:rPr>
              <a:t>내는</a:t>
            </a:r>
            <a:r>
              <a:rPr sz="900" spc="-110" dirty="0">
                <a:latin typeface="함초롬바탕"/>
                <a:cs typeface="함초롬바탕"/>
              </a:rPr>
              <a:t> </a:t>
            </a:r>
            <a:r>
              <a:rPr sz="900" spc="-80" dirty="0">
                <a:latin typeface="함초롬바탕"/>
                <a:cs typeface="함초롬바탕"/>
              </a:rPr>
              <a:t>차</a:t>
            </a:r>
            <a:r>
              <a:rPr sz="900" spc="-130" dirty="0">
                <a:latin typeface="함초롬바탕"/>
                <a:cs typeface="함초롬바탕"/>
              </a:rPr>
              <a:t> </a:t>
            </a:r>
            <a:r>
              <a:rPr sz="900" spc="-80" dirty="0">
                <a:latin typeface="함초롬바탕"/>
                <a:cs typeface="함초롬바탕"/>
              </a:rPr>
              <a:t>조명</a:t>
            </a:r>
            <a:r>
              <a:rPr sz="900" spc="-114" dirty="0">
                <a:latin typeface="함초롬바탕"/>
                <a:cs typeface="함초롬바탕"/>
              </a:rPr>
              <a:t> </a:t>
            </a:r>
            <a:r>
              <a:rPr sz="900" spc="-25" dirty="0">
                <a:latin typeface="함초롬바탕"/>
                <a:cs typeface="함초롬바탕"/>
              </a:rPr>
              <a:t>모듈</a:t>
            </a:r>
            <a:endParaRPr sz="900">
              <a:latin typeface="함초롬바탕"/>
              <a:cs typeface="함초롬바탕"/>
            </a:endParaRPr>
          </a:p>
        </p:txBody>
      </p:sp>
      <p:sp>
        <p:nvSpPr>
          <p:cNvPr id="108" name="object 108"/>
          <p:cNvSpPr txBox="1"/>
          <p:nvPr/>
        </p:nvSpPr>
        <p:spPr>
          <a:xfrm>
            <a:off x="807872" y="7444241"/>
            <a:ext cx="1097280" cy="299720"/>
          </a:xfrm>
          <a:prstGeom prst="rect">
            <a:avLst/>
          </a:prstGeom>
        </p:spPr>
        <p:txBody>
          <a:bodyPr vert="horz" wrap="square" lIns="0" tIns="12700" rIns="0" bIns="0" rtlCol="0">
            <a:spAutoFit/>
          </a:bodyPr>
          <a:lstStyle/>
          <a:p>
            <a:pPr>
              <a:lnSpc>
                <a:spcPct val="100000"/>
              </a:lnSpc>
              <a:spcBef>
                <a:spcPts val="100"/>
              </a:spcBef>
            </a:pPr>
            <a:r>
              <a:rPr sz="900" b="1" spc="-10" dirty="0">
                <a:latin typeface="함초롬바탕"/>
                <a:cs typeface="함초롬바탕"/>
              </a:rPr>
              <a:t>Integrated</a:t>
            </a:r>
            <a:r>
              <a:rPr sz="900" b="1" spc="-80" dirty="0">
                <a:latin typeface="함초롬바탕"/>
                <a:cs typeface="함초롬바탕"/>
              </a:rPr>
              <a:t> </a:t>
            </a:r>
            <a:r>
              <a:rPr sz="900" b="1" spc="-10" dirty="0">
                <a:latin typeface="함초롬바탕"/>
                <a:cs typeface="함초롬바탕"/>
              </a:rPr>
              <a:t>Quantum</a:t>
            </a:r>
            <a:endParaRPr sz="900">
              <a:latin typeface="함초롬바탕"/>
              <a:cs typeface="함초롬바탕"/>
            </a:endParaRPr>
          </a:p>
          <a:p>
            <a:pPr marL="25400">
              <a:lnSpc>
                <a:spcPct val="100000"/>
              </a:lnSpc>
            </a:pPr>
            <a:r>
              <a:rPr sz="900" b="1" spc="-25" dirty="0">
                <a:latin typeface="함초롬바탕"/>
                <a:cs typeface="함초롬바탕"/>
              </a:rPr>
              <a:t>Photonics</a:t>
            </a:r>
            <a:r>
              <a:rPr sz="900" b="1" spc="-45" dirty="0">
                <a:latin typeface="함초롬바탕"/>
                <a:cs typeface="함초롬바탕"/>
              </a:rPr>
              <a:t> </a:t>
            </a:r>
            <a:r>
              <a:rPr sz="900" b="1" spc="-35" dirty="0">
                <a:latin typeface="함초롬바탕"/>
                <a:cs typeface="함초롬바탕"/>
              </a:rPr>
              <a:t>Inc.</a:t>
            </a:r>
            <a:r>
              <a:rPr sz="900" b="1" spc="-65" dirty="0">
                <a:latin typeface="함초롬바탕"/>
                <a:cs typeface="함초롬바탕"/>
              </a:rPr>
              <a:t> </a:t>
            </a:r>
            <a:r>
              <a:rPr sz="900" b="1" spc="-10" dirty="0">
                <a:latin typeface="함초롬바탕"/>
                <a:cs typeface="함초롬바탕"/>
              </a:rPr>
              <a:t>(IQP)</a:t>
            </a:r>
            <a:endParaRPr sz="900">
              <a:latin typeface="함초롬바탕"/>
              <a:cs typeface="함초롬바탕"/>
            </a:endParaRPr>
          </a:p>
        </p:txBody>
      </p:sp>
      <p:sp>
        <p:nvSpPr>
          <p:cNvPr id="109" name="object 109"/>
          <p:cNvSpPr txBox="1"/>
          <p:nvPr/>
        </p:nvSpPr>
        <p:spPr>
          <a:xfrm>
            <a:off x="2124722" y="7512821"/>
            <a:ext cx="213995" cy="162560"/>
          </a:xfrm>
          <a:prstGeom prst="rect">
            <a:avLst/>
          </a:prstGeom>
        </p:spPr>
        <p:txBody>
          <a:bodyPr vert="horz" wrap="square" lIns="0" tIns="12700" rIns="0" bIns="0" rtlCol="0">
            <a:spAutoFit/>
          </a:bodyPr>
          <a:lstStyle/>
          <a:p>
            <a:pPr>
              <a:lnSpc>
                <a:spcPct val="100000"/>
              </a:lnSpc>
              <a:spcBef>
                <a:spcPts val="100"/>
              </a:spcBef>
            </a:pPr>
            <a:r>
              <a:rPr sz="900" spc="-65" dirty="0">
                <a:latin typeface="함초롬바탕"/>
                <a:cs typeface="함초롬바탕"/>
              </a:rPr>
              <a:t>미국</a:t>
            </a:r>
            <a:endParaRPr sz="900">
              <a:latin typeface="함초롬바탕"/>
              <a:cs typeface="함초롬바탕"/>
            </a:endParaRPr>
          </a:p>
        </p:txBody>
      </p:sp>
      <p:sp>
        <p:nvSpPr>
          <p:cNvPr id="110" name="object 110"/>
          <p:cNvSpPr txBox="1"/>
          <p:nvPr/>
        </p:nvSpPr>
        <p:spPr>
          <a:xfrm>
            <a:off x="3027121" y="7512821"/>
            <a:ext cx="904240" cy="162560"/>
          </a:xfrm>
          <a:prstGeom prst="rect">
            <a:avLst/>
          </a:prstGeom>
        </p:spPr>
        <p:txBody>
          <a:bodyPr vert="horz" wrap="square" lIns="0" tIns="12700" rIns="0" bIns="0" rtlCol="0">
            <a:spAutoFit/>
          </a:bodyPr>
          <a:lstStyle/>
          <a:p>
            <a:pPr>
              <a:lnSpc>
                <a:spcPct val="100000"/>
              </a:lnSpc>
              <a:spcBef>
                <a:spcPts val="100"/>
              </a:spcBef>
            </a:pPr>
            <a:r>
              <a:rPr sz="900" spc="-25" dirty="0">
                <a:latin typeface="함초롬돋움"/>
                <a:cs typeface="함초롬돋움"/>
              </a:rPr>
              <a:t>Novel</a:t>
            </a:r>
            <a:r>
              <a:rPr sz="900" spc="-60" dirty="0">
                <a:latin typeface="함초롬돋움"/>
                <a:cs typeface="함초롬돋움"/>
              </a:rPr>
              <a:t> </a:t>
            </a:r>
            <a:r>
              <a:rPr sz="900" spc="-55" dirty="0">
                <a:latin typeface="함초롬돋움"/>
                <a:cs typeface="함초롬돋움"/>
              </a:rPr>
              <a:t>Flash</a:t>
            </a:r>
            <a:r>
              <a:rPr sz="900" spc="-40" dirty="0">
                <a:latin typeface="함초롬돋움"/>
                <a:cs typeface="함초롬돋움"/>
              </a:rPr>
              <a:t> </a:t>
            </a:r>
            <a:r>
              <a:rPr sz="900" spc="-50" dirty="0">
                <a:latin typeface="함초롬돋움"/>
                <a:cs typeface="함초롬돋움"/>
              </a:rPr>
              <a:t>LiDAR</a:t>
            </a:r>
            <a:endParaRPr sz="900">
              <a:latin typeface="함초롬돋움"/>
              <a:cs typeface="함초롬돋움"/>
            </a:endParaRPr>
          </a:p>
        </p:txBody>
      </p:sp>
      <p:pic>
        <p:nvPicPr>
          <p:cNvPr id="111" name="object 111"/>
          <p:cNvPicPr/>
          <p:nvPr/>
        </p:nvPicPr>
        <p:blipFill>
          <a:blip r:embed="rId3" cstate="print"/>
          <a:stretch>
            <a:fillRect/>
          </a:stretch>
        </p:blipFill>
        <p:spPr>
          <a:xfrm>
            <a:off x="5305615" y="7536912"/>
            <a:ext cx="92075" cy="104775"/>
          </a:xfrm>
          <a:prstGeom prst="rect">
            <a:avLst/>
          </a:prstGeom>
        </p:spPr>
      </p:pic>
      <p:sp>
        <p:nvSpPr>
          <p:cNvPr id="112" name="object 112"/>
          <p:cNvSpPr txBox="1"/>
          <p:nvPr/>
        </p:nvSpPr>
        <p:spPr>
          <a:xfrm>
            <a:off x="4546282" y="7505163"/>
            <a:ext cx="1980564" cy="162560"/>
          </a:xfrm>
          <a:prstGeom prst="rect">
            <a:avLst/>
          </a:prstGeom>
        </p:spPr>
        <p:txBody>
          <a:bodyPr vert="horz" wrap="square" lIns="0" tIns="12700" rIns="0" bIns="0" rtlCol="0">
            <a:spAutoFit/>
          </a:bodyPr>
          <a:lstStyle/>
          <a:p>
            <a:pPr>
              <a:lnSpc>
                <a:spcPct val="100000"/>
              </a:lnSpc>
              <a:spcBef>
                <a:spcPts val="100"/>
              </a:spcBef>
            </a:pPr>
            <a:r>
              <a:rPr sz="900" spc="-80" dirty="0">
                <a:latin typeface="함초롬바탕"/>
                <a:cs typeface="함초롬바탕"/>
              </a:rPr>
              <a:t>고급</a:t>
            </a:r>
            <a:r>
              <a:rPr sz="900" spc="-114" dirty="0">
                <a:latin typeface="함초롬바탕"/>
                <a:cs typeface="함초롬바탕"/>
              </a:rPr>
              <a:t> </a:t>
            </a:r>
            <a:r>
              <a:rPr sz="900" spc="-90" dirty="0">
                <a:latin typeface="함초롬바탕"/>
                <a:cs typeface="함초롬바탕"/>
              </a:rPr>
              <a:t>자율주행</a:t>
            </a:r>
            <a:r>
              <a:rPr sz="900" spc="-110" dirty="0">
                <a:latin typeface="함초롬바탕"/>
                <a:cs typeface="함초롬바탕"/>
              </a:rPr>
              <a:t> </a:t>
            </a:r>
            <a:r>
              <a:rPr sz="900" spc="-80" dirty="0">
                <a:latin typeface="함초롬바탕"/>
                <a:cs typeface="함초롬바탕"/>
              </a:rPr>
              <a:t>역</a:t>
            </a:r>
            <a:r>
              <a:rPr sz="900" spc="-125" dirty="0">
                <a:latin typeface="함초롬바탕"/>
                <a:cs typeface="함초롬바탕"/>
              </a:rPr>
              <a:t> </a:t>
            </a:r>
            <a:r>
              <a:rPr sz="900" spc="-80" dirty="0">
                <a:latin typeface="함초롬바탕"/>
                <a:cs typeface="함초롬바탕"/>
              </a:rPr>
              <a:t>강화</a:t>
            </a:r>
            <a:r>
              <a:rPr sz="900" spc="-114" dirty="0">
                <a:latin typeface="함초롬바탕"/>
                <a:cs typeface="함초롬바탕"/>
              </a:rPr>
              <a:t> </a:t>
            </a:r>
            <a:r>
              <a:rPr sz="900" spc="-80" dirty="0">
                <a:latin typeface="함초롬바탕"/>
                <a:cs typeface="함초롬바탕"/>
              </a:rPr>
              <a:t>위한</a:t>
            </a:r>
            <a:r>
              <a:rPr sz="900" spc="-110" dirty="0">
                <a:latin typeface="함초롬바탕"/>
                <a:cs typeface="함초롬바탕"/>
              </a:rPr>
              <a:t> </a:t>
            </a:r>
            <a:r>
              <a:rPr sz="900" spc="-80" dirty="0">
                <a:latin typeface="함초롬바탕"/>
                <a:cs typeface="함초롬바탕"/>
              </a:rPr>
              <a:t>첨단</a:t>
            </a:r>
            <a:r>
              <a:rPr sz="900" spc="-125" dirty="0">
                <a:latin typeface="함초롬바탕"/>
                <a:cs typeface="함초롬바탕"/>
              </a:rPr>
              <a:t> </a:t>
            </a:r>
            <a:r>
              <a:rPr sz="900" spc="-80" dirty="0">
                <a:latin typeface="함초롬바탕"/>
                <a:cs typeface="함초롬바탕"/>
              </a:rPr>
              <a:t>센서</a:t>
            </a:r>
            <a:r>
              <a:rPr sz="900" spc="-110" dirty="0">
                <a:latin typeface="함초롬바탕"/>
                <a:cs typeface="함초롬바탕"/>
              </a:rPr>
              <a:t> </a:t>
            </a:r>
            <a:r>
              <a:rPr sz="900" spc="-25" dirty="0">
                <a:latin typeface="함초롬바탕"/>
                <a:cs typeface="함초롬바탕"/>
              </a:rPr>
              <a:t>기술</a:t>
            </a:r>
            <a:endParaRPr sz="900">
              <a:latin typeface="함초롬바탕"/>
              <a:cs typeface="함초롬바탕"/>
            </a:endParaRPr>
          </a:p>
        </p:txBody>
      </p:sp>
      <p:sp>
        <p:nvSpPr>
          <p:cNvPr id="113" name="object 113"/>
          <p:cNvSpPr txBox="1"/>
          <p:nvPr/>
        </p:nvSpPr>
        <p:spPr>
          <a:xfrm>
            <a:off x="914272" y="7812287"/>
            <a:ext cx="875665" cy="162560"/>
          </a:xfrm>
          <a:prstGeom prst="rect">
            <a:avLst/>
          </a:prstGeom>
        </p:spPr>
        <p:txBody>
          <a:bodyPr vert="horz" wrap="square" lIns="0" tIns="12700" rIns="0" bIns="0" rtlCol="0">
            <a:spAutoFit/>
          </a:bodyPr>
          <a:lstStyle/>
          <a:p>
            <a:pPr marL="12700">
              <a:lnSpc>
                <a:spcPct val="100000"/>
              </a:lnSpc>
              <a:spcBef>
                <a:spcPts val="100"/>
              </a:spcBef>
            </a:pPr>
            <a:r>
              <a:rPr sz="900" b="1" spc="-40" dirty="0">
                <a:latin typeface="함초롬바탕"/>
                <a:cs typeface="함초롬바탕"/>
              </a:rPr>
              <a:t>REE</a:t>
            </a:r>
            <a:r>
              <a:rPr sz="900" b="1" spc="-110" dirty="0">
                <a:latin typeface="함초롬바탕"/>
                <a:cs typeface="함초롬바탕"/>
              </a:rPr>
              <a:t> </a:t>
            </a:r>
            <a:r>
              <a:rPr sz="900" b="1" spc="-10" dirty="0">
                <a:latin typeface="함초롬바탕"/>
                <a:cs typeface="함초롬바탕"/>
              </a:rPr>
              <a:t>Automotive</a:t>
            </a:r>
            <a:endParaRPr sz="900">
              <a:latin typeface="함초롬바탕"/>
              <a:cs typeface="함초롬바탕"/>
            </a:endParaRPr>
          </a:p>
        </p:txBody>
      </p:sp>
      <p:sp>
        <p:nvSpPr>
          <p:cNvPr id="114" name="object 114"/>
          <p:cNvSpPr txBox="1"/>
          <p:nvPr/>
        </p:nvSpPr>
        <p:spPr>
          <a:xfrm>
            <a:off x="2112136" y="7812287"/>
            <a:ext cx="226695" cy="162560"/>
          </a:xfrm>
          <a:prstGeom prst="rect">
            <a:avLst/>
          </a:prstGeom>
        </p:spPr>
        <p:txBody>
          <a:bodyPr vert="horz" wrap="square" lIns="0" tIns="12700" rIns="0" bIns="0" rtlCol="0">
            <a:spAutoFit/>
          </a:bodyPr>
          <a:lstStyle/>
          <a:p>
            <a:pPr marL="12700">
              <a:lnSpc>
                <a:spcPct val="100000"/>
              </a:lnSpc>
              <a:spcBef>
                <a:spcPts val="100"/>
              </a:spcBef>
            </a:pPr>
            <a:r>
              <a:rPr sz="900" spc="-65" dirty="0">
                <a:latin typeface="함초롬바탕"/>
                <a:cs typeface="함초롬바탕"/>
              </a:rPr>
              <a:t>미국</a:t>
            </a:r>
            <a:endParaRPr sz="900">
              <a:latin typeface="함초롬바탕"/>
              <a:cs typeface="함초롬바탕"/>
            </a:endParaRPr>
          </a:p>
        </p:txBody>
      </p:sp>
      <p:sp>
        <p:nvSpPr>
          <p:cNvPr id="115" name="object 115"/>
          <p:cNvSpPr txBox="1"/>
          <p:nvPr/>
        </p:nvSpPr>
        <p:spPr>
          <a:xfrm>
            <a:off x="2628887" y="7812287"/>
            <a:ext cx="1693545" cy="162560"/>
          </a:xfrm>
          <a:prstGeom prst="rect">
            <a:avLst/>
          </a:prstGeom>
        </p:spPr>
        <p:txBody>
          <a:bodyPr vert="horz" wrap="square" lIns="0" tIns="12700" rIns="0" bIns="0" rtlCol="0">
            <a:spAutoFit/>
          </a:bodyPr>
          <a:lstStyle/>
          <a:p>
            <a:pPr marL="12700">
              <a:lnSpc>
                <a:spcPct val="100000"/>
              </a:lnSpc>
              <a:spcBef>
                <a:spcPts val="100"/>
              </a:spcBef>
            </a:pPr>
            <a:r>
              <a:rPr sz="900" spc="-90" dirty="0">
                <a:latin typeface="함초롬돋움"/>
                <a:cs typeface="함초롬돋움"/>
              </a:rPr>
              <a:t>P7-</a:t>
            </a:r>
            <a:r>
              <a:rPr sz="900" spc="-30" dirty="0">
                <a:latin typeface="함초롬돋움"/>
                <a:cs typeface="함초롬돋움"/>
              </a:rPr>
              <a:t>S</a:t>
            </a:r>
            <a:r>
              <a:rPr sz="900" spc="-40" dirty="0">
                <a:latin typeface="함초롬돋움"/>
                <a:cs typeface="함초롬돋움"/>
              </a:rPr>
              <a:t> </a:t>
            </a:r>
            <a:r>
              <a:rPr sz="900" spc="-60" dirty="0">
                <a:latin typeface="함초롬돋움"/>
                <a:cs typeface="함초롬돋움"/>
              </a:rPr>
              <a:t>Software-</a:t>
            </a:r>
            <a:r>
              <a:rPr sz="900" spc="-35" dirty="0">
                <a:latin typeface="함초롬돋움"/>
                <a:cs typeface="함초롬돋움"/>
              </a:rPr>
              <a:t>Defined</a:t>
            </a:r>
            <a:r>
              <a:rPr sz="900" spc="-15" dirty="0">
                <a:latin typeface="함초롬돋움"/>
                <a:cs typeface="함초롬돋움"/>
              </a:rPr>
              <a:t> </a:t>
            </a:r>
            <a:r>
              <a:rPr sz="900" spc="-55" dirty="0">
                <a:latin typeface="함초롬돋움"/>
                <a:cs typeface="함초롬돋움"/>
              </a:rPr>
              <a:t>EV</a:t>
            </a:r>
            <a:r>
              <a:rPr sz="900" spc="-75" dirty="0">
                <a:latin typeface="함초롬돋움"/>
                <a:cs typeface="함초롬돋움"/>
              </a:rPr>
              <a:t> </a:t>
            </a:r>
            <a:r>
              <a:rPr sz="900" spc="-30" dirty="0">
                <a:latin typeface="함초롬돋움"/>
                <a:cs typeface="함초롬돋움"/>
              </a:rPr>
              <a:t>Chassis</a:t>
            </a:r>
            <a:endParaRPr sz="900">
              <a:latin typeface="함초롬돋움"/>
              <a:cs typeface="함초롬돋움"/>
            </a:endParaRPr>
          </a:p>
        </p:txBody>
      </p:sp>
      <p:sp>
        <p:nvSpPr>
          <p:cNvPr id="116" name="object 116"/>
          <p:cNvSpPr txBox="1"/>
          <p:nvPr/>
        </p:nvSpPr>
        <p:spPr>
          <a:xfrm>
            <a:off x="4533811" y="7804629"/>
            <a:ext cx="2354580" cy="162560"/>
          </a:xfrm>
          <a:prstGeom prst="rect">
            <a:avLst/>
          </a:prstGeom>
        </p:spPr>
        <p:txBody>
          <a:bodyPr vert="horz" wrap="square" lIns="0" tIns="12700" rIns="0" bIns="0" rtlCol="0">
            <a:spAutoFit/>
          </a:bodyPr>
          <a:lstStyle/>
          <a:p>
            <a:pPr marL="12700">
              <a:lnSpc>
                <a:spcPct val="100000"/>
              </a:lnSpc>
              <a:spcBef>
                <a:spcPts val="100"/>
              </a:spcBef>
            </a:pPr>
            <a:r>
              <a:rPr sz="900" spc="-80" dirty="0">
                <a:latin typeface="함초롬바탕"/>
                <a:cs typeface="함초롬바탕"/>
              </a:rPr>
              <a:t>완전</a:t>
            </a:r>
            <a:r>
              <a:rPr sz="900" spc="-105" dirty="0">
                <a:latin typeface="함초롬바탕"/>
                <a:cs typeface="함초롬바탕"/>
              </a:rPr>
              <a:t> </a:t>
            </a:r>
            <a:r>
              <a:rPr sz="900" spc="-95" dirty="0">
                <a:latin typeface="함초롬바탕"/>
                <a:cs typeface="함초롬바탕"/>
              </a:rPr>
              <a:t>전자제어시스템과</a:t>
            </a:r>
            <a:r>
              <a:rPr sz="900" spc="-85" dirty="0">
                <a:latin typeface="함초롬바탕"/>
                <a:cs typeface="함초롬바탕"/>
              </a:rPr>
              <a:t> </a:t>
            </a:r>
            <a:r>
              <a:rPr sz="900" spc="-90" dirty="0">
                <a:latin typeface="함초롬바탕"/>
                <a:cs typeface="함초롬바탕"/>
              </a:rPr>
              <a:t>자율주행</a:t>
            </a:r>
            <a:r>
              <a:rPr sz="900" spc="-100" dirty="0">
                <a:latin typeface="함초롬바탕"/>
                <a:cs typeface="함초롬바탕"/>
              </a:rPr>
              <a:t> </a:t>
            </a:r>
            <a:r>
              <a:rPr sz="900" spc="-80" dirty="0">
                <a:latin typeface="함초롬바탕"/>
                <a:cs typeface="함초롬바탕"/>
              </a:rPr>
              <a:t>가능</a:t>
            </a:r>
            <a:r>
              <a:rPr sz="900" spc="-105" dirty="0">
                <a:latin typeface="함초롬바탕"/>
                <a:cs typeface="함초롬바탕"/>
              </a:rPr>
              <a:t> </a:t>
            </a:r>
            <a:r>
              <a:rPr sz="900" spc="-85" dirty="0">
                <a:latin typeface="함초롬바탕"/>
                <a:cs typeface="함초롬바탕"/>
              </a:rPr>
              <a:t>전기차</a:t>
            </a:r>
            <a:r>
              <a:rPr sz="900" spc="-105" dirty="0">
                <a:latin typeface="함초롬바탕"/>
                <a:cs typeface="함초롬바탕"/>
              </a:rPr>
              <a:t> </a:t>
            </a:r>
            <a:r>
              <a:rPr sz="900" spc="-25" dirty="0">
                <a:latin typeface="함초롬바탕"/>
                <a:cs typeface="함초롬바탕"/>
              </a:rPr>
              <a:t>플랫폼</a:t>
            </a:r>
            <a:endParaRPr sz="900">
              <a:latin typeface="함초롬바탕"/>
              <a:cs typeface="함초롬바탕"/>
            </a:endParaRPr>
          </a:p>
        </p:txBody>
      </p:sp>
      <p:sp>
        <p:nvSpPr>
          <p:cNvPr id="117" name="object 117"/>
          <p:cNvSpPr txBox="1"/>
          <p:nvPr/>
        </p:nvSpPr>
        <p:spPr>
          <a:xfrm>
            <a:off x="1160259" y="8111752"/>
            <a:ext cx="391160" cy="162560"/>
          </a:xfrm>
          <a:prstGeom prst="rect">
            <a:avLst/>
          </a:prstGeom>
        </p:spPr>
        <p:txBody>
          <a:bodyPr vert="horz" wrap="square" lIns="0" tIns="12700" rIns="0" bIns="0" rtlCol="0">
            <a:spAutoFit/>
          </a:bodyPr>
          <a:lstStyle/>
          <a:p>
            <a:pPr>
              <a:lnSpc>
                <a:spcPct val="100000"/>
              </a:lnSpc>
              <a:spcBef>
                <a:spcPts val="100"/>
              </a:spcBef>
            </a:pPr>
            <a:r>
              <a:rPr sz="900" b="1" spc="-20" dirty="0">
                <a:latin typeface="함초롬바탕"/>
                <a:cs typeface="함초롬바탕"/>
              </a:rPr>
              <a:t>COBOT</a:t>
            </a:r>
            <a:endParaRPr sz="900">
              <a:latin typeface="함초롬바탕"/>
              <a:cs typeface="함초롬바탕"/>
            </a:endParaRPr>
          </a:p>
        </p:txBody>
      </p:sp>
      <p:sp>
        <p:nvSpPr>
          <p:cNvPr id="118" name="object 118"/>
          <p:cNvSpPr txBox="1"/>
          <p:nvPr/>
        </p:nvSpPr>
        <p:spPr>
          <a:xfrm>
            <a:off x="2124951" y="8111752"/>
            <a:ext cx="213995" cy="162560"/>
          </a:xfrm>
          <a:prstGeom prst="rect">
            <a:avLst/>
          </a:prstGeom>
        </p:spPr>
        <p:txBody>
          <a:bodyPr vert="horz" wrap="square" lIns="0" tIns="12700" rIns="0" bIns="0" rtlCol="0">
            <a:spAutoFit/>
          </a:bodyPr>
          <a:lstStyle/>
          <a:p>
            <a:pPr>
              <a:lnSpc>
                <a:spcPct val="100000"/>
              </a:lnSpc>
              <a:spcBef>
                <a:spcPts val="100"/>
              </a:spcBef>
            </a:pPr>
            <a:r>
              <a:rPr sz="900" spc="-65" dirty="0">
                <a:latin typeface="함초롬바탕"/>
                <a:cs typeface="함초롬바탕"/>
              </a:rPr>
              <a:t>미국</a:t>
            </a:r>
            <a:endParaRPr sz="900">
              <a:latin typeface="함초롬바탕"/>
              <a:cs typeface="함초롬바탕"/>
            </a:endParaRPr>
          </a:p>
        </p:txBody>
      </p:sp>
      <p:pic>
        <p:nvPicPr>
          <p:cNvPr id="119" name="object 119"/>
          <p:cNvPicPr/>
          <p:nvPr/>
        </p:nvPicPr>
        <p:blipFill>
          <a:blip r:embed="rId7" cstate="print"/>
          <a:stretch>
            <a:fillRect/>
          </a:stretch>
        </p:blipFill>
        <p:spPr>
          <a:xfrm>
            <a:off x="4549686" y="8135845"/>
            <a:ext cx="98425" cy="104775"/>
          </a:xfrm>
          <a:prstGeom prst="rect">
            <a:avLst/>
          </a:prstGeom>
        </p:spPr>
      </p:pic>
      <p:sp>
        <p:nvSpPr>
          <p:cNvPr id="120" name="object 120"/>
          <p:cNvSpPr txBox="1"/>
          <p:nvPr/>
        </p:nvSpPr>
        <p:spPr>
          <a:xfrm>
            <a:off x="4647095" y="8104095"/>
            <a:ext cx="2284095" cy="162560"/>
          </a:xfrm>
          <a:prstGeom prst="rect">
            <a:avLst/>
          </a:prstGeom>
        </p:spPr>
        <p:txBody>
          <a:bodyPr vert="horz" wrap="square" lIns="0" tIns="12700" rIns="0" bIns="0" rtlCol="0">
            <a:spAutoFit/>
          </a:bodyPr>
          <a:lstStyle/>
          <a:p>
            <a:pPr>
              <a:lnSpc>
                <a:spcPct val="100000"/>
              </a:lnSpc>
              <a:spcBef>
                <a:spcPts val="100"/>
              </a:spcBef>
            </a:pPr>
            <a:r>
              <a:rPr sz="900" spc="-85" dirty="0">
                <a:latin typeface="함초롬바탕"/>
                <a:cs typeface="함초롬바탕"/>
              </a:rPr>
              <a:t>애물을</a:t>
            </a:r>
            <a:r>
              <a:rPr sz="900" spc="-114" dirty="0">
                <a:latin typeface="함초롬바탕"/>
                <a:cs typeface="함초롬바탕"/>
              </a:rPr>
              <a:t> </a:t>
            </a:r>
            <a:r>
              <a:rPr sz="900" spc="-90" dirty="0">
                <a:latin typeface="함초롬바탕"/>
                <a:cs typeface="함초롬바탕"/>
              </a:rPr>
              <a:t>탐색하고</a:t>
            </a:r>
            <a:r>
              <a:rPr sz="900" spc="-110" dirty="0">
                <a:latin typeface="함초롬바탕"/>
                <a:cs typeface="함초롬바탕"/>
              </a:rPr>
              <a:t> </a:t>
            </a:r>
            <a:r>
              <a:rPr sz="900" spc="-90" dirty="0">
                <a:latin typeface="함초롬바탕"/>
                <a:cs typeface="함초롬바탕"/>
              </a:rPr>
              <a:t>민첩하게</a:t>
            </a:r>
            <a:r>
              <a:rPr sz="900" spc="-110" dirty="0">
                <a:latin typeface="함초롬바탕"/>
                <a:cs typeface="함초롬바탕"/>
              </a:rPr>
              <a:t> </a:t>
            </a:r>
            <a:r>
              <a:rPr sz="900" spc="-85" dirty="0">
                <a:latin typeface="함초롬바탕"/>
                <a:cs typeface="함초롬바탕"/>
              </a:rPr>
              <a:t>이동할</a:t>
            </a:r>
            <a:r>
              <a:rPr sz="900" spc="-110" dirty="0">
                <a:latin typeface="함초롬바탕"/>
                <a:cs typeface="함초롬바탕"/>
              </a:rPr>
              <a:t> </a:t>
            </a:r>
            <a:r>
              <a:rPr sz="900" spc="-60" dirty="0">
                <a:latin typeface="함초롬바탕"/>
                <a:cs typeface="함초롬바탕"/>
              </a:rPr>
              <a:t>수</a:t>
            </a:r>
            <a:r>
              <a:rPr sz="900" spc="-110" dirty="0">
                <a:latin typeface="함초롬바탕"/>
                <a:cs typeface="함초롬바탕"/>
              </a:rPr>
              <a:t> </a:t>
            </a:r>
            <a:r>
              <a:rPr sz="900" spc="-80" dirty="0">
                <a:latin typeface="함초롬바탕"/>
                <a:cs typeface="함초롬바탕"/>
              </a:rPr>
              <a:t>있는</a:t>
            </a:r>
            <a:r>
              <a:rPr sz="900" spc="-110" dirty="0">
                <a:latin typeface="함초롬바탕"/>
                <a:cs typeface="함초롬바탕"/>
              </a:rPr>
              <a:t> </a:t>
            </a:r>
            <a:r>
              <a:rPr sz="900" spc="-80" dirty="0">
                <a:latin typeface="함초롬바탕"/>
                <a:cs typeface="함초롬바탕"/>
              </a:rPr>
              <a:t>바퀴</a:t>
            </a:r>
            <a:r>
              <a:rPr sz="900" spc="-125" dirty="0">
                <a:latin typeface="함초롬바탕"/>
                <a:cs typeface="함초롬바탕"/>
              </a:rPr>
              <a:t> </a:t>
            </a:r>
            <a:r>
              <a:rPr sz="900" spc="-25" dirty="0">
                <a:latin typeface="함초롬바탕"/>
                <a:cs typeface="함초롬바탕"/>
              </a:rPr>
              <a:t>로봇</a:t>
            </a:r>
            <a:endParaRPr sz="900">
              <a:latin typeface="함초롬바탕"/>
              <a:cs typeface="함초롬바탕"/>
            </a:endParaRPr>
          </a:p>
        </p:txBody>
      </p:sp>
      <p:sp>
        <p:nvSpPr>
          <p:cNvPr id="121" name="object 121"/>
          <p:cNvSpPr txBox="1"/>
          <p:nvPr/>
        </p:nvSpPr>
        <p:spPr>
          <a:xfrm>
            <a:off x="2633687" y="8043173"/>
            <a:ext cx="1680845" cy="530860"/>
          </a:xfrm>
          <a:prstGeom prst="rect">
            <a:avLst/>
          </a:prstGeom>
        </p:spPr>
        <p:txBody>
          <a:bodyPr vert="horz" wrap="square" lIns="0" tIns="12700" rIns="0" bIns="0" rtlCol="0">
            <a:spAutoFit/>
          </a:bodyPr>
          <a:lstStyle/>
          <a:p>
            <a:pPr marL="151130" marR="142240" indent="147320">
              <a:lnSpc>
                <a:spcPct val="100000"/>
              </a:lnSpc>
              <a:spcBef>
                <a:spcPts val="100"/>
              </a:spcBef>
            </a:pPr>
            <a:r>
              <a:rPr sz="900" spc="-30" dirty="0">
                <a:latin typeface="함초롬돋움"/>
                <a:cs typeface="함초롬돋움"/>
              </a:rPr>
              <a:t>Revolutionary</a:t>
            </a:r>
            <a:r>
              <a:rPr sz="900" spc="-15" dirty="0">
                <a:latin typeface="함초롬돋움"/>
                <a:cs typeface="함초롬돋움"/>
              </a:rPr>
              <a:t> </a:t>
            </a:r>
            <a:r>
              <a:rPr sz="900" spc="-10" dirty="0">
                <a:latin typeface="함초롬돋움"/>
                <a:cs typeface="함초롬돋움"/>
              </a:rPr>
              <a:t>Wheels </a:t>
            </a:r>
            <a:r>
              <a:rPr sz="900" spc="-45" dirty="0">
                <a:latin typeface="함초롬돋움"/>
                <a:cs typeface="함초롬돋움"/>
              </a:rPr>
              <a:t>for</a:t>
            </a:r>
            <a:r>
              <a:rPr sz="900" spc="-70" dirty="0">
                <a:latin typeface="함초롬돋움"/>
                <a:cs typeface="함초롬돋움"/>
              </a:rPr>
              <a:t> </a:t>
            </a:r>
            <a:r>
              <a:rPr sz="900" spc="-45" dirty="0">
                <a:latin typeface="함초롬돋움"/>
                <a:cs typeface="함초롬돋움"/>
              </a:rPr>
              <a:t>Agile</a:t>
            </a:r>
            <a:r>
              <a:rPr sz="900" spc="-75" dirty="0">
                <a:latin typeface="함초롬돋움"/>
                <a:cs typeface="함초롬돋움"/>
              </a:rPr>
              <a:t> </a:t>
            </a:r>
            <a:r>
              <a:rPr sz="900" spc="-35" dirty="0">
                <a:latin typeface="함초롬돋움"/>
                <a:cs typeface="함초롬돋움"/>
              </a:rPr>
              <a:t>Robotic</a:t>
            </a:r>
            <a:r>
              <a:rPr sz="900" spc="-45" dirty="0">
                <a:latin typeface="함초롬돋움"/>
                <a:cs typeface="함초롬돋움"/>
              </a:rPr>
              <a:t> </a:t>
            </a:r>
            <a:r>
              <a:rPr sz="900" spc="-20" dirty="0">
                <a:latin typeface="함초롬돋움"/>
                <a:cs typeface="함초롬돋움"/>
              </a:rPr>
              <a:t>Navigation</a:t>
            </a:r>
            <a:endParaRPr sz="900">
              <a:latin typeface="함초롬돋움"/>
              <a:cs typeface="함초롬돋움"/>
            </a:endParaRPr>
          </a:p>
          <a:p>
            <a:pPr marL="12700">
              <a:lnSpc>
                <a:spcPct val="100000"/>
              </a:lnSpc>
              <a:spcBef>
                <a:spcPts val="735"/>
              </a:spcBef>
            </a:pPr>
            <a:r>
              <a:rPr sz="900" spc="-30" dirty="0">
                <a:latin typeface="함초롬돋움"/>
                <a:cs typeface="함초롬돋움"/>
              </a:rPr>
              <a:t>Segway</a:t>
            </a:r>
            <a:r>
              <a:rPr sz="900" spc="-35" dirty="0">
                <a:latin typeface="함초롬돋움"/>
                <a:cs typeface="함초롬돋움"/>
              </a:rPr>
              <a:t> </a:t>
            </a:r>
            <a:r>
              <a:rPr sz="900" spc="-40" dirty="0">
                <a:latin typeface="함초롬돋움"/>
                <a:cs typeface="함초롬돋움"/>
              </a:rPr>
              <a:t>Super</a:t>
            </a:r>
            <a:r>
              <a:rPr sz="900" spc="-65" dirty="0">
                <a:latin typeface="함초롬돋움"/>
                <a:cs typeface="함초롬돋움"/>
              </a:rPr>
              <a:t> </a:t>
            </a:r>
            <a:r>
              <a:rPr sz="900" spc="-35" dirty="0">
                <a:latin typeface="함초롬돋움"/>
                <a:cs typeface="함초롬돋움"/>
              </a:rPr>
              <a:t>Villain</a:t>
            </a:r>
            <a:r>
              <a:rPr sz="900" spc="-55" dirty="0">
                <a:latin typeface="함초롬돋움"/>
                <a:cs typeface="함초롬돋움"/>
              </a:rPr>
              <a:t> </a:t>
            </a:r>
            <a:r>
              <a:rPr sz="900" spc="-50" dirty="0">
                <a:latin typeface="함초롬돋움"/>
                <a:cs typeface="함초롬돋움"/>
              </a:rPr>
              <a:t>SX20</a:t>
            </a:r>
            <a:r>
              <a:rPr sz="900" spc="-90" dirty="0">
                <a:latin typeface="함초롬돋움"/>
                <a:cs typeface="함초롬돋움"/>
              </a:rPr>
              <a:t> </a:t>
            </a:r>
            <a:r>
              <a:rPr sz="900" spc="-10" dirty="0">
                <a:latin typeface="함초롬돋움"/>
                <a:cs typeface="함초롬돋움"/>
              </a:rPr>
              <a:t>Hybrid</a:t>
            </a:r>
            <a:endParaRPr sz="900">
              <a:latin typeface="함초롬돋움"/>
              <a:cs typeface="함초롬돋움"/>
            </a:endParaRPr>
          </a:p>
        </p:txBody>
      </p:sp>
      <p:sp>
        <p:nvSpPr>
          <p:cNvPr id="122" name="object 122"/>
          <p:cNvSpPr txBox="1"/>
          <p:nvPr/>
        </p:nvSpPr>
        <p:spPr>
          <a:xfrm>
            <a:off x="783285" y="8342639"/>
            <a:ext cx="1138555" cy="299720"/>
          </a:xfrm>
          <a:prstGeom prst="rect">
            <a:avLst/>
          </a:prstGeom>
        </p:spPr>
        <p:txBody>
          <a:bodyPr vert="horz" wrap="square" lIns="0" tIns="12700" rIns="0" bIns="0" rtlCol="0">
            <a:spAutoFit/>
          </a:bodyPr>
          <a:lstStyle/>
          <a:p>
            <a:pPr marL="12700" marR="5080" indent="332105">
              <a:lnSpc>
                <a:spcPct val="100000"/>
              </a:lnSpc>
              <a:spcBef>
                <a:spcPts val="100"/>
              </a:spcBef>
            </a:pPr>
            <a:r>
              <a:rPr sz="900" b="1" spc="-10" dirty="0">
                <a:latin typeface="함초롬바탕"/>
                <a:cs typeface="함초롬바탕"/>
              </a:rPr>
              <a:t>Segway, </a:t>
            </a:r>
            <a:r>
              <a:rPr sz="900" b="1" dirty="0">
                <a:latin typeface="함초롬바탕"/>
                <a:cs typeface="함초롬바탕"/>
              </a:rPr>
              <a:t>Segway</a:t>
            </a:r>
            <a:r>
              <a:rPr sz="900" b="1" spc="-65" dirty="0">
                <a:latin typeface="함초롬바탕"/>
                <a:cs typeface="함초롬바탕"/>
              </a:rPr>
              <a:t> </a:t>
            </a:r>
            <a:r>
              <a:rPr sz="900" b="1" spc="-10" dirty="0">
                <a:latin typeface="함초롬바탕"/>
                <a:cs typeface="함초롬바탕"/>
              </a:rPr>
              <a:t>Powersports</a:t>
            </a:r>
            <a:endParaRPr sz="900">
              <a:latin typeface="함초롬바탕"/>
              <a:cs typeface="함초롬바탕"/>
            </a:endParaRPr>
          </a:p>
        </p:txBody>
      </p:sp>
      <p:graphicFrame>
        <p:nvGraphicFramePr>
          <p:cNvPr id="123" name="object 123"/>
          <p:cNvGraphicFramePr>
            <a:graphicFrameLocks noGrp="1"/>
          </p:cNvGraphicFramePr>
          <p:nvPr/>
        </p:nvGraphicFramePr>
        <p:xfrm>
          <a:off x="719134" y="8635434"/>
          <a:ext cx="6337933" cy="1196340"/>
        </p:xfrm>
        <a:graphic>
          <a:graphicData uri="http://schemas.openxmlformats.org/drawingml/2006/table">
            <a:tbl>
              <a:tblPr firstRow="1" bandRow="1">
                <a:tableStyleId>{2D5ABB26-0587-4C30-8999-92F81FD0307C}</a:tableStyleId>
              </a:tblPr>
              <a:tblGrid>
                <a:gridCol w="1180465">
                  <a:extLst>
                    <a:ext uri="{9D8B030D-6E8A-4147-A177-3AD203B41FA5}">
                      <a16:colId xmlns:a16="http://schemas.microsoft.com/office/drawing/2014/main" val="20000"/>
                    </a:ext>
                  </a:extLst>
                </a:gridCol>
                <a:gridCol w="742949">
                  <a:extLst>
                    <a:ext uri="{9D8B030D-6E8A-4147-A177-3AD203B41FA5}">
                      <a16:colId xmlns:a16="http://schemas.microsoft.com/office/drawing/2014/main" val="20001"/>
                    </a:ext>
                  </a:extLst>
                </a:gridCol>
                <a:gridCol w="1626869">
                  <a:extLst>
                    <a:ext uri="{9D8B030D-6E8A-4147-A177-3AD203B41FA5}">
                      <a16:colId xmlns:a16="http://schemas.microsoft.com/office/drawing/2014/main" val="20002"/>
                    </a:ext>
                  </a:extLst>
                </a:gridCol>
                <a:gridCol w="2787650">
                  <a:extLst>
                    <a:ext uri="{9D8B030D-6E8A-4147-A177-3AD203B41FA5}">
                      <a16:colId xmlns:a16="http://schemas.microsoft.com/office/drawing/2014/main" val="20003"/>
                    </a:ext>
                  </a:extLst>
                </a:gridCol>
              </a:tblGrid>
              <a:tr h="299085">
                <a:tc>
                  <a:txBody>
                    <a:bodyPr/>
                    <a:lstStyle/>
                    <a:p>
                      <a:pPr marL="279400">
                        <a:lnSpc>
                          <a:spcPct val="100000"/>
                        </a:lnSpc>
                        <a:spcBef>
                          <a:spcPts val="690"/>
                        </a:spcBef>
                      </a:pPr>
                      <a:r>
                        <a:rPr sz="900" b="1" spc="-25" dirty="0">
                          <a:latin typeface="함초롬바탕"/>
                          <a:cs typeface="함초롬바탕"/>
                        </a:rPr>
                        <a:t>Smart</a:t>
                      </a:r>
                      <a:r>
                        <a:rPr sz="900" b="1" spc="-90" dirty="0">
                          <a:latin typeface="함초롬바탕"/>
                          <a:cs typeface="함초롬바탕"/>
                        </a:rPr>
                        <a:t> </a:t>
                      </a:r>
                      <a:r>
                        <a:rPr sz="900" b="1" spc="-10" dirty="0">
                          <a:latin typeface="함초롬바탕"/>
                          <a:cs typeface="함초롬바탕"/>
                        </a:rPr>
                        <a:t>Eye</a:t>
                      </a:r>
                      <a:r>
                        <a:rPr sz="900" b="1" spc="-100" dirty="0">
                          <a:latin typeface="함초롬바탕"/>
                          <a:cs typeface="함초롬바탕"/>
                        </a:rPr>
                        <a:t> </a:t>
                      </a:r>
                      <a:r>
                        <a:rPr sz="900" b="1" spc="35" dirty="0">
                          <a:latin typeface="함초롬바탕"/>
                          <a:cs typeface="함초롬바탕"/>
                        </a:rPr>
                        <a:t>AB</a:t>
                      </a:r>
                      <a:endParaRPr sz="900">
                        <a:latin typeface="함초롬바탕"/>
                        <a:cs typeface="함초롬바탕"/>
                      </a:endParaRPr>
                    </a:p>
                  </a:txBody>
                  <a:tcPr marL="0" marR="0" marT="87630" marB="0">
                    <a:lnT w="6350">
                      <a:solidFill>
                        <a:srgbClr val="A6A6A6"/>
                      </a:solidFill>
                      <a:prstDash val="solid"/>
                    </a:lnT>
                    <a:lnB w="6350">
                      <a:solidFill>
                        <a:srgbClr val="A6A6A6"/>
                      </a:solidFill>
                      <a:prstDash val="solid"/>
                    </a:lnB>
                    <a:solidFill>
                      <a:srgbClr val="E4E4E4"/>
                    </a:solidFill>
                  </a:tcPr>
                </a:tc>
                <a:tc>
                  <a:txBody>
                    <a:bodyPr/>
                    <a:lstStyle/>
                    <a:p>
                      <a:pPr marR="83185" algn="ctr">
                        <a:lnSpc>
                          <a:spcPct val="100000"/>
                        </a:lnSpc>
                        <a:spcBef>
                          <a:spcPts val="690"/>
                        </a:spcBef>
                      </a:pPr>
                      <a:r>
                        <a:rPr sz="900" spc="-25" dirty="0">
                          <a:latin typeface="함초롬바탕"/>
                          <a:cs typeface="함초롬바탕"/>
                        </a:rPr>
                        <a:t>스웨덴</a:t>
                      </a:r>
                      <a:endParaRPr sz="900">
                        <a:latin typeface="함초롬바탕"/>
                        <a:cs typeface="함초롬바탕"/>
                      </a:endParaRPr>
                    </a:p>
                  </a:txBody>
                  <a:tcPr marL="0" marR="0" marT="87630" marB="0">
                    <a:lnT w="6350">
                      <a:solidFill>
                        <a:srgbClr val="A6A6A6"/>
                      </a:solidFill>
                      <a:prstDash val="solid"/>
                    </a:lnT>
                    <a:lnB w="6350">
                      <a:solidFill>
                        <a:srgbClr val="A6A6A6"/>
                      </a:solidFill>
                      <a:prstDash val="solid"/>
                    </a:lnB>
                    <a:solidFill>
                      <a:srgbClr val="E4E4E4"/>
                    </a:solidFill>
                  </a:tcPr>
                </a:tc>
                <a:tc>
                  <a:txBody>
                    <a:bodyPr/>
                    <a:lstStyle/>
                    <a:p>
                      <a:pPr marL="39370" algn="ctr">
                        <a:lnSpc>
                          <a:spcPct val="100000"/>
                        </a:lnSpc>
                        <a:spcBef>
                          <a:spcPts val="690"/>
                        </a:spcBef>
                      </a:pPr>
                      <a:r>
                        <a:rPr sz="900" spc="-10" dirty="0">
                          <a:latin typeface="함초롬돋움"/>
                          <a:cs typeface="함초롬돋움"/>
                        </a:rPr>
                        <a:t>Sheila</a:t>
                      </a:r>
                      <a:endParaRPr sz="900">
                        <a:latin typeface="함초롬돋움"/>
                        <a:cs typeface="함초롬돋움"/>
                      </a:endParaRPr>
                    </a:p>
                  </a:txBody>
                  <a:tcPr marL="0" marR="0" marT="87630" marB="0">
                    <a:lnT w="6350">
                      <a:solidFill>
                        <a:srgbClr val="A6A6A6"/>
                      </a:solidFill>
                      <a:prstDash val="solid"/>
                    </a:lnT>
                    <a:lnB w="6350">
                      <a:solidFill>
                        <a:srgbClr val="A6A6A6"/>
                      </a:solidFill>
                      <a:prstDash val="solid"/>
                    </a:lnB>
                    <a:solidFill>
                      <a:srgbClr val="E4E4E4"/>
                    </a:solidFill>
                  </a:tcPr>
                </a:tc>
                <a:tc>
                  <a:txBody>
                    <a:bodyPr/>
                    <a:lstStyle/>
                    <a:p>
                      <a:pPr marL="276860" marR="261620">
                        <a:lnSpc>
                          <a:spcPct val="100000"/>
                        </a:lnSpc>
                        <a:spcBef>
                          <a:spcPts val="90"/>
                        </a:spcBef>
                      </a:pPr>
                      <a:r>
                        <a:rPr sz="900" spc="-80" dirty="0">
                          <a:latin typeface="함초롬바탕"/>
                          <a:cs typeface="함초롬바탕"/>
                        </a:rPr>
                        <a:t>대형</a:t>
                      </a:r>
                      <a:r>
                        <a:rPr sz="900" spc="-110" dirty="0">
                          <a:latin typeface="함초롬바탕"/>
                          <a:cs typeface="함초롬바탕"/>
                        </a:rPr>
                        <a:t> </a:t>
                      </a:r>
                      <a:r>
                        <a:rPr sz="900" spc="-80" dirty="0">
                          <a:latin typeface="함초롬바탕"/>
                          <a:cs typeface="함초롬바탕"/>
                        </a:rPr>
                        <a:t>언어</a:t>
                      </a:r>
                      <a:r>
                        <a:rPr sz="900" spc="-114" dirty="0">
                          <a:latin typeface="함초롬바탕"/>
                          <a:cs typeface="함초롬바탕"/>
                        </a:rPr>
                        <a:t> </a:t>
                      </a:r>
                      <a:r>
                        <a:rPr sz="900" spc="-70" dirty="0">
                          <a:latin typeface="함초롬바탕"/>
                          <a:cs typeface="함초롬바탕"/>
                        </a:rPr>
                        <a:t>모델</a:t>
                      </a:r>
                      <a:r>
                        <a:rPr sz="900" spc="-70" dirty="0">
                          <a:latin typeface="함초롬돋움"/>
                          <a:cs typeface="함초롬돋움"/>
                        </a:rPr>
                        <a:t>(LLM)</a:t>
                      </a:r>
                      <a:r>
                        <a:rPr sz="900" spc="-70" dirty="0">
                          <a:latin typeface="함초롬바탕"/>
                          <a:cs typeface="함초롬바탕"/>
                        </a:rPr>
                        <a:t>과</a:t>
                      </a:r>
                      <a:r>
                        <a:rPr sz="900" spc="-90" dirty="0">
                          <a:latin typeface="함초롬바탕"/>
                          <a:cs typeface="함초롬바탕"/>
                        </a:rPr>
                        <a:t> </a:t>
                      </a:r>
                      <a:r>
                        <a:rPr sz="900" spc="-80" dirty="0">
                          <a:latin typeface="함초롬바탕"/>
                          <a:cs typeface="함초롬바탕"/>
                        </a:rPr>
                        <a:t>차</a:t>
                      </a:r>
                      <a:r>
                        <a:rPr sz="900" spc="-110" dirty="0">
                          <a:latin typeface="함초롬바탕"/>
                          <a:cs typeface="함초롬바탕"/>
                        </a:rPr>
                        <a:t> </a:t>
                      </a:r>
                      <a:r>
                        <a:rPr sz="900" spc="-60" dirty="0">
                          <a:latin typeface="함초롬바탕"/>
                          <a:cs typeface="함초롬바탕"/>
                        </a:rPr>
                        <a:t>내</a:t>
                      </a:r>
                      <a:r>
                        <a:rPr sz="900" spc="-114" dirty="0">
                          <a:latin typeface="함초롬바탕"/>
                          <a:cs typeface="함초롬바탕"/>
                        </a:rPr>
                        <a:t> </a:t>
                      </a:r>
                      <a:r>
                        <a:rPr sz="900" spc="-80" dirty="0">
                          <a:latin typeface="함초롬바탕"/>
                          <a:cs typeface="함초롬바탕"/>
                        </a:rPr>
                        <a:t>감지</a:t>
                      </a:r>
                      <a:r>
                        <a:rPr sz="900" spc="-110" dirty="0">
                          <a:latin typeface="함초롬바탕"/>
                          <a:cs typeface="함초롬바탕"/>
                        </a:rPr>
                        <a:t> </a:t>
                      </a:r>
                      <a:r>
                        <a:rPr sz="900" spc="-85" dirty="0">
                          <a:latin typeface="함초롬바탕"/>
                          <a:cs typeface="함초롬바탕"/>
                        </a:rPr>
                        <a:t>기술의</a:t>
                      </a:r>
                      <a:r>
                        <a:rPr sz="900" spc="-105" dirty="0">
                          <a:latin typeface="함초롬바탕"/>
                          <a:cs typeface="함초롬바탕"/>
                        </a:rPr>
                        <a:t> </a:t>
                      </a:r>
                      <a:r>
                        <a:rPr sz="900" spc="-45" dirty="0">
                          <a:latin typeface="함초롬바탕"/>
                          <a:cs typeface="함초롬바탕"/>
                        </a:rPr>
                        <a:t>기능을 </a:t>
                      </a:r>
                      <a:r>
                        <a:rPr sz="900" spc="-85" dirty="0">
                          <a:latin typeface="함초롬바탕"/>
                          <a:cs typeface="함초롬바탕"/>
                        </a:rPr>
                        <a:t>결합한</a:t>
                      </a:r>
                      <a:r>
                        <a:rPr sz="900" spc="-114" dirty="0">
                          <a:latin typeface="함초롬바탕"/>
                          <a:cs typeface="함초롬바탕"/>
                        </a:rPr>
                        <a:t> </a:t>
                      </a:r>
                      <a:r>
                        <a:rPr sz="900" spc="-60" dirty="0">
                          <a:latin typeface="함초롬돋움"/>
                          <a:cs typeface="함초롬돋움"/>
                        </a:rPr>
                        <a:t>AI</a:t>
                      </a:r>
                      <a:r>
                        <a:rPr sz="900" spc="-110" dirty="0">
                          <a:latin typeface="함초롬돋움"/>
                          <a:cs typeface="함초롬돋움"/>
                        </a:rPr>
                        <a:t> </a:t>
                      </a:r>
                      <a:r>
                        <a:rPr sz="900" spc="-80" dirty="0">
                          <a:latin typeface="함초롬바탕"/>
                          <a:cs typeface="함초롬바탕"/>
                        </a:rPr>
                        <a:t>기반</a:t>
                      </a:r>
                      <a:r>
                        <a:rPr sz="900" spc="-120" dirty="0">
                          <a:latin typeface="함초롬바탕"/>
                          <a:cs typeface="함초롬바탕"/>
                        </a:rPr>
                        <a:t> </a:t>
                      </a:r>
                      <a:r>
                        <a:rPr sz="900" spc="-90" dirty="0">
                          <a:latin typeface="함초롬바탕"/>
                          <a:cs typeface="함초롬바탕"/>
                        </a:rPr>
                        <a:t>드라이빙</a:t>
                      </a:r>
                      <a:r>
                        <a:rPr sz="900" spc="-95" dirty="0">
                          <a:latin typeface="함초롬바탕"/>
                          <a:cs typeface="함초롬바탕"/>
                        </a:rPr>
                        <a:t> </a:t>
                      </a:r>
                      <a:r>
                        <a:rPr sz="900" spc="-25" dirty="0">
                          <a:latin typeface="함초롬바탕"/>
                          <a:cs typeface="함초롬바탕"/>
                        </a:rPr>
                        <a:t>시스템</a:t>
                      </a:r>
                      <a:endParaRPr sz="900">
                        <a:latin typeface="함초롬바탕"/>
                        <a:cs typeface="함초롬바탕"/>
                      </a:endParaRPr>
                    </a:p>
                  </a:txBody>
                  <a:tcPr marL="0" marR="0" marT="1143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0"/>
                  </a:ext>
                </a:extLst>
              </a:tr>
              <a:tr h="299085">
                <a:tc>
                  <a:txBody>
                    <a:bodyPr/>
                    <a:lstStyle/>
                    <a:p>
                      <a:pPr marL="328295">
                        <a:lnSpc>
                          <a:spcPct val="100000"/>
                        </a:lnSpc>
                        <a:spcBef>
                          <a:spcPts val="690"/>
                        </a:spcBef>
                      </a:pPr>
                      <a:r>
                        <a:rPr sz="900" b="1" spc="-30" dirty="0">
                          <a:latin typeface="함초롬바탕"/>
                          <a:cs typeface="함초롬바탕"/>
                        </a:rPr>
                        <a:t>SOL</a:t>
                      </a:r>
                      <a:r>
                        <a:rPr sz="900" b="1" spc="-100" dirty="0">
                          <a:latin typeface="함초롬바탕"/>
                          <a:cs typeface="함초롬바탕"/>
                        </a:rPr>
                        <a:t> </a:t>
                      </a:r>
                      <a:r>
                        <a:rPr sz="900" b="1" spc="-10" dirty="0">
                          <a:latin typeface="함초롬바탕"/>
                          <a:cs typeface="함초롬바탕"/>
                        </a:rPr>
                        <a:t>Motors</a:t>
                      </a:r>
                      <a:endParaRPr sz="900">
                        <a:latin typeface="함초롬바탕"/>
                        <a:cs typeface="함초롬바탕"/>
                      </a:endParaRPr>
                    </a:p>
                  </a:txBody>
                  <a:tcPr marL="0" marR="0" marT="87630" marB="0">
                    <a:lnT w="6350">
                      <a:solidFill>
                        <a:srgbClr val="A6A6A6"/>
                      </a:solidFill>
                      <a:prstDash val="solid"/>
                    </a:lnT>
                    <a:lnB w="6350">
                      <a:solidFill>
                        <a:srgbClr val="A6A6A6"/>
                      </a:solidFill>
                      <a:prstDash val="solid"/>
                    </a:lnB>
                  </a:tcPr>
                </a:tc>
                <a:tc>
                  <a:txBody>
                    <a:bodyPr/>
                    <a:lstStyle/>
                    <a:p>
                      <a:pPr marR="83185" algn="ctr">
                        <a:lnSpc>
                          <a:spcPct val="100000"/>
                        </a:lnSpc>
                        <a:spcBef>
                          <a:spcPts val="690"/>
                        </a:spcBef>
                      </a:pPr>
                      <a:r>
                        <a:rPr sz="900" spc="-25" dirty="0">
                          <a:latin typeface="함초롬바탕"/>
                          <a:cs typeface="함초롬바탕"/>
                        </a:rPr>
                        <a:t>독일</a:t>
                      </a:r>
                      <a:endParaRPr sz="900">
                        <a:latin typeface="함초롬바탕"/>
                        <a:cs typeface="함초롬바탕"/>
                      </a:endParaRPr>
                    </a:p>
                  </a:txBody>
                  <a:tcPr marL="0" marR="0" marT="87630" marB="0">
                    <a:lnT w="6350">
                      <a:solidFill>
                        <a:srgbClr val="A6A6A6"/>
                      </a:solidFill>
                      <a:prstDash val="solid"/>
                    </a:lnT>
                    <a:lnB w="6350">
                      <a:solidFill>
                        <a:srgbClr val="A6A6A6"/>
                      </a:solidFill>
                      <a:prstDash val="solid"/>
                    </a:lnB>
                  </a:tcPr>
                </a:tc>
                <a:tc>
                  <a:txBody>
                    <a:bodyPr/>
                    <a:lstStyle/>
                    <a:p>
                      <a:pPr marL="38735" algn="ctr">
                        <a:lnSpc>
                          <a:spcPct val="100000"/>
                        </a:lnSpc>
                        <a:spcBef>
                          <a:spcPts val="690"/>
                        </a:spcBef>
                      </a:pPr>
                      <a:r>
                        <a:rPr sz="900" spc="-35" dirty="0">
                          <a:latin typeface="함초롬돋움"/>
                          <a:cs typeface="함초롬돋움"/>
                        </a:rPr>
                        <a:t>SOL</a:t>
                      </a:r>
                      <a:r>
                        <a:rPr sz="900" spc="-105" dirty="0">
                          <a:latin typeface="함초롬돋움"/>
                          <a:cs typeface="함초롬돋움"/>
                        </a:rPr>
                        <a:t> </a:t>
                      </a:r>
                      <a:r>
                        <a:rPr sz="900" spc="-45" dirty="0">
                          <a:latin typeface="함초롬돋움"/>
                          <a:cs typeface="함초롬돋움"/>
                        </a:rPr>
                        <a:t>Pocket Rocket </a:t>
                      </a:r>
                      <a:r>
                        <a:rPr sz="900" spc="-50" dirty="0">
                          <a:latin typeface="함초롬돋움"/>
                          <a:cs typeface="함초롬돋움"/>
                        </a:rPr>
                        <a:t>S</a:t>
                      </a:r>
                      <a:endParaRPr sz="900">
                        <a:latin typeface="함초롬돋움"/>
                        <a:cs typeface="함초롬돋움"/>
                      </a:endParaRPr>
                    </a:p>
                  </a:txBody>
                  <a:tcPr marL="0" marR="0" marT="87630" marB="0">
                    <a:lnT w="6350">
                      <a:solidFill>
                        <a:srgbClr val="A6A6A6"/>
                      </a:solidFill>
                      <a:prstDash val="solid"/>
                    </a:lnT>
                    <a:lnB w="6350">
                      <a:solidFill>
                        <a:srgbClr val="A6A6A6"/>
                      </a:solidFill>
                      <a:prstDash val="solid"/>
                    </a:lnB>
                  </a:tcPr>
                </a:tc>
                <a:tc>
                  <a:txBody>
                    <a:bodyPr/>
                    <a:lstStyle/>
                    <a:p>
                      <a:pPr marL="276860">
                        <a:lnSpc>
                          <a:spcPct val="100000"/>
                        </a:lnSpc>
                        <a:spcBef>
                          <a:spcPts val="630"/>
                        </a:spcBef>
                      </a:pPr>
                      <a:r>
                        <a:rPr sz="900" spc="-85" dirty="0">
                          <a:latin typeface="함초롬바탕"/>
                          <a:cs typeface="함초롬바탕"/>
                        </a:rPr>
                        <a:t>배터리</a:t>
                      </a:r>
                      <a:r>
                        <a:rPr sz="900" spc="-114" dirty="0">
                          <a:latin typeface="함초롬바탕"/>
                          <a:cs typeface="함초롬바탕"/>
                        </a:rPr>
                        <a:t> </a:t>
                      </a:r>
                      <a:r>
                        <a:rPr sz="900" spc="-80" dirty="0">
                          <a:latin typeface="함초롬바탕"/>
                          <a:cs typeface="함초롬바탕"/>
                        </a:rPr>
                        <a:t>탈착</a:t>
                      </a:r>
                      <a:r>
                        <a:rPr sz="900" spc="-114" dirty="0">
                          <a:latin typeface="함초롬바탕"/>
                          <a:cs typeface="함초롬바탕"/>
                        </a:rPr>
                        <a:t> </a:t>
                      </a:r>
                      <a:r>
                        <a:rPr sz="900" spc="-60" dirty="0">
                          <a:latin typeface="함초롬바탕"/>
                          <a:cs typeface="함초롬바탕"/>
                        </a:rPr>
                        <a:t>및</a:t>
                      </a:r>
                      <a:r>
                        <a:rPr sz="900" spc="-130" dirty="0">
                          <a:latin typeface="함초롬바탕"/>
                          <a:cs typeface="함초롬바탕"/>
                        </a:rPr>
                        <a:t> </a:t>
                      </a:r>
                      <a:r>
                        <a:rPr sz="900" spc="-80" dirty="0">
                          <a:latin typeface="함초롬바탕"/>
                          <a:cs typeface="함초롬바탕"/>
                        </a:rPr>
                        <a:t>교환</a:t>
                      </a:r>
                      <a:r>
                        <a:rPr sz="900" spc="-114" dirty="0">
                          <a:latin typeface="함초롬바탕"/>
                          <a:cs typeface="함초롬바탕"/>
                        </a:rPr>
                        <a:t> </a:t>
                      </a:r>
                      <a:r>
                        <a:rPr sz="900" spc="-85" dirty="0">
                          <a:latin typeface="함초롬바탕"/>
                          <a:cs typeface="함초롬바탕"/>
                        </a:rPr>
                        <a:t>가능한</a:t>
                      </a:r>
                      <a:r>
                        <a:rPr sz="900" spc="-114" dirty="0">
                          <a:latin typeface="함초롬바탕"/>
                          <a:cs typeface="함초롬바탕"/>
                        </a:rPr>
                        <a:t> </a:t>
                      </a:r>
                      <a:r>
                        <a:rPr sz="900" spc="-80" dirty="0">
                          <a:latin typeface="함초롬바탕"/>
                          <a:cs typeface="함초롬바탕"/>
                        </a:rPr>
                        <a:t>전기</a:t>
                      </a:r>
                      <a:r>
                        <a:rPr sz="900" spc="-125" dirty="0">
                          <a:latin typeface="함초롬바탕"/>
                          <a:cs typeface="함초롬바탕"/>
                        </a:rPr>
                        <a:t> </a:t>
                      </a:r>
                      <a:r>
                        <a:rPr sz="900" spc="-20" dirty="0">
                          <a:latin typeface="함초롬바탕"/>
                          <a:cs typeface="함초롬바탕"/>
                        </a:rPr>
                        <a:t>오토바이</a:t>
                      </a:r>
                      <a:endParaRPr sz="900">
                        <a:latin typeface="함초롬바탕"/>
                        <a:cs typeface="함초롬바탕"/>
                      </a:endParaRPr>
                    </a:p>
                  </a:txBody>
                  <a:tcPr marL="0" marR="0" marT="8001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1"/>
                  </a:ext>
                </a:extLst>
              </a:tr>
              <a:tr h="299085">
                <a:tc>
                  <a:txBody>
                    <a:bodyPr/>
                    <a:lstStyle/>
                    <a:p>
                      <a:pPr marL="329565">
                        <a:lnSpc>
                          <a:spcPct val="100000"/>
                        </a:lnSpc>
                        <a:spcBef>
                          <a:spcPts val="690"/>
                        </a:spcBef>
                      </a:pPr>
                      <a:r>
                        <a:rPr sz="900" b="1" spc="-10" dirty="0">
                          <a:latin typeface="함초롬바탕"/>
                          <a:cs typeface="함초롬바탕"/>
                        </a:rPr>
                        <a:t>Thermoeye</a:t>
                      </a:r>
                      <a:endParaRPr sz="900">
                        <a:latin typeface="함초롬바탕"/>
                        <a:cs typeface="함초롬바탕"/>
                      </a:endParaRPr>
                    </a:p>
                  </a:txBody>
                  <a:tcPr marL="0" marR="0" marT="87630" marB="0">
                    <a:lnT w="6350">
                      <a:solidFill>
                        <a:srgbClr val="A6A6A6"/>
                      </a:solidFill>
                      <a:prstDash val="solid"/>
                    </a:lnT>
                    <a:lnB w="6350">
                      <a:solidFill>
                        <a:srgbClr val="A6A6A6"/>
                      </a:solidFill>
                      <a:prstDash val="solid"/>
                    </a:lnB>
                    <a:solidFill>
                      <a:srgbClr val="E4E4E4"/>
                    </a:solidFill>
                  </a:tcPr>
                </a:tc>
                <a:tc>
                  <a:txBody>
                    <a:bodyPr/>
                    <a:lstStyle/>
                    <a:p>
                      <a:pPr marR="83185" algn="ctr">
                        <a:lnSpc>
                          <a:spcPct val="100000"/>
                        </a:lnSpc>
                        <a:spcBef>
                          <a:spcPts val="690"/>
                        </a:spcBef>
                      </a:pPr>
                      <a:r>
                        <a:rPr sz="900" spc="-25" dirty="0">
                          <a:solidFill>
                            <a:srgbClr val="DB526A"/>
                          </a:solidFill>
                          <a:latin typeface="함초롬바탕"/>
                          <a:cs typeface="함초롬바탕"/>
                        </a:rPr>
                        <a:t>한국</a:t>
                      </a:r>
                      <a:endParaRPr sz="900">
                        <a:latin typeface="함초롬바탕"/>
                        <a:cs typeface="함초롬바탕"/>
                      </a:endParaRPr>
                    </a:p>
                  </a:txBody>
                  <a:tcPr marL="0" marR="0" marT="87630" marB="0">
                    <a:lnT w="6350">
                      <a:solidFill>
                        <a:srgbClr val="A6A6A6"/>
                      </a:solidFill>
                      <a:prstDash val="solid"/>
                    </a:lnT>
                    <a:lnB w="6350">
                      <a:solidFill>
                        <a:srgbClr val="A6A6A6"/>
                      </a:solidFill>
                      <a:prstDash val="solid"/>
                    </a:lnB>
                    <a:solidFill>
                      <a:srgbClr val="E4E4E4"/>
                    </a:solidFill>
                  </a:tcPr>
                </a:tc>
                <a:tc>
                  <a:txBody>
                    <a:bodyPr/>
                    <a:lstStyle/>
                    <a:p>
                      <a:pPr marL="37465" algn="ctr">
                        <a:lnSpc>
                          <a:spcPct val="100000"/>
                        </a:lnSpc>
                        <a:spcBef>
                          <a:spcPts val="690"/>
                        </a:spcBef>
                      </a:pPr>
                      <a:r>
                        <a:rPr sz="900" spc="-35" dirty="0">
                          <a:latin typeface="함초롬돋움"/>
                          <a:cs typeface="함초롬돋움"/>
                        </a:rPr>
                        <a:t>TMC</a:t>
                      </a:r>
                      <a:r>
                        <a:rPr sz="900" spc="-110" dirty="0">
                          <a:latin typeface="함초롬돋움"/>
                          <a:cs typeface="함초롬돋움"/>
                        </a:rPr>
                        <a:t> </a:t>
                      </a:r>
                      <a:r>
                        <a:rPr sz="900" spc="-20" dirty="0">
                          <a:latin typeface="함초롬돋움"/>
                          <a:cs typeface="함초롬돋움"/>
                        </a:rPr>
                        <a:t>EDGE</a:t>
                      </a:r>
                      <a:endParaRPr sz="900">
                        <a:latin typeface="함초롬돋움"/>
                        <a:cs typeface="함초롬돋움"/>
                      </a:endParaRPr>
                    </a:p>
                  </a:txBody>
                  <a:tcPr marL="0" marR="0" marT="87630" marB="0">
                    <a:lnT w="6350">
                      <a:solidFill>
                        <a:srgbClr val="A6A6A6"/>
                      </a:solidFill>
                      <a:prstDash val="solid"/>
                    </a:lnT>
                    <a:lnB w="6350">
                      <a:solidFill>
                        <a:srgbClr val="A6A6A6"/>
                      </a:solidFill>
                      <a:prstDash val="solid"/>
                    </a:lnB>
                    <a:solidFill>
                      <a:srgbClr val="E4E4E4"/>
                    </a:solidFill>
                  </a:tcPr>
                </a:tc>
                <a:tc>
                  <a:txBody>
                    <a:bodyPr/>
                    <a:lstStyle/>
                    <a:p>
                      <a:pPr marL="276860">
                        <a:lnSpc>
                          <a:spcPct val="100000"/>
                        </a:lnSpc>
                        <a:spcBef>
                          <a:spcPts val="630"/>
                        </a:spcBef>
                      </a:pPr>
                      <a:r>
                        <a:rPr sz="900" spc="-90" dirty="0">
                          <a:latin typeface="함초롬바탕"/>
                          <a:cs typeface="함초롬바탕"/>
                        </a:rPr>
                        <a:t>거리추정과</a:t>
                      </a:r>
                      <a:r>
                        <a:rPr sz="900" spc="-114" dirty="0">
                          <a:latin typeface="함초롬바탕"/>
                          <a:cs typeface="함초롬바탕"/>
                        </a:rPr>
                        <a:t> </a:t>
                      </a:r>
                      <a:r>
                        <a:rPr sz="900" spc="-80" dirty="0">
                          <a:latin typeface="함초롬바탕"/>
                          <a:cs typeface="함초롬바탕"/>
                        </a:rPr>
                        <a:t>객체</a:t>
                      </a:r>
                      <a:r>
                        <a:rPr sz="900" spc="-114" dirty="0">
                          <a:latin typeface="함초롬바탕"/>
                          <a:cs typeface="함초롬바탕"/>
                        </a:rPr>
                        <a:t> </a:t>
                      </a:r>
                      <a:r>
                        <a:rPr sz="900" spc="-80" dirty="0">
                          <a:latin typeface="함초롬바탕"/>
                          <a:cs typeface="함초롬바탕"/>
                        </a:rPr>
                        <a:t>감지</a:t>
                      </a:r>
                      <a:r>
                        <a:rPr sz="900" spc="-110" dirty="0">
                          <a:latin typeface="함초롬바탕"/>
                          <a:cs typeface="함초롬바탕"/>
                        </a:rPr>
                        <a:t> </a:t>
                      </a:r>
                      <a:r>
                        <a:rPr sz="900" spc="-80" dirty="0">
                          <a:latin typeface="함초롬바탕"/>
                          <a:cs typeface="함초롬바탕"/>
                        </a:rPr>
                        <a:t>동시</a:t>
                      </a:r>
                      <a:r>
                        <a:rPr sz="900" spc="-125" dirty="0">
                          <a:latin typeface="함초롬바탕"/>
                          <a:cs typeface="함초롬바탕"/>
                        </a:rPr>
                        <a:t> </a:t>
                      </a:r>
                      <a:r>
                        <a:rPr sz="900" spc="-80" dirty="0">
                          <a:latin typeface="함초롬바탕"/>
                          <a:cs typeface="함초롬바탕"/>
                        </a:rPr>
                        <a:t>수행</a:t>
                      </a:r>
                      <a:r>
                        <a:rPr sz="900" spc="-110" dirty="0">
                          <a:latin typeface="함초롬바탕"/>
                          <a:cs typeface="함초롬바탕"/>
                        </a:rPr>
                        <a:t> </a:t>
                      </a:r>
                      <a:r>
                        <a:rPr sz="900" spc="-60" dirty="0">
                          <a:latin typeface="함초롬돋움"/>
                          <a:cs typeface="함초롬돋움"/>
                        </a:rPr>
                        <a:t>AI</a:t>
                      </a:r>
                      <a:r>
                        <a:rPr sz="900" spc="-114" dirty="0">
                          <a:latin typeface="함초롬돋움"/>
                          <a:cs typeface="함초롬돋움"/>
                        </a:rPr>
                        <a:t> </a:t>
                      </a:r>
                      <a:r>
                        <a:rPr sz="900" spc="-85" dirty="0">
                          <a:latin typeface="함초롬바탕"/>
                          <a:cs typeface="함초롬바탕"/>
                        </a:rPr>
                        <a:t>열화</a:t>
                      </a:r>
                      <a:r>
                        <a:rPr sz="900" spc="-110" dirty="0">
                          <a:latin typeface="함초롬바탕"/>
                          <a:cs typeface="함초롬바탕"/>
                        </a:rPr>
                        <a:t> </a:t>
                      </a:r>
                      <a:r>
                        <a:rPr sz="900" spc="-25" dirty="0">
                          <a:latin typeface="함초롬바탕"/>
                          <a:cs typeface="함초롬바탕"/>
                        </a:rPr>
                        <a:t>카메라</a:t>
                      </a:r>
                      <a:endParaRPr sz="900">
                        <a:latin typeface="함초롬바탕"/>
                        <a:cs typeface="함초롬바탕"/>
                      </a:endParaRPr>
                    </a:p>
                  </a:txBody>
                  <a:tcPr marL="0" marR="0" marT="8001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2"/>
                  </a:ext>
                </a:extLst>
              </a:tr>
              <a:tr h="299085">
                <a:tc>
                  <a:txBody>
                    <a:bodyPr/>
                    <a:lstStyle/>
                    <a:p>
                      <a:pPr marL="311150">
                        <a:lnSpc>
                          <a:spcPct val="100000"/>
                        </a:lnSpc>
                        <a:spcBef>
                          <a:spcPts val="690"/>
                        </a:spcBef>
                      </a:pPr>
                      <a:r>
                        <a:rPr sz="900" b="1" spc="-20" dirty="0">
                          <a:latin typeface="함초롬바탕"/>
                          <a:cs typeface="함초롬바탕"/>
                        </a:rPr>
                        <a:t>Invo</a:t>
                      </a:r>
                      <a:r>
                        <a:rPr sz="900" b="1" spc="-90" dirty="0">
                          <a:latin typeface="함초롬바탕"/>
                          <a:cs typeface="함초롬바탕"/>
                        </a:rPr>
                        <a:t> </a:t>
                      </a:r>
                      <a:r>
                        <a:rPr sz="900" b="1" spc="-10" dirty="0">
                          <a:latin typeface="함초롬바탕"/>
                          <a:cs typeface="함초롬바탕"/>
                        </a:rPr>
                        <a:t>Station</a:t>
                      </a:r>
                      <a:endParaRPr sz="900">
                        <a:latin typeface="함초롬바탕"/>
                        <a:cs typeface="함초롬바탕"/>
                      </a:endParaRPr>
                    </a:p>
                  </a:txBody>
                  <a:tcPr marL="0" marR="0" marT="87630" marB="0">
                    <a:lnT w="6350">
                      <a:solidFill>
                        <a:srgbClr val="A6A6A6"/>
                      </a:solidFill>
                      <a:prstDash val="solid"/>
                    </a:lnT>
                    <a:lnB w="6350">
                      <a:solidFill>
                        <a:srgbClr val="A6A6A6"/>
                      </a:solidFill>
                      <a:prstDash val="solid"/>
                    </a:lnB>
                  </a:tcPr>
                </a:tc>
                <a:tc>
                  <a:txBody>
                    <a:bodyPr/>
                    <a:lstStyle/>
                    <a:p>
                      <a:pPr marR="83185" algn="ctr">
                        <a:lnSpc>
                          <a:spcPct val="100000"/>
                        </a:lnSpc>
                        <a:spcBef>
                          <a:spcPts val="690"/>
                        </a:spcBef>
                      </a:pPr>
                      <a:r>
                        <a:rPr sz="900" spc="-25" dirty="0">
                          <a:latin typeface="함초롬바탕"/>
                          <a:cs typeface="함초롬바탕"/>
                        </a:rPr>
                        <a:t>미국</a:t>
                      </a:r>
                      <a:endParaRPr sz="900">
                        <a:latin typeface="함초롬바탕"/>
                        <a:cs typeface="함초롬바탕"/>
                      </a:endParaRPr>
                    </a:p>
                  </a:txBody>
                  <a:tcPr marL="0" marR="0" marT="87630" marB="0">
                    <a:lnT w="6350">
                      <a:solidFill>
                        <a:srgbClr val="A6A6A6"/>
                      </a:solidFill>
                      <a:prstDash val="solid"/>
                    </a:lnT>
                    <a:lnB w="6350">
                      <a:solidFill>
                        <a:srgbClr val="A6A6A6"/>
                      </a:solidFill>
                      <a:prstDash val="solid"/>
                    </a:lnB>
                  </a:tcPr>
                </a:tc>
                <a:tc>
                  <a:txBody>
                    <a:bodyPr/>
                    <a:lstStyle/>
                    <a:p>
                      <a:pPr marL="33655" algn="ctr">
                        <a:lnSpc>
                          <a:spcPct val="100000"/>
                        </a:lnSpc>
                        <a:spcBef>
                          <a:spcPts val="690"/>
                        </a:spcBef>
                      </a:pPr>
                      <a:r>
                        <a:rPr sz="900" spc="-10" dirty="0">
                          <a:latin typeface="함초롬돋움"/>
                          <a:cs typeface="함초롬돋움"/>
                        </a:rPr>
                        <a:t>VO</a:t>
                      </a:r>
                      <a:r>
                        <a:rPr sz="900" spc="-114" dirty="0">
                          <a:latin typeface="함초롬돋움"/>
                          <a:cs typeface="함초롬돋움"/>
                        </a:rPr>
                        <a:t> </a:t>
                      </a:r>
                      <a:r>
                        <a:rPr sz="900" spc="-25" dirty="0">
                          <a:latin typeface="함초롬돋움"/>
                          <a:cs typeface="함초롬돋움"/>
                        </a:rPr>
                        <a:t>Invo</a:t>
                      </a:r>
                      <a:r>
                        <a:rPr sz="900" spc="-80" dirty="0">
                          <a:latin typeface="함초롬돋움"/>
                          <a:cs typeface="함초롬돋움"/>
                        </a:rPr>
                        <a:t> </a:t>
                      </a:r>
                      <a:r>
                        <a:rPr sz="900" spc="-20" dirty="0">
                          <a:latin typeface="함초롬돋움"/>
                          <a:cs typeface="함초롬돋움"/>
                        </a:rPr>
                        <a:t>Moon</a:t>
                      </a:r>
                      <a:endParaRPr sz="900">
                        <a:latin typeface="함초롬돋움"/>
                        <a:cs typeface="함초롬돋움"/>
                      </a:endParaRPr>
                    </a:p>
                  </a:txBody>
                  <a:tcPr marL="0" marR="0" marT="87630" marB="0">
                    <a:lnT w="6350">
                      <a:solidFill>
                        <a:srgbClr val="A6A6A6"/>
                      </a:solidFill>
                      <a:prstDash val="solid"/>
                    </a:lnT>
                    <a:lnB w="6350">
                      <a:solidFill>
                        <a:srgbClr val="A6A6A6"/>
                      </a:solidFill>
                      <a:prstDash val="solid"/>
                    </a:lnB>
                  </a:tcPr>
                </a:tc>
                <a:tc>
                  <a:txBody>
                    <a:bodyPr/>
                    <a:lstStyle/>
                    <a:p>
                      <a:pPr marL="277495">
                        <a:lnSpc>
                          <a:spcPct val="100000"/>
                        </a:lnSpc>
                        <a:spcBef>
                          <a:spcPts val="630"/>
                        </a:spcBef>
                      </a:pPr>
                      <a:r>
                        <a:rPr sz="900" spc="-90" dirty="0">
                          <a:latin typeface="함초롬바탕"/>
                          <a:cs typeface="함초롬바탕"/>
                        </a:rPr>
                        <a:t>자율주행이</a:t>
                      </a:r>
                      <a:r>
                        <a:rPr sz="900" spc="-114" dirty="0">
                          <a:latin typeface="함초롬바탕"/>
                          <a:cs typeface="함초롬바탕"/>
                        </a:rPr>
                        <a:t> </a:t>
                      </a:r>
                      <a:r>
                        <a:rPr sz="900" spc="-85" dirty="0">
                          <a:latin typeface="함초롬바탕"/>
                          <a:cs typeface="함초롬바탕"/>
                        </a:rPr>
                        <a:t>가능한</a:t>
                      </a:r>
                      <a:r>
                        <a:rPr sz="900" spc="-110" dirty="0">
                          <a:latin typeface="함초롬바탕"/>
                          <a:cs typeface="함초롬바탕"/>
                        </a:rPr>
                        <a:t> </a:t>
                      </a:r>
                      <a:r>
                        <a:rPr sz="900" spc="-80" dirty="0">
                          <a:latin typeface="함초롬바탕"/>
                          <a:cs typeface="함초롬바탕"/>
                        </a:rPr>
                        <a:t>전기</a:t>
                      </a:r>
                      <a:r>
                        <a:rPr sz="900" spc="-110" dirty="0">
                          <a:latin typeface="함초롬바탕"/>
                          <a:cs typeface="함초롬바탕"/>
                        </a:rPr>
                        <a:t> </a:t>
                      </a:r>
                      <a:r>
                        <a:rPr sz="900" spc="-80" dirty="0">
                          <a:latin typeface="함초롬바탕"/>
                          <a:cs typeface="함초롬바탕"/>
                        </a:rPr>
                        <a:t>개인</a:t>
                      </a:r>
                      <a:r>
                        <a:rPr sz="900" spc="-114" dirty="0">
                          <a:latin typeface="함초롬바탕"/>
                          <a:cs typeface="함초롬바탕"/>
                        </a:rPr>
                        <a:t> </a:t>
                      </a:r>
                      <a:r>
                        <a:rPr sz="900" spc="-80" dirty="0">
                          <a:latin typeface="함초롬바탕"/>
                          <a:cs typeface="함초롬바탕"/>
                        </a:rPr>
                        <a:t>비행</a:t>
                      </a:r>
                      <a:r>
                        <a:rPr sz="900" spc="-120" dirty="0">
                          <a:latin typeface="함초롬바탕"/>
                          <a:cs typeface="함초롬바탕"/>
                        </a:rPr>
                        <a:t> </a:t>
                      </a:r>
                      <a:r>
                        <a:rPr sz="900" spc="-25" dirty="0">
                          <a:latin typeface="함초롬바탕"/>
                          <a:cs typeface="함초롬바탕"/>
                        </a:rPr>
                        <a:t>차</a:t>
                      </a:r>
                      <a:endParaRPr sz="900">
                        <a:latin typeface="함초롬바탕"/>
                        <a:cs typeface="함초롬바탕"/>
                      </a:endParaRPr>
                    </a:p>
                  </a:txBody>
                  <a:tcPr marL="0" marR="0" marT="8001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3"/>
                  </a:ext>
                </a:extLst>
              </a:tr>
            </a:tbl>
          </a:graphicData>
        </a:graphic>
      </p:graphicFrame>
      <p:sp>
        <p:nvSpPr>
          <p:cNvPr id="124" name="object 124"/>
          <p:cNvSpPr txBox="1"/>
          <p:nvPr/>
        </p:nvSpPr>
        <p:spPr>
          <a:xfrm>
            <a:off x="2112251" y="8411219"/>
            <a:ext cx="226695" cy="162560"/>
          </a:xfrm>
          <a:prstGeom prst="rect">
            <a:avLst/>
          </a:prstGeom>
        </p:spPr>
        <p:txBody>
          <a:bodyPr vert="horz" wrap="square" lIns="0" tIns="12700" rIns="0" bIns="0" rtlCol="0">
            <a:spAutoFit/>
          </a:bodyPr>
          <a:lstStyle/>
          <a:p>
            <a:pPr marL="12700">
              <a:lnSpc>
                <a:spcPct val="100000"/>
              </a:lnSpc>
              <a:spcBef>
                <a:spcPts val="100"/>
              </a:spcBef>
            </a:pPr>
            <a:r>
              <a:rPr sz="900" spc="-65" dirty="0">
                <a:latin typeface="함초롬바탕"/>
                <a:cs typeface="함초롬바탕"/>
              </a:rPr>
              <a:t>미국</a:t>
            </a:r>
            <a:endParaRPr sz="900">
              <a:latin typeface="함초롬바탕"/>
              <a:cs typeface="함초롬바탕"/>
            </a:endParaRPr>
          </a:p>
        </p:txBody>
      </p:sp>
      <p:sp>
        <p:nvSpPr>
          <p:cNvPr id="125" name="object 125"/>
          <p:cNvSpPr txBox="1"/>
          <p:nvPr/>
        </p:nvSpPr>
        <p:spPr>
          <a:xfrm>
            <a:off x="4533811" y="8403561"/>
            <a:ext cx="1402080" cy="162560"/>
          </a:xfrm>
          <a:prstGeom prst="rect">
            <a:avLst/>
          </a:prstGeom>
        </p:spPr>
        <p:txBody>
          <a:bodyPr vert="horz" wrap="square" lIns="0" tIns="12700" rIns="0" bIns="0" rtlCol="0">
            <a:spAutoFit/>
          </a:bodyPr>
          <a:lstStyle/>
          <a:p>
            <a:pPr marL="12700">
              <a:lnSpc>
                <a:spcPct val="100000"/>
              </a:lnSpc>
              <a:spcBef>
                <a:spcPts val="100"/>
              </a:spcBef>
            </a:pPr>
            <a:r>
              <a:rPr sz="900" spc="-80" dirty="0">
                <a:latin typeface="함초롬바탕"/>
                <a:cs typeface="함초롬바탕"/>
              </a:rPr>
              <a:t>첨단</a:t>
            </a:r>
            <a:r>
              <a:rPr sz="900" spc="-110" dirty="0">
                <a:latin typeface="함초롬바탕"/>
                <a:cs typeface="함초롬바탕"/>
              </a:rPr>
              <a:t> </a:t>
            </a:r>
            <a:r>
              <a:rPr sz="900" spc="-90" dirty="0">
                <a:latin typeface="함초롬바탕"/>
                <a:cs typeface="함초롬바탕"/>
              </a:rPr>
              <a:t>하이브리드</a:t>
            </a:r>
            <a:r>
              <a:rPr sz="900" spc="-105" dirty="0">
                <a:latin typeface="함초롬바탕"/>
                <a:cs typeface="함초롬바탕"/>
              </a:rPr>
              <a:t> </a:t>
            </a:r>
            <a:r>
              <a:rPr sz="900" spc="-90" dirty="0">
                <a:latin typeface="함초롬바탕"/>
                <a:cs typeface="함초롬바탕"/>
              </a:rPr>
              <a:t>오프로드</a:t>
            </a:r>
            <a:r>
              <a:rPr sz="900" spc="-105" dirty="0">
                <a:latin typeface="함초롬바탕"/>
                <a:cs typeface="함초롬바탕"/>
              </a:rPr>
              <a:t> </a:t>
            </a:r>
            <a:r>
              <a:rPr sz="900" spc="-25" dirty="0">
                <a:latin typeface="함초롬바탕"/>
                <a:cs typeface="함초롬바탕"/>
              </a:rPr>
              <a:t>차</a:t>
            </a:r>
            <a:endParaRPr sz="900">
              <a:latin typeface="함초롬바탕"/>
              <a:cs typeface="함초롬바탕"/>
            </a:endParaRPr>
          </a:p>
        </p:txBody>
      </p:sp>
      <p:pic>
        <p:nvPicPr>
          <p:cNvPr id="126" name="object 126"/>
          <p:cNvPicPr/>
          <p:nvPr/>
        </p:nvPicPr>
        <p:blipFill>
          <a:blip r:embed="rId3" cstate="print"/>
          <a:stretch>
            <a:fillRect/>
          </a:stretch>
        </p:blipFill>
        <p:spPr>
          <a:xfrm>
            <a:off x="5831624" y="8435311"/>
            <a:ext cx="92075" cy="104775"/>
          </a:xfrm>
          <a:prstGeom prst="rect">
            <a:avLst/>
          </a:prstGeom>
        </p:spPr>
      </p:pic>
      <p:pic>
        <p:nvPicPr>
          <p:cNvPr id="127" name="object 127"/>
          <p:cNvPicPr/>
          <p:nvPr/>
        </p:nvPicPr>
        <p:blipFill>
          <a:blip r:embed="rId3" cstate="print"/>
          <a:stretch>
            <a:fillRect/>
          </a:stretch>
        </p:blipFill>
        <p:spPr>
          <a:xfrm>
            <a:off x="6177724" y="9633174"/>
            <a:ext cx="92075" cy="104775"/>
          </a:xfrm>
          <a:prstGeom prst="rect">
            <a:avLst/>
          </a:prstGeom>
        </p:spPr>
      </p:pic>
      <p:sp>
        <p:nvSpPr>
          <p:cNvPr id="128" name="object 128"/>
          <p:cNvSpPr txBox="1"/>
          <p:nvPr/>
        </p:nvSpPr>
        <p:spPr>
          <a:xfrm>
            <a:off x="706437" y="9867038"/>
            <a:ext cx="2131695" cy="147955"/>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7C7C7C"/>
                </a:solidFill>
                <a:latin typeface="함초롬돋움"/>
                <a:cs typeface="함초롬돋움"/>
              </a:rPr>
              <a:t>Source:</a:t>
            </a:r>
            <a:r>
              <a:rPr sz="800" spc="-45" dirty="0">
                <a:solidFill>
                  <a:srgbClr val="7C7C7C"/>
                </a:solidFill>
                <a:latin typeface="함초롬돋움"/>
                <a:cs typeface="함초롬돋움"/>
              </a:rPr>
              <a:t> </a:t>
            </a:r>
            <a:r>
              <a:rPr sz="800" spc="-10" dirty="0">
                <a:solidFill>
                  <a:srgbClr val="7C7C7C"/>
                </a:solidFill>
                <a:latin typeface="함초롬돋움"/>
                <a:cs typeface="함초롬돋움"/>
              </a:rPr>
              <a:t>CTA,</a:t>
            </a:r>
            <a:r>
              <a:rPr sz="800" spc="-45" dirty="0">
                <a:solidFill>
                  <a:srgbClr val="7C7C7C"/>
                </a:solidFill>
                <a:latin typeface="함초롬돋움"/>
                <a:cs typeface="함초롬돋움"/>
              </a:rPr>
              <a:t> </a:t>
            </a:r>
            <a:r>
              <a:rPr sz="800" spc="-40" dirty="0">
                <a:solidFill>
                  <a:srgbClr val="7C7C7C"/>
                </a:solidFill>
                <a:latin typeface="함초롬바탕"/>
                <a:cs typeface="함초롬바탕"/>
              </a:rPr>
              <a:t>언론보도종합</a:t>
            </a:r>
            <a:r>
              <a:rPr sz="800" spc="-40" dirty="0">
                <a:solidFill>
                  <a:srgbClr val="7C7C7C"/>
                </a:solidFill>
                <a:latin typeface="함초롬돋움"/>
                <a:cs typeface="함초롬돋움"/>
              </a:rPr>
              <a:t>,</a:t>
            </a:r>
            <a:r>
              <a:rPr sz="800" spc="-75"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p:txBody>
      </p:sp>
      <p:grpSp>
        <p:nvGrpSpPr>
          <p:cNvPr id="129" name="object 129"/>
          <p:cNvGrpSpPr/>
          <p:nvPr/>
        </p:nvGrpSpPr>
        <p:grpSpPr>
          <a:xfrm>
            <a:off x="562355" y="3139440"/>
            <a:ext cx="550545" cy="469900"/>
            <a:chOff x="562355" y="3139440"/>
            <a:chExt cx="550545" cy="469900"/>
          </a:xfrm>
        </p:grpSpPr>
        <p:pic>
          <p:nvPicPr>
            <p:cNvPr id="130" name="object 130"/>
            <p:cNvPicPr/>
            <p:nvPr/>
          </p:nvPicPr>
          <p:blipFill>
            <a:blip r:embed="rId8" cstate="print"/>
            <a:stretch>
              <a:fillRect/>
            </a:stretch>
          </p:blipFill>
          <p:spPr>
            <a:xfrm>
              <a:off x="562355" y="3139440"/>
              <a:ext cx="550163" cy="469391"/>
            </a:xfrm>
            <a:prstGeom prst="rect">
              <a:avLst/>
            </a:prstGeom>
          </p:spPr>
        </p:pic>
        <p:sp>
          <p:nvSpPr>
            <p:cNvPr id="131" name="object 131"/>
            <p:cNvSpPr/>
            <p:nvPr/>
          </p:nvSpPr>
          <p:spPr>
            <a:xfrm>
              <a:off x="638174" y="3214309"/>
              <a:ext cx="396240" cy="319405"/>
            </a:xfrm>
            <a:custGeom>
              <a:avLst/>
              <a:gdLst/>
              <a:ahLst/>
              <a:cxnLst/>
              <a:rect l="l" t="t" r="r" b="b"/>
              <a:pathLst>
                <a:path w="396240" h="319404">
                  <a:moveTo>
                    <a:pt x="236080" y="0"/>
                  </a:moveTo>
                  <a:lnTo>
                    <a:pt x="0" y="0"/>
                  </a:lnTo>
                  <a:lnTo>
                    <a:pt x="0" y="319379"/>
                  </a:lnTo>
                  <a:lnTo>
                    <a:pt x="236080" y="319379"/>
                  </a:lnTo>
                  <a:lnTo>
                    <a:pt x="395770" y="159689"/>
                  </a:lnTo>
                  <a:lnTo>
                    <a:pt x="236080" y="0"/>
                  </a:lnTo>
                  <a:close/>
                </a:path>
              </a:pathLst>
            </a:custGeom>
            <a:solidFill>
              <a:srgbClr val="000000"/>
            </a:solidFill>
          </p:spPr>
          <p:txBody>
            <a:bodyPr wrap="square" lIns="0" tIns="0" rIns="0" bIns="0" rtlCol="0"/>
            <a:lstStyle/>
            <a:p>
              <a:endParaRPr/>
            </a:p>
          </p:txBody>
        </p:sp>
        <p:sp>
          <p:nvSpPr>
            <p:cNvPr id="132" name="object 132"/>
            <p:cNvSpPr/>
            <p:nvPr/>
          </p:nvSpPr>
          <p:spPr>
            <a:xfrm>
              <a:off x="638174" y="3214309"/>
              <a:ext cx="396240" cy="319405"/>
            </a:xfrm>
            <a:custGeom>
              <a:avLst/>
              <a:gdLst/>
              <a:ahLst/>
              <a:cxnLst/>
              <a:rect l="l" t="t" r="r" b="b"/>
              <a:pathLst>
                <a:path w="396240" h="319404">
                  <a:moveTo>
                    <a:pt x="0" y="0"/>
                  </a:moveTo>
                  <a:lnTo>
                    <a:pt x="236080" y="0"/>
                  </a:lnTo>
                  <a:lnTo>
                    <a:pt x="395770" y="159689"/>
                  </a:lnTo>
                  <a:lnTo>
                    <a:pt x="236080" y="319379"/>
                  </a:lnTo>
                  <a:lnTo>
                    <a:pt x="0" y="319379"/>
                  </a:lnTo>
                  <a:lnTo>
                    <a:pt x="0" y="0"/>
                  </a:lnTo>
                  <a:close/>
                </a:path>
              </a:pathLst>
            </a:custGeom>
            <a:ln w="12699">
              <a:solidFill>
                <a:srgbClr val="DB526A"/>
              </a:solidFill>
            </a:ln>
          </p:spPr>
          <p:txBody>
            <a:bodyPr wrap="square" lIns="0" tIns="0" rIns="0" bIns="0" rtlCol="0"/>
            <a:lstStyle/>
            <a:p>
              <a:endParaRPr/>
            </a:p>
          </p:txBody>
        </p:sp>
      </p:grpSp>
      <p:sp>
        <p:nvSpPr>
          <p:cNvPr id="133" name="object 133"/>
          <p:cNvSpPr txBox="1"/>
          <p:nvPr/>
        </p:nvSpPr>
        <p:spPr>
          <a:xfrm>
            <a:off x="661474" y="3234808"/>
            <a:ext cx="202565" cy="147955"/>
          </a:xfrm>
          <a:prstGeom prst="rect">
            <a:avLst/>
          </a:prstGeom>
        </p:spPr>
        <p:txBody>
          <a:bodyPr vert="horz" wrap="square" lIns="0" tIns="12700" rIns="0" bIns="0" rtlCol="0">
            <a:spAutoFit/>
          </a:bodyPr>
          <a:lstStyle/>
          <a:p>
            <a:pPr marL="12700">
              <a:lnSpc>
                <a:spcPct val="100000"/>
              </a:lnSpc>
              <a:spcBef>
                <a:spcPts val="100"/>
              </a:spcBef>
            </a:pPr>
            <a:r>
              <a:rPr sz="800" b="1" spc="-60" dirty="0">
                <a:solidFill>
                  <a:srgbClr val="FFFFFF"/>
                </a:solidFill>
                <a:latin typeface="함초롬바탕"/>
                <a:cs typeface="함초롬바탕"/>
              </a:rPr>
              <a:t>최고</a:t>
            </a:r>
            <a:endParaRPr sz="800">
              <a:latin typeface="함초롬바탕"/>
              <a:cs typeface="함초롬바탕"/>
            </a:endParaRPr>
          </a:p>
        </p:txBody>
      </p:sp>
      <p:sp>
        <p:nvSpPr>
          <p:cNvPr id="134" name="object 134"/>
          <p:cNvSpPr txBox="1"/>
          <p:nvPr/>
        </p:nvSpPr>
        <p:spPr>
          <a:xfrm>
            <a:off x="636074" y="3388579"/>
            <a:ext cx="1102360" cy="162560"/>
          </a:xfrm>
          <a:prstGeom prst="rect">
            <a:avLst/>
          </a:prstGeom>
        </p:spPr>
        <p:txBody>
          <a:bodyPr vert="horz" wrap="square" lIns="0" tIns="12700" rIns="0" bIns="0" rtlCol="0">
            <a:spAutoFit/>
          </a:bodyPr>
          <a:lstStyle/>
          <a:p>
            <a:pPr marL="38100">
              <a:lnSpc>
                <a:spcPct val="100000"/>
              </a:lnSpc>
              <a:spcBef>
                <a:spcPts val="100"/>
              </a:spcBef>
            </a:pPr>
            <a:r>
              <a:rPr sz="1200" b="1" spc="-30" baseline="24305" dirty="0">
                <a:solidFill>
                  <a:srgbClr val="FFFFFF"/>
                </a:solidFill>
                <a:latin typeface="함초롬바탕"/>
                <a:cs typeface="함초롬바탕"/>
              </a:rPr>
              <a:t>혁신</a:t>
            </a:r>
            <a:r>
              <a:rPr sz="1200" b="1" spc="120" baseline="24305" dirty="0">
                <a:solidFill>
                  <a:srgbClr val="FFFFFF"/>
                </a:solidFill>
                <a:latin typeface="함초롬바탕"/>
                <a:cs typeface="함초롬바탕"/>
              </a:rPr>
              <a:t> </a:t>
            </a:r>
            <a:r>
              <a:rPr sz="900" b="1" spc="-10" dirty="0">
                <a:latin typeface="함초롬바탕"/>
                <a:cs typeface="함초롬바탕"/>
              </a:rPr>
              <a:t>Incorporated</a:t>
            </a:r>
            <a:endParaRPr sz="900">
              <a:latin typeface="함초롬바탕"/>
              <a:cs typeface="함초롬바탕"/>
            </a:endParaRPr>
          </a:p>
        </p:txBody>
      </p:sp>
      <p:pic>
        <p:nvPicPr>
          <p:cNvPr id="135" name="object 135"/>
          <p:cNvPicPr/>
          <p:nvPr/>
        </p:nvPicPr>
        <p:blipFill>
          <a:blip r:embed="rId9" cstate="print"/>
          <a:stretch>
            <a:fillRect/>
          </a:stretch>
        </p:blipFill>
        <p:spPr>
          <a:xfrm>
            <a:off x="851025" y="3385808"/>
            <a:ext cx="92075" cy="95250"/>
          </a:xfrm>
          <a:prstGeom prst="rect">
            <a:avLst/>
          </a:prstGeom>
        </p:spPr>
      </p:pic>
      <p:grpSp>
        <p:nvGrpSpPr>
          <p:cNvPr id="136" name="object 136"/>
          <p:cNvGrpSpPr/>
          <p:nvPr/>
        </p:nvGrpSpPr>
        <p:grpSpPr>
          <a:xfrm>
            <a:off x="562355" y="4959096"/>
            <a:ext cx="550545" cy="469900"/>
            <a:chOff x="562355" y="4959096"/>
            <a:chExt cx="550545" cy="469900"/>
          </a:xfrm>
        </p:grpSpPr>
        <p:pic>
          <p:nvPicPr>
            <p:cNvPr id="137" name="object 137"/>
            <p:cNvPicPr/>
            <p:nvPr/>
          </p:nvPicPr>
          <p:blipFill>
            <a:blip r:embed="rId10" cstate="print"/>
            <a:stretch>
              <a:fillRect/>
            </a:stretch>
          </p:blipFill>
          <p:spPr>
            <a:xfrm>
              <a:off x="562355" y="4959096"/>
              <a:ext cx="550163" cy="469391"/>
            </a:xfrm>
            <a:prstGeom prst="rect">
              <a:avLst/>
            </a:prstGeom>
          </p:spPr>
        </p:pic>
        <p:sp>
          <p:nvSpPr>
            <p:cNvPr id="138" name="object 138"/>
            <p:cNvSpPr/>
            <p:nvPr/>
          </p:nvSpPr>
          <p:spPr>
            <a:xfrm>
              <a:off x="638174" y="5033584"/>
              <a:ext cx="396240" cy="319405"/>
            </a:xfrm>
            <a:custGeom>
              <a:avLst/>
              <a:gdLst/>
              <a:ahLst/>
              <a:cxnLst/>
              <a:rect l="l" t="t" r="r" b="b"/>
              <a:pathLst>
                <a:path w="396240" h="319404">
                  <a:moveTo>
                    <a:pt x="236080" y="0"/>
                  </a:moveTo>
                  <a:lnTo>
                    <a:pt x="0" y="0"/>
                  </a:lnTo>
                  <a:lnTo>
                    <a:pt x="0" y="319379"/>
                  </a:lnTo>
                  <a:lnTo>
                    <a:pt x="236080" y="319379"/>
                  </a:lnTo>
                  <a:lnTo>
                    <a:pt x="395770" y="159689"/>
                  </a:lnTo>
                  <a:lnTo>
                    <a:pt x="236080" y="0"/>
                  </a:lnTo>
                  <a:close/>
                </a:path>
              </a:pathLst>
            </a:custGeom>
            <a:solidFill>
              <a:srgbClr val="000000"/>
            </a:solidFill>
          </p:spPr>
          <p:txBody>
            <a:bodyPr wrap="square" lIns="0" tIns="0" rIns="0" bIns="0" rtlCol="0"/>
            <a:lstStyle/>
            <a:p>
              <a:endParaRPr/>
            </a:p>
          </p:txBody>
        </p:sp>
        <p:sp>
          <p:nvSpPr>
            <p:cNvPr id="139" name="object 139"/>
            <p:cNvSpPr/>
            <p:nvPr/>
          </p:nvSpPr>
          <p:spPr>
            <a:xfrm>
              <a:off x="638174" y="5033584"/>
              <a:ext cx="396240" cy="319405"/>
            </a:xfrm>
            <a:custGeom>
              <a:avLst/>
              <a:gdLst/>
              <a:ahLst/>
              <a:cxnLst/>
              <a:rect l="l" t="t" r="r" b="b"/>
              <a:pathLst>
                <a:path w="396240" h="319404">
                  <a:moveTo>
                    <a:pt x="0" y="0"/>
                  </a:moveTo>
                  <a:lnTo>
                    <a:pt x="236080" y="0"/>
                  </a:lnTo>
                  <a:lnTo>
                    <a:pt x="395770" y="159689"/>
                  </a:lnTo>
                  <a:lnTo>
                    <a:pt x="236080" y="319379"/>
                  </a:lnTo>
                  <a:lnTo>
                    <a:pt x="0" y="319379"/>
                  </a:lnTo>
                  <a:lnTo>
                    <a:pt x="0" y="0"/>
                  </a:lnTo>
                  <a:close/>
                </a:path>
              </a:pathLst>
            </a:custGeom>
            <a:ln w="12699">
              <a:solidFill>
                <a:srgbClr val="DB526A"/>
              </a:solidFill>
            </a:ln>
          </p:spPr>
          <p:txBody>
            <a:bodyPr wrap="square" lIns="0" tIns="0" rIns="0" bIns="0" rtlCol="0"/>
            <a:lstStyle/>
            <a:p>
              <a:endParaRPr/>
            </a:p>
          </p:txBody>
        </p:sp>
      </p:grpSp>
      <p:sp>
        <p:nvSpPr>
          <p:cNvPr id="140" name="object 140"/>
          <p:cNvSpPr txBox="1"/>
          <p:nvPr/>
        </p:nvSpPr>
        <p:spPr>
          <a:xfrm>
            <a:off x="661474" y="5054083"/>
            <a:ext cx="202565" cy="147955"/>
          </a:xfrm>
          <a:prstGeom prst="rect">
            <a:avLst/>
          </a:prstGeom>
        </p:spPr>
        <p:txBody>
          <a:bodyPr vert="horz" wrap="square" lIns="0" tIns="13335" rIns="0" bIns="0" rtlCol="0">
            <a:spAutoFit/>
          </a:bodyPr>
          <a:lstStyle/>
          <a:p>
            <a:pPr marL="12700">
              <a:lnSpc>
                <a:spcPct val="100000"/>
              </a:lnSpc>
              <a:spcBef>
                <a:spcPts val="105"/>
              </a:spcBef>
            </a:pPr>
            <a:r>
              <a:rPr sz="800" b="1" spc="-60" dirty="0">
                <a:solidFill>
                  <a:srgbClr val="FFFFFF"/>
                </a:solidFill>
                <a:latin typeface="함초롬바탕"/>
                <a:cs typeface="함초롬바탕"/>
              </a:rPr>
              <a:t>최고</a:t>
            </a:r>
            <a:endParaRPr sz="800">
              <a:latin typeface="함초롬바탕"/>
              <a:cs typeface="함초롬바탕"/>
            </a:endParaRPr>
          </a:p>
        </p:txBody>
      </p:sp>
      <p:sp>
        <p:nvSpPr>
          <p:cNvPr id="141" name="object 141"/>
          <p:cNvSpPr txBox="1"/>
          <p:nvPr/>
        </p:nvSpPr>
        <p:spPr>
          <a:xfrm>
            <a:off x="661474" y="5176000"/>
            <a:ext cx="290830" cy="147955"/>
          </a:xfrm>
          <a:prstGeom prst="rect">
            <a:avLst/>
          </a:prstGeom>
        </p:spPr>
        <p:txBody>
          <a:bodyPr vert="horz" wrap="square" lIns="0" tIns="13335" rIns="0" bIns="0" rtlCol="0">
            <a:spAutoFit/>
          </a:bodyPr>
          <a:lstStyle/>
          <a:p>
            <a:pPr marL="12700">
              <a:lnSpc>
                <a:spcPct val="100000"/>
              </a:lnSpc>
              <a:spcBef>
                <a:spcPts val="105"/>
              </a:spcBef>
            </a:pPr>
            <a:r>
              <a:rPr sz="800" b="1" spc="-80" dirty="0">
                <a:solidFill>
                  <a:srgbClr val="FFFFFF"/>
                </a:solidFill>
                <a:latin typeface="함초롬바탕"/>
                <a:cs typeface="함초롬바탕"/>
              </a:rPr>
              <a:t>혁신</a:t>
            </a:r>
            <a:endParaRPr sz="800">
              <a:latin typeface="함초롬바탕"/>
              <a:cs typeface="함초롬바탕"/>
            </a:endParaRPr>
          </a:p>
        </p:txBody>
      </p:sp>
      <p:pic>
        <p:nvPicPr>
          <p:cNvPr id="142" name="object 142"/>
          <p:cNvPicPr/>
          <p:nvPr/>
        </p:nvPicPr>
        <p:blipFill>
          <a:blip r:embed="rId9" cstate="print"/>
          <a:stretch>
            <a:fillRect/>
          </a:stretch>
        </p:blipFill>
        <p:spPr>
          <a:xfrm>
            <a:off x="851025" y="5205083"/>
            <a:ext cx="92075" cy="95250"/>
          </a:xfrm>
          <a:prstGeom prst="rect">
            <a:avLst/>
          </a:prstGeom>
        </p:spPr>
      </p:pic>
      <p:sp>
        <p:nvSpPr>
          <p:cNvPr id="144" name="object 144"/>
          <p:cNvSpPr txBox="1"/>
          <p:nvPr/>
        </p:nvSpPr>
        <p:spPr>
          <a:xfrm>
            <a:off x="6884142" y="10168014"/>
            <a:ext cx="153670" cy="191135"/>
          </a:xfrm>
          <a:prstGeom prst="rect">
            <a:avLst/>
          </a:prstGeom>
        </p:spPr>
        <p:txBody>
          <a:bodyPr vert="horz" wrap="square" lIns="0" tIns="30480" rIns="0" bIns="0" rtlCol="0">
            <a:spAutoFit/>
          </a:bodyPr>
          <a:lstStyle/>
          <a:p>
            <a:pPr marL="12700">
              <a:lnSpc>
                <a:spcPct val="100000"/>
              </a:lnSpc>
              <a:spcBef>
                <a:spcPts val="240"/>
              </a:spcBef>
            </a:pPr>
            <a:r>
              <a:rPr sz="900" spc="-25" dirty="0">
                <a:solidFill>
                  <a:srgbClr val="FFFFFF"/>
                </a:solidFill>
                <a:latin typeface="함초롬돋움"/>
                <a:cs typeface="함초롬돋움"/>
              </a:rPr>
              <a:t>31</a:t>
            </a:r>
            <a:endParaRPr sz="900">
              <a:latin typeface="함초롬돋움"/>
              <a:cs typeface="함초롬돋움"/>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446532"/>
            <a:ext cx="7775575" cy="958215"/>
            <a:chOff x="0" y="446532"/>
            <a:chExt cx="7775575" cy="958215"/>
          </a:xfrm>
        </p:grpSpPr>
        <p:pic>
          <p:nvPicPr>
            <p:cNvPr id="3" name="object 3"/>
            <p:cNvPicPr/>
            <p:nvPr/>
          </p:nvPicPr>
          <p:blipFill>
            <a:blip r:embed="rId2" cstate="print"/>
            <a:stretch>
              <a:fillRect/>
            </a:stretch>
          </p:blipFill>
          <p:spPr>
            <a:xfrm>
              <a:off x="4137596" y="1010943"/>
              <a:ext cx="269875" cy="285750"/>
            </a:xfrm>
            <a:prstGeom prst="rect">
              <a:avLst/>
            </a:prstGeom>
          </p:spPr>
        </p:pic>
        <p:pic>
          <p:nvPicPr>
            <p:cNvPr id="4" name="object 4"/>
            <p:cNvPicPr/>
            <p:nvPr/>
          </p:nvPicPr>
          <p:blipFill>
            <a:blip r:embed="rId2" cstate="print"/>
            <a:stretch>
              <a:fillRect/>
            </a:stretch>
          </p:blipFill>
          <p:spPr>
            <a:xfrm>
              <a:off x="4730432" y="1010943"/>
              <a:ext cx="269875" cy="285750"/>
            </a:xfrm>
            <a:prstGeom prst="rect">
              <a:avLst/>
            </a:prstGeom>
          </p:spPr>
        </p:pic>
      </p:grpSp>
      <p:sp>
        <p:nvSpPr>
          <p:cNvPr id="5" name="object 5"/>
          <p:cNvSpPr txBox="1">
            <a:spLocks noGrp="1"/>
          </p:cNvSpPr>
          <p:nvPr>
            <p:ph type="title"/>
          </p:nvPr>
        </p:nvSpPr>
        <p:spPr>
          <a:xfrm>
            <a:off x="706437" y="950617"/>
            <a:ext cx="5107940" cy="391160"/>
          </a:xfrm>
          <a:prstGeom prst="rect">
            <a:avLst/>
          </a:prstGeom>
        </p:spPr>
        <p:txBody>
          <a:bodyPr vert="horz" wrap="square" lIns="0" tIns="12700" rIns="0" bIns="0" rtlCol="0">
            <a:spAutoFit/>
          </a:bodyPr>
          <a:lstStyle/>
          <a:p>
            <a:pPr marL="12700">
              <a:lnSpc>
                <a:spcPct val="100000"/>
              </a:lnSpc>
              <a:spcBef>
                <a:spcPts val="100"/>
              </a:spcBef>
              <a:tabLst>
                <a:tab pos="4288790" algn="l"/>
              </a:tabLst>
            </a:pPr>
            <a:r>
              <a:rPr sz="2400" spc="-35" dirty="0">
                <a:solidFill>
                  <a:srgbClr val="FFB600"/>
                </a:solidFill>
              </a:rPr>
              <a:t>With-</a:t>
            </a:r>
            <a:r>
              <a:rPr sz="2400" spc="-390" dirty="0">
                <a:solidFill>
                  <a:srgbClr val="FFB600"/>
                </a:solidFill>
              </a:rPr>
              <a:t> </a:t>
            </a:r>
            <a:r>
              <a:rPr sz="2400" spc="-35" dirty="0">
                <a:solidFill>
                  <a:srgbClr val="FFB600"/>
                </a:solidFill>
              </a:rPr>
              <a:t>AI</a:t>
            </a:r>
            <a:r>
              <a:rPr sz="2400" spc="-355" dirty="0">
                <a:solidFill>
                  <a:srgbClr val="FFB600"/>
                </a:solidFill>
              </a:rPr>
              <a:t> </a:t>
            </a:r>
            <a:r>
              <a:rPr sz="2400" spc="95" dirty="0"/>
              <a:t>(1)</a:t>
            </a:r>
            <a:r>
              <a:rPr sz="2400" spc="-355" dirty="0"/>
              <a:t> </a:t>
            </a:r>
            <a:r>
              <a:rPr sz="2400" spc="-220" dirty="0">
                <a:latin typeface="함초롬바탕"/>
                <a:cs typeface="함초롬바탕"/>
              </a:rPr>
              <a:t>모빌리티</a:t>
            </a:r>
            <a:r>
              <a:rPr sz="2400" spc="-355" dirty="0">
                <a:latin typeface="함초롬바탕"/>
                <a:cs typeface="함초롬바탕"/>
              </a:rPr>
              <a:t> </a:t>
            </a:r>
            <a:r>
              <a:rPr sz="2400" spc="-229" dirty="0"/>
              <a:t>-</a:t>
            </a:r>
            <a:r>
              <a:rPr sz="2400" spc="-345" dirty="0"/>
              <a:t> </a:t>
            </a:r>
            <a:r>
              <a:rPr sz="2400" spc="-215" dirty="0">
                <a:latin typeface="함초롬바탕"/>
                <a:cs typeface="함초롬바탕"/>
              </a:rPr>
              <a:t>혁신</a:t>
            </a:r>
            <a:r>
              <a:rPr sz="2400" spc="-360" dirty="0">
                <a:latin typeface="함초롬바탕"/>
                <a:cs typeface="함초롬바탕"/>
              </a:rPr>
              <a:t> </a:t>
            </a:r>
            <a:r>
              <a:rPr sz="2400" spc="-50" dirty="0">
                <a:latin typeface="함초롬바탕"/>
                <a:cs typeface="함초롬바탕"/>
              </a:rPr>
              <a:t>수</a:t>
            </a:r>
            <a:r>
              <a:rPr sz="2400" dirty="0">
                <a:latin typeface="함초롬바탕"/>
                <a:cs typeface="함초롬바탕"/>
              </a:rPr>
              <a:t>	</a:t>
            </a:r>
            <a:r>
              <a:rPr sz="2400" spc="-145" dirty="0">
                <a:latin typeface="함초롬바탕"/>
                <a:cs typeface="함초롬바탕"/>
              </a:rPr>
              <a:t>작</a:t>
            </a:r>
            <a:r>
              <a:rPr sz="2400" spc="-355" dirty="0">
                <a:latin typeface="함초롬바탕"/>
                <a:cs typeface="함초롬바탕"/>
              </a:rPr>
              <a:t> </a:t>
            </a:r>
            <a:r>
              <a:rPr sz="1800" spc="-10" dirty="0"/>
              <a:t>(2/2)</a:t>
            </a:r>
            <a:endParaRPr sz="1800">
              <a:latin typeface="함초롬바탕"/>
              <a:cs typeface="함초롬바탕"/>
            </a:endParaRPr>
          </a:p>
        </p:txBody>
      </p:sp>
      <p:sp>
        <p:nvSpPr>
          <p:cNvPr id="6" name="object 6"/>
          <p:cNvSpPr txBox="1"/>
          <p:nvPr/>
        </p:nvSpPr>
        <p:spPr>
          <a:xfrm>
            <a:off x="706437" y="619475"/>
            <a:ext cx="432434" cy="177800"/>
          </a:xfrm>
          <a:prstGeom prst="rect">
            <a:avLst/>
          </a:prstGeom>
        </p:spPr>
        <p:txBody>
          <a:bodyPr vert="horz" wrap="square" lIns="0" tIns="12065" rIns="0" bIns="0" rtlCol="0">
            <a:spAutoFit/>
          </a:bodyPr>
          <a:lstStyle/>
          <a:p>
            <a:pPr marL="12700">
              <a:lnSpc>
                <a:spcPct val="100000"/>
              </a:lnSpc>
              <a:spcBef>
                <a:spcPts val="95"/>
              </a:spcBef>
            </a:pPr>
            <a:r>
              <a:rPr sz="1000" spc="-75" dirty="0">
                <a:solidFill>
                  <a:srgbClr val="DB526A"/>
                </a:solidFill>
                <a:latin typeface="함초롬돋움"/>
                <a:cs typeface="함초롬돋움"/>
              </a:rPr>
              <a:t>With-</a:t>
            </a:r>
            <a:r>
              <a:rPr sz="1000" spc="-125" dirty="0">
                <a:solidFill>
                  <a:srgbClr val="DB526A"/>
                </a:solidFill>
                <a:latin typeface="함초롬돋움"/>
                <a:cs typeface="함초롬돋움"/>
              </a:rPr>
              <a:t> </a:t>
            </a:r>
            <a:r>
              <a:rPr sz="1000" spc="-55" dirty="0">
                <a:solidFill>
                  <a:srgbClr val="DB526A"/>
                </a:solidFill>
                <a:latin typeface="함초롬돋움"/>
                <a:cs typeface="함초롬돋움"/>
              </a:rPr>
              <a:t>AI</a:t>
            </a:r>
            <a:endParaRPr sz="1000">
              <a:latin typeface="함초롬돋움"/>
              <a:cs typeface="함초롬돋움"/>
            </a:endParaRPr>
          </a:p>
        </p:txBody>
      </p:sp>
      <p:sp>
        <p:nvSpPr>
          <p:cNvPr id="11" name="object 11"/>
          <p:cNvSpPr txBox="1"/>
          <p:nvPr/>
        </p:nvSpPr>
        <p:spPr>
          <a:xfrm>
            <a:off x="706434" y="9874442"/>
            <a:ext cx="2131695" cy="147955"/>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7C7C7C"/>
                </a:solidFill>
                <a:latin typeface="함초롬돋움"/>
                <a:cs typeface="함초롬돋움"/>
              </a:rPr>
              <a:t>Source:</a:t>
            </a:r>
            <a:r>
              <a:rPr sz="800" spc="-45" dirty="0">
                <a:solidFill>
                  <a:srgbClr val="7C7C7C"/>
                </a:solidFill>
                <a:latin typeface="함초롬돋움"/>
                <a:cs typeface="함초롬돋움"/>
              </a:rPr>
              <a:t> </a:t>
            </a:r>
            <a:r>
              <a:rPr sz="800" spc="-10" dirty="0">
                <a:solidFill>
                  <a:srgbClr val="7C7C7C"/>
                </a:solidFill>
                <a:latin typeface="함초롬돋움"/>
                <a:cs typeface="함초롬돋움"/>
              </a:rPr>
              <a:t>CTA,</a:t>
            </a:r>
            <a:r>
              <a:rPr sz="800" spc="-45" dirty="0">
                <a:solidFill>
                  <a:srgbClr val="7C7C7C"/>
                </a:solidFill>
                <a:latin typeface="함초롬돋움"/>
                <a:cs typeface="함초롬돋움"/>
              </a:rPr>
              <a:t> </a:t>
            </a:r>
            <a:r>
              <a:rPr sz="800" spc="-40" dirty="0">
                <a:solidFill>
                  <a:srgbClr val="7C7C7C"/>
                </a:solidFill>
                <a:latin typeface="함초롬바탕"/>
                <a:cs typeface="함초롬바탕"/>
              </a:rPr>
              <a:t>언론보도종합</a:t>
            </a:r>
            <a:r>
              <a:rPr sz="800" spc="-40" dirty="0">
                <a:solidFill>
                  <a:srgbClr val="7C7C7C"/>
                </a:solidFill>
                <a:latin typeface="함초롬돋움"/>
                <a:cs typeface="함초롬돋움"/>
              </a:rPr>
              <a:t>,</a:t>
            </a:r>
            <a:r>
              <a:rPr sz="800" spc="-75"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p:txBody>
      </p:sp>
      <p:sp>
        <p:nvSpPr>
          <p:cNvPr id="12" name="object 12"/>
          <p:cNvSpPr/>
          <p:nvPr/>
        </p:nvSpPr>
        <p:spPr>
          <a:xfrm>
            <a:off x="719136" y="4680556"/>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sp>
        <p:nvSpPr>
          <p:cNvPr id="15" name="object 15"/>
          <p:cNvSpPr txBox="1"/>
          <p:nvPr/>
        </p:nvSpPr>
        <p:spPr>
          <a:xfrm>
            <a:off x="706436" y="4733760"/>
            <a:ext cx="2939556" cy="182742"/>
          </a:xfrm>
          <a:prstGeom prst="rect">
            <a:avLst/>
          </a:prstGeom>
        </p:spPr>
        <p:txBody>
          <a:bodyPr vert="horz" wrap="square" lIns="0" tIns="13335" rIns="0" bIns="0" rtlCol="0">
            <a:spAutoFit/>
          </a:bodyPr>
          <a:lstStyle/>
          <a:p>
            <a:pPr marL="12700">
              <a:lnSpc>
                <a:spcPct val="100000"/>
              </a:lnSpc>
              <a:spcBef>
                <a:spcPts val="105"/>
              </a:spcBef>
            </a:pPr>
            <a:r>
              <a:rPr sz="1100" b="1" spc="-60" dirty="0">
                <a:solidFill>
                  <a:srgbClr val="464646"/>
                </a:solidFill>
                <a:latin typeface="함초롬바탕"/>
                <a:cs typeface="함초롬바탕"/>
              </a:rPr>
              <a:t>CES</a:t>
            </a:r>
            <a:r>
              <a:rPr sz="1100" b="1" spc="-195" dirty="0">
                <a:solidFill>
                  <a:srgbClr val="464646"/>
                </a:solidFill>
                <a:latin typeface="함초롬바탕"/>
                <a:cs typeface="함초롬바탕"/>
              </a:rPr>
              <a:t> </a:t>
            </a:r>
            <a:r>
              <a:rPr sz="1100" b="1" dirty="0">
                <a:solidFill>
                  <a:srgbClr val="464646"/>
                </a:solidFill>
                <a:latin typeface="함초롬바탕"/>
                <a:cs typeface="함초롬바탕"/>
              </a:rPr>
              <a:t>2025</a:t>
            </a:r>
            <a:r>
              <a:rPr sz="1100" b="1" spc="-175" dirty="0">
                <a:solidFill>
                  <a:srgbClr val="464646"/>
                </a:solidFill>
                <a:latin typeface="함초롬바탕"/>
                <a:cs typeface="함초롬바탕"/>
              </a:rPr>
              <a:t> </a:t>
            </a:r>
            <a:r>
              <a:rPr sz="1100" b="1" spc="-95" dirty="0">
                <a:solidFill>
                  <a:srgbClr val="464646"/>
                </a:solidFill>
                <a:latin typeface="함초롬바탕"/>
                <a:cs typeface="함초롬바탕"/>
              </a:rPr>
              <a:t>스마트시티</a:t>
            </a:r>
            <a:r>
              <a:rPr sz="1100" b="1" spc="-225" dirty="0">
                <a:solidFill>
                  <a:srgbClr val="464646"/>
                </a:solidFill>
                <a:latin typeface="함초롬바탕"/>
                <a:cs typeface="함초롬바탕"/>
              </a:rPr>
              <a:t> </a:t>
            </a:r>
            <a:r>
              <a:rPr sz="1100" b="1" spc="-85" dirty="0">
                <a:solidFill>
                  <a:srgbClr val="464646"/>
                </a:solidFill>
                <a:latin typeface="함초롬바탕"/>
                <a:cs typeface="함초롬바탕"/>
              </a:rPr>
              <a:t>부문</a:t>
            </a:r>
            <a:r>
              <a:rPr sz="1100" b="1" spc="-180" dirty="0">
                <a:solidFill>
                  <a:srgbClr val="464646"/>
                </a:solidFill>
                <a:latin typeface="함초롬바탕"/>
                <a:cs typeface="함초롬바탕"/>
              </a:rPr>
              <a:t> </a:t>
            </a:r>
            <a:r>
              <a:rPr sz="1100" b="1" spc="-90" dirty="0">
                <a:solidFill>
                  <a:srgbClr val="464646"/>
                </a:solidFill>
                <a:latin typeface="함초롬바탕"/>
                <a:cs typeface="함초롬바탕"/>
              </a:rPr>
              <a:t>혁신</a:t>
            </a:r>
            <a:r>
              <a:rPr sz="1100" b="1" spc="-210" dirty="0">
                <a:solidFill>
                  <a:srgbClr val="464646"/>
                </a:solidFill>
                <a:latin typeface="함초롬바탕"/>
                <a:cs typeface="함초롬바탕"/>
              </a:rPr>
              <a:t> </a:t>
            </a:r>
            <a:r>
              <a:rPr lang="ko-KR" altLang="en-US" sz="1100" b="1" spc="-210" dirty="0">
                <a:solidFill>
                  <a:srgbClr val="464646"/>
                </a:solidFill>
                <a:latin typeface="함초롬바탕"/>
                <a:cs typeface="함초롬바탕"/>
              </a:rPr>
              <a:t>성   </a:t>
            </a:r>
            <a:r>
              <a:rPr sz="1100" b="1" dirty="0">
                <a:solidFill>
                  <a:srgbClr val="464646"/>
                </a:solidFill>
                <a:latin typeface="함초롬바탕"/>
                <a:cs typeface="함초롬바탕"/>
              </a:rPr>
              <a:t>수</a:t>
            </a:r>
            <a:r>
              <a:rPr lang="ko-KR" altLang="en-US" sz="1100" b="1" dirty="0">
                <a:solidFill>
                  <a:srgbClr val="464646"/>
                </a:solidFill>
                <a:latin typeface="함초롬바탕"/>
                <a:cs typeface="함초롬바탕"/>
              </a:rPr>
              <a:t>상</a:t>
            </a:r>
            <a:r>
              <a:rPr sz="1100" b="1" spc="-50" dirty="0">
                <a:solidFill>
                  <a:srgbClr val="464646"/>
                </a:solidFill>
                <a:latin typeface="함초롬바탕"/>
                <a:cs typeface="함초롬바탕"/>
              </a:rPr>
              <a:t>작</a:t>
            </a:r>
            <a:endParaRPr sz="1100" dirty="0">
              <a:latin typeface="함초롬바탕"/>
              <a:cs typeface="함초롬바탕"/>
            </a:endParaRPr>
          </a:p>
        </p:txBody>
      </p:sp>
      <p:grpSp>
        <p:nvGrpSpPr>
          <p:cNvPr id="16" name="object 16"/>
          <p:cNvGrpSpPr/>
          <p:nvPr/>
        </p:nvGrpSpPr>
        <p:grpSpPr>
          <a:xfrm>
            <a:off x="2687320" y="5022977"/>
            <a:ext cx="4369435" cy="570865"/>
            <a:chOff x="2687320" y="5022977"/>
            <a:chExt cx="4369435" cy="570865"/>
          </a:xfrm>
        </p:grpSpPr>
        <p:sp>
          <p:nvSpPr>
            <p:cNvPr id="17" name="object 17"/>
            <p:cNvSpPr/>
            <p:nvPr/>
          </p:nvSpPr>
          <p:spPr>
            <a:xfrm>
              <a:off x="2687320" y="5022977"/>
              <a:ext cx="4369435" cy="224154"/>
            </a:xfrm>
            <a:custGeom>
              <a:avLst/>
              <a:gdLst/>
              <a:ahLst/>
              <a:cxnLst/>
              <a:rect l="l" t="t" r="r" b="b"/>
              <a:pathLst>
                <a:path w="4369434" h="224154">
                  <a:moveTo>
                    <a:pt x="4369117" y="0"/>
                  </a:moveTo>
                  <a:lnTo>
                    <a:pt x="1579880" y="0"/>
                  </a:lnTo>
                  <a:lnTo>
                    <a:pt x="0" y="0"/>
                  </a:lnTo>
                  <a:lnTo>
                    <a:pt x="0" y="223939"/>
                  </a:lnTo>
                  <a:lnTo>
                    <a:pt x="1579880" y="223939"/>
                  </a:lnTo>
                  <a:lnTo>
                    <a:pt x="4369117" y="223939"/>
                  </a:lnTo>
                  <a:lnTo>
                    <a:pt x="4369117" y="0"/>
                  </a:lnTo>
                  <a:close/>
                </a:path>
              </a:pathLst>
            </a:custGeom>
            <a:solidFill>
              <a:srgbClr val="DB526A"/>
            </a:solidFill>
          </p:spPr>
          <p:txBody>
            <a:bodyPr wrap="square" lIns="0" tIns="0" rIns="0" bIns="0" rtlCol="0"/>
            <a:lstStyle/>
            <a:p>
              <a:endParaRPr/>
            </a:p>
          </p:txBody>
        </p:sp>
        <p:sp>
          <p:nvSpPr>
            <p:cNvPr id="18" name="object 18"/>
            <p:cNvSpPr/>
            <p:nvPr/>
          </p:nvSpPr>
          <p:spPr>
            <a:xfrm>
              <a:off x="2687320" y="5246916"/>
              <a:ext cx="4369435" cy="346710"/>
            </a:xfrm>
            <a:custGeom>
              <a:avLst/>
              <a:gdLst/>
              <a:ahLst/>
              <a:cxnLst/>
              <a:rect l="l" t="t" r="r" b="b"/>
              <a:pathLst>
                <a:path w="4369434" h="346710">
                  <a:moveTo>
                    <a:pt x="4369117" y="0"/>
                  </a:moveTo>
                  <a:lnTo>
                    <a:pt x="1579880" y="0"/>
                  </a:lnTo>
                  <a:lnTo>
                    <a:pt x="0" y="0"/>
                  </a:lnTo>
                  <a:lnTo>
                    <a:pt x="0" y="346316"/>
                  </a:lnTo>
                  <a:lnTo>
                    <a:pt x="1579880" y="346316"/>
                  </a:lnTo>
                  <a:lnTo>
                    <a:pt x="4369117" y="346316"/>
                  </a:lnTo>
                  <a:lnTo>
                    <a:pt x="4369117" y="0"/>
                  </a:lnTo>
                  <a:close/>
                </a:path>
              </a:pathLst>
            </a:custGeom>
            <a:solidFill>
              <a:srgbClr val="E4E4E4"/>
            </a:solidFill>
          </p:spPr>
          <p:txBody>
            <a:bodyPr wrap="square" lIns="0" tIns="0" rIns="0" bIns="0" rtlCol="0"/>
            <a:lstStyle/>
            <a:p>
              <a:endParaRPr/>
            </a:p>
          </p:txBody>
        </p:sp>
        <p:pic>
          <p:nvPicPr>
            <p:cNvPr id="19" name="object 19"/>
            <p:cNvPicPr/>
            <p:nvPr/>
          </p:nvPicPr>
          <p:blipFill>
            <a:blip r:embed="rId3" cstate="print"/>
            <a:stretch>
              <a:fillRect/>
            </a:stretch>
          </p:blipFill>
          <p:spPr>
            <a:xfrm>
              <a:off x="4703432" y="5434602"/>
              <a:ext cx="98425" cy="104775"/>
            </a:xfrm>
            <a:prstGeom prst="rect">
              <a:avLst/>
            </a:prstGeom>
          </p:spPr>
        </p:pic>
        <p:pic>
          <p:nvPicPr>
            <p:cNvPr id="20" name="object 20"/>
            <p:cNvPicPr/>
            <p:nvPr/>
          </p:nvPicPr>
          <p:blipFill>
            <a:blip r:embed="rId4" cstate="print"/>
            <a:stretch>
              <a:fillRect/>
            </a:stretch>
          </p:blipFill>
          <p:spPr>
            <a:xfrm>
              <a:off x="5055476" y="5434602"/>
              <a:ext cx="88900" cy="104775"/>
            </a:xfrm>
            <a:prstGeom prst="rect">
              <a:avLst/>
            </a:prstGeom>
          </p:spPr>
        </p:pic>
      </p:grpSp>
      <p:graphicFrame>
        <p:nvGraphicFramePr>
          <p:cNvPr id="21" name="object 21"/>
          <p:cNvGraphicFramePr>
            <a:graphicFrameLocks noGrp="1"/>
          </p:cNvGraphicFramePr>
          <p:nvPr/>
        </p:nvGraphicFramePr>
        <p:xfrm>
          <a:off x="719137" y="5019802"/>
          <a:ext cx="6339204" cy="1988815"/>
        </p:xfrm>
        <a:graphic>
          <a:graphicData uri="http://schemas.openxmlformats.org/drawingml/2006/table">
            <a:tbl>
              <a:tblPr firstRow="1" bandRow="1">
                <a:tableStyleId>{2D5ABB26-0587-4C30-8999-92F81FD0307C}</a:tableStyleId>
              </a:tblPr>
              <a:tblGrid>
                <a:gridCol w="1200150">
                  <a:extLst>
                    <a:ext uri="{9D8B030D-6E8A-4147-A177-3AD203B41FA5}">
                      <a16:colId xmlns:a16="http://schemas.microsoft.com/office/drawing/2014/main" val="20000"/>
                    </a:ext>
                  </a:extLst>
                </a:gridCol>
                <a:gridCol w="852169">
                  <a:extLst>
                    <a:ext uri="{9D8B030D-6E8A-4147-A177-3AD203B41FA5}">
                      <a16:colId xmlns:a16="http://schemas.microsoft.com/office/drawing/2014/main" val="20001"/>
                    </a:ext>
                  </a:extLst>
                </a:gridCol>
                <a:gridCol w="1387475">
                  <a:extLst>
                    <a:ext uri="{9D8B030D-6E8A-4147-A177-3AD203B41FA5}">
                      <a16:colId xmlns:a16="http://schemas.microsoft.com/office/drawing/2014/main" val="20002"/>
                    </a:ext>
                  </a:extLst>
                </a:gridCol>
                <a:gridCol w="2899410">
                  <a:extLst>
                    <a:ext uri="{9D8B030D-6E8A-4147-A177-3AD203B41FA5}">
                      <a16:colId xmlns:a16="http://schemas.microsoft.com/office/drawing/2014/main" val="20003"/>
                    </a:ext>
                  </a:extLst>
                </a:gridCol>
              </a:tblGrid>
              <a:tr h="223520">
                <a:tc>
                  <a:txBody>
                    <a:bodyPr/>
                    <a:lstStyle/>
                    <a:p>
                      <a:pPr marL="139700" algn="ctr">
                        <a:lnSpc>
                          <a:spcPct val="100000"/>
                        </a:lnSpc>
                        <a:spcBef>
                          <a:spcPts val="305"/>
                        </a:spcBef>
                      </a:pPr>
                      <a:r>
                        <a:rPr sz="900" b="1" spc="-25" dirty="0">
                          <a:solidFill>
                            <a:srgbClr val="FFFFFF"/>
                          </a:solidFill>
                          <a:latin typeface="함초롬바탕"/>
                          <a:cs typeface="함초롬바탕"/>
                        </a:rPr>
                        <a:t>기업명</a:t>
                      </a:r>
                      <a:endParaRPr sz="900">
                        <a:latin typeface="함초롬바탕"/>
                        <a:cs typeface="함초롬바탕"/>
                      </a:endParaRPr>
                    </a:p>
                  </a:txBody>
                  <a:tcPr marL="0" marR="0" marT="38735" marB="0">
                    <a:lnB w="6350">
                      <a:solidFill>
                        <a:srgbClr val="A6A6A6"/>
                      </a:solidFill>
                      <a:prstDash val="solid"/>
                    </a:lnB>
                    <a:solidFill>
                      <a:srgbClr val="DB526A"/>
                    </a:solidFill>
                  </a:tcPr>
                </a:tc>
                <a:tc>
                  <a:txBody>
                    <a:bodyPr/>
                    <a:lstStyle/>
                    <a:p>
                      <a:pPr marL="59055" algn="ctr">
                        <a:lnSpc>
                          <a:spcPct val="100000"/>
                        </a:lnSpc>
                        <a:spcBef>
                          <a:spcPts val="305"/>
                        </a:spcBef>
                      </a:pPr>
                      <a:r>
                        <a:rPr sz="900" b="1" spc="-25" dirty="0">
                          <a:solidFill>
                            <a:srgbClr val="FFFFFF"/>
                          </a:solidFill>
                          <a:latin typeface="함초롬바탕"/>
                          <a:cs typeface="함초롬바탕"/>
                        </a:rPr>
                        <a:t>국가</a:t>
                      </a:r>
                      <a:endParaRPr sz="900">
                        <a:latin typeface="함초롬바탕"/>
                        <a:cs typeface="함초롬바탕"/>
                      </a:endParaRPr>
                    </a:p>
                  </a:txBody>
                  <a:tcPr marL="0" marR="0" marT="38735" marB="0">
                    <a:lnB w="6350">
                      <a:solidFill>
                        <a:srgbClr val="A6A6A6"/>
                      </a:solidFill>
                      <a:prstDash val="solid"/>
                    </a:lnB>
                    <a:solidFill>
                      <a:srgbClr val="DB526A"/>
                    </a:solidFill>
                  </a:tcPr>
                </a:tc>
                <a:tc>
                  <a:txBody>
                    <a:bodyPr/>
                    <a:lstStyle/>
                    <a:p>
                      <a:pPr marL="26670" algn="ctr">
                        <a:lnSpc>
                          <a:spcPct val="100000"/>
                        </a:lnSpc>
                        <a:spcBef>
                          <a:spcPts val="305"/>
                        </a:spcBef>
                      </a:pPr>
                      <a:r>
                        <a:rPr sz="900" b="1" spc="-25" dirty="0">
                          <a:solidFill>
                            <a:srgbClr val="FFFFFF"/>
                          </a:solidFill>
                          <a:latin typeface="함초롬바탕"/>
                          <a:cs typeface="함초롬바탕"/>
                        </a:rPr>
                        <a:t>제품명</a:t>
                      </a:r>
                      <a:endParaRPr sz="900">
                        <a:latin typeface="함초롬바탕"/>
                        <a:cs typeface="함초롬바탕"/>
                      </a:endParaRPr>
                    </a:p>
                  </a:txBody>
                  <a:tcPr marL="0" marR="0" marT="38735" marB="0">
                    <a:lnB w="6350">
                      <a:solidFill>
                        <a:srgbClr val="A6A6A6"/>
                      </a:solidFill>
                      <a:prstDash val="solid"/>
                    </a:lnB>
                    <a:solidFill>
                      <a:srgbClr val="DB526A"/>
                    </a:solidFill>
                  </a:tcPr>
                </a:tc>
                <a:tc>
                  <a:txBody>
                    <a:bodyPr/>
                    <a:lstStyle/>
                    <a:p>
                      <a:pPr marL="208279" algn="ctr">
                        <a:lnSpc>
                          <a:spcPct val="100000"/>
                        </a:lnSpc>
                        <a:spcBef>
                          <a:spcPts val="305"/>
                        </a:spcBef>
                      </a:pPr>
                      <a:r>
                        <a:rPr sz="900" b="1" spc="-50" dirty="0">
                          <a:solidFill>
                            <a:srgbClr val="FFFFFF"/>
                          </a:solidFill>
                          <a:latin typeface="함초롬바탕"/>
                          <a:cs typeface="함초롬바탕"/>
                        </a:rPr>
                        <a:t>세</a:t>
                      </a:r>
                      <a:endParaRPr sz="900">
                        <a:latin typeface="함초롬바탕"/>
                        <a:cs typeface="함초롬바탕"/>
                      </a:endParaRPr>
                    </a:p>
                  </a:txBody>
                  <a:tcPr marL="0" marR="0" marT="38735" marB="0">
                    <a:lnB w="6350">
                      <a:solidFill>
                        <a:srgbClr val="A6A6A6"/>
                      </a:solidFill>
                      <a:prstDash val="solid"/>
                    </a:lnB>
                  </a:tcPr>
                </a:tc>
                <a:extLst>
                  <a:ext uri="{0D108BD9-81ED-4DB2-BD59-A6C34878D82A}">
                    <a16:rowId xmlns:a16="http://schemas.microsoft.com/office/drawing/2014/main" val="10000"/>
                  </a:ext>
                </a:extLst>
              </a:tr>
              <a:tr h="346075">
                <a:tc>
                  <a:txBody>
                    <a:bodyPr/>
                    <a:lstStyle/>
                    <a:p>
                      <a:pPr marL="140335" algn="ctr">
                        <a:lnSpc>
                          <a:spcPct val="100000"/>
                        </a:lnSpc>
                        <a:spcBef>
                          <a:spcPts val="875"/>
                        </a:spcBef>
                      </a:pPr>
                      <a:r>
                        <a:rPr sz="900" b="1" spc="-10" dirty="0">
                          <a:latin typeface="함초롬바탕"/>
                          <a:cs typeface="함초롬바탕"/>
                        </a:rPr>
                        <a:t>SolidVue</a:t>
                      </a:r>
                      <a:endParaRPr sz="900">
                        <a:latin typeface="함초롬바탕"/>
                        <a:cs typeface="함초롬바탕"/>
                      </a:endParaRPr>
                    </a:p>
                  </a:txBody>
                  <a:tcPr marL="0" marR="0" marT="111125" marB="0">
                    <a:lnT w="6350">
                      <a:solidFill>
                        <a:srgbClr val="A6A6A6"/>
                      </a:solidFill>
                      <a:prstDash val="solid"/>
                    </a:lnT>
                    <a:lnB w="6350">
                      <a:solidFill>
                        <a:srgbClr val="A6A6A6"/>
                      </a:solidFill>
                      <a:prstDash val="solid"/>
                    </a:lnB>
                    <a:solidFill>
                      <a:srgbClr val="E4E4E4"/>
                    </a:solidFill>
                  </a:tcPr>
                </a:tc>
                <a:tc>
                  <a:txBody>
                    <a:bodyPr/>
                    <a:lstStyle/>
                    <a:p>
                      <a:pPr marL="56515" algn="ctr">
                        <a:lnSpc>
                          <a:spcPct val="100000"/>
                        </a:lnSpc>
                        <a:spcBef>
                          <a:spcPts val="875"/>
                        </a:spcBef>
                      </a:pPr>
                      <a:r>
                        <a:rPr sz="900" spc="-25" dirty="0">
                          <a:solidFill>
                            <a:srgbClr val="DB526A"/>
                          </a:solidFill>
                          <a:latin typeface="함초롬바탕"/>
                          <a:cs typeface="함초롬바탕"/>
                        </a:rPr>
                        <a:t>한국</a:t>
                      </a:r>
                      <a:endParaRPr sz="900">
                        <a:latin typeface="함초롬바탕"/>
                        <a:cs typeface="함초롬바탕"/>
                      </a:endParaRPr>
                    </a:p>
                  </a:txBody>
                  <a:tcPr marL="0" marR="0" marT="111125" marB="0">
                    <a:lnT w="6350">
                      <a:solidFill>
                        <a:srgbClr val="A6A6A6"/>
                      </a:solidFill>
                      <a:prstDash val="solid"/>
                    </a:lnT>
                    <a:lnB w="6350">
                      <a:solidFill>
                        <a:srgbClr val="A6A6A6"/>
                      </a:solidFill>
                      <a:prstDash val="solid"/>
                    </a:lnB>
                    <a:solidFill>
                      <a:srgbClr val="E4E4E4"/>
                    </a:solidFill>
                  </a:tcPr>
                </a:tc>
                <a:tc>
                  <a:txBody>
                    <a:bodyPr/>
                    <a:lstStyle/>
                    <a:p>
                      <a:pPr marL="145415" marR="113030" indent="159385">
                        <a:lnSpc>
                          <a:spcPct val="100000"/>
                        </a:lnSpc>
                        <a:spcBef>
                          <a:spcPts val="305"/>
                        </a:spcBef>
                      </a:pPr>
                      <a:r>
                        <a:rPr sz="900" spc="-60" dirty="0">
                          <a:latin typeface="함초롬돋움"/>
                          <a:cs typeface="함초롬돋움"/>
                        </a:rPr>
                        <a:t>High-</a:t>
                      </a:r>
                      <a:r>
                        <a:rPr sz="900" spc="-10" dirty="0">
                          <a:latin typeface="함초롬돋움"/>
                          <a:cs typeface="함초롬돋움"/>
                        </a:rPr>
                        <a:t>Resolution </a:t>
                      </a:r>
                      <a:r>
                        <a:rPr sz="900" spc="-65" dirty="0">
                          <a:latin typeface="함초롬돋움"/>
                          <a:cs typeface="함초롬돋움"/>
                        </a:rPr>
                        <a:t>SPAD</a:t>
                      </a:r>
                      <a:r>
                        <a:rPr sz="900" spc="-70" dirty="0">
                          <a:latin typeface="함초롬돋움"/>
                          <a:cs typeface="함초롬돋움"/>
                        </a:rPr>
                        <a:t> </a:t>
                      </a:r>
                      <a:r>
                        <a:rPr sz="900" spc="-55" dirty="0">
                          <a:latin typeface="함초롬돋움"/>
                          <a:cs typeface="함초롬돋움"/>
                        </a:rPr>
                        <a:t>Sensor </a:t>
                      </a:r>
                      <a:r>
                        <a:rPr sz="900" spc="-45" dirty="0">
                          <a:latin typeface="함초롬돋움"/>
                          <a:cs typeface="함초롬돋움"/>
                        </a:rPr>
                        <a:t>for</a:t>
                      </a:r>
                      <a:r>
                        <a:rPr sz="900" spc="-90" dirty="0">
                          <a:latin typeface="함초롬돋움"/>
                          <a:cs typeface="함초롬돋움"/>
                        </a:rPr>
                        <a:t> </a:t>
                      </a:r>
                      <a:r>
                        <a:rPr sz="900" spc="-55" dirty="0">
                          <a:latin typeface="함초롬돋움"/>
                          <a:cs typeface="함초롬돋움"/>
                        </a:rPr>
                        <a:t>LiDAR</a:t>
                      </a:r>
                      <a:endParaRPr sz="900">
                        <a:latin typeface="함초롬돋움"/>
                        <a:cs typeface="함초롬돋움"/>
                      </a:endParaRPr>
                    </a:p>
                  </a:txBody>
                  <a:tcPr marL="0" marR="0" marT="38735" marB="0">
                    <a:lnT w="6350">
                      <a:solidFill>
                        <a:srgbClr val="A6A6A6"/>
                      </a:solidFill>
                      <a:prstDash val="solid"/>
                    </a:lnT>
                    <a:lnB w="6350">
                      <a:solidFill>
                        <a:srgbClr val="A6A6A6"/>
                      </a:solidFill>
                      <a:prstDash val="solid"/>
                    </a:lnB>
                    <a:solidFill>
                      <a:srgbClr val="E4E4E4"/>
                    </a:solidFill>
                  </a:tcPr>
                </a:tc>
                <a:tc>
                  <a:txBody>
                    <a:bodyPr/>
                    <a:lstStyle/>
                    <a:p>
                      <a:pPr marL="116839" marR="38100" indent="-635">
                        <a:lnSpc>
                          <a:spcPct val="100000"/>
                        </a:lnSpc>
                        <a:spcBef>
                          <a:spcPts val="245"/>
                        </a:spcBef>
                      </a:pPr>
                      <a:r>
                        <a:rPr sz="900" spc="-70" dirty="0">
                          <a:latin typeface="함초롬돋움"/>
                          <a:cs typeface="함초롬돋움"/>
                        </a:rPr>
                        <a:t>SPAD(</a:t>
                      </a:r>
                      <a:r>
                        <a:rPr sz="900" spc="-70" dirty="0">
                          <a:latin typeface="함초롬바탕"/>
                          <a:cs typeface="함초롬바탕"/>
                        </a:rPr>
                        <a:t>단일</a:t>
                      </a:r>
                      <a:r>
                        <a:rPr sz="900" spc="-65" dirty="0">
                          <a:latin typeface="함초롬바탕"/>
                          <a:cs typeface="함초롬바탕"/>
                        </a:rPr>
                        <a:t> </a:t>
                      </a:r>
                      <a:r>
                        <a:rPr sz="900" spc="-80" dirty="0">
                          <a:latin typeface="함초롬바탕"/>
                          <a:cs typeface="함초롬바탕"/>
                        </a:rPr>
                        <a:t>광자</a:t>
                      </a:r>
                      <a:r>
                        <a:rPr sz="900" spc="-125" dirty="0">
                          <a:latin typeface="함초롬바탕"/>
                          <a:cs typeface="함초롬바탕"/>
                        </a:rPr>
                        <a:t> </a:t>
                      </a:r>
                      <a:r>
                        <a:rPr sz="900" spc="-80" dirty="0">
                          <a:latin typeface="함초롬바탕"/>
                          <a:cs typeface="함초롬바탕"/>
                        </a:rPr>
                        <a:t>수준</a:t>
                      </a:r>
                      <a:r>
                        <a:rPr sz="900" spc="-110" dirty="0">
                          <a:latin typeface="함초롬바탕"/>
                          <a:cs typeface="함초롬바탕"/>
                        </a:rPr>
                        <a:t> </a:t>
                      </a:r>
                      <a:r>
                        <a:rPr sz="900" spc="-60" dirty="0">
                          <a:latin typeface="함초롬바탕"/>
                          <a:cs typeface="함초롬바탕"/>
                        </a:rPr>
                        <a:t>빛</a:t>
                      </a:r>
                      <a:r>
                        <a:rPr sz="900" spc="-110" dirty="0">
                          <a:latin typeface="함초롬바탕"/>
                          <a:cs typeface="함초롬바탕"/>
                        </a:rPr>
                        <a:t> </a:t>
                      </a:r>
                      <a:r>
                        <a:rPr sz="900" spc="-80" dirty="0">
                          <a:latin typeface="함초롬바탕"/>
                          <a:cs typeface="함초롬바탕"/>
                        </a:rPr>
                        <a:t>감지</a:t>
                      </a:r>
                      <a:r>
                        <a:rPr sz="900" spc="-120" dirty="0">
                          <a:latin typeface="함초롬바탕"/>
                          <a:cs typeface="함초롬바탕"/>
                        </a:rPr>
                        <a:t> </a:t>
                      </a:r>
                      <a:r>
                        <a:rPr sz="900" spc="-85" dirty="0">
                          <a:latin typeface="함초롬바탕"/>
                          <a:cs typeface="함초롬바탕"/>
                        </a:rPr>
                        <a:t>가능한</a:t>
                      </a:r>
                      <a:r>
                        <a:rPr sz="900" spc="-110" dirty="0">
                          <a:latin typeface="함초롬바탕"/>
                          <a:cs typeface="함초롬바탕"/>
                        </a:rPr>
                        <a:t> </a:t>
                      </a:r>
                      <a:r>
                        <a:rPr sz="900" spc="-80" dirty="0">
                          <a:latin typeface="함초롬바탕"/>
                          <a:cs typeface="함초롬바탕"/>
                        </a:rPr>
                        <a:t>매우</a:t>
                      </a:r>
                      <a:r>
                        <a:rPr sz="900" spc="-110" dirty="0">
                          <a:latin typeface="함초롬바탕"/>
                          <a:cs typeface="함초롬바탕"/>
                        </a:rPr>
                        <a:t> </a:t>
                      </a:r>
                      <a:r>
                        <a:rPr sz="900" spc="-85" dirty="0">
                          <a:latin typeface="함초롬바탕"/>
                          <a:cs typeface="함초롬바탕"/>
                        </a:rPr>
                        <a:t>민감한</a:t>
                      </a:r>
                      <a:r>
                        <a:rPr sz="900" spc="-110" dirty="0">
                          <a:latin typeface="함초롬바탕"/>
                          <a:cs typeface="함초롬바탕"/>
                        </a:rPr>
                        <a:t> </a:t>
                      </a:r>
                      <a:r>
                        <a:rPr sz="900" spc="-45" dirty="0">
                          <a:latin typeface="함초롬바탕"/>
                          <a:cs typeface="함초롬바탕"/>
                        </a:rPr>
                        <a:t>광센서</a:t>
                      </a:r>
                      <a:r>
                        <a:rPr sz="900" spc="-45" dirty="0">
                          <a:latin typeface="함초롬돋움"/>
                          <a:cs typeface="함초롬돋움"/>
                        </a:rPr>
                        <a:t>)</a:t>
                      </a:r>
                      <a:r>
                        <a:rPr sz="900" spc="-45" dirty="0">
                          <a:latin typeface="함초롬바탕"/>
                          <a:cs typeface="함초롬바탕"/>
                        </a:rPr>
                        <a:t>기술 </a:t>
                      </a:r>
                      <a:r>
                        <a:rPr sz="900" spc="-80" dirty="0">
                          <a:latin typeface="함초롬바탕"/>
                          <a:cs typeface="함초롬바탕"/>
                        </a:rPr>
                        <a:t>기반</a:t>
                      </a:r>
                      <a:r>
                        <a:rPr sz="900" spc="-130" dirty="0">
                          <a:latin typeface="함초롬바탕"/>
                          <a:cs typeface="함초롬바탕"/>
                        </a:rPr>
                        <a:t> </a:t>
                      </a:r>
                      <a:r>
                        <a:rPr sz="900" dirty="0">
                          <a:latin typeface="함초롬바탕"/>
                          <a:cs typeface="함초롬바탕"/>
                        </a:rPr>
                        <a:t>고해</a:t>
                      </a:r>
                      <a:r>
                        <a:rPr sz="900" spc="385" dirty="0">
                          <a:latin typeface="함초롬바탕"/>
                          <a:cs typeface="함초롬바탕"/>
                        </a:rPr>
                        <a:t> </a:t>
                      </a:r>
                      <a:r>
                        <a:rPr sz="900" spc="-45" dirty="0">
                          <a:latin typeface="함초롬바탕"/>
                          <a:cs typeface="함초롬바탕"/>
                        </a:rPr>
                        <a:t>도</a:t>
                      </a:r>
                      <a:r>
                        <a:rPr sz="900" spc="-45" dirty="0">
                          <a:latin typeface="함초롬돋움"/>
                          <a:cs typeface="함초롬돋움"/>
                        </a:rPr>
                        <a:t>,</a:t>
                      </a:r>
                      <a:r>
                        <a:rPr sz="900" spc="-125" dirty="0">
                          <a:latin typeface="함초롬돋움"/>
                          <a:cs typeface="함초롬돋움"/>
                        </a:rPr>
                        <a:t> </a:t>
                      </a:r>
                      <a:r>
                        <a:rPr sz="900" dirty="0">
                          <a:latin typeface="함초롬바탕"/>
                          <a:cs typeface="함초롬바탕"/>
                        </a:rPr>
                        <a:t>고</a:t>
                      </a:r>
                      <a:r>
                        <a:rPr sz="900" spc="420" dirty="0">
                          <a:latin typeface="함초롬바탕"/>
                          <a:cs typeface="함초롬바탕"/>
                        </a:rPr>
                        <a:t> </a:t>
                      </a:r>
                      <a:r>
                        <a:rPr sz="900" spc="-60" dirty="0">
                          <a:latin typeface="함초롬바탕"/>
                          <a:cs typeface="함초롬바탕"/>
                        </a:rPr>
                        <a:t>능</a:t>
                      </a:r>
                      <a:r>
                        <a:rPr sz="900" spc="-130" dirty="0">
                          <a:latin typeface="함초롬바탕"/>
                          <a:cs typeface="함초롬바탕"/>
                        </a:rPr>
                        <a:t> </a:t>
                      </a:r>
                      <a:r>
                        <a:rPr sz="900" spc="-25" dirty="0">
                          <a:latin typeface="함초롬바탕"/>
                          <a:cs typeface="함초롬바탕"/>
                        </a:rPr>
                        <a:t>센서</a:t>
                      </a:r>
                      <a:endParaRPr sz="900">
                        <a:latin typeface="함초롬바탕"/>
                        <a:cs typeface="함초롬바탕"/>
                      </a:endParaRPr>
                    </a:p>
                  </a:txBody>
                  <a:tcPr marL="0" marR="0" marT="3111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1"/>
                  </a:ext>
                </a:extLst>
              </a:tr>
              <a:tr h="346075">
                <a:tc>
                  <a:txBody>
                    <a:bodyPr/>
                    <a:lstStyle/>
                    <a:p>
                      <a:pPr marL="146050" algn="ctr">
                        <a:lnSpc>
                          <a:spcPct val="100000"/>
                        </a:lnSpc>
                        <a:spcBef>
                          <a:spcPts val="875"/>
                        </a:spcBef>
                      </a:pPr>
                      <a:r>
                        <a:rPr sz="900" b="1" spc="-10" dirty="0">
                          <a:latin typeface="함초롬바탕"/>
                          <a:cs typeface="함초롬바탕"/>
                        </a:rPr>
                        <a:t>DotDot</a:t>
                      </a:r>
                      <a:endParaRPr sz="900">
                        <a:latin typeface="함초롬바탕"/>
                        <a:cs typeface="함초롬바탕"/>
                      </a:endParaRPr>
                    </a:p>
                  </a:txBody>
                  <a:tcPr marL="0" marR="0" marT="111125" marB="0">
                    <a:lnT w="6350" cap="flat" cmpd="sng" algn="ctr">
                      <a:solidFill>
                        <a:srgbClr val="A6A6A6"/>
                      </a:solidFill>
                      <a:prstDash val="solid"/>
                      <a:round/>
                      <a:headEnd type="none" w="med" len="med"/>
                      <a:tailEnd type="none" w="med" len="med"/>
                    </a:lnT>
                    <a:lnB w="6350">
                      <a:solidFill>
                        <a:srgbClr val="A6A6A6"/>
                      </a:solidFill>
                      <a:prstDash val="solid"/>
                    </a:lnB>
                  </a:tcPr>
                </a:tc>
                <a:tc>
                  <a:txBody>
                    <a:bodyPr/>
                    <a:lstStyle/>
                    <a:p>
                      <a:pPr marL="57150" algn="ctr">
                        <a:lnSpc>
                          <a:spcPct val="100000"/>
                        </a:lnSpc>
                        <a:spcBef>
                          <a:spcPts val="875"/>
                        </a:spcBef>
                      </a:pPr>
                      <a:r>
                        <a:rPr sz="900" spc="-25" dirty="0">
                          <a:latin typeface="함초롬바탕"/>
                          <a:cs typeface="함초롬바탕"/>
                        </a:rPr>
                        <a:t>대만</a:t>
                      </a:r>
                      <a:endParaRPr sz="900">
                        <a:latin typeface="함초롬바탕"/>
                        <a:cs typeface="함초롬바탕"/>
                      </a:endParaRPr>
                    </a:p>
                  </a:txBody>
                  <a:tcPr marL="0" marR="0" marT="111125" marB="0">
                    <a:lnT w="6350" cap="flat" cmpd="sng" algn="ctr">
                      <a:solidFill>
                        <a:srgbClr val="A6A6A6"/>
                      </a:solidFill>
                      <a:prstDash val="solid"/>
                      <a:round/>
                      <a:headEnd type="none" w="med" len="med"/>
                      <a:tailEnd type="none" w="med" len="med"/>
                    </a:lnT>
                    <a:lnB w="6350">
                      <a:solidFill>
                        <a:srgbClr val="A6A6A6"/>
                      </a:solidFill>
                      <a:prstDash val="solid"/>
                    </a:lnB>
                  </a:tcPr>
                </a:tc>
                <a:tc>
                  <a:txBody>
                    <a:bodyPr/>
                    <a:lstStyle/>
                    <a:p>
                      <a:pPr marL="29845" algn="ctr">
                        <a:lnSpc>
                          <a:spcPct val="100000"/>
                        </a:lnSpc>
                        <a:spcBef>
                          <a:spcPts val="844"/>
                        </a:spcBef>
                      </a:pPr>
                      <a:r>
                        <a:rPr sz="900" spc="-20" dirty="0">
                          <a:latin typeface="함초롬돋움"/>
                          <a:cs typeface="함초롬돋움"/>
                        </a:rPr>
                        <a:t>#dot</a:t>
                      </a:r>
                      <a:endParaRPr sz="900">
                        <a:latin typeface="함초롬돋움"/>
                        <a:cs typeface="함초롬돋움"/>
                      </a:endParaRPr>
                    </a:p>
                  </a:txBody>
                  <a:tcPr marL="0" marR="0" marT="107314" marB="0">
                    <a:lnT w="6350" cap="flat" cmpd="sng" algn="ctr">
                      <a:solidFill>
                        <a:srgbClr val="A6A6A6"/>
                      </a:solidFill>
                      <a:prstDash val="solid"/>
                      <a:round/>
                      <a:headEnd type="none" w="med" len="med"/>
                      <a:tailEnd type="none" w="med" len="med"/>
                    </a:lnT>
                    <a:lnB w="6350">
                      <a:solidFill>
                        <a:srgbClr val="A6A6A6"/>
                      </a:solidFill>
                      <a:prstDash val="solid"/>
                    </a:lnB>
                  </a:tcPr>
                </a:tc>
                <a:tc>
                  <a:txBody>
                    <a:bodyPr/>
                    <a:lstStyle/>
                    <a:p>
                      <a:pPr marL="116839" marR="19685">
                        <a:lnSpc>
                          <a:spcPct val="100000"/>
                        </a:lnSpc>
                        <a:spcBef>
                          <a:spcPts val="245"/>
                        </a:spcBef>
                      </a:pPr>
                      <a:r>
                        <a:rPr sz="900" spc="-90" dirty="0">
                          <a:latin typeface="함초롬바탕"/>
                          <a:cs typeface="함초롬바탕"/>
                        </a:rPr>
                        <a:t>스마트폰의</a:t>
                      </a:r>
                      <a:r>
                        <a:rPr sz="900" spc="-105" dirty="0">
                          <a:latin typeface="함초롬바탕"/>
                          <a:cs typeface="함초롬바탕"/>
                        </a:rPr>
                        <a:t> </a:t>
                      </a:r>
                      <a:r>
                        <a:rPr sz="900" spc="-90" dirty="0">
                          <a:latin typeface="함초롬바탕"/>
                          <a:cs typeface="함초롬바탕"/>
                        </a:rPr>
                        <a:t>핫스팟과</a:t>
                      </a:r>
                      <a:r>
                        <a:rPr sz="900" spc="-85" dirty="0">
                          <a:latin typeface="함초롬바탕"/>
                          <a:cs typeface="함초롬바탕"/>
                        </a:rPr>
                        <a:t> </a:t>
                      </a:r>
                      <a:r>
                        <a:rPr sz="900" spc="-90" dirty="0">
                          <a:latin typeface="함초롬바탕"/>
                          <a:cs typeface="함초롬바탕"/>
                        </a:rPr>
                        <a:t>연결하여</a:t>
                      </a:r>
                      <a:r>
                        <a:rPr sz="900" spc="-105" dirty="0">
                          <a:latin typeface="함초롬바탕"/>
                          <a:cs typeface="함초롬바탕"/>
                        </a:rPr>
                        <a:t> </a:t>
                      </a:r>
                      <a:r>
                        <a:rPr sz="900" spc="-80" dirty="0">
                          <a:latin typeface="함초롬바탕"/>
                          <a:cs typeface="함초롬바탕"/>
                        </a:rPr>
                        <a:t>남는</a:t>
                      </a:r>
                      <a:r>
                        <a:rPr sz="900" spc="-114" dirty="0">
                          <a:latin typeface="함초롬바탕"/>
                          <a:cs typeface="함초롬바탕"/>
                        </a:rPr>
                        <a:t> </a:t>
                      </a:r>
                      <a:r>
                        <a:rPr sz="900" spc="-90" dirty="0">
                          <a:latin typeface="함초롬바탕"/>
                          <a:cs typeface="함초롬바탕"/>
                        </a:rPr>
                        <a:t>데이터를</a:t>
                      </a:r>
                      <a:r>
                        <a:rPr sz="900" spc="-85" dirty="0">
                          <a:latin typeface="함초롬바탕"/>
                          <a:cs typeface="함초롬바탕"/>
                        </a:rPr>
                        <a:t> </a:t>
                      </a:r>
                      <a:r>
                        <a:rPr sz="900" spc="-90" dirty="0">
                          <a:latin typeface="함초롬바탕"/>
                          <a:cs typeface="함초롬바탕"/>
                        </a:rPr>
                        <a:t>익명으로</a:t>
                      </a:r>
                      <a:r>
                        <a:rPr sz="900" spc="-100" dirty="0">
                          <a:latin typeface="함초롬바탕"/>
                          <a:cs typeface="함초롬바탕"/>
                        </a:rPr>
                        <a:t> </a:t>
                      </a:r>
                      <a:r>
                        <a:rPr sz="900" spc="-25" dirty="0">
                          <a:latin typeface="함초롬바탕"/>
                          <a:cs typeface="함초롬바탕"/>
                        </a:rPr>
                        <a:t>거래할 </a:t>
                      </a:r>
                      <a:r>
                        <a:rPr sz="900" spc="-60" dirty="0">
                          <a:latin typeface="함초롬바탕"/>
                          <a:cs typeface="함초롬바탕"/>
                        </a:rPr>
                        <a:t>수</a:t>
                      </a:r>
                      <a:r>
                        <a:rPr sz="900" spc="-125" dirty="0">
                          <a:latin typeface="함초롬바탕"/>
                          <a:cs typeface="함초롬바탕"/>
                        </a:rPr>
                        <a:t> </a:t>
                      </a:r>
                      <a:r>
                        <a:rPr sz="900" spc="-80" dirty="0">
                          <a:latin typeface="함초롬바탕"/>
                          <a:cs typeface="함초롬바탕"/>
                        </a:rPr>
                        <a:t>있는</a:t>
                      </a:r>
                      <a:r>
                        <a:rPr sz="900" spc="-114" dirty="0">
                          <a:latin typeface="함초롬바탕"/>
                          <a:cs typeface="함초롬바탕"/>
                        </a:rPr>
                        <a:t> </a:t>
                      </a:r>
                      <a:r>
                        <a:rPr sz="900" spc="-80" dirty="0">
                          <a:latin typeface="함초롬바탕"/>
                          <a:cs typeface="함초롬바탕"/>
                        </a:rPr>
                        <a:t>포켓</a:t>
                      </a:r>
                      <a:r>
                        <a:rPr sz="900" spc="-114" dirty="0">
                          <a:latin typeface="함초롬바탕"/>
                          <a:cs typeface="함초롬바탕"/>
                        </a:rPr>
                        <a:t> </a:t>
                      </a:r>
                      <a:r>
                        <a:rPr sz="900" spc="-85" dirty="0">
                          <a:latin typeface="함초롬바탕"/>
                          <a:cs typeface="함초롬바탕"/>
                        </a:rPr>
                        <a:t>사이즈</a:t>
                      </a:r>
                      <a:r>
                        <a:rPr sz="900" spc="-114" dirty="0">
                          <a:latin typeface="함초롬바탕"/>
                          <a:cs typeface="함초롬바탕"/>
                        </a:rPr>
                        <a:t> </a:t>
                      </a:r>
                      <a:r>
                        <a:rPr sz="900" spc="-55" dirty="0">
                          <a:latin typeface="함초롬돋움"/>
                          <a:cs typeface="함초롬돋움"/>
                        </a:rPr>
                        <a:t>WiFi</a:t>
                      </a:r>
                      <a:r>
                        <a:rPr sz="900" spc="-90" dirty="0">
                          <a:latin typeface="함초롬돋움"/>
                          <a:cs typeface="함초롬돋움"/>
                        </a:rPr>
                        <a:t> </a:t>
                      </a:r>
                      <a:r>
                        <a:rPr sz="900" spc="-25" dirty="0">
                          <a:latin typeface="함초롬바탕"/>
                          <a:cs typeface="함초롬바탕"/>
                        </a:rPr>
                        <a:t>허브</a:t>
                      </a:r>
                      <a:endParaRPr sz="900">
                        <a:latin typeface="함초롬바탕"/>
                        <a:cs typeface="함초롬바탕"/>
                      </a:endParaRPr>
                    </a:p>
                  </a:txBody>
                  <a:tcPr marL="0" marR="0" marT="31115" marB="0">
                    <a:lnT w="6350" cap="flat" cmpd="sng" algn="ctr">
                      <a:solidFill>
                        <a:srgbClr val="A6A6A6"/>
                      </a:solidFill>
                      <a:prstDash val="solid"/>
                      <a:round/>
                      <a:headEnd type="none" w="med" len="med"/>
                      <a:tailEnd type="none" w="med" len="med"/>
                    </a:lnT>
                    <a:lnB w="6350">
                      <a:solidFill>
                        <a:srgbClr val="A6A6A6"/>
                      </a:solidFill>
                      <a:prstDash val="solid"/>
                    </a:lnB>
                  </a:tcPr>
                </a:tc>
                <a:extLst>
                  <a:ext uri="{0D108BD9-81ED-4DB2-BD59-A6C34878D82A}">
                    <a16:rowId xmlns:a16="http://schemas.microsoft.com/office/drawing/2014/main" val="10002"/>
                  </a:ext>
                </a:extLst>
              </a:tr>
              <a:tr h="214629">
                <a:tc>
                  <a:txBody>
                    <a:bodyPr/>
                    <a:lstStyle/>
                    <a:p>
                      <a:pPr marL="146685" algn="ctr">
                        <a:lnSpc>
                          <a:spcPct val="100000"/>
                        </a:lnSpc>
                        <a:spcBef>
                          <a:spcPts val="360"/>
                        </a:spcBef>
                      </a:pPr>
                      <a:r>
                        <a:rPr sz="900" b="1" spc="-85" dirty="0">
                          <a:latin typeface="함초롬바탕"/>
                          <a:cs typeface="함초롬바탕"/>
                        </a:rPr>
                        <a:t>The-</a:t>
                      </a:r>
                      <a:r>
                        <a:rPr sz="900" b="1" spc="-10" dirty="0">
                          <a:latin typeface="함초롬바탕"/>
                          <a:cs typeface="함초롬바탕"/>
                        </a:rPr>
                        <a:t>NExT.AI</a:t>
                      </a:r>
                      <a:endParaRPr sz="900">
                        <a:latin typeface="함초롬바탕"/>
                        <a:cs typeface="함초롬바탕"/>
                      </a:endParaRPr>
                    </a:p>
                  </a:txBody>
                  <a:tcPr marL="0" marR="0" marB="0">
                    <a:lnT w="6350">
                      <a:solidFill>
                        <a:srgbClr val="A6A6A6"/>
                      </a:solidFill>
                      <a:prstDash val="solid"/>
                    </a:lnT>
                    <a:lnB w="6350">
                      <a:solidFill>
                        <a:srgbClr val="A6A6A6"/>
                      </a:solidFill>
                      <a:prstDash val="solid"/>
                    </a:lnB>
                    <a:solidFill>
                      <a:srgbClr val="E4E4E4"/>
                    </a:solidFill>
                  </a:tcPr>
                </a:tc>
                <a:tc>
                  <a:txBody>
                    <a:bodyPr/>
                    <a:lstStyle/>
                    <a:p>
                      <a:pPr marL="57150" algn="ctr">
                        <a:lnSpc>
                          <a:spcPct val="100000"/>
                        </a:lnSpc>
                        <a:spcBef>
                          <a:spcPts val="360"/>
                        </a:spcBef>
                      </a:pPr>
                      <a:r>
                        <a:rPr sz="900" spc="-25" dirty="0">
                          <a:latin typeface="함초롬바탕"/>
                          <a:cs typeface="함초롬바탕"/>
                        </a:rPr>
                        <a:t>인도</a:t>
                      </a:r>
                      <a:endParaRPr sz="900">
                        <a:latin typeface="함초롬바탕"/>
                        <a:cs typeface="함초롬바탕"/>
                      </a:endParaRPr>
                    </a:p>
                  </a:txBody>
                  <a:tcPr marL="0" marR="0" marB="0">
                    <a:lnT w="6350">
                      <a:solidFill>
                        <a:srgbClr val="A6A6A6"/>
                      </a:solidFill>
                      <a:prstDash val="solid"/>
                    </a:lnT>
                    <a:lnB w="6350">
                      <a:solidFill>
                        <a:srgbClr val="A6A6A6"/>
                      </a:solidFill>
                      <a:prstDash val="solid"/>
                    </a:lnB>
                    <a:solidFill>
                      <a:srgbClr val="E4E4E4"/>
                    </a:solidFill>
                  </a:tcPr>
                </a:tc>
                <a:tc>
                  <a:txBody>
                    <a:bodyPr/>
                    <a:lstStyle/>
                    <a:p>
                      <a:pPr marL="25400" algn="ctr">
                        <a:lnSpc>
                          <a:spcPct val="100000"/>
                        </a:lnSpc>
                        <a:spcBef>
                          <a:spcPts val="330"/>
                        </a:spcBef>
                      </a:pPr>
                      <a:r>
                        <a:rPr sz="900" spc="-10" dirty="0">
                          <a:latin typeface="함초롬돋움"/>
                          <a:cs typeface="함초롬돋움"/>
                        </a:rPr>
                        <a:t>AUTO.AI</a:t>
                      </a:r>
                      <a:endParaRPr sz="900">
                        <a:latin typeface="함초롬돋움"/>
                        <a:cs typeface="함초롬돋움"/>
                      </a:endParaRPr>
                    </a:p>
                  </a:txBody>
                  <a:tcPr marL="0" marR="0" marT="41910" marB="0">
                    <a:lnT w="6350">
                      <a:solidFill>
                        <a:srgbClr val="A6A6A6"/>
                      </a:solidFill>
                      <a:prstDash val="solid"/>
                    </a:lnT>
                    <a:lnB w="6350">
                      <a:solidFill>
                        <a:srgbClr val="A6A6A6"/>
                      </a:solidFill>
                      <a:prstDash val="solid"/>
                    </a:lnB>
                    <a:solidFill>
                      <a:srgbClr val="E4E4E4"/>
                    </a:solidFill>
                  </a:tcPr>
                </a:tc>
                <a:tc>
                  <a:txBody>
                    <a:bodyPr/>
                    <a:lstStyle/>
                    <a:p>
                      <a:pPr marL="116839">
                        <a:lnSpc>
                          <a:spcPct val="100000"/>
                        </a:lnSpc>
                        <a:spcBef>
                          <a:spcPts val="270"/>
                        </a:spcBef>
                      </a:pPr>
                      <a:r>
                        <a:rPr sz="900" spc="-85" dirty="0">
                          <a:latin typeface="함초롬바탕"/>
                          <a:cs typeface="함초롬바탕"/>
                        </a:rPr>
                        <a:t>대규모</a:t>
                      </a:r>
                      <a:r>
                        <a:rPr sz="900" spc="-114" dirty="0">
                          <a:latin typeface="함초롬바탕"/>
                          <a:cs typeface="함초롬바탕"/>
                        </a:rPr>
                        <a:t> </a:t>
                      </a:r>
                      <a:r>
                        <a:rPr sz="900" spc="-85" dirty="0">
                          <a:latin typeface="함초롬바탕"/>
                          <a:cs typeface="함초롬바탕"/>
                        </a:rPr>
                        <a:t>공간을</a:t>
                      </a:r>
                      <a:r>
                        <a:rPr sz="900" spc="-110" dirty="0">
                          <a:latin typeface="함초롬바탕"/>
                          <a:cs typeface="함초롬바탕"/>
                        </a:rPr>
                        <a:t> </a:t>
                      </a:r>
                      <a:r>
                        <a:rPr sz="900" spc="-90" dirty="0">
                          <a:latin typeface="함초롬바탕"/>
                          <a:cs typeface="함초롬바탕"/>
                        </a:rPr>
                        <a:t>관리하기</a:t>
                      </a:r>
                      <a:r>
                        <a:rPr sz="900" spc="-110" dirty="0">
                          <a:latin typeface="함초롬바탕"/>
                          <a:cs typeface="함초롬바탕"/>
                        </a:rPr>
                        <a:t> </a:t>
                      </a:r>
                      <a:r>
                        <a:rPr sz="900" spc="-80" dirty="0">
                          <a:latin typeface="함초롬바탕"/>
                          <a:cs typeface="함초롬바탕"/>
                        </a:rPr>
                        <a:t>위한</a:t>
                      </a:r>
                      <a:r>
                        <a:rPr sz="900" spc="-110" dirty="0">
                          <a:latin typeface="함초롬바탕"/>
                          <a:cs typeface="함초롬바탕"/>
                        </a:rPr>
                        <a:t> </a:t>
                      </a:r>
                      <a:r>
                        <a:rPr sz="900" spc="-85" dirty="0">
                          <a:latin typeface="함초롬바탕"/>
                          <a:cs typeface="함초롬바탕"/>
                        </a:rPr>
                        <a:t>스마트</a:t>
                      </a:r>
                      <a:r>
                        <a:rPr sz="900" spc="-110" dirty="0">
                          <a:latin typeface="함초롬바탕"/>
                          <a:cs typeface="함초롬바탕"/>
                        </a:rPr>
                        <a:t> </a:t>
                      </a:r>
                      <a:r>
                        <a:rPr sz="900" spc="-85" dirty="0">
                          <a:latin typeface="함초롬바탕"/>
                          <a:cs typeface="함초롬바탕"/>
                        </a:rPr>
                        <a:t>디지털</a:t>
                      </a:r>
                      <a:r>
                        <a:rPr sz="900" spc="-114" dirty="0">
                          <a:latin typeface="함초롬바탕"/>
                          <a:cs typeface="함초롬바탕"/>
                        </a:rPr>
                        <a:t> </a:t>
                      </a:r>
                      <a:r>
                        <a:rPr sz="900" spc="-80" dirty="0">
                          <a:latin typeface="함초롬바탕"/>
                          <a:cs typeface="함초롬바탕"/>
                        </a:rPr>
                        <a:t>트윈</a:t>
                      </a:r>
                      <a:r>
                        <a:rPr sz="900" spc="-120" dirty="0">
                          <a:latin typeface="함초롬바탕"/>
                          <a:cs typeface="함초롬바탕"/>
                        </a:rPr>
                        <a:t> </a:t>
                      </a:r>
                      <a:r>
                        <a:rPr sz="900" spc="-25" dirty="0">
                          <a:latin typeface="함초롬바탕"/>
                          <a:cs typeface="함초롬바탕"/>
                        </a:rPr>
                        <a:t>서비스</a:t>
                      </a:r>
                      <a:endParaRPr sz="900">
                        <a:latin typeface="함초롬바탕"/>
                        <a:cs typeface="함초롬바탕"/>
                      </a:endParaRPr>
                    </a:p>
                  </a:txBody>
                  <a:tcPr marL="0" marR="0" marT="34290" marB="0">
                    <a:lnT w="6350">
                      <a:solidFill>
                        <a:srgbClr val="A6A6A6"/>
                      </a:solidFill>
                      <a:prstDash val="solid"/>
                    </a:lnT>
                    <a:lnB w="6350">
                      <a:solidFill>
                        <a:srgbClr val="A6A6A6"/>
                      </a:solidFill>
                      <a:prstDash val="solid"/>
                    </a:lnB>
                    <a:solidFill>
                      <a:srgbClr val="E4E4E4"/>
                    </a:solidFill>
                  </a:tcPr>
                </a:tc>
                <a:extLst>
                  <a:ext uri="{0D108BD9-81ED-4DB2-BD59-A6C34878D82A}">
                    <a16:rowId xmlns:a16="http://schemas.microsoft.com/office/drawing/2014/main" val="10003"/>
                  </a:ext>
                </a:extLst>
              </a:tr>
              <a:tr h="214629">
                <a:tc>
                  <a:txBody>
                    <a:bodyPr/>
                    <a:lstStyle/>
                    <a:p>
                      <a:pPr marL="146050" algn="ctr">
                        <a:lnSpc>
                          <a:spcPct val="100000"/>
                        </a:lnSpc>
                        <a:spcBef>
                          <a:spcPts val="360"/>
                        </a:spcBef>
                      </a:pPr>
                      <a:r>
                        <a:rPr sz="900" b="1" spc="-25" dirty="0">
                          <a:latin typeface="함초롬바탕"/>
                          <a:cs typeface="함초롬바탕"/>
                        </a:rPr>
                        <a:t>Stans</a:t>
                      </a:r>
                      <a:r>
                        <a:rPr sz="900" b="1" spc="-65" dirty="0">
                          <a:latin typeface="함초롬바탕"/>
                          <a:cs typeface="함초롬바탕"/>
                        </a:rPr>
                        <a:t> </a:t>
                      </a:r>
                      <a:r>
                        <a:rPr sz="900" b="1" spc="-20" dirty="0">
                          <a:latin typeface="함초롬바탕"/>
                          <a:cs typeface="함초롬바탕"/>
                        </a:rPr>
                        <a:t>Inc.</a:t>
                      </a:r>
                      <a:endParaRPr sz="900">
                        <a:latin typeface="함초롬바탕"/>
                        <a:cs typeface="함초롬바탕"/>
                      </a:endParaRPr>
                    </a:p>
                  </a:txBody>
                  <a:tcPr marL="0" marR="0" marB="0">
                    <a:lnT w="6350">
                      <a:solidFill>
                        <a:srgbClr val="A6A6A6"/>
                      </a:solidFill>
                      <a:prstDash val="solid"/>
                    </a:lnT>
                    <a:lnB w="6350">
                      <a:solidFill>
                        <a:srgbClr val="A6A6A6"/>
                      </a:solidFill>
                      <a:prstDash val="solid"/>
                    </a:lnB>
                  </a:tcPr>
                </a:tc>
                <a:tc>
                  <a:txBody>
                    <a:bodyPr/>
                    <a:lstStyle/>
                    <a:p>
                      <a:pPr marL="57150" algn="ctr">
                        <a:lnSpc>
                          <a:spcPct val="100000"/>
                        </a:lnSpc>
                        <a:spcBef>
                          <a:spcPts val="360"/>
                        </a:spcBef>
                      </a:pPr>
                      <a:r>
                        <a:rPr sz="900" spc="-25" dirty="0">
                          <a:latin typeface="함초롬바탕"/>
                          <a:cs typeface="함초롬바탕"/>
                        </a:rPr>
                        <a:t>미국</a:t>
                      </a:r>
                      <a:endParaRPr sz="900">
                        <a:latin typeface="함초롬바탕"/>
                        <a:cs typeface="함초롬바탕"/>
                      </a:endParaRPr>
                    </a:p>
                  </a:txBody>
                  <a:tcPr marL="0" marR="0" marB="0">
                    <a:lnT w="6350">
                      <a:solidFill>
                        <a:srgbClr val="A6A6A6"/>
                      </a:solidFill>
                      <a:prstDash val="solid"/>
                    </a:lnT>
                    <a:lnB w="6350">
                      <a:solidFill>
                        <a:srgbClr val="A6A6A6"/>
                      </a:solidFill>
                      <a:prstDash val="solid"/>
                    </a:lnB>
                  </a:tcPr>
                </a:tc>
                <a:tc>
                  <a:txBody>
                    <a:bodyPr/>
                    <a:lstStyle/>
                    <a:p>
                      <a:pPr marL="25400" algn="ctr">
                        <a:lnSpc>
                          <a:spcPct val="100000"/>
                        </a:lnSpc>
                        <a:spcBef>
                          <a:spcPts val="330"/>
                        </a:spcBef>
                      </a:pPr>
                      <a:r>
                        <a:rPr sz="900" spc="-95" dirty="0">
                          <a:latin typeface="함초롬돋움"/>
                          <a:cs typeface="함초롬돋움"/>
                        </a:rPr>
                        <a:t>AWAS-</a:t>
                      </a:r>
                      <a:r>
                        <a:rPr sz="900" spc="-25" dirty="0">
                          <a:latin typeface="함초롬돋움"/>
                          <a:cs typeface="함초롬돋움"/>
                        </a:rPr>
                        <a:t>DT</a:t>
                      </a:r>
                      <a:endParaRPr sz="900">
                        <a:latin typeface="함초롬돋움"/>
                        <a:cs typeface="함초롬돋움"/>
                      </a:endParaRPr>
                    </a:p>
                  </a:txBody>
                  <a:tcPr marL="0" marR="0" marT="41910" marB="0">
                    <a:lnT w="6350">
                      <a:solidFill>
                        <a:srgbClr val="A6A6A6"/>
                      </a:solidFill>
                      <a:prstDash val="solid"/>
                    </a:lnT>
                    <a:lnB w="6350">
                      <a:solidFill>
                        <a:srgbClr val="A6A6A6"/>
                      </a:solidFill>
                      <a:prstDash val="solid"/>
                    </a:lnB>
                  </a:tcPr>
                </a:tc>
                <a:tc>
                  <a:txBody>
                    <a:bodyPr/>
                    <a:lstStyle/>
                    <a:p>
                      <a:pPr marL="116839">
                        <a:lnSpc>
                          <a:spcPct val="100000"/>
                        </a:lnSpc>
                        <a:spcBef>
                          <a:spcPts val="270"/>
                        </a:spcBef>
                      </a:pPr>
                      <a:r>
                        <a:rPr sz="900" spc="-60" dirty="0">
                          <a:latin typeface="함초롬돋움"/>
                          <a:cs typeface="함초롬돋움"/>
                        </a:rPr>
                        <a:t>AI</a:t>
                      </a:r>
                      <a:r>
                        <a:rPr sz="900" spc="-114" dirty="0">
                          <a:latin typeface="함초롬돋움"/>
                          <a:cs typeface="함초롬돋움"/>
                        </a:rPr>
                        <a:t> </a:t>
                      </a:r>
                      <a:r>
                        <a:rPr sz="900" spc="-80" dirty="0">
                          <a:latin typeface="함초롬바탕"/>
                          <a:cs typeface="함초롬바탕"/>
                        </a:rPr>
                        <a:t>분석</a:t>
                      </a:r>
                      <a:r>
                        <a:rPr sz="900" spc="-114" dirty="0">
                          <a:latin typeface="함초롬바탕"/>
                          <a:cs typeface="함초롬바탕"/>
                        </a:rPr>
                        <a:t> </a:t>
                      </a:r>
                      <a:r>
                        <a:rPr sz="900" spc="-80" dirty="0">
                          <a:latin typeface="함초롬바탕"/>
                          <a:cs typeface="함초롬바탕"/>
                        </a:rPr>
                        <a:t>엔진</a:t>
                      </a:r>
                      <a:r>
                        <a:rPr sz="900" spc="-125" dirty="0">
                          <a:latin typeface="함초롬바탕"/>
                          <a:cs typeface="함초롬바탕"/>
                        </a:rPr>
                        <a:t> </a:t>
                      </a:r>
                      <a:r>
                        <a:rPr sz="900" spc="-80" dirty="0">
                          <a:latin typeface="함초롬바탕"/>
                          <a:cs typeface="함초롬바탕"/>
                        </a:rPr>
                        <a:t>통한</a:t>
                      </a:r>
                      <a:r>
                        <a:rPr sz="900" spc="-114" dirty="0">
                          <a:latin typeface="함초롬바탕"/>
                          <a:cs typeface="함초롬바탕"/>
                        </a:rPr>
                        <a:t> </a:t>
                      </a:r>
                      <a:r>
                        <a:rPr sz="900" spc="-80" dirty="0">
                          <a:latin typeface="함초롬바탕"/>
                          <a:cs typeface="함초롬바탕"/>
                        </a:rPr>
                        <a:t>통합</a:t>
                      </a:r>
                      <a:r>
                        <a:rPr sz="900" spc="-114" dirty="0">
                          <a:latin typeface="함초롬바탕"/>
                          <a:cs typeface="함초롬바탕"/>
                        </a:rPr>
                        <a:t> </a:t>
                      </a:r>
                      <a:r>
                        <a:rPr sz="900" spc="-85" dirty="0">
                          <a:latin typeface="함초롬바탕"/>
                          <a:cs typeface="함초롬바탕"/>
                        </a:rPr>
                        <a:t>디지털</a:t>
                      </a:r>
                      <a:r>
                        <a:rPr sz="900" spc="-125" dirty="0">
                          <a:latin typeface="함초롬바탕"/>
                          <a:cs typeface="함초롬바탕"/>
                        </a:rPr>
                        <a:t> </a:t>
                      </a:r>
                      <a:r>
                        <a:rPr sz="900" spc="-80" dirty="0">
                          <a:latin typeface="함초롬바탕"/>
                          <a:cs typeface="함초롬바탕"/>
                        </a:rPr>
                        <a:t>트윈</a:t>
                      </a:r>
                      <a:r>
                        <a:rPr sz="900" spc="-114" dirty="0">
                          <a:latin typeface="함초롬바탕"/>
                          <a:cs typeface="함초롬바탕"/>
                        </a:rPr>
                        <a:t> </a:t>
                      </a:r>
                      <a:r>
                        <a:rPr sz="900" spc="-80" dirty="0">
                          <a:latin typeface="함초롬바탕"/>
                          <a:cs typeface="함초롬바탕"/>
                        </a:rPr>
                        <a:t>제어</a:t>
                      </a:r>
                      <a:r>
                        <a:rPr sz="900" spc="-114" dirty="0">
                          <a:latin typeface="함초롬바탕"/>
                          <a:cs typeface="함초롬바탕"/>
                        </a:rPr>
                        <a:t> </a:t>
                      </a:r>
                      <a:r>
                        <a:rPr sz="900" spc="-25" dirty="0">
                          <a:latin typeface="함초롬바탕"/>
                          <a:cs typeface="함초롬바탕"/>
                        </a:rPr>
                        <a:t>플랫폼</a:t>
                      </a:r>
                      <a:endParaRPr sz="900">
                        <a:latin typeface="함초롬바탕"/>
                        <a:cs typeface="함초롬바탕"/>
                      </a:endParaRPr>
                    </a:p>
                  </a:txBody>
                  <a:tcPr marL="0" marR="0" marT="3429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4"/>
                  </a:ext>
                </a:extLst>
              </a:tr>
              <a:tr h="214629">
                <a:tc>
                  <a:txBody>
                    <a:bodyPr/>
                    <a:lstStyle/>
                    <a:p>
                      <a:pPr marL="141605" algn="ctr">
                        <a:lnSpc>
                          <a:spcPct val="100000"/>
                        </a:lnSpc>
                        <a:spcBef>
                          <a:spcPts val="360"/>
                        </a:spcBef>
                      </a:pPr>
                      <a:r>
                        <a:rPr sz="900" b="1" spc="-20" dirty="0">
                          <a:latin typeface="함초롬바탕"/>
                          <a:cs typeface="함초롬바탕"/>
                        </a:rPr>
                        <a:t>EMCT</a:t>
                      </a:r>
                      <a:endParaRPr sz="900">
                        <a:latin typeface="함초롬바탕"/>
                        <a:cs typeface="함초롬바탕"/>
                      </a:endParaRPr>
                    </a:p>
                  </a:txBody>
                  <a:tcPr marL="0" marR="0" marB="0">
                    <a:lnT w="6350">
                      <a:solidFill>
                        <a:srgbClr val="A6A6A6"/>
                      </a:solidFill>
                      <a:prstDash val="solid"/>
                    </a:lnT>
                    <a:lnB w="6350">
                      <a:solidFill>
                        <a:srgbClr val="A6A6A6"/>
                      </a:solidFill>
                      <a:prstDash val="solid"/>
                    </a:lnB>
                    <a:solidFill>
                      <a:srgbClr val="E4E4E4"/>
                    </a:solidFill>
                  </a:tcPr>
                </a:tc>
                <a:tc>
                  <a:txBody>
                    <a:bodyPr/>
                    <a:lstStyle/>
                    <a:p>
                      <a:pPr marL="57150" algn="ctr">
                        <a:lnSpc>
                          <a:spcPct val="100000"/>
                        </a:lnSpc>
                        <a:spcBef>
                          <a:spcPts val="360"/>
                        </a:spcBef>
                      </a:pPr>
                      <a:r>
                        <a:rPr sz="900" spc="-25" dirty="0">
                          <a:solidFill>
                            <a:srgbClr val="DB526A"/>
                          </a:solidFill>
                          <a:latin typeface="함초롬바탕"/>
                          <a:cs typeface="함초롬바탕"/>
                        </a:rPr>
                        <a:t>한국</a:t>
                      </a:r>
                      <a:endParaRPr sz="900">
                        <a:latin typeface="함초롬바탕"/>
                        <a:cs typeface="함초롬바탕"/>
                      </a:endParaRPr>
                    </a:p>
                  </a:txBody>
                  <a:tcPr marL="0" marR="0" marB="0">
                    <a:lnT w="6350">
                      <a:solidFill>
                        <a:srgbClr val="A6A6A6"/>
                      </a:solidFill>
                      <a:prstDash val="solid"/>
                    </a:lnT>
                    <a:lnB w="6350">
                      <a:solidFill>
                        <a:srgbClr val="A6A6A6"/>
                      </a:solidFill>
                      <a:prstDash val="solid"/>
                    </a:lnB>
                    <a:solidFill>
                      <a:srgbClr val="E4E4E4"/>
                    </a:solidFill>
                  </a:tcPr>
                </a:tc>
                <a:tc>
                  <a:txBody>
                    <a:bodyPr/>
                    <a:lstStyle/>
                    <a:p>
                      <a:pPr marL="31750" algn="ctr">
                        <a:lnSpc>
                          <a:spcPct val="100000"/>
                        </a:lnSpc>
                        <a:spcBef>
                          <a:spcPts val="330"/>
                        </a:spcBef>
                      </a:pPr>
                      <a:r>
                        <a:rPr sz="900" spc="-20" dirty="0">
                          <a:latin typeface="함초롬돋움"/>
                          <a:cs typeface="함초롬돋움"/>
                        </a:rPr>
                        <a:t>BDApp</a:t>
                      </a:r>
                      <a:endParaRPr sz="900">
                        <a:latin typeface="함초롬돋움"/>
                        <a:cs typeface="함초롬돋움"/>
                      </a:endParaRPr>
                    </a:p>
                  </a:txBody>
                  <a:tcPr marL="0" marR="0" marT="41910" marB="0">
                    <a:lnT w="6350">
                      <a:solidFill>
                        <a:srgbClr val="A6A6A6"/>
                      </a:solidFill>
                      <a:prstDash val="solid"/>
                    </a:lnT>
                    <a:lnB w="6350">
                      <a:solidFill>
                        <a:srgbClr val="A6A6A6"/>
                      </a:solidFill>
                      <a:prstDash val="solid"/>
                    </a:lnB>
                    <a:solidFill>
                      <a:srgbClr val="E4E4E4"/>
                    </a:solidFill>
                  </a:tcPr>
                </a:tc>
                <a:tc>
                  <a:txBody>
                    <a:bodyPr/>
                    <a:lstStyle/>
                    <a:p>
                      <a:pPr marL="116839">
                        <a:lnSpc>
                          <a:spcPct val="100000"/>
                        </a:lnSpc>
                        <a:spcBef>
                          <a:spcPts val="270"/>
                        </a:spcBef>
                      </a:pPr>
                      <a:r>
                        <a:rPr sz="900" spc="-80" dirty="0">
                          <a:latin typeface="함초롬바탕"/>
                          <a:cs typeface="함초롬바탕"/>
                        </a:rPr>
                        <a:t>화재</a:t>
                      </a:r>
                      <a:r>
                        <a:rPr sz="900" spc="-110" dirty="0">
                          <a:latin typeface="함초롬바탕"/>
                          <a:cs typeface="함초롬바탕"/>
                        </a:rPr>
                        <a:t> </a:t>
                      </a:r>
                      <a:r>
                        <a:rPr sz="900" spc="-85" dirty="0">
                          <a:latin typeface="함초롬바탕"/>
                          <a:cs typeface="함초롬바탕"/>
                        </a:rPr>
                        <a:t>위치와</a:t>
                      </a:r>
                      <a:r>
                        <a:rPr sz="900" spc="-110" dirty="0">
                          <a:latin typeface="함초롬바탕"/>
                          <a:cs typeface="함초롬바탕"/>
                        </a:rPr>
                        <a:t> </a:t>
                      </a:r>
                      <a:r>
                        <a:rPr sz="900" spc="-80" dirty="0">
                          <a:latin typeface="함초롬바탕"/>
                          <a:cs typeface="함초롬바탕"/>
                        </a:rPr>
                        <a:t>대피</a:t>
                      </a:r>
                      <a:r>
                        <a:rPr sz="900" spc="-125" dirty="0">
                          <a:latin typeface="함초롬바탕"/>
                          <a:cs typeface="함초롬바탕"/>
                        </a:rPr>
                        <a:t> </a:t>
                      </a:r>
                      <a:r>
                        <a:rPr sz="900" spc="-80" dirty="0">
                          <a:latin typeface="함초롬바탕"/>
                          <a:cs typeface="함초롬바탕"/>
                        </a:rPr>
                        <a:t>경로</a:t>
                      </a:r>
                      <a:r>
                        <a:rPr sz="900" spc="-110" dirty="0">
                          <a:latin typeface="함초롬바탕"/>
                          <a:cs typeface="함초롬바탕"/>
                        </a:rPr>
                        <a:t> </a:t>
                      </a:r>
                      <a:r>
                        <a:rPr sz="900" spc="-90" dirty="0">
                          <a:latin typeface="함초롬바탕"/>
                          <a:cs typeface="함초롬바탕"/>
                        </a:rPr>
                        <a:t>휴대폰으로</a:t>
                      </a:r>
                      <a:r>
                        <a:rPr sz="900" spc="-110" dirty="0">
                          <a:latin typeface="함초롬바탕"/>
                          <a:cs typeface="함초롬바탕"/>
                        </a:rPr>
                        <a:t> </a:t>
                      </a:r>
                      <a:r>
                        <a:rPr sz="900" spc="-90" dirty="0">
                          <a:latin typeface="함초롬바탕"/>
                          <a:cs typeface="함초롬바탕"/>
                        </a:rPr>
                        <a:t>알려주는 </a:t>
                      </a:r>
                      <a:r>
                        <a:rPr sz="900" spc="-25" dirty="0">
                          <a:latin typeface="함초롬바탕"/>
                          <a:cs typeface="함초롬바탕"/>
                        </a:rPr>
                        <a:t>서비스</a:t>
                      </a:r>
                      <a:endParaRPr sz="900">
                        <a:latin typeface="함초롬바탕"/>
                        <a:cs typeface="함초롬바탕"/>
                      </a:endParaRPr>
                    </a:p>
                  </a:txBody>
                  <a:tcPr marL="0" marR="0" marT="34290" marB="0">
                    <a:lnT w="6350">
                      <a:solidFill>
                        <a:srgbClr val="A6A6A6"/>
                      </a:solidFill>
                      <a:prstDash val="solid"/>
                    </a:lnT>
                    <a:lnB w="6350">
                      <a:solidFill>
                        <a:srgbClr val="A6A6A6"/>
                      </a:solidFill>
                      <a:prstDash val="solid"/>
                    </a:lnB>
                    <a:solidFill>
                      <a:srgbClr val="E4E4E4"/>
                    </a:solidFill>
                  </a:tcPr>
                </a:tc>
                <a:extLst>
                  <a:ext uri="{0D108BD9-81ED-4DB2-BD59-A6C34878D82A}">
                    <a16:rowId xmlns:a16="http://schemas.microsoft.com/office/drawing/2014/main" val="10005"/>
                  </a:ext>
                </a:extLst>
              </a:tr>
              <a:tr h="214629">
                <a:tc>
                  <a:txBody>
                    <a:bodyPr/>
                    <a:lstStyle/>
                    <a:p>
                      <a:pPr marL="146050" algn="ctr">
                        <a:lnSpc>
                          <a:spcPct val="100000"/>
                        </a:lnSpc>
                        <a:spcBef>
                          <a:spcPts val="360"/>
                        </a:spcBef>
                      </a:pPr>
                      <a:r>
                        <a:rPr sz="900" b="1" spc="-30" dirty="0">
                          <a:latin typeface="함초롬바탕"/>
                          <a:cs typeface="함초롬바탕"/>
                        </a:rPr>
                        <a:t>HL</a:t>
                      </a:r>
                      <a:r>
                        <a:rPr sz="900" b="1" spc="-105" dirty="0">
                          <a:latin typeface="함초롬바탕"/>
                          <a:cs typeface="함초롬바탕"/>
                        </a:rPr>
                        <a:t> </a:t>
                      </a:r>
                      <a:r>
                        <a:rPr sz="900" b="1" spc="-10" dirty="0">
                          <a:latin typeface="함초롬바탕"/>
                          <a:cs typeface="함초롬바탕"/>
                        </a:rPr>
                        <a:t>Klemove</a:t>
                      </a:r>
                      <a:endParaRPr sz="900">
                        <a:latin typeface="함초롬바탕"/>
                        <a:cs typeface="함초롬바탕"/>
                      </a:endParaRPr>
                    </a:p>
                  </a:txBody>
                  <a:tcPr marL="0" marR="0" marB="0">
                    <a:lnT w="6350">
                      <a:solidFill>
                        <a:srgbClr val="A6A6A6"/>
                      </a:solidFill>
                      <a:prstDash val="solid"/>
                    </a:lnT>
                    <a:lnB w="6350">
                      <a:solidFill>
                        <a:srgbClr val="A6A6A6"/>
                      </a:solidFill>
                      <a:prstDash val="solid"/>
                    </a:lnB>
                  </a:tcPr>
                </a:tc>
                <a:tc>
                  <a:txBody>
                    <a:bodyPr/>
                    <a:lstStyle/>
                    <a:p>
                      <a:pPr marL="57150" algn="ctr">
                        <a:lnSpc>
                          <a:spcPct val="100000"/>
                        </a:lnSpc>
                        <a:spcBef>
                          <a:spcPts val="360"/>
                        </a:spcBef>
                      </a:pPr>
                      <a:r>
                        <a:rPr sz="900" spc="-25" dirty="0">
                          <a:solidFill>
                            <a:srgbClr val="DB526A"/>
                          </a:solidFill>
                          <a:latin typeface="함초롬바탕"/>
                          <a:cs typeface="함초롬바탕"/>
                        </a:rPr>
                        <a:t>한국</a:t>
                      </a:r>
                      <a:endParaRPr sz="900">
                        <a:latin typeface="함초롬바탕"/>
                        <a:cs typeface="함초롬바탕"/>
                      </a:endParaRPr>
                    </a:p>
                  </a:txBody>
                  <a:tcPr marL="0" marR="0" marB="0">
                    <a:lnT w="6350">
                      <a:solidFill>
                        <a:srgbClr val="A6A6A6"/>
                      </a:solidFill>
                      <a:prstDash val="solid"/>
                    </a:lnT>
                    <a:lnB w="6350">
                      <a:solidFill>
                        <a:srgbClr val="A6A6A6"/>
                      </a:solidFill>
                      <a:prstDash val="solid"/>
                    </a:lnB>
                  </a:tcPr>
                </a:tc>
                <a:tc>
                  <a:txBody>
                    <a:bodyPr/>
                    <a:lstStyle/>
                    <a:p>
                      <a:pPr marL="25400" algn="ctr">
                        <a:lnSpc>
                          <a:spcPct val="100000"/>
                        </a:lnSpc>
                        <a:spcBef>
                          <a:spcPts val="330"/>
                        </a:spcBef>
                      </a:pPr>
                      <a:r>
                        <a:rPr sz="900" spc="-10" dirty="0">
                          <a:latin typeface="함초롬돋움"/>
                          <a:cs typeface="함초롬돋움"/>
                        </a:rPr>
                        <a:t>BEETLE+</a:t>
                      </a:r>
                      <a:endParaRPr sz="900">
                        <a:latin typeface="함초롬돋움"/>
                        <a:cs typeface="함초롬돋움"/>
                      </a:endParaRPr>
                    </a:p>
                  </a:txBody>
                  <a:tcPr marL="0" marR="0" marT="41910" marB="0">
                    <a:lnT w="6350">
                      <a:solidFill>
                        <a:srgbClr val="A6A6A6"/>
                      </a:solidFill>
                      <a:prstDash val="solid"/>
                    </a:lnT>
                    <a:lnB w="6350">
                      <a:solidFill>
                        <a:srgbClr val="A6A6A6"/>
                      </a:solidFill>
                      <a:prstDash val="solid"/>
                    </a:lnB>
                  </a:tcPr>
                </a:tc>
                <a:tc>
                  <a:txBody>
                    <a:bodyPr/>
                    <a:lstStyle/>
                    <a:p>
                      <a:pPr marL="116839">
                        <a:lnSpc>
                          <a:spcPct val="100000"/>
                        </a:lnSpc>
                        <a:spcBef>
                          <a:spcPts val="270"/>
                        </a:spcBef>
                      </a:pPr>
                      <a:r>
                        <a:rPr sz="900" spc="-90" dirty="0">
                          <a:latin typeface="함초롬바탕"/>
                          <a:cs typeface="함초롬바탕"/>
                        </a:rPr>
                        <a:t>사각지대</a:t>
                      </a:r>
                      <a:r>
                        <a:rPr sz="900" spc="-130" dirty="0">
                          <a:latin typeface="함초롬바탕"/>
                          <a:cs typeface="함초롬바탕"/>
                        </a:rPr>
                        <a:t> </a:t>
                      </a:r>
                      <a:r>
                        <a:rPr sz="900" spc="-65" dirty="0">
                          <a:latin typeface="함초롬바탕"/>
                          <a:cs typeface="함초롬바탕"/>
                        </a:rPr>
                        <a:t>감지</a:t>
                      </a:r>
                      <a:r>
                        <a:rPr sz="900" spc="-65" dirty="0">
                          <a:latin typeface="함초롬돋움"/>
                          <a:cs typeface="함초롬돋움"/>
                        </a:rPr>
                        <a:t>,</a:t>
                      </a:r>
                      <a:r>
                        <a:rPr sz="900" spc="-125" dirty="0">
                          <a:latin typeface="함초롬돋움"/>
                          <a:cs typeface="함초롬돋움"/>
                        </a:rPr>
                        <a:t> </a:t>
                      </a:r>
                      <a:r>
                        <a:rPr sz="900" spc="-85" dirty="0">
                          <a:latin typeface="함초롬바탕"/>
                          <a:cs typeface="함초롬바탕"/>
                        </a:rPr>
                        <a:t>실시간</a:t>
                      </a:r>
                      <a:r>
                        <a:rPr sz="900" spc="-130" dirty="0">
                          <a:latin typeface="함초롬바탕"/>
                          <a:cs typeface="함초롬바탕"/>
                        </a:rPr>
                        <a:t> </a:t>
                      </a:r>
                      <a:r>
                        <a:rPr sz="900" spc="-80" dirty="0">
                          <a:latin typeface="함초롬바탕"/>
                          <a:cs typeface="함초롬바탕"/>
                        </a:rPr>
                        <a:t>경고</a:t>
                      </a:r>
                      <a:r>
                        <a:rPr sz="900" spc="-130" dirty="0">
                          <a:latin typeface="함초롬바탕"/>
                          <a:cs typeface="함초롬바탕"/>
                        </a:rPr>
                        <a:t> </a:t>
                      </a:r>
                      <a:r>
                        <a:rPr sz="900" spc="-80" dirty="0">
                          <a:latin typeface="함초롬바탕"/>
                          <a:cs typeface="함초롬바탕"/>
                        </a:rPr>
                        <a:t>제공</a:t>
                      </a:r>
                      <a:r>
                        <a:rPr sz="900" spc="-140" dirty="0">
                          <a:latin typeface="함초롬바탕"/>
                          <a:cs typeface="함초롬바탕"/>
                        </a:rPr>
                        <a:t> </a:t>
                      </a:r>
                      <a:r>
                        <a:rPr sz="900" spc="-85" dirty="0">
                          <a:latin typeface="함초롬바탕"/>
                          <a:cs typeface="함초롬바탕"/>
                        </a:rPr>
                        <a:t>휴대용</a:t>
                      </a:r>
                      <a:r>
                        <a:rPr sz="900" spc="-130" dirty="0">
                          <a:latin typeface="함초롬바탕"/>
                          <a:cs typeface="함초롬바탕"/>
                        </a:rPr>
                        <a:t> </a:t>
                      </a:r>
                      <a:r>
                        <a:rPr sz="900" dirty="0">
                          <a:latin typeface="함초롬바탕"/>
                          <a:cs typeface="함초롬바탕"/>
                        </a:rPr>
                        <a:t>레이더</a:t>
                      </a:r>
                      <a:r>
                        <a:rPr sz="900" spc="140" dirty="0">
                          <a:latin typeface="함초롬바탕"/>
                          <a:cs typeface="함초롬바탕"/>
                        </a:rPr>
                        <a:t>  </a:t>
                      </a:r>
                      <a:r>
                        <a:rPr sz="900" spc="-50" dirty="0">
                          <a:latin typeface="함초롬바탕"/>
                          <a:cs typeface="함초롬바탕"/>
                        </a:rPr>
                        <a:t>치</a:t>
                      </a:r>
                      <a:endParaRPr sz="900">
                        <a:latin typeface="함초롬바탕"/>
                        <a:cs typeface="함초롬바탕"/>
                      </a:endParaRPr>
                    </a:p>
                  </a:txBody>
                  <a:tcPr marL="0" marR="0" marT="3429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6"/>
                  </a:ext>
                </a:extLst>
              </a:tr>
              <a:tr h="214629">
                <a:tc>
                  <a:txBody>
                    <a:bodyPr/>
                    <a:lstStyle/>
                    <a:p>
                      <a:pPr marL="146685" algn="ctr">
                        <a:lnSpc>
                          <a:spcPct val="100000"/>
                        </a:lnSpc>
                        <a:spcBef>
                          <a:spcPts val="360"/>
                        </a:spcBef>
                      </a:pPr>
                      <a:r>
                        <a:rPr sz="900" b="1" spc="-10" dirty="0">
                          <a:latin typeface="함초롬바탕"/>
                          <a:cs typeface="함초롬바탕"/>
                        </a:rPr>
                        <a:t>ams</a:t>
                      </a:r>
                      <a:r>
                        <a:rPr sz="900" b="1" spc="-105" dirty="0">
                          <a:latin typeface="함초롬바탕"/>
                          <a:cs typeface="함초롬바탕"/>
                        </a:rPr>
                        <a:t> </a:t>
                      </a:r>
                      <a:r>
                        <a:rPr sz="900" b="1" spc="-10" dirty="0">
                          <a:latin typeface="함초롬바탕"/>
                          <a:cs typeface="함초롬바탕"/>
                        </a:rPr>
                        <a:t>OSRAM</a:t>
                      </a:r>
                      <a:endParaRPr sz="900">
                        <a:latin typeface="함초롬바탕"/>
                        <a:cs typeface="함초롬바탕"/>
                      </a:endParaRPr>
                    </a:p>
                  </a:txBody>
                  <a:tcPr marL="0" marR="0" marB="0">
                    <a:lnT w="6350">
                      <a:solidFill>
                        <a:srgbClr val="A6A6A6"/>
                      </a:solidFill>
                      <a:prstDash val="solid"/>
                    </a:lnT>
                    <a:lnB w="6350">
                      <a:solidFill>
                        <a:srgbClr val="A6A6A6"/>
                      </a:solidFill>
                      <a:prstDash val="solid"/>
                    </a:lnB>
                    <a:solidFill>
                      <a:srgbClr val="E4E4E4"/>
                    </a:solidFill>
                  </a:tcPr>
                </a:tc>
                <a:tc>
                  <a:txBody>
                    <a:bodyPr/>
                    <a:lstStyle/>
                    <a:p>
                      <a:pPr marL="56515" algn="ctr">
                        <a:lnSpc>
                          <a:spcPct val="100000"/>
                        </a:lnSpc>
                        <a:spcBef>
                          <a:spcPts val="360"/>
                        </a:spcBef>
                      </a:pPr>
                      <a:r>
                        <a:rPr sz="900" spc="-10" dirty="0">
                          <a:latin typeface="함초롬바탕"/>
                          <a:cs typeface="함초롬바탕"/>
                        </a:rPr>
                        <a:t>오스트리아</a:t>
                      </a:r>
                      <a:endParaRPr sz="900">
                        <a:latin typeface="함초롬바탕"/>
                        <a:cs typeface="함초롬바탕"/>
                      </a:endParaRPr>
                    </a:p>
                  </a:txBody>
                  <a:tcPr marL="0" marR="0" marB="0">
                    <a:lnT w="6350">
                      <a:solidFill>
                        <a:srgbClr val="A6A6A6"/>
                      </a:solidFill>
                      <a:prstDash val="solid"/>
                    </a:lnT>
                    <a:lnB w="6350">
                      <a:solidFill>
                        <a:srgbClr val="A6A6A6"/>
                      </a:solidFill>
                      <a:prstDash val="solid"/>
                    </a:lnB>
                    <a:solidFill>
                      <a:srgbClr val="E4E4E4"/>
                    </a:solidFill>
                  </a:tcPr>
                </a:tc>
                <a:tc>
                  <a:txBody>
                    <a:bodyPr/>
                    <a:lstStyle/>
                    <a:p>
                      <a:pPr marL="29845" algn="ctr">
                        <a:lnSpc>
                          <a:spcPct val="100000"/>
                        </a:lnSpc>
                        <a:spcBef>
                          <a:spcPts val="330"/>
                        </a:spcBef>
                      </a:pPr>
                      <a:r>
                        <a:rPr sz="900" spc="-10" dirty="0">
                          <a:latin typeface="함초롬돋움"/>
                          <a:cs typeface="함초롬돋움"/>
                        </a:rPr>
                        <a:t>EVIYOS</a:t>
                      </a:r>
                      <a:endParaRPr sz="900">
                        <a:latin typeface="함초롬돋움"/>
                        <a:cs typeface="함초롬돋움"/>
                      </a:endParaRPr>
                    </a:p>
                  </a:txBody>
                  <a:tcPr marL="0" marR="0" marT="41910" marB="0">
                    <a:lnT w="6350">
                      <a:solidFill>
                        <a:srgbClr val="A6A6A6"/>
                      </a:solidFill>
                      <a:prstDash val="solid"/>
                    </a:lnT>
                    <a:lnB w="6350">
                      <a:solidFill>
                        <a:srgbClr val="A6A6A6"/>
                      </a:solidFill>
                      <a:prstDash val="solid"/>
                    </a:lnB>
                    <a:solidFill>
                      <a:srgbClr val="E4E4E4"/>
                    </a:solidFill>
                  </a:tcPr>
                </a:tc>
                <a:tc>
                  <a:txBody>
                    <a:bodyPr/>
                    <a:lstStyle/>
                    <a:p>
                      <a:pPr marL="116839">
                        <a:lnSpc>
                          <a:spcPct val="100000"/>
                        </a:lnSpc>
                        <a:spcBef>
                          <a:spcPts val="270"/>
                        </a:spcBef>
                      </a:pPr>
                      <a:r>
                        <a:rPr sz="900" spc="-85" dirty="0">
                          <a:latin typeface="함초롬바탕"/>
                          <a:cs typeface="함초롬바탕"/>
                        </a:rPr>
                        <a:t>자동차</a:t>
                      </a:r>
                      <a:r>
                        <a:rPr sz="900" spc="-105" dirty="0">
                          <a:latin typeface="함초롬바탕"/>
                          <a:cs typeface="함초롬바탕"/>
                        </a:rPr>
                        <a:t> </a:t>
                      </a:r>
                      <a:r>
                        <a:rPr sz="900" spc="-95" dirty="0">
                          <a:latin typeface="함초롬바탕"/>
                          <a:cs typeface="함초롬바탕"/>
                        </a:rPr>
                        <a:t>헤드라이트에</a:t>
                      </a:r>
                      <a:r>
                        <a:rPr sz="900" spc="-85" dirty="0">
                          <a:latin typeface="함초롬바탕"/>
                          <a:cs typeface="함초롬바탕"/>
                        </a:rPr>
                        <a:t> </a:t>
                      </a:r>
                      <a:r>
                        <a:rPr sz="900" spc="-90" dirty="0">
                          <a:latin typeface="함초롬바탕"/>
                          <a:cs typeface="함초롬바탕"/>
                        </a:rPr>
                        <a:t>사용되는</a:t>
                      </a:r>
                      <a:r>
                        <a:rPr sz="900" spc="-105" dirty="0">
                          <a:latin typeface="함초롬바탕"/>
                          <a:cs typeface="함초롬바탕"/>
                        </a:rPr>
                        <a:t> </a:t>
                      </a:r>
                      <a:r>
                        <a:rPr sz="900" spc="-85" dirty="0">
                          <a:latin typeface="함초롬바탕"/>
                          <a:cs typeface="함초롬바탕"/>
                        </a:rPr>
                        <a:t>지능형</a:t>
                      </a:r>
                      <a:r>
                        <a:rPr sz="900" spc="-105" dirty="0">
                          <a:latin typeface="함초롬바탕"/>
                          <a:cs typeface="함초롬바탕"/>
                        </a:rPr>
                        <a:t> </a:t>
                      </a:r>
                      <a:r>
                        <a:rPr sz="900" spc="-60" dirty="0">
                          <a:latin typeface="함초롬돋움"/>
                          <a:cs typeface="함초롬돋움"/>
                        </a:rPr>
                        <a:t>LED</a:t>
                      </a:r>
                      <a:r>
                        <a:rPr sz="900" spc="-95" dirty="0">
                          <a:latin typeface="함초롬돋움"/>
                          <a:cs typeface="함초롬돋움"/>
                        </a:rPr>
                        <a:t> </a:t>
                      </a:r>
                      <a:r>
                        <a:rPr sz="900" spc="-25" dirty="0">
                          <a:latin typeface="함초롬바탕"/>
                          <a:cs typeface="함초롬바탕"/>
                        </a:rPr>
                        <a:t>모듈</a:t>
                      </a:r>
                      <a:endParaRPr sz="900">
                        <a:latin typeface="함초롬바탕"/>
                        <a:cs typeface="함초롬바탕"/>
                      </a:endParaRPr>
                    </a:p>
                  </a:txBody>
                  <a:tcPr marL="0" marR="0" marT="34290" marB="0">
                    <a:lnT w="6350">
                      <a:solidFill>
                        <a:srgbClr val="A6A6A6"/>
                      </a:solidFill>
                      <a:prstDash val="solid"/>
                    </a:lnT>
                    <a:lnB w="6350">
                      <a:solidFill>
                        <a:srgbClr val="A6A6A6"/>
                      </a:solidFill>
                      <a:prstDash val="solid"/>
                    </a:lnB>
                    <a:solidFill>
                      <a:srgbClr val="E4E4E4"/>
                    </a:solidFill>
                  </a:tcPr>
                </a:tc>
                <a:extLst>
                  <a:ext uri="{0D108BD9-81ED-4DB2-BD59-A6C34878D82A}">
                    <a16:rowId xmlns:a16="http://schemas.microsoft.com/office/drawing/2014/main" val="10007"/>
                  </a:ext>
                </a:extLst>
              </a:tr>
            </a:tbl>
          </a:graphicData>
        </a:graphic>
      </p:graphicFrame>
      <p:grpSp>
        <p:nvGrpSpPr>
          <p:cNvPr id="22" name="object 22"/>
          <p:cNvGrpSpPr/>
          <p:nvPr/>
        </p:nvGrpSpPr>
        <p:grpSpPr>
          <a:xfrm>
            <a:off x="715962" y="7357684"/>
            <a:ext cx="6343650" cy="353060"/>
            <a:chOff x="715962" y="7357684"/>
            <a:chExt cx="6343650" cy="353060"/>
          </a:xfrm>
        </p:grpSpPr>
        <p:sp>
          <p:nvSpPr>
            <p:cNvPr id="23" name="object 23"/>
            <p:cNvSpPr/>
            <p:nvPr/>
          </p:nvSpPr>
          <p:spPr>
            <a:xfrm>
              <a:off x="719137" y="7360856"/>
              <a:ext cx="6337300" cy="346710"/>
            </a:xfrm>
            <a:custGeom>
              <a:avLst/>
              <a:gdLst/>
              <a:ahLst/>
              <a:cxnLst/>
              <a:rect l="l" t="t" r="r" b="b"/>
              <a:pathLst>
                <a:path w="6337300" h="346709">
                  <a:moveTo>
                    <a:pt x="6337300" y="0"/>
                  </a:moveTo>
                  <a:lnTo>
                    <a:pt x="3548062" y="0"/>
                  </a:lnTo>
                  <a:lnTo>
                    <a:pt x="1968182" y="0"/>
                  </a:lnTo>
                  <a:lnTo>
                    <a:pt x="1341602" y="0"/>
                  </a:lnTo>
                  <a:lnTo>
                    <a:pt x="0" y="0"/>
                  </a:lnTo>
                  <a:lnTo>
                    <a:pt x="0" y="346316"/>
                  </a:lnTo>
                  <a:lnTo>
                    <a:pt x="1341602" y="346316"/>
                  </a:lnTo>
                  <a:lnTo>
                    <a:pt x="1968182" y="346316"/>
                  </a:lnTo>
                  <a:lnTo>
                    <a:pt x="3548062" y="346316"/>
                  </a:lnTo>
                  <a:lnTo>
                    <a:pt x="6337300" y="346316"/>
                  </a:lnTo>
                  <a:lnTo>
                    <a:pt x="6337300" y="0"/>
                  </a:lnTo>
                  <a:close/>
                </a:path>
              </a:pathLst>
            </a:custGeom>
            <a:solidFill>
              <a:srgbClr val="E4E4E4"/>
            </a:solidFill>
          </p:spPr>
          <p:txBody>
            <a:bodyPr wrap="square" lIns="0" tIns="0" rIns="0" bIns="0" rtlCol="0"/>
            <a:lstStyle/>
            <a:p>
              <a:endParaRPr/>
            </a:p>
          </p:txBody>
        </p:sp>
        <p:sp>
          <p:nvSpPr>
            <p:cNvPr id="24" name="object 24"/>
            <p:cNvSpPr/>
            <p:nvPr/>
          </p:nvSpPr>
          <p:spPr>
            <a:xfrm>
              <a:off x="719137" y="7360859"/>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25" name="object 25"/>
            <p:cNvSpPr/>
            <p:nvPr/>
          </p:nvSpPr>
          <p:spPr>
            <a:xfrm>
              <a:off x="719137" y="7707179"/>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26" name="object 26"/>
          <p:cNvGrpSpPr/>
          <p:nvPr/>
        </p:nvGrpSpPr>
        <p:grpSpPr>
          <a:xfrm>
            <a:off x="719137" y="8050324"/>
            <a:ext cx="6337300" cy="221615"/>
            <a:chOff x="719137" y="8050324"/>
            <a:chExt cx="6337300" cy="221615"/>
          </a:xfrm>
        </p:grpSpPr>
        <p:sp>
          <p:nvSpPr>
            <p:cNvPr id="27" name="object 27"/>
            <p:cNvSpPr/>
            <p:nvPr/>
          </p:nvSpPr>
          <p:spPr>
            <a:xfrm>
              <a:off x="719137" y="8053502"/>
              <a:ext cx="6337300" cy="215265"/>
            </a:xfrm>
            <a:custGeom>
              <a:avLst/>
              <a:gdLst/>
              <a:ahLst/>
              <a:cxnLst/>
              <a:rect l="l" t="t" r="r" b="b"/>
              <a:pathLst>
                <a:path w="6337300" h="215265">
                  <a:moveTo>
                    <a:pt x="6337300" y="0"/>
                  </a:moveTo>
                  <a:lnTo>
                    <a:pt x="3548062" y="0"/>
                  </a:lnTo>
                  <a:lnTo>
                    <a:pt x="1968182" y="0"/>
                  </a:lnTo>
                  <a:lnTo>
                    <a:pt x="1341602" y="0"/>
                  </a:lnTo>
                  <a:lnTo>
                    <a:pt x="0" y="0"/>
                  </a:lnTo>
                  <a:lnTo>
                    <a:pt x="0" y="214998"/>
                  </a:lnTo>
                  <a:lnTo>
                    <a:pt x="1341602" y="214998"/>
                  </a:lnTo>
                  <a:lnTo>
                    <a:pt x="1968182" y="214998"/>
                  </a:lnTo>
                  <a:lnTo>
                    <a:pt x="3548062" y="214998"/>
                  </a:lnTo>
                  <a:lnTo>
                    <a:pt x="6337300" y="214998"/>
                  </a:lnTo>
                  <a:lnTo>
                    <a:pt x="6337300" y="0"/>
                  </a:lnTo>
                  <a:close/>
                </a:path>
              </a:pathLst>
            </a:custGeom>
            <a:solidFill>
              <a:srgbClr val="E4E4E4"/>
            </a:solidFill>
          </p:spPr>
          <p:txBody>
            <a:bodyPr wrap="square" lIns="0" tIns="0" rIns="0" bIns="0" rtlCol="0"/>
            <a:lstStyle/>
            <a:p>
              <a:endParaRPr/>
            </a:p>
          </p:txBody>
        </p:sp>
        <p:sp>
          <p:nvSpPr>
            <p:cNvPr id="28" name="object 28"/>
            <p:cNvSpPr/>
            <p:nvPr/>
          </p:nvSpPr>
          <p:spPr>
            <a:xfrm>
              <a:off x="719137" y="8053499"/>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29" name="object 29"/>
            <p:cNvSpPr/>
            <p:nvPr/>
          </p:nvSpPr>
          <p:spPr>
            <a:xfrm>
              <a:off x="719137" y="8268496"/>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pic>
          <p:nvPicPr>
            <p:cNvPr id="30" name="object 30"/>
            <p:cNvPicPr/>
            <p:nvPr/>
          </p:nvPicPr>
          <p:blipFill>
            <a:blip r:embed="rId3" cstate="print"/>
            <a:stretch>
              <a:fillRect/>
            </a:stretch>
          </p:blipFill>
          <p:spPr>
            <a:xfrm>
              <a:off x="5027815" y="8106822"/>
              <a:ext cx="98425" cy="104775"/>
            </a:xfrm>
            <a:prstGeom prst="rect">
              <a:avLst/>
            </a:prstGeom>
          </p:spPr>
        </p:pic>
      </p:grpSp>
      <p:grpSp>
        <p:nvGrpSpPr>
          <p:cNvPr id="31" name="object 31"/>
          <p:cNvGrpSpPr/>
          <p:nvPr/>
        </p:nvGrpSpPr>
        <p:grpSpPr>
          <a:xfrm>
            <a:off x="719137" y="8611641"/>
            <a:ext cx="6337300" cy="218440"/>
            <a:chOff x="719137" y="8611641"/>
            <a:chExt cx="6337300" cy="218440"/>
          </a:xfrm>
        </p:grpSpPr>
        <p:sp>
          <p:nvSpPr>
            <p:cNvPr id="32" name="object 32"/>
            <p:cNvSpPr/>
            <p:nvPr/>
          </p:nvSpPr>
          <p:spPr>
            <a:xfrm>
              <a:off x="719137" y="8614816"/>
              <a:ext cx="6337300" cy="215265"/>
            </a:xfrm>
            <a:custGeom>
              <a:avLst/>
              <a:gdLst/>
              <a:ahLst/>
              <a:cxnLst/>
              <a:rect l="l" t="t" r="r" b="b"/>
              <a:pathLst>
                <a:path w="6337300" h="215265">
                  <a:moveTo>
                    <a:pt x="6337300" y="0"/>
                  </a:moveTo>
                  <a:lnTo>
                    <a:pt x="3548062" y="0"/>
                  </a:lnTo>
                  <a:lnTo>
                    <a:pt x="1968182" y="0"/>
                  </a:lnTo>
                  <a:lnTo>
                    <a:pt x="1341602" y="0"/>
                  </a:lnTo>
                  <a:lnTo>
                    <a:pt x="0" y="0"/>
                  </a:lnTo>
                  <a:lnTo>
                    <a:pt x="0" y="214998"/>
                  </a:lnTo>
                  <a:lnTo>
                    <a:pt x="1341602" y="214998"/>
                  </a:lnTo>
                  <a:lnTo>
                    <a:pt x="1968182" y="214998"/>
                  </a:lnTo>
                  <a:lnTo>
                    <a:pt x="3548062" y="214998"/>
                  </a:lnTo>
                  <a:lnTo>
                    <a:pt x="6337300" y="214998"/>
                  </a:lnTo>
                  <a:lnTo>
                    <a:pt x="6337300" y="0"/>
                  </a:lnTo>
                  <a:close/>
                </a:path>
              </a:pathLst>
            </a:custGeom>
            <a:solidFill>
              <a:srgbClr val="E4E4E4"/>
            </a:solidFill>
          </p:spPr>
          <p:txBody>
            <a:bodyPr wrap="square" lIns="0" tIns="0" rIns="0" bIns="0" rtlCol="0"/>
            <a:lstStyle/>
            <a:p>
              <a:endParaRPr/>
            </a:p>
          </p:txBody>
        </p:sp>
        <p:sp>
          <p:nvSpPr>
            <p:cNvPr id="33" name="object 33"/>
            <p:cNvSpPr/>
            <p:nvPr/>
          </p:nvSpPr>
          <p:spPr>
            <a:xfrm>
              <a:off x="719137" y="8614816"/>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34" name="object 34"/>
          <p:cNvGrpSpPr/>
          <p:nvPr/>
        </p:nvGrpSpPr>
        <p:grpSpPr>
          <a:xfrm>
            <a:off x="2687320" y="9176131"/>
            <a:ext cx="4369435" cy="215265"/>
            <a:chOff x="2687320" y="9176131"/>
            <a:chExt cx="4369435" cy="215265"/>
          </a:xfrm>
        </p:grpSpPr>
        <p:sp>
          <p:nvSpPr>
            <p:cNvPr id="35" name="object 35"/>
            <p:cNvSpPr/>
            <p:nvPr/>
          </p:nvSpPr>
          <p:spPr>
            <a:xfrm>
              <a:off x="2687320" y="9176131"/>
              <a:ext cx="4369435" cy="215265"/>
            </a:xfrm>
            <a:custGeom>
              <a:avLst/>
              <a:gdLst/>
              <a:ahLst/>
              <a:cxnLst/>
              <a:rect l="l" t="t" r="r" b="b"/>
              <a:pathLst>
                <a:path w="4369434" h="215265">
                  <a:moveTo>
                    <a:pt x="4369117" y="0"/>
                  </a:moveTo>
                  <a:lnTo>
                    <a:pt x="1579880" y="0"/>
                  </a:lnTo>
                  <a:lnTo>
                    <a:pt x="0" y="0"/>
                  </a:lnTo>
                  <a:lnTo>
                    <a:pt x="0" y="214998"/>
                  </a:lnTo>
                  <a:lnTo>
                    <a:pt x="1579880" y="214998"/>
                  </a:lnTo>
                  <a:lnTo>
                    <a:pt x="4369117" y="214998"/>
                  </a:lnTo>
                  <a:lnTo>
                    <a:pt x="4369117" y="0"/>
                  </a:lnTo>
                  <a:close/>
                </a:path>
              </a:pathLst>
            </a:custGeom>
            <a:solidFill>
              <a:srgbClr val="E4E4E4"/>
            </a:solidFill>
          </p:spPr>
          <p:txBody>
            <a:bodyPr wrap="square" lIns="0" tIns="0" rIns="0" bIns="0" rtlCol="0"/>
            <a:lstStyle/>
            <a:p>
              <a:endParaRPr/>
            </a:p>
          </p:txBody>
        </p:sp>
        <p:pic>
          <p:nvPicPr>
            <p:cNvPr id="36" name="object 36"/>
            <p:cNvPicPr/>
            <p:nvPr/>
          </p:nvPicPr>
          <p:blipFill>
            <a:blip r:embed="rId5" cstate="print"/>
            <a:stretch>
              <a:fillRect/>
            </a:stretch>
          </p:blipFill>
          <p:spPr>
            <a:xfrm>
              <a:off x="5756478" y="9229247"/>
              <a:ext cx="92075" cy="104774"/>
            </a:xfrm>
            <a:prstGeom prst="rect">
              <a:avLst/>
            </a:prstGeom>
          </p:spPr>
        </p:pic>
      </p:grpSp>
      <p:grpSp>
        <p:nvGrpSpPr>
          <p:cNvPr id="37" name="object 37"/>
          <p:cNvGrpSpPr/>
          <p:nvPr/>
        </p:nvGrpSpPr>
        <p:grpSpPr>
          <a:xfrm>
            <a:off x="2687320" y="9633369"/>
            <a:ext cx="4369435" cy="215265"/>
            <a:chOff x="2687320" y="9633369"/>
            <a:chExt cx="4369435" cy="215265"/>
          </a:xfrm>
        </p:grpSpPr>
        <p:sp>
          <p:nvSpPr>
            <p:cNvPr id="38" name="object 38"/>
            <p:cNvSpPr/>
            <p:nvPr/>
          </p:nvSpPr>
          <p:spPr>
            <a:xfrm>
              <a:off x="2687320" y="9633369"/>
              <a:ext cx="4369435" cy="215265"/>
            </a:xfrm>
            <a:custGeom>
              <a:avLst/>
              <a:gdLst/>
              <a:ahLst/>
              <a:cxnLst/>
              <a:rect l="l" t="t" r="r" b="b"/>
              <a:pathLst>
                <a:path w="4369434" h="215265">
                  <a:moveTo>
                    <a:pt x="4369117" y="0"/>
                  </a:moveTo>
                  <a:lnTo>
                    <a:pt x="1579880" y="0"/>
                  </a:lnTo>
                  <a:lnTo>
                    <a:pt x="0" y="0"/>
                  </a:lnTo>
                  <a:lnTo>
                    <a:pt x="0" y="214998"/>
                  </a:lnTo>
                  <a:lnTo>
                    <a:pt x="1579880" y="214998"/>
                  </a:lnTo>
                  <a:lnTo>
                    <a:pt x="4369117" y="214998"/>
                  </a:lnTo>
                  <a:lnTo>
                    <a:pt x="4369117" y="0"/>
                  </a:lnTo>
                  <a:close/>
                </a:path>
              </a:pathLst>
            </a:custGeom>
            <a:solidFill>
              <a:srgbClr val="E4E4E4"/>
            </a:solidFill>
          </p:spPr>
          <p:txBody>
            <a:bodyPr wrap="square" lIns="0" tIns="0" rIns="0" bIns="0" rtlCol="0"/>
            <a:lstStyle/>
            <a:p>
              <a:endParaRPr/>
            </a:p>
          </p:txBody>
        </p:sp>
        <p:pic>
          <p:nvPicPr>
            <p:cNvPr id="39" name="object 39"/>
            <p:cNvPicPr/>
            <p:nvPr/>
          </p:nvPicPr>
          <p:blipFill>
            <a:blip r:embed="rId6" cstate="print"/>
            <a:stretch>
              <a:fillRect/>
            </a:stretch>
          </p:blipFill>
          <p:spPr>
            <a:xfrm>
              <a:off x="6001639" y="9686746"/>
              <a:ext cx="98425" cy="104775"/>
            </a:xfrm>
            <a:prstGeom prst="rect">
              <a:avLst/>
            </a:prstGeom>
          </p:spPr>
        </p:pic>
      </p:grpSp>
      <p:graphicFrame>
        <p:nvGraphicFramePr>
          <p:cNvPr id="40" name="object 40"/>
          <p:cNvGraphicFramePr>
            <a:graphicFrameLocks noGrp="1"/>
          </p:cNvGraphicFramePr>
          <p:nvPr/>
        </p:nvGraphicFramePr>
        <p:xfrm>
          <a:off x="719137" y="8842723"/>
          <a:ext cx="6336029" cy="1004568"/>
        </p:xfrm>
        <a:graphic>
          <a:graphicData uri="http://schemas.openxmlformats.org/drawingml/2006/table">
            <a:tbl>
              <a:tblPr firstRow="1" bandRow="1">
                <a:tableStyleId>{2D5ABB26-0587-4C30-8999-92F81FD0307C}</a:tableStyleId>
              </a:tblPr>
              <a:tblGrid>
                <a:gridCol w="1334770">
                  <a:extLst>
                    <a:ext uri="{9D8B030D-6E8A-4147-A177-3AD203B41FA5}">
                      <a16:colId xmlns:a16="http://schemas.microsoft.com/office/drawing/2014/main" val="20000"/>
                    </a:ext>
                  </a:extLst>
                </a:gridCol>
                <a:gridCol w="738505">
                  <a:extLst>
                    <a:ext uri="{9D8B030D-6E8A-4147-A177-3AD203B41FA5}">
                      <a16:colId xmlns:a16="http://schemas.microsoft.com/office/drawing/2014/main" val="20001"/>
                    </a:ext>
                  </a:extLst>
                </a:gridCol>
                <a:gridCol w="1264285">
                  <a:extLst>
                    <a:ext uri="{9D8B030D-6E8A-4147-A177-3AD203B41FA5}">
                      <a16:colId xmlns:a16="http://schemas.microsoft.com/office/drawing/2014/main" val="20002"/>
                    </a:ext>
                  </a:extLst>
                </a:gridCol>
                <a:gridCol w="2998469">
                  <a:extLst>
                    <a:ext uri="{9D8B030D-6E8A-4147-A177-3AD203B41FA5}">
                      <a16:colId xmlns:a16="http://schemas.microsoft.com/office/drawing/2014/main" val="20003"/>
                    </a:ext>
                  </a:extLst>
                </a:gridCol>
              </a:tblGrid>
              <a:tr h="333375">
                <a:tc>
                  <a:txBody>
                    <a:bodyPr/>
                    <a:lstStyle/>
                    <a:p>
                      <a:pPr marL="5080" algn="ctr">
                        <a:lnSpc>
                          <a:spcPct val="100000"/>
                        </a:lnSpc>
                        <a:spcBef>
                          <a:spcPts val="770"/>
                        </a:spcBef>
                      </a:pPr>
                      <a:r>
                        <a:rPr sz="900" b="1" spc="-10" dirty="0">
                          <a:latin typeface="함초롬바탕"/>
                          <a:cs typeface="함초롬바탕"/>
                        </a:rPr>
                        <a:t>ANDOPEN</a:t>
                      </a:r>
                      <a:endParaRPr sz="900">
                        <a:latin typeface="함초롬바탕"/>
                        <a:cs typeface="함초롬바탕"/>
                      </a:endParaRPr>
                    </a:p>
                  </a:txBody>
                  <a:tcPr marL="0" marR="0" marT="97790" marB="0">
                    <a:lnB w="6350">
                      <a:solidFill>
                        <a:srgbClr val="A6A6A6"/>
                      </a:solidFill>
                      <a:prstDash val="solid"/>
                    </a:lnB>
                  </a:tcPr>
                </a:tc>
                <a:tc>
                  <a:txBody>
                    <a:bodyPr/>
                    <a:lstStyle/>
                    <a:p>
                      <a:pPr marL="218440">
                        <a:lnSpc>
                          <a:spcPct val="100000"/>
                        </a:lnSpc>
                        <a:spcBef>
                          <a:spcPts val="770"/>
                        </a:spcBef>
                      </a:pPr>
                      <a:r>
                        <a:rPr sz="900" spc="-25" dirty="0">
                          <a:latin typeface="함초롬바탕"/>
                          <a:cs typeface="함초롬바탕"/>
                        </a:rPr>
                        <a:t>미국</a:t>
                      </a:r>
                      <a:endParaRPr sz="900">
                        <a:latin typeface="함초롬바탕"/>
                        <a:cs typeface="함초롬바탕"/>
                      </a:endParaRPr>
                    </a:p>
                  </a:txBody>
                  <a:tcPr marL="0" marR="0" marT="97790" marB="0">
                    <a:lnB w="6350">
                      <a:solidFill>
                        <a:srgbClr val="A6A6A6"/>
                      </a:solidFill>
                      <a:prstDash val="solid"/>
                    </a:lnB>
                  </a:tcPr>
                </a:tc>
                <a:tc>
                  <a:txBody>
                    <a:bodyPr/>
                    <a:lstStyle/>
                    <a:p>
                      <a:pPr marL="106680" algn="ctr">
                        <a:lnSpc>
                          <a:spcPct val="100000"/>
                        </a:lnSpc>
                        <a:spcBef>
                          <a:spcPts val="745"/>
                        </a:spcBef>
                      </a:pPr>
                      <a:r>
                        <a:rPr sz="900" spc="-10" dirty="0">
                          <a:latin typeface="함초롬돋움"/>
                          <a:cs typeface="함초롬돋움"/>
                        </a:rPr>
                        <a:t>SNAPPASS</a:t>
                      </a:r>
                      <a:endParaRPr sz="900">
                        <a:latin typeface="함초롬돋움"/>
                        <a:cs typeface="함초롬돋움"/>
                      </a:endParaRPr>
                    </a:p>
                  </a:txBody>
                  <a:tcPr marL="0" marR="0" marT="94615" marB="0">
                    <a:lnB w="6350">
                      <a:solidFill>
                        <a:srgbClr val="A6A6A6"/>
                      </a:solidFill>
                      <a:prstDash val="solid"/>
                    </a:lnB>
                  </a:tcPr>
                </a:tc>
                <a:tc>
                  <a:txBody>
                    <a:bodyPr/>
                    <a:lstStyle/>
                    <a:p>
                      <a:pPr marL="217170">
                        <a:lnSpc>
                          <a:spcPct val="100000"/>
                        </a:lnSpc>
                        <a:spcBef>
                          <a:spcPts val="140"/>
                        </a:spcBef>
                      </a:pPr>
                      <a:r>
                        <a:rPr sz="900" spc="-80" dirty="0">
                          <a:latin typeface="함초롬바탕"/>
                          <a:cs typeface="함초롬바탕"/>
                        </a:rPr>
                        <a:t>얼굴</a:t>
                      </a:r>
                      <a:r>
                        <a:rPr sz="900" spc="-114" dirty="0">
                          <a:latin typeface="함초롬바탕"/>
                          <a:cs typeface="함초롬바탕"/>
                        </a:rPr>
                        <a:t> </a:t>
                      </a:r>
                      <a:r>
                        <a:rPr sz="900" spc="-85" dirty="0">
                          <a:latin typeface="함초롬바탕"/>
                          <a:cs typeface="함초롬바탕"/>
                        </a:rPr>
                        <a:t>인식과</a:t>
                      </a:r>
                      <a:r>
                        <a:rPr sz="900" spc="-114" dirty="0">
                          <a:latin typeface="함초롬바탕"/>
                          <a:cs typeface="함초롬바탕"/>
                        </a:rPr>
                        <a:t> </a:t>
                      </a:r>
                      <a:r>
                        <a:rPr sz="900" spc="-80" dirty="0">
                          <a:latin typeface="함초롬바탕"/>
                          <a:cs typeface="함초롬바탕"/>
                        </a:rPr>
                        <a:t>카드</a:t>
                      </a:r>
                      <a:r>
                        <a:rPr sz="900" spc="-125" dirty="0">
                          <a:latin typeface="함초롬바탕"/>
                          <a:cs typeface="함초롬바탕"/>
                        </a:rPr>
                        <a:t> </a:t>
                      </a:r>
                      <a:r>
                        <a:rPr sz="900" spc="-80" dirty="0">
                          <a:latin typeface="함초롬바탕"/>
                          <a:cs typeface="함초롬바탕"/>
                        </a:rPr>
                        <a:t>기반</a:t>
                      </a:r>
                      <a:r>
                        <a:rPr sz="900" spc="-114" dirty="0">
                          <a:latin typeface="함초롬바탕"/>
                          <a:cs typeface="함초롬바탕"/>
                        </a:rPr>
                        <a:t> </a:t>
                      </a:r>
                      <a:r>
                        <a:rPr sz="900" spc="-85" dirty="0">
                          <a:latin typeface="함초롬바탕"/>
                          <a:cs typeface="함초롬바탕"/>
                        </a:rPr>
                        <a:t>접근을</a:t>
                      </a:r>
                      <a:r>
                        <a:rPr sz="900" spc="-110" dirty="0">
                          <a:latin typeface="함초롬바탕"/>
                          <a:cs typeface="함초롬바탕"/>
                        </a:rPr>
                        <a:t> </a:t>
                      </a:r>
                      <a:r>
                        <a:rPr sz="900" spc="-85" dirty="0">
                          <a:latin typeface="함초롬바탕"/>
                          <a:cs typeface="함초롬바탕"/>
                        </a:rPr>
                        <a:t>융합한</a:t>
                      </a:r>
                      <a:r>
                        <a:rPr sz="900" spc="-114" dirty="0">
                          <a:latin typeface="함초롬바탕"/>
                          <a:cs typeface="함초롬바탕"/>
                        </a:rPr>
                        <a:t> </a:t>
                      </a:r>
                      <a:r>
                        <a:rPr sz="900" spc="-85" dirty="0">
                          <a:latin typeface="함초롬바탕"/>
                          <a:cs typeface="함초롬바탕"/>
                        </a:rPr>
                        <a:t>차세대</a:t>
                      </a:r>
                      <a:r>
                        <a:rPr sz="900" spc="-114" dirty="0">
                          <a:latin typeface="함초롬바탕"/>
                          <a:cs typeface="함초롬바탕"/>
                        </a:rPr>
                        <a:t> </a:t>
                      </a:r>
                      <a:r>
                        <a:rPr sz="900" spc="-50" dirty="0">
                          <a:latin typeface="함초롬돋움"/>
                          <a:cs typeface="함초롬돋움"/>
                        </a:rPr>
                        <a:t>2</a:t>
                      </a:r>
                      <a:r>
                        <a:rPr sz="900" spc="-50" dirty="0">
                          <a:latin typeface="함초롬바탕"/>
                          <a:cs typeface="함초롬바탕"/>
                        </a:rPr>
                        <a:t>차</a:t>
                      </a:r>
                      <a:r>
                        <a:rPr sz="900" spc="-125" dirty="0">
                          <a:latin typeface="함초롬바탕"/>
                          <a:cs typeface="함초롬바탕"/>
                        </a:rPr>
                        <a:t> </a:t>
                      </a:r>
                      <a:r>
                        <a:rPr sz="900" spc="-10" dirty="0">
                          <a:latin typeface="함초롬바탕"/>
                          <a:cs typeface="함초롬바탕"/>
                        </a:rPr>
                        <a:t>인증</a:t>
                      </a:r>
                      <a:r>
                        <a:rPr sz="900" spc="-10" dirty="0">
                          <a:latin typeface="함초롬돋움"/>
                          <a:cs typeface="함초롬돋움"/>
                        </a:rPr>
                        <a:t>(2FA)</a:t>
                      </a:r>
                      <a:endParaRPr sz="900">
                        <a:latin typeface="함초롬돋움"/>
                        <a:cs typeface="함초롬돋움"/>
                      </a:endParaRPr>
                    </a:p>
                    <a:p>
                      <a:pPr marL="217170">
                        <a:lnSpc>
                          <a:spcPct val="100000"/>
                        </a:lnSpc>
                      </a:pPr>
                      <a:r>
                        <a:rPr sz="900" spc="-80" dirty="0">
                          <a:latin typeface="함초롬바탕"/>
                          <a:cs typeface="함초롬바탕"/>
                        </a:rPr>
                        <a:t>접근</a:t>
                      </a:r>
                      <a:r>
                        <a:rPr sz="900" spc="-114" dirty="0">
                          <a:latin typeface="함초롬바탕"/>
                          <a:cs typeface="함초롬바탕"/>
                        </a:rPr>
                        <a:t> </a:t>
                      </a:r>
                      <a:r>
                        <a:rPr sz="900" spc="-80" dirty="0">
                          <a:latin typeface="함초롬바탕"/>
                          <a:cs typeface="함초롬바탕"/>
                        </a:rPr>
                        <a:t>제어</a:t>
                      </a:r>
                      <a:r>
                        <a:rPr sz="900" spc="-125" dirty="0">
                          <a:latin typeface="함초롬바탕"/>
                          <a:cs typeface="함초롬바탕"/>
                        </a:rPr>
                        <a:t> </a:t>
                      </a:r>
                      <a:r>
                        <a:rPr sz="900" spc="-25" dirty="0">
                          <a:latin typeface="함초롬바탕"/>
                          <a:cs typeface="함초롬바탕"/>
                        </a:rPr>
                        <a:t>솔루션</a:t>
                      </a:r>
                      <a:endParaRPr sz="900">
                        <a:latin typeface="함초롬바탕"/>
                        <a:cs typeface="함초롬바탕"/>
                      </a:endParaRPr>
                    </a:p>
                  </a:txBody>
                  <a:tcPr marL="0" marR="0" marT="17780" marB="0">
                    <a:lnB w="6350">
                      <a:solidFill>
                        <a:srgbClr val="A6A6A6"/>
                      </a:solidFill>
                      <a:prstDash val="solid"/>
                    </a:lnB>
                  </a:tcPr>
                </a:tc>
                <a:extLst>
                  <a:ext uri="{0D108BD9-81ED-4DB2-BD59-A6C34878D82A}">
                    <a16:rowId xmlns:a16="http://schemas.microsoft.com/office/drawing/2014/main" val="10000"/>
                  </a:ext>
                </a:extLst>
              </a:tr>
              <a:tr h="214629">
                <a:tc>
                  <a:txBody>
                    <a:bodyPr/>
                    <a:lstStyle/>
                    <a:p>
                      <a:pPr marL="10795" algn="ctr">
                        <a:lnSpc>
                          <a:spcPct val="100000"/>
                        </a:lnSpc>
                        <a:spcBef>
                          <a:spcPts val="355"/>
                        </a:spcBef>
                      </a:pPr>
                      <a:r>
                        <a:rPr sz="900" b="1" spc="-55" dirty="0">
                          <a:latin typeface="함초롬바탕"/>
                          <a:cs typeface="함초롬바탕"/>
                        </a:rPr>
                        <a:t>SOLVIT</a:t>
                      </a:r>
                      <a:r>
                        <a:rPr sz="900" b="1" spc="-65" dirty="0">
                          <a:latin typeface="함초롬바탕"/>
                          <a:cs typeface="함초롬바탕"/>
                        </a:rPr>
                        <a:t> </a:t>
                      </a:r>
                      <a:r>
                        <a:rPr sz="900" b="1" spc="-10" dirty="0">
                          <a:latin typeface="함초롬바탕"/>
                          <a:cs typeface="함초롬바탕"/>
                        </a:rPr>
                        <a:t>System</a:t>
                      </a:r>
                      <a:endParaRPr sz="900">
                        <a:latin typeface="함초롬바탕"/>
                        <a:cs typeface="함초롬바탕"/>
                      </a:endParaRPr>
                    </a:p>
                  </a:txBody>
                  <a:tcPr marL="0" marR="0" marT="45085" marB="0">
                    <a:lnT w="6350">
                      <a:solidFill>
                        <a:srgbClr val="A6A6A6"/>
                      </a:solidFill>
                      <a:prstDash val="solid"/>
                    </a:lnT>
                    <a:lnB w="6350">
                      <a:solidFill>
                        <a:srgbClr val="A6A6A6"/>
                      </a:solidFill>
                      <a:prstDash val="solid"/>
                    </a:lnB>
                    <a:solidFill>
                      <a:srgbClr val="E4E4E4"/>
                    </a:solidFill>
                  </a:tcPr>
                </a:tc>
                <a:tc>
                  <a:txBody>
                    <a:bodyPr/>
                    <a:lstStyle/>
                    <a:p>
                      <a:pPr marL="218440">
                        <a:lnSpc>
                          <a:spcPct val="100000"/>
                        </a:lnSpc>
                        <a:spcBef>
                          <a:spcPts val="355"/>
                        </a:spcBef>
                      </a:pPr>
                      <a:r>
                        <a:rPr sz="900" spc="-25" dirty="0">
                          <a:solidFill>
                            <a:srgbClr val="DB526A"/>
                          </a:solidFill>
                          <a:latin typeface="함초롬바탕"/>
                          <a:cs typeface="함초롬바탕"/>
                        </a:rPr>
                        <a:t>한국</a:t>
                      </a:r>
                      <a:endParaRPr sz="900">
                        <a:latin typeface="함초롬바탕"/>
                        <a:cs typeface="함초롬바탕"/>
                      </a:endParaRPr>
                    </a:p>
                  </a:txBody>
                  <a:tcPr marL="0" marR="0" marT="45085" marB="0">
                    <a:lnT w="6350">
                      <a:solidFill>
                        <a:srgbClr val="A6A6A6"/>
                      </a:solidFill>
                      <a:prstDash val="solid"/>
                    </a:lnT>
                    <a:lnB w="6350">
                      <a:solidFill>
                        <a:srgbClr val="A6A6A6"/>
                      </a:solidFill>
                      <a:prstDash val="solid"/>
                    </a:lnB>
                    <a:solidFill>
                      <a:srgbClr val="E4E4E4"/>
                    </a:solidFill>
                  </a:tcPr>
                </a:tc>
                <a:tc>
                  <a:txBody>
                    <a:bodyPr/>
                    <a:lstStyle/>
                    <a:p>
                      <a:pPr marL="102870" algn="ctr">
                        <a:lnSpc>
                          <a:spcPct val="100000"/>
                        </a:lnSpc>
                        <a:spcBef>
                          <a:spcPts val="325"/>
                        </a:spcBef>
                      </a:pPr>
                      <a:r>
                        <a:rPr sz="900" spc="-65" dirty="0">
                          <a:latin typeface="함초롬돋움"/>
                          <a:cs typeface="함초롬돋움"/>
                        </a:rPr>
                        <a:t>SOLVIT-</a:t>
                      </a:r>
                      <a:r>
                        <a:rPr sz="900" spc="-20" dirty="0">
                          <a:latin typeface="함초롬돋움"/>
                          <a:cs typeface="함초롬돋움"/>
                        </a:rPr>
                        <a:t>iSAR</a:t>
                      </a:r>
                      <a:endParaRPr sz="900">
                        <a:latin typeface="함초롬돋움"/>
                        <a:cs typeface="함초롬돋움"/>
                      </a:endParaRPr>
                    </a:p>
                  </a:txBody>
                  <a:tcPr marL="0" marR="0" marT="41275" marB="0">
                    <a:lnT w="6350">
                      <a:solidFill>
                        <a:srgbClr val="A6A6A6"/>
                      </a:solidFill>
                      <a:prstDash val="solid"/>
                    </a:lnT>
                    <a:lnB w="6350">
                      <a:solidFill>
                        <a:srgbClr val="A6A6A6"/>
                      </a:solidFill>
                      <a:prstDash val="solid"/>
                    </a:lnB>
                    <a:solidFill>
                      <a:srgbClr val="E4E4E4"/>
                    </a:solidFill>
                  </a:tcPr>
                </a:tc>
                <a:tc>
                  <a:txBody>
                    <a:bodyPr/>
                    <a:lstStyle/>
                    <a:p>
                      <a:pPr marL="217170">
                        <a:lnSpc>
                          <a:spcPct val="100000"/>
                        </a:lnSpc>
                        <a:spcBef>
                          <a:spcPts val="265"/>
                        </a:spcBef>
                      </a:pPr>
                      <a:r>
                        <a:rPr sz="900" spc="-90" dirty="0">
                          <a:latin typeface="함초롬바탕"/>
                          <a:cs typeface="함초롬바탕"/>
                        </a:rPr>
                        <a:t>이동통신</a:t>
                      </a:r>
                      <a:r>
                        <a:rPr sz="900" spc="-130" dirty="0">
                          <a:latin typeface="함초롬바탕"/>
                          <a:cs typeface="함초롬바탕"/>
                        </a:rPr>
                        <a:t> </a:t>
                      </a:r>
                      <a:r>
                        <a:rPr sz="900" spc="-90" dirty="0">
                          <a:latin typeface="함초롬바탕"/>
                          <a:cs typeface="함초롬바탕"/>
                        </a:rPr>
                        <a:t>음영지역서</a:t>
                      </a:r>
                      <a:r>
                        <a:rPr sz="900" spc="-114" dirty="0">
                          <a:latin typeface="함초롬바탕"/>
                          <a:cs typeface="함초롬바탕"/>
                        </a:rPr>
                        <a:t> </a:t>
                      </a:r>
                      <a:r>
                        <a:rPr sz="900" dirty="0">
                          <a:latin typeface="함초롬바탕"/>
                          <a:cs typeface="함초롬바탕"/>
                        </a:rPr>
                        <a:t>긴급</a:t>
                      </a:r>
                      <a:r>
                        <a:rPr sz="900" spc="470" dirty="0">
                          <a:latin typeface="함초롬바탕"/>
                          <a:cs typeface="함초롬바탕"/>
                        </a:rPr>
                        <a:t> </a:t>
                      </a:r>
                      <a:r>
                        <a:rPr sz="900" spc="-60" dirty="0">
                          <a:latin typeface="함초롬바탕"/>
                          <a:cs typeface="함초롬바탕"/>
                        </a:rPr>
                        <a:t>황</a:t>
                      </a:r>
                      <a:r>
                        <a:rPr sz="900" spc="-130" dirty="0">
                          <a:latin typeface="함초롬바탕"/>
                          <a:cs typeface="함초롬바탕"/>
                        </a:rPr>
                        <a:t> </a:t>
                      </a:r>
                      <a:r>
                        <a:rPr sz="900" spc="-80" dirty="0">
                          <a:latin typeface="함초롬바탕"/>
                          <a:cs typeface="함초롬바탕"/>
                        </a:rPr>
                        <a:t>발</a:t>
                      </a:r>
                      <a:r>
                        <a:rPr sz="900" spc="-140" dirty="0">
                          <a:latin typeface="함초롬바탕"/>
                          <a:cs typeface="함초롬바탕"/>
                        </a:rPr>
                        <a:t> </a:t>
                      </a:r>
                      <a:r>
                        <a:rPr sz="900" spc="-60" dirty="0">
                          <a:latin typeface="함초롬바탕"/>
                          <a:cs typeface="함초롬바탕"/>
                        </a:rPr>
                        <a:t>시</a:t>
                      </a:r>
                      <a:r>
                        <a:rPr sz="900" spc="-130" dirty="0">
                          <a:latin typeface="함초롬바탕"/>
                          <a:cs typeface="함초롬바탕"/>
                        </a:rPr>
                        <a:t> </a:t>
                      </a:r>
                      <a:r>
                        <a:rPr sz="900" spc="-80" dirty="0">
                          <a:latin typeface="함초롬바탕"/>
                          <a:cs typeface="함초롬바탕"/>
                        </a:rPr>
                        <a:t>구조</a:t>
                      </a:r>
                      <a:r>
                        <a:rPr sz="900" spc="-130" dirty="0">
                          <a:latin typeface="함초롬바탕"/>
                          <a:cs typeface="함초롬바탕"/>
                        </a:rPr>
                        <a:t> </a:t>
                      </a:r>
                      <a:r>
                        <a:rPr sz="900" spc="-80" dirty="0">
                          <a:latin typeface="함초롬바탕"/>
                          <a:cs typeface="함초롬바탕"/>
                        </a:rPr>
                        <a:t>수색</a:t>
                      </a:r>
                      <a:r>
                        <a:rPr sz="900" spc="-140" dirty="0">
                          <a:latin typeface="함초롬바탕"/>
                          <a:cs typeface="함초롬바탕"/>
                        </a:rPr>
                        <a:t> </a:t>
                      </a:r>
                      <a:r>
                        <a:rPr sz="900" spc="-80" dirty="0">
                          <a:latin typeface="함초롬바탕"/>
                          <a:cs typeface="함초롬바탕"/>
                        </a:rPr>
                        <a:t>지원</a:t>
                      </a:r>
                      <a:r>
                        <a:rPr sz="900" spc="-130" dirty="0">
                          <a:latin typeface="함초롬바탕"/>
                          <a:cs typeface="함초롬바탕"/>
                        </a:rPr>
                        <a:t> </a:t>
                      </a:r>
                      <a:r>
                        <a:rPr sz="900" spc="-25" dirty="0">
                          <a:latin typeface="함초롬바탕"/>
                          <a:cs typeface="함초롬바탕"/>
                        </a:rPr>
                        <a:t>시스템</a:t>
                      </a:r>
                      <a:endParaRPr sz="900">
                        <a:latin typeface="함초롬바탕"/>
                        <a:cs typeface="함초롬바탕"/>
                      </a:endParaRPr>
                    </a:p>
                  </a:txBody>
                  <a:tcPr marL="0" marR="0" marT="3365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1"/>
                  </a:ext>
                </a:extLst>
              </a:tr>
              <a:tr h="241935">
                <a:tc>
                  <a:txBody>
                    <a:bodyPr/>
                    <a:lstStyle/>
                    <a:p>
                      <a:pPr marL="10160" algn="ctr">
                        <a:lnSpc>
                          <a:spcPct val="100000"/>
                        </a:lnSpc>
                        <a:spcBef>
                          <a:spcPts val="465"/>
                        </a:spcBef>
                      </a:pPr>
                      <a:r>
                        <a:rPr sz="900" b="1" spc="-10" dirty="0">
                          <a:latin typeface="함초롬바탕"/>
                          <a:cs typeface="함초롬바탕"/>
                        </a:rPr>
                        <a:t>bitsensing</a:t>
                      </a:r>
                      <a:endParaRPr sz="900">
                        <a:latin typeface="함초롬바탕"/>
                        <a:cs typeface="함초롬바탕"/>
                      </a:endParaRPr>
                    </a:p>
                  </a:txBody>
                  <a:tcPr marL="0" marR="0" marT="59055" marB="0">
                    <a:lnT w="6350">
                      <a:solidFill>
                        <a:srgbClr val="A6A6A6"/>
                      </a:solidFill>
                      <a:prstDash val="solid"/>
                    </a:lnT>
                    <a:lnB w="6350">
                      <a:solidFill>
                        <a:srgbClr val="A6A6A6"/>
                      </a:solidFill>
                      <a:prstDash val="solid"/>
                    </a:lnB>
                  </a:tcPr>
                </a:tc>
                <a:tc>
                  <a:txBody>
                    <a:bodyPr/>
                    <a:lstStyle/>
                    <a:p>
                      <a:pPr marL="218440">
                        <a:lnSpc>
                          <a:spcPct val="100000"/>
                        </a:lnSpc>
                        <a:spcBef>
                          <a:spcPts val="465"/>
                        </a:spcBef>
                      </a:pPr>
                      <a:r>
                        <a:rPr sz="900" spc="-25" dirty="0">
                          <a:solidFill>
                            <a:srgbClr val="DB526A"/>
                          </a:solidFill>
                          <a:latin typeface="함초롬바탕"/>
                          <a:cs typeface="함초롬바탕"/>
                        </a:rPr>
                        <a:t>한국</a:t>
                      </a:r>
                      <a:endParaRPr sz="900">
                        <a:latin typeface="함초롬바탕"/>
                        <a:cs typeface="함초롬바탕"/>
                      </a:endParaRPr>
                    </a:p>
                  </a:txBody>
                  <a:tcPr marL="0" marR="0" marT="59055" marB="0">
                    <a:lnT w="6350">
                      <a:solidFill>
                        <a:srgbClr val="A6A6A6"/>
                      </a:solidFill>
                      <a:prstDash val="solid"/>
                    </a:lnT>
                    <a:lnB w="6350">
                      <a:solidFill>
                        <a:srgbClr val="A6A6A6"/>
                      </a:solidFill>
                      <a:prstDash val="solid"/>
                    </a:lnB>
                  </a:tcPr>
                </a:tc>
                <a:tc>
                  <a:txBody>
                    <a:bodyPr/>
                    <a:lstStyle/>
                    <a:p>
                      <a:pPr marL="109220" algn="ctr">
                        <a:lnSpc>
                          <a:spcPct val="100000"/>
                        </a:lnSpc>
                        <a:spcBef>
                          <a:spcPts val="434"/>
                        </a:spcBef>
                      </a:pPr>
                      <a:r>
                        <a:rPr sz="900" spc="-10" dirty="0">
                          <a:latin typeface="함초롬돋움"/>
                          <a:cs typeface="함초롬돋움"/>
                        </a:rPr>
                        <a:t>TraXight</a:t>
                      </a:r>
                      <a:endParaRPr sz="900">
                        <a:latin typeface="함초롬돋움"/>
                        <a:cs typeface="함초롬돋움"/>
                      </a:endParaRPr>
                    </a:p>
                  </a:txBody>
                  <a:tcPr marL="0" marR="0" marT="55244" marB="0">
                    <a:lnT w="6350">
                      <a:solidFill>
                        <a:srgbClr val="A6A6A6"/>
                      </a:solidFill>
                      <a:prstDash val="solid"/>
                    </a:lnT>
                    <a:lnB w="6350">
                      <a:solidFill>
                        <a:srgbClr val="A6A6A6"/>
                      </a:solidFill>
                      <a:prstDash val="solid"/>
                    </a:lnB>
                  </a:tcPr>
                </a:tc>
                <a:tc>
                  <a:txBody>
                    <a:bodyPr/>
                    <a:lstStyle/>
                    <a:p>
                      <a:pPr marL="217170">
                        <a:lnSpc>
                          <a:spcPct val="100000"/>
                        </a:lnSpc>
                        <a:spcBef>
                          <a:spcPts val="375"/>
                        </a:spcBef>
                      </a:pPr>
                      <a:r>
                        <a:rPr sz="900" spc="-85" dirty="0">
                          <a:latin typeface="함초롬바탕"/>
                          <a:cs typeface="함초롬바탕"/>
                        </a:rPr>
                        <a:t>레이더</a:t>
                      </a:r>
                      <a:r>
                        <a:rPr sz="900" spc="-110" dirty="0">
                          <a:latin typeface="함초롬바탕"/>
                          <a:cs typeface="함초롬바탕"/>
                        </a:rPr>
                        <a:t> </a:t>
                      </a:r>
                      <a:r>
                        <a:rPr sz="900" spc="-85" dirty="0">
                          <a:latin typeface="함초롬바탕"/>
                          <a:cs typeface="함초롬바탕"/>
                        </a:rPr>
                        <a:t>데이터</a:t>
                      </a:r>
                      <a:r>
                        <a:rPr sz="900" spc="-105" dirty="0">
                          <a:latin typeface="함초롬바탕"/>
                          <a:cs typeface="함초롬바탕"/>
                        </a:rPr>
                        <a:t> </a:t>
                      </a:r>
                      <a:r>
                        <a:rPr sz="900" spc="-80" dirty="0">
                          <a:latin typeface="함초롬바탕"/>
                          <a:cs typeface="함초롬바탕"/>
                        </a:rPr>
                        <a:t>분석</a:t>
                      </a:r>
                      <a:r>
                        <a:rPr sz="900" spc="-120" dirty="0">
                          <a:latin typeface="함초롬바탕"/>
                          <a:cs typeface="함초롬바탕"/>
                        </a:rPr>
                        <a:t> </a:t>
                      </a:r>
                      <a:r>
                        <a:rPr sz="900" spc="-85" dirty="0">
                          <a:latin typeface="함초롬바탕"/>
                          <a:cs typeface="함초롬바탕"/>
                        </a:rPr>
                        <a:t>적용한</a:t>
                      </a:r>
                      <a:r>
                        <a:rPr sz="900" spc="-105" dirty="0">
                          <a:latin typeface="함초롬바탕"/>
                          <a:cs typeface="함초롬바탕"/>
                        </a:rPr>
                        <a:t> </a:t>
                      </a:r>
                      <a:r>
                        <a:rPr sz="900" spc="-85" dirty="0">
                          <a:latin typeface="함초롬바탕"/>
                          <a:cs typeface="함초롬바탕"/>
                        </a:rPr>
                        <a:t>지능형</a:t>
                      </a:r>
                      <a:r>
                        <a:rPr sz="900" spc="-110" dirty="0">
                          <a:latin typeface="함초롬바탕"/>
                          <a:cs typeface="함초롬바탕"/>
                        </a:rPr>
                        <a:t> </a:t>
                      </a:r>
                      <a:r>
                        <a:rPr sz="900" spc="-80" dirty="0">
                          <a:latin typeface="함초롬바탕"/>
                          <a:cs typeface="함초롬바탕"/>
                        </a:rPr>
                        <a:t>교통</a:t>
                      </a:r>
                      <a:r>
                        <a:rPr sz="900" spc="-105" dirty="0">
                          <a:latin typeface="함초롬바탕"/>
                          <a:cs typeface="함초롬바탕"/>
                        </a:rPr>
                        <a:t> </a:t>
                      </a:r>
                      <a:r>
                        <a:rPr sz="900" spc="-60" dirty="0">
                          <a:latin typeface="함초롬바탕"/>
                          <a:cs typeface="함초롬바탕"/>
                        </a:rPr>
                        <a:t>시스템</a:t>
                      </a:r>
                      <a:r>
                        <a:rPr sz="900" spc="-60" dirty="0">
                          <a:latin typeface="함초롬돋움"/>
                          <a:cs typeface="함초롬돋움"/>
                        </a:rPr>
                        <a:t>(ITS)</a:t>
                      </a:r>
                      <a:r>
                        <a:rPr sz="900" spc="-85" dirty="0">
                          <a:latin typeface="함초롬돋움"/>
                          <a:cs typeface="함초롬돋움"/>
                        </a:rPr>
                        <a:t> </a:t>
                      </a:r>
                      <a:r>
                        <a:rPr sz="900" spc="-25" dirty="0">
                          <a:latin typeface="함초롬바탕"/>
                          <a:cs typeface="함초롬바탕"/>
                        </a:rPr>
                        <a:t>솔루션</a:t>
                      </a:r>
                      <a:endParaRPr sz="900">
                        <a:latin typeface="함초롬바탕"/>
                        <a:cs typeface="함초롬바탕"/>
                      </a:endParaRPr>
                    </a:p>
                  </a:txBody>
                  <a:tcPr marL="0" marR="0" marT="4762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2"/>
                  </a:ext>
                </a:extLst>
              </a:tr>
              <a:tr h="214629">
                <a:tc>
                  <a:txBody>
                    <a:bodyPr/>
                    <a:lstStyle/>
                    <a:p>
                      <a:pPr marL="10160" algn="ctr">
                        <a:lnSpc>
                          <a:spcPct val="100000"/>
                        </a:lnSpc>
                        <a:spcBef>
                          <a:spcPts val="360"/>
                        </a:spcBef>
                      </a:pPr>
                      <a:r>
                        <a:rPr sz="900" b="1" spc="-25" dirty="0">
                          <a:latin typeface="함초롬바탕"/>
                          <a:cs typeface="함초롬바탕"/>
                        </a:rPr>
                        <a:t>Standard</a:t>
                      </a:r>
                      <a:r>
                        <a:rPr sz="900" b="1" spc="-35" dirty="0">
                          <a:latin typeface="함초롬바탕"/>
                          <a:cs typeface="함초롬바탕"/>
                        </a:rPr>
                        <a:t> </a:t>
                      </a:r>
                      <a:r>
                        <a:rPr sz="900" b="1" spc="-10" dirty="0">
                          <a:latin typeface="함초롬바탕"/>
                          <a:cs typeface="함초롬바탕"/>
                        </a:rPr>
                        <a:t>Energy</a:t>
                      </a:r>
                      <a:endParaRPr sz="900">
                        <a:latin typeface="함초롬바탕"/>
                        <a:cs typeface="함초롬바탕"/>
                      </a:endParaRPr>
                    </a:p>
                  </a:txBody>
                  <a:tcPr marL="0" marR="0" marB="0">
                    <a:lnT w="6350">
                      <a:solidFill>
                        <a:srgbClr val="A6A6A6"/>
                      </a:solidFill>
                      <a:prstDash val="solid"/>
                    </a:lnT>
                    <a:lnB w="6350">
                      <a:solidFill>
                        <a:srgbClr val="A6A6A6"/>
                      </a:solidFill>
                      <a:prstDash val="solid"/>
                    </a:lnB>
                    <a:solidFill>
                      <a:srgbClr val="E4E4E4"/>
                    </a:solidFill>
                  </a:tcPr>
                </a:tc>
                <a:tc>
                  <a:txBody>
                    <a:bodyPr/>
                    <a:lstStyle/>
                    <a:p>
                      <a:pPr marL="218440">
                        <a:lnSpc>
                          <a:spcPct val="100000"/>
                        </a:lnSpc>
                        <a:spcBef>
                          <a:spcPts val="360"/>
                        </a:spcBef>
                      </a:pPr>
                      <a:r>
                        <a:rPr sz="900" spc="-25" dirty="0">
                          <a:solidFill>
                            <a:srgbClr val="DB526A"/>
                          </a:solidFill>
                          <a:latin typeface="함초롬바탕"/>
                          <a:cs typeface="함초롬바탕"/>
                        </a:rPr>
                        <a:t>한국</a:t>
                      </a:r>
                      <a:endParaRPr sz="900">
                        <a:latin typeface="함초롬바탕"/>
                        <a:cs typeface="함초롬바탕"/>
                      </a:endParaRPr>
                    </a:p>
                  </a:txBody>
                  <a:tcPr marL="0" marR="0" marB="0">
                    <a:lnT w="6350">
                      <a:solidFill>
                        <a:srgbClr val="A6A6A6"/>
                      </a:solidFill>
                      <a:prstDash val="solid"/>
                    </a:lnT>
                    <a:lnB w="6350">
                      <a:solidFill>
                        <a:srgbClr val="A6A6A6"/>
                      </a:solidFill>
                      <a:prstDash val="solid"/>
                    </a:lnB>
                    <a:solidFill>
                      <a:srgbClr val="E4E4E4"/>
                    </a:solidFill>
                  </a:tcPr>
                </a:tc>
                <a:tc>
                  <a:txBody>
                    <a:bodyPr/>
                    <a:lstStyle/>
                    <a:p>
                      <a:pPr marL="100965" algn="ctr">
                        <a:lnSpc>
                          <a:spcPct val="100000"/>
                        </a:lnSpc>
                        <a:spcBef>
                          <a:spcPts val="330"/>
                        </a:spcBef>
                      </a:pPr>
                      <a:r>
                        <a:rPr sz="900" spc="-55" dirty="0">
                          <a:latin typeface="함초롬돋움"/>
                          <a:cs typeface="함초롬돋움"/>
                        </a:rPr>
                        <a:t>VIB</a:t>
                      </a:r>
                      <a:r>
                        <a:rPr sz="900" spc="-100" dirty="0">
                          <a:latin typeface="함초롬돋움"/>
                          <a:cs typeface="함초롬돋움"/>
                        </a:rPr>
                        <a:t> </a:t>
                      </a:r>
                      <a:r>
                        <a:rPr sz="900" spc="-45" dirty="0">
                          <a:latin typeface="함초롬돋움"/>
                          <a:cs typeface="함초롬돋움"/>
                        </a:rPr>
                        <a:t>Energy</a:t>
                      </a:r>
                      <a:r>
                        <a:rPr sz="900" spc="-50" dirty="0">
                          <a:latin typeface="함초롬돋움"/>
                          <a:cs typeface="함초롬돋움"/>
                        </a:rPr>
                        <a:t> </a:t>
                      </a:r>
                      <a:r>
                        <a:rPr sz="900" spc="-20" dirty="0">
                          <a:latin typeface="함초롬돋움"/>
                          <a:cs typeface="함초롬돋움"/>
                        </a:rPr>
                        <a:t>Tile</a:t>
                      </a:r>
                      <a:endParaRPr sz="900">
                        <a:latin typeface="함초롬돋움"/>
                        <a:cs typeface="함초롬돋움"/>
                      </a:endParaRPr>
                    </a:p>
                  </a:txBody>
                  <a:tcPr marL="0" marR="0" marT="41910" marB="0">
                    <a:lnT w="6350">
                      <a:solidFill>
                        <a:srgbClr val="A6A6A6"/>
                      </a:solidFill>
                      <a:prstDash val="solid"/>
                    </a:lnT>
                    <a:lnB w="6350">
                      <a:solidFill>
                        <a:srgbClr val="A6A6A6"/>
                      </a:solidFill>
                      <a:prstDash val="solid"/>
                    </a:lnB>
                    <a:solidFill>
                      <a:srgbClr val="E4E4E4"/>
                    </a:solidFill>
                  </a:tcPr>
                </a:tc>
                <a:tc>
                  <a:txBody>
                    <a:bodyPr/>
                    <a:lstStyle/>
                    <a:p>
                      <a:pPr marL="217170">
                        <a:lnSpc>
                          <a:spcPct val="100000"/>
                        </a:lnSpc>
                        <a:spcBef>
                          <a:spcPts val="270"/>
                        </a:spcBef>
                      </a:pPr>
                      <a:r>
                        <a:rPr sz="900" spc="-85" dirty="0">
                          <a:latin typeface="함초롬바탕"/>
                          <a:cs typeface="함초롬바탕"/>
                        </a:rPr>
                        <a:t>바나듐</a:t>
                      </a:r>
                      <a:r>
                        <a:rPr sz="900" spc="-114" dirty="0">
                          <a:latin typeface="함초롬바탕"/>
                          <a:cs typeface="함초롬바탕"/>
                        </a:rPr>
                        <a:t> </a:t>
                      </a:r>
                      <a:r>
                        <a:rPr sz="900" spc="-80" dirty="0">
                          <a:latin typeface="함초롬바탕"/>
                          <a:cs typeface="함초롬바탕"/>
                        </a:rPr>
                        <a:t>이온</a:t>
                      </a:r>
                      <a:r>
                        <a:rPr sz="900" spc="-110" dirty="0">
                          <a:latin typeface="함초롬바탕"/>
                          <a:cs typeface="함초롬바탕"/>
                        </a:rPr>
                        <a:t> </a:t>
                      </a:r>
                      <a:r>
                        <a:rPr sz="900" spc="-90" dirty="0">
                          <a:latin typeface="함초롬바탕"/>
                          <a:cs typeface="함초롬바탕"/>
                        </a:rPr>
                        <a:t>배터리로</a:t>
                      </a:r>
                      <a:r>
                        <a:rPr sz="900" spc="-110" dirty="0">
                          <a:latin typeface="함초롬바탕"/>
                          <a:cs typeface="함초롬바탕"/>
                        </a:rPr>
                        <a:t> </a:t>
                      </a:r>
                      <a:r>
                        <a:rPr sz="900" spc="-85" dirty="0">
                          <a:latin typeface="함초롬바탕"/>
                          <a:cs typeface="함초롬바탕"/>
                        </a:rPr>
                        <a:t>제작된</a:t>
                      </a:r>
                      <a:r>
                        <a:rPr sz="900" spc="-110" dirty="0">
                          <a:latin typeface="함초롬바탕"/>
                          <a:cs typeface="함초롬바탕"/>
                        </a:rPr>
                        <a:t> </a:t>
                      </a:r>
                      <a:r>
                        <a:rPr sz="900" spc="-85" dirty="0">
                          <a:latin typeface="함초롬바탕"/>
                          <a:cs typeface="함초롬바탕"/>
                        </a:rPr>
                        <a:t>에너지</a:t>
                      </a:r>
                      <a:r>
                        <a:rPr sz="900" spc="-110" dirty="0">
                          <a:latin typeface="함초롬바탕"/>
                          <a:cs typeface="함초롬바탕"/>
                        </a:rPr>
                        <a:t> </a:t>
                      </a:r>
                      <a:r>
                        <a:rPr sz="900" spc="-80" dirty="0">
                          <a:latin typeface="함초롬바탕"/>
                          <a:cs typeface="함초롬바탕"/>
                        </a:rPr>
                        <a:t>저</a:t>
                      </a:r>
                      <a:r>
                        <a:rPr sz="900" spc="-125" dirty="0">
                          <a:latin typeface="함초롬바탕"/>
                          <a:cs typeface="함초롬바탕"/>
                        </a:rPr>
                        <a:t> </a:t>
                      </a:r>
                      <a:r>
                        <a:rPr sz="900" spc="-10" dirty="0">
                          <a:latin typeface="함초롬바탕"/>
                          <a:cs typeface="함초롬바탕"/>
                        </a:rPr>
                        <a:t>시스템</a:t>
                      </a:r>
                      <a:r>
                        <a:rPr sz="900" spc="-10" dirty="0">
                          <a:latin typeface="함초롬돋움"/>
                          <a:cs typeface="함초롬돋움"/>
                        </a:rPr>
                        <a:t>(ESS)</a:t>
                      </a:r>
                      <a:endParaRPr sz="900">
                        <a:latin typeface="함초롬돋움"/>
                        <a:cs typeface="함초롬돋움"/>
                      </a:endParaRPr>
                    </a:p>
                  </a:txBody>
                  <a:tcPr marL="0" marR="0" marT="3429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3"/>
                  </a:ext>
                </a:extLst>
              </a:tr>
            </a:tbl>
          </a:graphicData>
        </a:graphic>
      </p:graphicFrame>
      <p:sp>
        <p:nvSpPr>
          <p:cNvPr id="41" name="object 41"/>
          <p:cNvSpPr/>
          <p:nvPr/>
        </p:nvSpPr>
        <p:spPr>
          <a:xfrm>
            <a:off x="719137" y="8829813"/>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pic>
        <p:nvPicPr>
          <p:cNvPr id="42" name="object 42"/>
          <p:cNvPicPr/>
          <p:nvPr/>
        </p:nvPicPr>
        <p:blipFill>
          <a:blip r:embed="rId7" cstate="print"/>
          <a:stretch>
            <a:fillRect/>
          </a:stretch>
        </p:blipFill>
        <p:spPr>
          <a:xfrm>
            <a:off x="5562650" y="5077668"/>
            <a:ext cx="104775" cy="111125"/>
          </a:xfrm>
          <a:prstGeom prst="rect">
            <a:avLst/>
          </a:prstGeom>
        </p:spPr>
      </p:pic>
      <p:pic>
        <p:nvPicPr>
          <p:cNvPr id="43" name="object 43"/>
          <p:cNvPicPr/>
          <p:nvPr/>
        </p:nvPicPr>
        <p:blipFill>
          <a:blip r:embed="rId6" cstate="print"/>
          <a:stretch>
            <a:fillRect/>
          </a:stretch>
        </p:blipFill>
        <p:spPr>
          <a:xfrm>
            <a:off x="6375298" y="6637952"/>
            <a:ext cx="98425" cy="104775"/>
          </a:xfrm>
          <a:prstGeom prst="rect">
            <a:avLst/>
          </a:prstGeom>
        </p:spPr>
      </p:pic>
      <p:sp>
        <p:nvSpPr>
          <p:cNvPr id="44" name="object 44"/>
          <p:cNvSpPr txBox="1"/>
          <p:nvPr/>
        </p:nvSpPr>
        <p:spPr>
          <a:xfrm>
            <a:off x="828903" y="7044656"/>
            <a:ext cx="1126490" cy="299720"/>
          </a:xfrm>
          <a:prstGeom prst="rect">
            <a:avLst/>
          </a:prstGeom>
        </p:spPr>
        <p:txBody>
          <a:bodyPr vert="horz" wrap="square" lIns="0" tIns="12700" rIns="0" bIns="0" rtlCol="0">
            <a:spAutoFit/>
          </a:bodyPr>
          <a:lstStyle/>
          <a:p>
            <a:pPr algn="ctr">
              <a:lnSpc>
                <a:spcPct val="100000"/>
              </a:lnSpc>
              <a:spcBef>
                <a:spcPts val="100"/>
              </a:spcBef>
            </a:pPr>
            <a:r>
              <a:rPr sz="900" b="1" spc="-10" dirty="0">
                <a:latin typeface="함초롬바탕"/>
                <a:cs typeface="함초롬바탕"/>
              </a:rPr>
              <a:t>SAMOO건설,</a:t>
            </a:r>
            <a:endParaRPr sz="900">
              <a:latin typeface="함초롬바탕"/>
              <a:cs typeface="함초롬바탕"/>
            </a:endParaRPr>
          </a:p>
          <a:p>
            <a:pPr algn="ctr">
              <a:lnSpc>
                <a:spcPct val="100000"/>
              </a:lnSpc>
            </a:pPr>
            <a:r>
              <a:rPr sz="900" b="1" spc="-30" dirty="0">
                <a:latin typeface="함초롬바탕"/>
                <a:cs typeface="함초롬바탕"/>
              </a:rPr>
              <a:t>Samsung</a:t>
            </a:r>
            <a:r>
              <a:rPr sz="900" b="1" spc="-25" dirty="0">
                <a:latin typeface="함초롬바탕"/>
                <a:cs typeface="함초롬바탕"/>
              </a:rPr>
              <a:t> </a:t>
            </a:r>
            <a:r>
              <a:rPr sz="900" b="1" spc="-10" dirty="0">
                <a:latin typeface="함초롬바탕"/>
                <a:cs typeface="함초롬바탕"/>
              </a:rPr>
              <a:t>Electronics</a:t>
            </a:r>
            <a:endParaRPr sz="900">
              <a:latin typeface="함초롬바탕"/>
              <a:cs typeface="함초롬바탕"/>
            </a:endParaRPr>
          </a:p>
        </p:txBody>
      </p:sp>
      <p:sp>
        <p:nvSpPr>
          <p:cNvPr id="45" name="object 45"/>
          <p:cNvSpPr txBox="1"/>
          <p:nvPr/>
        </p:nvSpPr>
        <p:spPr>
          <a:xfrm>
            <a:off x="2260168" y="7113237"/>
            <a:ext cx="226695" cy="162560"/>
          </a:xfrm>
          <a:prstGeom prst="rect">
            <a:avLst/>
          </a:prstGeom>
        </p:spPr>
        <p:txBody>
          <a:bodyPr vert="horz" wrap="square" lIns="0" tIns="12700" rIns="0" bIns="0" rtlCol="0">
            <a:spAutoFit/>
          </a:bodyPr>
          <a:lstStyle/>
          <a:p>
            <a:pPr marL="12700">
              <a:lnSpc>
                <a:spcPct val="100000"/>
              </a:lnSpc>
              <a:spcBef>
                <a:spcPts val="100"/>
              </a:spcBef>
            </a:pPr>
            <a:r>
              <a:rPr sz="900" spc="-65" dirty="0">
                <a:solidFill>
                  <a:srgbClr val="DB526A"/>
                </a:solidFill>
                <a:latin typeface="함초롬바탕"/>
                <a:cs typeface="함초롬바탕"/>
              </a:rPr>
              <a:t>한국</a:t>
            </a:r>
            <a:endParaRPr sz="900">
              <a:latin typeface="함초롬바탕"/>
              <a:cs typeface="함초롬바탕"/>
            </a:endParaRPr>
          </a:p>
        </p:txBody>
      </p:sp>
      <p:sp>
        <p:nvSpPr>
          <p:cNvPr id="46" name="object 46"/>
          <p:cNvSpPr txBox="1"/>
          <p:nvPr/>
        </p:nvSpPr>
        <p:spPr>
          <a:xfrm>
            <a:off x="3161423" y="7109465"/>
            <a:ext cx="637540" cy="162560"/>
          </a:xfrm>
          <a:prstGeom prst="rect">
            <a:avLst/>
          </a:prstGeom>
        </p:spPr>
        <p:txBody>
          <a:bodyPr vert="horz" wrap="square" lIns="0" tIns="12700" rIns="0" bIns="0" rtlCol="0">
            <a:spAutoFit/>
          </a:bodyPr>
          <a:lstStyle/>
          <a:p>
            <a:pPr marL="12700">
              <a:lnSpc>
                <a:spcPct val="100000"/>
              </a:lnSpc>
              <a:spcBef>
                <a:spcPts val="100"/>
              </a:spcBef>
            </a:pPr>
            <a:r>
              <a:rPr sz="900" spc="-55" dirty="0">
                <a:latin typeface="함초롬돋움"/>
                <a:cs typeface="함초롬돋움"/>
              </a:rPr>
              <a:t>FIT</a:t>
            </a:r>
            <a:r>
              <a:rPr sz="900" spc="-90" dirty="0">
                <a:latin typeface="함초롬돋움"/>
                <a:cs typeface="함초롬돋움"/>
              </a:rPr>
              <a:t> </a:t>
            </a:r>
            <a:r>
              <a:rPr sz="900" spc="-30" dirty="0">
                <a:latin typeface="함초롬돋움"/>
                <a:cs typeface="함초롬돋움"/>
              </a:rPr>
              <a:t>Platform</a:t>
            </a:r>
            <a:endParaRPr sz="900">
              <a:latin typeface="함초롬돋움"/>
              <a:cs typeface="함초롬돋움"/>
            </a:endParaRPr>
          </a:p>
        </p:txBody>
      </p:sp>
      <p:sp>
        <p:nvSpPr>
          <p:cNvPr id="47" name="object 47"/>
          <p:cNvSpPr txBox="1"/>
          <p:nvPr/>
        </p:nvSpPr>
        <p:spPr>
          <a:xfrm>
            <a:off x="4262246" y="7033227"/>
            <a:ext cx="2435225" cy="299720"/>
          </a:xfrm>
          <a:prstGeom prst="rect">
            <a:avLst/>
          </a:prstGeom>
        </p:spPr>
        <p:txBody>
          <a:bodyPr vert="horz" wrap="square" lIns="0" tIns="12700" rIns="0" bIns="0" rtlCol="0">
            <a:spAutoFit/>
          </a:bodyPr>
          <a:lstStyle/>
          <a:p>
            <a:pPr marL="12700" marR="5080">
              <a:lnSpc>
                <a:spcPct val="100000"/>
              </a:lnSpc>
              <a:spcBef>
                <a:spcPts val="100"/>
              </a:spcBef>
            </a:pPr>
            <a:r>
              <a:rPr sz="900" spc="-80" dirty="0">
                <a:latin typeface="함초롬바탕"/>
                <a:cs typeface="함초롬바탕"/>
              </a:rPr>
              <a:t>모듈</a:t>
            </a:r>
            <a:r>
              <a:rPr sz="900" spc="-105" dirty="0">
                <a:latin typeface="함초롬바탕"/>
                <a:cs typeface="함초롬바탕"/>
              </a:rPr>
              <a:t> </a:t>
            </a:r>
            <a:r>
              <a:rPr sz="900" spc="-90" dirty="0">
                <a:latin typeface="함초롬바탕"/>
                <a:cs typeface="함초롬바탕"/>
              </a:rPr>
              <a:t>시스템과</a:t>
            </a:r>
            <a:r>
              <a:rPr sz="900" spc="-105" dirty="0">
                <a:latin typeface="함초롬바탕"/>
                <a:cs typeface="함초롬바탕"/>
              </a:rPr>
              <a:t> </a:t>
            </a:r>
            <a:r>
              <a:rPr sz="900" spc="-90" dirty="0">
                <a:latin typeface="함초롬바탕"/>
                <a:cs typeface="함초롬바탕"/>
              </a:rPr>
              <a:t>비스포크</a:t>
            </a:r>
            <a:r>
              <a:rPr sz="900" spc="-100" dirty="0">
                <a:latin typeface="함초롬바탕"/>
                <a:cs typeface="함초롬바탕"/>
              </a:rPr>
              <a:t> </a:t>
            </a:r>
            <a:r>
              <a:rPr sz="900" spc="-90" dirty="0">
                <a:latin typeface="함초롬바탕"/>
                <a:cs typeface="함초롬바탕"/>
              </a:rPr>
              <a:t>서비스를</a:t>
            </a:r>
            <a:r>
              <a:rPr sz="900" spc="-105" dirty="0">
                <a:latin typeface="함초롬바탕"/>
                <a:cs typeface="함초롬바탕"/>
              </a:rPr>
              <a:t> </a:t>
            </a:r>
            <a:r>
              <a:rPr sz="900" spc="-80" dirty="0">
                <a:latin typeface="함초롬바탕"/>
                <a:cs typeface="함초롬바탕"/>
              </a:rPr>
              <a:t>통해</a:t>
            </a:r>
            <a:r>
              <a:rPr sz="900" spc="-105" dirty="0">
                <a:latin typeface="함초롬바탕"/>
                <a:cs typeface="함초롬바탕"/>
              </a:rPr>
              <a:t> </a:t>
            </a:r>
            <a:r>
              <a:rPr sz="900" spc="-75" dirty="0">
                <a:latin typeface="함초롬바탕"/>
                <a:cs typeface="함초롬바탕"/>
              </a:rPr>
              <a:t>스마트</a:t>
            </a:r>
            <a:r>
              <a:rPr sz="900" spc="-75" dirty="0">
                <a:latin typeface="함초롬돋움"/>
                <a:cs typeface="함초롬돋움"/>
              </a:rPr>
              <a:t>,</a:t>
            </a:r>
            <a:r>
              <a:rPr sz="900" spc="-95" dirty="0">
                <a:latin typeface="함초롬돋움"/>
                <a:cs typeface="함초롬돋움"/>
              </a:rPr>
              <a:t> </a:t>
            </a:r>
            <a:r>
              <a:rPr sz="900" spc="-20" dirty="0">
                <a:latin typeface="함초롬바탕"/>
                <a:cs typeface="함초롬바탕"/>
              </a:rPr>
              <a:t>친환경</a:t>
            </a:r>
            <a:r>
              <a:rPr sz="900" spc="-20" dirty="0">
                <a:latin typeface="함초롬돋움"/>
                <a:cs typeface="함초롬돋움"/>
              </a:rPr>
              <a:t>, </a:t>
            </a:r>
            <a:r>
              <a:rPr sz="900" spc="-90" dirty="0">
                <a:latin typeface="함초롬바탕"/>
                <a:cs typeface="함초롬바탕"/>
              </a:rPr>
              <a:t>가변적인</a:t>
            </a:r>
            <a:r>
              <a:rPr sz="900" spc="-110" dirty="0">
                <a:latin typeface="함초롬바탕"/>
                <a:cs typeface="함초롬바탕"/>
              </a:rPr>
              <a:t> </a:t>
            </a:r>
            <a:r>
              <a:rPr sz="900" spc="-80" dirty="0">
                <a:latin typeface="함초롬바탕"/>
                <a:cs typeface="함초롬바탕"/>
              </a:rPr>
              <a:t>건축</a:t>
            </a:r>
            <a:r>
              <a:rPr sz="900" spc="-105" dirty="0">
                <a:latin typeface="함초롬바탕"/>
                <a:cs typeface="함초롬바탕"/>
              </a:rPr>
              <a:t> </a:t>
            </a:r>
            <a:r>
              <a:rPr sz="900" spc="-25" dirty="0">
                <a:latin typeface="함초롬바탕"/>
                <a:cs typeface="함초롬바탕"/>
              </a:rPr>
              <a:t>솔루션</a:t>
            </a:r>
            <a:endParaRPr sz="900">
              <a:latin typeface="함초롬바탕"/>
              <a:cs typeface="함초롬바탕"/>
            </a:endParaRPr>
          </a:p>
        </p:txBody>
      </p:sp>
      <p:sp>
        <p:nvSpPr>
          <p:cNvPr id="48" name="object 48"/>
          <p:cNvSpPr txBox="1"/>
          <p:nvPr/>
        </p:nvSpPr>
        <p:spPr>
          <a:xfrm>
            <a:off x="1109751" y="7459566"/>
            <a:ext cx="573405" cy="162560"/>
          </a:xfrm>
          <a:prstGeom prst="rect">
            <a:avLst/>
          </a:prstGeom>
        </p:spPr>
        <p:txBody>
          <a:bodyPr vert="horz" wrap="square" lIns="0" tIns="12700" rIns="0" bIns="0" rtlCol="0">
            <a:spAutoFit/>
          </a:bodyPr>
          <a:lstStyle/>
          <a:p>
            <a:pPr>
              <a:lnSpc>
                <a:spcPct val="100000"/>
              </a:lnSpc>
              <a:spcBef>
                <a:spcPts val="100"/>
              </a:spcBef>
            </a:pPr>
            <a:r>
              <a:rPr sz="900" b="1" spc="-45" dirty="0">
                <a:latin typeface="함초롬바탕"/>
                <a:cs typeface="함초롬바탕"/>
              </a:rPr>
              <a:t>ECOPEACE</a:t>
            </a:r>
            <a:endParaRPr sz="900">
              <a:latin typeface="함초롬바탕"/>
              <a:cs typeface="함초롬바탕"/>
            </a:endParaRPr>
          </a:p>
        </p:txBody>
      </p:sp>
      <p:sp>
        <p:nvSpPr>
          <p:cNvPr id="49" name="object 49"/>
          <p:cNvSpPr txBox="1"/>
          <p:nvPr/>
        </p:nvSpPr>
        <p:spPr>
          <a:xfrm>
            <a:off x="2272753" y="7459566"/>
            <a:ext cx="213995" cy="162560"/>
          </a:xfrm>
          <a:prstGeom prst="rect">
            <a:avLst/>
          </a:prstGeom>
        </p:spPr>
        <p:txBody>
          <a:bodyPr vert="horz" wrap="square" lIns="0" tIns="12700" rIns="0" bIns="0" rtlCol="0">
            <a:spAutoFit/>
          </a:bodyPr>
          <a:lstStyle/>
          <a:p>
            <a:pPr>
              <a:lnSpc>
                <a:spcPct val="100000"/>
              </a:lnSpc>
              <a:spcBef>
                <a:spcPts val="100"/>
              </a:spcBef>
            </a:pPr>
            <a:r>
              <a:rPr sz="900" spc="-65" dirty="0">
                <a:solidFill>
                  <a:srgbClr val="DB526A"/>
                </a:solidFill>
                <a:latin typeface="함초롬바탕"/>
                <a:cs typeface="함초롬바탕"/>
              </a:rPr>
              <a:t>한국</a:t>
            </a:r>
            <a:endParaRPr sz="900">
              <a:latin typeface="함초롬바탕"/>
              <a:cs typeface="함초롬바탕"/>
            </a:endParaRPr>
          </a:p>
        </p:txBody>
      </p:sp>
      <p:sp>
        <p:nvSpPr>
          <p:cNvPr id="50" name="object 50"/>
          <p:cNvSpPr txBox="1"/>
          <p:nvPr/>
        </p:nvSpPr>
        <p:spPr>
          <a:xfrm>
            <a:off x="3158807" y="7455794"/>
            <a:ext cx="653415" cy="162560"/>
          </a:xfrm>
          <a:prstGeom prst="rect">
            <a:avLst/>
          </a:prstGeom>
        </p:spPr>
        <p:txBody>
          <a:bodyPr vert="horz" wrap="square" lIns="0" tIns="12700" rIns="0" bIns="0" rtlCol="0">
            <a:spAutoFit/>
          </a:bodyPr>
          <a:lstStyle/>
          <a:p>
            <a:pPr>
              <a:lnSpc>
                <a:spcPct val="100000"/>
              </a:lnSpc>
              <a:spcBef>
                <a:spcPts val="100"/>
              </a:spcBef>
            </a:pPr>
            <a:r>
              <a:rPr sz="900" spc="-35" dirty="0">
                <a:latin typeface="함초롬돋움"/>
                <a:cs typeface="함초롬돋움"/>
              </a:rPr>
              <a:t>Healing</a:t>
            </a:r>
            <a:r>
              <a:rPr sz="900" spc="-45" dirty="0">
                <a:latin typeface="함초롬돋움"/>
                <a:cs typeface="함초롬돋움"/>
              </a:rPr>
              <a:t> </a:t>
            </a:r>
            <a:r>
              <a:rPr sz="900" spc="-20" dirty="0">
                <a:latin typeface="함초롬돋움"/>
                <a:cs typeface="함초롬돋움"/>
              </a:rPr>
              <a:t>Boat</a:t>
            </a:r>
            <a:endParaRPr sz="900">
              <a:latin typeface="함초롬돋움"/>
              <a:cs typeface="함초롬돋움"/>
            </a:endParaRPr>
          </a:p>
        </p:txBody>
      </p:sp>
      <p:pic>
        <p:nvPicPr>
          <p:cNvPr id="51" name="object 51"/>
          <p:cNvPicPr/>
          <p:nvPr/>
        </p:nvPicPr>
        <p:blipFill>
          <a:blip r:embed="rId3" cstate="print"/>
          <a:stretch>
            <a:fillRect/>
          </a:stretch>
        </p:blipFill>
        <p:spPr>
          <a:xfrm>
            <a:off x="5878321" y="7411306"/>
            <a:ext cx="98425" cy="104775"/>
          </a:xfrm>
          <a:prstGeom prst="rect">
            <a:avLst/>
          </a:prstGeom>
        </p:spPr>
      </p:pic>
      <p:sp>
        <p:nvSpPr>
          <p:cNvPr id="52" name="object 52"/>
          <p:cNvSpPr txBox="1"/>
          <p:nvPr/>
        </p:nvSpPr>
        <p:spPr>
          <a:xfrm>
            <a:off x="4274946" y="7379555"/>
            <a:ext cx="2591435" cy="299720"/>
          </a:xfrm>
          <a:prstGeom prst="rect">
            <a:avLst/>
          </a:prstGeom>
        </p:spPr>
        <p:txBody>
          <a:bodyPr vert="horz" wrap="square" lIns="0" tIns="12700" rIns="0" bIns="0" rtlCol="0">
            <a:spAutoFit/>
          </a:bodyPr>
          <a:lstStyle/>
          <a:p>
            <a:pPr marR="5080">
              <a:lnSpc>
                <a:spcPct val="100000"/>
              </a:lnSpc>
              <a:spcBef>
                <a:spcPts val="100"/>
              </a:spcBef>
            </a:pPr>
            <a:r>
              <a:rPr sz="900" spc="-90" dirty="0">
                <a:latin typeface="함초롬바탕"/>
                <a:cs typeface="함초롬바탕"/>
              </a:rPr>
              <a:t>자율주행</a:t>
            </a:r>
            <a:r>
              <a:rPr sz="900" spc="-125" dirty="0">
                <a:latin typeface="함초롬바탕"/>
                <a:cs typeface="함초롬바탕"/>
              </a:rPr>
              <a:t> </a:t>
            </a:r>
            <a:r>
              <a:rPr sz="900" spc="-85" dirty="0">
                <a:latin typeface="함초롬바탕"/>
                <a:cs typeface="함초롬바탕"/>
              </a:rPr>
              <a:t>기술로</a:t>
            </a:r>
            <a:r>
              <a:rPr sz="900" spc="-125" dirty="0">
                <a:latin typeface="함초롬바탕"/>
                <a:cs typeface="함초롬바탕"/>
              </a:rPr>
              <a:t> </a:t>
            </a:r>
            <a:r>
              <a:rPr sz="900" spc="-80" dirty="0">
                <a:latin typeface="함초롬바탕"/>
                <a:cs typeface="함초롬바탕"/>
              </a:rPr>
              <a:t>녹조</a:t>
            </a:r>
            <a:r>
              <a:rPr sz="900" spc="-120" dirty="0">
                <a:latin typeface="함초롬바탕"/>
                <a:cs typeface="함초롬바탕"/>
              </a:rPr>
              <a:t> </a:t>
            </a:r>
            <a:r>
              <a:rPr sz="900" spc="-90" dirty="0">
                <a:latin typeface="함초롬바탕"/>
                <a:cs typeface="함초롬바탕"/>
              </a:rPr>
              <a:t>제거하면서</a:t>
            </a:r>
            <a:r>
              <a:rPr sz="900" spc="-125" dirty="0">
                <a:latin typeface="함초롬바탕"/>
                <a:cs typeface="함초롬바탕"/>
              </a:rPr>
              <a:t> </a:t>
            </a:r>
            <a:r>
              <a:rPr sz="900" dirty="0">
                <a:latin typeface="함초롬바탕"/>
                <a:cs typeface="함초롬바탕"/>
              </a:rPr>
              <a:t>수</a:t>
            </a:r>
            <a:r>
              <a:rPr sz="900" spc="125" dirty="0">
                <a:latin typeface="함초롬바탕"/>
                <a:cs typeface="함초롬바탕"/>
              </a:rPr>
              <a:t>  </a:t>
            </a:r>
            <a:r>
              <a:rPr sz="900" spc="-80" dirty="0">
                <a:latin typeface="함초롬바탕"/>
                <a:cs typeface="함초롬바탕"/>
              </a:rPr>
              <a:t>레저</a:t>
            </a:r>
            <a:r>
              <a:rPr sz="900" spc="-120" dirty="0">
                <a:latin typeface="함초롬바탕"/>
                <a:cs typeface="함초롬바탕"/>
              </a:rPr>
              <a:t> </a:t>
            </a:r>
            <a:r>
              <a:rPr sz="900" spc="-85" dirty="0">
                <a:latin typeface="함초롬바탕"/>
                <a:cs typeface="함초롬바탕"/>
              </a:rPr>
              <a:t>동시에</a:t>
            </a:r>
            <a:r>
              <a:rPr sz="900" spc="-120" dirty="0">
                <a:latin typeface="함초롬바탕"/>
                <a:cs typeface="함초롬바탕"/>
              </a:rPr>
              <a:t> </a:t>
            </a:r>
            <a:r>
              <a:rPr sz="900" spc="-80" dirty="0">
                <a:latin typeface="함초롬바탕"/>
                <a:cs typeface="함초롬바탕"/>
              </a:rPr>
              <a:t>즐길</a:t>
            </a:r>
            <a:r>
              <a:rPr sz="900" spc="-125" dirty="0">
                <a:latin typeface="함초롬바탕"/>
                <a:cs typeface="함초롬바탕"/>
              </a:rPr>
              <a:t> </a:t>
            </a:r>
            <a:r>
              <a:rPr sz="900" spc="-50" dirty="0">
                <a:latin typeface="함초롬바탕"/>
                <a:cs typeface="함초롬바탕"/>
              </a:rPr>
              <a:t>수 </a:t>
            </a:r>
            <a:r>
              <a:rPr sz="900" spc="-80" dirty="0">
                <a:latin typeface="함초롬바탕"/>
                <a:cs typeface="함초롬바탕"/>
              </a:rPr>
              <a:t>있는</a:t>
            </a:r>
            <a:r>
              <a:rPr sz="900" spc="-114" dirty="0">
                <a:latin typeface="함초롬바탕"/>
                <a:cs typeface="함초롬바탕"/>
              </a:rPr>
              <a:t> </a:t>
            </a:r>
            <a:r>
              <a:rPr sz="900" spc="-25" dirty="0">
                <a:latin typeface="함초롬바탕"/>
                <a:cs typeface="함초롬바탕"/>
              </a:rPr>
              <a:t>보트</a:t>
            </a:r>
            <a:endParaRPr sz="900">
              <a:latin typeface="함초롬바탕"/>
              <a:cs typeface="함초롬바탕"/>
            </a:endParaRPr>
          </a:p>
        </p:txBody>
      </p:sp>
      <p:sp>
        <p:nvSpPr>
          <p:cNvPr id="53" name="object 53"/>
          <p:cNvSpPr txBox="1"/>
          <p:nvPr/>
        </p:nvSpPr>
        <p:spPr>
          <a:xfrm>
            <a:off x="892911" y="7737315"/>
            <a:ext cx="994410" cy="299720"/>
          </a:xfrm>
          <a:prstGeom prst="rect">
            <a:avLst/>
          </a:prstGeom>
        </p:spPr>
        <p:txBody>
          <a:bodyPr vert="horz" wrap="square" lIns="0" tIns="12700" rIns="0" bIns="0" rtlCol="0">
            <a:spAutoFit/>
          </a:bodyPr>
          <a:lstStyle/>
          <a:p>
            <a:pPr marL="3810" algn="ctr">
              <a:lnSpc>
                <a:spcPct val="100000"/>
              </a:lnSpc>
              <a:spcBef>
                <a:spcPts val="100"/>
              </a:spcBef>
            </a:pPr>
            <a:r>
              <a:rPr sz="900" b="1" spc="-45" dirty="0">
                <a:latin typeface="함초롬바탕"/>
                <a:cs typeface="함초롬바탕"/>
              </a:rPr>
              <a:t>LS</a:t>
            </a:r>
            <a:r>
              <a:rPr sz="900" b="1" spc="-105" dirty="0">
                <a:latin typeface="함초롬바탕"/>
                <a:cs typeface="함초롬바탕"/>
              </a:rPr>
              <a:t> </a:t>
            </a:r>
            <a:r>
              <a:rPr sz="900" b="1" spc="-10" dirty="0">
                <a:latin typeface="함초롬바탕"/>
                <a:cs typeface="함초롬바탕"/>
              </a:rPr>
              <a:t>ELECTRIC,</a:t>
            </a:r>
            <a:endParaRPr sz="900">
              <a:latin typeface="함초롬바탕"/>
              <a:cs typeface="함초롬바탕"/>
            </a:endParaRPr>
          </a:p>
          <a:p>
            <a:pPr algn="ctr">
              <a:lnSpc>
                <a:spcPct val="100000"/>
              </a:lnSpc>
            </a:pPr>
            <a:r>
              <a:rPr sz="900" b="1" spc="-45" dirty="0">
                <a:latin typeface="함초롬바탕"/>
                <a:cs typeface="함초롬바탕"/>
              </a:rPr>
              <a:t>LS</a:t>
            </a:r>
            <a:r>
              <a:rPr sz="900" b="1" spc="-100" dirty="0">
                <a:latin typeface="함초롬바탕"/>
                <a:cs typeface="함초롬바탕"/>
              </a:rPr>
              <a:t> </a:t>
            </a:r>
            <a:r>
              <a:rPr sz="900" b="1" spc="-20" dirty="0">
                <a:latin typeface="함초롬바탕"/>
                <a:cs typeface="함초롬바탕"/>
              </a:rPr>
              <a:t>Cable</a:t>
            </a:r>
            <a:r>
              <a:rPr sz="900" b="1" spc="-80" dirty="0">
                <a:latin typeface="함초롬바탕"/>
                <a:cs typeface="함초롬바탕"/>
              </a:rPr>
              <a:t> </a:t>
            </a:r>
            <a:r>
              <a:rPr sz="900" b="1" dirty="0">
                <a:latin typeface="함초롬바탕"/>
                <a:cs typeface="함초롬바탕"/>
              </a:rPr>
              <a:t>&amp;</a:t>
            </a:r>
            <a:r>
              <a:rPr sz="900" b="1" spc="-120" dirty="0">
                <a:latin typeface="함초롬바탕"/>
                <a:cs typeface="함초롬바탕"/>
              </a:rPr>
              <a:t> </a:t>
            </a:r>
            <a:r>
              <a:rPr sz="900" b="1" spc="-10" dirty="0">
                <a:latin typeface="함초롬바탕"/>
                <a:cs typeface="함초롬바탕"/>
              </a:rPr>
              <a:t>System</a:t>
            </a:r>
            <a:endParaRPr sz="900">
              <a:latin typeface="함초롬바탕"/>
              <a:cs typeface="함초롬바탕"/>
            </a:endParaRPr>
          </a:p>
        </p:txBody>
      </p:sp>
      <p:sp>
        <p:nvSpPr>
          <p:cNvPr id="54" name="object 54"/>
          <p:cNvSpPr txBox="1"/>
          <p:nvPr/>
        </p:nvSpPr>
        <p:spPr>
          <a:xfrm>
            <a:off x="2260053" y="7805895"/>
            <a:ext cx="1571625" cy="162560"/>
          </a:xfrm>
          <a:prstGeom prst="rect">
            <a:avLst/>
          </a:prstGeom>
        </p:spPr>
        <p:txBody>
          <a:bodyPr vert="horz" wrap="square" lIns="0" tIns="12700" rIns="0" bIns="0" rtlCol="0">
            <a:spAutoFit/>
          </a:bodyPr>
          <a:lstStyle/>
          <a:p>
            <a:pPr marL="12700">
              <a:lnSpc>
                <a:spcPct val="100000"/>
              </a:lnSpc>
              <a:spcBef>
                <a:spcPts val="100"/>
              </a:spcBef>
              <a:tabLst>
                <a:tab pos="878205" algn="l"/>
              </a:tabLst>
            </a:pP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1350" spc="-37" baseline="3086" dirty="0">
                <a:latin typeface="함초롬돋움"/>
                <a:cs typeface="함초롬돋움"/>
              </a:rPr>
              <a:t>HyperGrid</a:t>
            </a:r>
            <a:r>
              <a:rPr sz="1350" spc="-52" baseline="3086" dirty="0">
                <a:latin typeface="함초롬돋움"/>
                <a:cs typeface="함초롬돋움"/>
              </a:rPr>
              <a:t> </a:t>
            </a:r>
            <a:r>
              <a:rPr sz="1350" spc="-37" baseline="3086" dirty="0">
                <a:latin typeface="함초롬돋움"/>
                <a:cs typeface="함초롬돋움"/>
              </a:rPr>
              <a:t>NX</a:t>
            </a:r>
            <a:endParaRPr sz="1350" baseline="3086">
              <a:latin typeface="함초롬돋움"/>
              <a:cs typeface="함초롬돋움"/>
            </a:endParaRPr>
          </a:p>
        </p:txBody>
      </p:sp>
      <p:sp>
        <p:nvSpPr>
          <p:cNvPr id="55" name="object 55"/>
          <p:cNvSpPr txBox="1"/>
          <p:nvPr/>
        </p:nvSpPr>
        <p:spPr>
          <a:xfrm>
            <a:off x="4262132" y="7725885"/>
            <a:ext cx="2555240" cy="299720"/>
          </a:xfrm>
          <a:prstGeom prst="rect">
            <a:avLst/>
          </a:prstGeom>
        </p:spPr>
        <p:txBody>
          <a:bodyPr vert="horz" wrap="square" lIns="0" tIns="12700" rIns="0" bIns="0" rtlCol="0">
            <a:spAutoFit/>
          </a:bodyPr>
          <a:lstStyle/>
          <a:p>
            <a:pPr marL="12700" marR="5080">
              <a:lnSpc>
                <a:spcPct val="100000"/>
              </a:lnSpc>
              <a:spcBef>
                <a:spcPts val="100"/>
              </a:spcBef>
            </a:pPr>
            <a:r>
              <a:rPr sz="900" spc="-85" dirty="0">
                <a:latin typeface="함초롬바탕"/>
                <a:cs typeface="함초롬바탕"/>
              </a:rPr>
              <a:t>초전도</a:t>
            </a:r>
            <a:r>
              <a:rPr sz="900" spc="-105" dirty="0">
                <a:latin typeface="함초롬바탕"/>
                <a:cs typeface="함초롬바탕"/>
              </a:rPr>
              <a:t> </a:t>
            </a:r>
            <a:r>
              <a:rPr sz="900" spc="-95" dirty="0">
                <a:latin typeface="함초롬바탕"/>
                <a:cs typeface="함초롬바탕"/>
              </a:rPr>
              <a:t>전류제한기와</a:t>
            </a:r>
            <a:r>
              <a:rPr sz="900" spc="-85" dirty="0">
                <a:latin typeface="함초롬바탕"/>
                <a:cs typeface="함초롬바탕"/>
              </a:rPr>
              <a:t> 초전도</a:t>
            </a:r>
            <a:r>
              <a:rPr sz="900" spc="-114" dirty="0">
                <a:latin typeface="함초롬바탕"/>
                <a:cs typeface="함초롬바탕"/>
              </a:rPr>
              <a:t> </a:t>
            </a:r>
            <a:r>
              <a:rPr sz="900" spc="-90" dirty="0">
                <a:latin typeface="함초롬바탕"/>
                <a:cs typeface="함초롬바탕"/>
              </a:rPr>
              <a:t>케이블을</a:t>
            </a:r>
            <a:r>
              <a:rPr sz="900" spc="-85" dirty="0">
                <a:latin typeface="함초롬바탕"/>
                <a:cs typeface="함초롬바탕"/>
              </a:rPr>
              <a:t> 결합한</a:t>
            </a:r>
            <a:r>
              <a:rPr sz="900" spc="-105" dirty="0">
                <a:latin typeface="함초롬바탕"/>
                <a:cs typeface="함초롬바탕"/>
              </a:rPr>
              <a:t> </a:t>
            </a:r>
            <a:r>
              <a:rPr sz="900" spc="-55" dirty="0">
                <a:latin typeface="함초롬바탕"/>
                <a:cs typeface="함초롬바탕"/>
              </a:rPr>
              <a:t>데이터센터 </a:t>
            </a:r>
            <a:r>
              <a:rPr sz="900" spc="-90" dirty="0">
                <a:latin typeface="함초롬바탕"/>
                <a:cs typeface="함초롬바탕"/>
              </a:rPr>
              <a:t>전력공급</a:t>
            </a:r>
            <a:r>
              <a:rPr sz="900" spc="-100" dirty="0">
                <a:latin typeface="함초롬바탕"/>
                <a:cs typeface="함초롬바탕"/>
              </a:rPr>
              <a:t> </a:t>
            </a:r>
            <a:r>
              <a:rPr sz="900" spc="-25" dirty="0">
                <a:latin typeface="함초롬바탕"/>
                <a:cs typeface="함초롬바탕"/>
              </a:rPr>
              <a:t>시스템</a:t>
            </a:r>
            <a:endParaRPr sz="900">
              <a:latin typeface="함초롬바탕"/>
              <a:cs typeface="함초롬바탕"/>
            </a:endParaRPr>
          </a:p>
        </p:txBody>
      </p:sp>
      <p:sp>
        <p:nvSpPr>
          <p:cNvPr id="56" name="object 56"/>
          <p:cNvSpPr txBox="1"/>
          <p:nvPr/>
        </p:nvSpPr>
        <p:spPr>
          <a:xfrm>
            <a:off x="719137" y="8086501"/>
            <a:ext cx="6337300" cy="162560"/>
          </a:xfrm>
          <a:prstGeom prst="rect">
            <a:avLst/>
          </a:prstGeom>
        </p:spPr>
        <p:txBody>
          <a:bodyPr vert="horz" wrap="square" lIns="0" tIns="12700" rIns="0" bIns="0" rtlCol="0">
            <a:spAutoFit/>
          </a:bodyPr>
          <a:lstStyle/>
          <a:p>
            <a:pPr marL="469265">
              <a:lnSpc>
                <a:spcPct val="100000"/>
              </a:lnSpc>
              <a:spcBef>
                <a:spcPts val="100"/>
              </a:spcBef>
              <a:tabLst>
                <a:tab pos="1553210" algn="l"/>
                <a:tab pos="2559685" algn="l"/>
                <a:tab pos="3555365" algn="l"/>
              </a:tabLst>
            </a:pPr>
            <a:r>
              <a:rPr sz="900" b="1" spc="-10" dirty="0">
                <a:latin typeface="함초롬바탕"/>
                <a:cs typeface="함초롬바탕"/>
              </a:rPr>
              <a:t>Mapsea</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1350" spc="-15" baseline="3086" dirty="0">
                <a:latin typeface="함초롬돋움"/>
                <a:cs typeface="함초롬돋움"/>
              </a:rPr>
              <a:t>mapsea</a:t>
            </a:r>
            <a:r>
              <a:rPr sz="1350" baseline="3086" dirty="0">
                <a:latin typeface="함초롬돋움"/>
                <a:cs typeface="함초롬돋움"/>
              </a:rPr>
              <a:t>	</a:t>
            </a:r>
            <a:r>
              <a:rPr sz="1350" spc="-127" baseline="6172" dirty="0">
                <a:latin typeface="함초롬바탕"/>
                <a:cs typeface="함초롬바탕"/>
              </a:rPr>
              <a:t>올인원</a:t>
            </a:r>
            <a:r>
              <a:rPr sz="1350" spc="-172" baseline="6172" dirty="0">
                <a:latin typeface="함초롬바탕"/>
                <a:cs typeface="함초롬바탕"/>
              </a:rPr>
              <a:t> </a:t>
            </a:r>
            <a:r>
              <a:rPr sz="1350" spc="-127" baseline="6172" dirty="0">
                <a:latin typeface="함초롬바탕"/>
                <a:cs typeface="함초롬바탕"/>
              </a:rPr>
              <a:t>실시간</a:t>
            </a:r>
            <a:r>
              <a:rPr sz="1350" spc="-165" baseline="6172" dirty="0">
                <a:latin typeface="함초롬바탕"/>
                <a:cs typeface="함초롬바탕"/>
              </a:rPr>
              <a:t> </a:t>
            </a:r>
            <a:r>
              <a:rPr sz="1350" spc="-120" baseline="6172" dirty="0">
                <a:latin typeface="함초롬바탕"/>
                <a:cs typeface="함초롬바탕"/>
              </a:rPr>
              <a:t>해</a:t>
            </a:r>
            <a:r>
              <a:rPr sz="1350" spc="-179" baseline="6172" dirty="0">
                <a:latin typeface="함초롬바탕"/>
                <a:cs typeface="함초롬바탕"/>
              </a:rPr>
              <a:t> </a:t>
            </a:r>
            <a:r>
              <a:rPr sz="1350" spc="-135" baseline="6172" dirty="0">
                <a:latin typeface="함초롬바탕"/>
                <a:cs typeface="함초롬바탕"/>
              </a:rPr>
              <a:t>빅데이터</a:t>
            </a:r>
            <a:r>
              <a:rPr sz="1350" spc="-142" baseline="6172" dirty="0">
                <a:latin typeface="함초롬바탕"/>
                <a:cs typeface="함초롬바탕"/>
              </a:rPr>
              <a:t> </a:t>
            </a:r>
            <a:r>
              <a:rPr sz="1350" spc="-37" baseline="6172" dirty="0">
                <a:latin typeface="함초롬바탕"/>
                <a:cs typeface="함초롬바탕"/>
              </a:rPr>
              <a:t>솔루션</a:t>
            </a:r>
            <a:endParaRPr sz="1350" baseline="6172">
              <a:latin typeface="함초롬바탕"/>
              <a:cs typeface="함초롬바탕"/>
            </a:endParaRPr>
          </a:p>
        </p:txBody>
      </p:sp>
      <p:sp>
        <p:nvSpPr>
          <p:cNvPr id="57" name="object 57"/>
          <p:cNvSpPr txBox="1"/>
          <p:nvPr/>
        </p:nvSpPr>
        <p:spPr>
          <a:xfrm>
            <a:off x="1154887" y="8367107"/>
            <a:ext cx="2491105" cy="162560"/>
          </a:xfrm>
          <a:prstGeom prst="rect">
            <a:avLst/>
          </a:prstGeom>
        </p:spPr>
        <p:txBody>
          <a:bodyPr vert="horz" wrap="square" lIns="0" tIns="12700" rIns="0" bIns="0" rtlCol="0">
            <a:spAutoFit/>
          </a:bodyPr>
          <a:lstStyle/>
          <a:p>
            <a:pPr marL="12700">
              <a:lnSpc>
                <a:spcPct val="100000"/>
              </a:lnSpc>
              <a:spcBef>
                <a:spcPts val="100"/>
              </a:spcBef>
              <a:tabLst>
                <a:tab pos="1117600" algn="l"/>
                <a:tab pos="2164715" algn="l"/>
              </a:tabLst>
            </a:pPr>
            <a:r>
              <a:rPr sz="900" b="1" spc="-10" dirty="0">
                <a:latin typeface="함초롬바탕"/>
                <a:cs typeface="함초롬바탕"/>
              </a:rPr>
              <a:t>ROBOne</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1350" spc="-37" baseline="3086" dirty="0">
                <a:latin typeface="함초롬돋움"/>
                <a:cs typeface="함초롬돋움"/>
              </a:rPr>
              <a:t>ROBin</a:t>
            </a:r>
            <a:endParaRPr sz="1350" baseline="3086">
              <a:latin typeface="함초롬돋움"/>
              <a:cs typeface="함초롬돋움"/>
            </a:endParaRPr>
          </a:p>
        </p:txBody>
      </p:sp>
      <p:sp>
        <p:nvSpPr>
          <p:cNvPr id="58" name="object 58"/>
          <p:cNvSpPr txBox="1"/>
          <p:nvPr/>
        </p:nvSpPr>
        <p:spPr>
          <a:xfrm>
            <a:off x="4262018" y="8287098"/>
            <a:ext cx="2561590" cy="299720"/>
          </a:xfrm>
          <a:prstGeom prst="rect">
            <a:avLst/>
          </a:prstGeom>
        </p:spPr>
        <p:txBody>
          <a:bodyPr vert="horz" wrap="square" lIns="0" tIns="12700" rIns="0" bIns="0" rtlCol="0">
            <a:spAutoFit/>
          </a:bodyPr>
          <a:lstStyle/>
          <a:p>
            <a:pPr marL="12700" marR="5080">
              <a:lnSpc>
                <a:spcPct val="100000"/>
              </a:lnSpc>
              <a:spcBef>
                <a:spcPts val="100"/>
              </a:spcBef>
            </a:pPr>
            <a:r>
              <a:rPr sz="900" spc="-75" dirty="0">
                <a:latin typeface="함초롬바탕"/>
                <a:cs typeface="함초롬바탕"/>
              </a:rPr>
              <a:t>인공지능</a:t>
            </a:r>
            <a:r>
              <a:rPr sz="900" spc="-75" dirty="0">
                <a:latin typeface="함초롬돋움"/>
                <a:cs typeface="함초롬돋움"/>
              </a:rPr>
              <a:t>(AI)</a:t>
            </a:r>
            <a:r>
              <a:rPr sz="900" spc="-75" dirty="0">
                <a:latin typeface="함초롬바탕"/>
                <a:cs typeface="함초롬바탕"/>
              </a:rPr>
              <a:t>과</a:t>
            </a:r>
            <a:r>
              <a:rPr sz="900" spc="-80" dirty="0">
                <a:latin typeface="함초롬바탕"/>
                <a:cs typeface="함초롬바탕"/>
              </a:rPr>
              <a:t> 고속</a:t>
            </a:r>
            <a:r>
              <a:rPr sz="900" spc="-110" dirty="0">
                <a:latin typeface="함초롬바탕"/>
                <a:cs typeface="함초롬바탕"/>
              </a:rPr>
              <a:t> </a:t>
            </a:r>
            <a:r>
              <a:rPr sz="900" spc="-80" dirty="0">
                <a:latin typeface="함초롬바탕"/>
                <a:cs typeface="함초롬바탕"/>
              </a:rPr>
              <a:t>델타</a:t>
            </a:r>
            <a:r>
              <a:rPr sz="900" spc="-120" dirty="0">
                <a:latin typeface="함초롬바탕"/>
                <a:cs typeface="함초롬바탕"/>
              </a:rPr>
              <a:t> </a:t>
            </a:r>
            <a:r>
              <a:rPr sz="900" spc="-85" dirty="0">
                <a:latin typeface="함초롬바탕"/>
                <a:cs typeface="함초롬바탕"/>
              </a:rPr>
              <a:t>로봇을</a:t>
            </a:r>
            <a:r>
              <a:rPr sz="900" spc="-105" dirty="0">
                <a:latin typeface="함초롬바탕"/>
                <a:cs typeface="함초롬바탕"/>
              </a:rPr>
              <a:t> </a:t>
            </a:r>
            <a:r>
              <a:rPr sz="900" spc="-85" dirty="0">
                <a:latin typeface="함초롬바탕"/>
                <a:cs typeface="함초롬바탕"/>
              </a:rPr>
              <a:t>통합한</a:t>
            </a:r>
            <a:r>
              <a:rPr sz="900" spc="-110" dirty="0">
                <a:latin typeface="함초롬바탕"/>
                <a:cs typeface="함초롬바탕"/>
              </a:rPr>
              <a:t> </a:t>
            </a:r>
            <a:r>
              <a:rPr sz="900" spc="-80" dirty="0">
                <a:latin typeface="함초롬바탕"/>
                <a:cs typeface="함초롬바탕"/>
              </a:rPr>
              <a:t>첨단</a:t>
            </a:r>
            <a:r>
              <a:rPr sz="900" spc="-105" dirty="0">
                <a:latin typeface="함초롬바탕"/>
                <a:cs typeface="함초롬바탕"/>
              </a:rPr>
              <a:t> </a:t>
            </a:r>
            <a:r>
              <a:rPr sz="900" spc="-85" dirty="0">
                <a:latin typeface="함초롬바탕"/>
                <a:cs typeface="함초롬바탕"/>
              </a:rPr>
              <a:t>폐기물</a:t>
            </a:r>
            <a:r>
              <a:rPr sz="900" spc="-110" dirty="0">
                <a:latin typeface="함초롬바탕"/>
                <a:cs typeface="함초롬바탕"/>
              </a:rPr>
              <a:t> </a:t>
            </a:r>
            <a:r>
              <a:rPr sz="900" spc="-25" dirty="0">
                <a:latin typeface="함초롬바탕"/>
                <a:cs typeface="함초롬바탕"/>
              </a:rPr>
              <a:t>분류 시스템</a:t>
            </a:r>
            <a:endParaRPr sz="900">
              <a:latin typeface="함초롬바탕"/>
              <a:cs typeface="함초롬바탕"/>
            </a:endParaRPr>
          </a:p>
        </p:txBody>
      </p:sp>
      <p:sp>
        <p:nvSpPr>
          <p:cNvPr id="59" name="object 59"/>
          <p:cNvSpPr txBox="1"/>
          <p:nvPr/>
        </p:nvSpPr>
        <p:spPr>
          <a:xfrm>
            <a:off x="719137" y="8647714"/>
            <a:ext cx="6337300" cy="162560"/>
          </a:xfrm>
          <a:prstGeom prst="rect">
            <a:avLst/>
          </a:prstGeom>
        </p:spPr>
        <p:txBody>
          <a:bodyPr vert="horz" wrap="square" lIns="0" tIns="12700" rIns="0" bIns="0" rtlCol="0">
            <a:spAutoFit/>
          </a:bodyPr>
          <a:lstStyle/>
          <a:p>
            <a:pPr marL="408305">
              <a:lnSpc>
                <a:spcPct val="100000"/>
              </a:lnSpc>
              <a:spcBef>
                <a:spcPts val="100"/>
              </a:spcBef>
              <a:tabLst>
                <a:tab pos="1553210" algn="l"/>
                <a:tab pos="2334260" algn="l"/>
                <a:tab pos="3555365" algn="l"/>
              </a:tabLst>
            </a:pPr>
            <a:r>
              <a:rPr sz="900" b="1" spc="-10" dirty="0">
                <a:latin typeface="함초롬바탕"/>
                <a:cs typeface="함초롬바탕"/>
              </a:rPr>
              <a:t>PINPOINT</a:t>
            </a:r>
            <a:r>
              <a:rPr sz="900" b="1" dirty="0">
                <a:latin typeface="함초롬바탕"/>
                <a:cs typeface="함초롬바탕"/>
              </a:rPr>
              <a:t>	</a:t>
            </a:r>
            <a:r>
              <a:rPr sz="900" spc="-25" dirty="0">
                <a:latin typeface="함초롬바탕"/>
                <a:cs typeface="함초롬바탕"/>
              </a:rPr>
              <a:t>영국</a:t>
            </a:r>
            <a:r>
              <a:rPr sz="900" dirty="0">
                <a:latin typeface="함초롬바탕"/>
                <a:cs typeface="함초롬바탕"/>
              </a:rPr>
              <a:t>	</a:t>
            </a:r>
            <a:r>
              <a:rPr sz="1350" spc="-60" baseline="3086" dirty="0">
                <a:latin typeface="함초롬돋움"/>
                <a:cs typeface="함초롬돋움"/>
              </a:rPr>
              <a:t>TaaP</a:t>
            </a:r>
            <a:r>
              <a:rPr sz="1350" spc="-120" baseline="3086" dirty="0">
                <a:latin typeface="함초롬돋움"/>
                <a:cs typeface="함초롬돋움"/>
              </a:rPr>
              <a:t> </a:t>
            </a:r>
            <a:r>
              <a:rPr sz="1350" spc="-127" baseline="3086" dirty="0">
                <a:latin typeface="함초롬돋움"/>
                <a:cs typeface="함초롬돋움"/>
              </a:rPr>
              <a:t>&amp;</a:t>
            </a:r>
            <a:r>
              <a:rPr sz="1350" spc="-172" baseline="3086" dirty="0">
                <a:latin typeface="함초롬돋움"/>
                <a:cs typeface="함초롬돋움"/>
              </a:rPr>
              <a:t> </a:t>
            </a:r>
            <a:r>
              <a:rPr sz="1350" spc="-15" baseline="3086" dirty="0">
                <a:latin typeface="함초롬돋움"/>
                <a:cs typeface="함초롬돋움"/>
              </a:rPr>
              <a:t>Ctrl.room</a:t>
            </a:r>
            <a:r>
              <a:rPr sz="1350" baseline="3086" dirty="0">
                <a:latin typeface="함초롬돋움"/>
                <a:cs typeface="함초롬돋움"/>
              </a:rPr>
              <a:t>	</a:t>
            </a:r>
            <a:r>
              <a:rPr sz="1350" spc="-127" baseline="6172" dirty="0">
                <a:latin typeface="함초롬바탕"/>
                <a:cs typeface="함초롬바탕"/>
              </a:rPr>
              <a:t>스마트</a:t>
            </a:r>
            <a:r>
              <a:rPr sz="1350" spc="-172" baseline="6172" dirty="0">
                <a:latin typeface="함초롬바탕"/>
                <a:cs typeface="함초롬바탕"/>
              </a:rPr>
              <a:t> </a:t>
            </a:r>
            <a:r>
              <a:rPr sz="1350" spc="-120" baseline="6172" dirty="0">
                <a:latin typeface="함초롬바탕"/>
                <a:cs typeface="함초롬바탕"/>
              </a:rPr>
              <a:t>빌딩</a:t>
            </a:r>
            <a:r>
              <a:rPr sz="1350" spc="-172" baseline="6172" dirty="0">
                <a:latin typeface="함초롬바탕"/>
                <a:cs typeface="함초롬바탕"/>
              </a:rPr>
              <a:t> </a:t>
            </a:r>
            <a:r>
              <a:rPr sz="1350" spc="-120" baseline="6172" dirty="0">
                <a:latin typeface="함초롬바탕"/>
                <a:cs typeface="함초롬바탕"/>
              </a:rPr>
              <a:t>관리</a:t>
            </a:r>
            <a:r>
              <a:rPr sz="1350" spc="-187" baseline="6172" dirty="0">
                <a:latin typeface="함초롬바탕"/>
                <a:cs typeface="함초롬바탕"/>
              </a:rPr>
              <a:t> </a:t>
            </a:r>
            <a:r>
              <a:rPr sz="1350" spc="-37" baseline="6172" dirty="0">
                <a:latin typeface="함초롬바탕"/>
                <a:cs typeface="함초롬바탕"/>
              </a:rPr>
              <a:t>시스템</a:t>
            </a:r>
            <a:endParaRPr sz="1350" baseline="6172">
              <a:latin typeface="함초롬바탕"/>
              <a:cs typeface="함초롬바탕"/>
            </a:endParaRPr>
          </a:p>
        </p:txBody>
      </p:sp>
      <p:pic>
        <p:nvPicPr>
          <p:cNvPr id="60" name="object 60"/>
          <p:cNvPicPr/>
          <p:nvPr/>
        </p:nvPicPr>
        <p:blipFill>
          <a:blip r:embed="rId3" cstate="print"/>
          <a:stretch>
            <a:fillRect/>
          </a:stretch>
        </p:blipFill>
        <p:spPr>
          <a:xfrm>
            <a:off x="5431866" y="9229247"/>
            <a:ext cx="98425" cy="104774"/>
          </a:xfrm>
          <a:prstGeom prst="rect">
            <a:avLst/>
          </a:prstGeom>
        </p:spPr>
      </p:pic>
      <p:sp>
        <p:nvSpPr>
          <p:cNvPr id="61" name="object 61"/>
          <p:cNvSpPr/>
          <p:nvPr/>
        </p:nvSpPr>
        <p:spPr>
          <a:xfrm>
            <a:off x="719137" y="2379953"/>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grpSp>
        <p:nvGrpSpPr>
          <p:cNvPr id="64" name="object 64"/>
          <p:cNvGrpSpPr/>
          <p:nvPr/>
        </p:nvGrpSpPr>
        <p:grpSpPr>
          <a:xfrm>
            <a:off x="715962" y="2706395"/>
            <a:ext cx="6343650" cy="219710"/>
            <a:chOff x="715962" y="2706395"/>
            <a:chExt cx="6343650" cy="219710"/>
          </a:xfrm>
        </p:grpSpPr>
        <p:sp>
          <p:nvSpPr>
            <p:cNvPr id="65" name="object 65"/>
            <p:cNvSpPr/>
            <p:nvPr/>
          </p:nvSpPr>
          <p:spPr>
            <a:xfrm>
              <a:off x="719137" y="2706395"/>
              <a:ext cx="6337300" cy="216535"/>
            </a:xfrm>
            <a:custGeom>
              <a:avLst/>
              <a:gdLst/>
              <a:ahLst/>
              <a:cxnLst/>
              <a:rect l="l" t="t" r="r" b="b"/>
              <a:pathLst>
                <a:path w="6337300" h="216535">
                  <a:moveTo>
                    <a:pt x="6337300" y="0"/>
                  </a:moveTo>
                  <a:lnTo>
                    <a:pt x="3755059" y="0"/>
                  </a:lnTo>
                  <a:lnTo>
                    <a:pt x="1752384" y="0"/>
                  </a:lnTo>
                  <a:lnTo>
                    <a:pt x="1260525" y="0"/>
                  </a:lnTo>
                  <a:lnTo>
                    <a:pt x="0" y="0"/>
                  </a:lnTo>
                  <a:lnTo>
                    <a:pt x="0" y="216001"/>
                  </a:lnTo>
                  <a:lnTo>
                    <a:pt x="1260525" y="216001"/>
                  </a:lnTo>
                  <a:lnTo>
                    <a:pt x="1752384" y="216001"/>
                  </a:lnTo>
                  <a:lnTo>
                    <a:pt x="3755059" y="216001"/>
                  </a:lnTo>
                  <a:lnTo>
                    <a:pt x="6337300" y="216001"/>
                  </a:lnTo>
                  <a:lnTo>
                    <a:pt x="6337300" y="0"/>
                  </a:lnTo>
                  <a:close/>
                </a:path>
              </a:pathLst>
            </a:custGeom>
            <a:solidFill>
              <a:srgbClr val="DB526A"/>
            </a:solidFill>
          </p:spPr>
          <p:txBody>
            <a:bodyPr wrap="square" lIns="0" tIns="0" rIns="0" bIns="0" rtlCol="0"/>
            <a:lstStyle/>
            <a:p>
              <a:endParaRPr/>
            </a:p>
          </p:txBody>
        </p:sp>
        <p:sp>
          <p:nvSpPr>
            <p:cNvPr id="66" name="object 66"/>
            <p:cNvSpPr/>
            <p:nvPr/>
          </p:nvSpPr>
          <p:spPr>
            <a:xfrm>
              <a:off x="719137" y="2922392"/>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sp>
        <p:nvSpPr>
          <p:cNvPr id="67" name="object 67"/>
          <p:cNvSpPr txBox="1"/>
          <p:nvPr/>
        </p:nvSpPr>
        <p:spPr>
          <a:xfrm>
            <a:off x="706437" y="1647319"/>
            <a:ext cx="6350000" cy="1143903"/>
          </a:xfrm>
          <a:prstGeom prst="rect">
            <a:avLst/>
          </a:prstGeom>
        </p:spPr>
        <p:txBody>
          <a:bodyPr vert="horz" wrap="square" lIns="0" tIns="81280" rIns="0" bIns="0" rtlCol="0">
            <a:spAutoFit/>
          </a:bodyPr>
          <a:lstStyle/>
          <a:p>
            <a:pPr marL="157480" indent="-144780">
              <a:lnSpc>
                <a:spcPct val="100000"/>
              </a:lnSpc>
              <a:spcBef>
                <a:spcPts val="640"/>
              </a:spcBef>
              <a:buClr>
                <a:srgbClr val="DB526A"/>
              </a:buClr>
              <a:buFont typeface="Arial"/>
              <a:buChar char="■"/>
              <a:tabLst>
                <a:tab pos="157480" algn="l"/>
                <a:tab pos="2379345" algn="l"/>
              </a:tabLst>
            </a:pPr>
            <a:r>
              <a:rPr sz="1200" spc="-100" dirty="0">
                <a:latin typeface="함초롬바탕"/>
                <a:cs typeface="함초롬바탕"/>
              </a:rPr>
              <a:t>드론</a:t>
            </a:r>
            <a:r>
              <a:rPr sz="1200" spc="-180" dirty="0">
                <a:latin typeface="함초롬바탕"/>
                <a:cs typeface="함초롬바탕"/>
              </a:rPr>
              <a:t> </a:t>
            </a:r>
            <a:r>
              <a:rPr sz="1200" spc="-114" dirty="0">
                <a:latin typeface="함초롬바탕"/>
                <a:cs typeface="함초롬바탕"/>
              </a:rPr>
              <a:t>부문에서는</a:t>
            </a:r>
            <a:r>
              <a:rPr sz="1200" spc="-204" dirty="0">
                <a:latin typeface="함초롬바탕"/>
                <a:cs typeface="함초롬바탕"/>
              </a:rPr>
              <a:t> </a:t>
            </a:r>
            <a:r>
              <a:rPr sz="1200" spc="-75" dirty="0">
                <a:latin typeface="함초롬바탕"/>
                <a:cs typeface="함초롬바탕"/>
              </a:rPr>
              <a:t>총</a:t>
            </a:r>
            <a:r>
              <a:rPr sz="1200" spc="-180" dirty="0">
                <a:latin typeface="함초롬바탕"/>
                <a:cs typeface="함초롬바탕"/>
              </a:rPr>
              <a:t> </a:t>
            </a:r>
            <a:r>
              <a:rPr sz="1200" spc="-85" dirty="0">
                <a:latin typeface="함초롬돋움"/>
                <a:cs typeface="함초롬돋움"/>
              </a:rPr>
              <a:t>5</a:t>
            </a:r>
            <a:r>
              <a:rPr sz="1200" spc="-85" dirty="0">
                <a:latin typeface="함초롬바탕"/>
                <a:cs typeface="함초롬바탕"/>
              </a:rPr>
              <a:t>개의</a:t>
            </a:r>
            <a:r>
              <a:rPr sz="1200" spc="-190" dirty="0">
                <a:latin typeface="함초롬바탕"/>
                <a:cs typeface="함초롬바탕"/>
              </a:rPr>
              <a:t> </a:t>
            </a:r>
            <a:r>
              <a:rPr sz="1200" spc="-110" dirty="0">
                <a:latin typeface="함초롬바탕"/>
                <a:cs typeface="함초롬바탕"/>
              </a:rPr>
              <a:t>혁신</a:t>
            </a:r>
            <a:r>
              <a:rPr sz="1200" spc="-190" dirty="0">
                <a:latin typeface="함초롬바탕"/>
                <a:cs typeface="함초롬바탕"/>
              </a:rPr>
              <a:t> </a:t>
            </a:r>
            <a:r>
              <a:rPr lang="ko-KR" altLang="en-US" sz="1200" spc="-190" dirty="0">
                <a:latin typeface="함초롬바탕"/>
                <a:cs typeface="함초롬바탕"/>
              </a:rPr>
              <a:t>성 </a:t>
            </a:r>
            <a:r>
              <a:rPr sz="1200" spc="-50" dirty="0">
                <a:latin typeface="함초롬바탕"/>
                <a:cs typeface="함초롬바탕"/>
              </a:rPr>
              <a:t>수</a:t>
            </a:r>
            <a:r>
              <a:rPr lang="ko-KR" altLang="en-US" sz="1200" spc="-50" dirty="0">
                <a:latin typeface="함초롬바탕"/>
                <a:cs typeface="함초롬바탕"/>
              </a:rPr>
              <a:t>상</a:t>
            </a:r>
            <a:r>
              <a:rPr sz="1200" spc="-100" dirty="0" err="1">
                <a:latin typeface="함초롬바탕"/>
                <a:cs typeface="함초롬바탕"/>
              </a:rPr>
              <a:t>작이</a:t>
            </a:r>
            <a:r>
              <a:rPr sz="1200" spc="-190" dirty="0">
                <a:latin typeface="함초롬바탕"/>
                <a:cs typeface="함초롬바탕"/>
              </a:rPr>
              <a:t> </a:t>
            </a:r>
            <a:r>
              <a:rPr sz="1200" spc="-114" dirty="0">
                <a:latin typeface="함초롬바탕"/>
                <a:cs typeface="함초롬바탕"/>
              </a:rPr>
              <a:t>공개되었고</a:t>
            </a:r>
            <a:r>
              <a:rPr sz="1200" spc="-204" dirty="0">
                <a:latin typeface="함초롬바탕"/>
                <a:cs typeface="함초롬바탕"/>
              </a:rPr>
              <a:t> </a:t>
            </a:r>
            <a:r>
              <a:rPr sz="1200" spc="-75" dirty="0">
                <a:latin typeface="함초롬바탕"/>
                <a:cs typeface="함초롬바탕"/>
              </a:rPr>
              <a:t>그</a:t>
            </a:r>
            <a:r>
              <a:rPr sz="1200" spc="-165" dirty="0">
                <a:latin typeface="함초롬바탕"/>
                <a:cs typeface="함초롬바탕"/>
              </a:rPr>
              <a:t> </a:t>
            </a:r>
            <a:r>
              <a:rPr sz="1200" spc="-75" dirty="0">
                <a:latin typeface="함초롬바탕"/>
                <a:cs typeface="함초롬바탕"/>
              </a:rPr>
              <a:t>중</a:t>
            </a:r>
            <a:r>
              <a:rPr sz="1200" spc="-175" dirty="0">
                <a:latin typeface="함초롬바탕"/>
                <a:cs typeface="함초롬바탕"/>
              </a:rPr>
              <a:t> </a:t>
            </a:r>
            <a:r>
              <a:rPr sz="1200" spc="-85" dirty="0">
                <a:latin typeface="함초롬돋움"/>
                <a:cs typeface="함초롬돋움"/>
              </a:rPr>
              <a:t>4</a:t>
            </a:r>
            <a:r>
              <a:rPr sz="1200" spc="-85" dirty="0">
                <a:latin typeface="함초롬바탕"/>
                <a:cs typeface="함초롬바탕"/>
              </a:rPr>
              <a:t>개는</a:t>
            </a:r>
            <a:r>
              <a:rPr sz="1200" spc="-190" dirty="0">
                <a:latin typeface="함초롬바탕"/>
                <a:cs typeface="함초롬바탕"/>
              </a:rPr>
              <a:t> </a:t>
            </a:r>
            <a:r>
              <a:rPr sz="1200" spc="-100" dirty="0">
                <a:latin typeface="함초롬바탕"/>
                <a:cs typeface="함초롬바탕"/>
              </a:rPr>
              <a:t>한국</a:t>
            </a:r>
            <a:r>
              <a:rPr sz="1200" spc="-190" dirty="0">
                <a:latin typeface="함초롬바탕"/>
                <a:cs typeface="함초롬바탕"/>
              </a:rPr>
              <a:t> </a:t>
            </a:r>
            <a:r>
              <a:rPr sz="1200" spc="-114" dirty="0">
                <a:latin typeface="함초롬바탕"/>
                <a:cs typeface="함초롬바탕"/>
              </a:rPr>
              <a:t>제품으로</a:t>
            </a:r>
            <a:r>
              <a:rPr sz="1200" spc="-190" dirty="0">
                <a:latin typeface="함초롬바탕"/>
                <a:cs typeface="함초롬바탕"/>
              </a:rPr>
              <a:t> </a:t>
            </a:r>
            <a:r>
              <a:rPr sz="1200" spc="-110" dirty="0">
                <a:latin typeface="함초롬바탕"/>
                <a:cs typeface="함초롬바탕"/>
              </a:rPr>
              <a:t>두각을</a:t>
            </a:r>
            <a:r>
              <a:rPr sz="1200" spc="-190" dirty="0">
                <a:latin typeface="함초롬바탕"/>
                <a:cs typeface="함초롬바탕"/>
              </a:rPr>
              <a:t> </a:t>
            </a:r>
            <a:r>
              <a:rPr sz="1200" spc="-25" dirty="0">
                <a:latin typeface="함초롬바탕"/>
                <a:cs typeface="함초롬바탕"/>
              </a:rPr>
              <a:t>나타냄</a:t>
            </a:r>
            <a:endParaRPr sz="1200" dirty="0">
              <a:latin typeface="함초롬바탕"/>
              <a:cs typeface="함초롬바탕"/>
            </a:endParaRPr>
          </a:p>
          <a:p>
            <a:pPr marL="157480" indent="-144780">
              <a:lnSpc>
                <a:spcPct val="100000"/>
              </a:lnSpc>
              <a:spcBef>
                <a:spcPts val="540"/>
              </a:spcBef>
              <a:buClr>
                <a:srgbClr val="DB526A"/>
              </a:buClr>
              <a:buFont typeface="Arial"/>
              <a:buChar char="■"/>
              <a:tabLst>
                <a:tab pos="157480" algn="l"/>
                <a:tab pos="2886710" algn="l"/>
              </a:tabLst>
            </a:pPr>
            <a:r>
              <a:rPr sz="1200" spc="-110" dirty="0">
                <a:latin typeface="함초롬바탕"/>
                <a:cs typeface="함초롬바탕"/>
              </a:rPr>
              <a:t>스마트</a:t>
            </a:r>
            <a:r>
              <a:rPr sz="1200" spc="-190" dirty="0">
                <a:latin typeface="함초롬바탕"/>
                <a:cs typeface="함초롬바탕"/>
              </a:rPr>
              <a:t> </a:t>
            </a:r>
            <a:r>
              <a:rPr sz="1200" spc="-100" dirty="0">
                <a:latin typeface="함초롬바탕"/>
                <a:cs typeface="함초롬바탕"/>
              </a:rPr>
              <a:t>시티</a:t>
            </a:r>
            <a:r>
              <a:rPr sz="1200" spc="-180" dirty="0">
                <a:latin typeface="함초롬바탕"/>
                <a:cs typeface="함초롬바탕"/>
              </a:rPr>
              <a:t> </a:t>
            </a:r>
            <a:r>
              <a:rPr sz="1200" spc="-114" dirty="0">
                <a:latin typeface="함초롬바탕"/>
                <a:cs typeface="함초롬바탕"/>
              </a:rPr>
              <a:t>부문에서는</a:t>
            </a:r>
            <a:r>
              <a:rPr sz="1200" spc="-204" dirty="0">
                <a:latin typeface="함초롬바탕"/>
                <a:cs typeface="함초롬바탕"/>
              </a:rPr>
              <a:t> </a:t>
            </a:r>
            <a:r>
              <a:rPr sz="1200" spc="-75" dirty="0">
                <a:latin typeface="함초롬바탕"/>
                <a:cs typeface="함초롬바탕"/>
              </a:rPr>
              <a:t>총</a:t>
            </a:r>
            <a:r>
              <a:rPr sz="1200" spc="-160" dirty="0">
                <a:latin typeface="함초롬바탕"/>
                <a:cs typeface="함초롬바탕"/>
              </a:rPr>
              <a:t> </a:t>
            </a:r>
            <a:r>
              <a:rPr sz="1200" spc="-75" dirty="0">
                <a:latin typeface="함초롬돋움"/>
                <a:cs typeface="함초롬돋움"/>
              </a:rPr>
              <a:t>17</a:t>
            </a:r>
            <a:r>
              <a:rPr sz="1200" spc="-75" dirty="0">
                <a:latin typeface="함초롬바탕"/>
                <a:cs typeface="함초롬바탕"/>
              </a:rPr>
              <a:t>개의</a:t>
            </a:r>
            <a:r>
              <a:rPr sz="1200" spc="-215" dirty="0">
                <a:latin typeface="함초롬바탕"/>
                <a:cs typeface="함초롬바탕"/>
              </a:rPr>
              <a:t> </a:t>
            </a:r>
            <a:r>
              <a:rPr sz="1200" spc="-110" dirty="0">
                <a:latin typeface="함초롬바탕"/>
                <a:cs typeface="함초롬바탕"/>
              </a:rPr>
              <a:t>혁신</a:t>
            </a:r>
            <a:r>
              <a:rPr sz="1200" spc="-175" dirty="0">
                <a:latin typeface="함초롬바탕"/>
                <a:cs typeface="함초롬바탕"/>
              </a:rPr>
              <a:t> </a:t>
            </a:r>
            <a:r>
              <a:rPr lang="ko-KR" altLang="en-US" sz="1200" spc="-175" dirty="0">
                <a:latin typeface="함초롬바탕"/>
                <a:cs typeface="함초롬바탕"/>
              </a:rPr>
              <a:t>성  </a:t>
            </a:r>
            <a:r>
              <a:rPr sz="1200" spc="-50" dirty="0">
                <a:latin typeface="함초롬바탕"/>
                <a:cs typeface="함초롬바탕"/>
              </a:rPr>
              <a:t>수</a:t>
            </a:r>
            <a:r>
              <a:rPr lang="ko-KR" altLang="en-US" sz="1200" spc="-50" dirty="0">
                <a:latin typeface="함초롬바탕"/>
                <a:cs typeface="함초롬바탕"/>
              </a:rPr>
              <a:t>상</a:t>
            </a:r>
            <a:r>
              <a:rPr sz="1200" spc="-100" dirty="0" err="1">
                <a:latin typeface="함초롬바탕"/>
                <a:cs typeface="함초롬바탕"/>
              </a:rPr>
              <a:t>작이</a:t>
            </a:r>
            <a:r>
              <a:rPr sz="1200" spc="-204" dirty="0">
                <a:latin typeface="함초롬바탕"/>
                <a:cs typeface="함초롬바탕"/>
              </a:rPr>
              <a:t> </a:t>
            </a:r>
            <a:r>
              <a:rPr sz="1200" spc="-105" dirty="0">
                <a:latin typeface="함초롬바탕"/>
                <a:cs typeface="함초롬바탕"/>
              </a:rPr>
              <a:t>공개되었고</a:t>
            </a:r>
            <a:r>
              <a:rPr sz="1200" spc="-105" dirty="0">
                <a:latin typeface="함초롬돋움"/>
                <a:cs typeface="함초롬돋움"/>
              </a:rPr>
              <a:t>,</a:t>
            </a:r>
            <a:r>
              <a:rPr sz="1200" spc="-185" dirty="0">
                <a:latin typeface="함초롬돋움"/>
                <a:cs typeface="함초롬돋움"/>
              </a:rPr>
              <a:t> </a:t>
            </a:r>
            <a:r>
              <a:rPr sz="1200" spc="-75" dirty="0">
                <a:latin typeface="함초롬바탕"/>
                <a:cs typeface="함초롬바탕"/>
              </a:rPr>
              <a:t>그</a:t>
            </a:r>
            <a:r>
              <a:rPr sz="1200" spc="-175" dirty="0">
                <a:latin typeface="함초롬바탕"/>
                <a:cs typeface="함초롬바탕"/>
              </a:rPr>
              <a:t> </a:t>
            </a:r>
            <a:r>
              <a:rPr sz="1200" spc="-75" dirty="0">
                <a:latin typeface="함초롬바탕"/>
                <a:cs typeface="함초롬바탕"/>
              </a:rPr>
              <a:t>중</a:t>
            </a:r>
            <a:r>
              <a:rPr sz="1200" spc="-175" dirty="0">
                <a:latin typeface="함초롬바탕"/>
                <a:cs typeface="함초롬바탕"/>
              </a:rPr>
              <a:t> </a:t>
            </a:r>
            <a:r>
              <a:rPr sz="1200" spc="-75" dirty="0">
                <a:latin typeface="함초롬돋움"/>
                <a:cs typeface="함초롬돋움"/>
              </a:rPr>
              <a:t>11</a:t>
            </a:r>
            <a:r>
              <a:rPr sz="1200" spc="-75" dirty="0">
                <a:latin typeface="함초롬바탕"/>
                <a:cs typeface="함초롬바탕"/>
              </a:rPr>
              <a:t>개는</a:t>
            </a:r>
            <a:r>
              <a:rPr sz="1200" spc="-204" dirty="0">
                <a:latin typeface="함초롬바탕"/>
                <a:cs typeface="함초롬바탕"/>
              </a:rPr>
              <a:t> </a:t>
            </a:r>
            <a:r>
              <a:rPr sz="1200" spc="-110" dirty="0">
                <a:latin typeface="함초롬바탕"/>
                <a:cs typeface="함초롬바탕"/>
              </a:rPr>
              <a:t>한국의</a:t>
            </a:r>
            <a:r>
              <a:rPr sz="1200" spc="-185" dirty="0">
                <a:latin typeface="함초롬바탕"/>
                <a:cs typeface="함초롬바탕"/>
              </a:rPr>
              <a:t> </a:t>
            </a:r>
            <a:r>
              <a:rPr sz="1200" spc="-25" dirty="0">
                <a:latin typeface="함초롬바탕"/>
                <a:cs typeface="함초롬바탕"/>
              </a:rPr>
              <a:t>제품임</a:t>
            </a:r>
            <a:endParaRPr sz="1200" dirty="0">
              <a:latin typeface="함초롬바탕"/>
              <a:cs typeface="함초롬바탕"/>
            </a:endParaRPr>
          </a:p>
          <a:p>
            <a:pPr>
              <a:lnSpc>
                <a:spcPct val="100000"/>
              </a:lnSpc>
              <a:spcBef>
                <a:spcPts val="30"/>
              </a:spcBef>
            </a:pPr>
            <a:endParaRPr sz="1250" dirty="0">
              <a:latin typeface="함초롬바탕"/>
              <a:cs typeface="함초롬바탕"/>
            </a:endParaRPr>
          </a:p>
          <a:p>
            <a:pPr marL="12700">
              <a:lnSpc>
                <a:spcPct val="100000"/>
              </a:lnSpc>
            </a:pPr>
            <a:r>
              <a:rPr sz="1100" b="1" spc="-60" dirty="0">
                <a:solidFill>
                  <a:srgbClr val="464646"/>
                </a:solidFill>
                <a:latin typeface="함초롬바탕"/>
                <a:cs typeface="함초롬바탕"/>
              </a:rPr>
              <a:t>CES</a:t>
            </a:r>
            <a:r>
              <a:rPr sz="1100" b="1" spc="-195" dirty="0">
                <a:solidFill>
                  <a:srgbClr val="464646"/>
                </a:solidFill>
                <a:latin typeface="함초롬바탕"/>
                <a:cs typeface="함초롬바탕"/>
              </a:rPr>
              <a:t> </a:t>
            </a:r>
            <a:r>
              <a:rPr sz="1100" b="1" dirty="0">
                <a:solidFill>
                  <a:srgbClr val="464646"/>
                </a:solidFill>
                <a:latin typeface="함초롬바탕"/>
                <a:cs typeface="함초롬바탕"/>
              </a:rPr>
              <a:t>2025</a:t>
            </a:r>
            <a:r>
              <a:rPr sz="1100" b="1" spc="-175" dirty="0">
                <a:solidFill>
                  <a:srgbClr val="464646"/>
                </a:solidFill>
                <a:latin typeface="함초롬바탕"/>
                <a:cs typeface="함초롬바탕"/>
              </a:rPr>
              <a:t> </a:t>
            </a:r>
            <a:r>
              <a:rPr sz="1100" b="1" spc="-85" dirty="0">
                <a:solidFill>
                  <a:srgbClr val="464646"/>
                </a:solidFill>
                <a:latin typeface="함초롬바탕"/>
                <a:cs typeface="함초롬바탕"/>
              </a:rPr>
              <a:t>드론</a:t>
            </a:r>
            <a:r>
              <a:rPr sz="1100" b="1" spc="-195" dirty="0">
                <a:solidFill>
                  <a:srgbClr val="464646"/>
                </a:solidFill>
                <a:latin typeface="함초롬바탕"/>
                <a:cs typeface="함초롬바탕"/>
              </a:rPr>
              <a:t> </a:t>
            </a:r>
            <a:r>
              <a:rPr sz="1100" b="1" spc="-85" dirty="0">
                <a:solidFill>
                  <a:srgbClr val="464646"/>
                </a:solidFill>
                <a:latin typeface="함초롬바탕"/>
                <a:cs typeface="함초롬바탕"/>
              </a:rPr>
              <a:t>부문</a:t>
            </a:r>
            <a:r>
              <a:rPr sz="1100" b="1" spc="-190" dirty="0">
                <a:solidFill>
                  <a:srgbClr val="464646"/>
                </a:solidFill>
                <a:latin typeface="함초롬바탕"/>
                <a:cs typeface="함초롬바탕"/>
              </a:rPr>
              <a:t> </a:t>
            </a:r>
            <a:r>
              <a:rPr sz="1100" b="1" spc="-90" dirty="0">
                <a:solidFill>
                  <a:srgbClr val="464646"/>
                </a:solidFill>
                <a:latin typeface="함초롬바탕"/>
                <a:cs typeface="함초롬바탕"/>
              </a:rPr>
              <a:t>혁신</a:t>
            </a:r>
            <a:r>
              <a:rPr sz="1100" b="1" spc="-204" dirty="0">
                <a:solidFill>
                  <a:srgbClr val="464646"/>
                </a:solidFill>
                <a:latin typeface="함초롬바탕"/>
                <a:cs typeface="함초롬바탕"/>
              </a:rPr>
              <a:t> </a:t>
            </a:r>
            <a:r>
              <a:rPr lang="ko-KR" altLang="en-US" sz="1100" b="1" spc="-204" dirty="0">
                <a:solidFill>
                  <a:srgbClr val="464646"/>
                </a:solidFill>
                <a:latin typeface="함초롬바탕"/>
                <a:cs typeface="함초롬바탕"/>
              </a:rPr>
              <a:t>상 </a:t>
            </a:r>
            <a:r>
              <a:rPr sz="1100" b="1" dirty="0">
                <a:solidFill>
                  <a:srgbClr val="464646"/>
                </a:solidFill>
                <a:latin typeface="함초롬바탕"/>
                <a:cs typeface="함초롬바탕"/>
              </a:rPr>
              <a:t>수</a:t>
            </a:r>
            <a:r>
              <a:rPr lang="ko-KR" altLang="en-US" sz="1100" b="1" dirty="0">
                <a:solidFill>
                  <a:srgbClr val="464646"/>
                </a:solidFill>
                <a:latin typeface="함초롬바탕"/>
                <a:cs typeface="함초롬바탕"/>
              </a:rPr>
              <a:t>상</a:t>
            </a:r>
            <a:r>
              <a:rPr sz="1100" b="1" spc="-50" dirty="0">
                <a:solidFill>
                  <a:srgbClr val="464646"/>
                </a:solidFill>
                <a:latin typeface="함초롬바탕"/>
                <a:cs typeface="함초롬바탕"/>
              </a:rPr>
              <a:t>작</a:t>
            </a:r>
            <a:endParaRPr sz="1100" dirty="0">
              <a:latin typeface="함초롬바탕"/>
              <a:cs typeface="함초롬바탕"/>
            </a:endParaRPr>
          </a:p>
          <a:p>
            <a:pPr marL="494030">
              <a:lnSpc>
                <a:spcPct val="100000"/>
              </a:lnSpc>
              <a:spcBef>
                <a:spcPts val="1000"/>
              </a:spcBef>
              <a:tabLst>
                <a:tab pos="1419225" algn="l"/>
                <a:tab pos="2618105" algn="l"/>
                <a:tab pos="5057775" algn="l"/>
              </a:tabLst>
            </a:pPr>
            <a:r>
              <a:rPr sz="900" b="1" spc="-25" dirty="0">
                <a:solidFill>
                  <a:srgbClr val="FFFFFF"/>
                </a:solidFill>
                <a:latin typeface="함초롬바탕"/>
                <a:cs typeface="함초롬바탕"/>
              </a:rPr>
              <a:t>기업명</a:t>
            </a:r>
            <a:r>
              <a:rPr sz="900" b="1" dirty="0">
                <a:solidFill>
                  <a:srgbClr val="FFFFFF"/>
                </a:solidFill>
                <a:latin typeface="함초롬바탕"/>
                <a:cs typeface="함초롬바탕"/>
              </a:rPr>
              <a:t>	</a:t>
            </a:r>
            <a:r>
              <a:rPr sz="900" b="1" spc="-25" dirty="0">
                <a:solidFill>
                  <a:srgbClr val="FFFFFF"/>
                </a:solidFill>
                <a:latin typeface="함초롬바탕"/>
                <a:cs typeface="함초롬바탕"/>
              </a:rPr>
              <a:t>국가</a:t>
            </a:r>
            <a:r>
              <a:rPr sz="900" b="1" dirty="0">
                <a:solidFill>
                  <a:srgbClr val="FFFFFF"/>
                </a:solidFill>
                <a:latin typeface="함초롬바탕"/>
                <a:cs typeface="함초롬바탕"/>
              </a:rPr>
              <a:t>	</a:t>
            </a:r>
            <a:r>
              <a:rPr sz="900" b="1" spc="-25" dirty="0">
                <a:solidFill>
                  <a:srgbClr val="FFFFFF"/>
                </a:solidFill>
                <a:latin typeface="함초롬바탕"/>
                <a:cs typeface="함초롬바탕"/>
              </a:rPr>
              <a:t>제품명</a:t>
            </a:r>
            <a:r>
              <a:rPr sz="900" b="1" dirty="0">
                <a:solidFill>
                  <a:srgbClr val="FFFFFF"/>
                </a:solidFill>
                <a:latin typeface="함초롬바탕"/>
                <a:cs typeface="함초롬바탕"/>
              </a:rPr>
              <a:t>	</a:t>
            </a:r>
            <a:r>
              <a:rPr sz="900" b="1" spc="-50" dirty="0">
                <a:solidFill>
                  <a:srgbClr val="FFFFFF"/>
                </a:solidFill>
                <a:latin typeface="함초롬바탕"/>
                <a:cs typeface="함초롬바탕"/>
              </a:rPr>
              <a:t>세</a:t>
            </a:r>
            <a:endParaRPr sz="900" dirty="0">
              <a:latin typeface="함초롬바탕"/>
              <a:cs typeface="함초롬바탕"/>
            </a:endParaRPr>
          </a:p>
        </p:txBody>
      </p:sp>
      <p:grpSp>
        <p:nvGrpSpPr>
          <p:cNvPr id="68" name="object 68"/>
          <p:cNvGrpSpPr/>
          <p:nvPr/>
        </p:nvGrpSpPr>
        <p:grpSpPr>
          <a:xfrm>
            <a:off x="715962" y="3265537"/>
            <a:ext cx="6343650" cy="294640"/>
            <a:chOff x="715962" y="3265537"/>
            <a:chExt cx="6343650" cy="294640"/>
          </a:xfrm>
        </p:grpSpPr>
        <p:sp>
          <p:nvSpPr>
            <p:cNvPr id="69" name="object 69"/>
            <p:cNvSpPr/>
            <p:nvPr/>
          </p:nvSpPr>
          <p:spPr>
            <a:xfrm>
              <a:off x="719137" y="3268713"/>
              <a:ext cx="6337300" cy="288290"/>
            </a:xfrm>
            <a:custGeom>
              <a:avLst/>
              <a:gdLst/>
              <a:ahLst/>
              <a:cxnLst/>
              <a:rect l="l" t="t" r="r" b="b"/>
              <a:pathLst>
                <a:path w="6337300" h="288289">
                  <a:moveTo>
                    <a:pt x="6337300" y="0"/>
                  </a:moveTo>
                  <a:lnTo>
                    <a:pt x="3755059" y="0"/>
                  </a:lnTo>
                  <a:lnTo>
                    <a:pt x="1752384" y="0"/>
                  </a:lnTo>
                  <a:lnTo>
                    <a:pt x="1260525" y="0"/>
                  </a:lnTo>
                  <a:lnTo>
                    <a:pt x="0" y="0"/>
                  </a:lnTo>
                  <a:lnTo>
                    <a:pt x="0" y="287997"/>
                  </a:lnTo>
                  <a:lnTo>
                    <a:pt x="1260525" y="287997"/>
                  </a:lnTo>
                  <a:lnTo>
                    <a:pt x="1752384" y="287997"/>
                  </a:lnTo>
                  <a:lnTo>
                    <a:pt x="3755059" y="287997"/>
                  </a:lnTo>
                  <a:lnTo>
                    <a:pt x="6337300" y="287997"/>
                  </a:lnTo>
                  <a:lnTo>
                    <a:pt x="6337300" y="0"/>
                  </a:lnTo>
                  <a:close/>
                </a:path>
              </a:pathLst>
            </a:custGeom>
            <a:solidFill>
              <a:srgbClr val="E4E4E4"/>
            </a:solidFill>
          </p:spPr>
          <p:txBody>
            <a:bodyPr wrap="square" lIns="0" tIns="0" rIns="0" bIns="0" rtlCol="0"/>
            <a:lstStyle/>
            <a:p>
              <a:endParaRPr/>
            </a:p>
          </p:txBody>
        </p:sp>
        <p:sp>
          <p:nvSpPr>
            <p:cNvPr id="70" name="object 70"/>
            <p:cNvSpPr/>
            <p:nvPr/>
          </p:nvSpPr>
          <p:spPr>
            <a:xfrm>
              <a:off x="719137" y="3268712"/>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71" name="object 71"/>
            <p:cNvSpPr/>
            <p:nvPr/>
          </p:nvSpPr>
          <p:spPr>
            <a:xfrm>
              <a:off x="719137" y="3556712"/>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72" name="object 72"/>
          <p:cNvGrpSpPr/>
          <p:nvPr/>
        </p:nvGrpSpPr>
        <p:grpSpPr>
          <a:xfrm>
            <a:off x="719137" y="3899858"/>
            <a:ext cx="6337300" cy="353060"/>
            <a:chOff x="719137" y="3899858"/>
            <a:chExt cx="6337300" cy="353060"/>
          </a:xfrm>
        </p:grpSpPr>
        <p:sp>
          <p:nvSpPr>
            <p:cNvPr id="73" name="object 73"/>
            <p:cNvSpPr/>
            <p:nvPr/>
          </p:nvSpPr>
          <p:spPr>
            <a:xfrm>
              <a:off x="719137" y="3903027"/>
              <a:ext cx="6337300" cy="346710"/>
            </a:xfrm>
            <a:custGeom>
              <a:avLst/>
              <a:gdLst/>
              <a:ahLst/>
              <a:cxnLst/>
              <a:rect l="l" t="t" r="r" b="b"/>
              <a:pathLst>
                <a:path w="6337300" h="346710">
                  <a:moveTo>
                    <a:pt x="6337300" y="0"/>
                  </a:moveTo>
                  <a:lnTo>
                    <a:pt x="3755059" y="0"/>
                  </a:lnTo>
                  <a:lnTo>
                    <a:pt x="1752384" y="0"/>
                  </a:lnTo>
                  <a:lnTo>
                    <a:pt x="1260525" y="0"/>
                  </a:lnTo>
                  <a:lnTo>
                    <a:pt x="0" y="0"/>
                  </a:lnTo>
                  <a:lnTo>
                    <a:pt x="0" y="346316"/>
                  </a:lnTo>
                  <a:lnTo>
                    <a:pt x="1260525" y="346316"/>
                  </a:lnTo>
                  <a:lnTo>
                    <a:pt x="1752384" y="346316"/>
                  </a:lnTo>
                  <a:lnTo>
                    <a:pt x="3755059" y="346316"/>
                  </a:lnTo>
                  <a:lnTo>
                    <a:pt x="6337300" y="346316"/>
                  </a:lnTo>
                  <a:lnTo>
                    <a:pt x="6337300" y="0"/>
                  </a:lnTo>
                  <a:close/>
                </a:path>
              </a:pathLst>
            </a:custGeom>
            <a:solidFill>
              <a:srgbClr val="E4E4E4"/>
            </a:solidFill>
          </p:spPr>
          <p:txBody>
            <a:bodyPr wrap="square" lIns="0" tIns="0" rIns="0" bIns="0" rtlCol="0"/>
            <a:lstStyle/>
            <a:p>
              <a:endParaRPr/>
            </a:p>
          </p:txBody>
        </p:sp>
        <p:sp>
          <p:nvSpPr>
            <p:cNvPr id="74" name="object 74"/>
            <p:cNvSpPr/>
            <p:nvPr/>
          </p:nvSpPr>
          <p:spPr>
            <a:xfrm>
              <a:off x="719137" y="3903033"/>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75" name="object 75"/>
            <p:cNvSpPr/>
            <p:nvPr/>
          </p:nvSpPr>
          <p:spPr>
            <a:xfrm>
              <a:off x="719137" y="4249351"/>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sp>
        <p:nvSpPr>
          <p:cNvPr id="76" name="object 76"/>
          <p:cNvSpPr/>
          <p:nvPr/>
        </p:nvSpPr>
        <p:spPr>
          <a:xfrm>
            <a:off x="719137" y="4537352"/>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pic>
        <p:nvPicPr>
          <p:cNvPr id="77" name="object 77"/>
          <p:cNvPicPr/>
          <p:nvPr/>
        </p:nvPicPr>
        <p:blipFill>
          <a:blip r:embed="rId7" cstate="print"/>
          <a:stretch>
            <a:fillRect/>
          </a:stretch>
        </p:blipFill>
        <p:spPr>
          <a:xfrm>
            <a:off x="5665697" y="2757114"/>
            <a:ext cx="104775" cy="111125"/>
          </a:xfrm>
          <a:prstGeom prst="rect">
            <a:avLst/>
          </a:prstGeom>
        </p:spPr>
      </p:pic>
      <p:sp>
        <p:nvSpPr>
          <p:cNvPr id="78" name="object 78"/>
          <p:cNvSpPr txBox="1"/>
          <p:nvPr/>
        </p:nvSpPr>
        <p:spPr>
          <a:xfrm>
            <a:off x="915719" y="3017375"/>
            <a:ext cx="2938780" cy="162560"/>
          </a:xfrm>
          <a:prstGeom prst="rect">
            <a:avLst/>
          </a:prstGeom>
        </p:spPr>
        <p:txBody>
          <a:bodyPr vert="horz" wrap="square" lIns="0" tIns="12700" rIns="0" bIns="0" rtlCol="0">
            <a:spAutoFit/>
          </a:bodyPr>
          <a:lstStyle/>
          <a:p>
            <a:pPr marL="12700">
              <a:lnSpc>
                <a:spcPct val="100000"/>
              </a:lnSpc>
              <a:spcBef>
                <a:spcPts val="100"/>
              </a:spcBef>
              <a:tabLst>
                <a:tab pos="1208405" algn="l"/>
                <a:tab pos="2113915" algn="l"/>
              </a:tabLst>
            </a:pPr>
            <a:r>
              <a:rPr sz="900" b="1" spc="-35" dirty="0">
                <a:latin typeface="함초롬바탕"/>
                <a:cs typeface="함초롬바탕"/>
              </a:rPr>
              <a:t>DIC</a:t>
            </a:r>
            <a:r>
              <a:rPr sz="900" b="1" spc="-114" dirty="0">
                <a:latin typeface="함초롬바탕"/>
                <a:cs typeface="함초롬바탕"/>
              </a:rPr>
              <a:t> </a:t>
            </a:r>
            <a:r>
              <a:rPr sz="900" b="1" spc="-10" dirty="0">
                <a:latin typeface="함초롬바탕"/>
                <a:cs typeface="함초롬바탕"/>
              </a:rPr>
              <a:t>Corporation</a:t>
            </a:r>
            <a:r>
              <a:rPr sz="900" b="1" dirty="0">
                <a:latin typeface="함초롬바탕"/>
                <a:cs typeface="함초롬바탕"/>
              </a:rPr>
              <a:t>	</a:t>
            </a:r>
            <a:r>
              <a:rPr sz="900" spc="-25" dirty="0">
                <a:latin typeface="함초롬바탕"/>
                <a:cs typeface="함초롬바탕"/>
              </a:rPr>
              <a:t>일본</a:t>
            </a:r>
            <a:r>
              <a:rPr sz="900" dirty="0">
                <a:latin typeface="함초롬바탕"/>
                <a:cs typeface="함초롬바탕"/>
              </a:rPr>
              <a:t>	</a:t>
            </a:r>
            <a:r>
              <a:rPr sz="900" spc="-30" dirty="0">
                <a:latin typeface="함초롬돋움"/>
                <a:cs typeface="함초롬돋움"/>
              </a:rPr>
              <a:t>HAGAMOSphere</a:t>
            </a:r>
            <a:endParaRPr sz="900">
              <a:latin typeface="함초롬돋움"/>
              <a:cs typeface="함초롬돋움"/>
            </a:endParaRPr>
          </a:p>
        </p:txBody>
      </p:sp>
      <p:pic>
        <p:nvPicPr>
          <p:cNvPr id="79" name="object 79"/>
          <p:cNvPicPr/>
          <p:nvPr/>
        </p:nvPicPr>
        <p:blipFill>
          <a:blip r:embed="rId8" cstate="print"/>
          <a:stretch>
            <a:fillRect/>
          </a:stretch>
        </p:blipFill>
        <p:spPr>
          <a:xfrm>
            <a:off x="3768851" y="2991612"/>
            <a:ext cx="214883" cy="242315"/>
          </a:xfrm>
          <a:prstGeom prst="rect">
            <a:avLst/>
          </a:prstGeom>
        </p:spPr>
      </p:pic>
      <p:sp>
        <p:nvSpPr>
          <p:cNvPr id="80" name="object 80"/>
          <p:cNvSpPr txBox="1"/>
          <p:nvPr/>
        </p:nvSpPr>
        <p:spPr>
          <a:xfrm>
            <a:off x="4469113" y="2941119"/>
            <a:ext cx="2401570" cy="299720"/>
          </a:xfrm>
          <a:prstGeom prst="rect">
            <a:avLst/>
          </a:prstGeom>
        </p:spPr>
        <p:txBody>
          <a:bodyPr vert="horz" wrap="square" lIns="0" tIns="12700" rIns="0" bIns="0" rtlCol="0">
            <a:spAutoFit/>
          </a:bodyPr>
          <a:lstStyle/>
          <a:p>
            <a:pPr marL="12700" marR="5080">
              <a:lnSpc>
                <a:spcPct val="100000"/>
              </a:lnSpc>
              <a:spcBef>
                <a:spcPts val="100"/>
              </a:spcBef>
            </a:pPr>
            <a:r>
              <a:rPr sz="900" spc="-80" dirty="0">
                <a:latin typeface="함초롬바탕"/>
                <a:cs typeface="함초롬바탕"/>
              </a:rPr>
              <a:t>구형</a:t>
            </a:r>
            <a:r>
              <a:rPr sz="900" spc="-110" dirty="0">
                <a:latin typeface="함초롬바탕"/>
                <a:cs typeface="함초롬바탕"/>
              </a:rPr>
              <a:t> </a:t>
            </a:r>
            <a:r>
              <a:rPr sz="900" spc="-85" dirty="0">
                <a:latin typeface="함초롬바탕"/>
                <a:cs typeface="함초롬바탕"/>
              </a:rPr>
              <a:t>보호막</a:t>
            </a:r>
            <a:r>
              <a:rPr sz="900" spc="-110" dirty="0">
                <a:latin typeface="함초롬바탕"/>
                <a:cs typeface="함초롬바탕"/>
              </a:rPr>
              <a:t> </a:t>
            </a:r>
            <a:r>
              <a:rPr sz="900" spc="-80" dirty="0">
                <a:latin typeface="함초롬바탕"/>
                <a:cs typeface="함초롬바탕"/>
              </a:rPr>
              <a:t>안에</a:t>
            </a:r>
            <a:r>
              <a:rPr sz="900" spc="-125" dirty="0">
                <a:latin typeface="함초롬바탕"/>
                <a:cs typeface="함초롬바탕"/>
              </a:rPr>
              <a:t> </a:t>
            </a:r>
            <a:r>
              <a:rPr sz="900" spc="-90" dirty="0">
                <a:latin typeface="함초롬바탕"/>
                <a:cs typeface="함초롬바탕"/>
              </a:rPr>
              <a:t>스스로를</a:t>
            </a:r>
            <a:r>
              <a:rPr sz="900" spc="-110" dirty="0">
                <a:latin typeface="함초롬바탕"/>
                <a:cs typeface="함초롬바탕"/>
              </a:rPr>
              <a:t> </a:t>
            </a:r>
            <a:r>
              <a:rPr sz="900" spc="-80" dirty="0">
                <a:latin typeface="함초롬바탕"/>
                <a:cs typeface="함초롬바탕"/>
              </a:rPr>
              <a:t>넣어</a:t>
            </a:r>
            <a:r>
              <a:rPr sz="900" spc="-110" dirty="0">
                <a:latin typeface="함초롬바탕"/>
                <a:cs typeface="함초롬바탕"/>
              </a:rPr>
              <a:t> </a:t>
            </a:r>
            <a:r>
              <a:rPr sz="900" spc="-90" dirty="0">
                <a:latin typeface="함초롬바탕"/>
                <a:cs typeface="함초롬바탕"/>
              </a:rPr>
              <a:t>지면에서도 </a:t>
            </a:r>
            <a:r>
              <a:rPr sz="900" spc="-85" dirty="0">
                <a:latin typeface="함초롬바탕"/>
                <a:cs typeface="함초롬바탕"/>
              </a:rPr>
              <a:t>회전할</a:t>
            </a:r>
            <a:r>
              <a:rPr sz="900" spc="-120" dirty="0">
                <a:latin typeface="함초롬바탕"/>
                <a:cs typeface="함초롬바탕"/>
              </a:rPr>
              <a:t> </a:t>
            </a:r>
            <a:r>
              <a:rPr sz="900" spc="-50" dirty="0">
                <a:latin typeface="함초롬바탕"/>
                <a:cs typeface="함초롬바탕"/>
              </a:rPr>
              <a:t>수 </a:t>
            </a:r>
            <a:r>
              <a:rPr sz="900" spc="-85" dirty="0">
                <a:latin typeface="함초롬바탕"/>
                <a:cs typeface="함초롬바탕"/>
              </a:rPr>
              <a:t>있도록</a:t>
            </a:r>
            <a:r>
              <a:rPr sz="900" spc="-114" dirty="0">
                <a:latin typeface="함초롬바탕"/>
                <a:cs typeface="함초롬바탕"/>
              </a:rPr>
              <a:t> </a:t>
            </a:r>
            <a:r>
              <a:rPr sz="900" spc="-85" dirty="0">
                <a:latin typeface="함초롬바탕"/>
                <a:cs typeface="함초롬바탕"/>
              </a:rPr>
              <a:t>설계된</a:t>
            </a:r>
            <a:r>
              <a:rPr sz="900" spc="-114" dirty="0">
                <a:latin typeface="함초롬바탕"/>
                <a:cs typeface="함초롬바탕"/>
              </a:rPr>
              <a:t> </a:t>
            </a:r>
            <a:r>
              <a:rPr sz="900" spc="-80" dirty="0">
                <a:latin typeface="함초롬바탕"/>
                <a:cs typeface="함초롬바탕"/>
              </a:rPr>
              <a:t>구형</a:t>
            </a:r>
            <a:r>
              <a:rPr sz="900" spc="-120" dirty="0">
                <a:latin typeface="함초롬바탕"/>
                <a:cs typeface="함초롬바탕"/>
              </a:rPr>
              <a:t> </a:t>
            </a:r>
            <a:r>
              <a:rPr sz="900" spc="-25" dirty="0">
                <a:latin typeface="함초롬바탕"/>
                <a:cs typeface="함초롬바탕"/>
              </a:rPr>
              <a:t>드론</a:t>
            </a:r>
            <a:endParaRPr sz="900">
              <a:latin typeface="함초롬바탕"/>
              <a:cs typeface="함초롬바탕"/>
            </a:endParaRPr>
          </a:p>
        </p:txBody>
      </p:sp>
      <p:sp>
        <p:nvSpPr>
          <p:cNvPr id="81" name="object 81"/>
          <p:cNvSpPr txBox="1"/>
          <p:nvPr/>
        </p:nvSpPr>
        <p:spPr>
          <a:xfrm>
            <a:off x="1072539" y="3334479"/>
            <a:ext cx="3213100" cy="162560"/>
          </a:xfrm>
          <a:prstGeom prst="rect">
            <a:avLst/>
          </a:prstGeom>
        </p:spPr>
        <p:txBody>
          <a:bodyPr vert="horz" wrap="square" lIns="0" tIns="12700" rIns="0" bIns="0" rtlCol="0">
            <a:spAutoFit/>
          </a:bodyPr>
          <a:lstStyle/>
          <a:p>
            <a:pPr marL="12700">
              <a:lnSpc>
                <a:spcPct val="100000"/>
              </a:lnSpc>
              <a:spcBef>
                <a:spcPts val="100"/>
              </a:spcBef>
              <a:tabLst>
                <a:tab pos="1051560" algn="l"/>
                <a:tab pos="1603375" algn="l"/>
              </a:tabLst>
            </a:pPr>
            <a:r>
              <a:rPr sz="900" b="1" spc="-10" dirty="0">
                <a:latin typeface="함초롬바탕"/>
                <a:cs typeface="함초롬바탕"/>
              </a:rPr>
              <a:t>Nearthlab</a:t>
            </a:r>
            <a:r>
              <a:rPr sz="900" b="1" dirty="0">
                <a:latin typeface="함초롬바탕"/>
                <a:cs typeface="함초롬바탕"/>
              </a:rPr>
              <a:t>	</a:t>
            </a:r>
            <a:r>
              <a:rPr sz="900" spc="-3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30" dirty="0">
                <a:latin typeface="함초롬돋움"/>
                <a:cs typeface="함초롬돋움"/>
              </a:rPr>
              <a:t>Station</a:t>
            </a:r>
            <a:r>
              <a:rPr sz="900" spc="-40" dirty="0">
                <a:latin typeface="함초롬돋움"/>
                <a:cs typeface="함초롬돋움"/>
              </a:rPr>
              <a:t> </a:t>
            </a:r>
            <a:r>
              <a:rPr sz="900" spc="-45" dirty="0">
                <a:latin typeface="함초롬돋움"/>
                <a:cs typeface="함초롬돋움"/>
              </a:rPr>
              <a:t>for</a:t>
            </a:r>
            <a:r>
              <a:rPr sz="900" spc="-75" dirty="0">
                <a:latin typeface="함초롬돋움"/>
                <a:cs typeface="함초롬돋움"/>
              </a:rPr>
              <a:t> </a:t>
            </a:r>
            <a:r>
              <a:rPr sz="900" spc="-40" dirty="0">
                <a:latin typeface="함초롬돋움"/>
                <a:cs typeface="함초롬돋움"/>
              </a:rPr>
              <a:t>drone</a:t>
            </a:r>
            <a:r>
              <a:rPr sz="900" spc="-45" dirty="0">
                <a:latin typeface="함초롬돋움"/>
                <a:cs typeface="함초롬돋움"/>
              </a:rPr>
              <a:t> </a:t>
            </a:r>
            <a:r>
              <a:rPr sz="900" spc="-55" dirty="0">
                <a:latin typeface="함초롬돋움"/>
                <a:cs typeface="함초롬돋움"/>
              </a:rPr>
              <a:t>first</a:t>
            </a:r>
            <a:r>
              <a:rPr sz="900" spc="-70" dirty="0">
                <a:latin typeface="함초롬돋움"/>
                <a:cs typeface="함초롬돋움"/>
              </a:rPr>
              <a:t> </a:t>
            </a:r>
            <a:r>
              <a:rPr sz="900" spc="-20" dirty="0">
                <a:latin typeface="함초롬돋움"/>
                <a:cs typeface="함초롬돋움"/>
              </a:rPr>
              <a:t>responder</a:t>
            </a:r>
            <a:endParaRPr sz="900">
              <a:latin typeface="함초롬돋움"/>
              <a:cs typeface="함초롬돋움"/>
            </a:endParaRPr>
          </a:p>
        </p:txBody>
      </p:sp>
      <p:sp>
        <p:nvSpPr>
          <p:cNvPr id="82" name="object 82"/>
          <p:cNvSpPr txBox="1"/>
          <p:nvPr/>
        </p:nvSpPr>
        <p:spPr>
          <a:xfrm>
            <a:off x="4469113" y="3326858"/>
            <a:ext cx="2194560" cy="162560"/>
          </a:xfrm>
          <a:prstGeom prst="rect">
            <a:avLst/>
          </a:prstGeom>
        </p:spPr>
        <p:txBody>
          <a:bodyPr vert="horz" wrap="square" lIns="0" tIns="12700" rIns="0" bIns="0" rtlCol="0">
            <a:spAutoFit/>
          </a:bodyPr>
          <a:lstStyle/>
          <a:p>
            <a:pPr marL="12700">
              <a:lnSpc>
                <a:spcPct val="100000"/>
              </a:lnSpc>
              <a:spcBef>
                <a:spcPts val="100"/>
              </a:spcBef>
            </a:pPr>
            <a:r>
              <a:rPr sz="900" spc="-80" dirty="0">
                <a:latin typeface="함초롬바탕"/>
                <a:cs typeface="함초롬바탕"/>
              </a:rPr>
              <a:t>완전</a:t>
            </a:r>
            <a:r>
              <a:rPr sz="900" spc="-125" dirty="0">
                <a:latin typeface="함초롬바탕"/>
                <a:cs typeface="함초롬바탕"/>
              </a:rPr>
              <a:t> </a:t>
            </a:r>
            <a:r>
              <a:rPr sz="900" spc="-90" dirty="0">
                <a:latin typeface="함초롬바탕"/>
                <a:cs typeface="함초롬바탕"/>
              </a:rPr>
              <a:t>무인화로</a:t>
            </a:r>
            <a:r>
              <a:rPr sz="900" spc="-125" dirty="0">
                <a:latin typeface="함초롬바탕"/>
                <a:cs typeface="함초롬바탕"/>
              </a:rPr>
              <a:t> </a:t>
            </a:r>
            <a:r>
              <a:rPr sz="900" spc="-80" dirty="0">
                <a:latin typeface="함초롬바탕"/>
                <a:cs typeface="함초롬바탕"/>
              </a:rPr>
              <a:t>운용</a:t>
            </a:r>
            <a:r>
              <a:rPr sz="900" spc="-130" dirty="0">
                <a:latin typeface="함초롬바탕"/>
                <a:cs typeface="함초롬바탕"/>
              </a:rPr>
              <a:t> </a:t>
            </a:r>
            <a:r>
              <a:rPr sz="900" spc="-60" dirty="0">
                <a:latin typeface="함초롬바탕"/>
                <a:cs typeface="함초롬바탕"/>
              </a:rPr>
              <a:t>가능한</a:t>
            </a:r>
            <a:r>
              <a:rPr sz="900" spc="65" dirty="0">
                <a:latin typeface="함초롬바탕"/>
                <a:cs typeface="함초롬바탕"/>
              </a:rPr>
              <a:t> </a:t>
            </a:r>
            <a:r>
              <a:rPr sz="900" spc="-90" dirty="0">
                <a:latin typeface="함초롬바탕"/>
                <a:cs typeface="함초롬바탕"/>
              </a:rPr>
              <a:t>자율비행</a:t>
            </a:r>
            <a:r>
              <a:rPr sz="900" spc="-125" dirty="0">
                <a:latin typeface="함초롬바탕"/>
                <a:cs typeface="함초롬바탕"/>
              </a:rPr>
              <a:t> </a:t>
            </a:r>
            <a:r>
              <a:rPr sz="900" spc="-80" dirty="0">
                <a:latin typeface="함초롬바탕"/>
                <a:cs typeface="함초롬바탕"/>
              </a:rPr>
              <a:t>드론</a:t>
            </a:r>
            <a:r>
              <a:rPr sz="900" spc="-135" dirty="0">
                <a:latin typeface="함초롬바탕"/>
                <a:cs typeface="함초롬바탕"/>
              </a:rPr>
              <a:t> </a:t>
            </a:r>
            <a:r>
              <a:rPr sz="900" spc="-25" dirty="0">
                <a:latin typeface="함초롬바탕"/>
                <a:cs typeface="함초롬바탕"/>
              </a:rPr>
              <a:t>솔루션</a:t>
            </a:r>
            <a:endParaRPr sz="900">
              <a:latin typeface="함초롬바탕"/>
              <a:cs typeface="함초롬바탕"/>
            </a:endParaRPr>
          </a:p>
        </p:txBody>
      </p:sp>
      <p:sp>
        <p:nvSpPr>
          <p:cNvPr id="83" name="object 83"/>
          <p:cNvSpPr txBox="1"/>
          <p:nvPr/>
        </p:nvSpPr>
        <p:spPr>
          <a:xfrm>
            <a:off x="784534" y="3583058"/>
            <a:ext cx="1134110" cy="299720"/>
          </a:xfrm>
          <a:prstGeom prst="rect">
            <a:avLst/>
          </a:prstGeom>
        </p:spPr>
        <p:txBody>
          <a:bodyPr vert="horz" wrap="square" lIns="0" tIns="12700" rIns="0" bIns="0" rtlCol="0">
            <a:spAutoFit/>
          </a:bodyPr>
          <a:lstStyle/>
          <a:p>
            <a:pPr marL="635" algn="ctr">
              <a:lnSpc>
                <a:spcPct val="100000"/>
              </a:lnSpc>
              <a:spcBef>
                <a:spcPts val="100"/>
              </a:spcBef>
            </a:pPr>
            <a:r>
              <a:rPr sz="900" b="1" spc="-20" dirty="0">
                <a:latin typeface="함초롬바탕"/>
                <a:cs typeface="함초롬바탕"/>
              </a:rPr>
              <a:t>Sky</a:t>
            </a:r>
            <a:r>
              <a:rPr sz="900" b="1" spc="-110" dirty="0">
                <a:latin typeface="함초롬바탕"/>
                <a:cs typeface="함초롬바탕"/>
              </a:rPr>
              <a:t> </a:t>
            </a:r>
            <a:r>
              <a:rPr sz="900" b="1" spc="-10" dirty="0">
                <a:latin typeface="함초롬바탕"/>
                <a:cs typeface="함초롬바탕"/>
              </a:rPr>
              <a:t>Flight/</a:t>
            </a:r>
            <a:endParaRPr sz="900">
              <a:latin typeface="함초롬바탕"/>
              <a:cs typeface="함초롬바탕"/>
            </a:endParaRPr>
          </a:p>
          <a:p>
            <a:pPr algn="ctr">
              <a:lnSpc>
                <a:spcPct val="100000"/>
              </a:lnSpc>
            </a:pPr>
            <a:r>
              <a:rPr sz="900" b="1" spc="-40" dirty="0">
                <a:latin typeface="함초롬바탕"/>
                <a:cs typeface="함초롬바탕"/>
              </a:rPr>
              <a:t>HANSEO</a:t>
            </a:r>
            <a:r>
              <a:rPr sz="900" b="1" spc="-70" dirty="0">
                <a:latin typeface="함초롬바탕"/>
                <a:cs typeface="함초롬바탕"/>
              </a:rPr>
              <a:t> </a:t>
            </a:r>
            <a:r>
              <a:rPr sz="900" b="1" spc="-35" dirty="0">
                <a:latin typeface="함초롬바탕"/>
                <a:cs typeface="함초롬바탕"/>
              </a:rPr>
              <a:t>UNIVERSITY</a:t>
            </a:r>
            <a:endParaRPr sz="900">
              <a:latin typeface="함초롬바탕"/>
              <a:cs typeface="함초롬바탕"/>
            </a:endParaRPr>
          </a:p>
        </p:txBody>
      </p:sp>
      <p:sp>
        <p:nvSpPr>
          <p:cNvPr id="84" name="object 84"/>
          <p:cNvSpPr txBox="1"/>
          <p:nvPr/>
        </p:nvSpPr>
        <p:spPr>
          <a:xfrm>
            <a:off x="2111900" y="3651639"/>
            <a:ext cx="1880235" cy="162560"/>
          </a:xfrm>
          <a:prstGeom prst="rect">
            <a:avLst/>
          </a:prstGeom>
        </p:spPr>
        <p:txBody>
          <a:bodyPr vert="horz" wrap="square" lIns="0" tIns="12700" rIns="0" bIns="0" rtlCol="0">
            <a:spAutoFit/>
          </a:bodyPr>
          <a:lstStyle/>
          <a:p>
            <a:pPr marL="12700">
              <a:lnSpc>
                <a:spcPct val="100000"/>
              </a:lnSpc>
              <a:spcBef>
                <a:spcPts val="100"/>
              </a:spcBef>
              <a:tabLst>
                <a:tab pos="856615" algn="l"/>
              </a:tabLst>
            </a:pP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35" dirty="0">
                <a:latin typeface="함초롬돋움"/>
                <a:cs typeface="함초롬돋움"/>
              </a:rPr>
              <a:t>Underground</a:t>
            </a:r>
            <a:r>
              <a:rPr sz="900" dirty="0">
                <a:latin typeface="함초롬돋움"/>
                <a:cs typeface="함초롬돋움"/>
              </a:rPr>
              <a:t> </a:t>
            </a:r>
            <a:r>
              <a:rPr sz="900" spc="-20" dirty="0">
                <a:latin typeface="함초롬돋움"/>
                <a:cs typeface="함초롬돋움"/>
              </a:rPr>
              <a:t>Drone</a:t>
            </a:r>
            <a:endParaRPr sz="900">
              <a:latin typeface="함초롬돋움"/>
              <a:cs typeface="함초롬돋움"/>
            </a:endParaRPr>
          </a:p>
        </p:txBody>
      </p:sp>
      <p:grpSp>
        <p:nvGrpSpPr>
          <p:cNvPr id="85" name="object 85"/>
          <p:cNvGrpSpPr/>
          <p:nvPr/>
        </p:nvGrpSpPr>
        <p:grpSpPr>
          <a:xfrm>
            <a:off x="5269885" y="3744350"/>
            <a:ext cx="189865" cy="104775"/>
            <a:chOff x="5269885" y="3744350"/>
            <a:chExt cx="189865" cy="104775"/>
          </a:xfrm>
        </p:grpSpPr>
        <p:pic>
          <p:nvPicPr>
            <p:cNvPr id="86" name="object 86"/>
            <p:cNvPicPr/>
            <p:nvPr/>
          </p:nvPicPr>
          <p:blipFill>
            <a:blip r:embed="rId4" cstate="print"/>
            <a:stretch>
              <a:fillRect/>
            </a:stretch>
          </p:blipFill>
          <p:spPr>
            <a:xfrm>
              <a:off x="5370469" y="3744350"/>
              <a:ext cx="88900" cy="104775"/>
            </a:xfrm>
            <a:prstGeom prst="rect">
              <a:avLst/>
            </a:prstGeom>
          </p:spPr>
        </p:pic>
        <p:pic>
          <p:nvPicPr>
            <p:cNvPr id="87" name="object 87"/>
            <p:cNvPicPr/>
            <p:nvPr/>
          </p:nvPicPr>
          <p:blipFill>
            <a:blip r:embed="rId5" cstate="print"/>
            <a:stretch>
              <a:fillRect/>
            </a:stretch>
          </p:blipFill>
          <p:spPr>
            <a:xfrm>
              <a:off x="5269885" y="3744350"/>
              <a:ext cx="92075" cy="104775"/>
            </a:xfrm>
            <a:prstGeom prst="rect">
              <a:avLst/>
            </a:prstGeom>
          </p:spPr>
        </p:pic>
      </p:grpSp>
      <p:sp>
        <p:nvSpPr>
          <p:cNvPr id="88" name="object 88"/>
          <p:cNvSpPr txBox="1"/>
          <p:nvPr/>
        </p:nvSpPr>
        <p:spPr>
          <a:xfrm>
            <a:off x="4469113" y="3575439"/>
            <a:ext cx="2207895" cy="299720"/>
          </a:xfrm>
          <a:prstGeom prst="rect">
            <a:avLst/>
          </a:prstGeom>
        </p:spPr>
        <p:txBody>
          <a:bodyPr vert="horz" wrap="square" lIns="0" tIns="12700" rIns="0" bIns="0" rtlCol="0">
            <a:spAutoFit/>
          </a:bodyPr>
          <a:lstStyle/>
          <a:p>
            <a:pPr marL="12700" marR="5080">
              <a:lnSpc>
                <a:spcPct val="100000"/>
              </a:lnSpc>
              <a:spcBef>
                <a:spcPts val="100"/>
              </a:spcBef>
              <a:tabLst>
                <a:tab pos="998219" algn="l"/>
              </a:tabLst>
            </a:pPr>
            <a:r>
              <a:rPr sz="900" spc="-40" dirty="0">
                <a:latin typeface="함초롬돋움"/>
                <a:cs typeface="함초롬돋움"/>
              </a:rPr>
              <a:t>GPS</a:t>
            </a:r>
            <a:r>
              <a:rPr sz="900" spc="-95" dirty="0">
                <a:latin typeface="함초롬돋움"/>
                <a:cs typeface="함초롬돋움"/>
              </a:rPr>
              <a:t> </a:t>
            </a:r>
            <a:r>
              <a:rPr sz="900" spc="-80" dirty="0">
                <a:latin typeface="함초롬바탕"/>
                <a:cs typeface="함초롬바탕"/>
              </a:rPr>
              <a:t>신호</a:t>
            </a:r>
            <a:r>
              <a:rPr sz="900" spc="-105" dirty="0">
                <a:latin typeface="함초롬바탕"/>
                <a:cs typeface="함초롬바탕"/>
              </a:rPr>
              <a:t> </a:t>
            </a:r>
            <a:r>
              <a:rPr sz="900" spc="-85" dirty="0">
                <a:latin typeface="함초롬바탕"/>
                <a:cs typeface="함초롬바탕"/>
              </a:rPr>
              <a:t>없어도</a:t>
            </a:r>
            <a:r>
              <a:rPr sz="900" spc="-110" dirty="0">
                <a:latin typeface="함초롬바탕"/>
                <a:cs typeface="함초롬바탕"/>
              </a:rPr>
              <a:t> </a:t>
            </a:r>
            <a:r>
              <a:rPr sz="900" spc="-65" dirty="0">
                <a:latin typeface="함초롬돋움"/>
                <a:cs typeface="함초롬돋움"/>
              </a:rPr>
              <a:t>LiDAR</a:t>
            </a:r>
            <a:r>
              <a:rPr sz="900" spc="-80" dirty="0">
                <a:latin typeface="함초롬돋움"/>
                <a:cs typeface="함초롬돋움"/>
              </a:rPr>
              <a:t> </a:t>
            </a:r>
            <a:r>
              <a:rPr sz="900" spc="-90" dirty="0">
                <a:latin typeface="함초롬바탕"/>
                <a:cs typeface="함초롬바탕"/>
              </a:rPr>
              <a:t>활용하여</a:t>
            </a:r>
            <a:r>
              <a:rPr sz="900" spc="-110" dirty="0">
                <a:latin typeface="함초롬바탕"/>
                <a:cs typeface="함초롬바탕"/>
              </a:rPr>
              <a:t> </a:t>
            </a:r>
            <a:r>
              <a:rPr sz="900" spc="-80" dirty="0">
                <a:latin typeface="함초롬바탕"/>
                <a:cs typeface="함초롬바탕"/>
              </a:rPr>
              <a:t>자율</a:t>
            </a:r>
            <a:r>
              <a:rPr sz="900" spc="-105" dirty="0">
                <a:latin typeface="함초롬바탕"/>
                <a:cs typeface="함초롬바탕"/>
              </a:rPr>
              <a:t> </a:t>
            </a:r>
            <a:r>
              <a:rPr sz="900" spc="-80" dirty="0">
                <a:latin typeface="함초롬바탕"/>
                <a:cs typeface="함초롬바탕"/>
              </a:rPr>
              <a:t>비행</a:t>
            </a:r>
            <a:r>
              <a:rPr sz="900" spc="-110" dirty="0">
                <a:latin typeface="함초롬바탕"/>
                <a:cs typeface="함초롬바탕"/>
              </a:rPr>
              <a:t> </a:t>
            </a:r>
            <a:r>
              <a:rPr sz="900" spc="-25" dirty="0">
                <a:latin typeface="함초롬바탕"/>
                <a:cs typeface="함초롬바탕"/>
              </a:rPr>
              <a:t>수행 </a:t>
            </a:r>
            <a:r>
              <a:rPr sz="900" spc="-85" dirty="0">
                <a:latin typeface="함초롬바탕"/>
                <a:cs typeface="함초롬바탕"/>
              </a:rPr>
              <a:t>실시간</a:t>
            </a:r>
            <a:r>
              <a:rPr sz="900" spc="-114" dirty="0">
                <a:latin typeface="함초롬바탕"/>
                <a:cs typeface="함초롬바탕"/>
              </a:rPr>
              <a:t> </a:t>
            </a:r>
            <a:r>
              <a:rPr sz="900" spc="-20" dirty="0">
                <a:latin typeface="함초롬돋움"/>
                <a:cs typeface="함초롬돋움"/>
              </a:rPr>
              <a:t>3D</a:t>
            </a:r>
            <a:r>
              <a:rPr sz="900" spc="-20" dirty="0">
                <a:latin typeface="함초롬바탕"/>
                <a:cs typeface="함초롬바탕"/>
              </a:rPr>
              <a:t>지도를</a:t>
            </a:r>
            <a:r>
              <a:rPr sz="900" dirty="0">
                <a:latin typeface="함초롬바탕"/>
                <a:cs typeface="함초롬바탕"/>
              </a:rPr>
              <a:t>	</a:t>
            </a:r>
            <a:r>
              <a:rPr sz="900" spc="-80" dirty="0">
                <a:latin typeface="함초롬바탕"/>
                <a:cs typeface="함초롬바탕"/>
              </a:rPr>
              <a:t>하고</a:t>
            </a:r>
            <a:r>
              <a:rPr sz="900" spc="-114" dirty="0">
                <a:latin typeface="함초롬바탕"/>
                <a:cs typeface="함초롬바탕"/>
              </a:rPr>
              <a:t> </a:t>
            </a:r>
            <a:r>
              <a:rPr sz="900" spc="-80" dirty="0">
                <a:latin typeface="함초롬바탕"/>
                <a:cs typeface="함초롬바탕"/>
              </a:rPr>
              <a:t>위치</a:t>
            </a:r>
            <a:r>
              <a:rPr sz="900" spc="-125" dirty="0">
                <a:latin typeface="함초롬바탕"/>
                <a:cs typeface="함초롬바탕"/>
              </a:rPr>
              <a:t> </a:t>
            </a:r>
            <a:r>
              <a:rPr sz="900" spc="-80" dirty="0">
                <a:latin typeface="함초롬바탕"/>
                <a:cs typeface="함초롬바탕"/>
              </a:rPr>
              <a:t>추정</a:t>
            </a:r>
            <a:r>
              <a:rPr sz="900" spc="-114" dirty="0">
                <a:latin typeface="함초롬바탕"/>
                <a:cs typeface="함초롬바탕"/>
              </a:rPr>
              <a:t> </a:t>
            </a:r>
            <a:r>
              <a:rPr sz="900" spc="-85" dirty="0">
                <a:latin typeface="함초롬바탕"/>
                <a:cs typeface="함초롬바탕"/>
              </a:rPr>
              <a:t>가능한</a:t>
            </a:r>
            <a:r>
              <a:rPr sz="900" spc="-114" dirty="0">
                <a:latin typeface="함초롬바탕"/>
                <a:cs typeface="함초롬바탕"/>
              </a:rPr>
              <a:t> </a:t>
            </a:r>
            <a:r>
              <a:rPr sz="900" spc="-55" dirty="0">
                <a:latin typeface="함초롬바탕"/>
                <a:cs typeface="함초롬바탕"/>
              </a:rPr>
              <a:t>드론</a:t>
            </a:r>
            <a:endParaRPr sz="900">
              <a:latin typeface="함초롬바탕"/>
              <a:cs typeface="함초롬바탕"/>
            </a:endParaRPr>
          </a:p>
        </p:txBody>
      </p:sp>
      <p:sp>
        <p:nvSpPr>
          <p:cNvPr id="89" name="object 89"/>
          <p:cNvSpPr txBox="1"/>
          <p:nvPr/>
        </p:nvSpPr>
        <p:spPr>
          <a:xfrm>
            <a:off x="2124717" y="3998007"/>
            <a:ext cx="213995" cy="162560"/>
          </a:xfrm>
          <a:prstGeom prst="rect">
            <a:avLst/>
          </a:prstGeom>
        </p:spPr>
        <p:txBody>
          <a:bodyPr vert="horz" wrap="square" lIns="0" tIns="12700" rIns="0" bIns="0" rtlCol="0">
            <a:spAutoFit/>
          </a:bodyPr>
          <a:lstStyle/>
          <a:p>
            <a:pPr>
              <a:lnSpc>
                <a:spcPct val="100000"/>
              </a:lnSpc>
              <a:spcBef>
                <a:spcPts val="100"/>
              </a:spcBef>
            </a:pPr>
            <a:r>
              <a:rPr sz="900" spc="-65" dirty="0">
                <a:solidFill>
                  <a:srgbClr val="DB526A"/>
                </a:solidFill>
                <a:latin typeface="함초롬바탕"/>
                <a:cs typeface="함초롬바탕"/>
              </a:rPr>
              <a:t>한국</a:t>
            </a:r>
            <a:endParaRPr sz="900">
              <a:latin typeface="함초롬바탕"/>
              <a:cs typeface="함초롬바탕"/>
            </a:endParaRPr>
          </a:p>
        </p:txBody>
      </p:sp>
      <p:sp>
        <p:nvSpPr>
          <p:cNvPr id="90" name="object 90"/>
          <p:cNvSpPr txBox="1"/>
          <p:nvPr/>
        </p:nvSpPr>
        <p:spPr>
          <a:xfrm>
            <a:off x="4481813" y="3990340"/>
            <a:ext cx="2204720" cy="162560"/>
          </a:xfrm>
          <a:prstGeom prst="rect">
            <a:avLst/>
          </a:prstGeom>
        </p:spPr>
        <p:txBody>
          <a:bodyPr vert="horz" wrap="square" lIns="0" tIns="12700" rIns="0" bIns="0" rtlCol="0">
            <a:spAutoFit/>
          </a:bodyPr>
          <a:lstStyle/>
          <a:p>
            <a:pPr>
              <a:lnSpc>
                <a:spcPct val="100000"/>
              </a:lnSpc>
              <a:spcBef>
                <a:spcPts val="100"/>
              </a:spcBef>
            </a:pPr>
            <a:r>
              <a:rPr sz="900" spc="-85" dirty="0">
                <a:latin typeface="함초롬바탕"/>
                <a:cs typeface="함초롬바탕"/>
              </a:rPr>
              <a:t>스마트</a:t>
            </a:r>
            <a:r>
              <a:rPr sz="900" spc="-114" dirty="0">
                <a:latin typeface="함초롬바탕"/>
                <a:cs typeface="함초롬바탕"/>
              </a:rPr>
              <a:t> </a:t>
            </a:r>
            <a:r>
              <a:rPr sz="900" spc="-80" dirty="0">
                <a:latin typeface="함초롬바탕"/>
                <a:cs typeface="함초롬바탕"/>
              </a:rPr>
              <a:t>비행</a:t>
            </a:r>
            <a:r>
              <a:rPr sz="900" spc="-114" dirty="0">
                <a:latin typeface="함초롬바탕"/>
                <a:cs typeface="함초롬바탕"/>
              </a:rPr>
              <a:t> </a:t>
            </a:r>
            <a:r>
              <a:rPr sz="900" spc="-60" dirty="0">
                <a:latin typeface="함초롬바탕"/>
                <a:cs typeface="함초롬바탕"/>
              </a:rPr>
              <a:t>및</a:t>
            </a:r>
            <a:r>
              <a:rPr sz="900" spc="-130" dirty="0">
                <a:latin typeface="함초롬바탕"/>
                <a:cs typeface="함초롬바탕"/>
              </a:rPr>
              <a:t> </a:t>
            </a:r>
            <a:r>
              <a:rPr sz="900" spc="-80" dirty="0">
                <a:latin typeface="함초롬바탕"/>
                <a:cs typeface="함초롬바탕"/>
              </a:rPr>
              <a:t>항공</a:t>
            </a:r>
            <a:r>
              <a:rPr sz="900" spc="-114" dirty="0">
                <a:latin typeface="함초롬바탕"/>
                <a:cs typeface="함초롬바탕"/>
              </a:rPr>
              <a:t> </a:t>
            </a:r>
            <a:r>
              <a:rPr sz="900" spc="-80" dirty="0">
                <a:latin typeface="함초롬바탕"/>
                <a:cs typeface="함초롬바탕"/>
              </a:rPr>
              <a:t>화물</a:t>
            </a:r>
            <a:r>
              <a:rPr sz="900" spc="-125" dirty="0">
                <a:latin typeface="함초롬바탕"/>
                <a:cs typeface="함초롬바탕"/>
              </a:rPr>
              <a:t> </a:t>
            </a:r>
            <a:r>
              <a:rPr sz="900" spc="-85" dirty="0">
                <a:latin typeface="함초롬바탕"/>
                <a:cs typeface="함초롬바탕"/>
              </a:rPr>
              <a:t>시스템</a:t>
            </a:r>
            <a:r>
              <a:rPr sz="900" spc="-114" dirty="0">
                <a:latin typeface="함초롬바탕"/>
                <a:cs typeface="함초롬바탕"/>
              </a:rPr>
              <a:t> </a:t>
            </a:r>
            <a:r>
              <a:rPr sz="900" spc="-80" dirty="0">
                <a:latin typeface="함초롬바탕"/>
                <a:cs typeface="함초롬바탕"/>
              </a:rPr>
              <a:t>적용</a:t>
            </a:r>
            <a:r>
              <a:rPr sz="900" spc="-114" dirty="0">
                <a:latin typeface="함초롬바탕"/>
                <a:cs typeface="함초롬바탕"/>
              </a:rPr>
              <a:t> </a:t>
            </a:r>
            <a:r>
              <a:rPr sz="900" spc="-80" dirty="0">
                <a:latin typeface="함초롬바탕"/>
                <a:cs typeface="함초롬바탕"/>
              </a:rPr>
              <a:t>무인</a:t>
            </a:r>
            <a:r>
              <a:rPr sz="900" spc="-114" dirty="0">
                <a:latin typeface="함초롬바탕"/>
                <a:cs typeface="함초롬바탕"/>
              </a:rPr>
              <a:t> </a:t>
            </a:r>
            <a:r>
              <a:rPr sz="900" spc="-25" dirty="0">
                <a:latin typeface="함초롬바탕"/>
                <a:cs typeface="함초롬바탕"/>
              </a:rPr>
              <a:t>항공기</a:t>
            </a:r>
            <a:endParaRPr sz="900">
              <a:latin typeface="함초롬바탕"/>
              <a:cs typeface="함초롬바탕"/>
            </a:endParaRPr>
          </a:p>
        </p:txBody>
      </p:sp>
      <p:sp>
        <p:nvSpPr>
          <p:cNvPr id="91" name="object 91"/>
          <p:cNvSpPr txBox="1"/>
          <p:nvPr/>
        </p:nvSpPr>
        <p:spPr>
          <a:xfrm>
            <a:off x="797351" y="3929427"/>
            <a:ext cx="1121410" cy="548640"/>
          </a:xfrm>
          <a:prstGeom prst="rect">
            <a:avLst/>
          </a:prstGeom>
        </p:spPr>
        <p:txBody>
          <a:bodyPr vert="horz" wrap="square" lIns="0" tIns="12700" rIns="0" bIns="0" rtlCol="0">
            <a:spAutoFit/>
          </a:bodyPr>
          <a:lstStyle/>
          <a:p>
            <a:pPr marR="5715" algn="ctr">
              <a:lnSpc>
                <a:spcPct val="100000"/>
              </a:lnSpc>
              <a:spcBef>
                <a:spcPts val="100"/>
              </a:spcBef>
            </a:pPr>
            <a:r>
              <a:rPr sz="900" b="1" spc="-10" dirty="0">
                <a:latin typeface="함초롬바탕"/>
                <a:cs typeface="함초롬바탕"/>
              </a:rPr>
              <a:t>AIRUS/</a:t>
            </a:r>
            <a:endParaRPr sz="900">
              <a:latin typeface="함초롬바탕"/>
              <a:cs typeface="함초롬바탕"/>
            </a:endParaRPr>
          </a:p>
          <a:p>
            <a:pPr marR="5080" algn="ctr">
              <a:lnSpc>
                <a:spcPct val="100000"/>
              </a:lnSpc>
            </a:pPr>
            <a:r>
              <a:rPr sz="900" b="1" spc="-40" dirty="0">
                <a:latin typeface="함초롬바탕"/>
                <a:cs typeface="함초롬바탕"/>
              </a:rPr>
              <a:t>HANSEO</a:t>
            </a:r>
            <a:r>
              <a:rPr sz="900" b="1" spc="-70" dirty="0">
                <a:latin typeface="함초롬바탕"/>
                <a:cs typeface="함초롬바탕"/>
              </a:rPr>
              <a:t> </a:t>
            </a:r>
            <a:r>
              <a:rPr sz="900" b="1" spc="-55" dirty="0">
                <a:latin typeface="함초롬바탕"/>
                <a:cs typeface="함초롬바탕"/>
              </a:rPr>
              <a:t>UNIVERSITY</a:t>
            </a:r>
            <a:endParaRPr sz="900">
              <a:latin typeface="함초롬바탕"/>
              <a:cs typeface="함초롬바탕"/>
            </a:endParaRPr>
          </a:p>
          <a:p>
            <a:pPr marR="9525" algn="ctr">
              <a:lnSpc>
                <a:spcPct val="100000"/>
              </a:lnSpc>
              <a:spcBef>
                <a:spcPts val="875"/>
              </a:spcBef>
            </a:pPr>
            <a:r>
              <a:rPr sz="900" b="1" spc="-10" dirty="0">
                <a:latin typeface="함초롬바탕"/>
                <a:cs typeface="함초롬바탕"/>
              </a:rPr>
              <a:t>WEFLO</a:t>
            </a:r>
            <a:endParaRPr sz="900">
              <a:latin typeface="함초롬바탕"/>
              <a:cs typeface="함초롬바탕"/>
            </a:endParaRPr>
          </a:p>
        </p:txBody>
      </p:sp>
      <p:sp>
        <p:nvSpPr>
          <p:cNvPr id="92" name="object 92"/>
          <p:cNvSpPr txBox="1"/>
          <p:nvPr/>
        </p:nvSpPr>
        <p:spPr>
          <a:xfrm>
            <a:off x="2911215" y="3929427"/>
            <a:ext cx="1139825" cy="548640"/>
          </a:xfrm>
          <a:prstGeom prst="rect">
            <a:avLst/>
          </a:prstGeom>
        </p:spPr>
        <p:txBody>
          <a:bodyPr vert="horz" wrap="square" lIns="0" tIns="12700" rIns="0" bIns="0" rtlCol="0">
            <a:spAutoFit/>
          </a:bodyPr>
          <a:lstStyle/>
          <a:p>
            <a:pPr marR="5080" indent="-1270" algn="ctr">
              <a:lnSpc>
                <a:spcPct val="100000"/>
              </a:lnSpc>
              <a:spcBef>
                <a:spcPts val="100"/>
              </a:spcBef>
            </a:pPr>
            <a:r>
              <a:rPr sz="900" spc="-35" dirty="0">
                <a:latin typeface="함초롬돋움"/>
                <a:cs typeface="함초롬돋움"/>
              </a:rPr>
              <a:t>Urban</a:t>
            </a:r>
            <a:r>
              <a:rPr sz="900" spc="-75" dirty="0">
                <a:latin typeface="함초롬돋움"/>
                <a:cs typeface="함초롬돋움"/>
              </a:rPr>
              <a:t> </a:t>
            </a:r>
            <a:r>
              <a:rPr sz="900" spc="-10" dirty="0">
                <a:latin typeface="함초롬돋움"/>
                <a:cs typeface="함초롬돋움"/>
              </a:rPr>
              <a:t>Bladeless </a:t>
            </a:r>
            <a:r>
              <a:rPr sz="900" spc="-35" dirty="0">
                <a:latin typeface="함초롬돋움"/>
                <a:cs typeface="함초롬돋움"/>
              </a:rPr>
              <a:t>Delivery </a:t>
            </a:r>
            <a:r>
              <a:rPr sz="900" spc="-45" dirty="0">
                <a:latin typeface="함초롬돋움"/>
                <a:cs typeface="함초롬돋움"/>
              </a:rPr>
              <a:t>Drone</a:t>
            </a:r>
            <a:r>
              <a:rPr sz="900" spc="-60" dirty="0">
                <a:latin typeface="함초롬돋움"/>
                <a:cs typeface="함초롬돋움"/>
              </a:rPr>
              <a:t> </a:t>
            </a:r>
            <a:r>
              <a:rPr sz="900" spc="-30" dirty="0">
                <a:latin typeface="함초롬돋움"/>
                <a:cs typeface="함초롬돋움"/>
              </a:rPr>
              <a:t>System</a:t>
            </a:r>
            <a:endParaRPr sz="900">
              <a:latin typeface="함초롬돋움"/>
              <a:cs typeface="함초롬돋움"/>
            </a:endParaRPr>
          </a:p>
          <a:p>
            <a:pPr marR="4445" algn="ctr">
              <a:lnSpc>
                <a:spcPct val="100000"/>
              </a:lnSpc>
              <a:spcBef>
                <a:spcPts val="875"/>
              </a:spcBef>
            </a:pPr>
            <a:r>
              <a:rPr sz="900" spc="-60" dirty="0">
                <a:latin typeface="함초롬돋움"/>
                <a:cs typeface="함초롬돋움"/>
              </a:rPr>
              <a:t>verti-</a:t>
            </a:r>
            <a:r>
              <a:rPr sz="900" spc="-30" dirty="0">
                <a:latin typeface="함초롬돋움"/>
                <a:cs typeface="함초롬돋움"/>
              </a:rPr>
              <a:t>Pit</a:t>
            </a:r>
            <a:r>
              <a:rPr sz="900" spc="-25" dirty="0">
                <a:latin typeface="함초롬돋움"/>
                <a:cs typeface="함초롬돋움"/>
              </a:rPr>
              <a:t> </a:t>
            </a:r>
            <a:r>
              <a:rPr sz="900" spc="-20" dirty="0">
                <a:latin typeface="함초롬돋움"/>
                <a:cs typeface="함초롬돋움"/>
              </a:rPr>
              <a:t>mini</a:t>
            </a:r>
            <a:endParaRPr sz="900">
              <a:latin typeface="함초롬돋움"/>
              <a:cs typeface="함초롬돋움"/>
            </a:endParaRPr>
          </a:p>
        </p:txBody>
      </p:sp>
      <p:sp>
        <p:nvSpPr>
          <p:cNvPr id="93" name="object 93"/>
          <p:cNvSpPr txBox="1"/>
          <p:nvPr/>
        </p:nvSpPr>
        <p:spPr>
          <a:xfrm>
            <a:off x="2111900" y="4315119"/>
            <a:ext cx="226695" cy="162560"/>
          </a:xfrm>
          <a:prstGeom prst="rect">
            <a:avLst/>
          </a:prstGeom>
        </p:spPr>
        <p:txBody>
          <a:bodyPr vert="horz" wrap="square" lIns="0" tIns="12700" rIns="0" bIns="0" rtlCol="0">
            <a:spAutoFit/>
          </a:bodyPr>
          <a:lstStyle/>
          <a:p>
            <a:pPr marL="12700">
              <a:lnSpc>
                <a:spcPct val="100000"/>
              </a:lnSpc>
              <a:spcBef>
                <a:spcPts val="100"/>
              </a:spcBef>
            </a:pPr>
            <a:r>
              <a:rPr sz="900" spc="-65" dirty="0">
                <a:solidFill>
                  <a:srgbClr val="DB526A"/>
                </a:solidFill>
                <a:latin typeface="함초롬바탕"/>
                <a:cs typeface="함초롬바탕"/>
              </a:rPr>
              <a:t>한국</a:t>
            </a:r>
            <a:endParaRPr sz="900">
              <a:latin typeface="함초롬바탕"/>
              <a:cs typeface="함초롬바탕"/>
            </a:endParaRPr>
          </a:p>
        </p:txBody>
      </p:sp>
      <p:sp>
        <p:nvSpPr>
          <p:cNvPr id="94" name="object 94"/>
          <p:cNvSpPr txBox="1"/>
          <p:nvPr/>
        </p:nvSpPr>
        <p:spPr>
          <a:xfrm>
            <a:off x="4469113" y="4307499"/>
            <a:ext cx="2413635" cy="162560"/>
          </a:xfrm>
          <a:prstGeom prst="rect">
            <a:avLst/>
          </a:prstGeom>
        </p:spPr>
        <p:txBody>
          <a:bodyPr vert="horz" wrap="square" lIns="0" tIns="12700" rIns="0" bIns="0" rtlCol="0">
            <a:spAutoFit/>
          </a:bodyPr>
          <a:lstStyle/>
          <a:p>
            <a:pPr marL="12700">
              <a:lnSpc>
                <a:spcPct val="100000"/>
              </a:lnSpc>
              <a:spcBef>
                <a:spcPts val="100"/>
              </a:spcBef>
            </a:pPr>
            <a:r>
              <a:rPr sz="900" spc="-85" dirty="0">
                <a:latin typeface="함초롬바탕"/>
                <a:cs typeface="함초롬바탕"/>
              </a:rPr>
              <a:t>비접촉</a:t>
            </a:r>
            <a:r>
              <a:rPr sz="900" spc="-114" dirty="0">
                <a:latin typeface="함초롬바탕"/>
                <a:cs typeface="함초롬바탕"/>
              </a:rPr>
              <a:t> </a:t>
            </a:r>
            <a:r>
              <a:rPr sz="900" spc="-85" dirty="0">
                <a:latin typeface="함초롬바탕"/>
                <a:cs typeface="함초롬바탕"/>
              </a:rPr>
              <a:t>센서와</a:t>
            </a:r>
            <a:r>
              <a:rPr sz="900" spc="-114" dirty="0">
                <a:latin typeface="함초롬바탕"/>
                <a:cs typeface="함초롬바탕"/>
              </a:rPr>
              <a:t> </a:t>
            </a:r>
            <a:r>
              <a:rPr sz="900" spc="-60" dirty="0">
                <a:latin typeface="함초롬돋움"/>
                <a:cs typeface="함초롬돋움"/>
              </a:rPr>
              <a:t>AI</a:t>
            </a:r>
            <a:r>
              <a:rPr sz="900" spc="-110" dirty="0">
                <a:latin typeface="함초롬돋움"/>
                <a:cs typeface="함초롬돋움"/>
              </a:rPr>
              <a:t> </a:t>
            </a:r>
            <a:r>
              <a:rPr sz="900" spc="-80" dirty="0">
                <a:latin typeface="함초롬바탕"/>
                <a:cs typeface="함초롬바탕"/>
              </a:rPr>
              <a:t>기반</a:t>
            </a:r>
            <a:r>
              <a:rPr sz="900" spc="-125" dirty="0">
                <a:latin typeface="함초롬바탕"/>
                <a:cs typeface="함초롬바탕"/>
              </a:rPr>
              <a:t> </a:t>
            </a:r>
            <a:r>
              <a:rPr sz="900" spc="-85" dirty="0">
                <a:latin typeface="함초롬바탕"/>
                <a:cs typeface="함초롬바탕"/>
              </a:rPr>
              <a:t>진단을</a:t>
            </a:r>
            <a:r>
              <a:rPr sz="900" spc="-114" dirty="0">
                <a:latin typeface="함초롬바탕"/>
                <a:cs typeface="함초롬바탕"/>
              </a:rPr>
              <a:t> </a:t>
            </a:r>
            <a:r>
              <a:rPr sz="900" spc="-85" dirty="0">
                <a:latin typeface="함초롬바탕"/>
                <a:cs typeface="함초롬바탕"/>
              </a:rPr>
              <a:t>활용한</a:t>
            </a:r>
            <a:r>
              <a:rPr sz="900" spc="-114" dirty="0">
                <a:latin typeface="함초롬바탕"/>
                <a:cs typeface="함초롬바탕"/>
              </a:rPr>
              <a:t> </a:t>
            </a:r>
            <a:r>
              <a:rPr sz="900" spc="-80" dirty="0">
                <a:latin typeface="함초롬바탕"/>
                <a:cs typeface="함초롬바탕"/>
              </a:rPr>
              <a:t>드론</a:t>
            </a:r>
            <a:r>
              <a:rPr sz="900" spc="-110" dirty="0">
                <a:latin typeface="함초롬바탕"/>
                <a:cs typeface="함초롬바탕"/>
              </a:rPr>
              <a:t> </a:t>
            </a:r>
            <a:r>
              <a:rPr sz="900" spc="-80" dirty="0">
                <a:latin typeface="함초롬바탕"/>
                <a:cs typeface="함초롬바탕"/>
              </a:rPr>
              <a:t>검사</a:t>
            </a:r>
            <a:r>
              <a:rPr sz="900" spc="-114" dirty="0">
                <a:latin typeface="함초롬바탕"/>
                <a:cs typeface="함초롬바탕"/>
              </a:rPr>
              <a:t> </a:t>
            </a:r>
            <a:r>
              <a:rPr sz="900" spc="-25" dirty="0">
                <a:latin typeface="함초롬바탕"/>
                <a:cs typeface="함초롬바탕"/>
              </a:rPr>
              <a:t>솔루션</a:t>
            </a:r>
            <a:endParaRPr sz="900">
              <a:latin typeface="함초롬바탕"/>
              <a:cs typeface="함초롬바탕"/>
            </a:endParaRPr>
          </a:p>
        </p:txBody>
      </p:sp>
      <p:grpSp>
        <p:nvGrpSpPr>
          <p:cNvPr id="95" name="object 95"/>
          <p:cNvGrpSpPr/>
          <p:nvPr/>
        </p:nvGrpSpPr>
        <p:grpSpPr>
          <a:xfrm>
            <a:off x="562355" y="3166872"/>
            <a:ext cx="550545" cy="469900"/>
            <a:chOff x="562355" y="3166872"/>
            <a:chExt cx="550545" cy="469900"/>
          </a:xfrm>
        </p:grpSpPr>
        <p:pic>
          <p:nvPicPr>
            <p:cNvPr id="96" name="object 96"/>
            <p:cNvPicPr/>
            <p:nvPr/>
          </p:nvPicPr>
          <p:blipFill>
            <a:blip r:embed="rId9" cstate="print"/>
            <a:stretch>
              <a:fillRect/>
            </a:stretch>
          </p:blipFill>
          <p:spPr>
            <a:xfrm>
              <a:off x="562355" y="3166872"/>
              <a:ext cx="550163" cy="469391"/>
            </a:xfrm>
            <a:prstGeom prst="rect">
              <a:avLst/>
            </a:prstGeom>
          </p:spPr>
        </p:pic>
        <p:sp>
          <p:nvSpPr>
            <p:cNvPr id="97" name="object 97"/>
            <p:cNvSpPr/>
            <p:nvPr/>
          </p:nvSpPr>
          <p:spPr>
            <a:xfrm>
              <a:off x="638174" y="3241973"/>
              <a:ext cx="396240" cy="319405"/>
            </a:xfrm>
            <a:custGeom>
              <a:avLst/>
              <a:gdLst/>
              <a:ahLst/>
              <a:cxnLst/>
              <a:rect l="l" t="t" r="r" b="b"/>
              <a:pathLst>
                <a:path w="396240" h="319404">
                  <a:moveTo>
                    <a:pt x="236080" y="0"/>
                  </a:moveTo>
                  <a:lnTo>
                    <a:pt x="0" y="0"/>
                  </a:lnTo>
                  <a:lnTo>
                    <a:pt x="0" y="319379"/>
                  </a:lnTo>
                  <a:lnTo>
                    <a:pt x="236080" y="319379"/>
                  </a:lnTo>
                  <a:lnTo>
                    <a:pt x="395770" y="159689"/>
                  </a:lnTo>
                  <a:lnTo>
                    <a:pt x="236080" y="0"/>
                  </a:lnTo>
                  <a:close/>
                </a:path>
              </a:pathLst>
            </a:custGeom>
            <a:solidFill>
              <a:srgbClr val="000000"/>
            </a:solidFill>
          </p:spPr>
          <p:txBody>
            <a:bodyPr wrap="square" lIns="0" tIns="0" rIns="0" bIns="0" rtlCol="0"/>
            <a:lstStyle/>
            <a:p>
              <a:endParaRPr/>
            </a:p>
          </p:txBody>
        </p:sp>
        <p:sp>
          <p:nvSpPr>
            <p:cNvPr id="98" name="object 98"/>
            <p:cNvSpPr/>
            <p:nvPr/>
          </p:nvSpPr>
          <p:spPr>
            <a:xfrm>
              <a:off x="638174" y="3241973"/>
              <a:ext cx="396240" cy="319405"/>
            </a:xfrm>
            <a:custGeom>
              <a:avLst/>
              <a:gdLst/>
              <a:ahLst/>
              <a:cxnLst/>
              <a:rect l="l" t="t" r="r" b="b"/>
              <a:pathLst>
                <a:path w="396240" h="319404">
                  <a:moveTo>
                    <a:pt x="0" y="0"/>
                  </a:moveTo>
                  <a:lnTo>
                    <a:pt x="236080" y="0"/>
                  </a:lnTo>
                  <a:lnTo>
                    <a:pt x="395770" y="159689"/>
                  </a:lnTo>
                  <a:lnTo>
                    <a:pt x="236080" y="319379"/>
                  </a:lnTo>
                  <a:lnTo>
                    <a:pt x="0" y="319379"/>
                  </a:lnTo>
                  <a:lnTo>
                    <a:pt x="0" y="0"/>
                  </a:lnTo>
                  <a:close/>
                </a:path>
              </a:pathLst>
            </a:custGeom>
            <a:ln w="12699">
              <a:solidFill>
                <a:srgbClr val="DB526A"/>
              </a:solidFill>
            </a:ln>
          </p:spPr>
          <p:txBody>
            <a:bodyPr wrap="square" lIns="0" tIns="0" rIns="0" bIns="0" rtlCol="0"/>
            <a:lstStyle/>
            <a:p>
              <a:endParaRPr/>
            </a:p>
          </p:txBody>
        </p:sp>
      </p:grpSp>
      <p:sp>
        <p:nvSpPr>
          <p:cNvPr id="99" name="object 99"/>
          <p:cNvSpPr txBox="1"/>
          <p:nvPr/>
        </p:nvSpPr>
        <p:spPr>
          <a:xfrm>
            <a:off x="661474" y="3262472"/>
            <a:ext cx="202565" cy="147955"/>
          </a:xfrm>
          <a:prstGeom prst="rect">
            <a:avLst/>
          </a:prstGeom>
        </p:spPr>
        <p:txBody>
          <a:bodyPr vert="horz" wrap="square" lIns="0" tIns="12700" rIns="0" bIns="0" rtlCol="0">
            <a:spAutoFit/>
          </a:bodyPr>
          <a:lstStyle/>
          <a:p>
            <a:pPr marL="12700">
              <a:lnSpc>
                <a:spcPct val="100000"/>
              </a:lnSpc>
              <a:spcBef>
                <a:spcPts val="100"/>
              </a:spcBef>
            </a:pPr>
            <a:r>
              <a:rPr sz="800" b="1" spc="-60" dirty="0">
                <a:solidFill>
                  <a:srgbClr val="FFFFFF"/>
                </a:solidFill>
                <a:latin typeface="함초롬바탕"/>
                <a:cs typeface="함초롬바탕"/>
              </a:rPr>
              <a:t>최고</a:t>
            </a:r>
            <a:endParaRPr sz="800">
              <a:latin typeface="함초롬바탕"/>
              <a:cs typeface="함초롬바탕"/>
            </a:endParaRPr>
          </a:p>
        </p:txBody>
      </p:sp>
      <p:sp>
        <p:nvSpPr>
          <p:cNvPr id="100" name="object 100"/>
          <p:cNvSpPr txBox="1"/>
          <p:nvPr/>
        </p:nvSpPr>
        <p:spPr>
          <a:xfrm>
            <a:off x="661474" y="3384389"/>
            <a:ext cx="290830" cy="147955"/>
          </a:xfrm>
          <a:prstGeom prst="rect">
            <a:avLst/>
          </a:prstGeom>
        </p:spPr>
        <p:txBody>
          <a:bodyPr vert="horz" wrap="square" lIns="0" tIns="12700" rIns="0" bIns="0" rtlCol="0">
            <a:spAutoFit/>
          </a:bodyPr>
          <a:lstStyle/>
          <a:p>
            <a:pPr marL="12700">
              <a:lnSpc>
                <a:spcPct val="100000"/>
              </a:lnSpc>
              <a:spcBef>
                <a:spcPts val="100"/>
              </a:spcBef>
            </a:pPr>
            <a:r>
              <a:rPr sz="800" b="1" spc="-80" dirty="0">
                <a:solidFill>
                  <a:srgbClr val="FFFFFF"/>
                </a:solidFill>
                <a:latin typeface="함초롬바탕"/>
                <a:cs typeface="함초롬바탕"/>
              </a:rPr>
              <a:t>혁신</a:t>
            </a:r>
            <a:endParaRPr sz="800">
              <a:latin typeface="함초롬바탕"/>
              <a:cs typeface="함초롬바탕"/>
            </a:endParaRPr>
          </a:p>
        </p:txBody>
      </p:sp>
      <p:pic>
        <p:nvPicPr>
          <p:cNvPr id="101" name="object 101"/>
          <p:cNvPicPr/>
          <p:nvPr/>
        </p:nvPicPr>
        <p:blipFill>
          <a:blip r:embed="rId10" cstate="print"/>
          <a:stretch>
            <a:fillRect/>
          </a:stretch>
        </p:blipFill>
        <p:spPr>
          <a:xfrm>
            <a:off x="851025" y="3413472"/>
            <a:ext cx="92075" cy="95250"/>
          </a:xfrm>
          <a:prstGeom prst="rect">
            <a:avLst/>
          </a:prstGeom>
        </p:spPr>
      </p:pic>
      <p:sp>
        <p:nvSpPr>
          <p:cNvPr id="103" name="object 103"/>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32</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446532"/>
            <a:ext cx="7775575" cy="958215"/>
            <a:chOff x="0" y="446532"/>
            <a:chExt cx="7775575" cy="958215"/>
          </a:xfrm>
        </p:grpSpPr>
        <p:pic>
          <p:nvPicPr>
            <p:cNvPr id="3" name="object 3"/>
            <p:cNvPicPr/>
            <p:nvPr/>
          </p:nvPicPr>
          <p:blipFill>
            <a:blip r:embed="rId2" cstate="print"/>
            <a:stretch>
              <a:fillRect/>
            </a:stretch>
          </p:blipFill>
          <p:spPr>
            <a:xfrm>
              <a:off x="4730432" y="1010943"/>
              <a:ext cx="269875" cy="285750"/>
            </a:xfrm>
            <a:prstGeom prst="rect">
              <a:avLst/>
            </a:prstGeom>
          </p:spPr>
        </p:pic>
        <p:pic>
          <p:nvPicPr>
            <p:cNvPr id="4" name="object 4"/>
            <p:cNvPicPr/>
            <p:nvPr/>
          </p:nvPicPr>
          <p:blipFill>
            <a:blip r:embed="rId2" cstate="print"/>
            <a:stretch>
              <a:fillRect/>
            </a:stretch>
          </p:blipFill>
          <p:spPr>
            <a:xfrm>
              <a:off x="5324792" y="1010943"/>
              <a:ext cx="269875" cy="285750"/>
            </a:xfrm>
            <a:prstGeom prst="rect">
              <a:avLst/>
            </a:prstGeom>
          </p:spPr>
        </p:pic>
      </p:grpSp>
      <p:sp>
        <p:nvSpPr>
          <p:cNvPr id="5" name="object 5"/>
          <p:cNvSpPr txBox="1">
            <a:spLocks noGrp="1"/>
          </p:cNvSpPr>
          <p:nvPr>
            <p:ph type="title"/>
          </p:nvPr>
        </p:nvSpPr>
        <p:spPr>
          <a:xfrm>
            <a:off x="706437" y="950617"/>
            <a:ext cx="5164455" cy="391160"/>
          </a:xfrm>
          <a:prstGeom prst="rect">
            <a:avLst/>
          </a:prstGeom>
        </p:spPr>
        <p:txBody>
          <a:bodyPr vert="horz" wrap="square" lIns="0" tIns="12700" rIns="0" bIns="0" rtlCol="0">
            <a:spAutoFit/>
          </a:bodyPr>
          <a:lstStyle/>
          <a:p>
            <a:pPr marL="12700">
              <a:lnSpc>
                <a:spcPct val="100000"/>
              </a:lnSpc>
              <a:spcBef>
                <a:spcPts val="100"/>
              </a:spcBef>
              <a:tabLst>
                <a:tab pos="4883150" algn="l"/>
              </a:tabLst>
            </a:pPr>
            <a:r>
              <a:rPr sz="2400" spc="-35" dirty="0">
                <a:solidFill>
                  <a:srgbClr val="FFB600"/>
                </a:solidFill>
              </a:rPr>
              <a:t>With-</a:t>
            </a:r>
            <a:r>
              <a:rPr sz="2400" spc="-390" dirty="0">
                <a:solidFill>
                  <a:srgbClr val="FFB600"/>
                </a:solidFill>
              </a:rPr>
              <a:t> </a:t>
            </a:r>
            <a:r>
              <a:rPr sz="2400" spc="-35" dirty="0">
                <a:solidFill>
                  <a:srgbClr val="FFB600"/>
                </a:solidFill>
              </a:rPr>
              <a:t>AI</a:t>
            </a:r>
            <a:r>
              <a:rPr sz="2400" spc="-360" dirty="0">
                <a:solidFill>
                  <a:srgbClr val="FFB600"/>
                </a:solidFill>
              </a:rPr>
              <a:t> </a:t>
            </a:r>
            <a:r>
              <a:rPr sz="2400" spc="95" dirty="0"/>
              <a:t>(1)</a:t>
            </a:r>
            <a:r>
              <a:rPr sz="2400" spc="-350" dirty="0"/>
              <a:t> </a:t>
            </a:r>
            <a:r>
              <a:rPr sz="2400" spc="-220" dirty="0">
                <a:latin typeface="함초롬바탕"/>
                <a:cs typeface="함초롬바탕"/>
              </a:rPr>
              <a:t>모빌리티</a:t>
            </a:r>
            <a:r>
              <a:rPr sz="2400" spc="-360" dirty="0">
                <a:latin typeface="함초롬바탕"/>
                <a:cs typeface="함초롬바탕"/>
              </a:rPr>
              <a:t> </a:t>
            </a:r>
            <a:r>
              <a:rPr sz="2400" spc="-229" dirty="0"/>
              <a:t>-</a:t>
            </a:r>
            <a:r>
              <a:rPr sz="2400" spc="-345" dirty="0"/>
              <a:t> </a:t>
            </a:r>
            <a:r>
              <a:rPr sz="2400" spc="-195" dirty="0">
                <a:latin typeface="함초롬바탕"/>
                <a:cs typeface="함초롬바탕"/>
              </a:rPr>
              <a:t>최고</a:t>
            </a:r>
            <a:r>
              <a:rPr sz="2400" spc="-360" dirty="0">
                <a:latin typeface="함초롬바탕"/>
                <a:cs typeface="함초롬바탕"/>
              </a:rPr>
              <a:t> </a:t>
            </a:r>
            <a:r>
              <a:rPr sz="2400" spc="-215" dirty="0">
                <a:latin typeface="함초롬바탕"/>
                <a:cs typeface="함초롬바탕"/>
              </a:rPr>
              <a:t>혁신</a:t>
            </a:r>
            <a:r>
              <a:rPr sz="2400" spc="-340" dirty="0">
                <a:latin typeface="함초롬바탕"/>
                <a:cs typeface="함초롬바탕"/>
              </a:rPr>
              <a:t> </a:t>
            </a:r>
            <a:r>
              <a:rPr sz="2400" spc="-50" dirty="0">
                <a:latin typeface="함초롬바탕"/>
                <a:cs typeface="함초롬바탕"/>
              </a:rPr>
              <a:t>수</a:t>
            </a:r>
            <a:r>
              <a:rPr sz="2400" dirty="0">
                <a:latin typeface="함초롬바탕"/>
                <a:cs typeface="함초롬바탕"/>
              </a:rPr>
              <a:t>	</a:t>
            </a:r>
            <a:r>
              <a:rPr sz="2400" spc="-170" dirty="0">
                <a:latin typeface="함초롬바탕"/>
                <a:cs typeface="함초롬바탕"/>
              </a:rPr>
              <a:t>작</a:t>
            </a:r>
            <a:endParaRPr sz="2400">
              <a:latin typeface="함초롬바탕"/>
              <a:cs typeface="함초롬바탕"/>
            </a:endParaRPr>
          </a:p>
        </p:txBody>
      </p:sp>
      <p:sp>
        <p:nvSpPr>
          <p:cNvPr id="6" name="object 6"/>
          <p:cNvSpPr txBox="1"/>
          <p:nvPr/>
        </p:nvSpPr>
        <p:spPr>
          <a:xfrm>
            <a:off x="706437" y="619475"/>
            <a:ext cx="432434" cy="177800"/>
          </a:xfrm>
          <a:prstGeom prst="rect">
            <a:avLst/>
          </a:prstGeom>
        </p:spPr>
        <p:txBody>
          <a:bodyPr vert="horz" wrap="square" lIns="0" tIns="12065" rIns="0" bIns="0" rtlCol="0">
            <a:spAutoFit/>
          </a:bodyPr>
          <a:lstStyle/>
          <a:p>
            <a:pPr marL="12700">
              <a:lnSpc>
                <a:spcPct val="100000"/>
              </a:lnSpc>
              <a:spcBef>
                <a:spcPts val="95"/>
              </a:spcBef>
            </a:pPr>
            <a:r>
              <a:rPr sz="1000" spc="-75" dirty="0">
                <a:solidFill>
                  <a:srgbClr val="DB526A"/>
                </a:solidFill>
                <a:latin typeface="함초롬돋움"/>
                <a:cs typeface="함초롬돋움"/>
              </a:rPr>
              <a:t>With-</a:t>
            </a:r>
            <a:r>
              <a:rPr sz="1000" spc="-125" dirty="0">
                <a:solidFill>
                  <a:srgbClr val="DB526A"/>
                </a:solidFill>
                <a:latin typeface="함초롬돋움"/>
                <a:cs typeface="함초롬돋움"/>
              </a:rPr>
              <a:t> </a:t>
            </a:r>
            <a:r>
              <a:rPr sz="1000" spc="-55" dirty="0">
                <a:solidFill>
                  <a:srgbClr val="DB526A"/>
                </a:solidFill>
                <a:latin typeface="함초롬돋움"/>
                <a:cs typeface="함초롬돋움"/>
              </a:rPr>
              <a:t>AI</a:t>
            </a:r>
            <a:endParaRPr sz="1000">
              <a:latin typeface="함초롬돋움"/>
              <a:cs typeface="함초롬돋움"/>
            </a:endParaRPr>
          </a:p>
        </p:txBody>
      </p:sp>
      <p:grpSp>
        <p:nvGrpSpPr>
          <p:cNvPr id="9" name="object 9"/>
          <p:cNvGrpSpPr/>
          <p:nvPr/>
        </p:nvGrpSpPr>
        <p:grpSpPr>
          <a:xfrm>
            <a:off x="6080248" y="1999142"/>
            <a:ext cx="264795" cy="139700"/>
            <a:chOff x="6080248" y="1999142"/>
            <a:chExt cx="264795" cy="139700"/>
          </a:xfrm>
        </p:grpSpPr>
        <p:pic>
          <p:nvPicPr>
            <p:cNvPr id="10" name="object 10"/>
            <p:cNvPicPr/>
            <p:nvPr/>
          </p:nvPicPr>
          <p:blipFill>
            <a:blip r:embed="rId3" cstate="print"/>
            <a:stretch>
              <a:fillRect/>
            </a:stretch>
          </p:blipFill>
          <p:spPr>
            <a:xfrm>
              <a:off x="6214360" y="1999142"/>
              <a:ext cx="130175" cy="139700"/>
            </a:xfrm>
            <a:prstGeom prst="rect">
              <a:avLst/>
            </a:prstGeom>
          </p:spPr>
        </p:pic>
        <p:pic>
          <p:nvPicPr>
            <p:cNvPr id="11" name="object 11"/>
            <p:cNvPicPr/>
            <p:nvPr/>
          </p:nvPicPr>
          <p:blipFill>
            <a:blip r:embed="rId4" cstate="print"/>
            <a:stretch>
              <a:fillRect/>
            </a:stretch>
          </p:blipFill>
          <p:spPr>
            <a:xfrm>
              <a:off x="6080248" y="1999142"/>
              <a:ext cx="117475" cy="139700"/>
            </a:xfrm>
            <a:prstGeom prst="rect">
              <a:avLst/>
            </a:prstGeom>
          </p:spPr>
        </p:pic>
      </p:grpSp>
      <p:pic>
        <p:nvPicPr>
          <p:cNvPr id="12" name="object 12"/>
          <p:cNvPicPr/>
          <p:nvPr/>
        </p:nvPicPr>
        <p:blipFill>
          <a:blip r:embed="rId5" cstate="print"/>
          <a:stretch>
            <a:fillRect/>
          </a:stretch>
        </p:blipFill>
        <p:spPr>
          <a:xfrm>
            <a:off x="5574280" y="2200310"/>
            <a:ext cx="130175" cy="139700"/>
          </a:xfrm>
          <a:prstGeom prst="rect">
            <a:avLst/>
          </a:prstGeom>
        </p:spPr>
      </p:pic>
      <p:pic>
        <p:nvPicPr>
          <p:cNvPr id="13" name="object 13"/>
          <p:cNvPicPr/>
          <p:nvPr/>
        </p:nvPicPr>
        <p:blipFill>
          <a:blip r:embed="rId6" cstate="print"/>
          <a:stretch>
            <a:fillRect/>
          </a:stretch>
        </p:blipFill>
        <p:spPr>
          <a:xfrm>
            <a:off x="1195499" y="2817850"/>
            <a:ext cx="123825" cy="130175"/>
          </a:xfrm>
          <a:prstGeom prst="rect">
            <a:avLst/>
          </a:prstGeom>
        </p:spPr>
      </p:pic>
      <p:pic>
        <p:nvPicPr>
          <p:cNvPr id="14" name="object 14"/>
          <p:cNvPicPr/>
          <p:nvPr/>
        </p:nvPicPr>
        <p:blipFill>
          <a:blip r:embed="rId6" cstate="print"/>
          <a:stretch>
            <a:fillRect/>
          </a:stretch>
        </p:blipFill>
        <p:spPr>
          <a:xfrm>
            <a:off x="4127669" y="2817850"/>
            <a:ext cx="123825" cy="130175"/>
          </a:xfrm>
          <a:prstGeom prst="rect">
            <a:avLst/>
          </a:prstGeom>
        </p:spPr>
      </p:pic>
      <p:pic>
        <p:nvPicPr>
          <p:cNvPr id="15" name="object 15"/>
          <p:cNvPicPr/>
          <p:nvPr/>
        </p:nvPicPr>
        <p:blipFill>
          <a:blip r:embed="rId7" cstate="print"/>
          <a:stretch>
            <a:fillRect/>
          </a:stretch>
        </p:blipFill>
        <p:spPr>
          <a:xfrm>
            <a:off x="6393801" y="2817850"/>
            <a:ext cx="120650" cy="130175"/>
          </a:xfrm>
          <a:prstGeom prst="rect">
            <a:avLst/>
          </a:prstGeom>
        </p:spPr>
      </p:pic>
      <p:pic>
        <p:nvPicPr>
          <p:cNvPr id="16" name="object 16"/>
          <p:cNvPicPr/>
          <p:nvPr/>
        </p:nvPicPr>
        <p:blipFill>
          <a:blip r:embed="rId7" cstate="print"/>
          <a:stretch>
            <a:fillRect/>
          </a:stretch>
        </p:blipFill>
        <p:spPr>
          <a:xfrm>
            <a:off x="2129656" y="3002224"/>
            <a:ext cx="120650" cy="130175"/>
          </a:xfrm>
          <a:prstGeom prst="rect">
            <a:avLst/>
          </a:prstGeom>
        </p:spPr>
      </p:pic>
      <p:pic>
        <p:nvPicPr>
          <p:cNvPr id="17" name="object 17"/>
          <p:cNvPicPr/>
          <p:nvPr/>
        </p:nvPicPr>
        <p:blipFill>
          <a:blip r:embed="rId8" cstate="print"/>
          <a:stretch>
            <a:fillRect/>
          </a:stretch>
        </p:blipFill>
        <p:spPr>
          <a:xfrm>
            <a:off x="2643238" y="3002224"/>
            <a:ext cx="107950" cy="130175"/>
          </a:xfrm>
          <a:prstGeom prst="rect">
            <a:avLst/>
          </a:prstGeom>
        </p:spPr>
      </p:pic>
      <p:pic>
        <p:nvPicPr>
          <p:cNvPr id="18" name="object 18"/>
          <p:cNvPicPr/>
          <p:nvPr/>
        </p:nvPicPr>
        <p:blipFill>
          <a:blip r:embed="rId6" cstate="print"/>
          <a:stretch>
            <a:fillRect/>
          </a:stretch>
        </p:blipFill>
        <p:spPr>
          <a:xfrm>
            <a:off x="3302966" y="3002224"/>
            <a:ext cx="123825" cy="130175"/>
          </a:xfrm>
          <a:prstGeom prst="rect">
            <a:avLst/>
          </a:prstGeom>
        </p:spPr>
      </p:pic>
      <p:pic>
        <p:nvPicPr>
          <p:cNvPr id="19" name="object 19"/>
          <p:cNvPicPr/>
          <p:nvPr/>
        </p:nvPicPr>
        <p:blipFill>
          <a:blip r:embed="rId9" cstate="print"/>
          <a:stretch>
            <a:fillRect/>
          </a:stretch>
        </p:blipFill>
        <p:spPr>
          <a:xfrm>
            <a:off x="1419873" y="3238535"/>
            <a:ext cx="117475" cy="130175"/>
          </a:xfrm>
          <a:prstGeom prst="rect">
            <a:avLst/>
          </a:prstGeom>
        </p:spPr>
      </p:pic>
      <p:pic>
        <p:nvPicPr>
          <p:cNvPr id="20" name="object 20"/>
          <p:cNvPicPr/>
          <p:nvPr/>
        </p:nvPicPr>
        <p:blipFill>
          <a:blip r:embed="rId7" cstate="print"/>
          <a:stretch>
            <a:fillRect/>
          </a:stretch>
        </p:blipFill>
        <p:spPr>
          <a:xfrm>
            <a:off x="4944612" y="3238535"/>
            <a:ext cx="120650" cy="130175"/>
          </a:xfrm>
          <a:prstGeom prst="rect">
            <a:avLst/>
          </a:prstGeom>
        </p:spPr>
      </p:pic>
      <p:pic>
        <p:nvPicPr>
          <p:cNvPr id="21" name="object 21"/>
          <p:cNvPicPr/>
          <p:nvPr/>
        </p:nvPicPr>
        <p:blipFill>
          <a:blip r:embed="rId8" cstate="print"/>
          <a:stretch>
            <a:fillRect/>
          </a:stretch>
        </p:blipFill>
        <p:spPr>
          <a:xfrm>
            <a:off x="5214372" y="3238535"/>
            <a:ext cx="107950" cy="130175"/>
          </a:xfrm>
          <a:prstGeom prst="rect">
            <a:avLst/>
          </a:prstGeom>
        </p:spPr>
      </p:pic>
      <p:pic>
        <p:nvPicPr>
          <p:cNvPr id="22" name="object 22"/>
          <p:cNvPicPr/>
          <p:nvPr/>
        </p:nvPicPr>
        <p:blipFill>
          <a:blip r:embed="rId8" cstate="print"/>
          <a:stretch>
            <a:fillRect/>
          </a:stretch>
        </p:blipFill>
        <p:spPr>
          <a:xfrm>
            <a:off x="1198254" y="3607282"/>
            <a:ext cx="107950" cy="130175"/>
          </a:xfrm>
          <a:prstGeom prst="rect">
            <a:avLst/>
          </a:prstGeom>
        </p:spPr>
      </p:pic>
      <p:pic>
        <p:nvPicPr>
          <p:cNvPr id="23" name="object 23"/>
          <p:cNvPicPr/>
          <p:nvPr/>
        </p:nvPicPr>
        <p:blipFill>
          <a:blip r:embed="rId10" cstate="print"/>
          <a:stretch>
            <a:fillRect/>
          </a:stretch>
        </p:blipFill>
        <p:spPr>
          <a:xfrm>
            <a:off x="958488" y="10043345"/>
            <a:ext cx="88900" cy="95250"/>
          </a:xfrm>
          <a:prstGeom prst="rect">
            <a:avLst/>
          </a:prstGeom>
        </p:spPr>
      </p:pic>
      <p:pic>
        <p:nvPicPr>
          <p:cNvPr id="24" name="object 24"/>
          <p:cNvPicPr/>
          <p:nvPr/>
        </p:nvPicPr>
        <p:blipFill>
          <a:blip r:embed="rId10" cstate="print"/>
          <a:stretch>
            <a:fillRect/>
          </a:stretch>
        </p:blipFill>
        <p:spPr>
          <a:xfrm>
            <a:off x="3162183" y="10043345"/>
            <a:ext cx="88900" cy="95250"/>
          </a:xfrm>
          <a:prstGeom prst="rect">
            <a:avLst/>
          </a:prstGeom>
        </p:spPr>
      </p:pic>
      <p:pic>
        <p:nvPicPr>
          <p:cNvPr id="25" name="object 25"/>
          <p:cNvPicPr/>
          <p:nvPr/>
        </p:nvPicPr>
        <p:blipFill>
          <a:blip r:embed="rId10" cstate="print"/>
          <a:stretch>
            <a:fillRect/>
          </a:stretch>
        </p:blipFill>
        <p:spPr>
          <a:xfrm>
            <a:off x="5318704" y="10043345"/>
            <a:ext cx="88900" cy="95250"/>
          </a:xfrm>
          <a:prstGeom prst="rect">
            <a:avLst/>
          </a:prstGeom>
        </p:spPr>
      </p:pic>
      <p:pic>
        <p:nvPicPr>
          <p:cNvPr id="26" name="object 26"/>
          <p:cNvPicPr/>
          <p:nvPr/>
        </p:nvPicPr>
        <p:blipFill>
          <a:blip r:embed="rId10" cstate="print"/>
          <a:stretch>
            <a:fillRect/>
          </a:stretch>
        </p:blipFill>
        <p:spPr>
          <a:xfrm>
            <a:off x="6417488" y="10043345"/>
            <a:ext cx="88900" cy="95250"/>
          </a:xfrm>
          <a:prstGeom prst="rect">
            <a:avLst/>
          </a:prstGeom>
        </p:spPr>
      </p:pic>
      <p:sp>
        <p:nvSpPr>
          <p:cNvPr id="27" name="object 27"/>
          <p:cNvSpPr/>
          <p:nvPr/>
        </p:nvSpPr>
        <p:spPr>
          <a:xfrm>
            <a:off x="719138" y="3975547"/>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sp>
        <p:nvSpPr>
          <p:cNvPr id="42" name="object 42"/>
          <p:cNvSpPr txBox="1"/>
          <p:nvPr/>
        </p:nvSpPr>
        <p:spPr>
          <a:xfrm>
            <a:off x="666430" y="1732062"/>
            <a:ext cx="6270625" cy="8521700"/>
          </a:xfrm>
          <a:prstGeom prst="rect">
            <a:avLst/>
          </a:prstGeom>
        </p:spPr>
        <p:txBody>
          <a:bodyPr vert="horz" wrap="square" lIns="0" tIns="81280" rIns="0" bIns="0" rtlCol="0">
            <a:spAutoFit/>
          </a:bodyPr>
          <a:lstStyle/>
          <a:p>
            <a:pPr marL="157480" indent="-144780">
              <a:lnSpc>
                <a:spcPct val="100000"/>
              </a:lnSpc>
              <a:spcBef>
                <a:spcPts val="640"/>
              </a:spcBef>
              <a:buClr>
                <a:srgbClr val="DB526A"/>
              </a:buClr>
              <a:buFont typeface="Arial"/>
              <a:buChar char="■"/>
              <a:tabLst>
                <a:tab pos="157480" algn="l"/>
                <a:tab pos="2007235" algn="l"/>
              </a:tabLst>
            </a:pPr>
            <a:r>
              <a:rPr sz="1200" spc="-114" dirty="0">
                <a:latin typeface="함초롬바탕"/>
                <a:cs typeface="함초롬바탕"/>
              </a:rPr>
              <a:t>모빌리티</a:t>
            </a:r>
            <a:r>
              <a:rPr sz="1200" spc="-190" dirty="0">
                <a:latin typeface="함초롬바탕"/>
                <a:cs typeface="함초롬바탕"/>
              </a:rPr>
              <a:t> </a:t>
            </a:r>
            <a:r>
              <a:rPr sz="1200" spc="-100" dirty="0">
                <a:latin typeface="함초롬바탕"/>
                <a:cs typeface="함초롬바탕"/>
              </a:rPr>
              <a:t>관련</a:t>
            </a:r>
            <a:r>
              <a:rPr sz="1200" spc="-190" dirty="0">
                <a:latin typeface="함초롬바탕"/>
                <a:cs typeface="함초롬바탕"/>
              </a:rPr>
              <a:t> </a:t>
            </a:r>
            <a:r>
              <a:rPr sz="1200" spc="-100" dirty="0">
                <a:latin typeface="함초롬바탕"/>
                <a:cs typeface="함초롬바탕"/>
              </a:rPr>
              <a:t>최고</a:t>
            </a:r>
            <a:r>
              <a:rPr sz="1200" spc="-175" dirty="0">
                <a:latin typeface="함초롬바탕"/>
                <a:cs typeface="함초롬바탕"/>
              </a:rPr>
              <a:t> </a:t>
            </a:r>
            <a:r>
              <a:rPr sz="1200" spc="-110" dirty="0" err="1">
                <a:latin typeface="함초롬바탕"/>
                <a:cs typeface="함초롬바탕"/>
              </a:rPr>
              <a:t>혁신</a:t>
            </a:r>
            <a:r>
              <a:rPr sz="1200" spc="-110" dirty="0">
                <a:latin typeface="함초롬바탕"/>
                <a:cs typeface="함초롬바탕"/>
              </a:rPr>
              <a:t></a:t>
            </a:r>
            <a:r>
              <a:rPr lang="ko-KR" altLang="en-US" sz="1200" spc="-180" dirty="0">
                <a:latin typeface="함초롬바탕"/>
                <a:cs typeface="함초롬바탕"/>
              </a:rPr>
              <a:t>성 </a:t>
            </a:r>
            <a:r>
              <a:rPr sz="1200" spc="-50" dirty="0">
                <a:latin typeface="함초롬바탕"/>
                <a:cs typeface="함초롬바탕"/>
              </a:rPr>
              <a:t>수</a:t>
            </a:r>
            <a:r>
              <a:rPr lang="ko-KR" altLang="en-US" sz="1200" spc="-50" dirty="0">
                <a:latin typeface="함초롬바탕"/>
                <a:cs typeface="함초롬바탕"/>
              </a:rPr>
              <a:t>상</a:t>
            </a:r>
            <a:r>
              <a:rPr sz="1200" dirty="0">
                <a:latin typeface="함초롬바탕"/>
                <a:cs typeface="함초롬바탕"/>
              </a:rPr>
              <a:t>	</a:t>
            </a:r>
            <a:r>
              <a:rPr sz="1200" spc="-100" dirty="0">
                <a:latin typeface="함초롬바탕"/>
                <a:cs typeface="함초롬바탕"/>
              </a:rPr>
              <a:t>작은</a:t>
            </a:r>
            <a:r>
              <a:rPr sz="1200" spc="-204" dirty="0">
                <a:latin typeface="함초롬바탕"/>
                <a:cs typeface="함초롬바탕"/>
              </a:rPr>
              <a:t> </a:t>
            </a:r>
            <a:r>
              <a:rPr sz="1200" spc="-75" dirty="0">
                <a:latin typeface="함초롬바탕"/>
                <a:cs typeface="함초롬바탕"/>
              </a:rPr>
              <a:t>총</a:t>
            </a:r>
            <a:r>
              <a:rPr sz="1200" spc="-165" dirty="0">
                <a:latin typeface="함초롬바탕"/>
                <a:cs typeface="함초롬바탕"/>
              </a:rPr>
              <a:t> </a:t>
            </a:r>
            <a:r>
              <a:rPr sz="1200" spc="-75" dirty="0">
                <a:latin typeface="함초롬돋움"/>
                <a:cs typeface="함초롬돋움"/>
              </a:rPr>
              <a:t>3</a:t>
            </a:r>
            <a:r>
              <a:rPr sz="1200" spc="-75" dirty="0">
                <a:latin typeface="함초롬바탕"/>
                <a:cs typeface="함초롬바탕"/>
              </a:rPr>
              <a:t>개로</a:t>
            </a:r>
            <a:r>
              <a:rPr sz="1200" spc="-75" dirty="0">
                <a:latin typeface="함초롬돋움"/>
                <a:cs typeface="함초롬돋움"/>
              </a:rPr>
              <a:t>,</a:t>
            </a:r>
            <a:r>
              <a:rPr sz="1200" spc="-200" dirty="0">
                <a:latin typeface="함초롬돋움"/>
                <a:cs typeface="함초롬돋움"/>
              </a:rPr>
              <a:t> </a:t>
            </a:r>
            <a:r>
              <a:rPr sz="1200" spc="-75" dirty="0">
                <a:latin typeface="함초롬바탕"/>
                <a:cs typeface="함초롬바탕"/>
              </a:rPr>
              <a:t>그</a:t>
            </a:r>
            <a:r>
              <a:rPr sz="1200" spc="-160" dirty="0">
                <a:latin typeface="함초롬바탕"/>
                <a:cs typeface="함초롬바탕"/>
              </a:rPr>
              <a:t> </a:t>
            </a:r>
            <a:r>
              <a:rPr sz="1200" spc="-75" dirty="0">
                <a:latin typeface="함초롬바탕"/>
                <a:cs typeface="함초롬바탕"/>
              </a:rPr>
              <a:t>중</a:t>
            </a:r>
            <a:r>
              <a:rPr sz="1200" spc="-175" dirty="0">
                <a:latin typeface="함초롬바탕"/>
                <a:cs typeface="함초롬바탕"/>
              </a:rPr>
              <a:t> </a:t>
            </a:r>
            <a:r>
              <a:rPr sz="1200" spc="-110" dirty="0">
                <a:latin typeface="함초롬바탕"/>
                <a:cs typeface="함초롬바탕"/>
              </a:rPr>
              <a:t>하나는</a:t>
            </a:r>
            <a:r>
              <a:rPr sz="1200" spc="-190" dirty="0">
                <a:latin typeface="함초롬바탕"/>
                <a:cs typeface="함초롬바탕"/>
              </a:rPr>
              <a:t> </a:t>
            </a:r>
            <a:r>
              <a:rPr sz="1200" spc="-100" dirty="0">
                <a:latin typeface="함초롬바탕"/>
                <a:cs typeface="함초롬바탕"/>
              </a:rPr>
              <a:t>한국</a:t>
            </a:r>
            <a:r>
              <a:rPr sz="1200" spc="-175" dirty="0">
                <a:latin typeface="함초롬바탕"/>
                <a:cs typeface="함초롬바탕"/>
              </a:rPr>
              <a:t> </a:t>
            </a:r>
            <a:r>
              <a:rPr sz="1200" spc="-100" dirty="0">
                <a:latin typeface="함초롬바탕"/>
                <a:cs typeface="함초롬바탕"/>
              </a:rPr>
              <a:t>기업</a:t>
            </a:r>
            <a:r>
              <a:rPr sz="1200" spc="-180" dirty="0">
                <a:latin typeface="함초롬바탕"/>
                <a:cs typeface="함초롬바탕"/>
              </a:rPr>
              <a:t> </a:t>
            </a:r>
            <a:r>
              <a:rPr sz="1200" spc="-55" dirty="0">
                <a:latin typeface="함초롬돋움"/>
                <a:cs typeface="함초롬돋움"/>
              </a:rPr>
              <a:t>Nearthlab</a:t>
            </a:r>
            <a:r>
              <a:rPr sz="1200" spc="-55" dirty="0">
                <a:latin typeface="함초롬바탕"/>
                <a:cs typeface="함초롬바탕"/>
              </a:rPr>
              <a:t>의</a:t>
            </a:r>
            <a:r>
              <a:rPr sz="1200" spc="-185" dirty="0">
                <a:latin typeface="함초롬바탕"/>
                <a:cs typeface="함초롬바탕"/>
              </a:rPr>
              <a:t> </a:t>
            </a:r>
            <a:r>
              <a:rPr sz="1200" spc="-100" dirty="0">
                <a:latin typeface="함초롬바탕"/>
                <a:cs typeface="함초롬바탕"/>
              </a:rPr>
              <a:t>드론</a:t>
            </a:r>
            <a:r>
              <a:rPr sz="1200" spc="-204" dirty="0">
                <a:latin typeface="함초롬바탕"/>
                <a:cs typeface="함초롬바탕"/>
              </a:rPr>
              <a:t> </a:t>
            </a:r>
            <a:r>
              <a:rPr sz="1200" spc="-10" dirty="0">
                <a:latin typeface="함초롬바탕"/>
                <a:cs typeface="함초롬바탕"/>
              </a:rPr>
              <a:t>스테이션임</a:t>
            </a:r>
            <a:endParaRPr sz="1200" dirty="0">
              <a:latin typeface="함초롬바탕"/>
              <a:cs typeface="함초롬바탕"/>
            </a:endParaRPr>
          </a:p>
          <a:p>
            <a:pPr marL="157480" marR="132080" indent="-144780">
              <a:lnSpc>
                <a:spcPct val="110000"/>
              </a:lnSpc>
              <a:spcBef>
                <a:spcPts val="395"/>
              </a:spcBef>
              <a:buClr>
                <a:srgbClr val="DB526A"/>
              </a:buClr>
              <a:buFont typeface="Arial"/>
              <a:buChar char="■"/>
              <a:tabLst>
                <a:tab pos="157480" algn="l"/>
                <a:tab pos="5005070" algn="l"/>
                <a:tab pos="5645150" algn="l"/>
              </a:tabLst>
            </a:pPr>
            <a:r>
              <a:rPr sz="1200" spc="-55" dirty="0">
                <a:latin typeface="함초롬돋움"/>
                <a:cs typeface="함초롬돋움"/>
              </a:rPr>
              <a:t>Nearthlab</a:t>
            </a:r>
            <a:r>
              <a:rPr sz="1200" spc="-55" dirty="0">
                <a:latin typeface="함초롬바탕"/>
                <a:cs typeface="함초롬바탕"/>
              </a:rPr>
              <a:t>은</a:t>
            </a:r>
            <a:r>
              <a:rPr sz="1200" spc="-204" dirty="0">
                <a:latin typeface="함초롬바탕"/>
                <a:cs typeface="함초롬바탕"/>
              </a:rPr>
              <a:t> </a:t>
            </a:r>
            <a:r>
              <a:rPr sz="1200" spc="-65" dirty="0">
                <a:latin typeface="함초롬바탕"/>
                <a:cs typeface="함초롬바탕"/>
              </a:rPr>
              <a:t>지구</a:t>
            </a:r>
            <a:r>
              <a:rPr sz="1200" spc="-65" dirty="0">
                <a:latin typeface="함초롬돋움"/>
                <a:cs typeface="함초롬돋움"/>
              </a:rPr>
              <a:t>(Earth)</a:t>
            </a:r>
            <a:r>
              <a:rPr sz="1200" spc="-170" dirty="0">
                <a:latin typeface="함초롬돋움"/>
                <a:cs typeface="함초롬돋움"/>
              </a:rPr>
              <a:t> </a:t>
            </a:r>
            <a:r>
              <a:rPr sz="1200" spc="-90" dirty="0">
                <a:latin typeface="함초롬바탕"/>
                <a:cs typeface="함초롬바탕"/>
              </a:rPr>
              <a:t>가까이</a:t>
            </a:r>
            <a:r>
              <a:rPr sz="1200" spc="-90" dirty="0">
                <a:latin typeface="함초롬돋움"/>
                <a:cs typeface="함초롬돋움"/>
              </a:rPr>
              <a:t>(Near)</a:t>
            </a:r>
            <a:r>
              <a:rPr sz="1200" spc="-90" dirty="0">
                <a:latin typeface="함초롬바탕"/>
                <a:cs typeface="함초롬바탕"/>
              </a:rPr>
              <a:t>에서</a:t>
            </a:r>
            <a:r>
              <a:rPr sz="1200" spc="-190" dirty="0">
                <a:latin typeface="함초롬바탕"/>
                <a:cs typeface="함초롬바탕"/>
              </a:rPr>
              <a:t> </a:t>
            </a:r>
            <a:r>
              <a:rPr sz="1200" spc="-110" dirty="0">
                <a:latin typeface="함초롬바탕"/>
                <a:cs typeface="함초롬바탕"/>
              </a:rPr>
              <a:t>수집할</a:t>
            </a:r>
            <a:r>
              <a:rPr sz="1200" spc="-170" dirty="0">
                <a:latin typeface="함초롬바탕"/>
                <a:cs typeface="함초롬바탕"/>
              </a:rPr>
              <a:t> </a:t>
            </a:r>
            <a:r>
              <a:rPr sz="1200" spc="-75" dirty="0">
                <a:latin typeface="함초롬바탕"/>
                <a:cs typeface="함초롬바탕"/>
              </a:rPr>
              <a:t>수</a:t>
            </a:r>
            <a:r>
              <a:rPr sz="1200" spc="-160" dirty="0">
                <a:latin typeface="함초롬바탕"/>
                <a:cs typeface="함초롬바탕"/>
              </a:rPr>
              <a:t> </a:t>
            </a:r>
            <a:r>
              <a:rPr sz="1200" spc="-100" dirty="0">
                <a:latin typeface="함초롬바탕"/>
                <a:cs typeface="함초롬바탕"/>
              </a:rPr>
              <a:t>있는</a:t>
            </a:r>
            <a:r>
              <a:rPr sz="1200" spc="-160" dirty="0">
                <a:latin typeface="함초롬바탕"/>
                <a:cs typeface="함초롬바탕"/>
              </a:rPr>
              <a:t> </a:t>
            </a:r>
            <a:r>
              <a:rPr sz="1200" spc="-114" dirty="0">
                <a:latin typeface="함초롬바탕"/>
                <a:cs typeface="함초롬바탕"/>
              </a:rPr>
              <a:t>유의미한</a:t>
            </a:r>
            <a:r>
              <a:rPr sz="1200" spc="-170" dirty="0">
                <a:latin typeface="함초롬바탕"/>
                <a:cs typeface="함초롬바탕"/>
              </a:rPr>
              <a:t> </a:t>
            </a:r>
            <a:r>
              <a:rPr sz="1200" spc="-114" dirty="0">
                <a:latin typeface="함초롬바탕"/>
                <a:cs typeface="함초롬바탕"/>
              </a:rPr>
              <a:t>데이터를</a:t>
            </a:r>
            <a:r>
              <a:rPr sz="1200" spc="-190" dirty="0">
                <a:latin typeface="함초롬바탕"/>
                <a:cs typeface="함초롬바탕"/>
              </a:rPr>
              <a:t> </a:t>
            </a:r>
            <a:r>
              <a:rPr sz="1200" spc="-20" dirty="0">
                <a:latin typeface="함초롬바탕"/>
                <a:cs typeface="함초롬바탕"/>
              </a:rPr>
              <a:t>제공하며</a:t>
            </a:r>
            <a:r>
              <a:rPr sz="1200" dirty="0">
                <a:latin typeface="함초롬바탕"/>
                <a:cs typeface="함초롬바탕"/>
              </a:rPr>
              <a:t>	</a:t>
            </a:r>
            <a:r>
              <a:rPr sz="1200" spc="-75" dirty="0">
                <a:latin typeface="함초롬바탕"/>
                <a:cs typeface="함초롬바탕"/>
              </a:rPr>
              <a:t>한</a:t>
            </a:r>
            <a:r>
              <a:rPr sz="1200" spc="-200" dirty="0">
                <a:latin typeface="함초롬바탕"/>
                <a:cs typeface="함초롬바탕"/>
              </a:rPr>
              <a:t> </a:t>
            </a:r>
            <a:r>
              <a:rPr sz="1200" spc="-35" dirty="0">
                <a:latin typeface="함초롬바탕"/>
                <a:cs typeface="함초롬바탕"/>
              </a:rPr>
              <a:t>기술 </a:t>
            </a:r>
            <a:r>
              <a:rPr sz="1200" spc="-105" dirty="0">
                <a:latin typeface="함초롬바탕"/>
                <a:cs typeface="함초롬바탕"/>
              </a:rPr>
              <a:t>스타트업으로</a:t>
            </a:r>
            <a:r>
              <a:rPr sz="1200" spc="-105" dirty="0">
                <a:latin typeface="함초롬돋움"/>
                <a:cs typeface="함초롬돋움"/>
              </a:rPr>
              <a:t>,</a:t>
            </a:r>
            <a:r>
              <a:rPr sz="1200" spc="-195" dirty="0">
                <a:latin typeface="함초롬돋움"/>
                <a:cs typeface="함초롬돋움"/>
              </a:rPr>
              <a:t> </a:t>
            </a:r>
            <a:r>
              <a:rPr sz="1200" spc="-80" dirty="0">
                <a:latin typeface="함초롬돋움"/>
                <a:cs typeface="함초롬돋움"/>
              </a:rPr>
              <a:t>AI</a:t>
            </a:r>
            <a:r>
              <a:rPr sz="1200" spc="-170" dirty="0">
                <a:latin typeface="함초롬돋움"/>
                <a:cs typeface="함초롬돋움"/>
              </a:rPr>
              <a:t> </a:t>
            </a:r>
            <a:r>
              <a:rPr sz="1200" spc="-110" dirty="0">
                <a:latin typeface="함초롬바탕"/>
                <a:cs typeface="함초롬바탕"/>
              </a:rPr>
              <a:t>기술에</a:t>
            </a:r>
            <a:r>
              <a:rPr sz="1200" spc="-180" dirty="0">
                <a:latin typeface="함초롬바탕"/>
                <a:cs typeface="함초롬바탕"/>
              </a:rPr>
              <a:t> </a:t>
            </a:r>
            <a:r>
              <a:rPr sz="1200" spc="-110" dirty="0">
                <a:latin typeface="함초롬바탕"/>
                <a:cs typeface="함초롬바탕"/>
              </a:rPr>
              <a:t>기반한</a:t>
            </a:r>
            <a:r>
              <a:rPr sz="1200" spc="-180" dirty="0">
                <a:latin typeface="함초롬바탕"/>
                <a:cs typeface="함초롬바탕"/>
              </a:rPr>
              <a:t> </a:t>
            </a:r>
            <a:r>
              <a:rPr sz="1200" spc="-114" dirty="0">
                <a:latin typeface="함초롬바탕"/>
                <a:cs typeface="함초롬바탕"/>
              </a:rPr>
              <a:t>자율주행</a:t>
            </a:r>
            <a:r>
              <a:rPr sz="1200" spc="-180" dirty="0">
                <a:latin typeface="함초롬바탕"/>
                <a:cs typeface="함초롬바탕"/>
              </a:rPr>
              <a:t> </a:t>
            </a:r>
            <a:r>
              <a:rPr sz="1200" spc="-120" dirty="0">
                <a:latin typeface="함초롬바탕"/>
                <a:cs typeface="함초롬바탕"/>
              </a:rPr>
              <a:t>소프트웨어와</a:t>
            </a:r>
            <a:r>
              <a:rPr sz="1200" spc="-195" dirty="0">
                <a:latin typeface="함초롬바탕"/>
                <a:cs typeface="함초롬바탕"/>
              </a:rPr>
              <a:t> </a:t>
            </a:r>
            <a:r>
              <a:rPr sz="1200" spc="-100" dirty="0">
                <a:latin typeface="함초롬바탕"/>
                <a:cs typeface="함초롬바탕"/>
              </a:rPr>
              <a:t>직접</a:t>
            </a:r>
            <a:r>
              <a:rPr sz="1200" spc="-180" dirty="0">
                <a:latin typeface="함초롬바탕"/>
                <a:cs typeface="함초롬바탕"/>
              </a:rPr>
              <a:t> </a:t>
            </a:r>
            <a:r>
              <a:rPr sz="1200" spc="-110" dirty="0">
                <a:latin typeface="함초롬바탕"/>
                <a:cs typeface="함초롬바탕"/>
              </a:rPr>
              <a:t>개발한</a:t>
            </a:r>
            <a:r>
              <a:rPr sz="1200" spc="-170" dirty="0">
                <a:latin typeface="함초롬바탕"/>
                <a:cs typeface="함초롬바탕"/>
              </a:rPr>
              <a:t> </a:t>
            </a:r>
            <a:r>
              <a:rPr sz="1200" spc="-110" dirty="0">
                <a:latin typeface="함초롬바탕"/>
                <a:cs typeface="함초롬바탕"/>
              </a:rPr>
              <a:t>드론을</a:t>
            </a:r>
            <a:r>
              <a:rPr sz="1200" spc="-180" dirty="0">
                <a:latin typeface="함초롬바탕"/>
                <a:cs typeface="함초롬바탕"/>
              </a:rPr>
              <a:t> </a:t>
            </a:r>
            <a:r>
              <a:rPr sz="1200" spc="-25" dirty="0">
                <a:latin typeface="함초롬바탕"/>
                <a:cs typeface="함초롬바탕"/>
              </a:rPr>
              <a:t>주력</a:t>
            </a:r>
            <a:r>
              <a:rPr sz="1200" dirty="0">
                <a:latin typeface="함초롬바탕"/>
                <a:cs typeface="함초롬바탕"/>
              </a:rPr>
              <a:t>	</a:t>
            </a:r>
            <a:r>
              <a:rPr sz="1200" spc="-110" dirty="0">
                <a:latin typeface="함초롬바탕"/>
                <a:cs typeface="함초롬바탕"/>
              </a:rPr>
              <a:t>품으로</a:t>
            </a:r>
            <a:r>
              <a:rPr sz="1200" spc="-204" dirty="0">
                <a:latin typeface="함초롬바탕"/>
                <a:cs typeface="함초롬바탕"/>
              </a:rPr>
              <a:t> </a:t>
            </a:r>
            <a:r>
              <a:rPr sz="1200" spc="-110" dirty="0">
                <a:latin typeface="함초롬바탕"/>
                <a:cs typeface="함초롬바탕"/>
              </a:rPr>
              <a:t>내걸고</a:t>
            </a:r>
            <a:r>
              <a:rPr sz="1200" spc="-170" dirty="0">
                <a:latin typeface="함초롬바탕"/>
                <a:cs typeface="함초롬바탕"/>
              </a:rPr>
              <a:t> </a:t>
            </a:r>
            <a:r>
              <a:rPr sz="1200" spc="-95" dirty="0">
                <a:latin typeface="함초롬바탕"/>
                <a:cs typeface="함초롬바탕"/>
              </a:rPr>
              <a:t>있음</a:t>
            </a:r>
            <a:endParaRPr sz="1200" dirty="0">
              <a:latin typeface="함초롬바탕"/>
              <a:cs typeface="함초롬바탕"/>
            </a:endParaRPr>
          </a:p>
          <a:p>
            <a:pPr marL="371475" marR="19685" lvl="1" indent="-143510">
              <a:lnSpc>
                <a:spcPct val="110000"/>
              </a:lnSpc>
              <a:spcBef>
                <a:spcPts val="409"/>
              </a:spcBef>
              <a:buClr>
                <a:srgbClr val="DB526A"/>
              </a:buClr>
              <a:buFont typeface="Arial"/>
              <a:buChar char="•"/>
              <a:tabLst>
                <a:tab pos="372745" algn="l"/>
                <a:tab pos="2063114" algn="l"/>
                <a:tab pos="2726055" algn="l"/>
                <a:tab pos="3550920" algn="l"/>
              </a:tabLst>
            </a:pPr>
            <a:r>
              <a:rPr sz="1100" spc="-55" dirty="0">
                <a:latin typeface="함초롬돋움"/>
                <a:cs typeface="함초롬돋움"/>
              </a:rPr>
              <a:t>2015</a:t>
            </a:r>
            <a:r>
              <a:rPr sz="1100" spc="-55" dirty="0">
                <a:latin typeface="함초롬바탕"/>
                <a:cs typeface="함초롬바탕"/>
              </a:rPr>
              <a:t>년</a:t>
            </a:r>
            <a:r>
              <a:rPr sz="1100" spc="-165" dirty="0">
                <a:latin typeface="함초롬바탕"/>
                <a:cs typeface="함초롬바탕"/>
              </a:rPr>
              <a:t> </a:t>
            </a:r>
            <a:r>
              <a:rPr sz="1100" spc="-95" dirty="0">
                <a:latin typeface="함초롬바탕"/>
                <a:cs typeface="함초롬바탕"/>
              </a:rPr>
              <a:t>자율비행</a:t>
            </a:r>
            <a:r>
              <a:rPr sz="1100" spc="-175" dirty="0">
                <a:latin typeface="함초롬바탕"/>
                <a:cs typeface="함초롬바탕"/>
              </a:rPr>
              <a:t> </a:t>
            </a:r>
            <a:r>
              <a:rPr sz="1100" spc="-85" dirty="0">
                <a:latin typeface="함초롬바탕"/>
                <a:cs typeface="함초롬바탕"/>
              </a:rPr>
              <a:t>드론</a:t>
            </a:r>
            <a:r>
              <a:rPr sz="1100" spc="-160" dirty="0">
                <a:latin typeface="함초롬바탕"/>
                <a:cs typeface="함초롬바탕"/>
              </a:rPr>
              <a:t> </a:t>
            </a:r>
            <a:r>
              <a:rPr sz="1100" spc="-75" dirty="0">
                <a:latin typeface="함초롬돋움"/>
                <a:cs typeface="함초롬돋움"/>
              </a:rPr>
              <a:t>SW</a:t>
            </a:r>
            <a:r>
              <a:rPr sz="1100" spc="-75" dirty="0">
                <a:latin typeface="함초롬바탕"/>
                <a:cs typeface="함초롬바탕"/>
              </a:rPr>
              <a:t>를</a:t>
            </a:r>
            <a:r>
              <a:rPr sz="1100" spc="-180" dirty="0">
                <a:latin typeface="함초롬바탕"/>
                <a:cs typeface="함초롬바탕"/>
              </a:rPr>
              <a:t> </a:t>
            </a:r>
            <a:r>
              <a:rPr sz="1100" spc="-95" dirty="0">
                <a:latin typeface="함초롬바탕"/>
                <a:cs typeface="함초롬바탕"/>
              </a:rPr>
              <a:t>개발하고</a:t>
            </a:r>
            <a:r>
              <a:rPr sz="1100" spc="-195" dirty="0">
                <a:latin typeface="함초롬바탕"/>
                <a:cs typeface="함초롬바탕"/>
              </a:rPr>
              <a:t> </a:t>
            </a:r>
            <a:r>
              <a:rPr sz="1100" spc="-85" dirty="0">
                <a:latin typeface="함초롬바탕"/>
                <a:cs typeface="함초롬바탕"/>
              </a:rPr>
              <a:t>이를</a:t>
            </a:r>
            <a:r>
              <a:rPr sz="1100" spc="-165" dirty="0">
                <a:latin typeface="함초롬바탕"/>
                <a:cs typeface="함초롬바탕"/>
              </a:rPr>
              <a:t> </a:t>
            </a:r>
            <a:r>
              <a:rPr sz="1100" spc="-85" dirty="0">
                <a:latin typeface="함초롬바탕"/>
                <a:cs typeface="함초롬바탕"/>
              </a:rPr>
              <a:t>통해</a:t>
            </a:r>
            <a:r>
              <a:rPr sz="1100" spc="-150" dirty="0">
                <a:latin typeface="함초롬바탕"/>
                <a:cs typeface="함초롬바탕"/>
              </a:rPr>
              <a:t> </a:t>
            </a:r>
            <a:r>
              <a:rPr sz="1100" spc="-90" dirty="0">
                <a:latin typeface="함초롬바탕"/>
                <a:cs typeface="함초롬바탕"/>
              </a:rPr>
              <a:t>수집한</a:t>
            </a:r>
            <a:r>
              <a:rPr sz="1100" spc="-180" dirty="0">
                <a:latin typeface="함초롬바탕"/>
                <a:cs typeface="함초롬바탕"/>
              </a:rPr>
              <a:t> </a:t>
            </a:r>
            <a:r>
              <a:rPr sz="1100" spc="-95" dirty="0">
                <a:latin typeface="함초롬바탕"/>
                <a:cs typeface="함초롬바탕"/>
              </a:rPr>
              <a:t>유의미한</a:t>
            </a:r>
            <a:r>
              <a:rPr sz="1100" spc="-190" dirty="0">
                <a:latin typeface="함초롬바탕"/>
                <a:cs typeface="함초롬바탕"/>
              </a:rPr>
              <a:t> </a:t>
            </a:r>
            <a:r>
              <a:rPr sz="1100" spc="-95" dirty="0">
                <a:latin typeface="함초롬바탕"/>
                <a:cs typeface="함초롬바탕"/>
              </a:rPr>
              <a:t>데이터를</a:t>
            </a:r>
            <a:r>
              <a:rPr sz="1100" spc="-175" dirty="0">
                <a:latin typeface="함초롬바탕"/>
                <a:cs typeface="함초롬바탕"/>
              </a:rPr>
              <a:t> </a:t>
            </a:r>
            <a:r>
              <a:rPr sz="1100" spc="-55" dirty="0">
                <a:latin typeface="함초롬바탕"/>
                <a:cs typeface="함초롬바탕"/>
              </a:rPr>
              <a:t>가공</a:t>
            </a:r>
            <a:r>
              <a:rPr sz="1100" spc="-55" dirty="0">
                <a:latin typeface="함초롬돋움"/>
                <a:cs typeface="함초롬돋움"/>
              </a:rPr>
              <a:t>·</a:t>
            </a:r>
            <a:r>
              <a:rPr sz="1100" spc="-55" dirty="0">
                <a:latin typeface="함초롬바탕"/>
                <a:cs typeface="함초롬바탕"/>
              </a:rPr>
              <a:t>공급하는</a:t>
            </a:r>
            <a:r>
              <a:rPr sz="1100" spc="-195" dirty="0">
                <a:latin typeface="함초롬바탕"/>
                <a:cs typeface="함초롬바탕"/>
              </a:rPr>
              <a:t> </a:t>
            </a:r>
            <a:r>
              <a:rPr sz="1100" spc="-95" dirty="0">
                <a:latin typeface="함초롬바탕"/>
                <a:cs typeface="함초롬바탕"/>
              </a:rPr>
              <a:t>솔루션을</a:t>
            </a:r>
            <a:r>
              <a:rPr sz="1100" spc="-195" dirty="0">
                <a:latin typeface="함초롬바탕"/>
                <a:cs typeface="함초롬바탕"/>
              </a:rPr>
              <a:t> </a:t>
            </a:r>
            <a:r>
              <a:rPr sz="1100" spc="-65" dirty="0">
                <a:latin typeface="함초롬바탕"/>
                <a:cs typeface="함초롬바탕"/>
              </a:rPr>
              <a:t>기반으로 </a:t>
            </a:r>
            <a:r>
              <a:rPr sz="1100" spc="-90" dirty="0">
                <a:latin typeface="함초롬바탕"/>
                <a:cs typeface="함초롬바탕"/>
              </a:rPr>
              <a:t>사업을</a:t>
            </a:r>
            <a:r>
              <a:rPr sz="1100" spc="-180" dirty="0">
                <a:latin typeface="함초롬바탕"/>
                <a:cs typeface="함초롬바탕"/>
              </a:rPr>
              <a:t> </a:t>
            </a:r>
            <a:r>
              <a:rPr sz="1100" spc="-80" dirty="0">
                <a:latin typeface="함초롬바탕"/>
                <a:cs typeface="함초롬바탕"/>
              </a:rPr>
              <a:t>시작함</a:t>
            </a:r>
            <a:r>
              <a:rPr sz="1100" spc="-80" dirty="0">
                <a:latin typeface="함초롬돋움"/>
                <a:cs typeface="함초롬돋움"/>
              </a:rPr>
              <a:t>.</a:t>
            </a:r>
            <a:r>
              <a:rPr sz="1100" spc="-185" dirty="0">
                <a:latin typeface="함초롬돋움"/>
                <a:cs typeface="함초롬돋움"/>
              </a:rPr>
              <a:t> </a:t>
            </a:r>
            <a:r>
              <a:rPr sz="1100" spc="-90" dirty="0">
                <a:latin typeface="함초롬바탕"/>
                <a:cs typeface="함초롬바탕"/>
              </a:rPr>
              <a:t>드론을</a:t>
            </a:r>
            <a:r>
              <a:rPr sz="1100" spc="-160" dirty="0">
                <a:latin typeface="함초롬바탕"/>
                <a:cs typeface="함초롬바탕"/>
              </a:rPr>
              <a:t> </a:t>
            </a:r>
            <a:r>
              <a:rPr sz="1100" spc="-85" dirty="0">
                <a:latin typeface="함초롬바탕"/>
                <a:cs typeface="함초롬바탕"/>
              </a:rPr>
              <a:t>통해</a:t>
            </a:r>
            <a:r>
              <a:rPr sz="1100" spc="-155" dirty="0">
                <a:latin typeface="함초롬바탕"/>
                <a:cs typeface="함초롬바탕"/>
              </a:rPr>
              <a:t> </a:t>
            </a:r>
            <a:r>
              <a:rPr sz="1100" spc="-85" dirty="0">
                <a:latin typeface="함초롬바탕"/>
                <a:cs typeface="함초롬바탕"/>
              </a:rPr>
              <a:t>거대</a:t>
            </a:r>
            <a:r>
              <a:rPr sz="1100" spc="-155" dirty="0">
                <a:latin typeface="함초롬바탕"/>
                <a:cs typeface="함초롬바탕"/>
              </a:rPr>
              <a:t> </a:t>
            </a:r>
            <a:r>
              <a:rPr sz="1100" spc="-95" dirty="0">
                <a:latin typeface="함초롬바탕"/>
                <a:cs typeface="함초롬바탕"/>
              </a:rPr>
              <a:t>시설물의</a:t>
            </a:r>
            <a:r>
              <a:rPr sz="1100" spc="-190" dirty="0">
                <a:latin typeface="함초롬바탕"/>
                <a:cs typeface="함초롬바탕"/>
              </a:rPr>
              <a:t> </a:t>
            </a:r>
            <a:r>
              <a:rPr sz="1100" spc="-90" dirty="0">
                <a:latin typeface="함초롬바탕"/>
                <a:cs typeface="함초롬바탕"/>
              </a:rPr>
              <a:t>안전을</a:t>
            </a:r>
            <a:r>
              <a:rPr sz="1100" spc="-155" dirty="0">
                <a:latin typeface="함초롬바탕"/>
                <a:cs typeface="함초롬바탕"/>
              </a:rPr>
              <a:t> </a:t>
            </a:r>
            <a:r>
              <a:rPr sz="1100" spc="-95" dirty="0">
                <a:latin typeface="함초롬바탕"/>
                <a:cs typeface="함초롬바탕"/>
              </a:rPr>
              <a:t>점검하는</a:t>
            </a:r>
            <a:r>
              <a:rPr sz="1100" spc="-190" dirty="0">
                <a:latin typeface="함초롬바탕"/>
                <a:cs typeface="함초롬바탕"/>
              </a:rPr>
              <a:t> </a:t>
            </a:r>
            <a:r>
              <a:rPr sz="1100" spc="-95" dirty="0">
                <a:latin typeface="함초롬바탕"/>
                <a:cs typeface="함초롬바탕"/>
              </a:rPr>
              <a:t>솔루션이나</a:t>
            </a:r>
            <a:r>
              <a:rPr sz="1100" spc="-190" dirty="0">
                <a:latin typeface="함초롬바탕"/>
                <a:cs typeface="함초롬바탕"/>
              </a:rPr>
              <a:t> </a:t>
            </a:r>
            <a:r>
              <a:rPr sz="1100" spc="-70" dirty="0">
                <a:latin typeface="함초롬바탕"/>
                <a:cs typeface="함초롬바탕"/>
              </a:rPr>
              <a:t>디지털트윈</a:t>
            </a:r>
            <a:r>
              <a:rPr sz="1100" spc="-70" dirty="0">
                <a:latin typeface="함초롬돋움"/>
                <a:cs typeface="함초롬돋움"/>
              </a:rPr>
              <a:t>(Digital</a:t>
            </a:r>
            <a:r>
              <a:rPr sz="1100" spc="-180" dirty="0">
                <a:latin typeface="함초롬돋움"/>
                <a:cs typeface="함초롬돋움"/>
              </a:rPr>
              <a:t> </a:t>
            </a:r>
            <a:r>
              <a:rPr sz="1100" spc="-10" dirty="0">
                <a:latin typeface="함초롬돋움"/>
                <a:cs typeface="함초롬돋움"/>
              </a:rPr>
              <a:t>Twin·</a:t>
            </a:r>
            <a:r>
              <a:rPr sz="1100" spc="-10" dirty="0">
                <a:latin typeface="함초롬바탕"/>
                <a:cs typeface="함초롬바탕"/>
              </a:rPr>
              <a:t>현실</a:t>
            </a:r>
            <a:r>
              <a:rPr sz="1100" spc="-190" dirty="0">
                <a:latin typeface="함초롬바탕"/>
                <a:cs typeface="함초롬바탕"/>
              </a:rPr>
              <a:t> </a:t>
            </a:r>
            <a:r>
              <a:rPr sz="1100" spc="-40" dirty="0">
                <a:latin typeface="함초롬바탕"/>
                <a:cs typeface="함초롬바탕"/>
              </a:rPr>
              <a:t>공간을 </a:t>
            </a:r>
            <a:r>
              <a:rPr sz="1100" dirty="0">
                <a:latin typeface="함초롬바탕"/>
                <a:cs typeface="함초롬바탕"/>
              </a:rPr>
              <a:t>가</a:t>
            </a:r>
            <a:r>
              <a:rPr sz="1100" spc="160" dirty="0">
                <a:latin typeface="함초롬바탕"/>
                <a:cs typeface="함초롬바탕"/>
              </a:rPr>
              <a:t>  </a:t>
            </a:r>
            <a:r>
              <a:rPr sz="1100" spc="-60" dirty="0">
                <a:latin typeface="함초롬바탕"/>
                <a:cs typeface="함초롬바탕"/>
              </a:rPr>
              <a:t>에</a:t>
            </a:r>
            <a:r>
              <a:rPr sz="1100" spc="-204" dirty="0">
                <a:latin typeface="함초롬바탕"/>
                <a:cs typeface="함초롬바탕"/>
              </a:rPr>
              <a:t> </a:t>
            </a:r>
            <a:r>
              <a:rPr sz="1100" spc="-95" dirty="0">
                <a:latin typeface="함초롬바탕"/>
                <a:cs typeface="함초롬바탕"/>
              </a:rPr>
              <a:t>정밀하게</a:t>
            </a:r>
            <a:r>
              <a:rPr sz="1100" spc="-195" dirty="0">
                <a:latin typeface="함초롬바탕"/>
                <a:cs typeface="함초롬바탕"/>
              </a:rPr>
              <a:t> </a:t>
            </a:r>
            <a:r>
              <a:rPr sz="1100" spc="-95" dirty="0">
                <a:latin typeface="함초롬바탕"/>
                <a:cs typeface="함초롬바탕"/>
              </a:rPr>
              <a:t>구현하는</a:t>
            </a:r>
            <a:r>
              <a:rPr sz="1100" spc="-215" dirty="0">
                <a:latin typeface="함초롬바탕"/>
                <a:cs typeface="함초롬바탕"/>
              </a:rPr>
              <a:t> </a:t>
            </a:r>
            <a:r>
              <a:rPr sz="1100" spc="-65" dirty="0">
                <a:latin typeface="함초롬바탕"/>
                <a:cs typeface="함초롬바탕"/>
              </a:rPr>
              <a:t>기술</a:t>
            </a:r>
            <a:r>
              <a:rPr sz="1100" spc="-65" dirty="0">
                <a:latin typeface="함초롬돋움"/>
                <a:cs typeface="함초롬돋움"/>
              </a:rPr>
              <a:t>)</a:t>
            </a:r>
            <a:r>
              <a:rPr sz="1100" spc="-190" dirty="0">
                <a:latin typeface="함초롬돋움"/>
                <a:cs typeface="함초롬돋움"/>
              </a:rPr>
              <a:t> </a:t>
            </a:r>
            <a:r>
              <a:rPr sz="1100" spc="-95" dirty="0">
                <a:latin typeface="함초롬바탕"/>
                <a:cs typeface="함초롬바탕"/>
              </a:rPr>
              <a:t>플랫폼이</a:t>
            </a:r>
            <a:r>
              <a:rPr sz="1100" spc="-200" dirty="0">
                <a:latin typeface="함초롬바탕"/>
                <a:cs typeface="함초롬바탕"/>
              </a:rPr>
              <a:t> </a:t>
            </a:r>
            <a:r>
              <a:rPr sz="1100" spc="-85" dirty="0">
                <a:latin typeface="함초롬바탕"/>
                <a:cs typeface="함초롬바탕"/>
              </a:rPr>
              <a:t>사업</a:t>
            </a:r>
            <a:r>
              <a:rPr sz="1100" spc="-185" dirty="0">
                <a:latin typeface="함초롬바탕"/>
                <a:cs typeface="함초롬바탕"/>
              </a:rPr>
              <a:t> </a:t>
            </a:r>
            <a:r>
              <a:rPr sz="1100" spc="-85" dirty="0">
                <a:latin typeface="함초롬바탕"/>
                <a:cs typeface="함초롬바탕"/>
              </a:rPr>
              <a:t>초기</a:t>
            </a:r>
            <a:r>
              <a:rPr sz="1100" spc="-185" dirty="0">
                <a:latin typeface="함초롬바탕"/>
                <a:cs typeface="함초롬바탕"/>
              </a:rPr>
              <a:t> </a:t>
            </a:r>
            <a:r>
              <a:rPr sz="1100" spc="-25" dirty="0">
                <a:latin typeface="함초롬바탕"/>
                <a:cs typeface="함초롬바탕"/>
              </a:rPr>
              <a:t>주력</a:t>
            </a:r>
            <a:r>
              <a:rPr sz="1100" dirty="0">
                <a:latin typeface="함초롬바탕"/>
                <a:cs typeface="함초롬바탕"/>
              </a:rPr>
              <a:t>	</a:t>
            </a:r>
            <a:r>
              <a:rPr sz="1100" spc="-50" dirty="0">
                <a:latin typeface="함초롬바탕"/>
                <a:cs typeface="함초롬바탕"/>
              </a:rPr>
              <a:t>품</a:t>
            </a:r>
            <a:r>
              <a:rPr sz="1100" spc="-50" dirty="0">
                <a:latin typeface="함초롬돋움"/>
                <a:cs typeface="함초롬돋움"/>
              </a:rPr>
              <a:t>.</a:t>
            </a:r>
            <a:r>
              <a:rPr sz="1100" spc="-204" dirty="0">
                <a:latin typeface="함초롬돋움"/>
                <a:cs typeface="함초롬돋움"/>
              </a:rPr>
              <a:t> </a:t>
            </a:r>
            <a:r>
              <a:rPr sz="1100" spc="-85" dirty="0">
                <a:latin typeface="함초롬바탕"/>
                <a:cs typeface="함초롬바탕"/>
              </a:rPr>
              <a:t>독일</a:t>
            </a:r>
            <a:r>
              <a:rPr sz="1100" spc="-185" dirty="0">
                <a:latin typeface="함초롬바탕"/>
                <a:cs typeface="함초롬바탕"/>
              </a:rPr>
              <a:t> </a:t>
            </a:r>
            <a:r>
              <a:rPr sz="1100" spc="-90" dirty="0">
                <a:latin typeface="함초롬바탕"/>
                <a:cs typeface="함초롬바탕"/>
              </a:rPr>
              <a:t>미국서</a:t>
            </a:r>
            <a:r>
              <a:rPr sz="1100" spc="-190" dirty="0">
                <a:latin typeface="함초롬바탕"/>
                <a:cs typeface="함초롬바탕"/>
              </a:rPr>
              <a:t> </a:t>
            </a:r>
            <a:r>
              <a:rPr sz="1100" spc="-90" dirty="0">
                <a:latin typeface="함초롬바탕"/>
                <a:cs typeface="함초롬바탕"/>
              </a:rPr>
              <a:t>법인을</a:t>
            </a:r>
            <a:r>
              <a:rPr sz="1100" spc="-204" dirty="0">
                <a:latin typeface="함초롬바탕"/>
                <a:cs typeface="함초롬바탕"/>
              </a:rPr>
              <a:t> </a:t>
            </a:r>
            <a:r>
              <a:rPr sz="1100" spc="-95" dirty="0">
                <a:latin typeface="함초롬바탕"/>
                <a:cs typeface="함초롬바탕"/>
              </a:rPr>
              <a:t>운영하며</a:t>
            </a:r>
            <a:r>
              <a:rPr sz="1100" spc="-220" dirty="0">
                <a:latin typeface="함초롬바탕"/>
                <a:cs typeface="함초롬바탕"/>
              </a:rPr>
              <a:t> </a:t>
            </a:r>
            <a:r>
              <a:rPr sz="1100" spc="-85" dirty="0">
                <a:latin typeface="함초롬바탕"/>
                <a:cs typeface="함초롬바탕"/>
              </a:rPr>
              <a:t>현지</a:t>
            </a:r>
            <a:r>
              <a:rPr sz="1100" spc="-190" dirty="0">
                <a:latin typeface="함초롬바탕"/>
                <a:cs typeface="함초롬바탕"/>
              </a:rPr>
              <a:t> </a:t>
            </a:r>
            <a:r>
              <a:rPr sz="1100" dirty="0">
                <a:latin typeface="함초롬바탕"/>
                <a:cs typeface="함초롬바탕"/>
              </a:rPr>
              <a:t>시</a:t>
            </a:r>
            <a:r>
              <a:rPr sz="1100" spc="150" dirty="0">
                <a:latin typeface="함초롬바탕"/>
                <a:cs typeface="함초롬바탕"/>
              </a:rPr>
              <a:t>  </a:t>
            </a:r>
            <a:r>
              <a:rPr sz="1100" spc="-50" dirty="0">
                <a:latin typeface="함초롬바탕"/>
                <a:cs typeface="함초롬바탕"/>
              </a:rPr>
              <a:t>을 </a:t>
            </a:r>
            <a:r>
              <a:rPr sz="1100" spc="-95" dirty="0">
                <a:latin typeface="함초롬바탕"/>
                <a:cs typeface="함초롬바탕"/>
              </a:rPr>
              <a:t>공략하는</a:t>
            </a:r>
            <a:r>
              <a:rPr sz="1100" spc="-220" dirty="0">
                <a:latin typeface="함초롬바탕"/>
                <a:cs typeface="함초롬바탕"/>
              </a:rPr>
              <a:t> </a:t>
            </a:r>
            <a:r>
              <a:rPr sz="1100" spc="-60" dirty="0">
                <a:latin typeface="함초롬바탕"/>
                <a:cs typeface="함초롬바탕"/>
              </a:rPr>
              <a:t>등</a:t>
            </a:r>
            <a:r>
              <a:rPr sz="1100" spc="-185" dirty="0">
                <a:latin typeface="함초롬바탕"/>
                <a:cs typeface="함초롬바탕"/>
              </a:rPr>
              <a:t> </a:t>
            </a:r>
            <a:r>
              <a:rPr sz="1100" spc="-85" dirty="0">
                <a:latin typeface="함초롬바탕"/>
                <a:cs typeface="함초롬바탕"/>
              </a:rPr>
              <a:t>세계</a:t>
            </a:r>
            <a:r>
              <a:rPr sz="1100" spc="-195" dirty="0">
                <a:latin typeface="함초롬바탕"/>
                <a:cs typeface="함초롬바탕"/>
              </a:rPr>
              <a:t> </a:t>
            </a:r>
            <a:r>
              <a:rPr sz="1100" dirty="0">
                <a:latin typeface="함초롬바탕"/>
                <a:cs typeface="함초롬바탕"/>
              </a:rPr>
              <a:t>시</a:t>
            </a:r>
            <a:r>
              <a:rPr sz="1100" spc="130" dirty="0">
                <a:latin typeface="함초롬바탕"/>
                <a:cs typeface="함초롬바탕"/>
              </a:rPr>
              <a:t>  </a:t>
            </a:r>
            <a:r>
              <a:rPr sz="1100" spc="-25" dirty="0">
                <a:latin typeface="함초롬바탕"/>
                <a:cs typeface="함초롬바탕"/>
              </a:rPr>
              <a:t>에서의</a:t>
            </a:r>
            <a:r>
              <a:rPr sz="1100" dirty="0">
                <a:latin typeface="함초롬바탕"/>
                <a:cs typeface="함초롬바탕"/>
              </a:rPr>
              <a:t>	</a:t>
            </a:r>
            <a:r>
              <a:rPr sz="1100" spc="-85" dirty="0">
                <a:latin typeface="함초롬바탕"/>
                <a:cs typeface="함초롬바탕"/>
              </a:rPr>
              <a:t>과도</a:t>
            </a:r>
            <a:r>
              <a:rPr sz="1100" spc="-195" dirty="0">
                <a:latin typeface="함초롬바탕"/>
                <a:cs typeface="함초롬바탕"/>
              </a:rPr>
              <a:t> </a:t>
            </a:r>
            <a:r>
              <a:rPr sz="1100" spc="-25" dirty="0">
                <a:latin typeface="함초롬바탕"/>
                <a:cs typeface="함초롬바탕"/>
              </a:rPr>
              <a:t>거둔</a:t>
            </a:r>
            <a:r>
              <a:rPr sz="1100" dirty="0">
                <a:latin typeface="함초롬바탕"/>
                <a:cs typeface="함초롬바탕"/>
              </a:rPr>
              <a:t>	</a:t>
            </a:r>
            <a:r>
              <a:rPr sz="1100" spc="-25" dirty="0">
                <a:latin typeface="함초롬바탕"/>
                <a:cs typeface="함초롬바탕"/>
              </a:rPr>
              <a:t>태임</a:t>
            </a:r>
            <a:endParaRPr sz="1100" dirty="0">
              <a:latin typeface="함초롬바탕"/>
              <a:cs typeface="함초롬바탕"/>
            </a:endParaRPr>
          </a:p>
          <a:p>
            <a:pPr marL="371475" marR="5080" lvl="1" indent="-142875">
              <a:lnSpc>
                <a:spcPct val="110000"/>
              </a:lnSpc>
              <a:spcBef>
                <a:spcPts val="409"/>
              </a:spcBef>
              <a:buClr>
                <a:srgbClr val="DB526A"/>
              </a:buClr>
              <a:buFont typeface="Arial"/>
              <a:buChar char="•"/>
              <a:tabLst>
                <a:tab pos="372745" algn="l"/>
                <a:tab pos="4634230" algn="l"/>
              </a:tabLst>
            </a:pPr>
            <a:r>
              <a:rPr sz="1100" spc="-50" dirty="0">
                <a:latin typeface="함초롬돋움"/>
                <a:cs typeface="함초롬돋움"/>
              </a:rPr>
              <a:t>SW</a:t>
            </a:r>
            <a:r>
              <a:rPr sz="1100" spc="-200" dirty="0">
                <a:latin typeface="함초롬돋움"/>
                <a:cs typeface="함초롬돋움"/>
              </a:rPr>
              <a:t> </a:t>
            </a:r>
            <a:r>
              <a:rPr sz="1100" dirty="0">
                <a:latin typeface="함초롬바탕"/>
                <a:cs typeface="함초롬바탕"/>
              </a:rPr>
              <a:t>역</a:t>
            </a:r>
            <a:r>
              <a:rPr sz="1100" spc="145" dirty="0">
                <a:latin typeface="함초롬바탕"/>
                <a:cs typeface="함초롬바탕"/>
              </a:rPr>
              <a:t>  </a:t>
            </a:r>
            <a:r>
              <a:rPr sz="1100" spc="-60" dirty="0">
                <a:latin typeface="함초롬바탕"/>
                <a:cs typeface="함초롬바탕"/>
              </a:rPr>
              <a:t>을</a:t>
            </a:r>
            <a:r>
              <a:rPr sz="1100" spc="-204" dirty="0">
                <a:latin typeface="함초롬바탕"/>
                <a:cs typeface="함초롬바탕"/>
              </a:rPr>
              <a:t> </a:t>
            </a:r>
            <a:r>
              <a:rPr sz="1100" spc="-90" dirty="0">
                <a:latin typeface="함초롬바탕"/>
                <a:cs typeface="함초롬바탕"/>
              </a:rPr>
              <a:t>토대로</a:t>
            </a:r>
            <a:r>
              <a:rPr sz="1100" spc="-204" dirty="0">
                <a:latin typeface="함초롬바탕"/>
                <a:cs typeface="함초롬바탕"/>
              </a:rPr>
              <a:t> </a:t>
            </a:r>
            <a:r>
              <a:rPr sz="1100" spc="-90" dirty="0">
                <a:latin typeface="함초롬바탕"/>
                <a:cs typeface="함초롬바탕"/>
              </a:rPr>
              <a:t>드론을</a:t>
            </a:r>
            <a:r>
              <a:rPr sz="1100" spc="-190" dirty="0">
                <a:latin typeface="함초롬바탕"/>
                <a:cs typeface="함초롬바탕"/>
              </a:rPr>
              <a:t> </a:t>
            </a:r>
            <a:r>
              <a:rPr sz="1100" spc="-85" dirty="0">
                <a:latin typeface="함초롬바탕"/>
                <a:cs typeface="함초롬바탕"/>
              </a:rPr>
              <a:t>자체</a:t>
            </a:r>
            <a:r>
              <a:rPr sz="1100" spc="-190" dirty="0">
                <a:latin typeface="함초롬바탕"/>
                <a:cs typeface="함초롬바탕"/>
              </a:rPr>
              <a:t> </a:t>
            </a:r>
            <a:r>
              <a:rPr sz="1100" spc="-95" dirty="0">
                <a:latin typeface="함초롬바탕"/>
                <a:cs typeface="함초롬바탕"/>
              </a:rPr>
              <a:t>제작하며</a:t>
            </a:r>
            <a:r>
              <a:rPr sz="1100" spc="-220" dirty="0">
                <a:latin typeface="함초롬바탕"/>
                <a:cs typeface="함초롬바탕"/>
              </a:rPr>
              <a:t> </a:t>
            </a:r>
            <a:r>
              <a:rPr sz="1100" spc="-95" dirty="0">
                <a:latin typeface="함초롬바탕"/>
                <a:cs typeface="함초롬바탕"/>
              </a:rPr>
              <a:t>자율주행</a:t>
            </a:r>
            <a:r>
              <a:rPr sz="1100" spc="-200" dirty="0">
                <a:latin typeface="함초롬바탕"/>
                <a:cs typeface="함초롬바탕"/>
              </a:rPr>
              <a:t> </a:t>
            </a:r>
            <a:r>
              <a:rPr sz="1100" spc="-95" dirty="0">
                <a:latin typeface="함초롬바탕"/>
                <a:cs typeface="함초롬바탕"/>
              </a:rPr>
              <a:t>드론으로</a:t>
            </a:r>
            <a:r>
              <a:rPr sz="1100" spc="-215" dirty="0">
                <a:latin typeface="함초롬바탕"/>
                <a:cs typeface="함초롬바탕"/>
              </a:rPr>
              <a:t> </a:t>
            </a:r>
            <a:r>
              <a:rPr sz="1100" spc="-85" dirty="0">
                <a:latin typeface="함초롬바탕"/>
                <a:cs typeface="함초롬바탕"/>
              </a:rPr>
              <a:t>사업</a:t>
            </a:r>
            <a:r>
              <a:rPr sz="1100" spc="-195" dirty="0">
                <a:latin typeface="함초롬바탕"/>
                <a:cs typeface="함초롬바탕"/>
              </a:rPr>
              <a:t> </a:t>
            </a:r>
            <a:r>
              <a:rPr sz="1100" spc="-85" dirty="0">
                <a:latin typeface="함초롬바탕"/>
                <a:cs typeface="함초롬바탕"/>
              </a:rPr>
              <a:t>영역</a:t>
            </a:r>
            <a:r>
              <a:rPr sz="1100" spc="-190" dirty="0">
                <a:latin typeface="함초롬바탕"/>
                <a:cs typeface="함초롬바탕"/>
              </a:rPr>
              <a:t> </a:t>
            </a:r>
            <a:r>
              <a:rPr sz="1100" dirty="0">
                <a:latin typeface="함초롬바탕"/>
                <a:cs typeface="함초롬바탕"/>
              </a:rPr>
              <a:t>확</a:t>
            </a:r>
            <a:r>
              <a:rPr sz="1100" spc="145" dirty="0">
                <a:latin typeface="함초롬바탕"/>
                <a:cs typeface="함초롬바탕"/>
              </a:rPr>
              <a:t>  </a:t>
            </a:r>
            <a:r>
              <a:rPr sz="1100" spc="-50" dirty="0">
                <a:latin typeface="함초롬바탕"/>
                <a:cs typeface="함초롬바탕"/>
              </a:rPr>
              <a:t>에</a:t>
            </a:r>
            <a:r>
              <a:rPr sz="1100" dirty="0">
                <a:latin typeface="함초롬바탕"/>
                <a:cs typeface="함초롬바탕"/>
              </a:rPr>
              <a:t>	</a:t>
            </a:r>
            <a:r>
              <a:rPr sz="1100" spc="-85" dirty="0">
                <a:latin typeface="함초롬바탕"/>
                <a:cs typeface="함초롬바탕"/>
              </a:rPr>
              <a:t>공하였음</a:t>
            </a:r>
            <a:r>
              <a:rPr sz="1100" spc="-85" dirty="0">
                <a:latin typeface="함초롬돋움"/>
                <a:cs typeface="함초롬돋움"/>
              </a:rPr>
              <a:t>.</a:t>
            </a:r>
            <a:r>
              <a:rPr sz="1100" spc="-204" dirty="0">
                <a:latin typeface="함초롬돋움"/>
                <a:cs typeface="함초롬돋움"/>
              </a:rPr>
              <a:t> </a:t>
            </a:r>
            <a:r>
              <a:rPr sz="1100" spc="-95" dirty="0">
                <a:latin typeface="함초롬바탕"/>
                <a:cs typeface="함초롬바탕"/>
              </a:rPr>
              <a:t>최근에는</a:t>
            </a:r>
            <a:r>
              <a:rPr sz="1100" spc="-175" dirty="0">
                <a:latin typeface="함초롬바탕"/>
                <a:cs typeface="함초롬바탕"/>
              </a:rPr>
              <a:t> </a:t>
            </a:r>
            <a:r>
              <a:rPr sz="1100" spc="-25" dirty="0">
                <a:latin typeface="함초롬바탕"/>
                <a:cs typeface="함초롬바탕"/>
              </a:rPr>
              <a:t>드론의 </a:t>
            </a:r>
            <a:r>
              <a:rPr sz="1100" spc="-95" dirty="0">
                <a:latin typeface="함초롬바탕"/>
                <a:cs typeface="함초롬바탕"/>
              </a:rPr>
              <a:t>활용도가</a:t>
            </a:r>
            <a:r>
              <a:rPr sz="1100" spc="-200" dirty="0">
                <a:latin typeface="함초롬바탕"/>
                <a:cs typeface="함초롬바탕"/>
              </a:rPr>
              <a:t> </a:t>
            </a:r>
            <a:r>
              <a:rPr sz="1100" spc="-95" dirty="0">
                <a:latin typeface="함초롬바탕"/>
                <a:cs typeface="함초롬바탕"/>
              </a:rPr>
              <a:t>높아지고</a:t>
            </a:r>
            <a:r>
              <a:rPr sz="1100" spc="-180" dirty="0">
                <a:latin typeface="함초롬바탕"/>
                <a:cs typeface="함초롬바탕"/>
              </a:rPr>
              <a:t> </a:t>
            </a:r>
            <a:r>
              <a:rPr sz="1100" spc="-85" dirty="0">
                <a:latin typeface="함초롬바탕"/>
                <a:cs typeface="함초롬바탕"/>
              </a:rPr>
              <a:t>있는</a:t>
            </a:r>
            <a:r>
              <a:rPr sz="1100" spc="-170" dirty="0">
                <a:latin typeface="함초롬바탕"/>
                <a:cs typeface="함초롬바탕"/>
              </a:rPr>
              <a:t> </a:t>
            </a:r>
            <a:r>
              <a:rPr sz="1100" spc="-95" dirty="0">
                <a:latin typeface="함초롬바탕"/>
                <a:cs typeface="함초롬바탕"/>
              </a:rPr>
              <a:t>방위산업에</a:t>
            </a:r>
            <a:r>
              <a:rPr sz="1100" spc="-195" dirty="0">
                <a:latin typeface="함초롬바탕"/>
                <a:cs typeface="함초롬바탕"/>
              </a:rPr>
              <a:t> </a:t>
            </a:r>
            <a:r>
              <a:rPr sz="1100" spc="-95" dirty="0">
                <a:latin typeface="함초롬바탕"/>
                <a:cs typeface="함초롬바탕"/>
              </a:rPr>
              <a:t>주력하고</a:t>
            </a:r>
            <a:r>
              <a:rPr sz="1100" spc="-200" dirty="0">
                <a:latin typeface="함초롬바탕"/>
                <a:cs typeface="함초롬바탕"/>
              </a:rPr>
              <a:t> </a:t>
            </a:r>
            <a:r>
              <a:rPr sz="1100" spc="-90" dirty="0">
                <a:latin typeface="함초롬바탕"/>
                <a:cs typeface="함초롬바탕"/>
              </a:rPr>
              <a:t>있으며</a:t>
            </a:r>
            <a:r>
              <a:rPr sz="1100" spc="-170" dirty="0">
                <a:latin typeface="함초롬바탕"/>
                <a:cs typeface="함초롬바탕"/>
              </a:rPr>
              <a:t> </a:t>
            </a:r>
            <a:r>
              <a:rPr sz="1100" spc="-80" dirty="0">
                <a:latin typeface="함초롬바탕"/>
                <a:cs typeface="함초롬바탕"/>
              </a:rPr>
              <a:t>시리즈</a:t>
            </a:r>
            <a:r>
              <a:rPr sz="1100" spc="-80" dirty="0">
                <a:latin typeface="함초롬돋움"/>
                <a:cs typeface="함초롬돋움"/>
              </a:rPr>
              <a:t>C</a:t>
            </a:r>
            <a:r>
              <a:rPr sz="1100" spc="-195" dirty="0">
                <a:latin typeface="함초롬돋움"/>
                <a:cs typeface="함초롬돋움"/>
              </a:rPr>
              <a:t> </a:t>
            </a:r>
            <a:r>
              <a:rPr sz="1100" spc="-85" dirty="0">
                <a:latin typeface="함초롬바탕"/>
                <a:cs typeface="함초롬바탕"/>
              </a:rPr>
              <a:t>투자</a:t>
            </a:r>
            <a:r>
              <a:rPr sz="1100" spc="-170" dirty="0">
                <a:latin typeface="함초롬바탕"/>
                <a:cs typeface="함초롬바탕"/>
              </a:rPr>
              <a:t> </a:t>
            </a:r>
            <a:r>
              <a:rPr sz="1100" spc="-95" dirty="0">
                <a:latin typeface="함초롬바탕"/>
                <a:cs typeface="함초롬바탕"/>
              </a:rPr>
              <a:t>라운드를</a:t>
            </a:r>
            <a:r>
              <a:rPr sz="1100" spc="-180" dirty="0">
                <a:latin typeface="함초롬바탕"/>
                <a:cs typeface="함초롬바탕"/>
              </a:rPr>
              <a:t> </a:t>
            </a:r>
            <a:r>
              <a:rPr sz="1100" spc="-90" dirty="0">
                <a:latin typeface="함초롬바탕"/>
                <a:cs typeface="함초롬바탕"/>
              </a:rPr>
              <a:t>마치고</a:t>
            </a:r>
            <a:r>
              <a:rPr sz="1100" spc="-185" dirty="0">
                <a:latin typeface="함초롬바탕"/>
                <a:cs typeface="함초롬바탕"/>
              </a:rPr>
              <a:t> </a:t>
            </a:r>
            <a:r>
              <a:rPr sz="1100" spc="-85" dirty="0">
                <a:latin typeface="함초롬바탕"/>
                <a:cs typeface="함초롬바탕"/>
              </a:rPr>
              <a:t>누적</a:t>
            </a:r>
            <a:r>
              <a:rPr sz="1100" spc="-170" dirty="0">
                <a:latin typeface="함초롬바탕"/>
                <a:cs typeface="함초롬바탕"/>
              </a:rPr>
              <a:t> </a:t>
            </a:r>
            <a:r>
              <a:rPr sz="1100" spc="-85" dirty="0">
                <a:latin typeface="함초롬바탕"/>
                <a:cs typeface="함초롬바탕"/>
              </a:rPr>
              <a:t>투자</a:t>
            </a:r>
            <a:r>
              <a:rPr sz="1100" spc="-165" dirty="0">
                <a:latin typeface="함초롬바탕"/>
                <a:cs typeface="함초롬바탕"/>
              </a:rPr>
              <a:t> </a:t>
            </a:r>
            <a:r>
              <a:rPr sz="1100" spc="-90" dirty="0">
                <a:latin typeface="함초롬바탕"/>
                <a:cs typeface="함초롬바탕"/>
              </a:rPr>
              <a:t>유치금</a:t>
            </a:r>
            <a:r>
              <a:rPr sz="1100" spc="-190" dirty="0">
                <a:latin typeface="함초롬바탕"/>
                <a:cs typeface="함초롬바탕"/>
              </a:rPr>
              <a:t> </a:t>
            </a:r>
            <a:r>
              <a:rPr sz="1100" spc="-50" dirty="0">
                <a:latin typeface="함초롬돋움"/>
                <a:cs typeface="함초롬돋움"/>
              </a:rPr>
              <a:t>300</a:t>
            </a:r>
            <a:r>
              <a:rPr sz="1100" spc="-50" dirty="0">
                <a:latin typeface="함초롬바탕"/>
                <a:cs typeface="함초롬바탕"/>
              </a:rPr>
              <a:t>억원 </a:t>
            </a:r>
            <a:r>
              <a:rPr sz="1100" spc="-70" dirty="0">
                <a:latin typeface="함초롬바탕"/>
                <a:cs typeface="함초롬바탕"/>
              </a:rPr>
              <a:t>달</a:t>
            </a:r>
            <a:r>
              <a:rPr sz="1100" spc="-70" dirty="0">
                <a:latin typeface="함초롬돋움"/>
                <a:cs typeface="함초롬돋움"/>
              </a:rPr>
              <a:t>.</a:t>
            </a:r>
            <a:r>
              <a:rPr sz="1100" spc="-180" dirty="0">
                <a:latin typeface="함초롬돋움"/>
                <a:cs typeface="함초롬돋움"/>
              </a:rPr>
              <a:t> </a:t>
            </a:r>
            <a:r>
              <a:rPr sz="1100" spc="-60" dirty="0">
                <a:latin typeface="함초롬돋움"/>
                <a:cs typeface="함초롬돋움"/>
              </a:rPr>
              <a:t>CES</a:t>
            </a:r>
            <a:r>
              <a:rPr sz="1100" spc="-170" dirty="0">
                <a:latin typeface="함초롬돋움"/>
                <a:cs typeface="함초롬돋움"/>
              </a:rPr>
              <a:t> </a:t>
            </a:r>
            <a:r>
              <a:rPr sz="1100" spc="-70" dirty="0">
                <a:latin typeface="함초롬돋움"/>
                <a:cs typeface="함초롬돋움"/>
              </a:rPr>
              <a:t>2024</a:t>
            </a:r>
            <a:r>
              <a:rPr sz="1100" spc="-70" dirty="0">
                <a:latin typeface="함초롬바탕"/>
                <a:cs typeface="함초롬바탕"/>
              </a:rPr>
              <a:t>에서도</a:t>
            </a:r>
            <a:r>
              <a:rPr sz="1100" spc="-170" dirty="0">
                <a:latin typeface="함초롬바탕"/>
                <a:cs typeface="함초롬바탕"/>
              </a:rPr>
              <a:t> </a:t>
            </a:r>
            <a:r>
              <a:rPr sz="1100" spc="-90" dirty="0">
                <a:latin typeface="함초롬바탕"/>
                <a:cs typeface="함초롬바탕"/>
              </a:rPr>
              <a:t>다목적</a:t>
            </a:r>
            <a:r>
              <a:rPr sz="1100" spc="-180" dirty="0">
                <a:latin typeface="함초롬바탕"/>
                <a:cs typeface="함초롬바탕"/>
              </a:rPr>
              <a:t> </a:t>
            </a:r>
            <a:r>
              <a:rPr sz="1100" spc="-85" dirty="0">
                <a:latin typeface="함초롬바탕"/>
                <a:cs typeface="함초롬바탕"/>
              </a:rPr>
              <a:t>소형</a:t>
            </a:r>
            <a:r>
              <a:rPr sz="1100" spc="-160" dirty="0">
                <a:latin typeface="함초롬바탕"/>
                <a:cs typeface="함초롬바탕"/>
              </a:rPr>
              <a:t> </a:t>
            </a:r>
            <a:r>
              <a:rPr sz="1100" spc="-95" dirty="0">
                <a:latin typeface="함초롬바탕"/>
                <a:cs typeface="함초롬바탕"/>
              </a:rPr>
              <a:t>자율비행</a:t>
            </a:r>
            <a:r>
              <a:rPr sz="1100" spc="-195" dirty="0">
                <a:latin typeface="함초롬바탕"/>
                <a:cs typeface="함초롬바탕"/>
              </a:rPr>
              <a:t> </a:t>
            </a:r>
            <a:r>
              <a:rPr sz="1100" spc="-85" dirty="0">
                <a:latin typeface="함초롬바탕"/>
                <a:cs typeface="함초롬바탕"/>
              </a:rPr>
              <a:t>드론</a:t>
            </a:r>
            <a:r>
              <a:rPr sz="1100" spc="-150" dirty="0">
                <a:latin typeface="함초롬바탕"/>
                <a:cs typeface="함초롬바탕"/>
              </a:rPr>
              <a:t> </a:t>
            </a:r>
            <a:r>
              <a:rPr sz="1100" spc="-80" dirty="0">
                <a:latin typeface="함초롬바탕"/>
                <a:cs typeface="함초롬바탕"/>
              </a:rPr>
              <a:t>‘에이든</a:t>
            </a:r>
            <a:r>
              <a:rPr sz="1100" spc="-80" dirty="0">
                <a:latin typeface="함초롬돋움"/>
                <a:cs typeface="함초롬돋움"/>
              </a:rPr>
              <a:t>(AiDEN)’</a:t>
            </a:r>
            <a:r>
              <a:rPr sz="1100" spc="-80" dirty="0">
                <a:latin typeface="함초롬바탕"/>
                <a:cs typeface="함초롬바탕"/>
              </a:rPr>
              <a:t>을</a:t>
            </a:r>
            <a:r>
              <a:rPr sz="1100" spc="-190" dirty="0">
                <a:latin typeface="함초롬바탕"/>
                <a:cs typeface="함초롬바탕"/>
              </a:rPr>
              <a:t> </a:t>
            </a:r>
            <a:r>
              <a:rPr sz="1100" spc="-90" dirty="0">
                <a:latin typeface="함초롬바탕"/>
                <a:cs typeface="함초롬바탕"/>
              </a:rPr>
              <a:t>공개한</a:t>
            </a:r>
            <a:r>
              <a:rPr sz="1100" spc="-180" dirty="0">
                <a:latin typeface="함초롬바탕"/>
                <a:cs typeface="함초롬바탕"/>
              </a:rPr>
              <a:t> </a:t>
            </a:r>
            <a:r>
              <a:rPr sz="1100" spc="-60" dirty="0">
                <a:latin typeface="함초롬바탕"/>
                <a:cs typeface="함초롬바탕"/>
              </a:rPr>
              <a:t>바</a:t>
            </a:r>
            <a:r>
              <a:rPr sz="1100" spc="-145" dirty="0">
                <a:latin typeface="함초롬바탕"/>
                <a:cs typeface="함초롬바탕"/>
              </a:rPr>
              <a:t> </a:t>
            </a:r>
            <a:r>
              <a:rPr sz="1100" spc="-25" dirty="0">
                <a:latin typeface="함초롬바탕"/>
                <a:cs typeface="함초롬바탕"/>
              </a:rPr>
              <a:t>있음</a:t>
            </a:r>
            <a:endParaRPr sz="1100" dirty="0">
              <a:latin typeface="함초롬바탕"/>
              <a:cs typeface="함초롬바탕"/>
            </a:endParaRPr>
          </a:p>
          <a:p>
            <a:pPr lvl="1">
              <a:lnSpc>
                <a:spcPct val="100000"/>
              </a:lnSpc>
              <a:spcBef>
                <a:spcPts val="75"/>
              </a:spcBef>
              <a:buClr>
                <a:srgbClr val="DB526A"/>
              </a:buClr>
              <a:buFont typeface="Arial"/>
              <a:buChar char="•"/>
            </a:pPr>
            <a:endParaRPr sz="1250" dirty="0">
              <a:latin typeface="함초롬바탕"/>
              <a:cs typeface="함초롬바탕"/>
            </a:endParaRPr>
          </a:p>
          <a:p>
            <a:pPr marL="22225">
              <a:lnSpc>
                <a:spcPct val="100000"/>
              </a:lnSpc>
              <a:spcBef>
                <a:spcPts val="5"/>
              </a:spcBef>
            </a:pPr>
            <a:endParaRPr lang="en-US" sz="1100" b="1" spc="-60" dirty="0">
              <a:solidFill>
                <a:srgbClr val="464646"/>
              </a:solidFill>
              <a:latin typeface="함초롬바탕"/>
              <a:cs typeface="함초롬바탕"/>
            </a:endParaRPr>
          </a:p>
          <a:p>
            <a:pPr marL="22225">
              <a:lnSpc>
                <a:spcPct val="100000"/>
              </a:lnSpc>
              <a:spcBef>
                <a:spcPts val="5"/>
              </a:spcBef>
            </a:pPr>
            <a:r>
              <a:rPr sz="1100" b="1" spc="-60" dirty="0">
                <a:solidFill>
                  <a:srgbClr val="464646"/>
                </a:solidFill>
                <a:latin typeface="함초롬바탕"/>
                <a:cs typeface="함초롬바탕"/>
              </a:rPr>
              <a:t>CES</a:t>
            </a:r>
            <a:r>
              <a:rPr sz="1100" b="1" spc="-190" dirty="0">
                <a:solidFill>
                  <a:srgbClr val="464646"/>
                </a:solidFill>
                <a:latin typeface="함초롬바탕"/>
                <a:cs typeface="함초롬바탕"/>
              </a:rPr>
              <a:t> </a:t>
            </a:r>
            <a:r>
              <a:rPr sz="1100" b="1" dirty="0">
                <a:solidFill>
                  <a:srgbClr val="464646"/>
                </a:solidFill>
                <a:latin typeface="함초롬바탕"/>
                <a:cs typeface="함초롬바탕"/>
              </a:rPr>
              <a:t>2025</a:t>
            </a:r>
            <a:r>
              <a:rPr sz="1100" b="1" spc="-175" dirty="0">
                <a:solidFill>
                  <a:srgbClr val="464646"/>
                </a:solidFill>
                <a:latin typeface="함초롬바탕"/>
                <a:cs typeface="함초롬바탕"/>
              </a:rPr>
              <a:t> </a:t>
            </a:r>
            <a:r>
              <a:rPr sz="1100" b="1" spc="-95" dirty="0">
                <a:solidFill>
                  <a:srgbClr val="464646"/>
                </a:solidFill>
                <a:latin typeface="함초롬바탕"/>
                <a:cs typeface="함초롬바탕"/>
              </a:rPr>
              <a:t>모빌리티</a:t>
            </a:r>
            <a:r>
              <a:rPr sz="1100" b="1" spc="-215" dirty="0">
                <a:solidFill>
                  <a:srgbClr val="464646"/>
                </a:solidFill>
                <a:latin typeface="함초롬바탕"/>
                <a:cs typeface="함초롬바탕"/>
              </a:rPr>
              <a:t> </a:t>
            </a:r>
            <a:r>
              <a:rPr sz="1100" b="1" spc="-85" dirty="0">
                <a:solidFill>
                  <a:srgbClr val="464646"/>
                </a:solidFill>
                <a:latin typeface="함초롬바탕"/>
                <a:cs typeface="함초롬바탕"/>
              </a:rPr>
              <a:t>관련</a:t>
            </a:r>
            <a:r>
              <a:rPr sz="1100" b="1" spc="-190" dirty="0">
                <a:solidFill>
                  <a:srgbClr val="464646"/>
                </a:solidFill>
                <a:latin typeface="함초롬바탕"/>
                <a:cs typeface="함초롬바탕"/>
              </a:rPr>
              <a:t> </a:t>
            </a:r>
            <a:r>
              <a:rPr sz="1100" b="1" spc="-85" dirty="0">
                <a:solidFill>
                  <a:srgbClr val="464646"/>
                </a:solidFill>
                <a:latin typeface="함초롬바탕"/>
                <a:cs typeface="함초롬바탕"/>
              </a:rPr>
              <a:t>부문</a:t>
            </a:r>
            <a:r>
              <a:rPr sz="1100" b="1" spc="-190" dirty="0">
                <a:solidFill>
                  <a:srgbClr val="464646"/>
                </a:solidFill>
                <a:latin typeface="함초롬바탕"/>
                <a:cs typeface="함초롬바탕"/>
              </a:rPr>
              <a:t> </a:t>
            </a:r>
            <a:r>
              <a:rPr sz="1100" b="1" spc="-95" dirty="0">
                <a:solidFill>
                  <a:srgbClr val="464646"/>
                </a:solidFill>
                <a:latin typeface="함초롬바탕"/>
                <a:cs typeface="함초롬바탕"/>
              </a:rPr>
              <a:t>최고혁신</a:t>
            </a:r>
            <a:r>
              <a:rPr sz="1100" b="1" spc="-215" dirty="0">
                <a:solidFill>
                  <a:srgbClr val="464646"/>
                </a:solidFill>
                <a:latin typeface="함초롬바탕"/>
                <a:cs typeface="함초롬바탕"/>
              </a:rPr>
              <a:t> </a:t>
            </a:r>
            <a:r>
              <a:rPr lang="ko-KR" altLang="en-US" sz="1100" b="1" spc="-215" dirty="0">
                <a:solidFill>
                  <a:srgbClr val="464646"/>
                </a:solidFill>
                <a:latin typeface="함초롬바탕"/>
                <a:cs typeface="함초롬바탕"/>
              </a:rPr>
              <a:t>성   </a:t>
            </a:r>
            <a:r>
              <a:rPr sz="1100" b="1" dirty="0">
                <a:solidFill>
                  <a:srgbClr val="464646"/>
                </a:solidFill>
                <a:latin typeface="함초롬바탕"/>
                <a:cs typeface="함초롬바탕"/>
              </a:rPr>
              <a:t>수</a:t>
            </a:r>
            <a:r>
              <a:rPr lang="ko-KR" altLang="en-US" sz="1100" b="1" dirty="0">
                <a:solidFill>
                  <a:srgbClr val="464646"/>
                </a:solidFill>
                <a:latin typeface="함초롬바탕"/>
                <a:cs typeface="함초롬바탕"/>
              </a:rPr>
              <a:t>상</a:t>
            </a:r>
            <a:r>
              <a:rPr sz="1100" b="1" spc="-50" dirty="0">
                <a:solidFill>
                  <a:srgbClr val="464646"/>
                </a:solidFill>
                <a:latin typeface="함초롬바탕"/>
                <a:cs typeface="함초롬바탕"/>
              </a:rPr>
              <a:t>작</a:t>
            </a:r>
            <a:endParaRPr sz="1100" dirty="0">
              <a:latin typeface="함초롬바탕"/>
              <a:cs typeface="함초롬바탕"/>
            </a:endParaRPr>
          </a:p>
          <a:p>
            <a:pPr>
              <a:lnSpc>
                <a:spcPct val="100000"/>
              </a:lnSpc>
              <a:spcBef>
                <a:spcPts val="35"/>
              </a:spcBef>
            </a:pPr>
            <a:endParaRPr sz="1300" dirty="0">
              <a:latin typeface="함초롬바탕"/>
              <a:cs typeface="함초롬바탕"/>
            </a:endParaRPr>
          </a:p>
          <a:p>
            <a:pPr marL="1401445" marR="941069">
              <a:lnSpc>
                <a:spcPct val="110000"/>
              </a:lnSpc>
            </a:pPr>
            <a:r>
              <a:rPr sz="1200" spc="-105" dirty="0">
                <a:solidFill>
                  <a:srgbClr val="DB526A"/>
                </a:solidFill>
                <a:latin typeface="함초롬바탕"/>
                <a:cs typeface="함초롬바탕"/>
              </a:rPr>
              <a:t>유리</a:t>
            </a:r>
            <a:r>
              <a:rPr sz="1200" spc="-110" dirty="0">
                <a:solidFill>
                  <a:srgbClr val="DB526A"/>
                </a:solidFill>
                <a:latin typeface="함초롬바탕"/>
                <a:cs typeface="함초롬바탕"/>
              </a:rPr>
              <a:t> </a:t>
            </a:r>
            <a:r>
              <a:rPr sz="1200" spc="-105" dirty="0">
                <a:solidFill>
                  <a:srgbClr val="DB526A"/>
                </a:solidFill>
                <a:latin typeface="함초롬바탕"/>
                <a:cs typeface="함초롬바탕"/>
              </a:rPr>
              <a:t>홀로그램,</a:t>
            </a:r>
            <a:r>
              <a:rPr sz="1200" spc="-90" dirty="0">
                <a:solidFill>
                  <a:srgbClr val="DB526A"/>
                </a:solidFill>
                <a:latin typeface="함초롬바탕"/>
                <a:cs typeface="함초롬바탕"/>
              </a:rPr>
              <a:t> </a:t>
            </a:r>
            <a:r>
              <a:rPr sz="1200" spc="-60" dirty="0">
                <a:solidFill>
                  <a:srgbClr val="DB526A"/>
                </a:solidFill>
                <a:latin typeface="함초롬바탕"/>
                <a:cs typeface="함초롬바탕"/>
              </a:rPr>
              <a:t>‘Holographic</a:t>
            </a:r>
            <a:r>
              <a:rPr sz="1200" spc="-70" dirty="0">
                <a:solidFill>
                  <a:srgbClr val="DB526A"/>
                </a:solidFill>
                <a:latin typeface="함초롬바탕"/>
                <a:cs typeface="함초롬바탕"/>
              </a:rPr>
              <a:t> </a:t>
            </a:r>
            <a:r>
              <a:rPr sz="1200" spc="-40" dirty="0">
                <a:solidFill>
                  <a:srgbClr val="DB526A"/>
                </a:solidFill>
                <a:latin typeface="함초롬돋움"/>
                <a:cs typeface="함초롬돋움"/>
              </a:rPr>
              <a:t>Transparent</a:t>
            </a:r>
            <a:r>
              <a:rPr sz="1200" spc="-45" dirty="0">
                <a:solidFill>
                  <a:srgbClr val="DB526A"/>
                </a:solidFill>
                <a:latin typeface="함초롬돋움"/>
                <a:cs typeface="함초롬돋움"/>
              </a:rPr>
              <a:t> </a:t>
            </a:r>
            <a:r>
              <a:rPr sz="1200" spc="-50" dirty="0">
                <a:solidFill>
                  <a:srgbClr val="DB526A"/>
                </a:solidFill>
                <a:latin typeface="함초롬돋움"/>
                <a:cs typeface="함초롬돋움"/>
              </a:rPr>
              <a:t>Camera’</a:t>
            </a:r>
            <a:r>
              <a:rPr sz="1200" spc="-70" dirty="0">
                <a:solidFill>
                  <a:srgbClr val="DB526A"/>
                </a:solidFill>
                <a:latin typeface="함초롬돋움"/>
                <a:cs typeface="함초롬돋움"/>
              </a:rPr>
              <a:t> </a:t>
            </a:r>
            <a:r>
              <a:rPr sz="1200" spc="-120" dirty="0">
                <a:solidFill>
                  <a:srgbClr val="DB526A"/>
                </a:solidFill>
                <a:latin typeface="함초롬바탕"/>
                <a:cs typeface="함초롬바탕"/>
              </a:rPr>
              <a:t>– </a:t>
            </a:r>
            <a:r>
              <a:rPr sz="1200" spc="-10" dirty="0">
                <a:solidFill>
                  <a:srgbClr val="DB526A"/>
                </a:solidFill>
                <a:latin typeface="함초롬돋움"/>
                <a:cs typeface="함초롬돋움"/>
              </a:rPr>
              <a:t>ZEISS </a:t>
            </a:r>
            <a:r>
              <a:rPr sz="1200" spc="-35" dirty="0">
                <a:solidFill>
                  <a:srgbClr val="DB526A"/>
                </a:solidFill>
                <a:latin typeface="함초롬돋움"/>
                <a:cs typeface="함초롬돋움"/>
              </a:rPr>
              <a:t>Microoptics</a:t>
            </a:r>
            <a:r>
              <a:rPr sz="1200" spc="-65" dirty="0">
                <a:solidFill>
                  <a:srgbClr val="DB526A"/>
                </a:solidFill>
                <a:latin typeface="함초롬돋움"/>
                <a:cs typeface="함초롬돋움"/>
              </a:rPr>
              <a:t> </a:t>
            </a:r>
            <a:r>
              <a:rPr sz="1200" spc="-20" dirty="0">
                <a:solidFill>
                  <a:srgbClr val="DB526A"/>
                </a:solidFill>
                <a:latin typeface="함초롬돋움"/>
                <a:cs typeface="함초롬돋움"/>
              </a:rPr>
              <a:t>(</a:t>
            </a:r>
            <a:r>
              <a:rPr sz="1200" spc="-20" dirty="0">
                <a:solidFill>
                  <a:srgbClr val="DB526A"/>
                </a:solidFill>
                <a:latin typeface="함초롬바탕"/>
                <a:cs typeface="함초롬바탕"/>
              </a:rPr>
              <a:t>독일</a:t>
            </a:r>
            <a:r>
              <a:rPr sz="1200" spc="-20" dirty="0">
                <a:solidFill>
                  <a:srgbClr val="DB526A"/>
                </a:solidFill>
                <a:latin typeface="함초롬돋움"/>
                <a:cs typeface="함초롬돋움"/>
              </a:rPr>
              <a:t>)</a:t>
            </a:r>
            <a:endParaRPr sz="1200" dirty="0">
              <a:latin typeface="함초롬돋움"/>
              <a:cs typeface="함초롬돋움"/>
            </a:endParaRPr>
          </a:p>
          <a:p>
            <a:pPr marL="1544955" marR="247650" lvl="2" indent="-143510" algn="just">
              <a:lnSpc>
                <a:spcPct val="110000"/>
              </a:lnSpc>
              <a:spcBef>
                <a:spcPts val="625"/>
              </a:spcBef>
              <a:buClr>
                <a:srgbClr val="DB526A"/>
              </a:buClr>
              <a:buFont typeface="Arial"/>
              <a:buChar char="■"/>
              <a:tabLst>
                <a:tab pos="1545590" algn="l"/>
              </a:tabLst>
            </a:pPr>
            <a:r>
              <a:rPr sz="1050" spc="-80" dirty="0">
                <a:latin typeface="함초롬바탕"/>
                <a:cs typeface="함초롬바탕"/>
              </a:rPr>
              <a:t>다양한</a:t>
            </a:r>
            <a:r>
              <a:rPr sz="1050" spc="-160" dirty="0">
                <a:latin typeface="함초롬바탕"/>
                <a:cs typeface="함초롬바탕"/>
              </a:rPr>
              <a:t> </a:t>
            </a:r>
            <a:r>
              <a:rPr sz="1050" spc="-85" dirty="0">
                <a:latin typeface="함초롬바탕"/>
                <a:cs typeface="함초롬바탕"/>
              </a:rPr>
              <a:t>디자인의</a:t>
            </a:r>
            <a:r>
              <a:rPr sz="1050" spc="-145" dirty="0">
                <a:latin typeface="함초롬바탕"/>
                <a:cs typeface="함초롬바탕"/>
              </a:rPr>
              <a:t> </a:t>
            </a:r>
            <a:r>
              <a:rPr sz="1050" spc="-80" dirty="0">
                <a:latin typeface="함초롬바탕"/>
                <a:cs typeface="함초롬바탕"/>
              </a:rPr>
              <a:t>투명한</a:t>
            </a:r>
            <a:r>
              <a:rPr sz="1050" spc="-160" dirty="0">
                <a:latin typeface="함초롬바탕"/>
                <a:cs typeface="함초롬바탕"/>
              </a:rPr>
              <a:t> </a:t>
            </a:r>
            <a:r>
              <a:rPr sz="1050" spc="-80" dirty="0">
                <a:latin typeface="함초롬바탕"/>
                <a:cs typeface="함초롬바탕"/>
              </a:rPr>
              <a:t>표면에</a:t>
            </a:r>
            <a:r>
              <a:rPr sz="1050" spc="-160" dirty="0">
                <a:latin typeface="함초롬바탕"/>
                <a:cs typeface="함초롬바탕"/>
              </a:rPr>
              <a:t> </a:t>
            </a:r>
            <a:r>
              <a:rPr sz="1050" spc="-80" dirty="0">
                <a:latin typeface="함초롬바탕"/>
                <a:cs typeface="함초롬바탕"/>
              </a:rPr>
              <a:t>카메라</a:t>
            </a:r>
            <a:r>
              <a:rPr sz="1050" spc="-150" dirty="0">
                <a:latin typeface="함초롬바탕"/>
                <a:cs typeface="함초롬바탕"/>
              </a:rPr>
              <a:t> </a:t>
            </a:r>
            <a:r>
              <a:rPr sz="1050" spc="-85" dirty="0">
                <a:latin typeface="함초롬바탕"/>
                <a:cs typeface="함초롬바탕"/>
              </a:rPr>
              <a:t>솔루션을</a:t>
            </a:r>
            <a:r>
              <a:rPr sz="1050" spc="-160" dirty="0">
                <a:latin typeface="함초롬바탕"/>
                <a:cs typeface="함초롬바탕"/>
              </a:rPr>
              <a:t> </a:t>
            </a:r>
            <a:r>
              <a:rPr sz="1050" spc="-60" dirty="0">
                <a:latin typeface="함초롬바탕"/>
                <a:cs typeface="함초롬바탕"/>
              </a:rPr>
              <a:t>결합</a:t>
            </a:r>
            <a:r>
              <a:rPr sz="1050" spc="-60" dirty="0">
                <a:latin typeface="함초롬돋움"/>
                <a:cs typeface="함초롬돋움"/>
              </a:rPr>
              <a:t>.</a:t>
            </a:r>
            <a:r>
              <a:rPr sz="1050" spc="-155" dirty="0">
                <a:latin typeface="함초롬돋움"/>
                <a:cs typeface="함초롬돋움"/>
              </a:rPr>
              <a:t> </a:t>
            </a:r>
            <a:r>
              <a:rPr sz="1050" spc="-85" dirty="0">
                <a:latin typeface="함초롬바탕"/>
                <a:cs typeface="함초롬바탕"/>
              </a:rPr>
              <a:t>입사광을</a:t>
            </a:r>
            <a:r>
              <a:rPr sz="1050" spc="-160" dirty="0">
                <a:latin typeface="함초롬바탕"/>
                <a:cs typeface="함초롬바탕"/>
              </a:rPr>
              <a:t> </a:t>
            </a:r>
            <a:r>
              <a:rPr sz="1050" spc="-80" dirty="0">
                <a:latin typeface="함초롬바탕"/>
                <a:cs typeface="함초롬바탕"/>
              </a:rPr>
              <a:t>숨겨진</a:t>
            </a:r>
            <a:r>
              <a:rPr sz="1050" spc="-150" dirty="0">
                <a:latin typeface="함초롬바탕"/>
                <a:cs typeface="함초롬바탕"/>
              </a:rPr>
              <a:t> </a:t>
            </a:r>
            <a:r>
              <a:rPr sz="1050" spc="-80" dirty="0">
                <a:latin typeface="함초롬바탕"/>
                <a:cs typeface="함초롬바탕"/>
              </a:rPr>
              <a:t>이미지</a:t>
            </a:r>
            <a:r>
              <a:rPr sz="1050" spc="-160" dirty="0">
                <a:latin typeface="함초롬바탕"/>
                <a:cs typeface="함초롬바탕"/>
              </a:rPr>
              <a:t> </a:t>
            </a:r>
            <a:r>
              <a:rPr sz="1050" spc="-95" dirty="0">
                <a:latin typeface="함초롬바탕"/>
                <a:cs typeface="함초롬바탕"/>
              </a:rPr>
              <a:t>센서로</a:t>
            </a:r>
            <a:r>
              <a:rPr sz="1050" spc="-60" dirty="0">
                <a:latin typeface="함초롬바탕"/>
                <a:cs typeface="함초롬바탕"/>
              </a:rPr>
              <a:t> </a:t>
            </a:r>
            <a:r>
              <a:rPr sz="1050" spc="-85" dirty="0">
                <a:latin typeface="함초롬바탕"/>
                <a:cs typeface="함초롬바탕"/>
              </a:rPr>
              <a:t>유도하여</a:t>
            </a:r>
            <a:r>
              <a:rPr sz="1050" spc="-160" dirty="0">
                <a:latin typeface="함초롬바탕"/>
                <a:cs typeface="함초롬바탕"/>
              </a:rPr>
              <a:t> </a:t>
            </a:r>
            <a:r>
              <a:rPr sz="1050" spc="-80" dirty="0">
                <a:latin typeface="함초롬바탕"/>
                <a:cs typeface="함초롬바탕"/>
              </a:rPr>
              <a:t>노치나</a:t>
            </a:r>
            <a:r>
              <a:rPr sz="1050" spc="-150" dirty="0">
                <a:latin typeface="함초롬바탕"/>
                <a:cs typeface="함초롬바탕"/>
              </a:rPr>
              <a:t> </a:t>
            </a:r>
            <a:r>
              <a:rPr sz="1050" spc="-75" dirty="0">
                <a:latin typeface="함초롬바탕"/>
                <a:cs typeface="함초롬바탕"/>
              </a:rPr>
              <a:t>설치</a:t>
            </a:r>
            <a:r>
              <a:rPr sz="1050" spc="-160" dirty="0">
                <a:latin typeface="함초롬바탕"/>
                <a:cs typeface="함초롬바탕"/>
              </a:rPr>
              <a:t> </a:t>
            </a:r>
            <a:r>
              <a:rPr sz="1050" spc="-75" dirty="0">
                <a:latin typeface="함초롬바탕"/>
                <a:cs typeface="함초롬바탕"/>
              </a:rPr>
              <a:t>공간</a:t>
            </a:r>
            <a:r>
              <a:rPr sz="1050" spc="-150" dirty="0">
                <a:latin typeface="함초롬바탕"/>
                <a:cs typeface="함초롬바탕"/>
              </a:rPr>
              <a:t> </a:t>
            </a:r>
            <a:r>
              <a:rPr sz="1050" spc="-80" dirty="0">
                <a:latin typeface="함초롬바탕"/>
                <a:cs typeface="함초롬바탕"/>
              </a:rPr>
              <a:t>없이도</a:t>
            </a:r>
            <a:r>
              <a:rPr sz="1050" spc="-160" dirty="0">
                <a:latin typeface="함초롬바탕"/>
                <a:cs typeface="함초롬바탕"/>
              </a:rPr>
              <a:t> </a:t>
            </a:r>
            <a:r>
              <a:rPr sz="1050" spc="-80" dirty="0">
                <a:latin typeface="함초롬바탕"/>
                <a:cs typeface="함초롬바탕"/>
              </a:rPr>
              <a:t>작동할</a:t>
            </a:r>
            <a:r>
              <a:rPr sz="1050" spc="-150" dirty="0">
                <a:latin typeface="함초롬바탕"/>
                <a:cs typeface="함초롬바탕"/>
              </a:rPr>
              <a:t> </a:t>
            </a:r>
            <a:r>
              <a:rPr sz="1050" spc="-55" dirty="0">
                <a:latin typeface="함초롬바탕"/>
                <a:cs typeface="함초롬바탕"/>
              </a:rPr>
              <a:t>수</a:t>
            </a:r>
            <a:r>
              <a:rPr sz="1050" spc="-150" dirty="0">
                <a:latin typeface="함초롬바탕"/>
                <a:cs typeface="함초롬바탕"/>
              </a:rPr>
              <a:t> </a:t>
            </a:r>
            <a:r>
              <a:rPr sz="1050" spc="-60" dirty="0">
                <a:latin typeface="함초롬바탕"/>
                <a:cs typeface="함초롬바탕"/>
              </a:rPr>
              <a:t>있음</a:t>
            </a:r>
            <a:r>
              <a:rPr sz="1050" spc="-60" dirty="0">
                <a:latin typeface="함초롬돋움"/>
                <a:cs typeface="함초롬돋움"/>
              </a:rPr>
              <a:t>.</a:t>
            </a:r>
            <a:r>
              <a:rPr sz="1050" spc="-155" dirty="0">
                <a:latin typeface="함초롬돋움"/>
                <a:cs typeface="함초롬돋움"/>
              </a:rPr>
              <a:t> </a:t>
            </a:r>
            <a:r>
              <a:rPr sz="1050" spc="-85" dirty="0">
                <a:latin typeface="함초롬바탕"/>
                <a:cs typeface="함초롬바탕"/>
              </a:rPr>
              <a:t>홀로그램</a:t>
            </a:r>
            <a:r>
              <a:rPr sz="1050" spc="-160" dirty="0">
                <a:latin typeface="함초롬바탕"/>
                <a:cs typeface="함초롬바탕"/>
              </a:rPr>
              <a:t> </a:t>
            </a:r>
            <a:r>
              <a:rPr sz="1050" spc="-75" dirty="0">
                <a:latin typeface="함초롬바탕"/>
                <a:cs typeface="함초롬바탕"/>
              </a:rPr>
              <a:t>필름</a:t>
            </a:r>
            <a:r>
              <a:rPr sz="1050" spc="-150" dirty="0">
                <a:latin typeface="함초롬바탕"/>
                <a:cs typeface="함초롬바탕"/>
              </a:rPr>
              <a:t> </a:t>
            </a:r>
            <a:r>
              <a:rPr sz="1050" spc="-85" dirty="0">
                <a:latin typeface="함초롬바탕"/>
                <a:cs typeface="함초롬바탕"/>
              </a:rPr>
              <a:t>투명도는</a:t>
            </a:r>
            <a:r>
              <a:rPr sz="1050" spc="-160" dirty="0">
                <a:latin typeface="함초롬바탕"/>
                <a:cs typeface="함초롬바탕"/>
              </a:rPr>
              <a:t> </a:t>
            </a:r>
            <a:r>
              <a:rPr sz="1050" spc="-95" dirty="0">
                <a:latin typeface="함초롬바탕"/>
                <a:cs typeface="함초롬바탕"/>
              </a:rPr>
              <a:t>디스플레이</a:t>
            </a:r>
            <a:r>
              <a:rPr sz="1050" spc="-60" dirty="0">
                <a:latin typeface="함초롬바탕"/>
                <a:cs typeface="함초롬바탕"/>
              </a:rPr>
              <a:t> </a:t>
            </a:r>
            <a:r>
              <a:rPr sz="1050" spc="-80" dirty="0">
                <a:latin typeface="함초롬바탕"/>
                <a:cs typeface="함초롬바탕"/>
              </a:rPr>
              <a:t>밝기와</a:t>
            </a:r>
            <a:r>
              <a:rPr sz="1050" spc="-160" dirty="0">
                <a:latin typeface="함초롬바탕"/>
                <a:cs typeface="함초롬바탕"/>
              </a:rPr>
              <a:t> </a:t>
            </a:r>
            <a:r>
              <a:rPr sz="1050" spc="-85" dirty="0">
                <a:latin typeface="함초롬바탕"/>
                <a:cs typeface="함초롬바탕"/>
              </a:rPr>
              <a:t>선명도에</a:t>
            </a:r>
            <a:r>
              <a:rPr sz="1050" spc="-145" dirty="0">
                <a:latin typeface="함초롬바탕"/>
                <a:cs typeface="함초롬바탕"/>
              </a:rPr>
              <a:t> </a:t>
            </a:r>
            <a:r>
              <a:rPr sz="1050" spc="-75" dirty="0">
                <a:latin typeface="함초롬바탕"/>
                <a:cs typeface="함초롬바탕"/>
              </a:rPr>
              <a:t>영향</a:t>
            </a:r>
            <a:r>
              <a:rPr sz="1050" spc="-160" dirty="0">
                <a:latin typeface="함초롬바탕"/>
                <a:cs typeface="함초롬바탕"/>
              </a:rPr>
              <a:t> </a:t>
            </a:r>
            <a:r>
              <a:rPr sz="1050" spc="-80" dirty="0">
                <a:latin typeface="함초롬바탕"/>
                <a:cs typeface="함초롬바탕"/>
              </a:rPr>
              <a:t>미치지</a:t>
            </a:r>
            <a:r>
              <a:rPr sz="1050" spc="-150" dirty="0">
                <a:latin typeface="함초롬바탕"/>
                <a:cs typeface="함초롬바탕"/>
              </a:rPr>
              <a:t> </a:t>
            </a:r>
            <a:r>
              <a:rPr sz="1050" spc="-95" dirty="0">
                <a:latin typeface="함초롬바탕"/>
                <a:cs typeface="함초롬바탕"/>
              </a:rPr>
              <a:t>않음</a:t>
            </a:r>
            <a:endParaRPr sz="1050" dirty="0">
              <a:latin typeface="함초롬바탕"/>
              <a:cs typeface="함초롬바탕"/>
            </a:endParaRPr>
          </a:p>
          <a:p>
            <a:pPr marL="1544955" marR="485140" lvl="2" indent="-144145" algn="just">
              <a:lnSpc>
                <a:spcPct val="110500"/>
              </a:lnSpc>
              <a:spcBef>
                <a:spcPts val="585"/>
              </a:spcBef>
              <a:buClr>
                <a:srgbClr val="DB526A"/>
              </a:buClr>
              <a:buFont typeface="Arial"/>
              <a:buChar char="■"/>
              <a:tabLst>
                <a:tab pos="1545590" algn="l"/>
              </a:tabLst>
            </a:pPr>
            <a:r>
              <a:rPr sz="1050" spc="-75" dirty="0">
                <a:latin typeface="함초롬바탕"/>
                <a:cs typeface="함초롬바탕"/>
              </a:rPr>
              <a:t>건물</a:t>
            </a:r>
            <a:r>
              <a:rPr sz="1050" spc="-150" dirty="0">
                <a:latin typeface="함초롬바탕"/>
                <a:cs typeface="함초롬바탕"/>
              </a:rPr>
              <a:t> </a:t>
            </a:r>
            <a:r>
              <a:rPr sz="1050" spc="-75" dirty="0">
                <a:latin typeface="함초롬바탕"/>
                <a:cs typeface="함초롬바탕"/>
              </a:rPr>
              <a:t>유리</a:t>
            </a:r>
            <a:r>
              <a:rPr sz="1050" spc="-160" dirty="0">
                <a:latin typeface="함초롬바탕"/>
                <a:cs typeface="함초롬바탕"/>
              </a:rPr>
              <a:t> </a:t>
            </a:r>
            <a:r>
              <a:rPr sz="1050" spc="-85" dirty="0">
                <a:latin typeface="함초롬바탕"/>
                <a:cs typeface="함초롬바탕"/>
              </a:rPr>
              <a:t>표면에서</a:t>
            </a:r>
            <a:r>
              <a:rPr sz="1050" spc="-145" dirty="0">
                <a:latin typeface="함초롬바탕"/>
                <a:cs typeface="함초롬바탕"/>
              </a:rPr>
              <a:t> </a:t>
            </a:r>
            <a:r>
              <a:rPr sz="1050" spc="-80" dirty="0">
                <a:latin typeface="함초롬바탕"/>
                <a:cs typeface="함초롬바탕"/>
              </a:rPr>
              <a:t>개인을</a:t>
            </a:r>
            <a:r>
              <a:rPr sz="1050" spc="-160" dirty="0">
                <a:latin typeface="함초롬바탕"/>
                <a:cs typeface="함초롬바탕"/>
              </a:rPr>
              <a:t> </a:t>
            </a:r>
            <a:r>
              <a:rPr sz="1050" spc="-80" dirty="0">
                <a:latin typeface="함초롬바탕"/>
                <a:cs typeface="함초롬바탕"/>
              </a:rPr>
              <a:t>식별할</a:t>
            </a:r>
            <a:r>
              <a:rPr sz="1050" spc="-160" dirty="0">
                <a:latin typeface="함초롬바탕"/>
                <a:cs typeface="함초롬바탕"/>
              </a:rPr>
              <a:t> </a:t>
            </a:r>
            <a:r>
              <a:rPr sz="1050" spc="-55" dirty="0">
                <a:latin typeface="함초롬바탕"/>
                <a:cs typeface="함초롬바탕"/>
              </a:rPr>
              <a:t>수</a:t>
            </a:r>
            <a:r>
              <a:rPr sz="1050" spc="-150" dirty="0">
                <a:latin typeface="함초롬바탕"/>
                <a:cs typeface="함초롬바탕"/>
              </a:rPr>
              <a:t> </a:t>
            </a:r>
            <a:r>
              <a:rPr sz="1050" spc="-65" dirty="0">
                <a:latin typeface="함초롬바탕"/>
                <a:cs typeface="함초롬바탕"/>
              </a:rPr>
              <a:t>있으며</a:t>
            </a:r>
            <a:r>
              <a:rPr sz="1050" spc="-65" dirty="0">
                <a:latin typeface="함초롬돋움"/>
                <a:cs typeface="함초롬돋움"/>
              </a:rPr>
              <a:t>,</a:t>
            </a:r>
            <a:r>
              <a:rPr sz="1050" spc="-155" dirty="0">
                <a:latin typeface="함초롬돋움"/>
                <a:cs typeface="함초롬돋움"/>
              </a:rPr>
              <a:t> </a:t>
            </a:r>
            <a:r>
              <a:rPr sz="1050" spc="-75" dirty="0">
                <a:latin typeface="함초롬바탕"/>
                <a:cs typeface="함초롬바탕"/>
              </a:rPr>
              <a:t>차</a:t>
            </a:r>
            <a:r>
              <a:rPr sz="1050" spc="-150" dirty="0">
                <a:latin typeface="함초롬바탕"/>
                <a:cs typeface="함초롬바탕"/>
              </a:rPr>
              <a:t> </a:t>
            </a:r>
            <a:r>
              <a:rPr sz="1050" spc="-85" dirty="0">
                <a:latin typeface="함초롬바탕"/>
                <a:cs typeface="함초롬바탕"/>
              </a:rPr>
              <a:t>내부에서</a:t>
            </a:r>
            <a:r>
              <a:rPr sz="1050" spc="-160" dirty="0">
                <a:latin typeface="함초롬바탕"/>
                <a:cs typeface="함초롬바탕"/>
              </a:rPr>
              <a:t> </a:t>
            </a:r>
            <a:r>
              <a:rPr sz="1050" spc="-80" dirty="0">
                <a:latin typeface="함초롬바탕"/>
                <a:cs typeface="함초롬바탕"/>
              </a:rPr>
              <a:t>보이지</a:t>
            </a:r>
            <a:r>
              <a:rPr sz="1050" spc="-150" dirty="0">
                <a:latin typeface="함초롬바탕"/>
                <a:cs typeface="함초롬바탕"/>
              </a:rPr>
              <a:t> </a:t>
            </a:r>
            <a:r>
              <a:rPr sz="1050" spc="-75" dirty="0">
                <a:latin typeface="함초롬바탕"/>
                <a:cs typeface="함초롬바탕"/>
              </a:rPr>
              <a:t>않게</a:t>
            </a:r>
            <a:r>
              <a:rPr sz="1050" spc="-160" dirty="0">
                <a:latin typeface="함초롬바탕"/>
                <a:cs typeface="함초롬바탕"/>
              </a:rPr>
              <a:t> </a:t>
            </a:r>
            <a:r>
              <a:rPr sz="1050" spc="-95" dirty="0">
                <a:latin typeface="함초롬바탕"/>
                <a:cs typeface="함초롬바탕"/>
              </a:rPr>
              <a:t>운전자를</a:t>
            </a:r>
            <a:r>
              <a:rPr sz="1050" spc="-60" dirty="0">
                <a:latin typeface="함초롬바탕"/>
                <a:cs typeface="함초롬바탕"/>
              </a:rPr>
              <a:t> </a:t>
            </a:r>
            <a:r>
              <a:rPr sz="1050" spc="-85" dirty="0">
                <a:latin typeface="함초롬바탕"/>
                <a:cs typeface="함초롬바탕"/>
              </a:rPr>
              <a:t>지원하는</a:t>
            </a:r>
            <a:r>
              <a:rPr sz="1050" spc="-160" dirty="0">
                <a:latin typeface="함초롬바탕"/>
                <a:cs typeface="함초롬바탕"/>
              </a:rPr>
              <a:t> </a:t>
            </a:r>
            <a:r>
              <a:rPr sz="1050" spc="-75" dirty="0">
                <a:latin typeface="함초롬바탕"/>
                <a:cs typeface="함초롬바탕"/>
              </a:rPr>
              <a:t>것도</a:t>
            </a:r>
            <a:r>
              <a:rPr sz="1050" spc="-150" dirty="0">
                <a:latin typeface="함초롬바탕"/>
                <a:cs typeface="함초롬바탕"/>
              </a:rPr>
              <a:t> </a:t>
            </a:r>
            <a:r>
              <a:rPr sz="1050" spc="-95" dirty="0">
                <a:latin typeface="함초롬바탕"/>
                <a:cs typeface="함초롬바탕"/>
              </a:rPr>
              <a:t>가능함</a:t>
            </a:r>
            <a:endParaRPr sz="1050" dirty="0">
              <a:latin typeface="함초롬바탕"/>
              <a:cs typeface="함초롬바탕"/>
            </a:endParaRPr>
          </a:p>
          <a:p>
            <a:pPr marL="1544955" lvl="2" indent="-144145">
              <a:lnSpc>
                <a:spcPct val="100000"/>
              </a:lnSpc>
              <a:spcBef>
                <a:spcPts val="720"/>
              </a:spcBef>
              <a:buClr>
                <a:srgbClr val="DB526A"/>
              </a:buClr>
              <a:buFont typeface="Arial"/>
              <a:buChar char="■"/>
              <a:tabLst>
                <a:tab pos="1545590" algn="l"/>
              </a:tabLst>
            </a:pPr>
            <a:r>
              <a:rPr sz="1050" spc="-90" dirty="0">
                <a:latin typeface="함초롬바탕"/>
                <a:cs typeface="함초롬바탕"/>
              </a:rPr>
              <a:t>스마트폰</a:t>
            </a:r>
            <a:r>
              <a:rPr sz="1050" spc="-140" dirty="0">
                <a:latin typeface="함초롬바탕"/>
                <a:cs typeface="함초롬바탕"/>
              </a:rPr>
              <a:t> </a:t>
            </a:r>
            <a:r>
              <a:rPr sz="1050" spc="-95" dirty="0">
                <a:latin typeface="함초롬바탕"/>
                <a:cs typeface="함초롬바탕"/>
              </a:rPr>
              <a:t>디스플레이에도</a:t>
            </a:r>
            <a:r>
              <a:rPr sz="1050" spc="-150" dirty="0">
                <a:latin typeface="함초롬바탕"/>
                <a:cs typeface="함초롬바탕"/>
              </a:rPr>
              <a:t> </a:t>
            </a:r>
            <a:r>
              <a:rPr sz="1050" spc="-80" dirty="0">
                <a:latin typeface="함초롬바탕"/>
                <a:cs typeface="함초롬바탕"/>
              </a:rPr>
              <a:t>영</a:t>
            </a:r>
            <a:r>
              <a:rPr sz="1050" spc="-125" dirty="0">
                <a:latin typeface="함초롬바탕"/>
                <a:cs typeface="함초롬바탕"/>
              </a:rPr>
              <a:t> </a:t>
            </a:r>
            <a:r>
              <a:rPr sz="1050" spc="-80" dirty="0">
                <a:latin typeface="함초롬바탕"/>
                <a:cs typeface="함초롬바탕"/>
              </a:rPr>
              <a:t>통화</a:t>
            </a:r>
            <a:r>
              <a:rPr sz="1050" spc="-125" dirty="0">
                <a:latin typeface="함초롬바탕"/>
                <a:cs typeface="함초롬바탕"/>
              </a:rPr>
              <a:t> </a:t>
            </a:r>
            <a:r>
              <a:rPr sz="1050" spc="-60" dirty="0">
                <a:latin typeface="함초롬바탕"/>
                <a:cs typeface="함초롬바탕"/>
              </a:rPr>
              <a:t>중</a:t>
            </a:r>
            <a:r>
              <a:rPr sz="1050" spc="-125" dirty="0">
                <a:latin typeface="함초롬바탕"/>
                <a:cs typeface="함초롬바탕"/>
              </a:rPr>
              <a:t> </a:t>
            </a:r>
            <a:r>
              <a:rPr sz="1050" spc="-85" dirty="0">
                <a:latin typeface="함초롬바탕"/>
                <a:cs typeface="함초롬바탕"/>
              </a:rPr>
              <a:t>사람과</a:t>
            </a:r>
            <a:r>
              <a:rPr sz="1050" spc="-135" dirty="0">
                <a:latin typeface="함초롬바탕"/>
                <a:cs typeface="함초롬바탕"/>
              </a:rPr>
              <a:t> </a:t>
            </a:r>
            <a:r>
              <a:rPr sz="1050" spc="-60" dirty="0">
                <a:latin typeface="함초롬바탕"/>
                <a:cs typeface="함초롬바탕"/>
              </a:rPr>
              <a:t>눈</a:t>
            </a:r>
            <a:r>
              <a:rPr sz="1050" spc="-130" dirty="0">
                <a:latin typeface="함초롬바탕"/>
                <a:cs typeface="함초롬바탕"/>
              </a:rPr>
              <a:t> </a:t>
            </a:r>
            <a:r>
              <a:rPr sz="1050" spc="-80" dirty="0">
                <a:latin typeface="함초롬바탕"/>
                <a:cs typeface="함초롬바탕"/>
              </a:rPr>
              <a:t>맞춤</a:t>
            </a:r>
            <a:r>
              <a:rPr sz="1050" spc="-125" dirty="0">
                <a:latin typeface="함초롬바탕"/>
                <a:cs typeface="함초롬바탕"/>
              </a:rPr>
              <a:t> </a:t>
            </a:r>
            <a:r>
              <a:rPr sz="1050" spc="-85" dirty="0">
                <a:latin typeface="함초롬바탕"/>
                <a:cs typeface="함초롬바탕"/>
              </a:rPr>
              <a:t>가하게</a:t>
            </a:r>
            <a:r>
              <a:rPr sz="1050" spc="-135" dirty="0">
                <a:latin typeface="함초롬바탕"/>
                <a:cs typeface="함초롬바탕"/>
              </a:rPr>
              <a:t> </a:t>
            </a:r>
            <a:r>
              <a:rPr sz="1050" spc="-80" dirty="0">
                <a:latin typeface="함초롬바탕"/>
                <a:cs typeface="함초롬바탕"/>
              </a:rPr>
              <a:t>하는</a:t>
            </a:r>
            <a:r>
              <a:rPr sz="1050" spc="-125" dirty="0">
                <a:latin typeface="함초롬바탕"/>
                <a:cs typeface="함초롬바탕"/>
              </a:rPr>
              <a:t> </a:t>
            </a:r>
            <a:r>
              <a:rPr sz="1050" spc="-60" dirty="0">
                <a:latin typeface="함초롬바탕"/>
                <a:cs typeface="함초롬바탕"/>
              </a:rPr>
              <a:t>등</a:t>
            </a:r>
            <a:r>
              <a:rPr sz="1050" spc="-125" dirty="0">
                <a:latin typeface="함초롬바탕"/>
                <a:cs typeface="함초롬바탕"/>
              </a:rPr>
              <a:t> </a:t>
            </a:r>
            <a:r>
              <a:rPr sz="1050" spc="-90" dirty="0">
                <a:latin typeface="함초롬바탕"/>
                <a:cs typeface="함초롬바탕"/>
              </a:rPr>
              <a:t>부가가치</a:t>
            </a:r>
            <a:r>
              <a:rPr sz="1050" spc="-140" dirty="0">
                <a:latin typeface="함초롬바탕"/>
                <a:cs typeface="함초롬바탕"/>
              </a:rPr>
              <a:t> </a:t>
            </a:r>
            <a:r>
              <a:rPr sz="1050" spc="-25" dirty="0">
                <a:latin typeface="함초롬바탕"/>
                <a:cs typeface="함초롬바탕"/>
              </a:rPr>
              <a:t>제공</a:t>
            </a:r>
            <a:endParaRPr sz="1050" dirty="0">
              <a:latin typeface="함초롬바탕"/>
              <a:cs typeface="함초롬바탕"/>
            </a:endParaRPr>
          </a:p>
          <a:p>
            <a:pPr lvl="2">
              <a:lnSpc>
                <a:spcPct val="100000"/>
              </a:lnSpc>
              <a:spcBef>
                <a:spcPts val="35"/>
              </a:spcBef>
              <a:buClr>
                <a:srgbClr val="DB526A"/>
              </a:buClr>
              <a:buFont typeface="Arial"/>
              <a:buChar char="■"/>
            </a:pPr>
            <a:endParaRPr sz="1100" dirty="0">
              <a:latin typeface="함초롬바탕"/>
              <a:cs typeface="함초롬바탕"/>
            </a:endParaRPr>
          </a:p>
          <a:p>
            <a:pPr marL="1401445" marR="192405">
              <a:lnSpc>
                <a:spcPct val="110000"/>
              </a:lnSpc>
              <a:spcBef>
                <a:spcPts val="5"/>
              </a:spcBef>
            </a:pPr>
            <a:r>
              <a:rPr sz="1200" spc="-100" dirty="0">
                <a:solidFill>
                  <a:srgbClr val="DB526A"/>
                </a:solidFill>
                <a:latin typeface="함초롬바탕"/>
                <a:cs typeface="함초롬바탕"/>
              </a:rPr>
              <a:t>차</a:t>
            </a:r>
            <a:r>
              <a:rPr sz="1200" spc="-130" dirty="0">
                <a:solidFill>
                  <a:srgbClr val="DB526A"/>
                </a:solidFill>
                <a:latin typeface="함초롬바탕"/>
                <a:cs typeface="함초롬바탕"/>
              </a:rPr>
              <a:t> </a:t>
            </a:r>
            <a:r>
              <a:rPr sz="1200" spc="-95" dirty="0">
                <a:solidFill>
                  <a:srgbClr val="DB526A"/>
                </a:solidFill>
                <a:latin typeface="함초롬바탕"/>
                <a:cs typeface="함초롬바탕"/>
              </a:rPr>
              <a:t>내부</a:t>
            </a:r>
            <a:r>
              <a:rPr sz="1200" spc="-140" dirty="0">
                <a:solidFill>
                  <a:srgbClr val="DB526A"/>
                </a:solidFill>
                <a:latin typeface="함초롬바탕"/>
                <a:cs typeface="함초롬바탕"/>
              </a:rPr>
              <a:t> </a:t>
            </a:r>
            <a:r>
              <a:rPr sz="1200" spc="-85" dirty="0">
                <a:solidFill>
                  <a:srgbClr val="DB526A"/>
                </a:solidFill>
                <a:latin typeface="함초롬바탕"/>
                <a:cs typeface="함초롬바탕"/>
              </a:rPr>
              <a:t>디스플레이</a:t>
            </a:r>
            <a:r>
              <a:rPr sz="1200" spc="145" dirty="0">
                <a:solidFill>
                  <a:srgbClr val="DB526A"/>
                </a:solidFill>
                <a:latin typeface="함초롬바탕"/>
                <a:cs typeface="함초롬바탕"/>
              </a:rPr>
              <a:t> </a:t>
            </a:r>
            <a:r>
              <a:rPr sz="1200" spc="-105" dirty="0">
                <a:solidFill>
                  <a:srgbClr val="DB526A"/>
                </a:solidFill>
                <a:latin typeface="함초롬바탕"/>
                <a:cs typeface="함초롬바탕"/>
              </a:rPr>
              <a:t>‘On</a:t>
            </a:r>
            <a:r>
              <a:rPr sz="1200" spc="-105" dirty="0">
                <a:solidFill>
                  <a:srgbClr val="DB526A"/>
                </a:solidFill>
                <a:latin typeface="함초롬돋움"/>
                <a:cs typeface="함초롬돋움"/>
              </a:rPr>
              <a:t>-</a:t>
            </a:r>
            <a:r>
              <a:rPr sz="1200" spc="-35" dirty="0">
                <a:solidFill>
                  <a:srgbClr val="DB526A"/>
                </a:solidFill>
                <a:latin typeface="함초롬돋움"/>
                <a:cs typeface="함초롬돋움"/>
              </a:rPr>
              <a:t>Demand</a:t>
            </a:r>
            <a:r>
              <a:rPr sz="1200" spc="-75" dirty="0">
                <a:solidFill>
                  <a:srgbClr val="DB526A"/>
                </a:solidFill>
                <a:latin typeface="함초롬돋움"/>
                <a:cs typeface="함초롬돋움"/>
              </a:rPr>
              <a:t> </a:t>
            </a:r>
            <a:r>
              <a:rPr sz="1200" spc="-30" dirty="0">
                <a:solidFill>
                  <a:srgbClr val="DB526A"/>
                </a:solidFill>
                <a:latin typeface="함초롬돋움"/>
                <a:cs typeface="함초롬돋움"/>
              </a:rPr>
              <a:t>Automotive’</a:t>
            </a:r>
            <a:r>
              <a:rPr sz="1200" spc="-110" dirty="0">
                <a:solidFill>
                  <a:srgbClr val="DB526A"/>
                </a:solidFill>
                <a:latin typeface="함초롬돋움"/>
                <a:cs typeface="함초롬돋움"/>
              </a:rPr>
              <a:t> </a:t>
            </a:r>
            <a:r>
              <a:rPr sz="1200" spc="-120" dirty="0">
                <a:solidFill>
                  <a:srgbClr val="DB526A"/>
                </a:solidFill>
                <a:latin typeface="함초롬바탕"/>
                <a:cs typeface="함초롬바탕"/>
              </a:rPr>
              <a:t>–</a:t>
            </a:r>
            <a:r>
              <a:rPr sz="1200" spc="-140" dirty="0">
                <a:solidFill>
                  <a:srgbClr val="DB526A"/>
                </a:solidFill>
                <a:latin typeface="함초롬바탕"/>
                <a:cs typeface="함초롬바탕"/>
              </a:rPr>
              <a:t> </a:t>
            </a:r>
            <a:r>
              <a:rPr sz="1200" spc="-35" dirty="0">
                <a:solidFill>
                  <a:srgbClr val="DB526A"/>
                </a:solidFill>
                <a:latin typeface="함초롬돋움"/>
                <a:cs typeface="함초롬돋움"/>
              </a:rPr>
              <a:t>Corning</a:t>
            </a:r>
            <a:r>
              <a:rPr sz="1200" spc="-100" dirty="0">
                <a:solidFill>
                  <a:srgbClr val="DB526A"/>
                </a:solidFill>
                <a:latin typeface="함초롬돋움"/>
                <a:cs typeface="함초롬돋움"/>
              </a:rPr>
              <a:t> </a:t>
            </a:r>
            <a:r>
              <a:rPr sz="1200" spc="-10" dirty="0">
                <a:solidFill>
                  <a:srgbClr val="DB526A"/>
                </a:solidFill>
                <a:latin typeface="함초롬돋움"/>
                <a:cs typeface="함초롬돋움"/>
              </a:rPr>
              <a:t>Incorporated </a:t>
            </a:r>
            <a:r>
              <a:rPr sz="1200" spc="-20" dirty="0">
                <a:solidFill>
                  <a:srgbClr val="DB526A"/>
                </a:solidFill>
                <a:latin typeface="함초롬돋움"/>
                <a:cs typeface="함초롬돋움"/>
              </a:rPr>
              <a:t>(</a:t>
            </a:r>
            <a:r>
              <a:rPr sz="1200" spc="-20" dirty="0">
                <a:solidFill>
                  <a:srgbClr val="DB526A"/>
                </a:solidFill>
                <a:latin typeface="함초롬바탕"/>
                <a:cs typeface="함초롬바탕"/>
              </a:rPr>
              <a:t>미국</a:t>
            </a:r>
            <a:r>
              <a:rPr sz="1200" spc="-20" dirty="0">
                <a:solidFill>
                  <a:srgbClr val="DB526A"/>
                </a:solidFill>
                <a:latin typeface="함초롬돋움"/>
                <a:cs typeface="함초롬돋움"/>
              </a:rPr>
              <a:t>)</a:t>
            </a:r>
            <a:endParaRPr sz="1200" dirty="0">
              <a:latin typeface="함초롬돋움"/>
              <a:cs typeface="함초롬돋움"/>
            </a:endParaRPr>
          </a:p>
          <a:p>
            <a:pPr marL="1544955" marR="297815" lvl="2" indent="-143510">
              <a:lnSpc>
                <a:spcPct val="109500"/>
              </a:lnSpc>
              <a:spcBef>
                <a:spcPts val="630"/>
              </a:spcBef>
              <a:buClr>
                <a:srgbClr val="DB526A"/>
              </a:buClr>
              <a:buFont typeface="Arial"/>
              <a:buChar char="■"/>
              <a:tabLst>
                <a:tab pos="1545590" algn="l"/>
              </a:tabLst>
            </a:pPr>
            <a:r>
              <a:rPr sz="1050" spc="-85" dirty="0">
                <a:latin typeface="함초롬바탕"/>
                <a:cs typeface="함초롬바탕"/>
              </a:rPr>
              <a:t>차세대</a:t>
            </a:r>
            <a:r>
              <a:rPr sz="1050" spc="-155" dirty="0">
                <a:latin typeface="함초롬바탕"/>
                <a:cs typeface="함초롬바탕"/>
              </a:rPr>
              <a:t> </a:t>
            </a:r>
            <a:r>
              <a:rPr sz="1050" spc="-85" dirty="0">
                <a:latin typeface="함초롬바탕"/>
                <a:cs typeface="함초롬바탕"/>
              </a:rPr>
              <a:t>자동차</a:t>
            </a:r>
            <a:r>
              <a:rPr sz="1050" spc="-145" dirty="0">
                <a:latin typeface="함초롬바탕"/>
                <a:cs typeface="함초롬바탕"/>
              </a:rPr>
              <a:t> </a:t>
            </a:r>
            <a:r>
              <a:rPr sz="1050" spc="-90" dirty="0">
                <a:latin typeface="함초롬바탕"/>
                <a:cs typeface="함초롬바탕"/>
              </a:rPr>
              <a:t>디스플레이</a:t>
            </a:r>
            <a:r>
              <a:rPr sz="1050" spc="-90" dirty="0">
                <a:latin typeface="함초롬돋움"/>
                <a:cs typeface="함초롬돋움"/>
              </a:rPr>
              <a:t>/</a:t>
            </a:r>
            <a:r>
              <a:rPr sz="1050" spc="-90" dirty="0">
                <a:latin typeface="함초롬바탕"/>
                <a:cs typeface="함초롬바탕"/>
              </a:rPr>
              <a:t>디자인인</a:t>
            </a:r>
            <a:r>
              <a:rPr sz="1050" spc="-165" dirty="0">
                <a:latin typeface="함초롬바탕"/>
                <a:cs typeface="함초롬바탕"/>
              </a:rPr>
              <a:t> </a:t>
            </a:r>
            <a:r>
              <a:rPr sz="1050" spc="-30" dirty="0">
                <a:latin typeface="함초롬돋움"/>
                <a:cs typeface="함초롬돋움"/>
              </a:rPr>
              <a:t>Dynamic</a:t>
            </a:r>
            <a:r>
              <a:rPr sz="1050" spc="-114" dirty="0">
                <a:latin typeface="함초롬돋움"/>
                <a:cs typeface="함초롬돋움"/>
              </a:rPr>
              <a:t> </a:t>
            </a:r>
            <a:r>
              <a:rPr sz="1050" dirty="0">
                <a:latin typeface="함초롬돋움"/>
                <a:cs typeface="함초롬돋움"/>
              </a:rPr>
              <a:t>Décor</a:t>
            </a:r>
            <a:r>
              <a:rPr sz="1050" spc="155" dirty="0">
                <a:latin typeface="함초롬돋움"/>
                <a:cs typeface="함초롬돋움"/>
              </a:rPr>
              <a:t>  </a:t>
            </a:r>
            <a:r>
              <a:rPr sz="1050" spc="-85" dirty="0">
                <a:latin typeface="함초롬바탕"/>
                <a:cs typeface="함초롬바탕"/>
              </a:rPr>
              <a:t>기술은</a:t>
            </a:r>
            <a:r>
              <a:rPr sz="1050" spc="-150" dirty="0">
                <a:latin typeface="함초롬바탕"/>
                <a:cs typeface="함초롬바탕"/>
              </a:rPr>
              <a:t> </a:t>
            </a:r>
            <a:r>
              <a:rPr sz="1050" spc="-85" dirty="0">
                <a:latin typeface="함초롬바탕"/>
                <a:cs typeface="함초롬바탕"/>
              </a:rPr>
              <a:t>화면을</a:t>
            </a:r>
            <a:r>
              <a:rPr sz="1050" spc="-145" dirty="0">
                <a:latin typeface="함초롬바탕"/>
                <a:cs typeface="함초롬바탕"/>
              </a:rPr>
              <a:t> </a:t>
            </a:r>
            <a:r>
              <a:rPr sz="1050" spc="-80" dirty="0">
                <a:latin typeface="함초롬바탕"/>
                <a:cs typeface="함초롬바탕"/>
              </a:rPr>
              <a:t>특정</a:t>
            </a:r>
            <a:r>
              <a:rPr sz="1050" spc="-145" dirty="0">
                <a:latin typeface="함초롬바탕"/>
                <a:cs typeface="함초롬바탕"/>
              </a:rPr>
              <a:t> </a:t>
            </a:r>
            <a:r>
              <a:rPr sz="1050" spc="-40" dirty="0">
                <a:latin typeface="함초롬바탕"/>
                <a:cs typeface="함초롬바탕"/>
              </a:rPr>
              <a:t>이미지나 </a:t>
            </a:r>
            <a:r>
              <a:rPr sz="1050" spc="-90" dirty="0">
                <a:latin typeface="함초롬바탕"/>
                <a:cs typeface="함초롬바탕"/>
              </a:rPr>
              <a:t>패턴으로</a:t>
            </a:r>
            <a:r>
              <a:rPr sz="1050" spc="-140" dirty="0">
                <a:latin typeface="함초롬바탕"/>
                <a:cs typeface="함초롬바탕"/>
              </a:rPr>
              <a:t> </a:t>
            </a:r>
            <a:r>
              <a:rPr sz="1050" spc="-80" dirty="0">
                <a:latin typeface="함초롬바탕"/>
                <a:cs typeface="함초롬바탕"/>
              </a:rPr>
              <a:t>숨길</a:t>
            </a:r>
            <a:r>
              <a:rPr sz="1050" spc="-130" dirty="0">
                <a:latin typeface="함초롬바탕"/>
                <a:cs typeface="함초롬바탕"/>
              </a:rPr>
              <a:t> </a:t>
            </a:r>
            <a:r>
              <a:rPr sz="1050" spc="-60" dirty="0">
                <a:latin typeface="함초롬바탕"/>
                <a:cs typeface="함초롬바탕"/>
              </a:rPr>
              <a:t>수</a:t>
            </a:r>
            <a:r>
              <a:rPr sz="1050" spc="-125" dirty="0">
                <a:latin typeface="함초롬바탕"/>
                <a:cs typeface="함초롬바탕"/>
              </a:rPr>
              <a:t> </a:t>
            </a:r>
            <a:r>
              <a:rPr sz="1050" spc="-80" dirty="0">
                <a:latin typeface="함초롬바탕"/>
                <a:cs typeface="함초롬바탕"/>
              </a:rPr>
              <a:t>있게</a:t>
            </a:r>
            <a:r>
              <a:rPr sz="1050" spc="-125" dirty="0">
                <a:latin typeface="함초롬바탕"/>
                <a:cs typeface="함초롬바탕"/>
              </a:rPr>
              <a:t> </a:t>
            </a:r>
            <a:r>
              <a:rPr sz="1050" spc="-80" dirty="0">
                <a:latin typeface="함초롬바탕"/>
                <a:cs typeface="함초롬바탕"/>
              </a:rPr>
              <a:t>하여</a:t>
            </a:r>
            <a:r>
              <a:rPr sz="1050" spc="-140" dirty="0">
                <a:latin typeface="함초롬바탕"/>
                <a:cs typeface="함초롬바탕"/>
              </a:rPr>
              <a:t> </a:t>
            </a:r>
            <a:r>
              <a:rPr sz="1050" spc="-85" dirty="0">
                <a:latin typeface="함초롬바탕"/>
                <a:cs typeface="함초롬바탕"/>
              </a:rPr>
              <a:t>자동차</a:t>
            </a:r>
            <a:r>
              <a:rPr sz="1050" spc="-125" dirty="0">
                <a:latin typeface="함초롬바탕"/>
                <a:cs typeface="함초롬바탕"/>
              </a:rPr>
              <a:t> </a:t>
            </a:r>
            <a:r>
              <a:rPr sz="1050" spc="-85" dirty="0">
                <a:latin typeface="함초롬바탕"/>
                <a:cs typeface="함초롬바탕"/>
              </a:rPr>
              <a:t>내부와</a:t>
            </a:r>
            <a:r>
              <a:rPr sz="1050" spc="-140" dirty="0">
                <a:latin typeface="함초롬바탕"/>
                <a:cs typeface="함초롬바탕"/>
              </a:rPr>
              <a:t> </a:t>
            </a:r>
            <a:r>
              <a:rPr sz="1050" spc="-90" dirty="0">
                <a:latin typeface="함초롬바탕"/>
                <a:cs typeface="함초롬바탕"/>
              </a:rPr>
              <a:t>조화롭게</a:t>
            </a:r>
            <a:r>
              <a:rPr sz="1050" spc="-140" dirty="0">
                <a:latin typeface="함초롬바탕"/>
                <a:cs typeface="함초롬바탕"/>
              </a:rPr>
              <a:t> </a:t>
            </a:r>
            <a:r>
              <a:rPr sz="1050" spc="-85" dirty="0">
                <a:latin typeface="함초롬바탕"/>
                <a:cs typeface="함초롬바탕"/>
              </a:rPr>
              <a:t>보이게</a:t>
            </a:r>
            <a:r>
              <a:rPr sz="1050" spc="-125" dirty="0">
                <a:latin typeface="함초롬바탕"/>
                <a:cs typeface="함초롬바탕"/>
              </a:rPr>
              <a:t> </a:t>
            </a:r>
            <a:r>
              <a:rPr sz="1050" spc="-50" dirty="0">
                <a:latin typeface="함초롬바탕"/>
                <a:cs typeface="함초롬바탕"/>
              </a:rPr>
              <a:t>함</a:t>
            </a:r>
            <a:endParaRPr sz="1050" dirty="0">
              <a:latin typeface="함초롬바탕"/>
              <a:cs typeface="함초롬바탕"/>
            </a:endParaRPr>
          </a:p>
          <a:p>
            <a:pPr marL="1544955" marR="426720" lvl="2" indent="-143510">
              <a:lnSpc>
                <a:spcPct val="110000"/>
              </a:lnSpc>
              <a:spcBef>
                <a:spcPts val="605"/>
              </a:spcBef>
              <a:buClr>
                <a:srgbClr val="DB526A"/>
              </a:buClr>
              <a:buFont typeface="Arial"/>
              <a:buChar char="■"/>
              <a:tabLst>
                <a:tab pos="1545590" algn="l"/>
              </a:tabLst>
            </a:pPr>
            <a:r>
              <a:rPr sz="1050" spc="-35" dirty="0">
                <a:latin typeface="함초롬돋움"/>
                <a:cs typeface="함초롬돋움"/>
              </a:rPr>
              <a:t>ColdForm</a:t>
            </a:r>
            <a:r>
              <a:rPr sz="1050" spc="-90" dirty="0">
                <a:latin typeface="함초롬돋움"/>
                <a:cs typeface="함초롬돋움"/>
              </a:rPr>
              <a:t> </a:t>
            </a:r>
            <a:r>
              <a:rPr sz="1050" spc="-85" dirty="0">
                <a:latin typeface="함초롬바탕"/>
                <a:cs typeface="함초롬바탕"/>
              </a:rPr>
              <a:t>기술은</a:t>
            </a:r>
            <a:r>
              <a:rPr sz="1050" spc="-125" dirty="0">
                <a:latin typeface="함초롬바탕"/>
                <a:cs typeface="함초롬바탕"/>
              </a:rPr>
              <a:t> </a:t>
            </a:r>
            <a:r>
              <a:rPr sz="1050" spc="-85" dirty="0">
                <a:latin typeface="함초롬바탕"/>
                <a:cs typeface="함초롬바탕"/>
              </a:rPr>
              <a:t>유리를</a:t>
            </a:r>
            <a:r>
              <a:rPr sz="1050" spc="-135" dirty="0">
                <a:latin typeface="함초롬바탕"/>
                <a:cs typeface="함초롬바탕"/>
              </a:rPr>
              <a:t> </a:t>
            </a:r>
            <a:r>
              <a:rPr sz="1050" spc="-90" dirty="0">
                <a:latin typeface="함초롬바탕"/>
                <a:cs typeface="함초롬바탕"/>
              </a:rPr>
              <a:t>실온에서</a:t>
            </a:r>
            <a:r>
              <a:rPr sz="1050" spc="-135" dirty="0">
                <a:latin typeface="함초롬바탕"/>
                <a:cs typeface="함초롬바탕"/>
              </a:rPr>
              <a:t> </a:t>
            </a:r>
            <a:r>
              <a:rPr sz="1050" spc="-90" dirty="0">
                <a:latin typeface="함초롬바탕"/>
                <a:cs typeface="함초롬바탕"/>
              </a:rPr>
              <a:t>가공하여</a:t>
            </a:r>
            <a:r>
              <a:rPr sz="1050" spc="-120" dirty="0">
                <a:latin typeface="함초롬바탕"/>
                <a:cs typeface="함초롬바탕"/>
              </a:rPr>
              <a:t> </a:t>
            </a:r>
            <a:r>
              <a:rPr sz="1050" spc="-80" dirty="0">
                <a:latin typeface="함초롬바탕"/>
                <a:cs typeface="함초롬바탕"/>
              </a:rPr>
              <a:t>곡면</a:t>
            </a:r>
            <a:r>
              <a:rPr sz="1050" spc="-135" dirty="0">
                <a:latin typeface="함초롬바탕"/>
                <a:cs typeface="함초롬바탕"/>
              </a:rPr>
              <a:t> </a:t>
            </a:r>
            <a:r>
              <a:rPr sz="1050" spc="-90" dirty="0">
                <a:latin typeface="함초롬바탕"/>
                <a:cs typeface="함초롬바탕"/>
              </a:rPr>
              <a:t>디스플레이를</a:t>
            </a:r>
            <a:r>
              <a:rPr sz="1050" spc="-135" dirty="0">
                <a:latin typeface="함초롬바탕"/>
                <a:cs typeface="함초롬바탕"/>
              </a:rPr>
              <a:t> </a:t>
            </a:r>
            <a:r>
              <a:rPr sz="1050" spc="-60" dirty="0">
                <a:latin typeface="함초롬바탕"/>
                <a:cs typeface="함초롬바탕"/>
              </a:rPr>
              <a:t>더</a:t>
            </a:r>
            <a:r>
              <a:rPr sz="1050" spc="-120" dirty="0">
                <a:latin typeface="함초롬바탕"/>
                <a:cs typeface="함초롬바탕"/>
              </a:rPr>
              <a:t> </a:t>
            </a:r>
            <a:r>
              <a:rPr sz="1050" spc="-80" dirty="0">
                <a:latin typeface="함초롬바탕"/>
                <a:cs typeface="함초롬바탕"/>
              </a:rPr>
              <a:t>쉽게</a:t>
            </a:r>
            <a:r>
              <a:rPr sz="1050" spc="-125" dirty="0">
                <a:latin typeface="함초롬바탕"/>
                <a:cs typeface="함초롬바탕"/>
              </a:rPr>
              <a:t> </a:t>
            </a:r>
            <a:r>
              <a:rPr sz="1050" spc="-85" dirty="0">
                <a:latin typeface="함초롬바탕"/>
                <a:cs typeface="함초롬바탕"/>
              </a:rPr>
              <a:t>제작할</a:t>
            </a:r>
            <a:r>
              <a:rPr sz="1050" spc="-135" dirty="0">
                <a:latin typeface="함초롬바탕"/>
                <a:cs typeface="함초롬바탕"/>
              </a:rPr>
              <a:t> </a:t>
            </a:r>
            <a:r>
              <a:rPr sz="1050" spc="-50" dirty="0">
                <a:latin typeface="함초롬바탕"/>
                <a:cs typeface="함초롬바탕"/>
              </a:rPr>
              <a:t>수 </a:t>
            </a:r>
            <a:r>
              <a:rPr sz="1050" spc="-75" dirty="0">
                <a:latin typeface="함초롬바탕"/>
                <a:cs typeface="함초롬바탕"/>
              </a:rPr>
              <a:t>있게함</a:t>
            </a:r>
            <a:r>
              <a:rPr sz="1050" spc="-75" dirty="0">
                <a:latin typeface="함초롬돋움"/>
                <a:cs typeface="함초롬돋움"/>
              </a:rPr>
              <a:t>.</a:t>
            </a:r>
            <a:r>
              <a:rPr sz="1050" spc="-135" dirty="0">
                <a:latin typeface="함초롬돋움"/>
                <a:cs typeface="함초롬돋움"/>
              </a:rPr>
              <a:t> </a:t>
            </a:r>
            <a:r>
              <a:rPr sz="1050" spc="-80" dirty="0">
                <a:latin typeface="함초롬바탕"/>
                <a:cs typeface="함초롬바탕"/>
              </a:rPr>
              <a:t>곡면</a:t>
            </a:r>
            <a:r>
              <a:rPr sz="1050" spc="-125" dirty="0">
                <a:latin typeface="함초롬바탕"/>
                <a:cs typeface="함초롬바탕"/>
              </a:rPr>
              <a:t> </a:t>
            </a:r>
            <a:r>
              <a:rPr sz="1050" spc="-90" dirty="0">
                <a:latin typeface="함초롬바탕"/>
                <a:cs typeface="함초롬바탕"/>
              </a:rPr>
              <a:t>디스플레이를</a:t>
            </a:r>
            <a:r>
              <a:rPr sz="1050" spc="-150" dirty="0">
                <a:latin typeface="함초롬바탕"/>
                <a:cs typeface="함초롬바탕"/>
              </a:rPr>
              <a:t> </a:t>
            </a:r>
            <a:r>
              <a:rPr sz="1050" spc="-80" dirty="0">
                <a:latin typeface="함초롬바탕"/>
                <a:cs typeface="함초롬바탕"/>
              </a:rPr>
              <a:t>통해</a:t>
            </a:r>
            <a:r>
              <a:rPr sz="1050" spc="-125" dirty="0">
                <a:latin typeface="함초롬바탕"/>
                <a:cs typeface="함초롬바탕"/>
              </a:rPr>
              <a:t> </a:t>
            </a:r>
            <a:r>
              <a:rPr sz="1050" spc="-85" dirty="0">
                <a:latin typeface="함초롬바탕"/>
                <a:cs typeface="함초롬바탕"/>
              </a:rPr>
              <a:t>다양한</a:t>
            </a:r>
            <a:r>
              <a:rPr sz="1050" spc="-140" dirty="0">
                <a:latin typeface="함초롬바탕"/>
                <a:cs typeface="함초롬바탕"/>
              </a:rPr>
              <a:t> </a:t>
            </a:r>
            <a:r>
              <a:rPr sz="1050" spc="-85" dirty="0">
                <a:latin typeface="함초롬바탕"/>
                <a:cs typeface="함초롬바탕"/>
              </a:rPr>
              <a:t>자동차</a:t>
            </a:r>
            <a:r>
              <a:rPr sz="1050" spc="-125" dirty="0">
                <a:latin typeface="함초롬바탕"/>
                <a:cs typeface="함초롬바탕"/>
              </a:rPr>
              <a:t> </a:t>
            </a:r>
            <a:r>
              <a:rPr sz="1050" spc="-80" dirty="0">
                <a:latin typeface="함초롬바탕"/>
                <a:cs typeface="함초롬바탕"/>
              </a:rPr>
              <a:t>내부</a:t>
            </a:r>
            <a:r>
              <a:rPr sz="1050" spc="-135" dirty="0">
                <a:latin typeface="함초롬바탕"/>
                <a:cs typeface="함초롬바탕"/>
              </a:rPr>
              <a:t> </a:t>
            </a:r>
            <a:r>
              <a:rPr sz="1050" spc="-90" dirty="0">
                <a:latin typeface="함초롬바탕"/>
                <a:cs typeface="함초롬바탕"/>
              </a:rPr>
              <a:t>인테리어에</a:t>
            </a:r>
            <a:r>
              <a:rPr sz="1050" spc="-140" dirty="0">
                <a:latin typeface="함초롬바탕"/>
                <a:cs typeface="함초롬바탕"/>
              </a:rPr>
              <a:t> </a:t>
            </a:r>
            <a:r>
              <a:rPr sz="1050" spc="-80" dirty="0">
                <a:latin typeface="함초롬바탕"/>
                <a:cs typeface="함초롬바탕"/>
              </a:rPr>
              <a:t>맞출</a:t>
            </a:r>
            <a:r>
              <a:rPr sz="1050" spc="-125" dirty="0">
                <a:latin typeface="함초롬바탕"/>
                <a:cs typeface="함초롬바탕"/>
              </a:rPr>
              <a:t> </a:t>
            </a:r>
            <a:r>
              <a:rPr sz="1050" spc="-60" dirty="0">
                <a:latin typeface="함초롬바탕"/>
                <a:cs typeface="함초롬바탕"/>
              </a:rPr>
              <a:t>수</a:t>
            </a:r>
            <a:r>
              <a:rPr sz="1050" spc="-125" dirty="0">
                <a:latin typeface="함초롬바탕"/>
                <a:cs typeface="함초롬바탕"/>
              </a:rPr>
              <a:t> </a:t>
            </a:r>
            <a:r>
              <a:rPr sz="1050" spc="-25" dirty="0">
                <a:latin typeface="함초롬바탕"/>
                <a:cs typeface="함초롬바탕"/>
              </a:rPr>
              <a:t>있으며 </a:t>
            </a:r>
            <a:r>
              <a:rPr sz="1050" spc="-85" dirty="0">
                <a:latin typeface="함초롬바탕"/>
                <a:cs typeface="함초롬바탕"/>
              </a:rPr>
              <a:t>몰입감</a:t>
            </a:r>
            <a:r>
              <a:rPr sz="1050" spc="-135" dirty="0">
                <a:latin typeface="함초롬바탕"/>
                <a:cs typeface="함초롬바탕"/>
              </a:rPr>
              <a:t> </a:t>
            </a:r>
            <a:r>
              <a:rPr sz="1050" spc="-80" dirty="0">
                <a:latin typeface="함초롬바탕"/>
                <a:cs typeface="함초롬바탕"/>
              </a:rPr>
              <a:t>있는</a:t>
            </a:r>
            <a:r>
              <a:rPr sz="1050" spc="-125" dirty="0">
                <a:latin typeface="함초롬바탕"/>
                <a:cs typeface="함초롬바탕"/>
              </a:rPr>
              <a:t> </a:t>
            </a:r>
            <a:r>
              <a:rPr sz="1050" spc="-95" dirty="0">
                <a:latin typeface="함초롬바탕"/>
                <a:cs typeface="함초롬바탕"/>
              </a:rPr>
              <a:t>인포테인먼트를</a:t>
            </a:r>
            <a:r>
              <a:rPr sz="1050" spc="-145" dirty="0">
                <a:latin typeface="함초롬바탕"/>
                <a:cs typeface="함초롬바탕"/>
              </a:rPr>
              <a:t> </a:t>
            </a:r>
            <a:r>
              <a:rPr sz="1050" spc="-80" dirty="0">
                <a:latin typeface="함초롬바탕"/>
                <a:cs typeface="함초롬바탕"/>
              </a:rPr>
              <a:t>즐길</a:t>
            </a:r>
            <a:r>
              <a:rPr sz="1050" spc="-120" dirty="0">
                <a:latin typeface="함초롬바탕"/>
                <a:cs typeface="함초롬바탕"/>
              </a:rPr>
              <a:t> </a:t>
            </a:r>
            <a:r>
              <a:rPr sz="1050" spc="-60" dirty="0">
                <a:latin typeface="함초롬바탕"/>
                <a:cs typeface="함초롬바탕"/>
              </a:rPr>
              <a:t>수</a:t>
            </a:r>
            <a:r>
              <a:rPr sz="1050" spc="-120" dirty="0">
                <a:latin typeface="함초롬바탕"/>
                <a:cs typeface="함초롬바탕"/>
              </a:rPr>
              <a:t> </a:t>
            </a:r>
            <a:r>
              <a:rPr sz="1050" spc="-25" dirty="0">
                <a:latin typeface="함초롬바탕"/>
                <a:cs typeface="함초롬바탕"/>
              </a:rPr>
              <a:t>있음</a:t>
            </a:r>
            <a:endParaRPr sz="1050" dirty="0">
              <a:latin typeface="함초롬바탕"/>
              <a:cs typeface="함초롬바탕"/>
            </a:endParaRPr>
          </a:p>
          <a:p>
            <a:pPr lvl="2">
              <a:lnSpc>
                <a:spcPct val="100000"/>
              </a:lnSpc>
              <a:spcBef>
                <a:spcPts val="50"/>
              </a:spcBef>
              <a:buClr>
                <a:srgbClr val="DB526A"/>
              </a:buClr>
              <a:buFont typeface="Arial"/>
              <a:buChar char="■"/>
            </a:pPr>
            <a:endParaRPr sz="1150" dirty="0">
              <a:latin typeface="함초롬바탕"/>
              <a:cs typeface="함초롬바탕"/>
            </a:endParaRPr>
          </a:p>
          <a:p>
            <a:pPr marL="1401445">
              <a:lnSpc>
                <a:spcPct val="100000"/>
              </a:lnSpc>
            </a:pPr>
            <a:r>
              <a:rPr sz="1200" spc="-105" dirty="0">
                <a:solidFill>
                  <a:srgbClr val="DB526A"/>
                </a:solidFill>
                <a:latin typeface="함초롬바탕"/>
                <a:cs typeface="함초롬바탕"/>
              </a:rPr>
              <a:t>차세대</a:t>
            </a:r>
            <a:r>
              <a:rPr sz="1200" spc="-114" dirty="0">
                <a:solidFill>
                  <a:srgbClr val="DB526A"/>
                </a:solidFill>
                <a:latin typeface="함초롬바탕"/>
                <a:cs typeface="함초롬바탕"/>
              </a:rPr>
              <a:t> </a:t>
            </a:r>
            <a:r>
              <a:rPr sz="1200" spc="-95" dirty="0">
                <a:solidFill>
                  <a:srgbClr val="DB526A"/>
                </a:solidFill>
                <a:latin typeface="함초롬바탕"/>
                <a:cs typeface="함초롬바탕"/>
              </a:rPr>
              <a:t>드론</a:t>
            </a:r>
            <a:r>
              <a:rPr sz="1200" spc="-114" dirty="0">
                <a:solidFill>
                  <a:srgbClr val="DB526A"/>
                </a:solidFill>
                <a:latin typeface="함초롬바탕"/>
                <a:cs typeface="함초롬바탕"/>
              </a:rPr>
              <a:t> </a:t>
            </a:r>
            <a:r>
              <a:rPr sz="1200" spc="-85" dirty="0">
                <a:solidFill>
                  <a:srgbClr val="DB526A"/>
                </a:solidFill>
                <a:latin typeface="함초롬바탕"/>
                <a:cs typeface="함초롬바탕"/>
              </a:rPr>
              <a:t>솔루션</a:t>
            </a:r>
            <a:r>
              <a:rPr sz="1200" spc="-85" dirty="0">
                <a:solidFill>
                  <a:srgbClr val="DB526A"/>
                </a:solidFill>
                <a:latin typeface="함초롬돋움"/>
                <a:cs typeface="함초롬돋움"/>
              </a:rPr>
              <a:t>,</a:t>
            </a:r>
            <a:r>
              <a:rPr sz="1200" spc="-110" dirty="0">
                <a:solidFill>
                  <a:srgbClr val="DB526A"/>
                </a:solidFill>
                <a:latin typeface="함초롬돋움"/>
                <a:cs typeface="함초롬돋움"/>
              </a:rPr>
              <a:t> </a:t>
            </a:r>
            <a:r>
              <a:rPr sz="1200" spc="-50" dirty="0">
                <a:solidFill>
                  <a:srgbClr val="DB526A"/>
                </a:solidFill>
                <a:latin typeface="함초롬바탕"/>
                <a:cs typeface="함초롬바탕"/>
              </a:rPr>
              <a:t>‘Station</a:t>
            </a:r>
            <a:r>
              <a:rPr sz="1200" spc="-100" dirty="0">
                <a:solidFill>
                  <a:srgbClr val="DB526A"/>
                </a:solidFill>
                <a:latin typeface="함초롬바탕"/>
                <a:cs typeface="함초롬바탕"/>
              </a:rPr>
              <a:t> </a:t>
            </a:r>
            <a:r>
              <a:rPr sz="1200" spc="-70" dirty="0">
                <a:solidFill>
                  <a:srgbClr val="DB526A"/>
                </a:solidFill>
                <a:latin typeface="함초롬바탕"/>
                <a:cs typeface="함초롬바탕"/>
              </a:rPr>
              <a:t>for</a:t>
            </a:r>
            <a:r>
              <a:rPr sz="1200" spc="-114" dirty="0">
                <a:solidFill>
                  <a:srgbClr val="DB526A"/>
                </a:solidFill>
                <a:latin typeface="함초롬바탕"/>
                <a:cs typeface="함초롬바탕"/>
              </a:rPr>
              <a:t> </a:t>
            </a:r>
            <a:r>
              <a:rPr sz="1200" spc="-55" dirty="0">
                <a:solidFill>
                  <a:srgbClr val="DB526A"/>
                </a:solidFill>
                <a:latin typeface="함초롬바탕"/>
                <a:cs typeface="함초롬바탕"/>
              </a:rPr>
              <a:t>drone</a:t>
            </a:r>
            <a:r>
              <a:rPr sz="1200" spc="-90" dirty="0">
                <a:solidFill>
                  <a:srgbClr val="DB526A"/>
                </a:solidFill>
                <a:latin typeface="함초롬바탕"/>
                <a:cs typeface="함초롬바탕"/>
              </a:rPr>
              <a:t> </a:t>
            </a:r>
            <a:r>
              <a:rPr sz="1200" spc="-70" dirty="0">
                <a:solidFill>
                  <a:srgbClr val="DB526A"/>
                </a:solidFill>
                <a:latin typeface="함초롬바탕"/>
                <a:cs typeface="함초롬바탕"/>
              </a:rPr>
              <a:t>first</a:t>
            </a:r>
            <a:r>
              <a:rPr sz="1200" spc="-125" dirty="0">
                <a:solidFill>
                  <a:srgbClr val="DB526A"/>
                </a:solidFill>
                <a:latin typeface="함초롬바탕"/>
                <a:cs typeface="함초롬바탕"/>
              </a:rPr>
              <a:t> </a:t>
            </a:r>
            <a:r>
              <a:rPr sz="1200" spc="-65" dirty="0">
                <a:solidFill>
                  <a:srgbClr val="DB526A"/>
                </a:solidFill>
                <a:latin typeface="함초롬바탕"/>
                <a:cs typeface="함초롬바탕"/>
              </a:rPr>
              <a:t>responder’</a:t>
            </a:r>
            <a:r>
              <a:rPr sz="1200" spc="-40" dirty="0">
                <a:solidFill>
                  <a:srgbClr val="DB526A"/>
                </a:solidFill>
                <a:latin typeface="함초롬바탕"/>
                <a:cs typeface="함초롬바탕"/>
              </a:rPr>
              <a:t> </a:t>
            </a:r>
            <a:r>
              <a:rPr sz="1200" spc="-120" dirty="0">
                <a:solidFill>
                  <a:srgbClr val="DB526A"/>
                </a:solidFill>
                <a:latin typeface="함초롬바탕"/>
                <a:cs typeface="함초롬바탕"/>
              </a:rPr>
              <a:t>–</a:t>
            </a:r>
            <a:r>
              <a:rPr sz="1200" spc="-125" dirty="0">
                <a:solidFill>
                  <a:srgbClr val="DB526A"/>
                </a:solidFill>
                <a:latin typeface="함초롬바탕"/>
                <a:cs typeface="함초롬바탕"/>
              </a:rPr>
              <a:t> </a:t>
            </a:r>
            <a:r>
              <a:rPr sz="1200" spc="-10" dirty="0">
                <a:solidFill>
                  <a:srgbClr val="DB526A"/>
                </a:solidFill>
                <a:latin typeface="함초롬돋움"/>
                <a:cs typeface="함초롬돋움"/>
              </a:rPr>
              <a:t>Nearthlab</a:t>
            </a:r>
            <a:endParaRPr sz="1200" dirty="0">
              <a:latin typeface="함초롬돋움"/>
              <a:cs typeface="함초롬돋움"/>
            </a:endParaRPr>
          </a:p>
          <a:p>
            <a:pPr marL="1546225" marR="885190" lvl="2" indent="-144780">
              <a:lnSpc>
                <a:spcPct val="109500"/>
              </a:lnSpc>
              <a:spcBef>
                <a:spcPts val="630"/>
              </a:spcBef>
              <a:buClr>
                <a:srgbClr val="DB526A"/>
              </a:buClr>
              <a:buFont typeface="Arial"/>
              <a:buChar char="■"/>
              <a:tabLst>
                <a:tab pos="1546860" algn="l"/>
              </a:tabLst>
            </a:pPr>
            <a:r>
              <a:rPr sz="1050" spc="-90" dirty="0">
                <a:latin typeface="함초롬바탕"/>
                <a:cs typeface="함초롬바탕"/>
              </a:rPr>
              <a:t>자율비행</a:t>
            </a:r>
            <a:r>
              <a:rPr sz="1050" spc="-140" dirty="0">
                <a:latin typeface="함초롬바탕"/>
                <a:cs typeface="함초롬바탕"/>
              </a:rPr>
              <a:t> </a:t>
            </a:r>
            <a:r>
              <a:rPr sz="1050" spc="-85" dirty="0">
                <a:latin typeface="함초롬바탕"/>
                <a:cs typeface="함초롬바탕"/>
              </a:rPr>
              <a:t>드론을</a:t>
            </a:r>
            <a:r>
              <a:rPr sz="1050" spc="-130" dirty="0">
                <a:latin typeface="함초롬바탕"/>
                <a:cs typeface="함초롬바탕"/>
              </a:rPr>
              <a:t> </a:t>
            </a:r>
            <a:r>
              <a:rPr sz="1050" spc="-80" dirty="0">
                <a:latin typeface="함초롬바탕"/>
                <a:cs typeface="함초롬바탕"/>
              </a:rPr>
              <a:t>완전</a:t>
            </a:r>
            <a:r>
              <a:rPr sz="1050" spc="-135" dirty="0">
                <a:latin typeface="함초롬바탕"/>
                <a:cs typeface="함초롬바탕"/>
              </a:rPr>
              <a:t> </a:t>
            </a:r>
            <a:r>
              <a:rPr sz="1050" spc="-90" dirty="0">
                <a:latin typeface="함초롬바탕"/>
                <a:cs typeface="함초롬바탕"/>
              </a:rPr>
              <a:t>무인화로</a:t>
            </a:r>
            <a:r>
              <a:rPr sz="1050" spc="-140" dirty="0">
                <a:latin typeface="함초롬바탕"/>
                <a:cs typeface="함초롬바탕"/>
              </a:rPr>
              <a:t> </a:t>
            </a:r>
            <a:r>
              <a:rPr sz="1050" spc="-85" dirty="0">
                <a:latin typeface="함초롬바탕"/>
                <a:cs typeface="함초롬바탕"/>
              </a:rPr>
              <a:t>운용할</a:t>
            </a:r>
            <a:r>
              <a:rPr sz="1050" spc="-125" dirty="0">
                <a:latin typeface="함초롬바탕"/>
                <a:cs typeface="함초롬바탕"/>
              </a:rPr>
              <a:t> </a:t>
            </a:r>
            <a:r>
              <a:rPr sz="1050" spc="-60" dirty="0">
                <a:latin typeface="함초롬바탕"/>
                <a:cs typeface="함초롬바탕"/>
              </a:rPr>
              <a:t>수</a:t>
            </a:r>
            <a:r>
              <a:rPr sz="1050" spc="-130" dirty="0">
                <a:latin typeface="함초롬바탕"/>
                <a:cs typeface="함초롬바탕"/>
              </a:rPr>
              <a:t> </a:t>
            </a:r>
            <a:r>
              <a:rPr sz="1050" spc="-80" dirty="0">
                <a:latin typeface="함초롬바탕"/>
                <a:cs typeface="함초롬바탕"/>
              </a:rPr>
              <a:t>있는</a:t>
            </a:r>
            <a:r>
              <a:rPr sz="1050" spc="-125" dirty="0">
                <a:latin typeface="함초롬바탕"/>
                <a:cs typeface="함초롬바탕"/>
              </a:rPr>
              <a:t> </a:t>
            </a:r>
            <a:r>
              <a:rPr sz="1050" spc="-85" dirty="0">
                <a:latin typeface="함초롬바탕"/>
                <a:cs typeface="함초롬바탕"/>
              </a:rPr>
              <a:t>차세대</a:t>
            </a:r>
            <a:r>
              <a:rPr sz="1050" spc="-140" dirty="0">
                <a:latin typeface="함초롬바탕"/>
                <a:cs typeface="함초롬바탕"/>
              </a:rPr>
              <a:t> </a:t>
            </a:r>
            <a:r>
              <a:rPr sz="1050" spc="-80" dirty="0">
                <a:latin typeface="함초롬바탕"/>
                <a:cs typeface="함초롬바탕"/>
              </a:rPr>
              <a:t>드론</a:t>
            </a:r>
            <a:r>
              <a:rPr sz="1050" spc="-125" dirty="0">
                <a:latin typeface="함초롬바탕"/>
                <a:cs typeface="함초롬바탕"/>
              </a:rPr>
              <a:t> </a:t>
            </a:r>
            <a:r>
              <a:rPr sz="1050" spc="-55" dirty="0">
                <a:latin typeface="함초롬바탕"/>
                <a:cs typeface="함초롬바탕"/>
              </a:rPr>
              <a:t>솔루션으로서</a:t>
            </a:r>
            <a:r>
              <a:rPr sz="1050" spc="-55" dirty="0">
                <a:latin typeface="함초롬돋움"/>
                <a:cs typeface="함초롬돋움"/>
              </a:rPr>
              <a:t>, </a:t>
            </a:r>
            <a:r>
              <a:rPr sz="1050" spc="-85" dirty="0">
                <a:latin typeface="함초롬바탕"/>
                <a:cs typeface="함초롬바탕"/>
              </a:rPr>
              <a:t>무인화</a:t>
            </a:r>
            <a:r>
              <a:rPr sz="1050" spc="-140" dirty="0">
                <a:latin typeface="함초롬바탕"/>
                <a:cs typeface="함초롬바탕"/>
              </a:rPr>
              <a:t> </a:t>
            </a:r>
            <a:r>
              <a:rPr sz="1050" spc="-60" dirty="0">
                <a:latin typeface="함초롬바탕"/>
                <a:cs typeface="함초롬바탕"/>
              </a:rPr>
              <a:t>및</a:t>
            </a:r>
            <a:r>
              <a:rPr sz="1050" spc="-130" dirty="0">
                <a:latin typeface="함초롬바탕"/>
                <a:cs typeface="함초롬바탕"/>
              </a:rPr>
              <a:t> </a:t>
            </a:r>
            <a:r>
              <a:rPr sz="1050" spc="-80" dirty="0">
                <a:latin typeface="함초롬바탕"/>
                <a:cs typeface="함초롬바탕"/>
              </a:rPr>
              <a:t>경찰</a:t>
            </a:r>
            <a:r>
              <a:rPr sz="1050" spc="-130" dirty="0">
                <a:latin typeface="함초롬바탕"/>
                <a:cs typeface="함초롬바탕"/>
              </a:rPr>
              <a:t> </a:t>
            </a:r>
            <a:r>
              <a:rPr sz="1050" spc="-80" dirty="0">
                <a:latin typeface="함초롬바탕"/>
                <a:cs typeface="함초롬바탕"/>
              </a:rPr>
              <a:t>관제</a:t>
            </a:r>
            <a:r>
              <a:rPr sz="1050" spc="-130" dirty="0">
                <a:latin typeface="함초롬바탕"/>
                <a:cs typeface="함초롬바탕"/>
              </a:rPr>
              <a:t> </a:t>
            </a:r>
            <a:r>
              <a:rPr sz="1050" spc="-90" dirty="0">
                <a:latin typeface="함초롬바탕"/>
                <a:cs typeface="함초롬바탕"/>
              </a:rPr>
              <a:t>시스템과의</a:t>
            </a:r>
            <a:r>
              <a:rPr sz="1050" spc="-135" dirty="0">
                <a:latin typeface="함초롬바탕"/>
                <a:cs typeface="함초롬바탕"/>
              </a:rPr>
              <a:t> </a:t>
            </a:r>
            <a:r>
              <a:rPr sz="1050" spc="-85" dirty="0">
                <a:latin typeface="함초롬바탕"/>
                <a:cs typeface="함초롬바탕"/>
              </a:rPr>
              <a:t>연동이</a:t>
            </a:r>
            <a:r>
              <a:rPr sz="1050" spc="-140" dirty="0">
                <a:latin typeface="함초롬바탕"/>
                <a:cs typeface="함초롬바탕"/>
              </a:rPr>
              <a:t> </a:t>
            </a:r>
            <a:r>
              <a:rPr sz="1050" spc="-25" dirty="0">
                <a:latin typeface="함초롬바탕"/>
                <a:cs typeface="함초롬바탕"/>
              </a:rPr>
              <a:t>핵심임</a:t>
            </a:r>
            <a:endParaRPr sz="1050" dirty="0">
              <a:latin typeface="함초롬바탕"/>
              <a:cs typeface="함초롬바탕"/>
            </a:endParaRPr>
          </a:p>
          <a:p>
            <a:pPr marL="1546225" marR="542925" lvl="2" indent="-144780">
              <a:lnSpc>
                <a:spcPct val="109500"/>
              </a:lnSpc>
              <a:spcBef>
                <a:spcPts val="615"/>
              </a:spcBef>
              <a:buClr>
                <a:srgbClr val="DB526A"/>
              </a:buClr>
              <a:buFont typeface="Arial"/>
              <a:buChar char="■"/>
              <a:tabLst>
                <a:tab pos="1546860" algn="l"/>
              </a:tabLst>
            </a:pPr>
            <a:r>
              <a:rPr sz="1050" spc="-90" dirty="0">
                <a:latin typeface="함초롬바탕"/>
                <a:cs typeface="함초롬바탕"/>
              </a:rPr>
              <a:t>스테이션을</a:t>
            </a:r>
            <a:r>
              <a:rPr sz="1050" spc="-135" dirty="0">
                <a:latin typeface="함초롬바탕"/>
                <a:cs typeface="함초롬바탕"/>
              </a:rPr>
              <a:t> </a:t>
            </a:r>
            <a:r>
              <a:rPr sz="1050" spc="-80" dirty="0">
                <a:latin typeface="함초롬바탕"/>
                <a:cs typeface="함초롬바탕"/>
              </a:rPr>
              <a:t>통한</a:t>
            </a:r>
            <a:r>
              <a:rPr sz="1050" spc="-125" dirty="0">
                <a:latin typeface="함초롬바탕"/>
                <a:cs typeface="함초롬바탕"/>
              </a:rPr>
              <a:t> </a:t>
            </a:r>
            <a:r>
              <a:rPr sz="1050" spc="-85" dirty="0">
                <a:latin typeface="함초롬바탕"/>
                <a:cs typeface="함초롬바탕"/>
              </a:rPr>
              <a:t>무인화</a:t>
            </a:r>
            <a:r>
              <a:rPr sz="1050" spc="-135" dirty="0">
                <a:latin typeface="함초롬바탕"/>
                <a:cs typeface="함초롬바탕"/>
              </a:rPr>
              <a:t> </a:t>
            </a:r>
            <a:r>
              <a:rPr sz="1050" spc="-60" dirty="0">
                <a:latin typeface="함초롬바탕"/>
                <a:cs typeface="함초롬바탕"/>
              </a:rPr>
              <a:t>뿐</a:t>
            </a:r>
            <a:r>
              <a:rPr sz="1050" spc="-125" dirty="0">
                <a:latin typeface="함초롬바탕"/>
                <a:cs typeface="함초롬바탕"/>
              </a:rPr>
              <a:t> </a:t>
            </a:r>
            <a:r>
              <a:rPr sz="1050" spc="-85" dirty="0">
                <a:latin typeface="함초롬바탕"/>
                <a:cs typeface="함초롬바탕"/>
              </a:rPr>
              <a:t>아니라</a:t>
            </a:r>
            <a:r>
              <a:rPr sz="1050" spc="-135" dirty="0">
                <a:latin typeface="함초롬바탕"/>
                <a:cs typeface="함초롬바탕"/>
              </a:rPr>
              <a:t> </a:t>
            </a:r>
            <a:r>
              <a:rPr sz="1050" spc="-80" dirty="0">
                <a:latin typeface="함초롬바탕"/>
                <a:cs typeface="함초롬바탕"/>
              </a:rPr>
              <a:t>비행</a:t>
            </a:r>
            <a:r>
              <a:rPr sz="1050" spc="-125" dirty="0">
                <a:latin typeface="함초롬바탕"/>
                <a:cs typeface="함초롬바탕"/>
              </a:rPr>
              <a:t> </a:t>
            </a:r>
            <a:r>
              <a:rPr sz="1050" spc="-85" dirty="0">
                <a:latin typeface="함초롬바탕"/>
                <a:cs typeface="함초롬바탕"/>
              </a:rPr>
              <a:t>허가를</a:t>
            </a:r>
            <a:r>
              <a:rPr sz="1050" spc="-120" dirty="0">
                <a:latin typeface="함초롬바탕"/>
                <a:cs typeface="함초롬바탕"/>
              </a:rPr>
              <a:t> </a:t>
            </a:r>
            <a:r>
              <a:rPr sz="1050" spc="-90" dirty="0">
                <a:latin typeface="함초롬바탕"/>
                <a:cs typeface="함초롬바탕"/>
              </a:rPr>
              <a:t>획득하는</a:t>
            </a:r>
            <a:r>
              <a:rPr sz="1050" spc="-135" dirty="0">
                <a:latin typeface="함초롬바탕"/>
                <a:cs typeface="함초롬바탕"/>
              </a:rPr>
              <a:t> </a:t>
            </a:r>
            <a:r>
              <a:rPr sz="1050" spc="-90" dirty="0">
                <a:latin typeface="함초롬바탕"/>
                <a:cs typeface="함초롬바탕"/>
              </a:rPr>
              <a:t>기능까지</a:t>
            </a:r>
            <a:r>
              <a:rPr sz="1050" spc="-135" dirty="0">
                <a:latin typeface="함초롬바탕"/>
                <a:cs typeface="함초롬바탕"/>
              </a:rPr>
              <a:t> </a:t>
            </a:r>
            <a:r>
              <a:rPr sz="1050" spc="-90" dirty="0">
                <a:latin typeface="함초롬바탕"/>
                <a:cs typeface="함초롬바탕"/>
              </a:rPr>
              <a:t>포함되어</a:t>
            </a:r>
            <a:r>
              <a:rPr sz="1050" spc="-135" dirty="0">
                <a:latin typeface="함초롬바탕"/>
                <a:cs typeface="함초롬바탕"/>
              </a:rPr>
              <a:t> </a:t>
            </a:r>
            <a:r>
              <a:rPr sz="1050" spc="-25" dirty="0">
                <a:latin typeface="함초롬바탕"/>
                <a:cs typeface="함초롬바탕"/>
              </a:rPr>
              <a:t>있어 </a:t>
            </a:r>
            <a:r>
              <a:rPr sz="1050" dirty="0">
                <a:latin typeface="함초롬바탕"/>
                <a:cs typeface="함초롬바탕"/>
              </a:rPr>
              <a:t>일</a:t>
            </a:r>
            <a:r>
              <a:rPr sz="1050" spc="145" dirty="0">
                <a:latin typeface="함초롬바탕"/>
                <a:cs typeface="함초롬바탕"/>
              </a:rPr>
              <a:t>  </a:t>
            </a:r>
            <a:r>
              <a:rPr sz="1050" spc="-80" dirty="0">
                <a:latin typeface="함초롬바탕"/>
                <a:cs typeface="함초롬바탕"/>
              </a:rPr>
              <a:t>적인</a:t>
            </a:r>
            <a:r>
              <a:rPr sz="1050" spc="-150" dirty="0">
                <a:latin typeface="함초롬바탕"/>
                <a:cs typeface="함초롬바탕"/>
              </a:rPr>
              <a:t> </a:t>
            </a:r>
            <a:r>
              <a:rPr sz="1050" spc="-85" dirty="0">
                <a:latin typeface="함초롬바탕"/>
                <a:cs typeface="함초롬바탕"/>
              </a:rPr>
              <a:t>순찰은</a:t>
            </a:r>
            <a:r>
              <a:rPr sz="1050" spc="-145" dirty="0">
                <a:latin typeface="함초롬바탕"/>
                <a:cs typeface="함초롬바탕"/>
              </a:rPr>
              <a:t> </a:t>
            </a:r>
            <a:r>
              <a:rPr sz="1050" spc="-80" dirty="0">
                <a:latin typeface="함초롬바탕"/>
                <a:cs typeface="함초롬바탕"/>
              </a:rPr>
              <a:t>물론</a:t>
            </a:r>
            <a:r>
              <a:rPr sz="1050" spc="-155" dirty="0">
                <a:latin typeface="함초롬바탕"/>
                <a:cs typeface="함초롬바탕"/>
              </a:rPr>
              <a:t> </a:t>
            </a:r>
            <a:r>
              <a:rPr sz="1050" spc="-80" dirty="0">
                <a:latin typeface="함초롬바탕"/>
                <a:cs typeface="함초롬바탕"/>
              </a:rPr>
              <a:t>긴급</a:t>
            </a:r>
            <a:r>
              <a:rPr sz="1050" spc="-145" dirty="0">
                <a:latin typeface="함초롬바탕"/>
                <a:cs typeface="함초롬바탕"/>
              </a:rPr>
              <a:t> </a:t>
            </a:r>
            <a:r>
              <a:rPr sz="1050" spc="-80" dirty="0">
                <a:latin typeface="함초롬바탕"/>
                <a:cs typeface="함초롬바탕"/>
              </a:rPr>
              <a:t>발</a:t>
            </a:r>
            <a:r>
              <a:rPr sz="1050" spc="-145" dirty="0">
                <a:latin typeface="함초롬바탕"/>
                <a:cs typeface="함초롬바탕"/>
              </a:rPr>
              <a:t> </a:t>
            </a:r>
            <a:r>
              <a:rPr sz="1050" spc="-60" dirty="0">
                <a:latin typeface="함초롬바탕"/>
                <a:cs typeface="함초롬바탕"/>
              </a:rPr>
              <a:t>시</a:t>
            </a:r>
            <a:r>
              <a:rPr sz="1050" spc="-145" dirty="0">
                <a:latin typeface="함초롬바탕"/>
                <a:cs typeface="함초롬바탕"/>
              </a:rPr>
              <a:t> </a:t>
            </a:r>
            <a:r>
              <a:rPr sz="1050" spc="-90" dirty="0">
                <a:latin typeface="함초롬바탕"/>
                <a:cs typeface="함초롬바탕"/>
              </a:rPr>
              <a:t>신속하게</a:t>
            </a:r>
            <a:r>
              <a:rPr sz="1050" spc="-155" dirty="0">
                <a:latin typeface="함초롬바탕"/>
                <a:cs typeface="함초롬바탕"/>
              </a:rPr>
              <a:t> </a:t>
            </a:r>
            <a:r>
              <a:rPr sz="1050" spc="-85" dirty="0">
                <a:latin typeface="함초롬바탕"/>
                <a:cs typeface="함초롬바탕"/>
              </a:rPr>
              <a:t>출동할</a:t>
            </a:r>
            <a:r>
              <a:rPr sz="1050" spc="-155" dirty="0">
                <a:latin typeface="함초롬바탕"/>
                <a:cs typeface="함초롬바탕"/>
              </a:rPr>
              <a:t> </a:t>
            </a:r>
            <a:r>
              <a:rPr sz="1050" spc="-60" dirty="0">
                <a:latin typeface="함초롬바탕"/>
                <a:cs typeface="함초롬바탕"/>
              </a:rPr>
              <a:t>수</a:t>
            </a:r>
            <a:r>
              <a:rPr sz="1050" spc="-145" dirty="0">
                <a:latin typeface="함초롬바탕"/>
                <a:cs typeface="함초롬바탕"/>
              </a:rPr>
              <a:t> </a:t>
            </a:r>
            <a:r>
              <a:rPr sz="1050" spc="-65" dirty="0">
                <a:latin typeface="함초롬바탕"/>
                <a:cs typeface="함초롬바탕"/>
              </a:rPr>
              <a:t>있음</a:t>
            </a:r>
            <a:r>
              <a:rPr sz="1050" spc="-65" dirty="0">
                <a:latin typeface="함초롬돋움"/>
                <a:cs typeface="함초롬돋움"/>
              </a:rPr>
              <a:t>.</a:t>
            </a:r>
            <a:r>
              <a:rPr sz="1050" spc="-150" dirty="0">
                <a:latin typeface="함초롬돋움"/>
                <a:cs typeface="함초롬돋움"/>
              </a:rPr>
              <a:t> </a:t>
            </a:r>
            <a:r>
              <a:rPr sz="1050" spc="-80" dirty="0">
                <a:latin typeface="함초롬바탕"/>
                <a:cs typeface="함초롬바탕"/>
              </a:rPr>
              <a:t>이를</a:t>
            </a:r>
            <a:r>
              <a:rPr sz="1050" spc="-140" dirty="0">
                <a:latin typeface="함초롬바탕"/>
                <a:cs typeface="함초롬바탕"/>
              </a:rPr>
              <a:t> </a:t>
            </a:r>
            <a:r>
              <a:rPr sz="1050" spc="-80" dirty="0">
                <a:latin typeface="함초롬바탕"/>
                <a:cs typeface="함초롬바탕"/>
              </a:rPr>
              <a:t>통해</a:t>
            </a:r>
            <a:r>
              <a:rPr sz="1050" spc="-145" dirty="0">
                <a:latin typeface="함초롬바탕"/>
                <a:cs typeface="함초롬바탕"/>
              </a:rPr>
              <a:t> </a:t>
            </a:r>
            <a:r>
              <a:rPr sz="1050" dirty="0">
                <a:latin typeface="함초롬바탕"/>
                <a:cs typeface="함초롬바탕"/>
              </a:rPr>
              <a:t>현</a:t>
            </a:r>
            <a:r>
              <a:rPr sz="1050" spc="145" dirty="0">
                <a:latin typeface="함초롬바탕"/>
                <a:cs typeface="함초롬바탕"/>
              </a:rPr>
              <a:t>  </a:t>
            </a:r>
            <a:r>
              <a:rPr sz="1050" spc="-25" dirty="0">
                <a:latin typeface="함초롬바탕"/>
                <a:cs typeface="함초롬바탕"/>
              </a:rPr>
              <a:t>에서</a:t>
            </a:r>
            <a:endParaRPr sz="1050" dirty="0">
              <a:latin typeface="함초롬바탕"/>
              <a:cs typeface="함초롬바탕"/>
            </a:endParaRPr>
          </a:p>
          <a:p>
            <a:pPr marL="1546225">
              <a:lnSpc>
                <a:spcPct val="100000"/>
              </a:lnSpc>
              <a:spcBef>
                <a:spcPts val="130"/>
              </a:spcBef>
              <a:tabLst>
                <a:tab pos="5046980" algn="l"/>
              </a:tabLst>
            </a:pPr>
            <a:r>
              <a:rPr sz="1050" spc="-90" dirty="0">
                <a:latin typeface="함초롬바탕"/>
                <a:cs typeface="함초롬바탕"/>
              </a:rPr>
              <a:t>즉각적으로</a:t>
            </a:r>
            <a:r>
              <a:rPr sz="1050" spc="-130" dirty="0">
                <a:latin typeface="함초롬바탕"/>
                <a:cs typeface="함초롬바탕"/>
              </a:rPr>
              <a:t> </a:t>
            </a:r>
            <a:r>
              <a:rPr sz="1050" spc="-85" dirty="0">
                <a:latin typeface="함초롬바탕"/>
                <a:cs typeface="함초롬바탕"/>
              </a:rPr>
              <a:t>수집한</a:t>
            </a:r>
            <a:r>
              <a:rPr sz="1050" spc="-130" dirty="0">
                <a:latin typeface="함초롬바탕"/>
                <a:cs typeface="함초롬바탕"/>
              </a:rPr>
              <a:t> </a:t>
            </a:r>
            <a:r>
              <a:rPr sz="1050" spc="-90" dirty="0">
                <a:latin typeface="함초롬바탕"/>
                <a:cs typeface="함초롬바탕"/>
              </a:rPr>
              <a:t>데이터를</a:t>
            </a:r>
            <a:r>
              <a:rPr sz="1050" spc="-130" dirty="0">
                <a:latin typeface="함초롬바탕"/>
                <a:cs typeface="함초롬바탕"/>
              </a:rPr>
              <a:t> </a:t>
            </a:r>
            <a:r>
              <a:rPr sz="1050" spc="-90" dirty="0">
                <a:latin typeface="함초롬바탕"/>
                <a:cs typeface="함초롬바탕"/>
              </a:rPr>
              <a:t>실시간으로</a:t>
            </a:r>
            <a:r>
              <a:rPr sz="1050" spc="-130" dirty="0">
                <a:latin typeface="함초롬바탕"/>
                <a:cs typeface="함초롬바탕"/>
              </a:rPr>
              <a:t> </a:t>
            </a:r>
            <a:r>
              <a:rPr sz="1050" spc="-90" dirty="0">
                <a:latin typeface="함초롬바탕"/>
                <a:cs typeface="함초롬바탕"/>
              </a:rPr>
              <a:t>지휘본부에</a:t>
            </a:r>
            <a:r>
              <a:rPr sz="1050" spc="-125" dirty="0">
                <a:latin typeface="함초롬바탕"/>
                <a:cs typeface="함초롬바탕"/>
              </a:rPr>
              <a:t> </a:t>
            </a:r>
            <a:r>
              <a:rPr sz="1050" spc="-85" dirty="0">
                <a:latin typeface="함초롬바탕"/>
                <a:cs typeface="함초롬바탕"/>
              </a:rPr>
              <a:t>전달해</a:t>
            </a:r>
            <a:r>
              <a:rPr sz="1050" spc="-130" dirty="0">
                <a:latin typeface="함초롬바탕"/>
                <a:cs typeface="함초롬바탕"/>
              </a:rPr>
              <a:t> </a:t>
            </a:r>
            <a:r>
              <a:rPr sz="1050" spc="-35" dirty="0">
                <a:latin typeface="함초롬바탕"/>
                <a:cs typeface="함초롬바탕"/>
              </a:rPr>
              <a:t>현</a:t>
            </a:r>
            <a:r>
              <a:rPr sz="1050" dirty="0">
                <a:latin typeface="함초롬바탕"/>
                <a:cs typeface="함초롬바탕"/>
              </a:rPr>
              <a:t>	</a:t>
            </a:r>
            <a:r>
              <a:rPr sz="1050" spc="-60" dirty="0">
                <a:latin typeface="함초롬바탕"/>
                <a:cs typeface="함초롬바탕"/>
              </a:rPr>
              <a:t>황</a:t>
            </a:r>
            <a:r>
              <a:rPr sz="1050" spc="-135" dirty="0">
                <a:latin typeface="함초롬바탕"/>
                <a:cs typeface="함초롬바탕"/>
              </a:rPr>
              <a:t> </a:t>
            </a:r>
            <a:r>
              <a:rPr sz="1050" spc="-85" dirty="0">
                <a:latin typeface="함초롬바탕"/>
                <a:cs typeface="함초롬바탕"/>
              </a:rPr>
              <a:t>대응력</a:t>
            </a:r>
            <a:r>
              <a:rPr sz="1050" spc="-145" dirty="0">
                <a:latin typeface="함초롬바탕"/>
                <a:cs typeface="함초롬바탕"/>
              </a:rPr>
              <a:t> </a:t>
            </a:r>
            <a:r>
              <a:rPr sz="1050" spc="-25" dirty="0">
                <a:latin typeface="함초롬바탕"/>
                <a:cs typeface="함초롬바탕"/>
              </a:rPr>
              <a:t>강화함</a:t>
            </a:r>
            <a:endParaRPr sz="1050" dirty="0">
              <a:latin typeface="함초롬바탕"/>
              <a:cs typeface="함초롬바탕"/>
            </a:endParaRPr>
          </a:p>
          <a:p>
            <a:pPr marL="1546225" lvl="2" indent="-145415">
              <a:lnSpc>
                <a:spcPct val="100000"/>
              </a:lnSpc>
              <a:spcBef>
                <a:spcPts val="720"/>
              </a:spcBef>
              <a:buClr>
                <a:srgbClr val="DB526A"/>
              </a:buClr>
              <a:buFont typeface="Arial"/>
              <a:buChar char="■"/>
              <a:tabLst>
                <a:tab pos="1546860" algn="l"/>
              </a:tabLst>
            </a:pPr>
            <a:r>
              <a:rPr sz="1050" spc="-85" dirty="0">
                <a:latin typeface="함초롬바탕"/>
                <a:cs typeface="함초롬바탕"/>
              </a:rPr>
              <a:t>드론이</a:t>
            </a:r>
            <a:r>
              <a:rPr sz="1050" spc="-140" dirty="0">
                <a:latin typeface="함초롬바탕"/>
                <a:cs typeface="함초롬바탕"/>
              </a:rPr>
              <a:t> </a:t>
            </a:r>
            <a:r>
              <a:rPr sz="1050" spc="-80" dirty="0">
                <a:latin typeface="함초롬바탕"/>
                <a:cs typeface="함초롬바탕"/>
              </a:rPr>
              <a:t>임무</a:t>
            </a:r>
            <a:r>
              <a:rPr sz="1050" spc="-125" dirty="0">
                <a:latin typeface="함초롬바탕"/>
                <a:cs typeface="함초롬바탕"/>
              </a:rPr>
              <a:t> </a:t>
            </a:r>
            <a:r>
              <a:rPr sz="1050" spc="-60" dirty="0">
                <a:latin typeface="함초롬바탕"/>
                <a:cs typeface="함초롬바탕"/>
              </a:rPr>
              <a:t>후</a:t>
            </a:r>
            <a:r>
              <a:rPr sz="1050" spc="-130" dirty="0">
                <a:latin typeface="함초롬바탕"/>
                <a:cs typeface="함초롬바탕"/>
              </a:rPr>
              <a:t> </a:t>
            </a:r>
            <a:r>
              <a:rPr sz="1050" spc="-90" dirty="0">
                <a:latin typeface="함초롬바탕"/>
                <a:cs typeface="함초롬바탕"/>
              </a:rPr>
              <a:t>복귀하면</a:t>
            </a:r>
            <a:r>
              <a:rPr sz="1050" spc="-135" dirty="0">
                <a:latin typeface="함초롬바탕"/>
                <a:cs typeface="함초롬바탕"/>
              </a:rPr>
              <a:t> </a:t>
            </a:r>
            <a:r>
              <a:rPr sz="1050" spc="-90" dirty="0">
                <a:latin typeface="함초롬바탕"/>
                <a:cs typeface="함초롬바탕"/>
              </a:rPr>
              <a:t>자동으로</a:t>
            </a:r>
            <a:r>
              <a:rPr sz="1050" spc="-140" dirty="0">
                <a:latin typeface="함초롬바탕"/>
                <a:cs typeface="함초롬바탕"/>
              </a:rPr>
              <a:t> </a:t>
            </a:r>
            <a:r>
              <a:rPr sz="1050" spc="-90" dirty="0">
                <a:latin typeface="함초롬바탕"/>
                <a:cs typeface="함초롬바탕"/>
              </a:rPr>
              <a:t>배터리를</a:t>
            </a:r>
            <a:r>
              <a:rPr sz="1050" spc="-120" dirty="0">
                <a:latin typeface="함초롬바탕"/>
                <a:cs typeface="함초롬바탕"/>
              </a:rPr>
              <a:t> </a:t>
            </a:r>
            <a:r>
              <a:rPr sz="1050" spc="-80" dirty="0">
                <a:latin typeface="함초롬바탕"/>
                <a:cs typeface="함초롬바탕"/>
              </a:rPr>
              <a:t>교체</a:t>
            </a:r>
            <a:r>
              <a:rPr sz="1050" spc="-140" dirty="0">
                <a:latin typeface="함초롬바탕"/>
                <a:cs typeface="함초롬바탕"/>
              </a:rPr>
              <a:t> </a:t>
            </a:r>
            <a:r>
              <a:rPr sz="1050" spc="-60" dirty="0">
                <a:latin typeface="함초롬바탕"/>
                <a:cs typeface="함초롬바탕"/>
              </a:rPr>
              <a:t>및</a:t>
            </a:r>
            <a:r>
              <a:rPr sz="1050" spc="-125" dirty="0">
                <a:latin typeface="함초롬바탕"/>
                <a:cs typeface="함초롬바탕"/>
              </a:rPr>
              <a:t> </a:t>
            </a:r>
            <a:r>
              <a:rPr sz="1050" spc="-85" dirty="0">
                <a:latin typeface="함초롬바탕"/>
                <a:cs typeface="함초롬바탕"/>
              </a:rPr>
              <a:t>충전할</a:t>
            </a:r>
            <a:r>
              <a:rPr sz="1050" spc="-130" dirty="0">
                <a:latin typeface="함초롬바탕"/>
                <a:cs typeface="함초롬바탕"/>
              </a:rPr>
              <a:t> </a:t>
            </a:r>
            <a:r>
              <a:rPr sz="1050" spc="-60" dirty="0">
                <a:latin typeface="함초롬바탕"/>
                <a:cs typeface="함초롬바탕"/>
              </a:rPr>
              <a:t>수</a:t>
            </a:r>
            <a:r>
              <a:rPr sz="1050" spc="-125" dirty="0">
                <a:latin typeface="함초롬바탕"/>
                <a:cs typeface="함초롬바탕"/>
              </a:rPr>
              <a:t> </a:t>
            </a:r>
            <a:r>
              <a:rPr sz="1050" spc="-60" dirty="0">
                <a:latin typeface="함초롬바탕"/>
                <a:cs typeface="함초롬바탕"/>
              </a:rPr>
              <a:t>있고</a:t>
            </a:r>
            <a:r>
              <a:rPr sz="1050" spc="-60" dirty="0">
                <a:latin typeface="함초롬돋움"/>
                <a:cs typeface="함초롬돋움"/>
              </a:rPr>
              <a:t>,</a:t>
            </a:r>
            <a:r>
              <a:rPr sz="1050" spc="-130" dirty="0">
                <a:latin typeface="함초롬돋움"/>
                <a:cs typeface="함초롬돋움"/>
              </a:rPr>
              <a:t> </a:t>
            </a:r>
            <a:r>
              <a:rPr sz="1050" spc="-90" dirty="0">
                <a:latin typeface="함초롬바탕"/>
                <a:cs typeface="함초롬바탕"/>
              </a:rPr>
              <a:t>냉각기능도</a:t>
            </a:r>
            <a:r>
              <a:rPr sz="1050" spc="-140" dirty="0">
                <a:latin typeface="함초롬바탕"/>
                <a:cs typeface="함초롬바탕"/>
              </a:rPr>
              <a:t> </a:t>
            </a:r>
            <a:r>
              <a:rPr sz="1050" spc="-25" dirty="0">
                <a:latin typeface="함초롬바탕"/>
                <a:cs typeface="함초롬바탕"/>
              </a:rPr>
              <a:t>있음</a:t>
            </a:r>
            <a:endParaRPr sz="1050" dirty="0">
              <a:latin typeface="함초롬바탕"/>
              <a:cs typeface="함초롬바탕"/>
            </a:endParaRPr>
          </a:p>
          <a:p>
            <a:pPr>
              <a:lnSpc>
                <a:spcPct val="100000"/>
              </a:lnSpc>
              <a:spcBef>
                <a:spcPts val="80"/>
              </a:spcBef>
            </a:pPr>
            <a:endParaRPr sz="1250" dirty="0">
              <a:latin typeface="함초롬바탕"/>
              <a:cs typeface="함초롬바탕"/>
            </a:endParaRPr>
          </a:p>
          <a:p>
            <a:pPr marL="22225">
              <a:lnSpc>
                <a:spcPct val="100000"/>
              </a:lnSpc>
            </a:pPr>
            <a:r>
              <a:rPr sz="800" spc="-10" dirty="0">
                <a:solidFill>
                  <a:srgbClr val="7C7C7C"/>
                </a:solidFill>
                <a:latin typeface="함초롬돋움"/>
                <a:cs typeface="함초롬돋움"/>
              </a:rPr>
              <a:t>Source:</a:t>
            </a:r>
            <a:r>
              <a:rPr sz="800" spc="-45" dirty="0">
                <a:solidFill>
                  <a:srgbClr val="7C7C7C"/>
                </a:solidFill>
                <a:latin typeface="함초롬돋움"/>
                <a:cs typeface="함초롬돋움"/>
              </a:rPr>
              <a:t> </a:t>
            </a:r>
            <a:r>
              <a:rPr sz="800" spc="-10" dirty="0">
                <a:solidFill>
                  <a:srgbClr val="7C7C7C"/>
                </a:solidFill>
                <a:latin typeface="함초롬돋움"/>
                <a:cs typeface="함초롬돋움"/>
              </a:rPr>
              <a:t>CTA,</a:t>
            </a:r>
            <a:r>
              <a:rPr sz="800" spc="-45" dirty="0">
                <a:solidFill>
                  <a:srgbClr val="7C7C7C"/>
                </a:solidFill>
                <a:latin typeface="함초롬돋움"/>
                <a:cs typeface="함초롬돋움"/>
              </a:rPr>
              <a:t> </a:t>
            </a:r>
            <a:r>
              <a:rPr sz="800" spc="-40" dirty="0">
                <a:solidFill>
                  <a:srgbClr val="7C7C7C"/>
                </a:solidFill>
                <a:latin typeface="함초롬바탕"/>
                <a:cs typeface="함초롬바탕"/>
              </a:rPr>
              <a:t>언론보도종합</a:t>
            </a:r>
            <a:r>
              <a:rPr sz="800" spc="-40" dirty="0">
                <a:solidFill>
                  <a:srgbClr val="7C7C7C"/>
                </a:solidFill>
                <a:latin typeface="함초롬돋움"/>
                <a:cs typeface="함초롬돋움"/>
              </a:rPr>
              <a:t>,</a:t>
            </a:r>
            <a:r>
              <a:rPr sz="800" spc="-75"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dirty="0">
              <a:latin typeface="함초롬바탕"/>
              <a:cs typeface="함초롬바탕"/>
            </a:endParaRPr>
          </a:p>
          <a:p>
            <a:pPr marL="22225">
              <a:lnSpc>
                <a:spcPct val="100000"/>
              </a:lnSpc>
            </a:pPr>
            <a:r>
              <a:rPr sz="800" spc="-45" dirty="0">
                <a:solidFill>
                  <a:srgbClr val="7C7C7C"/>
                </a:solidFill>
                <a:latin typeface="함초롬돋움"/>
                <a:cs typeface="함초롬돋움"/>
              </a:rPr>
              <a:t>*</a:t>
            </a:r>
            <a:r>
              <a:rPr sz="800" spc="-45" dirty="0">
                <a:solidFill>
                  <a:srgbClr val="7C7C7C"/>
                </a:solidFill>
                <a:latin typeface="함초롬바탕"/>
                <a:cs typeface="함초롬바탕"/>
              </a:rPr>
              <a:t>혁신</a:t>
            </a:r>
            <a:r>
              <a:rPr sz="800" spc="-80" dirty="0">
                <a:solidFill>
                  <a:srgbClr val="7C7C7C"/>
                </a:solidFill>
                <a:latin typeface="함초롬바탕"/>
                <a:cs typeface="함초롬바탕"/>
              </a:rPr>
              <a:t> </a:t>
            </a:r>
            <a:r>
              <a:rPr sz="800" spc="-45" dirty="0">
                <a:solidFill>
                  <a:srgbClr val="7C7C7C"/>
                </a:solidFill>
                <a:latin typeface="함초롬바탕"/>
                <a:cs typeface="함초롬바탕"/>
              </a:rPr>
              <a:t>분류는</a:t>
            </a:r>
            <a:r>
              <a:rPr sz="800" spc="-80" dirty="0">
                <a:solidFill>
                  <a:srgbClr val="7C7C7C"/>
                </a:solidFill>
                <a:latin typeface="함초롬바탕"/>
                <a:cs typeface="함초롬바탕"/>
              </a:rPr>
              <a:t> </a:t>
            </a:r>
            <a:r>
              <a:rPr sz="800" spc="-15" dirty="0">
                <a:solidFill>
                  <a:srgbClr val="7C7C7C"/>
                </a:solidFill>
                <a:latin typeface="함초롬돋움"/>
                <a:cs typeface="함초롬돋움"/>
              </a:rPr>
              <a:t>CES</a:t>
            </a:r>
            <a:r>
              <a:rPr sz="800" spc="-55" dirty="0">
                <a:solidFill>
                  <a:srgbClr val="7C7C7C"/>
                </a:solidFill>
                <a:latin typeface="함초롬돋움"/>
                <a:cs typeface="함초롬돋움"/>
              </a:rPr>
              <a:t> </a:t>
            </a:r>
            <a:r>
              <a:rPr sz="800" spc="-10" dirty="0">
                <a:solidFill>
                  <a:srgbClr val="7C7C7C"/>
                </a:solidFill>
                <a:latin typeface="함초롬돋움"/>
                <a:cs typeface="함초롬돋움"/>
              </a:rPr>
              <a:t>Award</a:t>
            </a:r>
            <a:r>
              <a:rPr sz="800" spc="-95" dirty="0">
                <a:solidFill>
                  <a:srgbClr val="7C7C7C"/>
                </a:solidFill>
                <a:latin typeface="함초롬돋움"/>
                <a:cs typeface="함초롬돋움"/>
              </a:rPr>
              <a:t> </a:t>
            </a:r>
            <a:r>
              <a:rPr sz="800" spc="-10" dirty="0">
                <a:solidFill>
                  <a:srgbClr val="7C7C7C"/>
                </a:solidFill>
                <a:latin typeface="함초롬돋움"/>
                <a:cs typeface="함초롬돋움"/>
              </a:rPr>
              <a:t>Category</a:t>
            </a:r>
            <a:r>
              <a:rPr sz="800" spc="-10" dirty="0">
                <a:solidFill>
                  <a:srgbClr val="7C7C7C"/>
                </a:solidFill>
                <a:latin typeface="함초롬바탕"/>
                <a:cs typeface="함초롬바탕"/>
              </a:rPr>
              <a:t>에</a:t>
            </a:r>
            <a:r>
              <a:rPr sz="800" spc="-105" dirty="0">
                <a:solidFill>
                  <a:srgbClr val="7C7C7C"/>
                </a:solidFill>
                <a:latin typeface="함초롬바탕"/>
                <a:cs typeface="함초롬바탕"/>
              </a:rPr>
              <a:t> </a:t>
            </a:r>
            <a:r>
              <a:rPr sz="800" spc="-25" dirty="0">
                <a:solidFill>
                  <a:srgbClr val="7C7C7C"/>
                </a:solidFill>
                <a:latin typeface="함초롬바탕"/>
                <a:cs typeface="함초롬바탕"/>
              </a:rPr>
              <a:t>따르며</a:t>
            </a:r>
            <a:r>
              <a:rPr sz="800" spc="-25" dirty="0">
                <a:solidFill>
                  <a:srgbClr val="7C7C7C"/>
                </a:solidFill>
                <a:latin typeface="함초롬돋움"/>
                <a:cs typeface="함초롬돋움"/>
              </a:rPr>
              <a:t>,</a:t>
            </a:r>
            <a:r>
              <a:rPr sz="800" spc="-80" dirty="0">
                <a:solidFill>
                  <a:srgbClr val="7C7C7C"/>
                </a:solidFill>
                <a:latin typeface="함초롬돋움"/>
                <a:cs typeface="함초롬돋움"/>
              </a:rPr>
              <a:t> </a:t>
            </a:r>
            <a:r>
              <a:rPr sz="800" dirty="0">
                <a:solidFill>
                  <a:srgbClr val="7C7C7C"/>
                </a:solidFill>
                <a:latin typeface="함초롬바탕"/>
                <a:cs typeface="함초롬바탕"/>
              </a:rPr>
              <a:t>최고혁신</a:t>
            </a:r>
            <a:r>
              <a:rPr sz="800" spc="135" dirty="0">
                <a:solidFill>
                  <a:srgbClr val="7C7C7C"/>
                </a:solidFill>
                <a:latin typeface="함초롬바탕"/>
                <a:cs typeface="함초롬바탕"/>
              </a:rPr>
              <a:t>  </a:t>
            </a:r>
            <a:r>
              <a:rPr sz="800" spc="-45" dirty="0">
                <a:solidFill>
                  <a:srgbClr val="7C7C7C"/>
                </a:solidFill>
                <a:latin typeface="함초롬바탕"/>
                <a:cs typeface="함초롬바탕"/>
              </a:rPr>
              <a:t>의</a:t>
            </a:r>
            <a:r>
              <a:rPr sz="800" spc="-100" dirty="0">
                <a:solidFill>
                  <a:srgbClr val="7C7C7C"/>
                </a:solidFill>
                <a:latin typeface="함초롬바탕"/>
                <a:cs typeface="함초롬바탕"/>
              </a:rPr>
              <a:t> </a:t>
            </a:r>
            <a:r>
              <a:rPr sz="800" spc="-45" dirty="0">
                <a:solidFill>
                  <a:srgbClr val="7C7C7C"/>
                </a:solidFill>
                <a:latin typeface="함초롬바탕"/>
                <a:cs typeface="함초롬바탕"/>
              </a:rPr>
              <a:t>경우는</a:t>
            </a:r>
            <a:r>
              <a:rPr sz="800" spc="-75" dirty="0">
                <a:solidFill>
                  <a:srgbClr val="7C7C7C"/>
                </a:solidFill>
                <a:latin typeface="함초롬바탕"/>
                <a:cs typeface="함초롬바탕"/>
              </a:rPr>
              <a:t> </a:t>
            </a:r>
            <a:r>
              <a:rPr sz="800" spc="-45" dirty="0">
                <a:solidFill>
                  <a:srgbClr val="7C7C7C"/>
                </a:solidFill>
                <a:latin typeface="함초롬바탕"/>
                <a:cs typeface="함초롬바탕"/>
              </a:rPr>
              <a:t>연구원</a:t>
            </a:r>
            <a:r>
              <a:rPr sz="800" spc="-80" dirty="0">
                <a:solidFill>
                  <a:srgbClr val="7C7C7C"/>
                </a:solidFill>
                <a:latin typeface="함초롬바탕"/>
                <a:cs typeface="함초롬바탕"/>
              </a:rPr>
              <a:t> </a:t>
            </a:r>
            <a:r>
              <a:rPr sz="800" spc="-45" dirty="0">
                <a:solidFill>
                  <a:srgbClr val="7C7C7C"/>
                </a:solidFill>
                <a:latin typeface="함초롬바탕"/>
                <a:cs typeface="함초롬바탕"/>
              </a:rPr>
              <a:t>자체적으로</a:t>
            </a:r>
            <a:r>
              <a:rPr sz="800" spc="-95" dirty="0">
                <a:solidFill>
                  <a:srgbClr val="7C7C7C"/>
                </a:solidFill>
                <a:latin typeface="함초롬바탕"/>
                <a:cs typeface="함초롬바탕"/>
              </a:rPr>
              <a:t> </a:t>
            </a:r>
            <a:r>
              <a:rPr sz="800" spc="-35" dirty="0">
                <a:solidFill>
                  <a:srgbClr val="7C7C7C"/>
                </a:solidFill>
                <a:latin typeface="함초롬바탕"/>
                <a:cs typeface="함초롬바탕"/>
              </a:rPr>
              <a:t>분류함</a:t>
            </a:r>
            <a:r>
              <a:rPr sz="800" spc="-35" dirty="0">
                <a:solidFill>
                  <a:srgbClr val="7C7C7C"/>
                </a:solidFill>
                <a:latin typeface="함초롬돋움"/>
                <a:cs typeface="함초롬돋움"/>
              </a:rPr>
              <a:t>.</a:t>
            </a:r>
            <a:r>
              <a:rPr sz="800" spc="-75" dirty="0">
                <a:solidFill>
                  <a:srgbClr val="7C7C7C"/>
                </a:solidFill>
                <a:latin typeface="함초롬돋움"/>
                <a:cs typeface="함초롬돋움"/>
              </a:rPr>
              <a:t> </a:t>
            </a:r>
            <a:r>
              <a:rPr sz="800" spc="-25" dirty="0">
                <a:solidFill>
                  <a:srgbClr val="7C7C7C"/>
                </a:solidFill>
                <a:latin typeface="함초롬바탕"/>
                <a:cs typeface="함초롬바탕"/>
              </a:rPr>
              <a:t>따라서</a:t>
            </a:r>
            <a:r>
              <a:rPr sz="800" spc="-25" dirty="0">
                <a:solidFill>
                  <a:srgbClr val="7C7C7C"/>
                </a:solidFill>
                <a:latin typeface="함초롬돋움"/>
                <a:cs typeface="함초롬돋움"/>
              </a:rPr>
              <a:t>,</a:t>
            </a:r>
            <a:r>
              <a:rPr sz="800" spc="-80" dirty="0">
                <a:solidFill>
                  <a:srgbClr val="7C7C7C"/>
                </a:solidFill>
                <a:latin typeface="함초롬돋움"/>
                <a:cs typeface="함초롬돋움"/>
              </a:rPr>
              <a:t> </a:t>
            </a:r>
            <a:r>
              <a:rPr sz="800" spc="-45" dirty="0">
                <a:solidFill>
                  <a:srgbClr val="7C7C7C"/>
                </a:solidFill>
                <a:latin typeface="함초롬바탕"/>
                <a:cs typeface="함초롬바탕"/>
              </a:rPr>
              <a:t>혁신</a:t>
            </a:r>
            <a:r>
              <a:rPr sz="800" spc="-80" dirty="0">
                <a:solidFill>
                  <a:srgbClr val="7C7C7C"/>
                </a:solidFill>
                <a:latin typeface="함초롬바탕"/>
                <a:cs typeface="함초롬바탕"/>
              </a:rPr>
              <a:t> </a:t>
            </a:r>
            <a:r>
              <a:rPr sz="800" spc="-45" dirty="0">
                <a:solidFill>
                  <a:srgbClr val="7C7C7C"/>
                </a:solidFill>
                <a:latin typeface="함초롬바탕"/>
                <a:cs typeface="함초롬바탕"/>
              </a:rPr>
              <a:t>리스트에</a:t>
            </a:r>
            <a:r>
              <a:rPr sz="800" spc="-95" dirty="0">
                <a:solidFill>
                  <a:srgbClr val="7C7C7C"/>
                </a:solidFill>
                <a:latin typeface="함초롬바탕"/>
                <a:cs typeface="함초롬바탕"/>
              </a:rPr>
              <a:t> </a:t>
            </a:r>
            <a:r>
              <a:rPr sz="800" spc="-45" dirty="0">
                <a:solidFill>
                  <a:srgbClr val="7C7C7C"/>
                </a:solidFill>
                <a:latin typeface="함초롬바탕"/>
                <a:cs typeface="함초롬바탕"/>
              </a:rPr>
              <a:t>없는</a:t>
            </a:r>
            <a:r>
              <a:rPr sz="800" spc="-65" dirty="0">
                <a:solidFill>
                  <a:srgbClr val="7C7C7C"/>
                </a:solidFill>
                <a:latin typeface="함초롬바탕"/>
                <a:cs typeface="함초롬바탕"/>
              </a:rPr>
              <a:t> </a:t>
            </a:r>
            <a:r>
              <a:rPr sz="800" dirty="0">
                <a:solidFill>
                  <a:srgbClr val="7C7C7C"/>
                </a:solidFill>
                <a:latin typeface="함초롬바탕"/>
                <a:cs typeface="함초롬바탕"/>
              </a:rPr>
              <a:t>최고혁신</a:t>
            </a:r>
            <a:r>
              <a:rPr sz="800" spc="135" dirty="0">
                <a:solidFill>
                  <a:srgbClr val="7C7C7C"/>
                </a:solidFill>
                <a:latin typeface="함초롬바탕"/>
                <a:cs typeface="함초롬바탕"/>
              </a:rPr>
              <a:t>  </a:t>
            </a:r>
            <a:r>
              <a:rPr sz="800" spc="-45" dirty="0">
                <a:solidFill>
                  <a:srgbClr val="7C7C7C"/>
                </a:solidFill>
                <a:latin typeface="함초롬바탕"/>
                <a:cs typeface="함초롬바탕"/>
              </a:rPr>
              <a:t>도</a:t>
            </a:r>
            <a:r>
              <a:rPr sz="800" spc="-100" dirty="0">
                <a:solidFill>
                  <a:srgbClr val="7C7C7C"/>
                </a:solidFill>
                <a:latin typeface="함초롬바탕"/>
                <a:cs typeface="함초롬바탕"/>
              </a:rPr>
              <a:t> </a:t>
            </a:r>
            <a:r>
              <a:rPr sz="800" spc="-25" dirty="0">
                <a:solidFill>
                  <a:srgbClr val="7C7C7C"/>
                </a:solidFill>
                <a:latin typeface="함초롬바탕"/>
                <a:cs typeface="함초롬바탕"/>
              </a:rPr>
              <a:t>존재함</a:t>
            </a:r>
            <a:endParaRPr sz="800" dirty="0">
              <a:latin typeface="함초롬바탕"/>
              <a:cs typeface="함초롬바탕"/>
            </a:endParaRPr>
          </a:p>
        </p:txBody>
      </p:sp>
      <p:grpSp>
        <p:nvGrpSpPr>
          <p:cNvPr id="43" name="object 43"/>
          <p:cNvGrpSpPr/>
          <p:nvPr/>
        </p:nvGrpSpPr>
        <p:grpSpPr>
          <a:xfrm>
            <a:off x="819409" y="4561205"/>
            <a:ext cx="6198870" cy="4332605"/>
            <a:chOff x="819409" y="4561205"/>
            <a:chExt cx="6198870" cy="4332605"/>
          </a:xfrm>
        </p:grpSpPr>
        <p:pic>
          <p:nvPicPr>
            <p:cNvPr id="44" name="object 44"/>
            <p:cNvPicPr/>
            <p:nvPr/>
          </p:nvPicPr>
          <p:blipFill>
            <a:blip r:embed="rId11" cstate="print"/>
            <a:stretch>
              <a:fillRect/>
            </a:stretch>
          </p:blipFill>
          <p:spPr>
            <a:xfrm>
              <a:off x="6516624" y="8150352"/>
              <a:ext cx="501395" cy="368807"/>
            </a:xfrm>
            <a:prstGeom prst="rect">
              <a:avLst/>
            </a:prstGeom>
          </p:spPr>
        </p:pic>
        <p:pic>
          <p:nvPicPr>
            <p:cNvPr id="45" name="object 45"/>
            <p:cNvPicPr/>
            <p:nvPr/>
          </p:nvPicPr>
          <p:blipFill>
            <a:blip r:embed="rId12" cstate="print"/>
            <a:stretch>
              <a:fillRect/>
            </a:stretch>
          </p:blipFill>
          <p:spPr>
            <a:xfrm>
              <a:off x="6543357" y="8176285"/>
              <a:ext cx="393698" cy="262458"/>
            </a:xfrm>
            <a:prstGeom prst="rect">
              <a:avLst/>
            </a:prstGeom>
          </p:spPr>
        </p:pic>
        <p:pic>
          <p:nvPicPr>
            <p:cNvPr id="46" name="object 46"/>
            <p:cNvPicPr/>
            <p:nvPr/>
          </p:nvPicPr>
          <p:blipFill>
            <a:blip r:embed="rId13" cstate="print"/>
            <a:stretch>
              <a:fillRect/>
            </a:stretch>
          </p:blipFill>
          <p:spPr>
            <a:xfrm>
              <a:off x="819409" y="4561205"/>
              <a:ext cx="1086948" cy="1015262"/>
            </a:xfrm>
            <a:prstGeom prst="rect">
              <a:avLst/>
            </a:prstGeom>
          </p:spPr>
        </p:pic>
        <p:pic>
          <p:nvPicPr>
            <p:cNvPr id="47" name="object 47"/>
            <p:cNvPicPr/>
            <p:nvPr/>
          </p:nvPicPr>
          <p:blipFill>
            <a:blip r:embed="rId14" cstate="print"/>
            <a:stretch>
              <a:fillRect/>
            </a:stretch>
          </p:blipFill>
          <p:spPr>
            <a:xfrm>
              <a:off x="819409" y="6493726"/>
              <a:ext cx="1086949" cy="725583"/>
            </a:xfrm>
            <a:prstGeom prst="rect">
              <a:avLst/>
            </a:prstGeom>
          </p:spPr>
        </p:pic>
        <p:pic>
          <p:nvPicPr>
            <p:cNvPr id="48" name="object 48"/>
            <p:cNvPicPr/>
            <p:nvPr/>
          </p:nvPicPr>
          <p:blipFill>
            <a:blip r:embed="rId15" cstate="print"/>
            <a:stretch>
              <a:fillRect/>
            </a:stretch>
          </p:blipFill>
          <p:spPr>
            <a:xfrm>
              <a:off x="819409" y="8169007"/>
              <a:ext cx="1086953" cy="724635"/>
            </a:xfrm>
            <a:prstGeom prst="rect">
              <a:avLst/>
            </a:prstGeom>
          </p:spPr>
        </p:pic>
        <p:sp>
          <p:nvSpPr>
            <p:cNvPr id="49" name="object 49"/>
            <p:cNvSpPr/>
            <p:nvPr/>
          </p:nvSpPr>
          <p:spPr>
            <a:xfrm>
              <a:off x="819410" y="6345284"/>
              <a:ext cx="6120130" cy="0"/>
            </a:xfrm>
            <a:custGeom>
              <a:avLst/>
              <a:gdLst/>
              <a:ahLst/>
              <a:cxnLst/>
              <a:rect l="l" t="t" r="r" b="b"/>
              <a:pathLst>
                <a:path w="6120130">
                  <a:moveTo>
                    <a:pt x="0" y="0"/>
                  </a:moveTo>
                  <a:lnTo>
                    <a:pt x="6120003" y="0"/>
                  </a:lnTo>
                </a:path>
              </a:pathLst>
            </a:custGeom>
            <a:ln w="9525">
              <a:solidFill>
                <a:srgbClr val="A6A6A6"/>
              </a:solidFill>
              <a:prstDash val="sysDot"/>
            </a:ln>
          </p:spPr>
          <p:txBody>
            <a:bodyPr wrap="square" lIns="0" tIns="0" rIns="0" bIns="0" rtlCol="0"/>
            <a:lstStyle/>
            <a:p>
              <a:endParaRPr/>
            </a:p>
          </p:txBody>
        </p:sp>
        <p:sp>
          <p:nvSpPr>
            <p:cNvPr id="50" name="object 50"/>
            <p:cNvSpPr/>
            <p:nvPr/>
          </p:nvSpPr>
          <p:spPr>
            <a:xfrm>
              <a:off x="819410" y="8040734"/>
              <a:ext cx="6120130" cy="0"/>
            </a:xfrm>
            <a:custGeom>
              <a:avLst/>
              <a:gdLst/>
              <a:ahLst/>
              <a:cxnLst/>
              <a:rect l="l" t="t" r="r" b="b"/>
              <a:pathLst>
                <a:path w="6120130">
                  <a:moveTo>
                    <a:pt x="0" y="0"/>
                  </a:moveTo>
                  <a:lnTo>
                    <a:pt x="6120003" y="0"/>
                  </a:lnTo>
                </a:path>
              </a:pathLst>
            </a:custGeom>
            <a:ln w="9525">
              <a:solidFill>
                <a:srgbClr val="A6A6A6"/>
              </a:solidFill>
              <a:prstDash val="sysDot"/>
            </a:ln>
          </p:spPr>
          <p:txBody>
            <a:bodyPr wrap="square" lIns="0" tIns="0" rIns="0" bIns="0" rtlCol="0"/>
            <a:lstStyle/>
            <a:p>
              <a:endParaRPr/>
            </a:p>
          </p:txBody>
        </p:sp>
      </p:grpSp>
      <p:sp>
        <p:nvSpPr>
          <p:cNvPr id="52" name="object 52"/>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33</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6437" y="950617"/>
            <a:ext cx="4033520" cy="391160"/>
          </a:xfrm>
          <a:prstGeom prst="rect">
            <a:avLst/>
          </a:prstGeom>
        </p:spPr>
        <p:txBody>
          <a:bodyPr vert="horz" wrap="square" lIns="0" tIns="12700" rIns="0" bIns="0" rtlCol="0">
            <a:spAutoFit/>
          </a:bodyPr>
          <a:lstStyle/>
          <a:p>
            <a:pPr marL="12700">
              <a:lnSpc>
                <a:spcPct val="100000"/>
              </a:lnSpc>
              <a:spcBef>
                <a:spcPts val="100"/>
              </a:spcBef>
            </a:pPr>
            <a:r>
              <a:rPr sz="2400" spc="-35" dirty="0">
                <a:solidFill>
                  <a:srgbClr val="FFB600"/>
                </a:solidFill>
              </a:rPr>
              <a:t>With-</a:t>
            </a:r>
            <a:r>
              <a:rPr sz="2400" spc="-390" dirty="0">
                <a:solidFill>
                  <a:srgbClr val="FFB600"/>
                </a:solidFill>
              </a:rPr>
              <a:t> </a:t>
            </a:r>
            <a:r>
              <a:rPr sz="2400" spc="-35" dirty="0">
                <a:solidFill>
                  <a:srgbClr val="FFB600"/>
                </a:solidFill>
              </a:rPr>
              <a:t>AI</a:t>
            </a:r>
            <a:r>
              <a:rPr sz="2400" spc="-360" dirty="0">
                <a:solidFill>
                  <a:srgbClr val="FFB600"/>
                </a:solidFill>
              </a:rPr>
              <a:t> </a:t>
            </a:r>
            <a:r>
              <a:rPr sz="2400" spc="95" dirty="0"/>
              <a:t>(1)</a:t>
            </a:r>
            <a:r>
              <a:rPr sz="2400" spc="-355" dirty="0"/>
              <a:t> </a:t>
            </a:r>
            <a:r>
              <a:rPr sz="2400" spc="-220" dirty="0">
                <a:latin typeface="함초롬바탕"/>
                <a:cs typeface="함초롬바탕"/>
              </a:rPr>
              <a:t>모빌리티</a:t>
            </a:r>
            <a:r>
              <a:rPr sz="2400" spc="-360" dirty="0">
                <a:latin typeface="함초롬바탕"/>
                <a:cs typeface="함초롬바탕"/>
              </a:rPr>
              <a:t> </a:t>
            </a:r>
            <a:r>
              <a:rPr sz="2400" spc="-229" dirty="0"/>
              <a:t>-</a:t>
            </a:r>
            <a:r>
              <a:rPr sz="2400" spc="-345" dirty="0"/>
              <a:t> </a:t>
            </a:r>
            <a:r>
              <a:rPr sz="2400" spc="-195" dirty="0">
                <a:latin typeface="함초롬바탕"/>
                <a:cs typeface="함초롬바탕"/>
              </a:rPr>
              <a:t>주요</a:t>
            </a:r>
            <a:r>
              <a:rPr sz="2400" spc="-360" dirty="0">
                <a:latin typeface="함초롬바탕"/>
                <a:cs typeface="함초롬바탕"/>
              </a:rPr>
              <a:t> </a:t>
            </a:r>
            <a:r>
              <a:rPr sz="2400" spc="-90" dirty="0">
                <a:latin typeface="함초롬바탕"/>
                <a:cs typeface="함초롬바탕"/>
              </a:rPr>
              <a:t>기업</a:t>
            </a:r>
            <a:endParaRPr sz="2400">
              <a:latin typeface="함초롬바탕"/>
              <a:cs typeface="함초롬바탕"/>
            </a:endParaRPr>
          </a:p>
        </p:txBody>
      </p:sp>
      <p:sp>
        <p:nvSpPr>
          <p:cNvPr id="3" name="object 3"/>
          <p:cNvSpPr txBox="1"/>
          <p:nvPr/>
        </p:nvSpPr>
        <p:spPr>
          <a:xfrm>
            <a:off x="706437" y="619475"/>
            <a:ext cx="432434" cy="177800"/>
          </a:xfrm>
          <a:prstGeom prst="rect">
            <a:avLst/>
          </a:prstGeom>
        </p:spPr>
        <p:txBody>
          <a:bodyPr vert="horz" wrap="square" lIns="0" tIns="12065" rIns="0" bIns="0" rtlCol="0">
            <a:spAutoFit/>
          </a:bodyPr>
          <a:lstStyle/>
          <a:p>
            <a:pPr marL="12700">
              <a:lnSpc>
                <a:spcPct val="100000"/>
              </a:lnSpc>
              <a:spcBef>
                <a:spcPts val="95"/>
              </a:spcBef>
            </a:pPr>
            <a:r>
              <a:rPr sz="1000" spc="-75" dirty="0">
                <a:solidFill>
                  <a:srgbClr val="DB526A"/>
                </a:solidFill>
                <a:latin typeface="함초롬돋움"/>
                <a:cs typeface="함초롬돋움"/>
              </a:rPr>
              <a:t>With-</a:t>
            </a:r>
            <a:r>
              <a:rPr sz="1000" spc="-125" dirty="0">
                <a:solidFill>
                  <a:srgbClr val="DB526A"/>
                </a:solidFill>
                <a:latin typeface="함초롬돋움"/>
                <a:cs typeface="함초롬돋움"/>
              </a:rPr>
              <a:t> </a:t>
            </a:r>
            <a:r>
              <a:rPr sz="1000" spc="-55" dirty="0">
                <a:solidFill>
                  <a:srgbClr val="DB526A"/>
                </a:solidFill>
                <a:latin typeface="함초롬돋움"/>
                <a:cs typeface="함초롬돋움"/>
              </a:rPr>
              <a:t>AI</a:t>
            </a:r>
            <a:endParaRPr sz="1000">
              <a:latin typeface="함초롬돋움"/>
              <a:cs typeface="함초롬돋움"/>
            </a:endParaRPr>
          </a:p>
        </p:txBody>
      </p:sp>
      <p:pic>
        <p:nvPicPr>
          <p:cNvPr id="4" name="object 4"/>
          <p:cNvPicPr/>
          <p:nvPr/>
        </p:nvPicPr>
        <p:blipFill>
          <a:blip r:embed="rId2" cstate="print"/>
          <a:stretch>
            <a:fillRect/>
          </a:stretch>
        </p:blipFill>
        <p:spPr>
          <a:xfrm>
            <a:off x="993650" y="1747726"/>
            <a:ext cx="107950" cy="130175"/>
          </a:xfrm>
          <a:prstGeom prst="rect">
            <a:avLst/>
          </a:prstGeom>
        </p:spPr>
      </p:pic>
      <p:pic>
        <p:nvPicPr>
          <p:cNvPr id="5" name="object 5"/>
          <p:cNvPicPr/>
          <p:nvPr/>
        </p:nvPicPr>
        <p:blipFill>
          <a:blip r:embed="rId2" cstate="print"/>
          <a:stretch>
            <a:fillRect/>
          </a:stretch>
        </p:blipFill>
        <p:spPr>
          <a:xfrm>
            <a:off x="2413817" y="1747726"/>
            <a:ext cx="107950" cy="130175"/>
          </a:xfrm>
          <a:prstGeom prst="rect">
            <a:avLst/>
          </a:prstGeom>
        </p:spPr>
      </p:pic>
      <p:pic>
        <p:nvPicPr>
          <p:cNvPr id="6" name="object 6"/>
          <p:cNvPicPr/>
          <p:nvPr/>
        </p:nvPicPr>
        <p:blipFill>
          <a:blip r:embed="rId2" cstate="print"/>
          <a:stretch>
            <a:fillRect/>
          </a:stretch>
        </p:blipFill>
        <p:spPr>
          <a:xfrm>
            <a:off x="993370" y="2351199"/>
            <a:ext cx="107950" cy="130175"/>
          </a:xfrm>
          <a:prstGeom prst="rect">
            <a:avLst/>
          </a:prstGeom>
        </p:spPr>
      </p:pic>
      <p:pic>
        <p:nvPicPr>
          <p:cNvPr id="7" name="object 7"/>
          <p:cNvPicPr/>
          <p:nvPr/>
        </p:nvPicPr>
        <p:blipFill>
          <a:blip r:embed="rId3" cstate="print"/>
          <a:stretch>
            <a:fillRect/>
          </a:stretch>
        </p:blipFill>
        <p:spPr>
          <a:xfrm>
            <a:off x="1506952" y="2351199"/>
            <a:ext cx="120650" cy="130175"/>
          </a:xfrm>
          <a:prstGeom prst="rect">
            <a:avLst/>
          </a:prstGeom>
        </p:spPr>
      </p:pic>
      <p:sp>
        <p:nvSpPr>
          <p:cNvPr id="8" name="object 8"/>
          <p:cNvSpPr txBox="1"/>
          <p:nvPr/>
        </p:nvSpPr>
        <p:spPr>
          <a:xfrm>
            <a:off x="706437" y="9716451"/>
            <a:ext cx="2131695" cy="147955"/>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7C7C7C"/>
                </a:solidFill>
                <a:latin typeface="함초롬돋움"/>
                <a:cs typeface="함초롬돋움"/>
              </a:rPr>
              <a:t>Source:</a:t>
            </a:r>
            <a:r>
              <a:rPr sz="800" spc="-45" dirty="0">
                <a:solidFill>
                  <a:srgbClr val="7C7C7C"/>
                </a:solidFill>
                <a:latin typeface="함초롬돋움"/>
                <a:cs typeface="함초롬돋움"/>
              </a:rPr>
              <a:t> </a:t>
            </a:r>
            <a:r>
              <a:rPr sz="800" spc="-10" dirty="0">
                <a:solidFill>
                  <a:srgbClr val="7C7C7C"/>
                </a:solidFill>
                <a:latin typeface="함초롬돋움"/>
                <a:cs typeface="함초롬돋움"/>
              </a:rPr>
              <a:t>CTA,</a:t>
            </a:r>
            <a:r>
              <a:rPr sz="800" spc="-45" dirty="0">
                <a:solidFill>
                  <a:srgbClr val="7C7C7C"/>
                </a:solidFill>
                <a:latin typeface="함초롬돋움"/>
                <a:cs typeface="함초롬돋움"/>
              </a:rPr>
              <a:t> </a:t>
            </a:r>
            <a:r>
              <a:rPr sz="800" spc="-40" dirty="0">
                <a:solidFill>
                  <a:srgbClr val="7C7C7C"/>
                </a:solidFill>
                <a:latin typeface="함초롬바탕"/>
                <a:cs typeface="함초롬바탕"/>
              </a:rPr>
              <a:t>언론보도종합</a:t>
            </a:r>
            <a:r>
              <a:rPr sz="800" spc="-40" dirty="0">
                <a:solidFill>
                  <a:srgbClr val="7C7C7C"/>
                </a:solidFill>
                <a:latin typeface="함초롬돋움"/>
                <a:cs typeface="함초롬돋움"/>
              </a:rPr>
              <a:t>,</a:t>
            </a:r>
            <a:r>
              <a:rPr sz="800" spc="-75"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p:txBody>
      </p:sp>
      <p:pic>
        <p:nvPicPr>
          <p:cNvPr id="9" name="object 9"/>
          <p:cNvPicPr/>
          <p:nvPr/>
        </p:nvPicPr>
        <p:blipFill>
          <a:blip r:embed="rId4" cstate="print"/>
          <a:stretch>
            <a:fillRect/>
          </a:stretch>
        </p:blipFill>
        <p:spPr>
          <a:xfrm>
            <a:off x="3527962" y="3402403"/>
            <a:ext cx="98424" cy="117474"/>
          </a:xfrm>
          <a:prstGeom prst="rect">
            <a:avLst/>
          </a:prstGeom>
        </p:spPr>
      </p:pic>
      <p:pic>
        <p:nvPicPr>
          <p:cNvPr id="10" name="object 10"/>
          <p:cNvPicPr/>
          <p:nvPr/>
        </p:nvPicPr>
        <p:blipFill>
          <a:blip r:embed="rId4" cstate="print"/>
          <a:stretch>
            <a:fillRect/>
          </a:stretch>
        </p:blipFill>
        <p:spPr>
          <a:xfrm>
            <a:off x="3453459" y="3757467"/>
            <a:ext cx="98424" cy="117474"/>
          </a:xfrm>
          <a:prstGeom prst="rect">
            <a:avLst/>
          </a:prstGeom>
        </p:spPr>
      </p:pic>
      <p:pic>
        <p:nvPicPr>
          <p:cNvPr id="11" name="object 11"/>
          <p:cNvPicPr/>
          <p:nvPr/>
        </p:nvPicPr>
        <p:blipFill>
          <a:blip r:embed="rId4" cstate="print"/>
          <a:stretch>
            <a:fillRect/>
          </a:stretch>
        </p:blipFill>
        <p:spPr>
          <a:xfrm>
            <a:off x="3538588" y="4266470"/>
            <a:ext cx="98424" cy="117474"/>
          </a:xfrm>
          <a:prstGeom prst="rect">
            <a:avLst/>
          </a:prstGeom>
        </p:spPr>
      </p:pic>
      <p:pic>
        <p:nvPicPr>
          <p:cNvPr id="12" name="object 12"/>
          <p:cNvPicPr/>
          <p:nvPr/>
        </p:nvPicPr>
        <p:blipFill>
          <a:blip r:embed="rId5" cstate="print"/>
          <a:stretch>
            <a:fillRect/>
          </a:stretch>
        </p:blipFill>
        <p:spPr>
          <a:xfrm>
            <a:off x="3101305" y="4642804"/>
            <a:ext cx="111124" cy="117474"/>
          </a:xfrm>
          <a:prstGeom prst="rect">
            <a:avLst/>
          </a:prstGeom>
        </p:spPr>
      </p:pic>
      <p:pic>
        <p:nvPicPr>
          <p:cNvPr id="13" name="object 13"/>
          <p:cNvPicPr/>
          <p:nvPr/>
        </p:nvPicPr>
        <p:blipFill>
          <a:blip r:embed="rId4" cstate="print"/>
          <a:stretch>
            <a:fillRect/>
          </a:stretch>
        </p:blipFill>
        <p:spPr>
          <a:xfrm>
            <a:off x="5716654" y="4845444"/>
            <a:ext cx="98424" cy="117474"/>
          </a:xfrm>
          <a:prstGeom prst="rect">
            <a:avLst/>
          </a:prstGeom>
        </p:spPr>
      </p:pic>
      <p:pic>
        <p:nvPicPr>
          <p:cNvPr id="14" name="object 14"/>
          <p:cNvPicPr/>
          <p:nvPr/>
        </p:nvPicPr>
        <p:blipFill>
          <a:blip r:embed="rId6" cstate="print"/>
          <a:stretch>
            <a:fillRect/>
          </a:stretch>
        </p:blipFill>
        <p:spPr>
          <a:xfrm>
            <a:off x="3974884" y="5222804"/>
            <a:ext cx="104774" cy="117474"/>
          </a:xfrm>
          <a:prstGeom prst="rect">
            <a:avLst/>
          </a:prstGeom>
        </p:spPr>
      </p:pic>
      <p:pic>
        <p:nvPicPr>
          <p:cNvPr id="15" name="object 15"/>
          <p:cNvPicPr/>
          <p:nvPr/>
        </p:nvPicPr>
        <p:blipFill>
          <a:blip r:embed="rId6" cstate="print"/>
          <a:stretch>
            <a:fillRect/>
          </a:stretch>
        </p:blipFill>
        <p:spPr>
          <a:xfrm>
            <a:off x="5454841" y="5222804"/>
            <a:ext cx="104774" cy="117474"/>
          </a:xfrm>
          <a:prstGeom prst="rect">
            <a:avLst/>
          </a:prstGeom>
        </p:spPr>
      </p:pic>
      <p:pic>
        <p:nvPicPr>
          <p:cNvPr id="16" name="object 16"/>
          <p:cNvPicPr/>
          <p:nvPr/>
        </p:nvPicPr>
        <p:blipFill>
          <a:blip r:embed="rId6" cstate="print"/>
          <a:stretch>
            <a:fillRect/>
          </a:stretch>
        </p:blipFill>
        <p:spPr>
          <a:xfrm>
            <a:off x="2179583" y="6158426"/>
            <a:ext cx="104774" cy="117474"/>
          </a:xfrm>
          <a:prstGeom prst="rect">
            <a:avLst/>
          </a:prstGeom>
        </p:spPr>
      </p:pic>
      <p:pic>
        <p:nvPicPr>
          <p:cNvPr id="17" name="object 17"/>
          <p:cNvPicPr/>
          <p:nvPr/>
        </p:nvPicPr>
        <p:blipFill>
          <a:blip r:embed="rId4" cstate="print"/>
          <a:stretch>
            <a:fillRect/>
          </a:stretch>
        </p:blipFill>
        <p:spPr>
          <a:xfrm>
            <a:off x="3701636" y="6890804"/>
            <a:ext cx="98424" cy="117474"/>
          </a:xfrm>
          <a:prstGeom prst="rect">
            <a:avLst/>
          </a:prstGeom>
        </p:spPr>
      </p:pic>
      <p:pic>
        <p:nvPicPr>
          <p:cNvPr id="18" name="object 18"/>
          <p:cNvPicPr/>
          <p:nvPr/>
        </p:nvPicPr>
        <p:blipFill>
          <a:blip r:embed="rId4" cstate="print"/>
          <a:stretch>
            <a:fillRect/>
          </a:stretch>
        </p:blipFill>
        <p:spPr>
          <a:xfrm>
            <a:off x="5342996" y="6890804"/>
            <a:ext cx="98424" cy="117474"/>
          </a:xfrm>
          <a:prstGeom prst="rect">
            <a:avLst/>
          </a:prstGeom>
        </p:spPr>
      </p:pic>
      <p:pic>
        <p:nvPicPr>
          <p:cNvPr id="19" name="object 19"/>
          <p:cNvPicPr/>
          <p:nvPr/>
        </p:nvPicPr>
        <p:blipFill>
          <a:blip r:embed="rId6" cstate="print"/>
          <a:stretch>
            <a:fillRect/>
          </a:stretch>
        </p:blipFill>
        <p:spPr>
          <a:xfrm>
            <a:off x="6704898" y="7623202"/>
            <a:ext cx="104774" cy="117474"/>
          </a:xfrm>
          <a:prstGeom prst="rect">
            <a:avLst/>
          </a:prstGeom>
        </p:spPr>
      </p:pic>
      <p:pic>
        <p:nvPicPr>
          <p:cNvPr id="20" name="object 20"/>
          <p:cNvPicPr/>
          <p:nvPr/>
        </p:nvPicPr>
        <p:blipFill>
          <a:blip r:embed="rId7" cstate="print"/>
          <a:stretch>
            <a:fillRect/>
          </a:stretch>
        </p:blipFill>
        <p:spPr>
          <a:xfrm>
            <a:off x="2333172" y="7775602"/>
            <a:ext cx="111124" cy="117474"/>
          </a:xfrm>
          <a:prstGeom prst="rect">
            <a:avLst/>
          </a:prstGeom>
        </p:spPr>
      </p:pic>
      <p:pic>
        <p:nvPicPr>
          <p:cNvPr id="21" name="object 21"/>
          <p:cNvPicPr/>
          <p:nvPr/>
        </p:nvPicPr>
        <p:blipFill>
          <a:blip r:embed="rId6" cstate="print"/>
          <a:stretch>
            <a:fillRect/>
          </a:stretch>
        </p:blipFill>
        <p:spPr>
          <a:xfrm>
            <a:off x="3450375" y="7978243"/>
            <a:ext cx="104774" cy="117474"/>
          </a:xfrm>
          <a:prstGeom prst="rect">
            <a:avLst/>
          </a:prstGeom>
        </p:spPr>
      </p:pic>
      <p:grpSp>
        <p:nvGrpSpPr>
          <p:cNvPr id="22" name="object 22"/>
          <p:cNvGrpSpPr/>
          <p:nvPr/>
        </p:nvGrpSpPr>
        <p:grpSpPr>
          <a:xfrm>
            <a:off x="5126900" y="7978243"/>
            <a:ext cx="237490" cy="117475"/>
            <a:chOff x="5126900" y="7978243"/>
            <a:chExt cx="237490" cy="117475"/>
          </a:xfrm>
        </p:grpSpPr>
        <p:pic>
          <p:nvPicPr>
            <p:cNvPr id="23" name="object 23"/>
            <p:cNvPicPr/>
            <p:nvPr/>
          </p:nvPicPr>
          <p:blipFill>
            <a:blip r:embed="rId6" cstate="print"/>
            <a:stretch>
              <a:fillRect/>
            </a:stretch>
          </p:blipFill>
          <p:spPr>
            <a:xfrm>
              <a:off x="5126900" y="7978243"/>
              <a:ext cx="104774" cy="117474"/>
            </a:xfrm>
            <a:prstGeom prst="rect">
              <a:avLst/>
            </a:prstGeom>
          </p:spPr>
        </p:pic>
        <p:pic>
          <p:nvPicPr>
            <p:cNvPr id="24" name="object 24"/>
            <p:cNvPicPr/>
            <p:nvPr/>
          </p:nvPicPr>
          <p:blipFill>
            <a:blip r:embed="rId5" cstate="print"/>
            <a:stretch>
              <a:fillRect/>
            </a:stretch>
          </p:blipFill>
          <p:spPr>
            <a:xfrm>
              <a:off x="5253240" y="7978243"/>
              <a:ext cx="111124" cy="117474"/>
            </a:xfrm>
            <a:prstGeom prst="rect">
              <a:avLst/>
            </a:prstGeom>
          </p:spPr>
        </p:pic>
      </p:grpSp>
      <p:pic>
        <p:nvPicPr>
          <p:cNvPr id="25" name="object 25"/>
          <p:cNvPicPr/>
          <p:nvPr/>
        </p:nvPicPr>
        <p:blipFill>
          <a:blip r:embed="rId6" cstate="print"/>
          <a:stretch>
            <a:fillRect/>
          </a:stretch>
        </p:blipFill>
        <p:spPr>
          <a:xfrm>
            <a:off x="3871287" y="8355603"/>
            <a:ext cx="104774" cy="117474"/>
          </a:xfrm>
          <a:prstGeom prst="rect">
            <a:avLst/>
          </a:prstGeom>
        </p:spPr>
      </p:pic>
      <p:pic>
        <p:nvPicPr>
          <p:cNvPr id="26" name="object 26"/>
          <p:cNvPicPr/>
          <p:nvPr/>
        </p:nvPicPr>
        <p:blipFill>
          <a:blip r:embed="rId7" cstate="print"/>
          <a:stretch>
            <a:fillRect/>
          </a:stretch>
        </p:blipFill>
        <p:spPr>
          <a:xfrm>
            <a:off x="4105778" y="8355603"/>
            <a:ext cx="111124" cy="117474"/>
          </a:xfrm>
          <a:prstGeom prst="rect">
            <a:avLst/>
          </a:prstGeom>
        </p:spPr>
      </p:pic>
      <p:pic>
        <p:nvPicPr>
          <p:cNvPr id="27" name="object 27"/>
          <p:cNvPicPr/>
          <p:nvPr/>
        </p:nvPicPr>
        <p:blipFill>
          <a:blip r:embed="rId4" cstate="print"/>
          <a:stretch>
            <a:fillRect/>
          </a:stretch>
        </p:blipFill>
        <p:spPr>
          <a:xfrm>
            <a:off x="2173739" y="8533957"/>
            <a:ext cx="98424" cy="117474"/>
          </a:xfrm>
          <a:prstGeom prst="rect">
            <a:avLst/>
          </a:prstGeom>
        </p:spPr>
      </p:pic>
      <p:pic>
        <p:nvPicPr>
          <p:cNvPr id="28" name="object 28"/>
          <p:cNvPicPr/>
          <p:nvPr/>
        </p:nvPicPr>
        <p:blipFill>
          <a:blip r:embed="rId4" cstate="print"/>
          <a:stretch>
            <a:fillRect/>
          </a:stretch>
        </p:blipFill>
        <p:spPr>
          <a:xfrm>
            <a:off x="3651925" y="8533957"/>
            <a:ext cx="98424" cy="117474"/>
          </a:xfrm>
          <a:prstGeom prst="rect">
            <a:avLst/>
          </a:prstGeom>
        </p:spPr>
      </p:pic>
      <p:pic>
        <p:nvPicPr>
          <p:cNvPr id="29" name="object 29"/>
          <p:cNvPicPr/>
          <p:nvPr/>
        </p:nvPicPr>
        <p:blipFill>
          <a:blip r:embed="rId6" cstate="print"/>
          <a:stretch>
            <a:fillRect/>
          </a:stretch>
        </p:blipFill>
        <p:spPr>
          <a:xfrm>
            <a:off x="5353949" y="8686311"/>
            <a:ext cx="104774" cy="117474"/>
          </a:xfrm>
          <a:prstGeom prst="rect">
            <a:avLst/>
          </a:prstGeom>
        </p:spPr>
      </p:pic>
      <p:pic>
        <p:nvPicPr>
          <p:cNvPr id="30" name="object 30"/>
          <p:cNvPicPr/>
          <p:nvPr/>
        </p:nvPicPr>
        <p:blipFill>
          <a:blip r:embed="rId4" cstate="print"/>
          <a:stretch>
            <a:fillRect/>
          </a:stretch>
        </p:blipFill>
        <p:spPr>
          <a:xfrm>
            <a:off x="3224683" y="9015569"/>
            <a:ext cx="98424" cy="117474"/>
          </a:xfrm>
          <a:prstGeom prst="rect">
            <a:avLst/>
          </a:prstGeom>
        </p:spPr>
      </p:pic>
      <p:pic>
        <p:nvPicPr>
          <p:cNvPr id="31" name="object 31"/>
          <p:cNvPicPr/>
          <p:nvPr/>
        </p:nvPicPr>
        <p:blipFill>
          <a:blip r:embed="rId5" cstate="print"/>
          <a:stretch>
            <a:fillRect/>
          </a:stretch>
        </p:blipFill>
        <p:spPr>
          <a:xfrm>
            <a:off x="4293035" y="9015569"/>
            <a:ext cx="111124" cy="117474"/>
          </a:xfrm>
          <a:prstGeom prst="rect">
            <a:avLst/>
          </a:prstGeom>
        </p:spPr>
      </p:pic>
      <p:pic>
        <p:nvPicPr>
          <p:cNvPr id="32" name="object 32"/>
          <p:cNvPicPr/>
          <p:nvPr/>
        </p:nvPicPr>
        <p:blipFill>
          <a:blip r:embed="rId5" cstate="print"/>
          <a:stretch>
            <a:fillRect/>
          </a:stretch>
        </p:blipFill>
        <p:spPr>
          <a:xfrm>
            <a:off x="4535394" y="9015569"/>
            <a:ext cx="111124" cy="117474"/>
          </a:xfrm>
          <a:prstGeom prst="rect">
            <a:avLst/>
          </a:prstGeom>
        </p:spPr>
      </p:pic>
      <p:pic>
        <p:nvPicPr>
          <p:cNvPr id="33" name="object 33"/>
          <p:cNvPicPr/>
          <p:nvPr/>
        </p:nvPicPr>
        <p:blipFill>
          <a:blip r:embed="rId6" cstate="print"/>
          <a:stretch>
            <a:fillRect/>
          </a:stretch>
        </p:blipFill>
        <p:spPr>
          <a:xfrm>
            <a:off x="6282273" y="9015569"/>
            <a:ext cx="104774" cy="117474"/>
          </a:xfrm>
          <a:prstGeom prst="rect">
            <a:avLst/>
          </a:prstGeom>
        </p:spPr>
      </p:pic>
      <p:pic>
        <p:nvPicPr>
          <p:cNvPr id="34" name="object 34"/>
          <p:cNvPicPr/>
          <p:nvPr/>
        </p:nvPicPr>
        <p:blipFill>
          <a:blip r:embed="rId8" cstate="print"/>
          <a:stretch>
            <a:fillRect/>
          </a:stretch>
        </p:blipFill>
        <p:spPr>
          <a:xfrm>
            <a:off x="2417424" y="9343171"/>
            <a:ext cx="95249" cy="120649"/>
          </a:xfrm>
          <a:prstGeom prst="rect">
            <a:avLst/>
          </a:prstGeom>
        </p:spPr>
      </p:pic>
      <p:pic>
        <p:nvPicPr>
          <p:cNvPr id="35" name="object 35"/>
          <p:cNvPicPr/>
          <p:nvPr/>
        </p:nvPicPr>
        <p:blipFill>
          <a:blip r:embed="rId5" cstate="print"/>
          <a:stretch>
            <a:fillRect/>
          </a:stretch>
        </p:blipFill>
        <p:spPr>
          <a:xfrm>
            <a:off x="3115268" y="9346346"/>
            <a:ext cx="111124" cy="117474"/>
          </a:xfrm>
          <a:prstGeom prst="rect">
            <a:avLst/>
          </a:prstGeom>
        </p:spPr>
      </p:pic>
      <p:graphicFrame>
        <p:nvGraphicFramePr>
          <p:cNvPr id="36" name="object 36"/>
          <p:cNvGraphicFramePr>
            <a:graphicFrameLocks noGrp="1"/>
          </p:cNvGraphicFramePr>
          <p:nvPr/>
        </p:nvGraphicFramePr>
        <p:xfrm>
          <a:off x="719137" y="3086367"/>
          <a:ext cx="6346190" cy="6578600"/>
        </p:xfrm>
        <a:graphic>
          <a:graphicData uri="http://schemas.openxmlformats.org/drawingml/2006/table">
            <a:tbl>
              <a:tblPr firstRow="1" bandRow="1">
                <a:tableStyleId>{2D5ABB26-0587-4C30-8999-92F81FD0307C}</a:tableStyleId>
              </a:tblPr>
              <a:tblGrid>
                <a:gridCol w="730250">
                  <a:extLst>
                    <a:ext uri="{9D8B030D-6E8A-4147-A177-3AD203B41FA5}">
                      <a16:colId xmlns:a16="http://schemas.microsoft.com/office/drawing/2014/main" val="20000"/>
                    </a:ext>
                  </a:extLst>
                </a:gridCol>
                <a:gridCol w="450850">
                  <a:extLst>
                    <a:ext uri="{9D8B030D-6E8A-4147-A177-3AD203B41FA5}">
                      <a16:colId xmlns:a16="http://schemas.microsoft.com/office/drawing/2014/main" val="20001"/>
                    </a:ext>
                  </a:extLst>
                </a:gridCol>
                <a:gridCol w="5165090">
                  <a:extLst>
                    <a:ext uri="{9D8B030D-6E8A-4147-A177-3AD203B41FA5}">
                      <a16:colId xmlns:a16="http://schemas.microsoft.com/office/drawing/2014/main" val="20002"/>
                    </a:ext>
                  </a:extLst>
                </a:gridCol>
              </a:tblGrid>
              <a:tr h="259715">
                <a:tc>
                  <a:txBody>
                    <a:bodyPr/>
                    <a:lstStyle/>
                    <a:p>
                      <a:pPr algn="ctr">
                        <a:lnSpc>
                          <a:spcPct val="100000"/>
                        </a:lnSpc>
                        <a:spcBef>
                          <a:spcPts val="350"/>
                        </a:spcBef>
                      </a:pPr>
                      <a:r>
                        <a:rPr sz="1050" b="1" spc="-25" dirty="0">
                          <a:solidFill>
                            <a:srgbClr val="FFFFFF"/>
                          </a:solidFill>
                          <a:latin typeface="함초롬바탕"/>
                          <a:cs typeface="함초롬바탕"/>
                        </a:rPr>
                        <a:t>기업명</a:t>
                      </a:r>
                      <a:endParaRPr sz="1050">
                        <a:latin typeface="함초롬바탕"/>
                        <a:cs typeface="함초롬바탕"/>
                      </a:endParaRPr>
                    </a:p>
                  </a:txBody>
                  <a:tcPr marL="0" marR="0" marT="44450" marB="0">
                    <a:lnB w="6350">
                      <a:solidFill>
                        <a:srgbClr val="A6A6A6"/>
                      </a:solidFill>
                      <a:prstDash val="solid"/>
                    </a:lnB>
                    <a:solidFill>
                      <a:srgbClr val="DB526A"/>
                    </a:solidFill>
                  </a:tcPr>
                </a:tc>
                <a:tc>
                  <a:txBody>
                    <a:bodyPr/>
                    <a:lstStyle/>
                    <a:p>
                      <a:pPr marR="11430" algn="ctr">
                        <a:lnSpc>
                          <a:spcPct val="100000"/>
                        </a:lnSpc>
                        <a:spcBef>
                          <a:spcPts val="350"/>
                        </a:spcBef>
                      </a:pPr>
                      <a:r>
                        <a:rPr sz="1050" b="1" spc="-25" dirty="0">
                          <a:solidFill>
                            <a:srgbClr val="FFFFFF"/>
                          </a:solidFill>
                          <a:latin typeface="함초롬바탕"/>
                          <a:cs typeface="함초롬바탕"/>
                        </a:rPr>
                        <a:t>국가</a:t>
                      </a:r>
                      <a:endParaRPr sz="1050">
                        <a:latin typeface="함초롬바탕"/>
                        <a:cs typeface="함초롬바탕"/>
                      </a:endParaRPr>
                    </a:p>
                  </a:txBody>
                  <a:tcPr marL="0" marR="0" marT="44450" marB="0">
                    <a:lnB w="6350">
                      <a:solidFill>
                        <a:srgbClr val="A6A6A6"/>
                      </a:solidFill>
                      <a:prstDash val="solid"/>
                    </a:lnB>
                    <a:solidFill>
                      <a:srgbClr val="DB526A"/>
                    </a:solidFill>
                  </a:tcPr>
                </a:tc>
                <a:tc>
                  <a:txBody>
                    <a:bodyPr/>
                    <a:lstStyle/>
                    <a:p>
                      <a:pPr marR="22225" algn="ctr">
                        <a:lnSpc>
                          <a:spcPct val="100000"/>
                        </a:lnSpc>
                        <a:spcBef>
                          <a:spcPts val="350"/>
                        </a:spcBef>
                      </a:pPr>
                      <a:r>
                        <a:rPr sz="1050" b="1" spc="-85" dirty="0">
                          <a:solidFill>
                            <a:srgbClr val="FFFFFF"/>
                          </a:solidFill>
                          <a:latin typeface="함초롬바탕"/>
                          <a:cs typeface="함초롬바탕"/>
                        </a:rPr>
                        <a:t>주요</a:t>
                      </a:r>
                      <a:r>
                        <a:rPr sz="1050" b="1" spc="-180" dirty="0">
                          <a:solidFill>
                            <a:srgbClr val="FFFFFF"/>
                          </a:solidFill>
                          <a:latin typeface="함초롬바탕"/>
                          <a:cs typeface="함초롬바탕"/>
                        </a:rPr>
                        <a:t> </a:t>
                      </a:r>
                      <a:r>
                        <a:rPr sz="1050" b="1" spc="-25" dirty="0">
                          <a:solidFill>
                            <a:srgbClr val="FFFFFF"/>
                          </a:solidFill>
                          <a:latin typeface="함초롬바탕"/>
                          <a:cs typeface="함초롬바탕"/>
                        </a:rPr>
                        <a:t>내용</a:t>
                      </a:r>
                      <a:endParaRPr sz="1050">
                        <a:latin typeface="함초롬바탕"/>
                        <a:cs typeface="함초롬바탕"/>
                      </a:endParaRPr>
                    </a:p>
                  </a:txBody>
                  <a:tcPr marL="0" marR="0" marT="44450" marB="0">
                    <a:lnB w="6350">
                      <a:solidFill>
                        <a:srgbClr val="A6A6A6"/>
                      </a:solidFill>
                      <a:prstDash val="solid"/>
                    </a:lnB>
                    <a:solidFill>
                      <a:srgbClr val="DB526A"/>
                    </a:solidFill>
                  </a:tcPr>
                </a:tc>
                <a:extLst>
                  <a:ext uri="{0D108BD9-81ED-4DB2-BD59-A6C34878D82A}">
                    <a16:rowId xmlns:a16="http://schemas.microsoft.com/office/drawing/2014/main" val="10000"/>
                  </a:ext>
                </a:extLst>
              </a:tr>
              <a:tr h="1240155">
                <a:tc>
                  <a:txBody>
                    <a:bodyPr/>
                    <a:lstStyle/>
                    <a:p>
                      <a:pPr>
                        <a:lnSpc>
                          <a:spcPct val="100000"/>
                        </a:lnSpc>
                      </a:pPr>
                      <a:endParaRPr sz="1500">
                        <a:latin typeface="Times New Roman"/>
                        <a:cs typeface="Times New Roman"/>
                      </a:endParaRPr>
                    </a:p>
                    <a:p>
                      <a:pPr>
                        <a:lnSpc>
                          <a:spcPct val="100000"/>
                        </a:lnSpc>
                        <a:spcBef>
                          <a:spcPts val="10"/>
                        </a:spcBef>
                      </a:pPr>
                      <a:endParaRPr sz="2150">
                        <a:latin typeface="Times New Roman"/>
                        <a:cs typeface="Times New Roman"/>
                      </a:endParaRPr>
                    </a:p>
                    <a:p>
                      <a:pPr algn="ctr">
                        <a:lnSpc>
                          <a:spcPct val="100000"/>
                        </a:lnSpc>
                        <a:spcBef>
                          <a:spcPts val="5"/>
                        </a:spcBef>
                      </a:pPr>
                      <a:r>
                        <a:rPr sz="1050" b="1" spc="-25" dirty="0">
                          <a:latin typeface="함초롬바탕"/>
                          <a:cs typeface="함초롬바탕"/>
                        </a:rPr>
                        <a:t>도요타</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pPr>
                      <a:endParaRPr sz="1500">
                        <a:latin typeface="Times New Roman"/>
                        <a:cs typeface="Times New Roman"/>
                      </a:endParaRPr>
                    </a:p>
                    <a:p>
                      <a:pPr>
                        <a:lnSpc>
                          <a:spcPct val="100000"/>
                        </a:lnSpc>
                        <a:spcBef>
                          <a:spcPts val="10"/>
                        </a:spcBef>
                      </a:pPr>
                      <a:endParaRPr sz="2150">
                        <a:latin typeface="Times New Roman"/>
                        <a:cs typeface="Times New Roman"/>
                      </a:endParaRPr>
                    </a:p>
                    <a:p>
                      <a:pPr marR="12700" algn="ctr">
                        <a:lnSpc>
                          <a:spcPct val="100000"/>
                        </a:lnSpc>
                        <a:spcBef>
                          <a:spcPts val="5"/>
                        </a:spcBef>
                      </a:pPr>
                      <a:r>
                        <a:rPr sz="1050" b="1" spc="-25" dirty="0">
                          <a:latin typeface="함초롬바탕"/>
                          <a:cs typeface="함초롬바탕"/>
                        </a:rPr>
                        <a:t>일본</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tcPr>
                </a:tc>
                <a:tc>
                  <a:txBody>
                    <a:bodyPr/>
                    <a:lstStyle/>
                    <a:p>
                      <a:pPr marL="161290" marR="3175" indent="-109220">
                        <a:lnSpc>
                          <a:spcPct val="100000"/>
                        </a:lnSpc>
                        <a:spcBef>
                          <a:spcPts val="240"/>
                        </a:spcBef>
                        <a:buFont typeface="Arial"/>
                        <a:buChar char="•"/>
                        <a:tabLst>
                          <a:tab pos="161925" algn="l"/>
                        </a:tabLst>
                      </a:pPr>
                      <a:r>
                        <a:rPr sz="1000" spc="-100" dirty="0">
                          <a:latin typeface="함초롬바탕"/>
                          <a:cs typeface="함초롬바탕"/>
                        </a:rPr>
                        <a:t>이번</a:t>
                      </a:r>
                      <a:r>
                        <a:rPr sz="1000" spc="-165" dirty="0">
                          <a:latin typeface="함초롬바탕"/>
                          <a:cs typeface="함초롬바탕"/>
                        </a:rPr>
                        <a:t> </a:t>
                      </a:r>
                      <a:r>
                        <a:rPr sz="1000" spc="-120" dirty="0">
                          <a:latin typeface="함초롬바탕"/>
                          <a:cs typeface="함초롬바탕"/>
                        </a:rPr>
                        <a:t>전시회에서는</a:t>
                      </a:r>
                      <a:r>
                        <a:rPr sz="1000" spc="-130" dirty="0">
                          <a:latin typeface="함초롬바탕"/>
                          <a:cs typeface="함초롬바탕"/>
                        </a:rPr>
                        <a:t> </a:t>
                      </a:r>
                      <a:r>
                        <a:rPr sz="1000" spc="-100" dirty="0">
                          <a:latin typeface="함초롬바탕"/>
                          <a:cs typeface="함초롬바탕"/>
                        </a:rPr>
                        <a:t>세계</a:t>
                      </a:r>
                      <a:r>
                        <a:rPr sz="1000" spc="-165" dirty="0">
                          <a:latin typeface="함초롬바탕"/>
                          <a:cs typeface="함초롬바탕"/>
                        </a:rPr>
                        <a:t> </a:t>
                      </a:r>
                      <a:r>
                        <a:rPr sz="1000" spc="-70" dirty="0">
                          <a:latin typeface="함초롬돋움"/>
                          <a:cs typeface="함초롬돋움"/>
                        </a:rPr>
                        <a:t>1</a:t>
                      </a:r>
                      <a:r>
                        <a:rPr sz="1000" spc="-70" dirty="0">
                          <a:latin typeface="함초롬바탕"/>
                          <a:cs typeface="함초롬바탕"/>
                        </a:rPr>
                        <a:t>위</a:t>
                      </a:r>
                      <a:r>
                        <a:rPr sz="1000" spc="-175" dirty="0">
                          <a:latin typeface="함초롬바탕"/>
                          <a:cs typeface="함초롬바탕"/>
                        </a:rPr>
                        <a:t> </a:t>
                      </a:r>
                      <a:r>
                        <a:rPr sz="1000" dirty="0">
                          <a:latin typeface="함초롬바탕"/>
                          <a:cs typeface="함초롬바탕"/>
                        </a:rPr>
                        <a:t>완</a:t>
                      </a:r>
                      <a:r>
                        <a:rPr sz="1000" spc="125" dirty="0">
                          <a:latin typeface="함초롬바탕"/>
                          <a:cs typeface="함초롬바탕"/>
                        </a:rPr>
                        <a:t>  </a:t>
                      </a:r>
                      <a:r>
                        <a:rPr sz="1000" spc="-65" dirty="0">
                          <a:latin typeface="함초롬바탕"/>
                          <a:cs typeface="함초롬바탕"/>
                        </a:rPr>
                        <a:t>차</a:t>
                      </a:r>
                      <a:r>
                        <a:rPr sz="1000" spc="-145" dirty="0">
                          <a:latin typeface="함초롬바탕"/>
                          <a:cs typeface="함초롬바탕"/>
                        </a:rPr>
                        <a:t> </a:t>
                      </a:r>
                      <a:r>
                        <a:rPr sz="1000" spc="-110" dirty="0">
                          <a:latin typeface="함초롬바탕"/>
                          <a:cs typeface="함초롬바탕"/>
                        </a:rPr>
                        <a:t>업체인</a:t>
                      </a:r>
                      <a:r>
                        <a:rPr sz="1000" spc="-150" dirty="0">
                          <a:latin typeface="함초롬바탕"/>
                          <a:cs typeface="함초롬바탕"/>
                        </a:rPr>
                        <a:t> </a:t>
                      </a:r>
                      <a:r>
                        <a:rPr sz="1000" spc="-110" dirty="0">
                          <a:latin typeface="함초롬바탕"/>
                          <a:cs typeface="함초롬바탕"/>
                        </a:rPr>
                        <a:t>일본의</a:t>
                      </a:r>
                      <a:r>
                        <a:rPr sz="1000" spc="-145" dirty="0">
                          <a:latin typeface="함초롬바탕"/>
                          <a:cs typeface="함초롬바탕"/>
                        </a:rPr>
                        <a:t> </a:t>
                      </a:r>
                      <a:r>
                        <a:rPr sz="1000" spc="-114" dirty="0">
                          <a:latin typeface="함초롬바탕"/>
                          <a:cs typeface="함초롬바탕"/>
                        </a:rPr>
                        <a:t>도요타가</a:t>
                      </a:r>
                      <a:r>
                        <a:rPr sz="1000" spc="-140" dirty="0">
                          <a:latin typeface="함초롬바탕"/>
                          <a:cs typeface="함초롬바탕"/>
                        </a:rPr>
                        <a:t> </a:t>
                      </a:r>
                      <a:r>
                        <a:rPr sz="1000" spc="-70" dirty="0">
                          <a:latin typeface="함초롬돋움"/>
                          <a:cs typeface="함초롬돋움"/>
                        </a:rPr>
                        <a:t>5</a:t>
                      </a:r>
                      <a:r>
                        <a:rPr sz="1000" spc="-70" dirty="0">
                          <a:latin typeface="함초롬바탕"/>
                          <a:cs typeface="함초롬바탕"/>
                        </a:rPr>
                        <a:t>년</a:t>
                      </a:r>
                      <a:r>
                        <a:rPr sz="1000" spc="-175" dirty="0">
                          <a:latin typeface="함초롬바탕"/>
                          <a:cs typeface="함초롬바탕"/>
                        </a:rPr>
                        <a:t> </a:t>
                      </a:r>
                      <a:r>
                        <a:rPr sz="1000" spc="-100" dirty="0">
                          <a:latin typeface="함초롬바탕"/>
                          <a:cs typeface="함초롬바탕"/>
                        </a:rPr>
                        <a:t>만에</a:t>
                      </a:r>
                      <a:r>
                        <a:rPr sz="1000" spc="-175" dirty="0">
                          <a:latin typeface="함초롬바탕"/>
                          <a:cs typeface="함초롬바탕"/>
                        </a:rPr>
                        <a:t> </a:t>
                      </a:r>
                      <a:r>
                        <a:rPr sz="1000" spc="-25" dirty="0">
                          <a:latin typeface="함초롬바탕"/>
                          <a:cs typeface="함초롬바탕"/>
                        </a:rPr>
                        <a:t>참가</a:t>
                      </a:r>
                      <a:endParaRPr sz="1000">
                        <a:latin typeface="함초롬바탕"/>
                        <a:cs typeface="함초롬바탕"/>
                      </a:endParaRPr>
                    </a:p>
                    <a:p>
                      <a:pPr marL="161290" marR="334645" indent="-108585">
                        <a:lnSpc>
                          <a:spcPct val="100000"/>
                        </a:lnSpc>
                        <a:spcBef>
                          <a:spcPts val="400"/>
                        </a:spcBef>
                        <a:buFont typeface="Arial"/>
                        <a:buChar char="•"/>
                        <a:tabLst>
                          <a:tab pos="161925" algn="l"/>
                        </a:tabLst>
                      </a:pPr>
                      <a:r>
                        <a:rPr sz="1000" spc="-120" dirty="0">
                          <a:latin typeface="함초롬바탕"/>
                          <a:cs typeface="함초롬바탕"/>
                        </a:rPr>
                        <a:t>업계에서는</a:t>
                      </a:r>
                      <a:r>
                        <a:rPr sz="1000" spc="-100" dirty="0">
                          <a:latin typeface="함초롬바탕"/>
                          <a:cs typeface="함초롬바탕"/>
                        </a:rPr>
                        <a:t> </a:t>
                      </a:r>
                      <a:r>
                        <a:rPr sz="1000" spc="-114" dirty="0">
                          <a:latin typeface="함초롬바탕"/>
                          <a:cs typeface="함초롬바탕"/>
                        </a:rPr>
                        <a:t>도요타가</a:t>
                      </a:r>
                      <a:r>
                        <a:rPr sz="1000" spc="-110" dirty="0">
                          <a:latin typeface="함초롬바탕"/>
                          <a:cs typeface="함초롬바탕"/>
                        </a:rPr>
                        <a:t> </a:t>
                      </a:r>
                      <a:r>
                        <a:rPr sz="1000" spc="-70" dirty="0">
                          <a:latin typeface="함초롬돋움"/>
                          <a:cs typeface="함초롬돋움"/>
                        </a:rPr>
                        <a:t>CES</a:t>
                      </a:r>
                      <a:r>
                        <a:rPr sz="1000" spc="-165" dirty="0">
                          <a:latin typeface="함초롬돋움"/>
                          <a:cs typeface="함초롬돋움"/>
                        </a:rPr>
                        <a:t> </a:t>
                      </a:r>
                      <a:r>
                        <a:rPr sz="1000" spc="-80" dirty="0">
                          <a:latin typeface="함초롬돋움"/>
                          <a:cs typeface="함초롬돋움"/>
                        </a:rPr>
                        <a:t>2025</a:t>
                      </a:r>
                      <a:r>
                        <a:rPr sz="1000" spc="-80" dirty="0">
                          <a:latin typeface="함초롬바탕"/>
                          <a:cs typeface="함초롬바탕"/>
                        </a:rPr>
                        <a:t>에서</a:t>
                      </a:r>
                      <a:r>
                        <a:rPr sz="1000" spc="-160" dirty="0">
                          <a:latin typeface="함초롬바탕"/>
                          <a:cs typeface="함초롬바탕"/>
                        </a:rPr>
                        <a:t> </a:t>
                      </a:r>
                      <a:r>
                        <a:rPr sz="1000" spc="-100" dirty="0">
                          <a:latin typeface="함초롬바탕"/>
                          <a:cs typeface="함초롬바탕"/>
                        </a:rPr>
                        <a:t>지난</a:t>
                      </a:r>
                      <a:r>
                        <a:rPr sz="1000" spc="-145" dirty="0">
                          <a:latin typeface="함초롬바탕"/>
                          <a:cs typeface="함초롬바탕"/>
                        </a:rPr>
                        <a:t> </a:t>
                      </a:r>
                      <a:r>
                        <a:rPr sz="1000" spc="-70" dirty="0">
                          <a:latin typeface="함초롬돋움"/>
                          <a:cs typeface="함초롬돋움"/>
                        </a:rPr>
                        <a:t>2020</a:t>
                      </a:r>
                      <a:r>
                        <a:rPr sz="1000" spc="-70" dirty="0">
                          <a:latin typeface="함초롬바탕"/>
                          <a:cs typeface="함초롬바탕"/>
                        </a:rPr>
                        <a:t>년</a:t>
                      </a:r>
                      <a:r>
                        <a:rPr sz="1000" spc="-175" dirty="0">
                          <a:latin typeface="함초롬바탕"/>
                          <a:cs typeface="함초롬바탕"/>
                        </a:rPr>
                        <a:t> </a:t>
                      </a:r>
                      <a:r>
                        <a:rPr sz="1000" spc="-110" dirty="0">
                          <a:latin typeface="함초롬바탕"/>
                          <a:cs typeface="함초롬바탕"/>
                        </a:rPr>
                        <a:t>마지막</a:t>
                      </a:r>
                      <a:r>
                        <a:rPr sz="1000" spc="-125" dirty="0">
                          <a:latin typeface="함초롬바탕"/>
                          <a:cs typeface="함초롬바탕"/>
                        </a:rPr>
                        <a:t> </a:t>
                      </a:r>
                      <a:r>
                        <a:rPr sz="1000" spc="-95" dirty="0">
                          <a:latin typeface="함초롬돋움"/>
                          <a:cs typeface="함초롬돋움"/>
                        </a:rPr>
                        <a:t>CES</a:t>
                      </a:r>
                      <a:r>
                        <a:rPr sz="1000" spc="-95" dirty="0">
                          <a:latin typeface="함초롬바탕"/>
                          <a:cs typeface="함초롬바탕"/>
                        </a:rPr>
                        <a:t>에서</a:t>
                      </a:r>
                      <a:r>
                        <a:rPr sz="1000" spc="-125" dirty="0">
                          <a:latin typeface="함초롬바탕"/>
                          <a:cs typeface="함초롬바탕"/>
                        </a:rPr>
                        <a:t> </a:t>
                      </a:r>
                      <a:r>
                        <a:rPr sz="1000" spc="-110" dirty="0">
                          <a:latin typeface="함초롬바탕"/>
                          <a:cs typeface="함초롬바탕"/>
                        </a:rPr>
                        <a:t>발표한</a:t>
                      </a:r>
                      <a:r>
                        <a:rPr sz="1000" spc="-130" dirty="0">
                          <a:latin typeface="함초롬바탕"/>
                          <a:cs typeface="함초롬바탕"/>
                        </a:rPr>
                        <a:t> </a:t>
                      </a:r>
                      <a:r>
                        <a:rPr sz="1000" spc="-114" dirty="0">
                          <a:latin typeface="함초롬바탕"/>
                          <a:cs typeface="함초롬바탕"/>
                        </a:rPr>
                        <a:t>프로토타입</a:t>
                      </a:r>
                      <a:r>
                        <a:rPr sz="1000" spc="-100" dirty="0">
                          <a:latin typeface="함초롬바탕"/>
                          <a:cs typeface="함초롬바탕"/>
                        </a:rPr>
                        <a:t> </a:t>
                      </a:r>
                      <a:r>
                        <a:rPr sz="1000" spc="-25" dirty="0">
                          <a:latin typeface="함초롬바탕"/>
                          <a:cs typeface="함초롬바탕"/>
                        </a:rPr>
                        <a:t>도시 </a:t>
                      </a:r>
                      <a:r>
                        <a:rPr sz="1000" spc="-85" dirty="0">
                          <a:latin typeface="함초롬바탕"/>
                          <a:cs typeface="함초롬바탕"/>
                        </a:rPr>
                        <a:t>‘우븐시티</a:t>
                      </a:r>
                      <a:r>
                        <a:rPr sz="1000" spc="-85" dirty="0">
                          <a:latin typeface="함초롬돋움"/>
                          <a:cs typeface="함초롬돋움"/>
                        </a:rPr>
                        <a:t>(Woven</a:t>
                      </a:r>
                      <a:r>
                        <a:rPr sz="1000" spc="-110" dirty="0">
                          <a:latin typeface="함초롬돋움"/>
                          <a:cs typeface="함초롬돋움"/>
                        </a:rPr>
                        <a:t> </a:t>
                      </a:r>
                      <a:r>
                        <a:rPr sz="1000" spc="-55" dirty="0">
                          <a:latin typeface="함초롬돋움"/>
                          <a:cs typeface="함초롬돋움"/>
                        </a:rPr>
                        <a:t>City)’</a:t>
                      </a:r>
                      <a:r>
                        <a:rPr sz="1000" spc="-55" dirty="0">
                          <a:latin typeface="함초롬바탕"/>
                          <a:cs typeface="함초롬바탕"/>
                        </a:rPr>
                        <a:t>의</a:t>
                      </a:r>
                      <a:r>
                        <a:rPr sz="1000" spc="-160" dirty="0">
                          <a:latin typeface="함초롬바탕"/>
                          <a:cs typeface="함초롬바탕"/>
                        </a:rPr>
                        <a:t> </a:t>
                      </a:r>
                      <a:r>
                        <a:rPr sz="1000" dirty="0">
                          <a:latin typeface="함초롬바탕"/>
                          <a:cs typeface="함초롬바탕"/>
                        </a:rPr>
                        <a:t>완</a:t>
                      </a:r>
                      <a:r>
                        <a:rPr sz="1000" spc="140" dirty="0">
                          <a:latin typeface="함초롬바탕"/>
                          <a:cs typeface="함초롬바탕"/>
                        </a:rPr>
                        <a:t>  </a:t>
                      </a:r>
                      <a:r>
                        <a:rPr sz="1000" spc="-65" dirty="0">
                          <a:latin typeface="함초롬바탕"/>
                          <a:cs typeface="함초롬바탕"/>
                        </a:rPr>
                        <a:t>된</a:t>
                      </a:r>
                      <a:r>
                        <a:rPr sz="1000" spc="-140" dirty="0">
                          <a:latin typeface="함초롬바탕"/>
                          <a:cs typeface="함초롬바탕"/>
                        </a:rPr>
                        <a:t> </a:t>
                      </a:r>
                      <a:r>
                        <a:rPr sz="1000" spc="-110" dirty="0">
                          <a:latin typeface="함초롬바탕"/>
                          <a:cs typeface="함초롬바탕"/>
                        </a:rPr>
                        <a:t>모습을</a:t>
                      </a:r>
                      <a:r>
                        <a:rPr sz="1000" spc="-145" dirty="0">
                          <a:latin typeface="함초롬바탕"/>
                          <a:cs typeface="함초롬바탕"/>
                        </a:rPr>
                        <a:t> </a:t>
                      </a:r>
                      <a:r>
                        <a:rPr sz="1000" spc="-120" dirty="0">
                          <a:latin typeface="함초롬바탕"/>
                          <a:cs typeface="함초롬바탕"/>
                        </a:rPr>
                        <a:t>공개하면서</a:t>
                      </a:r>
                      <a:r>
                        <a:rPr sz="1000" spc="-110" dirty="0">
                          <a:latin typeface="함초롬바탕"/>
                          <a:cs typeface="함초롬바탕"/>
                        </a:rPr>
                        <a:t> </a:t>
                      </a:r>
                      <a:r>
                        <a:rPr sz="1000" spc="-120" dirty="0">
                          <a:latin typeface="함초롬바탕"/>
                          <a:cs typeface="함초롬바탕"/>
                        </a:rPr>
                        <a:t>‘스마트시티’의</a:t>
                      </a:r>
                      <a:r>
                        <a:rPr sz="1000" spc="-114" dirty="0">
                          <a:latin typeface="함초롬바탕"/>
                          <a:cs typeface="함초롬바탕"/>
                        </a:rPr>
                        <a:t> </a:t>
                      </a:r>
                      <a:r>
                        <a:rPr sz="1000" spc="-110" dirty="0">
                          <a:latin typeface="함초롬바탕"/>
                          <a:cs typeface="함초롬바탕"/>
                        </a:rPr>
                        <a:t>비전과</a:t>
                      </a:r>
                      <a:r>
                        <a:rPr sz="1000" spc="-145" dirty="0">
                          <a:latin typeface="함초롬바탕"/>
                          <a:cs typeface="함초롬바탕"/>
                        </a:rPr>
                        <a:t> </a:t>
                      </a:r>
                      <a:r>
                        <a:rPr sz="1000" spc="-110" dirty="0">
                          <a:latin typeface="함초롬바탕"/>
                          <a:cs typeface="함초롬바탕"/>
                        </a:rPr>
                        <a:t>실행을</a:t>
                      </a:r>
                      <a:r>
                        <a:rPr sz="1000" spc="-140" dirty="0">
                          <a:latin typeface="함초롬바탕"/>
                          <a:cs typeface="함초롬바탕"/>
                        </a:rPr>
                        <a:t> </a:t>
                      </a:r>
                      <a:r>
                        <a:rPr sz="1000" spc="-110" dirty="0">
                          <a:latin typeface="함초롬바탕"/>
                          <a:cs typeface="함초롬바탕"/>
                        </a:rPr>
                        <a:t>발표할</a:t>
                      </a:r>
                      <a:r>
                        <a:rPr sz="1000" spc="-145" dirty="0">
                          <a:latin typeface="함초롬바탕"/>
                          <a:cs typeface="함초롬바탕"/>
                        </a:rPr>
                        <a:t> </a:t>
                      </a:r>
                      <a:r>
                        <a:rPr sz="1000" spc="-70" dirty="0">
                          <a:latin typeface="함초롬바탕"/>
                          <a:cs typeface="함초롬바탕"/>
                        </a:rPr>
                        <a:t>가능</a:t>
                      </a:r>
                      <a:endParaRPr sz="1000">
                        <a:latin typeface="함초롬바탕"/>
                        <a:cs typeface="함초롬바탕"/>
                      </a:endParaRPr>
                    </a:p>
                    <a:p>
                      <a:pPr marL="161290" marR="186690" indent="-108585">
                        <a:lnSpc>
                          <a:spcPct val="100000"/>
                        </a:lnSpc>
                        <a:spcBef>
                          <a:spcPts val="405"/>
                        </a:spcBef>
                        <a:buFont typeface="Arial"/>
                        <a:buChar char="•"/>
                        <a:tabLst>
                          <a:tab pos="161925" algn="l"/>
                        </a:tabLst>
                      </a:pPr>
                      <a:r>
                        <a:rPr sz="1000" spc="-100" dirty="0">
                          <a:latin typeface="함초롬바탕"/>
                          <a:cs typeface="함초롬바탕"/>
                        </a:rPr>
                        <a:t>우븐</a:t>
                      </a:r>
                      <a:r>
                        <a:rPr sz="1000" spc="-145" dirty="0">
                          <a:latin typeface="함초롬바탕"/>
                          <a:cs typeface="함초롬바탕"/>
                        </a:rPr>
                        <a:t> </a:t>
                      </a:r>
                      <a:r>
                        <a:rPr sz="1000" spc="-110" dirty="0">
                          <a:latin typeface="함초롬바탕"/>
                          <a:cs typeface="함초롬바탕"/>
                        </a:rPr>
                        <a:t>시티는</a:t>
                      </a:r>
                      <a:r>
                        <a:rPr sz="1000" spc="-125" dirty="0">
                          <a:latin typeface="함초롬바탕"/>
                          <a:cs typeface="함초롬바탕"/>
                        </a:rPr>
                        <a:t> </a:t>
                      </a:r>
                      <a:r>
                        <a:rPr sz="1000" spc="-120" dirty="0">
                          <a:latin typeface="함초롬바탕"/>
                          <a:cs typeface="함초롬바탕"/>
                        </a:rPr>
                        <a:t>수소연료전지를</a:t>
                      </a:r>
                      <a:r>
                        <a:rPr sz="1000" spc="-95" dirty="0">
                          <a:latin typeface="함초롬바탕"/>
                          <a:cs typeface="함초롬바탕"/>
                        </a:rPr>
                        <a:t> </a:t>
                      </a:r>
                      <a:r>
                        <a:rPr sz="1000" spc="-110" dirty="0">
                          <a:latin typeface="함초롬바탕"/>
                          <a:cs typeface="함초롬바탕"/>
                        </a:rPr>
                        <a:t>활용한</a:t>
                      </a:r>
                      <a:r>
                        <a:rPr sz="1000" spc="-125" dirty="0">
                          <a:latin typeface="함초롬바탕"/>
                          <a:cs typeface="함초롬바탕"/>
                        </a:rPr>
                        <a:t> </a:t>
                      </a:r>
                      <a:r>
                        <a:rPr sz="1000" spc="-110" dirty="0">
                          <a:latin typeface="함초롬바탕"/>
                          <a:cs typeface="함초롬바탕"/>
                        </a:rPr>
                        <a:t>완전한</a:t>
                      </a:r>
                      <a:r>
                        <a:rPr sz="1000" spc="-125" dirty="0">
                          <a:latin typeface="함초롬바탕"/>
                          <a:cs typeface="함초롬바탕"/>
                        </a:rPr>
                        <a:t> </a:t>
                      </a:r>
                      <a:r>
                        <a:rPr sz="1000" spc="-114" dirty="0">
                          <a:latin typeface="함초롬바탕"/>
                          <a:cs typeface="함초롬바탕"/>
                        </a:rPr>
                        <a:t>스마트시티로</a:t>
                      </a:r>
                      <a:r>
                        <a:rPr sz="1000" spc="-95" dirty="0">
                          <a:latin typeface="함초롬바탕"/>
                          <a:cs typeface="함초롬바탕"/>
                        </a:rPr>
                        <a:t> 인공지능</a:t>
                      </a:r>
                      <a:r>
                        <a:rPr sz="1000" spc="-95" dirty="0">
                          <a:latin typeface="함초롬돋움"/>
                          <a:cs typeface="함초롬돋움"/>
                        </a:rPr>
                        <a:t>(AI),</a:t>
                      </a:r>
                      <a:r>
                        <a:rPr sz="1000" spc="-90" dirty="0">
                          <a:latin typeface="함초롬돋움"/>
                          <a:cs typeface="함초롬돋움"/>
                        </a:rPr>
                        <a:t> </a:t>
                      </a:r>
                      <a:r>
                        <a:rPr sz="1000" spc="-105" dirty="0">
                          <a:latin typeface="함초롬바탕"/>
                          <a:cs typeface="함초롬바탕"/>
                        </a:rPr>
                        <a:t>자율주행차</a:t>
                      </a:r>
                      <a:r>
                        <a:rPr sz="1000" spc="-105" dirty="0">
                          <a:latin typeface="함초롬돋움"/>
                          <a:cs typeface="함초롬돋움"/>
                        </a:rPr>
                        <a:t>,</a:t>
                      </a:r>
                      <a:r>
                        <a:rPr sz="1000" spc="-95" dirty="0">
                          <a:latin typeface="함초롬돋움"/>
                          <a:cs typeface="함초롬돋움"/>
                        </a:rPr>
                        <a:t> </a:t>
                      </a:r>
                      <a:r>
                        <a:rPr sz="1000" spc="-85" dirty="0">
                          <a:latin typeface="함초롬바탕"/>
                          <a:cs typeface="함초롬바탕"/>
                        </a:rPr>
                        <a:t>로봇</a:t>
                      </a:r>
                      <a:r>
                        <a:rPr sz="1000" spc="-85" dirty="0">
                          <a:latin typeface="함초롬돋움"/>
                          <a:cs typeface="함초롬돋움"/>
                        </a:rPr>
                        <a:t>,</a:t>
                      </a:r>
                      <a:r>
                        <a:rPr sz="1000" spc="-140" dirty="0">
                          <a:latin typeface="함초롬돋움"/>
                          <a:cs typeface="함초롬돋움"/>
                        </a:rPr>
                        <a:t> </a:t>
                      </a:r>
                      <a:r>
                        <a:rPr sz="1000" spc="-25" dirty="0">
                          <a:latin typeface="함초롬바탕"/>
                          <a:cs typeface="함초롬바탕"/>
                        </a:rPr>
                        <a:t>퍼스널 </a:t>
                      </a:r>
                      <a:r>
                        <a:rPr sz="1000" spc="-100" dirty="0">
                          <a:latin typeface="함초롬바탕"/>
                          <a:cs typeface="함초롬바탕"/>
                        </a:rPr>
                        <a:t>모빌리티</a:t>
                      </a:r>
                      <a:r>
                        <a:rPr sz="1000" spc="-100" dirty="0">
                          <a:latin typeface="함초롬돋움"/>
                          <a:cs typeface="함초롬돋움"/>
                        </a:rPr>
                        <a:t>,</a:t>
                      </a:r>
                      <a:r>
                        <a:rPr sz="1000" spc="-120" dirty="0">
                          <a:latin typeface="함초롬돋움"/>
                          <a:cs typeface="함초롬돋움"/>
                        </a:rPr>
                        <a:t> </a:t>
                      </a:r>
                      <a:r>
                        <a:rPr sz="1000" spc="-110" dirty="0">
                          <a:latin typeface="함초롬바탕"/>
                          <a:cs typeface="함초롬바탕"/>
                        </a:rPr>
                        <a:t>스마트</a:t>
                      </a:r>
                      <a:r>
                        <a:rPr sz="1000" spc="-135" dirty="0">
                          <a:latin typeface="함초롬바탕"/>
                          <a:cs typeface="함초롬바탕"/>
                        </a:rPr>
                        <a:t> </a:t>
                      </a:r>
                      <a:r>
                        <a:rPr sz="1000" spc="-60" dirty="0">
                          <a:latin typeface="함초롬바탕"/>
                          <a:cs typeface="함초롬바탕"/>
                        </a:rPr>
                        <a:t>홈</a:t>
                      </a:r>
                      <a:r>
                        <a:rPr sz="1000" spc="-60" dirty="0">
                          <a:latin typeface="함초롬돋움"/>
                          <a:cs typeface="함초롬돋움"/>
                        </a:rPr>
                        <a:t>,</a:t>
                      </a:r>
                      <a:r>
                        <a:rPr sz="1000" spc="-165" dirty="0">
                          <a:latin typeface="함초롬돋움"/>
                          <a:cs typeface="함초롬돋움"/>
                        </a:rPr>
                        <a:t> </a:t>
                      </a:r>
                      <a:r>
                        <a:rPr sz="1000" spc="-80" dirty="0">
                          <a:latin typeface="함초롬돋움"/>
                          <a:cs typeface="함초롬돋움"/>
                        </a:rPr>
                        <a:t>AI</a:t>
                      </a:r>
                      <a:r>
                        <a:rPr sz="1000" spc="-185" dirty="0">
                          <a:latin typeface="함초롬돋움"/>
                          <a:cs typeface="함초롬돋움"/>
                        </a:rPr>
                        <a:t> </a:t>
                      </a:r>
                      <a:r>
                        <a:rPr sz="1000" spc="-100" dirty="0">
                          <a:latin typeface="함초롬바탕"/>
                          <a:cs typeface="함초롬바탕"/>
                        </a:rPr>
                        <a:t>등의</a:t>
                      </a:r>
                      <a:r>
                        <a:rPr sz="1000" spc="-155" dirty="0">
                          <a:latin typeface="함초롬바탕"/>
                          <a:cs typeface="함초롬바탕"/>
                        </a:rPr>
                        <a:t> </a:t>
                      </a:r>
                      <a:r>
                        <a:rPr sz="1000" spc="-110" dirty="0">
                          <a:latin typeface="함초롬바탕"/>
                          <a:cs typeface="함초롬바탕"/>
                        </a:rPr>
                        <a:t>기술을</a:t>
                      </a:r>
                      <a:r>
                        <a:rPr sz="1000" spc="-135" dirty="0">
                          <a:latin typeface="함초롬바탕"/>
                          <a:cs typeface="함초롬바탕"/>
                        </a:rPr>
                        <a:t> </a:t>
                      </a:r>
                      <a:r>
                        <a:rPr sz="1000" spc="-100" dirty="0">
                          <a:latin typeface="함초롬바탕"/>
                          <a:cs typeface="함초롬바탕"/>
                        </a:rPr>
                        <a:t>현실</a:t>
                      </a:r>
                      <a:r>
                        <a:rPr sz="1000" spc="-155" dirty="0">
                          <a:latin typeface="함초롬바탕"/>
                          <a:cs typeface="함초롬바탕"/>
                        </a:rPr>
                        <a:t> </a:t>
                      </a:r>
                      <a:r>
                        <a:rPr sz="1000" spc="-114" dirty="0">
                          <a:latin typeface="함초롬바탕"/>
                          <a:cs typeface="함초롬바탕"/>
                        </a:rPr>
                        <a:t>환경에서</a:t>
                      </a:r>
                      <a:r>
                        <a:rPr sz="1000" spc="-125" dirty="0">
                          <a:latin typeface="함초롬바탕"/>
                          <a:cs typeface="함초롬바탕"/>
                        </a:rPr>
                        <a:t> </a:t>
                      </a:r>
                      <a:r>
                        <a:rPr sz="1000" spc="-114" dirty="0">
                          <a:latin typeface="함초롬바탕"/>
                          <a:cs typeface="함초롬바탕"/>
                        </a:rPr>
                        <a:t>테스트하고</a:t>
                      </a:r>
                      <a:r>
                        <a:rPr sz="1000" spc="-110" dirty="0">
                          <a:latin typeface="함초롬바탕"/>
                          <a:cs typeface="함초롬바탕"/>
                        </a:rPr>
                        <a:t> 개발할</a:t>
                      </a:r>
                      <a:r>
                        <a:rPr sz="1000" spc="-135" dirty="0">
                          <a:latin typeface="함초롬바탕"/>
                          <a:cs typeface="함초롬바탕"/>
                        </a:rPr>
                        <a:t> </a:t>
                      </a:r>
                      <a:r>
                        <a:rPr sz="1000" spc="-65" dirty="0">
                          <a:latin typeface="함초롬바탕"/>
                          <a:cs typeface="함초롬바탕"/>
                        </a:rPr>
                        <a:t>수</a:t>
                      </a:r>
                      <a:r>
                        <a:rPr sz="1000" spc="-185" dirty="0">
                          <a:latin typeface="함초롬바탕"/>
                          <a:cs typeface="함초롬바탕"/>
                        </a:rPr>
                        <a:t> </a:t>
                      </a:r>
                      <a:r>
                        <a:rPr sz="1000" spc="-100" dirty="0">
                          <a:latin typeface="함초롬바탕"/>
                          <a:cs typeface="함초롬바탕"/>
                        </a:rPr>
                        <a:t>있는</a:t>
                      </a:r>
                      <a:r>
                        <a:rPr sz="1000" spc="-155" dirty="0">
                          <a:latin typeface="함초롬바탕"/>
                          <a:cs typeface="함초롬바탕"/>
                        </a:rPr>
                        <a:t> </a:t>
                      </a:r>
                      <a:r>
                        <a:rPr sz="1000" spc="-100" dirty="0">
                          <a:latin typeface="함초롬바탕"/>
                          <a:cs typeface="함초롬바탕"/>
                        </a:rPr>
                        <a:t>도시임</a:t>
                      </a:r>
                      <a:r>
                        <a:rPr sz="1000" spc="-100" dirty="0">
                          <a:latin typeface="함초롬돋움"/>
                          <a:cs typeface="함초롬돋움"/>
                        </a:rPr>
                        <a:t>.</a:t>
                      </a:r>
                      <a:r>
                        <a:rPr sz="1000" spc="-135" dirty="0">
                          <a:latin typeface="함초롬돋움"/>
                          <a:cs typeface="함초롬돋움"/>
                        </a:rPr>
                        <a:t> </a:t>
                      </a:r>
                      <a:r>
                        <a:rPr sz="1000" spc="-20" dirty="0">
                          <a:latin typeface="함초롬바탕"/>
                          <a:cs typeface="함초롬바탕"/>
                        </a:rPr>
                        <a:t>도요타가 </a:t>
                      </a:r>
                      <a:r>
                        <a:rPr sz="1000" spc="-85" dirty="0">
                          <a:latin typeface="함초롬돋움"/>
                          <a:cs typeface="함초롬돋움"/>
                        </a:rPr>
                        <a:t>CES2025</a:t>
                      </a:r>
                      <a:r>
                        <a:rPr sz="1000" spc="-85" dirty="0">
                          <a:latin typeface="함초롬바탕"/>
                          <a:cs typeface="함초롬바탕"/>
                        </a:rPr>
                        <a:t>에서</a:t>
                      </a:r>
                      <a:r>
                        <a:rPr sz="1000" spc="-165" dirty="0">
                          <a:latin typeface="함초롬바탕"/>
                          <a:cs typeface="함초롬바탕"/>
                        </a:rPr>
                        <a:t> </a:t>
                      </a:r>
                      <a:r>
                        <a:rPr sz="1000" spc="-105" dirty="0">
                          <a:latin typeface="함초롬바탕"/>
                          <a:cs typeface="함초롬바탕"/>
                        </a:rPr>
                        <a:t>‘우븐</a:t>
                      </a:r>
                      <a:r>
                        <a:rPr sz="1000" spc="-160" dirty="0">
                          <a:latin typeface="함초롬바탕"/>
                          <a:cs typeface="함초롬바탕"/>
                        </a:rPr>
                        <a:t> </a:t>
                      </a:r>
                      <a:r>
                        <a:rPr sz="1000" spc="-105" dirty="0">
                          <a:latin typeface="함초롬바탕"/>
                          <a:cs typeface="함초롬바탕"/>
                        </a:rPr>
                        <a:t>시티’</a:t>
                      </a:r>
                      <a:r>
                        <a:rPr sz="1000" spc="-155" dirty="0">
                          <a:latin typeface="함초롬바탕"/>
                          <a:cs typeface="함초롬바탕"/>
                        </a:rPr>
                        <a:t> </a:t>
                      </a:r>
                      <a:r>
                        <a:rPr sz="1000" spc="-65" dirty="0">
                          <a:latin typeface="함초롬바탕"/>
                          <a:cs typeface="함초롬바탕"/>
                        </a:rPr>
                        <a:t>의</a:t>
                      </a:r>
                      <a:r>
                        <a:rPr sz="1000" spc="-170" dirty="0">
                          <a:latin typeface="함초롬바탕"/>
                          <a:cs typeface="함초롬바탕"/>
                        </a:rPr>
                        <a:t> </a:t>
                      </a:r>
                      <a:r>
                        <a:rPr sz="1000" dirty="0">
                          <a:latin typeface="함초롬바탕"/>
                          <a:cs typeface="함초롬바탕"/>
                        </a:rPr>
                        <a:t>완</a:t>
                      </a:r>
                      <a:r>
                        <a:rPr sz="1000" spc="135" dirty="0">
                          <a:latin typeface="함초롬바탕"/>
                          <a:cs typeface="함초롬바탕"/>
                        </a:rPr>
                        <a:t>  </a:t>
                      </a:r>
                      <a:r>
                        <a:rPr sz="1000" spc="-65" dirty="0">
                          <a:latin typeface="함초롬바탕"/>
                          <a:cs typeface="함초롬바탕"/>
                        </a:rPr>
                        <a:t>된</a:t>
                      </a:r>
                      <a:r>
                        <a:rPr sz="1000" spc="-140" dirty="0">
                          <a:latin typeface="함초롬바탕"/>
                          <a:cs typeface="함초롬바탕"/>
                        </a:rPr>
                        <a:t> </a:t>
                      </a:r>
                      <a:r>
                        <a:rPr sz="1000" spc="-110" dirty="0">
                          <a:latin typeface="함초롬바탕"/>
                          <a:cs typeface="함초롬바탕"/>
                        </a:rPr>
                        <a:t>모습을</a:t>
                      </a:r>
                      <a:r>
                        <a:rPr sz="1000" spc="-145" dirty="0">
                          <a:latin typeface="함초롬바탕"/>
                          <a:cs typeface="함초롬바탕"/>
                        </a:rPr>
                        <a:t> </a:t>
                      </a:r>
                      <a:r>
                        <a:rPr sz="1000" spc="-120" dirty="0">
                          <a:latin typeface="함초롬바탕"/>
                          <a:cs typeface="함초롬바탕"/>
                        </a:rPr>
                        <a:t>대대적으로</a:t>
                      </a:r>
                      <a:r>
                        <a:rPr sz="1000" spc="-114" dirty="0">
                          <a:latin typeface="함초롬바탕"/>
                          <a:cs typeface="함초롬바탕"/>
                        </a:rPr>
                        <a:t> </a:t>
                      </a:r>
                      <a:r>
                        <a:rPr sz="1000" spc="-120" dirty="0">
                          <a:latin typeface="함초롬바탕"/>
                          <a:cs typeface="함초롬바탕"/>
                        </a:rPr>
                        <a:t>공개한다면</a:t>
                      </a:r>
                      <a:r>
                        <a:rPr sz="1000" spc="-114" dirty="0">
                          <a:latin typeface="함초롬바탕"/>
                          <a:cs typeface="함초롬바탕"/>
                        </a:rPr>
                        <a:t> </a:t>
                      </a:r>
                      <a:r>
                        <a:rPr sz="1000" spc="-100" dirty="0">
                          <a:latin typeface="함초롬바탕"/>
                          <a:cs typeface="함초롬바탕"/>
                        </a:rPr>
                        <a:t>세계</a:t>
                      </a:r>
                      <a:r>
                        <a:rPr sz="1000" spc="-160" dirty="0">
                          <a:latin typeface="함초롬바탕"/>
                          <a:cs typeface="함초롬바탕"/>
                        </a:rPr>
                        <a:t> </a:t>
                      </a:r>
                      <a:r>
                        <a:rPr sz="1000" spc="-110" dirty="0">
                          <a:latin typeface="함초롬바탕"/>
                          <a:cs typeface="함초롬바탕"/>
                        </a:rPr>
                        <a:t>최초의</a:t>
                      </a:r>
                      <a:r>
                        <a:rPr sz="1000" spc="-145" dirty="0">
                          <a:latin typeface="함초롬바탕"/>
                          <a:cs typeface="함초롬바탕"/>
                        </a:rPr>
                        <a:t> </a:t>
                      </a:r>
                      <a:r>
                        <a:rPr sz="1000" spc="-80" dirty="0">
                          <a:latin typeface="함초롬돋움"/>
                          <a:cs typeface="함초롬돋움"/>
                        </a:rPr>
                        <a:t>AI</a:t>
                      </a:r>
                      <a:r>
                        <a:rPr sz="1000" spc="-170" dirty="0">
                          <a:latin typeface="함초롬돋움"/>
                          <a:cs typeface="함초롬돋움"/>
                        </a:rPr>
                        <a:t> </a:t>
                      </a:r>
                      <a:r>
                        <a:rPr sz="1000" spc="-110" dirty="0">
                          <a:latin typeface="함초롬바탕"/>
                          <a:cs typeface="함초롬바탕"/>
                        </a:rPr>
                        <a:t>도시로</a:t>
                      </a:r>
                      <a:r>
                        <a:rPr sz="1000" spc="-145" dirty="0">
                          <a:latin typeface="함초롬바탕"/>
                          <a:cs typeface="함초롬바탕"/>
                        </a:rPr>
                        <a:t> </a:t>
                      </a:r>
                      <a:r>
                        <a:rPr sz="1000" spc="-90" dirty="0">
                          <a:latin typeface="함초롬바탕"/>
                          <a:cs typeface="함초롬바탕"/>
                        </a:rPr>
                        <a:t>명명되면서 </a:t>
                      </a:r>
                      <a:r>
                        <a:rPr sz="1000" spc="-105" dirty="0">
                          <a:latin typeface="함초롬바탕"/>
                          <a:cs typeface="함초롬바탕"/>
                        </a:rPr>
                        <a:t>‘자율</a:t>
                      </a:r>
                      <a:r>
                        <a:rPr sz="1000" spc="-175" dirty="0">
                          <a:latin typeface="함초롬바탕"/>
                          <a:cs typeface="함초롬바탕"/>
                        </a:rPr>
                        <a:t> </a:t>
                      </a:r>
                      <a:r>
                        <a:rPr sz="1000" spc="-75" dirty="0">
                          <a:latin typeface="함초롬바탕"/>
                          <a:cs typeface="함초롬바탕"/>
                        </a:rPr>
                        <a:t>경제</a:t>
                      </a:r>
                      <a:r>
                        <a:rPr sz="1000" spc="-75" dirty="0">
                          <a:latin typeface="함초롬돋움"/>
                          <a:cs typeface="함초롬돋움"/>
                        </a:rPr>
                        <a:t>(Autonomous</a:t>
                      </a:r>
                      <a:r>
                        <a:rPr sz="1000" spc="-135" dirty="0">
                          <a:latin typeface="함초롬돋움"/>
                          <a:cs typeface="함초롬돋움"/>
                        </a:rPr>
                        <a:t> </a:t>
                      </a:r>
                      <a:r>
                        <a:rPr sz="1000" spc="-65" dirty="0">
                          <a:latin typeface="함초롬돋움"/>
                          <a:cs typeface="함초롬돋움"/>
                        </a:rPr>
                        <a:t>Economy)’</a:t>
                      </a:r>
                      <a:r>
                        <a:rPr sz="1000" spc="-65" dirty="0">
                          <a:latin typeface="함초롬바탕"/>
                          <a:cs typeface="함초롬바탕"/>
                        </a:rPr>
                        <a:t>의</a:t>
                      </a:r>
                      <a:r>
                        <a:rPr sz="1000" spc="-170" dirty="0">
                          <a:latin typeface="함초롬바탕"/>
                          <a:cs typeface="함초롬바탕"/>
                        </a:rPr>
                        <a:t> </a:t>
                      </a:r>
                      <a:r>
                        <a:rPr sz="1000" spc="-110" dirty="0">
                          <a:latin typeface="함초롬바탕"/>
                          <a:cs typeface="함초롬바탕"/>
                        </a:rPr>
                        <a:t>교본이</a:t>
                      </a:r>
                      <a:r>
                        <a:rPr sz="1000" spc="-155" dirty="0">
                          <a:latin typeface="함초롬바탕"/>
                          <a:cs typeface="함초롬바탕"/>
                        </a:rPr>
                        <a:t> </a:t>
                      </a:r>
                      <a:r>
                        <a:rPr sz="1000" spc="-65" dirty="0">
                          <a:latin typeface="함초롬바탕"/>
                          <a:cs typeface="함초롬바탕"/>
                        </a:rPr>
                        <a:t>될</a:t>
                      </a:r>
                      <a:r>
                        <a:rPr sz="1000" spc="-185" dirty="0">
                          <a:latin typeface="함초롬바탕"/>
                          <a:cs typeface="함초롬바탕"/>
                        </a:rPr>
                        <a:t> </a:t>
                      </a:r>
                      <a:r>
                        <a:rPr sz="1000" dirty="0">
                          <a:latin typeface="함초롬바탕"/>
                          <a:cs typeface="함초롬바탕"/>
                        </a:rPr>
                        <a:t>가능</a:t>
                      </a:r>
                      <a:r>
                        <a:rPr sz="1000" spc="105" dirty="0">
                          <a:latin typeface="함초롬바탕"/>
                          <a:cs typeface="함초롬바탕"/>
                        </a:rPr>
                        <a:t>  </a:t>
                      </a:r>
                      <a:r>
                        <a:rPr sz="1000" spc="-65" dirty="0">
                          <a:latin typeface="함초롬바탕"/>
                          <a:cs typeface="함초롬바탕"/>
                        </a:rPr>
                        <a:t>이</a:t>
                      </a:r>
                      <a:r>
                        <a:rPr sz="1000" spc="-135" dirty="0">
                          <a:latin typeface="함초롬바탕"/>
                          <a:cs typeface="함초롬바탕"/>
                        </a:rPr>
                        <a:t> </a:t>
                      </a:r>
                      <a:r>
                        <a:rPr sz="1000" spc="-25" dirty="0">
                          <a:latin typeface="함초롬바탕"/>
                          <a:cs typeface="함초롬바탕"/>
                        </a:rPr>
                        <a:t>높음</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1"/>
                  </a:ext>
                </a:extLst>
              </a:tr>
              <a:tr h="579755">
                <a:tc>
                  <a:txBody>
                    <a:bodyPr/>
                    <a:lstStyle/>
                    <a:p>
                      <a:pPr>
                        <a:lnSpc>
                          <a:spcPct val="100000"/>
                        </a:lnSpc>
                      </a:pPr>
                      <a:endParaRPr sz="1400">
                        <a:latin typeface="Times New Roman"/>
                        <a:cs typeface="Times New Roman"/>
                      </a:endParaRPr>
                    </a:p>
                    <a:p>
                      <a:pPr algn="ctr">
                        <a:lnSpc>
                          <a:spcPct val="100000"/>
                        </a:lnSpc>
                      </a:pPr>
                      <a:r>
                        <a:rPr sz="1050" b="1" spc="-25" dirty="0">
                          <a:latin typeface="함초롬바탕"/>
                          <a:cs typeface="함초롬바탕"/>
                        </a:rPr>
                        <a:t>벤츠</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pPr>
                      <a:endParaRPr sz="1400">
                        <a:latin typeface="Times New Roman"/>
                        <a:cs typeface="Times New Roman"/>
                      </a:endParaRPr>
                    </a:p>
                    <a:p>
                      <a:pPr marR="13335" algn="ctr">
                        <a:lnSpc>
                          <a:spcPct val="100000"/>
                        </a:lnSpc>
                      </a:pPr>
                      <a:r>
                        <a:rPr sz="1050" b="1" spc="-25" dirty="0">
                          <a:latin typeface="함초롬바탕"/>
                          <a:cs typeface="함초롬바탕"/>
                        </a:rPr>
                        <a:t>독일</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tcPr>
                </a:tc>
                <a:tc>
                  <a:txBody>
                    <a:bodyPr/>
                    <a:lstStyle/>
                    <a:p>
                      <a:pPr marL="161290" marR="3175" indent="-109220">
                        <a:lnSpc>
                          <a:spcPct val="100000"/>
                        </a:lnSpc>
                        <a:spcBef>
                          <a:spcPts val="240"/>
                        </a:spcBef>
                        <a:buFont typeface="Arial"/>
                        <a:buChar char="•"/>
                        <a:tabLst>
                          <a:tab pos="161925" algn="l"/>
                          <a:tab pos="1305560" algn="l"/>
                        </a:tabLst>
                      </a:pPr>
                      <a:r>
                        <a:rPr sz="1000" spc="-110" dirty="0">
                          <a:latin typeface="함초롬바탕"/>
                          <a:cs typeface="함초롬바탕"/>
                        </a:rPr>
                        <a:t>콘셉트</a:t>
                      </a:r>
                      <a:r>
                        <a:rPr sz="1000" spc="-140" dirty="0">
                          <a:latin typeface="함초롬바탕"/>
                          <a:cs typeface="함초롬바탕"/>
                        </a:rPr>
                        <a:t> </a:t>
                      </a:r>
                      <a:r>
                        <a:rPr sz="1000" spc="-80" dirty="0">
                          <a:latin typeface="함초롬돋움"/>
                          <a:cs typeface="함초롬돋움"/>
                        </a:rPr>
                        <a:t>CLA</a:t>
                      </a:r>
                      <a:r>
                        <a:rPr sz="1000" spc="-170" dirty="0">
                          <a:latin typeface="함초롬돋움"/>
                          <a:cs typeface="함초롬돋움"/>
                        </a:rPr>
                        <a:t> </a:t>
                      </a:r>
                      <a:r>
                        <a:rPr sz="1000" spc="-20" dirty="0">
                          <a:latin typeface="함초롬바탕"/>
                          <a:cs typeface="함초롬바탕"/>
                        </a:rPr>
                        <a:t>클래스의</a:t>
                      </a:r>
                      <a:r>
                        <a:rPr sz="1000" dirty="0">
                          <a:latin typeface="함초롬바탕"/>
                          <a:cs typeface="함초롬바탕"/>
                        </a:rPr>
                        <a:t>	</a:t>
                      </a:r>
                      <a:r>
                        <a:rPr sz="1000" spc="-110" dirty="0">
                          <a:latin typeface="함초롬바탕"/>
                          <a:cs typeface="함초롬바탕"/>
                        </a:rPr>
                        <a:t>용화가</a:t>
                      </a:r>
                      <a:r>
                        <a:rPr sz="1000" spc="-125" dirty="0">
                          <a:latin typeface="함초롬바탕"/>
                          <a:cs typeface="함초롬바탕"/>
                        </a:rPr>
                        <a:t> </a:t>
                      </a:r>
                      <a:r>
                        <a:rPr sz="1000" spc="-110" dirty="0">
                          <a:latin typeface="함초롬바탕"/>
                          <a:cs typeface="함초롬바탕"/>
                        </a:rPr>
                        <a:t>주목을</a:t>
                      </a:r>
                      <a:r>
                        <a:rPr sz="1000" spc="-140" dirty="0">
                          <a:latin typeface="함초롬바탕"/>
                          <a:cs typeface="함초롬바탕"/>
                        </a:rPr>
                        <a:t> </a:t>
                      </a:r>
                      <a:r>
                        <a:rPr sz="1000" spc="-100" dirty="0">
                          <a:latin typeface="함초롬바탕"/>
                          <a:cs typeface="함초롬바탕"/>
                        </a:rPr>
                        <a:t>받을</a:t>
                      </a:r>
                      <a:r>
                        <a:rPr sz="1000" spc="-155" dirty="0">
                          <a:latin typeface="함초롬바탕"/>
                          <a:cs typeface="함초롬바탕"/>
                        </a:rPr>
                        <a:t> </a:t>
                      </a:r>
                      <a:r>
                        <a:rPr sz="1000" spc="-25" dirty="0">
                          <a:latin typeface="함초롬바탕"/>
                          <a:cs typeface="함초롬바탕"/>
                        </a:rPr>
                        <a:t>전망</a:t>
                      </a:r>
                      <a:endParaRPr sz="1000">
                        <a:latin typeface="함초롬바탕"/>
                        <a:cs typeface="함초롬바탕"/>
                      </a:endParaRPr>
                    </a:p>
                    <a:p>
                      <a:pPr marL="161290" marR="76835" indent="-108585">
                        <a:lnSpc>
                          <a:spcPct val="100000"/>
                        </a:lnSpc>
                        <a:spcBef>
                          <a:spcPts val="400"/>
                        </a:spcBef>
                        <a:buFont typeface="Arial"/>
                        <a:buChar char="•"/>
                        <a:tabLst>
                          <a:tab pos="161925" algn="l"/>
                        </a:tabLst>
                      </a:pPr>
                      <a:r>
                        <a:rPr sz="1000" spc="-80" dirty="0">
                          <a:latin typeface="함초롬돋움"/>
                          <a:cs typeface="함초롬돋움"/>
                        </a:rPr>
                        <a:t>CLA</a:t>
                      </a:r>
                      <a:r>
                        <a:rPr sz="1000" spc="-180" dirty="0">
                          <a:latin typeface="함초롬돋움"/>
                          <a:cs typeface="함초롬돋움"/>
                        </a:rPr>
                        <a:t> </a:t>
                      </a:r>
                      <a:r>
                        <a:rPr sz="1000" spc="-114" dirty="0">
                          <a:latin typeface="함초롬바탕"/>
                          <a:cs typeface="함초롬바탕"/>
                        </a:rPr>
                        <a:t>클래스는</a:t>
                      </a:r>
                      <a:r>
                        <a:rPr sz="1000" spc="-135" dirty="0">
                          <a:latin typeface="함초롬바탕"/>
                          <a:cs typeface="함초롬바탕"/>
                        </a:rPr>
                        <a:t> </a:t>
                      </a:r>
                      <a:r>
                        <a:rPr sz="1000" spc="-145" dirty="0">
                          <a:latin typeface="함초롬바탕"/>
                          <a:cs typeface="함초롬바탕"/>
                        </a:rPr>
                        <a:t>전기차</a:t>
                      </a:r>
                      <a:r>
                        <a:rPr sz="1000" spc="-145" dirty="0">
                          <a:latin typeface="함초롬돋움"/>
                          <a:cs typeface="함초롬돋움"/>
                        </a:rPr>
                        <a:t>-</a:t>
                      </a:r>
                      <a:r>
                        <a:rPr sz="1000" spc="-135" dirty="0">
                          <a:latin typeface="함초롬바탕"/>
                          <a:cs typeface="함초롬바탕"/>
                        </a:rPr>
                        <a:t>자율주행</a:t>
                      </a:r>
                      <a:r>
                        <a:rPr sz="1000" spc="-135" dirty="0">
                          <a:latin typeface="함초롬돋움"/>
                          <a:cs typeface="함초롬돋움"/>
                        </a:rPr>
                        <a:t>-</a:t>
                      </a:r>
                      <a:r>
                        <a:rPr sz="1000" spc="-75" dirty="0">
                          <a:latin typeface="함초롬돋움"/>
                          <a:cs typeface="함초롬돋움"/>
                        </a:rPr>
                        <a:t>SDV</a:t>
                      </a:r>
                      <a:r>
                        <a:rPr sz="1000" spc="-110" dirty="0">
                          <a:latin typeface="함초롬돋움"/>
                          <a:cs typeface="함초롬돋움"/>
                        </a:rPr>
                        <a:t> </a:t>
                      </a:r>
                      <a:r>
                        <a:rPr sz="1000" spc="-114" dirty="0">
                          <a:latin typeface="함초롬바탕"/>
                          <a:cs typeface="함초롬바탕"/>
                        </a:rPr>
                        <a:t>플랫폼을</a:t>
                      </a:r>
                      <a:r>
                        <a:rPr sz="1000" spc="-130" dirty="0">
                          <a:latin typeface="함초롬바탕"/>
                          <a:cs typeface="함초롬바탕"/>
                        </a:rPr>
                        <a:t> </a:t>
                      </a:r>
                      <a:r>
                        <a:rPr sz="1000" spc="-110" dirty="0">
                          <a:latin typeface="함초롬바탕"/>
                          <a:cs typeface="함초롬바탕"/>
                        </a:rPr>
                        <a:t>탑재할</a:t>
                      </a:r>
                      <a:r>
                        <a:rPr sz="1000" spc="-145" dirty="0">
                          <a:latin typeface="함초롬바탕"/>
                          <a:cs typeface="함초롬바탕"/>
                        </a:rPr>
                        <a:t> </a:t>
                      </a:r>
                      <a:r>
                        <a:rPr sz="1000" spc="-100" dirty="0">
                          <a:latin typeface="함초롬바탕"/>
                          <a:cs typeface="함초롬바탕"/>
                        </a:rPr>
                        <a:t>예정이며</a:t>
                      </a:r>
                      <a:r>
                        <a:rPr sz="1000" spc="-100" dirty="0">
                          <a:latin typeface="함초롬돋움"/>
                          <a:cs typeface="함초롬돋움"/>
                        </a:rPr>
                        <a:t>,</a:t>
                      </a:r>
                      <a:r>
                        <a:rPr sz="1000" spc="-125" dirty="0">
                          <a:latin typeface="함초롬돋움"/>
                          <a:cs typeface="함초롬돋움"/>
                        </a:rPr>
                        <a:t> </a:t>
                      </a:r>
                      <a:r>
                        <a:rPr sz="1000" spc="-100" dirty="0">
                          <a:latin typeface="함초롬바탕"/>
                          <a:cs typeface="함초롬바탕"/>
                        </a:rPr>
                        <a:t>향후</a:t>
                      </a:r>
                      <a:r>
                        <a:rPr sz="1000" spc="-160" dirty="0">
                          <a:latin typeface="함초롬바탕"/>
                          <a:cs typeface="함초롬바탕"/>
                        </a:rPr>
                        <a:t> </a:t>
                      </a:r>
                      <a:r>
                        <a:rPr sz="1000" spc="-100" dirty="0">
                          <a:latin typeface="함초롬바탕"/>
                          <a:cs typeface="함초롬바탕"/>
                        </a:rPr>
                        <a:t>주요</a:t>
                      </a:r>
                      <a:r>
                        <a:rPr sz="1000" spc="-165" dirty="0">
                          <a:latin typeface="함초롬바탕"/>
                          <a:cs typeface="함초롬바탕"/>
                        </a:rPr>
                        <a:t> </a:t>
                      </a:r>
                      <a:r>
                        <a:rPr sz="1000" dirty="0">
                          <a:latin typeface="함초롬바탕"/>
                          <a:cs typeface="함초롬바탕"/>
                        </a:rPr>
                        <a:t>완</a:t>
                      </a:r>
                      <a:r>
                        <a:rPr sz="1000" spc="140" dirty="0">
                          <a:latin typeface="함초롬바탕"/>
                          <a:cs typeface="함초롬바탕"/>
                        </a:rPr>
                        <a:t>  </a:t>
                      </a:r>
                      <a:r>
                        <a:rPr sz="1000" spc="-100" dirty="0">
                          <a:latin typeface="함초롬바탕"/>
                          <a:cs typeface="함초롬바탕"/>
                        </a:rPr>
                        <a:t>차의</a:t>
                      </a:r>
                      <a:r>
                        <a:rPr sz="1000" spc="-135" dirty="0">
                          <a:latin typeface="함초롬바탕"/>
                          <a:cs typeface="함초롬바탕"/>
                        </a:rPr>
                        <a:t> </a:t>
                      </a:r>
                      <a:r>
                        <a:rPr sz="1000" spc="-110" dirty="0">
                          <a:latin typeface="함초롬바탕"/>
                          <a:cs typeface="함초롬바탕"/>
                        </a:rPr>
                        <a:t>전기차</a:t>
                      </a:r>
                      <a:r>
                        <a:rPr sz="1000" spc="-145" dirty="0">
                          <a:latin typeface="함초롬바탕"/>
                          <a:cs typeface="함초롬바탕"/>
                        </a:rPr>
                        <a:t> </a:t>
                      </a:r>
                      <a:r>
                        <a:rPr sz="1000" spc="-100" dirty="0">
                          <a:latin typeface="함초롬바탕"/>
                          <a:cs typeface="함초롬바탕"/>
                        </a:rPr>
                        <a:t>시</a:t>
                      </a:r>
                      <a:r>
                        <a:rPr sz="1000" spc="-160" dirty="0">
                          <a:latin typeface="함초롬바탕"/>
                          <a:cs typeface="함초롬바탕"/>
                        </a:rPr>
                        <a:t> </a:t>
                      </a:r>
                      <a:r>
                        <a:rPr sz="1000" spc="-70" dirty="0">
                          <a:latin typeface="함초롬바탕"/>
                          <a:cs typeface="함초롬바탕"/>
                        </a:rPr>
                        <a:t>확대를 </a:t>
                      </a:r>
                      <a:r>
                        <a:rPr sz="1000" spc="-110" dirty="0">
                          <a:latin typeface="함초롬바탕"/>
                          <a:cs typeface="함초롬바탕"/>
                        </a:rPr>
                        <a:t>가늠할</a:t>
                      </a:r>
                      <a:r>
                        <a:rPr sz="1000" spc="-160" dirty="0">
                          <a:latin typeface="함초롬바탕"/>
                          <a:cs typeface="함초롬바탕"/>
                        </a:rPr>
                        <a:t> </a:t>
                      </a:r>
                      <a:r>
                        <a:rPr sz="1000" spc="-110" dirty="0">
                          <a:latin typeface="함초롬바탕"/>
                          <a:cs typeface="함초롬바탕"/>
                        </a:rPr>
                        <a:t>중요한</a:t>
                      </a:r>
                      <a:r>
                        <a:rPr sz="1000" spc="-155" dirty="0">
                          <a:latin typeface="함초롬바탕"/>
                          <a:cs typeface="함초롬바탕"/>
                        </a:rPr>
                        <a:t> </a:t>
                      </a:r>
                      <a:r>
                        <a:rPr sz="1000" spc="-110" dirty="0">
                          <a:latin typeface="함초롬바탕"/>
                          <a:cs typeface="함초롬바탕"/>
                        </a:rPr>
                        <a:t>지표가</a:t>
                      </a:r>
                      <a:r>
                        <a:rPr sz="1000" spc="-155" dirty="0">
                          <a:latin typeface="함초롬바탕"/>
                          <a:cs typeface="함초롬바탕"/>
                        </a:rPr>
                        <a:t> </a:t>
                      </a:r>
                      <a:r>
                        <a:rPr sz="1000" spc="-65" dirty="0">
                          <a:latin typeface="함초롬바탕"/>
                          <a:cs typeface="함초롬바탕"/>
                        </a:rPr>
                        <a:t>될</a:t>
                      </a:r>
                      <a:r>
                        <a:rPr sz="1000" spc="-180" dirty="0">
                          <a:latin typeface="함초롬바탕"/>
                          <a:cs typeface="함초롬바탕"/>
                        </a:rPr>
                        <a:t> </a:t>
                      </a:r>
                      <a:r>
                        <a:rPr sz="1000" spc="-110" dirty="0">
                          <a:latin typeface="함초롬바탕"/>
                          <a:cs typeface="함초롬바탕"/>
                        </a:rPr>
                        <a:t>것으로</a:t>
                      </a:r>
                      <a:r>
                        <a:rPr sz="1000" spc="-155" dirty="0">
                          <a:latin typeface="함초롬바탕"/>
                          <a:cs typeface="함초롬바탕"/>
                        </a:rPr>
                        <a:t> </a:t>
                      </a:r>
                      <a:r>
                        <a:rPr sz="1000" dirty="0">
                          <a:latin typeface="함초롬바탕"/>
                          <a:cs typeface="함초롬바탕"/>
                        </a:rPr>
                        <a:t>예</a:t>
                      </a:r>
                      <a:r>
                        <a:rPr sz="1000" spc="105" dirty="0">
                          <a:latin typeface="함초롬바탕"/>
                          <a:cs typeface="함초롬바탕"/>
                        </a:rPr>
                        <a:t>  </a:t>
                      </a:r>
                      <a:r>
                        <a:rPr sz="1000" spc="-50" dirty="0">
                          <a:latin typeface="함초롬바탕"/>
                          <a:cs typeface="함초롬바탕"/>
                        </a:rPr>
                        <a:t>됨</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2"/>
                  </a:ext>
                </a:extLst>
              </a:tr>
              <a:tr h="782955">
                <a:tc>
                  <a:txBody>
                    <a:bodyPr/>
                    <a:lstStyle/>
                    <a:p>
                      <a:pPr>
                        <a:lnSpc>
                          <a:spcPct val="100000"/>
                        </a:lnSpc>
                        <a:spcBef>
                          <a:spcPts val="50"/>
                        </a:spcBef>
                      </a:pPr>
                      <a:endParaRPr sz="2050">
                        <a:latin typeface="Times New Roman"/>
                        <a:cs typeface="Times New Roman"/>
                      </a:endParaRPr>
                    </a:p>
                    <a:p>
                      <a:pPr algn="ctr">
                        <a:lnSpc>
                          <a:spcPct val="100000"/>
                        </a:lnSpc>
                        <a:spcBef>
                          <a:spcPts val="5"/>
                        </a:spcBef>
                      </a:pPr>
                      <a:r>
                        <a:rPr sz="1050" b="1" spc="-25" dirty="0">
                          <a:latin typeface="함초롬바탕"/>
                          <a:cs typeface="함초롬바탕"/>
                        </a:rPr>
                        <a:t>혼다</a:t>
                      </a:r>
                      <a:endParaRPr sz="1050">
                        <a:latin typeface="함초롬바탕"/>
                        <a:cs typeface="함초롬바탕"/>
                      </a:endParaRPr>
                    </a:p>
                  </a:txBody>
                  <a:tcPr marL="0" marR="0" marT="6350"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spcBef>
                          <a:spcPts val="50"/>
                        </a:spcBef>
                      </a:pPr>
                      <a:endParaRPr sz="2050">
                        <a:latin typeface="Times New Roman"/>
                        <a:cs typeface="Times New Roman"/>
                      </a:endParaRPr>
                    </a:p>
                    <a:p>
                      <a:pPr marR="13335" algn="ctr">
                        <a:lnSpc>
                          <a:spcPct val="100000"/>
                        </a:lnSpc>
                        <a:spcBef>
                          <a:spcPts val="5"/>
                        </a:spcBef>
                      </a:pPr>
                      <a:r>
                        <a:rPr sz="1050" b="1" spc="-25" dirty="0">
                          <a:latin typeface="함초롬바탕"/>
                          <a:cs typeface="함초롬바탕"/>
                        </a:rPr>
                        <a:t>일본</a:t>
                      </a:r>
                      <a:endParaRPr sz="1050">
                        <a:latin typeface="함초롬바탕"/>
                        <a:cs typeface="함초롬바탕"/>
                      </a:endParaRPr>
                    </a:p>
                  </a:txBody>
                  <a:tcPr marL="0" marR="0" marT="6350" marB="0">
                    <a:lnT w="6350">
                      <a:solidFill>
                        <a:srgbClr val="A6A6A6"/>
                      </a:solidFill>
                      <a:prstDash val="solid"/>
                    </a:lnT>
                    <a:lnB w="6350">
                      <a:solidFill>
                        <a:srgbClr val="A6A6A6"/>
                      </a:solidFill>
                      <a:prstDash val="solid"/>
                    </a:lnB>
                  </a:tcPr>
                </a:tc>
                <a:tc>
                  <a:txBody>
                    <a:bodyPr/>
                    <a:lstStyle/>
                    <a:p>
                      <a:pPr marL="161290" marR="234950" indent="-108585">
                        <a:lnSpc>
                          <a:spcPct val="100000"/>
                        </a:lnSpc>
                        <a:spcBef>
                          <a:spcPts val="240"/>
                        </a:spcBef>
                        <a:buFont typeface="Arial"/>
                        <a:buChar char="•"/>
                        <a:tabLst>
                          <a:tab pos="161925" algn="l"/>
                        </a:tabLst>
                      </a:pPr>
                      <a:r>
                        <a:rPr sz="1000" spc="-110" dirty="0">
                          <a:latin typeface="함초롬바탕"/>
                          <a:cs typeface="함초롬바탕"/>
                        </a:rPr>
                        <a:t>전기차</a:t>
                      </a:r>
                      <a:r>
                        <a:rPr sz="1000" spc="-150" dirty="0">
                          <a:latin typeface="함초롬바탕"/>
                          <a:cs typeface="함초롬바탕"/>
                        </a:rPr>
                        <a:t> </a:t>
                      </a:r>
                      <a:r>
                        <a:rPr sz="1000" spc="-100" dirty="0">
                          <a:latin typeface="함초롬바탕"/>
                          <a:cs typeface="함초롬바탕"/>
                        </a:rPr>
                        <a:t>혼다</a:t>
                      </a:r>
                      <a:r>
                        <a:rPr sz="1000" spc="-160" dirty="0">
                          <a:latin typeface="함초롬바탕"/>
                          <a:cs typeface="함초롬바탕"/>
                        </a:rPr>
                        <a:t> </a:t>
                      </a:r>
                      <a:r>
                        <a:rPr sz="1000" spc="-100" dirty="0">
                          <a:latin typeface="함초롬바탕"/>
                          <a:cs typeface="함초롬바탕"/>
                        </a:rPr>
                        <a:t>제로</a:t>
                      </a:r>
                      <a:r>
                        <a:rPr sz="1000" spc="-165" dirty="0">
                          <a:latin typeface="함초롬바탕"/>
                          <a:cs typeface="함초롬바탕"/>
                        </a:rPr>
                        <a:t> </a:t>
                      </a:r>
                      <a:r>
                        <a:rPr sz="1000" spc="-110" dirty="0">
                          <a:latin typeface="함초롬바탕"/>
                          <a:cs typeface="함초롬바탕"/>
                        </a:rPr>
                        <a:t>플랫폼</a:t>
                      </a:r>
                      <a:r>
                        <a:rPr sz="1000" spc="-145" dirty="0">
                          <a:latin typeface="함초롬바탕"/>
                          <a:cs typeface="함초롬바탕"/>
                        </a:rPr>
                        <a:t> </a:t>
                      </a:r>
                      <a:r>
                        <a:rPr sz="1000" spc="-100" dirty="0">
                          <a:latin typeface="함초롬바탕"/>
                          <a:cs typeface="함초롬바탕"/>
                        </a:rPr>
                        <a:t>기반</a:t>
                      </a:r>
                      <a:r>
                        <a:rPr sz="1000" spc="-165" dirty="0">
                          <a:latin typeface="함초롬바탕"/>
                          <a:cs typeface="함초롬바탕"/>
                        </a:rPr>
                        <a:t> </a:t>
                      </a:r>
                      <a:r>
                        <a:rPr sz="1000" spc="-65" dirty="0">
                          <a:latin typeface="함초롬바탕"/>
                          <a:cs typeface="함초롬바탕"/>
                        </a:rPr>
                        <a:t>신</a:t>
                      </a:r>
                      <a:r>
                        <a:rPr sz="1000" spc="-175" dirty="0">
                          <a:latin typeface="함초롬바탕"/>
                          <a:cs typeface="함초롬바탕"/>
                        </a:rPr>
                        <a:t> </a:t>
                      </a:r>
                      <a:r>
                        <a:rPr sz="1000" spc="-100" dirty="0">
                          <a:latin typeface="함초롬바탕"/>
                          <a:cs typeface="함초롬바탕"/>
                        </a:rPr>
                        <a:t>양산</a:t>
                      </a:r>
                      <a:r>
                        <a:rPr sz="1000" spc="-165" dirty="0">
                          <a:latin typeface="함초롬바탕"/>
                          <a:cs typeface="함초롬바탕"/>
                        </a:rPr>
                        <a:t> </a:t>
                      </a:r>
                      <a:r>
                        <a:rPr sz="1000" spc="-100" dirty="0">
                          <a:latin typeface="함초롬바탕"/>
                          <a:cs typeface="함초롬바탕"/>
                        </a:rPr>
                        <a:t>차</a:t>
                      </a:r>
                      <a:r>
                        <a:rPr sz="1000" spc="-170" dirty="0">
                          <a:latin typeface="함초롬바탕"/>
                          <a:cs typeface="함초롬바탕"/>
                        </a:rPr>
                        <a:t> </a:t>
                      </a:r>
                      <a:r>
                        <a:rPr sz="1000" spc="-90" dirty="0">
                          <a:latin typeface="함초롬바탕"/>
                          <a:cs typeface="함초롬바탕"/>
                        </a:rPr>
                        <a:t>공개</a:t>
                      </a:r>
                      <a:r>
                        <a:rPr sz="1000" spc="-90" dirty="0">
                          <a:latin typeface="함초롬돋움"/>
                          <a:cs typeface="함초롬돋움"/>
                        </a:rPr>
                        <a:t>.</a:t>
                      </a:r>
                      <a:r>
                        <a:rPr sz="1000" spc="-160" dirty="0">
                          <a:latin typeface="함초롬돋움"/>
                          <a:cs typeface="함초롬돋움"/>
                        </a:rPr>
                        <a:t> </a:t>
                      </a:r>
                      <a:r>
                        <a:rPr sz="1000" spc="-45" dirty="0">
                          <a:latin typeface="함초롬돋움"/>
                          <a:cs typeface="함초롬돋움"/>
                        </a:rPr>
                        <a:t>LG</a:t>
                      </a:r>
                      <a:r>
                        <a:rPr sz="1000" spc="-185" dirty="0">
                          <a:latin typeface="함초롬돋움"/>
                          <a:cs typeface="함초롬돋움"/>
                        </a:rPr>
                        <a:t> </a:t>
                      </a:r>
                      <a:r>
                        <a:rPr sz="1000" spc="-110" dirty="0">
                          <a:latin typeface="함초롬바탕"/>
                          <a:cs typeface="함초롬바탕"/>
                        </a:rPr>
                        <a:t>배터리</a:t>
                      </a:r>
                      <a:r>
                        <a:rPr sz="1000" spc="-145" dirty="0">
                          <a:latin typeface="함초롬바탕"/>
                          <a:cs typeface="함초롬바탕"/>
                        </a:rPr>
                        <a:t> </a:t>
                      </a:r>
                      <a:r>
                        <a:rPr sz="1000" spc="-114" dirty="0">
                          <a:latin typeface="함초롬바탕"/>
                          <a:cs typeface="함초롬바탕"/>
                        </a:rPr>
                        <a:t>탑재하여</a:t>
                      </a:r>
                      <a:r>
                        <a:rPr sz="1000" spc="-140" dirty="0">
                          <a:latin typeface="함초롬바탕"/>
                          <a:cs typeface="함초롬바탕"/>
                        </a:rPr>
                        <a:t> </a:t>
                      </a:r>
                      <a:r>
                        <a:rPr sz="1000" dirty="0">
                          <a:latin typeface="함초롬바탕"/>
                          <a:cs typeface="함초롬바탕"/>
                        </a:rPr>
                        <a:t>경</a:t>
                      </a:r>
                      <a:r>
                        <a:rPr sz="1000" spc="130" dirty="0">
                          <a:latin typeface="함초롬바탕"/>
                          <a:cs typeface="함초롬바탕"/>
                        </a:rPr>
                        <a:t>  </a:t>
                      </a:r>
                      <a:r>
                        <a:rPr sz="1000" spc="-100" dirty="0">
                          <a:latin typeface="함초롬바탕"/>
                          <a:cs typeface="함초롬바탕"/>
                        </a:rPr>
                        <a:t>화된</a:t>
                      </a:r>
                      <a:r>
                        <a:rPr sz="1000" spc="-135" dirty="0">
                          <a:latin typeface="함초롬바탕"/>
                          <a:cs typeface="함초롬바탕"/>
                        </a:rPr>
                        <a:t> </a:t>
                      </a:r>
                      <a:r>
                        <a:rPr sz="1000" spc="-110" dirty="0">
                          <a:latin typeface="함초롬바탕"/>
                          <a:cs typeface="함초롬바탕"/>
                        </a:rPr>
                        <a:t>구조와</a:t>
                      </a:r>
                      <a:r>
                        <a:rPr sz="1000" spc="-145" dirty="0">
                          <a:latin typeface="함초롬바탕"/>
                          <a:cs typeface="함초롬바탕"/>
                        </a:rPr>
                        <a:t> </a:t>
                      </a:r>
                      <a:r>
                        <a:rPr sz="1000" spc="-110" dirty="0">
                          <a:latin typeface="함초롬바탕"/>
                          <a:cs typeface="함초롬바탕"/>
                        </a:rPr>
                        <a:t>고효율</a:t>
                      </a:r>
                      <a:r>
                        <a:rPr sz="1000" spc="-150" dirty="0">
                          <a:latin typeface="함초롬바탕"/>
                          <a:cs typeface="함초롬바탕"/>
                        </a:rPr>
                        <a:t> </a:t>
                      </a:r>
                      <a:r>
                        <a:rPr sz="1000" spc="-80" dirty="0">
                          <a:latin typeface="함초롬바탕"/>
                          <a:cs typeface="함초롬바탕"/>
                        </a:rPr>
                        <a:t>배터리 </a:t>
                      </a:r>
                      <a:r>
                        <a:rPr sz="1000" spc="-110" dirty="0">
                          <a:latin typeface="함초롬바탕"/>
                          <a:cs typeface="함초롬바탕"/>
                        </a:rPr>
                        <a:t>기술로</a:t>
                      </a:r>
                      <a:r>
                        <a:rPr sz="1000" spc="-135" dirty="0">
                          <a:latin typeface="함초롬바탕"/>
                          <a:cs typeface="함초롬바탕"/>
                        </a:rPr>
                        <a:t> </a:t>
                      </a:r>
                      <a:r>
                        <a:rPr sz="1000" spc="-110" dirty="0">
                          <a:latin typeface="함초롬바탕"/>
                          <a:cs typeface="함초롬바탕"/>
                        </a:rPr>
                        <a:t>개선된</a:t>
                      </a:r>
                      <a:r>
                        <a:rPr sz="1000" spc="-135" dirty="0">
                          <a:latin typeface="함초롬바탕"/>
                          <a:cs typeface="함초롬바탕"/>
                        </a:rPr>
                        <a:t> </a:t>
                      </a:r>
                      <a:r>
                        <a:rPr sz="1000" spc="-110" dirty="0">
                          <a:latin typeface="함초롬바탕"/>
                          <a:cs typeface="함초롬바탕"/>
                        </a:rPr>
                        <a:t>전기차</a:t>
                      </a:r>
                      <a:r>
                        <a:rPr sz="1000" spc="-135" dirty="0">
                          <a:latin typeface="함초롬바탕"/>
                          <a:cs typeface="함초롬바탕"/>
                        </a:rPr>
                        <a:t> </a:t>
                      </a:r>
                      <a:r>
                        <a:rPr sz="1000" spc="-110" dirty="0">
                          <a:latin typeface="함초롬바탕"/>
                          <a:cs typeface="함초롬바탕"/>
                        </a:rPr>
                        <a:t>선보일</a:t>
                      </a:r>
                      <a:r>
                        <a:rPr sz="1000" spc="-135" dirty="0">
                          <a:latin typeface="함초롬바탕"/>
                          <a:cs typeface="함초롬바탕"/>
                        </a:rPr>
                        <a:t> </a:t>
                      </a:r>
                      <a:r>
                        <a:rPr sz="1000" spc="-25" dirty="0">
                          <a:latin typeface="함초롬바탕"/>
                          <a:cs typeface="함초롬바탕"/>
                        </a:rPr>
                        <a:t>예정</a:t>
                      </a:r>
                      <a:endParaRPr sz="1000">
                        <a:latin typeface="함초롬바탕"/>
                        <a:cs typeface="함초롬바탕"/>
                      </a:endParaRPr>
                    </a:p>
                    <a:p>
                      <a:pPr marL="161290" marR="3175" indent="-108585">
                        <a:lnSpc>
                          <a:spcPct val="100000"/>
                        </a:lnSpc>
                        <a:spcBef>
                          <a:spcPts val="400"/>
                        </a:spcBef>
                        <a:buFont typeface="Arial"/>
                        <a:buChar char="•"/>
                        <a:tabLst>
                          <a:tab pos="161925" algn="l"/>
                        </a:tabLst>
                      </a:pPr>
                      <a:r>
                        <a:rPr sz="1000" spc="-85" dirty="0">
                          <a:latin typeface="함초롬바탕"/>
                          <a:cs typeface="함초롬바탕"/>
                        </a:rPr>
                        <a:t>소니</a:t>
                      </a:r>
                      <a:r>
                        <a:rPr sz="1000" spc="-85" dirty="0">
                          <a:latin typeface="함초롬돋움"/>
                          <a:cs typeface="함초롬돋움"/>
                        </a:rPr>
                        <a:t>,</a:t>
                      </a:r>
                      <a:r>
                        <a:rPr sz="1000" spc="-145" dirty="0">
                          <a:latin typeface="함초롬돋움"/>
                          <a:cs typeface="함초롬돋움"/>
                        </a:rPr>
                        <a:t> </a:t>
                      </a:r>
                      <a:r>
                        <a:rPr sz="1000" spc="-100" dirty="0">
                          <a:latin typeface="함초롬바탕"/>
                          <a:cs typeface="함초롬바탕"/>
                        </a:rPr>
                        <a:t>혼다</a:t>
                      </a:r>
                      <a:r>
                        <a:rPr sz="1000" spc="-150" dirty="0">
                          <a:latin typeface="함초롬바탕"/>
                          <a:cs typeface="함초롬바탕"/>
                        </a:rPr>
                        <a:t> </a:t>
                      </a:r>
                      <a:r>
                        <a:rPr sz="1000" spc="-114" dirty="0">
                          <a:latin typeface="함초롬바탕"/>
                          <a:cs typeface="함초롬바탕"/>
                        </a:rPr>
                        <a:t>합작사인</a:t>
                      </a:r>
                      <a:r>
                        <a:rPr sz="1000" spc="-120" dirty="0">
                          <a:latin typeface="함초롬바탕"/>
                          <a:cs typeface="함초롬바탕"/>
                        </a:rPr>
                        <a:t> </a:t>
                      </a:r>
                      <a:r>
                        <a:rPr sz="1000" spc="-90" dirty="0">
                          <a:latin typeface="함초롬돋움"/>
                          <a:cs typeface="함초롬돋움"/>
                        </a:rPr>
                        <a:t>SHM</a:t>
                      </a:r>
                      <a:r>
                        <a:rPr sz="1000" spc="-90" dirty="0">
                          <a:latin typeface="함초롬바탕"/>
                          <a:cs typeface="함초롬바탕"/>
                        </a:rPr>
                        <a:t>에서</a:t>
                      </a:r>
                      <a:r>
                        <a:rPr sz="1000" spc="-114" dirty="0">
                          <a:latin typeface="함초롬바탕"/>
                          <a:cs typeface="함초롬바탕"/>
                        </a:rPr>
                        <a:t> </a:t>
                      </a:r>
                      <a:r>
                        <a:rPr sz="1000" spc="-65" dirty="0">
                          <a:latin typeface="함초롬바탕"/>
                          <a:cs typeface="함초롬바탕"/>
                        </a:rPr>
                        <a:t>첫</a:t>
                      </a:r>
                      <a:r>
                        <a:rPr sz="1000" spc="-165" dirty="0">
                          <a:latin typeface="함초롬바탕"/>
                          <a:cs typeface="함초롬바탕"/>
                        </a:rPr>
                        <a:t> </a:t>
                      </a:r>
                      <a:r>
                        <a:rPr sz="1000" spc="-110" dirty="0">
                          <a:latin typeface="함초롬바탕"/>
                          <a:cs typeface="함초롬바탕"/>
                        </a:rPr>
                        <a:t>양산형</a:t>
                      </a:r>
                      <a:r>
                        <a:rPr sz="1000" spc="-130" dirty="0">
                          <a:latin typeface="함초롬바탕"/>
                          <a:cs typeface="함초롬바탕"/>
                        </a:rPr>
                        <a:t> </a:t>
                      </a:r>
                      <a:r>
                        <a:rPr sz="1000" spc="-110" dirty="0">
                          <a:latin typeface="함초롬바탕"/>
                          <a:cs typeface="함초롬바탕"/>
                        </a:rPr>
                        <a:t>전기차</a:t>
                      </a:r>
                      <a:r>
                        <a:rPr sz="1000" spc="-130" dirty="0">
                          <a:latin typeface="함초롬바탕"/>
                          <a:cs typeface="함초롬바탕"/>
                        </a:rPr>
                        <a:t> </a:t>
                      </a:r>
                      <a:r>
                        <a:rPr sz="1000" spc="-95" dirty="0">
                          <a:latin typeface="함초롬돋움"/>
                          <a:cs typeface="함초롬돋움"/>
                        </a:rPr>
                        <a:t>'</a:t>
                      </a:r>
                      <a:r>
                        <a:rPr sz="1000" spc="-95" dirty="0">
                          <a:latin typeface="함초롬바탕"/>
                          <a:cs typeface="함초롬바탕"/>
                        </a:rPr>
                        <a:t>아필라</a:t>
                      </a:r>
                      <a:r>
                        <a:rPr sz="1000" spc="-95" dirty="0">
                          <a:latin typeface="함초롬돋움"/>
                          <a:cs typeface="함초롬돋움"/>
                        </a:rPr>
                        <a:t>’</a:t>
                      </a:r>
                      <a:r>
                        <a:rPr sz="1000" spc="-130" dirty="0">
                          <a:latin typeface="함초롬돋움"/>
                          <a:cs typeface="함초롬돋움"/>
                        </a:rPr>
                        <a:t> </a:t>
                      </a:r>
                      <a:r>
                        <a:rPr sz="1000" spc="-90" dirty="0">
                          <a:latin typeface="함초롬바탕"/>
                          <a:cs typeface="함초롬바탕"/>
                        </a:rPr>
                        <a:t>발표</a:t>
                      </a:r>
                      <a:r>
                        <a:rPr sz="1000" spc="-90" dirty="0">
                          <a:latin typeface="함초롬돋움"/>
                          <a:cs typeface="함초롬돋움"/>
                        </a:rPr>
                        <a:t>.</a:t>
                      </a:r>
                      <a:r>
                        <a:rPr sz="1000" spc="-165" dirty="0">
                          <a:latin typeface="함초롬돋움"/>
                          <a:cs typeface="함초롬돋움"/>
                        </a:rPr>
                        <a:t> </a:t>
                      </a:r>
                      <a:r>
                        <a:rPr sz="1000" spc="-70" dirty="0">
                          <a:latin typeface="함초롬돋움"/>
                          <a:cs typeface="함초롬돋움"/>
                        </a:rPr>
                        <a:t>2025</a:t>
                      </a:r>
                      <a:r>
                        <a:rPr sz="1000" spc="-70" dirty="0">
                          <a:latin typeface="함초롬바탕"/>
                          <a:cs typeface="함초롬바탕"/>
                        </a:rPr>
                        <a:t>년</a:t>
                      </a:r>
                      <a:r>
                        <a:rPr sz="1000" spc="-160" dirty="0">
                          <a:latin typeface="함초롬바탕"/>
                          <a:cs typeface="함초롬바탕"/>
                        </a:rPr>
                        <a:t> </a:t>
                      </a:r>
                      <a:r>
                        <a:rPr sz="1000" spc="-100" dirty="0">
                          <a:latin typeface="함초롬바탕"/>
                          <a:cs typeface="함초롬바탕"/>
                        </a:rPr>
                        <a:t>출시</a:t>
                      </a:r>
                      <a:r>
                        <a:rPr sz="1000" spc="-160" dirty="0">
                          <a:latin typeface="함초롬바탕"/>
                          <a:cs typeface="함초롬바탕"/>
                        </a:rPr>
                        <a:t> </a:t>
                      </a:r>
                      <a:r>
                        <a:rPr sz="1000" spc="-65" dirty="0">
                          <a:latin typeface="함초롬바탕"/>
                          <a:cs typeface="함초롬바탕"/>
                        </a:rPr>
                        <a:t>및</a:t>
                      </a:r>
                      <a:r>
                        <a:rPr sz="1000" spc="-160" dirty="0">
                          <a:latin typeface="함초롬바탕"/>
                          <a:cs typeface="함초롬바탕"/>
                        </a:rPr>
                        <a:t> </a:t>
                      </a:r>
                      <a:r>
                        <a:rPr sz="1000" spc="-90" dirty="0">
                          <a:latin typeface="함초롬돋움"/>
                          <a:cs typeface="함초롬돋움"/>
                        </a:rPr>
                        <a:t>202G</a:t>
                      </a:r>
                      <a:r>
                        <a:rPr sz="1000" spc="-90" dirty="0">
                          <a:latin typeface="함초롬바탕"/>
                          <a:cs typeface="함초롬바탕"/>
                        </a:rPr>
                        <a:t>년</a:t>
                      </a:r>
                      <a:r>
                        <a:rPr sz="1000" spc="-180" dirty="0">
                          <a:latin typeface="함초롬바탕"/>
                          <a:cs typeface="함초롬바탕"/>
                        </a:rPr>
                        <a:t> </a:t>
                      </a:r>
                      <a:r>
                        <a:rPr sz="1000" spc="-100" dirty="0">
                          <a:latin typeface="함초롬바탕"/>
                          <a:cs typeface="함초롬바탕"/>
                        </a:rPr>
                        <a:t>배송</a:t>
                      </a:r>
                      <a:r>
                        <a:rPr sz="1000" spc="-150" dirty="0">
                          <a:latin typeface="함초롬바탕"/>
                          <a:cs typeface="함초롬바탕"/>
                        </a:rPr>
                        <a:t> </a:t>
                      </a:r>
                      <a:r>
                        <a:rPr sz="1000" spc="-25" dirty="0">
                          <a:latin typeface="함초롬바탕"/>
                          <a:cs typeface="함초롬바탕"/>
                        </a:rPr>
                        <a:t>목표</a:t>
                      </a:r>
                      <a:endParaRPr sz="1000">
                        <a:latin typeface="함초롬바탕"/>
                        <a:cs typeface="함초롬바탕"/>
                      </a:endParaRPr>
                    </a:p>
                    <a:p>
                      <a:pPr marL="161290" marR="3175" indent="-108585">
                        <a:lnSpc>
                          <a:spcPct val="100000"/>
                        </a:lnSpc>
                        <a:spcBef>
                          <a:spcPts val="405"/>
                        </a:spcBef>
                        <a:buFont typeface="Arial"/>
                        <a:buChar char="•"/>
                        <a:tabLst>
                          <a:tab pos="161925" algn="l"/>
                        </a:tabLst>
                      </a:pPr>
                      <a:r>
                        <a:rPr sz="1000" spc="-100" dirty="0">
                          <a:latin typeface="함초롬바탕"/>
                          <a:cs typeface="함초롬바탕"/>
                        </a:rPr>
                        <a:t>전기</a:t>
                      </a:r>
                      <a:r>
                        <a:rPr sz="1000" spc="-150" dirty="0">
                          <a:latin typeface="함초롬바탕"/>
                          <a:cs typeface="함초롬바탕"/>
                        </a:rPr>
                        <a:t> </a:t>
                      </a:r>
                      <a:r>
                        <a:rPr sz="1000" spc="-100" dirty="0">
                          <a:latin typeface="함초롬바탕"/>
                          <a:cs typeface="함초롬바탕"/>
                        </a:rPr>
                        <a:t>세단</a:t>
                      </a:r>
                      <a:r>
                        <a:rPr sz="1000" spc="-150" dirty="0">
                          <a:latin typeface="함초롬바탕"/>
                          <a:cs typeface="함초롬바탕"/>
                        </a:rPr>
                        <a:t> </a:t>
                      </a:r>
                      <a:r>
                        <a:rPr sz="1000" spc="-90" dirty="0">
                          <a:latin typeface="함초롬바탕"/>
                          <a:cs typeface="함초롬바탕"/>
                        </a:rPr>
                        <a:t>형태</a:t>
                      </a:r>
                      <a:r>
                        <a:rPr sz="1000" spc="-90" dirty="0">
                          <a:latin typeface="함초롬돋움"/>
                          <a:cs typeface="함초롬돋움"/>
                        </a:rPr>
                        <a:t>.</a:t>
                      </a:r>
                      <a:r>
                        <a:rPr sz="1000" spc="-145" dirty="0">
                          <a:latin typeface="함초롬돋움"/>
                          <a:cs typeface="함초롬돋움"/>
                        </a:rPr>
                        <a:t> </a:t>
                      </a:r>
                      <a:r>
                        <a:rPr sz="1000" spc="-110" dirty="0">
                          <a:latin typeface="함초롬바탕"/>
                          <a:cs typeface="함초롬바탕"/>
                        </a:rPr>
                        <a:t>디자인</a:t>
                      </a:r>
                      <a:r>
                        <a:rPr sz="1000" spc="-130" dirty="0">
                          <a:latin typeface="함초롬바탕"/>
                          <a:cs typeface="함초롬바탕"/>
                        </a:rPr>
                        <a:t> </a:t>
                      </a:r>
                      <a:r>
                        <a:rPr sz="1000" spc="-110" dirty="0">
                          <a:latin typeface="함초롬바탕"/>
                          <a:cs typeface="함초롬바탕"/>
                        </a:rPr>
                        <a:t>컨셉은</a:t>
                      </a:r>
                      <a:r>
                        <a:rPr sz="1000" spc="-130" dirty="0">
                          <a:latin typeface="함초롬바탕"/>
                          <a:cs typeface="함초롬바탕"/>
                        </a:rPr>
                        <a:t> </a:t>
                      </a:r>
                      <a:r>
                        <a:rPr sz="1000" spc="-85" dirty="0">
                          <a:latin typeface="함초롬돋움"/>
                          <a:cs typeface="함초롬돋움"/>
                        </a:rPr>
                        <a:t>'NEWTRAL'</a:t>
                      </a:r>
                      <a:r>
                        <a:rPr sz="1000" spc="-160" dirty="0">
                          <a:latin typeface="함초롬돋움"/>
                          <a:cs typeface="함초롬돋움"/>
                        </a:rPr>
                        <a:t> </a:t>
                      </a:r>
                      <a:r>
                        <a:rPr sz="1000" spc="-65" dirty="0">
                          <a:latin typeface="함초롬바탕"/>
                          <a:cs typeface="함초롬바탕"/>
                        </a:rPr>
                        <a:t>로</a:t>
                      </a:r>
                      <a:r>
                        <a:rPr sz="1000" spc="-180" dirty="0">
                          <a:latin typeface="함초롬바탕"/>
                          <a:cs typeface="함초롬바탕"/>
                        </a:rPr>
                        <a:t> </a:t>
                      </a:r>
                      <a:r>
                        <a:rPr sz="1000" spc="-110" dirty="0">
                          <a:latin typeface="함초롬바탕"/>
                          <a:cs typeface="함초롬바탕"/>
                        </a:rPr>
                        <a:t>매끈한</a:t>
                      </a:r>
                      <a:r>
                        <a:rPr sz="1000" spc="-130" dirty="0">
                          <a:latin typeface="함초롬바탕"/>
                          <a:cs typeface="함초롬바탕"/>
                        </a:rPr>
                        <a:t> </a:t>
                      </a:r>
                      <a:r>
                        <a:rPr sz="1000" spc="-85" dirty="0">
                          <a:latin typeface="함초롬바탕"/>
                          <a:cs typeface="함초롬바탕"/>
                        </a:rPr>
                        <a:t>외형</a:t>
                      </a:r>
                      <a:r>
                        <a:rPr sz="1000" spc="-85" dirty="0">
                          <a:latin typeface="함초롬돋움"/>
                          <a:cs typeface="함초롬돋움"/>
                        </a:rPr>
                        <a:t>,</a:t>
                      </a:r>
                      <a:r>
                        <a:rPr sz="1000" spc="-140" dirty="0">
                          <a:latin typeface="함초롬돋움"/>
                          <a:cs typeface="함초롬돋움"/>
                        </a:rPr>
                        <a:t> </a:t>
                      </a:r>
                      <a:r>
                        <a:rPr sz="1000" spc="-110" dirty="0">
                          <a:latin typeface="함초롬바탕"/>
                          <a:cs typeface="함초롬바탕"/>
                        </a:rPr>
                        <a:t>실내는</a:t>
                      </a:r>
                      <a:r>
                        <a:rPr sz="1000" spc="-130" dirty="0">
                          <a:latin typeface="함초롬바탕"/>
                          <a:cs typeface="함초롬바탕"/>
                        </a:rPr>
                        <a:t> </a:t>
                      </a:r>
                      <a:r>
                        <a:rPr sz="1000" spc="-114" dirty="0">
                          <a:latin typeface="함초롬바탕"/>
                          <a:cs typeface="함초롬바탕"/>
                        </a:rPr>
                        <a:t>라운드형</a:t>
                      </a:r>
                      <a:r>
                        <a:rPr sz="1000" spc="-120" dirty="0">
                          <a:latin typeface="함초롬바탕"/>
                          <a:cs typeface="함초롬바탕"/>
                        </a:rPr>
                        <a:t> </a:t>
                      </a:r>
                      <a:r>
                        <a:rPr sz="1000" spc="-114" dirty="0">
                          <a:latin typeface="함초롬바탕"/>
                          <a:cs typeface="함초롬바탕"/>
                        </a:rPr>
                        <a:t>인테리어</a:t>
                      </a:r>
                      <a:r>
                        <a:rPr sz="1000" spc="-120" dirty="0">
                          <a:latin typeface="함초롬바탕"/>
                          <a:cs typeface="함초롬바탕"/>
                        </a:rPr>
                        <a:t> </a:t>
                      </a:r>
                      <a:r>
                        <a:rPr sz="1000" spc="-110" dirty="0">
                          <a:latin typeface="함초롬바탕"/>
                          <a:cs typeface="함초롬바탕"/>
                        </a:rPr>
                        <a:t>디자인</a:t>
                      </a:r>
                      <a:r>
                        <a:rPr sz="1000" spc="-130" dirty="0">
                          <a:latin typeface="함초롬바탕"/>
                          <a:cs typeface="함초롬바탕"/>
                        </a:rPr>
                        <a:t> </a:t>
                      </a:r>
                      <a:r>
                        <a:rPr sz="1000" spc="-25" dirty="0">
                          <a:latin typeface="함초롬바탕"/>
                          <a:cs typeface="함초롬바탕"/>
                        </a:rPr>
                        <a:t>채택</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3"/>
                  </a:ext>
                </a:extLst>
              </a:tr>
              <a:tr h="884555">
                <a:tc>
                  <a:txBody>
                    <a:bodyPr/>
                    <a:lstStyle/>
                    <a:p>
                      <a:pPr>
                        <a:lnSpc>
                          <a:spcPct val="100000"/>
                        </a:lnSpc>
                      </a:pPr>
                      <a:endParaRPr sz="1500">
                        <a:latin typeface="Times New Roman"/>
                        <a:cs typeface="Times New Roman"/>
                      </a:endParaRPr>
                    </a:p>
                    <a:p>
                      <a:pPr algn="ctr">
                        <a:lnSpc>
                          <a:spcPct val="100000"/>
                        </a:lnSpc>
                        <a:spcBef>
                          <a:spcPts val="1085"/>
                        </a:spcBef>
                      </a:pPr>
                      <a:r>
                        <a:rPr sz="1050" b="1" spc="-25" dirty="0">
                          <a:latin typeface="함초롬바탕"/>
                          <a:cs typeface="함초롬바탕"/>
                        </a:rPr>
                        <a:t>마그나</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pPr>
                      <a:endParaRPr sz="1500">
                        <a:latin typeface="Times New Roman"/>
                        <a:cs typeface="Times New Roman"/>
                      </a:endParaRPr>
                    </a:p>
                    <a:p>
                      <a:pPr marR="11430" algn="ctr">
                        <a:lnSpc>
                          <a:spcPct val="100000"/>
                        </a:lnSpc>
                        <a:spcBef>
                          <a:spcPts val="1085"/>
                        </a:spcBef>
                      </a:pPr>
                      <a:r>
                        <a:rPr sz="1050" b="1" spc="-25" dirty="0">
                          <a:latin typeface="함초롬바탕"/>
                          <a:cs typeface="함초롬바탕"/>
                        </a:rPr>
                        <a:t>캐나다</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tcPr>
                </a:tc>
                <a:tc>
                  <a:txBody>
                    <a:bodyPr/>
                    <a:lstStyle/>
                    <a:p>
                      <a:pPr marL="161290" marR="31115" indent="-108585">
                        <a:lnSpc>
                          <a:spcPct val="100000"/>
                        </a:lnSpc>
                        <a:spcBef>
                          <a:spcPts val="240"/>
                        </a:spcBef>
                        <a:buFont typeface="Arial"/>
                        <a:buChar char="•"/>
                        <a:tabLst>
                          <a:tab pos="161925" algn="l"/>
                        </a:tabLst>
                      </a:pPr>
                      <a:r>
                        <a:rPr sz="1000" spc="-100" dirty="0">
                          <a:latin typeface="함초롬바탕"/>
                          <a:cs typeface="함초롬바탕"/>
                        </a:rPr>
                        <a:t>세계</a:t>
                      </a:r>
                      <a:r>
                        <a:rPr sz="1000" spc="-150" dirty="0">
                          <a:latin typeface="함초롬바탕"/>
                          <a:cs typeface="함초롬바탕"/>
                        </a:rPr>
                        <a:t> </a:t>
                      </a:r>
                      <a:r>
                        <a:rPr sz="1000" spc="-100" dirty="0">
                          <a:latin typeface="함초롬바탕"/>
                          <a:cs typeface="함초롬바탕"/>
                        </a:rPr>
                        <a:t>최대</a:t>
                      </a:r>
                      <a:r>
                        <a:rPr sz="1000" spc="-150" dirty="0">
                          <a:latin typeface="함초롬바탕"/>
                          <a:cs typeface="함초롬바탕"/>
                        </a:rPr>
                        <a:t> </a:t>
                      </a:r>
                      <a:r>
                        <a:rPr sz="1000" spc="-110" dirty="0">
                          <a:latin typeface="함초롬바탕"/>
                          <a:cs typeface="함초롬바탕"/>
                        </a:rPr>
                        <a:t>자동차</a:t>
                      </a:r>
                      <a:r>
                        <a:rPr sz="1000" spc="-135" dirty="0">
                          <a:latin typeface="함초롬바탕"/>
                          <a:cs typeface="함초롬바탕"/>
                        </a:rPr>
                        <a:t> </a:t>
                      </a:r>
                      <a:r>
                        <a:rPr sz="1000" spc="-110" dirty="0">
                          <a:latin typeface="함초롬바탕"/>
                          <a:cs typeface="함초롬바탕"/>
                        </a:rPr>
                        <a:t>부품사이면서</a:t>
                      </a:r>
                      <a:r>
                        <a:rPr sz="1000" spc="-110" dirty="0">
                          <a:latin typeface="함초롬돋움"/>
                          <a:cs typeface="함초롬돋움"/>
                        </a:rPr>
                        <a:t>,</a:t>
                      </a:r>
                      <a:r>
                        <a:rPr sz="1000" spc="-100" dirty="0">
                          <a:latin typeface="함초롬돋움"/>
                          <a:cs typeface="함초롬돋움"/>
                        </a:rPr>
                        <a:t> ADAS(</a:t>
                      </a:r>
                      <a:r>
                        <a:rPr sz="1000" spc="-100" dirty="0">
                          <a:latin typeface="함초롬바탕"/>
                          <a:cs typeface="함초롬바탕"/>
                        </a:rPr>
                        <a:t>첨단</a:t>
                      </a:r>
                      <a:r>
                        <a:rPr sz="1000" spc="-120" dirty="0">
                          <a:latin typeface="함초롬바탕"/>
                          <a:cs typeface="함초롬바탕"/>
                        </a:rPr>
                        <a:t> </a:t>
                      </a:r>
                      <a:r>
                        <a:rPr sz="1000" spc="-110" dirty="0">
                          <a:latin typeface="함초롬바탕"/>
                          <a:cs typeface="함초롬바탕"/>
                        </a:rPr>
                        <a:t>운전자</a:t>
                      </a:r>
                      <a:r>
                        <a:rPr sz="1000" spc="-130" dirty="0">
                          <a:latin typeface="함초롬바탕"/>
                          <a:cs typeface="함초롬바탕"/>
                        </a:rPr>
                        <a:t> </a:t>
                      </a:r>
                      <a:r>
                        <a:rPr sz="1000" spc="-100" dirty="0">
                          <a:latin typeface="함초롬바탕"/>
                          <a:cs typeface="함초롬바탕"/>
                        </a:rPr>
                        <a:t>지원</a:t>
                      </a:r>
                      <a:r>
                        <a:rPr sz="1000" spc="-150" dirty="0">
                          <a:latin typeface="함초롬바탕"/>
                          <a:cs typeface="함초롬바탕"/>
                        </a:rPr>
                        <a:t> </a:t>
                      </a:r>
                      <a:r>
                        <a:rPr sz="1000" spc="-85" dirty="0">
                          <a:latin typeface="함초롬바탕"/>
                          <a:cs typeface="함초롬바탕"/>
                        </a:rPr>
                        <a:t>시스템</a:t>
                      </a:r>
                      <a:r>
                        <a:rPr sz="1000" spc="-85" dirty="0">
                          <a:latin typeface="함초롬돋움"/>
                          <a:cs typeface="함초롬돋움"/>
                        </a:rPr>
                        <a:t>),</a:t>
                      </a:r>
                      <a:r>
                        <a:rPr sz="1000" spc="-130" dirty="0">
                          <a:latin typeface="함초롬돋움"/>
                          <a:cs typeface="함초롬돋움"/>
                        </a:rPr>
                        <a:t> </a:t>
                      </a:r>
                      <a:r>
                        <a:rPr sz="1000" spc="-110" dirty="0">
                          <a:latin typeface="함초롬바탕"/>
                          <a:cs typeface="함초롬바탕"/>
                        </a:rPr>
                        <a:t>전기화</a:t>
                      </a:r>
                      <a:r>
                        <a:rPr sz="1000" spc="-130" dirty="0">
                          <a:latin typeface="함초롬바탕"/>
                          <a:cs typeface="함초롬바탕"/>
                        </a:rPr>
                        <a:t> </a:t>
                      </a:r>
                      <a:r>
                        <a:rPr sz="1000" spc="-65" dirty="0">
                          <a:latin typeface="함초롬바탕"/>
                          <a:cs typeface="함초롬바탕"/>
                        </a:rPr>
                        <a:t>및</a:t>
                      </a:r>
                      <a:r>
                        <a:rPr sz="1000" spc="-165" dirty="0">
                          <a:latin typeface="함초롬바탕"/>
                          <a:cs typeface="함초롬바탕"/>
                        </a:rPr>
                        <a:t> </a:t>
                      </a:r>
                      <a:r>
                        <a:rPr sz="1000" spc="-114" dirty="0">
                          <a:latin typeface="함초롬바탕"/>
                          <a:cs typeface="함초롬바탕"/>
                        </a:rPr>
                        <a:t>커넥티비티 </a:t>
                      </a:r>
                      <a:r>
                        <a:rPr sz="1000" spc="-100" dirty="0">
                          <a:latin typeface="함초롬바탕"/>
                          <a:cs typeface="함초롬바탕"/>
                        </a:rPr>
                        <a:t>기술</a:t>
                      </a:r>
                      <a:r>
                        <a:rPr sz="1000" spc="-150" dirty="0">
                          <a:latin typeface="함초롬바탕"/>
                          <a:cs typeface="함초롬바탕"/>
                        </a:rPr>
                        <a:t> </a:t>
                      </a:r>
                      <a:r>
                        <a:rPr sz="1000" spc="-100" dirty="0">
                          <a:latin typeface="함초롬바탕"/>
                          <a:cs typeface="함초롬바탕"/>
                        </a:rPr>
                        <a:t>통해</a:t>
                      </a:r>
                      <a:r>
                        <a:rPr sz="1000" spc="-150" dirty="0">
                          <a:latin typeface="함초롬바탕"/>
                          <a:cs typeface="함초롬바탕"/>
                        </a:rPr>
                        <a:t> </a:t>
                      </a:r>
                      <a:r>
                        <a:rPr sz="1000" spc="-55" dirty="0">
                          <a:latin typeface="함초롬바탕"/>
                          <a:cs typeface="함초롬바탕"/>
                        </a:rPr>
                        <a:t>스마트 </a:t>
                      </a:r>
                      <a:r>
                        <a:rPr sz="1000" spc="-100" dirty="0">
                          <a:latin typeface="함초롬바탕"/>
                          <a:cs typeface="함초롬바탕"/>
                        </a:rPr>
                        <a:t>차</a:t>
                      </a:r>
                      <a:r>
                        <a:rPr sz="1000" spc="-160" dirty="0">
                          <a:latin typeface="함초롬바탕"/>
                          <a:cs typeface="함초롬바탕"/>
                        </a:rPr>
                        <a:t> </a:t>
                      </a:r>
                      <a:r>
                        <a:rPr sz="1000" spc="-100" dirty="0">
                          <a:latin typeface="함초롬바탕"/>
                          <a:cs typeface="함초롬바탕"/>
                        </a:rPr>
                        <a:t>기술</a:t>
                      </a:r>
                      <a:r>
                        <a:rPr sz="1000" spc="-155" dirty="0">
                          <a:latin typeface="함초롬바탕"/>
                          <a:cs typeface="함초롬바탕"/>
                        </a:rPr>
                        <a:t> </a:t>
                      </a:r>
                      <a:r>
                        <a:rPr sz="1000" spc="-100" dirty="0">
                          <a:latin typeface="함초롬바탕"/>
                          <a:cs typeface="함초롬바탕"/>
                        </a:rPr>
                        <a:t>선도</a:t>
                      </a:r>
                      <a:r>
                        <a:rPr sz="1000" spc="-160" dirty="0">
                          <a:latin typeface="함초롬바탕"/>
                          <a:cs typeface="함초롬바탕"/>
                        </a:rPr>
                        <a:t> </a:t>
                      </a:r>
                      <a:r>
                        <a:rPr sz="1000" spc="-25" dirty="0">
                          <a:latin typeface="함초롬바탕"/>
                          <a:cs typeface="함초롬바탕"/>
                        </a:rPr>
                        <a:t>기업</a:t>
                      </a:r>
                      <a:endParaRPr sz="1000">
                        <a:latin typeface="함초롬바탕"/>
                        <a:cs typeface="함초롬바탕"/>
                      </a:endParaRPr>
                    </a:p>
                    <a:p>
                      <a:pPr marL="161290" marR="219710" indent="-107950">
                        <a:lnSpc>
                          <a:spcPct val="100000"/>
                        </a:lnSpc>
                        <a:spcBef>
                          <a:spcPts val="400"/>
                        </a:spcBef>
                        <a:buFont typeface="Arial"/>
                        <a:buChar char="•"/>
                        <a:tabLst>
                          <a:tab pos="161925" algn="l"/>
                        </a:tabLst>
                      </a:pPr>
                      <a:r>
                        <a:rPr sz="1000" spc="-90" dirty="0">
                          <a:latin typeface="함초롬돋움"/>
                          <a:cs typeface="함초롬돋움"/>
                        </a:rPr>
                        <a:t>CES2024</a:t>
                      </a:r>
                      <a:r>
                        <a:rPr sz="1000" spc="-90" dirty="0">
                          <a:latin typeface="함초롬바탕"/>
                          <a:cs typeface="함초롬바탕"/>
                        </a:rPr>
                        <a:t>에서는</a:t>
                      </a:r>
                      <a:r>
                        <a:rPr sz="1000" spc="-100" dirty="0">
                          <a:latin typeface="함초롬바탕"/>
                          <a:cs typeface="함초롬바탕"/>
                        </a:rPr>
                        <a:t> </a:t>
                      </a:r>
                      <a:r>
                        <a:rPr sz="1000" spc="-95" dirty="0">
                          <a:latin typeface="함초롬돋움"/>
                          <a:cs typeface="함초롬돋움"/>
                        </a:rPr>
                        <a:t>LG</a:t>
                      </a:r>
                      <a:r>
                        <a:rPr sz="1000" spc="-95" dirty="0">
                          <a:latin typeface="함초롬바탕"/>
                          <a:cs typeface="함초롬바탕"/>
                        </a:rPr>
                        <a:t>전자와 </a:t>
                      </a:r>
                      <a:r>
                        <a:rPr sz="1000" spc="-110" dirty="0">
                          <a:latin typeface="함초롬바탕"/>
                          <a:cs typeface="함초롬바탕"/>
                        </a:rPr>
                        <a:t>협업해</a:t>
                      </a:r>
                      <a:r>
                        <a:rPr sz="1000" spc="-80" dirty="0">
                          <a:latin typeface="함초롬바탕"/>
                          <a:cs typeface="함초롬바탕"/>
                        </a:rPr>
                        <a:t> </a:t>
                      </a:r>
                      <a:r>
                        <a:rPr sz="1000" spc="-100" dirty="0">
                          <a:latin typeface="함초롬바탕"/>
                          <a:cs typeface="함초롬바탕"/>
                        </a:rPr>
                        <a:t>인포테인먼트</a:t>
                      </a:r>
                      <a:r>
                        <a:rPr sz="1000" spc="-100" dirty="0">
                          <a:latin typeface="함초롬돋움"/>
                          <a:cs typeface="함초롬돋움"/>
                        </a:rPr>
                        <a:t>(IVI,</a:t>
                      </a:r>
                      <a:r>
                        <a:rPr sz="1000" spc="-60" dirty="0">
                          <a:latin typeface="함초롬돋움"/>
                          <a:cs typeface="함초롬돋움"/>
                        </a:rPr>
                        <a:t> </a:t>
                      </a:r>
                      <a:r>
                        <a:rPr sz="1000" spc="-114" dirty="0">
                          <a:latin typeface="함초롬돋움"/>
                          <a:cs typeface="함초롬돋움"/>
                        </a:rPr>
                        <a:t>In-</a:t>
                      </a:r>
                      <a:r>
                        <a:rPr sz="1000" spc="-65" dirty="0">
                          <a:latin typeface="함초롬돋움"/>
                          <a:cs typeface="함초롬돋움"/>
                        </a:rPr>
                        <a:t>Vehicle</a:t>
                      </a:r>
                      <a:r>
                        <a:rPr sz="1000" spc="-135" dirty="0">
                          <a:latin typeface="함초롬돋움"/>
                          <a:cs typeface="함초롬돋움"/>
                        </a:rPr>
                        <a:t> </a:t>
                      </a:r>
                      <a:r>
                        <a:rPr sz="1000" spc="-65" dirty="0">
                          <a:latin typeface="함초롬돋움"/>
                          <a:cs typeface="함초롬돋움"/>
                        </a:rPr>
                        <a:t>Infortainment</a:t>
                      </a:r>
                      <a:r>
                        <a:rPr sz="1000" spc="-145" dirty="0">
                          <a:latin typeface="함초롬돋움"/>
                          <a:cs typeface="함초롬돋움"/>
                        </a:rPr>
                        <a:t> </a:t>
                      </a:r>
                      <a:r>
                        <a:rPr sz="1000" spc="-60" dirty="0">
                          <a:latin typeface="함초롬돋움"/>
                          <a:cs typeface="함초롬돋움"/>
                        </a:rPr>
                        <a:t>System)</a:t>
                      </a:r>
                      <a:r>
                        <a:rPr sz="1000" spc="-110" dirty="0">
                          <a:latin typeface="함초롬돋움"/>
                          <a:cs typeface="함초롬돋움"/>
                        </a:rPr>
                        <a:t> </a:t>
                      </a:r>
                      <a:r>
                        <a:rPr sz="1000" spc="-20" dirty="0">
                          <a:latin typeface="함초롬바탕"/>
                          <a:cs typeface="함초롬바탕"/>
                        </a:rPr>
                        <a:t>시스템과 </a:t>
                      </a:r>
                      <a:r>
                        <a:rPr sz="1000" spc="-105" dirty="0">
                          <a:latin typeface="함초롬바탕"/>
                          <a:cs typeface="함초롬바탕"/>
                        </a:rPr>
                        <a:t>첨단운전자보조시스템</a:t>
                      </a:r>
                      <a:r>
                        <a:rPr sz="1000" spc="-105" dirty="0">
                          <a:latin typeface="함초롬돋움"/>
                          <a:cs typeface="함초롬돋움"/>
                        </a:rPr>
                        <a:t>(ADAS,</a:t>
                      </a:r>
                      <a:r>
                        <a:rPr sz="1000" spc="-75" dirty="0">
                          <a:latin typeface="함초롬돋움"/>
                          <a:cs typeface="함초롬돋움"/>
                        </a:rPr>
                        <a:t> </a:t>
                      </a:r>
                      <a:r>
                        <a:rPr sz="1000" spc="-55" dirty="0">
                          <a:latin typeface="함초롬돋움"/>
                          <a:cs typeface="함초롬돋움"/>
                        </a:rPr>
                        <a:t>Advanced</a:t>
                      </a:r>
                      <a:r>
                        <a:rPr sz="1000" spc="-95" dirty="0">
                          <a:latin typeface="함초롬돋움"/>
                          <a:cs typeface="함초롬돋움"/>
                        </a:rPr>
                        <a:t> </a:t>
                      </a:r>
                      <a:r>
                        <a:rPr sz="1000" spc="-70" dirty="0">
                          <a:latin typeface="함초롬돋움"/>
                          <a:cs typeface="함초롬돋움"/>
                        </a:rPr>
                        <a:t>Driver</a:t>
                      </a:r>
                      <a:r>
                        <a:rPr sz="1000" spc="-140" dirty="0">
                          <a:latin typeface="함초롬돋움"/>
                          <a:cs typeface="함초롬돋움"/>
                        </a:rPr>
                        <a:t> </a:t>
                      </a:r>
                      <a:r>
                        <a:rPr sz="1000" spc="-85" dirty="0">
                          <a:latin typeface="함초롬돋움"/>
                          <a:cs typeface="함초롬돋움"/>
                        </a:rPr>
                        <a:t>Assistance</a:t>
                      </a:r>
                      <a:r>
                        <a:rPr sz="1000" spc="-155" dirty="0">
                          <a:latin typeface="함초롬돋움"/>
                          <a:cs typeface="함초롬돋움"/>
                        </a:rPr>
                        <a:t> </a:t>
                      </a:r>
                      <a:r>
                        <a:rPr sz="1000" spc="-70" dirty="0">
                          <a:latin typeface="함초롬돋움"/>
                          <a:cs typeface="함초롬돋움"/>
                        </a:rPr>
                        <a:t>System)</a:t>
                      </a:r>
                      <a:r>
                        <a:rPr sz="1000" spc="-70" dirty="0">
                          <a:latin typeface="함초롬바탕"/>
                          <a:cs typeface="함초롬바탕"/>
                        </a:rPr>
                        <a:t>을</a:t>
                      </a:r>
                      <a:r>
                        <a:rPr sz="1000" spc="-114" dirty="0">
                          <a:latin typeface="함초롬바탕"/>
                          <a:cs typeface="함초롬바탕"/>
                        </a:rPr>
                        <a:t> </a:t>
                      </a:r>
                      <a:r>
                        <a:rPr sz="1000" spc="-110" dirty="0">
                          <a:latin typeface="함초롬바탕"/>
                          <a:cs typeface="함초롬바탕"/>
                        </a:rPr>
                        <a:t>통합한</a:t>
                      </a:r>
                      <a:r>
                        <a:rPr sz="1000" spc="-105" dirty="0">
                          <a:latin typeface="함초롬바탕"/>
                          <a:cs typeface="함초롬바탕"/>
                        </a:rPr>
                        <a:t> </a:t>
                      </a:r>
                      <a:r>
                        <a:rPr sz="1000" spc="-100" dirty="0">
                          <a:latin typeface="함초롬바탕"/>
                          <a:cs typeface="함초롬바탕"/>
                        </a:rPr>
                        <a:t>단독</a:t>
                      </a:r>
                      <a:r>
                        <a:rPr sz="1000" spc="-130" dirty="0">
                          <a:latin typeface="함초롬바탕"/>
                          <a:cs typeface="함초롬바탕"/>
                        </a:rPr>
                        <a:t> </a:t>
                      </a:r>
                      <a:r>
                        <a:rPr sz="1000" spc="-114" dirty="0">
                          <a:latin typeface="함초롬바탕"/>
                          <a:cs typeface="함초롬바탕"/>
                        </a:rPr>
                        <a:t>플랫폼을</a:t>
                      </a:r>
                      <a:r>
                        <a:rPr sz="1000" spc="-90" dirty="0">
                          <a:latin typeface="함초롬바탕"/>
                          <a:cs typeface="함초롬바탕"/>
                        </a:rPr>
                        <a:t> </a:t>
                      </a:r>
                      <a:r>
                        <a:rPr sz="1000" spc="-25" dirty="0">
                          <a:latin typeface="함초롬바탕"/>
                          <a:cs typeface="함초롬바탕"/>
                        </a:rPr>
                        <a:t>개발</a:t>
                      </a:r>
                      <a:r>
                        <a:rPr sz="1000" spc="-25" dirty="0">
                          <a:latin typeface="함초롬돋움"/>
                          <a:cs typeface="함초롬돋움"/>
                        </a:rPr>
                        <a:t>. </a:t>
                      </a:r>
                      <a:r>
                        <a:rPr sz="1000" spc="-70" dirty="0">
                          <a:latin typeface="함초롬돋움"/>
                          <a:cs typeface="함초롬돋움"/>
                        </a:rPr>
                        <a:t>CES</a:t>
                      </a:r>
                      <a:r>
                        <a:rPr sz="1000" spc="-170" dirty="0">
                          <a:latin typeface="함초롬돋움"/>
                          <a:cs typeface="함초롬돋움"/>
                        </a:rPr>
                        <a:t> </a:t>
                      </a:r>
                      <a:r>
                        <a:rPr sz="1000" spc="-80" dirty="0">
                          <a:latin typeface="함초롬돋움"/>
                          <a:cs typeface="함초롬돋움"/>
                        </a:rPr>
                        <a:t>2025</a:t>
                      </a:r>
                      <a:r>
                        <a:rPr sz="1000" spc="-80" dirty="0">
                          <a:latin typeface="함초롬바탕"/>
                          <a:cs typeface="함초롬바탕"/>
                        </a:rPr>
                        <a:t>에도</a:t>
                      </a:r>
                      <a:r>
                        <a:rPr sz="1000" spc="-155" dirty="0">
                          <a:latin typeface="함초롬바탕"/>
                          <a:cs typeface="함초롬바탕"/>
                        </a:rPr>
                        <a:t> </a:t>
                      </a:r>
                      <a:r>
                        <a:rPr sz="1000" spc="-100" dirty="0">
                          <a:latin typeface="함초롬바탕"/>
                          <a:cs typeface="함초롬바탕"/>
                        </a:rPr>
                        <a:t>참가</a:t>
                      </a:r>
                      <a:r>
                        <a:rPr sz="1000" spc="-150" dirty="0">
                          <a:latin typeface="함초롬바탕"/>
                          <a:cs typeface="함초롬바탕"/>
                        </a:rPr>
                        <a:t> </a:t>
                      </a:r>
                      <a:r>
                        <a:rPr sz="1000" spc="-25" dirty="0">
                          <a:latin typeface="함초롬바탕"/>
                          <a:cs typeface="함초롬바탕"/>
                        </a:rPr>
                        <a:t>예정</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4"/>
                  </a:ext>
                </a:extLst>
              </a:tr>
              <a:tr h="732155">
                <a:tc>
                  <a:txBody>
                    <a:bodyPr/>
                    <a:lstStyle/>
                    <a:p>
                      <a:pPr>
                        <a:lnSpc>
                          <a:spcPct val="100000"/>
                        </a:lnSpc>
                        <a:spcBef>
                          <a:spcPts val="25"/>
                        </a:spcBef>
                      </a:pPr>
                      <a:endParaRPr sz="1900">
                        <a:latin typeface="Times New Roman"/>
                        <a:cs typeface="Times New Roman"/>
                      </a:endParaRPr>
                    </a:p>
                    <a:p>
                      <a:pPr marL="6985" algn="ctr">
                        <a:lnSpc>
                          <a:spcPct val="100000"/>
                        </a:lnSpc>
                      </a:pPr>
                      <a:r>
                        <a:rPr sz="1050" b="1" spc="-10" dirty="0">
                          <a:latin typeface="함초롬바탕"/>
                          <a:cs typeface="함초롬바탕"/>
                        </a:rPr>
                        <a:t>현대모비스</a:t>
                      </a:r>
                      <a:endParaRPr sz="1050">
                        <a:latin typeface="함초롬바탕"/>
                        <a:cs typeface="함초롬바탕"/>
                      </a:endParaRPr>
                    </a:p>
                  </a:txBody>
                  <a:tcPr marL="0" marR="0" marT="3175"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spcBef>
                          <a:spcPts val="25"/>
                        </a:spcBef>
                      </a:pPr>
                      <a:endParaRPr sz="1900">
                        <a:latin typeface="Times New Roman"/>
                        <a:cs typeface="Times New Roman"/>
                      </a:endParaRPr>
                    </a:p>
                    <a:p>
                      <a:pPr marR="13335" algn="ctr">
                        <a:lnSpc>
                          <a:spcPct val="100000"/>
                        </a:lnSpc>
                      </a:pPr>
                      <a:r>
                        <a:rPr sz="1050" b="1" spc="-25" dirty="0">
                          <a:latin typeface="함초롬바탕"/>
                          <a:cs typeface="함초롬바탕"/>
                        </a:rPr>
                        <a:t>한국</a:t>
                      </a:r>
                      <a:endParaRPr sz="1050">
                        <a:latin typeface="함초롬바탕"/>
                        <a:cs typeface="함초롬바탕"/>
                      </a:endParaRPr>
                    </a:p>
                  </a:txBody>
                  <a:tcPr marL="0" marR="0" marT="3175" marB="0">
                    <a:lnT w="6350">
                      <a:solidFill>
                        <a:srgbClr val="A6A6A6"/>
                      </a:solidFill>
                      <a:prstDash val="solid"/>
                    </a:lnT>
                    <a:lnB w="6350">
                      <a:solidFill>
                        <a:srgbClr val="A6A6A6"/>
                      </a:solidFill>
                      <a:prstDash val="solid"/>
                    </a:lnB>
                  </a:tcPr>
                </a:tc>
                <a:tc>
                  <a:txBody>
                    <a:bodyPr/>
                    <a:lstStyle/>
                    <a:p>
                      <a:pPr marL="161290" marR="96520" indent="-108585">
                        <a:lnSpc>
                          <a:spcPct val="100000"/>
                        </a:lnSpc>
                        <a:spcBef>
                          <a:spcPts val="240"/>
                        </a:spcBef>
                        <a:buFont typeface="Arial"/>
                        <a:buChar char="•"/>
                        <a:tabLst>
                          <a:tab pos="161925" algn="l"/>
                        </a:tabLst>
                      </a:pPr>
                      <a:r>
                        <a:rPr sz="1000" spc="-120" dirty="0">
                          <a:latin typeface="함초롬바탕"/>
                          <a:cs typeface="함초롬바탕"/>
                        </a:rPr>
                        <a:t>현대차그룹에서 </a:t>
                      </a:r>
                      <a:r>
                        <a:rPr sz="1000" spc="-70" dirty="0">
                          <a:latin typeface="함초롬돋움"/>
                          <a:cs typeface="함초롬돋움"/>
                        </a:rPr>
                        <a:t>CES</a:t>
                      </a:r>
                      <a:r>
                        <a:rPr sz="1000" spc="-175" dirty="0">
                          <a:latin typeface="함초롬돋움"/>
                          <a:cs typeface="함초롬돋움"/>
                        </a:rPr>
                        <a:t> </a:t>
                      </a:r>
                      <a:r>
                        <a:rPr sz="1000" spc="-100" dirty="0">
                          <a:latin typeface="함초롬바탕"/>
                          <a:cs typeface="함초롬바탕"/>
                        </a:rPr>
                        <a:t>유일</a:t>
                      </a:r>
                      <a:r>
                        <a:rPr sz="1000" spc="-160" dirty="0">
                          <a:latin typeface="함초롬바탕"/>
                          <a:cs typeface="함초롬바탕"/>
                        </a:rPr>
                        <a:t> </a:t>
                      </a:r>
                      <a:r>
                        <a:rPr sz="1000" spc="-85" dirty="0">
                          <a:latin typeface="함초롬바탕"/>
                          <a:cs typeface="함초롬바탕"/>
                        </a:rPr>
                        <a:t>참가</a:t>
                      </a:r>
                      <a:r>
                        <a:rPr sz="1000" spc="-85" dirty="0">
                          <a:latin typeface="함초롬돋움"/>
                          <a:cs typeface="함초롬돋움"/>
                        </a:rPr>
                        <a:t>,</a:t>
                      </a:r>
                      <a:r>
                        <a:rPr sz="1000" spc="-155" dirty="0">
                          <a:latin typeface="함초롬돋움"/>
                          <a:cs typeface="함초롬돋움"/>
                        </a:rPr>
                        <a:t> </a:t>
                      </a:r>
                      <a:r>
                        <a:rPr sz="1000" dirty="0">
                          <a:latin typeface="함초롬바탕"/>
                          <a:cs typeface="함초롬바탕"/>
                        </a:rPr>
                        <a:t>완</a:t>
                      </a:r>
                      <a:r>
                        <a:rPr sz="1000" spc="135" dirty="0">
                          <a:latin typeface="함초롬바탕"/>
                          <a:cs typeface="함초롬바탕"/>
                        </a:rPr>
                        <a:t>  </a:t>
                      </a:r>
                      <a:r>
                        <a:rPr sz="1000" spc="-65" dirty="0">
                          <a:latin typeface="함초롬바탕"/>
                          <a:cs typeface="함초롬바탕"/>
                        </a:rPr>
                        <a:t>차</a:t>
                      </a:r>
                      <a:r>
                        <a:rPr sz="1000" spc="-140" dirty="0">
                          <a:latin typeface="함초롬바탕"/>
                          <a:cs typeface="함초롬바탕"/>
                        </a:rPr>
                        <a:t> </a:t>
                      </a:r>
                      <a:r>
                        <a:rPr sz="1000" spc="-100" dirty="0">
                          <a:latin typeface="함초롬바탕"/>
                          <a:cs typeface="함초롬바탕"/>
                        </a:rPr>
                        <a:t>업체</a:t>
                      </a:r>
                      <a:r>
                        <a:rPr sz="1000" spc="-165" dirty="0">
                          <a:latin typeface="함초롬바탕"/>
                          <a:cs typeface="함초롬바탕"/>
                        </a:rPr>
                        <a:t> </a:t>
                      </a:r>
                      <a:r>
                        <a:rPr sz="1000" spc="-100" dirty="0">
                          <a:latin typeface="함초롬바탕"/>
                          <a:cs typeface="함초롬바탕"/>
                        </a:rPr>
                        <a:t>수주</a:t>
                      </a:r>
                      <a:r>
                        <a:rPr sz="1000" spc="-160" dirty="0">
                          <a:latin typeface="함초롬바탕"/>
                          <a:cs typeface="함초롬바탕"/>
                        </a:rPr>
                        <a:t> </a:t>
                      </a:r>
                      <a:r>
                        <a:rPr sz="1000" spc="-110" dirty="0">
                          <a:latin typeface="함초롬바탕"/>
                          <a:cs typeface="함초롬바탕"/>
                        </a:rPr>
                        <a:t>확대로</a:t>
                      </a:r>
                      <a:r>
                        <a:rPr sz="1000" spc="-145" dirty="0">
                          <a:latin typeface="함초롬바탕"/>
                          <a:cs typeface="함초롬바탕"/>
                        </a:rPr>
                        <a:t> </a:t>
                      </a:r>
                      <a:r>
                        <a:rPr sz="1000" spc="-110" dirty="0">
                          <a:latin typeface="함초롬바탕"/>
                          <a:cs typeface="함초롬바탕"/>
                        </a:rPr>
                        <a:t>글로벌</a:t>
                      </a:r>
                      <a:r>
                        <a:rPr sz="1000" spc="-140" dirty="0">
                          <a:latin typeface="함초롬바탕"/>
                          <a:cs typeface="함초롬바탕"/>
                        </a:rPr>
                        <a:t> </a:t>
                      </a:r>
                      <a:r>
                        <a:rPr sz="1000" spc="-110" dirty="0">
                          <a:latin typeface="함초롬바탕"/>
                          <a:cs typeface="함초롬바탕"/>
                        </a:rPr>
                        <a:t>수익</a:t>
                      </a:r>
                      <a:r>
                        <a:rPr sz="1000" spc="-145" dirty="0">
                          <a:latin typeface="함초롬바탕"/>
                          <a:cs typeface="함초롬바탕"/>
                        </a:rPr>
                        <a:t> </a:t>
                      </a:r>
                      <a:r>
                        <a:rPr sz="1000" spc="-100" dirty="0">
                          <a:latin typeface="함초롬바탕"/>
                          <a:cs typeface="함초롬바탕"/>
                        </a:rPr>
                        <a:t>높여</a:t>
                      </a:r>
                      <a:r>
                        <a:rPr sz="1000" spc="-160" dirty="0">
                          <a:latin typeface="함초롬바탕"/>
                          <a:cs typeface="함초롬바탕"/>
                        </a:rPr>
                        <a:t> </a:t>
                      </a:r>
                      <a:r>
                        <a:rPr sz="1000" spc="-120" dirty="0">
                          <a:latin typeface="함초롬바탕"/>
                          <a:cs typeface="함초롬바탕"/>
                        </a:rPr>
                        <a:t>현대차그룹에</a:t>
                      </a:r>
                      <a:r>
                        <a:rPr sz="1000" spc="-125" dirty="0">
                          <a:latin typeface="함초롬바탕"/>
                          <a:cs typeface="함초롬바탕"/>
                        </a:rPr>
                        <a:t> </a:t>
                      </a:r>
                      <a:r>
                        <a:rPr sz="1000" spc="-110" dirty="0">
                          <a:latin typeface="함초롬바탕"/>
                          <a:cs typeface="함초롬바탕"/>
                        </a:rPr>
                        <a:t>집중된</a:t>
                      </a:r>
                      <a:r>
                        <a:rPr sz="1000" spc="-145" dirty="0">
                          <a:latin typeface="함초롬바탕"/>
                          <a:cs typeface="함초롬바탕"/>
                        </a:rPr>
                        <a:t> </a:t>
                      </a:r>
                      <a:r>
                        <a:rPr sz="1000" spc="-50" dirty="0">
                          <a:latin typeface="함초롬바탕"/>
                          <a:cs typeface="함초롬바탕"/>
                        </a:rPr>
                        <a:t>매출 </a:t>
                      </a:r>
                      <a:r>
                        <a:rPr sz="1000" spc="-114" dirty="0">
                          <a:latin typeface="함초롬바탕"/>
                          <a:cs typeface="함초롬바탕"/>
                        </a:rPr>
                        <a:t>구조에서</a:t>
                      </a:r>
                      <a:r>
                        <a:rPr sz="1000" spc="-120" dirty="0">
                          <a:latin typeface="함초롬바탕"/>
                          <a:cs typeface="함초롬바탕"/>
                        </a:rPr>
                        <a:t> </a:t>
                      </a:r>
                      <a:r>
                        <a:rPr sz="1000" spc="-114" dirty="0">
                          <a:latin typeface="함초롬바탕"/>
                          <a:cs typeface="함초롬바탕"/>
                        </a:rPr>
                        <a:t>벗어나기</a:t>
                      </a:r>
                      <a:r>
                        <a:rPr sz="1000" spc="-120" dirty="0">
                          <a:latin typeface="함초롬바탕"/>
                          <a:cs typeface="함초롬바탕"/>
                        </a:rPr>
                        <a:t> </a:t>
                      </a:r>
                      <a:r>
                        <a:rPr sz="1000" spc="-25" dirty="0">
                          <a:latin typeface="함초롬바탕"/>
                          <a:cs typeface="함초롬바탕"/>
                        </a:rPr>
                        <a:t>위함</a:t>
                      </a:r>
                      <a:endParaRPr sz="1000">
                        <a:latin typeface="함초롬바탕"/>
                        <a:cs typeface="함초롬바탕"/>
                      </a:endParaRPr>
                    </a:p>
                    <a:p>
                      <a:pPr marL="161290" marR="283210" indent="-108585">
                        <a:lnSpc>
                          <a:spcPct val="100000"/>
                        </a:lnSpc>
                        <a:spcBef>
                          <a:spcPts val="400"/>
                        </a:spcBef>
                        <a:buFont typeface="Arial"/>
                        <a:buChar char="•"/>
                        <a:tabLst>
                          <a:tab pos="161925" algn="l"/>
                        </a:tabLst>
                      </a:pPr>
                      <a:r>
                        <a:rPr sz="1000" spc="-95" dirty="0">
                          <a:latin typeface="함초롬바탕"/>
                          <a:cs typeface="함초롬바탕"/>
                        </a:rPr>
                        <a:t>배터리시스템</a:t>
                      </a:r>
                      <a:r>
                        <a:rPr sz="1000" spc="-95" dirty="0">
                          <a:latin typeface="함초롬돋움"/>
                          <a:cs typeface="함초롬돋움"/>
                        </a:rPr>
                        <a:t>(BSA),</a:t>
                      </a:r>
                      <a:r>
                        <a:rPr sz="1000" spc="-65" dirty="0">
                          <a:latin typeface="함초롬돋움"/>
                          <a:cs typeface="함초롬돋움"/>
                        </a:rPr>
                        <a:t> </a:t>
                      </a:r>
                      <a:r>
                        <a:rPr sz="1000" spc="-110" dirty="0">
                          <a:latin typeface="함초롬바탕"/>
                          <a:cs typeface="함초롬바탕"/>
                        </a:rPr>
                        <a:t>차세대</a:t>
                      </a:r>
                      <a:r>
                        <a:rPr sz="1000" spc="-95" dirty="0">
                          <a:latin typeface="함초롬바탕"/>
                          <a:cs typeface="함초롬바탕"/>
                        </a:rPr>
                        <a:t> </a:t>
                      </a:r>
                      <a:r>
                        <a:rPr sz="1000" spc="-110" dirty="0">
                          <a:latin typeface="함초롬바탕"/>
                          <a:cs typeface="함초롬바탕"/>
                        </a:rPr>
                        <a:t>전기차</a:t>
                      </a:r>
                      <a:r>
                        <a:rPr sz="1000" spc="-100" dirty="0">
                          <a:latin typeface="함초롬바탕"/>
                          <a:cs typeface="함초롬바탕"/>
                        </a:rPr>
                        <a:t> 구동시스템</a:t>
                      </a:r>
                      <a:r>
                        <a:rPr sz="1000" spc="-100" dirty="0">
                          <a:latin typeface="함초롬돋움"/>
                          <a:cs typeface="함초롬돋움"/>
                        </a:rPr>
                        <a:t>(PE</a:t>
                      </a:r>
                      <a:r>
                        <a:rPr sz="1000" spc="-100" dirty="0">
                          <a:latin typeface="함초롬바탕"/>
                          <a:cs typeface="함초롬바탕"/>
                        </a:rPr>
                        <a:t>시스템</a:t>
                      </a:r>
                      <a:r>
                        <a:rPr sz="1000" spc="-100" dirty="0">
                          <a:latin typeface="함초롬돋움"/>
                          <a:cs typeface="함초롬돋움"/>
                        </a:rPr>
                        <a:t>),</a:t>
                      </a:r>
                      <a:r>
                        <a:rPr sz="1000" spc="-75" dirty="0">
                          <a:latin typeface="함초롬돋움"/>
                          <a:cs typeface="함초롬돋움"/>
                        </a:rPr>
                        <a:t> </a:t>
                      </a:r>
                      <a:r>
                        <a:rPr sz="1000" spc="-70" dirty="0">
                          <a:latin typeface="함초롬돋움"/>
                          <a:cs typeface="함초롬돋움"/>
                        </a:rPr>
                        <a:t>LCD</a:t>
                      </a:r>
                      <a:r>
                        <a:rPr sz="1000" spc="-145" dirty="0">
                          <a:latin typeface="함초롬돋움"/>
                          <a:cs typeface="함초롬돋움"/>
                        </a:rPr>
                        <a:t> </a:t>
                      </a:r>
                      <a:r>
                        <a:rPr sz="1000" spc="-105" dirty="0">
                          <a:latin typeface="함초롬돋움"/>
                          <a:cs typeface="함초롬돋움"/>
                        </a:rPr>
                        <a:t>Sun-</a:t>
                      </a:r>
                      <a:r>
                        <a:rPr sz="1000" spc="-65" dirty="0">
                          <a:latin typeface="함초롬돋움"/>
                          <a:cs typeface="함초롬돋움"/>
                        </a:rPr>
                        <a:t>Burn</a:t>
                      </a:r>
                      <a:r>
                        <a:rPr sz="1000" spc="-70" dirty="0">
                          <a:latin typeface="함초롬돋움"/>
                          <a:cs typeface="함초롬돋움"/>
                        </a:rPr>
                        <a:t> </a:t>
                      </a:r>
                      <a:r>
                        <a:rPr sz="1000" spc="-90" dirty="0">
                          <a:latin typeface="함초롬돋움"/>
                          <a:cs typeface="함초롬돋움"/>
                        </a:rPr>
                        <a:t>Free</a:t>
                      </a:r>
                      <a:r>
                        <a:rPr sz="1000" spc="-165" dirty="0">
                          <a:latin typeface="함초롬돋움"/>
                          <a:cs typeface="함초롬돋움"/>
                        </a:rPr>
                        <a:t> </a:t>
                      </a:r>
                      <a:r>
                        <a:rPr sz="1000" spc="-55" dirty="0">
                          <a:latin typeface="함초롬돋움"/>
                          <a:cs typeface="함초롬돋움"/>
                        </a:rPr>
                        <a:t>Conventional</a:t>
                      </a:r>
                      <a:r>
                        <a:rPr sz="1000" spc="-114" dirty="0">
                          <a:latin typeface="함초롬돋움"/>
                          <a:cs typeface="함초롬돋움"/>
                        </a:rPr>
                        <a:t> </a:t>
                      </a:r>
                      <a:r>
                        <a:rPr sz="1000" spc="-25" dirty="0">
                          <a:latin typeface="함초롬돋움"/>
                          <a:cs typeface="함초롬돋움"/>
                        </a:rPr>
                        <a:t>AR </a:t>
                      </a:r>
                      <a:r>
                        <a:rPr sz="1000" spc="-85" dirty="0">
                          <a:latin typeface="함초롬돋움"/>
                          <a:cs typeface="함초롬돋움"/>
                        </a:rPr>
                        <a:t>HUD(</a:t>
                      </a:r>
                      <a:r>
                        <a:rPr sz="1000" spc="-85" dirty="0">
                          <a:latin typeface="함초롬바탕"/>
                          <a:cs typeface="함초롬바탕"/>
                        </a:rPr>
                        <a:t>증강현실</a:t>
                      </a:r>
                      <a:r>
                        <a:rPr sz="1000" spc="-114" dirty="0">
                          <a:latin typeface="함초롬바탕"/>
                          <a:cs typeface="함초롬바탕"/>
                        </a:rPr>
                        <a:t> </a:t>
                      </a:r>
                      <a:r>
                        <a:rPr sz="1000" spc="-110" dirty="0">
                          <a:latin typeface="함초롬바탕"/>
                          <a:cs typeface="함초롬바탕"/>
                        </a:rPr>
                        <a:t>헤드업</a:t>
                      </a:r>
                      <a:r>
                        <a:rPr sz="1000" spc="-130" dirty="0">
                          <a:latin typeface="함초롬바탕"/>
                          <a:cs typeface="함초롬바탕"/>
                        </a:rPr>
                        <a:t> </a:t>
                      </a:r>
                      <a:r>
                        <a:rPr sz="1000" spc="-100" dirty="0">
                          <a:latin typeface="함초롬바탕"/>
                          <a:cs typeface="함초롬바탕"/>
                        </a:rPr>
                        <a:t>디스플레이</a:t>
                      </a:r>
                      <a:r>
                        <a:rPr sz="1000" spc="-100" dirty="0">
                          <a:latin typeface="함초롬돋움"/>
                          <a:cs typeface="함초롬돋움"/>
                        </a:rPr>
                        <a:t>),</a:t>
                      </a:r>
                      <a:r>
                        <a:rPr sz="1000" spc="-95" dirty="0">
                          <a:latin typeface="함초롬돋움"/>
                          <a:cs typeface="함초롬돋움"/>
                        </a:rPr>
                        <a:t> </a:t>
                      </a:r>
                      <a:r>
                        <a:rPr sz="1000" spc="-135" dirty="0">
                          <a:latin typeface="함초롬돋움"/>
                          <a:cs typeface="함초롬돋움"/>
                        </a:rPr>
                        <a:t>e-</a:t>
                      </a:r>
                      <a:r>
                        <a:rPr sz="1000" spc="-65" dirty="0">
                          <a:latin typeface="함초롬돋움"/>
                          <a:cs typeface="함초롬돋움"/>
                        </a:rPr>
                        <a:t>Coner</a:t>
                      </a:r>
                      <a:r>
                        <a:rPr sz="1000" spc="-170" dirty="0">
                          <a:latin typeface="함초롬돋움"/>
                          <a:cs typeface="함초롬돋움"/>
                        </a:rPr>
                        <a:t> </a:t>
                      </a:r>
                      <a:r>
                        <a:rPr sz="1000" spc="-110" dirty="0">
                          <a:latin typeface="함초롬바탕"/>
                          <a:cs typeface="함초롬바탕"/>
                        </a:rPr>
                        <a:t>시스템</a:t>
                      </a:r>
                      <a:r>
                        <a:rPr sz="1000" spc="-130" dirty="0">
                          <a:latin typeface="함초롬바탕"/>
                          <a:cs typeface="함초롬바탕"/>
                        </a:rPr>
                        <a:t> </a:t>
                      </a:r>
                      <a:r>
                        <a:rPr sz="1000" spc="-65" dirty="0">
                          <a:latin typeface="함초롬바탕"/>
                          <a:cs typeface="함초롬바탕"/>
                        </a:rPr>
                        <a:t>등</a:t>
                      </a:r>
                      <a:r>
                        <a:rPr sz="1000" spc="-175" dirty="0">
                          <a:latin typeface="함초롬바탕"/>
                          <a:cs typeface="함초롬바탕"/>
                        </a:rPr>
                        <a:t> </a:t>
                      </a:r>
                      <a:r>
                        <a:rPr sz="1000" spc="-100" dirty="0">
                          <a:latin typeface="함초롬바탕"/>
                          <a:cs typeface="함초롬바탕"/>
                        </a:rPr>
                        <a:t>최신</a:t>
                      </a:r>
                      <a:r>
                        <a:rPr sz="1000" spc="-145" dirty="0">
                          <a:latin typeface="함초롬바탕"/>
                          <a:cs typeface="함초롬바탕"/>
                        </a:rPr>
                        <a:t> </a:t>
                      </a:r>
                      <a:r>
                        <a:rPr sz="1000" spc="-110" dirty="0">
                          <a:latin typeface="함초롬바탕"/>
                          <a:cs typeface="함초롬바탕"/>
                        </a:rPr>
                        <a:t>전동화</a:t>
                      </a:r>
                      <a:r>
                        <a:rPr sz="1000" spc="-130" dirty="0">
                          <a:latin typeface="함초롬바탕"/>
                          <a:cs typeface="함초롬바탕"/>
                        </a:rPr>
                        <a:t> </a:t>
                      </a:r>
                      <a:r>
                        <a:rPr sz="1000" spc="-100" dirty="0">
                          <a:latin typeface="함초롬바탕"/>
                          <a:cs typeface="함초롬바탕"/>
                        </a:rPr>
                        <a:t>핵심</a:t>
                      </a:r>
                      <a:r>
                        <a:rPr sz="1000" spc="-145" dirty="0">
                          <a:latin typeface="함초롬바탕"/>
                          <a:cs typeface="함초롬바탕"/>
                        </a:rPr>
                        <a:t> </a:t>
                      </a:r>
                      <a:r>
                        <a:rPr sz="1000" spc="-100" dirty="0">
                          <a:latin typeface="함초롬바탕"/>
                          <a:cs typeface="함초롬바탕"/>
                        </a:rPr>
                        <a:t>기술</a:t>
                      </a:r>
                      <a:r>
                        <a:rPr sz="1000" spc="-145" dirty="0">
                          <a:latin typeface="함초롬바탕"/>
                          <a:cs typeface="함초롬바탕"/>
                        </a:rPr>
                        <a:t> </a:t>
                      </a:r>
                      <a:r>
                        <a:rPr sz="1000" spc="-110" dirty="0">
                          <a:latin typeface="함초롬바탕"/>
                          <a:cs typeface="함초롬바탕"/>
                        </a:rPr>
                        <a:t>선보일</a:t>
                      </a:r>
                      <a:r>
                        <a:rPr sz="1000" spc="-130" dirty="0">
                          <a:latin typeface="함초롬바탕"/>
                          <a:cs typeface="함초롬바탕"/>
                        </a:rPr>
                        <a:t> </a:t>
                      </a:r>
                      <a:r>
                        <a:rPr sz="1000" spc="-25" dirty="0">
                          <a:latin typeface="함초롬바탕"/>
                          <a:cs typeface="함초롬바탕"/>
                        </a:rPr>
                        <a:t>예정</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5"/>
                  </a:ext>
                </a:extLst>
              </a:tr>
              <a:tr h="732155">
                <a:tc>
                  <a:txBody>
                    <a:bodyPr/>
                    <a:lstStyle/>
                    <a:p>
                      <a:pPr>
                        <a:lnSpc>
                          <a:spcPct val="100000"/>
                        </a:lnSpc>
                        <a:spcBef>
                          <a:spcPts val="25"/>
                        </a:spcBef>
                      </a:pPr>
                      <a:endParaRPr sz="1900">
                        <a:latin typeface="Times New Roman"/>
                        <a:cs typeface="Times New Roman"/>
                      </a:endParaRPr>
                    </a:p>
                    <a:p>
                      <a:pPr algn="ctr">
                        <a:lnSpc>
                          <a:spcPct val="100000"/>
                        </a:lnSpc>
                      </a:pPr>
                      <a:r>
                        <a:rPr sz="1050" b="1" spc="-20" dirty="0">
                          <a:latin typeface="함초롬돋움"/>
                          <a:cs typeface="함초롬돋움"/>
                        </a:rPr>
                        <a:t>HL</a:t>
                      </a:r>
                      <a:r>
                        <a:rPr sz="1050" b="1" spc="-20" dirty="0">
                          <a:latin typeface="함초롬바탕"/>
                          <a:cs typeface="함초롬바탕"/>
                        </a:rPr>
                        <a:t>만도</a:t>
                      </a:r>
                      <a:endParaRPr sz="1050">
                        <a:latin typeface="함초롬바탕"/>
                        <a:cs typeface="함초롬바탕"/>
                      </a:endParaRPr>
                    </a:p>
                  </a:txBody>
                  <a:tcPr marL="0" marR="0" marT="3175" marB="0">
                    <a:lnT w="6350">
                      <a:solidFill>
                        <a:srgbClr val="A6A6A6"/>
                      </a:solidFill>
                      <a:prstDash val="solid"/>
                    </a:lnT>
                    <a:lnB w="6350">
                      <a:solidFill>
                        <a:srgbClr val="A6A6A6"/>
                      </a:solidFill>
                      <a:prstDash val="solid"/>
                    </a:lnB>
                    <a:solidFill>
                      <a:srgbClr val="E4E4E4"/>
                    </a:solidFill>
                  </a:tcPr>
                </a:tc>
                <a:tc gridSpan="2">
                  <a:txBody>
                    <a:bodyPr/>
                    <a:lstStyle/>
                    <a:p>
                      <a:pPr marL="612140" marR="3175" indent="-109220">
                        <a:lnSpc>
                          <a:spcPts val="1175"/>
                        </a:lnSpc>
                        <a:spcBef>
                          <a:spcPts val="240"/>
                        </a:spcBef>
                        <a:buFont typeface="Arial"/>
                        <a:buChar char="•"/>
                        <a:tabLst>
                          <a:tab pos="612775" algn="l"/>
                        </a:tabLst>
                      </a:pPr>
                      <a:r>
                        <a:rPr sz="1000" spc="-65" dirty="0">
                          <a:latin typeface="함초롬바탕"/>
                          <a:cs typeface="함초롬바탕"/>
                        </a:rPr>
                        <a:t>자율주행주차로봇</a:t>
                      </a:r>
                      <a:r>
                        <a:rPr sz="1000" spc="-65" dirty="0">
                          <a:latin typeface="함초롬돋움"/>
                          <a:cs typeface="함초롬돋움"/>
                        </a:rPr>
                        <a:t>'</a:t>
                      </a:r>
                      <a:r>
                        <a:rPr sz="1000" spc="-65" dirty="0">
                          <a:latin typeface="함초롬바탕"/>
                          <a:cs typeface="함초롬바탕"/>
                        </a:rPr>
                        <a:t>파키</a:t>
                      </a:r>
                      <a:r>
                        <a:rPr sz="1000" spc="-65" dirty="0">
                          <a:latin typeface="함초롬돋움"/>
                          <a:cs typeface="함초롬돋움"/>
                        </a:rPr>
                        <a:t>'</a:t>
                      </a:r>
                      <a:r>
                        <a:rPr sz="1000" spc="-185" dirty="0">
                          <a:latin typeface="함초롬돋움"/>
                          <a:cs typeface="함초롬돋움"/>
                        </a:rPr>
                        <a:t> </a:t>
                      </a:r>
                      <a:r>
                        <a:rPr sz="1000" spc="-75" dirty="0">
                          <a:latin typeface="함초롬바탕"/>
                          <a:cs typeface="함초롬바탕"/>
                        </a:rPr>
                        <a:t>업그레이드버전선보일예정</a:t>
                      </a:r>
                      <a:r>
                        <a:rPr sz="1000" spc="-75" dirty="0">
                          <a:latin typeface="함초롬돋움"/>
                          <a:cs typeface="함초롬돋움"/>
                        </a:rPr>
                        <a:t>.</a:t>
                      </a:r>
                      <a:r>
                        <a:rPr sz="1000" spc="-185" dirty="0">
                          <a:latin typeface="함초롬돋움"/>
                          <a:cs typeface="함초롬돋움"/>
                        </a:rPr>
                        <a:t> </a:t>
                      </a:r>
                      <a:r>
                        <a:rPr sz="1000" spc="-95" dirty="0">
                          <a:latin typeface="함초롬바탕"/>
                          <a:cs typeface="함초롬바탕"/>
                        </a:rPr>
                        <a:t>레벨</a:t>
                      </a:r>
                      <a:r>
                        <a:rPr sz="1000" spc="-200" dirty="0">
                          <a:latin typeface="함초롬바탕"/>
                          <a:cs typeface="함초롬바탕"/>
                        </a:rPr>
                        <a:t> </a:t>
                      </a:r>
                      <a:r>
                        <a:rPr sz="1000" dirty="0">
                          <a:latin typeface="함초롬돋움"/>
                          <a:cs typeface="함초롬돋움"/>
                        </a:rPr>
                        <a:t>4</a:t>
                      </a:r>
                      <a:r>
                        <a:rPr sz="1000" spc="-195" dirty="0">
                          <a:latin typeface="함초롬돋움"/>
                          <a:cs typeface="함초롬돋움"/>
                        </a:rPr>
                        <a:t> </a:t>
                      </a:r>
                      <a:r>
                        <a:rPr sz="1000" spc="-30" dirty="0">
                          <a:latin typeface="함초롬바탕"/>
                          <a:cs typeface="함초롬바탕"/>
                        </a:rPr>
                        <a:t>수준의자율주행기술바탕으로차</a:t>
                      </a:r>
                      <a:r>
                        <a:rPr sz="1000" spc="185" dirty="0">
                          <a:latin typeface="함초롬바탕"/>
                          <a:cs typeface="함초롬바탕"/>
                        </a:rPr>
                        <a:t>  </a:t>
                      </a:r>
                      <a:r>
                        <a:rPr sz="1000" spc="-25" dirty="0">
                          <a:latin typeface="함초롬바탕"/>
                          <a:cs typeface="함초롬바탕"/>
                        </a:rPr>
                        <a:t>크기</a:t>
                      </a:r>
                      <a:endParaRPr sz="1000">
                        <a:latin typeface="함초롬바탕"/>
                        <a:cs typeface="함초롬바탕"/>
                      </a:endParaRPr>
                    </a:p>
                    <a:p>
                      <a:pPr marL="97155" marR="3175">
                        <a:lnSpc>
                          <a:spcPts val="1235"/>
                        </a:lnSpc>
                        <a:tabLst>
                          <a:tab pos="612140" algn="l"/>
                        </a:tabLst>
                      </a:pPr>
                      <a:r>
                        <a:rPr sz="1575" b="1" spc="-37" baseline="-42328" dirty="0">
                          <a:latin typeface="함초롬바탕"/>
                          <a:cs typeface="함초롬바탕"/>
                        </a:rPr>
                        <a:t>한국</a:t>
                      </a:r>
                      <a:r>
                        <a:rPr sz="1575" b="1" baseline="-42328" dirty="0">
                          <a:latin typeface="함초롬바탕"/>
                          <a:cs typeface="함초롬바탕"/>
                        </a:rPr>
                        <a:t>	</a:t>
                      </a:r>
                      <a:r>
                        <a:rPr sz="1000" dirty="0">
                          <a:latin typeface="함초롬바탕"/>
                          <a:cs typeface="함초롬바탕"/>
                        </a:rPr>
                        <a:t>무게</a:t>
                      </a:r>
                      <a:r>
                        <a:rPr sz="1000" dirty="0">
                          <a:latin typeface="함초롬돋움"/>
                          <a:cs typeface="함초롬돋움"/>
                        </a:rPr>
                        <a:t>,</a:t>
                      </a:r>
                      <a:r>
                        <a:rPr sz="1000" spc="475" dirty="0">
                          <a:latin typeface="함초롬돋움"/>
                          <a:cs typeface="함초롬돋움"/>
                        </a:rPr>
                        <a:t> </a:t>
                      </a:r>
                      <a:r>
                        <a:rPr sz="1000" spc="-100" dirty="0">
                          <a:latin typeface="함초롬바탕"/>
                          <a:cs typeface="함초롬바탕"/>
                        </a:rPr>
                        <a:t>애물</a:t>
                      </a:r>
                      <a:r>
                        <a:rPr sz="1000" spc="-160" dirty="0">
                          <a:latin typeface="함초롬바탕"/>
                          <a:cs typeface="함초롬바탕"/>
                        </a:rPr>
                        <a:t> </a:t>
                      </a:r>
                      <a:r>
                        <a:rPr sz="1000" spc="-65" dirty="0">
                          <a:latin typeface="함초롬바탕"/>
                          <a:cs typeface="함초롬바탕"/>
                        </a:rPr>
                        <a:t>등</a:t>
                      </a:r>
                      <a:r>
                        <a:rPr sz="1000" spc="-185" dirty="0">
                          <a:latin typeface="함초롬바탕"/>
                          <a:cs typeface="함초롬바탕"/>
                        </a:rPr>
                        <a:t> </a:t>
                      </a:r>
                      <a:r>
                        <a:rPr sz="1000" spc="-25" dirty="0">
                          <a:latin typeface="함초롬바탕"/>
                          <a:cs typeface="함초롬바탕"/>
                        </a:rPr>
                        <a:t>인식</a:t>
                      </a:r>
                      <a:endParaRPr sz="1000">
                        <a:latin typeface="함초롬바탕"/>
                        <a:cs typeface="함초롬바탕"/>
                      </a:endParaRPr>
                    </a:p>
                    <a:p>
                      <a:pPr marL="612140" marR="14604" indent="-108585">
                        <a:lnSpc>
                          <a:spcPct val="100000"/>
                        </a:lnSpc>
                        <a:spcBef>
                          <a:spcPts val="390"/>
                        </a:spcBef>
                        <a:buFont typeface="Arial"/>
                        <a:buChar char="•"/>
                        <a:tabLst>
                          <a:tab pos="612775" algn="l"/>
                        </a:tabLst>
                      </a:pPr>
                      <a:r>
                        <a:rPr sz="1000" spc="-110" dirty="0">
                          <a:latin typeface="함초롬바탕"/>
                          <a:cs typeface="함초롬바탕"/>
                        </a:rPr>
                        <a:t>아마존</a:t>
                      </a:r>
                      <a:r>
                        <a:rPr sz="1000" spc="-160" dirty="0">
                          <a:latin typeface="함초롬바탕"/>
                          <a:cs typeface="함초롬바탕"/>
                        </a:rPr>
                        <a:t> </a:t>
                      </a:r>
                      <a:r>
                        <a:rPr sz="1000" spc="-120" dirty="0">
                          <a:latin typeface="함초롬바탕"/>
                          <a:cs typeface="함초롬바탕"/>
                        </a:rPr>
                        <a:t>웹서비스와</a:t>
                      </a:r>
                      <a:r>
                        <a:rPr sz="1000" spc="-135" dirty="0">
                          <a:latin typeface="함초롬바탕"/>
                          <a:cs typeface="함초롬바탕"/>
                        </a:rPr>
                        <a:t> </a:t>
                      </a:r>
                      <a:r>
                        <a:rPr sz="1000" spc="-110" dirty="0">
                          <a:latin typeface="함초롬바탕"/>
                          <a:cs typeface="함초롬바탕"/>
                        </a:rPr>
                        <a:t>협력한</a:t>
                      </a:r>
                      <a:r>
                        <a:rPr sz="1000" spc="-160" dirty="0">
                          <a:latin typeface="함초롬바탕"/>
                          <a:cs typeface="함초롬바탕"/>
                        </a:rPr>
                        <a:t> </a:t>
                      </a:r>
                      <a:r>
                        <a:rPr sz="1000" spc="-100" dirty="0">
                          <a:latin typeface="함초롬바탕"/>
                          <a:cs typeface="함초롬바탕"/>
                        </a:rPr>
                        <a:t>차</a:t>
                      </a:r>
                      <a:r>
                        <a:rPr sz="1000" spc="-175" dirty="0">
                          <a:latin typeface="함초롬바탕"/>
                          <a:cs typeface="함초롬바탕"/>
                        </a:rPr>
                        <a:t> </a:t>
                      </a:r>
                      <a:r>
                        <a:rPr sz="1000" spc="-114" dirty="0">
                          <a:latin typeface="함초롬바탕"/>
                          <a:cs typeface="함초롬바탕"/>
                        </a:rPr>
                        <a:t>소프트웨어</a:t>
                      </a:r>
                      <a:r>
                        <a:rPr sz="1000" spc="-150" dirty="0">
                          <a:latin typeface="함초롬바탕"/>
                          <a:cs typeface="함초롬바탕"/>
                        </a:rPr>
                        <a:t> </a:t>
                      </a:r>
                      <a:r>
                        <a:rPr sz="1000" spc="-100" dirty="0">
                          <a:latin typeface="함초롬돋움"/>
                          <a:cs typeface="함초롬돋움"/>
                        </a:rPr>
                        <a:t>'</a:t>
                      </a:r>
                      <a:r>
                        <a:rPr sz="1000" spc="-100" dirty="0">
                          <a:latin typeface="함초롬바탕"/>
                          <a:cs typeface="함초롬바탕"/>
                        </a:rPr>
                        <a:t>마이코사</a:t>
                      </a:r>
                      <a:r>
                        <a:rPr sz="1000" spc="-100" dirty="0">
                          <a:latin typeface="함초롬돋움"/>
                          <a:cs typeface="함초롬돋움"/>
                        </a:rPr>
                        <a:t>'</a:t>
                      </a:r>
                      <a:r>
                        <a:rPr sz="1000" spc="-100" dirty="0">
                          <a:latin typeface="함초롬바탕"/>
                          <a:cs typeface="함초롬바탕"/>
                        </a:rPr>
                        <a:t>를</a:t>
                      </a:r>
                      <a:r>
                        <a:rPr sz="1000" spc="-150" dirty="0">
                          <a:latin typeface="함초롬바탕"/>
                          <a:cs typeface="함초롬바탕"/>
                        </a:rPr>
                        <a:t> </a:t>
                      </a:r>
                      <a:r>
                        <a:rPr sz="1000" spc="-100" dirty="0">
                          <a:latin typeface="함초롬바탕"/>
                          <a:cs typeface="함초롬바탕"/>
                        </a:rPr>
                        <a:t>통해</a:t>
                      </a:r>
                      <a:r>
                        <a:rPr sz="1000" spc="-175" dirty="0">
                          <a:latin typeface="함초롬바탕"/>
                          <a:cs typeface="함초롬바탕"/>
                        </a:rPr>
                        <a:t> </a:t>
                      </a:r>
                      <a:r>
                        <a:rPr sz="1000" dirty="0">
                          <a:latin typeface="함초롬바탕"/>
                          <a:cs typeface="함초롬바탕"/>
                        </a:rPr>
                        <a:t>차</a:t>
                      </a:r>
                      <a:r>
                        <a:rPr sz="1000" spc="165" dirty="0">
                          <a:latin typeface="함초롬바탕"/>
                          <a:cs typeface="함초롬바탕"/>
                        </a:rPr>
                        <a:t>  </a:t>
                      </a:r>
                      <a:r>
                        <a:rPr sz="1000" spc="-60" dirty="0">
                          <a:latin typeface="함초롬바탕"/>
                          <a:cs typeface="함초롬바탕"/>
                        </a:rPr>
                        <a:t>태</a:t>
                      </a:r>
                      <a:r>
                        <a:rPr sz="1000" spc="-60" dirty="0">
                          <a:latin typeface="함초롬돋움"/>
                          <a:cs typeface="함초롬돋움"/>
                        </a:rPr>
                        <a:t>,</a:t>
                      </a:r>
                      <a:r>
                        <a:rPr sz="1000" spc="-170" dirty="0">
                          <a:latin typeface="함초롬돋움"/>
                          <a:cs typeface="함초롬돋움"/>
                        </a:rPr>
                        <a:t> </a:t>
                      </a:r>
                      <a:r>
                        <a:rPr sz="1000" spc="-100" dirty="0">
                          <a:latin typeface="함초롬바탕"/>
                          <a:cs typeface="함초롬바탕"/>
                        </a:rPr>
                        <a:t>유지</a:t>
                      </a:r>
                      <a:r>
                        <a:rPr sz="1000" spc="-175" dirty="0">
                          <a:latin typeface="함초롬바탕"/>
                          <a:cs typeface="함초롬바탕"/>
                        </a:rPr>
                        <a:t> </a:t>
                      </a:r>
                      <a:r>
                        <a:rPr sz="1000" spc="-100" dirty="0">
                          <a:latin typeface="함초롬바탕"/>
                          <a:cs typeface="함초롬바탕"/>
                        </a:rPr>
                        <a:t>보수</a:t>
                      </a:r>
                      <a:r>
                        <a:rPr sz="1000" spc="-175" dirty="0">
                          <a:latin typeface="함초롬바탕"/>
                          <a:cs typeface="함초롬바탕"/>
                        </a:rPr>
                        <a:t> </a:t>
                      </a:r>
                      <a:r>
                        <a:rPr sz="1000" spc="-65" dirty="0">
                          <a:latin typeface="함초롬바탕"/>
                          <a:cs typeface="함초롬바탕"/>
                        </a:rPr>
                        <a:t>및</a:t>
                      </a:r>
                      <a:r>
                        <a:rPr sz="1000" spc="-185" dirty="0">
                          <a:latin typeface="함초롬바탕"/>
                          <a:cs typeface="함초롬바탕"/>
                        </a:rPr>
                        <a:t> </a:t>
                      </a:r>
                      <a:r>
                        <a:rPr sz="1000" dirty="0">
                          <a:latin typeface="함초롬바탕"/>
                          <a:cs typeface="함초롬바탕"/>
                        </a:rPr>
                        <a:t>도로</a:t>
                      </a:r>
                      <a:r>
                        <a:rPr sz="1000" spc="180" dirty="0">
                          <a:latin typeface="함초롬바탕"/>
                          <a:cs typeface="함초롬바탕"/>
                        </a:rPr>
                        <a:t>  </a:t>
                      </a:r>
                      <a:r>
                        <a:rPr sz="1000" spc="-65" dirty="0">
                          <a:latin typeface="함초롬바탕"/>
                          <a:cs typeface="함초롬바탕"/>
                        </a:rPr>
                        <a:t>태</a:t>
                      </a:r>
                      <a:r>
                        <a:rPr sz="1000" spc="-180" dirty="0">
                          <a:latin typeface="함초롬바탕"/>
                          <a:cs typeface="함초롬바탕"/>
                        </a:rPr>
                        <a:t> </a:t>
                      </a:r>
                      <a:r>
                        <a:rPr sz="1000" spc="-100" dirty="0">
                          <a:latin typeface="함초롬바탕"/>
                          <a:cs typeface="함초롬바탕"/>
                        </a:rPr>
                        <a:t>분석하여</a:t>
                      </a:r>
                      <a:r>
                        <a:rPr sz="1000" spc="500" dirty="0">
                          <a:latin typeface="함초롬바탕"/>
                          <a:cs typeface="함초롬바탕"/>
                        </a:rPr>
                        <a:t> </a:t>
                      </a:r>
                      <a:r>
                        <a:rPr sz="1000" spc="-114" dirty="0">
                          <a:latin typeface="함초롬바탕"/>
                          <a:cs typeface="함초롬바탕"/>
                        </a:rPr>
                        <a:t>제어하는</a:t>
                      </a:r>
                      <a:r>
                        <a:rPr sz="1000" spc="-125" dirty="0">
                          <a:latin typeface="함초롬바탕"/>
                          <a:cs typeface="함초롬바탕"/>
                        </a:rPr>
                        <a:t> </a:t>
                      </a:r>
                      <a:r>
                        <a:rPr sz="1000" spc="-110" dirty="0">
                          <a:latin typeface="함초롬바탕"/>
                          <a:cs typeface="함초롬바탕"/>
                        </a:rPr>
                        <a:t>기능을</a:t>
                      </a:r>
                      <a:r>
                        <a:rPr sz="1000" spc="-130" dirty="0">
                          <a:latin typeface="함초롬바탕"/>
                          <a:cs typeface="함초롬바탕"/>
                        </a:rPr>
                        <a:t> </a:t>
                      </a:r>
                      <a:r>
                        <a:rPr sz="1000" spc="-110" dirty="0">
                          <a:latin typeface="함초롬바탕"/>
                          <a:cs typeface="함초롬바탕"/>
                        </a:rPr>
                        <a:t>공개할</a:t>
                      </a:r>
                      <a:r>
                        <a:rPr sz="1000" spc="-135" dirty="0">
                          <a:latin typeface="함초롬바탕"/>
                          <a:cs typeface="함초롬바탕"/>
                        </a:rPr>
                        <a:t> </a:t>
                      </a:r>
                      <a:r>
                        <a:rPr sz="1000" spc="-25" dirty="0">
                          <a:latin typeface="함초롬바탕"/>
                          <a:cs typeface="함초롬바탕"/>
                        </a:rPr>
                        <a:t>계획</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tcPr>
                </a:tc>
                <a:tc hMerge="1">
                  <a:txBody>
                    <a:bodyPr/>
                    <a:lstStyle/>
                    <a:p>
                      <a:endParaRPr/>
                    </a:p>
                  </a:txBody>
                  <a:tcPr marL="0" marR="0" marT="0" marB="0"/>
                </a:tc>
                <a:extLst>
                  <a:ext uri="{0D108BD9-81ED-4DB2-BD59-A6C34878D82A}">
                    <a16:rowId xmlns:a16="http://schemas.microsoft.com/office/drawing/2014/main" val="10006"/>
                  </a:ext>
                </a:extLst>
              </a:tr>
              <a:tr h="1367155">
                <a:tc>
                  <a:txBody>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gn="ctr">
                        <a:lnSpc>
                          <a:spcPct val="100000"/>
                        </a:lnSpc>
                        <a:spcBef>
                          <a:spcPts val="1260"/>
                        </a:spcBef>
                      </a:pPr>
                      <a:r>
                        <a:rPr sz="1050" b="1" spc="-10" dirty="0">
                          <a:latin typeface="함초롬돋움"/>
                          <a:cs typeface="함초롬돋움"/>
                        </a:rPr>
                        <a:t>LG</a:t>
                      </a:r>
                      <a:r>
                        <a:rPr sz="1050" b="1" spc="-10" dirty="0">
                          <a:latin typeface="함초롬바탕"/>
                          <a:cs typeface="함초롬바탕"/>
                        </a:rPr>
                        <a:t>이노텍</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4E4E4"/>
                    </a:solidFill>
                  </a:tcPr>
                </a:tc>
                <a:tc gridSpan="2">
                  <a:txBody>
                    <a:bodyPr/>
                    <a:lstStyle/>
                    <a:p>
                      <a:pPr marL="612140" marR="3175" indent="-109220">
                        <a:lnSpc>
                          <a:spcPct val="100000"/>
                        </a:lnSpc>
                        <a:spcBef>
                          <a:spcPts val="240"/>
                        </a:spcBef>
                        <a:buFont typeface="Arial"/>
                        <a:buChar char="•"/>
                        <a:tabLst>
                          <a:tab pos="612775" algn="l"/>
                        </a:tabLst>
                      </a:pPr>
                      <a:r>
                        <a:rPr sz="1000" spc="-100" dirty="0">
                          <a:latin typeface="함초롬바탕"/>
                          <a:cs typeface="함초롬바탕"/>
                        </a:rPr>
                        <a:t>미래</a:t>
                      </a:r>
                      <a:r>
                        <a:rPr sz="1000" spc="-160" dirty="0">
                          <a:latin typeface="함초롬바탕"/>
                          <a:cs typeface="함초롬바탕"/>
                        </a:rPr>
                        <a:t> </a:t>
                      </a:r>
                      <a:r>
                        <a:rPr sz="1000" spc="-114" dirty="0">
                          <a:latin typeface="함초롬바탕"/>
                          <a:cs typeface="함초롬바탕"/>
                        </a:rPr>
                        <a:t>모빌리티</a:t>
                      </a:r>
                      <a:r>
                        <a:rPr sz="1000" spc="-125" dirty="0">
                          <a:latin typeface="함초롬바탕"/>
                          <a:cs typeface="함초롬바탕"/>
                        </a:rPr>
                        <a:t> </a:t>
                      </a:r>
                      <a:r>
                        <a:rPr sz="1000" spc="-100" dirty="0">
                          <a:latin typeface="함초롬바탕"/>
                          <a:cs typeface="함초롬바탕"/>
                        </a:rPr>
                        <a:t>단독</a:t>
                      </a:r>
                      <a:r>
                        <a:rPr sz="1000" spc="-155" dirty="0">
                          <a:latin typeface="함초롬바탕"/>
                          <a:cs typeface="함초롬바탕"/>
                        </a:rPr>
                        <a:t> </a:t>
                      </a:r>
                      <a:r>
                        <a:rPr sz="1000" spc="-100" dirty="0">
                          <a:latin typeface="함초롬바탕"/>
                          <a:cs typeface="함초롬바탕"/>
                        </a:rPr>
                        <a:t>테마</a:t>
                      </a:r>
                      <a:r>
                        <a:rPr sz="1000" spc="-155" dirty="0">
                          <a:latin typeface="함초롬바탕"/>
                          <a:cs typeface="함초롬바탕"/>
                        </a:rPr>
                        <a:t> </a:t>
                      </a:r>
                      <a:r>
                        <a:rPr sz="1000" spc="-100" dirty="0">
                          <a:latin typeface="함초롬바탕"/>
                          <a:cs typeface="함초롬바탕"/>
                        </a:rPr>
                        <a:t>전시</a:t>
                      </a:r>
                      <a:r>
                        <a:rPr sz="1000" spc="-160" dirty="0">
                          <a:latin typeface="함초롬바탕"/>
                          <a:cs typeface="함초롬바탕"/>
                        </a:rPr>
                        <a:t> </a:t>
                      </a:r>
                      <a:r>
                        <a:rPr sz="1000" spc="-85" dirty="0">
                          <a:latin typeface="함초롬바탕"/>
                          <a:cs typeface="함초롬바탕"/>
                        </a:rPr>
                        <a:t>기획</a:t>
                      </a:r>
                      <a:r>
                        <a:rPr sz="1000" spc="-85" dirty="0">
                          <a:latin typeface="함초롬돋움"/>
                          <a:cs typeface="함초롬돋움"/>
                        </a:rPr>
                        <a:t>,</a:t>
                      </a:r>
                      <a:r>
                        <a:rPr sz="1000" spc="-150" dirty="0">
                          <a:latin typeface="함초롬돋움"/>
                          <a:cs typeface="함초롬돋움"/>
                        </a:rPr>
                        <a:t> </a:t>
                      </a:r>
                      <a:r>
                        <a:rPr sz="1000" spc="-100" dirty="0">
                          <a:latin typeface="함초롬바탕"/>
                          <a:cs typeface="함초롬바탕"/>
                        </a:rPr>
                        <a:t>차</a:t>
                      </a:r>
                      <a:r>
                        <a:rPr sz="1000" spc="-155" dirty="0">
                          <a:latin typeface="함초롬바탕"/>
                          <a:cs typeface="함초롬바탕"/>
                        </a:rPr>
                        <a:t> </a:t>
                      </a:r>
                      <a:r>
                        <a:rPr sz="1000" spc="-100" dirty="0">
                          <a:latin typeface="함초롬바탕"/>
                          <a:cs typeface="함초롬바탕"/>
                        </a:rPr>
                        <a:t>전</a:t>
                      </a:r>
                      <a:r>
                        <a:rPr sz="1000" spc="-165" dirty="0">
                          <a:latin typeface="함초롬바탕"/>
                          <a:cs typeface="함초롬바탕"/>
                        </a:rPr>
                        <a:t> </a:t>
                      </a:r>
                      <a:r>
                        <a:rPr sz="1000" spc="-65" dirty="0">
                          <a:latin typeface="함초롬바탕"/>
                          <a:cs typeface="함초롬바탕"/>
                        </a:rPr>
                        <a:t>및</a:t>
                      </a:r>
                      <a:r>
                        <a:rPr sz="1000" spc="-170" dirty="0">
                          <a:latin typeface="함초롬바탕"/>
                          <a:cs typeface="함초롬바탕"/>
                        </a:rPr>
                        <a:t> </a:t>
                      </a:r>
                      <a:r>
                        <a:rPr sz="1000" spc="-100" dirty="0">
                          <a:latin typeface="함초롬바탕"/>
                          <a:cs typeface="함초롬바탕"/>
                        </a:rPr>
                        <a:t>센싱</a:t>
                      </a:r>
                      <a:r>
                        <a:rPr sz="1000" spc="-155" dirty="0">
                          <a:latin typeface="함초롬바탕"/>
                          <a:cs typeface="함초롬바탕"/>
                        </a:rPr>
                        <a:t> </a:t>
                      </a:r>
                      <a:r>
                        <a:rPr sz="1000" spc="-100" dirty="0">
                          <a:latin typeface="함초롬바탕"/>
                          <a:cs typeface="함초롬바탕"/>
                        </a:rPr>
                        <a:t>부품</a:t>
                      </a:r>
                      <a:r>
                        <a:rPr sz="1000" spc="-155" dirty="0">
                          <a:latin typeface="함초롬바탕"/>
                          <a:cs typeface="함초롬바탕"/>
                        </a:rPr>
                        <a:t> </a:t>
                      </a:r>
                      <a:r>
                        <a:rPr sz="1000" spc="-100" dirty="0">
                          <a:latin typeface="함초롬바탕"/>
                          <a:cs typeface="함초롬바탕"/>
                        </a:rPr>
                        <a:t>관련</a:t>
                      </a:r>
                      <a:r>
                        <a:rPr sz="1000" spc="-155" dirty="0">
                          <a:latin typeface="함초롬바탕"/>
                          <a:cs typeface="함초롬바탕"/>
                        </a:rPr>
                        <a:t> </a:t>
                      </a:r>
                      <a:r>
                        <a:rPr sz="1000" spc="-100" dirty="0">
                          <a:latin typeface="함초롬바탕"/>
                          <a:cs typeface="함초롬바탕"/>
                        </a:rPr>
                        <a:t>신규</a:t>
                      </a:r>
                      <a:r>
                        <a:rPr sz="1000" spc="-155" dirty="0">
                          <a:latin typeface="함초롬바탕"/>
                          <a:cs typeface="함초롬바탕"/>
                        </a:rPr>
                        <a:t> </a:t>
                      </a:r>
                      <a:r>
                        <a:rPr sz="1000" spc="-100" dirty="0">
                          <a:latin typeface="함초롬바탕"/>
                          <a:cs typeface="함초롬바탕"/>
                        </a:rPr>
                        <a:t>사업</a:t>
                      </a:r>
                      <a:r>
                        <a:rPr sz="1000" spc="-160" dirty="0">
                          <a:latin typeface="함초롬바탕"/>
                          <a:cs typeface="함초롬바탕"/>
                        </a:rPr>
                        <a:t> </a:t>
                      </a:r>
                      <a:r>
                        <a:rPr sz="1000" spc="-100" dirty="0">
                          <a:latin typeface="함초롬바탕"/>
                          <a:cs typeface="함초롬바탕"/>
                        </a:rPr>
                        <a:t>기회</a:t>
                      </a:r>
                      <a:r>
                        <a:rPr sz="1000" spc="-155" dirty="0">
                          <a:latin typeface="함초롬바탕"/>
                          <a:cs typeface="함초롬바탕"/>
                        </a:rPr>
                        <a:t> </a:t>
                      </a:r>
                      <a:r>
                        <a:rPr sz="1000" spc="-100" dirty="0">
                          <a:latin typeface="함초롬바탕"/>
                          <a:cs typeface="함초롬바탕"/>
                        </a:rPr>
                        <a:t>확보</a:t>
                      </a:r>
                      <a:r>
                        <a:rPr sz="1000" spc="-155" dirty="0">
                          <a:latin typeface="함초롬바탕"/>
                          <a:cs typeface="함초롬바탕"/>
                        </a:rPr>
                        <a:t> </a:t>
                      </a:r>
                      <a:r>
                        <a:rPr sz="1000" spc="-110" dirty="0">
                          <a:latin typeface="함초롬바탕"/>
                          <a:cs typeface="함초롬바탕"/>
                        </a:rPr>
                        <a:t>기회로</a:t>
                      </a:r>
                      <a:r>
                        <a:rPr sz="1000" spc="-140" dirty="0">
                          <a:latin typeface="함초롬바탕"/>
                          <a:cs typeface="함초롬바탕"/>
                        </a:rPr>
                        <a:t> </a:t>
                      </a:r>
                      <a:r>
                        <a:rPr sz="1000" spc="-100" dirty="0">
                          <a:latin typeface="함초롬바탕"/>
                          <a:cs typeface="함초롬바탕"/>
                        </a:rPr>
                        <a:t>활용</a:t>
                      </a:r>
                      <a:r>
                        <a:rPr sz="1000" spc="-155" dirty="0">
                          <a:latin typeface="함초롬바탕"/>
                          <a:cs typeface="함초롬바탕"/>
                        </a:rPr>
                        <a:t> </a:t>
                      </a:r>
                      <a:r>
                        <a:rPr sz="1000" spc="-25" dirty="0">
                          <a:latin typeface="함초롬바탕"/>
                          <a:cs typeface="함초롬바탕"/>
                        </a:rPr>
                        <a:t>계획</a:t>
                      </a:r>
                      <a:endParaRPr sz="1000">
                        <a:latin typeface="함초롬바탕"/>
                        <a:cs typeface="함초롬바탕"/>
                      </a:endParaRPr>
                    </a:p>
                    <a:p>
                      <a:pPr marL="612140" indent="-107950">
                        <a:lnSpc>
                          <a:spcPct val="100000"/>
                        </a:lnSpc>
                        <a:spcBef>
                          <a:spcPts val="204"/>
                        </a:spcBef>
                        <a:buFont typeface="Arial"/>
                        <a:buChar char="•"/>
                        <a:tabLst>
                          <a:tab pos="613410" algn="l"/>
                        </a:tabLst>
                      </a:pPr>
                      <a:r>
                        <a:rPr sz="1000" dirty="0">
                          <a:latin typeface="함초롬바탕"/>
                          <a:cs typeface="함초롬바탕"/>
                        </a:rPr>
                        <a:t>고</a:t>
                      </a:r>
                      <a:r>
                        <a:rPr sz="1000" spc="105" dirty="0">
                          <a:latin typeface="함초롬바탕"/>
                          <a:cs typeface="함초롬바탕"/>
                        </a:rPr>
                        <a:t>  </a:t>
                      </a:r>
                      <a:r>
                        <a:rPr sz="1000" spc="-65" dirty="0">
                          <a:latin typeface="함초롬바탕"/>
                          <a:cs typeface="함초롬바탕"/>
                        </a:rPr>
                        <a:t>능</a:t>
                      </a:r>
                      <a:r>
                        <a:rPr sz="1000" spc="-150" dirty="0">
                          <a:latin typeface="함초롬바탕"/>
                          <a:cs typeface="함초롬바탕"/>
                        </a:rPr>
                        <a:t> </a:t>
                      </a:r>
                      <a:r>
                        <a:rPr sz="1000" spc="-110" dirty="0">
                          <a:latin typeface="함초롬바탕"/>
                          <a:cs typeface="함초롬바탕"/>
                        </a:rPr>
                        <a:t>인캐빈</a:t>
                      </a:r>
                      <a:r>
                        <a:rPr sz="1000" spc="-155" dirty="0">
                          <a:latin typeface="함초롬바탕"/>
                          <a:cs typeface="함초롬바탕"/>
                        </a:rPr>
                        <a:t> </a:t>
                      </a:r>
                      <a:r>
                        <a:rPr sz="1000" spc="-110" dirty="0">
                          <a:latin typeface="함초롬바탕"/>
                          <a:cs typeface="함초롬바탕"/>
                        </a:rPr>
                        <a:t>카메라</a:t>
                      </a:r>
                      <a:r>
                        <a:rPr sz="1000" spc="-155" dirty="0">
                          <a:latin typeface="함초롬바탕"/>
                          <a:cs typeface="함초롬바탕"/>
                        </a:rPr>
                        <a:t> </a:t>
                      </a:r>
                      <a:r>
                        <a:rPr sz="1000" spc="-85" dirty="0">
                          <a:latin typeface="함초롬바탕"/>
                          <a:cs typeface="함초롬바탕"/>
                        </a:rPr>
                        <a:t>모듈</a:t>
                      </a:r>
                      <a:r>
                        <a:rPr sz="1000" spc="-85" dirty="0">
                          <a:latin typeface="함초롬돋움"/>
                          <a:cs typeface="함초롬돋움"/>
                        </a:rPr>
                        <a:t>'</a:t>
                      </a:r>
                      <a:r>
                        <a:rPr sz="1000" spc="-165" dirty="0">
                          <a:latin typeface="함초롬돋움"/>
                          <a:cs typeface="함초롬돋움"/>
                        </a:rPr>
                        <a:t> </a:t>
                      </a:r>
                      <a:r>
                        <a:rPr sz="1000" dirty="0">
                          <a:latin typeface="함초롬바탕"/>
                          <a:cs typeface="함초롬바탕"/>
                        </a:rPr>
                        <a:t>및</a:t>
                      </a:r>
                      <a:r>
                        <a:rPr sz="1000" dirty="0">
                          <a:latin typeface="함초롬돋움"/>
                          <a:cs typeface="함초롬돋움"/>
                        </a:rPr>
                        <a:t>'</a:t>
                      </a:r>
                      <a:r>
                        <a:rPr sz="1000" dirty="0">
                          <a:latin typeface="함초롬바탕"/>
                          <a:cs typeface="함초롬바탕"/>
                        </a:rPr>
                        <a:t>고</a:t>
                      </a:r>
                      <a:r>
                        <a:rPr sz="1000" spc="105" dirty="0">
                          <a:latin typeface="함초롬바탕"/>
                          <a:cs typeface="함초롬바탕"/>
                        </a:rPr>
                        <a:t>  </a:t>
                      </a:r>
                      <a:r>
                        <a:rPr sz="1000" spc="-65" dirty="0">
                          <a:latin typeface="함초롬바탕"/>
                          <a:cs typeface="함초롬바탕"/>
                        </a:rPr>
                        <a:t>능</a:t>
                      </a:r>
                      <a:r>
                        <a:rPr sz="1000" spc="-150" dirty="0">
                          <a:latin typeface="함초롬바탕"/>
                          <a:cs typeface="함초롬바탕"/>
                        </a:rPr>
                        <a:t> </a:t>
                      </a:r>
                      <a:r>
                        <a:rPr sz="1000" spc="-90" dirty="0">
                          <a:latin typeface="함초롬바탕"/>
                          <a:cs typeface="함초롬바탕"/>
                        </a:rPr>
                        <a:t>라이다</a:t>
                      </a:r>
                      <a:r>
                        <a:rPr sz="1000" spc="-90" dirty="0">
                          <a:latin typeface="함초롬돋움"/>
                          <a:cs typeface="함초롬돋움"/>
                        </a:rPr>
                        <a:t>(LiDAR)'</a:t>
                      </a:r>
                      <a:r>
                        <a:rPr sz="1000" spc="-140" dirty="0">
                          <a:latin typeface="함초롬돋움"/>
                          <a:cs typeface="함초롬돋움"/>
                        </a:rPr>
                        <a:t> </a:t>
                      </a:r>
                      <a:r>
                        <a:rPr sz="1000" spc="-65" dirty="0">
                          <a:latin typeface="함초롬바탕"/>
                          <a:cs typeface="함초롬바탕"/>
                        </a:rPr>
                        <a:t>등</a:t>
                      </a:r>
                      <a:r>
                        <a:rPr sz="1000" spc="-180" dirty="0">
                          <a:latin typeface="함초롬바탕"/>
                          <a:cs typeface="함초롬바탕"/>
                        </a:rPr>
                        <a:t> </a:t>
                      </a:r>
                      <a:r>
                        <a:rPr sz="1000" spc="-90" dirty="0">
                          <a:latin typeface="함초롬바탕"/>
                          <a:cs typeface="함초롬바탕"/>
                        </a:rPr>
                        <a:t>자율주행</a:t>
                      </a:r>
                      <a:r>
                        <a:rPr sz="1000" spc="-90" dirty="0">
                          <a:latin typeface="함초롬돋움"/>
                          <a:cs typeface="함초롬돋움"/>
                        </a:rPr>
                        <a:t>(AD),</a:t>
                      </a:r>
                      <a:r>
                        <a:rPr sz="1000" spc="-140" dirty="0">
                          <a:latin typeface="함초롬돋움"/>
                          <a:cs typeface="함초롬돋움"/>
                        </a:rPr>
                        <a:t> </a:t>
                      </a:r>
                      <a:r>
                        <a:rPr sz="1000" spc="-85" dirty="0">
                          <a:latin typeface="함초롬바탕"/>
                          <a:cs typeface="함초롬바탕"/>
                        </a:rPr>
                        <a:t>첨단운전자보조시스템</a:t>
                      </a:r>
                      <a:r>
                        <a:rPr sz="1000" spc="-85" dirty="0">
                          <a:latin typeface="함초롬돋움"/>
                          <a:cs typeface="함초롬돋움"/>
                        </a:rPr>
                        <a:t>(ADAS)</a:t>
                      </a:r>
                      <a:r>
                        <a:rPr sz="1000" spc="-85" dirty="0">
                          <a:latin typeface="함초롬바탕"/>
                          <a:cs typeface="함초롬바탕"/>
                        </a:rPr>
                        <a:t>용 </a:t>
                      </a:r>
                      <a:r>
                        <a:rPr sz="1000" spc="-100" dirty="0">
                          <a:latin typeface="함초롬바탕"/>
                          <a:cs typeface="함초롬바탕"/>
                        </a:rPr>
                        <a:t>센싱</a:t>
                      </a:r>
                      <a:r>
                        <a:rPr sz="1000" spc="-165" dirty="0">
                          <a:latin typeface="함초롬바탕"/>
                          <a:cs typeface="함초롬바탕"/>
                        </a:rPr>
                        <a:t> </a:t>
                      </a:r>
                      <a:r>
                        <a:rPr sz="1000" spc="-110" dirty="0">
                          <a:latin typeface="함초롬바탕"/>
                          <a:cs typeface="함초롬바탕"/>
                        </a:rPr>
                        <a:t>부품뿐</a:t>
                      </a:r>
                      <a:r>
                        <a:rPr sz="1000" spc="-150" dirty="0">
                          <a:latin typeface="함초롬바탕"/>
                          <a:cs typeface="함초롬바탕"/>
                        </a:rPr>
                        <a:t> </a:t>
                      </a:r>
                      <a:r>
                        <a:rPr sz="1000" spc="-95" dirty="0">
                          <a:latin typeface="함초롬바탕"/>
                          <a:cs typeface="함초롬바탕"/>
                        </a:rPr>
                        <a:t>아니라</a:t>
                      </a:r>
                      <a:r>
                        <a:rPr sz="1000" spc="-95" dirty="0">
                          <a:latin typeface="함초롬돋움"/>
                          <a:cs typeface="함초롬돋움"/>
                        </a:rPr>
                        <a:t>,</a:t>
                      </a:r>
                      <a:r>
                        <a:rPr sz="1000" spc="-145" dirty="0">
                          <a:latin typeface="함초롬돋움"/>
                          <a:cs typeface="함초롬돋움"/>
                        </a:rPr>
                        <a:t> </a:t>
                      </a:r>
                      <a:r>
                        <a:rPr sz="1000" spc="-85" dirty="0">
                          <a:latin typeface="함초롬돋움"/>
                          <a:cs typeface="함초롬돋움"/>
                        </a:rPr>
                        <a:t>'5G-</a:t>
                      </a:r>
                      <a:r>
                        <a:rPr sz="1000" spc="-70" dirty="0">
                          <a:latin typeface="함초롬돋움"/>
                          <a:cs typeface="함초롬돋움"/>
                        </a:rPr>
                        <a:t>V2X</a:t>
                      </a:r>
                      <a:r>
                        <a:rPr sz="1000" spc="-190" dirty="0">
                          <a:latin typeface="함초롬돋움"/>
                          <a:cs typeface="함초롬돋움"/>
                        </a:rPr>
                        <a:t> </a:t>
                      </a:r>
                      <a:r>
                        <a:rPr sz="1000" spc="-95" dirty="0">
                          <a:latin typeface="함초롬바탕"/>
                          <a:cs typeface="함초롬바탕"/>
                        </a:rPr>
                        <a:t>통신모듈</a:t>
                      </a:r>
                      <a:r>
                        <a:rPr sz="1000" spc="-95" dirty="0">
                          <a:latin typeface="함초롬돋움"/>
                          <a:cs typeface="함초롬돋움"/>
                        </a:rPr>
                        <a:t>',</a:t>
                      </a:r>
                      <a:r>
                        <a:rPr sz="1000" spc="-135" dirty="0">
                          <a:latin typeface="함초롬돋움"/>
                          <a:cs typeface="함초롬돋움"/>
                        </a:rPr>
                        <a:t> </a:t>
                      </a:r>
                      <a:r>
                        <a:rPr sz="1000" spc="-95" dirty="0">
                          <a:latin typeface="함초롬돋움"/>
                          <a:cs typeface="함초롬돋움"/>
                        </a:rPr>
                        <a:t>'</a:t>
                      </a:r>
                      <a:r>
                        <a:rPr sz="1000" spc="-95" dirty="0">
                          <a:latin typeface="함초롬바탕"/>
                          <a:cs typeface="함초롬바탕"/>
                        </a:rPr>
                        <a:t>차세대</a:t>
                      </a:r>
                      <a:r>
                        <a:rPr sz="1000" spc="-145" dirty="0">
                          <a:latin typeface="함초롬바탕"/>
                          <a:cs typeface="함초롬바탕"/>
                        </a:rPr>
                        <a:t> </a:t>
                      </a:r>
                      <a:r>
                        <a:rPr sz="1000" spc="-114" dirty="0">
                          <a:latin typeface="함초롬바탕"/>
                          <a:cs typeface="함초롬바탕"/>
                        </a:rPr>
                        <a:t>디지털키</a:t>
                      </a:r>
                      <a:r>
                        <a:rPr sz="1000" spc="-135" dirty="0">
                          <a:latin typeface="함초롬바탕"/>
                          <a:cs typeface="함초롬바탕"/>
                        </a:rPr>
                        <a:t> </a:t>
                      </a:r>
                      <a:r>
                        <a:rPr sz="1000" spc="-90" dirty="0">
                          <a:latin typeface="함초롬바탕"/>
                          <a:cs typeface="함초롬바탕"/>
                        </a:rPr>
                        <a:t>솔루션</a:t>
                      </a:r>
                      <a:r>
                        <a:rPr sz="1000" spc="-90" dirty="0">
                          <a:latin typeface="함초롬돋움"/>
                          <a:cs typeface="함초롬돋움"/>
                        </a:rPr>
                        <a:t>',</a:t>
                      </a:r>
                      <a:r>
                        <a:rPr sz="1000" spc="-150" dirty="0">
                          <a:latin typeface="함초롬돋움"/>
                          <a:cs typeface="함초롬돋움"/>
                        </a:rPr>
                        <a:t> </a:t>
                      </a:r>
                      <a:r>
                        <a:rPr sz="1000" dirty="0">
                          <a:latin typeface="함초롬돋움"/>
                          <a:cs typeface="함초롬돋움"/>
                        </a:rPr>
                        <a:t>'</a:t>
                      </a:r>
                      <a:r>
                        <a:rPr sz="1000" dirty="0">
                          <a:latin typeface="함초롬바탕"/>
                          <a:cs typeface="함초롬바탕"/>
                        </a:rPr>
                        <a:t>차</a:t>
                      </a:r>
                      <a:r>
                        <a:rPr sz="1000" spc="125" dirty="0">
                          <a:latin typeface="함초롬바탕"/>
                          <a:cs typeface="함초롬바탕"/>
                        </a:rPr>
                        <a:t>  </a:t>
                      </a:r>
                      <a:r>
                        <a:rPr sz="1000" spc="-65" dirty="0">
                          <a:latin typeface="함초롬바탕"/>
                          <a:cs typeface="함초롬바탕"/>
                        </a:rPr>
                        <a:t>용</a:t>
                      </a:r>
                      <a:r>
                        <a:rPr sz="1000" spc="-140" dirty="0">
                          <a:latin typeface="함초롬바탕"/>
                          <a:cs typeface="함초롬바탕"/>
                        </a:rPr>
                        <a:t> </a:t>
                      </a:r>
                      <a:r>
                        <a:rPr sz="1000" spc="-80" dirty="0">
                          <a:latin typeface="함초롬돋움"/>
                          <a:cs typeface="함초롬돋움"/>
                        </a:rPr>
                        <a:t>AP</a:t>
                      </a:r>
                      <a:r>
                        <a:rPr sz="1000" spc="-165" dirty="0">
                          <a:latin typeface="함초롬돋움"/>
                          <a:cs typeface="함초롬돋움"/>
                        </a:rPr>
                        <a:t> </a:t>
                      </a:r>
                      <a:r>
                        <a:rPr sz="1000" spc="-85" dirty="0">
                          <a:latin typeface="함초롬바탕"/>
                          <a:cs typeface="함초롬바탕"/>
                        </a:rPr>
                        <a:t>모듈</a:t>
                      </a:r>
                      <a:r>
                        <a:rPr sz="1000" spc="-85" dirty="0">
                          <a:latin typeface="함초롬돋움"/>
                          <a:cs typeface="함초롬돋움"/>
                        </a:rPr>
                        <a:t>'</a:t>
                      </a:r>
                      <a:r>
                        <a:rPr sz="1000" spc="-155" dirty="0">
                          <a:latin typeface="함초롬돋움"/>
                          <a:cs typeface="함초롬돋움"/>
                        </a:rPr>
                        <a:t> </a:t>
                      </a:r>
                      <a:r>
                        <a:rPr sz="1000" spc="-65" dirty="0">
                          <a:latin typeface="함초롬바탕"/>
                          <a:cs typeface="함초롬바탕"/>
                        </a:rPr>
                        <a:t>등</a:t>
                      </a:r>
                      <a:r>
                        <a:rPr sz="1000" spc="-175" dirty="0">
                          <a:latin typeface="함초롬바탕"/>
                          <a:cs typeface="함초롬바탕"/>
                        </a:rPr>
                        <a:t> </a:t>
                      </a:r>
                      <a:r>
                        <a:rPr sz="1000" spc="-100" dirty="0">
                          <a:latin typeface="함초롬바탕"/>
                          <a:cs typeface="함초롬바탕"/>
                        </a:rPr>
                        <a:t>차</a:t>
                      </a:r>
                      <a:r>
                        <a:rPr sz="1000" spc="-165" dirty="0">
                          <a:latin typeface="함초롬바탕"/>
                          <a:cs typeface="함초롬바탕"/>
                        </a:rPr>
                        <a:t> </a:t>
                      </a:r>
                      <a:r>
                        <a:rPr sz="1000" spc="-10" dirty="0">
                          <a:latin typeface="함초롬바탕"/>
                          <a:cs typeface="함초롬바탕"/>
                        </a:rPr>
                        <a:t>커넥티비티</a:t>
                      </a:r>
                      <a:endParaRPr sz="1000">
                        <a:latin typeface="함초롬바탕"/>
                        <a:cs typeface="함초롬바탕"/>
                      </a:endParaRPr>
                    </a:p>
                    <a:p>
                      <a:pPr marL="97155" marR="3175">
                        <a:lnSpc>
                          <a:spcPts val="1210"/>
                        </a:lnSpc>
                        <a:tabLst>
                          <a:tab pos="612140" algn="l"/>
                        </a:tabLst>
                      </a:pPr>
                      <a:r>
                        <a:rPr sz="1575" b="1" spc="-37" baseline="-37037" dirty="0">
                          <a:latin typeface="함초롬바탕"/>
                          <a:cs typeface="함초롬바탕"/>
                        </a:rPr>
                        <a:t>한국</a:t>
                      </a:r>
                      <a:r>
                        <a:rPr sz="1575" b="1" baseline="-37037" dirty="0">
                          <a:latin typeface="함초롬바탕"/>
                          <a:cs typeface="함초롬바탕"/>
                        </a:rPr>
                        <a:t>	</a:t>
                      </a:r>
                      <a:r>
                        <a:rPr sz="1000" spc="-100" dirty="0">
                          <a:latin typeface="함초롬바탕"/>
                          <a:cs typeface="함초롬바탕"/>
                        </a:rPr>
                        <a:t>제품</a:t>
                      </a:r>
                      <a:r>
                        <a:rPr sz="1000" spc="-155" dirty="0">
                          <a:latin typeface="함초롬바탕"/>
                          <a:cs typeface="함초롬바탕"/>
                        </a:rPr>
                        <a:t> </a:t>
                      </a:r>
                      <a:r>
                        <a:rPr sz="1000" spc="-110" dirty="0">
                          <a:latin typeface="함초롬바탕"/>
                          <a:cs typeface="함초롬바탕"/>
                        </a:rPr>
                        <a:t>선보일</a:t>
                      </a:r>
                      <a:r>
                        <a:rPr sz="1000" spc="-140" dirty="0">
                          <a:latin typeface="함초롬바탕"/>
                          <a:cs typeface="함초롬바탕"/>
                        </a:rPr>
                        <a:t> </a:t>
                      </a:r>
                      <a:r>
                        <a:rPr sz="1000" spc="-35" dirty="0">
                          <a:latin typeface="함초롬바탕"/>
                          <a:cs typeface="함초롬바탕"/>
                        </a:rPr>
                        <a:t>예정</a:t>
                      </a:r>
                      <a:endParaRPr sz="1000">
                        <a:latin typeface="함초롬바탕"/>
                        <a:cs typeface="함초롬바탕"/>
                      </a:endParaRPr>
                    </a:p>
                    <a:p>
                      <a:pPr marL="612140" marR="195580" indent="-108585">
                        <a:lnSpc>
                          <a:spcPct val="100000"/>
                        </a:lnSpc>
                        <a:spcBef>
                          <a:spcPts val="185"/>
                        </a:spcBef>
                        <a:buFont typeface="Arial"/>
                        <a:buChar char="•"/>
                        <a:tabLst>
                          <a:tab pos="612775" algn="l"/>
                        </a:tabLst>
                      </a:pPr>
                      <a:r>
                        <a:rPr sz="1000" spc="-120" dirty="0">
                          <a:latin typeface="함초롬바탕"/>
                          <a:cs typeface="함초롬바탕"/>
                        </a:rPr>
                        <a:t>넥슬라이드</a:t>
                      </a:r>
                      <a:r>
                        <a:rPr sz="1000" spc="-125" dirty="0">
                          <a:latin typeface="함초롬바탕"/>
                          <a:cs typeface="함초롬바탕"/>
                        </a:rPr>
                        <a:t> </a:t>
                      </a:r>
                      <a:r>
                        <a:rPr sz="1000" spc="-65" dirty="0">
                          <a:latin typeface="함초롬바탕"/>
                          <a:cs typeface="함초롬바탕"/>
                        </a:rPr>
                        <a:t>존</a:t>
                      </a:r>
                      <a:r>
                        <a:rPr sz="1000" spc="-180" dirty="0">
                          <a:latin typeface="함초롬바탕"/>
                          <a:cs typeface="함초롬바탕"/>
                        </a:rPr>
                        <a:t> </a:t>
                      </a:r>
                      <a:r>
                        <a:rPr sz="1000" spc="-110" dirty="0">
                          <a:latin typeface="함초롬바탕"/>
                          <a:cs typeface="함초롬바탕"/>
                        </a:rPr>
                        <a:t>별도로</a:t>
                      </a:r>
                      <a:r>
                        <a:rPr sz="1000" spc="-150" dirty="0">
                          <a:latin typeface="함초롬바탕"/>
                          <a:cs typeface="함초롬바탕"/>
                        </a:rPr>
                        <a:t> </a:t>
                      </a:r>
                      <a:r>
                        <a:rPr sz="1000" dirty="0">
                          <a:latin typeface="함초롬바탕"/>
                          <a:cs typeface="함초롬바탕"/>
                        </a:rPr>
                        <a:t>조</a:t>
                      </a:r>
                      <a:r>
                        <a:rPr sz="1000" spc="114" dirty="0">
                          <a:latin typeface="함초롬바탕"/>
                          <a:cs typeface="함초롬바탕"/>
                        </a:rPr>
                        <a:t>  </a:t>
                      </a:r>
                      <a:r>
                        <a:rPr sz="1000" spc="-100" dirty="0">
                          <a:latin typeface="함초롬바탕"/>
                          <a:cs typeface="함초롬바탕"/>
                        </a:rPr>
                        <a:t>하여</a:t>
                      </a:r>
                      <a:r>
                        <a:rPr sz="1000" spc="-135" dirty="0">
                          <a:latin typeface="함초롬바탕"/>
                          <a:cs typeface="함초롬바탕"/>
                        </a:rPr>
                        <a:t> </a:t>
                      </a:r>
                      <a:r>
                        <a:rPr sz="1000" spc="-70" dirty="0">
                          <a:latin typeface="함초롬돋움"/>
                          <a:cs typeface="함초롬돋움"/>
                        </a:rPr>
                        <a:t>CES</a:t>
                      </a:r>
                      <a:r>
                        <a:rPr sz="1000" spc="-185" dirty="0">
                          <a:latin typeface="함초롬돋움"/>
                          <a:cs typeface="함초롬돋움"/>
                        </a:rPr>
                        <a:t> </a:t>
                      </a:r>
                      <a:r>
                        <a:rPr sz="1000" spc="-55" dirty="0">
                          <a:latin typeface="함초롬돋움"/>
                          <a:cs typeface="함초롬돋움"/>
                        </a:rPr>
                        <a:t>2025</a:t>
                      </a:r>
                      <a:r>
                        <a:rPr sz="1000" spc="-200" dirty="0">
                          <a:latin typeface="함초롬돋움"/>
                          <a:cs typeface="함초롬돋움"/>
                        </a:rPr>
                        <a:t> </a:t>
                      </a:r>
                      <a:r>
                        <a:rPr sz="1000" spc="-110" dirty="0">
                          <a:latin typeface="함초롬바탕"/>
                          <a:cs typeface="함초롬바탕"/>
                        </a:rPr>
                        <a:t>혁신</a:t>
                      </a:r>
                      <a:r>
                        <a:rPr sz="1000" spc="-150" dirty="0">
                          <a:latin typeface="함초롬바탕"/>
                          <a:cs typeface="함초롬바탕"/>
                        </a:rPr>
                        <a:t> </a:t>
                      </a:r>
                      <a:r>
                        <a:rPr sz="1000" dirty="0">
                          <a:latin typeface="함초롬바탕"/>
                          <a:cs typeface="함초롬바탕"/>
                        </a:rPr>
                        <a:t>수</a:t>
                      </a:r>
                      <a:r>
                        <a:rPr sz="1000" spc="114" dirty="0">
                          <a:latin typeface="함초롬바탕"/>
                          <a:cs typeface="함초롬바탕"/>
                        </a:rPr>
                        <a:t>  </a:t>
                      </a:r>
                      <a:r>
                        <a:rPr sz="1000" spc="-65" dirty="0">
                          <a:latin typeface="함초롬바탕"/>
                          <a:cs typeface="함초롬바탕"/>
                        </a:rPr>
                        <a:t>한</a:t>
                      </a:r>
                      <a:r>
                        <a:rPr sz="1000" spc="-145" dirty="0">
                          <a:latin typeface="함초롬바탕"/>
                          <a:cs typeface="함초롬바탕"/>
                        </a:rPr>
                        <a:t> </a:t>
                      </a:r>
                      <a:r>
                        <a:rPr sz="1000" spc="-100" dirty="0">
                          <a:latin typeface="함초롬바탕"/>
                          <a:cs typeface="함초롬바탕"/>
                        </a:rPr>
                        <a:t>조명</a:t>
                      </a:r>
                      <a:r>
                        <a:rPr sz="1000" spc="-170" dirty="0">
                          <a:latin typeface="함초롬바탕"/>
                          <a:cs typeface="함초롬바탕"/>
                        </a:rPr>
                        <a:t> </a:t>
                      </a:r>
                      <a:r>
                        <a:rPr sz="1000" spc="-100" dirty="0">
                          <a:latin typeface="함초롬바탕"/>
                          <a:cs typeface="함초롬바탕"/>
                        </a:rPr>
                        <a:t>모듈</a:t>
                      </a:r>
                      <a:r>
                        <a:rPr sz="1000" spc="-165" dirty="0">
                          <a:latin typeface="함초롬바탕"/>
                          <a:cs typeface="함초롬바탕"/>
                        </a:rPr>
                        <a:t> </a:t>
                      </a:r>
                      <a:r>
                        <a:rPr sz="1000" spc="-110" dirty="0">
                          <a:latin typeface="함초롬돋움"/>
                          <a:cs typeface="함초롬돋움"/>
                        </a:rPr>
                        <a:t>'</a:t>
                      </a:r>
                      <a:r>
                        <a:rPr sz="1000" spc="-110" dirty="0">
                          <a:latin typeface="함초롬바탕"/>
                          <a:cs typeface="함초롬바탕"/>
                        </a:rPr>
                        <a:t>넥슬라이드</a:t>
                      </a:r>
                      <a:r>
                        <a:rPr sz="1000" spc="-125" dirty="0">
                          <a:latin typeface="함초롬바탕"/>
                          <a:cs typeface="함초롬바탕"/>
                        </a:rPr>
                        <a:t> </a:t>
                      </a:r>
                      <a:r>
                        <a:rPr sz="1000" spc="-65" dirty="0">
                          <a:latin typeface="함초롬돋움"/>
                          <a:cs typeface="함초롬돋움"/>
                        </a:rPr>
                        <a:t>A+'</a:t>
                      </a:r>
                      <a:r>
                        <a:rPr sz="1000" spc="-185" dirty="0">
                          <a:latin typeface="함초롬돋움"/>
                          <a:cs typeface="함초롬돋움"/>
                        </a:rPr>
                        <a:t> </a:t>
                      </a:r>
                      <a:r>
                        <a:rPr sz="1000" spc="-65" dirty="0">
                          <a:latin typeface="함초롬바탕"/>
                          <a:cs typeface="함초롬바탕"/>
                        </a:rPr>
                        <a:t>등</a:t>
                      </a:r>
                      <a:r>
                        <a:rPr sz="1000" spc="-180" dirty="0">
                          <a:latin typeface="함초롬바탕"/>
                          <a:cs typeface="함초롬바탕"/>
                        </a:rPr>
                        <a:t> </a:t>
                      </a:r>
                      <a:r>
                        <a:rPr sz="1000" spc="-100" dirty="0">
                          <a:latin typeface="함초롬바탕"/>
                          <a:cs typeface="함초롬바탕"/>
                        </a:rPr>
                        <a:t>차</a:t>
                      </a:r>
                      <a:r>
                        <a:rPr sz="1000" spc="-165" dirty="0">
                          <a:latin typeface="함초롬바탕"/>
                          <a:cs typeface="함초롬바탕"/>
                        </a:rPr>
                        <a:t> </a:t>
                      </a:r>
                      <a:r>
                        <a:rPr sz="1000" spc="-100" dirty="0">
                          <a:latin typeface="함초롬바탕"/>
                          <a:cs typeface="함초롬바탕"/>
                        </a:rPr>
                        <a:t>조명</a:t>
                      </a:r>
                      <a:r>
                        <a:rPr sz="1000" spc="-170" dirty="0">
                          <a:latin typeface="함초롬바탕"/>
                          <a:cs typeface="함초롬바탕"/>
                        </a:rPr>
                        <a:t> </a:t>
                      </a:r>
                      <a:r>
                        <a:rPr sz="1000" spc="-60" dirty="0">
                          <a:latin typeface="함초롬바탕"/>
                          <a:cs typeface="함초롬바탕"/>
                        </a:rPr>
                        <a:t>기술 </a:t>
                      </a:r>
                      <a:r>
                        <a:rPr sz="1000" spc="-110" dirty="0">
                          <a:latin typeface="함초롬바탕"/>
                          <a:cs typeface="함초롬바탕"/>
                        </a:rPr>
                        <a:t>탑재된</a:t>
                      </a:r>
                      <a:r>
                        <a:rPr sz="1000" spc="-135" dirty="0">
                          <a:latin typeface="함초롬바탕"/>
                          <a:cs typeface="함초롬바탕"/>
                        </a:rPr>
                        <a:t> </a:t>
                      </a:r>
                      <a:r>
                        <a:rPr sz="1000" spc="-120" dirty="0">
                          <a:latin typeface="함초롬바탕"/>
                          <a:cs typeface="함초롬바탕"/>
                        </a:rPr>
                        <a:t>넥슬라이드</a:t>
                      </a:r>
                      <a:r>
                        <a:rPr sz="1000" spc="-105" dirty="0">
                          <a:latin typeface="함초롬바탕"/>
                          <a:cs typeface="함초롬바탕"/>
                        </a:rPr>
                        <a:t> </a:t>
                      </a:r>
                      <a:r>
                        <a:rPr sz="1000" spc="-100" dirty="0">
                          <a:latin typeface="함초롬바탕"/>
                          <a:cs typeface="함초롬바탕"/>
                        </a:rPr>
                        <a:t>제품</a:t>
                      </a:r>
                      <a:r>
                        <a:rPr sz="1000" spc="-150" dirty="0">
                          <a:latin typeface="함초롬바탕"/>
                          <a:cs typeface="함초롬바탕"/>
                        </a:rPr>
                        <a:t> </a:t>
                      </a:r>
                      <a:r>
                        <a:rPr sz="1000" spc="-100" dirty="0">
                          <a:latin typeface="함초롬바탕"/>
                          <a:cs typeface="함초롬바탕"/>
                        </a:rPr>
                        <a:t>모듈</a:t>
                      </a:r>
                      <a:r>
                        <a:rPr sz="1000" spc="-155" dirty="0">
                          <a:latin typeface="함초롬바탕"/>
                          <a:cs typeface="함초롬바탕"/>
                        </a:rPr>
                        <a:t> </a:t>
                      </a:r>
                      <a:r>
                        <a:rPr sz="1000" spc="-110" dirty="0">
                          <a:latin typeface="함초롬바탕"/>
                          <a:cs typeface="함초롬바탕"/>
                        </a:rPr>
                        <a:t>실물과</a:t>
                      </a:r>
                      <a:r>
                        <a:rPr sz="1000" spc="-130" dirty="0">
                          <a:latin typeface="함초롬바탕"/>
                          <a:cs typeface="함초롬바탕"/>
                        </a:rPr>
                        <a:t> </a:t>
                      </a:r>
                      <a:r>
                        <a:rPr sz="1000" spc="-110" dirty="0">
                          <a:latin typeface="함초롬바탕"/>
                          <a:cs typeface="함초롬바탕"/>
                        </a:rPr>
                        <a:t>분해도</a:t>
                      </a:r>
                      <a:r>
                        <a:rPr sz="1000" spc="-135" dirty="0">
                          <a:latin typeface="함초롬바탕"/>
                          <a:cs typeface="함초롬바탕"/>
                        </a:rPr>
                        <a:t> </a:t>
                      </a:r>
                      <a:r>
                        <a:rPr sz="1000" spc="-100" dirty="0">
                          <a:latin typeface="함초롬바탕"/>
                          <a:cs typeface="함초롬바탕"/>
                        </a:rPr>
                        <a:t>전시</a:t>
                      </a:r>
                      <a:r>
                        <a:rPr sz="1000" spc="-150" dirty="0">
                          <a:latin typeface="함초롬바탕"/>
                          <a:cs typeface="함초롬바탕"/>
                        </a:rPr>
                        <a:t> </a:t>
                      </a:r>
                      <a:r>
                        <a:rPr sz="1000" spc="-25" dirty="0">
                          <a:latin typeface="함초롬바탕"/>
                          <a:cs typeface="함초롬바탕"/>
                        </a:rPr>
                        <a:t>예정</a:t>
                      </a:r>
                      <a:endParaRPr sz="1000">
                        <a:latin typeface="함초롬바탕"/>
                        <a:cs typeface="함초롬바탕"/>
                      </a:endParaRPr>
                    </a:p>
                    <a:p>
                      <a:pPr marL="612140" marR="178435" indent="-108585">
                        <a:lnSpc>
                          <a:spcPct val="100000"/>
                        </a:lnSpc>
                        <a:spcBef>
                          <a:spcPts val="204"/>
                        </a:spcBef>
                        <a:buFont typeface="Arial"/>
                        <a:buChar char="•"/>
                        <a:tabLst>
                          <a:tab pos="612775" algn="l"/>
                        </a:tabLst>
                      </a:pPr>
                      <a:r>
                        <a:rPr sz="1000" spc="-100" dirty="0">
                          <a:latin typeface="함초롬바탕"/>
                          <a:cs typeface="함초롬바탕"/>
                        </a:rPr>
                        <a:t>사전</a:t>
                      </a:r>
                      <a:r>
                        <a:rPr sz="1000" spc="-170" dirty="0">
                          <a:latin typeface="함초롬바탕"/>
                          <a:cs typeface="함초롬바탕"/>
                        </a:rPr>
                        <a:t> </a:t>
                      </a:r>
                      <a:r>
                        <a:rPr sz="1000" dirty="0">
                          <a:latin typeface="함초롬바탕"/>
                          <a:cs typeface="함초롬바탕"/>
                        </a:rPr>
                        <a:t>초</a:t>
                      </a:r>
                      <a:r>
                        <a:rPr sz="1000" spc="120" dirty="0">
                          <a:latin typeface="함초롬바탕"/>
                          <a:cs typeface="함초롬바탕"/>
                        </a:rPr>
                        <a:t>  </a:t>
                      </a:r>
                      <a:r>
                        <a:rPr sz="1000" spc="-65" dirty="0">
                          <a:latin typeface="함초롬바탕"/>
                          <a:cs typeface="함초롬바탕"/>
                        </a:rPr>
                        <a:t>된</a:t>
                      </a:r>
                      <a:r>
                        <a:rPr sz="1000" spc="-150" dirty="0">
                          <a:latin typeface="함초롬바탕"/>
                          <a:cs typeface="함초롬바탕"/>
                        </a:rPr>
                        <a:t> </a:t>
                      </a:r>
                      <a:r>
                        <a:rPr sz="1000" spc="-110" dirty="0">
                          <a:latin typeface="함초롬바탕"/>
                          <a:cs typeface="함초롬바탕"/>
                        </a:rPr>
                        <a:t>고객들</a:t>
                      </a:r>
                      <a:r>
                        <a:rPr sz="1000" spc="-150" dirty="0">
                          <a:latin typeface="함초롬바탕"/>
                          <a:cs typeface="함초롬바탕"/>
                        </a:rPr>
                        <a:t> </a:t>
                      </a:r>
                      <a:r>
                        <a:rPr sz="1000" dirty="0">
                          <a:latin typeface="함초롬바탕"/>
                          <a:cs typeface="함초롬바탕"/>
                        </a:rPr>
                        <a:t>대</a:t>
                      </a:r>
                      <a:r>
                        <a:rPr sz="1000" spc="120" dirty="0">
                          <a:latin typeface="함초롬바탕"/>
                          <a:cs typeface="함초롬바탕"/>
                        </a:rPr>
                        <a:t>  </a:t>
                      </a:r>
                      <a:r>
                        <a:rPr sz="1000" spc="-100" dirty="0">
                          <a:latin typeface="함초롬바탕"/>
                          <a:cs typeface="함초롬바탕"/>
                        </a:rPr>
                        <a:t>으로</a:t>
                      </a:r>
                      <a:r>
                        <a:rPr sz="1000" spc="-140" dirty="0">
                          <a:latin typeface="함초롬바탕"/>
                          <a:cs typeface="함초롬바탕"/>
                        </a:rPr>
                        <a:t> </a:t>
                      </a:r>
                      <a:r>
                        <a:rPr sz="1000" spc="-85" dirty="0">
                          <a:latin typeface="함초롬돋움"/>
                          <a:cs typeface="함초롬돋움"/>
                        </a:rPr>
                        <a:t>'</a:t>
                      </a:r>
                      <a:r>
                        <a:rPr sz="1000" spc="-85" dirty="0">
                          <a:latin typeface="함초롬바탕"/>
                          <a:cs typeface="함초롬바탕"/>
                        </a:rPr>
                        <a:t>무선</a:t>
                      </a:r>
                      <a:r>
                        <a:rPr sz="1000" spc="-165" dirty="0">
                          <a:latin typeface="함초롬바탕"/>
                          <a:cs typeface="함초롬바탕"/>
                        </a:rPr>
                        <a:t> </a:t>
                      </a:r>
                      <a:r>
                        <a:rPr sz="1000" spc="-65" dirty="0">
                          <a:latin typeface="함초롬돋움"/>
                          <a:cs typeface="함초롬돋움"/>
                        </a:rPr>
                        <a:t>BMS',</a:t>
                      </a:r>
                      <a:r>
                        <a:rPr sz="1000" spc="-175" dirty="0">
                          <a:latin typeface="함초롬돋움"/>
                          <a:cs typeface="함초롬돋움"/>
                        </a:rPr>
                        <a:t> </a:t>
                      </a:r>
                      <a:r>
                        <a:rPr sz="1000" spc="-40" dirty="0">
                          <a:latin typeface="함초롬돋움"/>
                          <a:cs typeface="함초롬돋움"/>
                        </a:rPr>
                        <a:t>LiDAR·BMS·BJB</a:t>
                      </a:r>
                      <a:r>
                        <a:rPr sz="1000" spc="-130" dirty="0">
                          <a:latin typeface="함초롬돋움"/>
                          <a:cs typeface="함초롬돋움"/>
                        </a:rPr>
                        <a:t> </a:t>
                      </a:r>
                      <a:r>
                        <a:rPr sz="1000" spc="-110" dirty="0">
                          <a:latin typeface="함초롬바탕"/>
                          <a:cs typeface="함초롬바탕"/>
                        </a:rPr>
                        <a:t>기능을</a:t>
                      </a:r>
                      <a:r>
                        <a:rPr sz="1000" spc="-150" dirty="0">
                          <a:latin typeface="함초롬바탕"/>
                          <a:cs typeface="함초롬바탕"/>
                        </a:rPr>
                        <a:t> </a:t>
                      </a:r>
                      <a:r>
                        <a:rPr sz="1000" spc="-110" dirty="0">
                          <a:latin typeface="함초롬바탕"/>
                          <a:cs typeface="함초롬바탕"/>
                        </a:rPr>
                        <a:t>하나로</a:t>
                      </a:r>
                      <a:r>
                        <a:rPr sz="1000" spc="-150" dirty="0">
                          <a:latin typeface="함초롬바탕"/>
                          <a:cs typeface="함초롬바탕"/>
                        </a:rPr>
                        <a:t> </a:t>
                      </a:r>
                      <a:r>
                        <a:rPr sz="1000" spc="-110" dirty="0">
                          <a:latin typeface="함초롬바탕"/>
                          <a:cs typeface="함초롬바탕"/>
                        </a:rPr>
                        <a:t>결합한</a:t>
                      </a:r>
                      <a:r>
                        <a:rPr sz="1000" spc="-150" dirty="0">
                          <a:latin typeface="함초롬바탕"/>
                          <a:cs typeface="함초롬바탕"/>
                        </a:rPr>
                        <a:t> </a:t>
                      </a:r>
                      <a:r>
                        <a:rPr sz="1000" spc="-110" dirty="0">
                          <a:latin typeface="함초롬돋움"/>
                          <a:cs typeface="함초롬돋움"/>
                        </a:rPr>
                        <a:t>'B-</a:t>
                      </a:r>
                      <a:r>
                        <a:rPr sz="1000" spc="-60" dirty="0">
                          <a:latin typeface="함초롬돋움"/>
                          <a:cs typeface="함초롬돋움"/>
                        </a:rPr>
                        <a:t>Link'</a:t>
                      </a:r>
                      <a:r>
                        <a:rPr sz="1000" spc="-190" dirty="0">
                          <a:latin typeface="함초롬돋움"/>
                          <a:cs typeface="함초롬돋움"/>
                        </a:rPr>
                        <a:t> </a:t>
                      </a:r>
                      <a:r>
                        <a:rPr sz="1000" spc="-65" dirty="0">
                          <a:latin typeface="함초롬바탕"/>
                          <a:cs typeface="함초롬바탕"/>
                        </a:rPr>
                        <a:t>등</a:t>
                      </a:r>
                      <a:r>
                        <a:rPr sz="1000" spc="-175" dirty="0">
                          <a:latin typeface="함초롬바탕"/>
                          <a:cs typeface="함초롬바탕"/>
                        </a:rPr>
                        <a:t> </a:t>
                      </a:r>
                      <a:r>
                        <a:rPr sz="1000" spc="-55" dirty="0">
                          <a:latin typeface="함초롬바탕"/>
                          <a:cs typeface="함초롬바탕"/>
                        </a:rPr>
                        <a:t>신제품 </a:t>
                      </a:r>
                      <a:r>
                        <a:rPr sz="1000" spc="-110" dirty="0">
                          <a:latin typeface="함초롬바탕"/>
                          <a:cs typeface="함초롬바탕"/>
                        </a:rPr>
                        <a:t>선보일</a:t>
                      </a:r>
                      <a:r>
                        <a:rPr sz="1000" spc="-135" dirty="0">
                          <a:latin typeface="함초롬바탕"/>
                          <a:cs typeface="함초롬바탕"/>
                        </a:rPr>
                        <a:t> </a:t>
                      </a:r>
                      <a:r>
                        <a:rPr sz="1000" spc="-25" dirty="0">
                          <a:latin typeface="함초롬바탕"/>
                          <a:cs typeface="함초롬바탕"/>
                        </a:rPr>
                        <a:t>예정</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tcPr>
                </a:tc>
                <a:tc hMerge="1">
                  <a:txBody>
                    <a:bodyPr/>
                    <a:lstStyle/>
                    <a:p>
                      <a:endParaRPr/>
                    </a:p>
                  </a:txBody>
                  <a:tcPr marL="0" marR="0" marT="0" marB="0"/>
                </a:tc>
                <a:extLst>
                  <a:ext uri="{0D108BD9-81ED-4DB2-BD59-A6C34878D82A}">
                    <a16:rowId xmlns:a16="http://schemas.microsoft.com/office/drawing/2014/main" val="10007"/>
                  </a:ext>
                </a:extLst>
              </a:tr>
            </a:tbl>
          </a:graphicData>
        </a:graphic>
      </p:graphicFrame>
      <p:pic>
        <p:nvPicPr>
          <p:cNvPr id="37" name="object 37"/>
          <p:cNvPicPr/>
          <p:nvPr/>
        </p:nvPicPr>
        <p:blipFill>
          <a:blip r:embed="rId4" cstate="print"/>
          <a:stretch>
            <a:fillRect/>
          </a:stretch>
        </p:blipFill>
        <p:spPr>
          <a:xfrm>
            <a:off x="6618668" y="3757467"/>
            <a:ext cx="98424" cy="117474"/>
          </a:xfrm>
          <a:prstGeom prst="rect">
            <a:avLst/>
          </a:prstGeom>
        </p:spPr>
      </p:pic>
      <p:pic>
        <p:nvPicPr>
          <p:cNvPr id="38" name="object 38"/>
          <p:cNvPicPr/>
          <p:nvPr/>
        </p:nvPicPr>
        <p:blipFill>
          <a:blip r:embed="rId4" cstate="print"/>
          <a:stretch>
            <a:fillRect/>
          </a:stretch>
        </p:blipFill>
        <p:spPr>
          <a:xfrm>
            <a:off x="4687515" y="4418893"/>
            <a:ext cx="98424" cy="117474"/>
          </a:xfrm>
          <a:prstGeom prst="rect">
            <a:avLst/>
          </a:prstGeom>
        </p:spPr>
      </p:pic>
      <p:pic>
        <p:nvPicPr>
          <p:cNvPr id="39" name="object 39"/>
          <p:cNvPicPr/>
          <p:nvPr/>
        </p:nvPicPr>
        <p:blipFill>
          <a:blip r:embed="rId7" cstate="print"/>
          <a:stretch>
            <a:fillRect/>
          </a:stretch>
        </p:blipFill>
        <p:spPr>
          <a:xfrm>
            <a:off x="6527467" y="4845444"/>
            <a:ext cx="111124" cy="117474"/>
          </a:xfrm>
          <a:prstGeom prst="rect">
            <a:avLst/>
          </a:prstGeom>
        </p:spPr>
      </p:pic>
      <p:pic>
        <p:nvPicPr>
          <p:cNvPr id="40" name="object 40"/>
          <p:cNvPicPr/>
          <p:nvPr/>
        </p:nvPicPr>
        <p:blipFill>
          <a:blip r:embed="rId5" cstate="print"/>
          <a:stretch>
            <a:fillRect/>
          </a:stretch>
        </p:blipFill>
        <p:spPr>
          <a:xfrm>
            <a:off x="3706569" y="4997867"/>
            <a:ext cx="111124" cy="117474"/>
          </a:xfrm>
          <a:prstGeom prst="rect">
            <a:avLst/>
          </a:prstGeom>
        </p:spPr>
      </p:pic>
      <p:pic>
        <p:nvPicPr>
          <p:cNvPr id="41" name="object 41"/>
          <p:cNvPicPr/>
          <p:nvPr/>
        </p:nvPicPr>
        <p:blipFill>
          <a:blip r:embed="rId5" cstate="print"/>
          <a:stretch>
            <a:fillRect/>
          </a:stretch>
        </p:blipFill>
        <p:spPr>
          <a:xfrm>
            <a:off x="6374971" y="7978243"/>
            <a:ext cx="111124" cy="117474"/>
          </a:xfrm>
          <a:prstGeom prst="rect">
            <a:avLst/>
          </a:prstGeom>
        </p:spPr>
      </p:pic>
      <p:pic>
        <p:nvPicPr>
          <p:cNvPr id="42" name="object 42"/>
          <p:cNvPicPr/>
          <p:nvPr/>
        </p:nvPicPr>
        <p:blipFill>
          <a:blip r:embed="rId6" cstate="print"/>
          <a:stretch>
            <a:fillRect/>
          </a:stretch>
        </p:blipFill>
        <p:spPr>
          <a:xfrm>
            <a:off x="6268360" y="8686311"/>
            <a:ext cx="104774" cy="117474"/>
          </a:xfrm>
          <a:prstGeom prst="rect">
            <a:avLst/>
          </a:prstGeom>
        </p:spPr>
      </p:pic>
      <p:sp>
        <p:nvSpPr>
          <p:cNvPr id="43" name="object 43"/>
          <p:cNvSpPr/>
          <p:nvPr/>
        </p:nvSpPr>
        <p:spPr>
          <a:xfrm>
            <a:off x="719136" y="2784334"/>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sp>
        <p:nvSpPr>
          <p:cNvPr id="44" name="object 44"/>
          <p:cNvSpPr txBox="1"/>
          <p:nvPr/>
        </p:nvSpPr>
        <p:spPr>
          <a:xfrm>
            <a:off x="706436" y="1696168"/>
            <a:ext cx="6316980" cy="977575"/>
          </a:xfrm>
          <a:prstGeom prst="rect">
            <a:avLst/>
          </a:prstGeom>
        </p:spPr>
        <p:txBody>
          <a:bodyPr vert="horz" wrap="square" lIns="0" tIns="12065" rIns="0" bIns="0" rtlCol="0">
            <a:spAutoFit/>
          </a:bodyPr>
          <a:lstStyle/>
          <a:p>
            <a:pPr marL="156845" marR="5080" indent="-144780">
              <a:lnSpc>
                <a:spcPct val="110000"/>
              </a:lnSpc>
              <a:spcBef>
                <a:spcPts val="95"/>
              </a:spcBef>
              <a:buClr>
                <a:srgbClr val="DB526A"/>
              </a:buClr>
              <a:buFont typeface="Arial"/>
              <a:buChar char="■"/>
              <a:tabLst>
                <a:tab pos="157480" algn="l"/>
              </a:tabLst>
            </a:pPr>
            <a:r>
              <a:rPr sz="1100" dirty="0">
                <a:latin typeface="함초롬바탕"/>
                <a:cs typeface="함초롬바탕"/>
              </a:rPr>
              <a:t>완</a:t>
            </a:r>
            <a:r>
              <a:rPr sz="1100" spc="155" dirty="0">
                <a:latin typeface="함초롬바탕"/>
                <a:cs typeface="함초롬바탕"/>
              </a:rPr>
              <a:t>  </a:t>
            </a:r>
            <a:r>
              <a:rPr sz="1100" spc="-60" dirty="0">
                <a:latin typeface="함초롬바탕"/>
                <a:cs typeface="함초롬바탕"/>
              </a:rPr>
              <a:t>차</a:t>
            </a:r>
            <a:r>
              <a:rPr sz="1100" spc="-204" dirty="0">
                <a:latin typeface="함초롬바탕"/>
                <a:cs typeface="함초롬바탕"/>
              </a:rPr>
              <a:t> </a:t>
            </a:r>
            <a:r>
              <a:rPr sz="1100" spc="-95" dirty="0">
                <a:latin typeface="함초롬바탕"/>
                <a:cs typeface="함초롬바탕"/>
              </a:rPr>
              <a:t>업계에서는</a:t>
            </a:r>
            <a:r>
              <a:rPr sz="1100" spc="-215" dirty="0">
                <a:latin typeface="함초롬바탕"/>
                <a:cs typeface="함초롬바탕"/>
              </a:rPr>
              <a:t> </a:t>
            </a:r>
            <a:r>
              <a:rPr sz="1100" spc="-90" dirty="0">
                <a:latin typeface="함초롬바탕"/>
                <a:cs typeface="함초롬바탕"/>
              </a:rPr>
              <a:t>글로벌</a:t>
            </a:r>
            <a:r>
              <a:rPr sz="1100" spc="-204" dirty="0">
                <a:latin typeface="함초롬바탕"/>
                <a:cs typeface="함초롬바탕"/>
              </a:rPr>
              <a:t> </a:t>
            </a:r>
            <a:r>
              <a:rPr sz="1100" dirty="0">
                <a:latin typeface="함초롬바탕"/>
                <a:cs typeface="함초롬바탕"/>
              </a:rPr>
              <a:t>완</a:t>
            </a:r>
            <a:r>
              <a:rPr sz="1100" spc="155" dirty="0">
                <a:latin typeface="함초롬바탕"/>
                <a:cs typeface="함초롬바탕"/>
              </a:rPr>
              <a:t>  </a:t>
            </a:r>
            <a:r>
              <a:rPr sz="1100" spc="-60" dirty="0">
                <a:latin typeface="함초롬바탕"/>
                <a:cs typeface="함초롬바탕"/>
              </a:rPr>
              <a:t>차</a:t>
            </a:r>
            <a:r>
              <a:rPr sz="1100" spc="-190" dirty="0">
                <a:latin typeface="함초롬바탕"/>
                <a:cs typeface="함초롬바탕"/>
              </a:rPr>
              <a:t> </a:t>
            </a:r>
            <a:r>
              <a:rPr sz="1100" spc="-85" dirty="0">
                <a:latin typeface="함초롬바탕"/>
                <a:cs typeface="함초롬바탕"/>
              </a:rPr>
              <a:t>업계</a:t>
            </a:r>
            <a:r>
              <a:rPr sz="1100" spc="-185" dirty="0">
                <a:latin typeface="함초롬바탕"/>
                <a:cs typeface="함초롬바탕"/>
              </a:rPr>
              <a:t> </a:t>
            </a:r>
            <a:r>
              <a:rPr sz="1100" spc="-55" dirty="0">
                <a:latin typeface="함초롬돋움"/>
                <a:cs typeface="함초롬돋움"/>
              </a:rPr>
              <a:t>1</a:t>
            </a:r>
            <a:r>
              <a:rPr sz="1100" spc="-55" dirty="0">
                <a:latin typeface="함초롬바탕"/>
                <a:cs typeface="함초롬바탕"/>
              </a:rPr>
              <a:t>위</a:t>
            </a:r>
            <a:r>
              <a:rPr sz="1100" spc="-190" dirty="0">
                <a:latin typeface="함초롬바탕"/>
                <a:cs typeface="함초롬바탕"/>
              </a:rPr>
              <a:t> </a:t>
            </a:r>
            <a:r>
              <a:rPr sz="1100" spc="-95" dirty="0">
                <a:latin typeface="함초롬바탕"/>
                <a:cs typeface="함초롬바탕"/>
              </a:rPr>
              <a:t>도요타가</a:t>
            </a:r>
            <a:r>
              <a:rPr sz="1100" spc="-200" dirty="0">
                <a:latin typeface="함초롬바탕"/>
                <a:cs typeface="함초롬바탕"/>
              </a:rPr>
              <a:t> </a:t>
            </a:r>
            <a:r>
              <a:rPr sz="1100" spc="-55" dirty="0">
                <a:latin typeface="함초롬돋움"/>
                <a:cs typeface="함초롬돋움"/>
              </a:rPr>
              <a:t>5</a:t>
            </a:r>
            <a:r>
              <a:rPr sz="1100" spc="-55" dirty="0">
                <a:latin typeface="함초롬바탕"/>
                <a:cs typeface="함초롬바탕"/>
              </a:rPr>
              <a:t>년</a:t>
            </a:r>
            <a:r>
              <a:rPr sz="1100" spc="-175" dirty="0">
                <a:latin typeface="함초롬바탕"/>
                <a:cs typeface="함초롬바탕"/>
              </a:rPr>
              <a:t> </a:t>
            </a:r>
            <a:r>
              <a:rPr sz="1100" spc="-85" dirty="0">
                <a:latin typeface="함초롬바탕"/>
                <a:cs typeface="함초롬바탕"/>
              </a:rPr>
              <a:t>만에</a:t>
            </a:r>
            <a:r>
              <a:rPr sz="1100" spc="-190" dirty="0">
                <a:latin typeface="함초롬바탕"/>
                <a:cs typeface="함초롬바탕"/>
              </a:rPr>
              <a:t> </a:t>
            </a:r>
            <a:r>
              <a:rPr sz="1100" spc="-85" dirty="0">
                <a:latin typeface="함초롬바탕"/>
                <a:cs typeface="함초롬바탕"/>
              </a:rPr>
              <a:t>참여하며</a:t>
            </a:r>
            <a:r>
              <a:rPr sz="1100" spc="-85" dirty="0">
                <a:latin typeface="함초롬돋움"/>
                <a:cs typeface="함초롬돋움"/>
              </a:rPr>
              <a:t>,</a:t>
            </a:r>
            <a:r>
              <a:rPr sz="1100" spc="-215" dirty="0">
                <a:latin typeface="함초롬돋움"/>
                <a:cs typeface="함초롬돋움"/>
              </a:rPr>
              <a:t> </a:t>
            </a:r>
            <a:r>
              <a:rPr sz="1100" spc="-40" dirty="0">
                <a:latin typeface="함초롬돋움"/>
                <a:cs typeface="함초롬돋움"/>
              </a:rPr>
              <a:t>BMW,</a:t>
            </a:r>
            <a:r>
              <a:rPr sz="1100" spc="10" dirty="0">
                <a:latin typeface="함초롬돋움"/>
                <a:cs typeface="함초롬돋움"/>
              </a:rPr>
              <a:t> </a:t>
            </a:r>
            <a:r>
              <a:rPr sz="1100" spc="-125" dirty="0">
                <a:latin typeface="함초롬바탕"/>
                <a:cs typeface="함초롬바탕"/>
              </a:rPr>
              <a:t>메르세데츠</a:t>
            </a:r>
            <a:r>
              <a:rPr sz="1100" spc="-125" dirty="0">
                <a:latin typeface="함초롬돋움"/>
                <a:cs typeface="함초롬돋움"/>
              </a:rPr>
              <a:t>-</a:t>
            </a:r>
            <a:r>
              <a:rPr sz="1100" spc="-70" dirty="0">
                <a:latin typeface="함초롬바탕"/>
                <a:cs typeface="함초롬바탕"/>
              </a:rPr>
              <a:t>벤츠</a:t>
            </a:r>
            <a:r>
              <a:rPr sz="1100" spc="-70" dirty="0">
                <a:latin typeface="함초롬돋움"/>
                <a:cs typeface="함초롬돋움"/>
              </a:rPr>
              <a:t>,</a:t>
            </a:r>
            <a:r>
              <a:rPr sz="1100" spc="-225" dirty="0">
                <a:latin typeface="함초롬돋움"/>
                <a:cs typeface="함초롬돋움"/>
              </a:rPr>
              <a:t> </a:t>
            </a:r>
            <a:r>
              <a:rPr sz="1100" spc="-85" dirty="0">
                <a:latin typeface="함초롬바탕"/>
                <a:cs typeface="함초롬바탕"/>
              </a:rPr>
              <a:t>혼다</a:t>
            </a:r>
            <a:r>
              <a:rPr sz="1100" spc="-175" dirty="0">
                <a:latin typeface="함초롬바탕"/>
                <a:cs typeface="함초롬바탕"/>
              </a:rPr>
              <a:t> </a:t>
            </a:r>
            <a:r>
              <a:rPr sz="1100" spc="-85" dirty="0">
                <a:latin typeface="함초롬바탕"/>
                <a:cs typeface="함초롬바탕"/>
              </a:rPr>
              <a:t>등이</a:t>
            </a:r>
            <a:r>
              <a:rPr sz="1100" spc="-190" dirty="0">
                <a:latin typeface="함초롬바탕"/>
                <a:cs typeface="함초롬바탕"/>
              </a:rPr>
              <a:t> </a:t>
            </a:r>
            <a:r>
              <a:rPr sz="1100" spc="-40" dirty="0">
                <a:latin typeface="함초롬바탕"/>
                <a:cs typeface="함초롬바탕"/>
              </a:rPr>
              <a:t>참가함</a:t>
            </a:r>
            <a:r>
              <a:rPr sz="1100" spc="-40" dirty="0">
                <a:latin typeface="함초롬돋움"/>
                <a:cs typeface="함초롬돋움"/>
              </a:rPr>
              <a:t>. </a:t>
            </a:r>
            <a:r>
              <a:rPr sz="1100" spc="-85" dirty="0">
                <a:latin typeface="함초롬바탕"/>
                <a:cs typeface="함초롬바탕"/>
              </a:rPr>
              <a:t>마틴</a:t>
            </a:r>
            <a:r>
              <a:rPr sz="1100" spc="-155" dirty="0">
                <a:latin typeface="함초롬바탕"/>
                <a:cs typeface="함초롬바탕"/>
              </a:rPr>
              <a:t> </a:t>
            </a:r>
            <a:r>
              <a:rPr sz="1100" spc="-95" dirty="0">
                <a:latin typeface="함초롬바탕"/>
                <a:cs typeface="함초롬바탕"/>
              </a:rPr>
              <a:t>룬드스테트</a:t>
            </a:r>
            <a:r>
              <a:rPr sz="1100" spc="-185" dirty="0">
                <a:latin typeface="함초롬바탕"/>
                <a:cs typeface="함초롬바탕"/>
              </a:rPr>
              <a:t> </a:t>
            </a:r>
            <a:r>
              <a:rPr sz="1100" spc="-95" dirty="0">
                <a:latin typeface="함초롬바탕"/>
                <a:cs typeface="함초롬바탕"/>
              </a:rPr>
              <a:t>볼보그룹</a:t>
            </a:r>
            <a:r>
              <a:rPr sz="1100" spc="-190" dirty="0">
                <a:latin typeface="함초롬바탕"/>
                <a:cs typeface="함초롬바탕"/>
              </a:rPr>
              <a:t> </a:t>
            </a:r>
            <a:r>
              <a:rPr sz="1100" spc="-75" dirty="0">
                <a:latin typeface="함초롬바탕"/>
                <a:cs typeface="함초롬바탕"/>
              </a:rPr>
              <a:t>최고경영자</a:t>
            </a:r>
            <a:r>
              <a:rPr sz="1100" spc="-75" dirty="0">
                <a:latin typeface="함초롬돋움"/>
                <a:cs typeface="함초롬돋움"/>
              </a:rPr>
              <a:t>(CEO)</a:t>
            </a:r>
            <a:r>
              <a:rPr sz="1100" spc="-75" dirty="0">
                <a:latin typeface="함초롬바탕"/>
                <a:cs typeface="함초롬바탕"/>
              </a:rPr>
              <a:t>는</a:t>
            </a:r>
            <a:r>
              <a:rPr sz="1100" spc="-185" dirty="0">
                <a:latin typeface="함초롬바탕"/>
                <a:cs typeface="함초롬바탕"/>
              </a:rPr>
              <a:t> </a:t>
            </a:r>
            <a:r>
              <a:rPr sz="1100" spc="-95" dirty="0">
                <a:latin typeface="함초롬바탕"/>
                <a:cs typeface="함초롬바탕"/>
              </a:rPr>
              <a:t>기조연설</a:t>
            </a:r>
            <a:r>
              <a:rPr sz="1100" spc="-165" dirty="0">
                <a:latin typeface="함초롬바탕"/>
                <a:cs typeface="함초롬바탕"/>
              </a:rPr>
              <a:t> </a:t>
            </a:r>
            <a:r>
              <a:rPr sz="1100" spc="-85" dirty="0">
                <a:latin typeface="함초롬바탕"/>
                <a:cs typeface="함초롬바탕"/>
              </a:rPr>
              <a:t>진행</a:t>
            </a:r>
            <a:r>
              <a:rPr sz="1100" spc="-155" dirty="0">
                <a:latin typeface="함초롬바탕"/>
                <a:cs typeface="함초롬바탕"/>
              </a:rPr>
              <a:t> </a:t>
            </a:r>
            <a:r>
              <a:rPr sz="1100" spc="-25" dirty="0">
                <a:latin typeface="함초롬바탕"/>
                <a:cs typeface="함초롬바탕"/>
              </a:rPr>
              <a:t>예정</a:t>
            </a:r>
            <a:endParaRPr sz="1100" dirty="0">
              <a:latin typeface="함초롬바탕"/>
              <a:cs typeface="함초롬바탕"/>
            </a:endParaRPr>
          </a:p>
          <a:p>
            <a:pPr marL="156845" marR="63500" indent="-144780">
              <a:lnSpc>
                <a:spcPct val="110000"/>
              </a:lnSpc>
              <a:spcBef>
                <a:spcPts val="400"/>
              </a:spcBef>
              <a:buClr>
                <a:srgbClr val="DB526A"/>
              </a:buClr>
              <a:buFont typeface="Arial"/>
              <a:buChar char="■"/>
              <a:tabLst>
                <a:tab pos="157480" algn="l"/>
              </a:tabLst>
            </a:pPr>
            <a:r>
              <a:rPr sz="1100" spc="-90" dirty="0">
                <a:latin typeface="함초롬바탕"/>
                <a:cs typeface="함초롬바탕"/>
              </a:rPr>
              <a:t>현대차</a:t>
            </a:r>
            <a:r>
              <a:rPr sz="1100" spc="-185" dirty="0">
                <a:latin typeface="함초롬바탕"/>
                <a:cs typeface="함초롬바탕"/>
              </a:rPr>
              <a:t> </a:t>
            </a:r>
            <a:r>
              <a:rPr sz="1100" spc="-85" dirty="0">
                <a:latin typeface="함초롬바탕"/>
                <a:cs typeface="함초롬바탕"/>
              </a:rPr>
              <a:t>그룹</a:t>
            </a:r>
            <a:r>
              <a:rPr sz="1100" spc="-165" dirty="0">
                <a:latin typeface="함초롬바탕"/>
                <a:cs typeface="함초롬바탕"/>
              </a:rPr>
              <a:t> </a:t>
            </a:r>
            <a:r>
              <a:rPr sz="1100" spc="-95" dirty="0">
                <a:latin typeface="함초롬바탕"/>
                <a:cs typeface="함초롬바탕"/>
              </a:rPr>
              <a:t>내에서는</a:t>
            </a:r>
            <a:r>
              <a:rPr sz="1100" spc="-180" dirty="0">
                <a:latin typeface="함초롬바탕"/>
                <a:cs typeface="함초롬바탕"/>
              </a:rPr>
              <a:t> </a:t>
            </a:r>
            <a:r>
              <a:rPr sz="1100" spc="-100" dirty="0">
                <a:latin typeface="함초롬바탕"/>
                <a:cs typeface="함초롬바탕"/>
              </a:rPr>
              <a:t>현대모비스가</a:t>
            </a:r>
            <a:r>
              <a:rPr sz="1100" spc="-195" dirty="0">
                <a:latin typeface="함초롬바탕"/>
                <a:cs typeface="함초롬바탕"/>
              </a:rPr>
              <a:t> </a:t>
            </a:r>
            <a:r>
              <a:rPr sz="1100" spc="-95" dirty="0">
                <a:latin typeface="함초롬바탕"/>
                <a:cs typeface="함초롬바탕"/>
              </a:rPr>
              <a:t>유일하게</a:t>
            </a:r>
            <a:r>
              <a:rPr sz="1100" spc="-200" dirty="0">
                <a:latin typeface="함초롬바탕"/>
                <a:cs typeface="함초롬바탕"/>
              </a:rPr>
              <a:t> </a:t>
            </a:r>
            <a:r>
              <a:rPr sz="1100" spc="-80" dirty="0">
                <a:latin typeface="함초롬바탕"/>
                <a:cs typeface="함초롬바탕"/>
              </a:rPr>
              <a:t>참가하며</a:t>
            </a:r>
            <a:r>
              <a:rPr sz="1100" spc="-80" dirty="0">
                <a:latin typeface="함초롬돋움"/>
                <a:cs typeface="함초롬돋움"/>
              </a:rPr>
              <a:t>,</a:t>
            </a:r>
            <a:r>
              <a:rPr sz="1100" spc="-195" dirty="0">
                <a:latin typeface="함초롬돋움"/>
                <a:cs typeface="함초롬돋움"/>
              </a:rPr>
              <a:t> </a:t>
            </a:r>
            <a:r>
              <a:rPr sz="1100" spc="-80" dirty="0">
                <a:latin typeface="함초롬돋움"/>
                <a:cs typeface="함초롬돋움"/>
              </a:rPr>
              <a:t>LG</a:t>
            </a:r>
            <a:r>
              <a:rPr sz="1100" spc="-80" dirty="0">
                <a:latin typeface="함초롬바탕"/>
                <a:cs typeface="함초롬바탕"/>
              </a:rPr>
              <a:t>이노텍은</a:t>
            </a:r>
            <a:r>
              <a:rPr sz="1100" spc="-195" dirty="0">
                <a:latin typeface="함초롬바탕"/>
                <a:cs typeface="함초롬바탕"/>
              </a:rPr>
              <a:t> </a:t>
            </a:r>
            <a:r>
              <a:rPr sz="1100" spc="-90" dirty="0">
                <a:latin typeface="함초롬바탕"/>
                <a:cs typeface="함초롬바탕"/>
              </a:rPr>
              <a:t>예년과</a:t>
            </a:r>
            <a:r>
              <a:rPr sz="1100" spc="-165" dirty="0">
                <a:latin typeface="함초롬바탕"/>
                <a:cs typeface="함초롬바탕"/>
              </a:rPr>
              <a:t> </a:t>
            </a:r>
            <a:r>
              <a:rPr sz="1100" spc="-85" dirty="0">
                <a:latin typeface="함초롬바탕"/>
                <a:cs typeface="함초롬바탕"/>
              </a:rPr>
              <a:t>달리</a:t>
            </a:r>
            <a:r>
              <a:rPr sz="1100" spc="-165" dirty="0">
                <a:latin typeface="함초롬바탕"/>
                <a:cs typeface="함초롬바탕"/>
              </a:rPr>
              <a:t> </a:t>
            </a:r>
            <a:r>
              <a:rPr sz="1100" spc="-90" dirty="0">
                <a:latin typeface="함초롬바탕"/>
                <a:cs typeface="함초롬바탕"/>
              </a:rPr>
              <a:t>‘미래</a:t>
            </a:r>
            <a:r>
              <a:rPr sz="1100" spc="-185" dirty="0">
                <a:latin typeface="함초롬바탕"/>
                <a:cs typeface="함초롬바탕"/>
              </a:rPr>
              <a:t> </a:t>
            </a:r>
            <a:r>
              <a:rPr sz="1100" spc="-90" dirty="0">
                <a:latin typeface="함초롬바탕"/>
                <a:cs typeface="함초롬바탕"/>
              </a:rPr>
              <a:t>모빌리티</a:t>
            </a:r>
            <a:r>
              <a:rPr sz="1100" spc="-90" dirty="0">
                <a:latin typeface="함초롬돋움"/>
                <a:cs typeface="함초롬돋움"/>
              </a:rPr>
              <a:t>’</a:t>
            </a:r>
            <a:r>
              <a:rPr sz="1100" spc="-200" dirty="0">
                <a:latin typeface="함초롬돋움"/>
                <a:cs typeface="함초롬돋움"/>
              </a:rPr>
              <a:t> </a:t>
            </a:r>
            <a:r>
              <a:rPr sz="1100" spc="-85" dirty="0">
                <a:latin typeface="함초롬바탕"/>
                <a:cs typeface="함초롬바탕"/>
              </a:rPr>
              <a:t>단독</a:t>
            </a:r>
            <a:r>
              <a:rPr sz="1100" spc="-165" dirty="0">
                <a:latin typeface="함초롬바탕"/>
                <a:cs typeface="함초롬바탕"/>
              </a:rPr>
              <a:t> </a:t>
            </a:r>
            <a:r>
              <a:rPr sz="1100" spc="-90" dirty="0">
                <a:latin typeface="함초롬바탕"/>
                <a:cs typeface="함초롬바탕"/>
              </a:rPr>
              <a:t>테마로</a:t>
            </a:r>
            <a:r>
              <a:rPr sz="1100" spc="-185" dirty="0">
                <a:latin typeface="함초롬바탕"/>
                <a:cs typeface="함초롬바탕"/>
              </a:rPr>
              <a:t> </a:t>
            </a:r>
            <a:r>
              <a:rPr sz="1100" spc="-25" dirty="0">
                <a:latin typeface="함초롬바탕"/>
                <a:cs typeface="함초롬바탕"/>
              </a:rPr>
              <a:t>부스 </a:t>
            </a:r>
            <a:r>
              <a:rPr sz="1100" dirty="0">
                <a:latin typeface="함초롬바탕"/>
                <a:cs typeface="함초롬바탕"/>
              </a:rPr>
              <a:t>조</a:t>
            </a:r>
            <a:r>
              <a:rPr sz="1100" spc="170" dirty="0">
                <a:latin typeface="함초롬바탕"/>
                <a:cs typeface="함초롬바탕"/>
              </a:rPr>
              <a:t>  </a:t>
            </a:r>
            <a:r>
              <a:rPr sz="1100" spc="-85" dirty="0">
                <a:latin typeface="함초롬바탕"/>
                <a:cs typeface="함초롬바탕"/>
              </a:rPr>
              <a:t>하여</a:t>
            </a:r>
            <a:r>
              <a:rPr sz="1100" spc="-204" dirty="0">
                <a:latin typeface="함초롬바탕"/>
                <a:cs typeface="함초롬바탕"/>
              </a:rPr>
              <a:t> </a:t>
            </a:r>
            <a:r>
              <a:rPr sz="1100" spc="-30" dirty="0">
                <a:latin typeface="함초롬바탕"/>
                <a:cs typeface="함초롬바탕"/>
              </a:rPr>
              <a:t>전</a:t>
            </a:r>
            <a:r>
              <a:rPr sz="1100" spc="-30" dirty="0">
                <a:latin typeface="함초롬돋움"/>
                <a:cs typeface="함초롬돋움"/>
              </a:rPr>
              <a:t>·</a:t>
            </a:r>
            <a:r>
              <a:rPr sz="1100" spc="-30" dirty="0">
                <a:latin typeface="함초롬바탕"/>
                <a:cs typeface="함초롬바탕"/>
              </a:rPr>
              <a:t>센싱</a:t>
            </a:r>
            <a:r>
              <a:rPr sz="1100" spc="-210" dirty="0">
                <a:latin typeface="함초롬바탕"/>
                <a:cs typeface="함초롬바탕"/>
              </a:rPr>
              <a:t> </a:t>
            </a:r>
            <a:r>
              <a:rPr sz="1100" spc="-90" dirty="0">
                <a:latin typeface="함초롬바탕"/>
                <a:cs typeface="함초롬바탕"/>
              </a:rPr>
              <a:t>부품과</a:t>
            </a:r>
            <a:r>
              <a:rPr sz="1100" spc="-200" dirty="0">
                <a:latin typeface="함초롬바탕"/>
                <a:cs typeface="함초롬바탕"/>
              </a:rPr>
              <a:t> </a:t>
            </a:r>
            <a:r>
              <a:rPr sz="1100" spc="-90" dirty="0">
                <a:latin typeface="함초롬바탕"/>
                <a:cs typeface="함초롬바탕"/>
              </a:rPr>
              <a:t>관련한</a:t>
            </a:r>
            <a:r>
              <a:rPr sz="1100" spc="-200" dirty="0">
                <a:latin typeface="함초롬바탕"/>
                <a:cs typeface="함초롬바탕"/>
              </a:rPr>
              <a:t> </a:t>
            </a:r>
            <a:r>
              <a:rPr sz="1100" spc="-85" dirty="0">
                <a:latin typeface="함초롬바탕"/>
                <a:cs typeface="함초롬바탕"/>
              </a:rPr>
              <a:t>신규</a:t>
            </a:r>
            <a:r>
              <a:rPr sz="1100" spc="-175" dirty="0">
                <a:latin typeface="함초롬바탕"/>
                <a:cs typeface="함초롬바탕"/>
              </a:rPr>
              <a:t> </a:t>
            </a:r>
            <a:r>
              <a:rPr sz="1100" spc="-85" dirty="0">
                <a:latin typeface="함초롬바탕"/>
                <a:cs typeface="함초롬바탕"/>
              </a:rPr>
              <a:t>사업</a:t>
            </a:r>
            <a:r>
              <a:rPr sz="1100" spc="-180" dirty="0">
                <a:latin typeface="함초롬바탕"/>
                <a:cs typeface="함초롬바탕"/>
              </a:rPr>
              <a:t> </a:t>
            </a:r>
            <a:r>
              <a:rPr sz="1100" spc="-90" dirty="0">
                <a:latin typeface="함초롬바탕"/>
                <a:cs typeface="함초롬바탕"/>
              </a:rPr>
              <a:t>기회를</a:t>
            </a:r>
            <a:r>
              <a:rPr sz="1100" spc="-200" dirty="0">
                <a:latin typeface="함초롬바탕"/>
                <a:cs typeface="함초롬바탕"/>
              </a:rPr>
              <a:t> </a:t>
            </a:r>
            <a:r>
              <a:rPr sz="1100" spc="-95" dirty="0">
                <a:latin typeface="함초롬바탕"/>
                <a:cs typeface="함초롬바탕"/>
              </a:rPr>
              <a:t>확보하는</a:t>
            </a:r>
            <a:r>
              <a:rPr sz="1100" spc="-210" dirty="0">
                <a:latin typeface="함초롬바탕"/>
                <a:cs typeface="함초롬바탕"/>
              </a:rPr>
              <a:t> </a:t>
            </a:r>
            <a:r>
              <a:rPr sz="1100" spc="-90" dirty="0">
                <a:latin typeface="함초롬바탕"/>
                <a:cs typeface="함초롬바탕"/>
              </a:rPr>
              <a:t>계기로</a:t>
            </a:r>
            <a:r>
              <a:rPr sz="1100" spc="-185" dirty="0">
                <a:latin typeface="함초롬바탕"/>
                <a:cs typeface="함초롬바탕"/>
              </a:rPr>
              <a:t> </a:t>
            </a:r>
            <a:r>
              <a:rPr sz="1100" spc="-85" dirty="0">
                <a:latin typeface="함초롬바탕"/>
                <a:cs typeface="함초롬바탕"/>
              </a:rPr>
              <a:t>적극</a:t>
            </a:r>
            <a:r>
              <a:rPr sz="1100" spc="-185" dirty="0">
                <a:latin typeface="함초롬바탕"/>
                <a:cs typeface="함초롬바탕"/>
              </a:rPr>
              <a:t> </a:t>
            </a:r>
            <a:r>
              <a:rPr sz="1100" spc="-90" dirty="0">
                <a:latin typeface="함초롬바탕"/>
                <a:cs typeface="함초롬바탕"/>
              </a:rPr>
              <a:t>활용할</a:t>
            </a:r>
            <a:r>
              <a:rPr sz="1100" spc="-195" dirty="0">
                <a:latin typeface="함초롬바탕"/>
                <a:cs typeface="함초롬바탕"/>
              </a:rPr>
              <a:t> </a:t>
            </a:r>
            <a:r>
              <a:rPr sz="1100" spc="-25" dirty="0">
                <a:latin typeface="함초롬바탕"/>
                <a:cs typeface="함초롬바탕"/>
              </a:rPr>
              <a:t>예정</a:t>
            </a:r>
            <a:endParaRPr sz="1100" dirty="0">
              <a:latin typeface="함초롬바탕"/>
              <a:cs typeface="함초롬바탕"/>
            </a:endParaRPr>
          </a:p>
          <a:p>
            <a:pPr marL="12700">
              <a:lnSpc>
                <a:spcPct val="100000"/>
              </a:lnSpc>
            </a:pPr>
            <a:r>
              <a:rPr sz="1100" b="1" spc="-60" dirty="0">
                <a:solidFill>
                  <a:srgbClr val="464646"/>
                </a:solidFill>
                <a:latin typeface="함초롬바탕"/>
                <a:cs typeface="함초롬바탕"/>
              </a:rPr>
              <a:t>CES</a:t>
            </a:r>
            <a:r>
              <a:rPr sz="1100" b="1" spc="-175" dirty="0">
                <a:solidFill>
                  <a:srgbClr val="464646"/>
                </a:solidFill>
                <a:latin typeface="함초롬바탕"/>
                <a:cs typeface="함초롬바탕"/>
              </a:rPr>
              <a:t> </a:t>
            </a:r>
            <a:r>
              <a:rPr sz="1100" b="1" dirty="0">
                <a:solidFill>
                  <a:srgbClr val="464646"/>
                </a:solidFill>
                <a:latin typeface="함초롬바탕"/>
                <a:cs typeface="함초롬바탕"/>
              </a:rPr>
              <a:t>2025</a:t>
            </a:r>
            <a:r>
              <a:rPr sz="1100" b="1" spc="-160" dirty="0">
                <a:solidFill>
                  <a:srgbClr val="464646"/>
                </a:solidFill>
                <a:latin typeface="함초롬바탕"/>
                <a:cs typeface="함초롬바탕"/>
              </a:rPr>
              <a:t> </a:t>
            </a:r>
            <a:r>
              <a:rPr sz="1100" b="1" spc="-95" dirty="0">
                <a:solidFill>
                  <a:srgbClr val="464646"/>
                </a:solidFill>
                <a:latin typeface="함초롬바탕"/>
                <a:cs typeface="함초롬바탕"/>
              </a:rPr>
              <a:t>모빌리티</a:t>
            </a:r>
            <a:r>
              <a:rPr sz="1100" b="1" spc="-204" dirty="0">
                <a:solidFill>
                  <a:srgbClr val="464646"/>
                </a:solidFill>
                <a:latin typeface="함초롬바탕"/>
                <a:cs typeface="함초롬바탕"/>
              </a:rPr>
              <a:t> </a:t>
            </a:r>
            <a:r>
              <a:rPr sz="1100" b="1" spc="-85" dirty="0">
                <a:solidFill>
                  <a:srgbClr val="464646"/>
                </a:solidFill>
                <a:latin typeface="함초롬바탕"/>
                <a:cs typeface="함초롬바탕"/>
              </a:rPr>
              <a:t>부문</a:t>
            </a:r>
            <a:r>
              <a:rPr sz="1100" b="1" spc="-175" dirty="0">
                <a:solidFill>
                  <a:srgbClr val="464646"/>
                </a:solidFill>
                <a:latin typeface="함초롬바탕"/>
                <a:cs typeface="함초롬바탕"/>
              </a:rPr>
              <a:t> </a:t>
            </a:r>
            <a:r>
              <a:rPr sz="1100" b="1" spc="-85" dirty="0">
                <a:solidFill>
                  <a:srgbClr val="464646"/>
                </a:solidFill>
                <a:latin typeface="함초롬바탕"/>
                <a:cs typeface="함초롬바탕"/>
              </a:rPr>
              <a:t>주요</a:t>
            </a:r>
            <a:r>
              <a:rPr sz="1100" b="1" spc="-175" dirty="0">
                <a:solidFill>
                  <a:srgbClr val="464646"/>
                </a:solidFill>
                <a:latin typeface="함초롬바탕"/>
                <a:cs typeface="함초롬바탕"/>
              </a:rPr>
              <a:t> </a:t>
            </a:r>
            <a:r>
              <a:rPr sz="1100" b="1" spc="-85" dirty="0">
                <a:solidFill>
                  <a:srgbClr val="464646"/>
                </a:solidFill>
                <a:latin typeface="함초롬바탕"/>
                <a:cs typeface="함초롬바탕"/>
              </a:rPr>
              <a:t>참가</a:t>
            </a:r>
            <a:r>
              <a:rPr sz="1100" b="1" spc="-160" dirty="0">
                <a:solidFill>
                  <a:srgbClr val="464646"/>
                </a:solidFill>
                <a:latin typeface="함초롬바탕"/>
                <a:cs typeface="함초롬바탕"/>
              </a:rPr>
              <a:t> </a:t>
            </a:r>
            <a:r>
              <a:rPr sz="1100" b="1" spc="-25" dirty="0">
                <a:solidFill>
                  <a:srgbClr val="464646"/>
                </a:solidFill>
                <a:latin typeface="함초롬바탕"/>
                <a:cs typeface="함초롬바탕"/>
              </a:rPr>
              <a:t>기업</a:t>
            </a:r>
            <a:endParaRPr sz="1100" dirty="0">
              <a:latin typeface="함초롬바탕"/>
              <a:cs typeface="함초롬바탕"/>
            </a:endParaRPr>
          </a:p>
        </p:txBody>
      </p:sp>
      <p:sp>
        <p:nvSpPr>
          <p:cNvPr id="46" name="object 46"/>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34</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6437" y="950617"/>
            <a:ext cx="4033520" cy="391160"/>
          </a:xfrm>
          <a:prstGeom prst="rect">
            <a:avLst/>
          </a:prstGeom>
        </p:spPr>
        <p:txBody>
          <a:bodyPr vert="horz" wrap="square" lIns="0" tIns="12700" rIns="0" bIns="0" rtlCol="0">
            <a:spAutoFit/>
          </a:bodyPr>
          <a:lstStyle/>
          <a:p>
            <a:pPr marL="12700">
              <a:lnSpc>
                <a:spcPct val="100000"/>
              </a:lnSpc>
              <a:spcBef>
                <a:spcPts val="100"/>
              </a:spcBef>
            </a:pPr>
            <a:r>
              <a:rPr sz="2400" spc="-35" dirty="0">
                <a:solidFill>
                  <a:srgbClr val="FFB600"/>
                </a:solidFill>
              </a:rPr>
              <a:t>With-</a:t>
            </a:r>
            <a:r>
              <a:rPr sz="2400" spc="-390" dirty="0">
                <a:solidFill>
                  <a:srgbClr val="FFB600"/>
                </a:solidFill>
              </a:rPr>
              <a:t> </a:t>
            </a:r>
            <a:r>
              <a:rPr sz="2400" spc="-35" dirty="0">
                <a:solidFill>
                  <a:srgbClr val="FFB600"/>
                </a:solidFill>
              </a:rPr>
              <a:t>AI</a:t>
            </a:r>
            <a:r>
              <a:rPr sz="2400" spc="-360" dirty="0">
                <a:solidFill>
                  <a:srgbClr val="FFB600"/>
                </a:solidFill>
              </a:rPr>
              <a:t> </a:t>
            </a:r>
            <a:r>
              <a:rPr sz="2400" spc="95" dirty="0"/>
              <a:t>(1)</a:t>
            </a:r>
            <a:r>
              <a:rPr sz="2400" spc="-355" dirty="0"/>
              <a:t> </a:t>
            </a:r>
            <a:r>
              <a:rPr sz="2400" spc="-220" dirty="0">
                <a:latin typeface="함초롬바탕"/>
                <a:cs typeface="함초롬바탕"/>
              </a:rPr>
              <a:t>모빌리티</a:t>
            </a:r>
            <a:r>
              <a:rPr sz="2400" spc="-360" dirty="0">
                <a:latin typeface="함초롬바탕"/>
                <a:cs typeface="함초롬바탕"/>
              </a:rPr>
              <a:t> </a:t>
            </a:r>
            <a:r>
              <a:rPr sz="2400" spc="-229" dirty="0"/>
              <a:t>-</a:t>
            </a:r>
            <a:r>
              <a:rPr sz="2400" spc="-345" dirty="0"/>
              <a:t> </a:t>
            </a:r>
            <a:r>
              <a:rPr sz="2400" spc="-195" dirty="0">
                <a:latin typeface="함초롬바탕"/>
                <a:cs typeface="함초롬바탕"/>
              </a:rPr>
              <a:t>주요</a:t>
            </a:r>
            <a:r>
              <a:rPr sz="2400" spc="-360" dirty="0">
                <a:latin typeface="함초롬바탕"/>
                <a:cs typeface="함초롬바탕"/>
              </a:rPr>
              <a:t> </a:t>
            </a:r>
            <a:r>
              <a:rPr sz="2400" spc="-90" dirty="0">
                <a:latin typeface="함초롬바탕"/>
                <a:cs typeface="함초롬바탕"/>
              </a:rPr>
              <a:t>기업</a:t>
            </a:r>
            <a:endParaRPr sz="2400">
              <a:latin typeface="함초롬바탕"/>
              <a:cs typeface="함초롬바탕"/>
            </a:endParaRPr>
          </a:p>
        </p:txBody>
      </p:sp>
      <p:sp>
        <p:nvSpPr>
          <p:cNvPr id="3" name="object 3"/>
          <p:cNvSpPr txBox="1"/>
          <p:nvPr/>
        </p:nvSpPr>
        <p:spPr>
          <a:xfrm>
            <a:off x="706437" y="619475"/>
            <a:ext cx="432434" cy="177800"/>
          </a:xfrm>
          <a:prstGeom prst="rect">
            <a:avLst/>
          </a:prstGeom>
        </p:spPr>
        <p:txBody>
          <a:bodyPr vert="horz" wrap="square" lIns="0" tIns="12065" rIns="0" bIns="0" rtlCol="0">
            <a:spAutoFit/>
          </a:bodyPr>
          <a:lstStyle/>
          <a:p>
            <a:pPr marL="12700">
              <a:lnSpc>
                <a:spcPct val="100000"/>
              </a:lnSpc>
              <a:spcBef>
                <a:spcPts val="95"/>
              </a:spcBef>
            </a:pPr>
            <a:r>
              <a:rPr sz="1000" spc="-75" dirty="0">
                <a:solidFill>
                  <a:srgbClr val="DB526A"/>
                </a:solidFill>
                <a:latin typeface="함초롬돋움"/>
                <a:cs typeface="함초롬돋움"/>
              </a:rPr>
              <a:t>With-</a:t>
            </a:r>
            <a:r>
              <a:rPr sz="1000" spc="-125" dirty="0">
                <a:solidFill>
                  <a:srgbClr val="DB526A"/>
                </a:solidFill>
                <a:latin typeface="함초롬돋움"/>
                <a:cs typeface="함초롬돋움"/>
              </a:rPr>
              <a:t> </a:t>
            </a:r>
            <a:r>
              <a:rPr sz="1000" spc="-55" dirty="0">
                <a:solidFill>
                  <a:srgbClr val="DB526A"/>
                </a:solidFill>
                <a:latin typeface="함초롬돋움"/>
                <a:cs typeface="함초롬돋움"/>
              </a:rPr>
              <a:t>AI</a:t>
            </a:r>
            <a:endParaRPr sz="1000">
              <a:latin typeface="함초롬돋움"/>
              <a:cs typeface="함초롬돋움"/>
            </a:endParaRPr>
          </a:p>
        </p:txBody>
      </p:sp>
      <p:sp>
        <p:nvSpPr>
          <p:cNvPr id="4" name="object 4"/>
          <p:cNvSpPr txBox="1"/>
          <p:nvPr/>
        </p:nvSpPr>
        <p:spPr>
          <a:xfrm>
            <a:off x="706437" y="9914935"/>
            <a:ext cx="2131695" cy="147955"/>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7C7C7C"/>
                </a:solidFill>
                <a:latin typeface="함초롬돋움"/>
                <a:cs typeface="함초롬돋움"/>
              </a:rPr>
              <a:t>Source:</a:t>
            </a:r>
            <a:r>
              <a:rPr sz="800" spc="-45" dirty="0">
                <a:solidFill>
                  <a:srgbClr val="7C7C7C"/>
                </a:solidFill>
                <a:latin typeface="함초롬돋움"/>
                <a:cs typeface="함초롬돋움"/>
              </a:rPr>
              <a:t> </a:t>
            </a:r>
            <a:r>
              <a:rPr sz="800" spc="-10" dirty="0">
                <a:solidFill>
                  <a:srgbClr val="7C7C7C"/>
                </a:solidFill>
                <a:latin typeface="함초롬돋움"/>
                <a:cs typeface="함초롬돋움"/>
              </a:rPr>
              <a:t>CTA,</a:t>
            </a:r>
            <a:r>
              <a:rPr sz="800" spc="-45" dirty="0">
                <a:solidFill>
                  <a:srgbClr val="7C7C7C"/>
                </a:solidFill>
                <a:latin typeface="함초롬돋움"/>
                <a:cs typeface="함초롬돋움"/>
              </a:rPr>
              <a:t> </a:t>
            </a:r>
            <a:r>
              <a:rPr sz="800" spc="-40" dirty="0">
                <a:solidFill>
                  <a:srgbClr val="7C7C7C"/>
                </a:solidFill>
                <a:latin typeface="함초롬바탕"/>
                <a:cs typeface="함초롬바탕"/>
              </a:rPr>
              <a:t>언론보도종합</a:t>
            </a:r>
            <a:r>
              <a:rPr sz="800" spc="-40" dirty="0">
                <a:solidFill>
                  <a:srgbClr val="7C7C7C"/>
                </a:solidFill>
                <a:latin typeface="함초롬돋움"/>
                <a:cs typeface="함초롬돋움"/>
              </a:rPr>
              <a:t>,</a:t>
            </a:r>
            <a:r>
              <a:rPr sz="800" spc="-75"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p:txBody>
      </p:sp>
      <p:pic>
        <p:nvPicPr>
          <p:cNvPr id="5" name="object 5"/>
          <p:cNvPicPr/>
          <p:nvPr/>
        </p:nvPicPr>
        <p:blipFill>
          <a:blip r:embed="rId2" cstate="print"/>
          <a:stretch>
            <a:fillRect/>
          </a:stretch>
        </p:blipFill>
        <p:spPr>
          <a:xfrm>
            <a:off x="6790878" y="2728895"/>
            <a:ext cx="111124" cy="117474"/>
          </a:xfrm>
          <a:prstGeom prst="rect">
            <a:avLst/>
          </a:prstGeom>
        </p:spPr>
      </p:pic>
      <p:pic>
        <p:nvPicPr>
          <p:cNvPr id="6" name="object 6"/>
          <p:cNvPicPr/>
          <p:nvPr/>
        </p:nvPicPr>
        <p:blipFill>
          <a:blip r:embed="rId2" cstate="print"/>
          <a:stretch>
            <a:fillRect/>
          </a:stretch>
        </p:blipFill>
        <p:spPr>
          <a:xfrm>
            <a:off x="1831835" y="2881317"/>
            <a:ext cx="111124" cy="117474"/>
          </a:xfrm>
          <a:prstGeom prst="rect">
            <a:avLst/>
          </a:prstGeom>
        </p:spPr>
      </p:pic>
      <p:pic>
        <p:nvPicPr>
          <p:cNvPr id="7" name="object 7"/>
          <p:cNvPicPr/>
          <p:nvPr/>
        </p:nvPicPr>
        <p:blipFill>
          <a:blip r:embed="rId2" cstate="print"/>
          <a:stretch>
            <a:fillRect/>
          </a:stretch>
        </p:blipFill>
        <p:spPr>
          <a:xfrm>
            <a:off x="4972948" y="2881317"/>
            <a:ext cx="111124" cy="117474"/>
          </a:xfrm>
          <a:prstGeom prst="rect">
            <a:avLst/>
          </a:prstGeom>
        </p:spPr>
      </p:pic>
      <p:pic>
        <p:nvPicPr>
          <p:cNvPr id="8" name="object 8"/>
          <p:cNvPicPr/>
          <p:nvPr/>
        </p:nvPicPr>
        <p:blipFill>
          <a:blip r:embed="rId2" cstate="print"/>
          <a:stretch>
            <a:fillRect/>
          </a:stretch>
        </p:blipFill>
        <p:spPr>
          <a:xfrm>
            <a:off x="1722103" y="3388804"/>
            <a:ext cx="111124" cy="117474"/>
          </a:xfrm>
          <a:prstGeom prst="rect">
            <a:avLst/>
          </a:prstGeom>
        </p:spPr>
      </p:pic>
      <p:pic>
        <p:nvPicPr>
          <p:cNvPr id="9" name="object 9"/>
          <p:cNvPicPr/>
          <p:nvPr/>
        </p:nvPicPr>
        <p:blipFill>
          <a:blip r:embed="rId3" cstate="print"/>
          <a:stretch>
            <a:fillRect/>
          </a:stretch>
        </p:blipFill>
        <p:spPr>
          <a:xfrm>
            <a:off x="4252007" y="3388804"/>
            <a:ext cx="111124" cy="117474"/>
          </a:xfrm>
          <a:prstGeom prst="rect">
            <a:avLst/>
          </a:prstGeom>
        </p:spPr>
      </p:pic>
      <p:pic>
        <p:nvPicPr>
          <p:cNvPr id="10" name="object 10"/>
          <p:cNvPicPr/>
          <p:nvPr/>
        </p:nvPicPr>
        <p:blipFill>
          <a:blip r:embed="rId4" cstate="print"/>
          <a:stretch>
            <a:fillRect/>
          </a:stretch>
        </p:blipFill>
        <p:spPr>
          <a:xfrm>
            <a:off x="4904199" y="3592962"/>
            <a:ext cx="98424" cy="117474"/>
          </a:xfrm>
          <a:prstGeom prst="rect">
            <a:avLst/>
          </a:prstGeom>
        </p:spPr>
      </p:pic>
      <p:pic>
        <p:nvPicPr>
          <p:cNvPr id="11" name="object 11"/>
          <p:cNvPicPr/>
          <p:nvPr/>
        </p:nvPicPr>
        <p:blipFill>
          <a:blip r:embed="rId2" cstate="print"/>
          <a:stretch>
            <a:fillRect/>
          </a:stretch>
        </p:blipFill>
        <p:spPr>
          <a:xfrm>
            <a:off x="5695078" y="3937543"/>
            <a:ext cx="111124" cy="117474"/>
          </a:xfrm>
          <a:prstGeom prst="rect">
            <a:avLst/>
          </a:prstGeom>
        </p:spPr>
      </p:pic>
      <p:pic>
        <p:nvPicPr>
          <p:cNvPr id="12" name="object 12"/>
          <p:cNvPicPr/>
          <p:nvPr/>
        </p:nvPicPr>
        <p:blipFill>
          <a:blip r:embed="rId2" cstate="print"/>
          <a:stretch>
            <a:fillRect/>
          </a:stretch>
        </p:blipFill>
        <p:spPr>
          <a:xfrm>
            <a:off x="1831709" y="4089966"/>
            <a:ext cx="111124" cy="117474"/>
          </a:xfrm>
          <a:prstGeom prst="rect">
            <a:avLst/>
          </a:prstGeom>
        </p:spPr>
      </p:pic>
      <p:pic>
        <p:nvPicPr>
          <p:cNvPr id="13" name="object 13"/>
          <p:cNvPicPr/>
          <p:nvPr/>
        </p:nvPicPr>
        <p:blipFill>
          <a:blip r:embed="rId4" cstate="print"/>
          <a:stretch>
            <a:fillRect/>
          </a:stretch>
        </p:blipFill>
        <p:spPr>
          <a:xfrm>
            <a:off x="4987861" y="4292606"/>
            <a:ext cx="98424" cy="117474"/>
          </a:xfrm>
          <a:prstGeom prst="rect">
            <a:avLst/>
          </a:prstGeom>
        </p:spPr>
      </p:pic>
      <p:graphicFrame>
        <p:nvGraphicFramePr>
          <p:cNvPr id="36" name="object 36"/>
          <p:cNvGraphicFramePr>
            <a:graphicFrameLocks noGrp="1"/>
          </p:cNvGraphicFramePr>
          <p:nvPr/>
        </p:nvGraphicFramePr>
        <p:xfrm>
          <a:off x="719137" y="2096160"/>
          <a:ext cx="6336665" cy="6795133"/>
        </p:xfrm>
        <a:graphic>
          <a:graphicData uri="http://schemas.openxmlformats.org/drawingml/2006/table">
            <a:tbl>
              <a:tblPr firstRow="1" bandRow="1">
                <a:tableStyleId>{2D5ABB26-0587-4C30-8999-92F81FD0307C}</a:tableStyleId>
              </a:tblPr>
              <a:tblGrid>
                <a:gridCol w="783590">
                  <a:extLst>
                    <a:ext uri="{9D8B030D-6E8A-4147-A177-3AD203B41FA5}">
                      <a16:colId xmlns:a16="http://schemas.microsoft.com/office/drawing/2014/main" val="20000"/>
                    </a:ext>
                  </a:extLst>
                </a:gridCol>
                <a:gridCol w="5553075">
                  <a:extLst>
                    <a:ext uri="{9D8B030D-6E8A-4147-A177-3AD203B41FA5}">
                      <a16:colId xmlns:a16="http://schemas.microsoft.com/office/drawing/2014/main" val="20001"/>
                    </a:ext>
                  </a:extLst>
                </a:gridCol>
              </a:tblGrid>
              <a:tr h="259715">
                <a:tc>
                  <a:txBody>
                    <a:bodyPr/>
                    <a:lstStyle/>
                    <a:p>
                      <a:pPr marL="214629">
                        <a:lnSpc>
                          <a:spcPct val="100000"/>
                        </a:lnSpc>
                        <a:spcBef>
                          <a:spcPts val="350"/>
                        </a:spcBef>
                      </a:pPr>
                      <a:r>
                        <a:rPr sz="1050" b="1" spc="-25" dirty="0">
                          <a:solidFill>
                            <a:srgbClr val="FFFFFF"/>
                          </a:solidFill>
                          <a:latin typeface="함초롬바탕"/>
                          <a:cs typeface="함초롬바탕"/>
                        </a:rPr>
                        <a:t>기업명</a:t>
                      </a:r>
                      <a:endParaRPr sz="1050">
                        <a:latin typeface="함초롬바탕"/>
                        <a:cs typeface="함초롬바탕"/>
                      </a:endParaRPr>
                    </a:p>
                  </a:txBody>
                  <a:tcPr marL="0" marR="0" marT="44450" marB="0">
                    <a:lnB w="6350">
                      <a:solidFill>
                        <a:srgbClr val="A6A6A6"/>
                      </a:solidFill>
                      <a:prstDash val="solid"/>
                    </a:lnB>
                    <a:solidFill>
                      <a:srgbClr val="DB526A"/>
                    </a:solidFill>
                  </a:tcPr>
                </a:tc>
                <a:tc>
                  <a:txBody>
                    <a:bodyPr/>
                    <a:lstStyle/>
                    <a:p>
                      <a:pPr algn="ctr">
                        <a:lnSpc>
                          <a:spcPct val="100000"/>
                        </a:lnSpc>
                        <a:spcBef>
                          <a:spcPts val="350"/>
                        </a:spcBef>
                      </a:pPr>
                      <a:r>
                        <a:rPr sz="1050" b="1" spc="-85" dirty="0">
                          <a:solidFill>
                            <a:srgbClr val="FFFFFF"/>
                          </a:solidFill>
                          <a:latin typeface="함초롬바탕"/>
                          <a:cs typeface="함초롬바탕"/>
                        </a:rPr>
                        <a:t>주요</a:t>
                      </a:r>
                      <a:r>
                        <a:rPr sz="1050" b="1" spc="-180" dirty="0">
                          <a:solidFill>
                            <a:srgbClr val="FFFFFF"/>
                          </a:solidFill>
                          <a:latin typeface="함초롬바탕"/>
                          <a:cs typeface="함초롬바탕"/>
                        </a:rPr>
                        <a:t> </a:t>
                      </a:r>
                      <a:r>
                        <a:rPr sz="1050" b="1" spc="-25" dirty="0">
                          <a:solidFill>
                            <a:srgbClr val="FFFFFF"/>
                          </a:solidFill>
                          <a:latin typeface="함초롬바탕"/>
                          <a:cs typeface="함초롬바탕"/>
                        </a:rPr>
                        <a:t>내용</a:t>
                      </a:r>
                      <a:endParaRPr sz="1050">
                        <a:latin typeface="함초롬바탕"/>
                        <a:cs typeface="함초롬바탕"/>
                      </a:endParaRPr>
                    </a:p>
                  </a:txBody>
                  <a:tcPr marL="0" marR="0" marT="44450" marB="0">
                    <a:lnB w="6350">
                      <a:solidFill>
                        <a:srgbClr val="A6A6A6"/>
                      </a:solidFill>
                      <a:prstDash val="solid"/>
                    </a:lnB>
                    <a:solidFill>
                      <a:srgbClr val="DB526A"/>
                    </a:solidFill>
                  </a:tcPr>
                </a:tc>
                <a:extLst>
                  <a:ext uri="{0D108BD9-81ED-4DB2-BD59-A6C34878D82A}">
                    <a16:rowId xmlns:a16="http://schemas.microsoft.com/office/drawing/2014/main" val="10000"/>
                  </a:ext>
                </a:extLst>
              </a:tr>
              <a:tr h="259079">
                <a:tc gridSpan="2">
                  <a:txBody>
                    <a:bodyPr/>
                    <a:lstStyle/>
                    <a:p>
                      <a:pPr marL="107950">
                        <a:lnSpc>
                          <a:spcPct val="100000"/>
                        </a:lnSpc>
                        <a:spcBef>
                          <a:spcPts val="350"/>
                        </a:spcBef>
                      </a:pPr>
                      <a:r>
                        <a:rPr sz="1050" b="1" spc="-85" dirty="0">
                          <a:latin typeface="함초롬바탕"/>
                          <a:cs typeface="함초롬바탕"/>
                        </a:rPr>
                        <a:t>부스</a:t>
                      </a:r>
                      <a:r>
                        <a:rPr sz="1050" b="1" spc="-180" dirty="0">
                          <a:latin typeface="함초롬바탕"/>
                          <a:cs typeface="함초롬바탕"/>
                        </a:rPr>
                        <a:t> </a:t>
                      </a:r>
                      <a:r>
                        <a:rPr sz="1050" b="1" spc="-50" dirty="0">
                          <a:latin typeface="함초롬돋움"/>
                          <a:cs typeface="함초롬돋움"/>
                        </a:rPr>
                        <a:t>X</a:t>
                      </a:r>
                      <a:endParaRPr sz="1050">
                        <a:latin typeface="함초롬돋움"/>
                        <a:cs typeface="함초롬돋움"/>
                      </a:endParaRPr>
                    </a:p>
                  </a:txBody>
                  <a:tcPr marL="0" marR="0" marT="44450" marB="0">
                    <a:lnT w="6350">
                      <a:solidFill>
                        <a:srgbClr val="A6A6A6"/>
                      </a:solidFill>
                      <a:prstDash val="solid"/>
                    </a:lnT>
                    <a:lnB w="6350">
                      <a:solidFill>
                        <a:srgbClr val="A6A6A6"/>
                      </a:solidFill>
                      <a:prstDash val="solid"/>
                    </a:lnB>
                    <a:solidFill>
                      <a:srgbClr val="F8DDE0"/>
                    </a:solidFill>
                  </a:tcPr>
                </a:tc>
                <a:tc hMerge="1">
                  <a:txBody>
                    <a:bodyPr/>
                    <a:lstStyle/>
                    <a:p>
                      <a:endParaRPr/>
                    </a:p>
                  </a:txBody>
                  <a:tcPr marL="0" marR="0" marT="0" marB="0"/>
                </a:tc>
                <a:extLst>
                  <a:ext uri="{0D108BD9-81ED-4DB2-BD59-A6C34878D82A}">
                    <a16:rowId xmlns:a16="http://schemas.microsoft.com/office/drawing/2014/main" val="10001"/>
                  </a:ext>
                </a:extLst>
              </a:tr>
              <a:tr h="1201420">
                <a:tc>
                  <a:txBody>
                    <a:bodyPr/>
                    <a:lstStyle/>
                    <a:p>
                      <a:pPr>
                        <a:lnSpc>
                          <a:spcPct val="100000"/>
                        </a:lnSpc>
                      </a:pPr>
                      <a:endParaRPr sz="1500">
                        <a:latin typeface="Times New Roman"/>
                        <a:cs typeface="Times New Roman"/>
                      </a:endParaRPr>
                    </a:p>
                    <a:p>
                      <a:pPr>
                        <a:lnSpc>
                          <a:spcPct val="100000"/>
                        </a:lnSpc>
                        <a:spcBef>
                          <a:spcPts val="35"/>
                        </a:spcBef>
                      </a:pPr>
                      <a:endParaRPr sz="2000">
                        <a:latin typeface="Times New Roman"/>
                        <a:cs typeface="Times New Roman"/>
                      </a:endParaRPr>
                    </a:p>
                    <a:p>
                      <a:pPr marL="172085">
                        <a:lnSpc>
                          <a:spcPct val="100000"/>
                        </a:lnSpc>
                      </a:pPr>
                      <a:r>
                        <a:rPr sz="1050" b="1" spc="-20" dirty="0">
                          <a:latin typeface="함초롬돋움"/>
                          <a:cs typeface="함초롬돋움"/>
                        </a:rPr>
                        <a:t>WEFLO</a:t>
                      </a:r>
                      <a:endParaRPr sz="1050">
                        <a:latin typeface="함초롬돋움"/>
                        <a:cs typeface="함초롬돋움"/>
                      </a:endParaRPr>
                    </a:p>
                    <a:p>
                      <a:pPr marL="214629">
                        <a:lnSpc>
                          <a:spcPct val="100000"/>
                        </a:lnSpc>
                      </a:pPr>
                      <a:r>
                        <a:rPr sz="1050" spc="-25" dirty="0">
                          <a:latin typeface="함초롬바탕"/>
                          <a:cs typeface="함초롬바탕"/>
                        </a:rPr>
                        <a:t>위플로</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marL="215900" indent="-108585">
                        <a:lnSpc>
                          <a:spcPct val="100000"/>
                        </a:lnSpc>
                        <a:spcBef>
                          <a:spcPts val="690"/>
                        </a:spcBef>
                        <a:buFont typeface="Arial"/>
                        <a:buChar char="•"/>
                        <a:tabLst>
                          <a:tab pos="216535" algn="l"/>
                        </a:tabLst>
                      </a:pPr>
                      <a:r>
                        <a:rPr sz="1000" spc="-100" dirty="0">
                          <a:latin typeface="함초롬바탕"/>
                          <a:cs typeface="함초롬바탕"/>
                        </a:rPr>
                        <a:t>카카오</a:t>
                      </a:r>
                      <a:r>
                        <a:rPr sz="1000" spc="-120" dirty="0">
                          <a:latin typeface="함초롬바탕"/>
                          <a:cs typeface="함초롬바탕"/>
                        </a:rPr>
                        <a:t> </a:t>
                      </a:r>
                      <a:r>
                        <a:rPr sz="1000" spc="-100" dirty="0">
                          <a:latin typeface="함초롬바탕"/>
                          <a:cs typeface="함초롬바탕"/>
                        </a:rPr>
                        <a:t>벤처스</a:t>
                      </a:r>
                      <a:r>
                        <a:rPr sz="1000" spc="-105" dirty="0">
                          <a:latin typeface="함초롬바탕"/>
                          <a:cs typeface="함초롬바탕"/>
                        </a:rPr>
                        <a:t> 투자기업으로서</a:t>
                      </a:r>
                      <a:r>
                        <a:rPr sz="1000" spc="-105" dirty="0">
                          <a:latin typeface="함초롬돋움"/>
                          <a:cs typeface="함초롬돋움"/>
                        </a:rPr>
                        <a:t>,</a:t>
                      </a:r>
                      <a:r>
                        <a:rPr sz="1000" spc="-90" dirty="0">
                          <a:latin typeface="함초롬돋움"/>
                          <a:cs typeface="함초롬돋움"/>
                        </a:rPr>
                        <a:t> </a:t>
                      </a:r>
                      <a:r>
                        <a:rPr sz="1000" spc="-95" dirty="0">
                          <a:latin typeface="함초롬바탕"/>
                          <a:cs typeface="함초롬바탕"/>
                        </a:rPr>
                        <a:t>드론</a:t>
                      </a:r>
                      <a:r>
                        <a:rPr sz="1000" spc="-120" dirty="0">
                          <a:latin typeface="함초롬바탕"/>
                          <a:cs typeface="함초롬바탕"/>
                        </a:rPr>
                        <a:t> </a:t>
                      </a:r>
                      <a:r>
                        <a:rPr sz="1000" spc="-95" dirty="0">
                          <a:latin typeface="함초롬바탕"/>
                          <a:cs typeface="함초롬바탕"/>
                        </a:rPr>
                        <a:t>점검</a:t>
                      </a:r>
                      <a:r>
                        <a:rPr sz="1000" spc="-135" dirty="0">
                          <a:latin typeface="함초롬바탕"/>
                          <a:cs typeface="함초롬바탕"/>
                        </a:rPr>
                        <a:t> </a:t>
                      </a:r>
                      <a:r>
                        <a:rPr sz="1000" spc="-100" dirty="0">
                          <a:latin typeface="함초롬바탕"/>
                          <a:cs typeface="함초롬바탕"/>
                        </a:rPr>
                        <a:t>솔루션</a:t>
                      </a:r>
                      <a:r>
                        <a:rPr sz="1000" spc="-105" dirty="0">
                          <a:latin typeface="함초롬바탕"/>
                          <a:cs typeface="함초롬바탕"/>
                        </a:rPr>
                        <a:t> </a:t>
                      </a:r>
                      <a:r>
                        <a:rPr sz="1000" spc="-100" dirty="0">
                          <a:latin typeface="함초롬바탕"/>
                          <a:cs typeface="함초롬바탕"/>
                        </a:rPr>
                        <a:t>버티핏</a:t>
                      </a:r>
                      <a:r>
                        <a:rPr sz="1000" spc="-120" dirty="0">
                          <a:latin typeface="함초롬바탕"/>
                          <a:cs typeface="함초롬바탕"/>
                        </a:rPr>
                        <a:t> </a:t>
                      </a:r>
                      <a:r>
                        <a:rPr sz="1000" spc="-80" dirty="0">
                          <a:latin typeface="함초롬바탕"/>
                          <a:cs typeface="함초롬바탕"/>
                        </a:rPr>
                        <a:t>미니</a:t>
                      </a:r>
                      <a:r>
                        <a:rPr sz="1000" spc="-80" dirty="0">
                          <a:latin typeface="함초롬돋움"/>
                          <a:cs typeface="함초롬돋움"/>
                        </a:rPr>
                        <a:t>(verti-</a:t>
                      </a:r>
                      <a:r>
                        <a:rPr sz="1000" spc="-40" dirty="0">
                          <a:latin typeface="함초롬돋움"/>
                          <a:cs typeface="함초롬돋움"/>
                        </a:rPr>
                        <a:t>Pit</a:t>
                      </a:r>
                      <a:r>
                        <a:rPr sz="1000" spc="-130" dirty="0">
                          <a:latin typeface="함초롬돋움"/>
                          <a:cs typeface="함초롬돋움"/>
                        </a:rPr>
                        <a:t> </a:t>
                      </a:r>
                      <a:r>
                        <a:rPr sz="1000" spc="-55" dirty="0">
                          <a:latin typeface="함초롬돋움"/>
                          <a:cs typeface="함초롬돋움"/>
                        </a:rPr>
                        <a:t>mini)</a:t>
                      </a:r>
                      <a:r>
                        <a:rPr sz="1000" spc="-55" dirty="0">
                          <a:latin typeface="함초롬바탕"/>
                          <a:cs typeface="함초롬바탕"/>
                        </a:rPr>
                        <a:t>로</a:t>
                      </a:r>
                      <a:r>
                        <a:rPr sz="1000" spc="-150" dirty="0">
                          <a:latin typeface="함초롬바탕"/>
                          <a:cs typeface="함초롬바탕"/>
                        </a:rPr>
                        <a:t> </a:t>
                      </a:r>
                      <a:r>
                        <a:rPr sz="1000" spc="-95" dirty="0">
                          <a:latin typeface="함초롬바탕"/>
                          <a:cs typeface="함초롬바탕"/>
                        </a:rPr>
                        <a:t>드론</a:t>
                      </a:r>
                      <a:r>
                        <a:rPr sz="1000" spc="-135" dirty="0">
                          <a:latin typeface="함초롬바탕"/>
                          <a:cs typeface="함초롬바탕"/>
                        </a:rPr>
                        <a:t> </a:t>
                      </a:r>
                      <a:r>
                        <a:rPr sz="1000" spc="-95" dirty="0">
                          <a:latin typeface="함초롬바탕"/>
                          <a:cs typeface="함초롬바탕"/>
                        </a:rPr>
                        <a:t>부문</a:t>
                      </a:r>
                      <a:r>
                        <a:rPr sz="1000" spc="-120" dirty="0">
                          <a:latin typeface="함초롬바탕"/>
                          <a:cs typeface="함초롬바탕"/>
                        </a:rPr>
                        <a:t> </a:t>
                      </a:r>
                      <a:r>
                        <a:rPr sz="1000" spc="-65" dirty="0">
                          <a:latin typeface="함초롬돋움"/>
                          <a:cs typeface="함초롬돋움"/>
                        </a:rPr>
                        <a:t>CES</a:t>
                      </a:r>
                      <a:r>
                        <a:rPr sz="1000" spc="-150" dirty="0">
                          <a:latin typeface="함초롬돋움"/>
                          <a:cs typeface="함초롬돋움"/>
                        </a:rPr>
                        <a:t> </a:t>
                      </a:r>
                      <a:r>
                        <a:rPr sz="1000" spc="-45" dirty="0">
                          <a:latin typeface="함초롬돋움"/>
                          <a:cs typeface="함초롬돋움"/>
                        </a:rPr>
                        <a:t>2025</a:t>
                      </a:r>
                      <a:r>
                        <a:rPr sz="1000" spc="-170" dirty="0">
                          <a:latin typeface="함초롬돋움"/>
                          <a:cs typeface="함초롬돋움"/>
                        </a:rPr>
                        <a:t> </a:t>
                      </a:r>
                      <a:r>
                        <a:rPr sz="1000" spc="-25" dirty="0">
                          <a:latin typeface="함초롬바탕"/>
                          <a:cs typeface="함초롬바탕"/>
                        </a:rPr>
                        <a:t>혁신</a:t>
                      </a:r>
                      <a:endParaRPr sz="1000">
                        <a:latin typeface="함초롬바탕"/>
                        <a:cs typeface="함초롬바탕"/>
                      </a:endParaRPr>
                    </a:p>
                    <a:p>
                      <a:pPr marL="215900" marR="97155" indent="-635">
                        <a:lnSpc>
                          <a:spcPct val="100000"/>
                        </a:lnSpc>
                        <a:tabLst>
                          <a:tab pos="3576320" algn="l"/>
                        </a:tabLst>
                      </a:pPr>
                      <a:r>
                        <a:rPr sz="1000" dirty="0">
                          <a:latin typeface="함초롬바탕"/>
                          <a:cs typeface="함초롬바탕"/>
                        </a:rPr>
                        <a:t>수</a:t>
                      </a:r>
                      <a:r>
                        <a:rPr sz="1000" spc="120" dirty="0">
                          <a:latin typeface="함초롬바탕"/>
                          <a:cs typeface="함초롬바탕"/>
                        </a:rPr>
                        <a:t>  </a:t>
                      </a:r>
                      <a:r>
                        <a:rPr sz="1000" dirty="0">
                          <a:latin typeface="함초롬돋움"/>
                          <a:cs typeface="함초롬돋움"/>
                        </a:rPr>
                        <a:t>.</a:t>
                      </a:r>
                      <a:r>
                        <a:rPr sz="1000" spc="-150" dirty="0">
                          <a:latin typeface="함초롬돋움"/>
                          <a:cs typeface="함초롬돋움"/>
                        </a:rPr>
                        <a:t> </a:t>
                      </a:r>
                      <a:r>
                        <a:rPr sz="1000" spc="-100" dirty="0">
                          <a:latin typeface="함초롬바탕"/>
                          <a:cs typeface="함초롬바탕"/>
                        </a:rPr>
                        <a:t>버티핏</a:t>
                      </a:r>
                      <a:r>
                        <a:rPr sz="1000" spc="-145" dirty="0">
                          <a:latin typeface="함초롬바탕"/>
                          <a:cs typeface="함초롬바탕"/>
                        </a:rPr>
                        <a:t> </a:t>
                      </a:r>
                      <a:r>
                        <a:rPr sz="1000" spc="-100" dirty="0">
                          <a:latin typeface="함초롬바탕"/>
                          <a:cs typeface="함초롬바탕"/>
                        </a:rPr>
                        <a:t>미니는</a:t>
                      </a:r>
                      <a:r>
                        <a:rPr sz="1000" spc="-130" dirty="0">
                          <a:latin typeface="함초롬바탕"/>
                          <a:cs typeface="함초롬바탕"/>
                        </a:rPr>
                        <a:t> </a:t>
                      </a:r>
                      <a:r>
                        <a:rPr sz="1000" spc="-95" dirty="0">
                          <a:latin typeface="함초롬바탕"/>
                          <a:cs typeface="함초롬바탕"/>
                        </a:rPr>
                        <a:t>드론</a:t>
                      </a:r>
                      <a:r>
                        <a:rPr sz="1000" spc="-160" dirty="0">
                          <a:latin typeface="함초롬바탕"/>
                          <a:cs typeface="함초롬바탕"/>
                        </a:rPr>
                        <a:t> </a:t>
                      </a:r>
                      <a:r>
                        <a:rPr sz="1000" spc="-105" dirty="0">
                          <a:latin typeface="함초롬바탕"/>
                          <a:cs typeface="함초롬바탕"/>
                        </a:rPr>
                        <a:t>아트쇼나</a:t>
                      </a:r>
                      <a:r>
                        <a:rPr sz="1000" spc="-114" dirty="0">
                          <a:latin typeface="함초롬바탕"/>
                          <a:cs typeface="함초롬바탕"/>
                        </a:rPr>
                        <a:t> </a:t>
                      </a:r>
                      <a:r>
                        <a:rPr sz="1000" spc="-95" dirty="0">
                          <a:latin typeface="함초롬바탕"/>
                          <a:cs typeface="함초롬바탕"/>
                        </a:rPr>
                        <a:t>정찰</a:t>
                      </a:r>
                      <a:r>
                        <a:rPr sz="1000" spc="-160" dirty="0">
                          <a:latin typeface="함초롬바탕"/>
                          <a:cs typeface="함초롬바탕"/>
                        </a:rPr>
                        <a:t> </a:t>
                      </a:r>
                      <a:r>
                        <a:rPr sz="1000" spc="-95" dirty="0">
                          <a:latin typeface="함초롬바탕"/>
                          <a:cs typeface="함초롬바탕"/>
                        </a:rPr>
                        <a:t>등에</a:t>
                      </a:r>
                      <a:r>
                        <a:rPr sz="1000" spc="-160" dirty="0">
                          <a:latin typeface="함초롬바탕"/>
                          <a:cs typeface="함초롬바탕"/>
                        </a:rPr>
                        <a:t> </a:t>
                      </a:r>
                      <a:r>
                        <a:rPr sz="1000" spc="-105" dirty="0">
                          <a:latin typeface="함초롬바탕"/>
                          <a:cs typeface="함초롬바탕"/>
                        </a:rPr>
                        <a:t>활용되는</a:t>
                      </a:r>
                      <a:r>
                        <a:rPr sz="1000" spc="-114" dirty="0">
                          <a:latin typeface="함초롬바탕"/>
                          <a:cs typeface="함초롬바탕"/>
                        </a:rPr>
                        <a:t> </a:t>
                      </a:r>
                      <a:r>
                        <a:rPr sz="1000" spc="-95" dirty="0">
                          <a:latin typeface="함초롬바탕"/>
                          <a:cs typeface="함초롬바탕"/>
                        </a:rPr>
                        <a:t>소형</a:t>
                      </a:r>
                      <a:r>
                        <a:rPr sz="1000" spc="-160" dirty="0">
                          <a:latin typeface="함초롬바탕"/>
                          <a:cs typeface="함초롬바탕"/>
                        </a:rPr>
                        <a:t> </a:t>
                      </a:r>
                      <a:r>
                        <a:rPr sz="1000" spc="-25" dirty="0">
                          <a:latin typeface="함초롬바탕"/>
                          <a:cs typeface="함초롬바탕"/>
                        </a:rPr>
                        <a:t>드론의</a:t>
                      </a:r>
                      <a:r>
                        <a:rPr sz="1000" dirty="0">
                          <a:latin typeface="함초롬바탕"/>
                          <a:cs typeface="함초롬바탕"/>
                        </a:rPr>
                        <a:t>	</a:t>
                      </a:r>
                      <a:r>
                        <a:rPr sz="1000" spc="-95" dirty="0">
                          <a:latin typeface="함초롬바탕"/>
                          <a:cs typeface="함초롬바탕"/>
                        </a:rPr>
                        <a:t>태를</a:t>
                      </a:r>
                      <a:r>
                        <a:rPr sz="1000" spc="-125" dirty="0">
                          <a:latin typeface="함초롬바탕"/>
                          <a:cs typeface="함초롬바탕"/>
                        </a:rPr>
                        <a:t> </a:t>
                      </a:r>
                      <a:r>
                        <a:rPr sz="1000" spc="-100" dirty="0">
                          <a:latin typeface="함초롬바탕"/>
                          <a:cs typeface="함초롬바탕"/>
                        </a:rPr>
                        <a:t>빠르고</a:t>
                      </a:r>
                      <a:r>
                        <a:rPr sz="1000" spc="-130" dirty="0">
                          <a:latin typeface="함초롬바탕"/>
                          <a:cs typeface="함초롬바탕"/>
                        </a:rPr>
                        <a:t> </a:t>
                      </a:r>
                      <a:r>
                        <a:rPr sz="1000" spc="-105" dirty="0">
                          <a:latin typeface="함초롬바탕"/>
                          <a:cs typeface="함초롬바탕"/>
                        </a:rPr>
                        <a:t>정확하게</a:t>
                      </a:r>
                      <a:r>
                        <a:rPr sz="1000" spc="-120" dirty="0">
                          <a:latin typeface="함초롬바탕"/>
                          <a:cs typeface="함초롬바탕"/>
                        </a:rPr>
                        <a:t> </a:t>
                      </a:r>
                      <a:r>
                        <a:rPr sz="1000" spc="-105" dirty="0">
                          <a:latin typeface="함초롬바탕"/>
                          <a:cs typeface="함초롬바탕"/>
                        </a:rPr>
                        <a:t>진단하는 </a:t>
                      </a:r>
                      <a:r>
                        <a:rPr sz="1000" spc="-80" dirty="0">
                          <a:latin typeface="함초롬바탕"/>
                          <a:cs typeface="함초롬바탕"/>
                        </a:rPr>
                        <a:t>휴대용 </a:t>
                      </a:r>
                      <a:r>
                        <a:rPr sz="1000" spc="-95" dirty="0">
                          <a:latin typeface="함초롬바탕"/>
                          <a:cs typeface="함초롬바탕"/>
                        </a:rPr>
                        <a:t>점검</a:t>
                      </a:r>
                      <a:r>
                        <a:rPr sz="1000" spc="-145" dirty="0">
                          <a:latin typeface="함초롬바탕"/>
                          <a:cs typeface="함초롬바탕"/>
                        </a:rPr>
                        <a:t> </a:t>
                      </a:r>
                      <a:r>
                        <a:rPr sz="1000" spc="-100" dirty="0">
                          <a:latin typeface="함초롬바탕"/>
                          <a:cs typeface="함초롬바탕"/>
                        </a:rPr>
                        <a:t>솔루션으로</a:t>
                      </a:r>
                      <a:r>
                        <a:rPr sz="1000" spc="-100" dirty="0">
                          <a:latin typeface="함초롬돋움"/>
                          <a:cs typeface="함초롬돋움"/>
                        </a:rPr>
                        <a:t>,</a:t>
                      </a:r>
                      <a:r>
                        <a:rPr sz="1000" spc="-95" dirty="0">
                          <a:latin typeface="함초롬돋움"/>
                          <a:cs typeface="함초롬돋움"/>
                        </a:rPr>
                        <a:t> </a:t>
                      </a:r>
                      <a:r>
                        <a:rPr sz="1000" spc="-95" dirty="0">
                          <a:latin typeface="함초롬바탕"/>
                          <a:cs typeface="함초롬바탕"/>
                        </a:rPr>
                        <a:t>기존</a:t>
                      </a:r>
                      <a:r>
                        <a:rPr sz="1000" spc="-125" dirty="0">
                          <a:latin typeface="함초롬바탕"/>
                          <a:cs typeface="함초롬바탕"/>
                        </a:rPr>
                        <a:t> </a:t>
                      </a:r>
                      <a:r>
                        <a:rPr sz="1000" spc="-95" dirty="0">
                          <a:latin typeface="함초롬바탕"/>
                          <a:cs typeface="함초롬바탕"/>
                        </a:rPr>
                        <a:t>대형</a:t>
                      </a:r>
                      <a:r>
                        <a:rPr sz="1000" spc="-145" dirty="0">
                          <a:latin typeface="함초롬바탕"/>
                          <a:cs typeface="함초롬바탕"/>
                        </a:rPr>
                        <a:t> </a:t>
                      </a:r>
                      <a:r>
                        <a:rPr sz="1000" spc="-100" dirty="0">
                          <a:latin typeface="함초롬바탕"/>
                          <a:cs typeface="함초롬바탕"/>
                        </a:rPr>
                        <a:t>드론을</a:t>
                      </a:r>
                      <a:r>
                        <a:rPr sz="1000" spc="-110" dirty="0">
                          <a:latin typeface="함초롬바탕"/>
                          <a:cs typeface="함초롬바탕"/>
                        </a:rPr>
                        <a:t> </a:t>
                      </a:r>
                      <a:r>
                        <a:rPr sz="1000" spc="-95" dirty="0">
                          <a:latin typeface="함초롬바탕"/>
                          <a:cs typeface="함초롬바탕"/>
                        </a:rPr>
                        <a:t>위한</a:t>
                      </a:r>
                      <a:r>
                        <a:rPr sz="1000" spc="-145" dirty="0">
                          <a:latin typeface="함초롬바탕"/>
                          <a:cs typeface="함초롬바탕"/>
                        </a:rPr>
                        <a:t> </a:t>
                      </a:r>
                      <a:r>
                        <a:rPr sz="1000" spc="-85" dirty="0">
                          <a:latin typeface="함초롬돋움"/>
                          <a:cs typeface="함초롬돋움"/>
                        </a:rPr>
                        <a:t>'</a:t>
                      </a:r>
                      <a:r>
                        <a:rPr sz="1000" spc="-85" dirty="0">
                          <a:latin typeface="함초롬바탕"/>
                          <a:cs typeface="함초롬바탕"/>
                        </a:rPr>
                        <a:t>버티핏</a:t>
                      </a:r>
                      <a:r>
                        <a:rPr sz="1000" spc="-85" dirty="0">
                          <a:latin typeface="함초롬돋움"/>
                          <a:cs typeface="함초롬돋움"/>
                        </a:rPr>
                        <a:t>'</a:t>
                      </a:r>
                      <a:r>
                        <a:rPr sz="1000" spc="-85" dirty="0">
                          <a:latin typeface="함초롬바탕"/>
                          <a:cs typeface="함초롬바탕"/>
                        </a:rPr>
                        <a:t>의</a:t>
                      </a:r>
                      <a:r>
                        <a:rPr sz="1000" spc="-110" dirty="0">
                          <a:latin typeface="함초롬바탕"/>
                          <a:cs typeface="함초롬바탕"/>
                        </a:rPr>
                        <a:t> </a:t>
                      </a:r>
                      <a:r>
                        <a:rPr sz="1000" spc="-100" dirty="0">
                          <a:latin typeface="함초롬바탕"/>
                          <a:cs typeface="함초롬바탕"/>
                        </a:rPr>
                        <a:t>소형화</a:t>
                      </a:r>
                      <a:r>
                        <a:rPr sz="1000" spc="-125" dirty="0">
                          <a:latin typeface="함초롬바탕"/>
                          <a:cs typeface="함초롬바탕"/>
                        </a:rPr>
                        <a:t> </a:t>
                      </a:r>
                      <a:r>
                        <a:rPr sz="1000" spc="-25" dirty="0">
                          <a:latin typeface="함초롬바탕"/>
                          <a:cs typeface="함초롬바탕"/>
                        </a:rPr>
                        <a:t>버전임</a:t>
                      </a:r>
                      <a:endParaRPr sz="1000">
                        <a:latin typeface="함초롬바탕"/>
                        <a:cs typeface="함초롬바탕"/>
                      </a:endParaRPr>
                    </a:p>
                    <a:p>
                      <a:pPr marL="216535" marR="200660" indent="-109220">
                        <a:lnSpc>
                          <a:spcPct val="100000"/>
                        </a:lnSpc>
                        <a:spcBef>
                          <a:spcPts val="395"/>
                        </a:spcBef>
                        <a:buFont typeface="Arial"/>
                        <a:buChar char="•"/>
                        <a:tabLst>
                          <a:tab pos="325755" algn="l"/>
                        </a:tabLst>
                      </a:pPr>
                      <a:r>
                        <a:rPr sz="1000" spc="-100" dirty="0">
                          <a:latin typeface="함초롬바탕"/>
                          <a:cs typeface="함초롬바탕"/>
                        </a:rPr>
                        <a:t>버티핏</a:t>
                      </a:r>
                      <a:r>
                        <a:rPr sz="1000" spc="-135" dirty="0">
                          <a:latin typeface="함초롬바탕"/>
                          <a:cs typeface="함초롬바탕"/>
                        </a:rPr>
                        <a:t> </a:t>
                      </a:r>
                      <a:r>
                        <a:rPr sz="1000" spc="-100" dirty="0">
                          <a:latin typeface="함초롬바탕"/>
                          <a:cs typeface="함초롬바탕"/>
                        </a:rPr>
                        <a:t>미니는</a:t>
                      </a:r>
                      <a:r>
                        <a:rPr sz="1000" spc="-120" dirty="0">
                          <a:latin typeface="함초롬바탕"/>
                          <a:cs typeface="함초롬바탕"/>
                        </a:rPr>
                        <a:t> </a:t>
                      </a:r>
                      <a:r>
                        <a:rPr sz="1000" spc="-105" dirty="0">
                          <a:latin typeface="함초롬바탕"/>
                          <a:cs typeface="함초롬바탕"/>
                        </a:rPr>
                        <a:t>위플로가</a:t>
                      </a:r>
                      <a:r>
                        <a:rPr sz="1000" spc="-120" dirty="0">
                          <a:latin typeface="함초롬바탕"/>
                          <a:cs typeface="함초롬바탕"/>
                        </a:rPr>
                        <a:t> </a:t>
                      </a:r>
                      <a:r>
                        <a:rPr sz="1000" spc="-95" dirty="0">
                          <a:latin typeface="함초롬바탕"/>
                          <a:cs typeface="함초롬바탕"/>
                        </a:rPr>
                        <a:t>독자</a:t>
                      </a:r>
                      <a:r>
                        <a:rPr sz="1000" spc="-145" dirty="0">
                          <a:latin typeface="함초롬바탕"/>
                          <a:cs typeface="함초롬바탕"/>
                        </a:rPr>
                        <a:t> </a:t>
                      </a:r>
                      <a:r>
                        <a:rPr sz="1000" spc="-100" dirty="0">
                          <a:latin typeface="함초롬바탕"/>
                          <a:cs typeface="함초롬바탕"/>
                        </a:rPr>
                        <a:t>개발한</a:t>
                      </a:r>
                      <a:r>
                        <a:rPr sz="1000" spc="-120" dirty="0">
                          <a:latin typeface="함초롬바탕"/>
                          <a:cs typeface="함초롬바탕"/>
                        </a:rPr>
                        <a:t> </a:t>
                      </a:r>
                      <a:r>
                        <a:rPr sz="1000" spc="-100" dirty="0">
                          <a:latin typeface="함초롬바탕"/>
                          <a:cs typeface="함초롬바탕"/>
                        </a:rPr>
                        <a:t>센서와</a:t>
                      </a:r>
                      <a:r>
                        <a:rPr sz="1000" spc="-130" dirty="0">
                          <a:latin typeface="함초롬바탕"/>
                          <a:cs typeface="함초롬바탕"/>
                        </a:rPr>
                        <a:t> </a:t>
                      </a:r>
                      <a:r>
                        <a:rPr sz="1000" spc="-95" dirty="0">
                          <a:latin typeface="함초롬돋움"/>
                          <a:cs typeface="함초롬돋움"/>
                        </a:rPr>
                        <a:t>AI</a:t>
                      </a:r>
                      <a:r>
                        <a:rPr sz="1000" spc="-95" dirty="0">
                          <a:latin typeface="함초롬바탕"/>
                          <a:cs typeface="함초롬바탕"/>
                        </a:rPr>
                        <a:t>기반</a:t>
                      </a:r>
                      <a:r>
                        <a:rPr sz="1000" spc="-135" dirty="0">
                          <a:latin typeface="함초롬바탕"/>
                          <a:cs typeface="함초롬바탕"/>
                        </a:rPr>
                        <a:t> </a:t>
                      </a:r>
                      <a:r>
                        <a:rPr sz="1000" spc="-95" dirty="0">
                          <a:latin typeface="함초롬바탕"/>
                          <a:cs typeface="함초롬바탕"/>
                        </a:rPr>
                        <a:t>진단</a:t>
                      </a:r>
                      <a:r>
                        <a:rPr sz="1000" spc="-130" dirty="0">
                          <a:latin typeface="함초롬바탕"/>
                          <a:cs typeface="함초롬바탕"/>
                        </a:rPr>
                        <a:t> </a:t>
                      </a:r>
                      <a:r>
                        <a:rPr sz="1000" spc="-105" dirty="0">
                          <a:latin typeface="함초롬바탕"/>
                          <a:cs typeface="함초롬바탕"/>
                        </a:rPr>
                        <a:t>시스템이</a:t>
                      </a:r>
                      <a:r>
                        <a:rPr sz="1000" spc="-120" dirty="0">
                          <a:latin typeface="함초롬바탕"/>
                          <a:cs typeface="함초롬바탕"/>
                        </a:rPr>
                        <a:t> </a:t>
                      </a:r>
                      <a:r>
                        <a:rPr sz="1000" spc="-80" dirty="0">
                          <a:latin typeface="함초롬바탕"/>
                          <a:cs typeface="함초롬바탕"/>
                        </a:rPr>
                        <a:t>탑재</a:t>
                      </a:r>
                      <a:r>
                        <a:rPr sz="1000" spc="-80" dirty="0">
                          <a:latin typeface="함초롬돋움"/>
                          <a:cs typeface="함초롬돋움"/>
                        </a:rPr>
                        <a:t>.</a:t>
                      </a:r>
                      <a:r>
                        <a:rPr sz="1000" spc="-140" dirty="0">
                          <a:latin typeface="함초롬돋움"/>
                          <a:cs typeface="함초롬돋움"/>
                        </a:rPr>
                        <a:t> </a:t>
                      </a:r>
                      <a:r>
                        <a:rPr sz="1000" spc="-100" dirty="0">
                          <a:latin typeface="함초롬바탕"/>
                          <a:cs typeface="함초롬바탕"/>
                        </a:rPr>
                        <a:t>비접촉</a:t>
                      </a:r>
                      <a:r>
                        <a:rPr sz="1000" spc="-130" dirty="0">
                          <a:latin typeface="함초롬바탕"/>
                          <a:cs typeface="함초롬바탕"/>
                        </a:rPr>
                        <a:t> </a:t>
                      </a:r>
                      <a:r>
                        <a:rPr sz="1000" spc="-105" dirty="0">
                          <a:latin typeface="함초롬바탕"/>
                          <a:cs typeface="함초롬바탕"/>
                        </a:rPr>
                        <a:t>방식으로 </a:t>
                      </a:r>
                      <a:r>
                        <a:rPr sz="1000" spc="-65" dirty="0">
                          <a:latin typeface="함초롬바탕"/>
                          <a:cs typeface="함초롬바탕"/>
                        </a:rPr>
                        <a:t>약</a:t>
                      </a:r>
                      <a:r>
                        <a:rPr sz="1000" spc="-160" dirty="0">
                          <a:latin typeface="함초롬바탕"/>
                          <a:cs typeface="함초롬바탕"/>
                        </a:rPr>
                        <a:t> </a:t>
                      </a:r>
                      <a:r>
                        <a:rPr sz="1000" spc="-85" dirty="0">
                          <a:latin typeface="함초롬돋움"/>
                          <a:cs typeface="함초롬돋움"/>
                        </a:rPr>
                        <a:t>10</a:t>
                      </a:r>
                      <a:r>
                        <a:rPr sz="1000" spc="-85" dirty="0">
                          <a:latin typeface="함초롬바탕"/>
                          <a:cs typeface="함초롬바탕"/>
                        </a:rPr>
                        <a:t>초만에</a:t>
                      </a:r>
                      <a:r>
                        <a:rPr sz="1000" spc="-130" dirty="0">
                          <a:latin typeface="함초롬바탕"/>
                          <a:cs typeface="함초롬바탕"/>
                        </a:rPr>
                        <a:t> </a:t>
                      </a:r>
                      <a:r>
                        <a:rPr sz="1000" spc="-25" dirty="0">
                          <a:latin typeface="함초롬바탕"/>
                          <a:cs typeface="함초롬바탕"/>
                        </a:rPr>
                        <a:t>드론 	</a:t>
                      </a:r>
                      <a:r>
                        <a:rPr sz="1000" spc="-95" dirty="0">
                          <a:latin typeface="함초롬바탕"/>
                          <a:cs typeface="함초롬바탕"/>
                        </a:rPr>
                        <a:t>태를</a:t>
                      </a:r>
                      <a:r>
                        <a:rPr sz="1000" spc="-145" dirty="0">
                          <a:latin typeface="함초롬바탕"/>
                          <a:cs typeface="함초롬바탕"/>
                        </a:rPr>
                        <a:t> </a:t>
                      </a:r>
                      <a:r>
                        <a:rPr sz="1000" spc="-95" dirty="0">
                          <a:latin typeface="함초롬바탕"/>
                          <a:cs typeface="함초롬바탕"/>
                        </a:rPr>
                        <a:t>정밀</a:t>
                      </a:r>
                      <a:r>
                        <a:rPr sz="1000" spc="-140" dirty="0">
                          <a:latin typeface="함초롬바탕"/>
                          <a:cs typeface="함초롬바탕"/>
                        </a:rPr>
                        <a:t> </a:t>
                      </a:r>
                      <a:r>
                        <a:rPr sz="1000" spc="-95" dirty="0">
                          <a:latin typeface="함초롬바탕"/>
                          <a:cs typeface="함초롬바탕"/>
                        </a:rPr>
                        <a:t>진단하고</a:t>
                      </a:r>
                      <a:r>
                        <a:rPr sz="1000" spc="-95" dirty="0">
                          <a:latin typeface="함초롬돋움"/>
                          <a:cs typeface="함초롬돋움"/>
                        </a:rPr>
                        <a:t>,</a:t>
                      </a:r>
                      <a:r>
                        <a:rPr sz="1000" spc="-130" dirty="0">
                          <a:latin typeface="함초롬돋움"/>
                          <a:cs typeface="함초롬돋움"/>
                        </a:rPr>
                        <a:t> </a:t>
                      </a:r>
                      <a:r>
                        <a:rPr sz="1000" spc="-100" dirty="0">
                          <a:latin typeface="함초롬바탕"/>
                          <a:cs typeface="함초롬바탕"/>
                        </a:rPr>
                        <a:t>데이터</a:t>
                      </a:r>
                      <a:r>
                        <a:rPr sz="1000" spc="-140" dirty="0">
                          <a:latin typeface="함초롬바탕"/>
                          <a:cs typeface="함초롬바탕"/>
                        </a:rPr>
                        <a:t> </a:t>
                      </a:r>
                      <a:r>
                        <a:rPr sz="1000" spc="-95" dirty="0">
                          <a:latin typeface="함초롬바탕"/>
                          <a:cs typeface="함초롬바탕"/>
                        </a:rPr>
                        <a:t>기반</a:t>
                      </a:r>
                      <a:r>
                        <a:rPr sz="1000" spc="-145" dirty="0">
                          <a:latin typeface="함초롬바탕"/>
                          <a:cs typeface="함초롬바탕"/>
                        </a:rPr>
                        <a:t> </a:t>
                      </a:r>
                      <a:r>
                        <a:rPr sz="1000" spc="-75" dirty="0">
                          <a:latin typeface="함초롬돋움"/>
                          <a:cs typeface="함초롬돋움"/>
                        </a:rPr>
                        <a:t>AI</a:t>
                      </a:r>
                      <a:r>
                        <a:rPr sz="1000" spc="-165" dirty="0">
                          <a:latin typeface="함초롬돋움"/>
                          <a:cs typeface="함초롬돋움"/>
                        </a:rPr>
                        <a:t> </a:t>
                      </a:r>
                      <a:r>
                        <a:rPr sz="1000" spc="-100" dirty="0">
                          <a:latin typeface="함초롬바탕"/>
                          <a:cs typeface="함초롬바탕"/>
                        </a:rPr>
                        <a:t>분석을</a:t>
                      </a:r>
                      <a:r>
                        <a:rPr sz="1000" spc="-145" dirty="0">
                          <a:latin typeface="함초롬바탕"/>
                          <a:cs typeface="함초롬바탕"/>
                        </a:rPr>
                        <a:t> </a:t>
                      </a:r>
                      <a:r>
                        <a:rPr sz="1000" spc="-95" dirty="0">
                          <a:latin typeface="함초롬바탕"/>
                          <a:cs typeface="함초롬바탕"/>
                        </a:rPr>
                        <a:t>통해</a:t>
                      </a:r>
                      <a:r>
                        <a:rPr sz="1000" spc="-140" dirty="0">
                          <a:latin typeface="함초롬바탕"/>
                          <a:cs typeface="함초롬바탕"/>
                        </a:rPr>
                        <a:t> </a:t>
                      </a:r>
                      <a:r>
                        <a:rPr sz="1000" dirty="0">
                          <a:latin typeface="함초롬바탕"/>
                          <a:cs typeface="함초롬바탕"/>
                        </a:rPr>
                        <a:t>고</a:t>
                      </a:r>
                      <a:r>
                        <a:rPr sz="1000" spc="125" dirty="0">
                          <a:latin typeface="함초롬바탕"/>
                          <a:cs typeface="함초롬바탕"/>
                        </a:rPr>
                        <a:t>  </a:t>
                      </a:r>
                      <a:r>
                        <a:rPr sz="1000" spc="-65" dirty="0">
                          <a:latin typeface="함초롬바탕"/>
                          <a:cs typeface="함초롬바탕"/>
                        </a:rPr>
                        <a:t>을</a:t>
                      </a:r>
                      <a:r>
                        <a:rPr sz="1000" spc="-140" dirty="0">
                          <a:latin typeface="함초롬바탕"/>
                          <a:cs typeface="함초롬바탕"/>
                        </a:rPr>
                        <a:t> </a:t>
                      </a:r>
                      <a:r>
                        <a:rPr sz="1000" spc="-25" dirty="0">
                          <a:latin typeface="함초롬바탕"/>
                          <a:cs typeface="함초롬바탕"/>
                        </a:rPr>
                        <a:t>예측</a:t>
                      </a:r>
                      <a:endParaRPr sz="1000">
                        <a:latin typeface="함초롬바탕"/>
                        <a:cs typeface="함초롬바탕"/>
                      </a:endParaRPr>
                    </a:p>
                    <a:p>
                      <a:pPr marL="215900" indent="-109220">
                        <a:lnSpc>
                          <a:spcPct val="100000"/>
                        </a:lnSpc>
                        <a:spcBef>
                          <a:spcPts val="409"/>
                        </a:spcBef>
                        <a:buFont typeface="Arial"/>
                        <a:buChar char="•"/>
                        <a:tabLst>
                          <a:tab pos="216535" algn="l"/>
                        </a:tabLst>
                      </a:pPr>
                      <a:r>
                        <a:rPr sz="1000" spc="-60" dirty="0">
                          <a:latin typeface="함초롬돋움"/>
                          <a:cs typeface="함초롬돋움"/>
                        </a:rPr>
                        <a:t>2024</a:t>
                      </a:r>
                      <a:r>
                        <a:rPr sz="1000" spc="-60" dirty="0">
                          <a:latin typeface="함초롬바탕"/>
                          <a:cs typeface="함초롬바탕"/>
                        </a:rPr>
                        <a:t>년</a:t>
                      </a:r>
                      <a:r>
                        <a:rPr sz="1000" spc="-180" dirty="0">
                          <a:latin typeface="함초롬바탕"/>
                          <a:cs typeface="함초롬바탕"/>
                        </a:rPr>
                        <a:t> </a:t>
                      </a:r>
                      <a:r>
                        <a:rPr sz="1000" spc="-60" dirty="0">
                          <a:latin typeface="함초롬돋움"/>
                          <a:cs typeface="함초롬돋움"/>
                        </a:rPr>
                        <a:t>8</a:t>
                      </a:r>
                      <a:r>
                        <a:rPr sz="1000" spc="-60" dirty="0">
                          <a:latin typeface="함초롬바탕"/>
                          <a:cs typeface="함초롬바탕"/>
                        </a:rPr>
                        <a:t>월</a:t>
                      </a:r>
                      <a:r>
                        <a:rPr sz="1000" spc="-165" dirty="0">
                          <a:latin typeface="함초롬바탕"/>
                          <a:cs typeface="함초롬바탕"/>
                        </a:rPr>
                        <a:t> </a:t>
                      </a:r>
                      <a:r>
                        <a:rPr sz="1000" spc="-95" dirty="0">
                          <a:latin typeface="함초롬바탕"/>
                          <a:cs typeface="함초롬바탕"/>
                        </a:rPr>
                        <a:t>프리</a:t>
                      </a:r>
                      <a:r>
                        <a:rPr sz="1000" spc="-145" dirty="0">
                          <a:latin typeface="함초롬바탕"/>
                          <a:cs typeface="함초롬바탕"/>
                        </a:rPr>
                        <a:t> </a:t>
                      </a:r>
                      <a:r>
                        <a:rPr sz="1000" spc="-100" dirty="0">
                          <a:latin typeface="함초롬바탕"/>
                          <a:cs typeface="함초롬바탕"/>
                        </a:rPr>
                        <a:t>시리즈</a:t>
                      </a:r>
                      <a:r>
                        <a:rPr sz="1000" spc="-140" dirty="0">
                          <a:latin typeface="함초롬바탕"/>
                          <a:cs typeface="함초롬바탕"/>
                        </a:rPr>
                        <a:t> </a:t>
                      </a:r>
                      <a:r>
                        <a:rPr sz="1000" spc="-60" dirty="0">
                          <a:latin typeface="함초롬돋움"/>
                          <a:cs typeface="함초롬돋움"/>
                        </a:rPr>
                        <a:t>A</a:t>
                      </a:r>
                      <a:r>
                        <a:rPr sz="1000" spc="-155" dirty="0">
                          <a:latin typeface="함초롬돋움"/>
                          <a:cs typeface="함초롬돋움"/>
                        </a:rPr>
                        <a:t> </a:t>
                      </a:r>
                      <a:r>
                        <a:rPr sz="1000" spc="-100" dirty="0">
                          <a:latin typeface="함초롬바탕"/>
                          <a:cs typeface="함초롬바탕"/>
                        </a:rPr>
                        <a:t>투자를</a:t>
                      </a:r>
                      <a:r>
                        <a:rPr sz="1000" spc="-140" dirty="0">
                          <a:latin typeface="함초롬바탕"/>
                          <a:cs typeface="함초롬바탕"/>
                        </a:rPr>
                        <a:t> </a:t>
                      </a:r>
                      <a:r>
                        <a:rPr sz="1000" spc="-105" dirty="0">
                          <a:latin typeface="함초롬바탕"/>
                          <a:cs typeface="함초롬바탕"/>
                        </a:rPr>
                        <a:t>유치하며</a:t>
                      </a:r>
                      <a:r>
                        <a:rPr sz="1000" spc="-130" dirty="0">
                          <a:latin typeface="함초롬바탕"/>
                          <a:cs typeface="함초롬바탕"/>
                        </a:rPr>
                        <a:t> </a:t>
                      </a:r>
                      <a:r>
                        <a:rPr sz="1000" spc="-95" dirty="0">
                          <a:latin typeface="함초롬바탕"/>
                          <a:cs typeface="함초롬바탕"/>
                        </a:rPr>
                        <a:t>누적</a:t>
                      </a:r>
                      <a:r>
                        <a:rPr sz="1000" spc="-140" dirty="0">
                          <a:latin typeface="함초롬바탕"/>
                          <a:cs typeface="함초롬바탕"/>
                        </a:rPr>
                        <a:t> </a:t>
                      </a:r>
                      <a:r>
                        <a:rPr sz="1000" spc="-100" dirty="0">
                          <a:latin typeface="함초롬바탕"/>
                          <a:cs typeface="함초롬바탕"/>
                        </a:rPr>
                        <a:t>투자액</a:t>
                      </a:r>
                      <a:r>
                        <a:rPr sz="1000" spc="-140" dirty="0">
                          <a:latin typeface="함초롬바탕"/>
                          <a:cs typeface="함초롬바탕"/>
                        </a:rPr>
                        <a:t> </a:t>
                      </a:r>
                      <a:r>
                        <a:rPr sz="1000" spc="-100" dirty="0">
                          <a:latin typeface="함초롬돋움"/>
                          <a:cs typeface="함초롬돋움"/>
                        </a:rPr>
                        <a:t>G3</a:t>
                      </a:r>
                      <a:r>
                        <a:rPr sz="1000" spc="-100" dirty="0">
                          <a:latin typeface="함초롬바탕"/>
                          <a:cs typeface="함초롬바탕"/>
                        </a:rPr>
                        <a:t>억원</a:t>
                      </a:r>
                      <a:r>
                        <a:rPr sz="1000" spc="-155" dirty="0">
                          <a:latin typeface="함초롬바탕"/>
                          <a:cs typeface="함초롬바탕"/>
                        </a:rPr>
                        <a:t> </a:t>
                      </a:r>
                      <a:r>
                        <a:rPr sz="1000" dirty="0">
                          <a:latin typeface="함초롬바탕"/>
                          <a:cs typeface="함초롬바탕"/>
                        </a:rPr>
                        <a:t>달</a:t>
                      </a:r>
                      <a:r>
                        <a:rPr sz="1000" spc="130" dirty="0">
                          <a:latin typeface="함초롬바탕"/>
                          <a:cs typeface="함초롬바탕"/>
                        </a:rPr>
                        <a:t>  </a:t>
                      </a:r>
                      <a:r>
                        <a:rPr sz="1000" spc="-50" dirty="0">
                          <a:latin typeface="함초롬바탕"/>
                          <a:cs typeface="함초롬바탕"/>
                        </a:rPr>
                        <a:t>함</a:t>
                      </a:r>
                      <a:endParaRPr sz="1000">
                        <a:latin typeface="함초롬바탕"/>
                        <a:cs typeface="함초롬바탕"/>
                      </a:endParaRPr>
                    </a:p>
                  </a:txBody>
                  <a:tcPr marL="0" marR="0" marT="8763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2"/>
                  </a:ext>
                </a:extLst>
              </a:tr>
              <a:tr h="1367155">
                <a:tc>
                  <a:txBody>
                    <a:bodyPr/>
                    <a:lstStyle/>
                    <a:p>
                      <a:pPr>
                        <a:lnSpc>
                          <a:spcPct val="100000"/>
                        </a:lnSpc>
                      </a:pPr>
                      <a:endParaRPr sz="1500">
                        <a:latin typeface="Times New Roman"/>
                        <a:cs typeface="Times New Roman"/>
                      </a:endParaRPr>
                    </a:p>
                    <a:p>
                      <a:pPr>
                        <a:lnSpc>
                          <a:spcPct val="100000"/>
                        </a:lnSpc>
                      </a:pPr>
                      <a:endParaRPr sz="2050">
                        <a:latin typeface="Times New Roman"/>
                        <a:cs typeface="Times New Roman"/>
                      </a:endParaRPr>
                    </a:p>
                    <a:p>
                      <a:pPr marL="71120">
                        <a:lnSpc>
                          <a:spcPct val="100000"/>
                        </a:lnSpc>
                      </a:pPr>
                      <a:r>
                        <a:rPr sz="1050" b="1" spc="-10" dirty="0">
                          <a:latin typeface="함초롬돋움"/>
                          <a:cs typeface="함초롬돋움"/>
                        </a:rPr>
                        <a:t>Bitsensing</a:t>
                      </a:r>
                      <a:endParaRPr sz="1050">
                        <a:latin typeface="함초롬돋움"/>
                        <a:cs typeface="함초롬돋움"/>
                      </a:endParaRPr>
                    </a:p>
                    <a:p>
                      <a:pPr marL="156845">
                        <a:lnSpc>
                          <a:spcPct val="100000"/>
                        </a:lnSpc>
                      </a:pPr>
                      <a:r>
                        <a:rPr sz="1050" spc="-20" dirty="0">
                          <a:latin typeface="함초롬바탕"/>
                          <a:cs typeface="함초롬바탕"/>
                        </a:rPr>
                        <a:t>비트센싱</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marL="215265" marR="394335" indent="-107950">
                        <a:lnSpc>
                          <a:spcPct val="100000"/>
                        </a:lnSpc>
                        <a:spcBef>
                          <a:spcPts val="745"/>
                        </a:spcBef>
                        <a:buFont typeface="Arial"/>
                        <a:buChar char="•"/>
                        <a:tabLst>
                          <a:tab pos="216535" algn="l"/>
                          <a:tab pos="4324350" algn="l"/>
                        </a:tabLst>
                      </a:pPr>
                      <a:r>
                        <a:rPr sz="1000" spc="-100" dirty="0">
                          <a:latin typeface="함초롬바탕"/>
                          <a:cs typeface="함초롬바탕"/>
                        </a:rPr>
                        <a:t>최첨단</a:t>
                      </a:r>
                      <a:r>
                        <a:rPr sz="1000" spc="-114" dirty="0">
                          <a:latin typeface="함초롬바탕"/>
                          <a:cs typeface="함초롬바탕"/>
                        </a:rPr>
                        <a:t> </a:t>
                      </a:r>
                      <a:r>
                        <a:rPr sz="1000" spc="-100" dirty="0">
                          <a:latin typeface="함초롬바탕"/>
                          <a:cs typeface="함초롬바탕"/>
                        </a:rPr>
                        <a:t>레이더 솔루션</a:t>
                      </a:r>
                      <a:r>
                        <a:rPr sz="1000" spc="-114" dirty="0">
                          <a:latin typeface="함초롬바탕"/>
                          <a:cs typeface="함초롬바탕"/>
                        </a:rPr>
                        <a:t> </a:t>
                      </a:r>
                      <a:r>
                        <a:rPr sz="1000" spc="-95" dirty="0">
                          <a:latin typeface="함초롬바탕"/>
                          <a:cs typeface="함초롬바탕"/>
                        </a:rPr>
                        <a:t>기업으로</a:t>
                      </a:r>
                      <a:r>
                        <a:rPr sz="1000" spc="-95" dirty="0">
                          <a:latin typeface="함초롬돋움"/>
                          <a:cs typeface="함초롬돋움"/>
                        </a:rPr>
                        <a:t>, </a:t>
                      </a:r>
                      <a:r>
                        <a:rPr sz="1000" spc="-75" dirty="0">
                          <a:latin typeface="함초롬바탕"/>
                          <a:cs typeface="함초롬바탕"/>
                        </a:rPr>
                        <a:t>트렉사이트</a:t>
                      </a:r>
                      <a:r>
                        <a:rPr sz="1000" spc="-75" dirty="0">
                          <a:latin typeface="함초롬돋움"/>
                          <a:cs typeface="함초롬돋움"/>
                        </a:rPr>
                        <a:t>(TraXight)</a:t>
                      </a:r>
                      <a:r>
                        <a:rPr sz="1000" spc="-80" dirty="0">
                          <a:latin typeface="함초롬돋움"/>
                          <a:cs typeface="함초롬돋움"/>
                        </a:rPr>
                        <a:t> </a:t>
                      </a:r>
                      <a:r>
                        <a:rPr sz="1000" spc="-110" dirty="0">
                          <a:latin typeface="함초롬바탕"/>
                          <a:cs typeface="함초롬바탕"/>
                        </a:rPr>
                        <a:t>솔루션으로</a:t>
                      </a:r>
                      <a:r>
                        <a:rPr sz="1000" spc="-85" dirty="0">
                          <a:latin typeface="함초롬바탕"/>
                          <a:cs typeface="함초롬바탕"/>
                        </a:rPr>
                        <a:t> </a:t>
                      </a:r>
                      <a:r>
                        <a:rPr sz="1000" spc="-65" dirty="0">
                          <a:latin typeface="함초롬돋움"/>
                          <a:cs typeface="함초롬돋움"/>
                        </a:rPr>
                        <a:t>CES</a:t>
                      </a:r>
                      <a:r>
                        <a:rPr sz="1000" spc="-145" dirty="0">
                          <a:latin typeface="함초롬돋움"/>
                          <a:cs typeface="함초롬돋움"/>
                        </a:rPr>
                        <a:t> </a:t>
                      </a:r>
                      <a:r>
                        <a:rPr sz="1000" spc="-45" dirty="0">
                          <a:latin typeface="함초롬돋움"/>
                          <a:cs typeface="함초롬돋움"/>
                        </a:rPr>
                        <a:t>2025</a:t>
                      </a:r>
                      <a:r>
                        <a:rPr sz="1000" spc="-155" dirty="0">
                          <a:latin typeface="함초롬돋움"/>
                          <a:cs typeface="함초롬돋움"/>
                        </a:rPr>
                        <a:t> </a:t>
                      </a:r>
                      <a:r>
                        <a:rPr sz="1000" spc="-25" dirty="0">
                          <a:latin typeface="함초롬바탕"/>
                          <a:cs typeface="함초롬바탕"/>
                        </a:rPr>
                        <a:t>혁신</a:t>
                      </a:r>
                      <a:r>
                        <a:rPr sz="1000" dirty="0">
                          <a:latin typeface="함초롬바탕"/>
                          <a:cs typeface="함초롬바탕"/>
                        </a:rPr>
                        <a:t>	</a:t>
                      </a:r>
                      <a:r>
                        <a:rPr sz="1000" spc="-100" dirty="0">
                          <a:latin typeface="함초롬바탕"/>
                          <a:cs typeface="함초롬바탕"/>
                        </a:rPr>
                        <a:t>스마트</a:t>
                      </a:r>
                      <a:r>
                        <a:rPr sz="1000" spc="-135" dirty="0">
                          <a:latin typeface="함초롬바탕"/>
                          <a:cs typeface="함초롬바탕"/>
                        </a:rPr>
                        <a:t> </a:t>
                      </a:r>
                      <a:r>
                        <a:rPr sz="1000" spc="-95" dirty="0">
                          <a:latin typeface="함초롬바탕"/>
                          <a:cs typeface="함초롬바탕"/>
                        </a:rPr>
                        <a:t>시티</a:t>
                      </a:r>
                      <a:r>
                        <a:rPr sz="1000" spc="-135" dirty="0">
                          <a:latin typeface="함초롬바탕"/>
                          <a:cs typeface="함초롬바탕"/>
                        </a:rPr>
                        <a:t> </a:t>
                      </a:r>
                      <a:r>
                        <a:rPr sz="1000" spc="-90" dirty="0">
                          <a:latin typeface="함초롬바탕"/>
                          <a:cs typeface="함초롬바탕"/>
                        </a:rPr>
                        <a:t>부문 </a:t>
                      </a:r>
                      <a:r>
                        <a:rPr sz="1000" dirty="0">
                          <a:latin typeface="함초롬바탕"/>
                          <a:cs typeface="함초롬바탕"/>
                        </a:rPr>
                        <a:t>수</a:t>
                      </a:r>
                      <a:r>
                        <a:rPr sz="1000" spc="470" dirty="0">
                          <a:latin typeface="함초롬바탕"/>
                          <a:cs typeface="함초롬바탕"/>
                        </a:rPr>
                        <a:t> </a:t>
                      </a:r>
                      <a:r>
                        <a:rPr sz="1000" spc="-95" dirty="0">
                          <a:latin typeface="함초롬바탕"/>
                          <a:cs typeface="함초롬바탕"/>
                        </a:rPr>
                        <a:t>자로</a:t>
                      </a:r>
                      <a:r>
                        <a:rPr sz="1000" spc="-140" dirty="0">
                          <a:latin typeface="함초롬바탕"/>
                          <a:cs typeface="함초롬바탕"/>
                        </a:rPr>
                        <a:t> </a:t>
                      </a:r>
                      <a:r>
                        <a:rPr sz="1000" spc="-25" dirty="0">
                          <a:latin typeface="함초롬바탕"/>
                          <a:cs typeface="함초롬바탕"/>
                        </a:rPr>
                        <a:t>선정됨</a:t>
                      </a:r>
                      <a:endParaRPr sz="1000">
                        <a:latin typeface="함초롬바탕"/>
                        <a:cs typeface="함초롬바탕"/>
                      </a:endParaRPr>
                    </a:p>
                    <a:p>
                      <a:pPr marL="215900" marR="153670" indent="-108585">
                        <a:lnSpc>
                          <a:spcPct val="100000"/>
                        </a:lnSpc>
                        <a:spcBef>
                          <a:spcPts val="395"/>
                        </a:spcBef>
                        <a:buFont typeface="Arial"/>
                        <a:buChar char="•"/>
                        <a:tabLst>
                          <a:tab pos="239395" algn="l"/>
                        </a:tabLst>
                      </a:pPr>
                      <a:r>
                        <a:rPr sz="1000" spc="-110" dirty="0">
                          <a:latin typeface="함초롬바탕"/>
                          <a:cs typeface="함초롬바탕"/>
                        </a:rPr>
                        <a:t>트랙사이트는 </a:t>
                      </a:r>
                      <a:r>
                        <a:rPr sz="1000" spc="-90" dirty="0">
                          <a:latin typeface="함초롬바탕"/>
                          <a:cs typeface="함초롬바탕"/>
                        </a:rPr>
                        <a:t>카메라</a:t>
                      </a:r>
                      <a:r>
                        <a:rPr sz="1000" spc="-90" dirty="0">
                          <a:latin typeface="함초롬돋움"/>
                          <a:cs typeface="함초롬돋움"/>
                        </a:rPr>
                        <a:t>,</a:t>
                      </a:r>
                      <a:r>
                        <a:rPr sz="1000" spc="-140" dirty="0">
                          <a:latin typeface="함초롬돋움"/>
                          <a:cs typeface="함초롬돋움"/>
                        </a:rPr>
                        <a:t> </a:t>
                      </a:r>
                      <a:r>
                        <a:rPr sz="1000" spc="-90" dirty="0">
                          <a:latin typeface="함초롬바탕"/>
                          <a:cs typeface="함초롬바탕"/>
                        </a:rPr>
                        <a:t>레이더</a:t>
                      </a:r>
                      <a:r>
                        <a:rPr sz="1000" spc="-90" dirty="0">
                          <a:latin typeface="함초롬돋움"/>
                          <a:cs typeface="함초롬돋움"/>
                        </a:rPr>
                        <a:t>,</a:t>
                      </a:r>
                      <a:r>
                        <a:rPr sz="1000" spc="-135" dirty="0">
                          <a:latin typeface="함초롬돋움"/>
                          <a:cs typeface="함초롬돋움"/>
                        </a:rPr>
                        <a:t> </a:t>
                      </a:r>
                      <a:r>
                        <a:rPr sz="1000" spc="-75" dirty="0">
                          <a:latin typeface="함초롬돋움"/>
                          <a:cs typeface="함초롬돋움"/>
                        </a:rPr>
                        <a:t>AI</a:t>
                      </a:r>
                      <a:r>
                        <a:rPr sz="1000" spc="-170" dirty="0">
                          <a:latin typeface="함초롬돋움"/>
                          <a:cs typeface="함초롬돋움"/>
                        </a:rPr>
                        <a:t> </a:t>
                      </a:r>
                      <a:r>
                        <a:rPr sz="1000" spc="-95" dirty="0">
                          <a:latin typeface="함초롬바탕"/>
                          <a:cs typeface="함초롬바탕"/>
                        </a:rPr>
                        <a:t>융합</a:t>
                      </a:r>
                      <a:r>
                        <a:rPr sz="1000" spc="-145" dirty="0">
                          <a:latin typeface="함초롬바탕"/>
                          <a:cs typeface="함초롬바탕"/>
                        </a:rPr>
                        <a:t> </a:t>
                      </a:r>
                      <a:r>
                        <a:rPr sz="1000" spc="-100" dirty="0">
                          <a:latin typeface="함초롬바탕"/>
                          <a:cs typeface="함초롬바탕"/>
                        </a:rPr>
                        <a:t>센서인</a:t>
                      </a:r>
                      <a:r>
                        <a:rPr sz="1000" spc="-145" dirty="0">
                          <a:latin typeface="함초롬바탕"/>
                          <a:cs typeface="함초롬바탕"/>
                        </a:rPr>
                        <a:t> </a:t>
                      </a:r>
                      <a:r>
                        <a:rPr sz="1000" spc="-55" dirty="0">
                          <a:latin typeface="함초롬돋움"/>
                          <a:cs typeface="함초롬돋움"/>
                        </a:rPr>
                        <a:t>TIMOS</a:t>
                      </a:r>
                      <a:r>
                        <a:rPr sz="1000" spc="-55" dirty="0">
                          <a:latin typeface="함초롬바탕"/>
                          <a:cs typeface="함초롬바탕"/>
                        </a:rPr>
                        <a:t>와</a:t>
                      </a:r>
                      <a:r>
                        <a:rPr sz="1000" spc="-160" dirty="0">
                          <a:latin typeface="함초롬바탕"/>
                          <a:cs typeface="함초롬바탕"/>
                        </a:rPr>
                        <a:t> </a:t>
                      </a:r>
                      <a:r>
                        <a:rPr sz="1000" spc="-100" dirty="0">
                          <a:latin typeface="함초롬바탕"/>
                          <a:cs typeface="함초롬바탕"/>
                        </a:rPr>
                        <a:t>최적의</a:t>
                      </a:r>
                      <a:r>
                        <a:rPr sz="1000" spc="-140" dirty="0">
                          <a:latin typeface="함초롬바탕"/>
                          <a:cs typeface="함초롬바탕"/>
                        </a:rPr>
                        <a:t> </a:t>
                      </a:r>
                      <a:r>
                        <a:rPr sz="1000" dirty="0">
                          <a:latin typeface="함초롬바탕"/>
                          <a:cs typeface="함초롬바탕"/>
                        </a:rPr>
                        <a:t>호환</a:t>
                      </a:r>
                      <a:r>
                        <a:rPr sz="1000" spc="120" dirty="0">
                          <a:latin typeface="함초롬바탕"/>
                          <a:cs typeface="함초롬바탕"/>
                        </a:rPr>
                        <a:t>  </a:t>
                      </a:r>
                      <a:r>
                        <a:rPr sz="1000" spc="-65" dirty="0">
                          <a:latin typeface="함초롬바탕"/>
                          <a:cs typeface="함초롬바탕"/>
                        </a:rPr>
                        <a:t>을</a:t>
                      </a:r>
                      <a:r>
                        <a:rPr sz="1000" spc="-130" dirty="0">
                          <a:latin typeface="함초롬바탕"/>
                          <a:cs typeface="함초롬바탕"/>
                        </a:rPr>
                        <a:t> </a:t>
                      </a:r>
                      <a:r>
                        <a:rPr sz="1000" spc="-105" dirty="0">
                          <a:latin typeface="함초롬바탕"/>
                          <a:cs typeface="함초롬바탕"/>
                        </a:rPr>
                        <a:t>바탕으로</a:t>
                      </a:r>
                      <a:r>
                        <a:rPr sz="1000" spc="-135" dirty="0">
                          <a:latin typeface="함초롬바탕"/>
                          <a:cs typeface="함초롬바탕"/>
                        </a:rPr>
                        <a:t> </a:t>
                      </a:r>
                      <a:r>
                        <a:rPr sz="1000" spc="-95" dirty="0">
                          <a:latin typeface="함초롬바탕"/>
                          <a:cs typeface="함초롬바탕"/>
                        </a:rPr>
                        <a:t>도시</a:t>
                      </a:r>
                      <a:r>
                        <a:rPr sz="1000" spc="-145" dirty="0">
                          <a:latin typeface="함초롬바탕"/>
                          <a:cs typeface="함초롬바탕"/>
                        </a:rPr>
                        <a:t> </a:t>
                      </a:r>
                      <a:r>
                        <a:rPr sz="1000" spc="-95" dirty="0">
                          <a:latin typeface="함초롬바탕"/>
                          <a:cs typeface="함초롬바탕"/>
                        </a:rPr>
                        <a:t>교통</a:t>
                      </a:r>
                      <a:r>
                        <a:rPr sz="1000" spc="-160" dirty="0">
                          <a:latin typeface="함초롬바탕"/>
                          <a:cs typeface="함초롬바탕"/>
                        </a:rPr>
                        <a:t> </a:t>
                      </a:r>
                      <a:r>
                        <a:rPr sz="1000" spc="-25" dirty="0">
                          <a:latin typeface="함초롬바탕"/>
                          <a:cs typeface="함초롬바탕"/>
                        </a:rPr>
                        <a:t>문제를 </a:t>
                      </a:r>
                      <a:r>
                        <a:rPr sz="1000" spc="-110" dirty="0">
                          <a:latin typeface="함초롬바탕"/>
                          <a:cs typeface="함초롬바탕"/>
                        </a:rPr>
                        <a:t>혁신적으로</a:t>
                      </a:r>
                      <a:r>
                        <a:rPr sz="1000" spc="-100" dirty="0">
                          <a:latin typeface="함초롬바탕"/>
                          <a:cs typeface="함초롬바탕"/>
                        </a:rPr>
                        <a:t> 해결할</a:t>
                      </a:r>
                      <a:r>
                        <a:rPr sz="1000" spc="-130" dirty="0">
                          <a:latin typeface="함초롬바탕"/>
                          <a:cs typeface="함초롬바탕"/>
                        </a:rPr>
                        <a:t> </a:t>
                      </a:r>
                      <a:r>
                        <a:rPr sz="1000" spc="-65" dirty="0">
                          <a:latin typeface="함초롬바탕"/>
                          <a:cs typeface="함초롬바탕"/>
                        </a:rPr>
                        <a:t>수</a:t>
                      </a:r>
                      <a:r>
                        <a:rPr sz="1000" spc="-145" dirty="0">
                          <a:latin typeface="함초롬바탕"/>
                          <a:cs typeface="함초롬바탕"/>
                        </a:rPr>
                        <a:t> </a:t>
                      </a:r>
                      <a:r>
                        <a:rPr sz="1000" spc="-95" dirty="0">
                          <a:latin typeface="함초롬바탕"/>
                          <a:cs typeface="함초롬바탕"/>
                        </a:rPr>
                        <a:t>있는</a:t>
                      </a:r>
                      <a:r>
                        <a:rPr sz="1000" spc="-145" dirty="0">
                          <a:latin typeface="함초롬바탕"/>
                          <a:cs typeface="함초롬바탕"/>
                        </a:rPr>
                        <a:t> </a:t>
                      </a:r>
                      <a:r>
                        <a:rPr sz="1000" spc="-50" dirty="0">
                          <a:latin typeface="함초롬돋움"/>
                          <a:cs typeface="함초롬돋움"/>
                        </a:rPr>
                        <a:t>ITS</a:t>
                      </a:r>
                      <a:r>
                        <a:rPr sz="1000" spc="-160" dirty="0">
                          <a:latin typeface="함초롬돋움"/>
                          <a:cs typeface="함초롬돋움"/>
                        </a:rPr>
                        <a:t> </a:t>
                      </a:r>
                      <a:r>
                        <a:rPr sz="1000" spc="-95" dirty="0">
                          <a:latin typeface="함초롬바탕"/>
                          <a:cs typeface="함초롬바탕"/>
                        </a:rPr>
                        <a:t>통합</a:t>
                      </a:r>
                      <a:r>
                        <a:rPr sz="1000" spc="-130" dirty="0">
                          <a:latin typeface="함초롬바탕"/>
                          <a:cs typeface="함초롬바탕"/>
                        </a:rPr>
                        <a:t> </a:t>
                      </a:r>
                      <a:r>
                        <a:rPr sz="1000" spc="-95" dirty="0">
                          <a:latin typeface="함초롬바탕"/>
                          <a:cs typeface="함초롬바탕"/>
                        </a:rPr>
                        <a:t>솔루션임</a:t>
                      </a:r>
                      <a:r>
                        <a:rPr sz="1000" spc="-95" dirty="0">
                          <a:latin typeface="함초롬돋움"/>
                          <a:cs typeface="함초롬돋움"/>
                        </a:rPr>
                        <a:t>.</a:t>
                      </a:r>
                      <a:r>
                        <a:rPr sz="1000" spc="-110" dirty="0">
                          <a:latin typeface="함초롬돋움"/>
                          <a:cs typeface="함초롬돋움"/>
                        </a:rPr>
                        <a:t> </a:t>
                      </a:r>
                      <a:r>
                        <a:rPr sz="1000" spc="-100" dirty="0">
                          <a:latin typeface="함초롬바탕"/>
                          <a:cs typeface="함초롬바탕"/>
                        </a:rPr>
                        <a:t>실시간</a:t>
                      </a:r>
                      <a:r>
                        <a:rPr sz="1000" spc="-130" dirty="0">
                          <a:latin typeface="함초롬바탕"/>
                          <a:cs typeface="함초롬바탕"/>
                        </a:rPr>
                        <a:t> </a:t>
                      </a:r>
                      <a:r>
                        <a:rPr sz="1000" spc="-95" dirty="0">
                          <a:latin typeface="함초롬바탕"/>
                          <a:cs typeface="함초롬바탕"/>
                        </a:rPr>
                        <a:t>교통</a:t>
                      </a:r>
                      <a:r>
                        <a:rPr sz="1000" spc="-125" dirty="0">
                          <a:latin typeface="함초롬바탕"/>
                          <a:cs typeface="함초롬바탕"/>
                        </a:rPr>
                        <a:t> </a:t>
                      </a:r>
                      <a:r>
                        <a:rPr sz="1000" spc="-95" dirty="0">
                          <a:latin typeface="함초롬바탕"/>
                          <a:cs typeface="함초롬바탕"/>
                        </a:rPr>
                        <a:t>모니터링</a:t>
                      </a:r>
                      <a:r>
                        <a:rPr sz="1000" spc="-95" dirty="0">
                          <a:latin typeface="함초롬돋움"/>
                          <a:cs typeface="함초롬돋움"/>
                        </a:rPr>
                        <a:t>,</a:t>
                      </a:r>
                      <a:r>
                        <a:rPr sz="1000" spc="-114" dirty="0">
                          <a:latin typeface="함초롬돋움"/>
                          <a:cs typeface="함초롬돋움"/>
                        </a:rPr>
                        <a:t> </a:t>
                      </a:r>
                      <a:r>
                        <a:rPr sz="1000" spc="-95" dirty="0">
                          <a:latin typeface="함초롬바탕"/>
                          <a:cs typeface="함초롬바탕"/>
                        </a:rPr>
                        <a:t>교통</a:t>
                      </a:r>
                      <a:r>
                        <a:rPr sz="1000" spc="-145" dirty="0">
                          <a:latin typeface="함초롬바탕"/>
                          <a:cs typeface="함초롬바탕"/>
                        </a:rPr>
                        <a:t> </a:t>
                      </a:r>
                      <a:r>
                        <a:rPr sz="1000" spc="-105" dirty="0">
                          <a:latin typeface="함초롬바탕"/>
                          <a:cs typeface="함초롬바탕"/>
                        </a:rPr>
                        <a:t>빅데이터</a:t>
                      </a:r>
                      <a:r>
                        <a:rPr sz="1000" spc="-114" dirty="0">
                          <a:latin typeface="함초롬바탕"/>
                          <a:cs typeface="함초롬바탕"/>
                        </a:rPr>
                        <a:t> </a:t>
                      </a:r>
                      <a:r>
                        <a:rPr sz="1000" spc="-75" dirty="0">
                          <a:latin typeface="함초롬바탕"/>
                          <a:cs typeface="함초롬바탕"/>
                        </a:rPr>
                        <a:t>분석</a:t>
                      </a:r>
                      <a:r>
                        <a:rPr sz="1000" spc="-75" dirty="0">
                          <a:latin typeface="함초롬돋움"/>
                          <a:cs typeface="함초롬돋움"/>
                        </a:rPr>
                        <a:t>,</a:t>
                      </a:r>
                      <a:r>
                        <a:rPr sz="1000" spc="-140" dirty="0">
                          <a:latin typeface="함초롬돋움"/>
                          <a:cs typeface="함초롬돋움"/>
                        </a:rPr>
                        <a:t> </a:t>
                      </a:r>
                      <a:r>
                        <a:rPr sz="1000" spc="-95" dirty="0">
                          <a:latin typeface="함초롬바탕"/>
                          <a:cs typeface="함초롬바탕"/>
                        </a:rPr>
                        <a:t>주요</a:t>
                      </a:r>
                      <a:r>
                        <a:rPr sz="1000" spc="-130" dirty="0">
                          <a:latin typeface="함초롬바탕"/>
                          <a:cs typeface="함초롬바탕"/>
                        </a:rPr>
                        <a:t> </a:t>
                      </a:r>
                      <a:r>
                        <a:rPr sz="1000" spc="-95" dirty="0">
                          <a:latin typeface="함초롬바탕"/>
                          <a:cs typeface="함초롬바탕"/>
                        </a:rPr>
                        <a:t>교통</a:t>
                      </a:r>
                      <a:r>
                        <a:rPr sz="1000" spc="-145" dirty="0">
                          <a:latin typeface="함초롬바탕"/>
                          <a:cs typeface="함초롬바탕"/>
                        </a:rPr>
                        <a:t> </a:t>
                      </a:r>
                      <a:r>
                        <a:rPr sz="1000" spc="-20" dirty="0">
                          <a:latin typeface="함초롬바탕"/>
                          <a:cs typeface="함초롬바탕"/>
                        </a:rPr>
                        <a:t>통계화</a:t>
                      </a:r>
                      <a:r>
                        <a:rPr sz="1000" spc="-20" dirty="0">
                          <a:latin typeface="함초롬돋움"/>
                          <a:cs typeface="함초롬돋움"/>
                        </a:rPr>
                        <a:t>, </a:t>
                      </a:r>
                      <a:r>
                        <a:rPr sz="1000" spc="-95" dirty="0">
                          <a:latin typeface="함초롬바탕"/>
                          <a:cs typeface="함초롬바탕"/>
                        </a:rPr>
                        <a:t>문제</a:t>
                      </a:r>
                      <a:r>
                        <a:rPr sz="1000" spc="-150" dirty="0">
                          <a:latin typeface="함초롬바탕"/>
                          <a:cs typeface="함초롬바탕"/>
                        </a:rPr>
                        <a:t> </a:t>
                      </a:r>
                      <a:r>
                        <a:rPr sz="1000" spc="-95" dirty="0">
                          <a:latin typeface="함초롬바탕"/>
                          <a:cs typeface="함초롬바탕"/>
                        </a:rPr>
                        <a:t>진단</a:t>
                      </a:r>
                      <a:r>
                        <a:rPr sz="1000" spc="-135" dirty="0">
                          <a:latin typeface="함초롬바탕"/>
                          <a:cs typeface="함초롬바탕"/>
                        </a:rPr>
                        <a:t> </a:t>
                      </a:r>
                      <a:r>
                        <a:rPr sz="1000" spc="-65" dirty="0">
                          <a:latin typeface="함초롬바탕"/>
                          <a:cs typeface="함초롬바탕"/>
                        </a:rPr>
                        <a:t>및</a:t>
                      </a:r>
                      <a:r>
                        <a:rPr sz="1000" spc="-160" dirty="0">
                          <a:latin typeface="함초롬바탕"/>
                          <a:cs typeface="함초롬바탕"/>
                        </a:rPr>
                        <a:t> </a:t>
                      </a:r>
                      <a:r>
                        <a:rPr sz="1000" spc="-75" dirty="0">
                          <a:latin typeface="함초롬돋움"/>
                          <a:cs typeface="함초롬돋움"/>
                        </a:rPr>
                        <a:t>AI</a:t>
                      </a:r>
                      <a:r>
                        <a:rPr sz="1000" spc="-140" dirty="0">
                          <a:latin typeface="함초롬돋움"/>
                          <a:cs typeface="함초롬돋움"/>
                        </a:rPr>
                        <a:t> </a:t>
                      </a:r>
                      <a:r>
                        <a:rPr sz="1000" spc="-110" dirty="0">
                          <a:latin typeface="함초롬바탕"/>
                          <a:cs typeface="함초롬바탕"/>
                        </a:rPr>
                        <a:t>시뮬레이션</a:t>
                      </a:r>
                      <a:r>
                        <a:rPr sz="1000" spc="-105" dirty="0">
                          <a:latin typeface="함초롬바탕"/>
                          <a:cs typeface="함초롬바탕"/>
                        </a:rPr>
                        <a:t> </a:t>
                      </a:r>
                      <a:r>
                        <a:rPr sz="1000" spc="-95" dirty="0">
                          <a:latin typeface="함초롬바탕"/>
                          <a:cs typeface="함초롬바탕"/>
                        </a:rPr>
                        <a:t>기반</a:t>
                      </a:r>
                      <a:r>
                        <a:rPr sz="1000" spc="-150" dirty="0">
                          <a:latin typeface="함초롬바탕"/>
                          <a:cs typeface="함초롬바탕"/>
                        </a:rPr>
                        <a:t> </a:t>
                      </a:r>
                      <a:r>
                        <a:rPr sz="1000" spc="-95" dirty="0">
                          <a:latin typeface="함초롬바탕"/>
                          <a:cs typeface="함초롬바탕"/>
                        </a:rPr>
                        <a:t>신호</a:t>
                      </a:r>
                      <a:r>
                        <a:rPr sz="1000" spc="-130" dirty="0">
                          <a:latin typeface="함초롬바탕"/>
                          <a:cs typeface="함초롬바탕"/>
                        </a:rPr>
                        <a:t> </a:t>
                      </a:r>
                      <a:r>
                        <a:rPr sz="1000" spc="-100" dirty="0">
                          <a:latin typeface="함초롬바탕"/>
                          <a:cs typeface="함초롬바탕"/>
                        </a:rPr>
                        <a:t>최적화</a:t>
                      </a:r>
                      <a:r>
                        <a:rPr sz="1000" spc="-135" dirty="0">
                          <a:latin typeface="함초롬바탕"/>
                          <a:cs typeface="함초롬바탕"/>
                        </a:rPr>
                        <a:t> </a:t>
                      </a:r>
                      <a:r>
                        <a:rPr sz="1000" spc="-105" dirty="0">
                          <a:latin typeface="함초롬바탕"/>
                          <a:cs typeface="함초롬바탕"/>
                        </a:rPr>
                        <a:t>컨설팅을</a:t>
                      </a:r>
                      <a:r>
                        <a:rPr sz="1000" spc="-120" dirty="0">
                          <a:latin typeface="함초롬바탕"/>
                          <a:cs typeface="함초롬바탕"/>
                        </a:rPr>
                        <a:t> </a:t>
                      </a:r>
                      <a:r>
                        <a:rPr sz="1000" spc="-95" dirty="0">
                          <a:latin typeface="함초롬바탕"/>
                          <a:cs typeface="함초롬바탕"/>
                        </a:rPr>
                        <a:t>통해</a:t>
                      </a:r>
                      <a:r>
                        <a:rPr sz="1000" spc="-130" dirty="0">
                          <a:latin typeface="함초롬바탕"/>
                          <a:cs typeface="함초롬바탕"/>
                        </a:rPr>
                        <a:t> </a:t>
                      </a:r>
                      <a:r>
                        <a:rPr sz="1000" spc="-100" dirty="0">
                          <a:latin typeface="함초롬바탕"/>
                          <a:cs typeface="함초롬바탕"/>
                        </a:rPr>
                        <a:t>스마트</a:t>
                      </a:r>
                      <a:r>
                        <a:rPr sz="1000" spc="-135" dirty="0">
                          <a:latin typeface="함초롬바탕"/>
                          <a:cs typeface="함초롬바탕"/>
                        </a:rPr>
                        <a:t> </a:t>
                      </a:r>
                      <a:r>
                        <a:rPr sz="1000" spc="-100" dirty="0">
                          <a:latin typeface="함초롬바탕"/>
                          <a:cs typeface="함초롬바탕"/>
                        </a:rPr>
                        <a:t>트래픽</a:t>
                      </a:r>
                      <a:r>
                        <a:rPr sz="1000" spc="-130" dirty="0">
                          <a:latin typeface="함초롬바탕"/>
                          <a:cs typeface="함초롬바탕"/>
                        </a:rPr>
                        <a:t> </a:t>
                      </a:r>
                      <a:r>
                        <a:rPr sz="1000" spc="-65" dirty="0">
                          <a:latin typeface="함초롬바탕"/>
                          <a:cs typeface="함초롬바탕"/>
                        </a:rPr>
                        <a:t>및</a:t>
                      </a:r>
                      <a:r>
                        <a:rPr sz="1000" spc="-150" dirty="0">
                          <a:latin typeface="함초롬바탕"/>
                          <a:cs typeface="함초롬바탕"/>
                        </a:rPr>
                        <a:t> </a:t>
                      </a:r>
                      <a:r>
                        <a:rPr sz="1000" spc="-100" dirty="0">
                          <a:latin typeface="함초롬바탕"/>
                          <a:cs typeface="함초롬바탕"/>
                        </a:rPr>
                        <a:t>스마트</a:t>
                      </a:r>
                      <a:r>
                        <a:rPr sz="1000" spc="-130" dirty="0">
                          <a:latin typeface="함초롬바탕"/>
                          <a:cs typeface="함초롬바탕"/>
                        </a:rPr>
                        <a:t> </a:t>
                      </a:r>
                      <a:r>
                        <a:rPr sz="1000" spc="-95" dirty="0">
                          <a:latin typeface="함초롬바탕"/>
                          <a:cs typeface="함초롬바탕"/>
                        </a:rPr>
                        <a:t>시티</a:t>
                      </a:r>
                      <a:r>
                        <a:rPr sz="1000" spc="-135" dirty="0">
                          <a:latin typeface="함초롬바탕"/>
                          <a:cs typeface="함초롬바탕"/>
                        </a:rPr>
                        <a:t> </a:t>
                      </a:r>
                      <a:r>
                        <a:rPr sz="1000" spc="-100" dirty="0">
                          <a:latin typeface="함초롬바탕"/>
                          <a:cs typeface="함초롬바탕"/>
                        </a:rPr>
                        <a:t>구축을</a:t>
                      </a:r>
                      <a:r>
                        <a:rPr sz="1000" spc="-130" dirty="0">
                          <a:latin typeface="함초롬바탕"/>
                          <a:cs typeface="함초롬바탕"/>
                        </a:rPr>
                        <a:t> </a:t>
                      </a:r>
                      <a:r>
                        <a:rPr sz="1000" spc="-25" dirty="0">
                          <a:latin typeface="함초롬바탕"/>
                          <a:cs typeface="함초롬바탕"/>
                        </a:rPr>
                        <a:t>지원</a:t>
                      </a:r>
                      <a:endParaRPr sz="1000">
                        <a:latin typeface="함초롬바탕"/>
                        <a:cs typeface="함초롬바탕"/>
                      </a:endParaRPr>
                    </a:p>
                    <a:p>
                      <a:pPr marL="215265" marR="490220" indent="-107950">
                        <a:lnSpc>
                          <a:spcPct val="100000"/>
                        </a:lnSpc>
                        <a:spcBef>
                          <a:spcPts val="405"/>
                        </a:spcBef>
                        <a:buFont typeface="Arial"/>
                        <a:buChar char="•"/>
                        <a:tabLst>
                          <a:tab pos="216535" algn="l"/>
                        </a:tabLst>
                      </a:pPr>
                      <a:r>
                        <a:rPr sz="1000" spc="-110" dirty="0">
                          <a:latin typeface="함초롬바탕"/>
                          <a:cs typeface="함초롬바탕"/>
                        </a:rPr>
                        <a:t>비트센싱은</a:t>
                      </a:r>
                      <a:r>
                        <a:rPr sz="1000" spc="-95" dirty="0">
                          <a:latin typeface="함초롬바탕"/>
                          <a:cs typeface="함초롬바탕"/>
                        </a:rPr>
                        <a:t> </a:t>
                      </a:r>
                      <a:r>
                        <a:rPr sz="1000" spc="-60" dirty="0">
                          <a:latin typeface="함초롬돋움"/>
                          <a:cs typeface="함초롬돋움"/>
                        </a:rPr>
                        <a:t>2024</a:t>
                      </a:r>
                      <a:r>
                        <a:rPr sz="1000" spc="-60" dirty="0">
                          <a:latin typeface="함초롬바탕"/>
                          <a:cs typeface="함초롬바탕"/>
                        </a:rPr>
                        <a:t>년</a:t>
                      </a:r>
                      <a:r>
                        <a:rPr sz="1000" spc="-165" dirty="0">
                          <a:latin typeface="함초롬바탕"/>
                          <a:cs typeface="함초롬바탕"/>
                        </a:rPr>
                        <a:t> </a:t>
                      </a:r>
                      <a:r>
                        <a:rPr sz="1000" spc="-60" dirty="0">
                          <a:latin typeface="함초롬돋움"/>
                          <a:cs typeface="함초롬돋움"/>
                        </a:rPr>
                        <a:t>8</a:t>
                      </a:r>
                      <a:r>
                        <a:rPr sz="1000" spc="-60" dirty="0">
                          <a:latin typeface="함초롬바탕"/>
                          <a:cs typeface="함초롬바탕"/>
                        </a:rPr>
                        <a:t>월</a:t>
                      </a:r>
                      <a:r>
                        <a:rPr sz="1000" spc="-155" dirty="0">
                          <a:latin typeface="함초롬바탕"/>
                          <a:cs typeface="함초롬바탕"/>
                        </a:rPr>
                        <a:t> </a:t>
                      </a:r>
                      <a:r>
                        <a:rPr sz="1000" spc="-100" dirty="0">
                          <a:latin typeface="함초롬바탕"/>
                          <a:cs typeface="함초롬바탕"/>
                        </a:rPr>
                        <a:t>포브스</a:t>
                      </a:r>
                      <a:r>
                        <a:rPr sz="1000" spc="-110" dirty="0">
                          <a:latin typeface="함초롬바탕"/>
                          <a:cs typeface="함초롬바탕"/>
                        </a:rPr>
                        <a:t> </a:t>
                      </a:r>
                      <a:r>
                        <a:rPr sz="1000" spc="-100" dirty="0">
                          <a:latin typeface="함초롬바탕"/>
                          <a:cs typeface="함초롬바탕"/>
                        </a:rPr>
                        <a:t>아시아</a:t>
                      </a:r>
                      <a:r>
                        <a:rPr sz="1000" spc="-125" dirty="0">
                          <a:latin typeface="함초롬바탕"/>
                          <a:cs typeface="함초롬바탕"/>
                        </a:rPr>
                        <a:t> </a:t>
                      </a:r>
                      <a:r>
                        <a:rPr sz="1000" spc="-70" dirty="0">
                          <a:latin typeface="함초롬바탕"/>
                          <a:cs typeface="함초롬바탕"/>
                        </a:rPr>
                        <a:t>‘</a:t>
                      </a:r>
                      <a:r>
                        <a:rPr sz="1000" spc="-70" dirty="0">
                          <a:latin typeface="함초롬돋움"/>
                          <a:cs typeface="함초롬돋움"/>
                        </a:rPr>
                        <a:t>100</a:t>
                      </a:r>
                      <a:r>
                        <a:rPr sz="1000" spc="-70" dirty="0">
                          <a:latin typeface="함초롬바탕"/>
                          <a:cs typeface="함초롬바탕"/>
                        </a:rPr>
                        <a:t>대</a:t>
                      </a:r>
                      <a:r>
                        <a:rPr sz="1000" spc="-165" dirty="0">
                          <a:latin typeface="함초롬바탕"/>
                          <a:cs typeface="함초롬바탕"/>
                        </a:rPr>
                        <a:t> </a:t>
                      </a:r>
                      <a:r>
                        <a:rPr sz="1000" spc="-95" dirty="0">
                          <a:latin typeface="함초롬바탕"/>
                          <a:cs typeface="함초롬바탕"/>
                        </a:rPr>
                        <a:t>유망</a:t>
                      </a:r>
                      <a:r>
                        <a:rPr sz="1000" spc="-120" dirty="0">
                          <a:latin typeface="함초롬바탕"/>
                          <a:cs typeface="함초롬바탕"/>
                        </a:rPr>
                        <a:t> </a:t>
                      </a:r>
                      <a:r>
                        <a:rPr sz="1000" spc="-100" dirty="0">
                          <a:latin typeface="함초롬바탕"/>
                          <a:cs typeface="함초롬바탕"/>
                        </a:rPr>
                        <a:t>기업’에</a:t>
                      </a:r>
                      <a:r>
                        <a:rPr sz="1000" spc="-125" dirty="0">
                          <a:latin typeface="함초롬바탕"/>
                          <a:cs typeface="함초롬바탕"/>
                        </a:rPr>
                        <a:t> </a:t>
                      </a:r>
                      <a:r>
                        <a:rPr sz="1000" spc="-100" dirty="0">
                          <a:latin typeface="함초롬바탕"/>
                          <a:cs typeface="함초롬바탕"/>
                        </a:rPr>
                        <a:t>선정된</a:t>
                      </a:r>
                      <a:r>
                        <a:rPr sz="1000" spc="-125" dirty="0">
                          <a:latin typeface="함초롬바탕"/>
                          <a:cs typeface="함초롬바탕"/>
                        </a:rPr>
                        <a:t> </a:t>
                      </a:r>
                      <a:r>
                        <a:rPr sz="1000" spc="-65" dirty="0">
                          <a:latin typeface="함초롬바탕"/>
                          <a:cs typeface="함초롬바탕"/>
                        </a:rPr>
                        <a:t>바</a:t>
                      </a:r>
                      <a:r>
                        <a:rPr sz="1000" spc="-140" dirty="0">
                          <a:latin typeface="함초롬바탕"/>
                          <a:cs typeface="함초롬바탕"/>
                        </a:rPr>
                        <a:t> </a:t>
                      </a:r>
                      <a:r>
                        <a:rPr sz="1000" spc="-90" dirty="0">
                          <a:latin typeface="함초롬바탕"/>
                          <a:cs typeface="함초롬바탕"/>
                        </a:rPr>
                        <a:t>있으며</a:t>
                      </a:r>
                      <a:r>
                        <a:rPr sz="1000" spc="-90" dirty="0">
                          <a:latin typeface="함초롬돋움"/>
                          <a:cs typeface="함초롬돋움"/>
                        </a:rPr>
                        <a:t>,</a:t>
                      </a:r>
                      <a:r>
                        <a:rPr sz="1000" spc="-114" dirty="0">
                          <a:latin typeface="함초롬돋움"/>
                          <a:cs typeface="함초롬돋움"/>
                        </a:rPr>
                        <a:t> </a:t>
                      </a:r>
                      <a:r>
                        <a:rPr sz="1000" spc="-75" dirty="0">
                          <a:latin typeface="함초롬돋움"/>
                          <a:cs typeface="함초롬돋움"/>
                        </a:rPr>
                        <a:t>2022</a:t>
                      </a:r>
                      <a:r>
                        <a:rPr sz="1000" spc="-75" dirty="0">
                          <a:latin typeface="함초롬바탕"/>
                          <a:cs typeface="함초롬바탕"/>
                        </a:rPr>
                        <a:t>년에는</a:t>
                      </a:r>
                      <a:r>
                        <a:rPr sz="1000" spc="-140" dirty="0">
                          <a:latin typeface="함초롬바탕"/>
                          <a:cs typeface="함초롬바탕"/>
                        </a:rPr>
                        <a:t> </a:t>
                      </a:r>
                      <a:r>
                        <a:rPr sz="1000" spc="-45" dirty="0">
                          <a:latin typeface="함초롬돋움"/>
                          <a:cs typeface="함초롬돋움"/>
                        </a:rPr>
                        <a:t>4D</a:t>
                      </a:r>
                      <a:r>
                        <a:rPr sz="1000" spc="-165" dirty="0">
                          <a:latin typeface="함초롬돋움"/>
                          <a:cs typeface="함초롬돋움"/>
                        </a:rPr>
                        <a:t> </a:t>
                      </a:r>
                      <a:r>
                        <a:rPr sz="1000" spc="-25" dirty="0">
                          <a:latin typeface="함초롬바탕"/>
                          <a:cs typeface="함초롬바탕"/>
                        </a:rPr>
                        <a:t>이미징 </a:t>
                      </a:r>
                      <a:r>
                        <a:rPr sz="1000" spc="-100" dirty="0">
                          <a:latin typeface="함초롬바탕"/>
                          <a:cs typeface="함초롬바탕"/>
                        </a:rPr>
                        <a:t>솔루션으로</a:t>
                      </a:r>
                      <a:r>
                        <a:rPr sz="1000" spc="-100" dirty="0">
                          <a:latin typeface="함초롬돋움"/>
                          <a:cs typeface="함초롬돋움"/>
                        </a:rPr>
                        <a:t>,</a:t>
                      </a:r>
                      <a:r>
                        <a:rPr sz="1000" spc="-125" dirty="0">
                          <a:latin typeface="함초롬돋움"/>
                          <a:cs typeface="함초롬돋움"/>
                        </a:rPr>
                        <a:t> </a:t>
                      </a:r>
                      <a:r>
                        <a:rPr sz="1000" spc="-75" dirty="0">
                          <a:latin typeface="함초롬돋움"/>
                          <a:cs typeface="함초롬돋움"/>
                        </a:rPr>
                        <a:t>2020</a:t>
                      </a:r>
                      <a:r>
                        <a:rPr sz="1000" spc="-75" dirty="0">
                          <a:latin typeface="함초롬바탕"/>
                          <a:cs typeface="함초롬바탕"/>
                        </a:rPr>
                        <a:t>년에는</a:t>
                      </a:r>
                      <a:r>
                        <a:rPr sz="1000" spc="-165" dirty="0">
                          <a:latin typeface="함초롬바탕"/>
                          <a:cs typeface="함초롬바탕"/>
                        </a:rPr>
                        <a:t> </a:t>
                      </a:r>
                      <a:r>
                        <a:rPr sz="1000" spc="-95" dirty="0">
                          <a:latin typeface="함초롬바탕"/>
                          <a:cs typeface="함초롬바탕"/>
                        </a:rPr>
                        <a:t>교통</a:t>
                      </a:r>
                      <a:r>
                        <a:rPr sz="1000" spc="-165" dirty="0">
                          <a:latin typeface="함초롬바탕"/>
                          <a:cs typeface="함초롬바탕"/>
                        </a:rPr>
                        <a:t> </a:t>
                      </a:r>
                      <a:r>
                        <a:rPr sz="1000" spc="-105" dirty="0">
                          <a:latin typeface="함초롬바탕"/>
                          <a:cs typeface="함초롬바탕"/>
                        </a:rPr>
                        <a:t>모니터링</a:t>
                      </a:r>
                      <a:r>
                        <a:rPr sz="1000" spc="-120" dirty="0">
                          <a:latin typeface="함초롬바탕"/>
                          <a:cs typeface="함초롬바탕"/>
                        </a:rPr>
                        <a:t> </a:t>
                      </a:r>
                      <a:r>
                        <a:rPr sz="1000" spc="-105" dirty="0">
                          <a:latin typeface="함초롬바탕"/>
                          <a:cs typeface="함초롬바탕"/>
                        </a:rPr>
                        <a:t>레이더로</a:t>
                      </a:r>
                      <a:r>
                        <a:rPr sz="1000" spc="-140" dirty="0">
                          <a:latin typeface="함초롬바탕"/>
                          <a:cs typeface="함초롬바탕"/>
                        </a:rPr>
                        <a:t> </a:t>
                      </a:r>
                      <a:r>
                        <a:rPr sz="1000" spc="-65" dirty="0">
                          <a:latin typeface="함초롬돋움"/>
                          <a:cs typeface="함초롬돋움"/>
                        </a:rPr>
                        <a:t>CES</a:t>
                      </a:r>
                      <a:r>
                        <a:rPr sz="1000" spc="-175" dirty="0">
                          <a:latin typeface="함초롬돋움"/>
                          <a:cs typeface="함초롬돋움"/>
                        </a:rPr>
                        <a:t> </a:t>
                      </a:r>
                      <a:r>
                        <a:rPr sz="1000" dirty="0">
                          <a:latin typeface="함초롬바탕"/>
                          <a:cs typeface="함초롬바탕"/>
                        </a:rPr>
                        <a:t>혁신</a:t>
                      </a:r>
                      <a:r>
                        <a:rPr sz="1000" spc="110" dirty="0">
                          <a:latin typeface="함초롬바탕"/>
                          <a:cs typeface="함초롬바탕"/>
                        </a:rPr>
                        <a:t>  </a:t>
                      </a:r>
                      <a:r>
                        <a:rPr sz="1000" spc="-65" dirty="0">
                          <a:latin typeface="함초롬바탕"/>
                          <a:cs typeface="함초롬바탕"/>
                        </a:rPr>
                        <a:t>을</a:t>
                      </a:r>
                      <a:r>
                        <a:rPr sz="1000" spc="-140" dirty="0">
                          <a:latin typeface="함초롬바탕"/>
                          <a:cs typeface="함초롬바탕"/>
                        </a:rPr>
                        <a:t> </a:t>
                      </a:r>
                      <a:r>
                        <a:rPr sz="1000" spc="-50" dirty="0">
                          <a:latin typeface="함초롬바탕"/>
                          <a:cs typeface="함초롬바탕"/>
                        </a:rPr>
                        <a:t>수</a:t>
                      </a:r>
                      <a:endParaRPr sz="1000">
                        <a:latin typeface="함초롬바탕"/>
                        <a:cs typeface="함초롬바탕"/>
                      </a:endParaRPr>
                    </a:p>
                  </a:txBody>
                  <a:tcPr marL="0" marR="0" marT="9461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3"/>
                  </a:ext>
                </a:extLst>
              </a:tr>
              <a:tr h="936625">
                <a:tc>
                  <a:txBody>
                    <a:bodyPr/>
                    <a:lstStyle/>
                    <a:p>
                      <a:pPr>
                        <a:lnSpc>
                          <a:spcPct val="100000"/>
                        </a:lnSpc>
                        <a:spcBef>
                          <a:spcPts val="25"/>
                        </a:spcBef>
                      </a:pPr>
                      <a:endParaRPr sz="2050">
                        <a:latin typeface="Times New Roman"/>
                        <a:cs typeface="Times New Roman"/>
                      </a:endParaRPr>
                    </a:p>
                    <a:p>
                      <a:pPr marL="226695">
                        <a:lnSpc>
                          <a:spcPct val="100000"/>
                        </a:lnSpc>
                        <a:spcBef>
                          <a:spcPts val="5"/>
                        </a:spcBef>
                      </a:pPr>
                      <a:r>
                        <a:rPr sz="1050" b="1" spc="-20" dirty="0">
                          <a:latin typeface="함초롬돋움"/>
                          <a:cs typeface="함초롬돋움"/>
                        </a:rPr>
                        <a:t>ALUX</a:t>
                      </a:r>
                      <a:endParaRPr sz="1050">
                        <a:latin typeface="함초롬돋움"/>
                        <a:cs typeface="함초롬돋움"/>
                      </a:endParaRPr>
                    </a:p>
                    <a:p>
                      <a:pPr marL="156845">
                        <a:lnSpc>
                          <a:spcPct val="100000"/>
                        </a:lnSpc>
                      </a:pPr>
                      <a:r>
                        <a:rPr sz="1050" spc="-20" dirty="0">
                          <a:latin typeface="함초롬바탕"/>
                          <a:cs typeface="함초롬바탕"/>
                        </a:rPr>
                        <a:t>에이럭스</a:t>
                      </a:r>
                      <a:endParaRPr sz="1050">
                        <a:latin typeface="함초롬바탕"/>
                        <a:cs typeface="함초롬바탕"/>
                      </a:endParaRPr>
                    </a:p>
                  </a:txBody>
                  <a:tcPr marL="0" marR="0" marT="3175" marB="0">
                    <a:lnT w="6350">
                      <a:solidFill>
                        <a:srgbClr val="A6A6A6"/>
                      </a:solidFill>
                      <a:prstDash val="solid"/>
                    </a:lnT>
                    <a:lnB w="6350">
                      <a:solidFill>
                        <a:srgbClr val="A6A6A6"/>
                      </a:solidFill>
                      <a:prstDash val="solid"/>
                    </a:lnB>
                    <a:solidFill>
                      <a:srgbClr val="E4E4E4"/>
                    </a:solidFill>
                  </a:tcPr>
                </a:tc>
                <a:tc>
                  <a:txBody>
                    <a:bodyPr/>
                    <a:lstStyle/>
                    <a:p>
                      <a:pPr marL="215900" indent="-108585">
                        <a:lnSpc>
                          <a:spcPct val="100000"/>
                        </a:lnSpc>
                        <a:spcBef>
                          <a:spcPts val="445"/>
                        </a:spcBef>
                        <a:buFont typeface="Arial"/>
                        <a:buChar char="•"/>
                        <a:tabLst>
                          <a:tab pos="216535" algn="l"/>
                        </a:tabLst>
                      </a:pPr>
                      <a:r>
                        <a:rPr sz="1000" spc="-95" dirty="0">
                          <a:latin typeface="함초롬바탕"/>
                          <a:cs typeface="함초롬바탕"/>
                        </a:rPr>
                        <a:t>드론</a:t>
                      </a:r>
                      <a:r>
                        <a:rPr sz="1000" spc="-160" dirty="0">
                          <a:latin typeface="함초롬바탕"/>
                          <a:cs typeface="함초롬바탕"/>
                        </a:rPr>
                        <a:t> </a:t>
                      </a:r>
                      <a:r>
                        <a:rPr sz="1000" spc="-65" dirty="0">
                          <a:latin typeface="함초롬바탕"/>
                          <a:cs typeface="함초롬바탕"/>
                        </a:rPr>
                        <a:t>및</a:t>
                      </a:r>
                      <a:r>
                        <a:rPr sz="1000" spc="-160" dirty="0">
                          <a:latin typeface="함초롬바탕"/>
                          <a:cs typeface="함초롬바탕"/>
                        </a:rPr>
                        <a:t> </a:t>
                      </a:r>
                      <a:r>
                        <a:rPr sz="1000" spc="-95" dirty="0">
                          <a:latin typeface="함초롬바탕"/>
                          <a:cs typeface="함초롬바탕"/>
                        </a:rPr>
                        <a:t>로봇</a:t>
                      </a:r>
                      <a:r>
                        <a:rPr sz="1000" spc="-155" dirty="0">
                          <a:latin typeface="함초롬바탕"/>
                          <a:cs typeface="함초롬바탕"/>
                        </a:rPr>
                        <a:t> </a:t>
                      </a:r>
                      <a:r>
                        <a:rPr sz="1000" spc="-110" dirty="0">
                          <a:latin typeface="함초롬바탕"/>
                          <a:cs typeface="함초롬바탕"/>
                        </a:rPr>
                        <a:t>전문기업으로</a:t>
                      </a:r>
                      <a:r>
                        <a:rPr sz="1000" spc="-114" dirty="0">
                          <a:latin typeface="함초롬바탕"/>
                          <a:cs typeface="함초롬바탕"/>
                        </a:rPr>
                        <a:t> </a:t>
                      </a:r>
                      <a:r>
                        <a:rPr sz="1000" spc="-100" dirty="0">
                          <a:latin typeface="함초롬바탕"/>
                          <a:cs typeface="함초롬바탕"/>
                        </a:rPr>
                        <a:t>스탠드</a:t>
                      </a:r>
                      <a:r>
                        <a:rPr sz="1000" spc="-130" dirty="0">
                          <a:latin typeface="함초롬바탕"/>
                          <a:cs typeface="함초롬바탕"/>
                        </a:rPr>
                        <a:t> </a:t>
                      </a:r>
                      <a:r>
                        <a:rPr sz="1000" spc="-95" dirty="0">
                          <a:latin typeface="함초롬바탕"/>
                          <a:cs typeface="함초롬바탕"/>
                        </a:rPr>
                        <a:t>얼론</a:t>
                      </a:r>
                      <a:r>
                        <a:rPr sz="1000" spc="-160" dirty="0">
                          <a:latin typeface="함초롬바탕"/>
                          <a:cs typeface="함초롬바탕"/>
                        </a:rPr>
                        <a:t> </a:t>
                      </a:r>
                      <a:r>
                        <a:rPr sz="1000" spc="-105" dirty="0">
                          <a:latin typeface="함초롬바탕"/>
                          <a:cs typeface="함초롬바탕"/>
                        </a:rPr>
                        <a:t>코딩로봇</a:t>
                      </a:r>
                      <a:r>
                        <a:rPr sz="1000" spc="-130" dirty="0">
                          <a:latin typeface="함초롬바탕"/>
                          <a:cs typeface="함초롬바탕"/>
                        </a:rPr>
                        <a:t> </a:t>
                      </a:r>
                      <a:r>
                        <a:rPr sz="1000" spc="-70" dirty="0">
                          <a:latin typeface="함초롬돋움"/>
                          <a:cs typeface="함초롬돋움"/>
                        </a:rPr>
                        <a:t>VINU</a:t>
                      </a:r>
                      <a:r>
                        <a:rPr sz="1000" spc="-70" dirty="0">
                          <a:latin typeface="함초롬바탕"/>
                          <a:cs typeface="함초롬바탕"/>
                        </a:rPr>
                        <a:t>로</a:t>
                      </a:r>
                      <a:r>
                        <a:rPr sz="1000" spc="-160" dirty="0">
                          <a:latin typeface="함초롬바탕"/>
                          <a:cs typeface="함초롬바탕"/>
                        </a:rPr>
                        <a:t> </a:t>
                      </a:r>
                      <a:r>
                        <a:rPr sz="1000" spc="-65" dirty="0">
                          <a:latin typeface="함초롬돋움"/>
                          <a:cs typeface="함초롬돋움"/>
                        </a:rPr>
                        <a:t>CES</a:t>
                      </a:r>
                      <a:r>
                        <a:rPr sz="1000" spc="-165" dirty="0">
                          <a:latin typeface="함초롬돋움"/>
                          <a:cs typeface="함초롬돋움"/>
                        </a:rPr>
                        <a:t> </a:t>
                      </a:r>
                      <a:r>
                        <a:rPr sz="1000" spc="-45" dirty="0">
                          <a:latin typeface="함초롬돋움"/>
                          <a:cs typeface="함초롬돋움"/>
                        </a:rPr>
                        <a:t>2024</a:t>
                      </a:r>
                      <a:r>
                        <a:rPr sz="1000" spc="-190" dirty="0">
                          <a:latin typeface="함초롬돋움"/>
                          <a:cs typeface="함초롬돋움"/>
                        </a:rPr>
                        <a:t> </a:t>
                      </a:r>
                      <a:r>
                        <a:rPr sz="1000" dirty="0">
                          <a:latin typeface="함초롬바탕"/>
                          <a:cs typeface="함초롬바탕"/>
                        </a:rPr>
                        <a:t>혁신</a:t>
                      </a:r>
                      <a:r>
                        <a:rPr sz="1000" spc="125" dirty="0">
                          <a:latin typeface="함초롬바탕"/>
                          <a:cs typeface="함초롬바탕"/>
                        </a:rPr>
                        <a:t>  </a:t>
                      </a:r>
                      <a:r>
                        <a:rPr sz="1000" dirty="0">
                          <a:latin typeface="함초롬돋움"/>
                          <a:cs typeface="함초롬돋움"/>
                        </a:rPr>
                        <a:t>,</a:t>
                      </a:r>
                      <a:r>
                        <a:rPr sz="1000" spc="-135" dirty="0">
                          <a:latin typeface="함초롬돋움"/>
                          <a:cs typeface="함초롬돋움"/>
                        </a:rPr>
                        <a:t> </a:t>
                      </a:r>
                      <a:r>
                        <a:rPr sz="1000" spc="-95" dirty="0">
                          <a:latin typeface="함초롬바탕"/>
                          <a:cs typeface="함초롬바탕"/>
                        </a:rPr>
                        <a:t>코딩</a:t>
                      </a:r>
                      <a:r>
                        <a:rPr sz="1000" spc="-140" dirty="0">
                          <a:latin typeface="함초롬바탕"/>
                          <a:cs typeface="함초롬바탕"/>
                        </a:rPr>
                        <a:t> </a:t>
                      </a:r>
                      <a:r>
                        <a:rPr sz="1000" spc="-100" dirty="0">
                          <a:latin typeface="함초롬바탕"/>
                          <a:cs typeface="함초롬바탕"/>
                        </a:rPr>
                        <a:t>드론과</a:t>
                      </a:r>
                      <a:r>
                        <a:rPr sz="1000" spc="-140" dirty="0">
                          <a:latin typeface="함초롬바탕"/>
                          <a:cs typeface="함초롬바탕"/>
                        </a:rPr>
                        <a:t> </a:t>
                      </a:r>
                      <a:r>
                        <a:rPr sz="1000" spc="-95" dirty="0">
                          <a:latin typeface="함초롬바탕"/>
                          <a:cs typeface="함초롬바탕"/>
                        </a:rPr>
                        <a:t>드론</a:t>
                      </a:r>
                      <a:r>
                        <a:rPr sz="1000" spc="-145" dirty="0">
                          <a:latin typeface="함초롬바탕"/>
                          <a:cs typeface="함초롬바탕"/>
                        </a:rPr>
                        <a:t> </a:t>
                      </a:r>
                      <a:r>
                        <a:rPr sz="1000" spc="-95" dirty="0">
                          <a:latin typeface="함초롬바탕"/>
                          <a:cs typeface="함초롬바탕"/>
                        </a:rPr>
                        <a:t>게임</a:t>
                      </a:r>
                      <a:r>
                        <a:rPr sz="1000" spc="-155" dirty="0">
                          <a:latin typeface="함초롬바탕"/>
                          <a:cs typeface="함초롬바탕"/>
                        </a:rPr>
                        <a:t> </a:t>
                      </a:r>
                      <a:r>
                        <a:rPr sz="1000" spc="-25" dirty="0">
                          <a:latin typeface="함초롬바탕"/>
                          <a:cs typeface="함초롬바탕"/>
                        </a:rPr>
                        <a:t>플랫폼으로</a:t>
                      </a:r>
                      <a:endParaRPr sz="1000">
                        <a:latin typeface="함초롬바탕"/>
                        <a:cs typeface="함초롬바탕"/>
                      </a:endParaRPr>
                    </a:p>
                    <a:p>
                      <a:pPr marL="215900">
                        <a:lnSpc>
                          <a:spcPct val="100000"/>
                        </a:lnSpc>
                        <a:tabLst>
                          <a:tab pos="1082675" algn="l"/>
                        </a:tabLst>
                      </a:pPr>
                      <a:r>
                        <a:rPr sz="1000" spc="-65" dirty="0">
                          <a:latin typeface="함초롬돋움"/>
                          <a:cs typeface="함초롬돋움"/>
                        </a:rPr>
                        <a:t>CES</a:t>
                      </a:r>
                      <a:r>
                        <a:rPr sz="1000" spc="-145" dirty="0">
                          <a:latin typeface="함초롬돋움"/>
                          <a:cs typeface="함초롬돋움"/>
                        </a:rPr>
                        <a:t> </a:t>
                      </a:r>
                      <a:r>
                        <a:rPr sz="1000" spc="-45" dirty="0">
                          <a:latin typeface="함초롬돋움"/>
                          <a:cs typeface="함초롬돋움"/>
                        </a:rPr>
                        <a:t>2025</a:t>
                      </a:r>
                      <a:r>
                        <a:rPr sz="1000" spc="-170" dirty="0">
                          <a:latin typeface="함초롬돋움"/>
                          <a:cs typeface="함초롬돋움"/>
                        </a:rPr>
                        <a:t> </a:t>
                      </a:r>
                      <a:r>
                        <a:rPr sz="1000" spc="-25" dirty="0">
                          <a:latin typeface="함초롬바탕"/>
                          <a:cs typeface="함초롬바탕"/>
                        </a:rPr>
                        <a:t>혁신</a:t>
                      </a:r>
                      <a:r>
                        <a:rPr sz="1000" dirty="0">
                          <a:latin typeface="함초롬바탕"/>
                          <a:cs typeface="함초롬바탕"/>
                        </a:rPr>
                        <a:t>	</a:t>
                      </a:r>
                      <a:r>
                        <a:rPr sz="1000" spc="-95" dirty="0">
                          <a:latin typeface="함초롬바탕"/>
                          <a:cs typeface="함초롬바탕"/>
                        </a:rPr>
                        <a:t>연속</a:t>
                      </a:r>
                      <a:r>
                        <a:rPr sz="1000" spc="-150" dirty="0">
                          <a:latin typeface="함초롬바탕"/>
                          <a:cs typeface="함초롬바탕"/>
                        </a:rPr>
                        <a:t> </a:t>
                      </a:r>
                      <a:r>
                        <a:rPr sz="1000" spc="-50" dirty="0">
                          <a:latin typeface="함초롬바탕"/>
                          <a:cs typeface="함초롬바탕"/>
                        </a:rPr>
                        <a:t>수</a:t>
                      </a:r>
                      <a:endParaRPr sz="1000">
                        <a:latin typeface="함초롬바탕"/>
                        <a:cs typeface="함초롬바탕"/>
                      </a:endParaRPr>
                    </a:p>
                    <a:p>
                      <a:pPr marL="216535" marR="36195" indent="-109220">
                        <a:lnSpc>
                          <a:spcPct val="100000"/>
                        </a:lnSpc>
                        <a:spcBef>
                          <a:spcPts val="400"/>
                        </a:spcBef>
                        <a:buFont typeface="Arial"/>
                        <a:buChar char="•"/>
                        <a:tabLst>
                          <a:tab pos="435609" algn="l"/>
                          <a:tab pos="848360" algn="l"/>
                          <a:tab pos="3248660" algn="l"/>
                          <a:tab pos="4574540" algn="l"/>
                        </a:tabLst>
                      </a:pPr>
                      <a:r>
                        <a:rPr sz="1000" spc="-60" dirty="0">
                          <a:latin typeface="함초롬돋움"/>
                          <a:cs typeface="함초롬돋움"/>
                        </a:rPr>
                        <a:t>2013</a:t>
                      </a:r>
                      <a:r>
                        <a:rPr sz="1000" spc="-60" dirty="0">
                          <a:latin typeface="함초롬바탕"/>
                          <a:cs typeface="함초롬바탕"/>
                        </a:rPr>
                        <a:t>년</a:t>
                      </a:r>
                      <a:r>
                        <a:rPr sz="1000" spc="-145" dirty="0">
                          <a:latin typeface="함초롬바탕"/>
                          <a:cs typeface="함초롬바탕"/>
                        </a:rPr>
                        <a:t> </a:t>
                      </a:r>
                      <a:r>
                        <a:rPr sz="1000" spc="-50" dirty="0">
                          <a:latin typeface="함초롬바탕"/>
                          <a:cs typeface="함초롬바탕"/>
                        </a:rPr>
                        <a:t>경</a:t>
                      </a:r>
                      <a:r>
                        <a:rPr sz="1000" dirty="0">
                          <a:latin typeface="함초롬바탕"/>
                          <a:cs typeface="함초롬바탕"/>
                        </a:rPr>
                        <a:t>	</a:t>
                      </a:r>
                      <a:r>
                        <a:rPr sz="1000" spc="-95" dirty="0">
                          <a:latin typeface="함초롬바탕"/>
                          <a:cs typeface="함초롬바탕"/>
                        </a:rPr>
                        <a:t>드론</a:t>
                      </a:r>
                      <a:r>
                        <a:rPr sz="1000" spc="-150" dirty="0">
                          <a:latin typeface="함초롬바탕"/>
                          <a:cs typeface="함초롬바탕"/>
                        </a:rPr>
                        <a:t> </a:t>
                      </a:r>
                      <a:r>
                        <a:rPr sz="1000" spc="-95" dirty="0">
                          <a:latin typeface="함초롬바탕"/>
                          <a:cs typeface="함초롬바탕"/>
                        </a:rPr>
                        <a:t>사업</a:t>
                      </a:r>
                      <a:r>
                        <a:rPr sz="1000" spc="-145" dirty="0">
                          <a:latin typeface="함초롬바탕"/>
                          <a:cs typeface="함초롬바탕"/>
                        </a:rPr>
                        <a:t> </a:t>
                      </a:r>
                      <a:r>
                        <a:rPr sz="1000" spc="-75" dirty="0">
                          <a:latin typeface="함초롬바탕"/>
                          <a:cs typeface="함초롬바탕"/>
                        </a:rPr>
                        <a:t>착수</a:t>
                      </a:r>
                      <a:r>
                        <a:rPr sz="1000" spc="-75" dirty="0">
                          <a:latin typeface="함초롬돋움"/>
                          <a:cs typeface="함초롬돋움"/>
                        </a:rPr>
                        <a:t>,</a:t>
                      </a:r>
                      <a:r>
                        <a:rPr sz="1000" spc="-120" dirty="0">
                          <a:latin typeface="함초롬돋움"/>
                          <a:cs typeface="함초롬돋움"/>
                        </a:rPr>
                        <a:t> </a:t>
                      </a:r>
                      <a:r>
                        <a:rPr sz="1000" spc="-60" dirty="0">
                          <a:latin typeface="함초롬돋움"/>
                          <a:cs typeface="함초롬돋움"/>
                        </a:rPr>
                        <a:t>2022</a:t>
                      </a:r>
                      <a:r>
                        <a:rPr sz="1000" spc="-60" dirty="0">
                          <a:latin typeface="함초롬바탕"/>
                          <a:cs typeface="함초롬바탕"/>
                        </a:rPr>
                        <a:t>년</a:t>
                      </a:r>
                      <a:r>
                        <a:rPr sz="1000" spc="-170" dirty="0">
                          <a:latin typeface="함초롬바탕"/>
                          <a:cs typeface="함초롬바탕"/>
                        </a:rPr>
                        <a:t> </a:t>
                      </a:r>
                      <a:r>
                        <a:rPr sz="1000" spc="-65" dirty="0">
                          <a:latin typeface="함초롬바탕"/>
                          <a:cs typeface="함초롬바탕"/>
                        </a:rPr>
                        <a:t>첫</a:t>
                      </a:r>
                      <a:r>
                        <a:rPr sz="1000" spc="-155" dirty="0">
                          <a:latin typeface="함초롬바탕"/>
                          <a:cs typeface="함초롬바탕"/>
                        </a:rPr>
                        <a:t> </a:t>
                      </a:r>
                      <a:r>
                        <a:rPr sz="1000" spc="-95" dirty="0">
                          <a:latin typeface="함초롬바탕"/>
                          <a:cs typeface="함초롬바탕"/>
                        </a:rPr>
                        <a:t>제품</a:t>
                      </a:r>
                      <a:r>
                        <a:rPr sz="1000" spc="-130" dirty="0">
                          <a:latin typeface="함초롬바탕"/>
                          <a:cs typeface="함초롬바탕"/>
                        </a:rPr>
                        <a:t> </a:t>
                      </a:r>
                      <a:r>
                        <a:rPr sz="1000" spc="-80" dirty="0">
                          <a:latin typeface="함초롬바탕"/>
                          <a:cs typeface="함초롬바탕"/>
                        </a:rPr>
                        <a:t>출시</a:t>
                      </a:r>
                      <a:r>
                        <a:rPr sz="1000" spc="-80" dirty="0">
                          <a:latin typeface="함초롬돋움"/>
                          <a:cs typeface="함초롬돋움"/>
                        </a:rPr>
                        <a:t>.</a:t>
                      </a:r>
                      <a:r>
                        <a:rPr sz="1000" spc="-140" dirty="0">
                          <a:latin typeface="함초롬돋움"/>
                          <a:cs typeface="함초롬돋움"/>
                        </a:rPr>
                        <a:t> </a:t>
                      </a:r>
                      <a:r>
                        <a:rPr sz="1000" spc="-95" dirty="0">
                          <a:latin typeface="함초롬바탕"/>
                          <a:cs typeface="함초롬바탕"/>
                        </a:rPr>
                        <a:t>누적</a:t>
                      </a:r>
                      <a:r>
                        <a:rPr sz="1000" spc="-145" dirty="0">
                          <a:latin typeface="함초롬바탕"/>
                          <a:cs typeface="함초롬바탕"/>
                        </a:rPr>
                        <a:t> </a:t>
                      </a:r>
                      <a:r>
                        <a:rPr sz="1000" spc="-25" dirty="0">
                          <a:latin typeface="함초롬바탕"/>
                          <a:cs typeface="함초롬바탕"/>
                        </a:rPr>
                        <a:t>판매</a:t>
                      </a:r>
                      <a:r>
                        <a:rPr sz="1000" dirty="0">
                          <a:latin typeface="함초롬바탕"/>
                          <a:cs typeface="함초롬바탕"/>
                        </a:rPr>
                        <a:t>	</a:t>
                      </a:r>
                      <a:r>
                        <a:rPr sz="1000" spc="-85" dirty="0">
                          <a:latin typeface="함초롬돋움"/>
                          <a:cs typeface="함초롬돋움"/>
                        </a:rPr>
                        <a:t>15</a:t>
                      </a:r>
                      <a:r>
                        <a:rPr sz="1000" spc="-85" dirty="0">
                          <a:latin typeface="함초롬바탕"/>
                          <a:cs typeface="함초롬바탕"/>
                        </a:rPr>
                        <a:t>만대를</a:t>
                      </a:r>
                      <a:r>
                        <a:rPr sz="1000" spc="-145" dirty="0">
                          <a:latin typeface="함초롬바탕"/>
                          <a:cs typeface="함초롬바탕"/>
                        </a:rPr>
                        <a:t> </a:t>
                      </a:r>
                      <a:r>
                        <a:rPr sz="1000" spc="-100" dirty="0">
                          <a:latin typeface="함초롬바탕"/>
                          <a:cs typeface="함초롬바탕"/>
                        </a:rPr>
                        <a:t>넘으며</a:t>
                      </a:r>
                      <a:r>
                        <a:rPr sz="1000" spc="-110" dirty="0">
                          <a:latin typeface="함초롬바탕"/>
                          <a:cs typeface="함초롬바탕"/>
                        </a:rPr>
                        <a:t> </a:t>
                      </a:r>
                      <a:r>
                        <a:rPr sz="1000" spc="-95" dirty="0">
                          <a:latin typeface="함초롬바탕"/>
                          <a:cs typeface="함초롬바탕"/>
                        </a:rPr>
                        <a:t>북미</a:t>
                      </a:r>
                      <a:r>
                        <a:rPr sz="1000" spc="-145" dirty="0">
                          <a:latin typeface="함초롬바탕"/>
                          <a:cs typeface="함초롬바탕"/>
                        </a:rPr>
                        <a:t> </a:t>
                      </a:r>
                      <a:r>
                        <a:rPr sz="1000" spc="-50" dirty="0">
                          <a:latin typeface="함초롬바탕"/>
                          <a:cs typeface="함초롬바탕"/>
                        </a:rPr>
                        <a:t>시</a:t>
                      </a:r>
                      <a:r>
                        <a:rPr sz="1000" dirty="0">
                          <a:latin typeface="함초롬바탕"/>
                          <a:cs typeface="함초롬바탕"/>
                        </a:rPr>
                        <a:t>	</a:t>
                      </a:r>
                      <a:r>
                        <a:rPr sz="1000" spc="-95" dirty="0">
                          <a:latin typeface="함초롬바탕"/>
                          <a:cs typeface="함초롬바탕"/>
                        </a:rPr>
                        <a:t>드론</a:t>
                      </a:r>
                      <a:r>
                        <a:rPr sz="1000" spc="-135" dirty="0">
                          <a:latin typeface="함초롬바탕"/>
                          <a:cs typeface="함초롬바탕"/>
                        </a:rPr>
                        <a:t> </a:t>
                      </a:r>
                      <a:r>
                        <a:rPr sz="1000" spc="-95" dirty="0">
                          <a:latin typeface="함초롬바탕"/>
                          <a:cs typeface="함초롬바탕"/>
                        </a:rPr>
                        <a:t>수출</a:t>
                      </a:r>
                      <a:r>
                        <a:rPr sz="1000" spc="-145" dirty="0">
                          <a:latin typeface="함초롬바탕"/>
                          <a:cs typeface="함초롬바탕"/>
                        </a:rPr>
                        <a:t> </a:t>
                      </a:r>
                      <a:r>
                        <a:rPr sz="1000" spc="-105" dirty="0">
                          <a:latin typeface="함초롬바탕"/>
                          <a:cs typeface="함초롬바탕"/>
                        </a:rPr>
                        <a:t>본격적인</a:t>
                      </a:r>
                      <a:r>
                        <a:rPr sz="1000" spc="-95" dirty="0">
                          <a:latin typeface="함초롬바탕"/>
                          <a:cs typeface="함초롬바탕"/>
                        </a:rPr>
                        <a:t> 	궤도</a:t>
                      </a:r>
                      <a:r>
                        <a:rPr sz="1000" spc="-105" dirty="0">
                          <a:latin typeface="함초롬바탕"/>
                          <a:cs typeface="함초롬바탕"/>
                        </a:rPr>
                        <a:t> </a:t>
                      </a:r>
                      <a:r>
                        <a:rPr sz="1000" spc="-80" dirty="0">
                          <a:latin typeface="함초롬바탕"/>
                          <a:cs typeface="함초롬바탕"/>
                        </a:rPr>
                        <a:t>진입</a:t>
                      </a:r>
                      <a:r>
                        <a:rPr sz="1000" spc="-80" dirty="0">
                          <a:latin typeface="함초롬돋움"/>
                          <a:cs typeface="함초롬돋움"/>
                        </a:rPr>
                        <a:t>.</a:t>
                      </a:r>
                      <a:r>
                        <a:rPr sz="1000" spc="-130" dirty="0">
                          <a:latin typeface="함초롬돋움"/>
                          <a:cs typeface="함초롬돋움"/>
                        </a:rPr>
                        <a:t> </a:t>
                      </a:r>
                      <a:r>
                        <a:rPr sz="1000" spc="-75" dirty="0">
                          <a:latin typeface="함초롬돋움"/>
                          <a:cs typeface="함초롬돋움"/>
                        </a:rPr>
                        <a:t>2023</a:t>
                      </a:r>
                      <a:r>
                        <a:rPr sz="1000" spc="-75" dirty="0">
                          <a:latin typeface="함초롬바탕"/>
                          <a:cs typeface="함초롬바탕"/>
                        </a:rPr>
                        <a:t>년까지</a:t>
                      </a:r>
                      <a:r>
                        <a:rPr sz="1000" spc="-135" dirty="0">
                          <a:latin typeface="함초롬바탕"/>
                          <a:cs typeface="함초롬바탕"/>
                        </a:rPr>
                        <a:t> </a:t>
                      </a:r>
                      <a:r>
                        <a:rPr sz="1000" spc="-60" dirty="0">
                          <a:latin typeface="함초롬돋움"/>
                          <a:cs typeface="함초롬돋움"/>
                        </a:rPr>
                        <a:t>2000</a:t>
                      </a:r>
                      <a:r>
                        <a:rPr sz="1000" spc="-60" dirty="0">
                          <a:latin typeface="함초롬바탕"/>
                          <a:cs typeface="함초롬바탕"/>
                        </a:rPr>
                        <a:t>만</a:t>
                      </a:r>
                      <a:r>
                        <a:rPr sz="1000" spc="-150" dirty="0">
                          <a:latin typeface="함초롬바탕"/>
                          <a:cs typeface="함초롬바탕"/>
                        </a:rPr>
                        <a:t> </a:t>
                      </a:r>
                      <a:r>
                        <a:rPr sz="1000" spc="-95" dirty="0">
                          <a:latin typeface="함초롬바탕"/>
                          <a:cs typeface="함초롬바탕"/>
                        </a:rPr>
                        <a:t>달러</a:t>
                      </a:r>
                      <a:r>
                        <a:rPr sz="1000" spc="-135" dirty="0">
                          <a:latin typeface="함초롬바탕"/>
                          <a:cs typeface="함초롬바탕"/>
                        </a:rPr>
                        <a:t> </a:t>
                      </a:r>
                      <a:r>
                        <a:rPr sz="1000" spc="-95" dirty="0">
                          <a:latin typeface="함초롬바탕"/>
                          <a:cs typeface="함초롬바탕"/>
                        </a:rPr>
                        <a:t>수출</a:t>
                      </a:r>
                      <a:r>
                        <a:rPr sz="1000" spc="-135" dirty="0">
                          <a:latin typeface="함초롬바탕"/>
                          <a:cs typeface="함초롬바탕"/>
                        </a:rPr>
                        <a:t> </a:t>
                      </a:r>
                      <a:r>
                        <a:rPr sz="1000" spc="-80" dirty="0">
                          <a:latin typeface="함초롬바탕"/>
                          <a:cs typeface="함초롬바탕"/>
                        </a:rPr>
                        <a:t>목표</a:t>
                      </a:r>
                      <a:r>
                        <a:rPr sz="1000" spc="-80" dirty="0">
                          <a:latin typeface="함초롬돋움"/>
                          <a:cs typeface="함초롬돋움"/>
                        </a:rPr>
                        <a:t>.</a:t>
                      </a:r>
                      <a:r>
                        <a:rPr sz="1000" spc="-110" dirty="0">
                          <a:latin typeface="함초롬돋움"/>
                          <a:cs typeface="함초롬돋움"/>
                        </a:rPr>
                        <a:t> </a:t>
                      </a:r>
                      <a:r>
                        <a:rPr sz="1000" spc="-95" dirty="0">
                          <a:latin typeface="함초롬바탕"/>
                          <a:cs typeface="함초롬바탕"/>
                        </a:rPr>
                        <a:t>직접</a:t>
                      </a:r>
                      <a:r>
                        <a:rPr sz="1000" spc="-135" dirty="0">
                          <a:latin typeface="함초롬바탕"/>
                          <a:cs typeface="함초롬바탕"/>
                        </a:rPr>
                        <a:t> </a:t>
                      </a:r>
                      <a:r>
                        <a:rPr sz="1000" spc="-100" dirty="0">
                          <a:latin typeface="함초롬바탕"/>
                          <a:cs typeface="함초롬바탕"/>
                        </a:rPr>
                        <a:t>개발한</a:t>
                      </a:r>
                      <a:r>
                        <a:rPr sz="1000" spc="-114" dirty="0">
                          <a:latin typeface="함초롬바탕"/>
                          <a:cs typeface="함초롬바탕"/>
                        </a:rPr>
                        <a:t> </a:t>
                      </a:r>
                      <a:r>
                        <a:rPr sz="1000" spc="-60" dirty="0">
                          <a:latin typeface="함초롬돋움"/>
                          <a:cs typeface="함초롬돋움"/>
                        </a:rPr>
                        <a:t>FC(Flight</a:t>
                      </a:r>
                      <a:r>
                        <a:rPr sz="1000" spc="-160" dirty="0">
                          <a:latin typeface="함초롬돋움"/>
                          <a:cs typeface="함초롬돋움"/>
                        </a:rPr>
                        <a:t> </a:t>
                      </a:r>
                      <a:r>
                        <a:rPr sz="1000" spc="-55" dirty="0">
                          <a:latin typeface="함초롬돋움"/>
                          <a:cs typeface="함초롬돋움"/>
                        </a:rPr>
                        <a:t>control)</a:t>
                      </a:r>
                      <a:r>
                        <a:rPr sz="1000" spc="-55" dirty="0">
                          <a:latin typeface="함초롬바탕"/>
                          <a:cs typeface="함초롬바탕"/>
                        </a:rPr>
                        <a:t>로</a:t>
                      </a:r>
                      <a:r>
                        <a:rPr sz="1000" spc="-135" dirty="0">
                          <a:latin typeface="함초롬바탕"/>
                          <a:cs typeface="함초롬바탕"/>
                        </a:rPr>
                        <a:t> </a:t>
                      </a:r>
                      <a:r>
                        <a:rPr sz="1000" spc="-95" dirty="0">
                          <a:latin typeface="함초롬바탕"/>
                          <a:cs typeface="함초롬바탕"/>
                        </a:rPr>
                        <a:t>비행</a:t>
                      </a:r>
                      <a:r>
                        <a:rPr sz="1000" spc="-135" dirty="0">
                          <a:latin typeface="함초롬바탕"/>
                          <a:cs typeface="함초롬바탕"/>
                        </a:rPr>
                        <a:t> </a:t>
                      </a:r>
                      <a:r>
                        <a:rPr sz="1000" spc="-65" dirty="0">
                          <a:latin typeface="함초롬바탕"/>
                          <a:cs typeface="함초롬바탕"/>
                        </a:rPr>
                        <a:t>중</a:t>
                      </a:r>
                      <a:r>
                        <a:rPr sz="1000" spc="-135" dirty="0">
                          <a:latin typeface="함초롬바탕"/>
                          <a:cs typeface="함초롬바탕"/>
                        </a:rPr>
                        <a:t> </a:t>
                      </a:r>
                      <a:r>
                        <a:rPr sz="1000" spc="-75" dirty="0">
                          <a:latin typeface="함초롬바탕"/>
                          <a:cs typeface="함초롬바탕"/>
                        </a:rPr>
                        <a:t>자세</a:t>
                      </a:r>
                      <a:r>
                        <a:rPr sz="1000" spc="-75" dirty="0">
                          <a:latin typeface="함초롬돋움"/>
                          <a:cs typeface="함초롬돋움"/>
                        </a:rPr>
                        <a:t>,</a:t>
                      </a:r>
                      <a:r>
                        <a:rPr sz="1000" spc="-130" dirty="0">
                          <a:latin typeface="함초롬돋움"/>
                          <a:cs typeface="함초롬돋움"/>
                        </a:rPr>
                        <a:t> </a:t>
                      </a:r>
                      <a:r>
                        <a:rPr sz="1000" spc="-25" dirty="0">
                          <a:latin typeface="함초롬바탕"/>
                          <a:cs typeface="함초롬바탕"/>
                        </a:rPr>
                        <a:t>배터리</a:t>
                      </a:r>
                      <a:endParaRPr sz="1000">
                        <a:latin typeface="함초롬바탕"/>
                        <a:cs typeface="함초롬바탕"/>
                      </a:endParaRPr>
                    </a:p>
                    <a:p>
                      <a:pPr marL="325755">
                        <a:lnSpc>
                          <a:spcPct val="100000"/>
                        </a:lnSpc>
                      </a:pPr>
                      <a:r>
                        <a:rPr sz="1000" spc="-55" dirty="0">
                          <a:latin typeface="함초롬바탕"/>
                          <a:cs typeface="함초롬바탕"/>
                        </a:rPr>
                        <a:t>태</a:t>
                      </a:r>
                      <a:r>
                        <a:rPr sz="1000" spc="-55" dirty="0">
                          <a:latin typeface="함초롬돋움"/>
                          <a:cs typeface="함초롬돋움"/>
                        </a:rPr>
                        <a:t>,</a:t>
                      </a:r>
                      <a:r>
                        <a:rPr sz="1000" spc="-155" dirty="0">
                          <a:latin typeface="함초롬돋움"/>
                          <a:cs typeface="함초롬돋움"/>
                        </a:rPr>
                        <a:t> </a:t>
                      </a:r>
                      <a:r>
                        <a:rPr sz="1000" spc="-95" dirty="0">
                          <a:latin typeface="함초롬바탕"/>
                          <a:cs typeface="함초롬바탕"/>
                        </a:rPr>
                        <a:t>모터</a:t>
                      </a:r>
                      <a:r>
                        <a:rPr sz="1000" spc="-140" dirty="0">
                          <a:latin typeface="함초롬바탕"/>
                          <a:cs typeface="함초롬바탕"/>
                        </a:rPr>
                        <a:t> </a:t>
                      </a:r>
                      <a:r>
                        <a:rPr sz="1000" spc="-95" dirty="0">
                          <a:latin typeface="함초롬바탕"/>
                          <a:cs typeface="함초롬바탕"/>
                        </a:rPr>
                        <a:t>등을</a:t>
                      </a:r>
                      <a:r>
                        <a:rPr sz="1000" spc="-155" dirty="0">
                          <a:latin typeface="함초롬바탕"/>
                          <a:cs typeface="함초롬바탕"/>
                        </a:rPr>
                        <a:t> </a:t>
                      </a:r>
                      <a:r>
                        <a:rPr sz="1000" spc="-105" dirty="0">
                          <a:latin typeface="함초롬바탕"/>
                          <a:cs typeface="함초롬바탕"/>
                        </a:rPr>
                        <a:t>제어하며</a:t>
                      </a:r>
                      <a:r>
                        <a:rPr sz="1000" spc="-130" dirty="0">
                          <a:latin typeface="함초롬바탕"/>
                          <a:cs typeface="함초롬바탕"/>
                        </a:rPr>
                        <a:t> </a:t>
                      </a:r>
                      <a:r>
                        <a:rPr sz="1000" spc="-100" dirty="0">
                          <a:latin typeface="함초롬바탕"/>
                          <a:cs typeface="함초롬바탕"/>
                        </a:rPr>
                        <a:t>글로벌</a:t>
                      </a:r>
                      <a:r>
                        <a:rPr sz="1000" spc="-130" dirty="0">
                          <a:latin typeface="함초롬바탕"/>
                          <a:cs typeface="함초롬바탕"/>
                        </a:rPr>
                        <a:t> </a:t>
                      </a:r>
                      <a:r>
                        <a:rPr sz="1000" spc="-95" dirty="0">
                          <a:latin typeface="함초롬바탕"/>
                          <a:cs typeface="함초롬바탕"/>
                        </a:rPr>
                        <a:t>드론</a:t>
                      </a:r>
                      <a:r>
                        <a:rPr sz="1000" spc="-160" dirty="0">
                          <a:latin typeface="함초롬바탕"/>
                          <a:cs typeface="함초롬바탕"/>
                        </a:rPr>
                        <a:t> </a:t>
                      </a:r>
                      <a:r>
                        <a:rPr sz="1000" spc="-95" dirty="0">
                          <a:latin typeface="함초롬바탕"/>
                          <a:cs typeface="함초롬바탕"/>
                        </a:rPr>
                        <a:t>기업</a:t>
                      </a:r>
                      <a:r>
                        <a:rPr sz="1000" spc="-155" dirty="0">
                          <a:latin typeface="함초롬바탕"/>
                          <a:cs typeface="함초롬바탕"/>
                        </a:rPr>
                        <a:t> </a:t>
                      </a:r>
                      <a:r>
                        <a:rPr sz="1000" spc="-95" dirty="0">
                          <a:latin typeface="함초롬바탕"/>
                          <a:cs typeface="함초롬바탕"/>
                        </a:rPr>
                        <a:t>주요</a:t>
                      </a:r>
                      <a:r>
                        <a:rPr sz="1000" spc="-140" dirty="0">
                          <a:latin typeface="함초롬바탕"/>
                          <a:cs typeface="함초롬바탕"/>
                        </a:rPr>
                        <a:t> </a:t>
                      </a:r>
                      <a:r>
                        <a:rPr sz="1000" spc="-65" dirty="0">
                          <a:latin typeface="함초롬돋움"/>
                          <a:cs typeface="함초롬돋움"/>
                        </a:rPr>
                        <a:t>FC</a:t>
                      </a:r>
                      <a:r>
                        <a:rPr sz="1000" spc="-175" dirty="0">
                          <a:latin typeface="함초롬돋움"/>
                          <a:cs typeface="함초롬돋움"/>
                        </a:rPr>
                        <a:t> </a:t>
                      </a:r>
                      <a:r>
                        <a:rPr sz="1000" spc="-95" dirty="0">
                          <a:latin typeface="함초롬바탕"/>
                          <a:cs typeface="함초롬바탕"/>
                        </a:rPr>
                        <a:t>대비</a:t>
                      </a:r>
                      <a:r>
                        <a:rPr sz="1000" spc="-155" dirty="0">
                          <a:latin typeface="함초롬바탕"/>
                          <a:cs typeface="함초롬바탕"/>
                        </a:rPr>
                        <a:t> </a:t>
                      </a:r>
                      <a:r>
                        <a:rPr sz="1000" spc="-20" dirty="0">
                          <a:latin typeface="함초롬돋움"/>
                          <a:cs typeface="함초롬돋움"/>
                        </a:rPr>
                        <a:t>30%</a:t>
                      </a:r>
                      <a:r>
                        <a:rPr sz="1000" spc="-170" dirty="0">
                          <a:latin typeface="함초롬돋움"/>
                          <a:cs typeface="함초롬돋움"/>
                        </a:rPr>
                        <a:t> </a:t>
                      </a:r>
                      <a:r>
                        <a:rPr sz="1000" dirty="0">
                          <a:latin typeface="함초롬바탕"/>
                          <a:cs typeface="함초롬바탕"/>
                        </a:rPr>
                        <a:t>경</a:t>
                      </a:r>
                      <a:r>
                        <a:rPr sz="1000" spc="130" dirty="0">
                          <a:latin typeface="함초롬바탕"/>
                          <a:cs typeface="함초롬바탕"/>
                        </a:rPr>
                        <a:t>  </a:t>
                      </a:r>
                      <a:r>
                        <a:rPr sz="1000" spc="-50" dirty="0">
                          <a:latin typeface="함초롬바탕"/>
                          <a:cs typeface="함초롬바탕"/>
                        </a:rPr>
                        <a:t>화</a:t>
                      </a:r>
                      <a:endParaRPr sz="1000">
                        <a:latin typeface="함초롬바탕"/>
                        <a:cs typeface="함초롬바탕"/>
                      </a:endParaRPr>
                    </a:p>
                  </a:txBody>
                  <a:tcPr marL="0" marR="0" marT="5651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4"/>
                  </a:ext>
                </a:extLst>
              </a:tr>
              <a:tr h="259079">
                <a:tc gridSpan="2">
                  <a:txBody>
                    <a:bodyPr/>
                    <a:lstStyle/>
                    <a:p>
                      <a:pPr marL="107950">
                        <a:lnSpc>
                          <a:spcPct val="100000"/>
                        </a:lnSpc>
                        <a:spcBef>
                          <a:spcPts val="345"/>
                        </a:spcBef>
                      </a:pPr>
                      <a:r>
                        <a:rPr sz="1050" b="1" spc="-85" dirty="0">
                          <a:latin typeface="함초롬바탕"/>
                          <a:cs typeface="함초롬바탕"/>
                        </a:rPr>
                        <a:t>부스</a:t>
                      </a:r>
                      <a:r>
                        <a:rPr sz="1050" b="1" spc="-180" dirty="0">
                          <a:latin typeface="함초롬바탕"/>
                          <a:cs typeface="함초롬바탕"/>
                        </a:rPr>
                        <a:t> </a:t>
                      </a:r>
                      <a:r>
                        <a:rPr sz="1050" b="1" spc="55" dirty="0">
                          <a:latin typeface="함초롬돋움"/>
                          <a:cs typeface="함초롬돋움"/>
                        </a:rPr>
                        <a:t>O</a:t>
                      </a:r>
                      <a:endParaRPr sz="1050">
                        <a:latin typeface="함초롬돋움"/>
                        <a:cs typeface="함초롬돋움"/>
                      </a:endParaRPr>
                    </a:p>
                  </a:txBody>
                  <a:tcPr marL="0" marR="0" marT="43815" marB="0">
                    <a:lnT w="6350">
                      <a:solidFill>
                        <a:srgbClr val="A6A6A6"/>
                      </a:solidFill>
                      <a:prstDash val="solid"/>
                    </a:lnT>
                    <a:lnB w="6350">
                      <a:solidFill>
                        <a:srgbClr val="A6A6A6"/>
                      </a:solidFill>
                      <a:prstDash val="solid"/>
                    </a:lnB>
                    <a:solidFill>
                      <a:srgbClr val="F8DDE0"/>
                    </a:solidFill>
                  </a:tcPr>
                </a:tc>
                <a:tc hMerge="1">
                  <a:txBody>
                    <a:bodyPr/>
                    <a:lstStyle/>
                    <a:p>
                      <a:endParaRPr/>
                    </a:p>
                  </a:txBody>
                  <a:tcPr marL="0" marR="0" marT="0" marB="0"/>
                </a:tc>
                <a:extLst>
                  <a:ext uri="{0D108BD9-81ED-4DB2-BD59-A6C34878D82A}">
                    <a16:rowId xmlns:a16="http://schemas.microsoft.com/office/drawing/2014/main" val="10005"/>
                  </a:ext>
                </a:extLst>
              </a:tr>
              <a:tr h="1247775">
                <a:tc>
                  <a:txBody>
                    <a:bodyPr/>
                    <a:lstStyle/>
                    <a:p>
                      <a:pPr>
                        <a:lnSpc>
                          <a:spcPct val="100000"/>
                        </a:lnSpc>
                      </a:pPr>
                      <a:endParaRPr sz="1500">
                        <a:latin typeface="Times New Roman"/>
                        <a:cs typeface="Times New Roman"/>
                      </a:endParaRPr>
                    </a:p>
                    <a:p>
                      <a:pPr>
                        <a:lnSpc>
                          <a:spcPct val="100000"/>
                        </a:lnSpc>
                        <a:spcBef>
                          <a:spcPts val="45"/>
                        </a:spcBef>
                      </a:pPr>
                      <a:endParaRPr sz="1600">
                        <a:latin typeface="Times New Roman"/>
                        <a:cs typeface="Times New Roman"/>
                      </a:endParaRPr>
                    </a:p>
                    <a:p>
                      <a:pPr marL="5715" algn="ctr">
                        <a:lnSpc>
                          <a:spcPct val="100000"/>
                        </a:lnSpc>
                      </a:pPr>
                      <a:r>
                        <a:rPr sz="1050" b="1" spc="-10" dirty="0">
                          <a:latin typeface="함초롬돋움"/>
                          <a:cs typeface="함초롬돋움"/>
                        </a:rPr>
                        <a:t>SOSLab</a:t>
                      </a:r>
                      <a:endParaRPr sz="1050">
                        <a:latin typeface="함초롬돋움"/>
                        <a:cs typeface="함초롬돋움"/>
                      </a:endParaRPr>
                    </a:p>
                    <a:p>
                      <a:pPr marL="5715" algn="ctr">
                        <a:lnSpc>
                          <a:spcPct val="100000"/>
                        </a:lnSpc>
                      </a:pPr>
                      <a:r>
                        <a:rPr sz="1050" spc="-10" dirty="0">
                          <a:latin typeface="함초롬바탕"/>
                          <a:cs typeface="함초롬바탕"/>
                        </a:rPr>
                        <a:t>에스오에스랩</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marL="215900" marR="182245" indent="-108585">
                        <a:lnSpc>
                          <a:spcPct val="100000"/>
                        </a:lnSpc>
                        <a:spcBef>
                          <a:spcPts val="869"/>
                        </a:spcBef>
                        <a:buFont typeface="Arial"/>
                        <a:buChar char="•"/>
                        <a:tabLst>
                          <a:tab pos="216535" algn="l"/>
                        </a:tabLst>
                      </a:pPr>
                      <a:r>
                        <a:rPr sz="1000" spc="-100" dirty="0">
                          <a:latin typeface="함초롬바탕"/>
                          <a:cs typeface="함초롬바탕"/>
                        </a:rPr>
                        <a:t>코스닥</a:t>
                      </a:r>
                      <a:r>
                        <a:rPr sz="1000" spc="-140" dirty="0">
                          <a:latin typeface="함초롬바탕"/>
                          <a:cs typeface="함초롬바탕"/>
                        </a:rPr>
                        <a:t> </a:t>
                      </a:r>
                      <a:r>
                        <a:rPr sz="1000" spc="-65" dirty="0">
                          <a:latin typeface="함초롬바탕"/>
                          <a:cs typeface="함초롬바탕"/>
                        </a:rPr>
                        <a:t>첫</a:t>
                      </a:r>
                      <a:r>
                        <a:rPr sz="1000" spc="-155" dirty="0">
                          <a:latin typeface="함초롬바탕"/>
                          <a:cs typeface="함초롬바탕"/>
                        </a:rPr>
                        <a:t> </a:t>
                      </a:r>
                      <a:r>
                        <a:rPr sz="1000" spc="-80" dirty="0">
                          <a:latin typeface="함초롬바탕"/>
                          <a:cs typeface="함초롬바탕"/>
                        </a:rPr>
                        <a:t>라이다</a:t>
                      </a:r>
                      <a:r>
                        <a:rPr sz="1000" spc="-80" dirty="0">
                          <a:latin typeface="함초롬돋움"/>
                          <a:cs typeface="함초롬돋움"/>
                        </a:rPr>
                        <a:t>(3D</a:t>
                      </a:r>
                      <a:r>
                        <a:rPr sz="1000" spc="-135" dirty="0">
                          <a:latin typeface="함초롬돋움"/>
                          <a:cs typeface="함초롬돋움"/>
                        </a:rPr>
                        <a:t> </a:t>
                      </a:r>
                      <a:r>
                        <a:rPr sz="1000" spc="-95" dirty="0">
                          <a:latin typeface="함초롬바탕"/>
                          <a:cs typeface="함초롬바탕"/>
                        </a:rPr>
                        <a:t>비전</a:t>
                      </a:r>
                      <a:r>
                        <a:rPr sz="1000" spc="-155" dirty="0">
                          <a:latin typeface="함초롬바탕"/>
                          <a:cs typeface="함초롬바탕"/>
                        </a:rPr>
                        <a:t> </a:t>
                      </a:r>
                      <a:r>
                        <a:rPr sz="1000" spc="-75" dirty="0">
                          <a:latin typeface="함초롬바탕"/>
                          <a:cs typeface="함초롬바탕"/>
                        </a:rPr>
                        <a:t>센서</a:t>
                      </a:r>
                      <a:r>
                        <a:rPr sz="1000" spc="-75" dirty="0">
                          <a:latin typeface="함초롬돋움"/>
                          <a:cs typeface="함초롬돋움"/>
                        </a:rPr>
                        <a:t>)</a:t>
                      </a:r>
                      <a:r>
                        <a:rPr sz="1000" spc="-135" dirty="0">
                          <a:latin typeface="함초롬돋움"/>
                          <a:cs typeface="함초롬돋움"/>
                        </a:rPr>
                        <a:t> </a:t>
                      </a:r>
                      <a:r>
                        <a:rPr sz="1000" spc="-95" dirty="0">
                          <a:latin typeface="함초롬바탕"/>
                          <a:cs typeface="함초롬바탕"/>
                        </a:rPr>
                        <a:t>공급</a:t>
                      </a:r>
                      <a:r>
                        <a:rPr sz="1000" spc="-150" dirty="0">
                          <a:latin typeface="함초롬바탕"/>
                          <a:cs typeface="함초롬바탕"/>
                        </a:rPr>
                        <a:t> </a:t>
                      </a:r>
                      <a:r>
                        <a:rPr sz="1000" spc="-100" dirty="0">
                          <a:latin typeface="함초롬바탕"/>
                          <a:cs typeface="함초롬바탕"/>
                        </a:rPr>
                        <a:t>솔루션</a:t>
                      </a:r>
                      <a:r>
                        <a:rPr sz="1000" spc="-140" dirty="0">
                          <a:latin typeface="함초롬바탕"/>
                          <a:cs typeface="함초롬바탕"/>
                        </a:rPr>
                        <a:t> </a:t>
                      </a:r>
                      <a:r>
                        <a:rPr sz="1000" spc="-80" dirty="0">
                          <a:latin typeface="함초롬바탕"/>
                          <a:cs typeface="함초롬바탕"/>
                        </a:rPr>
                        <a:t>기업</a:t>
                      </a:r>
                      <a:r>
                        <a:rPr sz="1000" spc="-80" dirty="0">
                          <a:latin typeface="함초롬돋움"/>
                          <a:cs typeface="함초롬돋움"/>
                        </a:rPr>
                        <a:t>.</a:t>
                      </a:r>
                      <a:r>
                        <a:rPr sz="1000" spc="-135" dirty="0">
                          <a:latin typeface="함초롬돋움"/>
                          <a:cs typeface="함초롬돋움"/>
                        </a:rPr>
                        <a:t> </a:t>
                      </a:r>
                      <a:r>
                        <a:rPr sz="1000" spc="-105" dirty="0">
                          <a:latin typeface="함초롬바탕"/>
                          <a:cs typeface="함초롬바탕"/>
                        </a:rPr>
                        <a:t>라이다는</a:t>
                      </a:r>
                      <a:r>
                        <a:rPr sz="1000" spc="-125" dirty="0">
                          <a:latin typeface="함초롬바탕"/>
                          <a:cs typeface="함초롬바탕"/>
                        </a:rPr>
                        <a:t> </a:t>
                      </a:r>
                      <a:r>
                        <a:rPr sz="1000" spc="-105" dirty="0">
                          <a:latin typeface="함초롬바탕"/>
                          <a:cs typeface="함초롬바탕"/>
                        </a:rPr>
                        <a:t>광센서의</a:t>
                      </a:r>
                      <a:r>
                        <a:rPr sz="1000" spc="-130" dirty="0">
                          <a:latin typeface="함초롬바탕"/>
                          <a:cs typeface="함초롬바탕"/>
                        </a:rPr>
                        <a:t> </a:t>
                      </a:r>
                      <a:r>
                        <a:rPr sz="1000" spc="-105" dirty="0">
                          <a:latin typeface="함초롬바탕"/>
                          <a:cs typeface="함초롬바탕"/>
                        </a:rPr>
                        <a:t>일종으로</a:t>
                      </a:r>
                      <a:r>
                        <a:rPr sz="1000" spc="-130" dirty="0">
                          <a:latin typeface="함초롬바탕"/>
                          <a:cs typeface="함초롬바탕"/>
                        </a:rPr>
                        <a:t> </a:t>
                      </a:r>
                      <a:r>
                        <a:rPr sz="1000" dirty="0">
                          <a:latin typeface="함초롬바탕"/>
                          <a:cs typeface="함초롬바탕"/>
                        </a:rPr>
                        <a:t>대</a:t>
                      </a:r>
                      <a:r>
                        <a:rPr sz="1000" spc="135" dirty="0">
                          <a:latin typeface="함초롬바탕"/>
                          <a:cs typeface="함초롬바탕"/>
                        </a:rPr>
                        <a:t>  </a:t>
                      </a:r>
                      <a:r>
                        <a:rPr sz="1000" spc="-95" dirty="0">
                          <a:latin typeface="함초롬바탕"/>
                          <a:cs typeface="함초롬바탕"/>
                        </a:rPr>
                        <a:t>물에</a:t>
                      </a:r>
                      <a:r>
                        <a:rPr sz="1000" spc="-110" dirty="0">
                          <a:latin typeface="함초롬바탕"/>
                          <a:cs typeface="함초롬바탕"/>
                        </a:rPr>
                        <a:t> </a:t>
                      </a:r>
                      <a:r>
                        <a:rPr sz="1000" spc="-105" dirty="0">
                          <a:latin typeface="함초롬바탕"/>
                          <a:cs typeface="함초롬바탕"/>
                        </a:rPr>
                        <a:t>레이저를</a:t>
                      </a:r>
                      <a:r>
                        <a:rPr sz="1000" spc="-125" dirty="0">
                          <a:latin typeface="함초롬바탕"/>
                          <a:cs typeface="함초롬바탕"/>
                        </a:rPr>
                        <a:t> </a:t>
                      </a:r>
                      <a:r>
                        <a:rPr sz="1000" spc="-75" dirty="0">
                          <a:latin typeface="함초롬바탕"/>
                          <a:cs typeface="함초롬바탕"/>
                        </a:rPr>
                        <a:t>쏘고</a:t>
                      </a:r>
                      <a:r>
                        <a:rPr sz="1000" spc="-75" dirty="0">
                          <a:latin typeface="함초롬돋움"/>
                          <a:cs typeface="함초롬돋움"/>
                        </a:rPr>
                        <a:t>,</a:t>
                      </a:r>
                      <a:r>
                        <a:rPr sz="1000" spc="-150" dirty="0">
                          <a:latin typeface="함초롬돋움"/>
                          <a:cs typeface="함초롬돋움"/>
                        </a:rPr>
                        <a:t> </a:t>
                      </a:r>
                      <a:r>
                        <a:rPr sz="1000" spc="-50" dirty="0">
                          <a:latin typeface="함초롬바탕"/>
                          <a:cs typeface="함초롬바탕"/>
                        </a:rPr>
                        <a:t>그 </a:t>
                      </a:r>
                      <a:r>
                        <a:rPr sz="1000" spc="-110" dirty="0">
                          <a:latin typeface="함초롬바탕"/>
                          <a:cs typeface="함초롬바탕"/>
                        </a:rPr>
                        <a:t>반사광으로</a:t>
                      </a:r>
                      <a:r>
                        <a:rPr sz="1000" spc="-114" dirty="0">
                          <a:latin typeface="함초롬바탕"/>
                          <a:cs typeface="함초롬바탕"/>
                        </a:rPr>
                        <a:t> </a:t>
                      </a:r>
                      <a:r>
                        <a:rPr sz="1000" dirty="0">
                          <a:latin typeface="함초롬바탕"/>
                          <a:cs typeface="함초롬바탕"/>
                        </a:rPr>
                        <a:t>대</a:t>
                      </a:r>
                      <a:r>
                        <a:rPr sz="1000" spc="130" dirty="0">
                          <a:latin typeface="함초롬바탕"/>
                          <a:cs typeface="함초롬바탕"/>
                        </a:rPr>
                        <a:t>  </a:t>
                      </a:r>
                      <a:r>
                        <a:rPr sz="1000" spc="-105" dirty="0">
                          <a:latin typeface="함초롬바탕"/>
                          <a:cs typeface="함초롬바탕"/>
                        </a:rPr>
                        <a:t>물까지의 </a:t>
                      </a:r>
                      <a:r>
                        <a:rPr sz="1000" spc="-100" dirty="0">
                          <a:latin typeface="함초롬바탕"/>
                          <a:cs typeface="함초롬바탕"/>
                        </a:rPr>
                        <a:t>거리와</a:t>
                      </a:r>
                      <a:r>
                        <a:rPr sz="1000" spc="-130" dirty="0">
                          <a:latin typeface="함초롬바탕"/>
                          <a:cs typeface="함초롬바탕"/>
                        </a:rPr>
                        <a:t> </a:t>
                      </a:r>
                      <a:r>
                        <a:rPr sz="1000" spc="-100" dirty="0">
                          <a:latin typeface="함초롬바탕"/>
                          <a:cs typeface="함초롬바탕"/>
                        </a:rPr>
                        <a:t>형태를</a:t>
                      </a:r>
                      <a:r>
                        <a:rPr sz="1000" spc="-140" dirty="0">
                          <a:latin typeface="함초롬바탕"/>
                          <a:cs typeface="함초롬바탕"/>
                        </a:rPr>
                        <a:t> </a:t>
                      </a:r>
                      <a:r>
                        <a:rPr sz="1000" spc="-105" dirty="0">
                          <a:latin typeface="함초롬바탕"/>
                          <a:cs typeface="함초롬바탕"/>
                        </a:rPr>
                        <a:t>측정하는</a:t>
                      </a:r>
                      <a:r>
                        <a:rPr sz="1000" spc="-130" dirty="0">
                          <a:latin typeface="함초롬바탕"/>
                          <a:cs typeface="함초롬바탕"/>
                        </a:rPr>
                        <a:t> </a:t>
                      </a:r>
                      <a:r>
                        <a:rPr sz="1000" spc="-110" dirty="0">
                          <a:latin typeface="함초롬바탕"/>
                          <a:cs typeface="함초롬바탕"/>
                        </a:rPr>
                        <a:t>자율주행기술의 </a:t>
                      </a:r>
                      <a:r>
                        <a:rPr sz="1000" spc="-95" dirty="0">
                          <a:latin typeface="함초롬바탕"/>
                          <a:cs typeface="함초롬바탕"/>
                        </a:rPr>
                        <a:t>핵심</a:t>
                      </a:r>
                      <a:r>
                        <a:rPr sz="1000" spc="-140" dirty="0">
                          <a:latin typeface="함초롬바탕"/>
                          <a:cs typeface="함초롬바탕"/>
                        </a:rPr>
                        <a:t> </a:t>
                      </a:r>
                      <a:r>
                        <a:rPr sz="1000" spc="-25" dirty="0">
                          <a:latin typeface="함초롬바탕"/>
                          <a:cs typeface="함초롬바탕"/>
                        </a:rPr>
                        <a:t>기술</a:t>
                      </a:r>
                      <a:endParaRPr sz="1000">
                        <a:latin typeface="함초롬바탕"/>
                        <a:cs typeface="함초롬바탕"/>
                      </a:endParaRPr>
                    </a:p>
                    <a:p>
                      <a:pPr marL="215900" marR="136525" indent="-108585">
                        <a:lnSpc>
                          <a:spcPct val="100000"/>
                        </a:lnSpc>
                        <a:spcBef>
                          <a:spcPts val="400"/>
                        </a:spcBef>
                        <a:buFont typeface="Arial"/>
                        <a:buChar char="•"/>
                        <a:tabLst>
                          <a:tab pos="216535" algn="l"/>
                          <a:tab pos="1504950" algn="l"/>
                          <a:tab pos="1994535" algn="l"/>
                        </a:tabLst>
                      </a:pPr>
                      <a:r>
                        <a:rPr sz="1000" spc="-70" dirty="0">
                          <a:latin typeface="함초롬돋움"/>
                          <a:cs typeface="함초롬돋움"/>
                        </a:rPr>
                        <a:t>132</a:t>
                      </a:r>
                      <a:r>
                        <a:rPr sz="1000" spc="-70" dirty="0">
                          <a:latin typeface="함초롬바탕"/>
                          <a:cs typeface="함초롬바탕"/>
                        </a:rPr>
                        <a:t>개의</a:t>
                      </a:r>
                      <a:r>
                        <a:rPr sz="1000" spc="-155" dirty="0">
                          <a:latin typeface="함초롬바탕"/>
                          <a:cs typeface="함초롬바탕"/>
                        </a:rPr>
                        <a:t> </a:t>
                      </a:r>
                      <a:r>
                        <a:rPr sz="1000" spc="-105" dirty="0">
                          <a:latin typeface="함초롬바탕"/>
                          <a:cs typeface="함초롬바탕"/>
                        </a:rPr>
                        <a:t>레이저를</a:t>
                      </a:r>
                      <a:r>
                        <a:rPr sz="1000" spc="-95" dirty="0">
                          <a:latin typeface="함초롬바탕"/>
                          <a:cs typeface="함초롬바탕"/>
                        </a:rPr>
                        <a:t> </a:t>
                      </a:r>
                      <a:r>
                        <a:rPr sz="1000" spc="-105" dirty="0">
                          <a:latin typeface="함초롬바탕"/>
                          <a:cs typeface="함초롬바탕"/>
                        </a:rPr>
                        <a:t>활용하여</a:t>
                      </a:r>
                      <a:r>
                        <a:rPr sz="1000" spc="-114" dirty="0">
                          <a:latin typeface="함초롬바탕"/>
                          <a:cs typeface="함초롬바탕"/>
                        </a:rPr>
                        <a:t> </a:t>
                      </a:r>
                      <a:r>
                        <a:rPr sz="1000" spc="-105" dirty="0">
                          <a:latin typeface="함초롬돋움"/>
                          <a:cs typeface="함초롬돋움"/>
                        </a:rPr>
                        <a:t>5G</a:t>
                      </a:r>
                      <a:r>
                        <a:rPr sz="1000" spc="-105" dirty="0">
                          <a:latin typeface="함초롬바탕"/>
                          <a:cs typeface="함초롬바탕"/>
                        </a:rPr>
                        <a:t>채널을</a:t>
                      </a:r>
                      <a:r>
                        <a:rPr sz="1000" spc="-120" dirty="0">
                          <a:latin typeface="함초롬바탕"/>
                          <a:cs typeface="함초롬바탕"/>
                        </a:rPr>
                        <a:t> </a:t>
                      </a:r>
                      <a:r>
                        <a:rPr sz="1000" spc="-105" dirty="0">
                          <a:latin typeface="함초롬바탕"/>
                          <a:cs typeface="함초롬바탕"/>
                        </a:rPr>
                        <a:t>지원하는</a:t>
                      </a:r>
                      <a:r>
                        <a:rPr sz="1000" spc="-114" dirty="0">
                          <a:latin typeface="함초롬바탕"/>
                          <a:cs typeface="함초롬바탕"/>
                        </a:rPr>
                        <a:t> </a:t>
                      </a:r>
                      <a:r>
                        <a:rPr sz="1000" spc="-45" dirty="0">
                          <a:latin typeface="함초롬돋움"/>
                          <a:cs typeface="함초롬돋움"/>
                        </a:rPr>
                        <a:t>3D</a:t>
                      </a:r>
                      <a:r>
                        <a:rPr sz="1000" spc="-165" dirty="0">
                          <a:latin typeface="함초롬돋움"/>
                          <a:cs typeface="함초롬돋움"/>
                        </a:rPr>
                        <a:t> </a:t>
                      </a:r>
                      <a:r>
                        <a:rPr sz="1000" spc="-100" dirty="0">
                          <a:latin typeface="함초롬바탕"/>
                          <a:cs typeface="함초롬바탕"/>
                        </a:rPr>
                        <a:t>라이다</a:t>
                      </a:r>
                      <a:r>
                        <a:rPr sz="1000" spc="-110" dirty="0">
                          <a:latin typeface="함초롬바탕"/>
                          <a:cs typeface="함초롬바탕"/>
                        </a:rPr>
                        <a:t> </a:t>
                      </a:r>
                      <a:r>
                        <a:rPr sz="1000" spc="-95" dirty="0">
                          <a:latin typeface="함초롬바탕"/>
                          <a:cs typeface="함초롬바탕"/>
                        </a:rPr>
                        <a:t>센서</a:t>
                      </a:r>
                      <a:r>
                        <a:rPr sz="1000" spc="-145" dirty="0">
                          <a:latin typeface="함초롬바탕"/>
                          <a:cs typeface="함초롬바탕"/>
                        </a:rPr>
                        <a:t> </a:t>
                      </a:r>
                      <a:r>
                        <a:rPr sz="1000" spc="-95" dirty="0">
                          <a:latin typeface="함초롬바탕"/>
                          <a:cs typeface="함초롬바탕"/>
                        </a:rPr>
                        <a:t>양산</a:t>
                      </a:r>
                      <a:r>
                        <a:rPr sz="1000" spc="-140" dirty="0">
                          <a:latin typeface="함초롬바탕"/>
                          <a:cs typeface="함초롬바탕"/>
                        </a:rPr>
                        <a:t> </a:t>
                      </a:r>
                      <a:r>
                        <a:rPr sz="1000" spc="-60" dirty="0">
                          <a:latin typeface="함초롬바탕"/>
                          <a:cs typeface="함초롬바탕"/>
                        </a:rPr>
                        <a:t>중</a:t>
                      </a:r>
                      <a:r>
                        <a:rPr sz="1000" spc="-60" dirty="0">
                          <a:latin typeface="함초롬돋움"/>
                          <a:cs typeface="함초롬돋움"/>
                        </a:rPr>
                        <a:t>.</a:t>
                      </a:r>
                      <a:r>
                        <a:rPr sz="1000" spc="-135" dirty="0">
                          <a:latin typeface="함초롬돋움"/>
                          <a:cs typeface="함초롬돋움"/>
                        </a:rPr>
                        <a:t> </a:t>
                      </a:r>
                      <a:r>
                        <a:rPr sz="1000" spc="-70" dirty="0">
                          <a:latin typeface="함초롬바탕"/>
                          <a:cs typeface="함초롬바탕"/>
                        </a:rPr>
                        <a:t>자동차</a:t>
                      </a:r>
                      <a:r>
                        <a:rPr sz="1000" spc="-70" dirty="0">
                          <a:latin typeface="함초롬돋움"/>
                          <a:cs typeface="함초롬돋움"/>
                        </a:rPr>
                        <a:t>·</a:t>
                      </a:r>
                      <a:r>
                        <a:rPr sz="1000" spc="-70" dirty="0">
                          <a:latin typeface="함초롬바탕"/>
                          <a:cs typeface="함초롬바탕"/>
                        </a:rPr>
                        <a:t>기술지원</a:t>
                      </a:r>
                      <a:r>
                        <a:rPr sz="1000" spc="-95" dirty="0">
                          <a:latin typeface="함초롬바탕"/>
                          <a:cs typeface="함초롬바탕"/>
                        </a:rPr>
                        <a:t> 분야</a:t>
                      </a:r>
                      <a:r>
                        <a:rPr sz="1000" spc="-125" dirty="0">
                          <a:latin typeface="함초롬바탕"/>
                          <a:cs typeface="함초롬바탕"/>
                        </a:rPr>
                        <a:t> </a:t>
                      </a:r>
                      <a:r>
                        <a:rPr sz="1000" spc="-125" dirty="0">
                          <a:latin typeface="함초롬돋움"/>
                          <a:cs typeface="함초롬돋움"/>
                        </a:rPr>
                        <a:t>SL-</a:t>
                      </a:r>
                      <a:r>
                        <a:rPr sz="1000" spc="-60" dirty="0">
                          <a:latin typeface="함초롬돋움"/>
                          <a:cs typeface="함초롬돋움"/>
                        </a:rPr>
                        <a:t>1</a:t>
                      </a:r>
                      <a:r>
                        <a:rPr sz="1000" spc="-60" dirty="0">
                          <a:latin typeface="함초롬바탕"/>
                          <a:cs typeface="함초롬바탕"/>
                        </a:rPr>
                        <a:t>이</a:t>
                      </a:r>
                      <a:r>
                        <a:rPr sz="1000" spc="-155" dirty="0">
                          <a:latin typeface="함초롬바탕"/>
                          <a:cs typeface="함초롬바탕"/>
                        </a:rPr>
                        <a:t> </a:t>
                      </a:r>
                      <a:r>
                        <a:rPr sz="1000" spc="-25" dirty="0">
                          <a:latin typeface="함초롬바탕"/>
                          <a:cs typeface="함초롬바탕"/>
                        </a:rPr>
                        <a:t>주요 </a:t>
                      </a:r>
                      <a:r>
                        <a:rPr sz="1000" spc="-105" dirty="0">
                          <a:latin typeface="함초롬바탕"/>
                          <a:cs typeface="함초롬바탕"/>
                        </a:rPr>
                        <a:t>제품으로</a:t>
                      </a:r>
                      <a:r>
                        <a:rPr sz="1000" spc="-125" dirty="0">
                          <a:latin typeface="함초롬바탕"/>
                          <a:cs typeface="함초롬바탕"/>
                        </a:rPr>
                        <a:t> </a:t>
                      </a:r>
                      <a:r>
                        <a:rPr sz="1000" spc="-100" dirty="0">
                          <a:latin typeface="함초롬바탕"/>
                          <a:cs typeface="함초롬바탕"/>
                        </a:rPr>
                        <a:t>고정형</a:t>
                      </a:r>
                      <a:r>
                        <a:rPr sz="1000" spc="-120" dirty="0">
                          <a:latin typeface="함초롬바탕"/>
                          <a:cs typeface="함초롬바탕"/>
                        </a:rPr>
                        <a:t> </a:t>
                      </a:r>
                      <a:r>
                        <a:rPr sz="1000" spc="-100" dirty="0">
                          <a:latin typeface="함초롬바탕"/>
                          <a:cs typeface="함초롬바탕"/>
                        </a:rPr>
                        <a:t>라이다</a:t>
                      </a:r>
                      <a:r>
                        <a:rPr sz="1000" spc="-130" dirty="0">
                          <a:latin typeface="함초롬바탕"/>
                          <a:cs typeface="함초롬바탕"/>
                        </a:rPr>
                        <a:t> </a:t>
                      </a:r>
                      <a:r>
                        <a:rPr sz="1000" spc="-100" dirty="0">
                          <a:latin typeface="함초롬바탕"/>
                          <a:cs typeface="함초롬바탕"/>
                        </a:rPr>
                        <a:t>구조에</a:t>
                      </a:r>
                      <a:r>
                        <a:rPr sz="1000" spc="-130" dirty="0">
                          <a:latin typeface="함초롬바탕"/>
                          <a:cs typeface="함초롬바탕"/>
                        </a:rPr>
                        <a:t> </a:t>
                      </a:r>
                      <a:r>
                        <a:rPr sz="1000" spc="-105" dirty="0">
                          <a:latin typeface="함초롬바탕"/>
                          <a:cs typeface="함초롬바탕"/>
                        </a:rPr>
                        <a:t>최적화된 </a:t>
                      </a:r>
                      <a:r>
                        <a:rPr sz="1000" spc="-100" dirty="0">
                          <a:latin typeface="함초롬바탕"/>
                          <a:cs typeface="함초롬바탕"/>
                        </a:rPr>
                        <a:t>반도체</a:t>
                      </a:r>
                      <a:r>
                        <a:rPr sz="1000" spc="-130" dirty="0">
                          <a:latin typeface="함초롬바탕"/>
                          <a:cs typeface="함초롬바탕"/>
                        </a:rPr>
                        <a:t> </a:t>
                      </a:r>
                      <a:r>
                        <a:rPr sz="1000" spc="-95" dirty="0">
                          <a:latin typeface="함초롬바탕"/>
                          <a:cs typeface="함초롬바탕"/>
                        </a:rPr>
                        <a:t>칩을</a:t>
                      </a:r>
                      <a:r>
                        <a:rPr sz="1000" spc="-150" dirty="0">
                          <a:latin typeface="함초롬바탕"/>
                          <a:cs typeface="함초롬바탕"/>
                        </a:rPr>
                        <a:t> </a:t>
                      </a:r>
                      <a:r>
                        <a:rPr sz="1000" spc="-95" dirty="0">
                          <a:latin typeface="함초롬바탕"/>
                          <a:cs typeface="함초롬바탕"/>
                        </a:rPr>
                        <a:t>직접</a:t>
                      </a:r>
                      <a:r>
                        <a:rPr sz="1000" spc="-135" dirty="0">
                          <a:latin typeface="함초롬바탕"/>
                          <a:cs typeface="함초롬바탕"/>
                        </a:rPr>
                        <a:t> </a:t>
                      </a:r>
                      <a:r>
                        <a:rPr sz="1000" spc="-90" dirty="0">
                          <a:latin typeface="함초롬바탕"/>
                          <a:cs typeface="함초롬바탕"/>
                        </a:rPr>
                        <a:t>설계함</a:t>
                      </a:r>
                      <a:r>
                        <a:rPr sz="1000" spc="-90" dirty="0">
                          <a:latin typeface="함초롬돋움"/>
                          <a:cs typeface="함초롬돋움"/>
                        </a:rPr>
                        <a:t>.</a:t>
                      </a:r>
                      <a:r>
                        <a:rPr sz="1000" spc="-125" dirty="0">
                          <a:latin typeface="함초롬돋움"/>
                          <a:cs typeface="함초롬돋움"/>
                        </a:rPr>
                        <a:t> </a:t>
                      </a:r>
                      <a:r>
                        <a:rPr sz="1000" spc="-100" dirty="0">
                          <a:latin typeface="함초롬바탕"/>
                          <a:cs typeface="함초롬바탕"/>
                        </a:rPr>
                        <a:t>글로벌</a:t>
                      </a:r>
                      <a:r>
                        <a:rPr sz="1000" spc="-130" dirty="0">
                          <a:latin typeface="함초롬바탕"/>
                          <a:cs typeface="함초롬바탕"/>
                        </a:rPr>
                        <a:t> </a:t>
                      </a:r>
                      <a:r>
                        <a:rPr sz="1000" spc="-100" dirty="0">
                          <a:latin typeface="함초롬바탕"/>
                          <a:cs typeface="함초롬바탕"/>
                        </a:rPr>
                        <a:t>라이다</a:t>
                      </a:r>
                      <a:r>
                        <a:rPr sz="1000" spc="-130" dirty="0">
                          <a:latin typeface="함초롬바탕"/>
                          <a:cs typeface="함초롬바탕"/>
                        </a:rPr>
                        <a:t> </a:t>
                      </a:r>
                      <a:r>
                        <a:rPr sz="1000" spc="-105" dirty="0">
                          <a:latin typeface="함초롬바탕"/>
                          <a:cs typeface="함초롬바탕"/>
                        </a:rPr>
                        <a:t>업체들의 </a:t>
                      </a:r>
                      <a:r>
                        <a:rPr sz="1000" spc="-70" dirty="0">
                          <a:latin typeface="함초롬돋움"/>
                          <a:cs typeface="함초롬돋움"/>
                        </a:rPr>
                        <a:t>1</a:t>
                      </a:r>
                      <a:r>
                        <a:rPr sz="1000" spc="-70" dirty="0">
                          <a:latin typeface="함초롬바탕"/>
                          <a:cs typeface="함초롬바탕"/>
                        </a:rPr>
                        <a:t>세대</a:t>
                      </a:r>
                      <a:r>
                        <a:rPr sz="1000" spc="-70" dirty="0">
                          <a:latin typeface="함초롬돋움"/>
                          <a:cs typeface="함초롬돋움"/>
                        </a:rPr>
                        <a:t>,</a:t>
                      </a:r>
                      <a:r>
                        <a:rPr sz="1000" spc="-145" dirty="0">
                          <a:latin typeface="함초롬돋움"/>
                          <a:cs typeface="함초롬돋움"/>
                        </a:rPr>
                        <a:t> </a:t>
                      </a:r>
                      <a:r>
                        <a:rPr sz="1000" spc="-25" dirty="0">
                          <a:latin typeface="함초롬돋움"/>
                          <a:cs typeface="함초롬돋움"/>
                        </a:rPr>
                        <a:t>2</a:t>
                      </a:r>
                      <a:r>
                        <a:rPr sz="1000" spc="-25" dirty="0">
                          <a:latin typeface="함초롬바탕"/>
                          <a:cs typeface="함초롬바탕"/>
                        </a:rPr>
                        <a:t>세대 </a:t>
                      </a:r>
                      <a:r>
                        <a:rPr sz="1000" spc="-100" dirty="0">
                          <a:latin typeface="함초롬바탕"/>
                          <a:cs typeface="함초롬바탕"/>
                        </a:rPr>
                        <a:t>기계식</a:t>
                      </a:r>
                      <a:r>
                        <a:rPr sz="1000" spc="-125" dirty="0">
                          <a:latin typeface="함초롬바탕"/>
                          <a:cs typeface="함초롬바탕"/>
                        </a:rPr>
                        <a:t> </a:t>
                      </a:r>
                      <a:r>
                        <a:rPr sz="1000" spc="-110" dirty="0">
                          <a:latin typeface="함초롬바탕"/>
                          <a:cs typeface="함초롬바탕"/>
                        </a:rPr>
                        <a:t>라이다보다</a:t>
                      </a:r>
                      <a:r>
                        <a:rPr sz="1000" spc="-100" dirty="0">
                          <a:latin typeface="함초롬바탕"/>
                          <a:cs typeface="함초롬바탕"/>
                        </a:rPr>
                        <a:t> </a:t>
                      </a:r>
                      <a:r>
                        <a:rPr sz="1000" spc="-25" dirty="0">
                          <a:latin typeface="함초롬바탕"/>
                          <a:cs typeface="함초롬바탕"/>
                        </a:rPr>
                        <a:t>내구</a:t>
                      </a:r>
                      <a:r>
                        <a:rPr sz="1000" dirty="0">
                          <a:latin typeface="함초롬바탕"/>
                          <a:cs typeface="함초롬바탕"/>
                        </a:rPr>
                        <a:t>	</a:t>
                      </a:r>
                      <a:r>
                        <a:rPr sz="1000" spc="-65" dirty="0">
                          <a:latin typeface="함초롬바탕"/>
                          <a:cs typeface="함초롬바탕"/>
                        </a:rPr>
                        <a:t>및</a:t>
                      </a:r>
                      <a:r>
                        <a:rPr sz="1000" spc="-170" dirty="0">
                          <a:latin typeface="함초롬바탕"/>
                          <a:cs typeface="함초롬바탕"/>
                        </a:rPr>
                        <a:t> </a:t>
                      </a:r>
                      <a:r>
                        <a:rPr sz="1000" spc="-25" dirty="0">
                          <a:latin typeface="함초롬바탕"/>
                          <a:cs typeface="함초롬바탕"/>
                        </a:rPr>
                        <a:t>안정</a:t>
                      </a:r>
                      <a:r>
                        <a:rPr sz="1000" dirty="0">
                          <a:latin typeface="함초롬바탕"/>
                          <a:cs typeface="함초롬바탕"/>
                        </a:rPr>
                        <a:t>	</a:t>
                      </a:r>
                      <a:r>
                        <a:rPr sz="1000" spc="-105" dirty="0">
                          <a:latin typeface="함초롬바탕"/>
                          <a:cs typeface="함초롬바탕"/>
                        </a:rPr>
                        <a:t>측면에서</a:t>
                      </a:r>
                      <a:r>
                        <a:rPr sz="1000" spc="-125" dirty="0">
                          <a:latin typeface="함초롬바탕"/>
                          <a:cs typeface="함초롬바탕"/>
                        </a:rPr>
                        <a:t> </a:t>
                      </a:r>
                      <a:r>
                        <a:rPr sz="1000" spc="-100" dirty="0">
                          <a:latin typeface="함초롬바탕"/>
                          <a:cs typeface="함초롬바탕"/>
                        </a:rPr>
                        <a:t>유리한</a:t>
                      </a:r>
                      <a:r>
                        <a:rPr sz="1000" spc="-130" dirty="0">
                          <a:latin typeface="함초롬바탕"/>
                          <a:cs typeface="함초롬바탕"/>
                        </a:rPr>
                        <a:t> </a:t>
                      </a:r>
                      <a:r>
                        <a:rPr sz="1000" spc="-80" dirty="0">
                          <a:latin typeface="함초롬돋움"/>
                          <a:cs typeface="함초롬돋움"/>
                        </a:rPr>
                        <a:t>3</a:t>
                      </a:r>
                      <a:r>
                        <a:rPr sz="1000" spc="-80" dirty="0">
                          <a:latin typeface="함초롬바탕"/>
                          <a:cs typeface="함초롬바탕"/>
                        </a:rPr>
                        <a:t>세대</a:t>
                      </a:r>
                      <a:r>
                        <a:rPr sz="1000" spc="-150" dirty="0">
                          <a:latin typeface="함초롬바탕"/>
                          <a:cs typeface="함초롬바탕"/>
                        </a:rPr>
                        <a:t> </a:t>
                      </a:r>
                      <a:r>
                        <a:rPr sz="1000" spc="-100" dirty="0">
                          <a:latin typeface="함초롬바탕"/>
                          <a:cs typeface="함초롬바탕"/>
                        </a:rPr>
                        <a:t>고정형</a:t>
                      </a:r>
                      <a:r>
                        <a:rPr sz="1000" spc="-120" dirty="0">
                          <a:latin typeface="함초롬바탕"/>
                          <a:cs typeface="함초롬바탕"/>
                        </a:rPr>
                        <a:t> </a:t>
                      </a:r>
                      <a:r>
                        <a:rPr sz="1000" spc="-105" dirty="0">
                          <a:latin typeface="함초롬바탕"/>
                          <a:cs typeface="함초롬바탕"/>
                        </a:rPr>
                        <a:t>라이다로</a:t>
                      </a:r>
                      <a:r>
                        <a:rPr sz="1000" spc="-120" dirty="0">
                          <a:latin typeface="함초롬바탕"/>
                          <a:cs typeface="함초롬바탕"/>
                        </a:rPr>
                        <a:t> </a:t>
                      </a:r>
                      <a:r>
                        <a:rPr sz="1000" spc="-25" dirty="0">
                          <a:latin typeface="함초롬바탕"/>
                          <a:cs typeface="함초롬바탕"/>
                        </a:rPr>
                        <a:t>차별화</a:t>
                      </a:r>
                      <a:endParaRPr sz="1000">
                        <a:latin typeface="함초롬바탕"/>
                        <a:cs typeface="함초롬바탕"/>
                      </a:endParaRPr>
                    </a:p>
                    <a:p>
                      <a:pPr marL="215900" indent="-108585">
                        <a:lnSpc>
                          <a:spcPct val="100000"/>
                        </a:lnSpc>
                        <a:spcBef>
                          <a:spcPts val="405"/>
                        </a:spcBef>
                        <a:buFont typeface="Arial"/>
                        <a:buChar char="•"/>
                        <a:tabLst>
                          <a:tab pos="216535" algn="l"/>
                          <a:tab pos="3178175" algn="l"/>
                        </a:tabLst>
                      </a:pPr>
                      <a:r>
                        <a:rPr sz="1000" spc="-100" dirty="0">
                          <a:latin typeface="함초롬바탕"/>
                          <a:cs typeface="함초롬바탕"/>
                        </a:rPr>
                        <a:t>매출은</a:t>
                      </a:r>
                      <a:r>
                        <a:rPr sz="1000" spc="-125" dirty="0">
                          <a:latin typeface="함초롬바탕"/>
                          <a:cs typeface="함초롬바탕"/>
                        </a:rPr>
                        <a:t> </a:t>
                      </a:r>
                      <a:r>
                        <a:rPr sz="1000" spc="-95" dirty="0">
                          <a:latin typeface="함초롬바탕"/>
                          <a:cs typeface="함초롬바탕"/>
                        </a:rPr>
                        <a:t>크게</a:t>
                      </a:r>
                      <a:r>
                        <a:rPr sz="1000" spc="-120" dirty="0">
                          <a:latin typeface="함초롬바탕"/>
                          <a:cs typeface="함초롬바탕"/>
                        </a:rPr>
                        <a:t> </a:t>
                      </a:r>
                      <a:r>
                        <a:rPr sz="1000" spc="-90" dirty="0">
                          <a:latin typeface="함초롬바탕"/>
                          <a:cs typeface="함초롬바탕"/>
                        </a:rPr>
                        <a:t>인프라</a:t>
                      </a:r>
                      <a:r>
                        <a:rPr sz="1000" spc="-90" dirty="0">
                          <a:latin typeface="함초롬돋움"/>
                          <a:cs typeface="함초롬돋움"/>
                        </a:rPr>
                        <a:t>,</a:t>
                      </a:r>
                      <a:r>
                        <a:rPr sz="1000" spc="-120" dirty="0">
                          <a:latin typeface="함초롬돋움"/>
                          <a:cs typeface="함초롬돋움"/>
                        </a:rPr>
                        <a:t> </a:t>
                      </a:r>
                      <a:r>
                        <a:rPr sz="1000" spc="-110" dirty="0">
                          <a:latin typeface="함초롬바탕"/>
                          <a:cs typeface="함초롬바탕"/>
                        </a:rPr>
                        <a:t>모빌리티로</a:t>
                      </a:r>
                      <a:r>
                        <a:rPr sz="1000" spc="-90" dirty="0">
                          <a:latin typeface="함초롬바탕"/>
                          <a:cs typeface="함초롬바탕"/>
                        </a:rPr>
                        <a:t> </a:t>
                      </a:r>
                      <a:r>
                        <a:rPr sz="1000" spc="-110" dirty="0">
                          <a:latin typeface="함초롬바탕"/>
                          <a:cs typeface="함초롬바탕"/>
                        </a:rPr>
                        <a:t>나눠져있으며</a:t>
                      </a:r>
                      <a:r>
                        <a:rPr sz="1000" spc="-95" dirty="0">
                          <a:latin typeface="함초롬바탕"/>
                          <a:cs typeface="함초롬바탕"/>
                        </a:rPr>
                        <a:t> </a:t>
                      </a:r>
                      <a:r>
                        <a:rPr sz="1000" spc="-105" dirty="0">
                          <a:latin typeface="함초롬바탕"/>
                          <a:cs typeface="함초롬바탕"/>
                        </a:rPr>
                        <a:t>자율주행</a:t>
                      </a:r>
                      <a:r>
                        <a:rPr sz="1000" spc="-110" dirty="0">
                          <a:latin typeface="함초롬바탕"/>
                          <a:cs typeface="함초롬바탕"/>
                        </a:rPr>
                        <a:t> </a:t>
                      </a:r>
                      <a:r>
                        <a:rPr sz="1000" spc="-50" dirty="0">
                          <a:latin typeface="함초롬바탕"/>
                          <a:cs typeface="함초롬바탕"/>
                        </a:rPr>
                        <a:t>시</a:t>
                      </a:r>
                      <a:r>
                        <a:rPr sz="1000" dirty="0">
                          <a:latin typeface="함초롬바탕"/>
                          <a:cs typeface="함초롬바탕"/>
                        </a:rPr>
                        <a:t>	</a:t>
                      </a:r>
                      <a:r>
                        <a:rPr sz="1000" spc="-100" dirty="0">
                          <a:latin typeface="함초롬바탕"/>
                          <a:cs typeface="함초롬바탕"/>
                        </a:rPr>
                        <a:t>일정이</a:t>
                      </a:r>
                      <a:r>
                        <a:rPr sz="1000" spc="-130" dirty="0">
                          <a:latin typeface="함초롬바탕"/>
                          <a:cs typeface="함초롬바탕"/>
                        </a:rPr>
                        <a:t> </a:t>
                      </a:r>
                      <a:r>
                        <a:rPr sz="1000" spc="-100" dirty="0">
                          <a:latin typeface="함초롬바탕"/>
                          <a:cs typeface="함초롬바탕"/>
                        </a:rPr>
                        <a:t>밀리며</a:t>
                      </a:r>
                      <a:r>
                        <a:rPr sz="1000" spc="-125" dirty="0">
                          <a:latin typeface="함초롬바탕"/>
                          <a:cs typeface="함초롬바탕"/>
                        </a:rPr>
                        <a:t> </a:t>
                      </a:r>
                      <a:r>
                        <a:rPr sz="1000" spc="-110" dirty="0">
                          <a:latin typeface="함초롬바탕"/>
                          <a:cs typeface="함초롬바탕"/>
                        </a:rPr>
                        <a:t>모빌리티가</a:t>
                      </a:r>
                      <a:r>
                        <a:rPr sz="1000" spc="-85" dirty="0">
                          <a:latin typeface="함초롬바탕"/>
                          <a:cs typeface="함초롬바탕"/>
                        </a:rPr>
                        <a:t> </a:t>
                      </a:r>
                      <a:r>
                        <a:rPr sz="1000" spc="-105" dirty="0">
                          <a:latin typeface="함초롬바탕"/>
                          <a:cs typeface="함초롬바탕"/>
                        </a:rPr>
                        <a:t>인프라의</a:t>
                      </a:r>
                      <a:r>
                        <a:rPr sz="1000" spc="-114" dirty="0">
                          <a:latin typeface="함초롬바탕"/>
                          <a:cs typeface="함초롬바탕"/>
                        </a:rPr>
                        <a:t> </a:t>
                      </a:r>
                      <a:r>
                        <a:rPr sz="1000" spc="-35" dirty="0">
                          <a:latin typeface="함초롬돋움"/>
                          <a:cs typeface="함초롬돋움"/>
                        </a:rPr>
                        <a:t>2/3</a:t>
                      </a:r>
                      <a:r>
                        <a:rPr sz="1000" spc="-175" dirty="0">
                          <a:latin typeface="함초롬돋움"/>
                          <a:cs typeface="함초롬돋움"/>
                        </a:rPr>
                        <a:t> </a:t>
                      </a:r>
                      <a:r>
                        <a:rPr sz="1000" spc="-25" dirty="0">
                          <a:latin typeface="함초롬바탕"/>
                          <a:cs typeface="함초롬바탕"/>
                        </a:rPr>
                        <a:t>수준</a:t>
                      </a:r>
                      <a:endParaRPr sz="1000">
                        <a:latin typeface="함초롬바탕"/>
                        <a:cs typeface="함초롬바탕"/>
                      </a:endParaRPr>
                    </a:p>
                  </a:txBody>
                  <a:tcPr marL="0" marR="0" marT="110489"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6"/>
                  </a:ext>
                </a:extLst>
              </a:tr>
              <a:tr h="1179195">
                <a:tc>
                  <a:txBody>
                    <a:bodyPr/>
                    <a:lstStyle/>
                    <a:p>
                      <a:pPr>
                        <a:lnSpc>
                          <a:spcPct val="100000"/>
                        </a:lnSpc>
                      </a:pPr>
                      <a:endParaRPr sz="1500">
                        <a:latin typeface="Times New Roman"/>
                        <a:cs typeface="Times New Roman"/>
                      </a:endParaRPr>
                    </a:p>
                    <a:p>
                      <a:pPr>
                        <a:lnSpc>
                          <a:spcPct val="100000"/>
                        </a:lnSpc>
                        <a:spcBef>
                          <a:spcPts val="5"/>
                        </a:spcBef>
                      </a:pPr>
                      <a:endParaRPr sz="1400">
                        <a:latin typeface="Times New Roman"/>
                        <a:cs typeface="Times New Roman"/>
                      </a:endParaRPr>
                    </a:p>
                    <a:p>
                      <a:pPr marL="6350" algn="ctr">
                        <a:lnSpc>
                          <a:spcPct val="100000"/>
                        </a:lnSpc>
                      </a:pPr>
                      <a:r>
                        <a:rPr sz="1050" b="1" spc="-10" dirty="0">
                          <a:latin typeface="함초롬돋움"/>
                          <a:cs typeface="함초롬돋움"/>
                        </a:rPr>
                        <a:t>Mapsea</a:t>
                      </a:r>
                      <a:endParaRPr sz="1050">
                        <a:latin typeface="함초롬돋움"/>
                        <a:cs typeface="함초롬돋움"/>
                      </a:endParaRPr>
                    </a:p>
                    <a:p>
                      <a:pPr algn="ctr">
                        <a:lnSpc>
                          <a:spcPct val="100000"/>
                        </a:lnSpc>
                      </a:pPr>
                      <a:r>
                        <a:rPr sz="1050" spc="-25" dirty="0">
                          <a:latin typeface="함초롬바탕"/>
                          <a:cs typeface="함초롬바탕"/>
                        </a:rPr>
                        <a:t>맵시</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marL="215900" marR="139700" indent="-108585">
                        <a:lnSpc>
                          <a:spcPct val="100000"/>
                        </a:lnSpc>
                        <a:spcBef>
                          <a:spcPts val="605"/>
                        </a:spcBef>
                        <a:buFont typeface="Arial"/>
                        <a:buChar char="•"/>
                        <a:tabLst>
                          <a:tab pos="216535" algn="l"/>
                          <a:tab pos="815975" algn="l"/>
                          <a:tab pos="1637664" algn="l"/>
                        </a:tabLst>
                      </a:pPr>
                      <a:r>
                        <a:rPr sz="1000" spc="-95" dirty="0">
                          <a:latin typeface="함초롬바탕"/>
                          <a:cs typeface="함초롬바탕"/>
                        </a:rPr>
                        <a:t>해양</a:t>
                      </a:r>
                      <a:r>
                        <a:rPr sz="1000" spc="-145" dirty="0">
                          <a:latin typeface="함초롬바탕"/>
                          <a:cs typeface="함초롬바탕"/>
                        </a:rPr>
                        <a:t> </a:t>
                      </a:r>
                      <a:r>
                        <a:rPr sz="1000" spc="-110" dirty="0">
                          <a:latin typeface="함초롬바탕"/>
                          <a:cs typeface="함초롬바탕"/>
                        </a:rPr>
                        <a:t>빅데이터를</a:t>
                      </a:r>
                      <a:r>
                        <a:rPr sz="1000" spc="-90" dirty="0">
                          <a:latin typeface="함초롬바탕"/>
                          <a:cs typeface="함초롬바탕"/>
                        </a:rPr>
                        <a:t> </a:t>
                      </a:r>
                      <a:r>
                        <a:rPr sz="1000" spc="-100" dirty="0">
                          <a:latin typeface="함초롬바탕"/>
                          <a:cs typeface="함초롬바탕"/>
                        </a:rPr>
                        <a:t>활용한</a:t>
                      </a:r>
                      <a:r>
                        <a:rPr sz="1000" spc="-125" dirty="0">
                          <a:latin typeface="함초롬바탕"/>
                          <a:cs typeface="함초롬바탕"/>
                        </a:rPr>
                        <a:t> </a:t>
                      </a:r>
                      <a:r>
                        <a:rPr sz="1000" spc="-50" dirty="0">
                          <a:latin typeface="함초롬바탕"/>
                          <a:cs typeface="함초롬바탕"/>
                        </a:rPr>
                        <a:t>해</a:t>
                      </a:r>
                      <a:r>
                        <a:rPr sz="1000" dirty="0">
                          <a:latin typeface="함초롬바탕"/>
                          <a:cs typeface="함초롬바탕"/>
                        </a:rPr>
                        <a:t>	</a:t>
                      </a:r>
                      <a:r>
                        <a:rPr sz="1000" spc="-95" dirty="0">
                          <a:latin typeface="함초롬바탕"/>
                          <a:cs typeface="함초롬바탕"/>
                        </a:rPr>
                        <a:t>물류</a:t>
                      </a:r>
                      <a:r>
                        <a:rPr sz="1000" spc="-95" dirty="0">
                          <a:latin typeface="함초롬돋움"/>
                          <a:cs typeface="함초롬돋움"/>
                        </a:rPr>
                        <a:t>/</a:t>
                      </a:r>
                      <a:r>
                        <a:rPr sz="1000" spc="-95" dirty="0">
                          <a:latin typeface="함초롬바탕"/>
                          <a:cs typeface="함초롬바탕"/>
                        </a:rPr>
                        <a:t>유통</a:t>
                      </a:r>
                      <a:r>
                        <a:rPr sz="1000" spc="-114" dirty="0">
                          <a:latin typeface="함초롬바탕"/>
                          <a:cs typeface="함초롬바탕"/>
                        </a:rPr>
                        <a:t> </a:t>
                      </a:r>
                      <a:r>
                        <a:rPr sz="1000" spc="-95" dirty="0">
                          <a:latin typeface="함초롬바탕"/>
                          <a:cs typeface="함초롬바탕"/>
                        </a:rPr>
                        <a:t>관리</a:t>
                      </a:r>
                      <a:r>
                        <a:rPr sz="1000" spc="-135" dirty="0">
                          <a:latin typeface="함초롬바탕"/>
                          <a:cs typeface="함초롬바탕"/>
                        </a:rPr>
                        <a:t> </a:t>
                      </a:r>
                      <a:r>
                        <a:rPr sz="1000" spc="-95" dirty="0">
                          <a:latin typeface="함초롬바탕"/>
                          <a:cs typeface="함초롬바탕"/>
                        </a:rPr>
                        <a:t>분야</a:t>
                      </a:r>
                      <a:r>
                        <a:rPr sz="1000" spc="-125" dirty="0">
                          <a:latin typeface="함초롬바탕"/>
                          <a:cs typeface="함초롬바탕"/>
                        </a:rPr>
                        <a:t> </a:t>
                      </a:r>
                      <a:r>
                        <a:rPr sz="1000" spc="-75" dirty="0">
                          <a:latin typeface="함초롬돋움"/>
                          <a:cs typeface="함초롬돋움"/>
                        </a:rPr>
                        <a:t>'</a:t>
                      </a:r>
                      <a:r>
                        <a:rPr sz="1000" spc="-75" dirty="0">
                          <a:latin typeface="함초롬바탕"/>
                          <a:cs typeface="함초롬바탕"/>
                        </a:rPr>
                        <a:t>맵시</a:t>
                      </a:r>
                      <a:r>
                        <a:rPr sz="1000" spc="-140" dirty="0">
                          <a:latin typeface="함초롬바탕"/>
                          <a:cs typeface="함초롬바탕"/>
                        </a:rPr>
                        <a:t> </a:t>
                      </a:r>
                      <a:r>
                        <a:rPr sz="1000" spc="-100" dirty="0">
                          <a:latin typeface="함초롬바탕"/>
                          <a:cs typeface="함초롬바탕"/>
                        </a:rPr>
                        <a:t>내비게이션</a:t>
                      </a:r>
                      <a:r>
                        <a:rPr sz="1000" spc="-100" dirty="0">
                          <a:latin typeface="함초롬돋움"/>
                          <a:cs typeface="함초롬돋움"/>
                        </a:rPr>
                        <a:t>'</a:t>
                      </a:r>
                      <a:r>
                        <a:rPr sz="1000" spc="-100" dirty="0">
                          <a:latin typeface="함초롬바탕"/>
                          <a:cs typeface="함초롬바탕"/>
                        </a:rPr>
                        <a:t>이</a:t>
                      </a:r>
                      <a:r>
                        <a:rPr sz="1000" spc="-80" dirty="0">
                          <a:latin typeface="함초롬바탕"/>
                          <a:cs typeface="함초롬바탕"/>
                        </a:rPr>
                        <a:t> </a:t>
                      </a:r>
                      <a:r>
                        <a:rPr sz="1000" spc="-95" dirty="0">
                          <a:latin typeface="함초롬바탕"/>
                          <a:cs typeface="함초롬바탕"/>
                        </a:rPr>
                        <a:t>주요</a:t>
                      </a:r>
                      <a:r>
                        <a:rPr sz="1000" spc="-140" dirty="0">
                          <a:latin typeface="함초롬바탕"/>
                          <a:cs typeface="함초롬바탕"/>
                        </a:rPr>
                        <a:t> </a:t>
                      </a:r>
                      <a:r>
                        <a:rPr sz="1000" spc="-105" dirty="0">
                          <a:latin typeface="함초롬바탕"/>
                          <a:cs typeface="함초롬바탕"/>
                        </a:rPr>
                        <a:t>제품으로</a:t>
                      </a:r>
                      <a:r>
                        <a:rPr sz="1000" spc="-110" dirty="0">
                          <a:latin typeface="함초롬바탕"/>
                          <a:cs typeface="함초롬바탕"/>
                        </a:rPr>
                        <a:t> </a:t>
                      </a:r>
                      <a:r>
                        <a:rPr sz="1000" spc="-65" dirty="0">
                          <a:latin typeface="함초롬돋움"/>
                          <a:cs typeface="함초롬돋움"/>
                        </a:rPr>
                        <a:t>CES</a:t>
                      </a:r>
                      <a:r>
                        <a:rPr sz="1000" spc="-150" dirty="0">
                          <a:latin typeface="함초롬돋움"/>
                          <a:cs typeface="함초롬돋움"/>
                        </a:rPr>
                        <a:t> </a:t>
                      </a:r>
                      <a:r>
                        <a:rPr sz="1000" spc="-45" dirty="0">
                          <a:latin typeface="함초롬돋움"/>
                          <a:cs typeface="함초롬돋움"/>
                        </a:rPr>
                        <a:t>2025</a:t>
                      </a:r>
                      <a:r>
                        <a:rPr sz="1000" spc="-165" dirty="0">
                          <a:latin typeface="함초롬돋움"/>
                          <a:cs typeface="함초롬돋움"/>
                        </a:rPr>
                        <a:t> </a:t>
                      </a:r>
                      <a:r>
                        <a:rPr sz="1000" spc="-70" dirty="0">
                          <a:latin typeface="함초롬바탕"/>
                          <a:cs typeface="함초롬바탕"/>
                        </a:rPr>
                        <a:t>스마트시티 </a:t>
                      </a:r>
                      <a:r>
                        <a:rPr sz="1000" spc="-95" dirty="0">
                          <a:latin typeface="함초롬바탕"/>
                          <a:cs typeface="함초롬바탕"/>
                        </a:rPr>
                        <a:t>부문</a:t>
                      </a:r>
                      <a:r>
                        <a:rPr sz="1000" spc="-150" dirty="0">
                          <a:latin typeface="함초롬바탕"/>
                          <a:cs typeface="함초롬바탕"/>
                        </a:rPr>
                        <a:t> </a:t>
                      </a:r>
                      <a:r>
                        <a:rPr sz="1000" spc="-25" dirty="0">
                          <a:latin typeface="함초롬바탕"/>
                          <a:cs typeface="함초롬바탕"/>
                        </a:rPr>
                        <a:t>혁신</a:t>
                      </a:r>
                      <a:r>
                        <a:rPr sz="1000" dirty="0">
                          <a:latin typeface="함초롬바탕"/>
                          <a:cs typeface="함초롬바탕"/>
                        </a:rPr>
                        <a:t>	수</a:t>
                      </a:r>
                      <a:r>
                        <a:rPr sz="1000" spc="114" dirty="0">
                          <a:latin typeface="함초롬바탕"/>
                          <a:cs typeface="함초롬바탕"/>
                        </a:rPr>
                        <a:t>  </a:t>
                      </a:r>
                      <a:r>
                        <a:rPr sz="1000" dirty="0">
                          <a:latin typeface="함초롬돋움"/>
                          <a:cs typeface="함초롬돋움"/>
                        </a:rPr>
                        <a:t>.</a:t>
                      </a:r>
                      <a:r>
                        <a:rPr sz="1000" spc="-150" dirty="0">
                          <a:latin typeface="함초롬돋움"/>
                          <a:cs typeface="함초롬돋움"/>
                        </a:rPr>
                        <a:t> </a:t>
                      </a:r>
                      <a:r>
                        <a:rPr sz="1000" spc="-95" dirty="0">
                          <a:latin typeface="함초롬바탕"/>
                          <a:cs typeface="함초롬바탕"/>
                        </a:rPr>
                        <a:t>선대</a:t>
                      </a:r>
                      <a:r>
                        <a:rPr sz="1000" spc="-160" dirty="0">
                          <a:latin typeface="함초롬바탕"/>
                          <a:cs typeface="함초롬바탕"/>
                        </a:rPr>
                        <a:t> </a:t>
                      </a:r>
                      <a:r>
                        <a:rPr sz="1000" spc="-105" dirty="0">
                          <a:latin typeface="함초롬바탕"/>
                          <a:cs typeface="함초롬바탕"/>
                        </a:rPr>
                        <a:t>모니터링</a:t>
                      </a:r>
                      <a:r>
                        <a:rPr sz="1000" spc="-120" dirty="0">
                          <a:latin typeface="함초롬바탕"/>
                          <a:cs typeface="함초롬바탕"/>
                        </a:rPr>
                        <a:t> </a:t>
                      </a:r>
                      <a:r>
                        <a:rPr sz="1000" spc="-65" dirty="0">
                          <a:latin typeface="함초롬바탕"/>
                          <a:cs typeface="함초롬바탕"/>
                        </a:rPr>
                        <a:t>웹</a:t>
                      </a:r>
                      <a:r>
                        <a:rPr sz="1000" spc="-170" dirty="0">
                          <a:latin typeface="함초롬바탕"/>
                          <a:cs typeface="함초롬바탕"/>
                        </a:rPr>
                        <a:t> </a:t>
                      </a:r>
                      <a:r>
                        <a:rPr sz="1000" spc="-75" dirty="0">
                          <a:latin typeface="함초롬돋움"/>
                          <a:cs typeface="함초롬돋움"/>
                        </a:rPr>
                        <a:t>'</a:t>
                      </a:r>
                      <a:r>
                        <a:rPr sz="1000" spc="-75" dirty="0">
                          <a:latin typeface="함초롬바탕"/>
                          <a:cs typeface="함초롬바탕"/>
                        </a:rPr>
                        <a:t>맵시</a:t>
                      </a:r>
                      <a:r>
                        <a:rPr sz="1000" spc="-160" dirty="0">
                          <a:latin typeface="함초롬바탕"/>
                          <a:cs typeface="함초롬바탕"/>
                        </a:rPr>
                        <a:t> </a:t>
                      </a:r>
                      <a:r>
                        <a:rPr sz="1000" spc="-100" dirty="0">
                          <a:latin typeface="함초롬바탕"/>
                          <a:cs typeface="함초롬바탕"/>
                        </a:rPr>
                        <a:t>커넥트</a:t>
                      </a:r>
                      <a:r>
                        <a:rPr sz="1000" spc="-100" dirty="0">
                          <a:latin typeface="함초롬돋움"/>
                          <a:cs typeface="함초롬돋움"/>
                        </a:rPr>
                        <a:t>'</a:t>
                      </a:r>
                      <a:r>
                        <a:rPr sz="1000" spc="-100" dirty="0">
                          <a:latin typeface="함초롬바탕"/>
                          <a:cs typeface="함초롬바탕"/>
                        </a:rPr>
                        <a:t>까지</a:t>
                      </a:r>
                      <a:r>
                        <a:rPr sz="1000" spc="-120" dirty="0">
                          <a:latin typeface="함초롬바탕"/>
                          <a:cs typeface="함초롬바탕"/>
                        </a:rPr>
                        <a:t> </a:t>
                      </a:r>
                      <a:r>
                        <a:rPr sz="1000" spc="-65" dirty="0">
                          <a:latin typeface="함초롬바탕"/>
                          <a:cs typeface="함초롬바탕"/>
                        </a:rPr>
                        <a:t>두</a:t>
                      </a:r>
                      <a:r>
                        <a:rPr sz="1000" spc="-160" dirty="0">
                          <a:latin typeface="함초롬바탕"/>
                          <a:cs typeface="함초롬바탕"/>
                        </a:rPr>
                        <a:t> </a:t>
                      </a:r>
                      <a:r>
                        <a:rPr sz="1000" spc="-95" dirty="0">
                          <a:latin typeface="함초롬바탕"/>
                          <a:cs typeface="함초롬바탕"/>
                        </a:rPr>
                        <a:t>가지</a:t>
                      </a:r>
                      <a:r>
                        <a:rPr sz="1000" spc="-160" dirty="0">
                          <a:latin typeface="함초롬바탕"/>
                          <a:cs typeface="함초롬바탕"/>
                        </a:rPr>
                        <a:t> </a:t>
                      </a:r>
                      <a:r>
                        <a:rPr sz="1000" spc="-110" dirty="0">
                          <a:latin typeface="함초롬바탕"/>
                          <a:cs typeface="함초롬바탕"/>
                        </a:rPr>
                        <a:t>솔루션으로</a:t>
                      </a:r>
                      <a:r>
                        <a:rPr sz="1000" spc="-114" dirty="0">
                          <a:latin typeface="함초롬바탕"/>
                          <a:cs typeface="함초롬바탕"/>
                        </a:rPr>
                        <a:t> </a:t>
                      </a:r>
                      <a:r>
                        <a:rPr sz="1000" dirty="0">
                          <a:latin typeface="함초롬바탕"/>
                          <a:cs typeface="함초롬바탕"/>
                        </a:rPr>
                        <a:t>해</a:t>
                      </a:r>
                      <a:r>
                        <a:rPr sz="1000" spc="114" dirty="0">
                          <a:latin typeface="함초롬바탕"/>
                          <a:cs typeface="함초롬바탕"/>
                        </a:rPr>
                        <a:t>  </a:t>
                      </a:r>
                      <a:r>
                        <a:rPr sz="1000" spc="-100" dirty="0">
                          <a:latin typeface="함초롬바탕"/>
                          <a:cs typeface="함초롬바탕"/>
                        </a:rPr>
                        <a:t>에서의</a:t>
                      </a:r>
                      <a:r>
                        <a:rPr sz="1000" spc="-110" dirty="0">
                          <a:latin typeface="함초롬바탕"/>
                          <a:cs typeface="함초롬바탕"/>
                        </a:rPr>
                        <a:t> </a:t>
                      </a:r>
                      <a:r>
                        <a:rPr sz="1000" spc="-100" dirty="0">
                          <a:latin typeface="함초롬바탕"/>
                          <a:cs typeface="함초롬바탕"/>
                        </a:rPr>
                        <a:t>안전한</a:t>
                      </a:r>
                      <a:r>
                        <a:rPr sz="1000" spc="-135" dirty="0">
                          <a:latin typeface="함초롬바탕"/>
                          <a:cs typeface="함초롬바탕"/>
                        </a:rPr>
                        <a:t> </a:t>
                      </a:r>
                      <a:r>
                        <a:rPr sz="1000" spc="-100" dirty="0">
                          <a:latin typeface="함초롬바탕"/>
                          <a:cs typeface="함초롬바탕"/>
                        </a:rPr>
                        <a:t>항해와</a:t>
                      </a:r>
                      <a:r>
                        <a:rPr sz="1000" spc="-145" dirty="0">
                          <a:latin typeface="함초롬바탕"/>
                          <a:cs typeface="함초롬바탕"/>
                        </a:rPr>
                        <a:t> </a:t>
                      </a:r>
                      <a:r>
                        <a:rPr sz="1000" spc="-25" dirty="0">
                          <a:latin typeface="함초롬바탕"/>
                          <a:cs typeface="함초롬바탕"/>
                        </a:rPr>
                        <a:t>도선</a:t>
                      </a:r>
                      <a:r>
                        <a:rPr sz="1000" spc="-25" dirty="0">
                          <a:latin typeface="함초롬돋움"/>
                          <a:cs typeface="함초롬돋움"/>
                        </a:rPr>
                        <a:t>, </a:t>
                      </a:r>
                      <a:r>
                        <a:rPr sz="1000" dirty="0">
                          <a:latin typeface="함초롬바탕"/>
                          <a:cs typeface="함초롬바탕"/>
                        </a:rPr>
                        <a:t>육</a:t>
                      </a:r>
                      <a:r>
                        <a:rPr sz="1000" spc="110" dirty="0">
                          <a:latin typeface="함초롬바탕"/>
                          <a:cs typeface="함초롬바탕"/>
                        </a:rPr>
                        <a:t>  </a:t>
                      </a:r>
                      <a:r>
                        <a:rPr sz="1000" spc="-100" dirty="0">
                          <a:latin typeface="함초롬바탕"/>
                          <a:cs typeface="함초롬바탕"/>
                        </a:rPr>
                        <a:t>에서의</a:t>
                      </a:r>
                      <a:r>
                        <a:rPr sz="1000" spc="-120" dirty="0">
                          <a:latin typeface="함초롬바탕"/>
                          <a:cs typeface="함초롬바탕"/>
                        </a:rPr>
                        <a:t> </a:t>
                      </a:r>
                      <a:r>
                        <a:rPr sz="1000" spc="-100" dirty="0">
                          <a:latin typeface="함초롬바탕"/>
                          <a:cs typeface="함초롬바탕"/>
                        </a:rPr>
                        <a:t>실시간</a:t>
                      </a:r>
                      <a:r>
                        <a:rPr sz="1000" spc="-145" dirty="0">
                          <a:latin typeface="함초롬바탕"/>
                          <a:cs typeface="함초롬바탕"/>
                        </a:rPr>
                        <a:t> </a:t>
                      </a:r>
                      <a:r>
                        <a:rPr sz="1000" spc="-95" dirty="0">
                          <a:latin typeface="함초롬바탕"/>
                          <a:cs typeface="함초롬바탕"/>
                        </a:rPr>
                        <a:t>안전</a:t>
                      </a:r>
                      <a:r>
                        <a:rPr sz="1000" spc="-145" dirty="0">
                          <a:latin typeface="함초롬바탕"/>
                          <a:cs typeface="함초롬바탕"/>
                        </a:rPr>
                        <a:t> </a:t>
                      </a:r>
                      <a:r>
                        <a:rPr sz="1000" spc="-105" dirty="0">
                          <a:latin typeface="함초롬바탕"/>
                          <a:cs typeface="함초롬바탕"/>
                        </a:rPr>
                        <a:t>모니터링</a:t>
                      </a:r>
                      <a:r>
                        <a:rPr sz="1000" spc="-140" dirty="0">
                          <a:latin typeface="함초롬바탕"/>
                          <a:cs typeface="함초롬바탕"/>
                        </a:rPr>
                        <a:t> </a:t>
                      </a:r>
                      <a:r>
                        <a:rPr sz="1000" spc="-95" dirty="0">
                          <a:latin typeface="함초롬바탕"/>
                          <a:cs typeface="함초롬바탕"/>
                        </a:rPr>
                        <a:t>기능</a:t>
                      </a:r>
                      <a:r>
                        <a:rPr sz="1000" spc="-145" dirty="0">
                          <a:latin typeface="함초롬바탕"/>
                          <a:cs typeface="함초롬바탕"/>
                        </a:rPr>
                        <a:t> </a:t>
                      </a:r>
                      <a:r>
                        <a:rPr sz="1000" spc="-25" dirty="0">
                          <a:latin typeface="함초롬바탕"/>
                          <a:cs typeface="함초롬바탕"/>
                        </a:rPr>
                        <a:t>지원</a:t>
                      </a:r>
                      <a:endParaRPr sz="1000">
                        <a:latin typeface="함초롬바탕"/>
                        <a:cs typeface="함초롬바탕"/>
                      </a:endParaRPr>
                    </a:p>
                    <a:p>
                      <a:pPr marL="215900" marR="458470" indent="-108585">
                        <a:lnSpc>
                          <a:spcPct val="100000"/>
                        </a:lnSpc>
                        <a:spcBef>
                          <a:spcPts val="395"/>
                        </a:spcBef>
                        <a:buFont typeface="Arial"/>
                        <a:buChar char="•"/>
                        <a:tabLst>
                          <a:tab pos="216535" algn="l"/>
                          <a:tab pos="3608704" algn="l"/>
                        </a:tabLst>
                      </a:pPr>
                      <a:r>
                        <a:rPr sz="1000" spc="-100" dirty="0">
                          <a:latin typeface="함초롬바탕"/>
                          <a:cs typeface="함초롬바탕"/>
                        </a:rPr>
                        <a:t>별도의</a:t>
                      </a:r>
                      <a:r>
                        <a:rPr sz="1000" spc="-125" dirty="0">
                          <a:latin typeface="함초롬바탕"/>
                          <a:cs typeface="함초롬바탕"/>
                        </a:rPr>
                        <a:t> </a:t>
                      </a:r>
                      <a:r>
                        <a:rPr sz="1000" spc="-95" dirty="0">
                          <a:latin typeface="함초롬바탕"/>
                          <a:cs typeface="함초롬바탕"/>
                        </a:rPr>
                        <a:t>기기</a:t>
                      </a:r>
                      <a:r>
                        <a:rPr sz="1000" spc="-125" dirty="0">
                          <a:latin typeface="함초롬바탕"/>
                          <a:cs typeface="함초롬바탕"/>
                        </a:rPr>
                        <a:t> </a:t>
                      </a:r>
                      <a:r>
                        <a:rPr sz="1000" spc="-95" dirty="0">
                          <a:latin typeface="함초롬바탕"/>
                          <a:cs typeface="함초롬바탕"/>
                        </a:rPr>
                        <a:t>설치</a:t>
                      </a:r>
                      <a:r>
                        <a:rPr sz="1000" spc="-145" dirty="0">
                          <a:latin typeface="함초롬바탕"/>
                          <a:cs typeface="함초롬바탕"/>
                        </a:rPr>
                        <a:t> </a:t>
                      </a:r>
                      <a:r>
                        <a:rPr sz="1000" spc="-95" dirty="0">
                          <a:latin typeface="함초롬바탕"/>
                          <a:cs typeface="함초롬바탕"/>
                        </a:rPr>
                        <a:t>없이</a:t>
                      </a:r>
                      <a:r>
                        <a:rPr sz="1000" spc="-125" dirty="0">
                          <a:latin typeface="함초롬바탕"/>
                          <a:cs typeface="함초롬바탕"/>
                        </a:rPr>
                        <a:t> </a:t>
                      </a:r>
                      <a:r>
                        <a:rPr sz="1000" spc="-110" dirty="0">
                          <a:latin typeface="함초롬바탕"/>
                          <a:cs typeface="함초롬바탕"/>
                        </a:rPr>
                        <a:t>소프트웨어</a:t>
                      </a:r>
                      <a:r>
                        <a:rPr sz="1000" spc="-95" dirty="0">
                          <a:latin typeface="함초롬바탕"/>
                          <a:cs typeface="함초롬바탕"/>
                        </a:rPr>
                        <a:t> 구독</a:t>
                      </a:r>
                      <a:r>
                        <a:rPr sz="1000" spc="-145" dirty="0">
                          <a:latin typeface="함초롬바탕"/>
                          <a:cs typeface="함초롬바탕"/>
                        </a:rPr>
                        <a:t> </a:t>
                      </a:r>
                      <a:r>
                        <a:rPr sz="1000" spc="-100" dirty="0">
                          <a:latin typeface="함초롬바탕"/>
                          <a:cs typeface="함초롬바탕"/>
                        </a:rPr>
                        <a:t>모델을</a:t>
                      </a:r>
                      <a:r>
                        <a:rPr sz="1000" spc="-110" dirty="0">
                          <a:latin typeface="함초롬바탕"/>
                          <a:cs typeface="함초롬바탕"/>
                        </a:rPr>
                        <a:t> </a:t>
                      </a:r>
                      <a:r>
                        <a:rPr sz="1000" spc="-80" dirty="0">
                          <a:latin typeface="함초롬바탕"/>
                          <a:cs typeface="함초롬바탕"/>
                        </a:rPr>
                        <a:t>제공</a:t>
                      </a:r>
                      <a:r>
                        <a:rPr sz="1000" spc="-80" dirty="0">
                          <a:latin typeface="함초롬돋움"/>
                          <a:cs typeface="함초롬돋움"/>
                        </a:rPr>
                        <a:t>.</a:t>
                      </a:r>
                      <a:r>
                        <a:rPr sz="1000" spc="-140" dirty="0">
                          <a:latin typeface="함초롬돋움"/>
                          <a:cs typeface="함초롬돋움"/>
                        </a:rPr>
                        <a:t> </a:t>
                      </a:r>
                      <a:r>
                        <a:rPr sz="1000" spc="-95" dirty="0">
                          <a:latin typeface="함초롬바탕"/>
                          <a:cs typeface="함초롬바탕"/>
                        </a:rPr>
                        <a:t>공식</a:t>
                      </a:r>
                      <a:r>
                        <a:rPr sz="1000" spc="-140" dirty="0">
                          <a:latin typeface="함초롬바탕"/>
                          <a:cs typeface="함초롬바탕"/>
                        </a:rPr>
                        <a:t> </a:t>
                      </a:r>
                      <a:r>
                        <a:rPr sz="1000" spc="-85" dirty="0">
                          <a:latin typeface="함초롬바탕"/>
                          <a:cs typeface="함초롬바탕"/>
                        </a:rPr>
                        <a:t>전자해도</a:t>
                      </a:r>
                      <a:r>
                        <a:rPr sz="1000" spc="-85" dirty="0">
                          <a:latin typeface="함초롬돋움"/>
                          <a:cs typeface="함초롬돋움"/>
                        </a:rPr>
                        <a:t>(ENC)</a:t>
                      </a:r>
                      <a:r>
                        <a:rPr sz="1000" spc="-85" dirty="0">
                          <a:latin typeface="함초롬바탕"/>
                          <a:cs typeface="함초롬바탕"/>
                        </a:rPr>
                        <a:t>의</a:t>
                      </a:r>
                      <a:r>
                        <a:rPr sz="1000" spc="-95" dirty="0">
                          <a:latin typeface="함초롬바탕"/>
                          <a:cs typeface="함초롬바탕"/>
                        </a:rPr>
                        <a:t> 최신</a:t>
                      </a:r>
                      <a:r>
                        <a:rPr sz="1000" spc="-125" dirty="0">
                          <a:latin typeface="함초롬바탕"/>
                          <a:cs typeface="함초롬바탕"/>
                        </a:rPr>
                        <a:t> </a:t>
                      </a:r>
                      <a:r>
                        <a:rPr sz="1000" spc="-95" dirty="0">
                          <a:latin typeface="함초롬바탕"/>
                          <a:cs typeface="함초롬바탕"/>
                        </a:rPr>
                        <a:t>버전</a:t>
                      </a:r>
                      <a:r>
                        <a:rPr sz="1000" spc="-145" dirty="0">
                          <a:latin typeface="함초롬바탕"/>
                          <a:cs typeface="함초롬바탕"/>
                        </a:rPr>
                        <a:t> </a:t>
                      </a:r>
                      <a:r>
                        <a:rPr sz="1000" spc="-95" dirty="0">
                          <a:latin typeface="함초롬바탕"/>
                          <a:cs typeface="함초롬바탕"/>
                        </a:rPr>
                        <a:t>자동</a:t>
                      </a:r>
                      <a:r>
                        <a:rPr sz="1000" spc="-140" dirty="0">
                          <a:latin typeface="함초롬바탕"/>
                          <a:cs typeface="함초롬바탕"/>
                        </a:rPr>
                        <a:t> </a:t>
                      </a:r>
                      <a:r>
                        <a:rPr sz="1000" spc="-45" dirty="0">
                          <a:latin typeface="함초롬바탕"/>
                          <a:cs typeface="함초롬바탕"/>
                        </a:rPr>
                        <a:t>업데이트</a:t>
                      </a:r>
                      <a:r>
                        <a:rPr sz="1000" spc="-45" dirty="0">
                          <a:latin typeface="함초롬돋움"/>
                          <a:cs typeface="함초롬돋움"/>
                        </a:rPr>
                        <a:t>. </a:t>
                      </a:r>
                      <a:r>
                        <a:rPr sz="1000" spc="-95" dirty="0">
                          <a:latin typeface="함초롬바탕"/>
                          <a:cs typeface="함초롬바탕"/>
                        </a:rPr>
                        <a:t>라이트쉽</a:t>
                      </a:r>
                      <a:r>
                        <a:rPr sz="1000" spc="-95" dirty="0">
                          <a:latin typeface="함초롬돋움"/>
                          <a:cs typeface="함초롬돋움"/>
                        </a:rPr>
                        <a:t>,</a:t>
                      </a:r>
                      <a:r>
                        <a:rPr sz="1000" spc="-110" dirty="0">
                          <a:latin typeface="함초롬돋움"/>
                          <a:cs typeface="함초롬돋움"/>
                        </a:rPr>
                        <a:t> </a:t>
                      </a:r>
                      <a:r>
                        <a:rPr sz="1000" spc="-70" dirty="0">
                          <a:latin typeface="함초롬돋움"/>
                          <a:cs typeface="함초롬돋움"/>
                        </a:rPr>
                        <a:t>CIRM</a:t>
                      </a:r>
                      <a:r>
                        <a:rPr sz="1000" spc="-155" dirty="0">
                          <a:latin typeface="함초롬돋움"/>
                          <a:cs typeface="함초롬돋움"/>
                        </a:rPr>
                        <a:t> </a:t>
                      </a:r>
                      <a:r>
                        <a:rPr sz="1000" spc="-65" dirty="0">
                          <a:latin typeface="함초롬바탕"/>
                          <a:cs typeface="함초롬바탕"/>
                        </a:rPr>
                        <a:t>등</a:t>
                      </a:r>
                      <a:r>
                        <a:rPr sz="1000" spc="-160" dirty="0">
                          <a:latin typeface="함초롬바탕"/>
                          <a:cs typeface="함초롬바탕"/>
                        </a:rPr>
                        <a:t> </a:t>
                      </a:r>
                      <a:r>
                        <a:rPr sz="1000" spc="-100" dirty="0">
                          <a:latin typeface="함초롬바탕"/>
                          <a:cs typeface="함초롬바탕"/>
                        </a:rPr>
                        <a:t>글로벌</a:t>
                      </a:r>
                      <a:r>
                        <a:rPr sz="1000" spc="-114" dirty="0">
                          <a:latin typeface="함초롬바탕"/>
                          <a:cs typeface="함초롬바탕"/>
                        </a:rPr>
                        <a:t> </a:t>
                      </a:r>
                      <a:r>
                        <a:rPr sz="1000" spc="-95" dirty="0">
                          <a:latin typeface="함초롬바탕"/>
                          <a:cs typeface="함초롬바탕"/>
                        </a:rPr>
                        <a:t>해양</a:t>
                      </a:r>
                      <a:r>
                        <a:rPr sz="1000" spc="-140" dirty="0">
                          <a:latin typeface="함초롬바탕"/>
                          <a:cs typeface="함초롬바탕"/>
                        </a:rPr>
                        <a:t> </a:t>
                      </a:r>
                      <a:r>
                        <a:rPr sz="1000" spc="-105" dirty="0">
                          <a:latin typeface="함초롬바탕"/>
                          <a:cs typeface="함초롬바탕"/>
                        </a:rPr>
                        <a:t>기관과의</a:t>
                      </a:r>
                      <a:r>
                        <a:rPr sz="1000" spc="-114" dirty="0">
                          <a:latin typeface="함초롬바탕"/>
                          <a:cs typeface="함초롬바탕"/>
                        </a:rPr>
                        <a:t> </a:t>
                      </a:r>
                      <a:r>
                        <a:rPr sz="1000" spc="-110" dirty="0">
                          <a:latin typeface="함초롬바탕"/>
                          <a:cs typeface="함초롬바탕"/>
                        </a:rPr>
                        <a:t>파트너십을</a:t>
                      </a:r>
                      <a:r>
                        <a:rPr sz="1000" spc="-85" dirty="0">
                          <a:latin typeface="함초롬바탕"/>
                          <a:cs typeface="함초롬바탕"/>
                        </a:rPr>
                        <a:t> </a:t>
                      </a:r>
                      <a:r>
                        <a:rPr sz="1000" spc="-95" dirty="0">
                          <a:latin typeface="함초롬바탕"/>
                          <a:cs typeface="함초롬바탕"/>
                        </a:rPr>
                        <a:t>통해</a:t>
                      </a:r>
                      <a:r>
                        <a:rPr sz="1000" spc="-145" dirty="0">
                          <a:latin typeface="함초롬바탕"/>
                          <a:cs typeface="함초롬바탕"/>
                        </a:rPr>
                        <a:t> </a:t>
                      </a:r>
                      <a:r>
                        <a:rPr sz="1000" spc="-20" dirty="0">
                          <a:latin typeface="함초롬바탕"/>
                          <a:cs typeface="함초롬바탕"/>
                        </a:rPr>
                        <a:t>신뢰도를</a:t>
                      </a:r>
                      <a:r>
                        <a:rPr sz="1000" dirty="0">
                          <a:latin typeface="함초롬바탕"/>
                          <a:cs typeface="함초롬바탕"/>
                        </a:rPr>
                        <a:t>	</a:t>
                      </a:r>
                      <a:r>
                        <a:rPr sz="1000" spc="-25" dirty="0">
                          <a:latin typeface="함초롬바탕"/>
                          <a:cs typeface="함초롬바탕"/>
                        </a:rPr>
                        <a:t>승시킴</a:t>
                      </a:r>
                      <a:endParaRPr sz="1000">
                        <a:latin typeface="함초롬바탕"/>
                        <a:cs typeface="함초롬바탕"/>
                      </a:endParaRPr>
                    </a:p>
                    <a:p>
                      <a:pPr marL="215900" indent="-108585">
                        <a:lnSpc>
                          <a:spcPct val="100000"/>
                        </a:lnSpc>
                        <a:spcBef>
                          <a:spcPts val="405"/>
                        </a:spcBef>
                        <a:buFont typeface="Arial"/>
                        <a:buChar char="•"/>
                        <a:tabLst>
                          <a:tab pos="216535" algn="l"/>
                        </a:tabLst>
                      </a:pPr>
                      <a:r>
                        <a:rPr sz="1000" spc="-95" dirty="0">
                          <a:latin typeface="함초롬바탕"/>
                          <a:cs typeface="함초롬바탕"/>
                        </a:rPr>
                        <a:t>탄소</a:t>
                      </a:r>
                      <a:r>
                        <a:rPr sz="1000" spc="-150" dirty="0">
                          <a:latin typeface="함초롬바탕"/>
                          <a:cs typeface="함초롬바탕"/>
                        </a:rPr>
                        <a:t> </a:t>
                      </a:r>
                      <a:r>
                        <a:rPr sz="1000" spc="-95" dirty="0">
                          <a:latin typeface="함초롬바탕"/>
                          <a:cs typeface="함초롬바탕"/>
                        </a:rPr>
                        <a:t>배출</a:t>
                      </a:r>
                      <a:r>
                        <a:rPr sz="1000" spc="-130" dirty="0">
                          <a:latin typeface="함초롬바탕"/>
                          <a:cs typeface="함초롬바탕"/>
                        </a:rPr>
                        <a:t> </a:t>
                      </a:r>
                      <a:r>
                        <a:rPr sz="1000" spc="-95" dirty="0">
                          <a:latin typeface="함초롬바탕"/>
                          <a:cs typeface="함초롬바탕"/>
                        </a:rPr>
                        <a:t>현황</a:t>
                      </a:r>
                      <a:r>
                        <a:rPr sz="1000" spc="-150" dirty="0">
                          <a:latin typeface="함초롬바탕"/>
                          <a:cs typeface="함초롬바탕"/>
                        </a:rPr>
                        <a:t> </a:t>
                      </a:r>
                      <a:r>
                        <a:rPr sz="1000" spc="-110" dirty="0">
                          <a:latin typeface="함초롬바탕"/>
                          <a:cs typeface="함초롬바탕"/>
                        </a:rPr>
                        <a:t>모니터링과</a:t>
                      </a:r>
                      <a:r>
                        <a:rPr sz="1000" spc="-100" dirty="0">
                          <a:latin typeface="함초롬바탕"/>
                          <a:cs typeface="함초롬바탕"/>
                        </a:rPr>
                        <a:t> </a:t>
                      </a:r>
                      <a:r>
                        <a:rPr sz="1000" spc="-95" dirty="0">
                          <a:latin typeface="함초롬바탕"/>
                          <a:cs typeface="함초롬바탕"/>
                        </a:rPr>
                        <a:t>탄소</a:t>
                      </a:r>
                      <a:r>
                        <a:rPr sz="1000" spc="-130" dirty="0">
                          <a:latin typeface="함초롬바탕"/>
                          <a:cs typeface="함초롬바탕"/>
                        </a:rPr>
                        <a:t> </a:t>
                      </a:r>
                      <a:r>
                        <a:rPr sz="1000" spc="-100" dirty="0">
                          <a:latin typeface="함초롬바탕"/>
                          <a:cs typeface="함초롬바탕"/>
                        </a:rPr>
                        <a:t>배출권</a:t>
                      </a:r>
                      <a:r>
                        <a:rPr sz="1000" spc="-135" dirty="0">
                          <a:latin typeface="함초롬바탕"/>
                          <a:cs typeface="함초롬바탕"/>
                        </a:rPr>
                        <a:t> </a:t>
                      </a:r>
                      <a:r>
                        <a:rPr sz="1000" spc="-95" dirty="0">
                          <a:latin typeface="함초롬바탕"/>
                          <a:cs typeface="함초롬바탕"/>
                        </a:rPr>
                        <a:t>거래</a:t>
                      </a:r>
                      <a:r>
                        <a:rPr sz="1000" spc="-130" dirty="0">
                          <a:latin typeface="함초롬바탕"/>
                          <a:cs typeface="함초롬바탕"/>
                        </a:rPr>
                        <a:t> </a:t>
                      </a:r>
                      <a:r>
                        <a:rPr sz="1000" spc="-95" dirty="0">
                          <a:latin typeface="함초롬바탕"/>
                          <a:cs typeface="함초롬바탕"/>
                        </a:rPr>
                        <a:t>금융</a:t>
                      </a:r>
                      <a:r>
                        <a:rPr sz="1000" spc="-145" dirty="0">
                          <a:latin typeface="함초롬바탕"/>
                          <a:cs typeface="함초롬바탕"/>
                        </a:rPr>
                        <a:t> </a:t>
                      </a:r>
                      <a:r>
                        <a:rPr sz="1000" spc="-100" dirty="0">
                          <a:latin typeface="함초롬바탕"/>
                          <a:cs typeface="함초롬바탕"/>
                        </a:rPr>
                        <a:t>컨설팅</a:t>
                      </a:r>
                      <a:r>
                        <a:rPr sz="1000" spc="-135" dirty="0">
                          <a:latin typeface="함초롬바탕"/>
                          <a:cs typeface="함초롬바탕"/>
                        </a:rPr>
                        <a:t> </a:t>
                      </a:r>
                      <a:r>
                        <a:rPr sz="1000" spc="-105" dirty="0">
                          <a:latin typeface="함초롬바탕"/>
                          <a:cs typeface="함초롬바탕"/>
                        </a:rPr>
                        <a:t>서비스를</a:t>
                      </a:r>
                      <a:r>
                        <a:rPr sz="1000" spc="-100" dirty="0">
                          <a:latin typeface="함초롬바탕"/>
                          <a:cs typeface="함초롬바탕"/>
                        </a:rPr>
                        <a:t> </a:t>
                      </a:r>
                      <a:r>
                        <a:rPr sz="1000" spc="-105" dirty="0">
                          <a:latin typeface="함초롬바탕"/>
                          <a:cs typeface="함초롬바탕"/>
                        </a:rPr>
                        <a:t>제공하며</a:t>
                      </a:r>
                      <a:r>
                        <a:rPr sz="1000" spc="-120" dirty="0">
                          <a:latin typeface="함초롬바탕"/>
                          <a:cs typeface="함초롬바탕"/>
                        </a:rPr>
                        <a:t> </a:t>
                      </a:r>
                      <a:r>
                        <a:rPr sz="1000" spc="-65" dirty="0">
                          <a:latin typeface="함초롬바탕"/>
                          <a:cs typeface="함초롬바탕"/>
                        </a:rPr>
                        <a:t>탈</a:t>
                      </a:r>
                      <a:r>
                        <a:rPr sz="1000" spc="-160" dirty="0">
                          <a:latin typeface="함초롬바탕"/>
                          <a:cs typeface="함초롬바탕"/>
                        </a:rPr>
                        <a:t> </a:t>
                      </a:r>
                      <a:r>
                        <a:rPr sz="1000" spc="-100" dirty="0">
                          <a:latin typeface="함초롬바탕"/>
                          <a:cs typeface="함초롬바탕"/>
                        </a:rPr>
                        <a:t>탄소화</a:t>
                      </a:r>
                      <a:r>
                        <a:rPr sz="1000" spc="-120" dirty="0">
                          <a:latin typeface="함초롬바탕"/>
                          <a:cs typeface="함초롬바탕"/>
                        </a:rPr>
                        <a:t> </a:t>
                      </a:r>
                      <a:r>
                        <a:rPr sz="1000" spc="-95" dirty="0">
                          <a:latin typeface="함초롬바탕"/>
                          <a:cs typeface="함초롬바탕"/>
                        </a:rPr>
                        <a:t>목표</a:t>
                      </a:r>
                      <a:r>
                        <a:rPr sz="1000" spc="-145" dirty="0">
                          <a:latin typeface="함초롬바탕"/>
                          <a:cs typeface="함초롬바탕"/>
                        </a:rPr>
                        <a:t> </a:t>
                      </a:r>
                      <a:r>
                        <a:rPr sz="1000" spc="-95" dirty="0">
                          <a:latin typeface="함초롬바탕"/>
                          <a:cs typeface="함초롬바탕"/>
                        </a:rPr>
                        <a:t>또한</a:t>
                      </a:r>
                      <a:r>
                        <a:rPr sz="1000" spc="-130" dirty="0">
                          <a:latin typeface="함초롬바탕"/>
                          <a:cs typeface="함초롬바탕"/>
                        </a:rPr>
                        <a:t> </a:t>
                      </a:r>
                      <a:r>
                        <a:rPr sz="1000" spc="-25" dirty="0">
                          <a:latin typeface="함초롬바탕"/>
                          <a:cs typeface="함초롬바탕"/>
                        </a:rPr>
                        <a:t>지원</a:t>
                      </a:r>
                      <a:endParaRPr sz="1000">
                        <a:latin typeface="함초롬바탕"/>
                        <a:cs typeface="함초롬바탕"/>
                      </a:endParaRPr>
                    </a:p>
                  </a:txBody>
                  <a:tcPr marL="0" marR="0" marT="7683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7"/>
                  </a:ext>
                </a:extLst>
              </a:tr>
            </a:tbl>
          </a:graphicData>
        </a:graphic>
      </p:graphicFrame>
      <p:sp>
        <p:nvSpPr>
          <p:cNvPr id="39" name="object 39"/>
          <p:cNvSpPr/>
          <p:nvPr/>
        </p:nvSpPr>
        <p:spPr>
          <a:xfrm>
            <a:off x="719136" y="1734157"/>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sp>
        <p:nvSpPr>
          <p:cNvPr id="40" name="object 40"/>
          <p:cNvSpPr txBox="1"/>
          <p:nvPr/>
        </p:nvSpPr>
        <p:spPr>
          <a:xfrm>
            <a:off x="706436" y="1787360"/>
            <a:ext cx="2445385" cy="193675"/>
          </a:xfrm>
          <a:prstGeom prst="rect">
            <a:avLst/>
          </a:prstGeom>
        </p:spPr>
        <p:txBody>
          <a:bodyPr vert="horz" wrap="square" lIns="0" tIns="12700" rIns="0" bIns="0" rtlCol="0">
            <a:spAutoFit/>
          </a:bodyPr>
          <a:lstStyle/>
          <a:p>
            <a:pPr marL="12700">
              <a:lnSpc>
                <a:spcPct val="100000"/>
              </a:lnSpc>
              <a:spcBef>
                <a:spcPts val="100"/>
              </a:spcBef>
            </a:pPr>
            <a:r>
              <a:rPr sz="1100" b="1" spc="-60" dirty="0">
                <a:solidFill>
                  <a:srgbClr val="464646"/>
                </a:solidFill>
                <a:latin typeface="함초롬바탕"/>
                <a:cs typeface="함초롬바탕"/>
              </a:rPr>
              <a:t>CES</a:t>
            </a:r>
            <a:r>
              <a:rPr sz="1100" b="1" spc="-175" dirty="0">
                <a:solidFill>
                  <a:srgbClr val="464646"/>
                </a:solidFill>
                <a:latin typeface="함초롬바탕"/>
                <a:cs typeface="함초롬바탕"/>
              </a:rPr>
              <a:t> </a:t>
            </a:r>
            <a:r>
              <a:rPr sz="1100" b="1" dirty="0">
                <a:solidFill>
                  <a:srgbClr val="464646"/>
                </a:solidFill>
                <a:latin typeface="함초롬바탕"/>
                <a:cs typeface="함초롬바탕"/>
              </a:rPr>
              <a:t>2025</a:t>
            </a:r>
            <a:r>
              <a:rPr sz="1100" b="1" spc="-160" dirty="0">
                <a:solidFill>
                  <a:srgbClr val="464646"/>
                </a:solidFill>
                <a:latin typeface="함초롬바탕"/>
                <a:cs typeface="함초롬바탕"/>
              </a:rPr>
              <a:t> </a:t>
            </a:r>
            <a:r>
              <a:rPr sz="1100" b="1" spc="-95" dirty="0">
                <a:solidFill>
                  <a:srgbClr val="464646"/>
                </a:solidFill>
                <a:latin typeface="함초롬바탕"/>
                <a:cs typeface="함초롬바탕"/>
              </a:rPr>
              <a:t>모빌리티</a:t>
            </a:r>
            <a:r>
              <a:rPr sz="1100" b="1" spc="-204" dirty="0">
                <a:solidFill>
                  <a:srgbClr val="464646"/>
                </a:solidFill>
                <a:latin typeface="함초롬바탕"/>
                <a:cs typeface="함초롬바탕"/>
              </a:rPr>
              <a:t> </a:t>
            </a:r>
            <a:r>
              <a:rPr sz="1100" b="1" spc="-85" dirty="0">
                <a:solidFill>
                  <a:srgbClr val="464646"/>
                </a:solidFill>
                <a:latin typeface="함초롬바탕"/>
                <a:cs typeface="함초롬바탕"/>
              </a:rPr>
              <a:t>부문</a:t>
            </a:r>
            <a:r>
              <a:rPr sz="1100" b="1" spc="-175" dirty="0">
                <a:solidFill>
                  <a:srgbClr val="464646"/>
                </a:solidFill>
                <a:latin typeface="함초롬바탕"/>
                <a:cs typeface="함초롬바탕"/>
              </a:rPr>
              <a:t> </a:t>
            </a:r>
            <a:r>
              <a:rPr sz="1100" b="1" spc="-85" dirty="0">
                <a:solidFill>
                  <a:srgbClr val="464646"/>
                </a:solidFill>
                <a:latin typeface="함초롬바탕"/>
                <a:cs typeface="함초롬바탕"/>
              </a:rPr>
              <a:t>주요</a:t>
            </a:r>
            <a:r>
              <a:rPr sz="1100" b="1" spc="-175" dirty="0">
                <a:solidFill>
                  <a:srgbClr val="464646"/>
                </a:solidFill>
                <a:latin typeface="함초롬바탕"/>
                <a:cs typeface="함초롬바탕"/>
              </a:rPr>
              <a:t> </a:t>
            </a:r>
            <a:r>
              <a:rPr sz="1100" b="1" spc="-85" dirty="0">
                <a:solidFill>
                  <a:srgbClr val="464646"/>
                </a:solidFill>
                <a:latin typeface="함초롬바탕"/>
                <a:cs typeface="함초롬바탕"/>
              </a:rPr>
              <a:t>국내</a:t>
            </a:r>
            <a:r>
              <a:rPr sz="1100" b="1" spc="-160" dirty="0">
                <a:solidFill>
                  <a:srgbClr val="464646"/>
                </a:solidFill>
                <a:latin typeface="함초롬바탕"/>
                <a:cs typeface="함초롬바탕"/>
              </a:rPr>
              <a:t> </a:t>
            </a:r>
            <a:r>
              <a:rPr sz="1100" b="1" spc="-70" dirty="0">
                <a:solidFill>
                  <a:srgbClr val="464646"/>
                </a:solidFill>
                <a:latin typeface="함초롬바탕"/>
                <a:cs typeface="함초롬바탕"/>
              </a:rPr>
              <a:t>스타트업</a:t>
            </a:r>
            <a:endParaRPr sz="1100">
              <a:latin typeface="함초롬바탕"/>
              <a:cs typeface="함초롬바탕"/>
            </a:endParaRPr>
          </a:p>
        </p:txBody>
      </p:sp>
      <p:sp>
        <p:nvSpPr>
          <p:cNvPr id="42" name="object 42"/>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35</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6867525" y="10181221"/>
            <a:ext cx="188595" cy="182245"/>
          </a:xfrm>
          <a:custGeom>
            <a:avLst/>
            <a:gdLst/>
            <a:ahLst/>
            <a:cxnLst/>
            <a:rect l="l" t="t" r="r" b="b"/>
            <a:pathLst>
              <a:path w="188595" h="182245">
                <a:moveTo>
                  <a:pt x="188048" y="0"/>
                </a:moveTo>
                <a:lnTo>
                  <a:pt x="0" y="0"/>
                </a:lnTo>
                <a:lnTo>
                  <a:pt x="0" y="181851"/>
                </a:lnTo>
                <a:lnTo>
                  <a:pt x="188048" y="181851"/>
                </a:lnTo>
                <a:lnTo>
                  <a:pt x="188048" y="0"/>
                </a:lnTo>
                <a:close/>
              </a:path>
            </a:pathLst>
          </a:custGeom>
          <a:solidFill>
            <a:srgbClr val="000000"/>
          </a:solidFill>
        </p:spPr>
        <p:txBody>
          <a:bodyPr wrap="square" lIns="0" tIns="0" rIns="0" bIns="0" rtlCol="0"/>
          <a:lstStyle/>
          <a:p>
            <a:endParaRPr/>
          </a:p>
        </p:txBody>
      </p:sp>
      <p:sp>
        <p:nvSpPr>
          <p:cNvPr id="4" name="object 4"/>
          <p:cNvSpPr txBox="1"/>
          <p:nvPr/>
        </p:nvSpPr>
        <p:spPr>
          <a:xfrm>
            <a:off x="6884142" y="10186302"/>
            <a:ext cx="153670" cy="162560"/>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FFFFFF"/>
                </a:solidFill>
                <a:latin typeface="함초롬돋움"/>
                <a:cs typeface="함초롬돋움"/>
              </a:rPr>
              <a:t>3G</a:t>
            </a:r>
            <a:endParaRPr sz="900">
              <a:latin typeface="함초롬돋움"/>
              <a:cs typeface="함초롬돋움"/>
            </a:endParaRPr>
          </a:p>
        </p:txBody>
      </p:sp>
      <p:grpSp>
        <p:nvGrpSpPr>
          <p:cNvPr id="5" name="object 5"/>
          <p:cNvGrpSpPr/>
          <p:nvPr/>
        </p:nvGrpSpPr>
        <p:grpSpPr>
          <a:xfrm>
            <a:off x="0" y="446532"/>
            <a:ext cx="7775575" cy="958215"/>
            <a:chOff x="0" y="446532"/>
            <a:chExt cx="7775575" cy="958215"/>
          </a:xfrm>
        </p:grpSpPr>
        <p:sp>
          <p:nvSpPr>
            <p:cNvPr id="6" name="object 6"/>
            <p:cNvSpPr/>
            <p:nvPr/>
          </p:nvSpPr>
          <p:spPr>
            <a:xfrm>
              <a:off x="0" y="866991"/>
              <a:ext cx="7775575" cy="537845"/>
            </a:xfrm>
            <a:custGeom>
              <a:avLst/>
              <a:gdLst/>
              <a:ahLst/>
              <a:cxnLst/>
              <a:rect l="l" t="t" r="r" b="b"/>
              <a:pathLst>
                <a:path w="7775575" h="537844">
                  <a:moveTo>
                    <a:pt x="7775448" y="0"/>
                  </a:moveTo>
                  <a:lnTo>
                    <a:pt x="0" y="0"/>
                  </a:lnTo>
                  <a:lnTo>
                    <a:pt x="0" y="537641"/>
                  </a:lnTo>
                  <a:lnTo>
                    <a:pt x="7775448" y="537641"/>
                  </a:lnTo>
                  <a:lnTo>
                    <a:pt x="7775448" y="0"/>
                  </a:lnTo>
                  <a:close/>
                </a:path>
              </a:pathLst>
            </a:custGeom>
            <a:solidFill>
              <a:srgbClr val="000000"/>
            </a:solidFill>
          </p:spPr>
          <p:txBody>
            <a:bodyPr wrap="square" lIns="0" tIns="0" rIns="0" bIns="0" rtlCol="0"/>
            <a:lstStyle/>
            <a:p>
              <a:endParaRPr/>
            </a:p>
          </p:txBody>
        </p:sp>
        <p:pic>
          <p:nvPicPr>
            <p:cNvPr id="7" name="object 7"/>
            <p:cNvPicPr/>
            <p:nvPr/>
          </p:nvPicPr>
          <p:blipFill>
            <a:blip r:embed="rId2" cstate="print"/>
            <a:stretch>
              <a:fillRect/>
            </a:stretch>
          </p:blipFill>
          <p:spPr>
            <a:xfrm>
              <a:off x="6667500" y="580645"/>
              <a:ext cx="515111" cy="513587"/>
            </a:xfrm>
            <a:prstGeom prst="rect">
              <a:avLst/>
            </a:prstGeom>
          </p:spPr>
        </p:pic>
        <p:pic>
          <p:nvPicPr>
            <p:cNvPr id="8" name="object 8"/>
            <p:cNvPicPr/>
            <p:nvPr/>
          </p:nvPicPr>
          <p:blipFill>
            <a:blip r:embed="rId3" cstate="print"/>
            <a:stretch>
              <a:fillRect/>
            </a:stretch>
          </p:blipFill>
          <p:spPr>
            <a:xfrm>
              <a:off x="6694487" y="606754"/>
              <a:ext cx="407720" cy="407720"/>
            </a:xfrm>
            <a:prstGeom prst="rect">
              <a:avLst/>
            </a:prstGeom>
          </p:spPr>
        </p:pic>
        <p:pic>
          <p:nvPicPr>
            <p:cNvPr id="9" name="object 9"/>
            <p:cNvPicPr/>
            <p:nvPr/>
          </p:nvPicPr>
          <p:blipFill>
            <a:blip r:embed="rId4" cstate="print"/>
            <a:stretch>
              <a:fillRect/>
            </a:stretch>
          </p:blipFill>
          <p:spPr>
            <a:xfrm>
              <a:off x="6402323" y="446532"/>
              <a:ext cx="330707" cy="330707"/>
            </a:xfrm>
            <a:prstGeom prst="rect">
              <a:avLst/>
            </a:prstGeom>
          </p:spPr>
        </p:pic>
        <p:pic>
          <p:nvPicPr>
            <p:cNvPr id="10" name="object 10"/>
            <p:cNvPicPr/>
            <p:nvPr/>
          </p:nvPicPr>
          <p:blipFill>
            <a:blip r:embed="rId5" cstate="print"/>
            <a:stretch>
              <a:fillRect/>
            </a:stretch>
          </p:blipFill>
          <p:spPr>
            <a:xfrm>
              <a:off x="6428715" y="472439"/>
              <a:ext cx="223901" cy="223901"/>
            </a:xfrm>
            <a:prstGeom prst="rect">
              <a:avLst/>
            </a:prstGeom>
          </p:spPr>
        </p:pic>
      </p:grpSp>
      <p:sp>
        <p:nvSpPr>
          <p:cNvPr id="11" name="object 11"/>
          <p:cNvSpPr txBox="1">
            <a:spLocks noGrp="1"/>
          </p:cNvSpPr>
          <p:nvPr>
            <p:ph type="title"/>
          </p:nvPr>
        </p:nvSpPr>
        <p:spPr>
          <a:xfrm>
            <a:off x="706437" y="950617"/>
            <a:ext cx="3012440" cy="391160"/>
          </a:xfrm>
          <a:prstGeom prst="rect">
            <a:avLst/>
          </a:prstGeom>
        </p:spPr>
        <p:txBody>
          <a:bodyPr vert="horz" wrap="square" lIns="0" tIns="12700" rIns="0" bIns="0" rtlCol="0">
            <a:spAutoFit/>
          </a:bodyPr>
          <a:lstStyle/>
          <a:p>
            <a:pPr marL="12700">
              <a:lnSpc>
                <a:spcPct val="100000"/>
              </a:lnSpc>
              <a:spcBef>
                <a:spcPts val="100"/>
              </a:spcBef>
            </a:pPr>
            <a:r>
              <a:rPr sz="2400" spc="-35" dirty="0">
                <a:solidFill>
                  <a:srgbClr val="FFB600"/>
                </a:solidFill>
              </a:rPr>
              <a:t>With-</a:t>
            </a:r>
            <a:r>
              <a:rPr sz="2400" spc="-385" dirty="0">
                <a:solidFill>
                  <a:srgbClr val="FFB600"/>
                </a:solidFill>
              </a:rPr>
              <a:t> </a:t>
            </a:r>
            <a:r>
              <a:rPr sz="2400" spc="-35" dirty="0">
                <a:solidFill>
                  <a:srgbClr val="FFB600"/>
                </a:solidFill>
              </a:rPr>
              <a:t>AI</a:t>
            </a:r>
            <a:r>
              <a:rPr sz="2400" spc="-355" dirty="0">
                <a:solidFill>
                  <a:srgbClr val="FFB600"/>
                </a:solidFill>
              </a:rPr>
              <a:t> </a:t>
            </a:r>
            <a:r>
              <a:rPr sz="2400" spc="95" dirty="0"/>
              <a:t>(2)</a:t>
            </a:r>
            <a:r>
              <a:rPr sz="2400" spc="-350" dirty="0"/>
              <a:t> </a:t>
            </a:r>
            <a:r>
              <a:rPr sz="2400" spc="-215" dirty="0">
                <a:latin typeface="함초롬바탕"/>
                <a:cs typeface="함초롬바탕"/>
              </a:rPr>
              <a:t>디지털</a:t>
            </a:r>
            <a:r>
              <a:rPr sz="2400" spc="-350" dirty="0">
                <a:latin typeface="함초롬바탕"/>
                <a:cs typeface="함초롬바탕"/>
              </a:rPr>
              <a:t> </a:t>
            </a:r>
            <a:r>
              <a:rPr sz="2400" spc="-130" dirty="0">
                <a:latin typeface="함초롬바탕"/>
                <a:cs typeface="함초롬바탕"/>
              </a:rPr>
              <a:t>헬스</a:t>
            </a:r>
            <a:endParaRPr sz="2400">
              <a:latin typeface="함초롬바탕"/>
              <a:cs typeface="함초롬바탕"/>
            </a:endParaRPr>
          </a:p>
        </p:txBody>
      </p:sp>
      <p:sp>
        <p:nvSpPr>
          <p:cNvPr id="12" name="object 12"/>
          <p:cNvSpPr txBox="1"/>
          <p:nvPr/>
        </p:nvSpPr>
        <p:spPr>
          <a:xfrm>
            <a:off x="706437" y="619475"/>
            <a:ext cx="432434" cy="177800"/>
          </a:xfrm>
          <a:prstGeom prst="rect">
            <a:avLst/>
          </a:prstGeom>
        </p:spPr>
        <p:txBody>
          <a:bodyPr vert="horz" wrap="square" lIns="0" tIns="12065" rIns="0" bIns="0" rtlCol="0">
            <a:spAutoFit/>
          </a:bodyPr>
          <a:lstStyle/>
          <a:p>
            <a:pPr marL="12700">
              <a:lnSpc>
                <a:spcPct val="100000"/>
              </a:lnSpc>
              <a:spcBef>
                <a:spcPts val="95"/>
              </a:spcBef>
            </a:pPr>
            <a:r>
              <a:rPr sz="1000" spc="-75" dirty="0">
                <a:solidFill>
                  <a:srgbClr val="DB526A"/>
                </a:solidFill>
                <a:latin typeface="함초롬돋움"/>
                <a:cs typeface="함초롬돋움"/>
              </a:rPr>
              <a:t>With-</a:t>
            </a:r>
            <a:r>
              <a:rPr sz="1000" spc="-125" dirty="0">
                <a:solidFill>
                  <a:srgbClr val="DB526A"/>
                </a:solidFill>
                <a:latin typeface="함초롬돋움"/>
                <a:cs typeface="함초롬돋움"/>
              </a:rPr>
              <a:t> </a:t>
            </a:r>
            <a:r>
              <a:rPr sz="1000" spc="-55" dirty="0">
                <a:solidFill>
                  <a:srgbClr val="DB526A"/>
                </a:solidFill>
                <a:latin typeface="함초롬돋움"/>
                <a:cs typeface="함초롬돋움"/>
              </a:rPr>
              <a:t>AI</a:t>
            </a:r>
            <a:endParaRPr sz="1000">
              <a:latin typeface="함초롬돋움"/>
              <a:cs typeface="함초롬돋움"/>
            </a:endParaRPr>
          </a:p>
        </p:txBody>
      </p:sp>
      <p:pic>
        <p:nvPicPr>
          <p:cNvPr id="13" name="object 13"/>
          <p:cNvPicPr/>
          <p:nvPr/>
        </p:nvPicPr>
        <p:blipFill>
          <a:blip r:embed="rId6" cstate="print"/>
          <a:stretch>
            <a:fillRect/>
          </a:stretch>
        </p:blipFill>
        <p:spPr>
          <a:xfrm>
            <a:off x="5502874" y="2205832"/>
            <a:ext cx="123825" cy="130175"/>
          </a:xfrm>
          <a:prstGeom prst="rect">
            <a:avLst/>
          </a:prstGeom>
        </p:spPr>
      </p:pic>
      <p:pic>
        <p:nvPicPr>
          <p:cNvPr id="14" name="object 14"/>
          <p:cNvPicPr/>
          <p:nvPr/>
        </p:nvPicPr>
        <p:blipFill>
          <a:blip r:embed="rId7" cstate="print"/>
          <a:stretch>
            <a:fillRect/>
          </a:stretch>
        </p:blipFill>
        <p:spPr>
          <a:xfrm>
            <a:off x="2776340" y="2390206"/>
            <a:ext cx="120650" cy="130175"/>
          </a:xfrm>
          <a:prstGeom prst="rect">
            <a:avLst/>
          </a:prstGeom>
        </p:spPr>
      </p:pic>
      <p:pic>
        <p:nvPicPr>
          <p:cNvPr id="15" name="object 15"/>
          <p:cNvPicPr/>
          <p:nvPr/>
        </p:nvPicPr>
        <p:blipFill>
          <a:blip r:embed="rId7" cstate="print"/>
          <a:stretch>
            <a:fillRect/>
          </a:stretch>
        </p:blipFill>
        <p:spPr>
          <a:xfrm>
            <a:off x="4099202" y="2390206"/>
            <a:ext cx="120650" cy="130175"/>
          </a:xfrm>
          <a:prstGeom prst="rect">
            <a:avLst/>
          </a:prstGeom>
        </p:spPr>
      </p:pic>
      <p:pic>
        <p:nvPicPr>
          <p:cNvPr id="16" name="object 16"/>
          <p:cNvPicPr/>
          <p:nvPr/>
        </p:nvPicPr>
        <p:blipFill>
          <a:blip r:embed="rId8" cstate="print"/>
          <a:stretch>
            <a:fillRect/>
          </a:stretch>
        </p:blipFill>
        <p:spPr>
          <a:xfrm>
            <a:off x="6295707" y="2629123"/>
            <a:ext cx="130175" cy="139700"/>
          </a:xfrm>
          <a:prstGeom prst="rect">
            <a:avLst/>
          </a:prstGeom>
        </p:spPr>
      </p:pic>
      <p:pic>
        <p:nvPicPr>
          <p:cNvPr id="17" name="object 17"/>
          <p:cNvPicPr/>
          <p:nvPr/>
        </p:nvPicPr>
        <p:blipFill>
          <a:blip r:embed="rId9" cstate="print"/>
          <a:stretch>
            <a:fillRect/>
          </a:stretch>
        </p:blipFill>
        <p:spPr>
          <a:xfrm>
            <a:off x="2448814" y="3079084"/>
            <a:ext cx="107950" cy="130175"/>
          </a:xfrm>
          <a:prstGeom prst="rect">
            <a:avLst/>
          </a:prstGeom>
        </p:spPr>
      </p:pic>
      <p:pic>
        <p:nvPicPr>
          <p:cNvPr id="18" name="object 18"/>
          <p:cNvPicPr/>
          <p:nvPr/>
        </p:nvPicPr>
        <p:blipFill>
          <a:blip r:embed="rId7" cstate="print"/>
          <a:stretch>
            <a:fillRect/>
          </a:stretch>
        </p:blipFill>
        <p:spPr>
          <a:xfrm>
            <a:off x="4562590" y="3079084"/>
            <a:ext cx="120650" cy="130175"/>
          </a:xfrm>
          <a:prstGeom prst="rect">
            <a:avLst/>
          </a:prstGeom>
        </p:spPr>
      </p:pic>
      <p:pic>
        <p:nvPicPr>
          <p:cNvPr id="19" name="object 19"/>
          <p:cNvPicPr/>
          <p:nvPr/>
        </p:nvPicPr>
        <p:blipFill>
          <a:blip r:embed="rId7" cstate="print"/>
          <a:stretch>
            <a:fillRect/>
          </a:stretch>
        </p:blipFill>
        <p:spPr>
          <a:xfrm>
            <a:off x="5325742" y="3263458"/>
            <a:ext cx="120650" cy="130175"/>
          </a:xfrm>
          <a:prstGeom prst="rect">
            <a:avLst/>
          </a:prstGeom>
        </p:spPr>
      </p:pic>
      <p:pic>
        <p:nvPicPr>
          <p:cNvPr id="20" name="object 20"/>
          <p:cNvPicPr/>
          <p:nvPr/>
        </p:nvPicPr>
        <p:blipFill>
          <a:blip r:embed="rId10" cstate="print"/>
          <a:stretch>
            <a:fillRect/>
          </a:stretch>
        </p:blipFill>
        <p:spPr>
          <a:xfrm>
            <a:off x="3872420" y="3497676"/>
            <a:ext cx="123825" cy="146050"/>
          </a:xfrm>
          <a:prstGeom prst="rect">
            <a:avLst/>
          </a:prstGeom>
        </p:spPr>
      </p:pic>
      <p:pic>
        <p:nvPicPr>
          <p:cNvPr id="21" name="object 21"/>
          <p:cNvPicPr/>
          <p:nvPr/>
        </p:nvPicPr>
        <p:blipFill>
          <a:blip r:embed="rId11" cstate="print"/>
          <a:stretch>
            <a:fillRect/>
          </a:stretch>
        </p:blipFill>
        <p:spPr>
          <a:xfrm>
            <a:off x="4300664" y="3497676"/>
            <a:ext cx="133350" cy="146050"/>
          </a:xfrm>
          <a:prstGeom prst="rect">
            <a:avLst/>
          </a:prstGeom>
        </p:spPr>
      </p:pic>
      <p:pic>
        <p:nvPicPr>
          <p:cNvPr id="22" name="object 22"/>
          <p:cNvPicPr/>
          <p:nvPr/>
        </p:nvPicPr>
        <p:blipFill>
          <a:blip r:embed="rId9" cstate="print"/>
          <a:stretch>
            <a:fillRect/>
          </a:stretch>
        </p:blipFill>
        <p:spPr>
          <a:xfrm>
            <a:off x="3012871" y="3950812"/>
            <a:ext cx="107950" cy="130175"/>
          </a:xfrm>
          <a:prstGeom prst="rect">
            <a:avLst/>
          </a:prstGeom>
        </p:spPr>
      </p:pic>
      <p:pic>
        <p:nvPicPr>
          <p:cNvPr id="23" name="object 23"/>
          <p:cNvPicPr/>
          <p:nvPr/>
        </p:nvPicPr>
        <p:blipFill>
          <a:blip r:embed="rId12" cstate="print"/>
          <a:stretch>
            <a:fillRect/>
          </a:stretch>
        </p:blipFill>
        <p:spPr>
          <a:xfrm>
            <a:off x="1432623" y="4374103"/>
            <a:ext cx="120650" cy="139700"/>
          </a:xfrm>
          <a:prstGeom prst="rect">
            <a:avLst/>
          </a:prstGeom>
        </p:spPr>
      </p:pic>
      <p:sp>
        <p:nvSpPr>
          <p:cNvPr id="24" name="object 24"/>
          <p:cNvSpPr/>
          <p:nvPr/>
        </p:nvSpPr>
        <p:spPr>
          <a:xfrm>
            <a:off x="719137" y="5646627"/>
            <a:ext cx="6318250" cy="0"/>
          </a:xfrm>
          <a:custGeom>
            <a:avLst/>
            <a:gdLst/>
            <a:ahLst/>
            <a:cxnLst/>
            <a:rect l="l" t="t" r="r" b="b"/>
            <a:pathLst>
              <a:path w="6318250">
                <a:moveTo>
                  <a:pt x="0" y="0"/>
                </a:moveTo>
                <a:lnTo>
                  <a:pt x="6317856" y="0"/>
                </a:lnTo>
              </a:path>
            </a:pathLst>
          </a:custGeom>
          <a:ln w="28575">
            <a:solidFill>
              <a:srgbClr val="DB526A"/>
            </a:solidFill>
          </a:ln>
        </p:spPr>
        <p:txBody>
          <a:bodyPr wrap="square" lIns="0" tIns="0" rIns="0" bIns="0" rtlCol="0"/>
          <a:lstStyle/>
          <a:p>
            <a:endParaRPr/>
          </a:p>
        </p:txBody>
      </p:sp>
      <p:sp>
        <p:nvSpPr>
          <p:cNvPr id="25" name="object 25"/>
          <p:cNvSpPr txBox="1"/>
          <p:nvPr/>
        </p:nvSpPr>
        <p:spPr>
          <a:xfrm>
            <a:off x="706437" y="1699483"/>
            <a:ext cx="6301105" cy="4194175"/>
          </a:xfrm>
          <a:prstGeom prst="rect">
            <a:avLst/>
          </a:prstGeom>
        </p:spPr>
        <p:txBody>
          <a:bodyPr vert="horz" wrap="square" lIns="0" tIns="12700" rIns="0" bIns="0" rtlCol="0">
            <a:spAutoFit/>
          </a:bodyPr>
          <a:lstStyle/>
          <a:p>
            <a:pPr marL="156845" marR="302895" indent="-144780">
              <a:lnSpc>
                <a:spcPct val="110000"/>
              </a:lnSpc>
              <a:spcBef>
                <a:spcPts val="100"/>
              </a:spcBef>
              <a:buClr>
                <a:srgbClr val="DB526A"/>
              </a:buClr>
              <a:buFont typeface="Arial"/>
              <a:buChar char="■"/>
              <a:tabLst>
                <a:tab pos="157480" algn="l"/>
              </a:tabLst>
            </a:pPr>
            <a:r>
              <a:rPr sz="1200" spc="-110" dirty="0">
                <a:latin typeface="함초롬바탕"/>
                <a:cs typeface="함초롬바탕"/>
              </a:rPr>
              <a:t>디지털</a:t>
            </a:r>
            <a:r>
              <a:rPr sz="1200" spc="-185" dirty="0">
                <a:latin typeface="함초롬바탕"/>
                <a:cs typeface="함초롬바탕"/>
              </a:rPr>
              <a:t> </a:t>
            </a:r>
            <a:r>
              <a:rPr sz="1200" spc="-110" dirty="0">
                <a:latin typeface="함초롬바탕"/>
                <a:cs typeface="함초롬바탕"/>
              </a:rPr>
              <a:t>헬스는</a:t>
            </a:r>
            <a:r>
              <a:rPr sz="1200" spc="-185" dirty="0">
                <a:latin typeface="함초롬바탕"/>
                <a:cs typeface="함초롬바탕"/>
              </a:rPr>
              <a:t> </a:t>
            </a:r>
            <a:r>
              <a:rPr sz="1200" spc="-100" dirty="0">
                <a:latin typeface="함초롬바탕"/>
                <a:cs typeface="함초롬바탕"/>
              </a:rPr>
              <a:t>이번</a:t>
            </a:r>
            <a:r>
              <a:rPr sz="1200" spc="-170" dirty="0">
                <a:latin typeface="함초롬바탕"/>
                <a:cs typeface="함초롬바탕"/>
              </a:rPr>
              <a:t> </a:t>
            </a:r>
            <a:r>
              <a:rPr sz="1200" spc="-80" dirty="0">
                <a:latin typeface="함초롬돋움"/>
                <a:cs typeface="함초롬돋움"/>
              </a:rPr>
              <a:t>CES</a:t>
            </a:r>
            <a:r>
              <a:rPr sz="1200" spc="-80" dirty="0">
                <a:latin typeface="함초롬바탕"/>
                <a:cs typeface="함초롬바탕"/>
              </a:rPr>
              <a:t>의</a:t>
            </a:r>
            <a:r>
              <a:rPr sz="1200" spc="-180" dirty="0">
                <a:latin typeface="함초롬바탕"/>
                <a:cs typeface="함초롬바탕"/>
              </a:rPr>
              <a:t> </a:t>
            </a:r>
            <a:r>
              <a:rPr sz="1200" spc="-100" dirty="0">
                <a:latin typeface="함초롬바탕"/>
                <a:cs typeface="함초롬바탕"/>
              </a:rPr>
              <a:t>공식</a:t>
            </a:r>
            <a:r>
              <a:rPr sz="1200" spc="-175" dirty="0">
                <a:latin typeface="함초롬바탕"/>
                <a:cs typeface="함초롬바탕"/>
              </a:rPr>
              <a:t> </a:t>
            </a:r>
            <a:r>
              <a:rPr sz="1200" spc="-114" dirty="0">
                <a:latin typeface="함초롬바탕"/>
                <a:cs typeface="함초롬바탕"/>
              </a:rPr>
              <a:t>메인테마</a:t>
            </a:r>
            <a:r>
              <a:rPr sz="1200" spc="-180" dirty="0">
                <a:latin typeface="함초롬바탕"/>
                <a:cs typeface="함초롬바탕"/>
              </a:rPr>
              <a:t> </a:t>
            </a:r>
            <a:r>
              <a:rPr sz="1200" spc="-60" dirty="0">
                <a:latin typeface="함초롬돋움"/>
                <a:cs typeface="함초롬돋움"/>
              </a:rPr>
              <a:t>3</a:t>
            </a:r>
            <a:r>
              <a:rPr sz="1200" spc="-60" dirty="0">
                <a:latin typeface="함초롬바탕"/>
                <a:cs typeface="함초롬바탕"/>
              </a:rPr>
              <a:t>개</a:t>
            </a:r>
            <a:r>
              <a:rPr sz="1200" spc="-60" dirty="0">
                <a:latin typeface="함초롬돋움"/>
                <a:cs typeface="함초롬돋움"/>
              </a:rPr>
              <a:t>(AI,</a:t>
            </a:r>
            <a:r>
              <a:rPr sz="1200" spc="-210" dirty="0">
                <a:latin typeface="함초롬돋움"/>
                <a:cs typeface="함초롬돋움"/>
              </a:rPr>
              <a:t> </a:t>
            </a:r>
            <a:r>
              <a:rPr sz="1200" spc="-100" dirty="0">
                <a:latin typeface="함초롬바탕"/>
                <a:cs typeface="함초롬바탕"/>
              </a:rPr>
              <a:t>모빌리티</a:t>
            </a:r>
            <a:r>
              <a:rPr sz="1200" spc="-100" dirty="0">
                <a:latin typeface="함초롬돋움"/>
                <a:cs typeface="함초롬돋움"/>
              </a:rPr>
              <a:t>,</a:t>
            </a:r>
            <a:r>
              <a:rPr sz="1200" spc="-185" dirty="0">
                <a:latin typeface="함초롬돋움"/>
                <a:cs typeface="함초롬돋움"/>
              </a:rPr>
              <a:t> </a:t>
            </a:r>
            <a:r>
              <a:rPr sz="1200" spc="-110" dirty="0">
                <a:latin typeface="함초롬바탕"/>
                <a:cs typeface="함초롬바탕"/>
              </a:rPr>
              <a:t>디지털</a:t>
            </a:r>
            <a:r>
              <a:rPr sz="1200" spc="-185" dirty="0">
                <a:latin typeface="함초롬바탕"/>
                <a:cs typeface="함초롬바탕"/>
              </a:rPr>
              <a:t> </a:t>
            </a:r>
            <a:r>
              <a:rPr sz="1200" spc="-80" dirty="0">
                <a:latin typeface="함초롬바탕"/>
                <a:cs typeface="함초롬바탕"/>
              </a:rPr>
              <a:t>헬스</a:t>
            </a:r>
            <a:r>
              <a:rPr sz="1200" spc="-80" dirty="0">
                <a:latin typeface="함초롬돋움"/>
                <a:cs typeface="함초롬돋움"/>
              </a:rPr>
              <a:t>)</a:t>
            </a:r>
            <a:r>
              <a:rPr sz="1200" spc="-180" dirty="0">
                <a:latin typeface="함초롬돋움"/>
                <a:cs typeface="함초롬돋움"/>
              </a:rPr>
              <a:t> </a:t>
            </a:r>
            <a:r>
              <a:rPr sz="1200" spc="-75" dirty="0">
                <a:latin typeface="함초롬바탕"/>
                <a:cs typeface="함초롬바탕"/>
              </a:rPr>
              <a:t>중</a:t>
            </a:r>
            <a:r>
              <a:rPr sz="1200" spc="-155" dirty="0">
                <a:latin typeface="함초롬바탕"/>
                <a:cs typeface="함초롬바탕"/>
              </a:rPr>
              <a:t> </a:t>
            </a:r>
            <a:r>
              <a:rPr sz="1200" spc="-100" dirty="0">
                <a:latin typeface="함초롬바탕"/>
                <a:cs typeface="함초롬바탕"/>
              </a:rPr>
              <a:t>하나로서</a:t>
            </a:r>
            <a:r>
              <a:rPr sz="1200" spc="-100" dirty="0">
                <a:latin typeface="함초롬돋움"/>
                <a:cs typeface="함초롬돋움"/>
              </a:rPr>
              <a:t>,</a:t>
            </a:r>
            <a:r>
              <a:rPr sz="1200" spc="-195" dirty="0">
                <a:latin typeface="함초롬돋움"/>
                <a:cs typeface="함초롬돋움"/>
              </a:rPr>
              <a:t> </a:t>
            </a:r>
            <a:r>
              <a:rPr sz="1200" b="1" spc="-114" dirty="0">
                <a:latin typeface="함초롬바탕"/>
                <a:cs typeface="함초롬바탕"/>
              </a:rPr>
              <a:t>비침습적</a:t>
            </a:r>
            <a:r>
              <a:rPr sz="1200" b="1" spc="-180" dirty="0">
                <a:latin typeface="함초롬바탕"/>
                <a:cs typeface="함초롬바탕"/>
              </a:rPr>
              <a:t> </a:t>
            </a:r>
            <a:r>
              <a:rPr sz="1200" b="1" spc="-25" dirty="0">
                <a:latin typeface="함초롬바탕"/>
                <a:cs typeface="함초롬바탕"/>
              </a:rPr>
              <a:t>건강 </a:t>
            </a:r>
            <a:r>
              <a:rPr sz="1200" b="1" spc="-105" dirty="0">
                <a:latin typeface="함초롬바탕"/>
                <a:cs typeface="함초롬바탕"/>
              </a:rPr>
              <a:t>모니터링,</a:t>
            </a:r>
            <a:r>
              <a:rPr sz="1200" b="1" spc="-195" dirty="0">
                <a:latin typeface="함초롬바탕"/>
                <a:cs typeface="함초롬바탕"/>
              </a:rPr>
              <a:t> </a:t>
            </a:r>
            <a:r>
              <a:rPr sz="1200" b="1" spc="-110" dirty="0">
                <a:latin typeface="함초롬바탕"/>
                <a:cs typeface="함초롬바탕"/>
              </a:rPr>
              <a:t>맞춤형</a:t>
            </a:r>
            <a:r>
              <a:rPr sz="1200" b="1" spc="-185" dirty="0">
                <a:latin typeface="함초롬바탕"/>
                <a:cs typeface="함초롬바탕"/>
              </a:rPr>
              <a:t> </a:t>
            </a:r>
            <a:r>
              <a:rPr sz="1200" b="1" spc="-100" dirty="0">
                <a:latin typeface="함초롬바탕"/>
                <a:cs typeface="함초롬바탕"/>
              </a:rPr>
              <a:t>의료</a:t>
            </a:r>
            <a:r>
              <a:rPr sz="1200" b="1" spc="-180" dirty="0">
                <a:latin typeface="함초롬바탕"/>
                <a:cs typeface="함초롬바탕"/>
              </a:rPr>
              <a:t> </a:t>
            </a:r>
            <a:r>
              <a:rPr sz="1200" b="1" spc="-95" dirty="0">
                <a:latin typeface="함초롬바탕"/>
                <a:cs typeface="함초롬바탕"/>
              </a:rPr>
              <a:t>서비스,</a:t>
            </a:r>
            <a:r>
              <a:rPr sz="1200" b="1" spc="-190" dirty="0">
                <a:latin typeface="함초롬바탕"/>
                <a:cs typeface="함초롬바탕"/>
              </a:rPr>
              <a:t> </a:t>
            </a:r>
            <a:r>
              <a:rPr sz="1200" b="1" spc="-114" dirty="0">
                <a:latin typeface="함초롬바탕"/>
                <a:cs typeface="함초롬바탕"/>
              </a:rPr>
              <a:t>정신건강</a:t>
            </a:r>
            <a:r>
              <a:rPr sz="1200" b="1" spc="-185" dirty="0">
                <a:latin typeface="함초롬바탕"/>
                <a:cs typeface="함초롬바탕"/>
              </a:rPr>
              <a:t> </a:t>
            </a:r>
            <a:r>
              <a:rPr sz="1200" b="1" spc="-100" dirty="0">
                <a:latin typeface="함초롬바탕"/>
                <a:cs typeface="함초롬바탕"/>
              </a:rPr>
              <a:t>관리</a:t>
            </a:r>
            <a:r>
              <a:rPr sz="1200" b="1" spc="-180" dirty="0">
                <a:latin typeface="함초롬바탕"/>
                <a:cs typeface="함초롬바탕"/>
              </a:rPr>
              <a:t> </a:t>
            </a:r>
            <a:r>
              <a:rPr sz="1200" b="1" spc="-100" dirty="0">
                <a:latin typeface="함초롬바탕"/>
                <a:cs typeface="함초롬바탕"/>
              </a:rPr>
              <a:t>기술</a:t>
            </a:r>
            <a:r>
              <a:rPr sz="1200" b="1" spc="-175" dirty="0">
                <a:latin typeface="함초롬바탕"/>
                <a:cs typeface="함초롬바탕"/>
              </a:rPr>
              <a:t> </a:t>
            </a:r>
            <a:r>
              <a:rPr sz="1200" b="1" spc="-114" dirty="0">
                <a:latin typeface="함초롬바탕"/>
                <a:cs typeface="함초롬바탕"/>
              </a:rPr>
              <a:t>분야에서의</a:t>
            </a:r>
            <a:r>
              <a:rPr sz="1200" b="1" spc="-200" dirty="0">
                <a:latin typeface="함초롬바탕"/>
                <a:cs typeface="함초롬바탕"/>
              </a:rPr>
              <a:t> </a:t>
            </a:r>
            <a:r>
              <a:rPr sz="1200" b="1" spc="-100" dirty="0">
                <a:latin typeface="함초롬바탕"/>
                <a:cs typeface="함초롬바탕"/>
              </a:rPr>
              <a:t>눈에</a:t>
            </a:r>
            <a:r>
              <a:rPr sz="1200" b="1" spc="-180" dirty="0">
                <a:latin typeface="함초롬바탕"/>
                <a:cs typeface="함초롬바탕"/>
              </a:rPr>
              <a:t> </a:t>
            </a:r>
            <a:r>
              <a:rPr sz="1200" b="1" spc="-100" dirty="0">
                <a:latin typeface="함초롬바탕"/>
                <a:cs typeface="함초롬바탕"/>
              </a:rPr>
              <a:t>띄는</a:t>
            </a:r>
            <a:r>
              <a:rPr sz="1200" b="1" spc="-185" dirty="0">
                <a:latin typeface="함초롬바탕"/>
                <a:cs typeface="함초롬바탕"/>
              </a:rPr>
              <a:t> </a:t>
            </a:r>
            <a:r>
              <a:rPr sz="1200" b="1" spc="-110" dirty="0">
                <a:latin typeface="함초롬바탕"/>
                <a:cs typeface="함초롬바탕"/>
              </a:rPr>
              <a:t>발전을</a:t>
            </a:r>
            <a:r>
              <a:rPr sz="1200" b="1" spc="-175" dirty="0">
                <a:latin typeface="함초롬바탕"/>
                <a:cs typeface="함초롬바탕"/>
              </a:rPr>
              <a:t> </a:t>
            </a:r>
            <a:r>
              <a:rPr sz="1200" b="1" spc="-110" dirty="0">
                <a:latin typeface="함초롬바탕"/>
                <a:cs typeface="함초롬바탕"/>
              </a:rPr>
              <a:t>확인할</a:t>
            </a:r>
            <a:r>
              <a:rPr sz="1200" b="1" spc="-185" dirty="0">
                <a:latin typeface="함초롬바탕"/>
                <a:cs typeface="함초롬바탕"/>
              </a:rPr>
              <a:t> </a:t>
            </a:r>
            <a:r>
              <a:rPr sz="1200" b="1" spc="-75" dirty="0">
                <a:latin typeface="함초롬바탕"/>
                <a:cs typeface="함초롬바탕"/>
              </a:rPr>
              <a:t>수</a:t>
            </a:r>
            <a:r>
              <a:rPr sz="1200" b="1" spc="-180" dirty="0">
                <a:latin typeface="함초롬바탕"/>
                <a:cs typeface="함초롬바탕"/>
              </a:rPr>
              <a:t> </a:t>
            </a:r>
            <a:r>
              <a:rPr sz="1200" b="1" spc="-100" dirty="0">
                <a:latin typeface="함초롬바탕"/>
                <a:cs typeface="함초롬바탕"/>
              </a:rPr>
              <a:t>있을</a:t>
            </a:r>
            <a:r>
              <a:rPr sz="1200" b="1" spc="-175" dirty="0">
                <a:latin typeface="함초롬바탕"/>
                <a:cs typeface="함초롬바탕"/>
              </a:rPr>
              <a:t> </a:t>
            </a:r>
            <a:r>
              <a:rPr sz="1200" b="1" spc="-25" dirty="0">
                <a:latin typeface="함초롬바탕"/>
                <a:cs typeface="함초롬바탕"/>
              </a:rPr>
              <a:t>전망</a:t>
            </a:r>
            <a:endParaRPr sz="1200">
              <a:latin typeface="함초롬바탕"/>
              <a:cs typeface="함초롬바탕"/>
            </a:endParaRPr>
          </a:p>
          <a:p>
            <a:pPr marL="371475" marR="78105" lvl="1" indent="-143510">
              <a:lnSpc>
                <a:spcPct val="110000"/>
              </a:lnSpc>
              <a:spcBef>
                <a:spcPts val="409"/>
              </a:spcBef>
              <a:buClr>
                <a:srgbClr val="DB526A"/>
              </a:buClr>
              <a:buFont typeface="Arial"/>
              <a:buChar char="•"/>
              <a:tabLst>
                <a:tab pos="372745" algn="l"/>
                <a:tab pos="3509645" algn="l"/>
              </a:tabLst>
            </a:pPr>
            <a:r>
              <a:rPr sz="1100" spc="-85" dirty="0">
                <a:latin typeface="함초롬바탕"/>
                <a:cs typeface="함초롬바탕"/>
              </a:rPr>
              <a:t>개인</a:t>
            </a:r>
            <a:r>
              <a:rPr sz="1100" spc="-185" dirty="0">
                <a:latin typeface="함초롬바탕"/>
                <a:cs typeface="함초롬바탕"/>
              </a:rPr>
              <a:t> </a:t>
            </a:r>
            <a:r>
              <a:rPr sz="1100" spc="-85" dirty="0">
                <a:latin typeface="함초롬바탕"/>
                <a:cs typeface="함초롬바탕"/>
              </a:rPr>
              <a:t>건강</a:t>
            </a:r>
            <a:r>
              <a:rPr sz="1100" spc="-185" dirty="0">
                <a:latin typeface="함초롬바탕"/>
                <a:cs typeface="함초롬바탕"/>
              </a:rPr>
              <a:t> </a:t>
            </a:r>
            <a:r>
              <a:rPr sz="1100" spc="-90" dirty="0">
                <a:latin typeface="함초롬바탕"/>
                <a:cs typeface="함초롬바탕"/>
              </a:rPr>
              <a:t>관리에</a:t>
            </a:r>
            <a:r>
              <a:rPr sz="1100" spc="-195" dirty="0">
                <a:latin typeface="함초롬바탕"/>
                <a:cs typeface="함초롬바탕"/>
              </a:rPr>
              <a:t> </a:t>
            </a:r>
            <a:r>
              <a:rPr sz="1100" spc="-90" dirty="0">
                <a:latin typeface="함초롬바탕"/>
                <a:cs typeface="함초롬바탕"/>
              </a:rPr>
              <a:t>초점을</a:t>
            </a:r>
            <a:r>
              <a:rPr sz="1100" spc="-185" dirty="0">
                <a:latin typeface="함초롬바탕"/>
                <a:cs typeface="함초롬바탕"/>
              </a:rPr>
              <a:t> </a:t>
            </a:r>
            <a:r>
              <a:rPr sz="1100" spc="-85" dirty="0">
                <a:latin typeface="함초롬바탕"/>
                <a:cs typeface="함초롬바탕"/>
              </a:rPr>
              <a:t>맞춘</a:t>
            </a:r>
            <a:r>
              <a:rPr sz="1100" spc="-185" dirty="0">
                <a:latin typeface="함초롬바탕"/>
                <a:cs typeface="함초롬바탕"/>
              </a:rPr>
              <a:t> </a:t>
            </a:r>
            <a:r>
              <a:rPr sz="1100" spc="-90" dirty="0">
                <a:latin typeface="함초롬바탕"/>
                <a:cs typeface="함초롬바탕"/>
              </a:rPr>
              <a:t>디지털</a:t>
            </a:r>
            <a:r>
              <a:rPr sz="1100" spc="-195" dirty="0">
                <a:latin typeface="함초롬바탕"/>
                <a:cs typeface="함초롬바탕"/>
              </a:rPr>
              <a:t> </a:t>
            </a:r>
            <a:r>
              <a:rPr sz="1100" spc="-85" dirty="0">
                <a:latin typeface="함초롬바탕"/>
                <a:cs typeface="함초롬바탕"/>
              </a:rPr>
              <a:t>헬스</a:t>
            </a:r>
            <a:r>
              <a:rPr sz="1100" spc="-185" dirty="0">
                <a:latin typeface="함초롬바탕"/>
                <a:cs typeface="함초롬바탕"/>
              </a:rPr>
              <a:t> </a:t>
            </a:r>
            <a:r>
              <a:rPr sz="1100" spc="-75" dirty="0">
                <a:latin typeface="함초롬바탕"/>
                <a:cs typeface="함초롬바탕"/>
              </a:rPr>
              <a:t>트래커</a:t>
            </a:r>
            <a:r>
              <a:rPr sz="1100" spc="-75" dirty="0">
                <a:latin typeface="함초롬돋움"/>
                <a:cs typeface="함초롬돋움"/>
              </a:rPr>
              <a:t>,</a:t>
            </a:r>
            <a:r>
              <a:rPr sz="1100" spc="-210" dirty="0">
                <a:latin typeface="함초롬돋움"/>
                <a:cs typeface="함초롬돋움"/>
              </a:rPr>
              <a:t> </a:t>
            </a:r>
            <a:r>
              <a:rPr sz="1100" spc="-70" dirty="0">
                <a:latin typeface="함초롬돋움"/>
                <a:cs typeface="함초롬돋움"/>
              </a:rPr>
              <a:t>AI</a:t>
            </a:r>
            <a:r>
              <a:rPr sz="1100" spc="-160" dirty="0">
                <a:latin typeface="함초롬돋움"/>
                <a:cs typeface="함초롬돋움"/>
              </a:rPr>
              <a:t> </a:t>
            </a:r>
            <a:r>
              <a:rPr sz="1100" spc="-85" dirty="0">
                <a:latin typeface="함초롬바탕"/>
                <a:cs typeface="함초롬바탕"/>
              </a:rPr>
              <a:t>활용</a:t>
            </a:r>
            <a:r>
              <a:rPr sz="1100" spc="-185" dirty="0">
                <a:latin typeface="함초롬바탕"/>
                <a:cs typeface="함초롬바탕"/>
              </a:rPr>
              <a:t> </a:t>
            </a:r>
            <a:r>
              <a:rPr sz="1100" spc="-90" dirty="0">
                <a:latin typeface="함초롬바탕"/>
                <a:cs typeface="함초롬바탕"/>
              </a:rPr>
              <a:t>맞춤형</a:t>
            </a:r>
            <a:r>
              <a:rPr sz="1100" spc="-200" dirty="0">
                <a:latin typeface="함초롬바탕"/>
                <a:cs typeface="함초롬바탕"/>
              </a:rPr>
              <a:t> </a:t>
            </a:r>
            <a:r>
              <a:rPr sz="1100" spc="-90" dirty="0">
                <a:latin typeface="함초롬바탕"/>
                <a:cs typeface="함초롬바탕"/>
              </a:rPr>
              <a:t>웰니스</a:t>
            </a:r>
            <a:r>
              <a:rPr sz="1100" spc="-180" dirty="0">
                <a:latin typeface="함초롬바탕"/>
                <a:cs typeface="함초롬바탕"/>
              </a:rPr>
              <a:t> </a:t>
            </a:r>
            <a:r>
              <a:rPr sz="1100" spc="-75" dirty="0">
                <a:latin typeface="함초롬바탕"/>
                <a:cs typeface="함초롬바탕"/>
              </a:rPr>
              <a:t>솔루션</a:t>
            </a:r>
            <a:r>
              <a:rPr sz="1100" spc="-75" dirty="0">
                <a:latin typeface="함초롬돋움"/>
                <a:cs typeface="함초롬돋움"/>
              </a:rPr>
              <a:t>,</a:t>
            </a:r>
            <a:r>
              <a:rPr sz="1100" spc="-210" dirty="0">
                <a:latin typeface="함초롬돋움"/>
                <a:cs typeface="함초롬돋움"/>
              </a:rPr>
              <a:t> </a:t>
            </a:r>
            <a:r>
              <a:rPr sz="1100" dirty="0">
                <a:latin typeface="함초롬바탕"/>
                <a:cs typeface="함초롬바탕"/>
              </a:rPr>
              <a:t>가</a:t>
            </a:r>
            <a:r>
              <a:rPr sz="1100" spc="170" dirty="0">
                <a:latin typeface="함초롬바탕"/>
                <a:cs typeface="함초롬바탕"/>
              </a:rPr>
              <a:t>  </a:t>
            </a:r>
            <a:r>
              <a:rPr sz="1100" spc="-90" dirty="0">
                <a:latin typeface="함초롬바탕"/>
                <a:cs typeface="함초롬바탕"/>
              </a:rPr>
              <a:t>현실을</a:t>
            </a:r>
            <a:r>
              <a:rPr sz="1100" spc="-204" dirty="0">
                <a:latin typeface="함초롬바탕"/>
                <a:cs typeface="함초롬바탕"/>
              </a:rPr>
              <a:t> </a:t>
            </a:r>
            <a:r>
              <a:rPr sz="1100" spc="-90" dirty="0">
                <a:latin typeface="함초롬바탕"/>
                <a:cs typeface="함초롬바탕"/>
              </a:rPr>
              <a:t>이용한</a:t>
            </a:r>
            <a:r>
              <a:rPr sz="1100" spc="-200" dirty="0">
                <a:latin typeface="함초롬바탕"/>
                <a:cs typeface="함초롬바탕"/>
              </a:rPr>
              <a:t> </a:t>
            </a:r>
            <a:r>
              <a:rPr sz="1100" spc="-85" dirty="0">
                <a:latin typeface="함초롬바탕"/>
                <a:cs typeface="함초롬바탕"/>
              </a:rPr>
              <a:t>정신</a:t>
            </a:r>
            <a:r>
              <a:rPr sz="1100" spc="-180" dirty="0">
                <a:latin typeface="함초롬바탕"/>
                <a:cs typeface="함초롬바탕"/>
              </a:rPr>
              <a:t> </a:t>
            </a:r>
            <a:r>
              <a:rPr sz="1100" spc="-40" dirty="0">
                <a:latin typeface="함초롬바탕"/>
                <a:cs typeface="함초롬바탕"/>
              </a:rPr>
              <a:t>건강 </a:t>
            </a:r>
            <a:r>
              <a:rPr sz="1100" spc="-85" dirty="0">
                <a:latin typeface="함초롬바탕"/>
                <a:cs typeface="함초롬바탕"/>
              </a:rPr>
              <a:t>관련</a:t>
            </a:r>
            <a:r>
              <a:rPr sz="1100" spc="-190" dirty="0">
                <a:latin typeface="함초롬바탕"/>
                <a:cs typeface="함초롬바탕"/>
              </a:rPr>
              <a:t> </a:t>
            </a:r>
            <a:r>
              <a:rPr sz="1100" spc="-95" dirty="0">
                <a:latin typeface="함초롬바탕"/>
                <a:cs typeface="함초롬바탕"/>
              </a:rPr>
              <a:t>기기들과</a:t>
            </a:r>
            <a:r>
              <a:rPr sz="1100" spc="-200" dirty="0">
                <a:latin typeface="함초롬바탕"/>
                <a:cs typeface="함초롬바탕"/>
              </a:rPr>
              <a:t> </a:t>
            </a:r>
            <a:r>
              <a:rPr sz="1100" spc="-90" dirty="0">
                <a:latin typeface="함초롬바탕"/>
                <a:cs typeface="함초롬바탕"/>
              </a:rPr>
              <a:t>인간이</a:t>
            </a:r>
            <a:r>
              <a:rPr sz="1100" spc="-204" dirty="0">
                <a:latin typeface="함초롬바탕"/>
                <a:cs typeface="함초롬바탕"/>
              </a:rPr>
              <a:t> </a:t>
            </a:r>
            <a:r>
              <a:rPr sz="1100" spc="-90" dirty="0">
                <a:latin typeface="함초롬바탕"/>
                <a:cs typeface="함초롬바탕"/>
              </a:rPr>
              <a:t>수명을</a:t>
            </a:r>
            <a:r>
              <a:rPr sz="1100" spc="-200" dirty="0">
                <a:latin typeface="함초롬바탕"/>
                <a:cs typeface="함초롬바탕"/>
              </a:rPr>
              <a:t> </a:t>
            </a:r>
            <a:r>
              <a:rPr sz="1100" dirty="0">
                <a:latin typeface="함초롬바탕"/>
                <a:cs typeface="함초롬바탕"/>
              </a:rPr>
              <a:t>연</a:t>
            </a:r>
            <a:r>
              <a:rPr sz="1100" spc="155" dirty="0">
                <a:latin typeface="함초롬바탕"/>
                <a:cs typeface="함초롬바탕"/>
              </a:rPr>
              <a:t>  </a:t>
            </a:r>
            <a:r>
              <a:rPr sz="1100" spc="-85" dirty="0">
                <a:latin typeface="함초롬바탕"/>
                <a:cs typeface="함초롬바탕"/>
              </a:rPr>
              <a:t>하고</a:t>
            </a:r>
            <a:r>
              <a:rPr sz="1100" spc="-200" dirty="0">
                <a:latin typeface="함초롬바탕"/>
                <a:cs typeface="함초롬바탕"/>
              </a:rPr>
              <a:t> </a:t>
            </a:r>
            <a:r>
              <a:rPr sz="1100" spc="-85" dirty="0">
                <a:latin typeface="함초롬바탕"/>
                <a:cs typeface="함초롬바탕"/>
              </a:rPr>
              <a:t>삶의</a:t>
            </a:r>
            <a:r>
              <a:rPr sz="1100" spc="-190" dirty="0">
                <a:latin typeface="함초롬바탕"/>
                <a:cs typeface="함초롬바탕"/>
              </a:rPr>
              <a:t> </a:t>
            </a:r>
            <a:r>
              <a:rPr sz="1100" spc="-85" dirty="0">
                <a:latin typeface="함초롬바탕"/>
                <a:cs typeface="함초롬바탕"/>
              </a:rPr>
              <a:t>질을</a:t>
            </a:r>
            <a:r>
              <a:rPr sz="1100" spc="-185" dirty="0">
                <a:latin typeface="함초롬바탕"/>
                <a:cs typeface="함초롬바탕"/>
              </a:rPr>
              <a:t> </a:t>
            </a:r>
            <a:r>
              <a:rPr sz="1100" spc="-25" dirty="0">
                <a:latin typeface="함초롬바탕"/>
                <a:cs typeface="함초롬바탕"/>
              </a:rPr>
              <a:t>높이는</a:t>
            </a:r>
            <a:r>
              <a:rPr sz="1100" dirty="0">
                <a:latin typeface="함초롬바탕"/>
                <a:cs typeface="함초롬바탕"/>
              </a:rPr>
              <a:t>	</a:t>
            </a:r>
            <a:r>
              <a:rPr sz="1100" spc="-60" dirty="0">
                <a:latin typeface="함초롬바탕"/>
                <a:cs typeface="함초롬바탕"/>
              </a:rPr>
              <a:t>수</a:t>
            </a:r>
            <a:r>
              <a:rPr sz="1100" spc="-180" dirty="0">
                <a:latin typeface="함초롬바탕"/>
                <a:cs typeface="함초롬바탕"/>
              </a:rPr>
              <a:t> </a:t>
            </a:r>
            <a:r>
              <a:rPr sz="1100" spc="-85" dirty="0">
                <a:latin typeface="함초롬바탕"/>
                <a:cs typeface="함초롬바탕"/>
              </a:rPr>
              <a:t>기술</a:t>
            </a:r>
            <a:r>
              <a:rPr sz="1100" spc="-180" dirty="0">
                <a:latin typeface="함초롬바탕"/>
                <a:cs typeface="함초롬바탕"/>
              </a:rPr>
              <a:t> </a:t>
            </a:r>
            <a:r>
              <a:rPr sz="1100" spc="-85" dirty="0">
                <a:latin typeface="함초롬바탕"/>
                <a:cs typeface="함초롬바탕"/>
              </a:rPr>
              <a:t>등이</a:t>
            </a:r>
            <a:r>
              <a:rPr sz="1100" spc="-180" dirty="0">
                <a:latin typeface="함초롬바탕"/>
                <a:cs typeface="함초롬바탕"/>
              </a:rPr>
              <a:t> </a:t>
            </a:r>
            <a:r>
              <a:rPr sz="1100" spc="-90" dirty="0">
                <a:latin typeface="함초롬바탕"/>
                <a:cs typeface="함초롬바탕"/>
              </a:rPr>
              <a:t>전시될</a:t>
            </a:r>
            <a:r>
              <a:rPr sz="1100" spc="-180" dirty="0">
                <a:latin typeface="함초롬바탕"/>
                <a:cs typeface="함초롬바탕"/>
              </a:rPr>
              <a:t> </a:t>
            </a:r>
            <a:r>
              <a:rPr sz="1100" spc="-25" dirty="0">
                <a:latin typeface="함초롬바탕"/>
                <a:cs typeface="함초롬바탕"/>
              </a:rPr>
              <a:t>예정임</a:t>
            </a:r>
            <a:endParaRPr sz="1100">
              <a:latin typeface="함초롬바탕"/>
              <a:cs typeface="함초롬바탕"/>
            </a:endParaRPr>
          </a:p>
          <a:p>
            <a:pPr marL="156845" marR="264795" indent="-144780">
              <a:lnSpc>
                <a:spcPct val="110000"/>
              </a:lnSpc>
              <a:spcBef>
                <a:spcPts val="395"/>
              </a:spcBef>
              <a:buClr>
                <a:srgbClr val="DB526A"/>
              </a:buClr>
              <a:buFont typeface="Arial"/>
              <a:buChar char="■"/>
              <a:tabLst>
                <a:tab pos="157480" algn="l"/>
                <a:tab pos="5716905" algn="l"/>
              </a:tabLst>
            </a:pPr>
            <a:r>
              <a:rPr sz="1200" spc="-114" dirty="0">
                <a:latin typeface="함초롬바탕"/>
                <a:cs typeface="함초롬바탕"/>
              </a:rPr>
              <a:t>브라이언</a:t>
            </a:r>
            <a:r>
              <a:rPr sz="1200" spc="-190" dirty="0">
                <a:latin typeface="함초롬바탕"/>
                <a:cs typeface="함초롬바탕"/>
              </a:rPr>
              <a:t> </a:t>
            </a:r>
            <a:r>
              <a:rPr sz="1200" spc="-114" dirty="0">
                <a:latin typeface="함초롬바탕"/>
                <a:cs typeface="함초롬바탕"/>
              </a:rPr>
              <a:t>코미스키</a:t>
            </a:r>
            <a:r>
              <a:rPr sz="1200" spc="-200" dirty="0">
                <a:latin typeface="함초롬바탕"/>
                <a:cs typeface="함초롬바탕"/>
              </a:rPr>
              <a:t> </a:t>
            </a:r>
            <a:r>
              <a:rPr sz="1200" spc="-100" dirty="0">
                <a:latin typeface="함초롬바탕"/>
                <a:cs typeface="함초롬바탕"/>
              </a:rPr>
              <a:t>미국</a:t>
            </a:r>
            <a:r>
              <a:rPr sz="1200" spc="-175" dirty="0">
                <a:latin typeface="함초롬바탕"/>
                <a:cs typeface="함초롬바탕"/>
              </a:rPr>
              <a:t> </a:t>
            </a:r>
            <a:r>
              <a:rPr sz="1200" spc="-110" dirty="0">
                <a:latin typeface="함초롬바탕"/>
                <a:cs typeface="함초롬바탕"/>
              </a:rPr>
              <a:t>소비자</a:t>
            </a:r>
            <a:r>
              <a:rPr sz="1200" spc="-175" dirty="0">
                <a:latin typeface="함초롬바탕"/>
                <a:cs typeface="함초롬바탕"/>
              </a:rPr>
              <a:t> </a:t>
            </a:r>
            <a:r>
              <a:rPr sz="1200" spc="-80" dirty="0">
                <a:latin typeface="함초롬바탕"/>
                <a:cs typeface="함초롬바탕"/>
              </a:rPr>
              <a:t>기술협회</a:t>
            </a:r>
            <a:r>
              <a:rPr sz="1200" spc="-80" dirty="0">
                <a:latin typeface="함초롬돋움"/>
                <a:cs typeface="함초롬돋움"/>
              </a:rPr>
              <a:t>(CTA)</a:t>
            </a:r>
            <a:r>
              <a:rPr sz="1200" spc="-225" dirty="0">
                <a:latin typeface="함초롬돋움"/>
                <a:cs typeface="함초롬돋움"/>
              </a:rPr>
              <a:t> </a:t>
            </a:r>
            <a:r>
              <a:rPr sz="1200" spc="-100" dirty="0">
                <a:latin typeface="함초롬바탕"/>
                <a:cs typeface="함초롬바탕"/>
              </a:rPr>
              <a:t>수석</a:t>
            </a:r>
            <a:r>
              <a:rPr sz="1200" spc="-175" dirty="0">
                <a:latin typeface="함초롬바탕"/>
                <a:cs typeface="함초롬바탕"/>
              </a:rPr>
              <a:t> </a:t>
            </a:r>
            <a:r>
              <a:rPr sz="1200" spc="-114" dirty="0">
                <a:latin typeface="함초롬바탕"/>
                <a:cs typeface="함초롬바탕"/>
              </a:rPr>
              <a:t>디렉터는</a:t>
            </a:r>
            <a:r>
              <a:rPr sz="1200" spc="-185" dirty="0">
                <a:latin typeface="함초롬바탕"/>
                <a:cs typeface="함초롬바탕"/>
              </a:rPr>
              <a:t> </a:t>
            </a:r>
            <a:r>
              <a:rPr sz="1200" spc="-100" dirty="0">
                <a:latin typeface="함초롬바탕"/>
                <a:cs typeface="함초롬바탕"/>
              </a:rPr>
              <a:t>기술</a:t>
            </a:r>
            <a:r>
              <a:rPr sz="1200" spc="-175" dirty="0">
                <a:latin typeface="함초롬바탕"/>
                <a:cs typeface="함초롬바탕"/>
              </a:rPr>
              <a:t> </a:t>
            </a:r>
            <a:r>
              <a:rPr sz="1200" spc="-100" dirty="0">
                <a:latin typeface="함초롬바탕"/>
                <a:cs typeface="함초롬바탕"/>
              </a:rPr>
              <a:t>분야</a:t>
            </a:r>
            <a:r>
              <a:rPr sz="1200" spc="-190" dirty="0">
                <a:latin typeface="함초롬바탕"/>
                <a:cs typeface="함초롬바탕"/>
              </a:rPr>
              <a:t> </a:t>
            </a:r>
            <a:r>
              <a:rPr sz="1200" spc="-100" dirty="0">
                <a:latin typeface="함초롬바탕"/>
                <a:cs typeface="함초롬바탕"/>
              </a:rPr>
              <a:t>핵심</a:t>
            </a:r>
            <a:r>
              <a:rPr sz="1200" spc="-175" dirty="0">
                <a:latin typeface="함초롬바탕"/>
                <a:cs typeface="함초롬바탕"/>
              </a:rPr>
              <a:t> </a:t>
            </a:r>
            <a:r>
              <a:rPr sz="1200" spc="-100" dirty="0">
                <a:latin typeface="함초롬바탕"/>
                <a:cs typeface="함초롬바탕"/>
              </a:rPr>
              <a:t>테마</a:t>
            </a:r>
            <a:r>
              <a:rPr sz="1200" spc="-170" dirty="0">
                <a:latin typeface="함초롬바탕"/>
                <a:cs typeface="함초롬바탕"/>
              </a:rPr>
              <a:t> </a:t>
            </a:r>
            <a:r>
              <a:rPr sz="1200" spc="-75" dirty="0">
                <a:latin typeface="함초롬바탕"/>
                <a:cs typeface="함초롬바탕"/>
              </a:rPr>
              <a:t>중</a:t>
            </a:r>
            <a:r>
              <a:rPr sz="1200" spc="-175" dirty="0">
                <a:latin typeface="함초롬바탕"/>
                <a:cs typeface="함초롬바탕"/>
              </a:rPr>
              <a:t> </a:t>
            </a:r>
            <a:r>
              <a:rPr sz="1200" spc="-110" dirty="0">
                <a:latin typeface="함초롬바탕"/>
                <a:cs typeface="함초롬바탕"/>
              </a:rPr>
              <a:t>하나로</a:t>
            </a:r>
            <a:r>
              <a:rPr sz="1200" spc="-190" dirty="0">
                <a:latin typeface="함초롬바탕"/>
                <a:cs typeface="함초롬바탕"/>
              </a:rPr>
              <a:t> </a:t>
            </a:r>
            <a:r>
              <a:rPr sz="1200" spc="-50" dirty="0">
                <a:latin typeface="함초롬바탕"/>
                <a:cs typeface="함초롬바탕"/>
              </a:rPr>
              <a:t>‘</a:t>
            </a:r>
            <a:r>
              <a:rPr sz="1200" dirty="0">
                <a:latin typeface="함초롬바탕"/>
                <a:cs typeface="함초롬바탕"/>
              </a:rPr>
              <a:t>	</a:t>
            </a:r>
            <a:r>
              <a:rPr sz="1200" spc="-95" dirty="0">
                <a:latin typeface="함초롬바탕"/>
                <a:cs typeface="함초롬바탕"/>
              </a:rPr>
              <a:t>수</a:t>
            </a:r>
            <a:r>
              <a:rPr sz="1200" spc="-95" dirty="0">
                <a:latin typeface="함초롬돋움"/>
                <a:cs typeface="함초롬돋움"/>
              </a:rPr>
              <a:t>’</a:t>
            </a:r>
            <a:r>
              <a:rPr sz="1200" spc="-95" dirty="0">
                <a:latin typeface="함초롬바탕"/>
                <a:cs typeface="함초롬바탕"/>
              </a:rPr>
              <a:t>를 </a:t>
            </a:r>
            <a:r>
              <a:rPr sz="1200" spc="-100" dirty="0">
                <a:latin typeface="함초롬바탕"/>
                <a:cs typeface="함초롬바탕"/>
              </a:rPr>
              <a:t>꼽았으며</a:t>
            </a:r>
            <a:r>
              <a:rPr sz="1200" spc="-100" dirty="0">
                <a:latin typeface="함초롬돋움"/>
                <a:cs typeface="함초롬돋움"/>
              </a:rPr>
              <a:t>,</a:t>
            </a:r>
            <a:r>
              <a:rPr sz="1200" spc="-190" dirty="0">
                <a:latin typeface="함초롬돋움"/>
                <a:cs typeface="함초롬돋움"/>
              </a:rPr>
              <a:t> </a:t>
            </a:r>
            <a:r>
              <a:rPr sz="1200" spc="-110" dirty="0">
                <a:latin typeface="함초롬바탕"/>
                <a:cs typeface="함초롬바탕"/>
              </a:rPr>
              <a:t>기술적</a:t>
            </a:r>
            <a:r>
              <a:rPr sz="1200" spc="-190" dirty="0">
                <a:latin typeface="함초롬바탕"/>
                <a:cs typeface="함초롬바탕"/>
              </a:rPr>
              <a:t> </a:t>
            </a:r>
            <a:r>
              <a:rPr sz="1200" spc="-110" dirty="0">
                <a:latin typeface="함초롬바탕"/>
                <a:cs typeface="함초롬바탕"/>
              </a:rPr>
              <a:t>진보로</a:t>
            </a:r>
            <a:r>
              <a:rPr sz="1200" spc="-190" dirty="0">
                <a:latin typeface="함초롬바탕"/>
                <a:cs typeface="함초롬바탕"/>
              </a:rPr>
              <a:t> </a:t>
            </a:r>
            <a:r>
              <a:rPr sz="1200" spc="-75" dirty="0">
                <a:latin typeface="함초롬바탕"/>
                <a:cs typeface="함초롬바탕"/>
              </a:rPr>
              <a:t>더</a:t>
            </a:r>
            <a:r>
              <a:rPr sz="1200" spc="-180" dirty="0">
                <a:latin typeface="함초롬바탕"/>
                <a:cs typeface="함초롬바탕"/>
              </a:rPr>
              <a:t> </a:t>
            </a:r>
            <a:r>
              <a:rPr sz="1200" spc="-100" dirty="0">
                <a:latin typeface="함초롬바탕"/>
                <a:cs typeface="함초롬바탕"/>
              </a:rPr>
              <a:t>오래</a:t>
            </a:r>
            <a:r>
              <a:rPr sz="1200" spc="-180" dirty="0">
                <a:latin typeface="함초롬바탕"/>
                <a:cs typeface="함초롬바탕"/>
              </a:rPr>
              <a:t> </a:t>
            </a:r>
            <a:r>
              <a:rPr sz="1200" spc="-110" dirty="0">
                <a:latin typeface="함초롬바탕"/>
                <a:cs typeface="함초롬바탕"/>
              </a:rPr>
              <a:t>건강한</a:t>
            </a:r>
            <a:r>
              <a:rPr sz="1200" spc="-190" dirty="0">
                <a:latin typeface="함초롬바탕"/>
                <a:cs typeface="함초롬바탕"/>
              </a:rPr>
              <a:t> </a:t>
            </a:r>
            <a:r>
              <a:rPr sz="1200" spc="-100" dirty="0">
                <a:latin typeface="함초롬바탕"/>
                <a:cs typeface="함초롬바탕"/>
              </a:rPr>
              <a:t>삶을</a:t>
            </a:r>
            <a:r>
              <a:rPr sz="1200" spc="-175" dirty="0">
                <a:latin typeface="함초롬바탕"/>
                <a:cs typeface="함초롬바탕"/>
              </a:rPr>
              <a:t> </a:t>
            </a:r>
            <a:r>
              <a:rPr sz="1200" spc="-75" dirty="0">
                <a:latin typeface="함초롬바탕"/>
                <a:cs typeface="함초롬바탕"/>
              </a:rPr>
              <a:t>살</a:t>
            </a:r>
            <a:r>
              <a:rPr sz="1200" spc="-180" dirty="0">
                <a:latin typeface="함초롬바탕"/>
                <a:cs typeface="함초롬바탕"/>
              </a:rPr>
              <a:t> </a:t>
            </a:r>
            <a:r>
              <a:rPr sz="1200" spc="-75" dirty="0">
                <a:latin typeface="함초롬바탕"/>
                <a:cs typeface="함초롬바탕"/>
              </a:rPr>
              <a:t>수</a:t>
            </a:r>
            <a:r>
              <a:rPr sz="1200" spc="-160" dirty="0">
                <a:latin typeface="함초롬바탕"/>
                <a:cs typeface="함초롬바탕"/>
              </a:rPr>
              <a:t> </a:t>
            </a:r>
            <a:r>
              <a:rPr sz="1200" spc="-110" dirty="0">
                <a:latin typeface="함초롬바탕"/>
                <a:cs typeface="함초롬바탕"/>
              </a:rPr>
              <a:t>있음을</a:t>
            </a:r>
            <a:r>
              <a:rPr sz="1200" spc="-190" dirty="0">
                <a:latin typeface="함초롬바탕"/>
                <a:cs typeface="함초롬바탕"/>
              </a:rPr>
              <a:t> </a:t>
            </a:r>
            <a:r>
              <a:rPr sz="1200" spc="-35" dirty="0">
                <a:latin typeface="함초롬바탕"/>
                <a:cs typeface="함초롬바탕"/>
              </a:rPr>
              <a:t>강조</a:t>
            </a:r>
            <a:endParaRPr sz="1200">
              <a:latin typeface="함초롬바탕"/>
              <a:cs typeface="함초롬바탕"/>
            </a:endParaRPr>
          </a:p>
          <a:p>
            <a:pPr marL="371475" marR="73660" lvl="1" indent="-142875">
              <a:lnSpc>
                <a:spcPct val="110000"/>
              </a:lnSpc>
              <a:spcBef>
                <a:spcPts val="409"/>
              </a:spcBef>
              <a:buClr>
                <a:srgbClr val="DB526A"/>
              </a:buClr>
              <a:buFont typeface="Arial"/>
              <a:buChar char="•"/>
              <a:tabLst>
                <a:tab pos="372745" algn="l"/>
              </a:tabLst>
            </a:pPr>
            <a:r>
              <a:rPr sz="1100" spc="-90" dirty="0">
                <a:latin typeface="함초롬바탕"/>
                <a:cs typeface="함초롬바탕"/>
              </a:rPr>
              <a:t>기술의</a:t>
            </a:r>
            <a:r>
              <a:rPr sz="1100" spc="-204" dirty="0">
                <a:latin typeface="함초롬바탕"/>
                <a:cs typeface="함초롬바탕"/>
              </a:rPr>
              <a:t> </a:t>
            </a:r>
            <a:r>
              <a:rPr sz="1100" spc="-90" dirty="0">
                <a:latin typeface="함초롬바탕"/>
                <a:cs typeface="함초롬바탕"/>
              </a:rPr>
              <a:t>발전은</a:t>
            </a:r>
            <a:r>
              <a:rPr sz="1100" spc="-190" dirty="0">
                <a:latin typeface="함초롬바탕"/>
                <a:cs typeface="함초롬바탕"/>
              </a:rPr>
              <a:t> </a:t>
            </a:r>
            <a:r>
              <a:rPr sz="1100" spc="-90" dirty="0">
                <a:latin typeface="함초롬바탕"/>
                <a:cs typeface="함초롬바탕"/>
              </a:rPr>
              <a:t>‘공동체</a:t>
            </a:r>
            <a:r>
              <a:rPr sz="1100" spc="-90" dirty="0">
                <a:latin typeface="함초롬돋움"/>
                <a:cs typeface="함초롬돋움"/>
              </a:rPr>
              <a:t>’</a:t>
            </a:r>
            <a:r>
              <a:rPr sz="1100" spc="-215" dirty="0">
                <a:latin typeface="함초롬돋움"/>
                <a:cs typeface="함초롬돋움"/>
              </a:rPr>
              <a:t> </a:t>
            </a:r>
            <a:r>
              <a:rPr sz="1100" dirty="0">
                <a:latin typeface="함초롬바탕"/>
                <a:cs typeface="함초롬바탕"/>
              </a:rPr>
              <a:t>형</a:t>
            </a:r>
            <a:r>
              <a:rPr sz="1100" spc="160" dirty="0">
                <a:latin typeface="함초롬바탕"/>
                <a:cs typeface="함초롬바탕"/>
              </a:rPr>
              <a:t>  </a:t>
            </a:r>
            <a:r>
              <a:rPr sz="1100" spc="-60" dirty="0">
                <a:latin typeface="함초롬바탕"/>
                <a:cs typeface="함초롬바탕"/>
              </a:rPr>
              <a:t>에</a:t>
            </a:r>
            <a:r>
              <a:rPr sz="1100" spc="-204" dirty="0">
                <a:latin typeface="함초롬바탕"/>
                <a:cs typeface="함초롬바탕"/>
              </a:rPr>
              <a:t> </a:t>
            </a:r>
            <a:r>
              <a:rPr sz="1100" spc="-95" dirty="0">
                <a:latin typeface="함초롬바탕"/>
                <a:cs typeface="함초롬바탕"/>
              </a:rPr>
              <a:t>기여하는</a:t>
            </a:r>
            <a:r>
              <a:rPr sz="1100" spc="-215" dirty="0">
                <a:latin typeface="함초롬바탕"/>
                <a:cs typeface="함초롬바탕"/>
              </a:rPr>
              <a:t> </a:t>
            </a:r>
            <a:r>
              <a:rPr sz="1100" spc="-85" dirty="0">
                <a:latin typeface="함초롬바탕"/>
                <a:cs typeface="함초롬바탕"/>
              </a:rPr>
              <a:t>한편</a:t>
            </a:r>
            <a:r>
              <a:rPr sz="1100" spc="-185" dirty="0">
                <a:latin typeface="함초롬바탕"/>
                <a:cs typeface="함초롬바탕"/>
              </a:rPr>
              <a:t> </a:t>
            </a:r>
            <a:r>
              <a:rPr sz="1100" spc="-90" dirty="0">
                <a:latin typeface="함초롬바탕"/>
                <a:cs typeface="함초롬바탕"/>
              </a:rPr>
              <a:t>개인적</a:t>
            </a:r>
            <a:r>
              <a:rPr sz="1100" spc="-190" dirty="0">
                <a:latin typeface="함초롬바탕"/>
                <a:cs typeface="함초롬바탕"/>
              </a:rPr>
              <a:t> </a:t>
            </a:r>
            <a:r>
              <a:rPr sz="1100" spc="-95" dirty="0">
                <a:latin typeface="함초롬바탕"/>
                <a:cs typeface="함초롬바탕"/>
              </a:rPr>
              <a:t>차원에서는</a:t>
            </a:r>
            <a:r>
              <a:rPr sz="1100" spc="-225" dirty="0">
                <a:latin typeface="함초롬바탕"/>
                <a:cs typeface="함초롬바탕"/>
              </a:rPr>
              <a:t> </a:t>
            </a:r>
            <a:r>
              <a:rPr sz="1100" dirty="0">
                <a:latin typeface="함초롬바탕"/>
                <a:cs typeface="함초롬바탕"/>
              </a:rPr>
              <a:t>‘</a:t>
            </a:r>
            <a:r>
              <a:rPr sz="1100" spc="155" dirty="0">
                <a:latin typeface="함초롬바탕"/>
                <a:cs typeface="함초롬바탕"/>
              </a:rPr>
              <a:t>  </a:t>
            </a:r>
            <a:r>
              <a:rPr sz="1100" spc="-75" dirty="0">
                <a:latin typeface="함초롬바탕"/>
                <a:cs typeface="함초롬바탕"/>
              </a:rPr>
              <a:t>수</a:t>
            </a:r>
            <a:r>
              <a:rPr sz="1100" spc="-75" dirty="0">
                <a:latin typeface="함초롬돋움"/>
                <a:cs typeface="함초롬돋움"/>
              </a:rPr>
              <a:t>’</a:t>
            </a:r>
            <a:r>
              <a:rPr sz="1100" spc="-75" dirty="0">
                <a:latin typeface="함초롬바탕"/>
                <a:cs typeface="함초롬바탕"/>
              </a:rPr>
              <a:t>로</a:t>
            </a:r>
            <a:r>
              <a:rPr sz="1100" spc="-220" dirty="0">
                <a:latin typeface="함초롬바탕"/>
                <a:cs typeface="함초롬바탕"/>
              </a:rPr>
              <a:t> </a:t>
            </a:r>
            <a:r>
              <a:rPr sz="1100" spc="-80" dirty="0">
                <a:latin typeface="함초롬바탕"/>
                <a:cs typeface="함초롬바탕"/>
              </a:rPr>
              <a:t>연결되며</a:t>
            </a:r>
            <a:r>
              <a:rPr sz="1100" spc="-80" dirty="0">
                <a:latin typeface="함초롬돋움"/>
                <a:cs typeface="함초롬돋움"/>
              </a:rPr>
              <a:t>,</a:t>
            </a:r>
            <a:r>
              <a:rPr sz="1100" spc="-210" dirty="0">
                <a:latin typeface="함초롬돋움"/>
                <a:cs typeface="함초롬돋움"/>
              </a:rPr>
              <a:t> </a:t>
            </a:r>
            <a:r>
              <a:rPr sz="1100" spc="-95" dirty="0">
                <a:latin typeface="함초롬바탕"/>
                <a:cs typeface="함초롬바탕"/>
              </a:rPr>
              <a:t>전문적인</a:t>
            </a:r>
            <a:r>
              <a:rPr sz="1100" spc="-215" dirty="0">
                <a:latin typeface="함초롬바탕"/>
                <a:cs typeface="함초롬바탕"/>
              </a:rPr>
              <a:t> </a:t>
            </a:r>
            <a:r>
              <a:rPr sz="1100" spc="-90" dirty="0">
                <a:latin typeface="함초롬바탕"/>
                <a:cs typeface="함초롬바탕"/>
              </a:rPr>
              <a:t>진료를</a:t>
            </a:r>
            <a:r>
              <a:rPr sz="1100" spc="-190" dirty="0">
                <a:latin typeface="함초롬바탕"/>
                <a:cs typeface="함초롬바탕"/>
              </a:rPr>
              <a:t> </a:t>
            </a:r>
            <a:r>
              <a:rPr sz="1100" spc="-70" dirty="0">
                <a:latin typeface="함초롬바탕"/>
                <a:cs typeface="함초롬바탕"/>
              </a:rPr>
              <a:t>집에서도 </a:t>
            </a:r>
            <a:r>
              <a:rPr sz="1100" spc="-85" dirty="0">
                <a:latin typeface="함초롬바탕"/>
                <a:cs typeface="함초롬바탕"/>
              </a:rPr>
              <a:t>받을</a:t>
            </a:r>
            <a:r>
              <a:rPr sz="1100" spc="-185" dirty="0">
                <a:latin typeface="함초롬바탕"/>
                <a:cs typeface="함초롬바탕"/>
              </a:rPr>
              <a:t> </a:t>
            </a:r>
            <a:r>
              <a:rPr sz="1100" spc="-60" dirty="0">
                <a:latin typeface="함초롬바탕"/>
                <a:cs typeface="함초롬바탕"/>
              </a:rPr>
              <a:t>수</a:t>
            </a:r>
            <a:r>
              <a:rPr sz="1100" spc="-175" dirty="0">
                <a:latin typeface="함초롬바탕"/>
                <a:cs typeface="함초롬바탕"/>
              </a:rPr>
              <a:t> </a:t>
            </a:r>
            <a:r>
              <a:rPr sz="1100" spc="-85" dirty="0">
                <a:latin typeface="함초롬바탕"/>
                <a:cs typeface="함초롬바탕"/>
              </a:rPr>
              <a:t>있는</a:t>
            </a:r>
            <a:r>
              <a:rPr sz="1100" spc="-185" dirty="0">
                <a:latin typeface="함초롬바탕"/>
                <a:cs typeface="함초롬바탕"/>
              </a:rPr>
              <a:t> </a:t>
            </a:r>
            <a:r>
              <a:rPr sz="1100" spc="-85" dirty="0">
                <a:latin typeface="함초롬바탕"/>
                <a:cs typeface="함초롬바탕"/>
              </a:rPr>
              <a:t>원격</a:t>
            </a:r>
            <a:r>
              <a:rPr sz="1100" spc="-180" dirty="0">
                <a:latin typeface="함초롬바탕"/>
                <a:cs typeface="함초롬바탕"/>
              </a:rPr>
              <a:t> </a:t>
            </a:r>
            <a:r>
              <a:rPr sz="1100" spc="-65" dirty="0">
                <a:latin typeface="함초롬바탕"/>
                <a:cs typeface="함초롬바탕"/>
              </a:rPr>
              <a:t>진료</a:t>
            </a:r>
            <a:r>
              <a:rPr sz="1100" spc="-65" dirty="0">
                <a:latin typeface="함초롬돋움"/>
                <a:cs typeface="함초롬돋움"/>
              </a:rPr>
              <a:t>,</a:t>
            </a:r>
            <a:r>
              <a:rPr sz="1100" spc="-195" dirty="0">
                <a:latin typeface="함초롬돋움"/>
                <a:cs typeface="함초롬돋움"/>
              </a:rPr>
              <a:t> </a:t>
            </a:r>
            <a:r>
              <a:rPr sz="1100" spc="-90" dirty="0">
                <a:latin typeface="함초롬바탕"/>
                <a:cs typeface="함초롬바탕"/>
              </a:rPr>
              <a:t>그리고</a:t>
            </a:r>
            <a:r>
              <a:rPr sz="1100" spc="-200" dirty="0">
                <a:latin typeface="함초롬바탕"/>
                <a:cs typeface="함초롬바탕"/>
              </a:rPr>
              <a:t> </a:t>
            </a:r>
            <a:r>
              <a:rPr sz="1100" spc="-85" dirty="0">
                <a:latin typeface="함초롬돋움"/>
                <a:cs typeface="함초롬돋움"/>
              </a:rPr>
              <a:t>AI</a:t>
            </a:r>
            <a:r>
              <a:rPr sz="1100" spc="-85" dirty="0">
                <a:latin typeface="함초롬바탕"/>
                <a:cs typeface="함초롬바탕"/>
              </a:rPr>
              <a:t>와</a:t>
            </a:r>
            <a:r>
              <a:rPr sz="1100" spc="-175" dirty="0">
                <a:latin typeface="함초롬바탕"/>
                <a:cs typeface="함초롬바탕"/>
              </a:rPr>
              <a:t> </a:t>
            </a:r>
            <a:r>
              <a:rPr sz="1100" spc="-95" dirty="0">
                <a:latin typeface="함초롬바탕"/>
                <a:cs typeface="함초롬바탕"/>
              </a:rPr>
              <a:t>의료기기를</a:t>
            </a:r>
            <a:r>
              <a:rPr sz="1100" spc="-210" dirty="0">
                <a:latin typeface="함초롬바탕"/>
                <a:cs typeface="함초롬바탕"/>
              </a:rPr>
              <a:t> </a:t>
            </a:r>
            <a:r>
              <a:rPr sz="1100" spc="-90" dirty="0">
                <a:latin typeface="함초롬바탕"/>
                <a:cs typeface="함초롬바탕"/>
              </a:rPr>
              <a:t>통합한</a:t>
            </a:r>
            <a:r>
              <a:rPr sz="1100" spc="-200" dirty="0">
                <a:latin typeface="함초롬바탕"/>
                <a:cs typeface="함초롬바탕"/>
              </a:rPr>
              <a:t> </a:t>
            </a:r>
            <a:r>
              <a:rPr sz="1100" spc="-90" dirty="0">
                <a:latin typeface="함초롬바탕"/>
                <a:cs typeface="함초롬바탕"/>
              </a:rPr>
              <a:t>맞춤형</a:t>
            </a:r>
            <a:r>
              <a:rPr sz="1100" spc="-185" dirty="0">
                <a:latin typeface="함초롬바탕"/>
                <a:cs typeface="함초롬바탕"/>
              </a:rPr>
              <a:t> </a:t>
            </a:r>
            <a:r>
              <a:rPr sz="1100" spc="-85" dirty="0">
                <a:latin typeface="함초롬바탕"/>
                <a:cs typeface="함초롬바탕"/>
              </a:rPr>
              <a:t>의료</a:t>
            </a:r>
            <a:r>
              <a:rPr sz="1100" spc="-185" dirty="0">
                <a:latin typeface="함초롬바탕"/>
                <a:cs typeface="함초롬바탕"/>
              </a:rPr>
              <a:t> </a:t>
            </a:r>
            <a:r>
              <a:rPr sz="1100" spc="-95" dirty="0">
                <a:latin typeface="함초롬바탕"/>
                <a:cs typeface="함초롬바탕"/>
              </a:rPr>
              <a:t>솔루션이</a:t>
            </a:r>
            <a:r>
              <a:rPr sz="1100" spc="-210" dirty="0">
                <a:latin typeface="함초롬바탕"/>
                <a:cs typeface="함초롬바탕"/>
              </a:rPr>
              <a:t> </a:t>
            </a:r>
            <a:r>
              <a:rPr sz="1100" dirty="0">
                <a:latin typeface="함초롬바탕"/>
                <a:cs typeface="함초롬바탕"/>
              </a:rPr>
              <a:t>등</a:t>
            </a:r>
            <a:r>
              <a:rPr sz="1100" spc="170" dirty="0">
                <a:latin typeface="함초롬바탕"/>
                <a:cs typeface="함초롬바탕"/>
              </a:rPr>
              <a:t>  </a:t>
            </a:r>
            <a:r>
              <a:rPr sz="1100" spc="-90" dirty="0">
                <a:latin typeface="함초롬바탕"/>
                <a:cs typeface="함초롬바탕"/>
              </a:rPr>
              <a:t>했음을</a:t>
            </a:r>
            <a:r>
              <a:rPr sz="1100" spc="-210" dirty="0">
                <a:latin typeface="함초롬바탕"/>
                <a:cs typeface="함초롬바탕"/>
              </a:rPr>
              <a:t> </a:t>
            </a:r>
            <a:r>
              <a:rPr sz="1100" spc="-25" dirty="0">
                <a:latin typeface="함초롬바탕"/>
                <a:cs typeface="함초롬바탕"/>
              </a:rPr>
              <a:t>언급</a:t>
            </a:r>
            <a:endParaRPr sz="1100">
              <a:latin typeface="함초롬바탕"/>
              <a:cs typeface="함초롬바탕"/>
            </a:endParaRPr>
          </a:p>
          <a:p>
            <a:pPr marL="156845" marR="100330" indent="-144780">
              <a:lnSpc>
                <a:spcPct val="110000"/>
              </a:lnSpc>
              <a:spcBef>
                <a:spcPts val="380"/>
              </a:spcBef>
              <a:buClr>
                <a:srgbClr val="DB526A"/>
              </a:buClr>
              <a:buFont typeface="Arial"/>
              <a:buChar char="■"/>
              <a:tabLst>
                <a:tab pos="157480" algn="l"/>
                <a:tab pos="3296285" algn="l"/>
                <a:tab pos="3724910" algn="l"/>
              </a:tabLst>
            </a:pPr>
            <a:r>
              <a:rPr sz="1200" b="1" spc="-114" dirty="0">
                <a:latin typeface="함초롬바탕"/>
                <a:cs typeface="함초롬바탕"/>
              </a:rPr>
              <a:t>의료분야</a:t>
            </a:r>
            <a:r>
              <a:rPr sz="1200" b="1" spc="-190" dirty="0">
                <a:latin typeface="함초롬바탕"/>
                <a:cs typeface="함초롬바탕"/>
              </a:rPr>
              <a:t> </a:t>
            </a:r>
            <a:r>
              <a:rPr sz="1200" b="1" spc="50" dirty="0">
                <a:latin typeface="함초롬바탕"/>
                <a:cs typeface="함초롬바탕"/>
              </a:rPr>
              <a:t>AI</a:t>
            </a:r>
            <a:r>
              <a:rPr sz="1200" b="1" spc="-160" dirty="0">
                <a:latin typeface="함초롬바탕"/>
                <a:cs typeface="함초롬바탕"/>
              </a:rPr>
              <a:t> </a:t>
            </a:r>
            <a:r>
              <a:rPr sz="1200" b="1" spc="-110" dirty="0">
                <a:latin typeface="함초롬바탕"/>
                <a:cs typeface="함초롬바탕"/>
              </a:rPr>
              <a:t>도입은</a:t>
            </a:r>
            <a:r>
              <a:rPr sz="1200" b="1" spc="-185" dirty="0">
                <a:latin typeface="함초롬바탕"/>
                <a:cs typeface="함초롬바탕"/>
              </a:rPr>
              <a:t> </a:t>
            </a:r>
            <a:r>
              <a:rPr sz="1200" b="1" spc="-100" dirty="0">
                <a:latin typeface="함초롬바탕"/>
                <a:cs typeface="함초롬바탕"/>
              </a:rPr>
              <a:t>진단</a:t>
            </a:r>
            <a:r>
              <a:rPr sz="1200" b="1" spc="-175" dirty="0">
                <a:latin typeface="함초롬바탕"/>
                <a:cs typeface="함초롬바탕"/>
              </a:rPr>
              <a:t> </a:t>
            </a:r>
            <a:r>
              <a:rPr sz="1200" b="1" spc="-114" dirty="0">
                <a:latin typeface="함초롬바탕"/>
                <a:cs typeface="함초롬바탕"/>
              </a:rPr>
              <a:t>정확도를</a:t>
            </a:r>
            <a:r>
              <a:rPr sz="1200" b="1" spc="-190" dirty="0">
                <a:latin typeface="함초롬바탕"/>
                <a:cs typeface="함초롬바탕"/>
              </a:rPr>
              <a:t> </a:t>
            </a:r>
            <a:r>
              <a:rPr sz="1200" b="1" spc="-110" dirty="0">
                <a:latin typeface="함초롬바탕"/>
                <a:cs typeface="함초롬바탕"/>
              </a:rPr>
              <a:t>높이고</a:t>
            </a:r>
            <a:r>
              <a:rPr sz="1200" b="1" spc="-185" dirty="0">
                <a:latin typeface="함초롬바탕"/>
                <a:cs typeface="함초롬바탕"/>
              </a:rPr>
              <a:t> </a:t>
            </a:r>
            <a:r>
              <a:rPr sz="1200" b="1" spc="-100" dirty="0">
                <a:latin typeface="함초롬바탕"/>
                <a:cs typeface="함초롬바탕"/>
              </a:rPr>
              <a:t>치료</a:t>
            </a:r>
            <a:r>
              <a:rPr sz="1200" b="1" spc="-175" dirty="0">
                <a:latin typeface="함초롬바탕"/>
                <a:cs typeface="함초롬바탕"/>
              </a:rPr>
              <a:t> </a:t>
            </a:r>
            <a:r>
              <a:rPr sz="1200" b="1" spc="-25" dirty="0">
                <a:latin typeface="함초롬바탕"/>
                <a:cs typeface="함초롬바탕"/>
              </a:rPr>
              <a:t>접근</a:t>
            </a:r>
            <a:r>
              <a:rPr sz="1200" b="1" dirty="0">
                <a:latin typeface="함초롬바탕"/>
                <a:cs typeface="함초롬바탕"/>
              </a:rPr>
              <a:t>	</a:t>
            </a:r>
            <a:r>
              <a:rPr sz="1200" b="1" spc="-75" dirty="0">
                <a:latin typeface="함초롬바탕"/>
                <a:cs typeface="함초롬바탕"/>
              </a:rPr>
              <a:t>을</a:t>
            </a:r>
            <a:r>
              <a:rPr sz="1200" b="1" spc="-200" dirty="0">
                <a:latin typeface="함초롬바탕"/>
                <a:cs typeface="함초롬바탕"/>
              </a:rPr>
              <a:t> </a:t>
            </a:r>
            <a:r>
              <a:rPr sz="1200" b="1" spc="-50" dirty="0">
                <a:latin typeface="함초롬바탕"/>
                <a:cs typeface="함초롬바탕"/>
              </a:rPr>
              <a:t>향</a:t>
            </a:r>
            <a:r>
              <a:rPr sz="1200" b="1" dirty="0">
                <a:latin typeface="함초롬바탕"/>
                <a:cs typeface="함초롬바탕"/>
              </a:rPr>
              <a:t>	</a:t>
            </a:r>
            <a:r>
              <a:rPr sz="1200" b="1" spc="-100" dirty="0">
                <a:latin typeface="함초롬바탕"/>
                <a:cs typeface="함초롬바탕"/>
              </a:rPr>
              <a:t>하는</a:t>
            </a:r>
            <a:r>
              <a:rPr sz="1200" b="1" spc="-210" dirty="0">
                <a:latin typeface="함초롬바탕"/>
                <a:cs typeface="함초롬바탕"/>
              </a:rPr>
              <a:t> </a:t>
            </a:r>
            <a:r>
              <a:rPr sz="1200" b="1" spc="-75" dirty="0">
                <a:latin typeface="함초롬바탕"/>
                <a:cs typeface="함초롬바탕"/>
              </a:rPr>
              <a:t>등</a:t>
            </a:r>
            <a:r>
              <a:rPr sz="1200" b="1" spc="-170" dirty="0">
                <a:latin typeface="함초롬바탕"/>
                <a:cs typeface="함초롬바탕"/>
              </a:rPr>
              <a:t> </a:t>
            </a:r>
            <a:r>
              <a:rPr sz="1200" b="1" spc="-110" dirty="0">
                <a:latin typeface="함초롬바탕"/>
                <a:cs typeface="함초롬바탕"/>
              </a:rPr>
              <a:t>환자의</a:t>
            </a:r>
            <a:r>
              <a:rPr sz="1200" b="1" spc="-195" dirty="0">
                <a:latin typeface="함초롬바탕"/>
                <a:cs typeface="함초롬바탕"/>
              </a:rPr>
              <a:t> </a:t>
            </a:r>
            <a:r>
              <a:rPr sz="1200" b="1" spc="-100" dirty="0">
                <a:latin typeface="함초롬바탕"/>
                <a:cs typeface="함초롬바탕"/>
              </a:rPr>
              <a:t>삶의</a:t>
            </a:r>
            <a:r>
              <a:rPr sz="1200" b="1" spc="-180" dirty="0">
                <a:latin typeface="함초롬바탕"/>
                <a:cs typeface="함초롬바탕"/>
              </a:rPr>
              <a:t> </a:t>
            </a:r>
            <a:r>
              <a:rPr sz="1200" b="1" spc="-75" dirty="0">
                <a:latin typeface="함초롬바탕"/>
                <a:cs typeface="함초롬바탕"/>
              </a:rPr>
              <a:t>질</a:t>
            </a:r>
            <a:r>
              <a:rPr sz="1200" b="1" spc="-185" dirty="0">
                <a:latin typeface="함초롬바탕"/>
                <a:cs typeface="함초롬바탕"/>
              </a:rPr>
              <a:t> </a:t>
            </a:r>
            <a:r>
              <a:rPr sz="1200" b="1" spc="-110" dirty="0">
                <a:latin typeface="함초롬바탕"/>
                <a:cs typeface="함초롬바탕"/>
              </a:rPr>
              <a:t>개선에</a:t>
            </a:r>
            <a:r>
              <a:rPr sz="1200" b="1" spc="-190" dirty="0">
                <a:latin typeface="함초롬바탕"/>
                <a:cs typeface="함초롬바탕"/>
              </a:rPr>
              <a:t> </a:t>
            </a:r>
            <a:r>
              <a:rPr sz="1200" b="1" spc="-100" dirty="0">
                <a:latin typeface="함초롬바탕"/>
                <a:cs typeface="함초롬바탕"/>
              </a:rPr>
              <a:t>크게</a:t>
            </a:r>
            <a:r>
              <a:rPr sz="1200" b="1" spc="-185" dirty="0">
                <a:latin typeface="함초롬바탕"/>
                <a:cs typeface="함초롬바탕"/>
              </a:rPr>
              <a:t> </a:t>
            </a:r>
            <a:r>
              <a:rPr sz="1200" b="1" spc="-70" dirty="0">
                <a:latin typeface="함초롬바탕"/>
                <a:cs typeface="함초롬바탕"/>
              </a:rPr>
              <a:t>기여할 </a:t>
            </a:r>
            <a:r>
              <a:rPr sz="1200" b="1" spc="175" dirty="0">
                <a:latin typeface="함초롬바탕"/>
                <a:cs typeface="함초롬바탕"/>
              </a:rPr>
              <a:t>것으로</a:t>
            </a:r>
            <a:r>
              <a:rPr sz="1200" b="1" spc="-200" dirty="0">
                <a:latin typeface="함초롬바탕"/>
                <a:cs typeface="함초롬바탕"/>
              </a:rPr>
              <a:t> </a:t>
            </a:r>
            <a:r>
              <a:rPr sz="1200" b="1" spc="-100" dirty="0">
                <a:latin typeface="함초롬바탕"/>
                <a:cs typeface="함초롬바탕"/>
              </a:rPr>
              <a:t>기대</a:t>
            </a:r>
            <a:r>
              <a:rPr sz="1200" b="1" spc="-185" dirty="0">
                <a:latin typeface="함초롬바탕"/>
                <a:cs typeface="함초롬바탕"/>
              </a:rPr>
              <a:t> </a:t>
            </a:r>
            <a:r>
              <a:rPr sz="1200" spc="-100" dirty="0">
                <a:latin typeface="함초롬바탕"/>
                <a:cs typeface="함초롬바탕"/>
              </a:rPr>
              <a:t>받고</a:t>
            </a:r>
            <a:r>
              <a:rPr sz="1200" spc="-190" dirty="0">
                <a:latin typeface="함초롬바탕"/>
                <a:cs typeface="함초롬바탕"/>
              </a:rPr>
              <a:t> </a:t>
            </a:r>
            <a:r>
              <a:rPr sz="1200" spc="-25" dirty="0">
                <a:latin typeface="함초롬바탕"/>
                <a:cs typeface="함초롬바탕"/>
              </a:rPr>
              <a:t>있음</a:t>
            </a:r>
            <a:r>
              <a:rPr sz="1200" spc="-25" dirty="0">
                <a:latin typeface="함초롬돋움"/>
                <a:cs typeface="함초롬돋움"/>
              </a:rPr>
              <a:t>.</a:t>
            </a:r>
            <a:endParaRPr sz="1200">
              <a:latin typeface="함초롬돋움"/>
              <a:cs typeface="함초롬돋움"/>
            </a:endParaRPr>
          </a:p>
          <a:p>
            <a:pPr marL="371475" marR="221615" lvl="1" indent="-142875">
              <a:lnSpc>
                <a:spcPct val="110000"/>
              </a:lnSpc>
              <a:spcBef>
                <a:spcPts val="409"/>
              </a:spcBef>
              <a:buClr>
                <a:srgbClr val="DB526A"/>
              </a:buClr>
              <a:buFont typeface="Arial"/>
              <a:buChar char="•"/>
              <a:tabLst>
                <a:tab pos="372745" algn="l"/>
              </a:tabLst>
            </a:pPr>
            <a:r>
              <a:rPr sz="1100" spc="-85" dirty="0">
                <a:latin typeface="함초롬돋움"/>
                <a:cs typeface="함초롬돋움"/>
              </a:rPr>
              <a:t>AI</a:t>
            </a:r>
            <a:r>
              <a:rPr sz="1100" spc="-85" dirty="0">
                <a:latin typeface="함초롬바탕"/>
                <a:cs typeface="함초롬바탕"/>
              </a:rPr>
              <a:t>와</a:t>
            </a:r>
            <a:r>
              <a:rPr sz="1100" spc="-175" dirty="0">
                <a:latin typeface="함초롬바탕"/>
                <a:cs typeface="함초롬바탕"/>
              </a:rPr>
              <a:t> </a:t>
            </a:r>
            <a:r>
              <a:rPr sz="1100" spc="-95" dirty="0">
                <a:latin typeface="함초롬바탕"/>
                <a:cs typeface="함초롬바탕"/>
              </a:rPr>
              <a:t>빅데이터가</a:t>
            </a:r>
            <a:r>
              <a:rPr sz="1100" spc="-210" dirty="0">
                <a:latin typeface="함초롬바탕"/>
                <a:cs typeface="함초롬바탕"/>
              </a:rPr>
              <a:t> </a:t>
            </a:r>
            <a:r>
              <a:rPr sz="1100" spc="-95" dirty="0">
                <a:latin typeface="함초롬바탕"/>
                <a:cs typeface="함초롬바탕"/>
              </a:rPr>
              <a:t>결합하여</a:t>
            </a:r>
            <a:r>
              <a:rPr sz="1100" spc="-210" dirty="0">
                <a:latin typeface="함초롬바탕"/>
                <a:cs typeface="함초롬바탕"/>
              </a:rPr>
              <a:t> </a:t>
            </a:r>
            <a:r>
              <a:rPr sz="1100" spc="-90" dirty="0">
                <a:latin typeface="함초롬바탕"/>
                <a:cs typeface="함초롬바탕"/>
              </a:rPr>
              <a:t>개인별</a:t>
            </a:r>
            <a:r>
              <a:rPr sz="1100" spc="-200" dirty="0">
                <a:latin typeface="함초롬바탕"/>
                <a:cs typeface="함초롬바탕"/>
              </a:rPr>
              <a:t> </a:t>
            </a:r>
            <a:r>
              <a:rPr sz="1100" dirty="0">
                <a:latin typeface="함초롬바탕"/>
                <a:cs typeface="함초롬바탕"/>
              </a:rPr>
              <a:t>특</a:t>
            </a:r>
            <a:r>
              <a:rPr sz="1100" spc="170" dirty="0">
                <a:latin typeface="함초롬바탕"/>
                <a:cs typeface="함초롬바탕"/>
              </a:rPr>
              <a:t>  </a:t>
            </a:r>
            <a:r>
              <a:rPr sz="1100" spc="-60" dirty="0">
                <a:latin typeface="함초롬바탕"/>
                <a:cs typeface="함초롬바탕"/>
              </a:rPr>
              <a:t>을</a:t>
            </a:r>
            <a:r>
              <a:rPr sz="1100" spc="-180" dirty="0">
                <a:latin typeface="함초롬바탕"/>
                <a:cs typeface="함초롬바탕"/>
              </a:rPr>
              <a:t> </a:t>
            </a:r>
            <a:r>
              <a:rPr sz="1100" spc="-90" dirty="0">
                <a:latin typeface="함초롬바탕"/>
                <a:cs typeface="함초롬바탕"/>
              </a:rPr>
              <a:t>고려한</a:t>
            </a:r>
            <a:r>
              <a:rPr sz="1100" spc="-200" dirty="0">
                <a:latin typeface="함초롬바탕"/>
                <a:cs typeface="함초롬바탕"/>
              </a:rPr>
              <a:t> </a:t>
            </a:r>
            <a:r>
              <a:rPr sz="1100" spc="-90" dirty="0">
                <a:latin typeface="함초롬바탕"/>
                <a:cs typeface="함초롬바탕"/>
              </a:rPr>
              <a:t>초정밀</a:t>
            </a:r>
            <a:r>
              <a:rPr sz="1100" spc="-195" dirty="0">
                <a:latin typeface="함초롬바탕"/>
                <a:cs typeface="함초롬바탕"/>
              </a:rPr>
              <a:t> </a:t>
            </a:r>
            <a:r>
              <a:rPr sz="1100" spc="-85" dirty="0">
                <a:latin typeface="함초롬바탕"/>
                <a:cs typeface="함초롬바탕"/>
              </a:rPr>
              <a:t>의료</a:t>
            </a:r>
            <a:r>
              <a:rPr sz="1100" spc="-185" dirty="0">
                <a:latin typeface="함초롬바탕"/>
                <a:cs typeface="함초롬바탕"/>
              </a:rPr>
              <a:t> </a:t>
            </a:r>
            <a:r>
              <a:rPr sz="1100" spc="-95" dirty="0">
                <a:latin typeface="함초롬바탕"/>
                <a:cs typeface="함초롬바탕"/>
              </a:rPr>
              <a:t>서비스가</a:t>
            </a:r>
            <a:r>
              <a:rPr sz="1100" spc="-195" dirty="0">
                <a:latin typeface="함초롬바탕"/>
                <a:cs typeface="함초롬바탕"/>
              </a:rPr>
              <a:t> </a:t>
            </a:r>
            <a:r>
              <a:rPr sz="1100" spc="-95" dirty="0">
                <a:latin typeface="함초롬바탕"/>
                <a:cs typeface="함초롬바탕"/>
              </a:rPr>
              <a:t>가능해지고</a:t>
            </a:r>
            <a:r>
              <a:rPr sz="1100" spc="-210" dirty="0">
                <a:latin typeface="함초롬바탕"/>
                <a:cs typeface="함초롬바탕"/>
              </a:rPr>
              <a:t> </a:t>
            </a:r>
            <a:r>
              <a:rPr sz="1100" spc="-70" dirty="0">
                <a:latin typeface="함초롬바탕"/>
                <a:cs typeface="함초롬바탕"/>
              </a:rPr>
              <a:t>있으며</a:t>
            </a:r>
            <a:r>
              <a:rPr sz="1100" spc="-70" dirty="0">
                <a:latin typeface="함초롬돋움"/>
                <a:cs typeface="함초롬돋움"/>
              </a:rPr>
              <a:t>,</a:t>
            </a:r>
            <a:r>
              <a:rPr sz="1100" spc="10" dirty="0">
                <a:latin typeface="함초롬돋움"/>
                <a:cs typeface="함초롬돋움"/>
              </a:rPr>
              <a:t> </a:t>
            </a:r>
            <a:r>
              <a:rPr sz="1100" spc="-35" dirty="0">
                <a:latin typeface="함초롬돋움"/>
                <a:cs typeface="함초롬돋움"/>
              </a:rPr>
              <a:t>AI</a:t>
            </a:r>
            <a:r>
              <a:rPr sz="1100" spc="-35" dirty="0">
                <a:latin typeface="함초롬바탕"/>
                <a:cs typeface="함초롬바탕"/>
              </a:rPr>
              <a:t>와</a:t>
            </a:r>
            <a:r>
              <a:rPr sz="1100" spc="-35" dirty="0">
                <a:latin typeface="함초롬돋움"/>
                <a:cs typeface="함초롬돋움"/>
              </a:rPr>
              <a:t>IoT</a:t>
            </a:r>
            <a:r>
              <a:rPr sz="1100" spc="-175" dirty="0">
                <a:latin typeface="함초롬돋움"/>
                <a:cs typeface="함초롬돋움"/>
              </a:rPr>
              <a:t> </a:t>
            </a:r>
            <a:r>
              <a:rPr sz="1100" spc="-55" dirty="0">
                <a:latin typeface="함초롬바탕"/>
                <a:cs typeface="함초롬바탕"/>
              </a:rPr>
              <a:t>기술이 </a:t>
            </a:r>
            <a:r>
              <a:rPr sz="1100" spc="-95" dirty="0">
                <a:latin typeface="함초롬바탕"/>
                <a:cs typeface="함초롬바탕"/>
              </a:rPr>
              <a:t>결합하며</a:t>
            </a:r>
            <a:r>
              <a:rPr sz="1100" spc="-190" dirty="0">
                <a:latin typeface="함초롬바탕"/>
                <a:cs typeface="함초롬바탕"/>
              </a:rPr>
              <a:t> </a:t>
            </a:r>
            <a:r>
              <a:rPr sz="1100" spc="-95" dirty="0">
                <a:latin typeface="함초롬바탕"/>
                <a:cs typeface="함초롬바탕"/>
              </a:rPr>
              <a:t>‘예측형</a:t>
            </a:r>
            <a:r>
              <a:rPr sz="1100" spc="-175" dirty="0">
                <a:latin typeface="함초롬바탕"/>
                <a:cs typeface="함초롬바탕"/>
              </a:rPr>
              <a:t> </a:t>
            </a:r>
            <a:r>
              <a:rPr sz="1100" spc="-90" dirty="0">
                <a:latin typeface="함초롬바탕"/>
                <a:cs typeface="함초롬바탕"/>
              </a:rPr>
              <a:t>헬스케어</a:t>
            </a:r>
            <a:r>
              <a:rPr sz="1100" spc="-90" dirty="0">
                <a:latin typeface="함초롬돋움"/>
                <a:cs typeface="함초롬돋움"/>
              </a:rPr>
              <a:t>’</a:t>
            </a:r>
            <a:r>
              <a:rPr sz="1100" spc="-190" dirty="0">
                <a:latin typeface="함초롬돋움"/>
                <a:cs typeface="함초롬돋움"/>
              </a:rPr>
              <a:t> </a:t>
            </a:r>
            <a:r>
              <a:rPr sz="1100" spc="-95" dirty="0">
                <a:latin typeface="함초롬바탕"/>
                <a:cs typeface="함초롬바탕"/>
              </a:rPr>
              <a:t>시스템을</a:t>
            </a:r>
            <a:r>
              <a:rPr sz="1100" spc="-185" dirty="0">
                <a:latin typeface="함초롬바탕"/>
                <a:cs typeface="함초롬바탕"/>
              </a:rPr>
              <a:t> </a:t>
            </a:r>
            <a:r>
              <a:rPr sz="1100" spc="-95" dirty="0">
                <a:latin typeface="함초롬바탕"/>
                <a:cs typeface="함초롬바탕"/>
              </a:rPr>
              <a:t>구축하고</a:t>
            </a:r>
            <a:r>
              <a:rPr sz="1100" spc="-170" dirty="0">
                <a:latin typeface="함초롬바탕"/>
                <a:cs typeface="함초롬바탕"/>
              </a:rPr>
              <a:t> </a:t>
            </a:r>
            <a:r>
              <a:rPr sz="1100" spc="-25" dirty="0">
                <a:latin typeface="함초롬바탕"/>
                <a:cs typeface="함초롬바탕"/>
              </a:rPr>
              <a:t>있음</a:t>
            </a:r>
            <a:endParaRPr sz="1100">
              <a:latin typeface="함초롬바탕"/>
              <a:cs typeface="함초롬바탕"/>
            </a:endParaRPr>
          </a:p>
          <a:p>
            <a:pPr marL="157480" marR="498475" indent="-144780">
              <a:lnSpc>
                <a:spcPct val="110000"/>
              </a:lnSpc>
              <a:spcBef>
                <a:spcPts val="395"/>
              </a:spcBef>
              <a:buClr>
                <a:srgbClr val="DB526A"/>
              </a:buClr>
              <a:buFont typeface="Arial"/>
              <a:buChar char="■"/>
              <a:tabLst>
                <a:tab pos="157480" algn="l"/>
                <a:tab pos="853440" algn="l"/>
              </a:tabLst>
            </a:pPr>
            <a:r>
              <a:rPr sz="1200" spc="-110" dirty="0">
                <a:latin typeface="함초롬바탕"/>
                <a:cs typeface="함초롬바탕"/>
              </a:rPr>
              <a:t>질병이</a:t>
            </a:r>
            <a:r>
              <a:rPr sz="1200" spc="-185" dirty="0">
                <a:latin typeface="함초롬바탕"/>
                <a:cs typeface="함초롬바탕"/>
              </a:rPr>
              <a:t> </a:t>
            </a:r>
            <a:r>
              <a:rPr sz="1200" spc="-50" dirty="0">
                <a:latin typeface="함초롬바탕"/>
                <a:cs typeface="함초롬바탕"/>
              </a:rPr>
              <a:t>발</a:t>
            </a:r>
            <a:r>
              <a:rPr sz="1200" dirty="0">
                <a:latin typeface="함초롬바탕"/>
                <a:cs typeface="함초롬바탕"/>
              </a:rPr>
              <a:t>	</a:t>
            </a:r>
            <a:r>
              <a:rPr sz="1200" spc="-75" dirty="0">
                <a:latin typeface="함초롬바탕"/>
                <a:cs typeface="함초롬바탕"/>
              </a:rPr>
              <a:t>한</a:t>
            </a:r>
            <a:r>
              <a:rPr sz="1200" spc="-190" dirty="0">
                <a:latin typeface="함초롬바탕"/>
                <a:cs typeface="함초롬바탕"/>
              </a:rPr>
              <a:t> </a:t>
            </a:r>
            <a:r>
              <a:rPr sz="1200" spc="-75" dirty="0">
                <a:latin typeface="함초롬바탕"/>
                <a:cs typeface="함초롬바탕"/>
              </a:rPr>
              <a:t>후</a:t>
            </a:r>
            <a:r>
              <a:rPr sz="1200" spc="-155" dirty="0">
                <a:latin typeface="함초롬바탕"/>
                <a:cs typeface="함초롬바탕"/>
              </a:rPr>
              <a:t> </a:t>
            </a:r>
            <a:r>
              <a:rPr sz="1200" spc="-114" dirty="0">
                <a:latin typeface="함초롬바탕"/>
                <a:cs typeface="함초롬바탕"/>
              </a:rPr>
              <a:t>치료보다는</a:t>
            </a:r>
            <a:r>
              <a:rPr sz="1200" spc="-200" dirty="0">
                <a:latin typeface="함초롬바탕"/>
                <a:cs typeface="함초롬바탕"/>
              </a:rPr>
              <a:t> </a:t>
            </a:r>
            <a:r>
              <a:rPr sz="1200" spc="-100" dirty="0">
                <a:latin typeface="함초롬바탕"/>
                <a:cs typeface="함초롬바탕"/>
              </a:rPr>
              <a:t>발병</a:t>
            </a:r>
            <a:r>
              <a:rPr sz="1200" spc="-175" dirty="0">
                <a:latin typeface="함초롬바탕"/>
                <a:cs typeface="함초롬바탕"/>
              </a:rPr>
              <a:t> </a:t>
            </a:r>
            <a:r>
              <a:rPr sz="1200" spc="-75" dirty="0">
                <a:latin typeface="함초롬바탕"/>
                <a:cs typeface="함초롬바탕"/>
              </a:rPr>
              <a:t>전</a:t>
            </a:r>
            <a:r>
              <a:rPr sz="1200" spc="-175" dirty="0">
                <a:latin typeface="함초롬바탕"/>
                <a:cs typeface="함초롬바탕"/>
              </a:rPr>
              <a:t> </a:t>
            </a:r>
            <a:r>
              <a:rPr sz="1200" spc="-110" dirty="0">
                <a:latin typeface="함초롬바탕"/>
                <a:cs typeface="함초롬바탕"/>
              </a:rPr>
              <a:t>예방을</a:t>
            </a:r>
            <a:r>
              <a:rPr sz="1200" spc="-185" dirty="0">
                <a:latin typeface="함초롬바탕"/>
                <a:cs typeface="함초롬바탕"/>
              </a:rPr>
              <a:t> </a:t>
            </a:r>
            <a:r>
              <a:rPr sz="1200" spc="-114" dirty="0">
                <a:latin typeface="함초롬바탕"/>
                <a:cs typeface="함초롬바탕"/>
              </a:rPr>
              <a:t>중심으로</a:t>
            </a:r>
            <a:r>
              <a:rPr sz="1200" spc="-185" dirty="0">
                <a:latin typeface="함초롬바탕"/>
                <a:cs typeface="함초롬바탕"/>
              </a:rPr>
              <a:t> </a:t>
            </a:r>
            <a:r>
              <a:rPr sz="1200" spc="-75" dirty="0">
                <a:latin typeface="함초롬바탕"/>
                <a:cs typeface="함초롬바탕"/>
              </a:rPr>
              <a:t>한</a:t>
            </a:r>
            <a:r>
              <a:rPr sz="1200" spc="-175" dirty="0">
                <a:latin typeface="함초롬바탕"/>
                <a:cs typeface="함초롬바탕"/>
              </a:rPr>
              <a:t> </a:t>
            </a:r>
            <a:r>
              <a:rPr sz="1200" b="1" spc="-95" dirty="0">
                <a:solidFill>
                  <a:srgbClr val="DB526A"/>
                </a:solidFill>
                <a:latin typeface="함초롬바탕"/>
                <a:cs typeface="함초롬바탕"/>
              </a:rPr>
              <a:t>‘예측형</a:t>
            </a:r>
            <a:r>
              <a:rPr sz="1200" b="1" spc="-185" dirty="0">
                <a:solidFill>
                  <a:srgbClr val="DB526A"/>
                </a:solidFill>
                <a:latin typeface="함초롬바탕"/>
                <a:cs typeface="함초롬바탕"/>
              </a:rPr>
              <a:t> </a:t>
            </a:r>
            <a:r>
              <a:rPr sz="1200" b="1" spc="-110" dirty="0">
                <a:solidFill>
                  <a:srgbClr val="DB526A"/>
                </a:solidFill>
                <a:latin typeface="함초롬바탕"/>
                <a:cs typeface="함초롬바탕"/>
              </a:rPr>
              <a:t>헬스케어’로의</a:t>
            </a:r>
            <a:r>
              <a:rPr sz="1200" b="1" spc="-204" dirty="0">
                <a:solidFill>
                  <a:srgbClr val="DB526A"/>
                </a:solidFill>
                <a:latin typeface="함초롬바탕"/>
                <a:cs typeface="함초롬바탕"/>
              </a:rPr>
              <a:t> </a:t>
            </a:r>
            <a:r>
              <a:rPr sz="1200" b="1" spc="-114" dirty="0">
                <a:solidFill>
                  <a:srgbClr val="DB526A"/>
                </a:solidFill>
                <a:latin typeface="함초롬바탕"/>
                <a:cs typeface="함초롬바탕"/>
              </a:rPr>
              <a:t>패러다임</a:t>
            </a:r>
            <a:r>
              <a:rPr sz="1200" b="1" spc="-200" dirty="0">
                <a:solidFill>
                  <a:srgbClr val="DB526A"/>
                </a:solidFill>
                <a:latin typeface="함초롬바탕"/>
                <a:cs typeface="함초롬바탕"/>
              </a:rPr>
              <a:t> </a:t>
            </a:r>
            <a:r>
              <a:rPr sz="1200" b="1" spc="-25" dirty="0">
                <a:solidFill>
                  <a:srgbClr val="DB526A"/>
                </a:solidFill>
                <a:latin typeface="함초롬바탕"/>
                <a:cs typeface="함초롬바탕"/>
              </a:rPr>
              <a:t>전환</a:t>
            </a:r>
            <a:r>
              <a:rPr sz="1200" spc="-25" dirty="0">
                <a:latin typeface="함초롬바탕"/>
                <a:cs typeface="함초롬바탕"/>
              </a:rPr>
              <a:t>이 </a:t>
            </a:r>
            <a:r>
              <a:rPr sz="1200" spc="-114" dirty="0">
                <a:latin typeface="함초롬바탕"/>
                <a:cs typeface="함초롬바탕"/>
              </a:rPr>
              <a:t>이루어지고</a:t>
            </a:r>
            <a:r>
              <a:rPr sz="1200" spc="-204" dirty="0">
                <a:latin typeface="함초롬바탕"/>
                <a:cs typeface="함초롬바탕"/>
              </a:rPr>
              <a:t> </a:t>
            </a:r>
            <a:r>
              <a:rPr sz="1200" spc="-110" dirty="0">
                <a:latin typeface="함초롬바탕"/>
                <a:cs typeface="함초롬바탕"/>
              </a:rPr>
              <a:t>있음을</a:t>
            </a:r>
            <a:r>
              <a:rPr sz="1200" spc="-190" dirty="0">
                <a:latin typeface="함초롬바탕"/>
                <a:cs typeface="함초롬바탕"/>
              </a:rPr>
              <a:t> </a:t>
            </a:r>
            <a:r>
              <a:rPr sz="1200" spc="-110" dirty="0">
                <a:latin typeface="함초롬바탕"/>
                <a:cs typeface="함초롬바탕"/>
              </a:rPr>
              <a:t>확인할</a:t>
            </a:r>
            <a:r>
              <a:rPr sz="1200" spc="-175" dirty="0">
                <a:latin typeface="함초롬바탕"/>
                <a:cs typeface="함초롬바탕"/>
              </a:rPr>
              <a:t> </a:t>
            </a:r>
            <a:r>
              <a:rPr sz="1200" spc="-75" dirty="0">
                <a:latin typeface="함초롬바탕"/>
                <a:cs typeface="함초롬바탕"/>
              </a:rPr>
              <a:t>수</a:t>
            </a:r>
            <a:r>
              <a:rPr sz="1200" spc="-175" dirty="0">
                <a:latin typeface="함초롬바탕"/>
                <a:cs typeface="함초롬바탕"/>
              </a:rPr>
              <a:t> </a:t>
            </a:r>
            <a:r>
              <a:rPr sz="1200" spc="-25" dirty="0">
                <a:latin typeface="함초롬바탕"/>
                <a:cs typeface="함초롬바탕"/>
              </a:rPr>
              <a:t>있음</a:t>
            </a:r>
            <a:endParaRPr sz="1200">
              <a:latin typeface="함초롬바탕"/>
              <a:cs typeface="함초롬바탕"/>
            </a:endParaRPr>
          </a:p>
          <a:p>
            <a:pPr marL="372110" marR="5080" lvl="1" indent="-143510">
              <a:lnSpc>
                <a:spcPct val="110000"/>
              </a:lnSpc>
              <a:spcBef>
                <a:spcPts val="409"/>
              </a:spcBef>
              <a:buClr>
                <a:srgbClr val="DB526A"/>
              </a:buClr>
              <a:buFont typeface="Arial"/>
              <a:buChar char="•"/>
              <a:tabLst>
                <a:tab pos="372745" algn="l"/>
              </a:tabLst>
            </a:pPr>
            <a:r>
              <a:rPr sz="1100" spc="-35" dirty="0">
                <a:latin typeface="함초롬돋움"/>
                <a:cs typeface="함초롬돋움"/>
              </a:rPr>
              <a:t>24/7</a:t>
            </a:r>
            <a:r>
              <a:rPr sz="1100" spc="-165" dirty="0">
                <a:latin typeface="함초롬돋움"/>
                <a:cs typeface="함초롬돋움"/>
              </a:rPr>
              <a:t> </a:t>
            </a:r>
            <a:r>
              <a:rPr sz="1100" spc="-85" dirty="0">
                <a:latin typeface="함초롬바탕"/>
                <a:cs typeface="함초롬바탕"/>
              </a:rPr>
              <a:t>건강</a:t>
            </a:r>
            <a:r>
              <a:rPr sz="1100" spc="-165" dirty="0">
                <a:latin typeface="함초롬바탕"/>
                <a:cs typeface="함초롬바탕"/>
              </a:rPr>
              <a:t> </a:t>
            </a:r>
            <a:r>
              <a:rPr sz="1100" spc="-100" dirty="0">
                <a:latin typeface="함초롬바탕"/>
                <a:cs typeface="함초롬바탕"/>
              </a:rPr>
              <a:t>모니터링이</a:t>
            </a:r>
            <a:r>
              <a:rPr sz="1100" spc="-200" dirty="0">
                <a:latin typeface="함초롬바탕"/>
                <a:cs typeface="함초롬바탕"/>
              </a:rPr>
              <a:t> </a:t>
            </a:r>
            <a:r>
              <a:rPr sz="1100" spc="-90" dirty="0">
                <a:latin typeface="함초롬바탕"/>
                <a:cs typeface="함초롬바탕"/>
              </a:rPr>
              <a:t>가능해지면서</a:t>
            </a:r>
            <a:r>
              <a:rPr sz="1100" spc="-90" dirty="0">
                <a:latin typeface="함초롬돋움"/>
                <a:cs typeface="함초롬돋움"/>
              </a:rPr>
              <a:t>,</a:t>
            </a:r>
            <a:r>
              <a:rPr sz="1100" spc="-195" dirty="0">
                <a:latin typeface="함초롬돋움"/>
                <a:cs typeface="함초롬돋움"/>
              </a:rPr>
              <a:t> </a:t>
            </a:r>
            <a:r>
              <a:rPr sz="1100" spc="-95" dirty="0">
                <a:latin typeface="함초롬바탕"/>
                <a:cs typeface="함초롬바탕"/>
              </a:rPr>
              <a:t>지속적인</a:t>
            </a:r>
            <a:r>
              <a:rPr sz="1100" spc="-180" dirty="0">
                <a:latin typeface="함초롬바탕"/>
                <a:cs typeface="함초롬바탕"/>
              </a:rPr>
              <a:t> </a:t>
            </a:r>
            <a:r>
              <a:rPr sz="1100" spc="-85" dirty="0">
                <a:latin typeface="함초롬바탕"/>
                <a:cs typeface="함초롬바탕"/>
              </a:rPr>
              <a:t>건강</a:t>
            </a:r>
            <a:r>
              <a:rPr sz="1100" spc="-170" dirty="0">
                <a:latin typeface="함초롬바탕"/>
                <a:cs typeface="함초롬바탕"/>
              </a:rPr>
              <a:t> </a:t>
            </a:r>
            <a:r>
              <a:rPr sz="1100" spc="-90" dirty="0">
                <a:latin typeface="함초롬바탕"/>
                <a:cs typeface="함초롬바탕"/>
              </a:rPr>
              <a:t>관리가</a:t>
            </a:r>
            <a:r>
              <a:rPr sz="1100" spc="-185" dirty="0">
                <a:latin typeface="함초롬바탕"/>
                <a:cs typeface="함초롬바탕"/>
              </a:rPr>
              <a:t> </a:t>
            </a:r>
            <a:r>
              <a:rPr sz="1100" spc="-85" dirty="0">
                <a:latin typeface="함초롬바탕"/>
                <a:cs typeface="함초롬바탕"/>
              </a:rPr>
              <a:t>가능</a:t>
            </a:r>
            <a:r>
              <a:rPr sz="1100" spc="-165" dirty="0">
                <a:latin typeface="함초롬바탕"/>
                <a:cs typeface="함초롬바탕"/>
              </a:rPr>
              <a:t> </a:t>
            </a:r>
            <a:r>
              <a:rPr sz="1100" spc="-80" dirty="0">
                <a:latin typeface="함초롬바탕"/>
                <a:cs typeface="함초롬바탕"/>
              </a:rPr>
              <a:t>해졌으며</a:t>
            </a:r>
            <a:r>
              <a:rPr sz="1100" spc="-80" dirty="0">
                <a:latin typeface="함초롬돋움"/>
                <a:cs typeface="함초롬돋움"/>
              </a:rPr>
              <a:t>,</a:t>
            </a:r>
            <a:r>
              <a:rPr sz="1100" spc="-210" dirty="0">
                <a:latin typeface="함초롬돋움"/>
                <a:cs typeface="함초롬돋움"/>
              </a:rPr>
              <a:t> </a:t>
            </a:r>
            <a:r>
              <a:rPr sz="1100" spc="-95" dirty="0">
                <a:latin typeface="함초롬바탕"/>
                <a:cs typeface="함초롬바탕"/>
              </a:rPr>
              <a:t>질병으로의</a:t>
            </a:r>
            <a:r>
              <a:rPr sz="1100" spc="-200" dirty="0">
                <a:latin typeface="함초롬바탕"/>
                <a:cs typeface="함초롬바탕"/>
              </a:rPr>
              <a:t> </a:t>
            </a:r>
            <a:r>
              <a:rPr sz="1100" spc="-90" dirty="0">
                <a:latin typeface="함초롬바탕"/>
                <a:cs typeface="함초롬바탕"/>
              </a:rPr>
              <a:t>진행을</a:t>
            </a:r>
            <a:r>
              <a:rPr sz="1100" spc="-185" dirty="0">
                <a:latin typeface="함초롬바탕"/>
                <a:cs typeface="함초롬바탕"/>
              </a:rPr>
              <a:t> </a:t>
            </a:r>
            <a:r>
              <a:rPr sz="1100" spc="-85" dirty="0">
                <a:latin typeface="함초롬바탕"/>
                <a:cs typeface="함초롬바탕"/>
              </a:rPr>
              <a:t>막아</a:t>
            </a:r>
            <a:r>
              <a:rPr sz="1100" spc="-165" dirty="0">
                <a:latin typeface="함초롬바탕"/>
                <a:cs typeface="함초롬바탕"/>
              </a:rPr>
              <a:t> </a:t>
            </a:r>
            <a:r>
              <a:rPr sz="1100" spc="-85" dirty="0">
                <a:latin typeface="함초롬바탕"/>
                <a:cs typeface="함초롬바탕"/>
              </a:rPr>
              <a:t>의료</a:t>
            </a:r>
            <a:r>
              <a:rPr sz="1100" spc="-155" dirty="0">
                <a:latin typeface="함초롬바탕"/>
                <a:cs typeface="함초롬바탕"/>
              </a:rPr>
              <a:t> </a:t>
            </a:r>
            <a:r>
              <a:rPr sz="1100" spc="-65" dirty="0">
                <a:latin typeface="함초롬바탕"/>
                <a:cs typeface="함초롬바탕"/>
              </a:rPr>
              <a:t>비용이 </a:t>
            </a:r>
            <a:r>
              <a:rPr sz="1100" spc="-95" dirty="0">
                <a:latin typeface="함초롬바탕"/>
                <a:cs typeface="함초롬바탕"/>
              </a:rPr>
              <a:t>획기적으로</a:t>
            </a:r>
            <a:r>
              <a:rPr sz="1100" spc="-195" dirty="0">
                <a:latin typeface="함초롬바탕"/>
                <a:cs typeface="함초롬바탕"/>
              </a:rPr>
              <a:t> </a:t>
            </a:r>
            <a:r>
              <a:rPr sz="1100" spc="-25" dirty="0">
                <a:latin typeface="함초롬바탕"/>
                <a:cs typeface="함초롬바탕"/>
              </a:rPr>
              <a:t>절감됨</a:t>
            </a:r>
            <a:endParaRPr sz="1100">
              <a:latin typeface="함초롬바탕"/>
              <a:cs typeface="함초롬바탕"/>
            </a:endParaRPr>
          </a:p>
          <a:p>
            <a:pPr marL="372110" lvl="1" indent="-144145">
              <a:lnSpc>
                <a:spcPct val="100000"/>
              </a:lnSpc>
              <a:spcBef>
                <a:spcPts val="530"/>
              </a:spcBef>
              <a:buClr>
                <a:srgbClr val="DB526A"/>
              </a:buClr>
              <a:buFont typeface="Arial"/>
              <a:buChar char="•"/>
              <a:tabLst>
                <a:tab pos="372745" algn="l"/>
              </a:tabLst>
            </a:pPr>
            <a:r>
              <a:rPr sz="1100" spc="-90" dirty="0">
                <a:latin typeface="함초롬바탕"/>
                <a:cs typeface="함초롬바탕"/>
              </a:rPr>
              <a:t>스마트</a:t>
            </a:r>
            <a:r>
              <a:rPr sz="1100" spc="-195" dirty="0">
                <a:latin typeface="함초롬바탕"/>
                <a:cs typeface="함초롬바탕"/>
              </a:rPr>
              <a:t> </a:t>
            </a:r>
            <a:r>
              <a:rPr sz="1100" spc="-90" dirty="0">
                <a:latin typeface="함초롬바탕"/>
                <a:cs typeface="함초롬바탕"/>
              </a:rPr>
              <a:t>워치를</a:t>
            </a:r>
            <a:r>
              <a:rPr sz="1100" spc="-170" dirty="0">
                <a:latin typeface="함초롬바탕"/>
                <a:cs typeface="함초롬바탕"/>
              </a:rPr>
              <a:t> </a:t>
            </a:r>
            <a:r>
              <a:rPr sz="1100" spc="-90" dirty="0">
                <a:latin typeface="함초롬바탕"/>
                <a:cs typeface="함초롬바탕"/>
              </a:rPr>
              <a:t>통해서</a:t>
            </a:r>
            <a:r>
              <a:rPr sz="1100" spc="-190" dirty="0">
                <a:latin typeface="함초롬바탕"/>
                <a:cs typeface="함초롬바탕"/>
              </a:rPr>
              <a:t> </a:t>
            </a:r>
            <a:r>
              <a:rPr sz="1100" spc="-95" dirty="0">
                <a:latin typeface="함초롬바탕"/>
                <a:cs typeface="함초롬바탕"/>
              </a:rPr>
              <a:t>심방세동을</a:t>
            </a:r>
            <a:r>
              <a:rPr sz="1100" spc="-200" dirty="0">
                <a:latin typeface="함초롬바탕"/>
                <a:cs typeface="함초롬바탕"/>
              </a:rPr>
              <a:t> </a:t>
            </a:r>
            <a:r>
              <a:rPr sz="1100" spc="-90" dirty="0">
                <a:latin typeface="함초롬바탕"/>
                <a:cs typeface="함초롬바탕"/>
              </a:rPr>
              <a:t>조기에</a:t>
            </a:r>
            <a:r>
              <a:rPr sz="1100" spc="-190" dirty="0">
                <a:latin typeface="함초롬바탕"/>
                <a:cs typeface="함초롬바탕"/>
              </a:rPr>
              <a:t> </a:t>
            </a:r>
            <a:r>
              <a:rPr sz="1100" spc="-95" dirty="0">
                <a:latin typeface="함초롬바탕"/>
                <a:cs typeface="함초롬바탕"/>
              </a:rPr>
              <a:t>감지하고</a:t>
            </a:r>
            <a:r>
              <a:rPr sz="1100" spc="-204" dirty="0">
                <a:latin typeface="함초롬바탕"/>
                <a:cs typeface="함초롬바탕"/>
              </a:rPr>
              <a:t> </a:t>
            </a:r>
            <a:r>
              <a:rPr sz="1100" spc="-90" dirty="0">
                <a:latin typeface="함초롬바탕"/>
                <a:cs typeface="함초롬바탕"/>
              </a:rPr>
              <a:t>관리해</a:t>
            </a:r>
            <a:r>
              <a:rPr sz="1100" spc="-170" dirty="0">
                <a:latin typeface="함초롬바탕"/>
                <a:cs typeface="함초롬바탕"/>
              </a:rPr>
              <a:t> </a:t>
            </a:r>
            <a:r>
              <a:rPr sz="1100" spc="-90" dirty="0">
                <a:latin typeface="함초롬바탕"/>
                <a:cs typeface="함초롬바탕"/>
              </a:rPr>
              <a:t>뇌졸중</a:t>
            </a:r>
            <a:r>
              <a:rPr sz="1100" spc="-190" dirty="0">
                <a:latin typeface="함초롬바탕"/>
                <a:cs typeface="함초롬바탕"/>
              </a:rPr>
              <a:t> </a:t>
            </a:r>
            <a:r>
              <a:rPr sz="1100" spc="-60" dirty="0">
                <a:latin typeface="함초롬바탕"/>
                <a:cs typeface="함초롬바탕"/>
              </a:rPr>
              <a:t>및</a:t>
            </a:r>
            <a:r>
              <a:rPr sz="1100" spc="-165" dirty="0">
                <a:latin typeface="함초롬바탕"/>
                <a:cs typeface="함초롬바탕"/>
              </a:rPr>
              <a:t> </a:t>
            </a:r>
            <a:r>
              <a:rPr sz="1100" spc="-95" dirty="0">
                <a:latin typeface="함초롬바탕"/>
                <a:cs typeface="함초롬바탕"/>
              </a:rPr>
              <a:t>심부전과</a:t>
            </a:r>
            <a:r>
              <a:rPr sz="1100" spc="-200" dirty="0">
                <a:latin typeface="함초롬바탕"/>
                <a:cs typeface="함초롬바탕"/>
              </a:rPr>
              <a:t> </a:t>
            </a:r>
            <a:r>
              <a:rPr sz="1100" spc="-85" dirty="0">
                <a:latin typeface="함초롬바탕"/>
                <a:cs typeface="함초롬바탕"/>
              </a:rPr>
              <a:t>같은</a:t>
            </a:r>
            <a:r>
              <a:rPr sz="1100" spc="-170" dirty="0">
                <a:latin typeface="함초롬바탕"/>
                <a:cs typeface="함초롬바탕"/>
              </a:rPr>
              <a:t> </a:t>
            </a:r>
            <a:r>
              <a:rPr sz="1100" spc="-95" dirty="0">
                <a:latin typeface="함초롬바탕"/>
                <a:cs typeface="함초롬바탕"/>
              </a:rPr>
              <a:t>합병증을</a:t>
            </a:r>
            <a:r>
              <a:rPr sz="1100" spc="-185" dirty="0">
                <a:latin typeface="함초롬바탕"/>
                <a:cs typeface="함초롬바탕"/>
              </a:rPr>
              <a:t> </a:t>
            </a:r>
            <a:r>
              <a:rPr sz="1100" spc="-85" dirty="0">
                <a:latin typeface="함초롬바탕"/>
                <a:cs typeface="함초롬바탕"/>
              </a:rPr>
              <a:t>낮출</a:t>
            </a:r>
            <a:r>
              <a:rPr sz="1100" spc="-175" dirty="0">
                <a:latin typeface="함초롬바탕"/>
                <a:cs typeface="함초롬바탕"/>
              </a:rPr>
              <a:t> </a:t>
            </a:r>
            <a:r>
              <a:rPr sz="1100" spc="-60" dirty="0">
                <a:latin typeface="함초롬바탕"/>
                <a:cs typeface="함초롬바탕"/>
              </a:rPr>
              <a:t>수</a:t>
            </a:r>
            <a:r>
              <a:rPr sz="1100" spc="-160" dirty="0">
                <a:latin typeface="함초롬바탕"/>
                <a:cs typeface="함초롬바탕"/>
              </a:rPr>
              <a:t> </a:t>
            </a:r>
            <a:r>
              <a:rPr sz="1100" spc="-25" dirty="0">
                <a:latin typeface="함초롬바탕"/>
                <a:cs typeface="함초롬바탕"/>
              </a:rPr>
              <a:t>있음</a:t>
            </a:r>
            <a:endParaRPr sz="1100">
              <a:latin typeface="함초롬바탕"/>
              <a:cs typeface="함초롬바탕"/>
            </a:endParaRPr>
          </a:p>
          <a:p>
            <a:pPr>
              <a:lnSpc>
                <a:spcPct val="100000"/>
              </a:lnSpc>
            </a:pPr>
            <a:endParaRPr sz="1450">
              <a:latin typeface="함초롬바탕"/>
              <a:cs typeface="함초롬바탕"/>
            </a:endParaRPr>
          </a:p>
          <a:p>
            <a:pPr marL="12700">
              <a:lnSpc>
                <a:spcPct val="100000"/>
              </a:lnSpc>
            </a:pPr>
            <a:r>
              <a:rPr sz="1100" b="1" spc="-55" dirty="0">
                <a:solidFill>
                  <a:srgbClr val="464646"/>
                </a:solidFill>
                <a:latin typeface="함초롬돋움"/>
                <a:cs typeface="함초롬돋움"/>
              </a:rPr>
              <a:t>AI</a:t>
            </a:r>
            <a:r>
              <a:rPr sz="1100" b="1" spc="-55" dirty="0">
                <a:solidFill>
                  <a:srgbClr val="464646"/>
                </a:solidFill>
                <a:latin typeface="함초롬바탕"/>
                <a:cs typeface="함초롬바탕"/>
              </a:rPr>
              <a:t>가</a:t>
            </a:r>
            <a:r>
              <a:rPr sz="1100" b="1" spc="-170" dirty="0">
                <a:solidFill>
                  <a:srgbClr val="464646"/>
                </a:solidFill>
                <a:latin typeface="함초롬바탕"/>
                <a:cs typeface="함초롬바탕"/>
              </a:rPr>
              <a:t> </a:t>
            </a:r>
            <a:r>
              <a:rPr sz="1100" b="1" spc="-85" dirty="0">
                <a:solidFill>
                  <a:srgbClr val="464646"/>
                </a:solidFill>
                <a:latin typeface="함초롬바탕"/>
                <a:cs typeface="함초롬바탕"/>
              </a:rPr>
              <a:t>그린</a:t>
            </a:r>
            <a:r>
              <a:rPr sz="1100" b="1" spc="-170" dirty="0">
                <a:solidFill>
                  <a:srgbClr val="464646"/>
                </a:solidFill>
                <a:latin typeface="함초롬바탕"/>
                <a:cs typeface="함초롬바탕"/>
              </a:rPr>
              <a:t> </a:t>
            </a:r>
            <a:r>
              <a:rPr sz="1100" b="1" spc="-90" dirty="0">
                <a:solidFill>
                  <a:srgbClr val="464646"/>
                </a:solidFill>
                <a:latin typeface="함초롬바탕"/>
                <a:cs typeface="함초롬바탕"/>
              </a:rPr>
              <a:t>미래형</a:t>
            </a:r>
            <a:r>
              <a:rPr sz="1100" b="1" spc="-170" dirty="0">
                <a:solidFill>
                  <a:srgbClr val="464646"/>
                </a:solidFill>
                <a:latin typeface="함초롬바탕"/>
                <a:cs typeface="함초롬바탕"/>
              </a:rPr>
              <a:t> </a:t>
            </a:r>
            <a:r>
              <a:rPr sz="1100" b="1" spc="-95" dirty="0">
                <a:solidFill>
                  <a:srgbClr val="464646"/>
                </a:solidFill>
                <a:latin typeface="함초롬바탕"/>
                <a:cs typeface="함초롬바탕"/>
              </a:rPr>
              <a:t>헬스케어</a:t>
            </a:r>
            <a:r>
              <a:rPr sz="1100" b="1" spc="-200" dirty="0">
                <a:solidFill>
                  <a:srgbClr val="464646"/>
                </a:solidFill>
                <a:latin typeface="함초롬바탕"/>
                <a:cs typeface="함초롬바탕"/>
              </a:rPr>
              <a:t> </a:t>
            </a:r>
            <a:r>
              <a:rPr sz="1100" b="1" spc="-25" dirty="0">
                <a:solidFill>
                  <a:srgbClr val="464646"/>
                </a:solidFill>
                <a:latin typeface="함초롬바탕"/>
                <a:cs typeface="함초롬바탕"/>
              </a:rPr>
              <a:t>시스템</a:t>
            </a:r>
            <a:endParaRPr sz="1100">
              <a:latin typeface="함초롬바탕"/>
              <a:cs typeface="함초롬바탕"/>
            </a:endParaRPr>
          </a:p>
        </p:txBody>
      </p:sp>
      <p:sp>
        <p:nvSpPr>
          <p:cNvPr id="26" name="object 26"/>
          <p:cNvSpPr txBox="1"/>
          <p:nvPr/>
        </p:nvSpPr>
        <p:spPr>
          <a:xfrm>
            <a:off x="706437" y="9904646"/>
            <a:ext cx="1739264" cy="147955"/>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7C7C7C"/>
                </a:solidFill>
                <a:latin typeface="함초롬돋움"/>
                <a:cs typeface="함초롬돋움"/>
              </a:rPr>
              <a:t>Source:Haiper</a:t>
            </a:r>
            <a:r>
              <a:rPr sz="800" spc="-55" dirty="0">
                <a:solidFill>
                  <a:srgbClr val="7C7C7C"/>
                </a:solidFill>
                <a:latin typeface="함초롬돋움"/>
                <a:cs typeface="함초롬돋움"/>
              </a:rPr>
              <a:t> </a:t>
            </a:r>
            <a:r>
              <a:rPr sz="800" spc="-10" dirty="0">
                <a:solidFill>
                  <a:srgbClr val="7C7C7C"/>
                </a:solidFill>
                <a:latin typeface="함초롬돋움"/>
                <a:cs typeface="함초롬돋움"/>
              </a:rPr>
              <a:t>Ai,</a:t>
            </a:r>
            <a:r>
              <a:rPr sz="800"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p:txBody>
      </p:sp>
      <p:grpSp>
        <p:nvGrpSpPr>
          <p:cNvPr id="27" name="object 27"/>
          <p:cNvGrpSpPr/>
          <p:nvPr/>
        </p:nvGrpSpPr>
        <p:grpSpPr>
          <a:xfrm>
            <a:off x="719797" y="5943460"/>
            <a:ext cx="6337935" cy="3948429"/>
            <a:chOff x="719797" y="5943460"/>
            <a:chExt cx="6337935" cy="3948429"/>
          </a:xfrm>
        </p:grpSpPr>
        <p:pic>
          <p:nvPicPr>
            <p:cNvPr id="28" name="object 28"/>
            <p:cNvPicPr/>
            <p:nvPr/>
          </p:nvPicPr>
          <p:blipFill>
            <a:blip r:embed="rId13" cstate="print"/>
            <a:stretch>
              <a:fillRect/>
            </a:stretch>
          </p:blipFill>
          <p:spPr>
            <a:xfrm>
              <a:off x="719797" y="6327713"/>
              <a:ext cx="6336639" cy="1781998"/>
            </a:xfrm>
            <a:prstGeom prst="rect">
              <a:avLst/>
            </a:prstGeom>
          </p:spPr>
        </p:pic>
        <p:pic>
          <p:nvPicPr>
            <p:cNvPr id="29" name="object 29"/>
            <p:cNvPicPr/>
            <p:nvPr/>
          </p:nvPicPr>
          <p:blipFill>
            <a:blip r:embed="rId14" cstate="print"/>
            <a:stretch>
              <a:fillRect/>
            </a:stretch>
          </p:blipFill>
          <p:spPr>
            <a:xfrm>
              <a:off x="719797" y="8109713"/>
              <a:ext cx="6336639" cy="1781986"/>
            </a:xfrm>
            <a:prstGeom prst="rect">
              <a:avLst/>
            </a:prstGeom>
          </p:spPr>
        </p:pic>
        <p:sp>
          <p:nvSpPr>
            <p:cNvPr id="30" name="object 30"/>
            <p:cNvSpPr/>
            <p:nvPr/>
          </p:nvSpPr>
          <p:spPr>
            <a:xfrm>
              <a:off x="1327988" y="5943460"/>
              <a:ext cx="5729605" cy="391795"/>
            </a:xfrm>
            <a:custGeom>
              <a:avLst/>
              <a:gdLst/>
              <a:ahLst/>
              <a:cxnLst/>
              <a:rect l="l" t="t" r="r" b="b"/>
              <a:pathLst>
                <a:path w="5729605" h="391795">
                  <a:moveTo>
                    <a:pt x="5729287" y="0"/>
                  </a:moveTo>
                  <a:lnTo>
                    <a:pt x="0" y="0"/>
                  </a:lnTo>
                  <a:lnTo>
                    <a:pt x="0" y="391413"/>
                  </a:lnTo>
                  <a:lnTo>
                    <a:pt x="5729287" y="391413"/>
                  </a:lnTo>
                  <a:lnTo>
                    <a:pt x="5729287" y="0"/>
                  </a:lnTo>
                  <a:close/>
                </a:path>
              </a:pathLst>
            </a:custGeom>
            <a:solidFill>
              <a:srgbClr val="F8DDE0"/>
            </a:solidFill>
          </p:spPr>
          <p:txBody>
            <a:bodyPr wrap="square" lIns="0" tIns="0" rIns="0" bIns="0" rtlCol="0"/>
            <a:lstStyle/>
            <a:p>
              <a:endParaRPr/>
            </a:p>
          </p:txBody>
        </p:sp>
      </p:grpSp>
      <p:sp>
        <p:nvSpPr>
          <p:cNvPr id="31" name="object 31"/>
          <p:cNvSpPr txBox="1"/>
          <p:nvPr/>
        </p:nvSpPr>
        <p:spPr>
          <a:xfrm>
            <a:off x="1531284" y="5949683"/>
            <a:ext cx="5340985" cy="193675"/>
          </a:xfrm>
          <a:prstGeom prst="rect">
            <a:avLst/>
          </a:prstGeom>
        </p:spPr>
        <p:txBody>
          <a:bodyPr vert="horz" wrap="square" lIns="0" tIns="13335" rIns="0" bIns="0" rtlCol="0">
            <a:spAutoFit/>
          </a:bodyPr>
          <a:lstStyle/>
          <a:p>
            <a:pPr marL="12700">
              <a:lnSpc>
                <a:spcPct val="100000"/>
              </a:lnSpc>
              <a:spcBef>
                <a:spcPts val="105"/>
              </a:spcBef>
            </a:pPr>
            <a:r>
              <a:rPr sz="1100" dirty="0">
                <a:solidFill>
                  <a:srgbClr val="464646"/>
                </a:solidFill>
                <a:latin typeface="Calibri"/>
                <a:cs typeface="Calibri"/>
              </a:rPr>
              <a:t>A</a:t>
            </a:r>
            <a:r>
              <a:rPr sz="1100" spc="-30" dirty="0">
                <a:solidFill>
                  <a:srgbClr val="464646"/>
                </a:solidFill>
                <a:latin typeface="Calibri"/>
                <a:cs typeface="Calibri"/>
              </a:rPr>
              <a:t> </a:t>
            </a:r>
            <a:r>
              <a:rPr sz="1100" dirty="0">
                <a:solidFill>
                  <a:srgbClr val="464646"/>
                </a:solidFill>
                <a:latin typeface="Calibri"/>
                <a:cs typeface="Calibri"/>
              </a:rPr>
              <a:t>future</a:t>
            </a:r>
            <a:r>
              <a:rPr sz="1100" spc="-25" dirty="0">
                <a:solidFill>
                  <a:srgbClr val="464646"/>
                </a:solidFill>
                <a:latin typeface="Calibri"/>
                <a:cs typeface="Calibri"/>
              </a:rPr>
              <a:t> </a:t>
            </a:r>
            <a:r>
              <a:rPr sz="1100" dirty="0">
                <a:solidFill>
                  <a:srgbClr val="464646"/>
                </a:solidFill>
                <a:latin typeface="Calibri"/>
                <a:cs typeface="Calibri"/>
              </a:rPr>
              <a:t>healthcare</a:t>
            </a:r>
            <a:r>
              <a:rPr sz="1100" spc="-35" dirty="0">
                <a:solidFill>
                  <a:srgbClr val="464646"/>
                </a:solidFill>
                <a:latin typeface="Calibri"/>
                <a:cs typeface="Calibri"/>
              </a:rPr>
              <a:t> </a:t>
            </a:r>
            <a:r>
              <a:rPr sz="1100" dirty="0">
                <a:solidFill>
                  <a:srgbClr val="464646"/>
                </a:solidFill>
                <a:latin typeface="Calibri"/>
                <a:cs typeface="Calibri"/>
              </a:rPr>
              <a:t>system</a:t>
            </a:r>
            <a:r>
              <a:rPr sz="1100" spc="-55" dirty="0">
                <a:solidFill>
                  <a:srgbClr val="464646"/>
                </a:solidFill>
                <a:latin typeface="Calibri"/>
                <a:cs typeface="Calibri"/>
              </a:rPr>
              <a:t> </a:t>
            </a:r>
            <a:r>
              <a:rPr sz="1100" dirty="0">
                <a:solidFill>
                  <a:srgbClr val="464646"/>
                </a:solidFill>
                <a:latin typeface="Calibri"/>
                <a:cs typeface="Calibri"/>
              </a:rPr>
              <a:t>featuring</a:t>
            </a:r>
            <a:r>
              <a:rPr sz="1100" spc="-30" dirty="0">
                <a:solidFill>
                  <a:srgbClr val="464646"/>
                </a:solidFill>
                <a:latin typeface="Calibri"/>
                <a:cs typeface="Calibri"/>
              </a:rPr>
              <a:t> </a:t>
            </a:r>
            <a:r>
              <a:rPr sz="1100" dirty="0">
                <a:solidFill>
                  <a:srgbClr val="464646"/>
                </a:solidFill>
                <a:latin typeface="Calibri"/>
                <a:cs typeface="Calibri"/>
              </a:rPr>
              <a:t>wearable</a:t>
            </a:r>
            <a:r>
              <a:rPr sz="1100" spc="-35" dirty="0">
                <a:solidFill>
                  <a:srgbClr val="464646"/>
                </a:solidFill>
                <a:latin typeface="Calibri"/>
                <a:cs typeface="Calibri"/>
              </a:rPr>
              <a:t> </a:t>
            </a:r>
            <a:r>
              <a:rPr sz="1100" dirty="0">
                <a:solidFill>
                  <a:srgbClr val="464646"/>
                </a:solidFill>
                <a:latin typeface="Calibri"/>
                <a:cs typeface="Calibri"/>
              </a:rPr>
              <a:t>devices,</a:t>
            </a:r>
            <a:r>
              <a:rPr sz="1100" spc="-40" dirty="0">
                <a:solidFill>
                  <a:srgbClr val="464646"/>
                </a:solidFill>
                <a:latin typeface="Calibri"/>
                <a:cs typeface="Calibri"/>
              </a:rPr>
              <a:t> </a:t>
            </a:r>
            <a:r>
              <a:rPr sz="1100" dirty="0">
                <a:solidFill>
                  <a:srgbClr val="464646"/>
                </a:solidFill>
                <a:latin typeface="Calibri"/>
                <a:cs typeface="Calibri"/>
              </a:rPr>
              <a:t>personalized</a:t>
            </a:r>
            <a:r>
              <a:rPr sz="1100" spc="-45" dirty="0">
                <a:solidFill>
                  <a:srgbClr val="464646"/>
                </a:solidFill>
                <a:latin typeface="Calibri"/>
                <a:cs typeface="Calibri"/>
              </a:rPr>
              <a:t> </a:t>
            </a:r>
            <a:r>
              <a:rPr sz="1100" dirty="0">
                <a:solidFill>
                  <a:srgbClr val="464646"/>
                </a:solidFill>
                <a:latin typeface="Calibri"/>
                <a:cs typeface="Calibri"/>
              </a:rPr>
              <a:t>medical</a:t>
            </a:r>
            <a:r>
              <a:rPr sz="1100" spc="-45" dirty="0">
                <a:solidFill>
                  <a:srgbClr val="464646"/>
                </a:solidFill>
                <a:latin typeface="Calibri"/>
                <a:cs typeface="Calibri"/>
              </a:rPr>
              <a:t> </a:t>
            </a:r>
            <a:r>
              <a:rPr sz="1100" dirty="0">
                <a:solidFill>
                  <a:srgbClr val="464646"/>
                </a:solidFill>
                <a:latin typeface="Calibri"/>
                <a:cs typeface="Calibri"/>
              </a:rPr>
              <a:t>services,</a:t>
            </a:r>
            <a:r>
              <a:rPr sz="1100" spc="-40" dirty="0">
                <a:solidFill>
                  <a:srgbClr val="464646"/>
                </a:solidFill>
                <a:latin typeface="Calibri"/>
                <a:cs typeface="Calibri"/>
              </a:rPr>
              <a:t> </a:t>
            </a:r>
            <a:r>
              <a:rPr sz="1100" spc="-10" dirty="0">
                <a:solidFill>
                  <a:srgbClr val="464646"/>
                </a:solidFill>
                <a:latin typeface="Calibri"/>
                <a:cs typeface="Calibri"/>
              </a:rPr>
              <a:t>robotic</a:t>
            </a:r>
            <a:endParaRPr sz="1100">
              <a:latin typeface="Calibri"/>
              <a:cs typeface="Calibri"/>
            </a:endParaRPr>
          </a:p>
        </p:txBody>
      </p:sp>
      <p:sp>
        <p:nvSpPr>
          <p:cNvPr id="32" name="object 32"/>
          <p:cNvSpPr txBox="1"/>
          <p:nvPr/>
        </p:nvSpPr>
        <p:spPr>
          <a:xfrm>
            <a:off x="1327988" y="6145238"/>
            <a:ext cx="5729605" cy="189865"/>
          </a:xfrm>
          <a:prstGeom prst="rect">
            <a:avLst/>
          </a:prstGeom>
          <a:solidFill>
            <a:srgbClr val="F8DDE0"/>
          </a:solidFill>
        </p:spPr>
        <p:txBody>
          <a:bodyPr vert="horz" wrap="square" lIns="0" tIns="0" rIns="0" bIns="0" rtlCol="0">
            <a:spAutoFit/>
          </a:bodyPr>
          <a:lstStyle/>
          <a:p>
            <a:pPr marL="215900">
              <a:lnSpc>
                <a:spcPts val="1205"/>
              </a:lnSpc>
            </a:pPr>
            <a:r>
              <a:rPr sz="1100" dirty="0">
                <a:solidFill>
                  <a:srgbClr val="464646"/>
                </a:solidFill>
                <a:latin typeface="Calibri"/>
                <a:cs typeface="Calibri"/>
              </a:rPr>
              <a:t>surgery,</a:t>
            </a:r>
            <a:r>
              <a:rPr sz="1100" spc="-20" dirty="0">
                <a:solidFill>
                  <a:srgbClr val="464646"/>
                </a:solidFill>
                <a:latin typeface="Calibri"/>
                <a:cs typeface="Calibri"/>
              </a:rPr>
              <a:t> </a:t>
            </a:r>
            <a:r>
              <a:rPr sz="1100" dirty="0">
                <a:solidFill>
                  <a:srgbClr val="464646"/>
                </a:solidFill>
                <a:latin typeface="Calibri"/>
                <a:cs typeface="Calibri"/>
              </a:rPr>
              <a:t>and</a:t>
            </a:r>
            <a:r>
              <a:rPr sz="1100" spc="-20" dirty="0">
                <a:solidFill>
                  <a:srgbClr val="464646"/>
                </a:solidFill>
                <a:latin typeface="Calibri"/>
                <a:cs typeface="Calibri"/>
              </a:rPr>
              <a:t> </a:t>
            </a:r>
            <a:r>
              <a:rPr sz="1100" spc="-10" dirty="0">
                <a:solidFill>
                  <a:srgbClr val="464646"/>
                </a:solidFill>
                <a:latin typeface="Calibri"/>
                <a:cs typeface="Calibri"/>
              </a:rPr>
              <a:t>anti-</a:t>
            </a:r>
            <a:r>
              <a:rPr sz="1100" dirty="0">
                <a:solidFill>
                  <a:srgbClr val="464646"/>
                </a:solidFill>
                <a:latin typeface="Calibri"/>
                <a:cs typeface="Calibri"/>
              </a:rPr>
              <a:t>aging</a:t>
            </a:r>
            <a:r>
              <a:rPr sz="1100" spc="-30" dirty="0">
                <a:solidFill>
                  <a:srgbClr val="464646"/>
                </a:solidFill>
                <a:latin typeface="Calibri"/>
                <a:cs typeface="Calibri"/>
              </a:rPr>
              <a:t> </a:t>
            </a:r>
            <a:r>
              <a:rPr sz="1100" spc="-10" dirty="0">
                <a:solidFill>
                  <a:srgbClr val="464646"/>
                </a:solidFill>
                <a:latin typeface="Calibri"/>
                <a:cs typeface="Calibri"/>
              </a:rPr>
              <a:t>technologies</a:t>
            </a:r>
            <a:endParaRPr sz="1100">
              <a:latin typeface="Calibri"/>
              <a:cs typeface="Calibri"/>
            </a:endParaRPr>
          </a:p>
        </p:txBody>
      </p:sp>
      <p:sp>
        <p:nvSpPr>
          <p:cNvPr id="33" name="object 33"/>
          <p:cNvSpPr/>
          <p:nvPr/>
        </p:nvSpPr>
        <p:spPr>
          <a:xfrm>
            <a:off x="719975" y="5943460"/>
            <a:ext cx="734060" cy="201930"/>
          </a:xfrm>
          <a:custGeom>
            <a:avLst/>
            <a:gdLst/>
            <a:ahLst/>
            <a:cxnLst/>
            <a:rect l="l" t="t" r="r" b="b"/>
            <a:pathLst>
              <a:path w="734060" h="201929">
                <a:moveTo>
                  <a:pt x="733615" y="0"/>
                </a:moveTo>
                <a:lnTo>
                  <a:pt x="0" y="0"/>
                </a:lnTo>
                <a:lnTo>
                  <a:pt x="0" y="201777"/>
                </a:lnTo>
                <a:lnTo>
                  <a:pt x="733615" y="201777"/>
                </a:lnTo>
                <a:lnTo>
                  <a:pt x="733615" y="0"/>
                </a:lnTo>
                <a:close/>
              </a:path>
            </a:pathLst>
          </a:custGeom>
          <a:solidFill>
            <a:srgbClr val="FFB600"/>
          </a:solidFill>
        </p:spPr>
        <p:txBody>
          <a:bodyPr wrap="square" lIns="0" tIns="0" rIns="0" bIns="0" rtlCol="0"/>
          <a:lstStyle/>
          <a:p>
            <a:endParaRPr/>
          </a:p>
        </p:txBody>
      </p:sp>
      <p:sp>
        <p:nvSpPr>
          <p:cNvPr id="34" name="object 34"/>
          <p:cNvSpPr txBox="1"/>
          <p:nvPr/>
        </p:nvSpPr>
        <p:spPr>
          <a:xfrm>
            <a:off x="719975" y="5943460"/>
            <a:ext cx="734060" cy="201930"/>
          </a:xfrm>
          <a:prstGeom prst="rect">
            <a:avLst/>
          </a:prstGeom>
        </p:spPr>
        <p:txBody>
          <a:bodyPr vert="horz" wrap="square" lIns="0" tIns="15240" rIns="0" bIns="0" rtlCol="0">
            <a:spAutoFit/>
          </a:bodyPr>
          <a:lstStyle/>
          <a:p>
            <a:pPr marL="109220">
              <a:lnSpc>
                <a:spcPct val="100000"/>
              </a:lnSpc>
              <a:spcBef>
                <a:spcPts val="120"/>
              </a:spcBef>
            </a:pPr>
            <a:r>
              <a:rPr sz="1050" b="1" spc="45" dirty="0">
                <a:latin typeface="함초롬돋움"/>
                <a:cs typeface="함초롬돋움"/>
              </a:rPr>
              <a:t>Prompt</a:t>
            </a:r>
            <a:endParaRPr sz="1050">
              <a:latin typeface="함초롬돋움"/>
              <a:cs typeface="함초롬돋움"/>
            </a:endParaRPr>
          </a:p>
        </p:txBody>
      </p:sp>
      <p:grpSp>
        <p:nvGrpSpPr>
          <p:cNvPr id="35" name="object 35"/>
          <p:cNvGrpSpPr/>
          <p:nvPr/>
        </p:nvGrpSpPr>
        <p:grpSpPr>
          <a:xfrm>
            <a:off x="719975" y="6145238"/>
            <a:ext cx="608330" cy="384175"/>
            <a:chOff x="719975" y="6145238"/>
            <a:chExt cx="608330" cy="384175"/>
          </a:xfrm>
        </p:grpSpPr>
        <p:sp>
          <p:nvSpPr>
            <p:cNvPr id="36" name="object 36"/>
            <p:cNvSpPr/>
            <p:nvPr/>
          </p:nvSpPr>
          <p:spPr>
            <a:xfrm>
              <a:off x="931583" y="6145238"/>
              <a:ext cx="396875" cy="384175"/>
            </a:xfrm>
            <a:custGeom>
              <a:avLst/>
              <a:gdLst/>
              <a:ahLst/>
              <a:cxnLst/>
              <a:rect l="l" t="t" r="r" b="b"/>
              <a:pathLst>
                <a:path w="396875" h="384175">
                  <a:moveTo>
                    <a:pt x="396405" y="0"/>
                  </a:moveTo>
                  <a:lnTo>
                    <a:pt x="0" y="0"/>
                  </a:lnTo>
                  <a:lnTo>
                    <a:pt x="0" y="383908"/>
                  </a:lnTo>
                  <a:lnTo>
                    <a:pt x="396405" y="383908"/>
                  </a:lnTo>
                  <a:lnTo>
                    <a:pt x="396405" y="0"/>
                  </a:lnTo>
                  <a:close/>
                </a:path>
              </a:pathLst>
            </a:custGeom>
            <a:solidFill>
              <a:srgbClr val="DB526A"/>
            </a:solidFill>
          </p:spPr>
          <p:txBody>
            <a:bodyPr wrap="square" lIns="0" tIns="0" rIns="0" bIns="0" rtlCol="0"/>
            <a:lstStyle/>
            <a:p>
              <a:endParaRPr/>
            </a:p>
          </p:txBody>
        </p:sp>
        <p:sp>
          <p:nvSpPr>
            <p:cNvPr id="37" name="object 37"/>
            <p:cNvSpPr/>
            <p:nvPr/>
          </p:nvSpPr>
          <p:spPr>
            <a:xfrm>
              <a:off x="986917" y="6197904"/>
              <a:ext cx="287655" cy="277495"/>
            </a:xfrm>
            <a:custGeom>
              <a:avLst/>
              <a:gdLst/>
              <a:ahLst/>
              <a:cxnLst/>
              <a:rect l="l" t="t" r="r" b="b"/>
              <a:pathLst>
                <a:path w="287655" h="277495">
                  <a:moveTo>
                    <a:pt x="287197" y="0"/>
                  </a:moveTo>
                  <a:lnTo>
                    <a:pt x="0" y="0"/>
                  </a:lnTo>
                  <a:lnTo>
                    <a:pt x="0" y="277152"/>
                  </a:lnTo>
                  <a:lnTo>
                    <a:pt x="287197" y="277152"/>
                  </a:lnTo>
                  <a:lnTo>
                    <a:pt x="287197" y="265137"/>
                  </a:lnTo>
                  <a:lnTo>
                    <a:pt x="12420" y="265137"/>
                  </a:lnTo>
                  <a:lnTo>
                    <a:pt x="12420" y="146583"/>
                  </a:lnTo>
                  <a:lnTo>
                    <a:pt x="29066" y="146583"/>
                  </a:lnTo>
                  <a:lnTo>
                    <a:pt x="21513" y="138569"/>
                  </a:lnTo>
                  <a:lnTo>
                    <a:pt x="29057" y="130568"/>
                  </a:lnTo>
                  <a:lnTo>
                    <a:pt x="12420" y="130568"/>
                  </a:lnTo>
                  <a:lnTo>
                    <a:pt x="12420" y="11214"/>
                  </a:lnTo>
                  <a:lnTo>
                    <a:pt x="287197" y="11214"/>
                  </a:lnTo>
                  <a:lnTo>
                    <a:pt x="287197" y="0"/>
                  </a:lnTo>
                  <a:close/>
                </a:path>
                <a:path w="287655" h="277495">
                  <a:moveTo>
                    <a:pt x="287197" y="146583"/>
                  </a:moveTo>
                  <a:lnTo>
                    <a:pt x="274789" y="146583"/>
                  </a:lnTo>
                  <a:lnTo>
                    <a:pt x="274789" y="265137"/>
                  </a:lnTo>
                  <a:lnTo>
                    <a:pt x="287197" y="265137"/>
                  </a:lnTo>
                  <a:lnTo>
                    <a:pt x="287197" y="146583"/>
                  </a:lnTo>
                  <a:close/>
                </a:path>
                <a:path w="287655" h="277495">
                  <a:moveTo>
                    <a:pt x="29066" y="146583"/>
                  </a:moveTo>
                  <a:lnTo>
                    <a:pt x="12420" y="146583"/>
                  </a:lnTo>
                  <a:lnTo>
                    <a:pt x="17979" y="152643"/>
                  </a:lnTo>
                  <a:lnTo>
                    <a:pt x="48006" y="181025"/>
                  </a:lnTo>
                  <a:lnTo>
                    <a:pt x="96007" y="210264"/>
                  </a:lnTo>
                  <a:lnTo>
                    <a:pt x="144018" y="220281"/>
                  </a:lnTo>
                  <a:lnTo>
                    <a:pt x="167384" y="217751"/>
                  </a:lnTo>
                  <a:lnTo>
                    <a:pt x="191295" y="210264"/>
                  </a:lnTo>
                  <a:lnTo>
                    <a:pt x="195204" y="208267"/>
                  </a:lnTo>
                  <a:lnTo>
                    <a:pt x="144018" y="208267"/>
                  </a:lnTo>
                  <a:lnTo>
                    <a:pt x="101479" y="199405"/>
                  </a:lnTo>
                  <a:lnTo>
                    <a:pt x="65073" y="178828"/>
                  </a:lnTo>
                  <a:lnTo>
                    <a:pt x="37513" y="155546"/>
                  </a:lnTo>
                  <a:lnTo>
                    <a:pt x="29066" y="146583"/>
                  </a:lnTo>
                  <a:close/>
                </a:path>
                <a:path w="287655" h="277495">
                  <a:moveTo>
                    <a:pt x="195218" y="68884"/>
                  </a:moveTo>
                  <a:lnTo>
                    <a:pt x="144018" y="68884"/>
                  </a:lnTo>
                  <a:lnTo>
                    <a:pt x="186072" y="77746"/>
                  </a:lnTo>
                  <a:lnTo>
                    <a:pt x="222229" y="98321"/>
                  </a:lnTo>
                  <a:lnTo>
                    <a:pt x="249697" y="121600"/>
                  </a:lnTo>
                  <a:lnTo>
                    <a:pt x="265684" y="138569"/>
                  </a:lnTo>
                  <a:lnTo>
                    <a:pt x="249697" y="155546"/>
                  </a:lnTo>
                  <a:lnTo>
                    <a:pt x="222229" y="178828"/>
                  </a:lnTo>
                  <a:lnTo>
                    <a:pt x="186072" y="199405"/>
                  </a:lnTo>
                  <a:lnTo>
                    <a:pt x="144018" y="208267"/>
                  </a:lnTo>
                  <a:lnTo>
                    <a:pt x="195204" y="208267"/>
                  </a:lnTo>
                  <a:lnTo>
                    <a:pt x="239191" y="181025"/>
                  </a:lnTo>
                  <a:lnTo>
                    <a:pt x="269224" y="152643"/>
                  </a:lnTo>
                  <a:lnTo>
                    <a:pt x="274789" y="146583"/>
                  </a:lnTo>
                  <a:lnTo>
                    <a:pt x="287197" y="146583"/>
                  </a:lnTo>
                  <a:lnTo>
                    <a:pt x="287197" y="130568"/>
                  </a:lnTo>
                  <a:lnTo>
                    <a:pt x="274789" y="130568"/>
                  </a:lnTo>
                  <a:lnTo>
                    <a:pt x="269224" y="124058"/>
                  </a:lnTo>
                  <a:lnTo>
                    <a:pt x="261334" y="115746"/>
                  </a:lnTo>
                  <a:lnTo>
                    <a:pt x="251272" y="106231"/>
                  </a:lnTo>
                  <a:lnTo>
                    <a:pt x="239191" y="96113"/>
                  </a:lnTo>
                  <a:lnTo>
                    <a:pt x="215360" y="79169"/>
                  </a:lnTo>
                  <a:lnTo>
                    <a:pt x="195218" y="68884"/>
                  </a:lnTo>
                  <a:close/>
                </a:path>
                <a:path w="287655" h="277495">
                  <a:moveTo>
                    <a:pt x="144018" y="76898"/>
                  </a:moveTo>
                  <a:lnTo>
                    <a:pt x="118911" y="81691"/>
                  </a:lnTo>
                  <a:lnTo>
                    <a:pt x="98385" y="94818"/>
                  </a:lnTo>
                  <a:lnTo>
                    <a:pt x="84533" y="114403"/>
                  </a:lnTo>
                  <a:lnTo>
                    <a:pt x="79451" y="138569"/>
                  </a:lnTo>
                  <a:lnTo>
                    <a:pt x="84533" y="162400"/>
                  </a:lnTo>
                  <a:lnTo>
                    <a:pt x="98385" y="182027"/>
                  </a:lnTo>
                  <a:lnTo>
                    <a:pt x="118911" y="195346"/>
                  </a:lnTo>
                  <a:lnTo>
                    <a:pt x="144018" y="200253"/>
                  </a:lnTo>
                  <a:lnTo>
                    <a:pt x="168639" y="195346"/>
                  </a:lnTo>
                  <a:lnTo>
                    <a:pt x="179460" y="188239"/>
                  </a:lnTo>
                  <a:lnTo>
                    <a:pt x="137388" y="188239"/>
                  </a:lnTo>
                  <a:lnTo>
                    <a:pt x="120982" y="183271"/>
                  </a:lnTo>
                  <a:lnTo>
                    <a:pt x="107289" y="173721"/>
                  </a:lnTo>
                  <a:lnTo>
                    <a:pt x="97472" y="160416"/>
                  </a:lnTo>
                  <a:lnTo>
                    <a:pt x="92697" y="144183"/>
                  </a:lnTo>
                  <a:lnTo>
                    <a:pt x="206552" y="144183"/>
                  </a:lnTo>
                  <a:lnTo>
                    <a:pt x="207746" y="138569"/>
                  </a:lnTo>
                  <a:lnTo>
                    <a:pt x="206403" y="132168"/>
                  </a:lnTo>
                  <a:lnTo>
                    <a:pt x="92697" y="132168"/>
                  </a:lnTo>
                  <a:lnTo>
                    <a:pt x="97472" y="116285"/>
                  </a:lnTo>
                  <a:lnTo>
                    <a:pt x="107289" y="103030"/>
                  </a:lnTo>
                  <a:lnTo>
                    <a:pt x="120982" y="93530"/>
                  </a:lnTo>
                  <a:lnTo>
                    <a:pt x="137388" y="88912"/>
                  </a:lnTo>
                  <a:lnTo>
                    <a:pt x="179795" y="88912"/>
                  </a:lnTo>
                  <a:lnTo>
                    <a:pt x="168639" y="81691"/>
                  </a:lnTo>
                  <a:lnTo>
                    <a:pt x="144018" y="76898"/>
                  </a:lnTo>
                  <a:close/>
                </a:path>
                <a:path w="287655" h="277495">
                  <a:moveTo>
                    <a:pt x="149809" y="144183"/>
                  </a:moveTo>
                  <a:lnTo>
                    <a:pt x="137388" y="144183"/>
                  </a:lnTo>
                  <a:lnTo>
                    <a:pt x="137388" y="188239"/>
                  </a:lnTo>
                  <a:lnTo>
                    <a:pt x="149809" y="188239"/>
                  </a:lnTo>
                  <a:lnTo>
                    <a:pt x="149809" y="144183"/>
                  </a:lnTo>
                  <a:close/>
                </a:path>
                <a:path w="287655" h="277495">
                  <a:moveTo>
                    <a:pt x="206552" y="144183"/>
                  </a:moveTo>
                  <a:lnTo>
                    <a:pt x="194500" y="144183"/>
                  </a:lnTo>
                  <a:lnTo>
                    <a:pt x="189732" y="160416"/>
                  </a:lnTo>
                  <a:lnTo>
                    <a:pt x="179917" y="173721"/>
                  </a:lnTo>
                  <a:lnTo>
                    <a:pt x="166221" y="183271"/>
                  </a:lnTo>
                  <a:lnTo>
                    <a:pt x="149809" y="188239"/>
                  </a:lnTo>
                  <a:lnTo>
                    <a:pt x="179460" y="188239"/>
                  </a:lnTo>
                  <a:lnTo>
                    <a:pt x="188917" y="182027"/>
                  </a:lnTo>
                  <a:lnTo>
                    <a:pt x="202677" y="162400"/>
                  </a:lnTo>
                  <a:lnTo>
                    <a:pt x="206552" y="144183"/>
                  </a:lnTo>
                  <a:close/>
                </a:path>
                <a:path w="287655" h="277495">
                  <a:moveTo>
                    <a:pt x="149809" y="88912"/>
                  </a:moveTo>
                  <a:lnTo>
                    <a:pt x="137388" y="88912"/>
                  </a:lnTo>
                  <a:lnTo>
                    <a:pt x="137388" y="132168"/>
                  </a:lnTo>
                  <a:lnTo>
                    <a:pt x="149809" y="132168"/>
                  </a:lnTo>
                  <a:lnTo>
                    <a:pt x="149809" y="88912"/>
                  </a:lnTo>
                  <a:close/>
                </a:path>
                <a:path w="287655" h="277495">
                  <a:moveTo>
                    <a:pt x="179795" y="88912"/>
                  </a:moveTo>
                  <a:lnTo>
                    <a:pt x="149809" y="88912"/>
                  </a:lnTo>
                  <a:lnTo>
                    <a:pt x="166221" y="93530"/>
                  </a:lnTo>
                  <a:lnTo>
                    <a:pt x="179917" y="103030"/>
                  </a:lnTo>
                  <a:lnTo>
                    <a:pt x="189732" y="116285"/>
                  </a:lnTo>
                  <a:lnTo>
                    <a:pt x="194500" y="132168"/>
                  </a:lnTo>
                  <a:lnTo>
                    <a:pt x="206403" y="132168"/>
                  </a:lnTo>
                  <a:lnTo>
                    <a:pt x="202677" y="114403"/>
                  </a:lnTo>
                  <a:lnTo>
                    <a:pt x="188917" y="94818"/>
                  </a:lnTo>
                  <a:lnTo>
                    <a:pt x="179795" y="88912"/>
                  </a:lnTo>
                  <a:close/>
                </a:path>
                <a:path w="287655" h="277495">
                  <a:moveTo>
                    <a:pt x="144018" y="56870"/>
                  </a:moveTo>
                  <a:lnTo>
                    <a:pt x="96007" y="66881"/>
                  </a:lnTo>
                  <a:lnTo>
                    <a:pt x="48006" y="96113"/>
                  </a:lnTo>
                  <a:lnTo>
                    <a:pt x="17979" y="124058"/>
                  </a:lnTo>
                  <a:lnTo>
                    <a:pt x="12420" y="130568"/>
                  </a:lnTo>
                  <a:lnTo>
                    <a:pt x="29057" y="130568"/>
                  </a:lnTo>
                  <a:lnTo>
                    <a:pt x="37513" y="121600"/>
                  </a:lnTo>
                  <a:lnTo>
                    <a:pt x="65073" y="98321"/>
                  </a:lnTo>
                  <a:lnTo>
                    <a:pt x="101479" y="77746"/>
                  </a:lnTo>
                  <a:lnTo>
                    <a:pt x="144018" y="68884"/>
                  </a:lnTo>
                  <a:lnTo>
                    <a:pt x="195218" y="68884"/>
                  </a:lnTo>
                  <a:lnTo>
                    <a:pt x="191295" y="66881"/>
                  </a:lnTo>
                  <a:lnTo>
                    <a:pt x="167384" y="59398"/>
                  </a:lnTo>
                  <a:lnTo>
                    <a:pt x="144018" y="56870"/>
                  </a:lnTo>
                  <a:close/>
                </a:path>
                <a:path w="287655" h="277495">
                  <a:moveTo>
                    <a:pt x="287197" y="11214"/>
                  </a:moveTo>
                  <a:lnTo>
                    <a:pt x="274789" y="11214"/>
                  </a:lnTo>
                  <a:lnTo>
                    <a:pt x="274789" y="130568"/>
                  </a:lnTo>
                  <a:lnTo>
                    <a:pt x="287197" y="130568"/>
                  </a:lnTo>
                  <a:lnTo>
                    <a:pt x="287197" y="11214"/>
                  </a:lnTo>
                  <a:close/>
                </a:path>
              </a:pathLst>
            </a:custGeom>
            <a:solidFill>
              <a:srgbClr val="FFFFFF"/>
            </a:solidFill>
          </p:spPr>
          <p:txBody>
            <a:bodyPr wrap="square" lIns="0" tIns="0" rIns="0" bIns="0" rtlCol="0"/>
            <a:lstStyle/>
            <a:p>
              <a:endParaRPr/>
            </a:p>
          </p:txBody>
        </p:sp>
        <p:pic>
          <p:nvPicPr>
            <p:cNvPr id="38" name="object 38"/>
            <p:cNvPicPr/>
            <p:nvPr/>
          </p:nvPicPr>
          <p:blipFill>
            <a:blip r:embed="rId15" cstate="print"/>
            <a:stretch>
              <a:fillRect/>
            </a:stretch>
          </p:blipFill>
          <p:spPr>
            <a:xfrm>
              <a:off x="719975" y="6145238"/>
              <a:ext cx="211620" cy="383908"/>
            </a:xfrm>
            <a:prstGeom prst="rect">
              <a:avLst/>
            </a:prstGeom>
          </p:spPr>
        </p:pic>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706437" y="950617"/>
            <a:ext cx="5432425" cy="391160"/>
          </a:xfrm>
          <a:prstGeom prst="rect">
            <a:avLst/>
          </a:prstGeom>
        </p:spPr>
        <p:txBody>
          <a:bodyPr vert="horz" wrap="square" lIns="0" tIns="12700" rIns="0" bIns="0" rtlCol="0">
            <a:spAutoFit/>
          </a:bodyPr>
          <a:lstStyle/>
          <a:p>
            <a:pPr marL="12700">
              <a:lnSpc>
                <a:spcPct val="100000"/>
              </a:lnSpc>
              <a:spcBef>
                <a:spcPts val="100"/>
              </a:spcBef>
              <a:tabLst>
                <a:tab pos="4614545" algn="l"/>
              </a:tabLst>
            </a:pPr>
            <a:r>
              <a:rPr sz="2400" spc="-35" dirty="0">
                <a:solidFill>
                  <a:srgbClr val="FFB600"/>
                </a:solidFill>
              </a:rPr>
              <a:t>With-</a:t>
            </a:r>
            <a:r>
              <a:rPr sz="2400" spc="-390" dirty="0">
                <a:solidFill>
                  <a:srgbClr val="FFB600"/>
                </a:solidFill>
              </a:rPr>
              <a:t> </a:t>
            </a:r>
            <a:r>
              <a:rPr sz="2400" spc="-35" dirty="0">
                <a:solidFill>
                  <a:srgbClr val="FFB600"/>
                </a:solidFill>
              </a:rPr>
              <a:t>AI</a:t>
            </a:r>
            <a:r>
              <a:rPr sz="2400" spc="-360" dirty="0">
                <a:solidFill>
                  <a:srgbClr val="FFB600"/>
                </a:solidFill>
              </a:rPr>
              <a:t> </a:t>
            </a:r>
            <a:r>
              <a:rPr sz="2400" spc="95" dirty="0"/>
              <a:t>(2)</a:t>
            </a:r>
            <a:r>
              <a:rPr sz="2400" spc="-350" dirty="0"/>
              <a:t> </a:t>
            </a:r>
            <a:r>
              <a:rPr sz="2400" spc="-215" dirty="0">
                <a:latin typeface="함초롬바탕"/>
                <a:cs typeface="함초롬바탕"/>
              </a:rPr>
              <a:t>디지털</a:t>
            </a:r>
            <a:r>
              <a:rPr sz="2400" spc="-355" dirty="0">
                <a:latin typeface="함초롬바탕"/>
                <a:cs typeface="함초롬바탕"/>
              </a:rPr>
              <a:t> </a:t>
            </a:r>
            <a:r>
              <a:rPr sz="2400" spc="-195" dirty="0">
                <a:latin typeface="함초롬바탕"/>
                <a:cs typeface="함초롬바탕"/>
              </a:rPr>
              <a:t>헬스</a:t>
            </a:r>
            <a:r>
              <a:rPr sz="2400" spc="-345" dirty="0">
                <a:latin typeface="함초롬바탕"/>
                <a:cs typeface="함초롬바탕"/>
              </a:rPr>
              <a:t> </a:t>
            </a:r>
            <a:r>
              <a:rPr sz="2400" spc="-229" dirty="0"/>
              <a:t>-</a:t>
            </a:r>
            <a:r>
              <a:rPr sz="2400" spc="-360" dirty="0"/>
              <a:t> </a:t>
            </a:r>
            <a:r>
              <a:rPr sz="2400" spc="-215" dirty="0">
                <a:latin typeface="함초롬바탕"/>
                <a:cs typeface="함초롬바탕"/>
              </a:rPr>
              <a:t>혁신</a:t>
            </a:r>
            <a:r>
              <a:rPr sz="2400" spc="-345" dirty="0">
                <a:latin typeface="함초롬바탕"/>
                <a:cs typeface="함초롬바탕"/>
              </a:rPr>
              <a:t> </a:t>
            </a:r>
            <a:endParaRPr sz="1800" dirty="0">
              <a:latin typeface="함초롬바탕"/>
              <a:cs typeface="함초롬바탕"/>
            </a:endParaRPr>
          </a:p>
        </p:txBody>
      </p:sp>
      <p:sp>
        <p:nvSpPr>
          <p:cNvPr id="6" name="object 6"/>
          <p:cNvSpPr txBox="1"/>
          <p:nvPr/>
        </p:nvSpPr>
        <p:spPr>
          <a:xfrm>
            <a:off x="706437" y="619475"/>
            <a:ext cx="432434" cy="177800"/>
          </a:xfrm>
          <a:prstGeom prst="rect">
            <a:avLst/>
          </a:prstGeom>
        </p:spPr>
        <p:txBody>
          <a:bodyPr vert="horz" wrap="square" lIns="0" tIns="12065" rIns="0" bIns="0" rtlCol="0">
            <a:spAutoFit/>
          </a:bodyPr>
          <a:lstStyle/>
          <a:p>
            <a:pPr marL="12700">
              <a:lnSpc>
                <a:spcPct val="100000"/>
              </a:lnSpc>
              <a:spcBef>
                <a:spcPts val="95"/>
              </a:spcBef>
            </a:pPr>
            <a:r>
              <a:rPr sz="1000" spc="-75" dirty="0">
                <a:solidFill>
                  <a:srgbClr val="DB526A"/>
                </a:solidFill>
                <a:latin typeface="함초롬돋움"/>
                <a:cs typeface="함초롬돋움"/>
              </a:rPr>
              <a:t>With-</a:t>
            </a:r>
            <a:r>
              <a:rPr sz="1000" spc="-125" dirty="0">
                <a:solidFill>
                  <a:srgbClr val="DB526A"/>
                </a:solidFill>
                <a:latin typeface="함초롬돋움"/>
                <a:cs typeface="함초롬돋움"/>
              </a:rPr>
              <a:t> </a:t>
            </a:r>
            <a:r>
              <a:rPr sz="1000" spc="-55" dirty="0">
                <a:solidFill>
                  <a:srgbClr val="DB526A"/>
                </a:solidFill>
                <a:latin typeface="함초롬돋움"/>
                <a:cs typeface="함초롬돋움"/>
              </a:rPr>
              <a:t>AI</a:t>
            </a:r>
            <a:endParaRPr sz="1000">
              <a:latin typeface="함초롬돋움"/>
              <a:cs typeface="함초롬돋움"/>
            </a:endParaRPr>
          </a:p>
        </p:txBody>
      </p:sp>
      <p:pic>
        <p:nvPicPr>
          <p:cNvPr id="7" name="object 7"/>
          <p:cNvPicPr/>
          <p:nvPr/>
        </p:nvPicPr>
        <p:blipFill>
          <a:blip r:embed="rId2" cstate="print"/>
          <a:stretch>
            <a:fillRect/>
          </a:stretch>
        </p:blipFill>
        <p:spPr>
          <a:xfrm>
            <a:off x="4189539" y="1747682"/>
            <a:ext cx="130175" cy="139700"/>
          </a:xfrm>
          <a:prstGeom prst="rect">
            <a:avLst/>
          </a:prstGeom>
        </p:spPr>
      </p:pic>
      <p:pic>
        <p:nvPicPr>
          <p:cNvPr id="9" name="object 9"/>
          <p:cNvPicPr/>
          <p:nvPr/>
        </p:nvPicPr>
        <p:blipFill>
          <a:blip r:embed="rId3" cstate="print"/>
          <a:stretch>
            <a:fillRect/>
          </a:stretch>
        </p:blipFill>
        <p:spPr>
          <a:xfrm>
            <a:off x="4921059" y="1999142"/>
            <a:ext cx="117475" cy="139700"/>
          </a:xfrm>
          <a:prstGeom prst="rect">
            <a:avLst/>
          </a:prstGeom>
        </p:spPr>
      </p:pic>
      <p:sp>
        <p:nvSpPr>
          <p:cNvPr id="10" name="object 10"/>
          <p:cNvSpPr/>
          <p:nvPr/>
        </p:nvSpPr>
        <p:spPr>
          <a:xfrm>
            <a:off x="719138" y="2311228"/>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grpSp>
        <p:nvGrpSpPr>
          <p:cNvPr id="13" name="object 13"/>
          <p:cNvGrpSpPr/>
          <p:nvPr/>
        </p:nvGrpSpPr>
        <p:grpSpPr>
          <a:xfrm>
            <a:off x="719137" y="2653652"/>
            <a:ext cx="6343650" cy="421640"/>
            <a:chOff x="719137" y="2653652"/>
            <a:chExt cx="6343650" cy="421640"/>
          </a:xfrm>
        </p:grpSpPr>
        <p:sp>
          <p:nvSpPr>
            <p:cNvPr id="14" name="object 14"/>
            <p:cNvSpPr/>
            <p:nvPr/>
          </p:nvSpPr>
          <p:spPr>
            <a:xfrm>
              <a:off x="719137" y="2653652"/>
              <a:ext cx="6343650" cy="209550"/>
            </a:xfrm>
            <a:custGeom>
              <a:avLst/>
              <a:gdLst/>
              <a:ahLst/>
              <a:cxnLst/>
              <a:rect l="l" t="t" r="r" b="b"/>
              <a:pathLst>
                <a:path w="6343650" h="209550">
                  <a:moveTo>
                    <a:pt x="1348447" y="0"/>
                  </a:moveTo>
                  <a:lnTo>
                    <a:pt x="0" y="0"/>
                  </a:lnTo>
                  <a:lnTo>
                    <a:pt x="0" y="209169"/>
                  </a:lnTo>
                  <a:lnTo>
                    <a:pt x="1348447" y="209169"/>
                  </a:lnTo>
                  <a:lnTo>
                    <a:pt x="1348447" y="0"/>
                  </a:lnTo>
                  <a:close/>
                </a:path>
                <a:path w="6343650" h="209550">
                  <a:moveTo>
                    <a:pt x="6343066" y="0"/>
                  </a:moveTo>
                  <a:lnTo>
                    <a:pt x="3515753" y="0"/>
                  </a:lnTo>
                  <a:lnTo>
                    <a:pt x="1808200" y="0"/>
                  </a:lnTo>
                  <a:lnTo>
                    <a:pt x="1348460" y="0"/>
                  </a:lnTo>
                  <a:lnTo>
                    <a:pt x="1348460" y="209169"/>
                  </a:lnTo>
                  <a:lnTo>
                    <a:pt x="1808200" y="209169"/>
                  </a:lnTo>
                  <a:lnTo>
                    <a:pt x="3515741" y="209169"/>
                  </a:lnTo>
                  <a:lnTo>
                    <a:pt x="6343066" y="209169"/>
                  </a:lnTo>
                  <a:lnTo>
                    <a:pt x="6343066" y="0"/>
                  </a:lnTo>
                  <a:close/>
                </a:path>
              </a:pathLst>
            </a:custGeom>
            <a:solidFill>
              <a:srgbClr val="DB526A"/>
            </a:solidFill>
          </p:spPr>
          <p:txBody>
            <a:bodyPr wrap="square" lIns="0" tIns="0" rIns="0" bIns="0" rtlCol="0"/>
            <a:lstStyle/>
            <a:p>
              <a:endParaRPr/>
            </a:p>
          </p:txBody>
        </p:sp>
        <p:sp>
          <p:nvSpPr>
            <p:cNvPr id="15" name="object 15"/>
            <p:cNvSpPr/>
            <p:nvPr/>
          </p:nvSpPr>
          <p:spPr>
            <a:xfrm>
              <a:off x="719137" y="2862808"/>
              <a:ext cx="6343650" cy="209550"/>
            </a:xfrm>
            <a:custGeom>
              <a:avLst/>
              <a:gdLst/>
              <a:ahLst/>
              <a:cxnLst/>
              <a:rect l="l" t="t" r="r" b="b"/>
              <a:pathLst>
                <a:path w="6343650" h="209550">
                  <a:moveTo>
                    <a:pt x="1348447" y="0"/>
                  </a:moveTo>
                  <a:lnTo>
                    <a:pt x="0" y="0"/>
                  </a:lnTo>
                  <a:lnTo>
                    <a:pt x="0" y="209156"/>
                  </a:lnTo>
                  <a:lnTo>
                    <a:pt x="1348447" y="209156"/>
                  </a:lnTo>
                  <a:lnTo>
                    <a:pt x="1348447" y="0"/>
                  </a:lnTo>
                  <a:close/>
                </a:path>
                <a:path w="6343650" h="209550">
                  <a:moveTo>
                    <a:pt x="6343066" y="0"/>
                  </a:moveTo>
                  <a:lnTo>
                    <a:pt x="3515753" y="0"/>
                  </a:lnTo>
                  <a:lnTo>
                    <a:pt x="1808200" y="0"/>
                  </a:lnTo>
                  <a:lnTo>
                    <a:pt x="1348460" y="0"/>
                  </a:lnTo>
                  <a:lnTo>
                    <a:pt x="1348460" y="209156"/>
                  </a:lnTo>
                  <a:lnTo>
                    <a:pt x="1808200" y="209156"/>
                  </a:lnTo>
                  <a:lnTo>
                    <a:pt x="3515741" y="209156"/>
                  </a:lnTo>
                  <a:lnTo>
                    <a:pt x="6343066" y="209156"/>
                  </a:lnTo>
                  <a:lnTo>
                    <a:pt x="6343066" y="0"/>
                  </a:lnTo>
                  <a:close/>
                </a:path>
              </a:pathLst>
            </a:custGeom>
            <a:solidFill>
              <a:srgbClr val="E4E4E4"/>
            </a:solidFill>
          </p:spPr>
          <p:txBody>
            <a:bodyPr wrap="square" lIns="0" tIns="0" rIns="0" bIns="0" rtlCol="0"/>
            <a:lstStyle/>
            <a:p>
              <a:endParaRPr/>
            </a:p>
          </p:txBody>
        </p:sp>
        <p:sp>
          <p:nvSpPr>
            <p:cNvPr id="16" name="object 16"/>
            <p:cNvSpPr/>
            <p:nvPr/>
          </p:nvSpPr>
          <p:spPr>
            <a:xfrm>
              <a:off x="719141" y="2862807"/>
              <a:ext cx="6343650" cy="0"/>
            </a:xfrm>
            <a:custGeom>
              <a:avLst/>
              <a:gdLst/>
              <a:ahLst/>
              <a:cxnLst/>
              <a:rect l="l" t="t" r="r" b="b"/>
              <a:pathLst>
                <a:path w="6343650">
                  <a:moveTo>
                    <a:pt x="0" y="0"/>
                  </a:moveTo>
                  <a:lnTo>
                    <a:pt x="6343078" y="0"/>
                  </a:lnTo>
                </a:path>
              </a:pathLst>
            </a:custGeom>
            <a:ln w="6350">
              <a:solidFill>
                <a:srgbClr val="A6A6A6"/>
              </a:solidFill>
            </a:ln>
          </p:spPr>
          <p:txBody>
            <a:bodyPr wrap="square" lIns="0" tIns="0" rIns="0" bIns="0" rtlCol="0"/>
            <a:lstStyle/>
            <a:p>
              <a:endParaRPr/>
            </a:p>
          </p:txBody>
        </p:sp>
        <p:sp>
          <p:nvSpPr>
            <p:cNvPr id="17" name="object 17"/>
            <p:cNvSpPr/>
            <p:nvPr/>
          </p:nvSpPr>
          <p:spPr>
            <a:xfrm>
              <a:off x="719141" y="3071967"/>
              <a:ext cx="6343650" cy="0"/>
            </a:xfrm>
            <a:custGeom>
              <a:avLst/>
              <a:gdLst/>
              <a:ahLst/>
              <a:cxnLst/>
              <a:rect l="l" t="t" r="r" b="b"/>
              <a:pathLst>
                <a:path w="6343650">
                  <a:moveTo>
                    <a:pt x="0" y="0"/>
                  </a:moveTo>
                  <a:lnTo>
                    <a:pt x="6343078" y="0"/>
                  </a:lnTo>
                </a:path>
              </a:pathLst>
            </a:custGeom>
            <a:ln w="6350">
              <a:solidFill>
                <a:srgbClr val="A6A6A6"/>
              </a:solidFill>
            </a:ln>
          </p:spPr>
          <p:txBody>
            <a:bodyPr wrap="square" lIns="0" tIns="0" rIns="0" bIns="0" rtlCol="0"/>
            <a:lstStyle/>
            <a:p>
              <a:endParaRPr/>
            </a:p>
          </p:txBody>
        </p:sp>
      </p:grpSp>
      <p:grpSp>
        <p:nvGrpSpPr>
          <p:cNvPr id="18" name="object 18"/>
          <p:cNvGrpSpPr/>
          <p:nvPr/>
        </p:nvGrpSpPr>
        <p:grpSpPr>
          <a:xfrm>
            <a:off x="719137" y="3277953"/>
            <a:ext cx="6343650" cy="353060"/>
            <a:chOff x="719137" y="3277953"/>
            <a:chExt cx="6343650" cy="353060"/>
          </a:xfrm>
        </p:grpSpPr>
        <p:sp>
          <p:nvSpPr>
            <p:cNvPr id="19" name="object 19"/>
            <p:cNvSpPr/>
            <p:nvPr/>
          </p:nvSpPr>
          <p:spPr>
            <a:xfrm>
              <a:off x="719137" y="3281134"/>
              <a:ext cx="6343650" cy="346710"/>
            </a:xfrm>
            <a:custGeom>
              <a:avLst/>
              <a:gdLst/>
              <a:ahLst/>
              <a:cxnLst/>
              <a:rect l="l" t="t" r="r" b="b"/>
              <a:pathLst>
                <a:path w="6343650" h="346710">
                  <a:moveTo>
                    <a:pt x="1348447" y="0"/>
                  </a:moveTo>
                  <a:lnTo>
                    <a:pt x="0" y="0"/>
                  </a:lnTo>
                  <a:lnTo>
                    <a:pt x="0" y="346316"/>
                  </a:lnTo>
                  <a:lnTo>
                    <a:pt x="1348447" y="346316"/>
                  </a:lnTo>
                  <a:lnTo>
                    <a:pt x="1348447" y="0"/>
                  </a:lnTo>
                  <a:close/>
                </a:path>
                <a:path w="6343650" h="346710">
                  <a:moveTo>
                    <a:pt x="6343066" y="0"/>
                  </a:moveTo>
                  <a:lnTo>
                    <a:pt x="3515753" y="0"/>
                  </a:lnTo>
                  <a:lnTo>
                    <a:pt x="1808200" y="0"/>
                  </a:lnTo>
                  <a:lnTo>
                    <a:pt x="1348460" y="0"/>
                  </a:lnTo>
                  <a:lnTo>
                    <a:pt x="1348460" y="346316"/>
                  </a:lnTo>
                  <a:lnTo>
                    <a:pt x="1808200" y="346316"/>
                  </a:lnTo>
                  <a:lnTo>
                    <a:pt x="3515741" y="346316"/>
                  </a:lnTo>
                  <a:lnTo>
                    <a:pt x="6343066" y="346316"/>
                  </a:lnTo>
                  <a:lnTo>
                    <a:pt x="6343066" y="0"/>
                  </a:lnTo>
                  <a:close/>
                </a:path>
              </a:pathLst>
            </a:custGeom>
            <a:solidFill>
              <a:srgbClr val="E4E4E4"/>
            </a:solidFill>
          </p:spPr>
          <p:txBody>
            <a:bodyPr wrap="square" lIns="0" tIns="0" rIns="0" bIns="0" rtlCol="0"/>
            <a:lstStyle/>
            <a:p>
              <a:endParaRPr/>
            </a:p>
          </p:txBody>
        </p:sp>
        <p:sp>
          <p:nvSpPr>
            <p:cNvPr id="20" name="object 20"/>
            <p:cNvSpPr/>
            <p:nvPr/>
          </p:nvSpPr>
          <p:spPr>
            <a:xfrm>
              <a:off x="719141" y="3281128"/>
              <a:ext cx="6343650" cy="0"/>
            </a:xfrm>
            <a:custGeom>
              <a:avLst/>
              <a:gdLst/>
              <a:ahLst/>
              <a:cxnLst/>
              <a:rect l="l" t="t" r="r" b="b"/>
              <a:pathLst>
                <a:path w="6343650">
                  <a:moveTo>
                    <a:pt x="0" y="0"/>
                  </a:moveTo>
                  <a:lnTo>
                    <a:pt x="6343078" y="0"/>
                  </a:lnTo>
                </a:path>
              </a:pathLst>
            </a:custGeom>
            <a:ln w="6350">
              <a:solidFill>
                <a:srgbClr val="A6A6A6"/>
              </a:solidFill>
            </a:ln>
          </p:spPr>
          <p:txBody>
            <a:bodyPr wrap="square" lIns="0" tIns="0" rIns="0" bIns="0" rtlCol="0"/>
            <a:lstStyle/>
            <a:p>
              <a:endParaRPr/>
            </a:p>
          </p:txBody>
        </p:sp>
        <p:sp>
          <p:nvSpPr>
            <p:cNvPr id="21" name="object 21"/>
            <p:cNvSpPr/>
            <p:nvPr/>
          </p:nvSpPr>
          <p:spPr>
            <a:xfrm>
              <a:off x="719141" y="3627448"/>
              <a:ext cx="6343650" cy="0"/>
            </a:xfrm>
            <a:custGeom>
              <a:avLst/>
              <a:gdLst/>
              <a:ahLst/>
              <a:cxnLst/>
              <a:rect l="l" t="t" r="r" b="b"/>
              <a:pathLst>
                <a:path w="6343650">
                  <a:moveTo>
                    <a:pt x="0" y="0"/>
                  </a:moveTo>
                  <a:lnTo>
                    <a:pt x="6343078" y="0"/>
                  </a:lnTo>
                </a:path>
              </a:pathLst>
            </a:custGeom>
            <a:ln w="6350">
              <a:solidFill>
                <a:srgbClr val="A6A6A6"/>
              </a:solidFill>
            </a:ln>
          </p:spPr>
          <p:txBody>
            <a:bodyPr wrap="square" lIns="0" tIns="0" rIns="0" bIns="0" rtlCol="0"/>
            <a:lstStyle/>
            <a:p>
              <a:endParaRPr/>
            </a:p>
          </p:txBody>
        </p:sp>
      </p:grpSp>
      <p:grpSp>
        <p:nvGrpSpPr>
          <p:cNvPr id="22" name="object 22"/>
          <p:cNvGrpSpPr/>
          <p:nvPr/>
        </p:nvGrpSpPr>
        <p:grpSpPr>
          <a:xfrm>
            <a:off x="719137" y="3833433"/>
            <a:ext cx="6343650" cy="215900"/>
            <a:chOff x="719137" y="3833433"/>
            <a:chExt cx="6343650" cy="215900"/>
          </a:xfrm>
        </p:grpSpPr>
        <p:sp>
          <p:nvSpPr>
            <p:cNvPr id="23" name="object 23"/>
            <p:cNvSpPr/>
            <p:nvPr/>
          </p:nvSpPr>
          <p:spPr>
            <a:xfrm>
              <a:off x="719137" y="3836606"/>
              <a:ext cx="6343650" cy="209550"/>
            </a:xfrm>
            <a:custGeom>
              <a:avLst/>
              <a:gdLst/>
              <a:ahLst/>
              <a:cxnLst/>
              <a:rect l="l" t="t" r="r" b="b"/>
              <a:pathLst>
                <a:path w="6343650" h="209550">
                  <a:moveTo>
                    <a:pt x="1348447" y="0"/>
                  </a:moveTo>
                  <a:lnTo>
                    <a:pt x="0" y="0"/>
                  </a:lnTo>
                  <a:lnTo>
                    <a:pt x="0" y="209156"/>
                  </a:lnTo>
                  <a:lnTo>
                    <a:pt x="1348447" y="209156"/>
                  </a:lnTo>
                  <a:lnTo>
                    <a:pt x="1348447" y="0"/>
                  </a:lnTo>
                  <a:close/>
                </a:path>
                <a:path w="6343650" h="209550">
                  <a:moveTo>
                    <a:pt x="6343066" y="0"/>
                  </a:moveTo>
                  <a:lnTo>
                    <a:pt x="3515753" y="0"/>
                  </a:lnTo>
                  <a:lnTo>
                    <a:pt x="1808200" y="0"/>
                  </a:lnTo>
                  <a:lnTo>
                    <a:pt x="1348460" y="0"/>
                  </a:lnTo>
                  <a:lnTo>
                    <a:pt x="1348460" y="209156"/>
                  </a:lnTo>
                  <a:lnTo>
                    <a:pt x="1808200" y="209156"/>
                  </a:lnTo>
                  <a:lnTo>
                    <a:pt x="3515741" y="209156"/>
                  </a:lnTo>
                  <a:lnTo>
                    <a:pt x="6343066" y="209156"/>
                  </a:lnTo>
                  <a:lnTo>
                    <a:pt x="6343066" y="0"/>
                  </a:lnTo>
                  <a:close/>
                </a:path>
              </a:pathLst>
            </a:custGeom>
            <a:solidFill>
              <a:srgbClr val="E4E4E4"/>
            </a:solidFill>
          </p:spPr>
          <p:txBody>
            <a:bodyPr wrap="square" lIns="0" tIns="0" rIns="0" bIns="0" rtlCol="0"/>
            <a:lstStyle/>
            <a:p>
              <a:endParaRPr/>
            </a:p>
          </p:txBody>
        </p:sp>
        <p:sp>
          <p:nvSpPr>
            <p:cNvPr id="24" name="object 24"/>
            <p:cNvSpPr/>
            <p:nvPr/>
          </p:nvSpPr>
          <p:spPr>
            <a:xfrm>
              <a:off x="719141" y="3836608"/>
              <a:ext cx="6343650" cy="0"/>
            </a:xfrm>
            <a:custGeom>
              <a:avLst/>
              <a:gdLst/>
              <a:ahLst/>
              <a:cxnLst/>
              <a:rect l="l" t="t" r="r" b="b"/>
              <a:pathLst>
                <a:path w="6343650">
                  <a:moveTo>
                    <a:pt x="0" y="0"/>
                  </a:moveTo>
                  <a:lnTo>
                    <a:pt x="6343078" y="0"/>
                  </a:lnTo>
                </a:path>
              </a:pathLst>
            </a:custGeom>
            <a:ln w="6350">
              <a:solidFill>
                <a:srgbClr val="A6A6A6"/>
              </a:solidFill>
            </a:ln>
          </p:spPr>
          <p:txBody>
            <a:bodyPr wrap="square" lIns="0" tIns="0" rIns="0" bIns="0" rtlCol="0"/>
            <a:lstStyle/>
            <a:p>
              <a:endParaRPr/>
            </a:p>
          </p:txBody>
        </p:sp>
        <p:sp>
          <p:nvSpPr>
            <p:cNvPr id="25" name="object 25"/>
            <p:cNvSpPr/>
            <p:nvPr/>
          </p:nvSpPr>
          <p:spPr>
            <a:xfrm>
              <a:off x="719141" y="4045768"/>
              <a:ext cx="6343650" cy="0"/>
            </a:xfrm>
            <a:custGeom>
              <a:avLst/>
              <a:gdLst/>
              <a:ahLst/>
              <a:cxnLst/>
              <a:rect l="l" t="t" r="r" b="b"/>
              <a:pathLst>
                <a:path w="6343650">
                  <a:moveTo>
                    <a:pt x="0" y="0"/>
                  </a:moveTo>
                  <a:lnTo>
                    <a:pt x="6343078" y="0"/>
                  </a:lnTo>
                </a:path>
              </a:pathLst>
            </a:custGeom>
            <a:ln w="6350">
              <a:solidFill>
                <a:srgbClr val="A6A6A6"/>
              </a:solidFill>
            </a:ln>
          </p:spPr>
          <p:txBody>
            <a:bodyPr wrap="square" lIns="0" tIns="0" rIns="0" bIns="0" rtlCol="0"/>
            <a:lstStyle/>
            <a:p>
              <a:endParaRPr/>
            </a:p>
          </p:txBody>
        </p:sp>
      </p:grpSp>
      <p:grpSp>
        <p:nvGrpSpPr>
          <p:cNvPr id="26" name="object 26"/>
          <p:cNvGrpSpPr/>
          <p:nvPr/>
        </p:nvGrpSpPr>
        <p:grpSpPr>
          <a:xfrm>
            <a:off x="719137" y="4251753"/>
            <a:ext cx="6343650" cy="215900"/>
            <a:chOff x="719137" y="4251753"/>
            <a:chExt cx="6343650" cy="215900"/>
          </a:xfrm>
        </p:grpSpPr>
        <p:sp>
          <p:nvSpPr>
            <p:cNvPr id="27" name="object 27"/>
            <p:cNvSpPr/>
            <p:nvPr/>
          </p:nvSpPr>
          <p:spPr>
            <a:xfrm>
              <a:off x="719137" y="4254931"/>
              <a:ext cx="6343650" cy="209550"/>
            </a:xfrm>
            <a:custGeom>
              <a:avLst/>
              <a:gdLst/>
              <a:ahLst/>
              <a:cxnLst/>
              <a:rect l="l" t="t" r="r" b="b"/>
              <a:pathLst>
                <a:path w="6343650" h="209550">
                  <a:moveTo>
                    <a:pt x="1348447" y="0"/>
                  </a:moveTo>
                  <a:lnTo>
                    <a:pt x="0" y="0"/>
                  </a:lnTo>
                  <a:lnTo>
                    <a:pt x="0" y="209156"/>
                  </a:lnTo>
                  <a:lnTo>
                    <a:pt x="1348447" y="209156"/>
                  </a:lnTo>
                  <a:lnTo>
                    <a:pt x="1348447" y="0"/>
                  </a:lnTo>
                  <a:close/>
                </a:path>
                <a:path w="6343650" h="209550">
                  <a:moveTo>
                    <a:pt x="6343066" y="0"/>
                  </a:moveTo>
                  <a:lnTo>
                    <a:pt x="3515753" y="0"/>
                  </a:lnTo>
                  <a:lnTo>
                    <a:pt x="1808200" y="0"/>
                  </a:lnTo>
                  <a:lnTo>
                    <a:pt x="1348460" y="0"/>
                  </a:lnTo>
                  <a:lnTo>
                    <a:pt x="1348460" y="209156"/>
                  </a:lnTo>
                  <a:lnTo>
                    <a:pt x="1808200" y="209156"/>
                  </a:lnTo>
                  <a:lnTo>
                    <a:pt x="3515741" y="209156"/>
                  </a:lnTo>
                  <a:lnTo>
                    <a:pt x="6343066" y="209156"/>
                  </a:lnTo>
                  <a:lnTo>
                    <a:pt x="6343066" y="0"/>
                  </a:lnTo>
                  <a:close/>
                </a:path>
              </a:pathLst>
            </a:custGeom>
            <a:solidFill>
              <a:srgbClr val="E4E4E4"/>
            </a:solidFill>
          </p:spPr>
          <p:txBody>
            <a:bodyPr wrap="square" lIns="0" tIns="0" rIns="0" bIns="0" rtlCol="0"/>
            <a:lstStyle/>
            <a:p>
              <a:endParaRPr/>
            </a:p>
          </p:txBody>
        </p:sp>
        <p:sp>
          <p:nvSpPr>
            <p:cNvPr id="28" name="object 28"/>
            <p:cNvSpPr/>
            <p:nvPr/>
          </p:nvSpPr>
          <p:spPr>
            <a:xfrm>
              <a:off x="719141" y="4254928"/>
              <a:ext cx="6343650" cy="0"/>
            </a:xfrm>
            <a:custGeom>
              <a:avLst/>
              <a:gdLst/>
              <a:ahLst/>
              <a:cxnLst/>
              <a:rect l="l" t="t" r="r" b="b"/>
              <a:pathLst>
                <a:path w="6343650">
                  <a:moveTo>
                    <a:pt x="0" y="0"/>
                  </a:moveTo>
                  <a:lnTo>
                    <a:pt x="6343078" y="0"/>
                  </a:lnTo>
                </a:path>
              </a:pathLst>
            </a:custGeom>
            <a:ln w="6350">
              <a:solidFill>
                <a:srgbClr val="A6A6A6"/>
              </a:solidFill>
            </a:ln>
          </p:spPr>
          <p:txBody>
            <a:bodyPr wrap="square" lIns="0" tIns="0" rIns="0" bIns="0" rtlCol="0"/>
            <a:lstStyle/>
            <a:p>
              <a:endParaRPr/>
            </a:p>
          </p:txBody>
        </p:sp>
        <p:sp>
          <p:nvSpPr>
            <p:cNvPr id="29" name="object 29"/>
            <p:cNvSpPr/>
            <p:nvPr/>
          </p:nvSpPr>
          <p:spPr>
            <a:xfrm>
              <a:off x="719141" y="4464088"/>
              <a:ext cx="6343650" cy="0"/>
            </a:xfrm>
            <a:custGeom>
              <a:avLst/>
              <a:gdLst/>
              <a:ahLst/>
              <a:cxnLst/>
              <a:rect l="l" t="t" r="r" b="b"/>
              <a:pathLst>
                <a:path w="6343650">
                  <a:moveTo>
                    <a:pt x="0" y="0"/>
                  </a:moveTo>
                  <a:lnTo>
                    <a:pt x="6343078" y="0"/>
                  </a:lnTo>
                </a:path>
              </a:pathLst>
            </a:custGeom>
            <a:ln w="6350">
              <a:solidFill>
                <a:srgbClr val="A6A6A6"/>
              </a:solidFill>
            </a:ln>
          </p:spPr>
          <p:txBody>
            <a:bodyPr wrap="square" lIns="0" tIns="0" rIns="0" bIns="0" rtlCol="0"/>
            <a:lstStyle/>
            <a:p>
              <a:endParaRPr/>
            </a:p>
          </p:txBody>
        </p:sp>
      </p:grpSp>
      <p:grpSp>
        <p:nvGrpSpPr>
          <p:cNvPr id="30" name="object 30"/>
          <p:cNvGrpSpPr/>
          <p:nvPr/>
        </p:nvGrpSpPr>
        <p:grpSpPr>
          <a:xfrm>
            <a:off x="719137" y="4670073"/>
            <a:ext cx="6343650" cy="215900"/>
            <a:chOff x="719137" y="4670073"/>
            <a:chExt cx="6343650" cy="215900"/>
          </a:xfrm>
        </p:grpSpPr>
        <p:sp>
          <p:nvSpPr>
            <p:cNvPr id="31" name="object 31"/>
            <p:cNvSpPr/>
            <p:nvPr/>
          </p:nvSpPr>
          <p:spPr>
            <a:xfrm>
              <a:off x="719137" y="4673244"/>
              <a:ext cx="6343650" cy="209550"/>
            </a:xfrm>
            <a:custGeom>
              <a:avLst/>
              <a:gdLst/>
              <a:ahLst/>
              <a:cxnLst/>
              <a:rect l="l" t="t" r="r" b="b"/>
              <a:pathLst>
                <a:path w="6343650" h="209550">
                  <a:moveTo>
                    <a:pt x="1348447" y="0"/>
                  </a:moveTo>
                  <a:lnTo>
                    <a:pt x="0" y="0"/>
                  </a:lnTo>
                  <a:lnTo>
                    <a:pt x="0" y="209156"/>
                  </a:lnTo>
                  <a:lnTo>
                    <a:pt x="1348447" y="209156"/>
                  </a:lnTo>
                  <a:lnTo>
                    <a:pt x="1348447" y="0"/>
                  </a:lnTo>
                  <a:close/>
                </a:path>
                <a:path w="6343650" h="209550">
                  <a:moveTo>
                    <a:pt x="6343066" y="0"/>
                  </a:moveTo>
                  <a:lnTo>
                    <a:pt x="3515753" y="0"/>
                  </a:lnTo>
                  <a:lnTo>
                    <a:pt x="1808200" y="0"/>
                  </a:lnTo>
                  <a:lnTo>
                    <a:pt x="1348460" y="0"/>
                  </a:lnTo>
                  <a:lnTo>
                    <a:pt x="1348460" y="209156"/>
                  </a:lnTo>
                  <a:lnTo>
                    <a:pt x="1808200" y="209156"/>
                  </a:lnTo>
                  <a:lnTo>
                    <a:pt x="3515741" y="209156"/>
                  </a:lnTo>
                  <a:lnTo>
                    <a:pt x="6343066" y="209156"/>
                  </a:lnTo>
                  <a:lnTo>
                    <a:pt x="6343066" y="0"/>
                  </a:lnTo>
                  <a:close/>
                </a:path>
              </a:pathLst>
            </a:custGeom>
            <a:solidFill>
              <a:srgbClr val="E4E4E4"/>
            </a:solidFill>
          </p:spPr>
          <p:txBody>
            <a:bodyPr wrap="square" lIns="0" tIns="0" rIns="0" bIns="0" rtlCol="0"/>
            <a:lstStyle/>
            <a:p>
              <a:endParaRPr/>
            </a:p>
          </p:txBody>
        </p:sp>
        <p:sp>
          <p:nvSpPr>
            <p:cNvPr id="32" name="object 32"/>
            <p:cNvSpPr/>
            <p:nvPr/>
          </p:nvSpPr>
          <p:spPr>
            <a:xfrm>
              <a:off x="719141" y="4673248"/>
              <a:ext cx="6343650" cy="0"/>
            </a:xfrm>
            <a:custGeom>
              <a:avLst/>
              <a:gdLst/>
              <a:ahLst/>
              <a:cxnLst/>
              <a:rect l="l" t="t" r="r" b="b"/>
              <a:pathLst>
                <a:path w="6343650">
                  <a:moveTo>
                    <a:pt x="0" y="0"/>
                  </a:moveTo>
                  <a:lnTo>
                    <a:pt x="6343078" y="0"/>
                  </a:lnTo>
                </a:path>
              </a:pathLst>
            </a:custGeom>
            <a:ln w="6350">
              <a:solidFill>
                <a:srgbClr val="A6A6A6"/>
              </a:solidFill>
            </a:ln>
          </p:spPr>
          <p:txBody>
            <a:bodyPr wrap="square" lIns="0" tIns="0" rIns="0" bIns="0" rtlCol="0"/>
            <a:lstStyle/>
            <a:p>
              <a:endParaRPr/>
            </a:p>
          </p:txBody>
        </p:sp>
        <p:sp>
          <p:nvSpPr>
            <p:cNvPr id="33" name="object 33"/>
            <p:cNvSpPr/>
            <p:nvPr/>
          </p:nvSpPr>
          <p:spPr>
            <a:xfrm>
              <a:off x="719141" y="4882408"/>
              <a:ext cx="6343650" cy="0"/>
            </a:xfrm>
            <a:custGeom>
              <a:avLst/>
              <a:gdLst/>
              <a:ahLst/>
              <a:cxnLst/>
              <a:rect l="l" t="t" r="r" b="b"/>
              <a:pathLst>
                <a:path w="6343650">
                  <a:moveTo>
                    <a:pt x="0" y="0"/>
                  </a:moveTo>
                  <a:lnTo>
                    <a:pt x="6343078" y="0"/>
                  </a:lnTo>
                </a:path>
              </a:pathLst>
            </a:custGeom>
            <a:ln w="6350">
              <a:solidFill>
                <a:srgbClr val="A6A6A6"/>
              </a:solidFill>
            </a:ln>
          </p:spPr>
          <p:txBody>
            <a:bodyPr wrap="square" lIns="0" tIns="0" rIns="0" bIns="0" rtlCol="0"/>
            <a:lstStyle/>
            <a:p>
              <a:endParaRPr/>
            </a:p>
          </p:txBody>
        </p:sp>
      </p:grpSp>
      <p:grpSp>
        <p:nvGrpSpPr>
          <p:cNvPr id="34" name="object 34"/>
          <p:cNvGrpSpPr/>
          <p:nvPr/>
        </p:nvGrpSpPr>
        <p:grpSpPr>
          <a:xfrm>
            <a:off x="719137" y="5225552"/>
            <a:ext cx="6343650" cy="215900"/>
            <a:chOff x="719137" y="5225552"/>
            <a:chExt cx="6343650" cy="215900"/>
          </a:xfrm>
        </p:grpSpPr>
        <p:sp>
          <p:nvSpPr>
            <p:cNvPr id="35" name="object 35"/>
            <p:cNvSpPr/>
            <p:nvPr/>
          </p:nvSpPr>
          <p:spPr>
            <a:xfrm>
              <a:off x="719137" y="5228729"/>
              <a:ext cx="6343650" cy="209550"/>
            </a:xfrm>
            <a:custGeom>
              <a:avLst/>
              <a:gdLst/>
              <a:ahLst/>
              <a:cxnLst/>
              <a:rect l="l" t="t" r="r" b="b"/>
              <a:pathLst>
                <a:path w="6343650" h="209550">
                  <a:moveTo>
                    <a:pt x="1348447" y="0"/>
                  </a:moveTo>
                  <a:lnTo>
                    <a:pt x="0" y="0"/>
                  </a:lnTo>
                  <a:lnTo>
                    <a:pt x="0" y="209156"/>
                  </a:lnTo>
                  <a:lnTo>
                    <a:pt x="1348447" y="209156"/>
                  </a:lnTo>
                  <a:lnTo>
                    <a:pt x="1348447" y="0"/>
                  </a:lnTo>
                  <a:close/>
                </a:path>
                <a:path w="6343650" h="209550">
                  <a:moveTo>
                    <a:pt x="6343066" y="0"/>
                  </a:moveTo>
                  <a:lnTo>
                    <a:pt x="3515753" y="0"/>
                  </a:lnTo>
                  <a:lnTo>
                    <a:pt x="1808200" y="0"/>
                  </a:lnTo>
                  <a:lnTo>
                    <a:pt x="1348460" y="0"/>
                  </a:lnTo>
                  <a:lnTo>
                    <a:pt x="1348460" y="209156"/>
                  </a:lnTo>
                  <a:lnTo>
                    <a:pt x="1808200" y="209156"/>
                  </a:lnTo>
                  <a:lnTo>
                    <a:pt x="3515741" y="209156"/>
                  </a:lnTo>
                  <a:lnTo>
                    <a:pt x="6343066" y="209156"/>
                  </a:lnTo>
                  <a:lnTo>
                    <a:pt x="6343066" y="0"/>
                  </a:lnTo>
                  <a:close/>
                </a:path>
              </a:pathLst>
            </a:custGeom>
            <a:solidFill>
              <a:srgbClr val="E4E4E4"/>
            </a:solidFill>
          </p:spPr>
          <p:txBody>
            <a:bodyPr wrap="square" lIns="0" tIns="0" rIns="0" bIns="0" rtlCol="0"/>
            <a:lstStyle/>
            <a:p>
              <a:endParaRPr/>
            </a:p>
          </p:txBody>
        </p:sp>
        <p:sp>
          <p:nvSpPr>
            <p:cNvPr id="36" name="object 36"/>
            <p:cNvSpPr/>
            <p:nvPr/>
          </p:nvSpPr>
          <p:spPr>
            <a:xfrm>
              <a:off x="719141" y="5228727"/>
              <a:ext cx="6343650" cy="0"/>
            </a:xfrm>
            <a:custGeom>
              <a:avLst/>
              <a:gdLst/>
              <a:ahLst/>
              <a:cxnLst/>
              <a:rect l="l" t="t" r="r" b="b"/>
              <a:pathLst>
                <a:path w="6343650">
                  <a:moveTo>
                    <a:pt x="0" y="0"/>
                  </a:moveTo>
                  <a:lnTo>
                    <a:pt x="6343078" y="0"/>
                  </a:lnTo>
                </a:path>
              </a:pathLst>
            </a:custGeom>
            <a:ln w="6350">
              <a:solidFill>
                <a:srgbClr val="A6A6A6"/>
              </a:solidFill>
            </a:ln>
          </p:spPr>
          <p:txBody>
            <a:bodyPr wrap="square" lIns="0" tIns="0" rIns="0" bIns="0" rtlCol="0"/>
            <a:lstStyle/>
            <a:p>
              <a:endParaRPr/>
            </a:p>
          </p:txBody>
        </p:sp>
        <p:sp>
          <p:nvSpPr>
            <p:cNvPr id="37" name="object 37"/>
            <p:cNvSpPr/>
            <p:nvPr/>
          </p:nvSpPr>
          <p:spPr>
            <a:xfrm>
              <a:off x="719141" y="5437887"/>
              <a:ext cx="6343650" cy="0"/>
            </a:xfrm>
            <a:custGeom>
              <a:avLst/>
              <a:gdLst/>
              <a:ahLst/>
              <a:cxnLst/>
              <a:rect l="l" t="t" r="r" b="b"/>
              <a:pathLst>
                <a:path w="6343650">
                  <a:moveTo>
                    <a:pt x="0" y="0"/>
                  </a:moveTo>
                  <a:lnTo>
                    <a:pt x="6343078" y="0"/>
                  </a:lnTo>
                </a:path>
              </a:pathLst>
            </a:custGeom>
            <a:ln w="6350">
              <a:solidFill>
                <a:srgbClr val="A6A6A6"/>
              </a:solidFill>
            </a:ln>
          </p:spPr>
          <p:txBody>
            <a:bodyPr wrap="square" lIns="0" tIns="0" rIns="0" bIns="0" rtlCol="0"/>
            <a:lstStyle/>
            <a:p>
              <a:endParaRPr/>
            </a:p>
          </p:txBody>
        </p:sp>
      </p:grpSp>
      <p:grpSp>
        <p:nvGrpSpPr>
          <p:cNvPr id="38" name="object 38"/>
          <p:cNvGrpSpPr/>
          <p:nvPr/>
        </p:nvGrpSpPr>
        <p:grpSpPr>
          <a:xfrm>
            <a:off x="719137" y="5643872"/>
            <a:ext cx="6343650" cy="215900"/>
            <a:chOff x="719137" y="5643872"/>
            <a:chExt cx="6343650" cy="215900"/>
          </a:xfrm>
        </p:grpSpPr>
        <p:sp>
          <p:nvSpPr>
            <p:cNvPr id="39" name="object 39"/>
            <p:cNvSpPr/>
            <p:nvPr/>
          </p:nvSpPr>
          <p:spPr>
            <a:xfrm>
              <a:off x="719137" y="5647042"/>
              <a:ext cx="6343650" cy="209550"/>
            </a:xfrm>
            <a:custGeom>
              <a:avLst/>
              <a:gdLst/>
              <a:ahLst/>
              <a:cxnLst/>
              <a:rect l="l" t="t" r="r" b="b"/>
              <a:pathLst>
                <a:path w="6343650" h="209550">
                  <a:moveTo>
                    <a:pt x="1348447" y="0"/>
                  </a:moveTo>
                  <a:lnTo>
                    <a:pt x="0" y="0"/>
                  </a:lnTo>
                  <a:lnTo>
                    <a:pt x="0" y="209156"/>
                  </a:lnTo>
                  <a:lnTo>
                    <a:pt x="1348447" y="209156"/>
                  </a:lnTo>
                  <a:lnTo>
                    <a:pt x="1348447" y="0"/>
                  </a:lnTo>
                  <a:close/>
                </a:path>
                <a:path w="6343650" h="209550">
                  <a:moveTo>
                    <a:pt x="6343066" y="0"/>
                  </a:moveTo>
                  <a:lnTo>
                    <a:pt x="3515753" y="0"/>
                  </a:lnTo>
                  <a:lnTo>
                    <a:pt x="1808200" y="0"/>
                  </a:lnTo>
                  <a:lnTo>
                    <a:pt x="1348460" y="0"/>
                  </a:lnTo>
                  <a:lnTo>
                    <a:pt x="1348460" y="209156"/>
                  </a:lnTo>
                  <a:lnTo>
                    <a:pt x="1808200" y="209156"/>
                  </a:lnTo>
                  <a:lnTo>
                    <a:pt x="3515741" y="209156"/>
                  </a:lnTo>
                  <a:lnTo>
                    <a:pt x="6343066" y="209156"/>
                  </a:lnTo>
                  <a:lnTo>
                    <a:pt x="6343066" y="0"/>
                  </a:lnTo>
                  <a:close/>
                </a:path>
              </a:pathLst>
            </a:custGeom>
            <a:solidFill>
              <a:srgbClr val="E4E4E4"/>
            </a:solidFill>
          </p:spPr>
          <p:txBody>
            <a:bodyPr wrap="square" lIns="0" tIns="0" rIns="0" bIns="0" rtlCol="0"/>
            <a:lstStyle/>
            <a:p>
              <a:endParaRPr/>
            </a:p>
          </p:txBody>
        </p:sp>
        <p:sp>
          <p:nvSpPr>
            <p:cNvPr id="40" name="object 40"/>
            <p:cNvSpPr/>
            <p:nvPr/>
          </p:nvSpPr>
          <p:spPr>
            <a:xfrm>
              <a:off x="719141" y="5647047"/>
              <a:ext cx="6343650" cy="0"/>
            </a:xfrm>
            <a:custGeom>
              <a:avLst/>
              <a:gdLst/>
              <a:ahLst/>
              <a:cxnLst/>
              <a:rect l="l" t="t" r="r" b="b"/>
              <a:pathLst>
                <a:path w="6343650">
                  <a:moveTo>
                    <a:pt x="0" y="0"/>
                  </a:moveTo>
                  <a:lnTo>
                    <a:pt x="6343078" y="0"/>
                  </a:lnTo>
                </a:path>
              </a:pathLst>
            </a:custGeom>
            <a:ln w="6350">
              <a:solidFill>
                <a:srgbClr val="A6A6A6"/>
              </a:solidFill>
            </a:ln>
          </p:spPr>
          <p:txBody>
            <a:bodyPr wrap="square" lIns="0" tIns="0" rIns="0" bIns="0" rtlCol="0"/>
            <a:lstStyle/>
            <a:p>
              <a:endParaRPr/>
            </a:p>
          </p:txBody>
        </p:sp>
        <p:sp>
          <p:nvSpPr>
            <p:cNvPr id="41" name="object 41"/>
            <p:cNvSpPr/>
            <p:nvPr/>
          </p:nvSpPr>
          <p:spPr>
            <a:xfrm>
              <a:off x="719141" y="5856207"/>
              <a:ext cx="6343650" cy="0"/>
            </a:xfrm>
            <a:custGeom>
              <a:avLst/>
              <a:gdLst/>
              <a:ahLst/>
              <a:cxnLst/>
              <a:rect l="l" t="t" r="r" b="b"/>
              <a:pathLst>
                <a:path w="6343650">
                  <a:moveTo>
                    <a:pt x="0" y="0"/>
                  </a:moveTo>
                  <a:lnTo>
                    <a:pt x="6343078" y="0"/>
                  </a:lnTo>
                </a:path>
              </a:pathLst>
            </a:custGeom>
            <a:ln w="6350">
              <a:solidFill>
                <a:srgbClr val="A6A6A6"/>
              </a:solidFill>
            </a:ln>
          </p:spPr>
          <p:txBody>
            <a:bodyPr wrap="square" lIns="0" tIns="0" rIns="0" bIns="0" rtlCol="0"/>
            <a:lstStyle/>
            <a:p>
              <a:endParaRPr/>
            </a:p>
          </p:txBody>
        </p:sp>
      </p:grpSp>
      <p:grpSp>
        <p:nvGrpSpPr>
          <p:cNvPr id="42" name="object 42"/>
          <p:cNvGrpSpPr/>
          <p:nvPr/>
        </p:nvGrpSpPr>
        <p:grpSpPr>
          <a:xfrm>
            <a:off x="715966" y="6062192"/>
            <a:ext cx="6350000" cy="215900"/>
            <a:chOff x="715966" y="6062192"/>
            <a:chExt cx="6350000" cy="215900"/>
          </a:xfrm>
        </p:grpSpPr>
        <p:sp>
          <p:nvSpPr>
            <p:cNvPr id="43" name="object 43"/>
            <p:cNvSpPr/>
            <p:nvPr/>
          </p:nvSpPr>
          <p:spPr>
            <a:xfrm>
              <a:off x="719137" y="6065367"/>
              <a:ext cx="6343650" cy="209550"/>
            </a:xfrm>
            <a:custGeom>
              <a:avLst/>
              <a:gdLst/>
              <a:ahLst/>
              <a:cxnLst/>
              <a:rect l="l" t="t" r="r" b="b"/>
              <a:pathLst>
                <a:path w="6343650" h="209550">
                  <a:moveTo>
                    <a:pt x="1348447" y="0"/>
                  </a:moveTo>
                  <a:lnTo>
                    <a:pt x="0" y="0"/>
                  </a:lnTo>
                  <a:lnTo>
                    <a:pt x="0" y="209156"/>
                  </a:lnTo>
                  <a:lnTo>
                    <a:pt x="1348447" y="209156"/>
                  </a:lnTo>
                  <a:lnTo>
                    <a:pt x="1348447" y="0"/>
                  </a:lnTo>
                  <a:close/>
                </a:path>
                <a:path w="6343650" h="209550">
                  <a:moveTo>
                    <a:pt x="6343066" y="0"/>
                  </a:moveTo>
                  <a:lnTo>
                    <a:pt x="3515753" y="0"/>
                  </a:lnTo>
                  <a:lnTo>
                    <a:pt x="1808200" y="0"/>
                  </a:lnTo>
                  <a:lnTo>
                    <a:pt x="1348460" y="0"/>
                  </a:lnTo>
                  <a:lnTo>
                    <a:pt x="1348460" y="209156"/>
                  </a:lnTo>
                  <a:lnTo>
                    <a:pt x="1808200" y="209156"/>
                  </a:lnTo>
                  <a:lnTo>
                    <a:pt x="3515741" y="209156"/>
                  </a:lnTo>
                  <a:lnTo>
                    <a:pt x="6343066" y="209156"/>
                  </a:lnTo>
                  <a:lnTo>
                    <a:pt x="6343066" y="0"/>
                  </a:lnTo>
                  <a:close/>
                </a:path>
              </a:pathLst>
            </a:custGeom>
            <a:solidFill>
              <a:srgbClr val="E4E4E4"/>
            </a:solidFill>
          </p:spPr>
          <p:txBody>
            <a:bodyPr wrap="square" lIns="0" tIns="0" rIns="0" bIns="0" rtlCol="0"/>
            <a:lstStyle/>
            <a:p>
              <a:endParaRPr/>
            </a:p>
          </p:txBody>
        </p:sp>
        <p:sp>
          <p:nvSpPr>
            <p:cNvPr id="44" name="object 44"/>
            <p:cNvSpPr/>
            <p:nvPr/>
          </p:nvSpPr>
          <p:spPr>
            <a:xfrm>
              <a:off x="719141" y="6065367"/>
              <a:ext cx="6343650" cy="0"/>
            </a:xfrm>
            <a:custGeom>
              <a:avLst/>
              <a:gdLst/>
              <a:ahLst/>
              <a:cxnLst/>
              <a:rect l="l" t="t" r="r" b="b"/>
              <a:pathLst>
                <a:path w="6343650">
                  <a:moveTo>
                    <a:pt x="0" y="0"/>
                  </a:moveTo>
                  <a:lnTo>
                    <a:pt x="6343078" y="0"/>
                  </a:lnTo>
                </a:path>
              </a:pathLst>
            </a:custGeom>
            <a:ln w="6350">
              <a:solidFill>
                <a:srgbClr val="A6A6A6"/>
              </a:solidFill>
            </a:ln>
          </p:spPr>
          <p:txBody>
            <a:bodyPr wrap="square" lIns="0" tIns="0" rIns="0" bIns="0" rtlCol="0"/>
            <a:lstStyle/>
            <a:p>
              <a:endParaRPr/>
            </a:p>
          </p:txBody>
        </p:sp>
        <p:sp>
          <p:nvSpPr>
            <p:cNvPr id="45" name="object 45"/>
            <p:cNvSpPr/>
            <p:nvPr/>
          </p:nvSpPr>
          <p:spPr>
            <a:xfrm>
              <a:off x="719141" y="6274527"/>
              <a:ext cx="6343650" cy="0"/>
            </a:xfrm>
            <a:custGeom>
              <a:avLst/>
              <a:gdLst/>
              <a:ahLst/>
              <a:cxnLst/>
              <a:rect l="l" t="t" r="r" b="b"/>
              <a:pathLst>
                <a:path w="6343650">
                  <a:moveTo>
                    <a:pt x="0" y="0"/>
                  </a:moveTo>
                  <a:lnTo>
                    <a:pt x="6343078" y="0"/>
                  </a:lnTo>
                </a:path>
              </a:pathLst>
            </a:custGeom>
            <a:ln w="6350">
              <a:solidFill>
                <a:srgbClr val="A6A6A6"/>
              </a:solidFill>
            </a:ln>
          </p:spPr>
          <p:txBody>
            <a:bodyPr wrap="square" lIns="0" tIns="0" rIns="0" bIns="0" rtlCol="0"/>
            <a:lstStyle/>
            <a:p>
              <a:endParaRPr/>
            </a:p>
          </p:txBody>
        </p:sp>
      </p:grpSp>
      <p:grpSp>
        <p:nvGrpSpPr>
          <p:cNvPr id="46" name="object 46"/>
          <p:cNvGrpSpPr/>
          <p:nvPr/>
        </p:nvGrpSpPr>
        <p:grpSpPr>
          <a:xfrm>
            <a:off x="715966" y="6617672"/>
            <a:ext cx="6350000" cy="215900"/>
            <a:chOff x="715966" y="6617672"/>
            <a:chExt cx="6350000" cy="215900"/>
          </a:xfrm>
        </p:grpSpPr>
        <p:sp>
          <p:nvSpPr>
            <p:cNvPr id="47" name="object 47"/>
            <p:cNvSpPr/>
            <p:nvPr/>
          </p:nvSpPr>
          <p:spPr>
            <a:xfrm>
              <a:off x="719137" y="6620852"/>
              <a:ext cx="6343650" cy="209550"/>
            </a:xfrm>
            <a:custGeom>
              <a:avLst/>
              <a:gdLst/>
              <a:ahLst/>
              <a:cxnLst/>
              <a:rect l="l" t="t" r="r" b="b"/>
              <a:pathLst>
                <a:path w="6343650" h="209550">
                  <a:moveTo>
                    <a:pt x="1348447" y="0"/>
                  </a:moveTo>
                  <a:lnTo>
                    <a:pt x="0" y="0"/>
                  </a:lnTo>
                  <a:lnTo>
                    <a:pt x="0" y="209156"/>
                  </a:lnTo>
                  <a:lnTo>
                    <a:pt x="1348447" y="209156"/>
                  </a:lnTo>
                  <a:lnTo>
                    <a:pt x="1348447" y="0"/>
                  </a:lnTo>
                  <a:close/>
                </a:path>
                <a:path w="6343650" h="209550">
                  <a:moveTo>
                    <a:pt x="6343066" y="0"/>
                  </a:moveTo>
                  <a:lnTo>
                    <a:pt x="3515753" y="0"/>
                  </a:lnTo>
                  <a:lnTo>
                    <a:pt x="1808200" y="0"/>
                  </a:lnTo>
                  <a:lnTo>
                    <a:pt x="1348460" y="0"/>
                  </a:lnTo>
                  <a:lnTo>
                    <a:pt x="1348460" y="209156"/>
                  </a:lnTo>
                  <a:lnTo>
                    <a:pt x="1808200" y="209156"/>
                  </a:lnTo>
                  <a:lnTo>
                    <a:pt x="3515741" y="209156"/>
                  </a:lnTo>
                  <a:lnTo>
                    <a:pt x="6343066" y="209156"/>
                  </a:lnTo>
                  <a:lnTo>
                    <a:pt x="6343066" y="0"/>
                  </a:lnTo>
                  <a:close/>
                </a:path>
              </a:pathLst>
            </a:custGeom>
            <a:solidFill>
              <a:srgbClr val="E4E4E4"/>
            </a:solidFill>
          </p:spPr>
          <p:txBody>
            <a:bodyPr wrap="square" lIns="0" tIns="0" rIns="0" bIns="0" rtlCol="0"/>
            <a:lstStyle/>
            <a:p>
              <a:endParaRPr/>
            </a:p>
          </p:txBody>
        </p:sp>
        <p:sp>
          <p:nvSpPr>
            <p:cNvPr id="48" name="object 48"/>
            <p:cNvSpPr/>
            <p:nvPr/>
          </p:nvSpPr>
          <p:spPr>
            <a:xfrm>
              <a:off x="719141" y="6620847"/>
              <a:ext cx="6343650" cy="0"/>
            </a:xfrm>
            <a:custGeom>
              <a:avLst/>
              <a:gdLst/>
              <a:ahLst/>
              <a:cxnLst/>
              <a:rect l="l" t="t" r="r" b="b"/>
              <a:pathLst>
                <a:path w="6343650">
                  <a:moveTo>
                    <a:pt x="0" y="0"/>
                  </a:moveTo>
                  <a:lnTo>
                    <a:pt x="6343078" y="0"/>
                  </a:lnTo>
                </a:path>
              </a:pathLst>
            </a:custGeom>
            <a:ln w="6350">
              <a:solidFill>
                <a:srgbClr val="A6A6A6"/>
              </a:solidFill>
            </a:ln>
          </p:spPr>
          <p:txBody>
            <a:bodyPr wrap="square" lIns="0" tIns="0" rIns="0" bIns="0" rtlCol="0"/>
            <a:lstStyle/>
            <a:p>
              <a:endParaRPr/>
            </a:p>
          </p:txBody>
        </p:sp>
        <p:sp>
          <p:nvSpPr>
            <p:cNvPr id="49" name="object 49"/>
            <p:cNvSpPr/>
            <p:nvPr/>
          </p:nvSpPr>
          <p:spPr>
            <a:xfrm>
              <a:off x="719141" y="6830007"/>
              <a:ext cx="6343650" cy="0"/>
            </a:xfrm>
            <a:custGeom>
              <a:avLst/>
              <a:gdLst/>
              <a:ahLst/>
              <a:cxnLst/>
              <a:rect l="l" t="t" r="r" b="b"/>
              <a:pathLst>
                <a:path w="6343650">
                  <a:moveTo>
                    <a:pt x="0" y="0"/>
                  </a:moveTo>
                  <a:lnTo>
                    <a:pt x="6343078" y="0"/>
                  </a:lnTo>
                </a:path>
              </a:pathLst>
            </a:custGeom>
            <a:ln w="6350">
              <a:solidFill>
                <a:srgbClr val="A6A6A6"/>
              </a:solidFill>
            </a:ln>
          </p:spPr>
          <p:txBody>
            <a:bodyPr wrap="square" lIns="0" tIns="0" rIns="0" bIns="0" rtlCol="0"/>
            <a:lstStyle/>
            <a:p>
              <a:endParaRPr/>
            </a:p>
          </p:txBody>
        </p:sp>
      </p:grpSp>
      <p:grpSp>
        <p:nvGrpSpPr>
          <p:cNvPr id="50" name="object 50"/>
          <p:cNvGrpSpPr/>
          <p:nvPr/>
        </p:nvGrpSpPr>
        <p:grpSpPr>
          <a:xfrm>
            <a:off x="715966" y="7035993"/>
            <a:ext cx="6350000" cy="215900"/>
            <a:chOff x="715966" y="7035993"/>
            <a:chExt cx="6350000" cy="215900"/>
          </a:xfrm>
        </p:grpSpPr>
        <p:sp>
          <p:nvSpPr>
            <p:cNvPr id="51" name="object 51"/>
            <p:cNvSpPr/>
            <p:nvPr/>
          </p:nvSpPr>
          <p:spPr>
            <a:xfrm>
              <a:off x="719137" y="7039165"/>
              <a:ext cx="6343650" cy="209550"/>
            </a:xfrm>
            <a:custGeom>
              <a:avLst/>
              <a:gdLst/>
              <a:ahLst/>
              <a:cxnLst/>
              <a:rect l="l" t="t" r="r" b="b"/>
              <a:pathLst>
                <a:path w="6343650" h="209550">
                  <a:moveTo>
                    <a:pt x="1348447" y="0"/>
                  </a:moveTo>
                  <a:lnTo>
                    <a:pt x="0" y="0"/>
                  </a:lnTo>
                  <a:lnTo>
                    <a:pt x="0" y="209156"/>
                  </a:lnTo>
                  <a:lnTo>
                    <a:pt x="1348447" y="209156"/>
                  </a:lnTo>
                  <a:lnTo>
                    <a:pt x="1348447" y="0"/>
                  </a:lnTo>
                  <a:close/>
                </a:path>
                <a:path w="6343650" h="209550">
                  <a:moveTo>
                    <a:pt x="6343066" y="0"/>
                  </a:moveTo>
                  <a:lnTo>
                    <a:pt x="3515753" y="0"/>
                  </a:lnTo>
                  <a:lnTo>
                    <a:pt x="1808200" y="0"/>
                  </a:lnTo>
                  <a:lnTo>
                    <a:pt x="1348460" y="0"/>
                  </a:lnTo>
                  <a:lnTo>
                    <a:pt x="1348460" y="209156"/>
                  </a:lnTo>
                  <a:lnTo>
                    <a:pt x="1808200" y="209156"/>
                  </a:lnTo>
                  <a:lnTo>
                    <a:pt x="3515741" y="209156"/>
                  </a:lnTo>
                  <a:lnTo>
                    <a:pt x="6343066" y="209156"/>
                  </a:lnTo>
                  <a:lnTo>
                    <a:pt x="6343066" y="0"/>
                  </a:lnTo>
                  <a:close/>
                </a:path>
              </a:pathLst>
            </a:custGeom>
            <a:solidFill>
              <a:srgbClr val="E4E4E4"/>
            </a:solidFill>
          </p:spPr>
          <p:txBody>
            <a:bodyPr wrap="square" lIns="0" tIns="0" rIns="0" bIns="0" rtlCol="0"/>
            <a:lstStyle/>
            <a:p>
              <a:endParaRPr/>
            </a:p>
          </p:txBody>
        </p:sp>
        <p:sp>
          <p:nvSpPr>
            <p:cNvPr id="52" name="object 52"/>
            <p:cNvSpPr/>
            <p:nvPr/>
          </p:nvSpPr>
          <p:spPr>
            <a:xfrm>
              <a:off x="719141" y="7039168"/>
              <a:ext cx="6343650" cy="0"/>
            </a:xfrm>
            <a:custGeom>
              <a:avLst/>
              <a:gdLst/>
              <a:ahLst/>
              <a:cxnLst/>
              <a:rect l="l" t="t" r="r" b="b"/>
              <a:pathLst>
                <a:path w="6343650">
                  <a:moveTo>
                    <a:pt x="0" y="0"/>
                  </a:moveTo>
                  <a:lnTo>
                    <a:pt x="6343078" y="0"/>
                  </a:lnTo>
                </a:path>
              </a:pathLst>
            </a:custGeom>
            <a:ln w="6350">
              <a:solidFill>
                <a:srgbClr val="A6A6A6"/>
              </a:solidFill>
            </a:ln>
          </p:spPr>
          <p:txBody>
            <a:bodyPr wrap="square" lIns="0" tIns="0" rIns="0" bIns="0" rtlCol="0"/>
            <a:lstStyle/>
            <a:p>
              <a:endParaRPr/>
            </a:p>
          </p:txBody>
        </p:sp>
        <p:sp>
          <p:nvSpPr>
            <p:cNvPr id="53" name="object 53"/>
            <p:cNvSpPr/>
            <p:nvPr/>
          </p:nvSpPr>
          <p:spPr>
            <a:xfrm>
              <a:off x="719141" y="7248328"/>
              <a:ext cx="6343650" cy="0"/>
            </a:xfrm>
            <a:custGeom>
              <a:avLst/>
              <a:gdLst/>
              <a:ahLst/>
              <a:cxnLst/>
              <a:rect l="l" t="t" r="r" b="b"/>
              <a:pathLst>
                <a:path w="6343650">
                  <a:moveTo>
                    <a:pt x="0" y="0"/>
                  </a:moveTo>
                  <a:lnTo>
                    <a:pt x="6343078" y="0"/>
                  </a:lnTo>
                </a:path>
              </a:pathLst>
            </a:custGeom>
            <a:ln w="6350">
              <a:solidFill>
                <a:srgbClr val="A6A6A6"/>
              </a:solidFill>
            </a:ln>
          </p:spPr>
          <p:txBody>
            <a:bodyPr wrap="square" lIns="0" tIns="0" rIns="0" bIns="0" rtlCol="0"/>
            <a:lstStyle/>
            <a:p>
              <a:endParaRPr/>
            </a:p>
          </p:txBody>
        </p:sp>
      </p:grpSp>
      <p:grpSp>
        <p:nvGrpSpPr>
          <p:cNvPr id="54" name="object 54"/>
          <p:cNvGrpSpPr/>
          <p:nvPr/>
        </p:nvGrpSpPr>
        <p:grpSpPr>
          <a:xfrm>
            <a:off x="719137" y="7454313"/>
            <a:ext cx="6343650" cy="215900"/>
            <a:chOff x="719137" y="7454313"/>
            <a:chExt cx="6343650" cy="215900"/>
          </a:xfrm>
        </p:grpSpPr>
        <p:sp>
          <p:nvSpPr>
            <p:cNvPr id="55" name="object 55"/>
            <p:cNvSpPr/>
            <p:nvPr/>
          </p:nvSpPr>
          <p:spPr>
            <a:xfrm>
              <a:off x="719137" y="7457490"/>
              <a:ext cx="6343650" cy="209550"/>
            </a:xfrm>
            <a:custGeom>
              <a:avLst/>
              <a:gdLst/>
              <a:ahLst/>
              <a:cxnLst/>
              <a:rect l="l" t="t" r="r" b="b"/>
              <a:pathLst>
                <a:path w="6343650" h="209550">
                  <a:moveTo>
                    <a:pt x="1348447" y="0"/>
                  </a:moveTo>
                  <a:lnTo>
                    <a:pt x="0" y="0"/>
                  </a:lnTo>
                  <a:lnTo>
                    <a:pt x="0" y="209156"/>
                  </a:lnTo>
                  <a:lnTo>
                    <a:pt x="1348447" y="209156"/>
                  </a:lnTo>
                  <a:lnTo>
                    <a:pt x="1348447" y="0"/>
                  </a:lnTo>
                  <a:close/>
                </a:path>
                <a:path w="6343650" h="209550">
                  <a:moveTo>
                    <a:pt x="6343066" y="0"/>
                  </a:moveTo>
                  <a:lnTo>
                    <a:pt x="3515753" y="0"/>
                  </a:lnTo>
                  <a:lnTo>
                    <a:pt x="1808200" y="0"/>
                  </a:lnTo>
                  <a:lnTo>
                    <a:pt x="1348460" y="0"/>
                  </a:lnTo>
                  <a:lnTo>
                    <a:pt x="1348460" y="209156"/>
                  </a:lnTo>
                  <a:lnTo>
                    <a:pt x="1808200" y="209156"/>
                  </a:lnTo>
                  <a:lnTo>
                    <a:pt x="3515741" y="209156"/>
                  </a:lnTo>
                  <a:lnTo>
                    <a:pt x="6343066" y="209156"/>
                  </a:lnTo>
                  <a:lnTo>
                    <a:pt x="6343066" y="0"/>
                  </a:lnTo>
                  <a:close/>
                </a:path>
              </a:pathLst>
            </a:custGeom>
            <a:solidFill>
              <a:srgbClr val="E4E4E4"/>
            </a:solidFill>
          </p:spPr>
          <p:txBody>
            <a:bodyPr wrap="square" lIns="0" tIns="0" rIns="0" bIns="0" rtlCol="0"/>
            <a:lstStyle/>
            <a:p>
              <a:endParaRPr/>
            </a:p>
          </p:txBody>
        </p:sp>
        <p:sp>
          <p:nvSpPr>
            <p:cNvPr id="56" name="object 56"/>
            <p:cNvSpPr/>
            <p:nvPr/>
          </p:nvSpPr>
          <p:spPr>
            <a:xfrm>
              <a:off x="719141" y="7457488"/>
              <a:ext cx="6343650" cy="0"/>
            </a:xfrm>
            <a:custGeom>
              <a:avLst/>
              <a:gdLst/>
              <a:ahLst/>
              <a:cxnLst/>
              <a:rect l="l" t="t" r="r" b="b"/>
              <a:pathLst>
                <a:path w="6343650">
                  <a:moveTo>
                    <a:pt x="0" y="0"/>
                  </a:moveTo>
                  <a:lnTo>
                    <a:pt x="6343078" y="0"/>
                  </a:lnTo>
                </a:path>
              </a:pathLst>
            </a:custGeom>
            <a:ln w="6350">
              <a:solidFill>
                <a:srgbClr val="A6A6A6"/>
              </a:solidFill>
            </a:ln>
          </p:spPr>
          <p:txBody>
            <a:bodyPr wrap="square" lIns="0" tIns="0" rIns="0" bIns="0" rtlCol="0"/>
            <a:lstStyle/>
            <a:p>
              <a:endParaRPr/>
            </a:p>
          </p:txBody>
        </p:sp>
        <p:sp>
          <p:nvSpPr>
            <p:cNvPr id="57" name="object 57"/>
            <p:cNvSpPr/>
            <p:nvPr/>
          </p:nvSpPr>
          <p:spPr>
            <a:xfrm>
              <a:off x="719141" y="7666648"/>
              <a:ext cx="6343650" cy="0"/>
            </a:xfrm>
            <a:custGeom>
              <a:avLst/>
              <a:gdLst/>
              <a:ahLst/>
              <a:cxnLst/>
              <a:rect l="l" t="t" r="r" b="b"/>
              <a:pathLst>
                <a:path w="6343650">
                  <a:moveTo>
                    <a:pt x="0" y="0"/>
                  </a:moveTo>
                  <a:lnTo>
                    <a:pt x="6343078" y="0"/>
                  </a:lnTo>
                </a:path>
              </a:pathLst>
            </a:custGeom>
            <a:ln w="6350">
              <a:solidFill>
                <a:srgbClr val="A6A6A6"/>
              </a:solidFill>
            </a:ln>
          </p:spPr>
          <p:txBody>
            <a:bodyPr wrap="square" lIns="0" tIns="0" rIns="0" bIns="0" rtlCol="0"/>
            <a:lstStyle/>
            <a:p>
              <a:endParaRPr/>
            </a:p>
          </p:txBody>
        </p:sp>
      </p:grpSp>
      <p:grpSp>
        <p:nvGrpSpPr>
          <p:cNvPr id="58" name="object 58"/>
          <p:cNvGrpSpPr/>
          <p:nvPr/>
        </p:nvGrpSpPr>
        <p:grpSpPr>
          <a:xfrm>
            <a:off x="719137" y="7872632"/>
            <a:ext cx="6343650" cy="215900"/>
            <a:chOff x="719137" y="7872632"/>
            <a:chExt cx="6343650" cy="215900"/>
          </a:xfrm>
        </p:grpSpPr>
        <p:sp>
          <p:nvSpPr>
            <p:cNvPr id="59" name="object 59"/>
            <p:cNvSpPr/>
            <p:nvPr/>
          </p:nvSpPr>
          <p:spPr>
            <a:xfrm>
              <a:off x="719137" y="7875803"/>
              <a:ext cx="6343650" cy="209550"/>
            </a:xfrm>
            <a:custGeom>
              <a:avLst/>
              <a:gdLst/>
              <a:ahLst/>
              <a:cxnLst/>
              <a:rect l="l" t="t" r="r" b="b"/>
              <a:pathLst>
                <a:path w="6343650" h="209550">
                  <a:moveTo>
                    <a:pt x="1348447" y="0"/>
                  </a:moveTo>
                  <a:lnTo>
                    <a:pt x="0" y="0"/>
                  </a:lnTo>
                  <a:lnTo>
                    <a:pt x="0" y="209156"/>
                  </a:lnTo>
                  <a:lnTo>
                    <a:pt x="1348447" y="209156"/>
                  </a:lnTo>
                  <a:lnTo>
                    <a:pt x="1348447" y="0"/>
                  </a:lnTo>
                  <a:close/>
                </a:path>
                <a:path w="6343650" h="209550">
                  <a:moveTo>
                    <a:pt x="6343066" y="0"/>
                  </a:moveTo>
                  <a:lnTo>
                    <a:pt x="3515753" y="0"/>
                  </a:lnTo>
                  <a:lnTo>
                    <a:pt x="1808200" y="0"/>
                  </a:lnTo>
                  <a:lnTo>
                    <a:pt x="1348460" y="0"/>
                  </a:lnTo>
                  <a:lnTo>
                    <a:pt x="1348460" y="209156"/>
                  </a:lnTo>
                  <a:lnTo>
                    <a:pt x="1808200" y="209156"/>
                  </a:lnTo>
                  <a:lnTo>
                    <a:pt x="3515741" y="209156"/>
                  </a:lnTo>
                  <a:lnTo>
                    <a:pt x="6343066" y="209156"/>
                  </a:lnTo>
                  <a:lnTo>
                    <a:pt x="6343066" y="0"/>
                  </a:lnTo>
                  <a:close/>
                </a:path>
              </a:pathLst>
            </a:custGeom>
            <a:solidFill>
              <a:srgbClr val="E4E4E4"/>
            </a:solidFill>
          </p:spPr>
          <p:txBody>
            <a:bodyPr wrap="square" lIns="0" tIns="0" rIns="0" bIns="0" rtlCol="0"/>
            <a:lstStyle/>
            <a:p>
              <a:endParaRPr/>
            </a:p>
          </p:txBody>
        </p:sp>
        <p:sp>
          <p:nvSpPr>
            <p:cNvPr id="60" name="object 60"/>
            <p:cNvSpPr/>
            <p:nvPr/>
          </p:nvSpPr>
          <p:spPr>
            <a:xfrm>
              <a:off x="719141" y="7875807"/>
              <a:ext cx="6343650" cy="0"/>
            </a:xfrm>
            <a:custGeom>
              <a:avLst/>
              <a:gdLst/>
              <a:ahLst/>
              <a:cxnLst/>
              <a:rect l="l" t="t" r="r" b="b"/>
              <a:pathLst>
                <a:path w="6343650">
                  <a:moveTo>
                    <a:pt x="0" y="0"/>
                  </a:moveTo>
                  <a:lnTo>
                    <a:pt x="6343078" y="0"/>
                  </a:lnTo>
                </a:path>
              </a:pathLst>
            </a:custGeom>
            <a:ln w="6350">
              <a:solidFill>
                <a:srgbClr val="A6A6A6"/>
              </a:solidFill>
            </a:ln>
          </p:spPr>
          <p:txBody>
            <a:bodyPr wrap="square" lIns="0" tIns="0" rIns="0" bIns="0" rtlCol="0"/>
            <a:lstStyle/>
            <a:p>
              <a:endParaRPr/>
            </a:p>
          </p:txBody>
        </p:sp>
        <p:sp>
          <p:nvSpPr>
            <p:cNvPr id="61" name="object 61"/>
            <p:cNvSpPr/>
            <p:nvPr/>
          </p:nvSpPr>
          <p:spPr>
            <a:xfrm>
              <a:off x="719141" y="8084967"/>
              <a:ext cx="6343650" cy="0"/>
            </a:xfrm>
            <a:custGeom>
              <a:avLst/>
              <a:gdLst/>
              <a:ahLst/>
              <a:cxnLst/>
              <a:rect l="l" t="t" r="r" b="b"/>
              <a:pathLst>
                <a:path w="6343650">
                  <a:moveTo>
                    <a:pt x="0" y="0"/>
                  </a:moveTo>
                  <a:lnTo>
                    <a:pt x="6343078" y="0"/>
                  </a:lnTo>
                </a:path>
              </a:pathLst>
            </a:custGeom>
            <a:ln w="6350">
              <a:solidFill>
                <a:srgbClr val="A6A6A6"/>
              </a:solidFill>
            </a:ln>
          </p:spPr>
          <p:txBody>
            <a:bodyPr wrap="square" lIns="0" tIns="0" rIns="0" bIns="0" rtlCol="0"/>
            <a:lstStyle/>
            <a:p>
              <a:endParaRPr/>
            </a:p>
          </p:txBody>
        </p:sp>
      </p:grpSp>
      <p:grpSp>
        <p:nvGrpSpPr>
          <p:cNvPr id="62" name="object 62"/>
          <p:cNvGrpSpPr/>
          <p:nvPr/>
        </p:nvGrpSpPr>
        <p:grpSpPr>
          <a:xfrm>
            <a:off x="719137" y="8290952"/>
            <a:ext cx="6343650" cy="215900"/>
            <a:chOff x="719137" y="8290952"/>
            <a:chExt cx="6343650" cy="215900"/>
          </a:xfrm>
        </p:grpSpPr>
        <p:sp>
          <p:nvSpPr>
            <p:cNvPr id="63" name="object 63"/>
            <p:cNvSpPr/>
            <p:nvPr/>
          </p:nvSpPr>
          <p:spPr>
            <a:xfrm>
              <a:off x="719137" y="8294128"/>
              <a:ext cx="6343650" cy="209550"/>
            </a:xfrm>
            <a:custGeom>
              <a:avLst/>
              <a:gdLst/>
              <a:ahLst/>
              <a:cxnLst/>
              <a:rect l="l" t="t" r="r" b="b"/>
              <a:pathLst>
                <a:path w="6343650" h="209550">
                  <a:moveTo>
                    <a:pt x="1348447" y="0"/>
                  </a:moveTo>
                  <a:lnTo>
                    <a:pt x="0" y="0"/>
                  </a:lnTo>
                  <a:lnTo>
                    <a:pt x="0" y="209156"/>
                  </a:lnTo>
                  <a:lnTo>
                    <a:pt x="1348447" y="209156"/>
                  </a:lnTo>
                  <a:lnTo>
                    <a:pt x="1348447" y="0"/>
                  </a:lnTo>
                  <a:close/>
                </a:path>
                <a:path w="6343650" h="209550">
                  <a:moveTo>
                    <a:pt x="6343066" y="0"/>
                  </a:moveTo>
                  <a:lnTo>
                    <a:pt x="3515753" y="0"/>
                  </a:lnTo>
                  <a:lnTo>
                    <a:pt x="1808200" y="0"/>
                  </a:lnTo>
                  <a:lnTo>
                    <a:pt x="1348460" y="0"/>
                  </a:lnTo>
                  <a:lnTo>
                    <a:pt x="1348460" y="209156"/>
                  </a:lnTo>
                  <a:lnTo>
                    <a:pt x="1808200" y="209156"/>
                  </a:lnTo>
                  <a:lnTo>
                    <a:pt x="3515741" y="209156"/>
                  </a:lnTo>
                  <a:lnTo>
                    <a:pt x="6343066" y="209156"/>
                  </a:lnTo>
                  <a:lnTo>
                    <a:pt x="6343066" y="0"/>
                  </a:lnTo>
                  <a:close/>
                </a:path>
              </a:pathLst>
            </a:custGeom>
            <a:solidFill>
              <a:srgbClr val="E4E4E4"/>
            </a:solidFill>
          </p:spPr>
          <p:txBody>
            <a:bodyPr wrap="square" lIns="0" tIns="0" rIns="0" bIns="0" rtlCol="0"/>
            <a:lstStyle/>
            <a:p>
              <a:endParaRPr/>
            </a:p>
          </p:txBody>
        </p:sp>
        <p:sp>
          <p:nvSpPr>
            <p:cNvPr id="64" name="object 64"/>
            <p:cNvSpPr/>
            <p:nvPr/>
          </p:nvSpPr>
          <p:spPr>
            <a:xfrm>
              <a:off x="719141" y="8294127"/>
              <a:ext cx="6343650" cy="0"/>
            </a:xfrm>
            <a:custGeom>
              <a:avLst/>
              <a:gdLst/>
              <a:ahLst/>
              <a:cxnLst/>
              <a:rect l="l" t="t" r="r" b="b"/>
              <a:pathLst>
                <a:path w="6343650">
                  <a:moveTo>
                    <a:pt x="0" y="0"/>
                  </a:moveTo>
                  <a:lnTo>
                    <a:pt x="6343078" y="0"/>
                  </a:lnTo>
                </a:path>
              </a:pathLst>
            </a:custGeom>
            <a:ln w="6350">
              <a:solidFill>
                <a:srgbClr val="A6A6A6"/>
              </a:solidFill>
            </a:ln>
          </p:spPr>
          <p:txBody>
            <a:bodyPr wrap="square" lIns="0" tIns="0" rIns="0" bIns="0" rtlCol="0"/>
            <a:lstStyle/>
            <a:p>
              <a:endParaRPr/>
            </a:p>
          </p:txBody>
        </p:sp>
        <p:sp>
          <p:nvSpPr>
            <p:cNvPr id="65" name="object 65"/>
            <p:cNvSpPr/>
            <p:nvPr/>
          </p:nvSpPr>
          <p:spPr>
            <a:xfrm>
              <a:off x="719141" y="8503287"/>
              <a:ext cx="6343650" cy="0"/>
            </a:xfrm>
            <a:custGeom>
              <a:avLst/>
              <a:gdLst/>
              <a:ahLst/>
              <a:cxnLst/>
              <a:rect l="l" t="t" r="r" b="b"/>
              <a:pathLst>
                <a:path w="6343650">
                  <a:moveTo>
                    <a:pt x="0" y="0"/>
                  </a:moveTo>
                  <a:lnTo>
                    <a:pt x="6343078" y="0"/>
                  </a:lnTo>
                </a:path>
              </a:pathLst>
            </a:custGeom>
            <a:ln w="6350">
              <a:solidFill>
                <a:srgbClr val="A6A6A6"/>
              </a:solidFill>
            </a:ln>
          </p:spPr>
          <p:txBody>
            <a:bodyPr wrap="square" lIns="0" tIns="0" rIns="0" bIns="0" rtlCol="0"/>
            <a:lstStyle/>
            <a:p>
              <a:endParaRPr/>
            </a:p>
          </p:txBody>
        </p:sp>
      </p:grpSp>
      <p:grpSp>
        <p:nvGrpSpPr>
          <p:cNvPr id="66" name="object 66"/>
          <p:cNvGrpSpPr/>
          <p:nvPr/>
        </p:nvGrpSpPr>
        <p:grpSpPr>
          <a:xfrm>
            <a:off x="715966" y="8709273"/>
            <a:ext cx="6350000" cy="771525"/>
            <a:chOff x="715966" y="8709273"/>
            <a:chExt cx="6350000" cy="771525"/>
          </a:xfrm>
        </p:grpSpPr>
        <p:sp>
          <p:nvSpPr>
            <p:cNvPr id="67" name="object 67"/>
            <p:cNvSpPr/>
            <p:nvPr/>
          </p:nvSpPr>
          <p:spPr>
            <a:xfrm>
              <a:off x="719137" y="8712454"/>
              <a:ext cx="6343650" cy="209550"/>
            </a:xfrm>
            <a:custGeom>
              <a:avLst/>
              <a:gdLst/>
              <a:ahLst/>
              <a:cxnLst/>
              <a:rect l="l" t="t" r="r" b="b"/>
              <a:pathLst>
                <a:path w="6343650" h="209550">
                  <a:moveTo>
                    <a:pt x="1348447" y="0"/>
                  </a:moveTo>
                  <a:lnTo>
                    <a:pt x="0" y="0"/>
                  </a:lnTo>
                  <a:lnTo>
                    <a:pt x="0" y="209156"/>
                  </a:lnTo>
                  <a:lnTo>
                    <a:pt x="1348447" y="209156"/>
                  </a:lnTo>
                  <a:lnTo>
                    <a:pt x="1348447" y="0"/>
                  </a:lnTo>
                  <a:close/>
                </a:path>
                <a:path w="6343650" h="209550">
                  <a:moveTo>
                    <a:pt x="6343066" y="0"/>
                  </a:moveTo>
                  <a:lnTo>
                    <a:pt x="3515753" y="0"/>
                  </a:lnTo>
                  <a:lnTo>
                    <a:pt x="1808200" y="0"/>
                  </a:lnTo>
                  <a:lnTo>
                    <a:pt x="1348460" y="0"/>
                  </a:lnTo>
                  <a:lnTo>
                    <a:pt x="1348460" y="209156"/>
                  </a:lnTo>
                  <a:lnTo>
                    <a:pt x="1808200" y="209156"/>
                  </a:lnTo>
                  <a:lnTo>
                    <a:pt x="3515741" y="209156"/>
                  </a:lnTo>
                  <a:lnTo>
                    <a:pt x="6343066" y="209156"/>
                  </a:lnTo>
                  <a:lnTo>
                    <a:pt x="6343066" y="0"/>
                  </a:lnTo>
                  <a:close/>
                </a:path>
              </a:pathLst>
            </a:custGeom>
            <a:solidFill>
              <a:srgbClr val="E4E4E4"/>
            </a:solidFill>
          </p:spPr>
          <p:txBody>
            <a:bodyPr wrap="square" lIns="0" tIns="0" rIns="0" bIns="0" rtlCol="0"/>
            <a:lstStyle/>
            <a:p>
              <a:endParaRPr/>
            </a:p>
          </p:txBody>
        </p:sp>
        <p:sp>
          <p:nvSpPr>
            <p:cNvPr id="68" name="object 68"/>
            <p:cNvSpPr/>
            <p:nvPr/>
          </p:nvSpPr>
          <p:spPr>
            <a:xfrm>
              <a:off x="719141" y="8712448"/>
              <a:ext cx="6343650" cy="0"/>
            </a:xfrm>
            <a:custGeom>
              <a:avLst/>
              <a:gdLst/>
              <a:ahLst/>
              <a:cxnLst/>
              <a:rect l="l" t="t" r="r" b="b"/>
              <a:pathLst>
                <a:path w="6343650">
                  <a:moveTo>
                    <a:pt x="0" y="0"/>
                  </a:moveTo>
                  <a:lnTo>
                    <a:pt x="6343078" y="0"/>
                  </a:lnTo>
                </a:path>
              </a:pathLst>
            </a:custGeom>
            <a:ln w="6350">
              <a:solidFill>
                <a:srgbClr val="A6A6A6"/>
              </a:solidFill>
            </a:ln>
          </p:spPr>
          <p:txBody>
            <a:bodyPr wrap="square" lIns="0" tIns="0" rIns="0" bIns="0" rtlCol="0"/>
            <a:lstStyle/>
            <a:p>
              <a:endParaRPr/>
            </a:p>
          </p:txBody>
        </p:sp>
        <p:sp>
          <p:nvSpPr>
            <p:cNvPr id="69" name="object 69"/>
            <p:cNvSpPr/>
            <p:nvPr/>
          </p:nvSpPr>
          <p:spPr>
            <a:xfrm>
              <a:off x="719141" y="8921608"/>
              <a:ext cx="6343650" cy="0"/>
            </a:xfrm>
            <a:custGeom>
              <a:avLst/>
              <a:gdLst/>
              <a:ahLst/>
              <a:cxnLst/>
              <a:rect l="l" t="t" r="r" b="b"/>
              <a:pathLst>
                <a:path w="6343650">
                  <a:moveTo>
                    <a:pt x="0" y="0"/>
                  </a:moveTo>
                  <a:lnTo>
                    <a:pt x="6343078" y="0"/>
                  </a:lnTo>
                </a:path>
              </a:pathLst>
            </a:custGeom>
            <a:ln w="6350">
              <a:solidFill>
                <a:srgbClr val="A6A6A6"/>
              </a:solidFill>
            </a:ln>
          </p:spPr>
          <p:txBody>
            <a:bodyPr wrap="square" lIns="0" tIns="0" rIns="0" bIns="0" rtlCol="0"/>
            <a:lstStyle/>
            <a:p>
              <a:endParaRPr/>
            </a:p>
          </p:txBody>
        </p:sp>
        <p:sp>
          <p:nvSpPr>
            <p:cNvPr id="70" name="object 70"/>
            <p:cNvSpPr/>
            <p:nvPr/>
          </p:nvSpPr>
          <p:spPr>
            <a:xfrm>
              <a:off x="719137" y="9130766"/>
              <a:ext cx="6343650" cy="346710"/>
            </a:xfrm>
            <a:custGeom>
              <a:avLst/>
              <a:gdLst/>
              <a:ahLst/>
              <a:cxnLst/>
              <a:rect l="l" t="t" r="r" b="b"/>
              <a:pathLst>
                <a:path w="6343650" h="346709">
                  <a:moveTo>
                    <a:pt x="1348447" y="0"/>
                  </a:moveTo>
                  <a:lnTo>
                    <a:pt x="0" y="0"/>
                  </a:lnTo>
                  <a:lnTo>
                    <a:pt x="0" y="346316"/>
                  </a:lnTo>
                  <a:lnTo>
                    <a:pt x="1348447" y="346316"/>
                  </a:lnTo>
                  <a:lnTo>
                    <a:pt x="1348447" y="0"/>
                  </a:lnTo>
                  <a:close/>
                </a:path>
                <a:path w="6343650" h="346709">
                  <a:moveTo>
                    <a:pt x="6343066" y="0"/>
                  </a:moveTo>
                  <a:lnTo>
                    <a:pt x="3515753" y="0"/>
                  </a:lnTo>
                  <a:lnTo>
                    <a:pt x="1808200" y="0"/>
                  </a:lnTo>
                  <a:lnTo>
                    <a:pt x="1348460" y="0"/>
                  </a:lnTo>
                  <a:lnTo>
                    <a:pt x="1348460" y="346316"/>
                  </a:lnTo>
                  <a:lnTo>
                    <a:pt x="1808200" y="346316"/>
                  </a:lnTo>
                  <a:lnTo>
                    <a:pt x="3515741" y="346316"/>
                  </a:lnTo>
                  <a:lnTo>
                    <a:pt x="6343066" y="346316"/>
                  </a:lnTo>
                  <a:lnTo>
                    <a:pt x="6343066" y="0"/>
                  </a:lnTo>
                  <a:close/>
                </a:path>
              </a:pathLst>
            </a:custGeom>
            <a:solidFill>
              <a:srgbClr val="E4E4E4"/>
            </a:solidFill>
          </p:spPr>
          <p:txBody>
            <a:bodyPr wrap="square" lIns="0" tIns="0" rIns="0" bIns="0" rtlCol="0"/>
            <a:lstStyle/>
            <a:p>
              <a:endParaRPr/>
            </a:p>
          </p:txBody>
        </p:sp>
        <p:sp>
          <p:nvSpPr>
            <p:cNvPr id="71" name="object 71"/>
            <p:cNvSpPr/>
            <p:nvPr/>
          </p:nvSpPr>
          <p:spPr>
            <a:xfrm>
              <a:off x="719141" y="9130768"/>
              <a:ext cx="6343650" cy="0"/>
            </a:xfrm>
            <a:custGeom>
              <a:avLst/>
              <a:gdLst/>
              <a:ahLst/>
              <a:cxnLst/>
              <a:rect l="l" t="t" r="r" b="b"/>
              <a:pathLst>
                <a:path w="6343650">
                  <a:moveTo>
                    <a:pt x="0" y="0"/>
                  </a:moveTo>
                  <a:lnTo>
                    <a:pt x="6343078" y="0"/>
                  </a:lnTo>
                </a:path>
              </a:pathLst>
            </a:custGeom>
            <a:ln w="6350">
              <a:solidFill>
                <a:srgbClr val="A6A6A6"/>
              </a:solidFill>
            </a:ln>
          </p:spPr>
          <p:txBody>
            <a:bodyPr wrap="square" lIns="0" tIns="0" rIns="0" bIns="0" rtlCol="0"/>
            <a:lstStyle/>
            <a:p>
              <a:endParaRPr/>
            </a:p>
          </p:txBody>
        </p:sp>
        <p:sp>
          <p:nvSpPr>
            <p:cNvPr id="72" name="object 72"/>
            <p:cNvSpPr/>
            <p:nvPr/>
          </p:nvSpPr>
          <p:spPr>
            <a:xfrm>
              <a:off x="719141" y="9477088"/>
              <a:ext cx="6343650" cy="0"/>
            </a:xfrm>
            <a:custGeom>
              <a:avLst/>
              <a:gdLst/>
              <a:ahLst/>
              <a:cxnLst/>
              <a:rect l="l" t="t" r="r" b="b"/>
              <a:pathLst>
                <a:path w="6343650">
                  <a:moveTo>
                    <a:pt x="0" y="0"/>
                  </a:moveTo>
                  <a:lnTo>
                    <a:pt x="6343078" y="0"/>
                  </a:lnTo>
                </a:path>
              </a:pathLst>
            </a:custGeom>
            <a:ln w="6350">
              <a:solidFill>
                <a:srgbClr val="A6A6A6"/>
              </a:solidFill>
            </a:ln>
          </p:spPr>
          <p:txBody>
            <a:bodyPr wrap="square" lIns="0" tIns="0" rIns="0" bIns="0" rtlCol="0"/>
            <a:lstStyle/>
            <a:p>
              <a:endParaRPr/>
            </a:p>
          </p:txBody>
        </p:sp>
      </p:grpSp>
      <p:grpSp>
        <p:nvGrpSpPr>
          <p:cNvPr id="73" name="object 73"/>
          <p:cNvGrpSpPr/>
          <p:nvPr/>
        </p:nvGrpSpPr>
        <p:grpSpPr>
          <a:xfrm>
            <a:off x="719137" y="9683073"/>
            <a:ext cx="6343650" cy="215900"/>
            <a:chOff x="719137" y="9683073"/>
            <a:chExt cx="6343650" cy="215900"/>
          </a:xfrm>
        </p:grpSpPr>
        <p:sp>
          <p:nvSpPr>
            <p:cNvPr id="74" name="object 74"/>
            <p:cNvSpPr/>
            <p:nvPr/>
          </p:nvSpPr>
          <p:spPr>
            <a:xfrm>
              <a:off x="719137" y="9686252"/>
              <a:ext cx="6343650" cy="209550"/>
            </a:xfrm>
            <a:custGeom>
              <a:avLst/>
              <a:gdLst/>
              <a:ahLst/>
              <a:cxnLst/>
              <a:rect l="l" t="t" r="r" b="b"/>
              <a:pathLst>
                <a:path w="6343650" h="209550">
                  <a:moveTo>
                    <a:pt x="1348447" y="0"/>
                  </a:moveTo>
                  <a:lnTo>
                    <a:pt x="0" y="0"/>
                  </a:lnTo>
                  <a:lnTo>
                    <a:pt x="0" y="209156"/>
                  </a:lnTo>
                  <a:lnTo>
                    <a:pt x="1348447" y="209156"/>
                  </a:lnTo>
                  <a:lnTo>
                    <a:pt x="1348447" y="0"/>
                  </a:lnTo>
                  <a:close/>
                </a:path>
                <a:path w="6343650" h="209550">
                  <a:moveTo>
                    <a:pt x="6343066" y="0"/>
                  </a:moveTo>
                  <a:lnTo>
                    <a:pt x="3515753" y="0"/>
                  </a:lnTo>
                  <a:lnTo>
                    <a:pt x="1808200" y="0"/>
                  </a:lnTo>
                  <a:lnTo>
                    <a:pt x="1348460" y="0"/>
                  </a:lnTo>
                  <a:lnTo>
                    <a:pt x="1348460" y="209156"/>
                  </a:lnTo>
                  <a:lnTo>
                    <a:pt x="1808200" y="209156"/>
                  </a:lnTo>
                  <a:lnTo>
                    <a:pt x="3515741" y="209156"/>
                  </a:lnTo>
                  <a:lnTo>
                    <a:pt x="6343066" y="209156"/>
                  </a:lnTo>
                  <a:lnTo>
                    <a:pt x="6343066" y="0"/>
                  </a:lnTo>
                  <a:close/>
                </a:path>
              </a:pathLst>
            </a:custGeom>
            <a:solidFill>
              <a:srgbClr val="E4E4E4"/>
            </a:solidFill>
          </p:spPr>
          <p:txBody>
            <a:bodyPr wrap="square" lIns="0" tIns="0" rIns="0" bIns="0" rtlCol="0"/>
            <a:lstStyle/>
            <a:p>
              <a:endParaRPr/>
            </a:p>
          </p:txBody>
        </p:sp>
        <p:sp>
          <p:nvSpPr>
            <p:cNvPr id="75" name="object 75"/>
            <p:cNvSpPr/>
            <p:nvPr/>
          </p:nvSpPr>
          <p:spPr>
            <a:xfrm>
              <a:off x="719141" y="9686248"/>
              <a:ext cx="6343650" cy="0"/>
            </a:xfrm>
            <a:custGeom>
              <a:avLst/>
              <a:gdLst/>
              <a:ahLst/>
              <a:cxnLst/>
              <a:rect l="l" t="t" r="r" b="b"/>
              <a:pathLst>
                <a:path w="6343650">
                  <a:moveTo>
                    <a:pt x="0" y="0"/>
                  </a:moveTo>
                  <a:lnTo>
                    <a:pt x="6343078" y="0"/>
                  </a:lnTo>
                </a:path>
              </a:pathLst>
            </a:custGeom>
            <a:ln w="6350">
              <a:solidFill>
                <a:srgbClr val="A6A6A6"/>
              </a:solidFill>
            </a:ln>
          </p:spPr>
          <p:txBody>
            <a:bodyPr wrap="square" lIns="0" tIns="0" rIns="0" bIns="0" rtlCol="0"/>
            <a:lstStyle/>
            <a:p>
              <a:endParaRPr/>
            </a:p>
          </p:txBody>
        </p:sp>
        <p:sp>
          <p:nvSpPr>
            <p:cNvPr id="76" name="object 76"/>
            <p:cNvSpPr/>
            <p:nvPr/>
          </p:nvSpPr>
          <p:spPr>
            <a:xfrm>
              <a:off x="719141" y="9895408"/>
              <a:ext cx="6343650" cy="0"/>
            </a:xfrm>
            <a:custGeom>
              <a:avLst/>
              <a:gdLst/>
              <a:ahLst/>
              <a:cxnLst/>
              <a:rect l="l" t="t" r="r" b="b"/>
              <a:pathLst>
                <a:path w="6343650">
                  <a:moveTo>
                    <a:pt x="0" y="0"/>
                  </a:moveTo>
                  <a:lnTo>
                    <a:pt x="6343078" y="0"/>
                  </a:lnTo>
                </a:path>
              </a:pathLst>
            </a:custGeom>
            <a:ln w="6350">
              <a:solidFill>
                <a:srgbClr val="A6A6A6"/>
              </a:solidFill>
            </a:ln>
          </p:spPr>
          <p:txBody>
            <a:bodyPr wrap="square" lIns="0" tIns="0" rIns="0" bIns="0" rtlCol="0"/>
            <a:lstStyle/>
            <a:p>
              <a:endParaRPr/>
            </a:p>
          </p:txBody>
        </p:sp>
      </p:grpSp>
      <p:pic>
        <p:nvPicPr>
          <p:cNvPr id="77" name="object 77"/>
          <p:cNvPicPr/>
          <p:nvPr/>
        </p:nvPicPr>
        <p:blipFill>
          <a:blip r:embed="rId4" cstate="print"/>
          <a:stretch>
            <a:fillRect/>
          </a:stretch>
        </p:blipFill>
        <p:spPr>
          <a:xfrm>
            <a:off x="5548476" y="2700951"/>
            <a:ext cx="104775" cy="111125"/>
          </a:xfrm>
          <a:prstGeom prst="rect">
            <a:avLst/>
          </a:prstGeom>
        </p:spPr>
      </p:pic>
      <p:sp>
        <p:nvSpPr>
          <p:cNvPr id="78" name="object 78"/>
          <p:cNvSpPr txBox="1"/>
          <p:nvPr/>
        </p:nvSpPr>
        <p:spPr>
          <a:xfrm>
            <a:off x="706437" y="1641003"/>
            <a:ext cx="5271135" cy="1522789"/>
          </a:xfrm>
          <a:prstGeom prst="rect">
            <a:avLst/>
          </a:prstGeom>
        </p:spPr>
        <p:txBody>
          <a:bodyPr vert="horz" wrap="square" lIns="0" tIns="81280" rIns="0" bIns="0" rtlCol="0">
            <a:spAutoFit/>
          </a:bodyPr>
          <a:lstStyle/>
          <a:p>
            <a:pPr marL="157480" indent="-144780">
              <a:lnSpc>
                <a:spcPct val="100000"/>
              </a:lnSpc>
              <a:spcBef>
                <a:spcPts val="640"/>
              </a:spcBef>
              <a:buClr>
                <a:srgbClr val="DB526A"/>
              </a:buClr>
              <a:buFont typeface="Arial"/>
              <a:buChar char="■"/>
              <a:tabLst>
                <a:tab pos="157480" algn="l"/>
                <a:tab pos="3610610" algn="l"/>
              </a:tabLst>
            </a:pPr>
            <a:r>
              <a:rPr sz="1200" spc="-110" dirty="0">
                <a:latin typeface="함초롬바탕"/>
                <a:cs typeface="함초롬바탕"/>
              </a:rPr>
              <a:t>공개된</a:t>
            </a:r>
            <a:r>
              <a:rPr sz="1200" spc="-190" dirty="0">
                <a:latin typeface="함초롬바탕"/>
                <a:cs typeface="함초롬바탕"/>
              </a:rPr>
              <a:t> </a:t>
            </a:r>
            <a:r>
              <a:rPr sz="1200" spc="-100" dirty="0">
                <a:latin typeface="함초롬바탕"/>
                <a:cs typeface="함초롬바탕"/>
              </a:rPr>
              <a:t>바에</a:t>
            </a:r>
            <a:r>
              <a:rPr sz="1200" spc="-175" dirty="0">
                <a:latin typeface="함초롬바탕"/>
                <a:cs typeface="함초롬바탕"/>
              </a:rPr>
              <a:t> </a:t>
            </a:r>
            <a:r>
              <a:rPr sz="1200" spc="-110" dirty="0">
                <a:latin typeface="함초롬바탕"/>
                <a:cs typeface="함초롬바탕"/>
              </a:rPr>
              <a:t>따르면</a:t>
            </a:r>
            <a:r>
              <a:rPr sz="1200" spc="-185" dirty="0">
                <a:latin typeface="함초롬바탕"/>
                <a:cs typeface="함초롬바탕"/>
              </a:rPr>
              <a:t> </a:t>
            </a:r>
            <a:r>
              <a:rPr sz="1200" spc="-110" dirty="0">
                <a:latin typeface="함초롬바탕"/>
                <a:cs typeface="함초롬바탕"/>
              </a:rPr>
              <a:t>한국은</a:t>
            </a:r>
            <a:r>
              <a:rPr sz="1200" spc="-175" dirty="0">
                <a:latin typeface="함초롬바탕"/>
                <a:cs typeface="함초롬바탕"/>
              </a:rPr>
              <a:t> </a:t>
            </a:r>
            <a:r>
              <a:rPr sz="1200" spc="-110" dirty="0">
                <a:latin typeface="함초롬바탕"/>
                <a:cs typeface="함초롬바탕"/>
              </a:rPr>
              <a:t>디지털</a:t>
            </a:r>
            <a:r>
              <a:rPr sz="1200" spc="-185" dirty="0">
                <a:latin typeface="함초롬바탕"/>
                <a:cs typeface="함초롬바탕"/>
              </a:rPr>
              <a:t> </a:t>
            </a:r>
            <a:r>
              <a:rPr sz="1200" spc="-100" dirty="0">
                <a:latin typeface="함초롬바탕"/>
                <a:cs typeface="함초롬바탕"/>
              </a:rPr>
              <a:t>헬스</a:t>
            </a:r>
            <a:r>
              <a:rPr sz="1200" spc="-175" dirty="0">
                <a:latin typeface="함초롬바탕"/>
                <a:cs typeface="함초롬바탕"/>
              </a:rPr>
              <a:t> </a:t>
            </a:r>
            <a:r>
              <a:rPr sz="1200" spc="-114" dirty="0">
                <a:latin typeface="함초롬바탕"/>
                <a:cs typeface="함초롬바탕"/>
              </a:rPr>
              <a:t>부문에서</a:t>
            </a:r>
            <a:r>
              <a:rPr sz="1200" spc="-204" dirty="0">
                <a:latin typeface="함초롬바탕"/>
                <a:cs typeface="함초롬바탕"/>
              </a:rPr>
              <a:t> </a:t>
            </a:r>
            <a:r>
              <a:rPr sz="1200" spc="-60" dirty="0">
                <a:latin typeface="함초롬돋움"/>
                <a:cs typeface="함초롬돋움"/>
              </a:rPr>
              <a:t>44</a:t>
            </a:r>
            <a:r>
              <a:rPr sz="1200" spc="-60" dirty="0">
                <a:latin typeface="함초롬바탕"/>
                <a:cs typeface="함초롬바탕"/>
              </a:rPr>
              <a:t>개</a:t>
            </a:r>
            <a:r>
              <a:rPr sz="1200" spc="-185" dirty="0">
                <a:latin typeface="함초롬바탕"/>
                <a:cs typeface="함초롬바탕"/>
              </a:rPr>
              <a:t> </a:t>
            </a:r>
            <a:r>
              <a:rPr sz="1200" spc="-50" dirty="0">
                <a:latin typeface="함초롬바탕"/>
                <a:cs typeface="함초롬바탕"/>
              </a:rPr>
              <a:t>수</a:t>
            </a:r>
            <a:r>
              <a:rPr sz="1200" dirty="0">
                <a:latin typeface="함초롬바탕"/>
                <a:cs typeface="함초롬바탕"/>
              </a:rPr>
              <a:t>	</a:t>
            </a:r>
            <a:r>
              <a:rPr sz="1200" spc="-75" dirty="0">
                <a:latin typeface="함초롬바탕"/>
                <a:cs typeface="함초롬바탕"/>
              </a:rPr>
              <a:t>작</a:t>
            </a:r>
            <a:r>
              <a:rPr sz="1200" spc="-195" dirty="0">
                <a:latin typeface="함초롬바탕"/>
                <a:cs typeface="함초롬바탕"/>
              </a:rPr>
              <a:t> </a:t>
            </a:r>
            <a:r>
              <a:rPr sz="1200" spc="-75" dirty="0">
                <a:latin typeface="함초롬바탕"/>
                <a:cs typeface="함초롬바탕"/>
              </a:rPr>
              <a:t>중</a:t>
            </a:r>
            <a:r>
              <a:rPr sz="1200" spc="-180" dirty="0">
                <a:latin typeface="함초롬바탕"/>
                <a:cs typeface="함초롬바탕"/>
              </a:rPr>
              <a:t> </a:t>
            </a:r>
            <a:r>
              <a:rPr sz="1200" spc="-75" dirty="0">
                <a:latin typeface="함초롬돋움"/>
                <a:cs typeface="함초롬돋움"/>
              </a:rPr>
              <a:t>22</a:t>
            </a:r>
            <a:r>
              <a:rPr sz="1200" spc="-75" dirty="0">
                <a:latin typeface="함초롬바탕"/>
                <a:cs typeface="함초롬바탕"/>
              </a:rPr>
              <a:t>개로</a:t>
            </a:r>
            <a:r>
              <a:rPr sz="1200" spc="-210" dirty="0">
                <a:latin typeface="함초롬바탕"/>
                <a:cs typeface="함초롬바탕"/>
              </a:rPr>
              <a:t> </a:t>
            </a:r>
            <a:r>
              <a:rPr sz="1200" spc="-40" dirty="0">
                <a:latin typeface="함초롬돋움"/>
                <a:cs typeface="함초롬돋움"/>
              </a:rPr>
              <a:t>50%</a:t>
            </a:r>
            <a:r>
              <a:rPr sz="1200" spc="-40" dirty="0">
                <a:latin typeface="함초롬바탕"/>
                <a:cs typeface="함초롬바탕"/>
              </a:rPr>
              <a:t>를</a:t>
            </a:r>
            <a:r>
              <a:rPr sz="1200" spc="-204" dirty="0">
                <a:latin typeface="함초롬바탕"/>
                <a:cs typeface="함초롬바탕"/>
              </a:rPr>
              <a:t> </a:t>
            </a:r>
            <a:r>
              <a:rPr sz="1200" spc="-25" dirty="0">
                <a:latin typeface="함초롬바탕"/>
                <a:cs typeface="함초롬바탕"/>
              </a:rPr>
              <a:t>차지</a:t>
            </a:r>
            <a:endParaRPr sz="1200" dirty="0">
              <a:latin typeface="함초롬바탕"/>
              <a:cs typeface="함초롬바탕"/>
            </a:endParaRPr>
          </a:p>
          <a:p>
            <a:pPr marL="157480" indent="-144780">
              <a:lnSpc>
                <a:spcPct val="100000"/>
              </a:lnSpc>
              <a:spcBef>
                <a:spcPts val="540"/>
              </a:spcBef>
              <a:buClr>
                <a:srgbClr val="DB526A"/>
              </a:buClr>
              <a:buFont typeface="Arial"/>
              <a:buChar char="■"/>
              <a:tabLst>
                <a:tab pos="157480" algn="l"/>
                <a:tab pos="4342130" algn="l"/>
              </a:tabLst>
            </a:pPr>
            <a:r>
              <a:rPr sz="1200" spc="-114" dirty="0">
                <a:latin typeface="함초롬바탕"/>
                <a:cs typeface="함초롬바탕"/>
              </a:rPr>
              <a:t>세라젬과</a:t>
            </a:r>
            <a:r>
              <a:rPr sz="1200" spc="-185" dirty="0">
                <a:latin typeface="함초롬바탕"/>
                <a:cs typeface="함초롬바탕"/>
              </a:rPr>
              <a:t> </a:t>
            </a:r>
            <a:r>
              <a:rPr sz="1200" spc="-120" dirty="0">
                <a:latin typeface="함초롬바탕"/>
                <a:cs typeface="함초롬바탕"/>
              </a:rPr>
              <a:t>바디프렌드는</a:t>
            </a:r>
            <a:r>
              <a:rPr sz="1200" spc="-210" dirty="0">
                <a:latin typeface="함초롬바탕"/>
                <a:cs typeface="함초롬바탕"/>
              </a:rPr>
              <a:t> </a:t>
            </a:r>
            <a:r>
              <a:rPr sz="1200" spc="-100" dirty="0">
                <a:latin typeface="함초롬바탕"/>
                <a:cs typeface="함초롬바탕"/>
              </a:rPr>
              <a:t>전체</a:t>
            </a:r>
            <a:r>
              <a:rPr sz="1200" spc="-170" dirty="0">
                <a:latin typeface="함초롬바탕"/>
                <a:cs typeface="함초롬바탕"/>
              </a:rPr>
              <a:t> </a:t>
            </a:r>
            <a:r>
              <a:rPr sz="1200" spc="-110" dirty="0">
                <a:latin typeface="함초롬바탕"/>
                <a:cs typeface="함초롬바탕"/>
              </a:rPr>
              <a:t>혁신</a:t>
            </a:r>
            <a:r>
              <a:rPr sz="1200" spc="-170" dirty="0">
                <a:latin typeface="함초롬바탕"/>
                <a:cs typeface="함초롬바탕"/>
              </a:rPr>
              <a:t> </a:t>
            </a:r>
            <a:r>
              <a:rPr sz="1200" spc="-110" dirty="0">
                <a:latin typeface="함초롬바탕"/>
                <a:cs typeface="함초롬바탕"/>
              </a:rPr>
              <a:t>부문을</a:t>
            </a:r>
            <a:r>
              <a:rPr sz="1200" spc="-185" dirty="0">
                <a:latin typeface="함초롬바탕"/>
                <a:cs typeface="함초롬바탕"/>
              </a:rPr>
              <a:t> </a:t>
            </a:r>
            <a:r>
              <a:rPr sz="1200" spc="-110" dirty="0">
                <a:latin typeface="함초롬바탕"/>
                <a:cs typeface="함초롬바탕"/>
              </a:rPr>
              <a:t>통틀어</a:t>
            </a:r>
            <a:r>
              <a:rPr sz="1200" spc="-180" dirty="0">
                <a:latin typeface="함초롬바탕"/>
                <a:cs typeface="함초롬바탕"/>
              </a:rPr>
              <a:t> </a:t>
            </a:r>
            <a:r>
              <a:rPr sz="1200" spc="-75" dirty="0">
                <a:latin typeface="함초롬바탕"/>
                <a:cs typeface="함초롬바탕"/>
              </a:rPr>
              <a:t>각</a:t>
            </a:r>
            <a:r>
              <a:rPr sz="1200" spc="-175" dirty="0">
                <a:latin typeface="함초롬바탕"/>
                <a:cs typeface="함초롬바탕"/>
              </a:rPr>
              <a:t> </a:t>
            </a:r>
            <a:r>
              <a:rPr sz="1200" spc="-100" dirty="0">
                <a:latin typeface="함초롬돋움"/>
                <a:cs typeface="함초롬돋움"/>
              </a:rPr>
              <a:t>G</a:t>
            </a:r>
            <a:r>
              <a:rPr sz="1200" spc="-100" dirty="0">
                <a:latin typeface="함초롬바탕"/>
                <a:cs typeface="함초롬바탕"/>
              </a:rPr>
              <a:t>관왕</a:t>
            </a:r>
            <a:r>
              <a:rPr sz="1200" spc="-100" dirty="0">
                <a:latin typeface="함초롬돋움"/>
                <a:cs typeface="함초롬돋움"/>
              </a:rPr>
              <a:t>,</a:t>
            </a:r>
            <a:r>
              <a:rPr sz="1200" spc="-180" dirty="0">
                <a:latin typeface="함초롬돋움"/>
                <a:cs typeface="함초롬돋움"/>
              </a:rPr>
              <a:t> </a:t>
            </a:r>
            <a:r>
              <a:rPr sz="1200" spc="-85" dirty="0">
                <a:latin typeface="함초롬돋움"/>
                <a:cs typeface="함초롬돋움"/>
              </a:rPr>
              <a:t>3</a:t>
            </a:r>
            <a:r>
              <a:rPr sz="1200" spc="-85" dirty="0">
                <a:latin typeface="함초롬바탕"/>
                <a:cs typeface="함초롬바탕"/>
              </a:rPr>
              <a:t>관왕</a:t>
            </a:r>
            <a:r>
              <a:rPr sz="1200" spc="-180" dirty="0">
                <a:latin typeface="함초롬바탕"/>
                <a:cs typeface="함초롬바탕"/>
              </a:rPr>
              <a:t> </a:t>
            </a:r>
            <a:r>
              <a:rPr sz="1200" spc="-50" dirty="0">
                <a:latin typeface="함초롬바탕"/>
                <a:cs typeface="함초롬바탕"/>
              </a:rPr>
              <a:t>달</a:t>
            </a:r>
            <a:r>
              <a:rPr sz="1200" dirty="0">
                <a:latin typeface="함초롬바탕"/>
                <a:cs typeface="함초롬바탕"/>
              </a:rPr>
              <a:t>	</a:t>
            </a:r>
            <a:r>
              <a:rPr sz="1200" spc="-50" dirty="0">
                <a:latin typeface="함초롬바탕"/>
                <a:cs typeface="함초롬바탕"/>
              </a:rPr>
              <a:t>함</a:t>
            </a:r>
            <a:endParaRPr sz="1200" dirty="0">
              <a:latin typeface="함초롬바탕"/>
              <a:cs typeface="함초롬바탕"/>
            </a:endParaRPr>
          </a:p>
          <a:p>
            <a:pPr>
              <a:lnSpc>
                <a:spcPct val="100000"/>
              </a:lnSpc>
              <a:spcBef>
                <a:spcPts val="65"/>
              </a:spcBef>
            </a:pPr>
            <a:endParaRPr sz="950" dirty="0">
              <a:latin typeface="함초롬바탕"/>
              <a:cs typeface="함초롬바탕"/>
            </a:endParaRPr>
          </a:p>
          <a:p>
            <a:pPr marL="12700">
              <a:lnSpc>
                <a:spcPct val="100000"/>
              </a:lnSpc>
            </a:pPr>
            <a:r>
              <a:rPr sz="1100" b="1" spc="-60" dirty="0">
                <a:solidFill>
                  <a:srgbClr val="464646"/>
                </a:solidFill>
                <a:latin typeface="함초롬바탕"/>
                <a:cs typeface="함초롬바탕"/>
              </a:rPr>
              <a:t>CES</a:t>
            </a:r>
            <a:r>
              <a:rPr sz="1100" b="1" spc="-195" dirty="0">
                <a:solidFill>
                  <a:srgbClr val="464646"/>
                </a:solidFill>
                <a:latin typeface="함초롬바탕"/>
                <a:cs typeface="함초롬바탕"/>
              </a:rPr>
              <a:t> </a:t>
            </a:r>
            <a:r>
              <a:rPr sz="1100" b="1" dirty="0">
                <a:solidFill>
                  <a:srgbClr val="464646"/>
                </a:solidFill>
                <a:latin typeface="함초롬바탕"/>
                <a:cs typeface="함초롬바탕"/>
              </a:rPr>
              <a:t>2025</a:t>
            </a:r>
            <a:r>
              <a:rPr sz="1100" b="1" spc="-175" dirty="0">
                <a:solidFill>
                  <a:srgbClr val="464646"/>
                </a:solidFill>
                <a:latin typeface="함초롬바탕"/>
                <a:cs typeface="함초롬바탕"/>
              </a:rPr>
              <a:t> </a:t>
            </a:r>
            <a:r>
              <a:rPr sz="1100" b="1" spc="-90" dirty="0">
                <a:solidFill>
                  <a:srgbClr val="464646"/>
                </a:solidFill>
                <a:latin typeface="함초롬바탕"/>
                <a:cs typeface="함초롬바탕"/>
              </a:rPr>
              <a:t>디지털</a:t>
            </a:r>
            <a:r>
              <a:rPr sz="1100" b="1" spc="-204" dirty="0">
                <a:solidFill>
                  <a:srgbClr val="464646"/>
                </a:solidFill>
                <a:latin typeface="함초롬바탕"/>
                <a:cs typeface="함초롬바탕"/>
              </a:rPr>
              <a:t> </a:t>
            </a:r>
            <a:r>
              <a:rPr sz="1100" b="1" spc="-85" dirty="0">
                <a:solidFill>
                  <a:srgbClr val="464646"/>
                </a:solidFill>
                <a:latin typeface="함초롬바탕"/>
                <a:cs typeface="함초롬바탕"/>
              </a:rPr>
              <a:t>헬스</a:t>
            </a:r>
            <a:r>
              <a:rPr sz="1100" b="1" spc="-190" dirty="0">
                <a:solidFill>
                  <a:srgbClr val="464646"/>
                </a:solidFill>
                <a:latin typeface="함초롬바탕"/>
                <a:cs typeface="함초롬바탕"/>
              </a:rPr>
              <a:t> </a:t>
            </a:r>
            <a:r>
              <a:rPr sz="1100" b="1" spc="-85" dirty="0">
                <a:solidFill>
                  <a:srgbClr val="464646"/>
                </a:solidFill>
                <a:latin typeface="함초롬바탕"/>
                <a:cs typeface="함초롬바탕"/>
              </a:rPr>
              <a:t>부문</a:t>
            </a:r>
            <a:r>
              <a:rPr sz="1100" b="1" spc="-190" dirty="0">
                <a:solidFill>
                  <a:srgbClr val="464646"/>
                </a:solidFill>
                <a:latin typeface="함초롬바탕"/>
                <a:cs typeface="함초롬바탕"/>
              </a:rPr>
              <a:t> </a:t>
            </a:r>
            <a:r>
              <a:rPr sz="1100" b="1" spc="-90" dirty="0">
                <a:solidFill>
                  <a:srgbClr val="464646"/>
                </a:solidFill>
                <a:latin typeface="함초롬바탕"/>
                <a:cs typeface="함초롬바탕"/>
              </a:rPr>
              <a:t>혁신</a:t>
            </a:r>
            <a:r>
              <a:rPr sz="1100" b="1" spc="-190" dirty="0">
                <a:solidFill>
                  <a:srgbClr val="464646"/>
                </a:solidFill>
                <a:latin typeface="함초롬바탕"/>
                <a:cs typeface="함초롬바탕"/>
              </a:rPr>
              <a:t> </a:t>
            </a:r>
            <a:r>
              <a:rPr sz="1100" b="1" dirty="0">
                <a:solidFill>
                  <a:srgbClr val="464646"/>
                </a:solidFill>
                <a:latin typeface="함초롬바탕"/>
                <a:cs typeface="함초롬바탕"/>
              </a:rPr>
              <a:t>수</a:t>
            </a:r>
            <a:r>
              <a:rPr lang="ko-KR" altLang="en-US" sz="1100" b="1" dirty="0">
                <a:solidFill>
                  <a:srgbClr val="464646"/>
                </a:solidFill>
                <a:latin typeface="함초롬바탕"/>
                <a:cs typeface="함초롬바탕"/>
              </a:rPr>
              <a:t>상</a:t>
            </a:r>
            <a:r>
              <a:rPr sz="1100" b="1" spc="-50" dirty="0">
                <a:solidFill>
                  <a:srgbClr val="464646"/>
                </a:solidFill>
                <a:latin typeface="함초롬바탕"/>
                <a:cs typeface="함초롬바탕"/>
              </a:rPr>
              <a:t>작</a:t>
            </a:r>
            <a:endParaRPr sz="1100" dirty="0">
              <a:latin typeface="함초롬바탕"/>
              <a:cs typeface="함초롬바탕"/>
            </a:endParaRPr>
          </a:p>
          <a:p>
            <a:pPr marL="450215" marR="5080" indent="86995">
              <a:lnSpc>
                <a:spcPct val="155300"/>
              </a:lnSpc>
              <a:spcBef>
                <a:spcPts val="505"/>
              </a:spcBef>
              <a:tabLst>
                <a:tab pos="1438275" algn="l"/>
                <a:tab pos="1490345" algn="l"/>
                <a:tab pos="2297430" algn="l"/>
                <a:tab pos="2407285" algn="l"/>
                <a:tab pos="2526030" algn="l"/>
                <a:tab pos="3483610" algn="l"/>
                <a:tab pos="3535679" algn="l"/>
                <a:tab pos="4940935" algn="l"/>
              </a:tabLst>
            </a:pPr>
            <a:r>
              <a:rPr sz="900" b="1" spc="-25" dirty="0">
                <a:solidFill>
                  <a:srgbClr val="FFFFFF"/>
                </a:solidFill>
                <a:latin typeface="함초롬바탕"/>
                <a:cs typeface="함초롬바탕"/>
              </a:rPr>
              <a:t>기업명</a:t>
            </a:r>
            <a:r>
              <a:rPr sz="900" b="1" dirty="0">
                <a:solidFill>
                  <a:srgbClr val="FFFFFF"/>
                </a:solidFill>
                <a:latin typeface="함초롬바탕"/>
                <a:cs typeface="함초롬바탕"/>
              </a:rPr>
              <a:t>		</a:t>
            </a:r>
            <a:r>
              <a:rPr sz="900" b="1" spc="-275" dirty="0">
                <a:solidFill>
                  <a:srgbClr val="FFFFFF"/>
                </a:solidFill>
                <a:latin typeface="함초롬바탕"/>
                <a:cs typeface="함초롬바탕"/>
              </a:rPr>
              <a:t> </a:t>
            </a:r>
            <a:r>
              <a:rPr sz="900" b="1" spc="-30" dirty="0">
                <a:solidFill>
                  <a:srgbClr val="FFFFFF"/>
                </a:solidFill>
                <a:latin typeface="함초롬바탕"/>
                <a:cs typeface="함초롬바탕"/>
              </a:rPr>
              <a:t>국가</a:t>
            </a:r>
            <a:r>
              <a:rPr sz="900" b="1" dirty="0">
                <a:solidFill>
                  <a:srgbClr val="FFFFFF"/>
                </a:solidFill>
                <a:latin typeface="함초롬바탕"/>
                <a:cs typeface="함초롬바탕"/>
              </a:rPr>
              <a:t>			</a:t>
            </a:r>
            <a:r>
              <a:rPr sz="900" b="1" spc="-25" dirty="0">
                <a:solidFill>
                  <a:srgbClr val="FFFFFF"/>
                </a:solidFill>
                <a:latin typeface="함초롬바탕"/>
                <a:cs typeface="함초롬바탕"/>
              </a:rPr>
              <a:t>제품명</a:t>
            </a:r>
            <a:r>
              <a:rPr sz="900" b="1" dirty="0">
                <a:solidFill>
                  <a:srgbClr val="FFFFFF"/>
                </a:solidFill>
                <a:latin typeface="함초롬바탕"/>
                <a:cs typeface="함초롬바탕"/>
              </a:rPr>
              <a:t>			</a:t>
            </a:r>
            <a:r>
              <a:rPr sz="900" b="1" spc="-50" dirty="0">
                <a:solidFill>
                  <a:srgbClr val="FFFFFF"/>
                </a:solidFill>
                <a:latin typeface="함초롬바탕"/>
                <a:cs typeface="함초롬바탕"/>
              </a:rPr>
              <a:t>세 </a:t>
            </a:r>
            <a:r>
              <a:rPr sz="900" b="1" spc="-10" dirty="0">
                <a:latin typeface="함초롬바탕"/>
                <a:cs typeface="함초롬바탕"/>
              </a:rPr>
              <a:t>PTBRO</a:t>
            </a:r>
            <a:r>
              <a:rPr sz="900" b="1" dirty="0">
                <a:latin typeface="함초롬바탕"/>
                <a:cs typeface="함초롬바탕"/>
              </a:rPr>
              <a:t>	</a:t>
            </a:r>
            <a:r>
              <a:rPr sz="900" spc="-35" dirty="0">
                <a:latin typeface="함초롬바탕"/>
                <a:cs typeface="함초롬바탕"/>
              </a:rPr>
              <a:t>미국</a:t>
            </a:r>
            <a:r>
              <a:rPr sz="900" dirty="0">
                <a:latin typeface="함초롬바탕"/>
                <a:cs typeface="함초롬바탕"/>
              </a:rPr>
              <a:t>		</a:t>
            </a:r>
            <a:r>
              <a:rPr sz="900" spc="-10" dirty="0">
                <a:latin typeface="함초롬돋움"/>
                <a:cs typeface="함초롬돋움"/>
              </a:rPr>
              <a:t>Acheless</a:t>
            </a:r>
            <a:r>
              <a:rPr sz="900" dirty="0">
                <a:latin typeface="함초롬돋움"/>
                <a:cs typeface="함초롬돋움"/>
              </a:rPr>
              <a:t>	</a:t>
            </a:r>
            <a:r>
              <a:rPr sz="1350" spc="-127" baseline="3086" dirty="0">
                <a:latin typeface="함초롬바탕"/>
                <a:cs typeface="함초롬바탕"/>
              </a:rPr>
              <a:t>턱관절</a:t>
            </a:r>
            <a:r>
              <a:rPr sz="1350" spc="-165" baseline="3086" dirty="0">
                <a:latin typeface="함초롬바탕"/>
                <a:cs typeface="함초롬바탕"/>
              </a:rPr>
              <a:t> </a:t>
            </a:r>
            <a:r>
              <a:rPr sz="1350" spc="-120" baseline="3086" dirty="0">
                <a:latin typeface="함초롬바탕"/>
                <a:cs typeface="함초롬바탕"/>
              </a:rPr>
              <a:t>통증</a:t>
            </a:r>
            <a:r>
              <a:rPr sz="1350" spc="-165" baseline="3086" dirty="0">
                <a:latin typeface="함초롬바탕"/>
                <a:cs typeface="함초롬바탕"/>
              </a:rPr>
              <a:t> </a:t>
            </a:r>
            <a:r>
              <a:rPr sz="1350" spc="-120" baseline="3086" dirty="0">
                <a:latin typeface="함초롬바탕"/>
                <a:cs typeface="함초롬바탕"/>
              </a:rPr>
              <a:t>완화</a:t>
            </a:r>
            <a:r>
              <a:rPr sz="1350" spc="-187" baseline="3086" dirty="0">
                <a:latin typeface="함초롬바탕"/>
                <a:cs typeface="함초롬바탕"/>
              </a:rPr>
              <a:t> </a:t>
            </a:r>
            <a:r>
              <a:rPr sz="1350" spc="-135" baseline="3086" dirty="0">
                <a:latin typeface="함초롬바탕"/>
                <a:cs typeface="함초롬바탕"/>
              </a:rPr>
              <a:t>웨어러블</a:t>
            </a:r>
            <a:r>
              <a:rPr sz="1350" spc="-165" baseline="3086" dirty="0">
                <a:latin typeface="함초롬바탕"/>
                <a:cs typeface="함초롬바탕"/>
              </a:rPr>
              <a:t> </a:t>
            </a:r>
            <a:r>
              <a:rPr sz="1350" spc="-37" baseline="3086" dirty="0">
                <a:latin typeface="함초롬바탕"/>
                <a:cs typeface="함초롬바탕"/>
              </a:rPr>
              <a:t>기기 </a:t>
            </a:r>
            <a:r>
              <a:rPr sz="900" b="1" spc="-10" dirty="0">
                <a:latin typeface="함초롬바탕"/>
                <a:cs typeface="함초롬바탕"/>
              </a:rPr>
              <a:t>Ceragem</a:t>
            </a:r>
            <a:r>
              <a:rPr sz="900" b="1" dirty="0">
                <a:latin typeface="함초롬바탕"/>
                <a:cs typeface="함초롬바탕"/>
              </a:rPr>
              <a:t>		</a:t>
            </a:r>
            <a:r>
              <a:rPr sz="900" spc="-3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60" dirty="0">
                <a:latin typeface="함초롬돋움"/>
                <a:cs typeface="함초롬돋움"/>
              </a:rPr>
              <a:t>AI</a:t>
            </a:r>
            <a:r>
              <a:rPr sz="900" spc="-114" dirty="0">
                <a:latin typeface="함초롬돋움"/>
                <a:cs typeface="함초롬돋움"/>
              </a:rPr>
              <a:t> </a:t>
            </a:r>
            <a:r>
              <a:rPr sz="900" spc="-55" dirty="0">
                <a:latin typeface="함초롬돋움"/>
                <a:cs typeface="함초롬돋움"/>
              </a:rPr>
              <a:t>MEDI</a:t>
            </a:r>
            <a:r>
              <a:rPr sz="900" spc="-110" dirty="0">
                <a:latin typeface="함초롬돋움"/>
                <a:cs typeface="함초롬돋움"/>
              </a:rPr>
              <a:t> </a:t>
            </a:r>
            <a:r>
              <a:rPr sz="900" spc="-10" dirty="0">
                <a:latin typeface="함초롬돋움"/>
                <a:cs typeface="함초롬돋움"/>
              </a:rPr>
              <a:t>WATER</a:t>
            </a:r>
            <a:r>
              <a:rPr sz="900" dirty="0">
                <a:latin typeface="함초롬돋움"/>
                <a:cs typeface="함초롬돋움"/>
              </a:rPr>
              <a:t>		</a:t>
            </a:r>
            <a:r>
              <a:rPr sz="1350" spc="-127" baseline="3086" dirty="0">
                <a:latin typeface="함초롬바탕"/>
                <a:cs typeface="함초롬바탕"/>
              </a:rPr>
              <a:t>맞춤형</a:t>
            </a:r>
            <a:r>
              <a:rPr sz="1350" spc="-172" baseline="3086" dirty="0">
                <a:latin typeface="함초롬바탕"/>
                <a:cs typeface="함초롬바탕"/>
              </a:rPr>
              <a:t> </a:t>
            </a:r>
            <a:r>
              <a:rPr sz="1350" spc="-120" baseline="3086" dirty="0">
                <a:latin typeface="함초롬바탕"/>
                <a:cs typeface="함초롬바탕"/>
              </a:rPr>
              <a:t>수분</a:t>
            </a:r>
            <a:r>
              <a:rPr sz="1350" spc="-172" baseline="3086" dirty="0">
                <a:latin typeface="함초롬바탕"/>
                <a:cs typeface="함초롬바탕"/>
              </a:rPr>
              <a:t> </a:t>
            </a:r>
            <a:r>
              <a:rPr sz="1350" spc="-120" baseline="3086" dirty="0">
                <a:latin typeface="함초롬바탕"/>
                <a:cs typeface="함초롬바탕"/>
              </a:rPr>
              <a:t>공급</a:t>
            </a:r>
            <a:r>
              <a:rPr sz="1350" spc="-187" baseline="3086" dirty="0">
                <a:latin typeface="함초롬바탕"/>
                <a:cs typeface="함초롬바탕"/>
              </a:rPr>
              <a:t> </a:t>
            </a:r>
            <a:r>
              <a:rPr sz="1350" spc="-127" baseline="3086" dirty="0">
                <a:latin typeface="함초롬바탕"/>
                <a:cs typeface="함초롬바탕"/>
              </a:rPr>
              <a:t>가정용</a:t>
            </a:r>
            <a:r>
              <a:rPr sz="1350" spc="-172" baseline="3086" dirty="0">
                <a:latin typeface="함초롬바탕"/>
                <a:cs typeface="함초롬바탕"/>
              </a:rPr>
              <a:t> </a:t>
            </a:r>
            <a:r>
              <a:rPr sz="1350" spc="-120" baseline="3086" dirty="0">
                <a:latin typeface="함초롬바탕"/>
                <a:cs typeface="함초롬바탕"/>
              </a:rPr>
              <a:t>수소</a:t>
            </a:r>
            <a:r>
              <a:rPr sz="1350" spc="-165" baseline="3086" dirty="0">
                <a:latin typeface="함초롬바탕"/>
                <a:cs typeface="함초롬바탕"/>
              </a:rPr>
              <a:t> </a:t>
            </a:r>
            <a:r>
              <a:rPr sz="1350" spc="-97" baseline="3086" dirty="0">
                <a:latin typeface="함초롬바탕"/>
                <a:cs typeface="함초롬바탕"/>
              </a:rPr>
              <a:t>이온수기</a:t>
            </a:r>
            <a:endParaRPr sz="1350" baseline="3086" dirty="0">
              <a:latin typeface="함초롬바탕"/>
              <a:cs typeface="함초롬바탕"/>
            </a:endParaRPr>
          </a:p>
        </p:txBody>
      </p:sp>
      <p:sp>
        <p:nvSpPr>
          <p:cNvPr id="79" name="object 79"/>
          <p:cNvSpPr txBox="1"/>
          <p:nvPr/>
        </p:nvSpPr>
        <p:spPr>
          <a:xfrm>
            <a:off x="2915334" y="3307541"/>
            <a:ext cx="929640" cy="299720"/>
          </a:xfrm>
          <a:prstGeom prst="rect">
            <a:avLst/>
          </a:prstGeom>
        </p:spPr>
        <p:txBody>
          <a:bodyPr vert="horz" wrap="square" lIns="0" tIns="12700" rIns="0" bIns="0" rtlCol="0">
            <a:spAutoFit/>
          </a:bodyPr>
          <a:lstStyle/>
          <a:p>
            <a:pPr marL="94615" marR="5080" indent="-82550">
              <a:lnSpc>
                <a:spcPct val="100000"/>
              </a:lnSpc>
              <a:spcBef>
                <a:spcPts val="100"/>
              </a:spcBef>
            </a:pPr>
            <a:r>
              <a:rPr sz="900" spc="-105" dirty="0">
                <a:latin typeface="함초롬돋움"/>
                <a:cs typeface="함초롬돋움"/>
              </a:rPr>
              <a:t>AI-</a:t>
            </a:r>
            <a:r>
              <a:rPr sz="900" spc="-25" dirty="0">
                <a:latin typeface="함초롬돋움"/>
                <a:cs typeface="함초롬돋움"/>
              </a:rPr>
              <a:t>powered </a:t>
            </a:r>
            <a:r>
              <a:rPr sz="900" spc="-30" dirty="0">
                <a:latin typeface="함초롬돋움"/>
                <a:cs typeface="함초롬돋움"/>
              </a:rPr>
              <a:t>Home Therapy</a:t>
            </a:r>
            <a:r>
              <a:rPr sz="900" spc="-25" dirty="0">
                <a:latin typeface="함초롬돋움"/>
                <a:cs typeface="함초롬돋움"/>
              </a:rPr>
              <a:t> </a:t>
            </a:r>
            <a:r>
              <a:rPr sz="900" spc="-10" dirty="0">
                <a:latin typeface="함초롬돋움"/>
                <a:cs typeface="함초롬돋움"/>
              </a:rPr>
              <a:t>Booth</a:t>
            </a:r>
            <a:endParaRPr sz="900">
              <a:latin typeface="함초롬돋움"/>
              <a:cs typeface="함초롬돋움"/>
            </a:endParaRPr>
          </a:p>
        </p:txBody>
      </p:sp>
      <p:sp>
        <p:nvSpPr>
          <p:cNvPr id="80" name="object 80"/>
          <p:cNvSpPr txBox="1"/>
          <p:nvPr/>
        </p:nvSpPr>
        <p:spPr>
          <a:xfrm>
            <a:off x="4229784" y="3368463"/>
            <a:ext cx="1807210" cy="162560"/>
          </a:xfrm>
          <a:prstGeom prst="rect">
            <a:avLst/>
          </a:prstGeom>
        </p:spPr>
        <p:txBody>
          <a:bodyPr vert="horz" wrap="square" lIns="0" tIns="12700" rIns="0" bIns="0" rtlCol="0">
            <a:spAutoFit/>
          </a:bodyPr>
          <a:lstStyle/>
          <a:p>
            <a:pPr marL="12700">
              <a:lnSpc>
                <a:spcPct val="100000"/>
              </a:lnSpc>
              <a:spcBef>
                <a:spcPts val="100"/>
              </a:spcBef>
            </a:pPr>
            <a:r>
              <a:rPr sz="900" spc="-85" dirty="0">
                <a:latin typeface="함초롬바탕"/>
                <a:cs typeface="함초롬바탕"/>
              </a:rPr>
              <a:t>맞춤형</a:t>
            </a:r>
            <a:r>
              <a:rPr sz="900" spc="-114" dirty="0">
                <a:latin typeface="함초롬바탕"/>
                <a:cs typeface="함초롬바탕"/>
              </a:rPr>
              <a:t> </a:t>
            </a:r>
            <a:r>
              <a:rPr sz="900" spc="-85" dirty="0">
                <a:latin typeface="함초롬바탕"/>
                <a:cs typeface="함초롬바탕"/>
              </a:rPr>
              <a:t>테라피</a:t>
            </a:r>
            <a:r>
              <a:rPr sz="900" spc="-114" dirty="0">
                <a:latin typeface="함초롬바탕"/>
                <a:cs typeface="함초롬바탕"/>
              </a:rPr>
              <a:t> </a:t>
            </a:r>
            <a:r>
              <a:rPr sz="900" spc="-80" dirty="0">
                <a:latin typeface="함초롬바탕"/>
                <a:cs typeface="함초롬바탕"/>
              </a:rPr>
              <a:t>제공</a:t>
            </a:r>
            <a:r>
              <a:rPr sz="900" spc="-125" dirty="0">
                <a:latin typeface="함초롬바탕"/>
                <a:cs typeface="함초롬바탕"/>
              </a:rPr>
              <a:t> </a:t>
            </a:r>
            <a:r>
              <a:rPr sz="900" spc="-65" dirty="0">
                <a:latin typeface="함초롬돋움"/>
                <a:cs typeface="함초롬돋움"/>
              </a:rPr>
              <a:t>1</a:t>
            </a:r>
            <a:r>
              <a:rPr sz="900" spc="-65" dirty="0">
                <a:latin typeface="함초롬바탕"/>
                <a:cs typeface="함초롬바탕"/>
              </a:rPr>
              <a:t>인용</a:t>
            </a:r>
            <a:r>
              <a:rPr sz="900" spc="-110" dirty="0">
                <a:latin typeface="함초롬바탕"/>
                <a:cs typeface="함초롬바탕"/>
              </a:rPr>
              <a:t> </a:t>
            </a:r>
            <a:r>
              <a:rPr sz="900" spc="-85" dirty="0">
                <a:latin typeface="함초롬바탕"/>
                <a:cs typeface="함초롬바탕"/>
              </a:rPr>
              <a:t>가정용</a:t>
            </a:r>
            <a:r>
              <a:rPr sz="900" spc="-114" dirty="0">
                <a:latin typeface="함초롬바탕"/>
                <a:cs typeface="함초롬바탕"/>
              </a:rPr>
              <a:t> </a:t>
            </a:r>
            <a:r>
              <a:rPr sz="900" spc="-25" dirty="0">
                <a:latin typeface="함초롬바탕"/>
                <a:cs typeface="함초롬바탕"/>
              </a:rPr>
              <a:t>사우나</a:t>
            </a:r>
            <a:endParaRPr sz="900">
              <a:latin typeface="함초롬바탕"/>
              <a:cs typeface="함초롬바탕"/>
            </a:endParaRPr>
          </a:p>
        </p:txBody>
      </p:sp>
      <p:sp>
        <p:nvSpPr>
          <p:cNvPr id="81" name="object 81"/>
          <p:cNvSpPr txBox="1"/>
          <p:nvPr/>
        </p:nvSpPr>
        <p:spPr>
          <a:xfrm>
            <a:off x="3043579" y="3653869"/>
            <a:ext cx="674370" cy="162560"/>
          </a:xfrm>
          <a:prstGeom prst="rect">
            <a:avLst/>
          </a:prstGeom>
        </p:spPr>
        <p:txBody>
          <a:bodyPr vert="horz" wrap="square" lIns="0" tIns="12700" rIns="0" bIns="0" rtlCol="0">
            <a:spAutoFit/>
          </a:bodyPr>
          <a:lstStyle/>
          <a:p>
            <a:pPr marL="12700">
              <a:lnSpc>
                <a:spcPct val="100000"/>
              </a:lnSpc>
              <a:spcBef>
                <a:spcPts val="100"/>
              </a:spcBef>
            </a:pPr>
            <a:r>
              <a:rPr sz="900" spc="-45" dirty="0">
                <a:latin typeface="함초롬돋움"/>
                <a:cs typeface="함초롬돋움"/>
              </a:rPr>
              <a:t>ArthronPulse</a:t>
            </a:r>
            <a:endParaRPr sz="900">
              <a:latin typeface="함초롬돋움"/>
              <a:cs typeface="함초롬돋움"/>
            </a:endParaRPr>
          </a:p>
        </p:txBody>
      </p:sp>
      <p:sp>
        <p:nvSpPr>
          <p:cNvPr id="82" name="object 82"/>
          <p:cNvSpPr txBox="1"/>
          <p:nvPr/>
        </p:nvSpPr>
        <p:spPr>
          <a:xfrm>
            <a:off x="4229898" y="3646212"/>
            <a:ext cx="2762885" cy="162560"/>
          </a:xfrm>
          <a:prstGeom prst="rect">
            <a:avLst/>
          </a:prstGeom>
        </p:spPr>
        <p:txBody>
          <a:bodyPr vert="horz" wrap="square" lIns="0" tIns="12700" rIns="0" bIns="0" rtlCol="0">
            <a:spAutoFit/>
          </a:bodyPr>
          <a:lstStyle/>
          <a:p>
            <a:pPr marL="12700">
              <a:lnSpc>
                <a:spcPct val="100000"/>
              </a:lnSpc>
              <a:spcBef>
                <a:spcPts val="100"/>
              </a:spcBef>
            </a:pPr>
            <a:r>
              <a:rPr sz="900" spc="-75" dirty="0">
                <a:latin typeface="함초롬바탕"/>
                <a:cs typeface="함초롬바탕"/>
              </a:rPr>
              <a:t>레이저</a:t>
            </a:r>
            <a:r>
              <a:rPr sz="900" spc="-75" dirty="0">
                <a:latin typeface="함초롬돋움"/>
                <a:cs typeface="함초롬돋움"/>
              </a:rPr>
              <a:t>,</a:t>
            </a:r>
            <a:r>
              <a:rPr sz="900" spc="-105" dirty="0">
                <a:latin typeface="함초롬돋움"/>
                <a:cs typeface="함초롬돋움"/>
              </a:rPr>
              <a:t> </a:t>
            </a:r>
            <a:r>
              <a:rPr sz="900" spc="-65" dirty="0">
                <a:latin typeface="함초롬돋움"/>
                <a:cs typeface="함초롬돋움"/>
              </a:rPr>
              <a:t>EMS</a:t>
            </a:r>
            <a:r>
              <a:rPr sz="900" spc="-65" dirty="0">
                <a:latin typeface="함초롬바탕"/>
                <a:cs typeface="함초롬바탕"/>
              </a:rPr>
              <a:t>등</a:t>
            </a:r>
            <a:r>
              <a:rPr sz="900" spc="-105" dirty="0">
                <a:latin typeface="함초롬바탕"/>
                <a:cs typeface="함초롬바탕"/>
              </a:rPr>
              <a:t> </a:t>
            </a:r>
            <a:r>
              <a:rPr sz="900" spc="-90" dirty="0">
                <a:latin typeface="함초롬바탕"/>
                <a:cs typeface="함초롬바탕"/>
              </a:rPr>
              <a:t>비침습적</a:t>
            </a:r>
            <a:r>
              <a:rPr sz="900" spc="-105" dirty="0">
                <a:latin typeface="함초롬바탕"/>
                <a:cs typeface="함초롬바탕"/>
              </a:rPr>
              <a:t> </a:t>
            </a:r>
            <a:r>
              <a:rPr sz="900" spc="-80" dirty="0">
                <a:latin typeface="함초롬바탕"/>
                <a:cs typeface="함초롬바탕"/>
              </a:rPr>
              <a:t>기술</a:t>
            </a:r>
            <a:r>
              <a:rPr sz="900" spc="-110" dirty="0">
                <a:latin typeface="함초롬바탕"/>
                <a:cs typeface="함초롬바탕"/>
              </a:rPr>
              <a:t> </a:t>
            </a:r>
            <a:r>
              <a:rPr sz="900" spc="-80" dirty="0">
                <a:latin typeface="함초롬바탕"/>
                <a:cs typeface="함초롬바탕"/>
              </a:rPr>
              <a:t>이용</a:t>
            </a:r>
            <a:r>
              <a:rPr sz="900" spc="-105" dirty="0">
                <a:latin typeface="함초롬바탕"/>
                <a:cs typeface="함초롬바탕"/>
              </a:rPr>
              <a:t> </a:t>
            </a:r>
            <a:r>
              <a:rPr sz="900" spc="-85" dirty="0">
                <a:latin typeface="함초롬바탕"/>
                <a:cs typeface="함초롬바탕"/>
              </a:rPr>
              <a:t>관절염</a:t>
            </a:r>
            <a:r>
              <a:rPr sz="900" spc="-105" dirty="0">
                <a:latin typeface="함초롬바탕"/>
                <a:cs typeface="함초롬바탕"/>
              </a:rPr>
              <a:t> </a:t>
            </a:r>
            <a:r>
              <a:rPr sz="900" spc="-80" dirty="0">
                <a:latin typeface="함초롬바탕"/>
                <a:cs typeface="함초롬바탕"/>
              </a:rPr>
              <a:t>치료</a:t>
            </a:r>
            <a:r>
              <a:rPr sz="900" spc="-120" dirty="0">
                <a:latin typeface="함초롬바탕"/>
                <a:cs typeface="함초롬바탕"/>
              </a:rPr>
              <a:t> </a:t>
            </a:r>
            <a:r>
              <a:rPr sz="900" spc="-90" dirty="0">
                <a:latin typeface="함초롬바탕"/>
                <a:cs typeface="함초롬바탕"/>
              </a:rPr>
              <a:t>웨어러블</a:t>
            </a:r>
            <a:r>
              <a:rPr sz="900" spc="-105" dirty="0">
                <a:latin typeface="함초롬바탕"/>
                <a:cs typeface="함초롬바탕"/>
              </a:rPr>
              <a:t> </a:t>
            </a:r>
            <a:r>
              <a:rPr sz="900" spc="-25" dirty="0">
                <a:latin typeface="함초롬바탕"/>
                <a:cs typeface="함초롬바탕"/>
              </a:rPr>
              <a:t>기기</a:t>
            </a:r>
            <a:endParaRPr sz="900">
              <a:latin typeface="함초롬바탕"/>
              <a:cs typeface="함초롬바탕"/>
            </a:endParaRPr>
          </a:p>
        </p:txBody>
      </p:sp>
      <p:sp>
        <p:nvSpPr>
          <p:cNvPr id="83" name="object 83"/>
          <p:cNvSpPr txBox="1"/>
          <p:nvPr/>
        </p:nvSpPr>
        <p:spPr>
          <a:xfrm>
            <a:off x="3221887" y="3863039"/>
            <a:ext cx="320675" cy="162560"/>
          </a:xfrm>
          <a:prstGeom prst="rect">
            <a:avLst/>
          </a:prstGeom>
        </p:spPr>
        <p:txBody>
          <a:bodyPr vert="horz" wrap="square" lIns="0" tIns="12700" rIns="0" bIns="0" rtlCol="0">
            <a:spAutoFit/>
          </a:bodyPr>
          <a:lstStyle/>
          <a:p>
            <a:pPr marL="12700">
              <a:lnSpc>
                <a:spcPct val="100000"/>
              </a:lnSpc>
              <a:spcBef>
                <a:spcPts val="100"/>
              </a:spcBef>
            </a:pPr>
            <a:r>
              <a:rPr sz="900" spc="-45" dirty="0">
                <a:latin typeface="함초롬돋움"/>
                <a:cs typeface="함초롬돋움"/>
              </a:rPr>
              <a:t>ARTIS</a:t>
            </a:r>
            <a:endParaRPr sz="900">
              <a:latin typeface="함초롬돋움"/>
              <a:cs typeface="함초롬돋움"/>
            </a:endParaRPr>
          </a:p>
        </p:txBody>
      </p:sp>
      <p:sp>
        <p:nvSpPr>
          <p:cNvPr id="84" name="object 84"/>
          <p:cNvSpPr txBox="1"/>
          <p:nvPr/>
        </p:nvSpPr>
        <p:spPr>
          <a:xfrm>
            <a:off x="4229898" y="3855380"/>
            <a:ext cx="2329815" cy="162560"/>
          </a:xfrm>
          <a:prstGeom prst="rect">
            <a:avLst/>
          </a:prstGeom>
        </p:spPr>
        <p:txBody>
          <a:bodyPr vert="horz" wrap="square" lIns="0" tIns="12700" rIns="0" bIns="0" rtlCol="0">
            <a:spAutoFit/>
          </a:bodyPr>
          <a:lstStyle/>
          <a:p>
            <a:pPr marL="12700">
              <a:lnSpc>
                <a:spcPct val="100000"/>
              </a:lnSpc>
              <a:spcBef>
                <a:spcPts val="100"/>
              </a:spcBef>
            </a:pPr>
            <a:r>
              <a:rPr sz="900" spc="-85" dirty="0">
                <a:latin typeface="함초롬바탕"/>
                <a:cs typeface="함초롬바탕"/>
              </a:rPr>
              <a:t>침습적</a:t>
            </a:r>
            <a:r>
              <a:rPr sz="900" spc="-114" dirty="0">
                <a:latin typeface="함초롬바탕"/>
                <a:cs typeface="함초롬바탕"/>
              </a:rPr>
              <a:t> </a:t>
            </a:r>
            <a:r>
              <a:rPr sz="900" spc="-80" dirty="0">
                <a:latin typeface="함초롬바탕"/>
                <a:cs typeface="함초롬바탕"/>
              </a:rPr>
              <a:t>치료</a:t>
            </a:r>
            <a:r>
              <a:rPr sz="900" spc="-110" dirty="0">
                <a:latin typeface="함초롬바탕"/>
                <a:cs typeface="함초롬바탕"/>
              </a:rPr>
              <a:t> </a:t>
            </a:r>
            <a:r>
              <a:rPr sz="900" spc="-60" dirty="0">
                <a:latin typeface="함초롬바탕"/>
                <a:cs typeface="함초롬바탕"/>
              </a:rPr>
              <a:t>및</a:t>
            </a:r>
            <a:r>
              <a:rPr sz="900" spc="-125" dirty="0">
                <a:latin typeface="함초롬바탕"/>
                <a:cs typeface="함초롬바탕"/>
              </a:rPr>
              <a:t> </a:t>
            </a:r>
            <a:r>
              <a:rPr sz="900" spc="-85" dirty="0">
                <a:latin typeface="함초롬바탕"/>
                <a:cs typeface="함초롬바탕"/>
              </a:rPr>
              <a:t>수술을</a:t>
            </a:r>
            <a:r>
              <a:rPr sz="900" spc="-114" dirty="0">
                <a:latin typeface="함초롬바탕"/>
                <a:cs typeface="함초롬바탕"/>
              </a:rPr>
              <a:t> </a:t>
            </a:r>
            <a:r>
              <a:rPr sz="900" spc="-80" dirty="0">
                <a:latin typeface="함초롬바탕"/>
                <a:cs typeface="함초롬바탕"/>
              </a:rPr>
              <a:t>위한</a:t>
            </a:r>
            <a:r>
              <a:rPr sz="900" spc="-110" dirty="0">
                <a:latin typeface="함초롬바탕"/>
                <a:cs typeface="함초롬바탕"/>
              </a:rPr>
              <a:t> </a:t>
            </a:r>
            <a:r>
              <a:rPr sz="900" spc="-75" dirty="0">
                <a:latin typeface="함초롬돋움"/>
                <a:cs typeface="함초롬돋움"/>
              </a:rPr>
              <a:t>AR</a:t>
            </a:r>
            <a:r>
              <a:rPr sz="900" spc="-120" dirty="0">
                <a:latin typeface="함초롬돋움"/>
                <a:cs typeface="함초롬돋움"/>
              </a:rPr>
              <a:t> </a:t>
            </a:r>
            <a:r>
              <a:rPr sz="900" spc="-90" dirty="0">
                <a:latin typeface="함초롬바탕"/>
                <a:cs typeface="함초롬바탕"/>
              </a:rPr>
              <a:t>트레이닝</a:t>
            </a:r>
            <a:r>
              <a:rPr sz="900" spc="-95" dirty="0">
                <a:latin typeface="함초롬바탕"/>
                <a:cs typeface="함초롬바탕"/>
              </a:rPr>
              <a:t> </a:t>
            </a:r>
            <a:r>
              <a:rPr sz="900" spc="-40" dirty="0">
                <a:latin typeface="함초롬바탕"/>
                <a:cs typeface="함초롬바탕"/>
              </a:rPr>
              <a:t>시뮬레이터</a:t>
            </a:r>
            <a:endParaRPr sz="900">
              <a:latin typeface="함초롬바탕"/>
              <a:cs typeface="함초롬바탕"/>
            </a:endParaRPr>
          </a:p>
        </p:txBody>
      </p:sp>
      <p:sp>
        <p:nvSpPr>
          <p:cNvPr id="85" name="object 85"/>
          <p:cNvSpPr txBox="1"/>
          <p:nvPr/>
        </p:nvSpPr>
        <p:spPr>
          <a:xfrm>
            <a:off x="3086327" y="4072208"/>
            <a:ext cx="594995" cy="162560"/>
          </a:xfrm>
          <a:prstGeom prst="rect">
            <a:avLst/>
          </a:prstGeom>
        </p:spPr>
        <p:txBody>
          <a:bodyPr vert="horz" wrap="square" lIns="0" tIns="12700" rIns="0" bIns="0" rtlCol="0">
            <a:spAutoFit/>
          </a:bodyPr>
          <a:lstStyle/>
          <a:p>
            <a:pPr marL="12700">
              <a:lnSpc>
                <a:spcPct val="100000"/>
              </a:lnSpc>
              <a:spcBef>
                <a:spcPts val="100"/>
              </a:spcBef>
            </a:pPr>
            <a:r>
              <a:rPr sz="900" spc="-10" dirty="0">
                <a:latin typeface="함초롬돋움"/>
                <a:cs typeface="함초롬돋움"/>
              </a:rPr>
              <a:t>BodyGuard</a:t>
            </a:r>
            <a:endParaRPr sz="900">
              <a:latin typeface="함초롬돋움"/>
              <a:cs typeface="함초롬돋움"/>
            </a:endParaRPr>
          </a:p>
        </p:txBody>
      </p:sp>
      <p:sp>
        <p:nvSpPr>
          <p:cNvPr id="86" name="object 86"/>
          <p:cNvSpPr txBox="1"/>
          <p:nvPr/>
        </p:nvSpPr>
        <p:spPr>
          <a:xfrm>
            <a:off x="4230013" y="4064550"/>
            <a:ext cx="2476500" cy="162560"/>
          </a:xfrm>
          <a:prstGeom prst="rect">
            <a:avLst/>
          </a:prstGeom>
        </p:spPr>
        <p:txBody>
          <a:bodyPr vert="horz" wrap="square" lIns="0" tIns="12700" rIns="0" bIns="0" rtlCol="0">
            <a:spAutoFit/>
          </a:bodyPr>
          <a:lstStyle/>
          <a:p>
            <a:pPr marL="12700">
              <a:lnSpc>
                <a:spcPct val="100000"/>
              </a:lnSpc>
              <a:spcBef>
                <a:spcPts val="100"/>
              </a:spcBef>
            </a:pPr>
            <a:r>
              <a:rPr sz="900" spc="-90" dirty="0">
                <a:latin typeface="함초롬바탕"/>
                <a:cs typeface="함초롬바탕"/>
              </a:rPr>
              <a:t>스마트폰</a:t>
            </a:r>
            <a:r>
              <a:rPr sz="900" spc="-110" dirty="0">
                <a:latin typeface="함초롬바탕"/>
                <a:cs typeface="함초롬바탕"/>
              </a:rPr>
              <a:t> </a:t>
            </a:r>
            <a:r>
              <a:rPr sz="900" spc="-85" dirty="0">
                <a:latin typeface="함초롬바탕"/>
                <a:cs typeface="함초롬바탕"/>
              </a:rPr>
              <a:t>유해한</a:t>
            </a:r>
            <a:r>
              <a:rPr sz="900" spc="-105" dirty="0">
                <a:latin typeface="함초롬바탕"/>
                <a:cs typeface="함초롬바탕"/>
              </a:rPr>
              <a:t> </a:t>
            </a:r>
            <a:r>
              <a:rPr sz="900" spc="-80" dirty="0">
                <a:latin typeface="함초롬바탕"/>
                <a:cs typeface="함초롬바탕"/>
              </a:rPr>
              <a:t>빛을</a:t>
            </a:r>
            <a:r>
              <a:rPr sz="900" spc="-110" dirty="0">
                <a:latin typeface="함초롬바탕"/>
                <a:cs typeface="함초롬바탕"/>
              </a:rPr>
              <a:t> </a:t>
            </a:r>
            <a:r>
              <a:rPr sz="900" spc="-90" dirty="0">
                <a:latin typeface="함초롬바탕"/>
                <a:cs typeface="함초롬바탕"/>
              </a:rPr>
              <a:t>적색광으로</a:t>
            </a:r>
            <a:r>
              <a:rPr sz="900" spc="-105" dirty="0">
                <a:latin typeface="함초롬바탕"/>
                <a:cs typeface="함초롬바탕"/>
              </a:rPr>
              <a:t> </a:t>
            </a:r>
            <a:r>
              <a:rPr sz="900" spc="-90" dirty="0">
                <a:latin typeface="함초롬바탕"/>
                <a:cs typeface="함초롬바탕"/>
              </a:rPr>
              <a:t>변환하는</a:t>
            </a:r>
            <a:r>
              <a:rPr sz="900" spc="-110" dirty="0">
                <a:latin typeface="함초롬바탕"/>
                <a:cs typeface="함초롬바탕"/>
              </a:rPr>
              <a:t> </a:t>
            </a:r>
            <a:r>
              <a:rPr sz="900" spc="-80" dirty="0">
                <a:latin typeface="함초롬바탕"/>
                <a:cs typeface="함초롬바탕"/>
              </a:rPr>
              <a:t>하면</a:t>
            </a:r>
            <a:r>
              <a:rPr sz="900" spc="-105" dirty="0">
                <a:latin typeface="함초롬바탕"/>
                <a:cs typeface="함초롬바탕"/>
              </a:rPr>
              <a:t> </a:t>
            </a:r>
            <a:r>
              <a:rPr sz="900" spc="-25" dirty="0">
                <a:latin typeface="함초롬바탕"/>
                <a:cs typeface="함초롬바탕"/>
              </a:rPr>
              <a:t>보호기</a:t>
            </a:r>
            <a:endParaRPr sz="900">
              <a:latin typeface="함초롬바탕"/>
              <a:cs typeface="함초롬바탕"/>
            </a:endParaRPr>
          </a:p>
        </p:txBody>
      </p:sp>
      <p:sp>
        <p:nvSpPr>
          <p:cNvPr id="87" name="object 87"/>
          <p:cNvSpPr txBox="1"/>
          <p:nvPr/>
        </p:nvSpPr>
        <p:spPr>
          <a:xfrm>
            <a:off x="3113759" y="4281377"/>
            <a:ext cx="537210" cy="162560"/>
          </a:xfrm>
          <a:prstGeom prst="rect">
            <a:avLst/>
          </a:prstGeom>
        </p:spPr>
        <p:txBody>
          <a:bodyPr vert="horz" wrap="square" lIns="0" tIns="12700" rIns="0" bIns="0" rtlCol="0">
            <a:spAutoFit/>
          </a:bodyPr>
          <a:lstStyle/>
          <a:p>
            <a:pPr marL="12700">
              <a:lnSpc>
                <a:spcPct val="100000"/>
              </a:lnSpc>
              <a:spcBef>
                <a:spcPts val="100"/>
              </a:spcBef>
            </a:pPr>
            <a:r>
              <a:rPr sz="900" spc="-55" dirty="0">
                <a:latin typeface="함초롬돋움"/>
                <a:cs typeface="함초롬돋움"/>
              </a:rPr>
              <a:t>BPM</a:t>
            </a:r>
            <a:r>
              <a:rPr sz="900" spc="-95" dirty="0">
                <a:latin typeface="함초롬돋움"/>
                <a:cs typeface="함초롬돋움"/>
              </a:rPr>
              <a:t> </a:t>
            </a:r>
            <a:r>
              <a:rPr sz="900" spc="-50" dirty="0">
                <a:latin typeface="함초롬돋움"/>
                <a:cs typeface="함초롬돋움"/>
              </a:rPr>
              <a:t>Pro</a:t>
            </a:r>
            <a:r>
              <a:rPr sz="900" spc="-75" dirty="0">
                <a:latin typeface="함초롬돋움"/>
                <a:cs typeface="함초롬돋움"/>
              </a:rPr>
              <a:t> </a:t>
            </a:r>
            <a:r>
              <a:rPr sz="900" spc="-50" dirty="0">
                <a:latin typeface="함초롬돋움"/>
                <a:cs typeface="함초롬돋움"/>
              </a:rPr>
              <a:t>2</a:t>
            </a:r>
            <a:endParaRPr sz="900">
              <a:latin typeface="함초롬돋움"/>
              <a:cs typeface="함초롬돋움"/>
            </a:endParaRPr>
          </a:p>
        </p:txBody>
      </p:sp>
      <p:sp>
        <p:nvSpPr>
          <p:cNvPr id="88" name="object 88"/>
          <p:cNvSpPr txBox="1"/>
          <p:nvPr/>
        </p:nvSpPr>
        <p:spPr>
          <a:xfrm>
            <a:off x="4229898" y="4273718"/>
            <a:ext cx="1848485" cy="162560"/>
          </a:xfrm>
          <a:prstGeom prst="rect">
            <a:avLst/>
          </a:prstGeom>
        </p:spPr>
        <p:txBody>
          <a:bodyPr vert="horz" wrap="square" lIns="0" tIns="12700" rIns="0" bIns="0" rtlCol="0">
            <a:spAutoFit/>
          </a:bodyPr>
          <a:lstStyle/>
          <a:p>
            <a:pPr marL="12700">
              <a:lnSpc>
                <a:spcPct val="100000"/>
              </a:lnSpc>
              <a:spcBef>
                <a:spcPts val="100"/>
              </a:spcBef>
            </a:pPr>
            <a:r>
              <a:rPr sz="900" spc="-80" dirty="0">
                <a:latin typeface="함초롬바탕"/>
                <a:cs typeface="함초롬바탕"/>
              </a:rPr>
              <a:t>원격</a:t>
            </a:r>
            <a:r>
              <a:rPr sz="900" spc="-114" dirty="0">
                <a:latin typeface="함초롬바탕"/>
                <a:cs typeface="함초롬바탕"/>
              </a:rPr>
              <a:t> </a:t>
            </a:r>
            <a:r>
              <a:rPr sz="900" spc="-80" dirty="0">
                <a:latin typeface="함초롬바탕"/>
                <a:cs typeface="함초롬바탕"/>
              </a:rPr>
              <a:t>환자</a:t>
            </a:r>
            <a:r>
              <a:rPr sz="900" spc="-120" dirty="0">
                <a:latin typeface="함초롬바탕"/>
                <a:cs typeface="함초롬바탕"/>
              </a:rPr>
              <a:t> </a:t>
            </a:r>
            <a:r>
              <a:rPr sz="900" spc="-90" dirty="0">
                <a:latin typeface="함초롬바탕"/>
                <a:cs typeface="함초롬바탕"/>
              </a:rPr>
              <a:t>모니터링용</a:t>
            </a:r>
            <a:r>
              <a:rPr sz="900" spc="-95" dirty="0">
                <a:latin typeface="함초롬바탕"/>
                <a:cs typeface="함초롬바탕"/>
              </a:rPr>
              <a:t> </a:t>
            </a:r>
            <a:r>
              <a:rPr sz="900" spc="-85" dirty="0">
                <a:latin typeface="함초롬바탕"/>
                <a:cs typeface="함초롬바탕"/>
              </a:rPr>
              <a:t>셀룰러</a:t>
            </a:r>
            <a:r>
              <a:rPr sz="900" spc="-114" dirty="0">
                <a:latin typeface="함초롬바탕"/>
                <a:cs typeface="함초롬바탕"/>
              </a:rPr>
              <a:t> </a:t>
            </a:r>
            <a:r>
              <a:rPr sz="900" spc="-80" dirty="0">
                <a:latin typeface="함초롬바탕"/>
                <a:cs typeface="함초롬바탕"/>
              </a:rPr>
              <a:t>혈압</a:t>
            </a:r>
            <a:r>
              <a:rPr sz="900" spc="-120" dirty="0">
                <a:latin typeface="함초롬바탕"/>
                <a:cs typeface="함초롬바탕"/>
              </a:rPr>
              <a:t> </a:t>
            </a:r>
            <a:r>
              <a:rPr sz="900" spc="-25" dirty="0">
                <a:latin typeface="함초롬바탕"/>
                <a:cs typeface="함초롬바탕"/>
              </a:rPr>
              <a:t>측정기</a:t>
            </a:r>
            <a:endParaRPr sz="900">
              <a:latin typeface="함초롬바탕"/>
              <a:cs typeface="함초롬바탕"/>
            </a:endParaRPr>
          </a:p>
        </p:txBody>
      </p:sp>
      <p:sp>
        <p:nvSpPr>
          <p:cNvPr id="89" name="object 89"/>
          <p:cNvSpPr txBox="1"/>
          <p:nvPr/>
        </p:nvSpPr>
        <p:spPr>
          <a:xfrm>
            <a:off x="1074533" y="3376121"/>
            <a:ext cx="1387475" cy="1486535"/>
          </a:xfrm>
          <a:prstGeom prst="rect">
            <a:avLst/>
          </a:prstGeom>
        </p:spPr>
        <p:txBody>
          <a:bodyPr vert="horz" wrap="square" lIns="0" tIns="12700" rIns="0" bIns="0" rtlCol="0">
            <a:spAutoFit/>
          </a:bodyPr>
          <a:lstStyle/>
          <a:p>
            <a:pPr marL="81915">
              <a:lnSpc>
                <a:spcPct val="100000"/>
              </a:lnSpc>
              <a:spcBef>
                <a:spcPts val="100"/>
              </a:spcBef>
              <a:tabLst>
                <a:tab pos="1122045" algn="l"/>
              </a:tabLst>
            </a:pPr>
            <a:r>
              <a:rPr sz="900" b="1" spc="-10" dirty="0">
                <a:latin typeface="함초롬바탕"/>
                <a:cs typeface="함초롬바탕"/>
              </a:rPr>
              <a:t>Ceragem</a:t>
            </a:r>
            <a:r>
              <a:rPr sz="900" b="1" dirty="0">
                <a:latin typeface="함초롬바탕"/>
                <a:cs typeface="함초롬바탕"/>
              </a:rPr>
              <a:t>	</a:t>
            </a:r>
            <a:r>
              <a:rPr sz="900" spc="-25" dirty="0">
                <a:solidFill>
                  <a:srgbClr val="DB526A"/>
                </a:solidFill>
                <a:latin typeface="함초롬바탕"/>
                <a:cs typeface="함초롬바탕"/>
              </a:rPr>
              <a:t>한국</a:t>
            </a:r>
            <a:endParaRPr sz="900">
              <a:latin typeface="함초롬바탕"/>
              <a:cs typeface="함초롬바탕"/>
            </a:endParaRPr>
          </a:p>
          <a:p>
            <a:pPr marL="103505">
              <a:lnSpc>
                <a:spcPct val="100000"/>
              </a:lnSpc>
              <a:spcBef>
                <a:spcPts val="1105"/>
              </a:spcBef>
              <a:tabLst>
                <a:tab pos="1122045" algn="l"/>
              </a:tabLst>
            </a:pPr>
            <a:r>
              <a:rPr sz="900" b="1" spc="-10" dirty="0">
                <a:latin typeface="함초롬바탕"/>
                <a:cs typeface="함초롬바탕"/>
              </a:rPr>
              <a:t>EntWick</a:t>
            </a:r>
            <a:r>
              <a:rPr sz="900" b="1" dirty="0">
                <a:latin typeface="함초롬바탕"/>
                <a:cs typeface="함초롬바탕"/>
              </a:rPr>
              <a:t>	</a:t>
            </a:r>
            <a:r>
              <a:rPr sz="900" spc="-25" dirty="0">
                <a:solidFill>
                  <a:srgbClr val="DB526A"/>
                </a:solidFill>
                <a:latin typeface="함초롬바탕"/>
                <a:cs typeface="함초롬바탕"/>
              </a:rPr>
              <a:t>한국</a:t>
            </a:r>
            <a:endParaRPr sz="900">
              <a:latin typeface="함초롬바탕"/>
              <a:cs typeface="함초롬바탕"/>
            </a:endParaRPr>
          </a:p>
          <a:p>
            <a:pPr marL="59690">
              <a:lnSpc>
                <a:spcPct val="100000"/>
              </a:lnSpc>
              <a:spcBef>
                <a:spcPts val="570"/>
              </a:spcBef>
              <a:tabLst>
                <a:tab pos="1122045" algn="l"/>
              </a:tabLst>
            </a:pPr>
            <a:r>
              <a:rPr sz="900" b="1" spc="-10" dirty="0">
                <a:latin typeface="함초롬바탕"/>
                <a:cs typeface="함초롬바탕"/>
              </a:rPr>
              <a:t>Decasight</a:t>
            </a:r>
            <a:r>
              <a:rPr sz="900" b="1" dirty="0">
                <a:latin typeface="함초롬바탕"/>
                <a:cs typeface="함초롬바탕"/>
              </a:rPr>
              <a:t>	</a:t>
            </a:r>
            <a:r>
              <a:rPr sz="900" spc="-25" dirty="0">
                <a:solidFill>
                  <a:srgbClr val="DB526A"/>
                </a:solidFill>
                <a:latin typeface="함초롬바탕"/>
                <a:cs typeface="함초롬바탕"/>
              </a:rPr>
              <a:t>한국</a:t>
            </a:r>
            <a:endParaRPr sz="900">
              <a:latin typeface="함초롬바탕"/>
              <a:cs typeface="함초롬바탕"/>
            </a:endParaRPr>
          </a:p>
          <a:p>
            <a:pPr marL="12700">
              <a:lnSpc>
                <a:spcPct val="100000"/>
              </a:lnSpc>
              <a:spcBef>
                <a:spcPts val="565"/>
              </a:spcBef>
              <a:tabLst>
                <a:tab pos="1122680" algn="l"/>
              </a:tabLst>
            </a:pPr>
            <a:r>
              <a:rPr sz="900" b="1" dirty="0">
                <a:latin typeface="함초롬바탕"/>
                <a:cs typeface="함초롬바탕"/>
              </a:rPr>
              <a:t>BGZ</a:t>
            </a:r>
            <a:r>
              <a:rPr sz="900" b="1" spc="-114" dirty="0">
                <a:latin typeface="함초롬바탕"/>
                <a:cs typeface="함초롬바탕"/>
              </a:rPr>
              <a:t> </a:t>
            </a:r>
            <a:r>
              <a:rPr sz="900" b="1" spc="-10" dirty="0">
                <a:latin typeface="함초롬바탕"/>
                <a:cs typeface="함초롬바탕"/>
              </a:rPr>
              <a:t>Brands</a:t>
            </a:r>
            <a:r>
              <a:rPr sz="900" b="1" dirty="0">
                <a:latin typeface="함초롬바탕"/>
                <a:cs typeface="함초롬바탕"/>
              </a:rPr>
              <a:t>	</a:t>
            </a:r>
            <a:r>
              <a:rPr sz="900" spc="-25" dirty="0">
                <a:latin typeface="함초롬바탕"/>
                <a:cs typeface="함초롬바탕"/>
              </a:rPr>
              <a:t>미국</a:t>
            </a:r>
            <a:endParaRPr sz="900">
              <a:latin typeface="함초롬바탕"/>
              <a:cs typeface="함초롬바탕"/>
            </a:endParaRPr>
          </a:p>
          <a:p>
            <a:pPr marL="88900">
              <a:lnSpc>
                <a:spcPct val="100000"/>
              </a:lnSpc>
              <a:spcBef>
                <a:spcPts val="565"/>
              </a:spcBef>
              <a:tabLst>
                <a:tab pos="1071880" algn="l"/>
              </a:tabLst>
            </a:pPr>
            <a:r>
              <a:rPr sz="900" b="1" spc="-10" dirty="0">
                <a:latin typeface="함초롬바탕"/>
                <a:cs typeface="함초롬바탕"/>
              </a:rPr>
              <a:t>Withings</a:t>
            </a:r>
            <a:r>
              <a:rPr sz="900" b="1" dirty="0">
                <a:latin typeface="함초롬바탕"/>
                <a:cs typeface="함초롬바탕"/>
              </a:rPr>
              <a:t>	</a:t>
            </a:r>
            <a:r>
              <a:rPr sz="900" spc="-70" dirty="0">
                <a:latin typeface="함초롬바탕"/>
                <a:cs typeface="함초롬바탕"/>
              </a:rPr>
              <a:t>프랑스</a:t>
            </a:r>
            <a:endParaRPr sz="900">
              <a:latin typeface="함초롬바탕"/>
              <a:cs typeface="함초롬바탕"/>
            </a:endParaRPr>
          </a:p>
          <a:p>
            <a:pPr marL="100965">
              <a:lnSpc>
                <a:spcPct val="100000"/>
              </a:lnSpc>
              <a:spcBef>
                <a:spcPts val="570"/>
              </a:spcBef>
              <a:tabLst>
                <a:tab pos="1122045" algn="l"/>
              </a:tabLst>
            </a:pPr>
            <a:r>
              <a:rPr sz="900" b="1" spc="-10" dirty="0">
                <a:latin typeface="함초롬바탕"/>
                <a:cs typeface="함초롬바탕"/>
              </a:rPr>
              <a:t>Neudive</a:t>
            </a:r>
            <a:r>
              <a:rPr sz="900" b="1" dirty="0">
                <a:latin typeface="함초롬바탕"/>
                <a:cs typeface="함초롬바탕"/>
              </a:rPr>
              <a:t>	</a:t>
            </a:r>
            <a:r>
              <a:rPr sz="900" spc="-25" dirty="0">
                <a:solidFill>
                  <a:srgbClr val="DB526A"/>
                </a:solidFill>
                <a:latin typeface="함초롬바탕"/>
                <a:cs typeface="함초롬바탕"/>
              </a:rPr>
              <a:t>한국</a:t>
            </a:r>
            <a:endParaRPr sz="900">
              <a:latin typeface="함초롬바탕"/>
              <a:cs typeface="함초롬바탕"/>
            </a:endParaRPr>
          </a:p>
          <a:p>
            <a:pPr marL="71755">
              <a:lnSpc>
                <a:spcPct val="100000"/>
              </a:lnSpc>
              <a:spcBef>
                <a:spcPts val="565"/>
              </a:spcBef>
              <a:tabLst>
                <a:tab pos="1122680" algn="l"/>
              </a:tabLst>
            </a:pPr>
            <a:r>
              <a:rPr sz="900" b="1" dirty="0">
                <a:latin typeface="함초롬바탕"/>
                <a:cs typeface="함초롬바탕"/>
              </a:rPr>
              <a:t>Budz</a:t>
            </a:r>
            <a:r>
              <a:rPr sz="900" b="1" spc="-105" dirty="0">
                <a:latin typeface="함초롬바탕"/>
                <a:cs typeface="함초롬바탕"/>
              </a:rPr>
              <a:t> </a:t>
            </a:r>
            <a:r>
              <a:rPr sz="900" b="1" spc="-20" dirty="0">
                <a:latin typeface="함초롬바탕"/>
                <a:cs typeface="함초롬바탕"/>
              </a:rPr>
              <a:t>B.V.</a:t>
            </a:r>
            <a:r>
              <a:rPr sz="900" b="1" dirty="0">
                <a:latin typeface="함초롬바탕"/>
                <a:cs typeface="함초롬바탕"/>
              </a:rPr>
              <a:t>	</a:t>
            </a:r>
            <a:r>
              <a:rPr sz="900" spc="-25" dirty="0">
                <a:latin typeface="함초롬바탕"/>
                <a:cs typeface="함초롬바탕"/>
              </a:rPr>
              <a:t>미국</a:t>
            </a:r>
            <a:endParaRPr sz="900">
              <a:latin typeface="함초롬바탕"/>
              <a:cs typeface="함초롬바탕"/>
            </a:endParaRPr>
          </a:p>
        </p:txBody>
      </p:sp>
      <p:sp>
        <p:nvSpPr>
          <p:cNvPr id="90" name="object 90"/>
          <p:cNvSpPr txBox="1"/>
          <p:nvPr/>
        </p:nvSpPr>
        <p:spPr>
          <a:xfrm>
            <a:off x="3144163" y="4490546"/>
            <a:ext cx="473709" cy="162560"/>
          </a:xfrm>
          <a:prstGeom prst="rect">
            <a:avLst/>
          </a:prstGeom>
        </p:spPr>
        <p:txBody>
          <a:bodyPr vert="horz" wrap="square" lIns="0" tIns="12700" rIns="0" bIns="0" rtlCol="0">
            <a:spAutoFit/>
          </a:bodyPr>
          <a:lstStyle/>
          <a:p>
            <a:pPr marL="12700">
              <a:lnSpc>
                <a:spcPct val="100000"/>
              </a:lnSpc>
              <a:spcBef>
                <a:spcPts val="100"/>
              </a:spcBef>
            </a:pPr>
            <a:r>
              <a:rPr sz="900" spc="-40" dirty="0">
                <a:latin typeface="함초롬돋움"/>
                <a:cs typeface="함초롬돋움"/>
              </a:rPr>
              <a:t>buddy-</a:t>
            </a:r>
            <a:r>
              <a:rPr sz="900" spc="-25" dirty="0">
                <a:latin typeface="함초롬돋움"/>
                <a:cs typeface="함초롬돋움"/>
              </a:rPr>
              <a:t>in</a:t>
            </a:r>
            <a:endParaRPr sz="900">
              <a:latin typeface="함초롬돋움"/>
              <a:cs typeface="함초롬돋움"/>
            </a:endParaRPr>
          </a:p>
        </p:txBody>
      </p:sp>
      <p:pic>
        <p:nvPicPr>
          <p:cNvPr id="91" name="object 91"/>
          <p:cNvPicPr/>
          <p:nvPr/>
        </p:nvPicPr>
        <p:blipFill>
          <a:blip r:embed="rId5" cstate="print"/>
          <a:stretch>
            <a:fillRect/>
          </a:stretch>
        </p:blipFill>
        <p:spPr>
          <a:xfrm>
            <a:off x="4922429" y="4514638"/>
            <a:ext cx="98425" cy="104775"/>
          </a:xfrm>
          <a:prstGeom prst="rect">
            <a:avLst/>
          </a:prstGeom>
        </p:spPr>
      </p:pic>
      <p:sp>
        <p:nvSpPr>
          <p:cNvPr id="92" name="object 92"/>
          <p:cNvSpPr txBox="1"/>
          <p:nvPr/>
        </p:nvSpPr>
        <p:spPr>
          <a:xfrm>
            <a:off x="4229898" y="4482888"/>
            <a:ext cx="2402840" cy="162560"/>
          </a:xfrm>
          <a:prstGeom prst="rect">
            <a:avLst/>
          </a:prstGeom>
        </p:spPr>
        <p:txBody>
          <a:bodyPr vert="horz" wrap="square" lIns="0" tIns="12700" rIns="0" bIns="0" rtlCol="0">
            <a:spAutoFit/>
          </a:bodyPr>
          <a:lstStyle/>
          <a:p>
            <a:pPr marL="12700">
              <a:lnSpc>
                <a:spcPct val="100000"/>
              </a:lnSpc>
              <a:spcBef>
                <a:spcPts val="100"/>
              </a:spcBef>
            </a:pPr>
            <a:r>
              <a:rPr sz="900" spc="-65" dirty="0">
                <a:latin typeface="함초롬바탕"/>
                <a:cs typeface="함초롬바탕"/>
              </a:rPr>
              <a:t>자폐</a:t>
            </a:r>
            <a:r>
              <a:rPr sz="900" spc="-65" dirty="0">
                <a:latin typeface="함초롬돋움"/>
                <a:cs typeface="함초롬돋움"/>
              </a:rPr>
              <a:t>,</a:t>
            </a:r>
            <a:r>
              <a:rPr sz="900" spc="-125" dirty="0">
                <a:latin typeface="함초롬돋움"/>
                <a:cs typeface="함초롬돋움"/>
              </a:rPr>
              <a:t> </a:t>
            </a:r>
            <a:r>
              <a:rPr sz="900" spc="-10" dirty="0">
                <a:latin typeface="함초롬바탕"/>
                <a:cs typeface="함초롬바탕"/>
              </a:rPr>
              <a:t>의사소통</a:t>
            </a:r>
            <a:r>
              <a:rPr sz="900" spc="114" dirty="0">
                <a:latin typeface="함초롬바탕"/>
                <a:cs typeface="함초롬바탕"/>
              </a:rPr>
              <a:t>  </a:t>
            </a:r>
            <a:r>
              <a:rPr sz="900" spc="-80" dirty="0">
                <a:latin typeface="함초롬바탕"/>
                <a:cs typeface="함초롬바탕"/>
              </a:rPr>
              <a:t>애아</a:t>
            </a:r>
            <a:r>
              <a:rPr sz="900" spc="-125" dirty="0">
                <a:latin typeface="함초롬바탕"/>
                <a:cs typeface="함초롬바탕"/>
              </a:rPr>
              <a:t> </a:t>
            </a:r>
            <a:r>
              <a:rPr sz="900" spc="-80" dirty="0">
                <a:latin typeface="함초롬바탕"/>
                <a:cs typeface="함초롬바탕"/>
              </a:rPr>
              <a:t>위한</a:t>
            </a:r>
            <a:r>
              <a:rPr sz="900" spc="-130" dirty="0">
                <a:latin typeface="함초롬바탕"/>
                <a:cs typeface="함초롬바탕"/>
              </a:rPr>
              <a:t> </a:t>
            </a:r>
            <a:r>
              <a:rPr sz="900" spc="-85" dirty="0">
                <a:latin typeface="함초롬바탕"/>
                <a:cs typeface="함초롬바탕"/>
              </a:rPr>
              <a:t>디지털</a:t>
            </a:r>
            <a:r>
              <a:rPr sz="900" spc="-130" dirty="0">
                <a:latin typeface="함초롬바탕"/>
                <a:cs typeface="함초롬바탕"/>
              </a:rPr>
              <a:t> </a:t>
            </a:r>
            <a:r>
              <a:rPr sz="900" spc="-95" dirty="0">
                <a:latin typeface="함초롬바탕"/>
                <a:cs typeface="함초롬바탕"/>
              </a:rPr>
              <a:t>사회기술훈련</a:t>
            </a:r>
            <a:r>
              <a:rPr sz="900" spc="-130" dirty="0">
                <a:latin typeface="함초롬바탕"/>
                <a:cs typeface="함초롬바탕"/>
              </a:rPr>
              <a:t> </a:t>
            </a:r>
            <a:r>
              <a:rPr sz="900" spc="-25" dirty="0">
                <a:latin typeface="함초롬바탕"/>
                <a:cs typeface="함초롬바탕"/>
              </a:rPr>
              <a:t>게임</a:t>
            </a:r>
            <a:endParaRPr sz="900">
              <a:latin typeface="함초롬바탕"/>
              <a:cs typeface="함초롬바탕"/>
            </a:endParaRPr>
          </a:p>
        </p:txBody>
      </p:sp>
      <p:sp>
        <p:nvSpPr>
          <p:cNvPr id="93" name="object 93"/>
          <p:cNvSpPr txBox="1"/>
          <p:nvPr/>
        </p:nvSpPr>
        <p:spPr>
          <a:xfrm>
            <a:off x="3241775" y="4699715"/>
            <a:ext cx="275590" cy="162560"/>
          </a:xfrm>
          <a:prstGeom prst="rect">
            <a:avLst/>
          </a:prstGeom>
        </p:spPr>
        <p:txBody>
          <a:bodyPr vert="horz" wrap="square" lIns="0" tIns="12700" rIns="0" bIns="0" rtlCol="0">
            <a:spAutoFit/>
          </a:bodyPr>
          <a:lstStyle/>
          <a:p>
            <a:pPr marL="12700">
              <a:lnSpc>
                <a:spcPct val="100000"/>
              </a:lnSpc>
              <a:spcBef>
                <a:spcPts val="100"/>
              </a:spcBef>
            </a:pPr>
            <a:r>
              <a:rPr sz="900" spc="-25" dirty="0">
                <a:latin typeface="함초롬돋움"/>
                <a:cs typeface="함초롬돋움"/>
              </a:rPr>
              <a:t>Budz</a:t>
            </a:r>
            <a:endParaRPr sz="900">
              <a:latin typeface="함초롬돋움"/>
              <a:cs typeface="함초롬돋움"/>
            </a:endParaRPr>
          </a:p>
        </p:txBody>
      </p:sp>
      <p:sp>
        <p:nvSpPr>
          <p:cNvPr id="94" name="object 94"/>
          <p:cNvSpPr txBox="1"/>
          <p:nvPr/>
        </p:nvSpPr>
        <p:spPr>
          <a:xfrm>
            <a:off x="4230013" y="4692057"/>
            <a:ext cx="1295400" cy="162560"/>
          </a:xfrm>
          <a:prstGeom prst="rect">
            <a:avLst/>
          </a:prstGeom>
        </p:spPr>
        <p:txBody>
          <a:bodyPr vert="horz" wrap="square" lIns="0" tIns="12700" rIns="0" bIns="0" rtlCol="0">
            <a:spAutoFit/>
          </a:bodyPr>
          <a:lstStyle/>
          <a:p>
            <a:pPr marL="12700">
              <a:lnSpc>
                <a:spcPct val="100000"/>
              </a:lnSpc>
              <a:spcBef>
                <a:spcPts val="100"/>
              </a:spcBef>
            </a:pPr>
            <a:r>
              <a:rPr sz="900" spc="-60" dirty="0">
                <a:latin typeface="함초롬돋움"/>
                <a:cs typeface="함초롬돋움"/>
              </a:rPr>
              <a:t>AI</a:t>
            </a:r>
            <a:r>
              <a:rPr sz="900" spc="-114" dirty="0">
                <a:latin typeface="함초롬돋움"/>
                <a:cs typeface="함초롬돋움"/>
              </a:rPr>
              <a:t> </a:t>
            </a:r>
            <a:r>
              <a:rPr sz="900" spc="-90" dirty="0">
                <a:latin typeface="함초롬바탕"/>
                <a:cs typeface="함초롬바탕"/>
              </a:rPr>
              <a:t>소프트웨어</a:t>
            </a:r>
            <a:r>
              <a:rPr sz="900" spc="-110" dirty="0">
                <a:latin typeface="함초롬바탕"/>
                <a:cs typeface="함초롬바탕"/>
              </a:rPr>
              <a:t> </a:t>
            </a:r>
            <a:r>
              <a:rPr sz="900" spc="-80" dirty="0">
                <a:latin typeface="함초롬바탕"/>
                <a:cs typeface="함초롬바탕"/>
              </a:rPr>
              <a:t>기반</a:t>
            </a:r>
            <a:r>
              <a:rPr sz="900" spc="-110" dirty="0">
                <a:latin typeface="함초롬바탕"/>
                <a:cs typeface="함초롬바탕"/>
              </a:rPr>
              <a:t> </a:t>
            </a:r>
            <a:r>
              <a:rPr sz="900" spc="-50" dirty="0">
                <a:latin typeface="함초롬바탕"/>
                <a:cs typeface="함초롬바탕"/>
              </a:rPr>
              <a:t>이어버드</a:t>
            </a:r>
            <a:endParaRPr sz="900">
              <a:latin typeface="함초롬바탕"/>
              <a:cs typeface="함초롬바탕"/>
            </a:endParaRPr>
          </a:p>
        </p:txBody>
      </p:sp>
      <p:sp>
        <p:nvSpPr>
          <p:cNvPr id="95" name="object 95"/>
          <p:cNvSpPr txBox="1"/>
          <p:nvPr/>
        </p:nvSpPr>
        <p:spPr>
          <a:xfrm>
            <a:off x="786611" y="4908884"/>
            <a:ext cx="1219835" cy="299720"/>
          </a:xfrm>
          <a:prstGeom prst="rect">
            <a:avLst/>
          </a:prstGeom>
        </p:spPr>
        <p:txBody>
          <a:bodyPr vert="horz" wrap="square" lIns="0" tIns="12700" rIns="0" bIns="0" rtlCol="0">
            <a:spAutoFit/>
          </a:bodyPr>
          <a:lstStyle/>
          <a:p>
            <a:pPr marL="91440">
              <a:lnSpc>
                <a:spcPct val="100000"/>
              </a:lnSpc>
              <a:spcBef>
                <a:spcPts val="100"/>
              </a:spcBef>
            </a:pPr>
            <a:r>
              <a:rPr sz="900" b="1" spc="-20" dirty="0">
                <a:latin typeface="함초롬바탕"/>
                <a:cs typeface="함초롬바탕"/>
              </a:rPr>
              <a:t>CalmiGo</a:t>
            </a:r>
            <a:r>
              <a:rPr sz="900" b="1" spc="-50" dirty="0">
                <a:latin typeface="함초롬바탕"/>
                <a:cs typeface="함초롬바탕"/>
              </a:rPr>
              <a:t> </a:t>
            </a:r>
            <a:r>
              <a:rPr sz="900" b="1" spc="-10" dirty="0">
                <a:latin typeface="함초롬바탕"/>
                <a:cs typeface="함초롬바탕"/>
              </a:rPr>
              <a:t>Neurotech</a:t>
            </a:r>
            <a:endParaRPr sz="900">
              <a:latin typeface="함초롬바탕"/>
              <a:cs typeface="함초롬바탕"/>
            </a:endParaRPr>
          </a:p>
          <a:p>
            <a:pPr marL="12700">
              <a:lnSpc>
                <a:spcPct val="100000"/>
              </a:lnSpc>
            </a:pPr>
            <a:r>
              <a:rPr sz="900" b="1" spc="-25" dirty="0">
                <a:latin typeface="함초롬바탕"/>
                <a:cs typeface="함초롬바탕"/>
              </a:rPr>
              <a:t>(Dendro</a:t>
            </a:r>
            <a:r>
              <a:rPr sz="900" b="1" spc="-55" dirty="0">
                <a:latin typeface="함초롬바탕"/>
                <a:cs typeface="함초롬바탕"/>
              </a:rPr>
              <a:t> </a:t>
            </a:r>
            <a:r>
              <a:rPr sz="900" b="1" spc="-10" dirty="0">
                <a:latin typeface="함초롬바탕"/>
                <a:cs typeface="함초롬바탕"/>
              </a:rPr>
              <a:t>Technologies)</a:t>
            </a:r>
            <a:endParaRPr sz="900">
              <a:latin typeface="함초롬바탕"/>
              <a:cs typeface="함초롬바탕"/>
            </a:endParaRPr>
          </a:p>
        </p:txBody>
      </p:sp>
      <p:sp>
        <p:nvSpPr>
          <p:cNvPr id="96" name="object 96"/>
          <p:cNvSpPr txBox="1"/>
          <p:nvPr/>
        </p:nvSpPr>
        <p:spPr>
          <a:xfrm>
            <a:off x="2184728" y="4977464"/>
            <a:ext cx="226695" cy="162560"/>
          </a:xfrm>
          <a:prstGeom prst="rect">
            <a:avLst/>
          </a:prstGeom>
        </p:spPr>
        <p:txBody>
          <a:bodyPr vert="horz" wrap="square" lIns="0" tIns="12700" rIns="0" bIns="0" rtlCol="0">
            <a:spAutoFit/>
          </a:bodyPr>
          <a:lstStyle/>
          <a:p>
            <a:pPr marL="12700">
              <a:lnSpc>
                <a:spcPct val="100000"/>
              </a:lnSpc>
              <a:spcBef>
                <a:spcPts val="100"/>
              </a:spcBef>
            </a:pPr>
            <a:r>
              <a:rPr sz="900" spc="-65" dirty="0">
                <a:latin typeface="함초롬바탕"/>
                <a:cs typeface="함초롬바탕"/>
              </a:rPr>
              <a:t>미국</a:t>
            </a:r>
            <a:endParaRPr sz="900">
              <a:latin typeface="함초롬바탕"/>
              <a:cs typeface="함초롬바탕"/>
            </a:endParaRPr>
          </a:p>
        </p:txBody>
      </p:sp>
      <p:sp>
        <p:nvSpPr>
          <p:cNvPr id="97" name="object 97"/>
          <p:cNvSpPr txBox="1"/>
          <p:nvPr/>
        </p:nvSpPr>
        <p:spPr>
          <a:xfrm>
            <a:off x="3037635" y="4977464"/>
            <a:ext cx="692150" cy="162560"/>
          </a:xfrm>
          <a:prstGeom prst="rect">
            <a:avLst/>
          </a:prstGeom>
        </p:spPr>
        <p:txBody>
          <a:bodyPr vert="horz" wrap="square" lIns="0" tIns="12700" rIns="0" bIns="0" rtlCol="0">
            <a:spAutoFit/>
          </a:bodyPr>
          <a:lstStyle/>
          <a:p>
            <a:pPr marL="12700">
              <a:lnSpc>
                <a:spcPct val="100000"/>
              </a:lnSpc>
              <a:spcBef>
                <a:spcPts val="100"/>
              </a:spcBef>
            </a:pPr>
            <a:r>
              <a:rPr sz="900" spc="-30" dirty="0">
                <a:latin typeface="함초롬돋움"/>
                <a:cs typeface="함초롬돋움"/>
              </a:rPr>
              <a:t>CalmiGo</a:t>
            </a:r>
            <a:r>
              <a:rPr sz="900" spc="-20" dirty="0">
                <a:latin typeface="함초롬돋움"/>
                <a:cs typeface="함초롬돋움"/>
              </a:rPr>
              <a:t> Plus</a:t>
            </a:r>
            <a:endParaRPr sz="900">
              <a:latin typeface="함초롬돋움"/>
              <a:cs typeface="함초롬돋움"/>
            </a:endParaRPr>
          </a:p>
        </p:txBody>
      </p:sp>
      <p:sp>
        <p:nvSpPr>
          <p:cNvPr id="98" name="object 98"/>
          <p:cNvSpPr txBox="1"/>
          <p:nvPr/>
        </p:nvSpPr>
        <p:spPr>
          <a:xfrm>
            <a:off x="4230013" y="4969806"/>
            <a:ext cx="1925955" cy="162560"/>
          </a:xfrm>
          <a:prstGeom prst="rect">
            <a:avLst/>
          </a:prstGeom>
        </p:spPr>
        <p:txBody>
          <a:bodyPr vert="horz" wrap="square" lIns="0" tIns="12700" rIns="0" bIns="0" rtlCol="0">
            <a:spAutoFit/>
          </a:bodyPr>
          <a:lstStyle/>
          <a:p>
            <a:pPr marL="12700">
              <a:lnSpc>
                <a:spcPct val="100000"/>
              </a:lnSpc>
              <a:spcBef>
                <a:spcPts val="100"/>
              </a:spcBef>
            </a:pPr>
            <a:r>
              <a:rPr sz="900" spc="-65" dirty="0">
                <a:latin typeface="함초롬바탕"/>
                <a:cs typeface="함초롬바탕"/>
              </a:rPr>
              <a:t>불안</a:t>
            </a:r>
            <a:r>
              <a:rPr sz="900" spc="-65" dirty="0">
                <a:latin typeface="함초롬돋움"/>
                <a:cs typeface="함초롬돋움"/>
              </a:rPr>
              <a:t>,</a:t>
            </a:r>
            <a:r>
              <a:rPr sz="900" spc="-110" dirty="0">
                <a:latin typeface="함초롬돋움"/>
                <a:cs typeface="함초롬돋움"/>
              </a:rPr>
              <a:t> </a:t>
            </a:r>
            <a:r>
              <a:rPr sz="900" spc="-80" dirty="0">
                <a:latin typeface="함초롬바탕"/>
                <a:cs typeface="함초롬바탕"/>
              </a:rPr>
              <a:t>공황</a:t>
            </a:r>
            <a:r>
              <a:rPr sz="900" spc="-110" dirty="0">
                <a:latin typeface="함초롬바탕"/>
                <a:cs typeface="함초롬바탕"/>
              </a:rPr>
              <a:t> </a:t>
            </a:r>
            <a:r>
              <a:rPr sz="900" spc="-85" dirty="0">
                <a:latin typeface="함초롬바탕"/>
                <a:cs typeface="함초롬바탕"/>
              </a:rPr>
              <a:t>관리를</a:t>
            </a:r>
            <a:r>
              <a:rPr sz="900" spc="-110" dirty="0">
                <a:latin typeface="함초롬바탕"/>
                <a:cs typeface="함초롬바탕"/>
              </a:rPr>
              <a:t> </a:t>
            </a:r>
            <a:r>
              <a:rPr sz="900" spc="-80" dirty="0">
                <a:latin typeface="함초롬바탕"/>
                <a:cs typeface="함초롬바탕"/>
              </a:rPr>
              <a:t>돕는</a:t>
            </a:r>
            <a:r>
              <a:rPr sz="900" spc="-125" dirty="0">
                <a:latin typeface="함초롬바탕"/>
                <a:cs typeface="함초롬바탕"/>
              </a:rPr>
              <a:t> </a:t>
            </a:r>
            <a:r>
              <a:rPr sz="900" spc="-90" dirty="0">
                <a:latin typeface="함초롬바탕"/>
                <a:cs typeface="함초롬바탕"/>
              </a:rPr>
              <a:t>비약물적</a:t>
            </a:r>
            <a:r>
              <a:rPr sz="900" spc="-110" dirty="0">
                <a:latin typeface="함초롬바탕"/>
                <a:cs typeface="함초롬바탕"/>
              </a:rPr>
              <a:t> </a:t>
            </a:r>
            <a:r>
              <a:rPr sz="900" spc="-80" dirty="0">
                <a:latin typeface="함초롬바탕"/>
                <a:cs typeface="함초롬바탕"/>
              </a:rPr>
              <a:t>기기</a:t>
            </a:r>
            <a:r>
              <a:rPr sz="900" spc="-114" dirty="0">
                <a:latin typeface="함초롬바탕"/>
                <a:cs typeface="함초롬바탕"/>
              </a:rPr>
              <a:t> </a:t>
            </a:r>
            <a:r>
              <a:rPr sz="900" spc="-60" dirty="0">
                <a:latin typeface="함초롬바탕"/>
                <a:cs typeface="함초롬바탕"/>
              </a:rPr>
              <a:t>및</a:t>
            </a:r>
            <a:r>
              <a:rPr sz="900" spc="-110" dirty="0">
                <a:latin typeface="함초롬바탕"/>
                <a:cs typeface="함초롬바탕"/>
              </a:rPr>
              <a:t> </a:t>
            </a:r>
            <a:r>
              <a:rPr sz="900" spc="-50" dirty="0">
                <a:latin typeface="함초롬바탕"/>
                <a:cs typeface="함초롬바탕"/>
              </a:rPr>
              <a:t>앱</a:t>
            </a:r>
            <a:endParaRPr sz="900">
              <a:latin typeface="함초롬바탕"/>
              <a:cs typeface="함초롬바탕"/>
            </a:endParaRPr>
          </a:p>
        </p:txBody>
      </p:sp>
      <p:sp>
        <p:nvSpPr>
          <p:cNvPr id="99" name="object 99"/>
          <p:cNvSpPr txBox="1"/>
          <p:nvPr/>
        </p:nvSpPr>
        <p:spPr>
          <a:xfrm>
            <a:off x="1016697" y="5255213"/>
            <a:ext cx="751840" cy="162560"/>
          </a:xfrm>
          <a:prstGeom prst="rect">
            <a:avLst/>
          </a:prstGeom>
        </p:spPr>
        <p:txBody>
          <a:bodyPr vert="horz" wrap="square" lIns="0" tIns="12700" rIns="0" bIns="0" rtlCol="0">
            <a:spAutoFit/>
          </a:bodyPr>
          <a:lstStyle/>
          <a:p>
            <a:pPr marL="12700">
              <a:lnSpc>
                <a:spcPct val="100000"/>
              </a:lnSpc>
              <a:spcBef>
                <a:spcPts val="100"/>
              </a:spcBef>
            </a:pPr>
            <a:r>
              <a:rPr sz="900" b="1" spc="-50" dirty="0">
                <a:latin typeface="함초롬바탕"/>
                <a:cs typeface="함초롬바탕"/>
              </a:rPr>
              <a:t>CAMELOTECH</a:t>
            </a:r>
            <a:endParaRPr sz="900">
              <a:latin typeface="함초롬바탕"/>
              <a:cs typeface="함초롬바탕"/>
            </a:endParaRPr>
          </a:p>
        </p:txBody>
      </p:sp>
      <p:sp>
        <p:nvSpPr>
          <p:cNvPr id="100" name="object 100"/>
          <p:cNvSpPr txBox="1"/>
          <p:nvPr/>
        </p:nvSpPr>
        <p:spPr>
          <a:xfrm>
            <a:off x="2184614" y="5255213"/>
            <a:ext cx="226695" cy="162560"/>
          </a:xfrm>
          <a:prstGeom prst="rect">
            <a:avLst/>
          </a:prstGeom>
        </p:spPr>
        <p:txBody>
          <a:bodyPr vert="horz" wrap="square" lIns="0" tIns="12700" rIns="0" bIns="0" rtlCol="0">
            <a:spAutoFit/>
          </a:bodyPr>
          <a:lstStyle/>
          <a:p>
            <a:pPr marL="12700">
              <a:lnSpc>
                <a:spcPct val="100000"/>
              </a:lnSpc>
              <a:spcBef>
                <a:spcPts val="100"/>
              </a:spcBef>
            </a:pPr>
            <a:r>
              <a:rPr sz="900" spc="-65" dirty="0">
                <a:solidFill>
                  <a:srgbClr val="DB526A"/>
                </a:solidFill>
                <a:latin typeface="함초롬바탕"/>
                <a:cs typeface="함초롬바탕"/>
              </a:rPr>
              <a:t>한국</a:t>
            </a:r>
            <a:endParaRPr sz="900">
              <a:latin typeface="함초롬바탕"/>
              <a:cs typeface="함초롬바탕"/>
            </a:endParaRPr>
          </a:p>
        </p:txBody>
      </p:sp>
      <p:sp>
        <p:nvSpPr>
          <p:cNvPr id="101" name="object 101"/>
          <p:cNvSpPr txBox="1"/>
          <p:nvPr/>
        </p:nvSpPr>
        <p:spPr>
          <a:xfrm>
            <a:off x="3086327" y="5255213"/>
            <a:ext cx="594360" cy="162560"/>
          </a:xfrm>
          <a:prstGeom prst="rect">
            <a:avLst/>
          </a:prstGeom>
        </p:spPr>
        <p:txBody>
          <a:bodyPr vert="horz" wrap="square" lIns="0" tIns="12700" rIns="0" bIns="0" rtlCol="0">
            <a:spAutoFit/>
          </a:bodyPr>
          <a:lstStyle/>
          <a:p>
            <a:pPr marL="12700">
              <a:lnSpc>
                <a:spcPct val="100000"/>
              </a:lnSpc>
              <a:spcBef>
                <a:spcPts val="100"/>
              </a:spcBef>
            </a:pPr>
            <a:r>
              <a:rPr sz="900" spc="-45" dirty="0">
                <a:latin typeface="함초롬돋움"/>
                <a:cs typeface="함초롬돋움"/>
              </a:rPr>
              <a:t>CAMELEON</a:t>
            </a:r>
            <a:endParaRPr sz="900">
              <a:latin typeface="함초롬돋움"/>
              <a:cs typeface="함초롬돋움"/>
            </a:endParaRPr>
          </a:p>
        </p:txBody>
      </p:sp>
      <p:sp>
        <p:nvSpPr>
          <p:cNvPr id="102" name="object 102"/>
          <p:cNvSpPr txBox="1"/>
          <p:nvPr/>
        </p:nvSpPr>
        <p:spPr>
          <a:xfrm>
            <a:off x="4230013" y="5247555"/>
            <a:ext cx="991869" cy="162560"/>
          </a:xfrm>
          <a:prstGeom prst="rect">
            <a:avLst/>
          </a:prstGeom>
        </p:spPr>
        <p:txBody>
          <a:bodyPr vert="horz" wrap="square" lIns="0" tIns="12700" rIns="0" bIns="0" rtlCol="0">
            <a:spAutoFit/>
          </a:bodyPr>
          <a:lstStyle/>
          <a:p>
            <a:pPr marL="12700">
              <a:lnSpc>
                <a:spcPct val="100000"/>
              </a:lnSpc>
              <a:spcBef>
                <a:spcPts val="100"/>
              </a:spcBef>
            </a:pPr>
            <a:r>
              <a:rPr sz="900" spc="-60" dirty="0">
                <a:latin typeface="함초롬돋움"/>
                <a:cs typeface="함초롬돋움"/>
              </a:rPr>
              <a:t>AI</a:t>
            </a:r>
            <a:r>
              <a:rPr sz="900" spc="-114" dirty="0">
                <a:latin typeface="함초롬돋움"/>
                <a:cs typeface="함초롬돋움"/>
              </a:rPr>
              <a:t> </a:t>
            </a:r>
            <a:r>
              <a:rPr sz="900" spc="-80" dirty="0">
                <a:latin typeface="함초롬바탕"/>
                <a:cs typeface="함초롬바탕"/>
              </a:rPr>
              <a:t>처방</a:t>
            </a:r>
            <a:r>
              <a:rPr sz="900" spc="-114" dirty="0">
                <a:latin typeface="함초롬바탕"/>
                <a:cs typeface="함초롬바탕"/>
              </a:rPr>
              <a:t> </a:t>
            </a:r>
            <a:r>
              <a:rPr sz="900" spc="-85" dirty="0">
                <a:latin typeface="함초롬바탕"/>
                <a:cs typeface="함초롬바탕"/>
              </a:rPr>
              <a:t>자동화</a:t>
            </a:r>
            <a:r>
              <a:rPr sz="900" spc="-125" dirty="0">
                <a:latin typeface="함초롬바탕"/>
                <a:cs typeface="함초롬바탕"/>
              </a:rPr>
              <a:t> </a:t>
            </a:r>
            <a:r>
              <a:rPr sz="900" spc="-50" dirty="0">
                <a:latin typeface="함초롬바탕"/>
                <a:cs typeface="함초롬바탕"/>
              </a:rPr>
              <a:t>시스템</a:t>
            </a:r>
            <a:endParaRPr sz="900">
              <a:latin typeface="함초롬바탕"/>
              <a:cs typeface="함초롬바탕"/>
            </a:endParaRPr>
          </a:p>
        </p:txBody>
      </p:sp>
      <p:sp>
        <p:nvSpPr>
          <p:cNvPr id="103" name="object 103"/>
          <p:cNvSpPr txBox="1"/>
          <p:nvPr/>
        </p:nvSpPr>
        <p:spPr>
          <a:xfrm>
            <a:off x="1118881" y="5464382"/>
            <a:ext cx="554990" cy="162560"/>
          </a:xfrm>
          <a:prstGeom prst="rect">
            <a:avLst/>
          </a:prstGeom>
        </p:spPr>
        <p:txBody>
          <a:bodyPr vert="horz" wrap="square" lIns="0" tIns="12700" rIns="0" bIns="0" rtlCol="0">
            <a:spAutoFit/>
          </a:bodyPr>
          <a:lstStyle/>
          <a:p>
            <a:pPr marL="12700">
              <a:lnSpc>
                <a:spcPct val="100000"/>
              </a:lnSpc>
              <a:spcBef>
                <a:spcPts val="100"/>
              </a:spcBef>
            </a:pPr>
            <a:r>
              <a:rPr sz="900" b="1" spc="-10" dirty="0">
                <a:latin typeface="함초롬바탕"/>
                <a:cs typeface="함초롬바탕"/>
              </a:rPr>
              <a:t>Plasmapp</a:t>
            </a:r>
            <a:endParaRPr sz="900">
              <a:latin typeface="함초롬바탕"/>
              <a:cs typeface="함초롬바탕"/>
            </a:endParaRPr>
          </a:p>
        </p:txBody>
      </p:sp>
      <p:sp>
        <p:nvSpPr>
          <p:cNvPr id="104" name="object 104"/>
          <p:cNvSpPr txBox="1"/>
          <p:nvPr/>
        </p:nvSpPr>
        <p:spPr>
          <a:xfrm>
            <a:off x="2184728" y="5464382"/>
            <a:ext cx="226695" cy="162560"/>
          </a:xfrm>
          <a:prstGeom prst="rect">
            <a:avLst/>
          </a:prstGeom>
        </p:spPr>
        <p:txBody>
          <a:bodyPr vert="horz" wrap="square" lIns="0" tIns="12700" rIns="0" bIns="0" rtlCol="0">
            <a:spAutoFit/>
          </a:bodyPr>
          <a:lstStyle/>
          <a:p>
            <a:pPr marL="12700">
              <a:lnSpc>
                <a:spcPct val="100000"/>
              </a:lnSpc>
              <a:spcBef>
                <a:spcPts val="100"/>
              </a:spcBef>
            </a:pPr>
            <a:r>
              <a:rPr sz="900" spc="-65" dirty="0">
                <a:solidFill>
                  <a:srgbClr val="DB526A"/>
                </a:solidFill>
                <a:latin typeface="함초롬바탕"/>
                <a:cs typeface="함초롬바탕"/>
              </a:rPr>
              <a:t>한국</a:t>
            </a:r>
            <a:endParaRPr sz="900">
              <a:latin typeface="함초롬바탕"/>
              <a:cs typeface="함초롬바탕"/>
            </a:endParaRPr>
          </a:p>
        </p:txBody>
      </p:sp>
      <p:sp>
        <p:nvSpPr>
          <p:cNvPr id="105" name="object 105"/>
          <p:cNvSpPr txBox="1"/>
          <p:nvPr/>
        </p:nvSpPr>
        <p:spPr>
          <a:xfrm>
            <a:off x="3118445" y="5464382"/>
            <a:ext cx="529590" cy="162560"/>
          </a:xfrm>
          <a:prstGeom prst="rect">
            <a:avLst/>
          </a:prstGeom>
        </p:spPr>
        <p:txBody>
          <a:bodyPr vert="horz" wrap="square" lIns="0" tIns="12700" rIns="0" bIns="0" rtlCol="0">
            <a:spAutoFit/>
          </a:bodyPr>
          <a:lstStyle/>
          <a:p>
            <a:pPr marL="12700">
              <a:lnSpc>
                <a:spcPct val="100000"/>
              </a:lnSpc>
              <a:spcBef>
                <a:spcPts val="100"/>
              </a:spcBef>
            </a:pPr>
            <a:r>
              <a:rPr sz="900" spc="-55" dirty="0">
                <a:latin typeface="함초롬돋움"/>
                <a:cs typeface="함초롬돋움"/>
              </a:rPr>
              <a:t>CARELINK</a:t>
            </a:r>
            <a:endParaRPr sz="900">
              <a:latin typeface="함초롬돋움"/>
              <a:cs typeface="함초롬돋움"/>
            </a:endParaRPr>
          </a:p>
        </p:txBody>
      </p:sp>
      <p:sp>
        <p:nvSpPr>
          <p:cNvPr id="106" name="object 106"/>
          <p:cNvSpPr txBox="1"/>
          <p:nvPr/>
        </p:nvSpPr>
        <p:spPr>
          <a:xfrm>
            <a:off x="4230013" y="5456724"/>
            <a:ext cx="1871345" cy="162560"/>
          </a:xfrm>
          <a:prstGeom prst="rect">
            <a:avLst/>
          </a:prstGeom>
        </p:spPr>
        <p:txBody>
          <a:bodyPr vert="horz" wrap="square" lIns="0" tIns="12700" rIns="0" bIns="0" rtlCol="0">
            <a:spAutoFit/>
          </a:bodyPr>
          <a:lstStyle/>
          <a:p>
            <a:pPr marL="12700">
              <a:lnSpc>
                <a:spcPct val="100000"/>
              </a:lnSpc>
              <a:spcBef>
                <a:spcPts val="100"/>
              </a:spcBef>
            </a:pPr>
            <a:r>
              <a:rPr sz="900" spc="-80" dirty="0">
                <a:latin typeface="함초롬바탕"/>
                <a:cs typeface="함초롬바탕"/>
              </a:rPr>
              <a:t>치수</a:t>
            </a:r>
            <a:r>
              <a:rPr sz="900" spc="-114" dirty="0">
                <a:latin typeface="함초롬바탕"/>
                <a:cs typeface="함초롬바탕"/>
              </a:rPr>
              <a:t> </a:t>
            </a:r>
            <a:r>
              <a:rPr sz="900" spc="-80" dirty="0">
                <a:latin typeface="함초롬바탕"/>
                <a:cs typeface="함초롬바탕"/>
              </a:rPr>
              <a:t>감염</a:t>
            </a:r>
            <a:r>
              <a:rPr sz="900" spc="-120" dirty="0">
                <a:latin typeface="함초롬바탕"/>
                <a:cs typeface="함초롬바탕"/>
              </a:rPr>
              <a:t> </a:t>
            </a:r>
            <a:r>
              <a:rPr sz="900" spc="-85" dirty="0">
                <a:latin typeface="함초롬바탕"/>
                <a:cs typeface="함초롬바탕"/>
              </a:rPr>
              <a:t>치료용</a:t>
            </a:r>
            <a:r>
              <a:rPr sz="900" spc="-114" dirty="0">
                <a:latin typeface="함초롬바탕"/>
                <a:cs typeface="함초롬바탕"/>
              </a:rPr>
              <a:t> </a:t>
            </a:r>
            <a:r>
              <a:rPr sz="900" spc="-90" dirty="0">
                <a:latin typeface="함초롬바탕"/>
                <a:cs typeface="함초롬바탕"/>
              </a:rPr>
              <a:t>플라즈마</a:t>
            </a:r>
            <a:r>
              <a:rPr sz="900" spc="-110" dirty="0">
                <a:latin typeface="함초롬바탕"/>
                <a:cs typeface="함초롬바탕"/>
              </a:rPr>
              <a:t> </a:t>
            </a:r>
            <a:r>
              <a:rPr sz="900" spc="-80" dirty="0">
                <a:latin typeface="함초롬바탕"/>
                <a:cs typeface="함초롬바탕"/>
              </a:rPr>
              <a:t>근관</a:t>
            </a:r>
            <a:r>
              <a:rPr sz="900" spc="-110" dirty="0">
                <a:latin typeface="함초롬바탕"/>
                <a:cs typeface="함초롬바탕"/>
              </a:rPr>
              <a:t> </a:t>
            </a:r>
            <a:r>
              <a:rPr sz="900" spc="-80" dirty="0">
                <a:latin typeface="함초롬바탕"/>
                <a:cs typeface="함초롬바탕"/>
              </a:rPr>
              <a:t>치료</a:t>
            </a:r>
            <a:r>
              <a:rPr sz="900" spc="-114" dirty="0">
                <a:latin typeface="함초롬바탕"/>
                <a:cs typeface="함초롬바탕"/>
              </a:rPr>
              <a:t> </a:t>
            </a:r>
            <a:r>
              <a:rPr sz="900" spc="-25" dirty="0">
                <a:latin typeface="함초롬바탕"/>
                <a:cs typeface="함초롬바탕"/>
              </a:rPr>
              <a:t>기기</a:t>
            </a:r>
            <a:endParaRPr sz="900">
              <a:latin typeface="함초롬바탕"/>
              <a:cs typeface="함초롬바탕"/>
            </a:endParaRPr>
          </a:p>
        </p:txBody>
      </p:sp>
      <p:sp>
        <p:nvSpPr>
          <p:cNvPr id="107" name="object 107"/>
          <p:cNvSpPr txBox="1"/>
          <p:nvPr/>
        </p:nvSpPr>
        <p:spPr>
          <a:xfrm>
            <a:off x="1172145" y="5673551"/>
            <a:ext cx="442595" cy="162560"/>
          </a:xfrm>
          <a:prstGeom prst="rect">
            <a:avLst/>
          </a:prstGeom>
        </p:spPr>
        <p:txBody>
          <a:bodyPr vert="horz" wrap="square" lIns="0" tIns="12700" rIns="0" bIns="0" rtlCol="0">
            <a:spAutoFit/>
          </a:bodyPr>
          <a:lstStyle/>
          <a:p>
            <a:pPr marL="12700">
              <a:lnSpc>
                <a:spcPct val="100000"/>
              </a:lnSpc>
              <a:spcBef>
                <a:spcPts val="100"/>
              </a:spcBef>
            </a:pPr>
            <a:r>
              <a:rPr sz="900" b="1" spc="-35" dirty="0">
                <a:latin typeface="함초롬바탕"/>
                <a:cs typeface="함초롬바탕"/>
              </a:rPr>
              <a:t>Curiosis</a:t>
            </a:r>
            <a:endParaRPr sz="900">
              <a:latin typeface="함초롬바탕"/>
              <a:cs typeface="함초롬바탕"/>
            </a:endParaRPr>
          </a:p>
        </p:txBody>
      </p:sp>
      <p:sp>
        <p:nvSpPr>
          <p:cNvPr id="108" name="object 108"/>
          <p:cNvSpPr txBox="1"/>
          <p:nvPr/>
        </p:nvSpPr>
        <p:spPr>
          <a:xfrm>
            <a:off x="2184614" y="5673551"/>
            <a:ext cx="226695" cy="162560"/>
          </a:xfrm>
          <a:prstGeom prst="rect">
            <a:avLst/>
          </a:prstGeom>
        </p:spPr>
        <p:txBody>
          <a:bodyPr vert="horz" wrap="square" lIns="0" tIns="12700" rIns="0" bIns="0" rtlCol="0">
            <a:spAutoFit/>
          </a:bodyPr>
          <a:lstStyle/>
          <a:p>
            <a:pPr marL="12700">
              <a:lnSpc>
                <a:spcPct val="100000"/>
              </a:lnSpc>
              <a:spcBef>
                <a:spcPts val="100"/>
              </a:spcBef>
            </a:pPr>
            <a:r>
              <a:rPr sz="900" spc="-65" dirty="0">
                <a:solidFill>
                  <a:srgbClr val="DB526A"/>
                </a:solidFill>
                <a:latin typeface="함초롬바탕"/>
                <a:cs typeface="함초롬바탕"/>
              </a:rPr>
              <a:t>한국</a:t>
            </a:r>
            <a:endParaRPr sz="900">
              <a:latin typeface="함초롬바탕"/>
              <a:cs typeface="함초롬바탕"/>
            </a:endParaRPr>
          </a:p>
        </p:txBody>
      </p:sp>
      <p:sp>
        <p:nvSpPr>
          <p:cNvPr id="109" name="object 109"/>
          <p:cNvSpPr txBox="1"/>
          <p:nvPr/>
        </p:nvSpPr>
        <p:spPr>
          <a:xfrm>
            <a:off x="2988829" y="5673551"/>
            <a:ext cx="783590" cy="162560"/>
          </a:xfrm>
          <a:prstGeom prst="rect">
            <a:avLst/>
          </a:prstGeom>
        </p:spPr>
        <p:txBody>
          <a:bodyPr vert="horz" wrap="square" lIns="0" tIns="12700" rIns="0" bIns="0" rtlCol="0">
            <a:spAutoFit/>
          </a:bodyPr>
          <a:lstStyle/>
          <a:p>
            <a:pPr marL="12700">
              <a:lnSpc>
                <a:spcPct val="100000"/>
              </a:lnSpc>
              <a:spcBef>
                <a:spcPts val="100"/>
              </a:spcBef>
            </a:pPr>
            <a:r>
              <a:rPr sz="900" spc="-75" dirty="0">
                <a:latin typeface="함초롬돋움"/>
                <a:cs typeface="함초롬돋움"/>
              </a:rPr>
              <a:t>Cellpuri®</a:t>
            </a:r>
            <a:r>
              <a:rPr sz="900" dirty="0">
                <a:latin typeface="함초롬돋움"/>
                <a:cs typeface="함초롬돋움"/>
              </a:rPr>
              <a:t> </a:t>
            </a:r>
            <a:r>
              <a:rPr sz="900" spc="-45" dirty="0">
                <a:latin typeface="함초롬돋움"/>
                <a:cs typeface="함초롬돋움"/>
              </a:rPr>
              <a:t>Series</a:t>
            </a:r>
            <a:endParaRPr sz="900">
              <a:latin typeface="함초롬돋움"/>
              <a:cs typeface="함초롬돋움"/>
            </a:endParaRPr>
          </a:p>
        </p:txBody>
      </p:sp>
      <p:sp>
        <p:nvSpPr>
          <p:cNvPr id="110" name="object 110"/>
          <p:cNvSpPr txBox="1"/>
          <p:nvPr/>
        </p:nvSpPr>
        <p:spPr>
          <a:xfrm>
            <a:off x="4230013" y="5665893"/>
            <a:ext cx="2375535" cy="162560"/>
          </a:xfrm>
          <a:prstGeom prst="rect">
            <a:avLst/>
          </a:prstGeom>
        </p:spPr>
        <p:txBody>
          <a:bodyPr vert="horz" wrap="square" lIns="0" tIns="12700" rIns="0" bIns="0" rtlCol="0">
            <a:spAutoFit/>
          </a:bodyPr>
          <a:lstStyle/>
          <a:p>
            <a:pPr marL="12700">
              <a:lnSpc>
                <a:spcPct val="100000"/>
              </a:lnSpc>
              <a:spcBef>
                <a:spcPts val="100"/>
              </a:spcBef>
            </a:pPr>
            <a:r>
              <a:rPr sz="900" spc="-95" dirty="0">
                <a:latin typeface="함초롬바탕"/>
                <a:cs typeface="함초롬바탕"/>
              </a:rPr>
              <a:t>마이크로칩으로</a:t>
            </a:r>
            <a:r>
              <a:rPr sz="900" spc="-90" dirty="0">
                <a:latin typeface="함초롬바탕"/>
                <a:cs typeface="함초롬바탕"/>
              </a:rPr>
              <a:t> </a:t>
            </a:r>
            <a:r>
              <a:rPr sz="900" spc="-80" dirty="0">
                <a:latin typeface="함초롬바탕"/>
                <a:cs typeface="함초롬바탕"/>
              </a:rPr>
              <a:t>세포</a:t>
            </a:r>
            <a:r>
              <a:rPr sz="900" spc="-105" dirty="0">
                <a:latin typeface="함초롬바탕"/>
                <a:cs typeface="함초롬바탕"/>
              </a:rPr>
              <a:t> </a:t>
            </a:r>
            <a:r>
              <a:rPr sz="900" spc="-80" dirty="0">
                <a:latin typeface="함초롬바탕"/>
                <a:cs typeface="함초롬바탕"/>
              </a:rPr>
              <a:t>분리</a:t>
            </a:r>
            <a:r>
              <a:rPr sz="900" spc="-114" dirty="0">
                <a:latin typeface="함초롬바탕"/>
                <a:cs typeface="함초롬바탕"/>
              </a:rPr>
              <a:t> </a:t>
            </a:r>
            <a:r>
              <a:rPr sz="900" spc="-90" dirty="0">
                <a:latin typeface="함초롬바탕"/>
                <a:cs typeface="함초롬바탕"/>
              </a:rPr>
              <a:t>간소화해</a:t>
            </a:r>
            <a:r>
              <a:rPr sz="900" spc="-105" dirty="0">
                <a:latin typeface="함초롬바탕"/>
                <a:cs typeface="함초롬바탕"/>
              </a:rPr>
              <a:t> </a:t>
            </a:r>
            <a:r>
              <a:rPr sz="900" spc="-80" dirty="0">
                <a:latin typeface="함초롬바탕"/>
                <a:cs typeface="함초롬바탕"/>
              </a:rPr>
              <a:t>질병</a:t>
            </a:r>
            <a:r>
              <a:rPr sz="900" spc="-105" dirty="0">
                <a:latin typeface="함초롬바탕"/>
                <a:cs typeface="함초롬바탕"/>
              </a:rPr>
              <a:t> </a:t>
            </a:r>
            <a:r>
              <a:rPr sz="900" spc="-80" dirty="0">
                <a:latin typeface="함초롬바탕"/>
                <a:cs typeface="함초롬바탕"/>
              </a:rPr>
              <a:t>진단</a:t>
            </a:r>
            <a:r>
              <a:rPr sz="900" spc="-110" dirty="0">
                <a:latin typeface="함초롬바탕"/>
                <a:cs typeface="함초롬바탕"/>
              </a:rPr>
              <a:t> </a:t>
            </a:r>
            <a:r>
              <a:rPr sz="900" spc="-25" dirty="0">
                <a:latin typeface="함초롬바탕"/>
                <a:cs typeface="함초롬바탕"/>
              </a:rPr>
              <a:t>가속화</a:t>
            </a:r>
            <a:endParaRPr sz="900">
              <a:latin typeface="함초롬바탕"/>
              <a:cs typeface="함초롬바탕"/>
            </a:endParaRPr>
          </a:p>
        </p:txBody>
      </p:sp>
      <p:sp>
        <p:nvSpPr>
          <p:cNvPr id="111" name="object 111"/>
          <p:cNvSpPr txBox="1"/>
          <p:nvPr/>
        </p:nvSpPr>
        <p:spPr>
          <a:xfrm>
            <a:off x="1130997" y="5882720"/>
            <a:ext cx="528320" cy="162560"/>
          </a:xfrm>
          <a:prstGeom prst="rect">
            <a:avLst/>
          </a:prstGeom>
        </p:spPr>
        <p:txBody>
          <a:bodyPr vert="horz" wrap="square" lIns="0" tIns="12700" rIns="0" bIns="0" rtlCol="0">
            <a:spAutoFit/>
          </a:bodyPr>
          <a:lstStyle/>
          <a:p>
            <a:pPr marL="12700">
              <a:lnSpc>
                <a:spcPct val="100000"/>
              </a:lnSpc>
              <a:spcBef>
                <a:spcPts val="100"/>
              </a:spcBef>
            </a:pPr>
            <a:r>
              <a:rPr sz="900" b="1" spc="-30" dirty="0">
                <a:latin typeface="함초롬바탕"/>
                <a:cs typeface="함초롬바탕"/>
              </a:rPr>
              <a:t>Nutrix</a:t>
            </a:r>
            <a:r>
              <a:rPr sz="900" b="1" spc="-85" dirty="0">
                <a:latin typeface="함초롬바탕"/>
                <a:cs typeface="함초롬바탕"/>
              </a:rPr>
              <a:t> </a:t>
            </a:r>
            <a:r>
              <a:rPr sz="900" b="1" spc="-25" dirty="0">
                <a:latin typeface="함초롬바탕"/>
                <a:cs typeface="함초롬바탕"/>
              </a:rPr>
              <a:t>AG</a:t>
            </a:r>
            <a:endParaRPr sz="900">
              <a:latin typeface="함초롬바탕"/>
              <a:cs typeface="함초롬바탕"/>
            </a:endParaRPr>
          </a:p>
        </p:txBody>
      </p:sp>
      <p:sp>
        <p:nvSpPr>
          <p:cNvPr id="112" name="object 112"/>
          <p:cNvSpPr txBox="1"/>
          <p:nvPr/>
        </p:nvSpPr>
        <p:spPr>
          <a:xfrm>
            <a:off x="2134322" y="5882720"/>
            <a:ext cx="327660" cy="162560"/>
          </a:xfrm>
          <a:prstGeom prst="rect">
            <a:avLst/>
          </a:prstGeom>
        </p:spPr>
        <p:txBody>
          <a:bodyPr vert="horz" wrap="square" lIns="0" tIns="12700" rIns="0" bIns="0" rtlCol="0">
            <a:spAutoFit/>
          </a:bodyPr>
          <a:lstStyle/>
          <a:p>
            <a:pPr marL="12700">
              <a:lnSpc>
                <a:spcPct val="100000"/>
              </a:lnSpc>
              <a:spcBef>
                <a:spcPts val="100"/>
              </a:spcBef>
            </a:pPr>
            <a:r>
              <a:rPr sz="900" spc="-70" dirty="0">
                <a:latin typeface="함초롬바탕"/>
                <a:cs typeface="함초롬바탕"/>
              </a:rPr>
              <a:t>스위스</a:t>
            </a:r>
            <a:endParaRPr sz="900">
              <a:latin typeface="함초롬바탕"/>
              <a:cs typeface="함초롬바탕"/>
            </a:endParaRPr>
          </a:p>
        </p:txBody>
      </p:sp>
      <p:sp>
        <p:nvSpPr>
          <p:cNvPr id="113" name="object 113"/>
          <p:cNvSpPr txBox="1"/>
          <p:nvPr/>
        </p:nvSpPr>
        <p:spPr>
          <a:xfrm>
            <a:off x="3107701" y="5882720"/>
            <a:ext cx="546100" cy="162560"/>
          </a:xfrm>
          <a:prstGeom prst="rect">
            <a:avLst/>
          </a:prstGeom>
        </p:spPr>
        <p:txBody>
          <a:bodyPr vert="horz" wrap="square" lIns="0" tIns="12700" rIns="0" bIns="0" rtlCol="0">
            <a:spAutoFit/>
          </a:bodyPr>
          <a:lstStyle/>
          <a:p>
            <a:pPr marL="12700">
              <a:lnSpc>
                <a:spcPct val="100000"/>
              </a:lnSpc>
              <a:spcBef>
                <a:spcPts val="100"/>
              </a:spcBef>
            </a:pPr>
            <a:r>
              <a:rPr sz="900" spc="-45" dirty="0">
                <a:latin typeface="함초롬돋움"/>
                <a:cs typeface="함초롬돋움"/>
              </a:rPr>
              <a:t>cortiSense</a:t>
            </a:r>
            <a:endParaRPr sz="900">
              <a:latin typeface="함초롬돋움"/>
              <a:cs typeface="함초롬돋움"/>
            </a:endParaRPr>
          </a:p>
        </p:txBody>
      </p:sp>
      <p:sp>
        <p:nvSpPr>
          <p:cNvPr id="114" name="object 114"/>
          <p:cNvSpPr txBox="1"/>
          <p:nvPr/>
        </p:nvSpPr>
        <p:spPr>
          <a:xfrm>
            <a:off x="4230013" y="5875062"/>
            <a:ext cx="1849755" cy="162560"/>
          </a:xfrm>
          <a:prstGeom prst="rect">
            <a:avLst/>
          </a:prstGeom>
        </p:spPr>
        <p:txBody>
          <a:bodyPr vert="horz" wrap="square" lIns="0" tIns="12700" rIns="0" bIns="0" rtlCol="0">
            <a:spAutoFit/>
          </a:bodyPr>
          <a:lstStyle/>
          <a:p>
            <a:pPr marL="12700">
              <a:lnSpc>
                <a:spcPct val="100000"/>
              </a:lnSpc>
              <a:spcBef>
                <a:spcPts val="100"/>
              </a:spcBef>
            </a:pPr>
            <a:r>
              <a:rPr sz="900" spc="-80" dirty="0">
                <a:latin typeface="함초롬바탕"/>
                <a:cs typeface="함초롬바탕"/>
              </a:rPr>
              <a:t>타액</a:t>
            </a:r>
            <a:r>
              <a:rPr sz="900" spc="-110" dirty="0">
                <a:latin typeface="함초롬바탕"/>
                <a:cs typeface="함초롬바탕"/>
              </a:rPr>
              <a:t> </a:t>
            </a:r>
            <a:r>
              <a:rPr sz="900" spc="-80" dirty="0">
                <a:latin typeface="함초롬바탕"/>
                <a:cs typeface="함초롬바탕"/>
              </a:rPr>
              <a:t>검사</a:t>
            </a:r>
            <a:r>
              <a:rPr sz="900" spc="-120" dirty="0">
                <a:latin typeface="함초롬바탕"/>
                <a:cs typeface="함초롬바탕"/>
              </a:rPr>
              <a:t> </a:t>
            </a:r>
            <a:r>
              <a:rPr sz="900" spc="-85" dirty="0">
                <a:latin typeface="함초롬바탕"/>
                <a:cs typeface="함초롬바탕"/>
              </a:rPr>
              <a:t>가정용</a:t>
            </a:r>
            <a:r>
              <a:rPr sz="900" spc="-110" dirty="0">
                <a:latin typeface="함초롬바탕"/>
                <a:cs typeface="함초롬바탕"/>
              </a:rPr>
              <a:t> </a:t>
            </a:r>
            <a:r>
              <a:rPr sz="900" spc="-90" dirty="0">
                <a:latin typeface="함초롬바탕"/>
                <a:cs typeface="함초롬바탕"/>
              </a:rPr>
              <a:t>코르티솔</a:t>
            </a:r>
            <a:r>
              <a:rPr sz="900" spc="-105" dirty="0">
                <a:latin typeface="함초롬바탕"/>
                <a:cs typeface="함초롬바탕"/>
              </a:rPr>
              <a:t> </a:t>
            </a:r>
            <a:r>
              <a:rPr sz="900" spc="-90" dirty="0">
                <a:latin typeface="함초롬바탕"/>
                <a:cs typeface="함초롬바탕"/>
              </a:rPr>
              <a:t>모니터링</a:t>
            </a:r>
            <a:r>
              <a:rPr sz="900" spc="-95" dirty="0">
                <a:latin typeface="함초롬바탕"/>
                <a:cs typeface="함초롬바탕"/>
              </a:rPr>
              <a:t> </a:t>
            </a:r>
            <a:r>
              <a:rPr sz="900" spc="-25" dirty="0">
                <a:latin typeface="함초롬바탕"/>
                <a:cs typeface="함초롬바탕"/>
              </a:rPr>
              <a:t>센서</a:t>
            </a:r>
            <a:endParaRPr sz="900">
              <a:latin typeface="함초롬바탕"/>
              <a:cs typeface="함초롬바탕"/>
            </a:endParaRPr>
          </a:p>
        </p:txBody>
      </p:sp>
      <p:sp>
        <p:nvSpPr>
          <p:cNvPr id="115" name="object 115"/>
          <p:cNvSpPr txBox="1"/>
          <p:nvPr/>
        </p:nvSpPr>
        <p:spPr>
          <a:xfrm>
            <a:off x="966405" y="6091889"/>
            <a:ext cx="854075" cy="162560"/>
          </a:xfrm>
          <a:prstGeom prst="rect">
            <a:avLst/>
          </a:prstGeom>
        </p:spPr>
        <p:txBody>
          <a:bodyPr vert="horz" wrap="square" lIns="0" tIns="12700" rIns="0" bIns="0" rtlCol="0">
            <a:spAutoFit/>
          </a:bodyPr>
          <a:lstStyle/>
          <a:p>
            <a:pPr marL="12700">
              <a:lnSpc>
                <a:spcPct val="100000"/>
              </a:lnSpc>
              <a:spcBef>
                <a:spcPts val="100"/>
              </a:spcBef>
            </a:pPr>
            <a:r>
              <a:rPr sz="900" b="1" spc="-10" dirty="0">
                <a:latin typeface="함초롬바탕"/>
                <a:cs typeface="함초롬바탕"/>
              </a:rPr>
              <a:t>Medicosbiotech</a:t>
            </a:r>
            <a:endParaRPr sz="900">
              <a:latin typeface="함초롬바탕"/>
              <a:cs typeface="함초롬바탕"/>
            </a:endParaRPr>
          </a:p>
        </p:txBody>
      </p:sp>
      <p:sp>
        <p:nvSpPr>
          <p:cNvPr id="116" name="object 116"/>
          <p:cNvSpPr txBox="1"/>
          <p:nvPr/>
        </p:nvSpPr>
        <p:spPr>
          <a:xfrm>
            <a:off x="2184614" y="6091889"/>
            <a:ext cx="226695" cy="162560"/>
          </a:xfrm>
          <a:prstGeom prst="rect">
            <a:avLst/>
          </a:prstGeom>
        </p:spPr>
        <p:txBody>
          <a:bodyPr vert="horz" wrap="square" lIns="0" tIns="12700" rIns="0" bIns="0" rtlCol="0">
            <a:spAutoFit/>
          </a:bodyPr>
          <a:lstStyle/>
          <a:p>
            <a:pPr marL="12700">
              <a:lnSpc>
                <a:spcPct val="100000"/>
              </a:lnSpc>
              <a:spcBef>
                <a:spcPts val="100"/>
              </a:spcBef>
            </a:pPr>
            <a:r>
              <a:rPr sz="900" spc="-65" dirty="0">
                <a:solidFill>
                  <a:srgbClr val="DB526A"/>
                </a:solidFill>
                <a:latin typeface="함초롬바탕"/>
                <a:cs typeface="함초롬바탕"/>
              </a:rPr>
              <a:t>한국</a:t>
            </a:r>
            <a:endParaRPr sz="900">
              <a:latin typeface="함초롬바탕"/>
              <a:cs typeface="함초롬바탕"/>
            </a:endParaRPr>
          </a:p>
        </p:txBody>
      </p:sp>
      <p:sp>
        <p:nvSpPr>
          <p:cNvPr id="117" name="object 117"/>
          <p:cNvSpPr txBox="1"/>
          <p:nvPr/>
        </p:nvSpPr>
        <p:spPr>
          <a:xfrm>
            <a:off x="3162565" y="6091889"/>
            <a:ext cx="440690" cy="162560"/>
          </a:xfrm>
          <a:prstGeom prst="rect">
            <a:avLst/>
          </a:prstGeom>
        </p:spPr>
        <p:txBody>
          <a:bodyPr vert="horz" wrap="square" lIns="0" tIns="12700" rIns="0" bIns="0" rtlCol="0">
            <a:spAutoFit/>
          </a:bodyPr>
          <a:lstStyle/>
          <a:p>
            <a:pPr marL="12700">
              <a:lnSpc>
                <a:spcPct val="100000"/>
              </a:lnSpc>
              <a:spcBef>
                <a:spcPts val="100"/>
              </a:spcBef>
            </a:pPr>
            <a:r>
              <a:rPr sz="900" spc="-35" dirty="0">
                <a:latin typeface="함초롬돋움"/>
                <a:cs typeface="함초롬돋움"/>
              </a:rPr>
              <a:t>CureSilk</a:t>
            </a:r>
            <a:endParaRPr sz="900">
              <a:latin typeface="함초롬돋움"/>
              <a:cs typeface="함초롬돋움"/>
            </a:endParaRPr>
          </a:p>
        </p:txBody>
      </p:sp>
      <p:pic>
        <p:nvPicPr>
          <p:cNvPr id="118" name="object 118"/>
          <p:cNvPicPr/>
          <p:nvPr/>
        </p:nvPicPr>
        <p:blipFill>
          <a:blip r:embed="rId6" cstate="print"/>
          <a:stretch>
            <a:fillRect/>
          </a:stretch>
        </p:blipFill>
        <p:spPr>
          <a:xfrm>
            <a:off x="4245888" y="6115981"/>
            <a:ext cx="98425" cy="104775"/>
          </a:xfrm>
          <a:prstGeom prst="rect">
            <a:avLst/>
          </a:prstGeom>
        </p:spPr>
      </p:pic>
      <p:sp>
        <p:nvSpPr>
          <p:cNvPr id="119" name="object 119"/>
          <p:cNvSpPr txBox="1"/>
          <p:nvPr/>
        </p:nvSpPr>
        <p:spPr>
          <a:xfrm>
            <a:off x="4330597" y="6084231"/>
            <a:ext cx="2212975" cy="162560"/>
          </a:xfrm>
          <a:prstGeom prst="rect">
            <a:avLst/>
          </a:prstGeom>
        </p:spPr>
        <p:txBody>
          <a:bodyPr vert="horz" wrap="square" lIns="0" tIns="12700" rIns="0" bIns="0" rtlCol="0">
            <a:spAutoFit/>
          </a:bodyPr>
          <a:lstStyle/>
          <a:p>
            <a:pPr marL="12700">
              <a:lnSpc>
                <a:spcPct val="100000"/>
              </a:lnSpc>
              <a:spcBef>
                <a:spcPts val="100"/>
              </a:spcBef>
            </a:pPr>
            <a:r>
              <a:rPr sz="900" spc="-60" dirty="0">
                <a:latin typeface="함초롬바탕"/>
                <a:cs typeface="함초롬바탕"/>
              </a:rPr>
              <a:t>처</a:t>
            </a:r>
            <a:r>
              <a:rPr sz="900" spc="-114" dirty="0">
                <a:latin typeface="함초롬바탕"/>
                <a:cs typeface="함초롬바탕"/>
              </a:rPr>
              <a:t> </a:t>
            </a:r>
            <a:r>
              <a:rPr sz="900" spc="-85" dirty="0">
                <a:latin typeface="함초롬바탕"/>
                <a:cs typeface="함초롬바탕"/>
              </a:rPr>
              <a:t>사진을</a:t>
            </a:r>
            <a:r>
              <a:rPr sz="900" spc="-114" dirty="0">
                <a:latin typeface="함초롬바탕"/>
                <a:cs typeface="함초롬바탕"/>
              </a:rPr>
              <a:t> </a:t>
            </a:r>
            <a:r>
              <a:rPr sz="900" spc="-80" dirty="0">
                <a:latin typeface="함초롬돋움"/>
                <a:cs typeface="함초롬돋움"/>
              </a:rPr>
              <a:t>AI</a:t>
            </a:r>
            <a:r>
              <a:rPr sz="900" spc="-80" dirty="0">
                <a:latin typeface="함초롬바탕"/>
                <a:cs typeface="함초롬바탕"/>
              </a:rPr>
              <a:t>앱이</a:t>
            </a:r>
            <a:r>
              <a:rPr sz="900" spc="-114" dirty="0">
                <a:latin typeface="함초롬바탕"/>
                <a:cs typeface="함초롬바탕"/>
              </a:rPr>
              <a:t> </a:t>
            </a:r>
            <a:r>
              <a:rPr sz="900" spc="-80" dirty="0">
                <a:latin typeface="함초롬바탕"/>
                <a:cs typeface="함초롬바탕"/>
              </a:rPr>
              <a:t>분석</a:t>
            </a:r>
            <a:r>
              <a:rPr sz="900" spc="-110" dirty="0">
                <a:latin typeface="함초롬바탕"/>
                <a:cs typeface="함초롬바탕"/>
              </a:rPr>
              <a:t> </a:t>
            </a:r>
            <a:r>
              <a:rPr sz="900" spc="-60" dirty="0">
                <a:latin typeface="함초롬바탕"/>
                <a:cs typeface="함초롬바탕"/>
              </a:rPr>
              <a:t>후</a:t>
            </a:r>
            <a:r>
              <a:rPr sz="900" spc="-125" dirty="0">
                <a:latin typeface="함초롬바탕"/>
                <a:cs typeface="함초롬바탕"/>
              </a:rPr>
              <a:t> </a:t>
            </a:r>
            <a:r>
              <a:rPr sz="900" spc="-85" dirty="0">
                <a:latin typeface="함초롬바탕"/>
                <a:cs typeface="함초롬바탕"/>
              </a:rPr>
              <a:t>거미줄</a:t>
            </a:r>
            <a:r>
              <a:rPr sz="900" spc="-114" dirty="0">
                <a:latin typeface="함초롬바탕"/>
                <a:cs typeface="함초롬바탕"/>
              </a:rPr>
              <a:t> </a:t>
            </a:r>
            <a:r>
              <a:rPr sz="900" spc="-85" dirty="0">
                <a:latin typeface="함초롬바탕"/>
                <a:cs typeface="함초롬바탕"/>
              </a:rPr>
              <a:t>단백질</a:t>
            </a:r>
            <a:r>
              <a:rPr sz="900" spc="-114" dirty="0">
                <a:latin typeface="함초롬바탕"/>
                <a:cs typeface="함초롬바탕"/>
              </a:rPr>
              <a:t> </a:t>
            </a:r>
            <a:r>
              <a:rPr sz="900" spc="-80" dirty="0">
                <a:latin typeface="함초롬바탕"/>
                <a:cs typeface="함초롬바탕"/>
              </a:rPr>
              <a:t>붕대</a:t>
            </a:r>
            <a:r>
              <a:rPr sz="900" spc="-114" dirty="0">
                <a:latin typeface="함초롬바탕"/>
                <a:cs typeface="함초롬바탕"/>
              </a:rPr>
              <a:t> </a:t>
            </a:r>
            <a:r>
              <a:rPr sz="900" spc="-25" dirty="0">
                <a:latin typeface="함초롬바탕"/>
                <a:cs typeface="함초롬바탕"/>
              </a:rPr>
              <a:t>사용</a:t>
            </a:r>
            <a:endParaRPr sz="900">
              <a:latin typeface="함초롬바탕"/>
              <a:cs typeface="함초롬바탕"/>
            </a:endParaRPr>
          </a:p>
        </p:txBody>
      </p:sp>
      <p:sp>
        <p:nvSpPr>
          <p:cNvPr id="120" name="object 120"/>
          <p:cNvSpPr txBox="1"/>
          <p:nvPr/>
        </p:nvSpPr>
        <p:spPr>
          <a:xfrm>
            <a:off x="1025841" y="6369638"/>
            <a:ext cx="735330" cy="162560"/>
          </a:xfrm>
          <a:prstGeom prst="rect">
            <a:avLst/>
          </a:prstGeom>
        </p:spPr>
        <p:txBody>
          <a:bodyPr vert="horz" wrap="square" lIns="0" tIns="12700" rIns="0" bIns="0" rtlCol="0">
            <a:spAutoFit/>
          </a:bodyPr>
          <a:lstStyle/>
          <a:p>
            <a:pPr marL="12700">
              <a:lnSpc>
                <a:spcPct val="100000"/>
              </a:lnSpc>
              <a:spcBef>
                <a:spcPts val="100"/>
              </a:spcBef>
            </a:pPr>
            <a:r>
              <a:rPr sz="900" b="1" dirty="0">
                <a:latin typeface="함초롬바탕"/>
                <a:cs typeface="함초롬바탕"/>
              </a:rPr>
              <a:t>Point</a:t>
            </a:r>
            <a:r>
              <a:rPr sz="900" b="1" spc="-110" dirty="0">
                <a:latin typeface="함초롬바탕"/>
                <a:cs typeface="함초롬바탕"/>
              </a:rPr>
              <a:t> </a:t>
            </a:r>
            <a:r>
              <a:rPr sz="900" b="1" spc="-10" dirty="0">
                <a:latin typeface="함초롬바탕"/>
                <a:cs typeface="함초롬바탕"/>
              </a:rPr>
              <a:t>Biotech</a:t>
            </a:r>
            <a:endParaRPr sz="900">
              <a:latin typeface="함초롬바탕"/>
              <a:cs typeface="함초롬바탕"/>
            </a:endParaRPr>
          </a:p>
        </p:txBody>
      </p:sp>
      <p:sp>
        <p:nvSpPr>
          <p:cNvPr id="121" name="object 121"/>
          <p:cNvSpPr txBox="1"/>
          <p:nvPr/>
        </p:nvSpPr>
        <p:spPr>
          <a:xfrm>
            <a:off x="2184614" y="6369638"/>
            <a:ext cx="226695" cy="162560"/>
          </a:xfrm>
          <a:prstGeom prst="rect">
            <a:avLst/>
          </a:prstGeom>
        </p:spPr>
        <p:txBody>
          <a:bodyPr vert="horz" wrap="square" lIns="0" tIns="12700" rIns="0" bIns="0" rtlCol="0">
            <a:spAutoFit/>
          </a:bodyPr>
          <a:lstStyle/>
          <a:p>
            <a:pPr marL="12700">
              <a:lnSpc>
                <a:spcPct val="100000"/>
              </a:lnSpc>
              <a:spcBef>
                <a:spcPts val="100"/>
              </a:spcBef>
            </a:pPr>
            <a:r>
              <a:rPr sz="900" spc="-65" dirty="0">
                <a:latin typeface="함초롬바탕"/>
                <a:cs typeface="함초롬바탕"/>
              </a:rPr>
              <a:t>미국</a:t>
            </a:r>
            <a:endParaRPr sz="900">
              <a:latin typeface="함초롬바탕"/>
              <a:cs typeface="함초롬바탕"/>
            </a:endParaRPr>
          </a:p>
        </p:txBody>
      </p:sp>
      <p:sp>
        <p:nvSpPr>
          <p:cNvPr id="122" name="object 122"/>
          <p:cNvSpPr txBox="1"/>
          <p:nvPr/>
        </p:nvSpPr>
        <p:spPr>
          <a:xfrm>
            <a:off x="2754057" y="6301058"/>
            <a:ext cx="1258570" cy="299720"/>
          </a:xfrm>
          <a:prstGeom prst="rect">
            <a:avLst/>
          </a:prstGeom>
        </p:spPr>
        <p:txBody>
          <a:bodyPr vert="horz" wrap="square" lIns="0" tIns="12700" rIns="0" bIns="0" rtlCol="0">
            <a:spAutoFit/>
          </a:bodyPr>
          <a:lstStyle/>
          <a:p>
            <a:pPr marL="12700" marR="5080" indent="304800">
              <a:lnSpc>
                <a:spcPct val="100000"/>
              </a:lnSpc>
              <a:spcBef>
                <a:spcPts val="100"/>
              </a:spcBef>
            </a:pPr>
            <a:r>
              <a:rPr sz="900" spc="-40" dirty="0">
                <a:latin typeface="함초롬돋움"/>
                <a:cs typeface="함초롬돋움"/>
              </a:rPr>
              <a:t>Early</a:t>
            </a:r>
            <a:r>
              <a:rPr sz="900" spc="-65" dirty="0">
                <a:latin typeface="함초롬돋움"/>
                <a:cs typeface="함초롬돋움"/>
              </a:rPr>
              <a:t> </a:t>
            </a:r>
            <a:r>
              <a:rPr sz="900" spc="-10" dirty="0">
                <a:latin typeface="함초롬돋움"/>
                <a:cs typeface="함초롬돋움"/>
              </a:rPr>
              <a:t>Cancer </a:t>
            </a:r>
            <a:r>
              <a:rPr sz="900" spc="-45" dirty="0">
                <a:latin typeface="함초롬돋움"/>
                <a:cs typeface="함초롬돋움"/>
              </a:rPr>
              <a:t>Screening</a:t>
            </a:r>
            <a:r>
              <a:rPr sz="900" spc="-85" dirty="0">
                <a:latin typeface="함초롬돋움"/>
                <a:cs typeface="함초롬돋움"/>
              </a:rPr>
              <a:t> </a:t>
            </a:r>
            <a:r>
              <a:rPr sz="900" spc="-20" dirty="0">
                <a:latin typeface="함초롬돋움"/>
                <a:cs typeface="함초롬돋움"/>
              </a:rPr>
              <a:t>Device</a:t>
            </a:r>
            <a:r>
              <a:rPr sz="900" spc="65" dirty="0">
                <a:latin typeface="함초롬돋움"/>
                <a:cs typeface="함초롬돋움"/>
              </a:rPr>
              <a:t> </a:t>
            </a:r>
            <a:r>
              <a:rPr sz="900" spc="-20" dirty="0">
                <a:latin typeface="함초롬돋움"/>
                <a:cs typeface="함초롬돋움"/>
              </a:rPr>
              <a:t>in</a:t>
            </a:r>
            <a:r>
              <a:rPr sz="900" spc="-125" dirty="0">
                <a:latin typeface="함초롬돋움"/>
                <a:cs typeface="함초롬돋움"/>
              </a:rPr>
              <a:t> </a:t>
            </a:r>
            <a:r>
              <a:rPr sz="900" spc="-35" dirty="0">
                <a:latin typeface="함초롬돋움"/>
                <a:cs typeface="함초롬돋움"/>
              </a:rPr>
              <a:t>Pets</a:t>
            </a:r>
            <a:endParaRPr sz="900">
              <a:latin typeface="함초롬돋움"/>
              <a:cs typeface="함초롬돋움"/>
            </a:endParaRPr>
          </a:p>
        </p:txBody>
      </p:sp>
      <p:sp>
        <p:nvSpPr>
          <p:cNvPr id="123" name="object 123"/>
          <p:cNvSpPr txBox="1"/>
          <p:nvPr/>
        </p:nvSpPr>
        <p:spPr>
          <a:xfrm>
            <a:off x="4229898" y="6361980"/>
            <a:ext cx="2648585" cy="162560"/>
          </a:xfrm>
          <a:prstGeom prst="rect">
            <a:avLst/>
          </a:prstGeom>
        </p:spPr>
        <p:txBody>
          <a:bodyPr vert="horz" wrap="square" lIns="0" tIns="12700" rIns="0" bIns="0" rtlCol="0">
            <a:spAutoFit/>
          </a:bodyPr>
          <a:lstStyle/>
          <a:p>
            <a:pPr marL="12700">
              <a:lnSpc>
                <a:spcPct val="100000"/>
              </a:lnSpc>
              <a:spcBef>
                <a:spcPts val="100"/>
              </a:spcBef>
            </a:pPr>
            <a:r>
              <a:rPr sz="900" spc="-85" dirty="0">
                <a:latin typeface="함초롬바탕"/>
                <a:cs typeface="함초롬바탕"/>
              </a:rPr>
              <a:t>반려견</a:t>
            </a:r>
            <a:r>
              <a:rPr sz="900" spc="-114" dirty="0">
                <a:latin typeface="함초롬바탕"/>
                <a:cs typeface="함초롬바탕"/>
              </a:rPr>
              <a:t> </a:t>
            </a:r>
            <a:r>
              <a:rPr sz="900" spc="-80" dirty="0">
                <a:latin typeface="함초롬바탕"/>
                <a:cs typeface="함초롬바탕"/>
              </a:rPr>
              <a:t>조기</a:t>
            </a:r>
            <a:r>
              <a:rPr sz="900" spc="-110" dirty="0">
                <a:latin typeface="함초롬바탕"/>
                <a:cs typeface="함초롬바탕"/>
              </a:rPr>
              <a:t> </a:t>
            </a:r>
            <a:r>
              <a:rPr sz="900" spc="-80" dirty="0">
                <a:latin typeface="함초롬바탕"/>
                <a:cs typeface="함초롬바탕"/>
              </a:rPr>
              <a:t>종양</a:t>
            </a:r>
            <a:r>
              <a:rPr sz="900" spc="-120" dirty="0">
                <a:latin typeface="함초롬바탕"/>
                <a:cs typeface="함초롬바탕"/>
              </a:rPr>
              <a:t> </a:t>
            </a:r>
            <a:r>
              <a:rPr sz="900" spc="-85" dirty="0">
                <a:latin typeface="함초롬바탕"/>
                <a:cs typeface="함초롬바탕"/>
              </a:rPr>
              <a:t>발견용</a:t>
            </a:r>
            <a:r>
              <a:rPr sz="900" spc="-110" dirty="0">
                <a:latin typeface="함초롬바탕"/>
                <a:cs typeface="함초롬바탕"/>
              </a:rPr>
              <a:t> </a:t>
            </a:r>
            <a:r>
              <a:rPr sz="900" spc="-80" dirty="0">
                <a:latin typeface="함초롬바탕"/>
                <a:cs typeface="함초롬바탕"/>
              </a:rPr>
              <a:t>광학</a:t>
            </a:r>
            <a:r>
              <a:rPr sz="900" spc="-110" dirty="0">
                <a:latin typeface="함초롬바탕"/>
                <a:cs typeface="함초롬바탕"/>
              </a:rPr>
              <a:t> </a:t>
            </a:r>
            <a:r>
              <a:rPr sz="900" spc="-85" dirty="0">
                <a:latin typeface="함초롬바탕"/>
                <a:cs typeface="함초롬바탕"/>
              </a:rPr>
              <a:t>이미징</a:t>
            </a:r>
            <a:r>
              <a:rPr sz="900" spc="-110" dirty="0">
                <a:latin typeface="함초롬바탕"/>
                <a:cs typeface="함초롬바탕"/>
              </a:rPr>
              <a:t> </a:t>
            </a:r>
            <a:r>
              <a:rPr sz="900" spc="-65" dirty="0">
                <a:latin typeface="함초롬바탕"/>
                <a:cs typeface="함초롬바탕"/>
              </a:rPr>
              <a:t>기술</a:t>
            </a:r>
            <a:r>
              <a:rPr sz="900" spc="-65" dirty="0">
                <a:latin typeface="함초롬돋움"/>
                <a:cs typeface="함초롬돋움"/>
              </a:rPr>
              <a:t>,</a:t>
            </a:r>
            <a:r>
              <a:rPr sz="900" spc="-105" dirty="0">
                <a:latin typeface="함초롬돋움"/>
                <a:cs typeface="함초롬돋움"/>
              </a:rPr>
              <a:t> </a:t>
            </a:r>
            <a:r>
              <a:rPr sz="900" spc="-90" dirty="0">
                <a:latin typeface="함초롬바탕"/>
                <a:cs typeface="함초롬바탕"/>
              </a:rPr>
              <a:t>암표적화</a:t>
            </a:r>
            <a:r>
              <a:rPr sz="900" spc="-110" dirty="0">
                <a:latin typeface="함초롬바탕"/>
                <a:cs typeface="함초롬바탕"/>
              </a:rPr>
              <a:t> </a:t>
            </a:r>
            <a:r>
              <a:rPr sz="900" spc="-25" dirty="0">
                <a:latin typeface="함초롬바탕"/>
                <a:cs typeface="함초롬바탕"/>
              </a:rPr>
              <a:t>조영제</a:t>
            </a:r>
            <a:endParaRPr sz="900">
              <a:latin typeface="함초롬바탕"/>
              <a:cs typeface="함초롬바탕"/>
            </a:endParaRPr>
          </a:p>
        </p:txBody>
      </p:sp>
      <p:sp>
        <p:nvSpPr>
          <p:cNvPr id="124" name="object 124"/>
          <p:cNvSpPr txBox="1"/>
          <p:nvPr/>
        </p:nvSpPr>
        <p:spPr>
          <a:xfrm>
            <a:off x="948002" y="6647387"/>
            <a:ext cx="895985" cy="162560"/>
          </a:xfrm>
          <a:prstGeom prst="rect">
            <a:avLst/>
          </a:prstGeom>
        </p:spPr>
        <p:txBody>
          <a:bodyPr vert="horz" wrap="square" lIns="0" tIns="12700" rIns="0" bIns="0" rtlCol="0">
            <a:spAutoFit/>
          </a:bodyPr>
          <a:lstStyle/>
          <a:p>
            <a:pPr marL="12700">
              <a:lnSpc>
                <a:spcPct val="100000"/>
              </a:lnSpc>
              <a:spcBef>
                <a:spcPts val="100"/>
              </a:spcBef>
            </a:pPr>
            <a:r>
              <a:rPr sz="900" b="1" spc="-35" dirty="0">
                <a:latin typeface="함초롬바탕"/>
                <a:cs typeface="함초롬바탕"/>
              </a:rPr>
              <a:t>Kirin</a:t>
            </a:r>
            <a:r>
              <a:rPr sz="900" b="1" spc="-85" dirty="0">
                <a:latin typeface="함초롬바탕"/>
                <a:cs typeface="함초롬바탕"/>
              </a:rPr>
              <a:t> </a:t>
            </a:r>
            <a:r>
              <a:rPr sz="900" b="1" spc="-20" dirty="0">
                <a:latin typeface="함초롬바탕"/>
                <a:cs typeface="함초롬바탕"/>
              </a:rPr>
              <a:t>Holdings</a:t>
            </a:r>
            <a:r>
              <a:rPr sz="900" b="1" spc="-50" dirty="0">
                <a:latin typeface="함초롬바탕"/>
                <a:cs typeface="함초롬바탕"/>
              </a:rPr>
              <a:t> 외</a:t>
            </a:r>
            <a:endParaRPr sz="900">
              <a:latin typeface="함초롬바탕"/>
              <a:cs typeface="함초롬바탕"/>
            </a:endParaRPr>
          </a:p>
        </p:txBody>
      </p:sp>
      <p:sp>
        <p:nvSpPr>
          <p:cNvPr id="125" name="object 125"/>
          <p:cNvSpPr txBox="1"/>
          <p:nvPr/>
        </p:nvSpPr>
        <p:spPr>
          <a:xfrm>
            <a:off x="2184500" y="6647387"/>
            <a:ext cx="226695" cy="162560"/>
          </a:xfrm>
          <a:prstGeom prst="rect">
            <a:avLst/>
          </a:prstGeom>
        </p:spPr>
        <p:txBody>
          <a:bodyPr vert="horz" wrap="square" lIns="0" tIns="12700" rIns="0" bIns="0" rtlCol="0">
            <a:spAutoFit/>
          </a:bodyPr>
          <a:lstStyle/>
          <a:p>
            <a:pPr marL="12700">
              <a:lnSpc>
                <a:spcPct val="100000"/>
              </a:lnSpc>
              <a:spcBef>
                <a:spcPts val="100"/>
              </a:spcBef>
            </a:pPr>
            <a:r>
              <a:rPr sz="900" spc="-65" dirty="0">
                <a:latin typeface="함초롬바탕"/>
                <a:cs typeface="함초롬바탕"/>
              </a:rPr>
              <a:t>일본</a:t>
            </a:r>
            <a:endParaRPr sz="900">
              <a:latin typeface="함초롬바탕"/>
              <a:cs typeface="함초롬바탕"/>
            </a:endParaRPr>
          </a:p>
        </p:txBody>
      </p:sp>
      <p:sp>
        <p:nvSpPr>
          <p:cNvPr id="126" name="object 126"/>
          <p:cNvSpPr txBox="1"/>
          <p:nvPr/>
        </p:nvSpPr>
        <p:spPr>
          <a:xfrm>
            <a:off x="2904819" y="6647387"/>
            <a:ext cx="956310" cy="162560"/>
          </a:xfrm>
          <a:prstGeom prst="rect">
            <a:avLst/>
          </a:prstGeom>
        </p:spPr>
        <p:txBody>
          <a:bodyPr vert="horz" wrap="square" lIns="0" tIns="12700" rIns="0" bIns="0" rtlCol="0">
            <a:spAutoFit/>
          </a:bodyPr>
          <a:lstStyle/>
          <a:p>
            <a:pPr marL="12700">
              <a:lnSpc>
                <a:spcPct val="100000"/>
              </a:lnSpc>
              <a:spcBef>
                <a:spcPts val="100"/>
              </a:spcBef>
            </a:pPr>
            <a:r>
              <a:rPr sz="900" spc="-45" dirty="0">
                <a:latin typeface="함초롬돋움"/>
                <a:cs typeface="함초롬돋움"/>
              </a:rPr>
              <a:t>Electric</a:t>
            </a:r>
            <a:r>
              <a:rPr sz="900" spc="-50" dirty="0">
                <a:latin typeface="함초롬돋움"/>
                <a:cs typeface="함초롬돋움"/>
              </a:rPr>
              <a:t> </a:t>
            </a:r>
            <a:r>
              <a:rPr sz="900" spc="-30" dirty="0">
                <a:latin typeface="함초롬돋움"/>
                <a:cs typeface="함초롬돋움"/>
              </a:rPr>
              <a:t>Salt</a:t>
            </a:r>
            <a:r>
              <a:rPr sz="900" spc="-90" dirty="0">
                <a:latin typeface="함초롬돋움"/>
                <a:cs typeface="함초롬돋움"/>
              </a:rPr>
              <a:t> </a:t>
            </a:r>
            <a:r>
              <a:rPr sz="900" spc="-10" dirty="0">
                <a:latin typeface="함초롬돋움"/>
                <a:cs typeface="함초롬돋움"/>
              </a:rPr>
              <a:t>Spoon</a:t>
            </a:r>
            <a:endParaRPr sz="900">
              <a:latin typeface="함초롬돋움"/>
              <a:cs typeface="함초롬돋움"/>
            </a:endParaRPr>
          </a:p>
        </p:txBody>
      </p:sp>
      <p:pic>
        <p:nvPicPr>
          <p:cNvPr id="127" name="object 127"/>
          <p:cNvPicPr/>
          <p:nvPr/>
        </p:nvPicPr>
        <p:blipFill>
          <a:blip r:embed="rId6" cstate="print"/>
          <a:stretch>
            <a:fillRect/>
          </a:stretch>
        </p:blipFill>
        <p:spPr>
          <a:xfrm>
            <a:off x="5117425" y="6671479"/>
            <a:ext cx="98425" cy="104775"/>
          </a:xfrm>
          <a:prstGeom prst="rect">
            <a:avLst/>
          </a:prstGeom>
        </p:spPr>
      </p:pic>
      <p:sp>
        <p:nvSpPr>
          <p:cNvPr id="128" name="object 128"/>
          <p:cNvSpPr txBox="1"/>
          <p:nvPr/>
        </p:nvSpPr>
        <p:spPr>
          <a:xfrm>
            <a:off x="4229784" y="6639729"/>
            <a:ext cx="1849755" cy="162560"/>
          </a:xfrm>
          <a:prstGeom prst="rect">
            <a:avLst/>
          </a:prstGeom>
        </p:spPr>
        <p:txBody>
          <a:bodyPr vert="horz" wrap="square" lIns="0" tIns="12700" rIns="0" bIns="0" rtlCol="0">
            <a:spAutoFit/>
          </a:bodyPr>
          <a:lstStyle/>
          <a:p>
            <a:pPr marL="12700">
              <a:lnSpc>
                <a:spcPct val="100000"/>
              </a:lnSpc>
              <a:spcBef>
                <a:spcPts val="100"/>
              </a:spcBef>
            </a:pPr>
            <a:r>
              <a:rPr sz="900" spc="-85" dirty="0">
                <a:latin typeface="함초롬바탕"/>
                <a:cs typeface="함초롬바탕"/>
              </a:rPr>
              <a:t>전류로</a:t>
            </a:r>
            <a:r>
              <a:rPr sz="900" spc="-130" dirty="0">
                <a:latin typeface="함초롬바탕"/>
                <a:cs typeface="함초롬바탕"/>
              </a:rPr>
              <a:t> </a:t>
            </a:r>
            <a:r>
              <a:rPr sz="900" spc="-85" dirty="0">
                <a:latin typeface="함초롬바탕"/>
                <a:cs typeface="함초롬바탕"/>
              </a:rPr>
              <a:t>저염식</a:t>
            </a:r>
            <a:r>
              <a:rPr sz="900" spc="-125" dirty="0">
                <a:latin typeface="함초롬바탕"/>
                <a:cs typeface="함초롬바탕"/>
              </a:rPr>
              <a:t> </a:t>
            </a:r>
            <a:r>
              <a:rPr sz="900" spc="-60" dirty="0">
                <a:latin typeface="함초롬바탕"/>
                <a:cs typeface="함초롬바탕"/>
              </a:rPr>
              <a:t>맛</a:t>
            </a:r>
            <a:r>
              <a:rPr sz="900" spc="-140" dirty="0">
                <a:latin typeface="함초롬바탕"/>
                <a:cs typeface="함초롬바탕"/>
              </a:rPr>
              <a:t> </a:t>
            </a:r>
            <a:r>
              <a:rPr sz="900" dirty="0">
                <a:latin typeface="함초롬바탕"/>
                <a:cs typeface="함초롬바탕"/>
              </a:rPr>
              <a:t>향</a:t>
            </a:r>
            <a:r>
              <a:rPr sz="900" spc="114" dirty="0">
                <a:latin typeface="함초롬바탕"/>
                <a:cs typeface="함초롬바탕"/>
              </a:rPr>
              <a:t>  </a:t>
            </a:r>
            <a:r>
              <a:rPr sz="900" spc="-85" dirty="0">
                <a:latin typeface="함초롬바탕"/>
                <a:cs typeface="함초롬바탕"/>
              </a:rPr>
              <a:t>시키는</a:t>
            </a:r>
            <a:r>
              <a:rPr sz="900" spc="-114" dirty="0">
                <a:latin typeface="함초롬바탕"/>
                <a:cs typeface="함초롬바탕"/>
              </a:rPr>
              <a:t> </a:t>
            </a:r>
            <a:r>
              <a:rPr sz="900" spc="-85" dirty="0">
                <a:latin typeface="함초롬바탕"/>
                <a:cs typeface="함초롬바탕"/>
              </a:rPr>
              <a:t>식기형</a:t>
            </a:r>
            <a:r>
              <a:rPr sz="900" spc="-125" dirty="0">
                <a:latin typeface="함초롬바탕"/>
                <a:cs typeface="함초롬바탕"/>
              </a:rPr>
              <a:t> </a:t>
            </a:r>
            <a:r>
              <a:rPr sz="900" spc="-25" dirty="0">
                <a:latin typeface="함초롬바탕"/>
                <a:cs typeface="함초롬바탕"/>
              </a:rPr>
              <a:t>기기</a:t>
            </a:r>
            <a:endParaRPr sz="900">
              <a:latin typeface="함초롬바탕"/>
              <a:cs typeface="함초롬바탕"/>
            </a:endParaRPr>
          </a:p>
        </p:txBody>
      </p:sp>
      <p:sp>
        <p:nvSpPr>
          <p:cNvPr id="129" name="object 129"/>
          <p:cNvSpPr txBox="1"/>
          <p:nvPr/>
        </p:nvSpPr>
        <p:spPr>
          <a:xfrm>
            <a:off x="902168" y="6856556"/>
            <a:ext cx="981075" cy="162560"/>
          </a:xfrm>
          <a:prstGeom prst="rect">
            <a:avLst/>
          </a:prstGeom>
        </p:spPr>
        <p:txBody>
          <a:bodyPr vert="horz" wrap="square" lIns="0" tIns="12700" rIns="0" bIns="0" rtlCol="0">
            <a:spAutoFit/>
          </a:bodyPr>
          <a:lstStyle/>
          <a:p>
            <a:pPr marL="12700">
              <a:lnSpc>
                <a:spcPct val="100000"/>
              </a:lnSpc>
              <a:spcBef>
                <a:spcPts val="100"/>
              </a:spcBef>
            </a:pPr>
            <a:r>
              <a:rPr sz="900" b="1" spc="-20" dirty="0">
                <a:latin typeface="함초롬바탕"/>
                <a:cs typeface="함초롬바탕"/>
              </a:rPr>
              <a:t>Anker</a:t>
            </a:r>
            <a:r>
              <a:rPr sz="900" b="1" spc="-80" dirty="0">
                <a:latin typeface="함초롬바탕"/>
                <a:cs typeface="함초롬바탕"/>
              </a:rPr>
              <a:t> </a:t>
            </a:r>
            <a:r>
              <a:rPr sz="900" b="1" spc="-30" dirty="0">
                <a:latin typeface="함초롬바탕"/>
                <a:cs typeface="함초롬바탕"/>
              </a:rPr>
              <a:t>Innovations</a:t>
            </a:r>
            <a:endParaRPr sz="900">
              <a:latin typeface="함초롬바탕"/>
              <a:cs typeface="함초롬바탕"/>
            </a:endParaRPr>
          </a:p>
        </p:txBody>
      </p:sp>
      <p:sp>
        <p:nvSpPr>
          <p:cNvPr id="130" name="object 130"/>
          <p:cNvSpPr txBox="1"/>
          <p:nvPr/>
        </p:nvSpPr>
        <p:spPr>
          <a:xfrm>
            <a:off x="2184386" y="6856556"/>
            <a:ext cx="226695" cy="162560"/>
          </a:xfrm>
          <a:prstGeom prst="rect">
            <a:avLst/>
          </a:prstGeom>
        </p:spPr>
        <p:txBody>
          <a:bodyPr vert="horz" wrap="square" lIns="0" tIns="12700" rIns="0" bIns="0" rtlCol="0">
            <a:spAutoFit/>
          </a:bodyPr>
          <a:lstStyle/>
          <a:p>
            <a:pPr marL="12700">
              <a:lnSpc>
                <a:spcPct val="100000"/>
              </a:lnSpc>
              <a:spcBef>
                <a:spcPts val="100"/>
              </a:spcBef>
            </a:pPr>
            <a:r>
              <a:rPr sz="900" spc="-65" dirty="0">
                <a:latin typeface="함초롬바탕"/>
                <a:cs typeface="함초롬바탕"/>
              </a:rPr>
              <a:t>중국</a:t>
            </a:r>
            <a:endParaRPr sz="900">
              <a:latin typeface="함초롬바탕"/>
              <a:cs typeface="함초롬바탕"/>
            </a:endParaRPr>
          </a:p>
        </p:txBody>
      </p:sp>
      <p:sp>
        <p:nvSpPr>
          <p:cNvPr id="131" name="object 131"/>
          <p:cNvSpPr txBox="1"/>
          <p:nvPr/>
        </p:nvSpPr>
        <p:spPr>
          <a:xfrm>
            <a:off x="3089184" y="6856556"/>
            <a:ext cx="582295" cy="162560"/>
          </a:xfrm>
          <a:prstGeom prst="rect">
            <a:avLst/>
          </a:prstGeom>
        </p:spPr>
        <p:txBody>
          <a:bodyPr vert="horz" wrap="square" lIns="0" tIns="12700" rIns="0" bIns="0" rtlCol="0">
            <a:spAutoFit/>
          </a:bodyPr>
          <a:lstStyle/>
          <a:p>
            <a:pPr marL="12700">
              <a:lnSpc>
                <a:spcPct val="100000"/>
              </a:lnSpc>
              <a:spcBef>
                <a:spcPts val="100"/>
              </a:spcBef>
            </a:pPr>
            <a:r>
              <a:rPr sz="900" spc="-35" dirty="0">
                <a:latin typeface="함초롬돋움"/>
                <a:cs typeface="함초롬돋움"/>
              </a:rPr>
              <a:t>Eufy</a:t>
            </a:r>
            <a:r>
              <a:rPr sz="900" spc="-95" dirty="0">
                <a:latin typeface="함초롬돋움"/>
                <a:cs typeface="함초롬돋움"/>
              </a:rPr>
              <a:t> </a:t>
            </a:r>
            <a:r>
              <a:rPr sz="900" spc="-35" dirty="0">
                <a:latin typeface="함초롬돋움"/>
                <a:cs typeface="함초롬돋움"/>
              </a:rPr>
              <a:t>S1</a:t>
            </a:r>
            <a:r>
              <a:rPr sz="900" spc="-105" dirty="0">
                <a:latin typeface="함초롬돋움"/>
                <a:cs typeface="함초롬돋움"/>
              </a:rPr>
              <a:t> </a:t>
            </a:r>
            <a:r>
              <a:rPr sz="900" spc="-30" dirty="0">
                <a:latin typeface="함초롬돋움"/>
                <a:cs typeface="함초롬돋움"/>
              </a:rPr>
              <a:t>Pro</a:t>
            </a:r>
            <a:endParaRPr sz="900">
              <a:latin typeface="함초롬돋움"/>
              <a:cs typeface="함초롬돋움"/>
            </a:endParaRPr>
          </a:p>
        </p:txBody>
      </p:sp>
      <p:sp>
        <p:nvSpPr>
          <p:cNvPr id="132" name="object 132"/>
          <p:cNvSpPr txBox="1"/>
          <p:nvPr/>
        </p:nvSpPr>
        <p:spPr>
          <a:xfrm>
            <a:off x="4229784" y="6848898"/>
            <a:ext cx="1322705" cy="162560"/>
          </a:xfrm>
          <a:prstGeom prst="rect">
            <a:avLst/>
          </a:prstGeom>
        </p:spPr>
        <p:txBody>
          <a:bodyPr vert="horz" wrap="square" lIns="0" tIns="12700" rIns="0" bIns="0" rtlCol="0">
            <a:spAutoFit/>
          </a:bodyPr>
          <a:lstStyle/>
          <a:p>
            <a:pPr marL="12700">
              <a:lnSpc>
                <a:spcPct val="100000"/>
              </a:lnSpc>
              <a:spcBef>
                <a:spcPts val="100"/>
              </a:spcBef>
            </a:pPr>
            <a:r>
              <a:rPr sz="900" spc="-80" dirty="0">
                <a:latin typeface="함초롬바탕"/>
                <a:cs typeface="함초롬바탕"/>
              </a:rPr>
              <a:t>가열</a:t>
            </a:r>
            <a:r>
              <a:rPr sz="900" spc="-114" dirty="0">
                <a:latin typeface="함초롬바탕"/>
                <a:cs typeface="함초롬바탕"/>
              </a:rPr>
              <a:t> </a:t>
            </a:r>
            <a:r>
              <a:rPr sz="900" spc="-80" dirty="0">
                <a:latin typeface="함초롬바탕"/>
                <a:cs typeface="함초롬바탕"/>
              </a:rPr>
              <a:t>기능</a:t>
            </a:r>
            <a:r>
              <a:rPr sz="900" spc="-125" dirty="0">
                <a:latin typeface="함초롬바탕"/>
                <a:cs typeface="함초롬바탕"/>
              </a:rPr>
              <a:t> </a:t>
            </a:r>
            <a:r>
              <a:rPr sz="900" spc="-80" dirty="0">
                <a:latin typeface="함초롬바탕"/>
                <a:cs typeface="함초롬바탕"/>
              </a:rPr>
              <a:t>탑재</a:t>
            </a:r>
            <a:r>
              <a:rPr sz="900" spc="-114" dirty="0">
                <a:latin typeface="함초롬바탕"/>
                <a:cs typeface="함초롬바탕"/>
              </a:rPr>
              <a:t> </a:t>
            </a:r>
            <a:r>
              <a:rPr sz="900" spc="-85" dirty="0">
                <a:latin typeface="함초롬바탕"/>
                <a:cs typeface="함초롬바탕"/>
              </a:rPr>
              <a:t>착용형</a:t>
            </a:r>
            <a:r>
              <a:rPr sz="900" spc="-114" dirty="0">
                <a:latin typeface="함초롬바탕"/>
                <a:cs typeface="함초롬바탕"/>
              </a:rPr>
              <a:t> </a:t>
            </a:r>
            <a:r>
              <a:rPr sz="900" spc="-35" dirty="0">
                <a:latin typeface="함초롬바탕"/>
                <a:cs typeface="함초롬바탕"/>
              </a:rPr>
              <a:t>유축기</a:t>
            </a:r>
            <a:endParaRPr sz="900">
              <a:latin typeface="함초롬바탕"/>
              <a:cs typeface="함초롬바탕"/>
            </a:endParaRPr>
          </a:p>
        </p:txBody>
      </p:sp>
      <p:sp>
        <p:nvSpPr>
          <p:cNvPr id="133" name="object 133"/>
          <p:cNvSpPr txBox="1"/>
          <p:nvPr/>
        </p:nvSpPr>
        <p:spPr>
          <a:xfrm>
            <a:off x="777238" y="7065725"/>
            <a:ext cx="1633855" cy="162560"/>
          </a:xfrm>
          <a:prstGeom prst="rect">
            <a:avLst/>
          </a:prstGeom>
        </p:spPr>
        <p:txBody>
          <a:bodyPr vert="horz" wrap="square" lIns="0" tIns="12700" rIns="0" bIns="0" rtlCol="0">
            <a:spAutoFit/>
          </a:bodyPr>
          <a:lstStyle/>
          <a:p>
            <a:pPr marL="12700">
              <a:lnSpc>
                <a:spcPct val="100000"/>
              </a:lnSpc>
              <a:spcBef>
                <a:spcPts val="100"/>
              </a:spcBef>
              <a:tabLst>
                <a:tab pos="1419860" algn="l"/>
              </a:tabLst>
            </a:pPr>
            <a:r>
              <a:rPr sz="900" b="1" spc="-30" dirty="0">
                <a:latin typeface="함초롬바탕"/>
                <a:cs typeface="함초롬바탕"/>
              </a:rPr>
              <a:t>FaceHeart</a:t>
            </a:r>
            <a:r>
              <a:rPr sz="900" b="1" spc="-25" dirty="0">
                <a:latin typeface="함초롬바탕"/>
                <a:cs typeface="함초롬바탕"/>
              </a:rPr>
              <a:t> </a:t>
            </a:r>
            <a:r>
              <a:rPr sz="900" b="1" spc="-10" dirty="0">
                <a:latin typeface="함초롬바탕"/>
                <a:cs typeface="함초롬바탕"/>
              </a:rPr>
              <a:t>Corporation</a:t>
            </a:r>
            <a:r>
              <a:rPr sz="900" b="1" dirty="0">
                <a:latin typeface="함초롬바탕"/>
                <a:cs typeface="함초롬바탕"/>
              </a:rPr>
              <a:t>	</a:t>
            </a:r>
            <a:r>
              <a:rPr sz="900" spc="-65" dirty="0">
                <a:latin typeface="함초롬바탕"/>
                <a:cs typeface="함초롬바탕"/>
              </a:rPr>
              <a:t>대만</a:t>
            </a:r>
            <a:endParaRPr sz="900">
              <a:latin typeface="함초롬바탕"/>
              <a:cs typeface="함초롬바탕"/>
            </a:endParaRPr>
          </a:p>
        </p:txBody>
      </p:sp>
      <p:sp>
        <p:nvSpPr>
          <p:cNvPr id="134" name="object 134"/>
          <p:cNvSpPr txBox="1"/>
          <p:nvPr/>
        </p:nvSpPr>
        <p:spPr>
          <a:xfrm>
            <a:off x="2784461" y="7065725"/>
            <a:ext cx="1196340" cy="162560"/>
          </a:xfrm>
          <a:prstGeom prst="rect">
            <a:avLst/>
          </a:prstGeom>
        </p:spPr>
        <p:txBody>
          <a:bodyPr vert="horz" wrap="square" lIns="0" tIns="12700" rIns="0" bIns="0" rtlCol="0">
            <a:spAutoFit/>
          </a:bodyPr>
          <a:lstStyle/>
          <a:p>
            <a:pPr marL="12700">
              <a:lnSpc>
                <a:spcPct val="100000"/>
              </a:lnSpc>
              <a:spcBef>
                <a:spcPts val="100"/>
              </a:spcBef>
            </a:pPr>
            <a:r>
              <a:rPr sz="900" spc="-50" dirty="0">
                <a:latin typeface="함초롬돋움"/>
                <a:cs typeface="함초롬돋움"/>
              </a:rPr>
              <a:t>FaceHeart</a:t>
            </a:r>
            <a:r>
              <a:rPr sz="900" spc="-10" dirty="0">
                <a:latin typeface="함초롬돋움"/>
                <a:cs typeface="함초롬돋움"/>
              </a:rPr>
              <a:t> </a:t>
            </a:r>
            <a:r>
              <a:rPr sz="900" spc="-35" dirty="0">
                <a:latin typeface="함초롬돋움"/>
                <a:cs typeface="함초롬돋움"/>
              </a:rPr>
              <a:t>CardioMirror</a:t>
            </a:r>
            <a:endParaRPr sz="900">
              <a:latin typeface="함초롬돋움"/>
              <a:cs typeface="함초롬돋움"/>
            </a:endParaRPr>
          </a:p>
        </p:txBody>
      </p:sp>
      <p:grpSp>
        <p:nvGrpSpPr>
          <p:cNvPr id="135" name="object 135"/>
          <p:cNvGrpSpPr/>
          <p:nvPr/>
        </p:nvGrpSpPr>
        <p:grpSpPr>
          <a:xfrm>
            <a:off x="4570385" y="7089817"/>
            <a:ext cx="545465" cy="104775"/>
            <a:chOff x="4570385" y="7089817"/>
            <a:chExt cx="545465" cy="104775"/>
          </a:xfrm>
        </p:grpSpPr>
        <p:pic>
          <p:nvPicPr>
            <p:cNvPr id="136" name="object 136"/>
            <p:cNvPicPr/>
            <p:nvPr/>
          </p:nvPicPr>
          <p:blipFill>
            <a:blip r:embed="rId6" cstate="print"/>
            <a:stretch>
              <a:fillRect/>
            </a:stretch>
          </p:blipFill>
          <p:spPr>
            <a:xfrm>
              <a:off x="4570385" y="7089817"/>
              <a:ext cx="98425" cy="104775"/>
            </a:xfrm>
            <a:prstGeom prst="rect">
              <a:avLst/>
            </a:prstGeom>
          </p:spPr>
        </p:pic>
        <p:pic>
          <p:nvPicPr>
            <p:cNvPr id="137" name="object 137"/>
            <p:cNvPicPr/>
            <p:nvPr/>
          </p:nvPicPr>
          <p:blipFill>
            <a:blip r:embed="rId5" cstate="print"/>
            <a:stretch>
              <a:fillRect/>
            </a:stretch>
          </p:blipFill>
          <p:spPr>
            <a:xfrm>
              <a:off x="5016955" y="7089817"/>
              <a:ext cx="98425" cy="104775"/>
            </a:xfrm>
            <a:prstGeom prst="rect">
              <a:avLst/>
            </a:prstGeom>
          </p:spPr>
        </p:pic>
      </p:grpSp>
      <p:sp>
        <p:nvSpPr>
          <p:cNvPr id="138" name="object 138"/>
          <p:cNvSpPr txBox="1"/>
          <p:nvPr/>
        </p:nvSpPr>
        <p:spPr>
          <a:xfrm>
            <a:off x="4229898" y="7058066"/>
            <a:ext cx="2211070" cy="162560"/>
          </a:xfrm>
          <a:prstGeom prst="rect">
            <a:avLst/>
          </a:prstGeom>
        </p:spPr>
        <p:txBody>
          <a:bodyPr vert="horz" wrap="square" lIns="0" tIns="12700" rIns="0" bIns="0" rtlCol="0">
            <a:spAutoFit/>
          </a:bodyPr>
          <a:lstStyle/>
          <a:p>
            <a:pPr marL="12700">
              <a:lnSpc>
                <a:spcPct val="100000"/>
              </a:lnSpc>
              <a:spcBef>
                <a:spcPts val="100"/>
              </a:spcBef>
            </a:pPr>
            <a:r>
              <a:rPr sz="900" spc="-80" dirty="0">
                <a:latin typeface="함초롬바탕"/>
                <a:cs typeface="함초롬바탕"/>
              </a:rPr>
              <a:t>얼굴</a:t>
            </a:r>
            <a:r>
              <a:rPr sz="900" spc="-114" dirty="0">
                <a:latin typeface="함초롬바탕"/>
                <a:cs typeface="함초롬바탕"/>
              </a:rPr>
              <a:t> </a:t>
            </a:r>
            <a:r>
              <a:rPr sz="900" spc="-80" dirty="0">
                <a:latin typeface="함초롬바탕"/>
                <a:cs typeface="함초롬바탕"/>
              </a:rPr>
              <a:t>영</a:t>
            </a:r>
            <a:r>
              <a:rPr sz="900" spc="-125" dirty="0">
                <a:latin typeface="함초롬바탕"/>
                <a:cs typeface="함초롬바탕"/>
              </a:rPr>
              <a:t> </a:t>
            </a:r>
            <a:r>
              <a:rPr sz="900" spc="-80" dirty="0">
                <a:latin typeface="함초롬바탕"/>
                <a:cs typeface="함초롬바탕"/>
              </a:rPr>
              <a:t>통해</a:t>
            </a:r>
            <a:r>
              <a:rPr sz="900" spc="-110" dirty="0">
                <a:latin typeface="함초롬바탕"/>
                <a:cs typeface="함초롬바탕"/>
              </a:rPr>
              <a:t> </a:t>
            </a:r>
            <a:r>
              <a:rPr sz="900" spc="-80" dirty="0">
                <a:latin typeface="함초롬바탕"/>
                <a:cs typeface="함초롬바탕"/>
              </a:rPr>
              <a:t>심</a:t>
            </a:r>
            <a:r>
              <a:rPr sz="900" spc="-114" dirty="0">
                <a:latin typeface="함초롬바탕"/>
                <a:cs typeface="함초롬바탕"/>
              </a:rPr>
              <a:t> </a:t>
            </a:r>
            <a:r>
              <a:rPr sz="900" spc="-80" dirty="0">
                <a:latin typeface="함초롬바탕"/>
                <a:cs typeface="함초롬바탕"/>
              </a:rPr>
              <a:t>건강</a:t>
            </a:r>
            <a:r>
              <a:rPr sz="900" spc="-125" dirty="0">
                <a:latin typeface="함초롬바탕"/>
                <a:cs typeface="함초롬바탕"/>
              </a:rPr>
              <a:t> </a:t>
            </a:r>
            <a:r>
              <a:rPr sz="900" spc="-90" dirty="0">
                <a:latin typeface="함초롬바탕"/>
                <a:cs typeface="함초롬바탕"/>
              </a:rPr>
              <a:t>평가하는</a:t>
            </a:r>
            <a:r>
              <a:rPr sz="900" spc="-110" dirty="0">
                <a:latin typeface="함초롬바탕"/>
                <a:cs typeface="함초롬바탕"/>
              </a:rPr>
              <a:t> </a:t>
            </a:r>
            <a:r>
              <a:rPr sz="900" spc="-60" dirty="0">
                <a:latin typeface="함초롬돋움"/>
                <a:cs typeface="함초롬돋움"/>
              </a:rPr>
              <a:t>AI</a:t>
            </a:r>
            <a:r>
              <a:rPr sz="900" spc="-114" dirty="0">
                <a:latin typeface="함초롬돋움"/>
                <a:cs typeface="함초롬돋움"/>
              </a:rPr>
              <a:t> </a:t>
            </a:r>
            <a:r>
              <a:rPr sz="900" spc="-85" dirty="0">
                <a:latin typeface="함초롬바탕"/>
                <a:cs typeface="함초롬바탕"/>
              </a:rPr>
              <a:t>스마트</a:t>
            </a:r>
            <a:r>
              <a:rPr sz="900" spc="-110" dirty="0">
                <a:latin typeface="함초롬바탕"/>
                <a:cs typeface="함초롬바탕"/>
              </a:rPr>
              <a:t> </a:t>
            </a:r>
            <a:r>
              <a:rPr sz="900" spc="-25" dirty="0">
                <a:latin typeface="함초롬바탕"/>
                <a:cs typeface="함초롬바탕"/>
              </a:rPr>
              <a:t>거울</a:t>
            </a:r>
            <a:endParaRPr sz="900">
              <a:latin typeface="함초롬바탕"/>
              <a:cs typeface="함초롬바탕"/>
            </a:endParaRPr>
          </a:p>
        </p:txBody>
      </p:sp>
      <p:sp>
        <p:nvSpPr>
          <p:cNvPr id="139" name="object 139"/>
          <p:cNvSpPr txBox="1"/>
          <p:nvPr/>
        </p:nvSpPr>
        <p:spPr>
          <a:xfrm>
            <a:off x="810783" y="7274723"/>
            <a:ext cx="1600835" cy="162560"/>
          </a:xfrm>
          <a:prstGeom prst="rect">
            <a:avLst/>
          </a:prstGeom>
        </p:spPr>
        <p:txBody>
          <a:bodyPr vert="horz" wrap="square" lIns="0" tIns="12700" rIns="0" bIns="0" rtlCol="0">
            <a:spAutoFit/>
          </a:bodyPr>
          <a:lstStyle/>
          <a:p>
            <a:pPr marL="12700">
              <a:lnSpc>
                <a:spcPct val="100000"/>
              </a:lnSpc>
              <a:spcBef>
                <a:spcPts val="100"/>
              </a:spcBef>
              <a:tabLst>
                <a:tab pos="1386205" algn="l"/>
              </a:tabLst>
            </a:pPr>
            <a:r>
              <a:rPr sz="900" b="1" spc="-30" dirty="0">
                <a:latin typeface="함초롬바탕"/>
                <a:cs typeface="함초롬바탕"/>
              </a:rPr>
              <a:t>Earable</a:t>
            </a:r>
            <a:r>
              <a:rPr sz="900" b="1" spc="-25" dirty="0">
                <a:latin typeface="함초롬바탕"/>
                <a:cs typeface="함초롬바탕"/>
              </a:rPr>
              <a:t> </a:t>
            </a:r>
            <a:r>
              <a:rPr sz="900" b="1" spc="-10" dirty="0">
                <a:latin typeface="함초롬바탕"/>
                <a:cs typeface="함초롬바탕"/>
              </a:rPr>
              <a:t>Neuroscience</a:t>
            </a:r>
            <a:r>
              <a:rPr sz="900" b="1" dirty="0">
                <a:latin typeface="함초롬바탕"/>
                <a:cs typeface="함초롬바탕"/>
              </a:rPr>
              <a:t>	</a:t>
            </a:r>
            <a:r>
              <a:rPr sz="900" spc="-60" dirty="0">
                <a:latin typeface="함초롬바탕"/>
                <a:cs typeface="함초롬바탕"/>
              </a:rPr>
              <a:t>미국</a:t>
            </a:r>
            <a:endParaRPr sz="900">
              <a:latin typeface="함초롬바탕"/>
              <a:cs typeface="함초롬바탕"/>
            </a:endParaRPr>
          </a:p>
        </p:txBody>
      </p:sp>
      <p:sp>
        <p:nvSpPr>
          <p:cNvPr id="140" name="object 140"/>
          <p:cNvSpPr txBox="1"/>
          <p:nvPr/>
        </p:nvSpPr>
        <p:spPr>
          <a:xfrm>
            <a:off x="2924647" y="7274723"/>
            <a:ext cx="917575" cy="162560"/>
          </a:xfrm>
          <a:prstGeom prst="rect">
            <a:avLst/>
          </a:prstGeom>
        </p:spPr>
        <p:txBody>
          <a:bodyPr vert="horz" wrap="square" lIns="0" tIns="12700" rIns="0" bIns="0" rtlCol="0">
            <a:spAutoFit/>
          </a:bodyPr>
          <a:lstStyle/>
          <a:p>
            <a:pPr marL="12700">
              <a:lnSpc>
                <a:spcPct val="100000"/>
              </a:lnSpc>
              <a:spcBef>
                <a:spcPts val="100"/>
              </a:spcBef>
            </a:pPr>
            <a:r>
              <a:rPr sz="900" spc="-65" dirty="0">
                <a:latin typeface="함초롬돋움"/>
                <a:cs typeface="함초롬돋움"/>
              </a:rPr>
              <a:t>FRENZ</a:t>
            </a:r>
            <a:r>
              <a:rPr sz="900" spc="-70" dirty="0">
                <a:latin typeface="함초롬돋움"/>
                <a:cs typeface="함초롬돋움"/>
              </a:rPr>
              <a:t> </a:t>
            </a:r>
            <a:r>
              <a:rPr sz="900" spc="-35" dirty="0">
                <a:latin typeface="함초롬돋움"/>
                <a:cs typeface="함초롬돋움"/>
              </a:rPr>
              <a:t>FocusFlow</a:t>
            </a:r>
            <a:endParaRPr sz="900">
              <a:latin typeface="함초롬돋움"/>
              <a:cs typeface="함초롬돋움"/>
            </a:endParaRPr>
          </a:p>
        </p:txBody>
      </p:sp>
      <p:pic>
        <p:nvPicPr>
          <p:cNvPr id="141" name="object 141"/>
          <p:cNvPicPr/>
          <p:nvPr/>
        </p:nvPicPr>
        <p:blipFill>
          <a:blip r:embed="rId6" cstate="print"/>
          <a:stretch>
            <a:fillRect/>
          </a:stretch>
        </p:blipFill>
        <p:spPr>
          <a:xfrm>
            <a:off x="5643260" y="7298814"/>
            <a:ext cx="98425" cy="104775"/>
          </a:xfrm>
          <a:prstGeom prst="rect">
            <a:avLst/>
          </a:prstGeom>
        </p:spPr>
      </p:pic>
      <p:sp>
        <p:nvSpPr>
          <p:cNvPr id="142" name="object 142"/>
          <p:cNvSpPr txBox="1"/>
          <p:nvPr/>
        </p:nvSpPr>
        <p:spPr>
          <a:xfrm>
            <a:off x="4229839" y="7267064"/>
            <a:ext cx="2374265" cy="162560"/>
          </a:xfrm>
          <a:prstGeom prst="rect">
            <a:avLst/>
          </a:prstGeom>
        </p:spPr>
        <p:txBody>
          <a:bodyPr vert="horz" wrap="square" lIns="0" tIns="12700" rIns="0" bIns="0" rtlCol="0">
            <a:spAutoFit/>
          </a:bodyPr>
          <a:lstStyle/>
          <a:p>
            <a:pPr marL="12700">
              <a:lnSpc>
                <a:spcPct val="100000"/>
              </a:lnSpc>
              <a:spcBef>
                <a:spcPts val="100"/>
              </a:spcBef>
            </a:pPr>
            <a:r>
              <a:rPr sz="900" spc="-45" dirty="0">
                <a:latin typeface="함초롬돋움"/>
                <a:cs typeface="함초롬돋움"/>
              </a:rPr>
              <a:t>EEG</a:t>
            </a:r>
            <a:r>
              <a:rPr sz="900" spc="-120" dirty="0">
                <a:latin typeface="함초롬돋움"/>
                <a:cs typeface="함초롬돋움"/>
              </a:rPr>
              <a:t> </a:t>
            </a:r>
            <a:r>
              <a:rPr sz="900" spc="-90" dirty="0">
                <a:latin typeface="함초롬바탕"/>
                <a:cs typeface="함초롬바탕"/>
              </a:rPr>
              <a:t>신경피드백</a:t>
            </a:r>
            <a:r>
              <a:rPr sz="900" spc="-110" dirty="0">
                <a:latin typeface="함초롬바탕"/>
                <a:cs typeface="함초롬바탕"/>
              </a:rPr>
              <a:t> </a:t>
            </a:r>
            <a:r>
              <a:rPr sz="900" spc="-80" dirty="0">
                <a:latin typeface="함초롬바탕"/>
                <a:cs typeface="함초롬바탕"/>
              </a:rPr>
              <a:t>기반</a:t>
            </a:r>
            <a:r>
              <a:rPr sz="900" spc="-135" dirty="0">
                <a:latin typeface="함초롬바탕"/>
                <a:cs typeface="함초롬바탕"/>
              </a:rPr>
              <a:t> </a:t>
            </a:r>
            <a:r>
              <a:rPr sz="900" spc="-85" dirty="0">
                <a:latin typeface="함초롬바탕"/>
                <a:cs typeface="함초롬바탕"/>
              </a:rPr>
              <a:t>집중력</a:t>
            </a:r>
            <a:r>
              <a:rPr sz="900" spc="-125" dirty="0">
                <a:latin typeface="함초롬바탕"/>
                <a:cs typeface="함초롬바탕"/>
              </a:rPr>
              <a:t> </a:t>
            </a:r>
            <a:r>
              <a:rPr sz="900" dirty="0">
                <a:latin typeface="함초롬바탕"/>
                <a:cs typeface="함초롬바탕"/>
              </a:rPr>
              <a:t>향</a:t>
            </a:r>
            <a:r>
              <a:rPr sz="900" spc="120" dirty="0">
                <a:latin typeface="함초롬바탕"/>
                <a:cs typeface="함초롬바탕"/>
              </a:rPr>
              <a:t>  </a:t>
            </a:r>
            <a:r>
              <a:rPr sz="900" spc="-85" dirty="0">
                <a:latin typeface="함초롬바탕"/>
                <a:cs typeface="함초롬바탕"/>
              </a:rPr>
              <a:t>시키는</a:t>
            </a:r>
            <a:r>
              <a:rPr sz="900" spc="-105" dirty="0">
                <a:latin typeface="함초롬바탕"/>
                <a:cs typeface="함초롬바탕"/>
              </a:rPr>
              <a:t> </a:t>
            </a:r>
            <a:r>
              <a:rPr sz="900" spc="-80" dirty="0">
                <a:latin typeface="함초롬바탕"/>
                <a:cs typeface="함초롬바탕"/>
              </a:rPr>
              <a:t>건강</a:t>
            </a:r>
            <a:r>
              <a:rPr sz="900" spc="-135" dirty="0">
                <a:latin typeface="함초롬바탕"/>
                <a:cs typeface="함초롬바탕"/>
              </a:rPr>
              <a:t> </a:t>
            </a:r>
            <a:r>
              <a:rPr sz="900" spc="-25" dirty="0">
                <a:latin typeface="함초롬바탕"/>
                <a:cs typeface="함초롬바탕"/>
              </a:rPr>
              <a:t>플랫폼</a:t>
            </a:r>
            <a:endParaRPr sz="900">
              <a:latin typeface="함초롬바탕"/>
              <a:cs typeface="함초롬바탕"/>
            </a:endParaRPr>
          </a:p>
        </p:txBody>
      </p:sp>
      <p:sp>
        <p:nvSpPr>
          <p:cNvPr id="143" name="object 143"/>
          <p:cNvSpPr txBox="1"/>
          <p:nvPr/>
        </p:nvSpPr>
        <p:spPr>
          <a:xfrm>
            <a:off x="1144539" y="7483892"/>
            <a:ext cx="502920" cy="162560"/>
          </a:xfrm>
          <a:prstGeom prst="rect">
            <a:avLst/>
          </a:prstGeom>
        </p:spPr>
        <p:txBody>
          <a:bodyPr vert="horz" wrap="square" lIns="0" tIns="12700" rIns="0" bIns="0" rtlCol="0">
            <a:spAutoFit/>
          </a:bodyPr>
          <a:lstStyle/>
          <a:p>
            <a:pPr marL="12700">
              <a:lnSpc>
                <a:spcPct val="100000"/>
              </a:lnSpc>
              <a:spcBef>
                <a:spcPts val="100"/>
              </a:spcBef>
            </a:pPr>
            <a:r>
              <a:rPr sz="900" b="1" spc="-10" dirty="0">
                <a:latin typeface="함초롬바탕"/>
                <a:cs typeface="함초롬바탕"/>
              </a:rPr>
              <a:t>Ceragem</a:t>
            </a:r>
            <a:endParaRPr sz="900">
              <a:latin typeface="함초롬바탕"/>
              <a:cs typeface="함초롬바탕"/>
            </a:endParaRPr>
          </a:p>
        </p:txBody>
      </p:sp>
      <p:sp>
        <p:nvSpPr>
          <p:cNvPr id="144" name="object 144"/>
          <p:cNvSpPr txBox="1"/>
          <p:nvPr/>
        </p:nvSpPr>
        <p:spPr>
          <a:xfrm>
            <a:off x="2184440" y="7483892"/>
            <a:ext cx="226695" cy="162560"/>
          </a:xfrm>
          <a:prstGeom prst="rect">
            <a:avLst/>
          </a:prstGeom>
        </p:spPr>
        <p:txBody>
          <a:bodyPr vert="horz" wrap="square" lIns="0" tIns="12700" rIns="0" bIns="0" rtlCol="0">
            <a:spAutoFit/>
          </a:bodyPr>
          <a:lstStyle/>
          <a:p>
            <a:pPr marL="12700">
              <a:lnSpc>
                <a:spcPct val="100000"/>
              </a:lnSpc>
              <a:spcBef>
                <a:spcPts val="100"/>
              </a:spcBef>
            </a:pPr>
            <a:r>
              <a:rPr sz="900" spc="-65" dirty="0">
                <a:solidFill>
                  <a:srgbClr val="DB526A"/>
                </a:solidFill>
                <a:latin typeface="함초롬바탕"/>
                <a:cs typeface="함초롬바탕"/>
              </a:rPr>
              <a:t>한국</a:t>
            </a:r>
            <a:endParaRPr sz="900">
              <a:latin typeface="함초롬바탕"/>
              <a:cs typeface="함초롬바탕"/>
            </a:endParaRPr>
          </a:p>
        </p:txBody>
      </p:sp>
      <p:sp>
        <p:nvSpPr>
          <p:cNvPr id="145" name="object 145"/>
          <p:cNvSpPr txBox="1"/>
          <p:nvPr/>
        </p:nvSpPr>
        <p:spPr>
          <a:xfrm>
            <a:off x="2772285" y="7483892"/>
            <a:ext cx="1219835" cy="162560"/>
          </a:xfrm>
          <a:prstGeom prst="rect">
            <a:avLst/>
          </a:prstGeom>
        </p:spPr>
        <p:txBody>
          <a:bodyPr vert="horz" wrap="square" lIns="0" tIns="12700" rIns="0" bIns="0" rtlCol="0">
            <a:spAutoFit/>
          </a:bodyPr>
          <a:lstStyle/>
          <a:p>
            <a:pPr marL="12700">
              <a:lnSpc>
                <a:spcPct val="100000"/>
              </a:lnSpc>
              <a:spcBef>
                <a:spcPts val="100"/>
              </a:spcBef>
            </a:pPr>
            <a:r>
              <a:rPr sz="900" spc="-35" dirty="0">
                <a:latin typeface="함초롬돋움"/>
                <a:cs typeface="함초롬돋움"/>
              </a:rPr>
              <a:t>Home</a:t>
            </a:r>
            <a:r>
              <a:rPr sz="900" spc="-65" dirty="0">
                <a:latin typeface="함초롬돋움"/>
                <a:cs typeface="함초롬돋움"/>
              </a:rPr>
              <a:t> </a:t>
            </a:r>
            <a:r>
              <a:rPr sz="900" spc="-45" dirty="0">
                <a:latin typeface="함초롬돋움"/>
                <a:cs typeface="함초롬돋움"/>
              </a:rPr>
              <a:t>MediCare</a:t>
            </a:r>
            <a:r>
              <a:rPr sz="900" spc="-40" dirty="0">
                <a:latin typeface="함초롬돋움"/>
                <a:cs typeface="함초롬돋움"/>
              </a:rPr>
              <a:t> </a:t>
            </a:r>
            <a:r>
              <a:rPr sz="900" spc="-30" dirty="0">
                <a:latin typeface="함초롬돋움"/>
                <a:cs typeface="함초롬돋움"/>
              </a:rPr>
              <a:t>Bed</a:t>
            </a:r>
            <a:r>
              <a:rPr sz="900" spc="-95" dirty="0">
                <a:latin typeface="함초롬돋움"/>
                <a:cs typeface="함초롬돋움"/>
              </a:rPr>
              <a:t> </a:t>
            </a:r>
            <a:r>
              <a:rPr sz="900" spc="-25" dirty="0">
                <a:latin typeface="함초롬돋움"/>
                <a:cs typeface="함초롬돋움"/>
              </a:rPr>
              <a:t>2.0</a:t>
            </a:r>
            <a:endParaRPr sz="900">
              <a:latin typeface="함초롬돋움"/>
              <a:cs typeface="함초롬돋움"/>
            </a:endParaRPr>
          </a:p>
        </p:txBody>
      </p:sp>
      <p:sp>
        <p:nvSpPr>
          <p:cNvPr id="146" name="object 146"/>
          <p:cNvSpPr txBox="1"/>
          <p:nvPr/>
        </p:nvSpPr>
        <p:spPr>
          <a:xfrm>
            <a:off x="1100419" y="7693060"/>
            <a:ext cx="584200" cy="162560"/>
          </a:xfrm>
          <a:prstGeom prst="rect">
            <a:avLst/>
          </a:prstGeom>
        </p:spPr>
        <p:txBody>
          <a:bodyPr vert="horz" wrap="square" lIns="0" tIns="12700" rIns="0" bIns="0" rtlCol="0">
            <a:spAutoFit/>
          </a:bodyPr>
          <a:lstStyle/>
          <a:p>
            <a:pPr marL="12700">
              <a:lnSpc>
                <a:spcPct val="100000"/>
              </a:lnSpc>
              <a:spcBef>
                <a:spcPts val="100"/>
              </a:spcBef>
            </a:pPr>
            <a:r>
              <a:rPr sz="900" b="1" dirty="0">
                <a:latin typeface="함초롬바탕"/>
                <a:cs typeface="함초롬바탕"/>
              </a:rPr>
              <a:t>January</a:t>
            </a:r>
            <a:r>
              <a:rPr sz="900" b="1" spc="-80" dirty="0">
                <a:latin typeface="함초롬바탕"/>
                <a:cs typeface="함초롬바탕"/>
              </a:rPr>
              <a:t> </a:t>
            </a:r>
            <a:r>
              <a:rPr sz="900" b="1" spc="-25" dirty="0">
                <a:latin typeface="함초롬바탕"/>
                <a:cs typeface="함초롬바탕"/>
              </a:rPr>
              <a:t>AI</a:t>
            </a:r>
            <a:endParaRPr sz="900">
              <a:latin typeface="함초롬바탕"/>
              <a:cs typeface="함초롬바탕"/>
            </a:endParaRPr>
          </a:p>
        </p:txBody>
      </p:sp>
      <p:sp>
        <p:nvSpPr>
          <p:cNvPr id="147" name="object 147"/>
          <p:cNvSpPr txBox="1"/>
          <p:nvPr/>
        </p:nvSpPr>
        <p:spPr>
          <a:xfrm>
            <a:off x="2184555" y="7693060"/>
            <a:ext cx="226695" cy="162560"/>
          </a:xfrm>
          <a:prstGeom prst="rect">
            <a:avLst/>
          </a:prstGeom>
        </p:spPr>
        <p:txBody>
          <a:bodyPr vert="horz" wrap="square" lIns="0" tIns="12700" rIns="0" bIns="0" rtlCol="0">
            <a:spAutoFit/>
          </a:bodyPr>
          <a:lstStyle/>
          <a:p>
            <a:pPr marL="12700">
              <a:lnSpc>
                <a:spcPct val="100000"/>
              </a:lnSpc>
              <a:spcBef>
                <a:spcPts val="100"/>
              </a:spcBef>
            </a:pPr>
            <a:r>
              <a:rPr sz="900" spc="-65" dirty="0">
                <a:latin typeface="함초롬바탕"/>
                <a:cs typeface="함초롬바탕"/>
              </a:rPr>
              <a:t>미국</a:t>
            </a:r>
            <a:endParaRPr sz="900">
              <a:latin typeface="함초롬바탕"/>
              <a:cs typeface="함초롬바탕"/>
            </a:endParaRPr>
          </a:p>
        </p:txBody>
      </p:sp>
      <p:sp>
        <p:nvSpPr>
          <p:cNvPr id="148" name="object 148"/>
          <p:cNvSpPr txBox="1"/>
          <p:nvPr/>
        </p:nvSpPr>
        <p:spPr>
          <a:xfrm>
            <a:off x="3104555" y="7693060"/>
            <a:ext cx="556260" cy="162560"/>
          </a:xfrm>
          <a:prstGeom prst="rect">
            <a:avLst/>
          </a:prstGeom>
        </p:spPr>
        <p:txBody>
          <a:bodyPr vert="horz" wrap="square" lIns="0" tIns="12700" rIns="0" bIns="0" rtlCol="0">
            <a:spAutoFit/>
          </a:bodyPr>
          <a:lstStyle/>
          <a:p>
            <a:pPr marL="12700">
              <a:lnSpc>
                <a:spcPct val="100000"/>
              </a:lnSpc>
              <a:spcBef>
                <a:spcPts val="100"/>
              </a:spcBef>
            </a:pPr>
            <a:r>
              <a:rPr sz="900" spc="-30" dirty="0">
                <a:latin typeface="함초롬돋움"/>
                <a:cs typeface="함초롬돋움"/>
              </a:rPr>
              <a:t>January</a:t>
            </a:r>
            <a:r>
              <a:rPr sz="900" spc="-45" dirty="0">
                <a:latin typeface="함초롬돋움"/>
                <a:cs typeface="함초롬돋움"/>
              </a:rPr>
              <a:t> </a:t>
            </a:r>
            <a:r>
              <a:rPr sz="900" spc="-25" dirty="0">
                <a:latin typeface="함초롬돋움"/>
                <a:cs typeface="함초롬돋움"/>
              </a:rPr>
              <a:t>AI</a:t>
            </a:r>
            <a:endParaRPr sz="900">
              <a:latin typeface="함초롬돋움"/>
              <a:cs typeface="함초롬돋움"/>
            </a:endParaRPr>
          </a:p>
        </p:txBody>
      </p:sp>
      <p:grpSp>
        <p:nvGrpSpPr>
          <p:cNvPr id="149" name="object 149"/>
          <p:cNvGrpSpPr/>
          <p:nvPr/>
        </p:nvGrpSpPr>
        <p:grpSpPr>
          <a:xfrm>
            <a:off x="5341622" y="7717152"/>
            <a:ext cx="189865" cy="104775"/>
            <a:chOff x="5341622" y="7717152"/>
            <a:chExt cx="189865" cy="104775"/>
          </a:xfrm>
        </p:grpSpPr>
        <p:pic>
          <p:nvPicPr>
            <p:cNvPr id="150" name="object 150"/>
            <p:cNvPicPr/>
            <p:nvPr/>
          </p:nvPicPr>
          <p:blipFill>
            <a:blip r:embed="rId7" cstate="print"/>
            <a:stretch>
              <a:fillRect/>
            </a:stretch>
          </p:blipFill>
          <p:spPr>
            <a:xfrm>
              <a:off x="5442206" y="7717152"/>
              <a:ext cx="88900" cy="104775"/>
            </a:xfrm>
            <a:prstGeom prst="rect">
              <a:avLst/>
            </a:prstGeom>
          </p:spPr>
        </p:pic>
        <p:pic>
          <p:nvPicPr>
            <p:cNvPr id="151" name="object 151"/>
            <p:cNvPicPr/>
            <p:nvPr/>
          </p:nvPicPr>
          <p:blipFill>
            <a:blip r:embed="rId8" cstate="print"/>
            <a:stretch>
              <a:fillRect/>
            </a:stretch>
          </p:blipFill>
          <p:spPr>
            <a:xfrm>
              <a:off x="5341622" y="7717152"/>
              <a:ext cx="92075" cy="104775"/>
            </a:xfrm>
            <a:prstGeom prst="rect">
              <a:avLst/>
            </a:prstGeom>
          </p:spPr>
        </p:pic>
      </p:grpSp>
      <p:sp>
        <p:nvSpPr>
          <p:cNvPr id="152" name="object 152"/>
          <p:cNvSpPr txBox="1"/>
          <p:nvPr/>
        </p:nvSpPr>
        <p:spPr>
          <a:xfrm>
            <a:off x="974003" y="7902230"/>
            <a:ext cx="839469" cy="162560"/>
          </a:xfrm>
          <a:prstGeom prst="rect">
            <a:avLst/>
          </a:prstGeom>
        </p:spPr>
        <p:txBody>
          <a:bodyPr vert="horz" wrap="square" lIns="0" tIns="12700" rIns="0" bIns="0" rtlCol="0">
            <a:spAutoFit/>
          </a:bodyPr>
          <a:lstStyle/>
          <a:p>
            <a:pPr marL="12700">
              <a:lnSpc>
                <a:spcPct val="100000"/>
              </a:lnSpc>
              <a:spcBef>
                <a:spcPts val="100"/>
              </a:spcBef>
            </a:pPr>
            <a:r>
              <a:rPr sz="900" b="1" spc="-45" dirty="0">
                <a:latin typeface="함초롬바탕"/>
                <a:cs typeface="함초롬바탕"/>
              </a:rPr>
              <a:t>Xandar</a:t>
            </a:r>
            <a:r>
              <a:rPr sz="900" b="1" spc="-60" dirty="0">
                <a:latin typeface="함초롬바탕"/>
                <a:cs typeface="함초롬바탕"/>
              </a:rPr>
              <a:t> </a:t>
            </a:r>
            <a:r>
              <a:rPr sz="900" b="1" spc="-20" dirty="0">
                <a:latin typeface="함초롬바탕"/>
                <a:cs typeface="함초롬바탕"/>
              </a:rPr>
              <a:t>Kardian</a:t>
            </a:r>
            <a:endParaRPr sz="900">
              <a:latin typeface="함초롬바탕"/>
              <a:cs typeface="함초롬바탕"/>
            </a:endParaRPr>
          </a:p>
        </p:txBody>
      </p:sp>
      <p:sp>
        <p:nvSpPr>
          <p:cNvPr id="153" name="object 153"/>
          <p:cNvSpPr txBox="1"/>
          <p:nvPr/>
        </p:nvSpPr>
        <p:spPr>
          <a:xfrm>
            <a:off x="2184669" y="7902230"/>
            <a:ext cx="226695" cy="162560"/>
          </a:xfrm>
          <a:prstGeom prst="rect">
            <a:avLst/>
          </a:prstGeom>
        </p:spPr>
        <p:txBody>
          <a:bodyPr vert="horz" wrap="square" lIns="0" tIns="12700" rIns="0" bIns="0" rtlCol="0">
            <a:spAutoFit/>
          </a:bodyPr>
          <a:lstStyle/>
          <a:p>
            <a:pPr marL="12700">
              <a:lnSpc>
                <a:spcPct val="100000"/>
              </a:lnSpc>
              <a:spcBef>
                <a:spcPts val="100"/>
              </a:spcBef>
            </a:pPr>
            <a:r>
              <a:rPr sz="900" spc="-65" dirty="0">
                <a:latin typeface="함초롬바탕"/>
                <a:cs typeface="함초롬바탕"/>
              </a:rPr>
              <a:t>미국</a:t>
            </a:r>
            <a:endParaRPr sz="900">
              <a:latin typeface="함초롬바탕"/>
              <a:cs typeface="함초롬바탕"/>
            </a:endParaRPr>
          </a:p>
        </p:txBody>
      </p:sp>
      <p:sp>
        <p:nvSpPr>
          <p:cNvPr id="154" name="object 154"/>
          <p:cNvSpPr txBox="1"/>
          <p:nvPr/>
        </p:nvSpPr>
        <p:spPr>
          <a:xfrm>
            <a:off x="3063521" y="7902230"/>
            <a:ext cx="632460" cy="162560"/>
          </a:xfrm>
          <a:prstGeom prst="rect">
            <a:avLst/>
          </a:prstGeom>
        </p:spPr>
        <p:txBody>
          <a:bodyPr vert="horz" wrap="square" lIns="0" tIns="12700" rIns="0" bIns="0" rtlCol="0">
            <a:spAutoFit/>
          </a:bodyPr>
          <a:lstStyle/>
          <a:p>
            <a:pPr marL="12700">
              <a:lnSpc>
                <a:spcPct val="100000"/>
              </a:lnSpc>
              <a:spcBef>
                <a:spcPts val="100"/>
              </a:spcBef>
            </a:pPr>
            <a:r>
              <a:rPr sz="900" spc="-40" dirty="0">
                <a:latin typeface="함초롬돋움"/>
                <a:cs typeface="함초롬돋움"/>
              </a:rPr>
              <a:t>Kardian</a:t>
            </a:r>
            <a:r>
              <a:rPr sz="900" spc="-25" dirty="0">
                <a:latin typeface="함초롬돋움"/>
                <a:cs typeface="함초롬돋움"/>
              </a:rPr>
              <a:t> </a:t>
            </a:r>
            <a:r>
              <a:rPr sz="900" spc="-20" dirty="0">
                <a:latin typeface="함초롬돋움"/>
                <a:cs typeface="함초롬돋움"/>
              </a:rPr>
              <a:t>Bibi</a:t>
            </a:r>
            <a:endParaRPr sz="900">
              <a:latin typeface="함초롬돋움"/>
              <a:cs typeface="함초롬돋움"/>
            </a:endParaRPr>
          </a:p>
        </p:txBody>
      </p:sp>
      <p:sp>
        <p:nvSpPr>
          <p:cNvPr id="155" name="object 155"/>
          <p:cNvSpPr txBox="1"/>
          <p:nvPr/>
        </p:nvSpPr>
        <p:spPr>
          <a:xfrm>
            <a:off x="4229839" y="7404224"/>
            <a:ext cx="2240280" cy="653415"/>
          </a:xfrm>
          <a:prstGeom prst="rect">
            <a:avLst/>
          </a:prstGeom>
        </p:spPr>
        <p:txBody>
          <a:bodyPr vert="horz" wrap="square" lIns="0" tIns="12700" rIns="0" bIns="0" rtlCol="0">
            <a:spAutoFit/>
          </a:bodyPr>
          <a:lstStyle/>
          <a:p>
            <a:pPr marL="12700" marR="5080" indent="-635">
              <a:lnSpc>
                <a:spcPct val="152500"/>
              </a:lnSpc>
              <a:spcBef>
                <a:spcPts val="100"/>
              </a:spcBef>
              <a:tabLst>
                <a:tab pos="1309370" algn="l"/>
              </a:tabLst>
            </a:pPr>
            <a:r>
              <a:rPr sz="900" spc="-80" dirty="0">
                <a:latin typeface="함초롬바탕"/>
                <a:cs typeface="함초롬바탕"/>
              </a:rPr>
              <a:t>건강</a:t>
            </a:r>
            <a:r>
              <a:rPr sz="900" spc="-114" dirty="0">
                <a:latin typeface="함초롬바탕"/>
                <a:cs typeface="함초롬바탕"/>
              </a:rPr>
              <a:t> </a:t>
            </a:r>
            <a:r>
              <a:rPr sz="900" spc="-65" dirty="0">
                <a:latin typeface="함초롬바탕"/>
                <a:cs typeface="함초롬바탕"/>
              </a:rPr>
              <a:t>관리</a:t>
            </a:r>
            <a:r>
              <a:rPr sz="900" spc="-65" dirty="0">
                <a:latin typeface="함초롬돋움"/>
                <a:cs typeface="함초롬돋움"/>
              </a:rPr>
              <a:t>,</a:t>
            </a:r>
            <a:r>
              <a:rPr sz="900" spc="-105" dirty="0">
                <a:latin typeface="함초롬돋움"/>
                <a:cs typeface="함초롬돋움"/>
              </a:rPr>
              <a:t> </a:t>
            </a:r>
            <a:r>
              <a:rPr sz="900" spc="-80" dirty="0">
                <a:latin typeface="함초롬바탕"/>
                <a:cs typeface="함초롬바탕"/>
              </a:rPr>
              <a:t>원격</a:t>
            </a:r>
            <a:r>
              <a:rPr sz="900" spc="-120" dirty="0">
                <a:latin typeface="함초롬바탕"/>
                <a:cs typeface="함초롬바탕"/>
              </a:rPr>
              <a:t> </a:t>
            </a:r>
            <a:r>
              <a:rPr sz="900" spc="-80" dirty="0">
                <a:latin typeface="함초롬바탕"/>
                <a:cs typeface="함초롬바탕"/>
              </a:rPr>
              <a:t>의료</a:t>
            </a:r>
            <a:r>
              <a:rPr sz="900" spc="-110" dirty="0">
                <a:latin typeface="함초롬바탕"/>
                <a:cs typeface="함초롬바탕"/>
              </a:rPr>
              <a:t> </a:t>
            </a:r>
            <a:r>
              <a:rPr sz="900" spc="-90" dirty="0">
                <a:latin typeface="함초롬바탕"/>
                <a:cs typeface="함초롬바탕"/>
              </a:rPr>
              <a:t>지원하는</a:t>
            </a:r>
            <a:r>
              <a:rPr sz="900" spc="-114" dirty="0">
                <a:latin typeface="함초롬바탕"/>
                <a:cs typeface="함초롬바탕"/>
              </a:rPr>
              <a:t> </a:t>
            </a:r>
            <a:r>
              <a:rPr sz="900" spc="-60" dirty="0">
                <a:latin typeface="함초롬돋움"/>
                <a:cs typeface="함초롬돋움"/>
              </a:rPr>
              <a:t>AI</a:t>
            </a:r>
            <a:r>
              <a:rPr sz="900" spc="-110" dirty="0">
                <a:latin typeface="함초롬돋움"/>
                <a:cs typeface="함초롬돋움"/>
              </a:rPr>
              <a:t> </a:t>
            </a:r>
            <a:r>
              <a:rPr sz="900" spc="-80" dirty="0">
                <a:latin typeface="함초롬바탕"/>
                <a:cs typeface="함초롬바탕"/>
              </a:rPr>
              <a:t>센서</a:t>
            </a:r>
            <a:r>
              <a:rPr sz="900" spc="-110" dirty="0">
                <a:latin typeface="함초롬바탕"/>
                <a:cs typeface="함초롬바탕"/>
              </a:rPr>
              <a:t> </a:t>
            </a:r>
            <a:r>
              <a:rPr sz="900" spc="-85" dirty="0">
                <a:latin typeface="함초롬바탕"/>
                <a:cs typeface="함초롬바탕"/>
              </a:rPr>
              <a:t>의료용</a:t>
            </a:r>
            <a:r>
              <a:rPr sz="900" spc="-110" dirty="0">
                <a:latin typeface="함초롬바탕"/>
                <a:cs typeface="함초롬바탕"/>
              </a:rPr>
              <a:t> </a:t>
            </a:r>
            <a:r>
              <a:rPr sz="900" spc="-25" dirty="0">
                <a:latin typeface="함초롬바탕"/>
                <a:cs typeface="함초롬바탕"/>
              </a:rPr>
              <a:t>침대 </a:t>
            </a:r>
            <a:r>
              <a:rPr sz="900" spc="-80" dirty="0">
                <a:latin typeface="함초롬바탕"/>
                <a:cs typeface="함초롬바탕"/>
              </a:rPr>
              <a:t>센서</a:t>
            </a:r>
            <a:r>
              <a:rPr sz="900" spc="-114" dirty="0">
                <a:latin typeface="함초롬바탕"/>
                <a:cs typeface="함초롬바탕"/>
              </a:rPr>
              <a:t> </a:t>
            </a:r>
            <a:r>
              <a:rPr sz="900" spc="-80" dirty="0">
                <a:latin typeface="함초롬바탕"/>
                <a:cs typeface="함초롬바탕"/>
              </a:rPr>
              <a:t>없이</a:t>
            </a:r>
            <a:r>
              <a:rPr sz="900" spc="-125" dirty="0">
                <a:latin typeface="함초롬바탕"/>
                <a:cs typeface="함초롬바탕"/>
              </a:rPr>
              <a:t> </a:t>
            </a:r>
            <a:r>
              <a:rPr sz="900" spc="-80" dirty="0">
                <a:latin typeface="함초롬바탕"/>
                <a:cs typeface="함초롬바탕"/>
              </a:rPr>
              <a:t>혈당</a:t>
            </a:r>
            <a:r>
              <a:rPr sz="900" spc="-114" dirty="0">
                <a:latin typeface="함초롬바탕"/>
                <a:cs typeface="함초롬바탕"/>
              </a:rPr>
              <a:t> </a:t>
            </a:r>
            <a:r>
              <a:rPr sz="900" spc="-20" dirty="0">
                <a:latin typeface="함초롬바탕"/>
                <a:cs typeface="함초롬바탕"/>
              </a:rPr>
              <a:t>예측하는</a:t>
            </a:r>
            <a:r>
              <a:rPr sz="900" dirty="0">
                <a:latin typeface="함초롬바탕"/>
                <a:cs typeface="함초롬바탕"/>
              </a:rPr>
              <a:t>	</a:t>
            </a:r>
            <a:r>
              <a:rPr sz="900" spc="-60" dirty="0">
                <a:latin typeface="함초롬바탕"/>
                <a:cs typeface="함초롬바탕"/>
              </a:rPr>
              <a:t>형</a:t>
            </a:r>
            <a:r>
              <a:rPr sz="900" spc="-125" dirty="0">
                <a:latin typeface="함초롬바탕"/>
                <a:cs typeface="함초롬바탕"/>
              </a:rPr>
              <a:t> </a:t>
            </a:r>
            <a:r>
              <a:rPr sz="900" spc="-25" dirty="0">
                <a:latin typeface="함초롬돋움"/>
                <a:cs typeface="함초롬돋움"/>
              </a:rPr>
              <a:t>AI</a:t>
            </a:r>
            <a:endParaRPr sz="900">
              <a:latin typeface="함초롬돋움"/>
              <a:cs typeface="함초롬돋움"/>
            </a:endParaRPr>
          </a:p>
          <a:p>
            <a:pPr marL="12700">
              <a:lnSpc>
                <a:spcPct val="100000"/>
              </a:lnSpc>
              <a:spcBef>
                <a:spcPts val="565"/>
              </a:spcBef>
            </a:pPr>
            <a:r>
              <a:rPr sz="900" spc="-90" dirty="0">
                <a:latin typeface="함초롬바탕"/>
                <a:cs typeface="함초롬바탕"/>
              </a:rPr>
              <a:t>비접촉식</a:t>
            </a:r>
            <a:r>
              <a:rPr sz="900" spc="-110" dirty="0">
                <a:latin typeface="함초롬바탕"/>
                <a:cs typeface="함초롬바탕"/>
              </a:rPr>
              <a:t> </a:t>
            </a:r>
            <a:r>
              <a:rPr sz="900" spc="-80" dirty="0">
                <a:latin typeface="함초롬바탕"/>
                <a:cs typeface="함초롬바탕"/>
              </a:rPr>
              <a:t>아동</a:t>
            </a:r>
            <a:r>
              <a:rPr sz="900" spc="-105" dirty="0">
                <a:latin typeface="함초롬바탕"/>
                <a:cs typeface="함초롬바탕"/>
              </a:rPr>
              <a:t> </a:t>
            </a:r>
            <a:r>
              <a:rPr sz="900" spc="-80" dirty="0">
                <a:latin typeface="함초롬바탕"/>
                <a:cs typeface="함초롬바탕"/>
              </a:rPr>
              <a:t>건강</a:t>
            </a:r>
            <a:r>
              <a:rPr sz="900" spc="-120" dirty="0">
                <a:latin typeface="함초롬바탕"/>
                <a:cs typeface="함초롬바탕"/>
              </a:rPr>
              <a:t> </a:t>
            </a:r>
            <a:r>
              <a:rPr sz="900" spc="-90" dirty="0">
                <a:latin typeface="함초롬바탕"/>
                <a:cs typeface="함초롬바탕"/>
              </a:rPr>
              <a:t>모니터링 </a:t>
            </a:r>
            <a:r>
              <a:rPr sz="900" spc="-25" dirty="0">
                <a:latin typeface="함초롬바탕"/>
                <a:cs typeface="함초롬바탕"/>
              </a:rPr>
              <a:t>기기</a:t>
            </a:r>
            <a:endParaRPr sz="900">
              <a:latin typeface="함초롬바탕"/>
              <a:cs typeface="함초롬바탕"/>
            </a:endParaRPr>
          </a:p>
        </p:txBody>
      </p:sp>
      <p:sp>
        <p:nvSpPr>
          <p:cNvPr id="156" name="object 156"/>
          <p:cNvSpPr txBox="1"/>
          <p:nvPr/>
        </p:nvSpPr>
        <p:spPr>
          <a:xfrm>
            <a:off x="1199517" y="8111398"/>
            <a:ext cx="390525" cy="162560"/>
          </a:xfrm>
          <a:prstGeom prst="rect">
            <a:avLst/>
          </a:prstGeom>
        </p:spPr>
        <p:txBody>
          <a:bodyPr vert="horz" wrap="square" lIns="0" tIns="12700" rIns="0" bIns="0" rtlCol="0">
            <a:spAutoFit/>
          </a:bodyPr>
          <a:lstStyle/>
          <a:p>
            <a:pPr marL="12700">
              <a:lnSpc>
                <a:spcPct val="100000"/>
              </a:lnSpc>
              <a:spcBef>
                <a:spcPts val="100"/>
              </a:spcBef>
            </a:pPr>
            <a:r>
              <a:rPr sz="900" b="1" spc="-10" dirty="0">
                <a:latin typeface="함초롬바탕"/>
                <a:cs typeface="함초롬바탕"/>
              </a:rPr>
              <a:t>Abbott</a:t>
            </a:r>
            <a:endParaRPr sz="900">
              <a:latin typeface="함초롬바탕"/>
              <a:cs typeface="함초롬바탕"/>
            </a:endParaRPr>
          </a:p>
        </p:txBody>
      </p:sp>
      <p:sp>
        <p:nvSpPr>
          <p:cNvPr id="157" name="object 157"/>
          <p:cNvSpPr txBox="1"/>
          <p:nvPr/>
        </p:nvSpPr>
        <p:spPr>
          <a:xfrm>
            <a:off x="2184555" y="8111398"/>
            <a:ext cx="226695" cy="162560"/>
          </a:xfrm>
          <a:prstGeom prst="rect">
            <a:avLst/>
          </a:prstGeom>
        </p:spPr>
        <p:txBody>
          <a:bodyPr vert="horz" wrap="square" lIns="0" tIns="12700" rIns="0" bIns="0" rtlCol="0">
            <a:spAutoFit/>
          </a:bodyPr>
          <a:lstStyle/>
          <a:p>
            <a:pPr marL="12700">
              <a:lnSpc>
                <a:spcPct val="100000"/>
              </a:lnSpc>
              <a:spcBef>
                <a:spcPts val="100"/>
              </a:spcBef>
            </a:pPr>
            <a:r>
              <a:rPr sz="900" spc="-65" dirty="0">
                <a:latin typeface="함초롬바탕"/>
                <a:cs typeface="함초롬바탕"/>
              </a:rPr>
              <a:t>미국</a:t>
            </a:r>
            <a:endParaRPr sz="900">
              <a:latin typeface="함초롬바탕"/>
              <a:cs typeface="함초롬바탕"/>
            </a:endParaRPr>
          </a:p>
        </p:txBody>
      </p:sp>
      <p:sp>
        <p:nvSpPr>
          <p:cNvPr id="158" name="object 158"/>
          <p:cNvSpPr txBox="1"/>
          <p:nvPr/>
        </p:nvSpPr>
        <p:spPr>
          <a:xfrm>
            <a:off x="3231085" y="8111398"/>
            <a:ext cx="300355" cy="162560"/>
          </a:xfrm>
          <a:prstGeom prst="rect">
            <a:avLst/>
          </a:prstGeom>
        </p:spPr>
        <p:txBody>
          <a:bodyPr vert="horz" wrap="square" lIns="0" tIns="12700" rIns="0" bIns="0" rtlCol="0">
            <a:spAutoFit/>
          </a:bodyPr>
          <a:lstStyle/>
          <a:p>
            <a:pPr marL="12700">
              <a:lnSpc>
                <a:spcPct val="100000"/>
              </a:lnSpc>
              <a:spcBef>
                <a:spcPts val="100"/>
              </a:spcBef>
            </a:pPr>
            <a:r>
              <a:rPr sz="900" spc="-30" dirty="0">
                <a:latin typeface="함초롬돋움"/>
                <a:cs typeface="함초롬돋움"/>
              </a:rPr>
              <a:t>Lingo</a:t>
            </a:r>
            <a:endParaRPr sz="900">
              <a:latin typeface="함초롬돋움"/>
              <a:cs typeface="함초롬돋움"/>
            </a:endParaRPr>
          </a:p>
        </p:txBody>
      </p:sp>
      <p:sp>
        <p:nvSpPr>
          <p:cNvPr id="159" name="object 159"/>
          <p:cNvSpPr txBox="1"/>
          <p:nvPr/>
        </p:nvSpPr>
        <p:spPr>
          <a:xfrm>
            <a:off x="4229953" y="8103741"/>
            <a:ext cx="1525270" cy="162560"/>
          </a:xfrm>
          <a:prstGeom prst="rect">
            <a:avLst/>
          </a:prstGeom>
        </p:spPr>
        <p:txBody>
          <a:bodyPr vert="horz" wrap="square" lIns="0" tIns="12700" rIns="0" bIns="0" rtlCol="0">
            <a:spAutoFit/>
          </a:bodyPr>
          <a:lstStyle/>
          <a:p>
            <a:pPr marL="12700">
              <a:lnSpc>
                <a:spcPct val="100000"/>
              </a:lnSpc>
              <a:spcBef>
                <a:spcPts val="100"/>
              </a:spcBef>
            </a:pPr>
            <a:r>
              <a:rPr sz="900" spc="-85" dirty="0">
                <a:latin typeface="함초롬바탕"/>
                <a:cs typeface="함초롬바탕"/>
              </a:rPr>
              <a:t>포도당</a:t>
            </a:r>
            <a:r>
              <a:rPr sz="900" spc="-130" dirty="0">
                <a:latin typeface="함초롬바탕"/>
                <a:cs typeface="함초롬바탕"/>
              </a:rPr>
              <a:t> </a:t>
            </a:r>
            <a:r>
              <a:rPr sz="900" spc="-80" dirty="0">
                <a:latin typeface="함초롬바탕"/>
                <a:cs typeface="함초롬바탕"/>
              </a:rPr>
              <a:t>추적</a:t>
            </a:r>
            <a:r>
              <a:rPr sz="900" spc="-130" dirty="0">
                <a:latin typeface="함초롬바탕"/>
                <a:cs typeface="함초롬바탕"/>
              </a:rPr>
              <a:t> </a:t>
            </a:r>
            <a:r>
              <a:rPr sz="900" spc="-85" dirty="0">
                <a:latin typeface="함초롬바탕"/>
                <a:cs typeface="함초롬바탕"/>
              </a:rPr>
              <a:t>바이오</a:t>
            </a:r>
            <a:r>
              <a:rPr sz="900" spc="-140" dirty="0">
                <a:latin typeface="함초롬바탕"/>
                <a:cs typeface="함초롬바탕"/>
              </a:rPr>
              <a:t> </a:t>
            </a:r>
            <a:r>
              <a:rPr sz="900" dirty="0">
                <a:latin typeface="함초롬바탕"/>
                <a:cs typeface="함초롬바탕"/>
              </a:rPr>
              <a:t>웨어러블</a:t>
            </a:r>
            <a:r>
              <a:rPr sz="900" spc="395" dirty="0">
                <a:latin typeface="함초롬바탕"/>
                <a:cs typeface="함초롬바탕"/>
              </a:rPr>
              <a:t> </a:t>
            </a:r>
            <a:r>
              <a:rPr sz="900" spc="-60" dirty="0">
                <a:latin typeface="함초롬바탕"/>
                <a:cs typeface="함초롬바탕"/>
              </a:rPr>
              <a:t>치</a:t>
            </a:r>
            <a:endParaRPr sz="900">
              <a:latin typeface="함초롬바탕"/>
              <a:cs typeface="함초롬바탕"/>
            </a:endParaRPr>
          </a:p>
        </p:txBody>
      </p:sp>
      <p:sp>
        <p:nvSpPr>
          <p:cNvPr id="160" name="object 160"/>
          <p:cNvSpPr txBox="1"/>
          <p:nvPr/>
        </p:nvSpPr>
        <p:spPr>
          <a:xfrm>
            <a:off x="1178143" y="8320568"/>
            <a:ext cx="429895" cy="162560"/>
          </a:xfrm>
          <a:prstGeom prst="rect">
            <a:avLst/>
          </a:prstGeom>
        </p:spPr>
        <p:txBody>
          <a:bodyPr vert="horz" wrap="square" lIns="0" tIns="12700" rIns="0" bIns="0" rtlCol="0">
            <a:spAutoFit/>
          </a:bodyPr>
          <a:lstStyle/>
          <a:p>
            <a:pPr marL="12700">
              <a:lnSpc>
                <a:spcPct val="100000"/>
              </a:lnSpc>
              <a:spcBef>
                <a:spcPts val="100"/>
              </a:spcBef>
            </a:pPr>
            <a:r>
              <a:rPr sz="900" b="1" spc="-20" dirty="0">
                <a:latin typeface="함초롬바탕"/>
                <a:cs typeface="함초롬바탕"/>
              </a:rPr>
              <a:t>Apollon</a:t>
            </a:r>
            <a:endParaRPr sz="900">
              <a:latin typeface="함초롬바탕"/>
              <a:cs typeface="함초롬바탕"/>
            </a:endParaRPr>
          </a:p>
        </p:txBody>
      </p:sp>
      <p:pic>
        <p:nvPicPr>
          <p:cNvPr id="161" name="object 161"/>
          <p:cNvPicPr/>
          <p:nvPr/>
        </p:nvPicPr>
        <p:blipFill>
          <a:blip r:embed="rId5" cstate="print"/>
          <a:stretch>
            <a:fillRect/>
          </a:stretch>
        </p:blipFill>
        <p:spPr>
          <a:xfrm>
            <a:off x="5544276" y="8135491"/>
            <a:ext cx="98425" cy="104775"/>
          </a:xfrm>
          <a:prstGeom prst="rect">
            <a:avLst/>
          </a:prstGeom>
        </p:spPr>
      </p:pic>
      <p:sp>
        <p:nvSpPr>
          <p:cNvPr id="162" name="object 162"/>
          <p:cNvSpPr txBox="1"/>
          <p:nvPr/>
        </p:nvSpPr>
        <p:spPr>
          <a:xfrm>
            <a:off x="2184555" y="8320568"/>
            <a:ext cx="226695" cy="162560"/>
          </a:xfrm>
          <a:prstGeom prst="rect">
            <a:avLst/>
          </a:prstGeom>
        </p:spPr>
        <p:txBody>
          <a:bodyPr vert="horz" wrap="square" lIns="0" tIns="12700" rIns="0" bIns="0" rtlCol="0">
            <a:spAutoFit/>
          </a:bodyPr>
          <a:lstStyle/>
          <a:p>
            <a:pPr marL="12700">
              <a:lnSpc>
                <a:spcPct val="100000"/>
              </a:lnSpc>
              <a:spcBef>
                <a:spcPts val="100"/>
              </a:spcBef>
            </a:pPr>
            <a:r>
              <a:rPr sz="900" spc="-65" dirty="0">
                <a:solidFill>
                  <a:srgbClr val="DB526A"/>
                </a:solidFill>
                <a:latin typeface="함초롬바탕"/>
                <a:cs typeface="함초롬바탕"/>
              </a:rPr>
              <a:t>한국</a:t>
            </a:r>
            <a:endParaRPr sz="900">
              <a:latin typeface="함초롬바탕"/>
              <a:cs typeface="함초롬바탕"/>
            </a:endParaRPr>
          </a:p>
        </p:txBody>
      </p:sp>
      <p:sp>
        <p:nvSpPr>
          <p:cNvPr id="163" name="object 163"/>
          <p:cNvSpPr txBox="1"/>
          <p:nvPr/>
        </p:nvSpPr>
        <p:spPr>
          <a:xfrm>
            <a:off x="3177707" y="8320568"/>
            <a:ext cx="405765" cy="162560"/>
          </a:xfrm>
          <a:prstGeom prst="rect">
            <a:avLst/>
          </a:prstGeom>
        </p:spPr>
        <p:txBody>
          <a:bodyPr vert="horz" wrap="square" lIns="0" tIns="12700" rIns="0" bIns="0" rtlCol="0">
            <a:spAutoFit/>
          </a:bodyPr>
          <a:lstStyle/>
          <a:p>
            <a:pPr marL="12700">
              <a:lnSpc>
                <a:spcPct val="100000"/>
              </a:lnSpc>
              <a:spcBef>
                <a:spcPts val="100"/>
              </a:spcBef>
            </a:pPr>
            <a:r>
              <a:rPr sz="900" spc="-20" dirty="0">
                <a:latin typeface="함초롬돋움"/>
                <a:cs typeface="함초롬돋움"/>
              </a:rPr>
              <a:t>MOGLU</a:t>
            </a:r>
            <a:endParaRPr sz="900">
              <a:latin typeface="함초롬돋움"/>
              <a:cs typeface="함초롬돋움"/>
            </a:endParaRPr>
          </a:p>
        </p:txBody>
      </p:sp>
      <p:sp>
        <p:nvSpPr>
          <p:cNvPr id="164" name="object 164"/>
          <p:cNvSpPr txBox="1"/>
          <p:nvPr/>
        </p:nvSpPr>
        <p:spPr>
          <a:xfrm>
            <a:off x="4229953" y="8312909"/>
            <a:ext cx="1301115" cy="162560"/>
          </a:xfrm>
          <a:prstGeom prst="rect">
            <a:avLst/>
          </a:prstGeom>
        </p:spPr>
        <p:txBody>
          <a:bodyPr vert="horz" wrap="square" lIns="0" tIns="12700" rIns="0" bIns="0" rtlCol="0">
            <a:spAutoFit/>
          </a:bodyPr>
          <a:lstStyle/>
          <a:p>
            <a:pPr marL="12700">
              <a:lnSpc>
                <a:spcPct val="100000"/>
              </a:lnSpc>
              <a:spcBef>
                <a:spcPts val="100"/>
              </a:spcBef>
            </a:pPr>
            <a:r>
              <a:rPr sz="900" spc="-90" dirty="0">
                <a:latin typeface="함초롬바탕"/>
                <a:cs typeface="함초롬바탕"/>
              </a:rPr>
              <a:t>비침습적</a:t>
            </a:r>
            <a:r>
              <a:rPr sz="900" spc="-105" dirty="0">
                <a:latin typeface="함초롬바탕"/>
                <a:cs typeface="함초롬바탕"/>
              </a:rPr>
              <a:t> </a:t>
            </a:r>
            <a:r>
              <a:rPr sz="900" spc="-80" dirty="0">
                <a:latin typeface="함초롬바탕"/>
                <a:cs typeface="함초롬바탕"/>
              </a:rPr>
              <a:t>혈당</a:t>
            </a:r>
            <a:r>
              <a:rPr sz="900" spc="-105" dirty="0">
                <a:latin typeface="함초롬바탕"/>
                <a:cs typeface="함초롬바탕"/>
              </a:rPr>
              <a:t> </a:t>
            </a:r>
            <a:r>
              <a:rPr sz="900" spc="-90" dirty="0">
                <a:latin typeface="함초롬바탕"/>
                <a:cs typeface="함초롬바탕"/>
              </a:rPr>
              <a:t>모니터링</a:t>
            </a:r>
            <a:r>
              <a:rPr sz="900" spc="-105" dirty="0">
                <a:latin typeface="함초롬바탕"/>
                <a:cs typeface="함초롬바탕"/>
              </a:rPr>
              <a:t> </a:t>
            </a:r>
            <a:r>
              <a:rPr sz="900" spc="-35" dirty="0">
                <a:latin typeface="함초롬바탕"/>
                <a:cs typeface="함초롬바탕"/>
              </a:rPr>
              <a:t>기기</a:t>
            </a:r>
            <a:endParaRPr sz="900">
              <a:latin typeface="함초롬바탕"/>
              <a:cs typeface="함초롬바탕"/>
            </a:endParaRPr>
          </a:p>
        </p:txBody>
      </p:sp>
      <p:sp>
        <p:nvSpPr>
          <p:cNvPr id="165" name="object 165"/>
          <p:cNvSpPr txBox="1"/>
          <p:nvPr/>
        </p:nvSpPr>
        <p:spPr>
          <a:xfrm>
            <a:off x="1179743" y="8529736"/>
            <a:ext cx="431165" cy="162560"/>
          </a:xfrm>
          <a:prstGeom prst="rect">
            <a:avLst/>
          </a:prstGeom>
        </p:spPr>
        <p:txBody>
          <a:bodyPr vert="horz" wrap="square" lIns="0" tIns="12700" rIns="0" bIns="0" rtlCol="0">
            <a:spAutoFit/>
          </a:bodyPr>
          <a:lstStyle/>
          <a:p>
            <a:pPr marL="12700">
              <a:lnSpc>
                <a:spcPct val="100000"/>
              </a:lnSpc>
              <a:spcBef>
                <a:spcPts val="100"/>
              </a:spcBef>
            </a:pPr>
            <a:r>
              <a:rPr sz="900" b="1" spc="-10" dirty="0">
                <a:latin typeface="함초롬바탕"/>
                <a:cs typeface="함초롬바탕"/>
              </a:rPr>
              <a:t>OGGMA</a:t>
            </a:r>
            <a:endParaRPr sz="900">
              <a:latin typeface="함초롬바탕"/>
              <a:cs typeface="함초롬바탕"/>
            </a:endParaRPr>
          </a:p>
        </p:txBody>
      </p:sp>
      <p:sp>
        <p:nvSpPr>
          <p:cNvPr id="166" name="object 166"/>
          <p:cNvSpPr txBox="1"/>
          <p:nvPr/>
        </p:nvSpPr>
        <p:spPr>
          <a:xfrm>
            <a:off x="2084085" y="8529736"/>
            <a:ext cx="427990" cy="162560"/>
          </a:xfrm>
          <a:prstGeom prst="rect">
            <a:avLst/>
          </a:prstGeom>
        </p:spPr>
        <p:txBody>
          <a:bodyPr vert="horz" wrap="square" lIns="0" tIns="12700" rIns="0" bIns="0" rtlCol="0">
            <a:spAutoFit/>
          </a:bodyPr>
          <a:lstStyle/>
          <a:p>
            <a:pPr marL="12700">
              <a:lnSpc>
                <a:spcPct val="100000"/>
              </a:lnSpc>
              <a:spcBef>
                <a:spcPts val="100"/>
              </a:spcBef>
            </a:pPr>
            <a:r>
              <a:rPr sz="900" spc="-75" dirty="0">
                <a:latin typeface="함초롬바탕"/>
                <a:cs typeface="함초롬바탕"/>
              </a:rPr>
              <a:t>포르투갈</a:t>
            </a:r>
            <a:endParaRPr sz="900">
              <a:latin typeface="함초롬바탕"/>
              <a:cs typeface="함초롬바탕"/>
            </a:endParaRPr>
          </a:p>
        </p:txBody>
      </p:sp>
      <p:sp>
        <p:nvSpPr>
          <p:cNvPr id="167" name="object 167"/>
          <p:cNvSpPr txBox="1"/>
          <p:nvPr/>
        </p:nvSpPr>
        <p:spPr>
          <a:xfrm>
            <a:off x="3183879" y="8529736"/>
            <a:ext cx="392430" cy="162560"/>
          </a:xfrm>
          <a:prstGeom prst="rect">
            <a:avLst/>
          </a:prstGeom>
        </p:spPr>
        <p:txBody>
          <a:bodyPr vert="horz" wrap="square" lIns="0" tIns="12700" rIns="0" bIns="0" rtlCol="0">
            <a:spAutoFit/>
          </a:bodyPr>
          <a:lstStyle/>
          <a:p>
            <a:pPr marL="12700">
              <a:lnSpc>
                <a:spcPct val="100000"/>
              </a:lnSpc>
              <a:spcBef>
                <a:spcPts val="100"/>
              </a:spcBef>
            </a:pPr>
            <a:r>
              <a:rPr sz="900" spc="-35" dirty="0">
                <a:latin typeface="함초롬돋움"/>
                <a:cs typeface="함초롬돋움"/>
              </a:rPr>
              <a:t>MOVED</a:t>
            </a:r>
            <a:endParaRPr sz="900">
              <a:latin typeface="함초롬돋움"/>
              <a:cs typeface="함초롬돋움"/>
            </a:endParaRPr>
          </a:p>
        </p:txBody>
      </p:sp>
      <p:sp>
        <p:nvSpPr>
          <p:cNvPr id="168" name="object 168"/>
          <p:cNvSpPr txBox="1"/>
          <p:nvPr/>
        </p:nvSpPr>
        <p:spPr>
          <a:xfrm>
            <a:off x="4229953" y="8522079"/>
            <a:ext cx="876300" cy="162560"/>
          </a:xfrm>
          <a:prstGeom prst="rect">
            <a:avLst/>
          </a:prstGeom>
        </p:spPr>
        <p:txBody>
          <a:bodyPr vert="horz" wrap="square" lIns="0" tIns="12700" rIns="0" bIns="0" rtlCol="0">
            <a:spAutoFit/>
          </a:bodyPr>
          <a:lstStyle/>
          <a:p>
            <a:pPr marL="12700">
              <a:lnSpc>
                <a:spcPct val="100000"/>
              </a:lnSpc>
              <a:spcBef>
                <a:spcPts val="100"/>
              </a:spcBef>
            </a:pPr>
            <a:r>
              <a:rPr sz="900" spc="-90" dirty="0">
                <a:latin typeface="함초롬바탕"/>
                <a:cs typeface="함초롬바탕"/>
              </a:rPr>
              <a:t>자율주행</a:t>
            </a:r>
            <a:r>
              <a:rPr sz="900" spc="-110" dirty="0">
                <a:latin typeface="함초롬바탕"/>
                <a:cs typeface="함초롬바탕"/>
              </a:rPr>
              <a:t> </a:t>
            </a:r>
            <a:r>
              <a:rPr sz="900" spc="-80" dirty="0">
                <a:latin typeface="함초롬바탕"/>
                <a:cs typeface="함초롬바탕"/>
              </a:rPr>
              <a:t>병원</a:t>
            </a:r>
            <a:r>
              <a:rPr sz="900" spc="-105" dirty="0">
                <a:latin typeface="함초롬바탕"/>
                <a:cs typeface="함초롬바탕"/>
              </a:rPr>
              <a:t> </a:t>
            </a:r>
            <a:r>
              <a:rPr sz="900" spc="-25" dirty="0">
                <a:latin typeface="함초롬바탕"/>
                <a:cs typeface="함초롬바탕"/>
              </a:rPr>
              <a:t>침대</a:t>
            </a:r>
            <a:endParaRPr sz="900">
              <a:latin typeface="함초롬바탕"/>
              <a:cs typeface="함초롬바탕"/>
            </a:endParaRPr>
          </a:p>
        </p:txBody>
      </p:sp>
      <p:sp>
        <p:nvSpPr>
          <p:cNvPr id="169" name="object 169"/>
          <p:cNvSpPr txBox="1"/>
          <p:nvPr/>
        </p:nvSpPr>
        <p:spPr>
          <a:xfrm>
            <a:off x="1025781" y="8738906"/>
            <a:ext cx="741045" cy="162560"/>
          </a:xfrm>
          <a:prstGeom prst="rect">
            <a:avLst/>
          </a:prstGeom>
        </p:spPr>
        <p:txBody>
          <a:bodyPr vert="horz" wrap="square" lIns="0" tIns="12700" rIns="0" bIns="0" rtlCol="0">
            <a:spAutoFit/>
          </a:bodyPr>
          <a:lstStyle/>
          <a:p>
            <a:pPr marL="12700">
              <a:lnSpc>
                <a:spcPct val="100000"/>
              </a:lnSpc>
              <a:spcBef>
                <a:spcPts val="100"/>
              </a:spcBef>
            </a:pPr>
            <a:r>
              <a:rPr sz="900" b="1" spc="-30" dirty="0">
                <a:latin typeface="함초롬바탕"/>
                <a:cs typeface="함초롬바탕"/>
              </a:rPr>
              <a:t>COMPLEXION</a:t>
            </a:r>
            <a:endParaRPr sz="900">
              <a:latin typeface="함초롬바탕"/>
              <a:cs typeface="함초롬바탕"/>
            </a:endParaRPr>
          </a:p>
        </p:txBody>
      </p:sp>
      <p:sp>
        <p:nvSpPr>
          <p:cNvPr id="170" name="object 170"/>
          <p:cNvSpPr txBox="1"/>
          <p:nvPr/>
        </p:nvSpPr>
        <p:spPr>
          <a:xfrm>
            <a:off x="2184555" y="8738906"/>
            <a:ext cx="226695" cy="162560"/>
          </a:xfrm>
          <a:prstGeom prst="rect">
            <a:avLst/>
          </a:prstGeom>
        </p:spPr>
        <p:txBody>
          <a:bodyPr vert="horz" wrap="square" lIns="0" tIns="12700" rIns="0" bIns="0" rtlCol="0">
            <a:spAutoFit/>
          </a:bodyPr>
          <a:lstStyle/>
          <a:p>
            <a:pPr marL="12700">
              <a:lnSpc>
                <a:spcPct val="100000"/>
              </a:lnSpc>
              <a:spcBef>
                <a:spcPts val="100"/>
              </a:spcBef>
            </a:pPr>
            <a:r>
              <a:rPr sz="900" spc="-65" dirty="0">
                <a:solidFill>
                  <a:srgbClr val="DB526A"/>
                </a:solidFill>
                <a:latin typeface="함초롬바탕"/>
                <a:cs typeface="함초롬바탕"/>
              </a:rPr>
              <a:t>한국</a:t>
            </a:r>
            <a:endParaRPr sz="900">
              <a:latin typeface="함초롬바탕"/>
              <a:cs typeface="함초롬바탕"/>
            </a:endParaRPr>
          </a:p>
        </p:txBody>
      </p:sp>
      <p:sp>
        <p:nvSpPr>
          <p:cNvPr id="171" name="object 171"/>
          <p:cNvSpPr txBox="1"/>
          <p:nvPr/>
        </p:nvSpPr>
        <p:spPr>
          <a:xfrm>
            <a:off x="3046605" y="8738906"/>
            <a:ext cx="673735" cy="162560"/>
          </a:xfrm>
          <a:prstGeom prst="rect">
            <a:avLst/>
          </a:prstGeom>
        </p:spPr>
        <p:txBody>
          <a:bodyPr vert="horz" wrap="square" lIns="0" tIns="12700" rIns="0" bIns="0" rtlCol="0">
            <a:spAutoFit/>
          </a:bodyPr>
          <a:lstStyle/>
          <a:p>
            <a:pPr marL="12700">
              <a:lnSpc>
                <a:spcPct val="100000"/>
              </a:lnSpc>
              <a:spcBef>
                <a:spcPts val="100"/>
              </a:spcBef>
            </a:pPr>
            <a:r>
              <a:rPr sz="900" spc="-45" dirty="0">
                <a:latin typeface="함초롬돋움"/>
                <a:cs typeface="함초롬돋움"/>
              </a:rPr>
              <a:t>MoveFreeker</a:t>
            </a:r>
            <a:endParaRPr sz="900">
              <a:latin typeface="함초롬돋움"/>
              <a:cs typeface="함초롬돋움"/>
            </a:endParaRPr>
          </a:p>
        </p:txBody>
      </p:sp>
      <p:pic>
        <p:nvPicPr>
          <p:cNvPr id="172" name="object 172"/>
          <p:cNvPicPr/>
          <p:nvPr/>
        </p:nvPicPr>
        <p:blipFill>
          <a:blip r:embed="rId5" cstate="print"/>
          <a:stretch>
            <a:fillRect/>
          </a:stretch>
        </p:blipFill>
        <p:spPr>
          <a:xfrm>
            <a:off x="5067188" y="8762997"/>
            <a:ext cx="98425" cy="104775"/>
          </a:xfrm>
          <a:prstGeom prst="rect">
            <a:avLst/>
          </a:prstGeom>
        </p:spPr>
      </p:pic>
      <p:sp>
        <p:nvSpPr>
          <p:cNvPr id="173" name="object 173"/>
          <p:cNvSpPr txBox="1"/>
          <p:nvPr/>
        </p:nvSpPr>
        <p:spPr>
          <a:xfrm>
            <a:off x="4229839" y="8731247"/>
            <a:ext cx="2037714" cy="162560"/>
          </a:xfrm>
          <a:prstGeom prst="rect">
            <a:avLst/>
          </a:prstGeom>
        </p:spPr>
        <p:txBody>
          <a:bodyPr vert="horz" wrap="square" lIns="0" tIns="12700" rIns="0" bIns="0" rtlCol="0">
            <a:spAutoFit/>
          </a:bodyPr>
          <a:lstStyle/>
          <a:p>
            <a:pPr marL="12700">
              <a:lnSpc>
                <a:spcPct val="100000"/>
              </a:lnSpc>
              <a:spcBef>
                <a:spcPts val="100"/>
              </a:spcBef>
            </a:pPr>
            <a:r>
              <a:rPr sz="900" spc="-65" dirty="0">
                <a:latin typeface="함초롬바탕"/>
                <a:cs typeface="함초롬바탕"/>
              </a:rPr>
              <a:t>근력</a:t>
            </a:r>
            <a:r>
              <a:rPr sz="900" spc="-65" dirty="0">
                <a:latin typeface="함초롬돋움"/>
                <a:cs typeface="함초롬돋움"/>
              </a:rPr>
              <a:t>,</a:t>
            </a:r>
            <a:r>
              <a:rPr sz="900" spc="-125" dirty="0">
                <a:latin typeface="함초롬돋움"/>
                <a:cs typeface="함초롬돋움"/>
              </a:rPr>
              <a:t> </a:t>
            </a:r>
            <a:r>
              <a:rPr sz="900" spc="-80" dirty="0">
                <a:latin typeface="함초롬바탕"/>
                <a:cs typeface="함초롬바탕"/>
              </a:rPr>
              <a:t>보행</a:t>
            </a:r>
            <a:r>
              <a:rPr sz="900" spc="-125" dirty="0">
                <a:latin typeface="함초롬바탕"/>
                <a:cs typeface="함초롬바탕"/>
              </a:rPr>
              <a:t> </a:t>
            </a:r>
            <a:r>
              <a:rPr sz="900" spc="-80" dirty="0">
                <a:latin typeface="함초롬바탕"/>
                <a:cs typeface="함초롬바탕"/>
              </a:rPr>
              <a:t>관리</a:t>
            </a:r>
            <a:r>
              <a:rPr sz="900" spc="-135" dirty="0">
                <a:latin typeface="함초롬바탕"/>
                <a:cs typeface="함초롬바탕"/>
              </a:rPr>
              <a:t> </a:t>
            </a:r>
            <a:r>
              <a:rPr sz="900" dirty="0">
                <a:latin typeface="함초롬바탕"/>
                <a:cs typeface="함초롬바탕"/>
              </a:rPr>
              <a:t>등</a:t>
            </a:r>
            <a:r>
              <a:rPr sz="900" spc="210" dirty="0">
                <a:latin typeface="함초롬바탕"/>
                <a:cs typeface="함초롬바탕"/>
              </a:rPr>
              <a:t>  </a:t>
            </a:r>
            <a:r>
              <a:rPr sz="900" spc="-60" dirty="0">
                <a:latin typeface="함초롬바탕"/>
                <a:cs typeface="함초롬바탕"/>
              </a:rPr>
              <a:t>애</a:t>
            </a:r>
            <a:r>
              <a:rPr sz="900" spc="-130" dirty="0">
                <a:latin typeface="함초롬바탕"/>
                <a:cs typeface="함초롬바탕"/>
              </a:rPr>
              <a:t> </a:t>
            </a:r>
            <a:r>
              <a:rPr sz="900" spc="-80" dirty="0">
                <a:latin typeface="함초롬바탕"/>
                <a:cs typeface="함초롬바탕"/>
              </a:rPr>
              <a:t>극복</a:t>
            </a:r>
            <a:r>
              <a:rPr sz="900" spc="-125" dirty="0">
                <a:latin typeface="함초롬바탕"/>
                <a:cs typeface="함초롬바탕"/>
              </a:rPr>
              <a:t> </a:t>
            </a:r>
            <a:r>
              <a:rPr sz="900" spc="-85" dirty="0">
                <a:latin typeface="함초롬바탕"/>
                <a:cs typeface="함초롬바탕"/>
              </a:rPr>
              <a:t>포괄적</a:t>
            </a:r>
            <a:r>
              <a:rPr sz="900" spc="-125" dirty="0">
                <a:latin typeface="함초롬바탕"/>
                <a:cs typeface="함초롬바탕"/>
              </a:rPr>
              <a:t> </a:t>
            </a:r>
            <a:r>
              <a:rPr sz="900" spc="-60" dirty="0">
                <a:latin typeface="함초롬돋움"/>
                <a:cs typeface="함초롬돋움"/>
              </a:rPr>
              <a:t>AI</a:t>
            </a:r>
            <a:r>
              <a:rPr sz="900" spc="-125" dirty="0">
                <a:latin typeface="함초롬돋움"/>
                <a:cs typeface="함초롬돋움"/>
              </a:rPr>
              <a:t> </a:t>
            </a:r>
            <a:r>
              <a:rPr sz="900" spc="-25" dirty="0">
                <a:latin typeface="함초롬바탕"/>
                <a:cs typeface="함초롬바탕"/>
              </a:rPr>
              <a:t>솔루션</a:t>
            </a:r>
            <a:endParaRPr sz="900">
              <a:latin typeface="함초롬바탕"/>
              <a:cs typeface="함초롬바탕"/>
            </a:endParaRPr>
          </a:p>
        </p:txBody>
      </p:sp>
      <p:sp>
        <p:nvSpPr>
          <p:cNvPr id="174" name="object 174"/>
          <p:cNvSpPr txBox="1"/>
          <p:nvPr/>
        </p:nvSpPr>
        <p:spPr>
          <a:xfrm>
            <a:off x="1063843" y="8948074"/>
            <a:ext cx="664845" cy="162560"/>
          </a:xfrm>
          <a:prstGeom prst="rect">
            <a:avLst/>
          </a:prstGeom>
        </p:spPr>
        <p:txBody>
          <a:bodyPr vert="horz" wrap="square" lIns="0" tIns="12700" rIns="0" bIns="0" rtlCol="0">
            <a:spAutoFit/>
          </a:bodyPr>
          <a:lstStyle/>
          <a:p>
            <a:pPr marL="12700">
              <a:lnSpc>
                <a:spcPct val="100000"/>
              </a:lnSpc>
              <a:spcBef>
                <a:spcPts val="100"/>
              </a:spcBef>
            </a:pPr>
            <a:r>
              <a:rPr sz="900" b="1" spc="-45" dirty="0">
                <a:latin typeface="함초롬바탕"/>
                <a:cs typeface="함초롬바탕"/>
              </a:rPr>
              <a:t>Curiosis</a:t>
            </a:r>
            <a:r>
              <a:rPr sz="900" b="1" spc="-20" dirty="0">
                <a:latin typeface="함초롬바탕"/>
                <a:cs typeface="함초롬바탕"/>
              </a:rPr>
              <a:t> Inc.</a:t>
            </a:r>
            <a:endParaRPr sz="900">
              <a:latin typeface="함초롬바탕"/>
              <a:cs typeface="함초롬바탕"/>
            </a:endParaRPr>
          </a:p>
        </p:txBody>
      </p:sp>
      <p:sp>
        <p:nvSpPr>
          <p:cNvPr id="175" name="object 175"/>
          <p:cNvSpPr txBox="1"/>
          <p:nvPr/>
        </p:nvSpPr>
        <p:spPr>
          <a:xfrm>
            <a:off x="2184555" y="8948074"/>
            <a:ext cx="226695" cy="162560"/>
          </a:xfrm>
          <a:prstGeom prst="rect">
            <a:avLst/>
          </a:prstGeom>
        </p:spPr>
        <p:txBody>
          <a:bodyPr vert="horz" wrap="square" lIns="0" tIns="12700" rIns="0" bIns="0" rtlCol="0">
            <a:spAutoFit/>
          </a:bodyPr>
          <a:lstStyle/>
          <a:p>
            <a:pPr marL="12700">
              <a:lnSpc>
                <a:spcPct val="100000"/>
              </a:lnSpc>
              <a:spcBef>
                <a:spcPts val="100"/>
              </a:spcBef>
            </a:pPr>
            <a:r>
              <a:rPr sz="900" spc="-65" dirty="0">
                <a:solidFill>
                  <a:srgbClr val="DB526A"/>
                </a:solidFill>
                <a:latin typeface="함초롬바탕"/>
                <a:cs typeface="함초롬바탕"/>
              </a:rPr>
              <a:t>한국</a:t>
            </a:r>
            <a:endParaRPr sz="900">
              <a:latin typeface="함초롬바탕"/>
              <a:cs typeface="함초롬바탕"/>
            </a:endParaRPr>
          </a:p>
        </p:txBody>
      </p:sp>
      <p:pic>
        <p:nvPicPr>
          <p:cNvPr id="176" name="object 176"/>
          <p:cNvPicPr/>
          <p:nvPr/>
        </p:nvPicPr>
        <p:blipFill>
          <a:blip r:embed="rId9" cstate="print"/>
          <a:stretch>
            <a:fillRect/>
          </a:stretch>
        </p:blipFill>
        <p:spPr>
          <a:xfrm>
            <a:off x="3221735" y="8923020"/>
            <a:ext cx="214883" cy="240791"/>
          </a:xfrm>
          <a:prstGeom prst="rect">
            <a:avLst/>
          </a:prstGeom>
        </p:spPr>
      </p:pic>
      <p:sp>
        <p:nvSpPr>
          <p:cNvPr id="177" name="object 177"/>
          <p:cNvSpPr txBox="1"/>
          <p:nvPr/>
        </p:nvSpPr>
        <p:spPr>
          <a:xfrm>
            <a:off x="3058747" y="8947955"/>
            <a:ext cx="645160" cy="162560"/>
          </a:xfrm>
          <a:prstGeom prst="rect">
            <a:avLst/>
          </a:prstGeom>
        </p:spPr>
        <p:txBody>
          <a:bodyPr vert="horz" wrap="square" lIns="0" tIns="12700" rIns="0" bIns="0" rtlCol="0">
            <a:spAutoFit/>
          </a:bodyPr>
          <a:lstStyle/>
          <a:p>
            <a:pPr marL="12700">
              <a:lnSpc>
                <a:spcPct val="100000"/>
              </a:lnSpc>
              <a:spcBef>
                <a:spcPts val="100"/>
              </a:spcBef>
            </a:pPr>
            <a:r>
              <a:rPr sz="900" dirty="0">
                <a:latin typeface="함초롬돋움"/>
                <a:cs typeface="함초롬돋움"/>
              </a:rPr>
              <a:t>MSP</a:t>
            </a:r>
            <a:r>
              <a:rPr sz="900" spc="335" dirty="0">
                <a:latin typeface="함초롬돋움"/>
                <a:cs typeface="함초롬돋움"/>
              </a:rPr>
              <a:t> </a:t>
            </a:r>
            <a:r>
              <a:rPr sz="900" spc="-45" dirty="0">
                <a:latin typeface="함초롬돋움"/>
                <a:cs typeface="함초롬돋움"/>
              </a:rPr>
              <a:t>Series</a:t>
            </a:r>
            <a:endParaRPr sz="900">
              <a:latin typeface="함초롬돋움"/>
              <a:cs typeface="함초롬돋움"/>
            </a:endParaRPr>
          </a:p>
        </p:txBody>
      </p:sp>
      <p:sp>
        <p:nvSpPr>
          <p:cNvPr id="178" name="object 178"/>
          <p:cNvSpPr txBox="1"/>
          <p:nvPr/>
        </p:nvSpPr>
        <p:spPr>
          <a:xfrm>
            <a:off x="4229801" y="8940335"/>
            <a:ext cx="1395730" cy="162560"/>
          </a:xfrm>
          <a:prstGeom prst="rect">
            <a:avLst/>
          </a:prstGeom>
        </p:spPr>
        <p:txBody>
          <a:bodyPr vert="horz" wrap="square" lIns="0" tIns="12700" rIns="0" bIns="0" rtlCol="0">
            <a:spAutoFit/>
          </a:bodyPr>
          <a:lstStyle/>
          <a:p>
            <a:pPr marL="12700">
              <a:lnSpc>
                <a:spcPct val="100000"/>
              </a:lnSpc>
              <a:spcBef>
                <a:spcPts val="100"/>
              </a:spcBef>
            </a:pPr>
            <a:r>
              <a:rPr sz="900" spc="-80" dirty="0">
                <a:latin typeface="함초롬돋움"/>
                <a:cs typeface="함초롬돋움"/>
              </a:rPr>
              <a:t>AI</a:t>
            </a:r>
            <a:r>
              <a:rPr sz="900" spc="-80" dirty="0">
                <a:latin typeface="함초롬바탕"/>
                <a:cs typeface="함초롬바탕"/>
              </a:rPr>
              <a:t>기반</a:t>
            </a:r>
            <a:r>
              <a:rPr sz="900" spc="-105" dirty="0">
                <a:latin typeface="함초롬바탕"/>
                <a:cs typeface="함초롬바탕"/>
              </a:rPr>
              <a:t> </a:t>
            </a:r>
            <a:r>
              <a:rPr sz="900" spc="-85" dirty="0">
                <a:latin typeface="함초롬바탕"/>
                <a:cs typeface="함초롬바탕"/>
              </a:rPr>
              <a:t>디지털</a:t>
            </a:r>
            <a:r>
              <a:rPr sz="900" spc="-105" dirty="0">
                <a:latin typeface="함초롬바탕"/>
                <a:cs typeface="함초롬바탕"/>
              </a:rPr>
              <a:t> </a:t>
            </a:r>
            <a:r>
              <a:rPr sz="900" spc="-90" dirty="0">
                <a:latin typeface="함초롬바탕"/>
                <a:cs typeface="함초롬바탕"/>
              </a:rPr>
              <a:t>슬라이드</a:t>
            </a:r>
            <a:r>
              <a:rPr sz="900" spc="-105" dirty="0">
                <a:latin typeface="함초롬바탕"/>
                <a:cs typeface="함초롬바탕"/>
              </a:rPr>
              <a:t> </a:t>
            </a:r>
            <a:r>
              <a:rPr sz="900" spc="-30" dirty="0">
                <a:latin typeface="함초롬바탕"/>
                <a:cs typeface="함초롬바탕"/>
              </a:rPr>
              <a:t>스캐너</a:t>
            </a:r>
            <a:endParaRPr sz="900">
              <a:latin typeface="함초롬바탕"/>
              <a:cs typeface="함초롬바탕"/>
            </a:endParaRPr>
          </a:p>
        </p:txBody>
      </p:sp>
      <p:sp>
        <p:nvSpPr>
          <p:cNvPr id="179" name="object 179"/>
          <p:cNvSpPr txBox="1"/>
          <p:nvPr/>
        </p:nvSpPr>
        <p:spPr>
          <a:xfrm>
            <a:off x="960135" y="9225742"/>
            <a:ext cx="871855" cy="162560"/>
          </a:xfrm>
          <a:prstGeom prst="rect">
            <a:avLst/>
          </a:prstGeom>
        </p:spPr>
        <p:txBody>
          <a:bodyPr vert="horz" wrap="square" lIns="0" tIns="12700" rIns="0" bIns="0" rtlCol="0">
            <a:spAutoFit/>
          </a:bodyPr>
          <a:lstStyle/>
          <a:p>
            <a:pPr marL="12700">
              <a:lnSpc>
                <a:spcPct val="100000"/>
              </a:lnSpc>
              <a:spcBef>
                <a:spcPts val="100"/>
              </a:spcBef>
            </a:pPr>
            <a:r>
              <a:rPr sz="900" b="1" spc="-25" dirty="0">
                <a:latin typeface="함초롬바탕"/>
                <a:cs typeface="함초롬바탕"/>
              </a:rPr>
              <a:t>EssilorLuxottica</a:t>
            </a:r>
            <a:endParaRPr sz="900">
              <a:latin typeface="함초롬바탕"/>
              <a:cs typeface="함초롬바탕"/>
            </a:endParaRPr>
          </a:p>
        </p:txBody>
      </p:sp>
      <p:sp>
        <p:nvSpPr>
          <p:cNvPr id="180" name="object 180"/>
          <p:cNvSpPr txBox="1"/>
          <p:nvPr/>
        </p:nvSpPr>
        <p:spPr>
          <a:xfrm>
            <a:off x="2134224" y="9225742"/>
            <a:ext cx="327660" cy="162560"/>
          </a:xfrm>
          <a:prstGeom prst="rect">
            <a:avLst/>
          </a:prstGeom>
        </p:spPr>
        <p:txBody>
          <a:bodyPr vert="horz" wrap="square" lIns="0" tIns="12700" rIns="0" bIns="0" rtlCol="0">
            <a:spAutoFit/>
          </a:bodyPr>
          <a:lstStyle/>
          <a:p>
            <a:pPr marL="12700">
              <a:lnSpc>
                <a:spcPct val="100000"/>
              </a:lnSpc>
              <a:spcBef>
                <a:spcPts val="100"/>
              </a:spcBef>
            </a:pPr>
            <a:r>
              <a:rPr sz="900" spc="-70" dirty="0">
                <a:latin typeface="함초롬바탕"/>
                <a:cs typeface="함초롬바탕"/>
              </a:rPr>
              <a:t>프랑스</a:t>
            </a:r>
            <a:endParaRPr sz="900">
              <a:latin typeface="함초롬바탕"/>
              <a:cs typeface="함초롬바탕"/>
            </a:endParaRPr>
          </a:p>
        </p:txBody>
      </p:sp>
      <p:sp>
        <p:nvSpPr>
          <p:cNvPr id="181" name="object 181"/>
          <p:cNvSpPr txBox="1"/>
          <p:nvPr/>
        </p:nvSpPr>
        <p:spPr>
          <a:xfrm>
            <a:off x="2883575" y="9157162"/>
            <a:ext cx="998219" cy="299720"/>
          </a:xfrm>
          <a:prstGeom prst="rect">
            <a:avLst/>
          </a:prstGeom>
        </p:spPr>
        <p:txBody>
          <a:bodyPr vert="horz" wrap="square" lIns="0" tIns="12700" rIns="0" bIns="0" rtlCol="0">
            <a:spAutoFit/>
          </a:bodyPr>
          <a:lstStyle/>
          <a:p>
            <a:pPr marL="12700" marR="5080" indent="14604">
              <a:lnSpc>
                <a:spcPct val="100000"/>
              </a:lnSpc>
              <a:spcBef>
                <a:spcPts val="100"/>
              </a:spcBef>
            </a:pPr>
            <a:r>
              <a:rPr sz="900" spc="-40" dirty="0">
                <a:latin typeface="함초롬돋움"/>
                <a:cs typeface="함초롬돋움"/>
              </a:rPr>
              <a:t>Nuance </a:t>
            </a:r>
            <a:r>
              <a:rPr sz="900" spc="-35" dirty="0">
                <a:latin typeface="함초롬돋움"/>
                <a:cs typeface="함초롬돋움"/>
              </a:rPr>
              <a:t>Audio</a:t>
            </a:r>
            <a:r>
              <a:rPr sz="900" spc="-60" dirty="0">
                <a:latin typeface="함초롬돋움"/>
                <a:cs typeface="함초롬돋움"/>
              </a:rPr>
              <a:t> </a:t>
            </a:r>
            <a:r>
              <a:rPr sz="900" spc="-25" dirty="0">
                <a:latin typeface="함초롬돋움"/>
                <a:cs typeface="함초롬돋움"/>
              </a:rPr>
              <a:t>OTC </a:t>
            </a:r>
            <a:r>
              <a:rPr sz="900" spc="-40" dirty="0">
                <a:latin typeface="함초롬돋움"/>
                <a:cs typeface="함초롬돋움"/>
              </a:rPr>
              <a:t>Hearing</a:t>
            </a:r>
            <a:r>
              <a:rPr sz="900" spc="-60" dirty="0">
                <a:latin typeface="함초롬돋움"/>
                <a:cs typeface="함초롬돋움"/>
              </a:rPr>
              <a:t> </a:t>
            </a:r>
            <a:r>
              <a:rPr sz="900" spc="-30" dirty="0">
                <a:latin typeface="함초롬돋움"/>
                <a:cs typeface="함초롬돋움"/>
              </a:rPr>
              <a:t>Aid</a:t>
            </a:r>
            <a:r>
              <a:rPr sz="900" spc="-95" dirty="0">
                <a:latin typeface="함초롬돋움"/>
                <a:cs typeface="함초롬돋움"/>
              </a:rPr>
              <a:t> </a:t>
            </a:r>
            <a:r>
              <a:rPr sz="900" spc="-45" dirty="0">
                <a:latin typeface="함초롬돋움"/>
                <a:cs typeface="함초롬돋움"/>
              </a:rPr>
              <a:t>Glasses</a:t>
            </a:r>
            <a:endParaRPr sz="900">
              <a:latin typeface="함초롬돋움"/>
              <a:cs typeface="함초롬돋움"/>
            </a:endParaRPr>
          </a:p>
        </p:txBody>
      </p:sp>
      <p:pic>
        <p:nvPicPr>
          <p:cNvPr id="182" name="object 182"/>
          <p:cNvPicPr/>
          <p:nvPr/>
        </p:nvPicPr>
        <p:blipFill>
          <a:blip r:embed="rId10" cstate="print"/>
          <a:stretch>
            <a:fillRect/>
          </a:stretch>
        </p:blipFill>
        <p:spPr>
          <a:xfrm>
            <a:off x="4245790" y="9249834"/>
            <a:ext cx="88900" cy="104775"/>
          </a:xfrm>
          <a:prstGeom prst="rect">
            <a:avLst/>
          </a:prstGeom>
        </p:spPr>
      </p:pic>
      <p:sp>
        <p:nvSpPr>
          <p:cNvPr id="183" name="object 183"/>
          <p:cNvSpPr txBox="1"/>
          <p:nvPr/>
        </p:nvSpPr>
        <p:spPr>
          <a:xfrm>
            <a:off x="4330499" y="9218084"/>
            <a:ext cx="1099820" cy="162560"/>
          </a:xfrm>
          <a:prstGeom prst="rect">
            <a:avLst/>
          </a:prstGeom>
        </p:spPr>
        <p:txBody>
          <a:bodyPr vert="horz" wrap="square" lIns="0" tIns="12700" rIns="0" bIns="0" rtlCol="0">
            <a:spAutoFit/>
          </a:bodyPr>
          <a:lstStyle/>
          <a:p>
            <a:pPr marL="12700">
              <a:lnSpc>
                <a:spcPct val="100000"/>
              </a:lnSpc>
              <a:spcBef>
                <a:spcPts val="100"/>
              </a:spcBef>
            </a:pPr>
            <a:r>
              <a:rPr sz="900" spc="-80" dirty="0">
                <a:latin typeface="함초롬바탕"/>
                <a:cs typeface="함초롬바탕"/>
              </a:rPr>
              <a:t>력과</a:t>
            </a:r>
            <a:r>
              <a:rPr sz="900" spc="-110" dirty="0">
                <a:latin typeface="함초롬바탕"/>
                <a:cs typeface="함초롬바탕"/>
              </a:rPr>
              <a:t> </a:t>
            </a:r>
            <a:r>
              <a:rPr sz="900" spc="-80" dirty="0">
                <a:latin typeface="함초롬바탕"/>
                <a:cs typeface="함초롬바탕"/>
              </a:rPr>
              <a:t>시력</a:t>
            </a:r>
            <a:r>
              <a:rPr sz="900" spc="-110" dirty="0">
                <a:latin typeface="함초롬바탕"/>
                <a:cs typeface="함초롬바탕"/>
              </a:rPr>
              <a:t> </a:t>
            </a:r>
            <a:r>
              <a:rPr sz="900" spc="-90" dirty="0">
                <a:latin typeface="함초롬바탕"/>
                <a:cs typeface="함초롬바탕"/>
              </a:rPr>
              <a:t>보조하는</a:t>
            </a:r>
            <a:r>
              <a:rPr sz="900" spc="-110" dirty="0">
                <a:latin typeface="함초롬바탕"/>
                <a:cs typeface="함초롬바탕"/>
              </a:rPr>
              <a:t> </a:t>
            </a:r>
            <a:r>
              <a:rPr sz="900" spc="-35" dirty="0">
                <a:latin typeface="함초롬바탕"/>
                <a:cs typeface="함초롬바탕"/>
              </a:rPr>
              <a:t>안경</a:t>
            </a:r>
            <a:endParaRPr sz="900">
              <a:latin typeface="함초롬바탕"/>
              <a:cs typeface="함초롬바탕"/>
            </a:endParaRPr>
          </a:p>
        </p:txBody>
      </p:sp>
      <p:sp>
        <p:nvSpPr>
          <p:cNvPr id="186" name="object 186"/>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37</a:t>
            </a:r>
          </a:p>
        </p:txBody>
      </p:sp>
      <p:sp>
        <p:nvSpPr>
          <p:cNvPr id="184" name="object 184"/>
          <p:cNvSpPr txBox="1"/>
          <p:nvPr/>
        </p:nvSpPr>
        <p:spPr>
          <a:xfrm>
            <a:off x="706437" y="9431482"/>
            <a:ext cx="6356350" cy="625475"/>
          </a:xfrm>
          <a:prstGeom prst="rect">
            <a:avLst/>
          </a:prstGeom>
        </p:spPr>
        <p:txBody>
          <a:bodyPr vert="horz" wrap="square" lIns="0" tIns="84455" rIns="0" bIns="0" rtlCol="0">
            <a:spAutoFit/>
          </a:bodyPr>
          <a:lstStyle/>
          <a:p>
            <a:pPr marL="483870">
              <a:lnSpc>
                <a:spcPct val="100000"/>
              </a:lnSpc>
              <a:spcBef>
                <a:spcPts val="665"/>
              </a:spcBef>
              <a:tabLst>
                <a:tab pos="1490345" algn="l"/>
                <a:tab pos="2442210" algn="l"/>
                <a:tab pos="3535679" algn="l"/>
              </a:tabLst>
            </a:pPr>
            <a:r>
              <a:rPr sz="900" b="1" spc="-10" dirty="0">
                <a:latin typeface="함초롬바탕"/>
                <a:cs typeface="함초롬바탕"/>
              </a:rPr>
              <a:t>Nuvilab</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10" dirty="0">
                <a:latin typeface="함초롬돋움"/>
                <a:cs typeface="함초롬돋움"/>
              </a:rPr>
              <a:t>NutriTrex</a:t>
            </a:r>
            <a:r>
              <a:rPr sz="900" dirty="0">
                <a:latin typeface="함초롬돋움"/>
                <a:cs typeface="함초롬돋움"/>
              </a:rPr>
              <a:t>	</a:t>
            </a:r>
            <a:r>
              <a:rPr sz="1350" spc="-127" baseline="3086" dirty="0">
                <a:latin typeface="함초롬바탕"/>
                <a:cs typeface="함초롬바탕"/>
              </a:rPr>
              <a:t>아동을</a:t>
            </a:r>
            <a:r>
              <a:rPr sz="1350" spc="-172" baseline="3086" dirty="0">
                <a:latin typeface="함초롬바탕"/>
                <a:cs typeface="함초롬바탕"/>
              </a:rPr>
              <a:t> </a:t>
            </a:r>
            <a:r>
              <a:rPr sz="1350" spc="-120" baseline="3086" dirty="0">
                <a:latin typeface="함초롬바탕"/>
                <a:cs typeface="함초롬바탕"/>
              </a:rPr>
              <a:t>위한</a:t>
            </a:r>
            <a:r>
              <a:rPr sz="1350" spc="-172" baseline="3086" dirty="0">
                <a:latin typeface="함초롬바탕"/>
                <a:cs typeface="함초롬바탕"/>
              </a:rPr>
              <a:t> </a:t>
            </a:r>
            <a:r>
              <a:rPr sz="1350" spc="-89" baseline="3086" dirty="0">
                <a:latin typeface="함초롬돋움"/>
                <a:cs typeface="함초롬돋움"/>
              </a:rPr>
              <a:t>AI</a:t>
            </a:r>
            <a:r>
              <a:rPr sz="1350" spc="-187" baseline="3086" dirty="0">
                <a:latin typeface="함초롬돋움"/>
                <a:cs typeface="함초롬돋움"/>
              </a:rPr>
              <a:t> </a:t>
            </a:r>
            <a:r>
              <a:rPr sz="1350" spc="-120" baseline="3086" dirty="0">
                <a:latin typeface="함초롬바탕"/>
                <a:cs typeface="함초롬바탕"/>
              </a:rPr>
              <a:t>영양</a:t>
            </a:r>
            <a:r>
              <a:rPr sz="1350" spc="-172" baseline="3086" dirty="0">
                <a:latin typeface="함초롬바탕"/>
                <a:cs typeface="함초롬바탕"/>
              </a:rPr>
              <a:t> </a:t>
            </a:r>
            <a:r>
              <a:rPr sz="1350" spc="-37" baseline="3086" dirty="0">
                <a:latin typeface="함초롬바탕"/>
                <a:cs typeface="함초롬바탕"/>
              </a:rPr>
              <a:t>코칭</a:t>
            </a:r>
            <a:endParaRPr sz="1350" baseline="3086">
              <a:latin typeface="함초롬바탕"/>
              <a:cs typeface="함초롬바탕"/>
            </a:endParaRPr>
          </a:p>
          <a:p>
            <a:pPr marL="305435">
              <a:lnSpc>
                <a:spcPct val="100000"/>
              </a:lnSpc>
              <a:spcBef>
                <a:spcPts val="570"/>
              </a:spcBef>
              <a:tabLst>
                <a:tab pos="1490345" algn="l"/>
                <a:tab pos="2373630" algn="l"/>
                <a:tab pos="3535679" algn="l"/>
              </a:tabLst>
            </a:pPr>
            <a:r>
              <a:rPr sz="900" b="1" spc="-10" dirty="0">
                <a:latin typeface="함초롬바탕"/>
                <a:cs typeface="함초롬바탕"/>
              </a:rPr>
              <a:t>Anssil</a:t>
            </a:r>
            <a:r>
              <a:rPr sz="900" b="1" spc="-80" dirty="0">
                <a:latin typeface="함초롬바탕"/>
                <a:cs typeface="함초롬바탕"/>
              </a:rPr>
              <a:t> </a:t>
            </a:r>
            <a:r>
              <a:rPr sz="900" b="1" spc="-35" dirty="0">
                <a:latin typeface="함초롬바탕"/>
                <a:cs typeface="함초롬바탕"/>
              </a:rPr>
              <a:t>Co.,</a:t>
            </a:r>
            <a:r>
              <a:rPr sz="900" b="1" spc="-110" dirty="0">
                <a:latin typeface="함초롬바탕"/>
                <a:cs typeface="함초롬바탕"/>
              </a:rPr>
              <a:t> </a:t>
            </a:r>
            <a:r>
              <a:rPr sz="900" b="1" spc="-20" dirty="0">
                <a:latin typeface="함초롬바탕"/>
                <a:cs typeface="함초롬바탕"/>
              </a:rPr>
              <a:t>Ltd.</a:t>
            </a:r>
            <a:r>
              <a:rPr sz="900" b="1" dirty="0">
                <a:latin typeface="함초롬바탕"/>
                <a:cs typeface="함초롬바탕"/>
              </a:rPr>
              <a:t>	</a:t>
            </a:r>
            <a:r>
              <a:rPr sz="900" spc="-3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10" dirty="0">
                <a:latin typeface="함초롬돋움"/>
                <a:cs typeface="함초롬돋움"/>
              </a:rPr>
              <a:t>OptimizeME</a:t>
            </a:r>
            <a:r>
              <a:rPr sz="900" dirty="0">
                <a:latin typeface="함초롬돋움"/>
                <a:cs typeface="함초롬돋움"/>
              </a:rPr>
              <a:t>	</a:t>
            </a:r>
            <a:r>
              <a:rPr sz="1350" spc="-97" baseline="3086" dirty="0">
                <a:latin typeface="함초롬바탕"/>
                <a:cs typeface="함초롬바탕"/>
              </a:rPr>
              <a:t>경도</a:t>
            </a:r>
            <a:r>
              <a:rPr sz="1350" spc="-97" baseline="3086" dirty="0">
                <a:latin typeface="함초롬돋움"/>
                <a:cs typeface="함초롬돋움"/>
              </a:rPr>
              <a:t>,</a:t>
            </a:r>
            <a:r>
              <a:rPr sz="1350" spc="-157" baseline="3086" dirty="0">
                <a:latin typeface="함초롬돋움"/>
                <a:cs typeface="함초롬돋움"/>
              </a:rPr>
              <a:t> </a:t>
            </a:r>
            <a:r>
              <a:rPr sz="1350" spc="-120" baseline="3086" dirty="0">
                <a:latin typeface="함초롬바탕"/>
                <a:cs typeface="함초롬바탕"/>
              </a:rPr>
              <a:t>경사</a:t>
            </a:r>
            <a:r>
              <a:rPr sz="1350" spc="-165" baseline="3086" dirty="0">
                <a:latin typeface="함초롬바탕"/>
                <a:cs typeface="함초롬바탕"/>
              </a:rPr>
              <a:t> </a:t>
            </a:r>
            <a:r>
              <a:rPr sz="1350" spc="-127" baseline="3086" dirty="0">
                <a:latin typeface="함초롬바탕"/>
                <a:cs typeface="함초롬바탕"/>
              </a:rPr>
              <a:t>조절로</a:t>
            </a:r>
            <a:r>
              <a:rPr sz="1350" spc="-157" baseline="3086" dirty="0">
                <a:latin typeface="함초롬바탕"/>
                <a:cs typeface="함초롬바탕"/>
              </a:rPr>
              <a:t> </a:t>
            </a:r>
            <a:r>
              <a:rPr sz="1350" spc="-120" baseline="3086" dirty="0">
                <a:latin typeface="함초롬바탕"/>
                <a:cs typeface="함초롬바탕"/>
              </a:rPr>
              <a:t>수면</a:t>
            </a:r>
            <a:r>
              <a:rPr sz="1350" spc="-179" baseline="3086" dirty="0">
                <a:latin typeface="함초롬바탕"/>
                <a:cs typeface="함초롬바탕"/>
              </a:rPr>
              <a:t> </a:t>
            </a:r>
            <a:r>
              <a:rPr sz="1350" spc="-135" baseline="3086" dirty="0">
                <a:latin typeface="함초롬바탕"/>
                <a:cs typeface="함초롬바탕"/>
              </a:rPr>
              <a:t>무호흡증</a:t>
            </a:r>
            <a:r>
              <a:rPr sz="1350" spc="-165" baseline="3086" dirty="0">
                <a:latin typeface="함초롬바탕"/>
                <a:cs typeface="함초롬바탕"/>
              </a:rPr>
              <a:t> </a:t>
            </a:r>
            <a:r>
              <a:rPr sz="1350" spc="-135" baseline="3086" dirty="0">
                <a:latin typeface="함초롬바탕"/>
                <a:cs typeface="함초롬바탕"/>
              </a:rPr>
              <a:t>완화하는 </a:t>
            </a:r>
            <a:r>
              <a:rPr sz="1350" spc="-127" baseline="3086" dirty="0">
                <a:latin typeface="함초롬바탕"/>
                <a:cs typeface="함초롬바탕"/>
              </a:rPr>
              <a:t>스마트</a:t>
            </a:r>
            <a:r>
              <a:rPr sz="1350" spc="-165" baseline="3086" dirty="0">
                <a:latin typeface="함초롬바탕"/>
                <a:cs typeface="함초롬바탕"/>
              </a:rPr>
              <a:t> </a:t>
            </a:r>
            <a:r>
              <a:rPr sz="1350" spc="-30" baseline="3086" dirty="0">
                <a:latin typeface="함초롬바탕"/>
                <a:cs typeface="함초롬바탕"/>
              </a:rPr>
              <a:t>매트리스</a:t>
            </a:r>
            <a:endParaRPr sz="1350" baseline="3086">
              <a:latin typeface="함초롬바탕"/>
              <a:cs typeface="함초롬바탕"/>
            </a:endParaRPr>
          </a:p>
          <a:p>
            <a:pPr marL="12700">
              <a:lnSpc>
                <a:spcPct val="100000"/>
              </a:lnSpc>
              <a:spcBef>
                <a:spcPts val="465"/>
              </a:spcBef>
            </a:pPr>
            <a:r>
              <a:rPr sz="800" spc="-10" dirty="0">
                <a:solidFill>
                  <a:srgbClr val="7C7C7C"/>
                </a:solidFill>
                <a:latin typeface="함초롬돋움"/>
                <a:cs typeface="함초롬돋움"/>
              </a:rPr>
              <a:t>Source:</a:t>
            </a:r>
            <a:r>
              <a:rPr sz="800" spc="-45" dirty="0">
                <a:solidFill>
                  <a:srgbClr val="7C7C7C"/>
                </a:solidFill>
                <a:latin typeface="함초롬돋움"/>
                <a:cs typeface="함초롬돋움"/>
              </a:rPr>
              <a:t> </a:t>
            </a:r>
            <a:r>
              <a:rPr sz="800" spc="-10" dirty="0">
                <a:solidFill>
                  <a:srgbClr val="7C7C7C"/>
                </a:solidFill>
                <a:latin typeface="함초롬돋움"/>
                <a:cs typeface="함초롬돋움"/>
              </a:rPr>
              <a:t>CTA,</a:t>
            </a:r>
            <a:r>
              <a:rPr sz="800" spc="-45" dirty="0">
                <a:solidFill>
                  <a:srgbClr val="7C7C7C"/>
                </a:solidFill>
                <a:latin typeface="함초롬돋움"/>
                <a:cs typeface="함초롬돋움"/>
              </a:rPr>
              <a:t> </a:t>
            </a:r>
            <a:r>
              <a:rPr sz="800" spc="-40" dirty="0">
                <a:solidFill>
                  <a:srgbClr val="7C7C7C"/>
                </a:solidFill>
                <a:latin typeface="함초롬바탕"/>
                <a:cs typeface="함초롬바탕"/>
              </a:rPr>
              <a:t>언론보도종합</a:t>
            </a:r>
            <a:r>
              <a:rPr sz="800" spc="-40" dirty="0">
                <a:solidFill>
                  <a:srgbClr val="7C7C7C"/>
                </a:solidFill>
                <a:latin typeface="함초롬돋움"/>
                <a:cs typeface="함초롬돋움"/>
              </a:rPr>
              <a:t>,</a:t>
            </a:r>
            <a:r>
              <a:rPr sz="800" spc="-75"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706437" y="950617"/>
            <a:ext cx="6253322" cy="391160"/>
          </a:xfrm>
          <a:prstGeom prst="rect">
            <a:avLst/>
          </a:prstGeom>
        </p:spPr>
        <p:txBody>
          <a:bodyPr vert="horz" wrap="square" lIns="0" tIns="12700" rIns="0" bIns="0" rtlCol="0">
            <a:spAutoFit/>
          </a:bodyPr>
          <a:lstStyle/>
          <a:p>
            <a:pPr marL="12700">
              <a:lnSpc>
                <a:spcPct val="100000"/>
              </a:lnSpc>
              <a:spcBef>
                <a:spcPts val="100"/>
              </a:spcBef>
              <a:tabLst>
                <a:tab pos="4614545" algn="l"/>
              </a:tabLst>
            </a:pPr>
            <a:r>
              <a:rPr sz="2400" spc="-35" dirty="0">
                <a:solidFill>
                  <a:srgbClr val="FFB600"/>
                </a:solidFill>
              </a:rPr>
              <a:t>With-</a:t>
            </a:r>
            <a:r>
              <a:rPr sz="2400" spc="-390" dirty="0">
                <a:solidFill>
                  <a:srgbClr val="FFB600"/>
                </a:solidFill>
              </a:rPr>
              <a:t> </a:t>
            </a:r>
            <a:r>
              <a:rPr sz="2400" spc="-35" dirty="0">
                <a:solidFill>
                  <a:srgbClr val="FFB600"/>
                </a:solidFill>
              </a:rPr>
              <a:t>AI</a:t>
            </a:r>
            <a:r>
              <a:rPr sz="2400" spc="-360" dirty="0">
                <a:solidFill>
                  <a:srgbClr val="FFB600"/>
                </a:solidFill>
              </a:rPr>
              <a:t> </a:t>
            </a:r>
            <a:r>
              <a:rPr sz="2400" spc="95" dirty="0"/>
              <a:t>(2)</a:t>
            </a:r>
            <a:r>
              <a:rPr sz="2400" spc="-350" dirty="0"/>
              <a:t> </a:t>
            </a:r>
            <a:r>
              <a:rPr sz="2400" spc="-215" dirty="0">
                <a:latin typeface="함초롬바탕"/>
                <a:cs typeface="함초롬바탕"/>
              </a:rPr>
              <a:t>디지털</a:t>
            </a:r>
            <a:r>
              <a:rPr sz="2400" spc="-355" dirty="0">
                <a:latin typeface="함초롬바탕"/>
                <a:cs typeface="함초롬바탕"/>
              </a:rPr>
              <a:t> </a:t>
            </a:r>
            <a:r>
              <a:rPr sz="2400" spc="-195" dirty="0">
                <a:latin typeface="함초롬바탕"/>
                <a:cs typeface="함초롬바탕"/>
              </a:rPr>
              <a:t>헬스</a:t>
            </a:r>
            <a:r>
              <a:rPr sz="2400" spc="-345" dirty="0">
                <a:latin typeface="함초롬바탕"/>
                <a:cs typeface="함초롬바탕"/>
              </a:rPr>
              <a:t> </a:t>
            </a:r>
            <a:r>
              <a:rPr sz="2400" spc="-229" dirty="0"/>
              <a:t>-</a:t>
            </a:r>
            <a:r>
              <a:rPr sz="2400" spc="-360" dirty="0"/>
              <a:t> </a:t>
            </a:r>
            <a:r>
              <a:rPr sz="2400" spc="-215" dirty="0" err="1">
                <a:latin typeface="함초롬바탕"/>
                <a:cs typeface="함초롬바탕"/>
              </a:rPr>
              <a:t>혁신</a:t>
            </a:r>
            <a:endParaRPr sz="1800" dirty="0">
              <a:latin typeface="함초롬바탕"/>
              <a:cs typeface="함초롬바탕"/>
            </a:endParaRPr>
          </a:p>
        </p:txBody>
      </p:sp>
      <p:sp>
        <p:nvSpPr>
          <p:cNvPr id="6" name="object 6"/>
          <p:cNvSpPr txBox="1"/>
          <p:nvPr/>
        </p:nvSpPr>
        <p:spPr>
          <a:xfrm>
            <a:off x="706437" y="619475"/>
            <a:ext cx="432434" cy="177800"/>
          </a:xfrm>
          <a:prstGeom prst="rect">
            <a:avLst/>
          </a:prstGeom>
        </p:spPr>
        <p:txBody>
          <a:bodyPr vert="horz" wrap="square" lIns="0" tIns="12065" rIns="0" bIns="0" rtlCol="0">
            <a:spAutoFit/>
          </a:bodyPr>
          <a:lstStyle/>
          <a:p>
            <a:pPr marL="12700">
              <a:lnSpc>
                <a:spcPct val="100000"/>
              </a:lnSpc>
              <a:spcBef>
                <a:spcPts val="95"/>
              </a:spcBef>
            </a:pPr>
            <a:r>
              <a:rPr sz="1000" spc="-75" dirty="0">
                <a:solidFill>
                  <a:srgbClr val="DB526A"/>
                </a:solidFill>
                <a:latin typeface="함초롬돋움"/>
                <a:cs typeface="함초롬돋움"/>
              </a:rPr>
              <a:t>With-</a:t>
            </a:r>
            <a:r>
              <a:rPr sz="1000" spc="-125" dirty="0">
                <a:solidFill>
                  <a:srgbClr val="DB526A"/>
                </a:solidFill>
                <a:latin typeface="함초롬돋움"/>
                <a:cs typeface="함초롬돋움"/>
              </a:rPr>
              <a:t> </a:t>
            </a:r>
            <a:r>
              <a:rPr sz="1000" spc="-55" dirty="0">
                <a:solidFill>
                  <a:srgbClr val="DB526A"/>
                </a:solidFill>
                <a:latin typeface="함초롬돋움"/>
                <a:cs typeface="함초롬돋움"/>
              </a:rPr>
              <a:t>AI</a:t>
            </a:r>
            <a:endParaRPr sz="1000">
              <a:latin typeface="함초롬돋움"/>
              <a:cs typeface="함초롬돋움"/>
            </a:endParaRPr>
          </a:p>
        </p:txBody>
      </p:sp>
      <p:pic>
        <p:nvPicPr>
          <p:cNvPr id="7" name="object 7"/>
          <p:cNvPicPr/>
          <p:nvPr/>
        </p:nvPicPr>
        <p:blipFill>
          <a:blip r:embed="rId2" cstate="print"/>
          <a:stretch>
            <a:fillRect/>
          </a:stretch>
        </p:blipFill>
        <p:spPr>
          <a:xfrm>
            <a:off x="2289111" y="1747682"/>
            <a:ext cx="130175" cy="139700"/>
          </a:xfrm>
          <a:prstGeom prst="rect">
            <a:avLst/>
          </a:prstGeom>
        </p:spPr>
      </p:pic>
      <p:sp>
        <p:nvSpPr>
          <p:cNvPr id="8" name="object 8"/>
          <p:cNvSpPr txBox="1"/>
          <p:nvPr/>
        </p:nvSpPr>
        <p:spPr>
          <a:xfrm>
            <a:off x="2404173" y="1709583"/>
            <a:ext cx="2131695" cy="208279"/>
          </a:xfrm>
          <a:prstGeom prst="rect">
            <a:avLst/>
          </a:prstGeom>
        </p:spPr>
        <p:txBody>
          <a:bodyPr vert="horz" wrap="square" lIns="0" tIns="12700" rIns="0" bIns="0" rtlCol="0">
            <a:spAutoFit/>
          </a:bodyPr>
          <a:lstStyle/>
          <a:p>
            <a:pPr marL="12700">
              <a:lnSpc>
                <a:spcPct val="100000"/>
              </a:lnSpc>
              <a:spcBef>
                <a:spcPts val="100"/>
              </a:spcBef>
            </a:pPr>
            <a:r>
              <a:rPr sz="1200" spc="-75" dirty="0">
                <a:latin typeface="함초롬바탕"/>
                <a:cs typeface="함초롬바탕"/>
              </a:rPr>
              <a:t>치</a:t>
            </a:r>
            <a:r>
              <a:rPr sz="1200" spc="-165" dirty="0">
                <a:latin typeface="함초롬바탕"/>
                <a:cs typeface="함초롬바탕"/>
              </a:rPr>
              <a:t> </a:t>
            </a:r>
            <a:r>
              <a:rPr sz="1200" spc="-110" dirty="0">
                <a:latin typeface="함초롬바탕"/>
                <a:cs typeface="함초롬바탕"/>
              </a:rPr>
              <a:t>‘TD스퀘어</a:t>
            </a:r>
            <a:r>
              <a:rPr sz="1200" spc="-110" dirty="0">
                <a:latin typeface="함초롬돋움"/>
                <a:cs typeface="함초롬돋움"/>
              </a:rPr>
              <a:t>’</a:t>
            </a:r>
            <a:r>
              <a:rPr sz="1200" spc="-110" dirty="0">
                <a:latin typeface="함초롬바탕"/>
                <a:cs typeface="함초롬바탕"/>
              </a:rPr>
              <a:t>는</a:t>
            </a:r>
            <a:r>
              <a:rPr sz="1200" spc="-175" dirty="0">
                <a:latin typeface="함초롬바탕"/>
                <a:cs typeface="함초롬바탕"/>
              </a:rPr>
              <a:t> </a:t>
            </a:r>
            <a:r>
              <a:rPr sz="1200" spc="-114" dirty="0">
                <a:latin typeface="함초롬바탕"/>
                <a:cs typeface="함초롬바탕"/>
              </a:rPr>
              <a:t>현재까지</a:t>
            </a:r>
            <a:r>
              <a:rPr sz="1200" spc="-190" dirty="0">
                <a:latin typeface="함초롬바탕"/>
                <a:cs typeface="함초롬바탕"/>
              </a:rPr>
              <a:t> </a:t>
            </a:r>
            <a:r>
              <a:rPr sz="1200" spc="-110" dirty="0">
                <a:latin typeface="함초롬바탕"/>
                <a:cs typeface="함초롬바탕"/>
              </a:rPr>
              <a:t>공개된</a:t>
            </a:r>
            <a:r>
              <a:rPr sz="1200" spc="-165" dirty="0">
                <a:latin typeface="함초롬바탕"/>
                <a:cs typeface="함초롬바탕"/>
              </a:rPr>
              <a:t> </a:t>
            </a:r>
            <a:r>
              <a:rPr sz="1200" spc="-50" dirty="0">
                <a:latin typeface="함초롬바탕"/>
                <a:cs typeface="함초롬바탕"/>
              </a:rPr>
              <a:t>수</a:t>
            </a:r>
            <a:endParaRPr sz="1200">
              <a:latin typeface="함초롬바탕"/>
              <a:cs typeface="함초롬바탕"/>
            </a:endParaRPr>
          </a:p>
        </p:txBody>
      </p:sp>
      <p:pic>
        <p:nvPicPr>
          <p:cNvPr id="9" name="object 9"/>
          <p:cNvPicPr/>
          <p:nvPr/>
        </p:nvPicPr>
        <p:blipFill>
          <a:blip r:embed="rId3" cstate="print"/>
          <a:stretch>
            <a:fillRect/>
          </a:stretch>
        </p:blipFill>
        <p:spPr>
          <a:xfrm>
            <a:off x="4529391" y="1747682"/>
            <a:ext cx="130175" cy="139700"/>
          </a:xfrm>
          <a:prstGeom prst="rect">
            <a:avLst/>
          </a:prstGeom>
        </p:spPr>
      </p:pic>
      <p:sp>
        <p:nvSpPr>
          <p:cNvPr id="10" name="object 10"/>
          <p:cNvSpPr txBox="1"/>
          <p:nvPr/>
        </p:nvSpPr>
        <p:spPr>
          <a:xfrm>
            <a:off x="4644453" y="1709583"/>
            <a:ext cx="2169795" cy="208279"/>
          </a:xfrm>
          <a:prstGeom prst="rect">
            <a:avLst/>
          </a:prstGeom>
        </p:spPr>
        <p:txBody>
          <a:bodyPr vert="horz" wrap="square" lIns="0" tIns="12700" rIns="0" bIns="0" rtlCol="0">
            <a:spAutoFit/>
          </a:bodyPr>
          <a:lstStyle/>
          <a:p>
            <a:pPr marL="12700">
              <a:lnSpc>
                <a:spcPct val="100000"/>
              </a:lnSpc>
              <a:spcBef>
                <a:spcPts val="100"/>
              </a:spcBef>
            </a:pPr>
            <a:r>
              <a:rPr sz="1200" spc="-75" dirty="0">
                <a:latin typeface="함초롬바탕"/>
                <a:cs typeface="함초롬바탕"/>
              </a:rPr>
              <a:t>작</a:t>
            </a:r>
            <a:r>
              <a:rPr sz="1200" spc="-195" dirty="0">
                <a:latin typeface="함초롬바탕"/>
                <a:cs typeface="함초롬바탕"/>
              </a:rPr>
              <a:t> </a:t>
            </a:r>
            <a:r>
              <a:rPr sz="1200" spc="-75" dirty="0">
                <a:latin typeface="함초롬바탕"/>
                <a:cs typeface="함초롬바탕"/>
              </a:rPr>
              <a:t>중</a:t>
            </a:r>
            <a:r>
              <a:rPr sz="1200" spc="-180" dirty="0">
                <a:latin typeface="함초롬바탕"/>
                <a:cs typeface="함초롬바탕"/>
              </a:rPr>
              <a:t> </a:t>
            </a:r>
            <a:r>
              <a:rPr sz="1200" spc="-114" dirty="0">
                <a:latin typeface="함초롬바탕"/>
                <a:cs typeface="함초롬바탕"/>
              </a:rPr>
              <a:t>유일하게</a:t>
            </a:r>
            <a:r>
              <a:rPr sz="1200" spc="-190" dirty="0">
                <a:latin typeface="함초롬바탕"/>
                <a:cs typeface="함초롬바탕"/>
              </a:rPr>
              <a:t> </a:t>
            </a:r>
            <a:r>
              <a:rPr sz="1200" spc="-110" dirty="0">
                <a:latin typeface="함초롬바탕"/>
                <a:cs typeface="함초롬바탕"/>
              </a:rPr>
              <a:t>디지털</a:t>
            </a:r>
            <a:r>
              <a:rPr sz="1200" spc="-190" dirty="0">
                <a:latin typeface="함초롬바탕"/>
                <a:cs typeface="함초롬바탕"/>
              </a:rPr>
              <a:t> </a:t>
            </a:r>
            <a:r>
              <a:rPr sz="1200" spc="-100" dirty="0">
                <a:latin typeface="함초롬바탕"/>
                <a:cs typeface="함초롬바탕"/>
              </a:rPr>
              <a:t>헬스</a:t>
            </a:r>
            <a:r>
              <a:rPr sz="1200" spc="-180" dirty="0">
                <a:latin typeface="함초롬바탕"/>
                <a:cs typeface="함초롬바탕"/>
              </a:rPr>
              <a:t> </a:t>
            </a:r>
            <a:r>
              <a:rPr sz="1200" spc="-70" dirty="0">
                <a:latin typeface="함초롬바탕"/>
                <a:cs typeface="함초롬바탕"/>
              </a:rPr>
              <a:t>부문에서</a:t>
            </a:r>
            <a:endParaRPr sz="1200">
              <a:latin typeface="함초롬바탕"/>
              <a:cs typeface="함초롬바탕"/>
            </a:endParaRPr>
          </a:p>
        </p:txBody>
      </p:sp>
      <p:pic>
        <p:nvPicPr>
          <p:cNvPr id="11" name="object 11"/>
          <p:cNvPicPr/>
          <p:nvPr/>
        </p:nvPicPr>
        <p:blipFill>
          <a:blip r:embed="rId3" cstate="print"/>
          <a:stretch>
            <a:fillRect/>
          </a:stretch>
        </p:blipFill>
        <p:spPr>
          <a:xfrm>
            <a:off x="1406715" y="1948850"/>
            <a:ext cx="130175" cy="139700"/>
          </a:xfrm>
          <a:prstGeom prst="rect">
            <a:avLst/>
          </a:prstGeom>
        </p:spPr>
      </p:pic>
      <p:sp>
        <p:nvSpPr>
          <p:cNvPr id="12" name="object 12"/>
          <p:cNvSpPr txBox="1"/>
          <p:nvPr/>
        </p:nvSpPr>
        <p:spPr>
          <a:xfrm>
            <a:off x="706437" y="1691295"/>
            <a:ext cx="1670050" cy="427990"/>
          </a:xfrm>
          <a:prstGeom prst="rect">
            <a:avLst/>
          </a:prstGeom>
        </p:spPr>
        <p:txBody>
          <a:bodyPr vert="horz" wrap="square" lIns="0" tIns="12700" rIns="0" bIns="0" rtlCol="0">
            <a:spAutoFit/>
          </a:bodyPr>
          <a:lstStyle/>
          <a:p>
            <a:pPr marL="157480" marR="5080" indent="-144780">
              <a:lnSpc>
                <a:spcPct val="110000"/>
              </a:lnSpc>
              <a:spcBef>
                <a:spcPts val="100"/>
              </a:spcBef>
              <a:buClr>
                <a:srgbClr val="DB526A"/>
              </a:buClr>
              <a:buFont typeface="Arial"/>
              <a:buChar char="■"/>
              <a:tabLst>
                <a:tab pos="157480" algn="l"/>
                <a:tab pos="827405" algn="l"/>
              </a:tabLst>
            </a:pPr>
            <a:r>
              <a:rPr sz="1200" spc="-120" dirty="0">
                <a:latin typeface="함초롬바탕"/>
                <a:cs typeface="함초롬바탕"/>
              </a:rPr>
              <a:t>한양대학교의</a:t>
            </a:r>
            <a:r>
              <a:rPr sz="1200" spc="-195" dirty="0">
                <a:latin typeface="함초롬바탕"/>
                <a:cs typeface="함초롬바탕"/>
              </a:rPr>
              <a:t> </a:t>
            </a:r>
            <a:r>
              <a:rPr sz="1200" spc="-100" dirty="0">
                <a:latin typeface="함초롬바탕"/>
                <a:cs typeface="함초롬바탕"/>
              </a:rPr>
              <a:t>이명</a:t>
            </a:r>
            <a:r>
              <a:rPr sz="1200" spc="-170" dirty="0">
                <a:latin typeface="함초롬바탕"/>
                <a:cs typeface="함초롬바탕"/>
              </a:rPr>
              <a:t> </a:t>
            </a:r>
            <a:r>
              <a:rPr sz="1200" spc="-25" dirty="0">
                <a:latin typeface="함초롬바탕"/>
                <a:cs typeface="함초롬바탕"/>
              </a:rPr>
              <a:t>치료 </a:t>
            </a:r>
            <a:r>
              <a:rPr sz="1200" spc="-20" dirty="0">
                <a:latin typeface="함초롬바탕"/>
                <a:cs typeface="함초롬바탕"/>
              </a:rPr>
              <a:t>최고혁신</a:t>
            </a:r>
            <a:r>
              <a:rPr sz="1200" dirty="0">
                <a:latin typeface="함초롬바탕"/>
                <a:cs typeface="함초롬바탕"/>
              </a:rPr>
              <a:t>	</a:t>
            </a:r>
            <a:r>
              <a:rPr sz="1200" spc="-75" dirty="0">
                <a:latin typeface="함초롬바탕"/>
                <a:cs typeface="함초롬바탕"/>
              </a:rPr>
              <a:t>을</a:t>
            </a:r>
            <a:r>
              <a:rPr sz="1200" spc="-215" dirty="0">
                <a:latin typeface="함초롬바탕"/>
                <a:cs typeface="함초롬바탕"/>
              </a:rPr>
              <a:t> </a:t>
            </a:r>
            <a:r>
              <a:rPr sz="1200" spc="-120" dirty="0">
                <a:latin typeface="함초롬바탕"/>
                <a:cs typeface="함초롬바탕"/>
              </a:rPr>
              <a:t>거머쥐었음</a:t>
            </a:r>
            <a:endParaRPr sz="1200">
              <a:latin typeface="함초롬바탕"/>
              <a:cs typeface="함초롬바탕"/>
            </a:endParaRPr>
          </a:p>
        </p:txBody>
      </p:sp>
      <p:sp>
        <p:nvSpPr>
          <p:cNvPr id="13" name="object 13"/>
          <p:cNvSpPr/>
          <p:nvPr/>
        </p:nvSpPr>
        <p:spPr>
          <a:xfrm>
            <a:off x="719138" y="2311228"/>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sp>
        <p:nvSpPr>
          <p:cNvPr id="16" name="object 16"/>
          <p:cNvSpPr txBox="1"/>
          <p:nvPr/>
        </p:nvSpPr>
        <p:spPr>
          <a:xfrm>
            <a:off x="706438" y="2364433"/>
            <a:ext cx="2322195" cy="182101"/>
          </a:xfrm>
          <a:prstGeom prst="rect">
            <a:avLst/>
          </a:prstGeom>
        </p:spPr>
        <p:txBody>
          <a:bodyPr vert="horz" wrap="square" lIns="0" tIns="12700" rIns="0" bIns="0" rtlCol="0">
            <a:spAutoFit/>
          </a:bodyPr>
          <a:lstStyle/>
          <a:p>
            <a:pPr marL="12700">
              <a:lnSpc>
                <a:spcPct val="100000"/>
              </a:lnSpc>
              <a:spcBef>
                <a:spcPts val="100"/>
              </a:spcBef>
            </a:pPr>
            <a:r>
              <a:rPr sz="1100" b="1" spc="-60" dirty="0">
                <a:solidFill>
                  <a:srgbClr val="464646"/>
                </a:solidFill>
                <a:latin typeface="함초롬바탕"/>
                <a:cs typeface="함초롬바탕"/>
              </a:rPr>
              <a:t>CES</a:t>
            </a:r>
            <a:r>
              <a:rPr sz="1100" b="1" spc="-195" dirty="0">
                <a:solidFill>
                  <a:srgbClr val="464646"/>
                </a:solidFill>
                <a:latin typeface="함초롬바탕"/>
                <a:cs typeface="함초롬바탕"/>
              </a:rPr>
              <a:t> </a:t>
            </a:r>
            <a:r>
              <a:rPr sz="1100" b="1" dirty="0">
                <a:solidFill>
                  <a:srgbClr val="464646"/>
                </a:solidFill>
                <a:latin typeface="함초롬바탕"/>
                <a:cs typeface="함초롬바탕"/>
              </a:rPr>
              <a:t>2025</a:t>
            </a:r>
            <a:r>
              <a:rPr sz="1100" b="1" spc="-175" dirty="0">
                <a:solidFill>
                  <a:srgbClr val="464646"/>
                </a:solidFill>
                <a:latin typeface="함초롬바탕"/>
                <a:cs typeface="함초롬바탕"/>
              </a:rPr>
              <a:t> </a:t>
            </a:r>
            <a:r>
              <a:rPr sz="1100" b="1" spc="-90" dirty="0">
                <a:solidFill>
                  <a:srgbClr val="464646"/>
                </a:solidFill>
                <a:latin typeface="함초롬바탕"/>
                <a:cs typeface="함초롬바탕"/>
              </a:rPr>
              <a:t>디지털</a:t>
            </a:r>
            <a:r>
              <a:rPr sz="1100" b="1" spc="-204" dirty="0">
                <a:solidFill>
                  <a:srgbClr val="464646"/>
                </a:solidFill>
                <a:latin typeface="함초롬바탕"/>
                <a:cs typeface="함초롬바탕"/>
              </a:rPr>
              <a:t> </a:t>
            </a:r>
            <a:r>
              <a:rPr sz="1100" b="1" spc="-85" dirty="0">
                <a:solidFill>
                  <a:srgbClr val="464646"/>
                </a:solidFill>
                <a:latin typeface="함초롬바탕"/>
                <a:cs typeface="함초롬바탕"/>
              </a:rPr>
              <a:t>헬스</a:t>
            </a:r>
            <a:r>
              <a:rPr sz="1100" b="1" spc="-190" dirty="0">
                <a:solidFill>
                  <a:srgbClr val="464646"/>
                </a:solidFill>
                <a:latin typeface="함초롬바탕"/>
                <a:cs typeface="함초롬바탕"/>
              </a:rPr>
              <a:t> </a:t>
            </a:r>
            <a:r>
              <a:rPr sz="1100" b="1" spc="-85" dirty="0">
                <a:solidFill>
                  <a:srgbClr val="464646"/>
                </a:solidFill>
                <a:latin typeface="함초롬바탕"/>
                <a:cs typeface="함초롬바탕"/>
              </a:rPr>
              <a:t>부문</a:t>
            </a:r>
            <a:r>
              <a:rPr sz="1100" b="1" spc="-190" dirty="0">
                <a:solidFill>
                  <a:srgbClr val="464646"/>
                </a:solidFill>
                <a:latin typeface="함초롬바탕"/>
                <a:cs typeface="함초롬바탕"/>
              </a:rPr>
              <a:t> </a:t>
            </a:r>
            <a:r>
              <a:rPr sz="1100" b="1" spc="-90" dirty="0">
                <a:solidFill>
                  <a:srgbClr val="464646"/>
                </a:solidFill>
                <a:latin typeface="함초롬바탕"/>
                <a:cs typeface="함초롬바탕"/>
              </a:rPr>
              <a:t>혁신</a:t>
            </a:r>
            <a:r>
              <a:rPr sz="1100" b="1" spc="-190" dirty="0">
                <a:solidFill>
                  <a:srgbClr val="464646"/>
                </a:solidFill>
                <a:latin typeface="함초롬바탕"/>
                <a:cs typeface="함초롬바탕"/>
              </a:rPr>
              <a:t> </a:t>
            </a:r>
            <a:r>
              <a:rPr sz="1100" b="1" dirty="0">
                <a:solidFill>
                  <a:srgbClr val="464646"/>
                </a:solidFill>
                <a:latin typeface="함초롬바탕"/>
                <a:cs typeface="함초롬바탕"/>
              </a:rPr>
              <a:t>수</a:t>
            </a:r>
            <a:r>
              <a:rPr lang="ko-KR" altLang="en-US" sz="1100" b="1" dirty="0">
                <a:solidFill>
                  <a:srgbClr val="464646"/>
                </a:solidFill>
                <a:latin typeface="함초롬바탕"/>
                <a:cs typeface="함초롬바탕"/>
              </a:rPr>
              <a:t>상</a:t>
            </a:r>
            <a:r>
              <a:rPr sz="1100" b="1" spc="-50" dirty="0">
                <a:solidFill>
                  <a:srgbClr val="464646"/>
                </a:solidFill>
                <a:latin typeface="함초롬바탕"/>
                <a:cs typeface="함초롬바탕"/>
              </a:rPr>
              <a:t>작</a:t>
            </a:r>
            <a:endParaRPr sz="1100" dirty="0">
              <a:latin typeface="함초롬바탕"/>
              <a:cs typeface="함초롬바탕"/>
            </a:endParaRPr>
          </a:p>
        </p:txBody>
      </p:sp>
      <p:sp>
        <p:nvSpPr>
          <p:cNvPr id="17" name="object 17"/>
          <p:cNvSpPr/>
          <p:nvPr/>
        </p:nvSpPr>
        <p:spPr>
          <a:xfrm>
            <a:off x="719137" y="6306361"/>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sp>
        <p:nvSpPr>
          <p:cNvPr id="20" name="object 20"/>
          <p:cNvSpPr txBox="1"/>
          <p:nvPr/>
        </p:nvSpPr>
        <p:spPr>
          <a:xfrm>
            <a:off x="706437" y="6359565"/>
            <a:ext cx="2687955" cy="182742"/>
          </a:xfrm>
          <a:prstGeom prst="rect">
            <a:avLst/>
          </a:prstGeom>
        </p:spPr>
        <p:txBody>
          <a:bodyPr vert="horz" wrap="square" lIns="0" tIns="13335" rIns="0" bIns="0" rtlCol="0">
            <a:spAutoFit/>
          </a:bodyPr>
          <a:lstStyle/>
          <a:p>
            <a:pPr marL="12700">
              <a:lnSpc>
                <a:spcPct val="100000"/>
              </a:lnSpc>
              <a:spcBef>
                <a:spcPts val="105"/>
              </a:spcBef>
            </a:pPr>
            <a:r>
              <a:rPr sz="1100" b="1" spc="-60" dirty="0">
                <a:solidFill>
                  <a:srgbClr val="464646"/>
                </a:solidFill>
                <a:latin typeface="함초롬바탕"/>
                <a:cs typeface="함초롬바탕"/>
              </a:rPr>
              <a:t>CES</a:t>
            </a:r>
            <a:r>
              <a:rPr sz="1100" b="1" spc="-190" dirty="0">
                <a:solidFill>
                  <a:srgbClr val="464646"/>
                </a:solidFill>
                <a:latin typeface="함초롬바탕"/>
                <a:cs typeface="함초롬바탕"/>
              </a:rPr>
              <a:t> </a:t>
            </a:r>
            <a:r>
              <a:rPr sz="1100" b="1" dirty="0">
                <a:solidFill>
                  <a:srgbClr val="464646"/>
                </a:solidFill>
                <a:latin typeface="함초롬바탕"/>
                <a:cs typeface="함초롬바탕"/>
              </a:rPr>
              <a:t>2025</a:t>
            </a:r>
            <a:r>
              <a:rPr sz="1100" b="1" spc="-175" dirty="0">
                <a:solidFill>
                  <a:srgbClr val="464646"/>
                </a:solidFill>
                <a:latin typeface="함초롬바탕"/>
                <a:cs typeface="함초롬바탕"/>
              </a:rPr>
              <a:t> </a:t>
            </a:r>
            <a:r>
              <a:rPr sz="1100" b="1" spc="-95" dirty="0">
                <a:solidFill>
                  <a:srgbClr val="464646"/>
                </a:solidFill>
                <a:latin typeface="함초롬바탕"/>
                <a:cs typeface="함초롬바탕"/>
              </a:rPr>
              <a:t>모빌리티</a:t>
            </a:r>
            <a:r>
              <a:rPr sz="1100" b="1" spc="-215" dirty="0">
                <a:solidFill>
                  <a:srgbClr val="464646"/>
                </a:solidFill>
                <a:latin typeface="함초롬바탕"/>
                <a:cs typeface="함초롬바탕"/>
              </a:rPr>
              <a:t> </a:t>
            </a:r>
            <a:r>
              <a:rPr sz="1100" b="1" spc="-85" dirty="0">
                <a:solidFill>
                  <a:srgbClr val="464646"/>
                </a:solidFill>
                <a:latin typeface="함초롬바탕"/>
                <a:cs typeface="함초롬바탕"/>
              </a:rPr>
              <a:t>관련</a:t>
            </a:r>
            <a:r>
              <a:rPr sz="1100" b="1" spc="-190" dirty="0">
                <a:solidFill>
                  <a:srgbClr val="464646"/>
                </a:solidFill>
                <a:latin typeface="함초롬바탕"/>
                <a:cs typeface="함초롬바탕"/>
              </a:rPr>
              <a:t> </a:t>
            </a:r>
            <a:r>
              <a:rPr sz="1100" b="1" spc="-85" dirty="0">
                <a:solidFill>
                  <a:srgbClr val="464646"/>
                </a:solidFill>
                <a:latin typeface="함초롬바탕"/>
                <a:cs typeface="함초롬바탕"/>
              </a:rPr>
              <a:t>부문</a:t>
            </a:r>
            <a:r>
              <a:rPr sz="1100" b="1" spc="-190" dirty="0">
                <a:solidFill>
                  <a:srgbClr val="464646"/>
                </a:solidFill>
                <a:latin typeface="함초롬바탕"/>
                <a:cs typeface="함초롬바탕"/>
              </a:rPr>
              <a:t> </a:t>
            </a:r>
            <a:r>
              <a:rPr sz="1100" b="1" spc="-95" dirty="0">
                <a:solidFill>
                  <a:srgbClr val="464646"/>
                </a:solidFill>
                <a:latin typeface="함초롬바탕"/>
                <a:cs typeface="함초롬바탕"/>
              </a:rPr>
              <a:t>최고혁신</a:t>
            </a:r>
            <a:r>
              <a:rPr sz="1100" b="1" spc="-215" dirty="0">
                <a:solidFill>
                  <a:srgbClr val="464646"/>
                </a:solidFill>
                <a:latin typeface="함초롬바탕"/>
                <a:cs typeface="함초롬바탕"/>
              </a:rPr>
              <a:t> </a:t>
            </a:r>
            <a:r>
              <a:rPr sz="1100" b="1" dirty="0">
                <a:solidFill>
                  <a:srgbClr val="464646"/>
                </a:solidFill>
                <a:latin typeface="함초롬바탕"/>
                <a:cs typeface="함초롬바탕"/>
              </a:rPr>
              <a:t>수</a:t>
            </a:r>
            <a:r>
              <a:rPr lang="ko-KR" altLang="en-US" sz="1100" b="1" dirty="0">
                <a:solidFill>
                  <a:srgbClr val="464646"/>
                </a:solidFill>
                <a:latin typeface="함초롬바탕"/>
                <a:cs typeface="함초롬바탕"/>
              </a:rPr>
              <a:t>상</a:t>
            </a:r>
            <a:r>
              <a:rPr sz="1100" b="1" spc="-50" dirty="0">
                <a:solidFill>
                  <a:srgbClr val="464646"/>
                </a:solidFill>
                <a:latin typeface="함초롬바탕"/>
                <a:cs typeface="함초롬바탕"/>
              </a:rPr>
              <a:t>작</a:t>
            </a:r>
            <a:endParaRPr sz="1100" dirty="0">
              <a:latin typeface="함초롬바탕"/>
              <a:cs typeface="함초롬바탕"/>
            </a:endParaRPr>
          </a:p>
        </p:txBody>
      </p:sp>
      <p:grpSp>
        <p:nvGrpSpPr>
          <p:cNvPr id="21" name="object 21"/>
          <p:cNvGrpSpPr/>
          <p:nvPr/>
        </p:nvGrpSpPr>
        <p:grpSpPr>
          <a:xfrm>
            <a:off x="719137" y="6685369"/>
            <a:ext cx="6337300" cy="1391920"/>
            <a:chOff x="719137" y="6685369"/>
            <a:chExt cx="6337300" cy="1391920"/>
          </a:xfrm>
        </p:grpSpPr>
        <p:sp>
          <p:nvSpPr>
            <p:cNvPr id="22" name="object 22"/>
            <p:cNvSpPr/>
            <p:nvPr/>
          </p:nvSpPr>
          <p:spPr>
            <a:xfrm>
              <a:off x="719137" y="6685369"/>
              <a:ext cx="6337300" cy="1391920"/>
            </a:xfrm>
            <a:custGeom>
              <a:avLst/>
              <a:gdLst/>
              <a:ahLst/>
              <a:cxnLst/>
              <a:rect l="l" t="t" r="r" b="b"/>
              <a:pathLst>
                <a:path w="6337300" h="1391920">
                  <a:moveTo>
                    <a:pt x="6337300" y="0"/>
                  </a:moveTo>
                  <a:lnTo>
                    <a:pt x="0" y="0"/>
                  </a:lnTo>
                  <a:lnTo>
                    <a:pt x="0" y="1391373"/>
                  </a:lnTo>
                  <a:lnTo>
                    <a:pt x="6337300" y="1391373"/>
                  </a:lnTo>
                  <a:lnTo>
                    <a:pt x="6337300" y="0"/>
                  </a:lnTo>
                  <a:close/>
                </a:path>
              </a:pathLst>
            </a:custGeom>
            <a:solidFill>
              <a:srgbClr val="E4E4E4"/>
            </a:solidFill>
          </p:spPr>
          <p:txBody>
            <a:bodyPr wrap="square" lIns="0" tIns="0" rIns="0" bIns="0" rtlCol="0"/>
            <a:lstStyle/>
            <a:p>
              <a:endParaRPr/>
            </a:p>
          </p:txBody>
        </p:sp>
        <p:pic>
          <p:nvPicPr>
            <p:cNvPr id="23" name="object 23"/>
            <p:cNvPicPr/>
            <p:nvPr/>
          </p:nvPicPr>
          <p:blipFill>
            <a:blip r:embed="rId4" cstate="print"/>
            <a:stretch>
              <a:fillRect/>
            </a:stretch>
          </p:blipFill>
          <p:spPr>
            <a:xfrm>
              <a:off x="3004016" y="7136352"/>
              <a:ext cx="101599" cy="126999"/>
            </a:xfrm>
            <a:prstGeom prst="rect">
              <a:avLst/>
            </a:prstGeom>
          </p:spPr>
        </p:pic>
        <p:pic>
          <p:nvPicPr>
            <p:cNvPr id="24" name="object 24"/>
            <p:cNvPicPr/>
            <p:nvPr/>
          </p:nvPicPr>
          <p:blipFill>
            <a:blip r:embed="rId5" cstate="print"/>
            <a:stretch>
              <a:fillRect/>
            </a:stretch>
          </p:blipFill>
          <p:spPr>
            <a:xfrm>
              <a:off x="4857086" y="7139527"/>
              <a:ext cx="117474" cy="123824"/>
            </a:xfrm>
            <a:prstGeom prst="rect">
              <a:avLst/>
            </a:prstGeom>
          </p:spPr>
        </p:pic>
        <p:pic>
          <p:nvPicPr>
            <p:cNvPr id="25" name="object 25"/>
            <p:cNvPicPr/>
            <p:nvPr/>
          </p:nvPicPr>
          <p:blipFill>
            <a:blip r:embed="rId6" cstate="print"/>
            <a:stretch>
              <a:fillRect/>
            </a:stretch>
          </p:blipFill>
          <p:spPr>
            <a:xfrm>
              <a:off x="3749277" y="7567771"/>
              <a:ext cx="101599" cy="123824"/>
            </a:xfrm>
            <a:prstGeom prst="rect">
              <a:avLst/>
            </a:prstGeom>
          </p:spPr>
        </p:pic>
        <p:pic>
          <p:nvPicPr>
            <p:cNvPr id="26" name="object 26"/>
            <p:cNvPicPr/>
            <p:nvPr/>
          </p:nvPicPr>
          <p:blipFill>
            <a:blip r:embed="rId6" cstate="print"/>
            <a:stretch>
              <a:fillRect/>
            </a:stretch>
          </p:blipFill>
          <p:spPr>
            <a:xfrm>
              <a:off x="2366984" y="7743056"/>
              <a:ext cx="101599" cy="123824"/>
            </a:xfrm>
            <a:prstGeom prst="rect">
              <a:avLst/>
            </a:prstGeom>
          </p:spPr>
        </p:pic>
        <p:pic>
          <p:nvPicPr>
            <p:cNvPr id="27" name="object 27"/>
            <p:cNvPicPr/>
            <p:nvPr/>
          </p:nvPicPr>
          <p:blipFill>
            <a:blip r:embed="rId7" cstate="print"/>
            <a:stretch>
              <a:fillRect/>
            </a:stretch>
          </p:blipFill>
          <p:spPr>
            <a:xfrm>
              <a:off x="2248161" y="7743056"/>
              <a:ext cx="104774" cy="123824"/>
            </a:xfrm>
            <a:prstGeom prst="rect">
              <a:avLst/>
            </a:prstGeom>
          </p:spPr>
        </p:pic>
        <p:pic>
          <p:nvPicPr>
            <p:cNvPr id="28" name="object 28"/>
            <p:cNvPicPr/>
            <p:nvPr/>
          </p:nvPicPr>
          <p:blipFill>
            <a:blip r:embed="rId5" cstate="print"/>
            <a:stretch>
              <a:fillRect/>
            </a:stretch>
          </p:blipFill>
          <p:spPr>
            <a:xfrm>
              <a:off x="5298985" y="7743056"/>
              <a:ext cx="117474" cy="123824"/>
            </a:xfrm>
            <a:prstGeom prst="rect">
              <a:avLst/>
            </a:prstGeom>
          </p:spPr>
        </p:pic>
      </p:grpSp>
      <p:sp>
        <p:nvSpPr>
          <p:cNvPr id="29" name="object 29"/>
          <p:cNvSpPr txBox="1"/>
          <p:nvPr/>
        </p:nvSpPr>
        <p:spPr>
          <a:xfrm>
            <a:off x="719137" y="6685369"/>
            <a:ext cx="6337300" cy="1391920"/>
          </a:xfrm>
          <a:prstGeom prst="rect">
            <a:avLst/>
          </a:prstGeom>
        </p:spPr>
        <p:txBody>
          <a:bodyPr vert="horz" wrap="square" lIns="0" tIns="153670" rIns="0" bIns="0" rtlCol="0">
            <a:spAutoFit/>
          </a:bodyPr>
          <a:lstStyle/>
          <a:p>
            <a:pPr marL="1379220">
              <a:lnSpc>
                <a:spcPct val="100000"/>
              </a:lnSpc>
              <a:spcBef>
                <a:spcPts val="1210"/>
              </a:spcBef>
            </a:pPr>
            <a:r>
              <a:rPr sz="1200" spc="-105" dirty="0">
                <a:solidFill>
                  <a:srgbClr val="DB526A"/>
                </a:solidFill>
                <a:latin typeface="함초롬바탕"/>
                <a:cs typeface="함초롬바탕"/>
              </a:rPr>
              <a:t>디지털</a:t>
            </a:r>
            <a:r>
              <a:rPr sz="1200" spc="-110" dirty="0">
                <a:solidFill>
                  <a:srgbClr val="DB526A"/>
                </a:solidFill>
                <a:latin typeface="함초롬바탕"/>
                <a:cs typeface="함초롬바탕"/>
              </a:rPr>
              <a:t> </a:t>
            </a:r>
            <a:r>
              <a:rPr sz="1200" spc="-95" dirty="0">
                <a:solidFill>
                  <a:srgbClr val="DB526A"/>
                </a:solidFill>
                <a:latin typeface="함초롬바탕"/>
                <a:cs typeface="함초롬바탕"/>
              </a:rPr>
              <a:t>이명</a:t>
            </a:r>
            <a:r>
              <a:rPr sz="1200" spc="-110" dirty="0">
                <a:solidFill>
                  <a:srgbClr val="DB526A"/>
                </a:solidFill>
                <a:latin typeface="함초롬바탕"/>
                <a:cs typeface="함초롬바탕"/>
              </a:rPr>
              <a:t> </a:t>
            </a:r>
            <a:r>
              <a:rPr sz="1200" spc="-105" dirty="0">
                <a:solidFill>
                  <a:srgbClr val="DB526A"/>
                </a:solidFill>
                <a:latin typeface="함초롬바탕"/>
                <a:cs typeface="함초롬바탕"/>
              </a:rPr>
              <a:t>치료기기,</a:t>
            </a:r>
            <a:r>
              <a:rPr sz="1200" spc="-110" dirty="0">
                <a:solidFill>
                  <a:srgbClr val="DB526A"/>
                </a:solidFill>
                <a:latin typeface="함초롬바탕"/>
                <a:cs typeface="함초롬바탕"/>
              </a:rPr>
              <a:t> </a:t>
            </a:r>
            <a:r>
              <a:rPr sz="1200" spc="-90" dirty="0">
                <a:solidFill>
                  <a:srgbClr val="DB526A"/>
                </a:solidFill>
                <a:latin typeface="함초롬바탕"/>
                <a:cs typeface="함초롬바탕"/>
              </a:rPr>
              <a:t>‘TD</a:t>
            </a:r>
            <a:r>
              <a:rPr sz="1200" spc="-75" dirty="0">
                <a:solidFill>
                  <a:srgbClr val="DB526A"/>
                </a:solidFill>
                <a:latin typeface="함초롬바탕"/>
                <a:cs typeface="함초롬바탕"/>
              </a:rPr>
              <a:t> </a:t>
            </a:r>
            <a:r>
              <a:rPr sz="1200" spc="-85" dirty="0">
                <a:solidFill>
                  <a:srgbClr val="DB526A"/>
                </a:solidFill>
                <a:latin typeface="함초롬바탕"/>
                <a:cs typeface="함초롬바탕"/>
              </a:rPr>
              <a:t>Square’</a:t>
            </a:r>
            <a:r>
              <a:rPr sz="1200" spc="-85" dirty="0">
                <a:solidFill>
                  <a:srgbClr val="DB526A"/>
                </a:solidFill>
                <a:latin typeface="함초롬돋움"/>
                <a:cs typeface="함초롬돋움"/>
              </a:rPr>
              <a:t>-</a:t>
            </a:r>
            <a:r>
              <a:rPr sz="1200" spc="-80" dirty="0">
                <a:solidFill>
                  <a:srgbClr val="DB526A"/>
                </a:solidFill>
                <a:latin typeface="함초롬돋움"/>
                <a:cs typeface="함초롬돋움"/>
              </a:rPr>
              <a:t> </a:t>
            </a:r>
            <a:r>
              <a:rPr sz="1200" spc="-25" dirty="0">
                <a:solidFill>
                  <a:srgbClr val="DB526A"/>
                </a:solidFill>
                <a:latin typeface="함초롬돋움"/>
                <a:cs typeface="함초롬돋움"/>
              </a:rPr>
              <a:t>Hanyang</a:t>
            </a:r>
            <a:r>
              <a:rPr sz="1200" spc="-60" dirty="0">
                <a:solidFill>
                  <a:srgbClr val="DB526A"/>
                </a:solidFill>
                <a:latin typeface="함초롬돋움"/>
                <a:cs typeface="함초롬돋움"/>
              </a:rPr>
              <a:t> </a:t>
            </a:r>
            <a:r>
              <a:rPr sz="1200" spc="-10" dirty="0">
                <a:solidFill>
                  <a:srgbClr val="DB526A"/>
                </a:solidFill>
                <a:latin typeface="함초롬돋움"/>
                <a:cs typeface="함초롬돋움"/>
              </a:rPr>
              <a:t>university</a:t>
            </a:r>
            <a:endParaRPr sz="1200">
              <a:latin typeface="함초롬돋움"/>
              <a:cs typeface="함초롬돋움"/>
            </a:endParaRPr>
          </a:p>
          <a:p>
            <a:pPr marL="1522730" marR="696595" indent="-143510">
              <a:lnSpc>
                <a:spcPct val="109500"/>
              </a:lnSpc>
              <a:spcBef>
                <a:spcPts val="630"/>
              </a:spcBef>
              <a:buClr>
                <a:srgbClr val="DB526A"/>
              </a:buClr>
              <a:buFont typeface="Arial"/>
              <a:buChar char="■"/>
              <a:tabLst>
                <a:tab pos="1522730" algn="l"/>
                <a:tab pos="2397125" algn="l"/>
              </a:tabLst>
            </a:pPr>
            <a:r>
              <a:rPr sz="1050" spc="-10" dirty="0">
                <a:latin typeface="함초롬돋움"/>
                <a:cs typeface="함초롬돋움"/>
              </a:rPr>
              <a:t>TD</a:t>
            </a:r>
            <a:r>
              <a:rPr sz="1050" spc="-145" dirty="0">
                <a:latin typeface="함초롬돋움"/>
                <a:cs typeface="함초롬돋움"/>
              </a:rPr>
              <a:t> </a:t>
            </a:r>
            <a:r>
              <a:rPr sz="1050" spc="-10" dirty="0">
                <a:latin typeface="함초롬돋움"/>
                <a:cs typeface="함초롬돋움"/>
              </a:rPr>
              <a:t>Square</a:t>
            </a:r>
            <a:r>
              <a:rPr sz="1050" spc="-10" dirty="0">
                <a:latin typeface="함초롬바탕"/>
                <a:cs typeface="함초롬바탕"/>
              </a:rPr>
              <a:t>는</a:t>
            </a:r>
            <a:r>
              <a:rPr sz="1050" dirty="0">
                <a:latin typeface="함초롬바탕"/>
                <a:cs typeface="함초롬바탕"/>
              </a:rPr>
              <a:t>	</a:t>
            </a:r>
            <a:r>
              <a:rPr sz="1050" spc="-40" dirty="0">
                <a:latin typeface="함초롬바탕"/>
                <a:cs typeface="함초롬바탕"/>
              </a:rPr>
              <a:t>각</a:t>
            </a:r>
            <a:r>
              <a:rPr sz="1050" spc="-40" dirty="0">
                <a:latin typeface="함초롬돋움"/>
                <a:cs typeface="함초롬돋움"/>
              </a:rPr>
              <a:t>,</a:t>
            </a:r>
            <a:r>
              <a:rPr sz="1050" spc="-114" dirty="0">
                <a:latin typeface="함초롬돋움"/>
                <a:cs typeface="함초롬돋움"/>
              </a:rPr>
              <a:t> </a:t>
            </a:r>
            <a:r>
              <a:rPr sz="1050" spc="-60" dirty="0">
                <a:latin typeface="함초롬바탕"/>
                <a:cs typeface="함초롬바탕"/>
              </a:rPr>
              <a:t>시각</a:t>
            </a:r>
            <a:r>
              <a:rPr sz="1050" spc="-60" dirty="0">
                <a:latin typeface="함초롬돋움"/>
                <a:cs typeface="함초롬돋움"/>
              </a:rPr>
              <a:t>,</a:t>
            </a:r>
            <a:r>
              <a:rPr sz="1050" spc="-130" dirty="0">
                <a:latin typeface="함초롬돋움"/>
                <a:cs typeface="함초롬돋움"/>
              </a:rPr>
              <a:t> </a:t>
            </a:r>
            <a:r>
              <a:rPr sz="1050" spc="-80" dirty="0">
                <a:latin typeface="함초롬바탕"/>
                <a:cs typeface="함초롬바탕"/>
              </a:rPr>
              <a:t>촉각</a:t>
            </a:r>
            <a:r>
              <a:rPr sz="1050" spc="-120" dirty="0">
                <a:latin typeface="함초롬바탕"/>
                <a:cs typeface="함초롬바탕"/>
              </a:rPr>
              <a:t> </a:t>
            </a:r>
            <a:r>
              <a:rPr sz="1050" spc="-85" dirty="0">
                <a:latin typeface="함초롬바탕"/>
                <a:cs typeface="함초롬바탕"/>
              </a:rPr>
              <a:t>피드백</a:t>
            </a:r>
            <a:r>
              <a:rPr sz="1050" spc="-135" dirty="0">
                <a:latin typeface="함초롬바탕"/>
                <a:cs typeface="함초롬바탕"/>
              </a:rPr>
              <a:t> </a:t>
            </a:r>
            <a:r>
              <a:rPr sz="1050" spc="-90" dirty="0">
                <a:latin typeface="함초롬바탕"/>
                <a:cs typeface="함초롬바탕"/>
              </a:rPr>
              <a:t>시스템을</a:t>
            </a:r>
            <a:r>
              <a:rPr sz="1050" spc="-135" dirty="0">
                <a:latin typeface="함초롬바탕"/>
                <a:cs typeface="함초롬바탕"/>
              </a:rPr>
              <a:t> </a:t>
            </a:r>
            <a:r>
              <a:rPr sz="1050" spc="-80" dirty="0">
                <a:latin typeface="함초롬바탕"/>
                <a:cs typeface="함초롬바탕"/>
              </a:rPr>
              <a:t>가</a:t>
            </a:r>
            <a:r>
              <a:rPr sz="1050" spc="-125" dirty="0">
                <a:latin typeface="함초롬바탕"/>
                <a:cs typeface="함초롬바탕"/>
              </a:rPr>
              <a:t> </a:t>
            </a:r>
            <a:r>
              <a:rPr sz="1050" spc="-60" dirty="0">
                <a:latin typeface="함초롬바탕"/>
                <a:cs typeface="함초롬바탕"/>
              </a:rPr>
              <a:t>현실</a:t>
            </a:r>
            <a:r>
              <a:rPr sz="1050" spc="-60" dirty="0">
                <a:latin typeface="함초롬돋움"/>
                <a:cs typeface="함초롬돋움"/>
              </a:rPr>
              <a:t>(VR)</a:t>
            </a:r>
            <a:r>
              <a:rPr sz="1050" spc="-150" dirty="0">
                <a:latin typeface="함초롬돋움"/>
                <a:cs typeface="함초롬돋움"/>
              </a:rPr>
              <a:t> </a:t>
            </a:r>
            <a:r>
              <a:rPr sz="1050" spc="-85" dirty="0">
                <a:latin typeface="함초롬바탕"/>
                <a:cs typeface="함초롬바탕"/>
              </a:rPr>
              <a:t>기술과</a:t>
            </a:r>
            <a:r>
              <a:rPr sz="1050" spc="-135" dirty="0">
                <a:latin typeface="함초롬바탕"/>
                <a:cs typeface="함초롬바탕"/>
              </a:rPr>
              <a:t> </a:t>
            </a:r>
            <a:r>
              <a:rPr sz="1050" spc="-65" dirty="0">
                <a:latin typeface="함초롬바탕"/>
                <a:cs typeface="함초롬바탕"/>
              </a:rPr>
              <a:t>결합하여 </a:t>
            </a:r>
            <a:r>
              <a:rPr sz="1050" spc="-80" dirty="0">
                <a:latin typeface="함초롬바탕"/>
                <a:cs typeface="함초롬바탕"/>
              </a:rPr>
              <a:t>인지</a:t>
            </a:r>
            <a:r>
              <a:rPr sz="1050" spc="-130" dirty="0">
                <a:latin typeface="함초롬바탕"/>
                <a:cs typeface="함초롬바탕"/>
              </a:rPr>
              <a:t> </a:t>
            </a:r>
            <a:r>
              <a:rPr sz="1050" spc="-85" dirty="0">
                <a:latin typeface="함초롬바탕"/>
                <a:cs typeface="함초롬바탕"/>
              </a:rPr>
              <a:t>치료를</a:t>
            </a:r>
            <a:r>
              <a:rPr sz="1050" spc="-135" dirty="0">
                <a:latin typeface="함초롬바탕"/>
                <a:cs typeface="함초롬바탕"/>
              </a:rPr>
              <a:t> </a:t>
            </a:r>
            <a:r>
              <a:rPr sz="1050" spc="-90" dirty="0">
                <a:latin typeface="함초롬바탕"/>
                <a:cs typeface="함초롬바탕"/>
              </a:rPr>
              <a:t>제공하는</a:t>
            </a:r>
            <a:r>
              <a:rPr sz="1050" spc="-140" dirty="0">
                <a:latin typeface="함초롬바탕"/>
                <a:cs typeface="함초롬바탕"/>
              </a:rPr>
              <a:t> </a:t>
            </a:r>
            <a:r>
              <a:rPr sz="1050" spc="-85" dirty="0">
                <a:latin typeface="함초롬바탕"/>
                <a:cs typeface="함초롬바탕"/>
              </a:rPr>
              <a:t>디지털</a:t>
            </a:r>
            <a:r>
              <a:rPr sz="1050" spc="-125" dirty="0">
                <a:latin typeface="함초롬바탕"/>
                <a:cs typeface="함초롬바탕"/>
              </a:rPr>
              <a:t> </a:t>
            </a:r>
            <a:r>
              <a:rPr sz="1050" spc="-80" dirty="0">
                <a:latin typeface="함초롬바탕"/>
                <a:cs typeface="함초롬바탕"/>
              </a:rPr>
              <a:t>치료</a:t>
            </a:r>
            <a:r>
              <a:rPr sz="1050" spc="-135" dirty="0">
                <a:latin typeface="함초롬바탕"/>
                <a:cs typeface="함초롬바탕"/>
              </a:rPr>
              <a:t> </a:t>
            </a:r>
            <a:r>
              <a:rPr sz="1050" spc="-25" dirty="0">
                <a:latin typeface="함초롬바탕"/>
                <a:cs typeface="함초롬바탕"/>
              </a:rPr>
              <a:t>기기임</a:t>
            </a:r>
            <a:endParaRPr sz="1050">
              <a:latin typeface="함초롬바탕"/>
              <a:cs typeface="함초롬바탕"/>
            </a:endParaRPr>
          </a:p>
          <a:p>
            <a:pPr marL="1522730" marR="457200" indent="-143510">
              <a:lnSpc>
                <a:spcPct val="109500"/>
              </a:lnSpc>
              <a:spcBef>
                <a:spcPts val="610"/>
              </a:spcBef>
              <a:buClr>
                <a:srgbClr val="DB526A"/>
              </a:buClr>
              <a:buFont typeface="Arial"/>
              <a:buChar char="■"/>
              <a:tabLst>
                <a:tab pos="1760220" algn="l"/>
              </a:tabLst>
            </a:pPr>
            <a:r>
              <a:rPr sz="1050" spc="-85" dirty="0">
                <a:latin typeface="함초롬바탕"/>
                <a:cs typeface="함초롬바탕"/>
              </a:rPr>
              <a:t>약물에</a:t>
            </a:r>
            <a:r>
              <a:rPr sz="1050" spc="-155" dirty="0">
                <a:latin typeface="함초롬바탕"/>
                <a:cs typeface="함초롬바탕"/>
              </a:rPr>
              <a:t> </a:t>
            </a:r>
            <a:r>
              <a:rPr sz="1050" spc="-90" dirty="0">
                <a:latin typeface="함초롬바탕"/>
                <a:cs typeface="함초롬바탕"/>
              </a:rPr>
              <a:t>의존하여</a:t>
            </a:r>
            <a:r>
              <a:rPr sz="1050" spc="-140" dirty="0">
                <a:latin typeface="함초롬바탕"/>
                <a:cs typeface="함초롬바탕"/>
              </a:rPr>
              <a:t> </a:t>
            </a:r>
            <a:r>
              <a:rPr sz="1050" spc="-85" dirty="0">
                <a:latin typeface="함초롬바탕"/>
                <a:cs typeface="함초롬바탕"/>
              </a:rPr>
              <a:t>부작용</a:t>
            </a:r>
            <a:r>
              <a:rPr sz="1050" spc="-150" dirty="0">
                <a:latin typeface="함초롬바탕"/>
                <a:cs typeface="함초롬바탕"/>
              </a:rPr>
              <a:t> </a:t>
            </a:r>
            <a:r>
              <a:rPr sz="1050" dirty="0">
                <a:latin typeface="함초롬바탕"/>
                <a:cs typeface="함초롬바탕"/>
              </a:rPr>
              <a:t>가능</a:t>
            </a:r>
            <a:r>
              <a:rPr sz="1050" spc="150" dirty="0">
                <a:latin typeface="함초롬바탕"/>
                <a:cs typeface="함초롬바탕"/>
              </a:rPr>
              <a:t>  </a:t>
            </a:r>
            <a:r>
              <a:rPr sz="1050" spc="-60" dirty="0">
                <a:latin typeface="함초롬바탕"/>
                <a:cs typeface="함초롬바탕"/>
              </a:rPr>
              <a:t>이</a:t>
            </a:r>
            <a:r>
              <a:rPr sz="1050" spc="-150" dirty="0">
                <a:latin typeface="함초롬바탕"/>
                <a:cs typeface="함초롬바탕"/>
              </a:rPr>
              <a:t> </a:t>
            </a:r>
            <a:r>
              <a:rPr sz="1050" spc="-85" dirty="0">
                <a:latin typeface="함초롬바탕"/>
                <a:cs typeface="함초롬바탕"/>
              </a:rPr>
              <a:t>있었던</a:t>
            </a:r>
            <a:r>
              <a:rPr sz="1050" spc="-145" dirty="0">
                <a:latin typeface="함초롬바탕"/>
                <a:cs typeface="함초롬바탕"/>
              </a:rPr>
              <a:t> </a:t>
            </a:r>
            <a:r>
              <a:rPr sz="1050" spc="-90" dirty="0">
                <a:latin typeface="함초롬바탕"/>
                <a:cs typeface="함초롬바탕"/>
              </a:rPr>
              <a:t>전통적인</a:t>
            </a:r>
            <a:r>
              <a:rPr sz="1050" spc="-155" dirty="0">
                <a:latin typeface="함초롬바탕"/>
                <a:cs typeface="함초롬바탕"/>
              </a:rPr>
              <a:t> </a:t>
            </a:r>
            <a:r>
              <a:rPr sz="1050" spc="-80" dirty="0">
                <a:latin typeface="함초롬바탕"/>
                <a:cs typeface="함초롬바탕"/>
              </a:rPr>
              <a:t>이명</a:t>
            </a:r>
            <a:r>
              <a:rPr sz="1050" spc="-150" dirty="0">
                <a:latin typeface="함초롬바탕"/>
                <a:cs typeface="함초롬바탕"/>
              </a:rPr>
              <a:t> </a:t>
            </a:r>
            <a:r>
              <a:rPr sz="1050" spc="-80" dirty="0">
                <a:latin typeface="함초롬바탕"/>
                <a:cs typeface="함초롬바탕"/>
              </a:rPr>
              <a:t>치료</a:t>
            </a:r>
            <a:r>
              <a:rPr sz="1050" spc="-145" dirty="0">
                <a:latin typeface="함초롬바탕"/>
                <a:cs typeface="함초롬바탕"/>
              </a:rPr>
              <a:t> </a:t>
            </a:r>
            <a:r>
              <a:rPr sz="1050" spc="-80" dirty="0">
                <a:latin typeface="함초롬바탕"/>
                <a:cs typeface="함초롬바탕"/>
              </a:rPr>
              <a:t>대신</a:t>
            </a:r>
            <a:r>
              <a:rPr sz="1050" spc="-140" dirty="0">
                <a:latin typeface="함초롬바탕"/>
                <a:cs typeface="함초롬바탕"/>
              </a:rPr>
              <a:t> </a:t>
            </a:r>
            <a:r>
              <a:rPr sz="1050" spc="-60" dirty="0">
                <a:latin typeface="함초롬돋움"/>
                <a:cs typeface="함초롬돋움"/>
              </a:rPr>
              <a:t>VR</a:t>
            </a:r>
            <a:r>
              <a:rPr sz="1050" spc="-155" dirty="0">
                <a:latin typeface="함초롬돋움"/>
                <a:cs typeface="함초롬돋움"/>
              </a:rPr>
              <a:t> </a:t>
            </a:r>
            <a:r>
              <a:rPr sz="1050" spc="-90" dirty="0">
                <a:latin typeface="함초롬바탕"/>
                <a:cs typeface="함초롬바탕"/>
              </a:rPr>
              <a:t>환경에서</a:t>
            </a:r>
            <a:r>
              <a:rPr sz="1050" spc="-155" dirty="0">
                <a:latin typeface="함초롬바탕"/>
                <a:cs typeface="함초롬바탕"/>
              </a:rPr>
              <a:t> </a:t>
            </a:r>
            <a:r>
              <a:rPr sz="1050" spc="-25" dirty="0">
                <a:latin typeface="함초롬돋움"/>
                <a:cs typeface="함초롬돋움"/>
              </a:rPr>
              <a:t>AI</a:t>
            </a:r>
            <a:r>
              <a:rPr sz="1050" spc="-25" dirty="0">
                <a:latin typeface="함초롬바탕"/>
                <a:cs typeface="함초롬바탕"/>
              </a:rPr>
              <a:t>로 	</a:t>
            </a:r>
            <a:r>
              <a:rPr sz="1050" spc="-60" dirty="0">
                <a:latin typeface="함초롬바탕"/>
                <a:cs typeface="함초롬바탕"/>
              </a:rPr>
              <a:t>된</a:t>
            </a:r>
            <a:r>
              <a:rPr sz="1050" spc="-140" dirty="0">
                <a:latin typeface="함초롬바탕"/>
                <a:cs typeface="함초롬바탕"/>
              </a:rPr>
              <a:t> </a:t>
            </a:r>
            <a:r>
              <a:rPr sz="1050" spc="-80" dirty="0">
                <a:latin typeface="함초롬바탕"/>
                <a:cs typeface="함초롬바탕"/>
              </a:rPr>
              <a:t>입체</a:t>
            </a:r>
            <a:r>
              <a:rPr sz="1050" spc="-130" dirty="0">
                <a:latin typeface="함초롬바탕"/>
                <a:cs typeface="함초롬바탕"/>
              </a:rPr>
              <a:t> </a:t>
            </a:r>
            <a:r>
              <a:rPr sz="1050" spc="-85" dirty="0">
                <a:latin typeface="함초롬바탕"/>
                <a:cs typeface="함초롬바탕"/>
              </a:rPr>
              <a:t>음향을</a:t>
            </a:r>
            <a:r>
              <a:rPr sz="1050" spc="-125" dirty="0">
                <a:latin typeface="함초롬바탕"/>
                <a:cs typeface="함초롬바탕"/>
              </a:rPr>
              <a:t> </a:t>
            </a:r>
            <a:r>
              <a:rPr sz="1050" spc="-80" dirty="0">
                <a:latin typeface="함초롬바탕"/>
                <a:cs typeface="함초롬바탕"/>
              </a:rPr>
              <a:t>통해</a:t>
            </a:r>
            <a:r>
              <a:rPr sz="1050" spc="-140" dirty="0">
                <a:latin typeface="함초롬바탕"/>
                <a:cs typeface="함초롬바탕"/>
              </a:rPr>
              <a:t> </a:t>
            </a:r>
            <a:r>
              <a:rPr sz="1050" spc="-85" dirty="0">
                <a:latin typeface="함초롬바탕"/>
                <a:cs typeface="함초롬바탕"/>
              </a:rPr>
              <a:t>이명을</a:t>
            </a:r>
            <a:r>
              <a:rPr sz="1050" spc="-125" dirty="0">
                <a:latin typeface="함초롬바탕"/>
                <a:cs typeface="함초롬바탕"/>
              </a:rPr>
              <a:t> </a:t>
            </a:r>
            <a:r>
              <a:rPr sz="1050" spc="-90" dirty="0">
                <a:latin typeface="함초롬바탕"/>
                <a:cs typeface="함초롬바탕"/>
              </a:rPr>
              <a:t>제거하고</a:t>
            </a:r>
            <a:r>
              <a:rPr sz="1050" spc="-140" dirty="0">
                <a:latin typeface="함초롬바탕"/>
                <a:cs typeface="함초롬바탕"/>
              </a:rPr>
              <a:t> </a:t>
            </a:r>
            <a:r>
              <a:rPr sz="1050" spc="-90" dirty="0">
                <a:latin typeface="함초롬바탕"/>
                <a:cs typeface="함초롬바탕"/>
              </a:rPr>
              <a:t>조절하여</a:t>
            </a:r>
            <a:r>
              <a:rPr sz="1050" spc="-140" dirty="0">
                <a:latin typeface="함초롬바탕"/>
                <a:cs typeface="함초롬바탕"/>
              </a:rPr>
              <a:t> </a:t>
            </a:r>
            <a:r>
              <a:rPr sz="1050" spc="-80" dirty="0">
                <a:latin typeface="함초롬바탕"/>
                <a:cs typeface="함초롬바탕"/>
              </a:rPr>
              <a:t>이명</a:t>
            </a:r>
            <a:r>
              <a:rPr sz="1050" spc="-125" dirty="0">
                <a:latin typeface="함초롬바탕"/>
                <a:cs typeface="함초롬바탕"/>
              </a:rPr>
              <a:t> </a:t>
            </a:r>
            <a:r>
              <a:rPr sz="1050" spc="-80" dirty="0">
                <a:latin typeface="함초롬바탕"/>
                <a:cs typeface="함초롬바탕"/>
              </a:rPr>
              <a:t>증</a:t>
            </a:r>
            <a:r>
              <a:rPr sz="1050" spc="-140" dirty="0">
                <a:latin typeface="함초롬바탕"/>
                <a:cs typeface="함초롬바탕"/>
              </a:rPr>
              <a:t> </a:t>
            </a:r>
            <a:r>
              <a:rPr sz="1050" spc="-20" dirty="0">
                <a:latin typeface="함초롬바탕"/>
                <a:cs typeface="함초롬바탕"/>
              </a:rPr>
              <a:t>완화해줌</a:t>
            </a:r>
            <a:endParaRPr sz="1050">
              <a:latin typeface="함초롬바탕"/>
              <a:cs typeface="함초롬바탕"/>
            </a:endParaRPr>
          </a:p>
        </p:txBody>
      </p:sp>
      <p:grpSp>
        <p:nvGrpSpPr>
          <p:cNvPr id="30" name="object 30"/>
          <p:cNvGrpSpPr/>
          <p:nvPr/>
        </p:nvGrpSpPr>
        <p:grpSpPr>
          <a:xfrm>
            <a:off x="856145" y="6833617"/>
            <a:ext cx="6153150" cy="762635"/>
            <a:chOff x="856145" y="6833617"/>
            <a:chExt cx="6153150" cy="762635"/>
          </a:xfrm>
        </p:grpSpPr>
        <p:pic>
          <p:nvPicPr>
            <p:cNvPr id="31" name="object 31"/>
            <p:cNvPicPr/>
            <p:nvPr/>
          </p:nvPicPr>
          <p:blipFill>
            <a:blip r:embed="rId8" cstate="print"/>
            <a:stretch>
              <a:fillRect/>
            </a:stretch>
          </p:blipFill>
          <p:spPr>
            <a:xfrm>
              <a:off x="6507480" y="6833617"/>
              <a:ext cx="501394" cy="368806"/>
            </a:xfrm>
            <a:prstGeom prst="rect">
              <a:avLst/>
            </a:prstGeom>
          </p:spPr>
        </p:pic>
        <p:pic>
          <p:nvPicPr>
            <p:cNvPr id="32" name="object 32"/>
            <p:cNvPicPr/>
            <p:nvPr/>
          </p:nvPicPr>
          <p:blipFill>
            <a:blip r:embed="rId9" cstate="print"/>
            <a:stretch>
              <a:fillRect/>
            </a:stretch>
          </p:blipFill>
          <p:spPr>
            <a:xfrm>
              <a:off x="6534391" y="6859746"/>
              <a:ext cx="393698" cy="262464"/>
            </a:xfrm>
            <a:prstGeom prst="rect">
              <a:avLst/>
            </a:prstGeom>
          </p:spPr>
        </p:pic>
        <p:pic>
          <p:nvPicPr>
            <p:cNvPr id="33" name="object 33"/>
            <p:cNvPicPr/>
            <p:nvPr/>
          </p:nvPicPr>
          <p:blipFill>
            <a:blip r:embed="rId10" cstate="print"/>
            <a:stretch>
              <a:fillRect/>
            </a:stretch>
          </p:blipFill>
          <p:spPr>
            <a:xfrm>
              <a:off x="856145" y="6859746"/>
              <a:ext cx="1105403" cy="736352"/>
            </a:xfrm>
            <a:prstGeom prst="rect">
              <a:avLst/>
            </a:prstGeom>
          </p:spPr>
        </p:pic>
      </p:grpSp>
      <p:pic>
        <p:nvPicPr>
          <p:cNvPr id="34" name="object 34"/>
          <p:cNvPicPr/>
          <p:nvPr/>
        </p:nvPicPr>
        <p:blipFill>
          <a:blip r:embed="rId11" cstate="print"/>
          <a:stretch>
            <a:fillRect/>
          </a:stretch>
        </p:blipFill>
        <p:spPr>
          <a:xfrm>
            <a:off x="958488" y="8261743"/>
            <a:ext cx="88900" cy="95250"/>
          </a:xfrm>
          <a:prstGeom prst="rect">
            <a:avLst/>
          </a:prstGeom>
        </p:spPr>
      </p:pic>
      <p:sp>
        <p:nvSpPr>
          <p:cNvPr id="38" name="object 38"/>
          <p:cNvSpPr txBox="1"/>
          <p:nvPr/>
        </p:nvSpPr>
        <p:spPr>
          <a:xfrm>
            <a:off x="706437" y="8110743"/>
            <a:ext cx="6210300" cy="269875"/>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7C7C7C"/>
                </a:solidFill>
                <a:latin typeface="함초롬돋움"/>
                <a:cs typeface="함초롬돋움"/>
              </a:rPr>
              <a:t>Source:</a:t>
            </a:r>
            <a:r>
              <a:rPr sz="800" spc="-45" dirty="0">
                <a:solidFill>
                  <a:srgbClr val="7C7C7C"/>
                </a:solidFill>
                <a:latin typeface="함초롬돋움"/>
                <a:cs typeface="함초롬돋움"/>
              </a:rPr>
              <a:t> </a:t>
            </a:r>
            <a:r>
              <a:rPr sz="800" spc="-10" dirty="0">
                <a:solidFill>
                  <a:srgbClr val="7C7C7C"/>
                </a:solidFill>
                <a:latin typeface="함초롬돋움"/>
                <a:cs typeface="함초롬돋움"/>
              </a:rPr>
              <a:t>CTA,</a:t>
            </a:r>
            <a:r>
              <a:rPr sz="800" spc="-45" dirty="0">
                <a:solidFill>
                  <a:srgbClr val="7C7C7C"/>
                </a:solidFill>
                <a:latin typeface="함초롬돋움"/>
                <a:cs typeface="함초롬돋움"/>
              </a:rPr>
              <a:t> </a:t>
            </a:r>
            <a:r>
              <a:rPr sz="800" spc="-40" dirty="0">
                <a:solidFill>
                  <a:srgbClr val="7C7C7C"/>
                </a:solidFill>
                <a:latin typeface="함초롬바탕"/>
                <a:cs typeface="함초롬바탕"/>
              </a:rPr>
              <a:t>언론보도종합</a:t>
            </a:r>
            <a:r>
              <a:rPr sz="800" spc="-40" dirty="0">
                <a:solidFill>
                  <a:srgbClr val="7C7C7C"/>
                </a:solidFill>
                <a:latin typeface="함초롬돋움"/>
                <a:cs typeface="함초롬돋움"/>
              </a:rPr>
              <a:t>,</a:t>
            </a:r>
            <a:r>
              <a:rPr sz="800" spc="-75"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a:p>
            <a:pPr marL="12700">
              <a:lnSpc>
                <a:spcPct val="100000"/>
              </a:lnSpc>
            </a:pPr>
            <a:r>
              <a:rPr sz="800" spc="-45" dirty="0">
                <a:solidFill>
                  <a:srgbClr val="7C7C7C"/>
                </a:solidFill>
                <a:latin typeface="함초롬돋움"/>
                <a:cs typeface="함초롬돋움"/>
              </a:rPr>
              <a:t>*</a:t>
            </a:r>
            <a:r>
              <a:rPr sz="800" spc="-45" dirty="0">
                <a:solidFill>
                  <a:srgbClr val="7C7C7C"/>
                </a:solidFill>
                <a:latin typeface="함초롬바탕"/>
                <a:cs typeface="함초롬바탕"/>
              </a:rPr>
              <a:t>혁신</a:t>
            </a:r>
            <a:r>
              <a:rPr sz="800" spc="-80" dirty="0">
                <a:solidFill>
                  <a:srgbClr val="7C7C7C"/>
                </a:solidFill>
                <a:latin typeface="함초롬바탕"/>
                <a:cs typeface="함초롬바탕"/>
              </a:rPr>
              <a:t> </a:t>
            </a:r>
            <a:r>
              <a:rPr sz="800" spc="-45" dirty="0">
                <a:solidFill>
                  <a:srgbClr val="7C7C7C"/>
                </a:solidFill>
                <a:latin typeface="함초롬바탕"/>
                <a:cs typeface="함초롬바탕"/>
              </a:rPr>
              <a:t>분류는</a:t>
            </a:r>
            <a:r>
              <a:rPr sz="800" spc="-80" dirty="0">
                <a:solidFill>
                  <a:srgbClr val="7C7C7C"/>
                </a:solidFill>
                <a:latin typeface="함초롬바탕"/>
                <a:cs typeface="함초롬바탕"/>
              </a:rPr>
              <a:t> </a:t>
            </a:r>
            <a:r>
              <a:rPr sz="800" spc="-15" dirty="0">
                <a:solidFill>
                  <a:srgbClr val="7C7C7C"/>
                </a:solidFill>
                <a:latin typeface="함초롬돋움"/>
                <a:cs typeface="함초롬돋움"/>
              </a:rPr>
              <a:t>CES</a:t>
            </a:r>
            <a:r>
              <a:rPr sz="800" spc="-55" dirty="0">
                <a:solidFill>
                  <a:srgbClr val="7C7C7C"/>
                </a:solidFill>
                <a:latin typeface="함초롬돋움"/>
                <a:cs typeface="함초롬돋움"/>
              </a:rPr>
              <a:t> </a:t>
            </a:r>
            <a:r>
              <a:rPr sz="800" spc="-10" dirty="0">
                <a:solidFill>
                  <a:srgbClr val="7C7C7C"/>
                </a:solidFill>
                <a:latin typeface="함초롬돋움"/>
                <a:cs typeface="함초롬돋움"/>
              </a:rPr>
              <a:t>Award</a:t>
            </a:r>
            <a:r>
              <a:rPr sz="800" spc="-95" dirty="0">
                <a:solidFill>
                  <a:srgbClr val="7C7C7C"/>
                </a:solidFill>
                <a:latin typeface="함초롬돋움"/>
                <a:cs typeface="함초롬돋움"/>
              </a:rPr>
              <a:t> </a:t>
            </a:r>
            <a:r>
              <a:rPr sz="800" spc="-10" dirty="0">
                <a:solidFill>
                  <a:srgbClr val="7C7C7C"/>
                </a:solidFill>
                <a:latin typeface="함초롬돋움"/>
                <a:cs typeface="함초롬돋움"/>
              </a:rPr>
              <a:t>Category</a:t>
            </a:r>
            <a:r>
              <a:rPr sz="800" spc="-10" dirty="0">
                <a:solidFill>
                  <a:srgbClr val="7C7C7C"/>
                </a:solidFill>
                <a:latin typeface="함초롬바탕"/>
                <a:cs typeface="함초롬바탕"/>
              </a:rPr>
              <a:t>에</a:t>
            </a:r>
            <a:r>
              <a:rPr sz="800" spc="-105" dirty="0">
                <a:solidFill>
                  <a:srgbClr val="7C7C7C"/>
                </a:solidFill>
                <a:latin typeface="함초롬바탕"/>
                <a:cs typeface="함초롬바탕"/>
              </a:rPr>
              <a:t> </a:t>
            </a:r>
            <a:r>
              <a:rPr sz="800" spc="-25" dirty="0">
                <a:solidFill>
                  <a:srgbClr val="7C7C7C"/>
                </a:solidFill>
                <a:latin typeface="함초롬바탕"/>
                <a:cs typeface="함초롬바탕"/>
              </a:rPr>
              <a:t>따르며</a:t>
            </a:r>
            <a:r>
              <a:rPr sz="800" spc="-25" dirty="0">
                <a:solidFill>
                  <a:srgbClr val="7C7C7C"/>
                </a:solidFill>
                <a:latin typeface="함초롬돋움"/>
                <a:cs typeface="함초롬돋움"/>
              </a:rPr>
              <a:t>,</a:t>
            </a:r>
            <a:r>
              <a:rPr sz="800" spc="-80" dirty="0">
                <a:solidFill>
                  <a:srgbClr val="7C7C7C"/>
                </a:solidFill>
                <a:latin typeface="함초롬돋움"/>
                <a:cs typeface="함초롬돋움"/>
              </a:rPr>
              <a:t> </a:t>
            </a:r>
            <a:r>
              <a:rPr sz="800" dirty="0">
                <a:solidFill>
                  <a:srgbClr val="7C7C7C"/>
                </a:solidFill>
                <a:latin typeface="함초롬바탕"/>
                <a:cs typeface="함초롬바탕"/>
              </a:rPr>
              <a:t>최고혁신</a:t>
            </a:r>
            <a:r>
              <a:rPr sz="800" spc="135" dirty="0">
                <a:solidFill>
                  <a:srgbClr val="7C7C7C"/>
                </a:solidFill>
                <a:latin typeface="함초롬바탕"/>
                <a:cs typeface="함초롬바탕"/>
              </a:rPr>
              <a:t>  </a:t>
            </a:r>
            <a:r>
              <a:rPr sz="800" spc="-45" dirty="0">
                <a:solidFill>
                  <a:srgbClr val="7C7C7C"/>
                </a:solidFill>
                <a:latin typeface="함초롬바탕"/>
                <a:cs typeface="함초롬바탕"/>
              </a:rPr>
              <a:t>의</a:t>
            </a:r>
            <a:r>
              <a:rPr sz="800" spc="-100" dirty="0">
                <a:solidFill>
                  <a:srgbClr val="7C7C7C"/>
                </a:solidFill>
                <a:latin typeface="함초롬바탕"/>
                <a:cs typeface="함초롬바탕"/>
              </a:rPr>
              <a:t> </a:t>
            </a:r>
            <a:r>
              <a:rPr sz="800" spc="-45" dirty="0">
                <a:solidFill>
                  <a:srgbClr val="7C7C7C"/>
                </a:solidFill>
                <a:latin typeface="함초롬바탕"/>
                <a:cs typeface="함초롬바탕"/>
              </a:rPr>
              <a:t>경우는</a:t>
            </a:r>
            <a:r>
              <a:rPr sz="800" spc="-75" dirty="0">
                <a:solidFill>
                  <a:srgbClr val="7C7C7C"/>
                </a:solidFill>
                <a:latin typeface="함초롬바탕"/>
                <a:cs typeface="함초롬바탕"/>
              </a:rPr>
              <a:t> </a:t>
            </a:r>
            <a:r>
              <a:rPr sz="800" spc="-45" dirty="0">
                <a:solidFill>
                  <a:srgbClr val="7C7C7C"/>
                </a:solidFill>
                <a:latin typeface="함초롬바탕"/>
                <a:cs typeface="함초롬바탕"/>
              </a:rPr>
              <a:t>연구원</a:t>
            </a:r>
            <a:r>
              <a:rPr sz="800" spc="-80" dirty="0">
                <a:solidFill>
                  <a:srgbClr val="7C7C7C"/>
                </a:solidFill>
                <a:latin typeface="함초롬바탕"/>
                <a:cs typeface="함초롬바탕"/>
              </a:rPr>
              <a:t> </a:t>
            </a:r>
            <a:r>
              <a:rPr sz="800" spc="-45" dirty="0">
                <a:solidFill>
                  <a:srgbClr val="7C7C7C"/>
                </a:solidFill>
                <a:latin typeface="함초롬바탕"/>
                <a:cs typeface="함초롬바탕"/>
              </a:rPr>
              <a:t>자체적으로</a:t>
            </a:r>
            <a:r>
              <a:rPr sz="800" spc="-95" dirty="0">
                <a:solidFill>
                  <a:srgbClr val="7C7C7C"/>
                </a:solidFill>
                <a:latin typeface="함초롬바탕"/>
                <a:cs typeface="함초롬바탕"/>
              </a:rPr>
              <a:t> </a:t>
            </a:r>
            <a:r>
              <a:rPr sz="800" spc="-35" dirty="0">
                <a:solidFill>
                  <a:srgbClr val="7C7C7C"/>
                </a:solidFill>
                <a:latin typeface="함초롬바탕"/>
                <a:cs typeface="함초롬바탕"/>
              </a:rPr>
              <a:t>분류함</a:t>
            </a:r>
            <a:r>
              <a:rPr sz="800" spc="-35" dirty="0">
                <a:solidFill>
                  <a:srgbClr val="7C7C7C"/>
                </a:solidFill>
                <a:latin typeface="함초롬돋움"/>
                <a:cs typeface="함초롬돋움"/>
              </a:rPr>
              <a:t>.</a:t>
            </a:r>
            <a:r>
              <a:rPr sz="800" spc="-75" dirty="0">
                <a:solidFill>
                  <a:srgbClr val="7C7C7C"/>
                </a:solidFill>
                <a:latin typeface="함초롬돋움"/>
                <a:cs typeface="함초롬돋움"/>
              </a:rPr>
              <a:t> </a:t>
            </a:r>
            <a:r>
              <a:rPr sz="800" spc="-25" dirty="0">
                <a:solidFill>
                  <a:srgbClr val="7C7C7C"/>
                </a:solidFill>
                <a:latin typeface="함초롬바탕"/>
                <a:cs typeface="함초롬바탕"/>
              </a:rPr>
              <a:t>따라서</a:t>
            </a:r>
            <a:r>
              <a:rPr sz="800" spc="-25" dirty="0">
                <a:solidFill>
                  <a:srgbClr val="7C7C7C"/>
                </a:solidFill>
                <a:latin typeface="함초롬돋움"/>
                <a:cs typeface="함초롬돋움"/>
              </a:rPr>
              <a:t>,</a:t>
            </a:r>
            <a:r>
              <a:rPr sz="800" spc="-80" dirty="0">
                <a:solidFill>
                  <a:srgbClr val="7C7C7C"/>
                </a:solidFill>
                <a:latin typeface="함초롬돋움"/>
                <a:cs typeface="함초롬돋움"/>
              </a:rPr>
              <a:t> </a:t>
            </a:r>
            <a:r>
              <a:rPr sz="800" spc="-45" dirty="0">
                <a:solidFill>
                  <a:srgbClr val="7C7C7C"/>
                </a:solidFill>
                <a:latin typeface="함초롬바탕"/>
                <a:cs typeface="함초롬바탕"/>
              </a:rPr>
              <a:t>혁신</a:t>
            </a:r>
            <a:r>
              <a:rPr sz="800" spc="-80" dirty="0">
                <a:solidFill>
                  <a:srgbClr val="7C7C7C"/>
                </a:solidFill>
                <a:latin typeface="함초롬바탕"/>
                <a:cs typeface="함초롬바탕"/>
              </a:rPr>
              <a:t> </a:t>
            </a:r>
            <a:r>
              <a:rPr sz="800" spc="-45" dirty="0">
                <a:solidFill>
                  <a:srgbClr val="7C7C7C"/>
                </a:solidFill>
                <a:latin typeface="함초롬바탕"/>
                <a:cs typeface="함초롬바탕"/>
              </a:rPr>
              <a:t>리스트에</a:t>
            </a:r>
            <a:r>
              <a:rPr sz="800" spc="-95" dirty="0">
                <a:solidFill>
                  <a:srgbClr val="7C7C7C"/>
                </a:solidFill>
                <a:latin typeface="함초롬바탕"/>
                <a:cs typeface="함초롬바탕"/>
              </a:rPr>
              <a:t> </a:t>
            </a:r>
            <a:r>
              <a:rPr sz="800" spc="-45" dirty="0">
                <a:solidFill>
                  <a:srgbClr val="7C7C7C"/>
                </a:solidFill>
                <a:latin typeface="함초롬바탕"/>
                <a:cs typeface="함초롬바탕"/>
              </a:rPr>
              <a:t>없는</a:t>
            </a:r>
            <a:r>
              <a:rPr sz="800" spc="-65" dirty="0">
                <a:solidFill>
                  <a:srgbClr val="7C7C7C"/>
                </a:solidFill>
                <a:latin typeface="함초롬바탕"/>
                <a:cs typeface="함초롬바탕"/>
              </a:rPr>
              <a:t> </a:t>
            </a:r>
            <a:r>
              <a:rPr sz="800" dirty="0">
                <a:solidFill>
                  <a:srgbClr val="7C7C7C"/>
                </a:solidFill>
                <a:latin typeface="함초롬바탕"/>
                <a:cs typeface="함초롬바탕"/>
              </a:rPr>
              <a:t>최고혁신</a:t>
            </a:r>
            <a:r>
              <a:rPr sz="800" spc="135" dirty="0">
                <a:solidFill>
                  <a:srgbClr val="7C7C7C"/>
                </a:solidFill>
                <a:latin typeface="함초롬바탕"/>
                <a:cs typeface="함초롬바탕"/>
              </a:rPr>
              <a:t>  </a:t>
            </a:r>
            <a:r>
              <a:rPr sz="800" spc="-45" dirty="0">
                <a:solidFill>
                  <a:srgbClr val="7C7C7C"/>
                </a:solidFill>
                <a:latin typeface="함초롬바탕"/>
                <a:cs typeface="함초롬바탕"/>
              </a:rPr>
              <a:t>도</a:t>
            </a:r>
            <a:r>
              <a:rPr sz="800" spc="-100" dirty="0">
                <a:solidFill>
                  <a:srgbClr val="7C7C7C"/>
                </a:solidFill>
                <a:latin typeface="함초롬바탕"/>
                <a:cs typeface="함초롬바탕"/>
              </a:rPr>
              <a:t> </a:t>
            </a:r>
            <a:r>
              <a:rPr sz="800" spc="-25" dirty="0">
                <a:solidFill>
                  <a:srgbClr val="7C7C7C"/>
                </a:solidFill>
                <a:latin typeface="함초롬바탕"/>
                <a:cs typeface="함초롬바탕"/>
              </a:rPr>
              <a:t>존재함</a:t>
            </a:r>
            <a:endParaRPr sz="800">
              <a:latin typeface="함초롬바탕"/>
              <a:cs typeface="함초롬바탕"/>
            </a:endParaRPr>
          </a:p>
        </p:txBody>
      </p:sp>
      <p:grpSp>
        <p:nvGrpSpPr>
          <p:cNvPr id="39" name="object 39"/>
          <p:cNvGrpSpPr/>
          <p:nvPr/>
        </p:nvGrpSpPr>
        <p:grpSpPr>
          <a:xfrm>
            <a:off x="719137" y="4508100"/>
            <a:ext cx="6337300" cy="288290"/>
            <a:chOff x="719137" y="4508100"/>
            <a:chExt cx="6337300" cy="288290"/>
          </a:xfrm>
        </p:grpSpPr>
        <p:sp>
          <p:nvSpPr>
            <p:cNvPr id="40" name="object 40"/>
            <p:cNvSpPr/>
            <p:nvPr/>
          </p:nvSpPr>
          <p:spPr>
            <a:xfrm>
              <a:off x="719137" y="4511281"/>
              <a:ext cx="6337300" cy="281940"/>
            </a:xfrm>
            <a:custGeom>
              <a:avLst/>
              <a:gdLst/>
              <a:ahLst/>
              <a:cxnLst/>
              <a:rect l="l" t="t" r="r" b="b"/>
              <a:pathLst>
                <a:path w="6337300" h="281939">
                  <a:moveTo>
                    <a:pt x="6337300" y="0"/>
                  </a:moveTo>
                  <a:lnTo>
                    <a:pt x="3833812" y="0"/>
                  </a:lnTo>
                  <a:lnTo>
                    <a:pt x="2138362" y="0"/>
                  </a:lnTo>
                  <a:lnTo>
                    <a:pt x="1592262" y="0"/>
                  </a:lnTo>
                  <a:lnTo>
                    <a:pt x="0" y="0"/>
                  </a:lnTo>
                  <a:lnTo>
                    <a:pt x="0" y="281940"/>
                  </a:lnTo>
                  <a:lnTo>
                    <a:pt x="1592262" y="281940"/>
                  </a:lnTo>
                  <a:lnTo>
                    <a:pt x="2138362" y="281940"/>
                  </a:lnTo>
                  <a:lnTo>
                    <a:pt x="3833812" y="281940"/>
                  </a:lnTo>
                  <a:lnTo>
                    <a:pt x="6337300" y="281940"/>
                  </a:lnTo>
                  <a:lnTo>
                    <a:pt x="6337300" y="0"/>
                  </a:lnTo>
                  <a:close/>
                </a:path>
              </a:pathLst>
            </a:custGeom>
            <a:solidFill>
              <a:srgbClr val="E4E4E4"/>
            </a:solidFill>
          </p:spPr>
          <p:txBody>
            <a:bodyPr wrap="square" lIns="0" tIns="0" rIns="0" bIns="0" rtlCol="0"/>
            <a:lstStyle/>
            <a:p>
              <a:endParaRPr/>
            </a:p>
          </p:txBody>
        </p:sp>
        <p:sp>
          <p:nvSpPr>
            <p:cNvPr id="41" name="object 41"/>
            <p:cNvSpPr/>
            <p:nvPr/>
          </p:nvSpPr>
          <p:spPr>
            <a:xfrm>
              <a:off x="719141" y="451127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42" name="object 42"/>
            <p:cNvSpPr/>
            <p:nvPr/>
          </p:nvSpPr>
          <p:spPr>
            <a:xfrm>
              <a:off x="719141" y="4793216"/>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43" name="object 43"/>
          <p:cNvGrpSpPr/>
          <p:nvPr/>
        </p:nvGrpSpPr>
        <p:grpSpPr>
          <a:xfrm>
            <a:off x="719137" y="5071981"/>
            <a:ext cx="6337300" cy="221615"/>
            <a:chOff x="719137" y="5071981"/>
            <a:chExt cx="6337300" cy="221615"/>
          </a:xfrm>
        </p:grpSpPr>
        <p:sp>
          <p:nvSpPr>
            <p:cNvPr id="44" name="object 44"/>
            <p:cNvSpPr/>
            <p:nvPr/>
          </p:nvSpPr>
          <p:spPr>
            <a:xfrm>
              <a:off x="719137" y="5075161"/>
              <a:ext cx="6337300" cy="215265"/>
            </a:xfrm>
            <a:custGeom>
              <a:avLst/>
              <a:gdLst/>
              <a:ahLst/>
              <a:cxnLst/>
              <a:rect l="l" t="t" r="r" b="b"/>
              <a:pathLst>
                <a:path w="6337300" h="215264">
                  <a:moveTo>
                    <a:pt x="6337300" y="0"/>
                  </a:moveTo>
                  <a:lnTo>
                    <a:pt x="3833812" y="0"/>
                  </a:lnTo>
                  <a:lnTo>
                    <a:pt x="2138362" y="0"/>
                  </a:lnTo>
                  <a:lnTo>
                    <a:pt x="1592262" y="0"/>
                  </a:lnTo>
                  <a:lnTo>
                    <a:pt x="0" y="0"/>
                  </a:lnTo>
                  <a:lnTo>
                    <a:pt x="0" y="214998"/>
                  </a:lnTo>
                  <a:lnTo>
                    <a:pt x="1592262" y="214998"/>
                  </a:lnTo>
                  <a:lnTo>
                    <a:pt x="2138362" y="214998"/>
                  </a:lnTo>
                  <a:lnTo>
                    <a:pt x="3833812" y="214998"/>
                  </a:lnTo>
                  <a:lnTo>
                    <a:pt x="6337300" y="214998"/>
                  </a:lnTo>
                  <a:lnTo>
                    <a:pt x="6337300" y="0"/>
                  </a:lnTo>
                  <a:close/>
                </a:path>
              </a:pathLst>
            </a:custGeom>
            <a:solidFill>
              <a:srgbClr val="E4E4E4"/>
            </a:solidFill>
          </p:spPr>
          <p:txBody>
            <a:bodyPr wrap="square" lIns="0" tIns="0" rIns="0" bIns="0" rtlCol="0"/>
            <a:lstStyle/>
            <a:p>
              <a:endParaRPr/>
            </a:p>
          </p:txBody>
        </p:sp>
        <p:sp>
          <p:nvSpPr>
            <p:cNvPr id="45" name="object 45"/>
            <p:cNvSpPr/>
            <p:nvPr/>
          </p:nvSpPr>
          <p:spPr>
            <a:xfrm>
              <a:off x="719141" y="5075156"/>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46" name="object 46"/>
            <p:cNvSpPr/>
            <p:nvPr/>
          </p:nvSpPr>
          <p:spPr>
            <a:xfrm>
              <a:off x="719141" y="5290153"/>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47" name="object 47"/>
          <p:cNvGrpSpPr/>
          <p:nvPr/>
        </p:nvGrpSpPr>
        <p:grpSpPr>
          <a:xfrm>
            <a:off x="715966" y="5501975"/>
            <a:ext cx="6343650" cy="221615"/>
            <a:chOff x="715966" y="5501975"/>
            <a:chExt cx="6343650" cy="221615"/>
          </a:xfrm>
        </p:grpSpPr>
        <p:sp>
          <p:nvSpPr>
            <p:cNvPr id="48" name="object 48"/>
            <p:cNvSpPr/>
            <p:nvPr/>
          </p:nvSpPr>
          <p:spPr>
            <a:xfrm>
              <a:off x="719137" y="5505145"/>
              <a:ext cx="6337300" cy="215265"/>
            </a:xfrm>
            <a:custGeom>
              <a:avLst/>
              <a:gdLst/>
              <a:ahLst/>
              <a:cxnLst/>
              <a:rect l="l" t="t" r="r" b="b"/>
              <a:pathLst>
                <a:path w="6337300" h="215264">
                  <a:moveTo>
                    <a:pt x="6337300" y="0"/>
                  </a:moveTo>
                  <a:lnTo>
                    <a:pt x="3833812" y="0"/>
                  </a:lnTo>
                  <a:lnTo>
                    <a:pt x="2138362" y="0"/>
                  </a:lnTo>
                  <a:lnTo>
                    <a:pt x="1592262" y="0"/>
                  </a:lnTo>
                  <a:lnTo>
                    <a:pt x="0" y="0"/>
                  </a:lnTo>
                  <a:lnTo>
                    <a:pt x="0" y="214998"/>
                  </a:lnTo>
                  <a:lnTo>
                    <a:pt x="1592262" y="214998"/>
                  </a:lnTo>
                  <a:lnTo>
                    <a:pt x="2138362" y="214998"/>
                  </a:lnTo>
                  <a:lnTo>
                    <a:pt x="3833812" y="214998"/>
                  </a:lnTo>
                  <a:lnTo>
                    <a:pt x="6337300" y="214998"/>
                  </a:lnTo>
                  <a:lnTo>
                    <a:pt x="6337300" y="0"/>
                  </a:lnTo>
                  <a:close/>
                </a:path>
              </a:pathLst>
            </a:custGeom>
            <a:solidFill>
              <a:srgbClr val="E4E4E4"/>
            </a:solidFill>
          </p:spPr>
          <p:txBody>
            <a:bodyPr wrap="square" lIns="0" tIns="0" rIns="0" bIns="0" rtlCol="0"/>
            <a:lstStyle/>
            <a:p>
              <a:endParaRPr/>
            </a:p>
          </p:txBody>
        </p:sp>
        <p:sp>
          <p:nvSpPr>
            <p:cNvPr id="49" name="object 49"/>
            <p:cNvSpPr/>
            <p:nvPr/>
          </p:nvSpPr>
          <p:spPr>
            <a:xfrm>
              <a:off x="719141" y="5505150"/>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50" name="object 50"/>
            <p:cNvSpPr/>
            <p:nvPr/>
          </p:nvSpPr>
          <p:spPr>
            <a:xfrm>
              <a:off x="719141" y="5720146"/>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sp>
        <p:nvSpPr>
          <p:cNvPr id="51" name="object 51"/>
          <p:cNvSpPr/>
          <p:nvPr/>
        </p:nvSpPr>
        <p:spPr>
          <a:xfrm>
            <a:off x="719141" y="5935143"/>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pic>
        <p:nvPicPr>
          <p:cNvPr id="52" name="object 52"/>
          <p:cNvPicPr/>
          <p:nvPr/>
        </p:nvPicPr>
        <p:blipFill>
          <a:blip r:embed="rId12" cstate="print"/>
          <a:stretch>
            <a:fillRect/>
          </a:stretch>
        </p:blipFill>
        <p:spPr>
          <a:xfrm>
            <a:off x="5053299" y="2875031"/>
            <a:ext cx="98425" cy="104775"/>
          </a:xfrm>
          <a:prstGeom prst="rect">
            <a:avLst/>
          </a:prstGeom>
        </p:spPr>
      </p:pic>
      <p:graphicFrame>
        <p:nvGraphicFramePr>
          <p:cNvPr id="53" name="object 53"/>
          <p:cNvGraphicFramePr>
            <a:graphicFrameLocks noGrp="1"/>
          </p:cNvGraphicFramePr>
          <p:nvPr/>
        </p:nvGraphicFramePr>
        <p:xfrm>
          <a:off x="719137" y="2593937"/>
          <a:ext cx="6338569" cy="1176653"/>
        </p:xfrm>
        <a:graphic>
          <a:graphicData uri="http://schemas.openxmlformats.org/drawingml/2006/table">
            <a:tbl>
              <a:tblPr firstRow="1" bandRow="1">
                <a:tableStyleId>{2D5ABB26-0587-4C30-8999-92F81FD0307C}</a:tableStyleId>
              </a:tblPr>
              <a:tblGrid>
                <a:gridCol w="1414780">
                  <a:extLst>
                    <a:ext uri="{9D8B030D-6E8A-4147-A177-3AD203B41FA5}">
                      <a16:colId xmlns:a16="http://schemas.microsoft.com/office/drawing/2014/main" val="20000"/>
                    </a:ext>
                  </a:extLst>
                </a:gridCol>
                <a:gridCol w="871855">
                  <a:extLst>
                    <a:ext uri="{9D8B030D-6E8A-4147-A177-3AD203B41FA5}">
                      <a16:colId xmlns:a16="http://schemas.microsoft.com/office/drawing/2014/main" val="20001"/>
                    </a:ext>
                  </a:extLst>
                </a:gridCol>
                <a:gridCol w="1402080">
                  <a:extLst>
                    <a:ext uri="{9D8B030D-6E8A-4147-A177-3AD203B41FA5}">
                      <a16:colId xmlns:a16="http://schemas.microsoft.com/office/drawing/2014/main" val="20002"/>
                    </a:ext>
                  </a:extLst>
                </a:gridCol>
                <a:gridCol w="2649854">
                  <a:extLst>
                    <a:ext uri="{9D8B030D-6E8A-4147-A177-3AD203B41FA5}">
                      <a16:colId xmlns:a16="http://schemas.microsoft.com/office/drawing/2014/main" val="20003"/>
                    </a:ext>
                  </a:extLst>
                </a:gridCol>
              </a:tblGrid>
              <a:tr h="223520">
                <a:tc>
                  <a:txBody>
                    <a:bodyPr/>
                    <a:lstStyle/>
                    <a:p>
                      <a:pPr marL="647065">
                        <a:lnSpc>
                          <a:spcPct val="100000"/>
                        </a:lnSpc>
                        <a:spcBef>
                          <a:spcPts val="305"/>
                        </a:spcBef>
                      </a:pPr>
                      <a:r>
                        <a:rPr sz="900" b="1" spc="-25" dirty="0">
                          <a:solidFill>
                            <a:srgbClr val="FFFFFF"/>
                          </a:solidFill>
                          <a:latin typeface="함초롬바탕"/>
                          <a:cs typeface="함초롬바탕"/>
                        </a:rPr>
                        <a:t>기업명</a:t>
                      </a:r>
                      <a:endParaRPr sz="900">
                        <a:latin typeface="함초롬바탕"/>
                        <a:cs typeface="함초롬바탕"/>
                      </a:endParaRPr>
                    </a:p>
                  </a:txBody>
                  <a:tcPr marL="0" marR="0" marT="38735" marB="0">
                    <a:lnB w="6350">
                      <a:solidFill>
                        <a:srgbClr val="A6A6A6"/>
                      </a:solidFill>
                      <a:prstDash val="solid"/>
                    </a:lnB>
                    <a:solidFill>
                      <a:srgbClr val="DB526A"/>
                    </a:solidFill>
                  </a:tcPr>
                </a:tc>
                <a:tc>
                  <a:txBody>
                    <a:bodyPr/>
                    <a:lstStyle/>
                    <a:p>
                      <a:pPr marL="28575" algn="ctr">
                        <a:lnSpc>
                          <a:spcPct val="100000"/>
                        </a:lnSpc>
                        <a:spcBef>
                          <a:spcPts val="305"/>
                        </a:spcBef>
                      </a:pPr>
                      <a:r>
                        <a:rPr sz="900" b="1" spc="-25" dirty="0">
                          <a:solidFill>
                            <a:srgbClr val="FFFFFF"/>
                          </a:solidFill>
                          <a:latin typeface="함초롬바탕"/>
                          <a:cs typeface="함초롬바탕"/>
                        </a:rPr>
                        <a:t>국가</a:t>
                      </a:r>
                      <a:endParaRPr sz="900">
                        <a:latin typeface="함초롬바탕"/>
                        <a:cs typeface="함초롬바탕"/>
                      </a:endParaRPr>
                    </a:p>
                  </a:txBody>
                  <a:tcPr marL="0" marR="0" marT="38735" marB="0">
                    <a:lnB w="6350">
                      <a:solidFill>
                        <a:srgbClr val="A6A6A6"/>
                      </a:solidFill>
                      <a:prstDash val="solid"/>
                    </a:lnB>
                    <a:solidFill>
                      <a:srgbClr val="DB526A"/>
                    </a:solidFill>
                  </a:tcPr>
                </a:tc>
                <a:tc>
                  <a:txBody>
                    <a:bodyPr/>
                    <a:lstStyle/>
                    <a:p>
                      <a:pPr algn="ctr">
                        <a:lnSpc>
                          <a:spcPct val="100000"/>
                        </a:lnSpc>
                        <a:spcBef>
                          <a:spcPts val="305"/>
                        </a:spcBef>
                      </a:pPr>
                      <a:r>
                        <a:rPr sz="900" b="1" spc="-25" dirty="0">
                          <a:solidFill>
                            <a:srgbClr val="FFFFFF"/>
                          </a:solidFill>
                          <a:latin typeface="함초롬바탕"/>
                          <a:cs typeface="함초롬바탕"/>
                        </a:rPr>
                        <a:t>제품명</a:t>
                      </a:r>
                      <a:endParaRPr sz="900">
                        <a:latin typeface="함초롬바탕"/>
                        <a:cs typeface="함초롬바탕"/>
                      </a:endParaRPr>
                    </a:p>
                  </a:txBody>
                  <a:tcPr marL="0" marR="0" marT="38735" marB="0">
                    <a:lnB w="6350">
                      <a:solidFill>
                        <a:srgbClr val="A6A6A6"/>
                      </a:solidFill>
                      <a:prstDash val="solid"/>
                    </a:lnB>
                    <a:solidFill>
                      <a:srgbClr val="DB526A"/>
                    </a:solidFill>
                  </a:tcPr>
                </a:tc>
                <a:tc>
                  <a:txBody>
                    <a:bodyPr/>
                    <a:lstStyle/>
                    <a:p>
                      <a:pPr marL="243840" algn="ctr">
                        <a:lnSpc>
                          <a:spcPct val="100000"/>
                        </a:lnSpc>
                        <a:spcBef>
                          <a:spcPts val="305"/>
                        </a:spcBef>
                      </a:pPr>
                      <a:r>
                        <a:rPr sz="900" b="1" spc="-50" dirty="0">
                          <a:solidFill>
                            <a:srgbClr val="FFFFFF"/>
                          </a:solidFill>
                          <a:latin typeface="함초롬바탕"/>
                          <a:cs typeface="함초롬바탕"/>
                        </a:rPr>
                        <a:t>세</a:t>
                      </a:r>
                      <a:endParaRPr sz="900">
                        <a:latin typeface="함초롬바탕"/>
                        <a:cs typeface="함초롬바탕"/>
                      </a:endParaRPr>
                    </a:p>
                  </a:txBody>
                  <a:tcPr marL="0" marR="0" marT="38735" marB="0">
                    <a:lnB w="6350">
                      <a:solidFill>
                        <a:srgbClr val="A6A6A6"/>
                      </a:solidFill>
                      <a:prstDash val="solid"/>
                    </a:lnB>
                    <a:solidFill>
                      <a:srgbClr val="DB526A"/>
                    </a:solidFill>
                  </a:tcPr>
                </a:tc>
                <a:extLst>
                  <a:ext uri="{0D108BD9-81ED-4DB2-BD59-A6C34878D82A}">
                    <a16:rowId xmlns:a16="http://schemas.microsoft.com/office/drawing/2014/main" val="10000"/>
                  </a:ext>
                </a:extLst>
              </a:tr>
              <a:tr h="214629">
                <a:tc>
                  <a:txBody>
                    <a:bodyPr/>
                    <a:lstStyle/>
                    <a:p>
                      <a:pPr marL="566420">
                        <a:lnSpc>
                          <a:spcPct val="100000"/>
                        </a:lnSpc>
                        <a:spcBef>
                          <a:spcPts val="360"/>
                        </a:spcBef>
                      </a:pPr>
                      <a:r>
                        <a:rPr sz="900" b="1" spc="-10" dirty="0">
                          <a:latin typeface="함초롬바탕"/>
                          <a:cs typeface="함초롬바탕"/>
                        </a:rPr>
                        <a:t>identifyHer</a:t>
                      </a:r>
                      <a:endParaRPr sz="900">
                        <a:latin typeface="함초롬바탕"/>
                        <a:cs typeface="함초롬바탕"/>
                      </a:endParaRPr>
                    </a:p>
                  </a:txBody>
                  <a:tcPr marL="0" marR="0" marB="0">
                    <a:lnT w="6350">
                      <a:solidFill>
                        <a:srgbClr val="A6A6A6"/>
                      </a:solidFill>
                      <a:prstDash val="solid"/>
                    </a:lnT>
                    <a:lnB w="6350">
                      <a:solidFill>
                        <a:srgbClr val="A6A6A6"/>
                      </a:solidFill>
                      <a:prstDash val="solid"/>
                    </a:lnB>
                  </a:tcPr>
                </a:tc>
                <a:tc>
                  <a:txBody>
                    <a:bodyPr/>
                    <a:lstStyle/>
                    <a:p>
                      <a:pPr marL="29209" algn="ctr">
                        <a:lnSpc>
                          <a:spcPct val="100000"/>
                        </a:lnSpc>
                        <a:spcBef>
                          <a:spcPts val="360"/>
                        </a:spcBef>
                      </a:pPr>
                      <a:r>
                        <a:rPr sz="900" spc="-20" dirty="0">
                          <a:latin typeface="함초롬바탕"/>
                          <a:cs typeface="함초롬바탕"/>
                        </a:rPr>
                        <a:t>아일랜드</a:t>
                      </a:r>
                      <a:endParaRPr sz="900">
                        <a:latin typeface="함초롬바탕"/>
                        <a:cs typeface="함초롬바탕"/>
                      </a:endParaRPr>
                    </a:p>
                  </a:txBody>
                  <a:tcPr marL="0" marR="0" marB="0">
                    <a:lnT w="6350">
                      <a:solidFill>
                        <a:srgbClr val="A6A6A6"/>
                      </a:solidFill>
                      <a:prstDash val="solid"/>
                    </a:lnT>
                    <a:lnB w="6350">
                      <a:solidFill>
                        <a:srgbClr val="A6A6A6"/>
                      </a:solidFill>
                      <a:prstDash val="solid"/>
                    </a:lnB>
                  </a:tcPr>
                </a:tc>
                <a:tc>
                  <a:txBody>
                    <a:bodyPr/>
                    <a:lstStyle/>
                    <a:p>
                      <a:pPr algn="ctr">
                        <a:lnSpc>
                          <a:spcPct val="100000"/>
                        </a:lnSpc>
                        <a:spcBef>
                          <a:spcPts val="360"/>
                        </a:spcBef>
                      </a:pPr>
                      <a:r>
                        <a:rPr sz="900" spc="-20" dirty="0">
                          <a:latin typeface="함초롬돋움"/>
                          <a:cs typeface="함초롬돋움"/>
                        </a:rPr>
                        <a:t>Peri</a:t>
                      </a:r>
                      <a:endParaRPr sz="900">
                        <a:latin typeface="함초롬돋움"/>
                        <a:cs typeface="함초롬돋움"/>
                      </a:endParaRPr>
                    </a:p>
                  </a:txBody>
                  <a:tcPr marL="0" marR="0" marB="0">
                    <a:lnT w="6350">
                      <a:solidFill>
                        <a:srgbClr val="A6A6A6"/>
                      </a:solidFill>
                      <a:prstDash val="solid"/>
                    </a:lnT>
                    <a:lnB w="6350">
                      <a:solidFill>
                        <a:srgbClr val="A6A6A6"/>
                      </a:solidFill>
                      <a:prstDash val="solid"/>
                    </a:lnB>
                  </a:tcPr>
                </a:tc>
                <a:tc>
                  <a:txBody>
                    <a:bodyPr/>
                    <a:lstStyle/>
                    <a:p>
                      <a:pPr marL="217170">
                        <a:lnSpc>
                          <a:spcPct val="100000"/>
                        </a:lnSpc>
                        <a:spcBef>
                          <a:spcPts val="300"/>
                        </a:spcBef>
                      </a:pPr>
                      <a:r>
                        <a:rPr sz="900" spc="-85" dirty="0">
                          <a:latin typeface="함초롬바탕"/>
                          <a:cs typeface="함초롬바탕"/>
                        </a:rPr>
                        <a:t>갱년기</a:t>
                      </a:r>
                      <a:r>
                        <a:rPr sz="900" spc="-114" dirty="0">
                          <a:latin typeface="함초롬바탕"/>
                          <a:cs typeface="함초롬바탕"/>
                        </a:rPr>
                        <a:t> </a:t>
                      </a:r>
                      <a:r>
                        <a:rPr sz="900" spc="-80" dirty="0">
                          <a:latin typeface="함초롬바탕"/>
                          <a:cs typeface="함초롬바탕"/>
                        </a:rPr>
                        <a:t>증</a:t>
                      </a:r>
                      <a:r>
                        <a:rPr sz="900" spc="-110" dirty="0">
                          <a:latin typeface="함초롬바탕"/>
                          <a:cs typeface="함초롬바탕"/>
                        </a:rPr>
                        <a:t> </a:t>
                      </a:r>
                      <a:r>
                        <a:rPr sz="900" spc="-80" dirty="0">
                          <a:latin typeface="함초롬바탕"/>
                          <a:cs typeface="함초롬바탕"/>
                        </a:rPr>
                        <a:t>추적</a:t>
                      </a:r>
                      <a:r>
                        <a:rPr sz="900" spc="-120" dirty="0">
                          <a:latin typeface="함초롬바탕"/>
                          <a:cs typeface="함초롬바탕"/>
                        </a:rPr>
                        <a:t> </a:t>
                      </a:r>
                      <a:r>
                        <a:rPr sz="900" spc="-90" dirty="0">
                          <a:latin typeface="함초롬바탕"/>
                          <a:cs typeface="함초롬바탕"/>
                        </a:rPr>
                        <a:t>웨어러블</a:t>
                      </a:r>
                      <a:r>
                        <a:rPr sz="900" spc="-110" dirty="0">
                          <a:latin typeface="함초롬바탕"/>
                          <a:cs typeface="함초롬바탕"/>
                        </a:rPr>
                        <a:t> </a:t>
                      </a:r>
                      <a:r>
                        <a:rPr sz="900" spc="-25" dirty="0">
                          <a:latin typeface="함초롬바탕"/>
                          <a:cs typeface="함초롬바탕"/>
                        </a:rPr>
                        <a:t>기기</a:t>
                      </a:r>
                      <a:endParaRPr sz="900">
                        <a:latin typeface="함초롬바탕"/>
                        <a:cs typeface="함초롬바탕"/>
                      </a:endParaRPr>
                    </a:p>
                  </a:txBody>
                  <a:tcPr marL="0" marR="0" marT="3810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1"/>
                  </a:ext>
                </a:extLst>
              </a:tr>
              <a:tr h="214629">
                <a:tc>
                  <a:txBody>
                    <a:bodyPr/>
                    <a:lstStyle/>
                    <a:p>
                      <a:pPr marL="686435">
                        <a:lnSpc>
                          <a:spcPct val="100000"/>
                        </a:lnSpc>
                        <a:spcBef>
                          <a:spcPts val="360"/>
                        </a:spcBef>
                      </a:pPr>
                      <a:r>
                        <a:rPr sz="900" b="1" spc="-10" dirty="0">
                          <a:latin typeface="함초롬바탕"/>
                          <a:cs typeface="함초롬바탕"/>
                        </a:rPr>
                        <a:t>Gbrain</a:t>
                      </a:r>
                      <a:endParaRPr sz="900">
                        <a:latin typeface="함초롬바탕"/>
                        <a:cs typeface="함초롬바탕"/>
                      </a:endParaRPr>
                    </a:p>
                  </a:txBody>
                  <a:tcPr marL="0" marR="0" marB="0">
                    <a:lnT w="6350">
                      <a:solidFill>
                        <a:srgbClr val="A6A6A6"/>
                      </a:solidFill>
                      <a:prstDash val="solid"/>
                    </a:lnT>
                    <a:lnB w="6350">
                      <a:solidFill>
                        <a:srgbClr val="A6A6A6"/>
                      </a:solidFill>
                      <a:prstDash val="solid"/>
                    </a:lnB>
                    <a:solidFill>
                      <a:srgbClr val="E4E4E4"/>
                    </a:solidFill>
                  </a:tcPr>
                </a:tc>
                <a:tc>
                  <a:txBody>
                    <a:bodyPr/>
                    <a:lstStyle/>
                    <a:p>
                      <a:pPr marL="29209" algn="ctr">
                        <a:lnSpc>
                          <a:spcPct val="100000"/>
                        </a:lnSpc>
                        <a:spcBef>
                          <a:spcPts val="360"/>
                        </a:spcBef>
                      </a:pPr>
                      <a:r>
                        <a:rPr sz="900" spc="-25" dirty="0">
                          <a:solidFill>
                            <a:srgbClr val="DB526A"/>
                          </a:solidFill>
                          <a:latin typeface="함초롬바탕"/>
                          <a:cs typeface="함초롬바탕"/>
                        </a:rPr>
                        <a:t>한국</a:t>
                      </a:r>
                      <a:endParaRPr sz="900">
                        <a:latin typeface="함초롬바탕"/>
                        <a:cs typeface="함초롬바탕"/>
                      </a:endParaRPr>
                    </a:p>
                  </a:txBody>
                  <a:tcPr marL="0" marR="0" marB="0">
                    <a:lnT w="6350">
                      <a:solidFill>
                        <a:srgbClr val="A6A6A6"/>
                      </a:solidFill>
                      <a:prstDash val="solid"/>
                    </a:lnT>
                    <a:lnB w="6350">
                      <a:solidFill>
                        <a:srgbClr val="A6A6A6"/>
                      </a:solidFill>
                      <a:prstDash val="solid"/>
                    </a:lnB>
                    <a:solidFill>
                      <a:srgbClr val="E4E4E4"/>
                    </a:solidFill>
                  </a:tcPr>
                </a:tc>
                <a:tc>
                  <a:txBody>
                    <a:bodyPr/>
                    <a:lstStyle/>
                    <a:p>
                      <a:pPr algn="ctr">
                        <a:lnSpc>
                          <a:spcPct val="100000"/>
                        </a:lnSpc>
                        <a:spcBef>
                          <a:spcPts val="360"/>
                        </a:spcBef>
                      </a:pPr>
                      <a:r>
                        <a:rPr sz="900" spc="-35" dirty="0">
                          <a:latin typeface="함초롬돋움"/>
                          <a:cs typeface="함초롬돋움"/>
                        </a:rPr>
                        <a:t>Phin</a:t>
                      </a:r>
                      <a:r>
                        <a:rPr sz="900" spc="-80" dirty="0">
                          <a:latin typeface="함초롬돋움"/>
                          <a:cs typeface="함초롬돋움"/>
                        </a:rPr>
                        <a:t> </a:t>
                      </a:r>
                      <a:r>
                        <a:rPr sz="900" spc="-20" dirty="0">
                          <a:latin typeface="함초롬돋움"/>
                          <a:cs typeface="함초롬돋움"/>
                        </a:rPr>
                        <a:t>Stim</a:t>
                      </a:r>
                      <a:endParaRPr sz="900">
                        <a:latin typeface="함초롬돋움"/>
                        <a:cs typeface="함초롬돋움"/>
                      </a:endParaRPr>
                    </a:p>
                  </a:txBody>
                  <a:tcPr marL="0" marR="0" marB="0">
                    <a:lnT w="6350">
                      <a:solidFill>
                        <a:srgbClr val="A6A6A6"/>
                      </a:solidFill>
                      <a:prstDash val="solid"/>
                    </a:lnT>
                    <a:lnB w="6350">
                      <a:solidFill>
                        <a:srgbClr val="A6A6A6"/>
                      </a:solidFill>
                      <a:prstDash val="solid"/>
                    </a:lnB>
                    <a:solidFill>
                      <a:srgbClr val="E4E4E4"/>
                    </a:solidFill>
                  </a:tcPr>
                </a:tc>
                <a:tc>
                  <a:txBody>
                    <a:bodyPr/>
                    <a:lstStyle/>
                    <a:p>
                      <a:pPr marL="217804">
                        <a:lnSpc>
                          <a:spcPct val="100000"/>
                        </a:lnSpc>
                        <a:spcBef>
                          <a:spcPts val="300"/>
                        </a:spcBef>
                      </a:pPr>
                      <a:r>
                        <a:rPr sz="900" spc="-80" dirty="0">
                          <a:latin typeface="함초롬바탕"/>
                          <a:cs typeface="함초롬바탕"/>
                        </a:rPr>
                        <a:t>무선</a:t>
                      </a:r>
                      <a:r>
                        <a:rPr sz="900" spc="-120" dirty="0">
                          <a:latin typeface="함초롬바탕"/>
                          <a:cs typeface="함초롬바탕"/>
                        </a:rPr>
                        <a:t> </a:t>
                      </a:r>
                      <a:r>
                        <a:rPr sz="900" spc="-60" dirty="0">
                          <a:latin typeface="함초롬바탕"/>
                          <a:cs typeface="함초롬바탕"/>
                        </a:rPr>
                        <a:t>뇌</a:t>
                      </a:r>
                      <a:r>
                        <a:rPr sz="900" spc="-130" dirty="0">
                          <a:latin typeface="함초롬바탕"/>
                          <a:cs typeface="함초롬바탕"/>
                        </a:rPr>
                        <a:t> </a:t>
                      </a:r>
                      <a:r>
                        <a:rPr sz="900" spc="-20" dirty="0">
                          <a:latin typeface="함초롬바탕"/>
                          <a:cs typeface="함초롬바탕"/>
                        </a:rPr>
                        <a:t>임플란트</a:t>
                      </a:r>
                      <a:endParaRPr sz="900">
                        <a:latin typeface="함초롬바탕"/>
                        <a:cs typeface="함초롬바탕"/>
                      </a:endParaRPr>
                    </a:p>
                  </a:txBody>
                  <a:tcPr marL="0" marR="0" marT="38100" marB="0">
                    <a:lnT w="6350">
                      <a:solidFill>
                        <a:srgbClr val="A6A6A6"/>
                      </a:solidFill>
                      <a:prstDash val="solid"/>
                    </a:lnT>
                    <a:lnB w="6350">
                      <a:solidFill>
                        <a:srgbClr val="A6A6A6"/>
                      </a:solidFill>
                      <a:prstDash val="solid"/>
                    </a:lnB>
                    <a:solidFill>
                      <a:srgbClr val="E4E4E4"/>
                    </a:solidFill>
                  </a:tcPr>
                </a:tc>
                <a:extLst>
                  <a:ext uri="{0D108BD9-81ED-4DB2-BD59-A6C34878D82A}">
                    <a16:rowId xmlns:a16="http://schemas.microsoft.com/office/drawing/2014/main" val="10002"/>
                  </a:ext>
                </a:extLst>
              </a:tr>
              <a:tr h="234315">
                <a:tc>
                  <a:txBody>
                    <a:bodyPr/>
                    <a:lstStyle/>
                    <a:p>
                      <a:pPr marL="738505">
                        <a:lnSpc>
                          <a:spcPct val="100000"/>
                        </a:lnSpc>
                        <a:spcBef>
                          <a:spcPts val="465"/>
                        </a:spcBef>
                      </a:pPr>
                      <a:r>
                        <a:rPr sz="900" b="1" spc="-20" dirty="0">
                          <a:latin typeface="함초롬바탕"/>
                          <a:cs typeface="함초롬바탕"/>
                        </a:rPr>
                        <a:t>Qolo</a:t>
                      </a:r>
                      <a:endParaRPr sz="900">
                        <a:latin typeface="함초롬바탕"/>
                        <a:cs typeface="함초롬바탕"/>
                      </a:endParaRPr>
                    </a:p>
                  </a:txBody>
                  <a:tcPr marL="0" marR="0" marT="59055" marB="0">
                    <a:lnT w="6350">
                      <a:solidFill>
                        <a:srgbClr val="A6A6A6"/>
                      </a:solidFill>
                      <a:prstDash val="solid"/>
                    </a:lnT>
                    <a:lnB w="6350">
                      <a:solidFill>
                        <a:srgbClr val="A6A6A6"/>
                      </a:solidFill>
                      <a:prstDash val="solid"/>
                    </a:lnB>
                  </a:tcPr>
                </a:tc>
                <a:tc>
                  <a:txBody>
                    <a:bodyPr/>
                    <a:lstStyle/>
                    <a:p>
                      <a:pPr marL="29209" algn="ctr">
                        <a:lnSpc>
                          <a:spcPct val="100000"/>
                        </a:lnSpc>
                        <a:spcBef>
                          <a:spcPts val="465"/>
                        </a:spcBef>
                      </a:pPr>
                      <a:r>
                        <a:rPr sz="900" spc="-25" dirty="0">
                          <a:latin typeface="함초롬바탕"/>
                          <a:cs typeface="함초롬바탕"/>
                        </a:rPr>
                        <a:t>미국</a:t>
                      </a:r>
                      <a:endParaRPr sz="900">
                        <a:latin typeface="함초롬바탕"/>
                        <a:cs typeface="함초롬바탕"/>
                      </a:endParaRPr>
                    </a:p>
                  </a:txBody>
                  <a:tcPr marL="0" marR="0" marT="59055" marB="0">
                    <a:lnT w="6350">
                      <a:solidFill>
                        <a:srgbClr val="A6A6A6"/>
                      </a:solidFill>
                      <a:prstDash val="solid"/>
                    </a:lnT>
                    <a:lnB w="6350">
                      <a:solidFill>
                        <a:srgbClr val="A6A6A6"/>
                      </a:solidFill>
                      <a:prstDash val="solid"/>
                    </a:lnB>
                  </a:tcPr>
                </a:tc>
                <a:tc>
                  <a:txBody>
                    <a:bodyPr/>
                    <a:lstStyle/>
                    <a:p>
                      <a:pPr marL="1905" algn="ctr">
                        <a:lnSpc>
                          <a:spcPct val="100000"/>
                        </a:lnSpc>
                        <a:spcBef>
                          <a:spcPts val="465"/>
                        </a:spcBef>
                      </a:pPr>
                      <a:r>
                        <a:rPr sz="900" spc="-10" dirty="0">
                          <a:latin typeface="함초롬돋움"/>
                          <a:cs typeface="함초롬돋움"/>
                        </a:rPr>
                        <a:t>Qolo</a:t>
                      </a:r>
                      <a:r>
                        <a:rPr sz="900" spc="-85" dirty="0">
                          <a:latin typeface="함초롬돋움"/>
                          <a:cs typeface="함초롬돋움"/>
                        </a:rPr>
                        <a:t> </a:t>
                      </a:r>
                      <a:r>
                        <a:rPr sz="900" spc="-10" dirty="0">
                          <a:latin typeface="함초롬돋움"/>
                          <a:cs typeface="함초롬돋움"/>
                        </a:rPr>
                        <a:t>Rehabilitation</a:t>
                      </a:r>
                      <a:endParaRPr sz="900">
                        <a:latin typeface="함초롬돋움"/>
                        <a:cs typeface="함초롬돋움"/>
                      </a:endParaRPr>
                    </a:p>
                  </a:txBody>
                  <a:tcPr marL="0" marR="0" marT="59055" marB="0">
                    <a:lnT w="6350">
                      <a:solidFill>
                        <a:srgbClr val="A6A6A6"/>
                      </a:solidFill>
                      <a:prstDash val="solid"/>
                    </a:lnT>
                    <a:lnB w="6350">
                      <a:solidFill>
                        <a:srgbClr val="A6A6A6"/>
                      </a:solidFill>
                      <a:prstDash val="solid"/>
                    </a:lnB>
                  </a:tcPr>
                </a:tc>
                <a:tc>
                  <a:txBody>
                    <a:bodyPr/>
                    <a:lstStyle/>
                    <a:p>
                      <a:pPr marL="217804">
                        <a:lnSpc>
                          <a:spcPct val="100000"/>
                        </a:lnSpc>
                        <a:spcBef>
                          <a:spcPts val="405"/>
                        </a:spcBef>
                      </a:pPr>
                      <a:r>
                        <a:rPr sz="900" spc="-85" dirty="0">
                          <a:latin typeface="함초롬바탕"/>
                          <a:cs typeface="함초롬바탕"/>
                        </a:rPr>
                        <a:t>스탠딩</a:t>
                      </a:r>
                      <a:r>
                        <a:rPr sz="900" spc="-114" dirty="0">
                          <a:latin typeface="함초롬바탕"/>
                          <a:cs typeface="함초롬바탕"/>
                        </a:rPr>
                        <a:t> </a:t>
                      </a:r>
                      <a:r>
                        <a:rPr sz="900" spc="-80" dirty="0">
                          <a:latin typeface="함초롬바탕"/>
                          <a:cs typeface="함초롬바탕"/>
                        </a:rPr>
                        <a:t>재활</a:t>
                      </a:r>
                      <a:r>
                        <a:rPr sz="900" spc="-114" dirty="0">
                          <a:latin typeface="함초롬바탕"/>
                          <a:cs typeface="함초롬바탕"/>
                        </a:rPr>
                        <a:t> </a:t>
                      </a:r>
                      <a:r>
                        <a:rPr sz="900" spc="-80" dirty="0">
                          <a:latin typeface="함초롬바탕"/>
                          <a:cs typeface="함초롬바탕"/>
                        </a:rPr>
                        <a:t>보조</a:t>
                      </a:r>
                      <a:r>
                        <a:rPr sz="900" spc="-125" dirty="0">
                          <a:latin typeface="함초롬바탕"/>
                          <a:cs typeface="함초롬바탕"/>
                        </a:rPr>
                        <a:t> </a:t>
                      </a:r>
                      <a:r>
                        <a:rPr sz="900" spc="-25" dirty="0">
                          <a:latin typeface="함초롬바탕"/>
                          <a:cs typeface="함초롬바탕"/>
                        </a:rPr>
                        <a:t>기기</a:t>
                      </a:r>
                      <a:endParaRPr sz="900">
                        <a:latin typeface="함초롬바탕"/>
                        <a:cs typeface="함초롬바탕"/>
                      </a:endParaRPr>
                    </a:p>
                  </a:txBody>
                  <a:tcPr marL="0" marR="0" marT="5143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3"/>
                  </a:ext>
                </a:extLst>
              </a:tr>
              <a:tr h="289560">
                <a:tc gridSpan="4">
                  <a:txBody>
                    <a:bodyPr/>
                    <a:lstStyle/>
                    <a:p>
                      <a:pPr marR="417830" algn="ctr">
                        <a:lnSpc>
                          <a:spcPts val="810"/>
                        </a:lnSpc>
                        <a:spcBef>
                          <a:spcPts val="620"/>
                        </a:spcBef>
                        <a:tabLst>
                          <a:tab pos="1278890" algn="l"/>
                          <a:tab pos="1870710" algn="l"/>
                          <a:tab pos="3419475" algn="l"/>
                        </a:tabLst>
                      </a:pPr>
                      <a:r>
                        <a:rPr sz="900" b="1" spc="-30" dirty="0">
                          <a:latin typeface="함초롬바탕"/>
                          <a:cs typeface="함초롬바탕"/>
                        </a:rPr>
                        <a:t>The</a:t>
                      </a:r>
                      <a:r>
                        <a:rPr sz="900" b="1" spc="-105" dirty="0">
                          <a:latin typeface="함초롬바탕"/>
                          <a:cs typeface="함초롬바탕"/>
                        </a:rPr>
                        <a:t> </a:t>
                      </a:r>
                      <a:r>
                        <a:rPr sz="900" b="1" spc="-20" dirty="0">
                          <a:latin typeface="함초롬바탕"/>
                          <a:cs typeface="함초롬바탕"/>
                        </a:rPr>
                        <a:t>Wave</a:t>
                      </a:r>
                      <a:r>
                        <a:rPr sz="900" b="1" spc="-80" dirty="0">
                          <a:latin typeface="함초롬바탕"/>
                          <a:cs typeface="함초롬바탕"/>
                        </a:rPr>
                        <a:t> </a:t>
                      </a:r>
                      <a:r>
                        <a:rPr sz="900" b="1" spc="-20" dirty="0">
                          <a:latin typeface="함초롬바탕"/>
                          <a:cs typeface="함초롬바탕"/>
                        </a:rPr>
                        <a:t>Talk</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1350" spc="-75" baseline="-33950" dirty="0">
                          <a:latin typeface="함초롬돋움"/>
                          <a:cs typeface="함초롬돋움"/>
                        </a:rPr>
                        <a:t>Bacteri</a:t>
                      </a:r>
                      <a:r>
                        <a:rPr sz="1350" spc="-15" baseline="-33950" dirty="0">
                          <a:latin typeface="함초롬돋움"/>
                          <a:cs typeface="함초롬돋움"/>
                        </a:rPr>
                        <a:t> </a:t>
                      </a:r>
                      <a:r>
                        <a:rPr sz="1350" spc="-112" baseline="33950" dirty="0">
                          <a:latin typeface="함초롬돋움"/>
                          <a:cs typeface="함초롬돋움"/>
                        </a:rPr>
                        <a:t>Real-</a:t>
                      </a:r>
                      <a:r>
                        <a:rPr sz="1350" spc="-52" baseline="33950" dirty="0">
                          <a:latin typeface="함초롬돋움"/>
                          <a:cs typeface="함초롬돋움"/>
                        </a:rPr>
                        <a:t>Time</a:t>
                      </a:r>
                      <a:r>
                        <a:rPr sz="1350" spc="-135" baseline="33950" dirty="0">
                          <a:latin typeface="함초롬돋움"/>
                          <a:cs typeface="함초롬돋움"/>
                        </a:rPr>
                        <a:t> </a:t>
                      </a:r>
                      <a:r>
                        <a:rPr sz="1350" spc="-67" baseline="-33950" dirty="0">
                          <a:latin typeface="함초롬돋움"/>
                          <a:cs typeface="함초롬돋움"/>
                        </a:rPr>
                        <a:t>r</a:t>
                      </a:r>
                      <a:r>
                        <a:rPr sz="1350" spc="-120" baseline="-33950" dirty="0">
                          <a:latin typeface="함초롬돋움"/>
                          <a:cs typeface="함초롬돋움"/>
                        </a:rPr>
                        <a:t> </a:t>
                      </a:r>
                      <a:r>
                        <a:rPr sz="1350" spc="-15" baseline="-33950" dirty="0">
                          <a:latin typeface="함초롬돋움"/>
                          <a:cs typeface="함초롬돋움"/>
                        </a:rPr>
                        <a:t>Water</a:t>
                      </a:r>
                      <a:r>
                        <a:rPr sz="1350" baseline="-33950" dirty="0">
                          <a:latin typeface="함초롬돋움"/>
                          <a:cs typeface="함초롬돋움"/>
                        </a:rPr>
                        <a:t>	</a:t>
                      </a:r>
                      <a:r>
                        <a:rPr sz="1350" spc="-89" baseline="3086" dirty="0">
                          <a:latin typeface="함초롬바탕"/>
                          <a:cs typeface="함초롬바탕"/>
                        </a:rPr>
                        <a:t>물</a:t>
                      </a:r>
                      <a:r>
                        <a:rPr sz="1350" spc="-209" baseline="3086" dirty="0">
                          <a:latin typeface="함초롬바탕"/>
                          <a:cs typeface="함초롬바탕"/>
                        </a:rPr>
                        <a:t> </a:t>
                      </a:r>
                      <a:r>
                        <a:rPr sz="1350" spc="-89" baseline="3086" dirty="0">
                          <a:latin typeface="함초롬바탕"/>
                          <a:cs typeface="함초롬바탕"/>
                        </a:rPr>
                        <a:t>속</a:t>
                      </a:r>
                      <a:r>
                        <a:rPr sz="1350" spc="-195" baseline="3086" dirty="0">
                          <a:latin typeface="함초롬바탕"/>
                          <a:cs typeface="함초롬바탕"/>
                        </a:rPr>
                        <a:t> </a:t>
                      </a:r>
                      <a:r>
                        <a:rPr sz="1350" spc="-135" baseline="3086" dirty="0">
                          <a:latin typeface="함초롬바탕"/>
                          <a:cs typeface="함초롬바탕"/>
                        </a:rPr>
                        <a:t>박테리아</a:t>
                      </a:r>
                      <a:r>
                        <a:rPr sz="1350" spc="-195" baseline="3086" dirty="0">
                          <a:latin typeface="함초롬바탕"/>
                          <a:cs typeface="함초롬바탕"/>
                        </a:rPr>
                        <a:t> </a:t>
                      </a:r>
                      <a:r>
                        <a:rPr sz="1350" spc="-120" baseline="3086" dirty="0">
                          <a:latin typeface="함초롬바탕"/>
                          <a:cs typeface="함초롬바탕"/>
                        </a:rPr>
                        <a:t>오염</a:t>
                      </a:r>
                      <a:r>
                        <a:rPr sz="1350" spc="-195" baseline="3086" dirty="0">
                          <a:latin typeface="함초롬바탕"/>
                          <a:cs typeface="함초롬바탕"/>
                        </a:rPr>
                        <a:t> </a:t>
                      </a:r>
                      <a:r>
                        <a:rPr sz="1350" spc="-120" baseline="3086" dirty="0">
                          <a:latin typeface="함초롬바탕"/>
                          <a:cs typeface="함초롬바탕"/>
                        </a:rPr>
                        <a:t>감지</a:t>
                      </a:r>
                      <a:r>
                        <a:rPr sz="1350" spc="-209" baseline="3086" dirty="0">
                          <a:latin typeface="함초롬바탕"/>
                          <a:cs typeface="함초롬바탕"/>
                        </a:rPr>
                        <a:t> </a:t>
                      </a:r>
                      <a:r>
                        <a:rPr sz="1350" baseline="3086" dirty="0">
                          <a:latin typeface="함초롬바탕"/>
                          <a:cs typeface="함초롬바탕"/>
                        </a:rPr>
                        <a:t>자동</a:t>
                      </a:r>
                      <a:r>
                        <a:rPr sz="1350" spc="622" baseline="3086" dirty="0">
                          <a:latin typeface="함초롬바탕"/>
                          <a:cs typeface="함초롬바탕"/>
                        </a:rPr>
                        <a:t> </a:t>
                      </a:r>
                      <a:r>
                        <a:rPr sz="1350" spc="-75" baseline="3086" dirty="0">
                          <a:latin typeface="함초롬바탕"/>
                          <a:cs typeface="함초롬바탕"/>
                        </a:rPr>
                        <a:t>치</a:t>
                      </a:r>
                      <a:endParaRPr sz="1350" baseline="3086" dirty="0">
                        <a:latin typeface="함초롬바탕"/>
                        <a:cs typeface="함초롬바탕"/>
                      </a:endParaRPr>
                    </a:p>
                    <a:p>
                      <a:pPr marR="359410" algn="ctr">
                        <a:lnSpc>
                          <a:spcPts val="685"/>
                        </a:lnSpc>
                      </a:pPr>
                      <a:r>
                        <a:rPr sz="900" dirty="0">
                          <a:latin typeface="함초롬돋움"/>
                          <a:cs typeface="함초롬돋움"/>
                        </a:rPr>
                        <a:t>a</a:t>
                      </a:r>
                      <a:r>
                        <a:rPr sz="900" spc="-60" dirty="0">
                          <a:latin typeface="함초롬돋움"/>
                          <a:cs typeface="함초롬돋움"/>
                        </a:rPr>
                        <a:t> </a:t>
                      </a:r>
                      <a:r>
                        <a:rPr sz="900" spc="-55" dirty="0">
                          <a:latin typeface="함초롬돋움"/>
                          <a:cs typeface="함초롬돋움"/>
                        </a:rPr>
                        <a:t>Sensor</a:t>
                      </a:r>
                      <a:r>
                        <a:rPr sz="900" spc="-70" dirty="0">
                          <a:latin typeface="함초롬돋움"/>
                          <a:cs typeface="함초롬돋움"/>
                        </a:rPr>
                        <a:t> </a:t>
                      </a:r>
                      <a:r>
                        <a:rPr sz="900" spc="-25" dirty="0">
                          <a:latin typeface="함초롬돋움"/>
                          <a:cs typeface="함초롬돋움"/>
                        </a:rPr>
                        <a:t>fo</a:t>
                      </a:r>
                      <a:endParaRPr sz="900" dirty="0">
                        <a:latin typeface="함초롬돋움"/>
                        <a:cs typeface="함초롬돋움"/>
                      </a:endParaRPr>
                    </a:p>
                  </a:txBody>
                  <a:tcPr marL="0" marR="0" marT="78740" marB="0">
                    <a:lnT w="6350">
                      <a:solidFill>
                        <a:srgbClr val="A6A6A6"/>
                      </a:solidFill>
                      <a:prstDash val="solid"/>
                    </a:lnT>
                    <a:lnB w="6350">
                      <a:solidFill>
                        <a:srgbClr val="A6A6A6"/>
                      </a:solidFill>
                      <a:prstDash val="solid"/>
                    </a:lnB>
                    <a:solidFill>
                      <a:srgbClr val="E4E4E4"/>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4"/>
                  </a:ext>
                </a:extLst>
              </a:tr>
            </a:tbl>
          </a:graphicData>
        </a:graphic>
      </p:graphicFrame>
      <p:grpSp>
        <p:nvGrpSpPr>
          <p:cNvPr id="54" name="object 54"/>
          <p:cNvGrpSpPr/>
          <p:nvPr/>
        </p:nvGrpSpPr>
        <p:grpSpPr>
          <a:xfrm>
            <a:off x="719137" y="4050810"/>
            <a:ext cx="6337300" cy="221615"/>
            <a:chOff x="719137" y="4050810"/>
            <a:chExt cx="6337300" cy="221615"/>
          </a:xfrm>
        </p:grpSpPr>
        <p:sp>
          <p:nvSpPr>
            <p:cNvPr id="55" name="object 55"/>
            <p:cNvSpPr/>
            <p:nvPr/>
          </p:nvSpPr>
          <p:spPr>
            <a:xfrm>
              <a:off x="719137" y="4053979"/>
              <a:ext cx="6337300" cy="215265"/>
            </a:xfrm>
            <a:custGeom>
              <a:avLst/>
              <a:gdLst/>
              <a:ahLst/>
              <a:cxnLst/>
              <a:rect l="l" t="t" r="r" b="b"/>
              <a:pathLst>
                <a:path w="6337300" h="215264">
                  <a:moveTo>
                    <a:pt x="6337300" y="0"/>
                  </a:moveTo>
                  <a:lnTo>
                    <a:pt x="3833812" y="0"/>
                  </a:lnTo>
                  <a:lnTo>
                    <a:pt x="2138362" y="0"/>
                  </a:lnTo>
                  <a:lnTo>
                    <a:pt x="1592262" y="0"/>
                  </a:lnTo>
                  <a:lnTo>
                    <a:pt x="0" y="0"/>
                  </a:lnTo>
                  <a:lnTo>
                    <a:pt x="0" y="214998"/>
                  </a:lnTo>
                  <a:lnTo>
                    <a:pt x="1592262" y="214998"/>
                  </a:lnTo>
                  <a:lnTo>
                    <a:pt x="2138362" y="214998"/>
                  </a:lnTo>
                  <a:lnTo>
                    <a:pt x="3833812" y="214998"/>
                  </a:lnTo>
                  <a:lnTo>
                    <a:pt x="6337300" y="214998"/>
                  </a:lnTo>
                  <a:lnTo>
                    <a:pt x="6337300" y="0"/>
                  </a:lnTo>
                  <a:close/>
                </a:path>
              </a:pathLst>
            </a:custGeom>
            <a:solidFill>
              <a:srgbClr val="E4E4E4"/>
            </a:solidFill>
          </p:spPr>
          <p:txBody>
            <a:bodyPr wrap="square" lIns="0" tIns="0" rIns="0" bIns="0" rtlCol="0"/>
            <a:lstStyle/>
            <a:p>
              <a:endParaRPr/>
            </a:p>
          </p:txBody>
        </p:sp>
        <p:sp>
          <p:nvSpPr>
            <p:cNvPr id="56" name="object 56"/>
            <p:cNvSpPr/>
            <p:nvPr/>
          </p:nvSpPr>
          <p:spPr>
            <a:xfrm>
              <a:off x="719141" y="405398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57" name="object 57"/>
            <p:cNvSpPr/>
            <p:nvPr/>
          </p:nvSpPr>
          <p:spPr>
            <a:xfrm>
              <a:off x="719141" y="4268982"/>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pic>
        <p:nvPicPr>
          <p:cNvPr id="58" name="object 58"/>
          <p:cNvPicPr/>
          <p:nvPr/>
        </p:nvPicPr>
        <p:blipFill>
          <a:blip r:embed="rId13" cstate="print"/>
          <a:stretch>
            <a:fillRect/>
          </a:stretch>
        </p:blipFill>
        <p:spPr>
          <a:xfrm>
            <a:off x="5705177" y="2648628"/>
            <a:ext cx="104775" cy="111125"/>
          </a:xfrm>
          <a:prstGeom prst="rect">
            <a:avLst/>
          </a:prstGeom>
        </p:spPr>
      </p:pic>
      <p:pic>
        <p:nvPicPr>
          <p:cNvPr id="59" name="object 59"/>
          <p:cNvPicPr/>
          <p:nvPr/>
        </p:nvPicPr>
        <p:blipFill>
          <a:blip r:embed="rId14" cstate="print"/>
          <a:stretch>
            <a:fillRect/>
          </a:stretch>
        </p:blipFill>
        <p:spPr>
          <a:xfrm>
            <a:off x="5946668" y="3580719"/>
            <a:ext cx="98425" cy="104775"/>
          </a:xfrm>
          <a:prstGeom prst="rect">
            <a:avLst/>
          </a:prstGeom>
        </p:spPr>
      </p:pic>
      <p:sp>
        <p:nvSpPr>
          <p:cNvPr id="60" name="object 60"/>
          <p:cNvSpPr txBox="1"/>
          <p:nvPr/>
        </p:nvSpPr>
        <p:spPr>
          <a:xfrm>
            <a:off x="1040124" y="3769911"/>
            <a:ext cx="1093470" cy="299720"/>
          </a:xfrm>
          <a:prstGeom prst="rect">
            <a:avLst/>
          </a:prstGeom>
        </p:spPr>
        <p:txBody>
          <a:bodyPr vert="horz" wrap="square" lIns="0" tIns="12700" rIns="0" bIns="0" rtlCol="0">
            <a:spAutoFit/>
          </a:bodyPr>
          <a:lstStyle/>
          <a:p>
            <a:pPr marL="161925" marR="5080" indent="-149860">
              <a:lnSpc>
                <a:spcPct val="100000"/>
              </a:lnSpc>
              <a:spcBef>
                <a:spcPts val="100"/>
              </a:spcBef>
            </a:pPr>
            <a:r>
              <a:rPr sz="900" b="1" spc="-30" dirty="0">
                <a:latin typeface="함초롬바탕"/>
                <a:cs typeface="함초롬바탕"/>
              </a:rPr>
              <a:t>Shanmu</a:t>
            </a:r>
            <a:r>
              <a:rPr sz="900" b="1" spc="-60" dirty="0">
                <a:latin typeface="함초롬바탕"/>
                <a:cs typeface="함초롬바탕"/>
              </a:rPr>
              <a:t> </a:t>
            </a:r>
            <a:r>
              <a:rPr sz="900" b="1" spc="-10" dirty="0">
                <a:latin typeface="함초롬바탕"/>
                <a:cs typeface="함초롬바탕"/>
              </a:rPr>
              <a:t>(Shenzhen) Biotechnology</a:t>
            </a:r>
            <a:endParaRPr sz="900">
              <a:latin typeface="함초롬바탕"/>
              <a:cs typeface="함초롬바탕"/>
            </a:endParaRPr>
          </a:p>
        </p:txBody>
      </p:sp>
      <p:sp>
        <p:nvSpPr>
          <p:cNvPr id="61" name="object 61"/>
          <p:cNvSpPr txBox="1"/>
          <p:nvPr/>
        </p:nvSpPr>
        <p:spPr>
          <a:xfrm>
            <a:off x="2471618" y="3838491"/>
            <a:ext cx="3910329" cy="162560"/>
          </a:xfrm>
          <a:prstGeom prst="rect">
            <a:avLst/>
          </a:prstGeom>
        </p:spPr>
        <p:txBody>
          <a:bodyPr vert="horz" wrap="square" lIns="0" tIns="12700" rIns="0" bIns="0" rtlCol="0">
            <a:spAutoFit/>
          </a:bodyPr>
          <a:lstStyle/>
          <a:p>
            <a:pPr marL="12700">
              <a:lnSpc>
                <a:spcPct val="100000"/>
              </a:lnSpc>
              <a:spcBef>
                <a:spcPts val="100"/>
              </a:spcBef>
              <a:tabLst>
                <a:tab pos="933450" algn="l"/>
                <a:tab pos="2153285" algn="l"/>
              </a:tabLst>
            </a:pPr>
            <a:r>
              <a:rPr sz="900" spc="-25" dirty="0">
                <a:latin typeface="함초롬바탕"/>
                <a:cs typeface="함초롬바탕"/>
              </a:rPr>
              <a:t>중국</a:t>
            </a:r>
            <a:r>
              <a:rPr sz="900" dirty="0">
                <a:latin typeface="함초롬바탕"/>
                <a:cs typeface="함초롬바탕"/>
              </a:rPr>
              <a:t>	</a:t>
            </a:r>
            <a:r>
              <a:rPr sz="900" spc="-45" dirty="0">
                <a:latin typeface="함초롬돋움"/>
                <a:cs typeface="함초롬돋움"/>
              </a:rPr>
              <a:t>SHANMU</a:t>
            </a:r>
            <a:r>
              <a:rPr sz="900" spc="-90" dirty="0">
                <a:latin typeface="함초롬돋움"/>
                <a:cs typeface="함초롬돋움"/>
              </a:rPr>
              <a:t> </a:t>
            </a:r>
            <a:r>
              <a:rPr sz="900" spc="-25" dirty="0">
                <a:latin typeface="함초롬돋움"/>
                <a:cs typeface="함초롬돋움"/>
              </a:rPr>
              <a:t>S1</a:t>
            </a:r>
            <a:r>
              <a:rPr sz="900" dirty="0">
                <a:latin typeface="함초롬돋움"/>
                <a:cs typeface="함초롬돋움"/>
              </a:rPr>
              <a:t>	</a:t>
            </a:r>
            <a:r>
              <a:rPr sz="1350" spc="-120" baseline="3086" dirty="0">
                <a:latin typeface="함초롬바탕"/>
                <a:cs typeface="함초롬바탕"/>
              </a:rPr>
              <a:t>변기</a:t>
            </a:r>
            <a:r>
              <a:rPr sz="1350" spc="-172" baseline="3086" dirty="0">
                <a:latin typeface="함초롬바탕"/>
                <a:cs typeface="함초롬바탕"/>
              </a:rPr>
              <a:t> </a:t>
            </a:r>
            <a:r>
              <a:rPr sz="1350" spc="-120" baseline="3086" dirty="0">
                <a:latin typeface="함초롬바탕"/>
                <a:cs typeface="함초롬바탕"/>
              </a:rPr>
              <a:t>설치</a:t>
            </a:r>
            <a:r>
              <a:rPr sz="1350" spc="-187" baseline="3086" dirty="0">
                <a:latin typeface="함초롬바탕"/>
                <a:cs typeface="함초롬바탕"/>
              </a:rPr>
              <a:t> </a:t>
            </a:r>
            <a:r>
              <a:rPr sz="1350" spc="-120" baseline="3086" dirty="0">
                <a:latin typeface="함초롬바탕"/>
                <a:cs typeface="함초롬바탕"/>
              </a:rPr>
              <a:t>소변</a:t>
            </a:r>
            <a:r>
              <a:rPr sz="1350" spc="-172" baseline="3086" dirty="0">
                <a:latin typeface="함초롬바탕"/>
                <a:cs typeface="함초롬바탕"/>
              </a:rPr>
              <a:t> </a:t>
            </a:r>
            <a:r>
              <a:rPr sz="1350" spc="-127" baseline="3086" dirty="0">
                <a:latin typeface="함초롬바탕"/>
                <a:cs typeface="함초롬바탕"/>
              </a:rPr>
              <a:t>분석용</a:t>
            </a:r>
            <a:r>
              <a:rPr sz="1350" spc="-172" baseline="3086" dirty="0">
                <a:latin typeface="함초롬바탕"/>
                <a:cs typeface="함초롬바탕"/>
              </a:rPr>
              <a:t> </a:t>
            </a:r>
            <a:r>
              <a:rPr sz="1350" spc="-127" baseline="3086" dirty="0">
                <a:latin typeface="함초롬바탕"/>
                <a:cs typeface="함초롬바탕"/>
              </a:rPr>
              <a:t>초소형</a:t>
            </a:r>
            <a:r>
              <a:rPr sz="1350" spc="-165" baseline="3086" dirty="0">
                <a:latin typeface="함초롬바탕"/>
                <a:cs typeface="함초롬바탕"/>
              </a:rPr>
              <a:t> </a:t>
            </a:r>
            <a:r>
              <a:rPr sz="1350" spc="-120" baseline="3086" dirty="0">
                <a:latin typeface="함초롬바탕"/>
                <a:cs typeface="함초롬바탕"/>
              </a:rPr>
              <a:t>의료</a:t>
            </a:r>
            <a:r>
              <a:rPr sz="1350" spc="-187" baseline="3086" dirty="0">
                <a:latin typeface="함초롬바탕"/>
                <a:cs typeface="함초롬바탕"/>
              </a:rPr>
              <a:t> </a:t>
            </a:r>
            <a:r>
              <a:rPr sz="1350" spc="-37" baseline="3086" dirty="0">
                <a:latin typeface="함초롬바탕"/>
                <a:cs typeface="함초롬바탕"/>
              </a:rPr>
              <a:t>로봇</a:t>
            </a:r>
            <a:endParaRPr sz="1350" baseline="3086">
              <a:latin typeface="함초롬바탕"/>
              <a:cs typeface="함초롬바탕"/>
            </a:endParaRPr>
          </a:p>
        </p:txBody>
      </p:sp>
      <p:pic>
        <p:nvPicPr>
          <p:cNvPr id="62" name="object 62"/>
          <p:cNvPicPr/>
          <p:nvPr/>
        </p:nvPicPr>
        <p:blipFill>
          <a:blip r:embed="rId14" cstate="print"/>
          <a:stretch>
            <a:fillRect/>
          </a:stretch>
        </p:blipFill>
        <p:spPr>
          <a:xfrm>
            <a:off x="4729144" y="4339671"/>
            <a:ext cx="98425" cy="104775"/>
          </a:xfrm>
          <a:prstGeom prst="rect">
            <a:avLst/>
          </a:prstGeom>
        </p:spPr>
      </p:pic>
      <p:sp>
        <p:nvSpPr>
          <p:cNvPr id="63" name="object 63"/>
          <p:cNvSpPr txBox="1"/>
          <p:nvPr/>
        </p:nvSpPr>
        <p:spPr>
          <a:xfrm>
            <a:off x="719137" y="4086979"/>
            <a:ext cx="6337300" cy="391160"/>
          </a:xfrm>
          <a:prstGeom prst="rect">
            <a:avLst/>
          </a:prstGeom>
        </p:spPr>
        <p:txBody>
          <a:bodyPr vert="horz" wrap="square" lIns="0" tIns="12700" rIns="0" bIns="0" rtlCol="0">
            <a:spAutoFit/>
          </a:bodyPr>
          <a:lstStyle/>
          <a:p>
            <a:pPr marL="615315">
              <a:lnSpc>
                <a:spcPct val="100000"/>
              </a:lnSpc>
              <a:spcBef>
                <a:spcPts val="100"/>
              </a:spcBef>
              <a:tabLst>
                <a:tab pos="1764664" algn="l"/>
                <a:tab pos="2874645" algn="l"/>
                <a:tab pos="3905885" algn="l"/>
              </a:tabLst>
            </a:pPr>
            <a:r>
              <a:rPr sz="900" b="1" spc="-75" dirty="0">
                <a:latin typeface="함초롬바탕"/>
                <a:cs typeface="함초롬바탕"/>
              </a:rPr>
              <a:t>VHEX</a:t>
            </a:r>
            <a:r>
              <a:rPr sz="900" b="1" spc="-80" dirty="0">
                <a:latin typeface="함초롬바탕"/>
                <a:cs typeface="함초롬바탕"/>
              </a:rPr>
              <a:t> </a:t>
            </a:r>
            <a:r>
              <a:rPr sz="900" b="1" spc="-25" dirty="0">
                <a:latin typeface="함초롬바탕"/>
                <a:cs typeface="함초롬바탕"/>
              </a:rPr>
              <a:t>Lab</a:t>
            </a:r>
            <a:r>
              <a:rPr sz="900" b="1" dirty="0">
                <a:latin typeface="함초롬바탕"/>
                <a:cs typeface="함초롬바탕"/>
              </a:rPr>
              <a:t>	</a:t>
            </a:r>
            <a:r>
              <a:rPr sz="900" spc="-3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20" dirty="0">
                <a:latin typeface="함초롬돋움"/>
                <a:cs typeface="함초롬돋움"/>
              </a:rPr>
              <a:t>SITh</a:t>
            </a:r>
            <a:r>
              <a:rPr sz="900" dirty="0">
                <a:latin typeface="함초롬돋움"/>
                <a:cs typeface="함초롬돋움"/>
              </a:rPr>
              <a:t>	</a:t>
            </a:r>
            <a:r>
              <a:rPr sz="1350" spc="-135" baseline="3086" dirty="0">
                <a:latin typeface="함초롬바탕"/>
                <a:cs typeface="함초롬바탕"/>
              </a:rPr>
              <a:t>게슈탈트</a:t>
            </a:r>
            <a:r>
              <a:rPr sz="1350" spc="-165" baseline="3086" dirty="0">
                <a:latin typeface="함초롬바탕"/>
                <a:cs typeface="함초롬바탕"/>
              </a:rPr>
              <a:t> </a:t>
            </a:r>
            <a:r>
              <a:rPr sz="1350" spc="-135" baseline="3086" dirty="0">
                <a:latin typeface="함초롬바탕"/>
                <a:cs typeface="함초롬바탕"/>
              </a:rPr>
              <a:t>심리치료</a:t>
            </a:r>
            <a:r>
              <a:rPr sz="1350" spc="-157" baseline="3086" dirty="0">
                <a:latin typeface="함초롬바탕"/>
                <a:cs typeface="함초롬바탕"/>
              </a:rPr>
              <a:t> </a:t>
            </a:r>
            <a:r>
              <a:rPr sz="1350" spc="-120" baseline="3086" dirty="0">
                <a:latin typeface="함초롬바탕"/>
                <a:cs typeface="함초롬바탕"/>
              </a:rPr>
              <a:t>기법</a:t>
            </a:r>
            <a:r>
              <a:rPr sz="1350" spc="-157" baseline="3086" dirty="0">
                <a:latin typeface="함초롬바탕"/>
                <a:cs typeface="함초롬바탕"/>
              </a:rPr>
              <a:t> </a:t>
            </a:r>
            <a:r>
              <a:rPr sz="1350" spc="-104" baseline="3086" dirty="0">
                <a:latin typeface="함초롬돋움"/>
                <a:cs typeface="함초롬돋움"/>
              </a:rPr>
              <a:t>XR</a:t>
            </a:r>
            <a:r>
              <a:rPr sz="1350" spc="-142" baseline="3086" dirty="0">
                <a:latin typeface="함초롬돋움"/>
                <a:cs typeface="함초롬돋움"/>
              </a:rPr>
              <a:t> </a:t>
            </a:r>
            <a:r>
              <a:rPr sz="1350" spc="-135" baseline="3086" dirty="0">
                <a:latin typeface="함초롬바탕"/>
                <a:cs typeface="함초롬바탕"/>
              </a:rPr>
              <a:t>심리치료</a:t>
            </a:r>
            <a:r>
              <a:rPr sz="1350" spc="-157" baseline="3086" dirty="0">
                <a:latin typeface="함초롬바탕"/>
                <a:cs typeface="함초롬바탕"/>
              </a:rPr>
              <a:t> </a:t>
            </a:r>
            <a:r>
              <a:rPr sz="1350" spc="-37" baseline="3086" dirty="0">
                <a:latin typeface="함초롬바탕"/>
                <a:cs typeface="함초롬바탕"/>
              </a:rPr>
              <a:t>솔루션</a:t>
            </a:r>
            <a:endParaRPr sz="1350" baseline="3086">
              <a:latin typeface="함초롬바탕"/>
              <a:cs typeface="함초롬바탕"/>
            </a:endParaRPr>
          </a:p>
          <a:p>
            <a:pPr marL="699135">
              <a:lnSpc>
                <a:spcPct val="100000"/>
              </a:lnSpc>
              <a:spcBef>
                <a:spcPts val="720"/>
              </a:spcBef>
              <a:tabLst>
                <a:tab pos="1714500" algn="l"/>
                <a:tab pos="2863850" algn="l"/>
                <a:tab pos="3905885" algn="l"/>
              </a:tabLst>
            </a:pPr>
            <a:r>
              <a:rPr sz="900" b="1" spc="-20" dirty="0">
                <a:latin typeface="함초롬바탕"/>
                <a:cs typeface="함초롬바탕"/>
              </a:rPr>
              <a:t>Myant</a:t>
            </a:r>
            <a:r>
              <a:rPr sz="900" b="1" dirty="0">
                <a:latin typeface="함초롬바탕"/>
                <a:cs typeface="함초롬바탕"/>
              </a:rPr>
              <a:t>	</a:t>
            </a:r>
            <a:r>
              <a:rPr sz="900" spc="-25" dirty="0">
                <a:latin typeface="함초롬바탕"/>
                <a:cs typeface="함초롬바탕"/>
              </a:rPr>
              <a:t>캐나다</a:t>
            </a:r>
            <a:r>
              <a:rPr sz="900" dirty="0">
                <a:latin typeface="함초롬바탕"/>
                <a:cs typeface="함초롬바탕"/>
              </a:rPr>
              <a:t>	</a:t>
            </a:r>
            <a:r>
              <a:rPr sz="900" spc="-10" dirty="0">
                <a:latin typeface="함초롬돋움"/>
                <a:cs typeface="함초롬돋움"/>
              </a:rPr>
              <a:t>Skiin</a:t>
            </a:r>
            <a:r>
              <a:rPr sz="900" dirty="0">
                <a:latin typeface="함초롬돋움"/>
                <a:cs typeface="함초롬돋움"/>
              </a:rPr>
              <a:t>	</a:t>
            </a:r>
            <a:r>
              <a:rPr sz="1350" spc="-120" baseline="3086" dirty="0">
                <a:latin typeface="함초롬바탕"/>
                <a:cs typeface="함초롬바탕"/>
              </a:rPr>
              <a:t>심</a:t>
            </a:r>
            <a:r>
              <a:rPr sz="1350" spc="-165" baseline="3086" dirty="0">
                <a:latin typeface="함초롬바탕"/>
                <a:cs typeface="함초롬바탕"/>
              </a:rPr>
              <a:t> </a:t>
            </a:r>
            <a:r>
              <a:rPr sz="1350" spc="-135" baseline="3086" dirty="0">
                <a:latin typeface="함초롬바탕"/>
                <a:cs typeface="함초롬바탕"/>
              </a:rPr>
              <a:t>모니터링</a:t>
            </a:r>
            <a:r>
              <a:rPr sz="1350" spc="-165" baseline="3086" dirty="0">
                <a:latin typeface="함초롬바탕"/>
                <a:cs typeface="함초롬바탕"/>
              </a:rPr>
              <a:t> </a:t>
            </a:r>
            <a:r>
              <a:rPr sz="1350" spc="-127" baseline="3086" dirty="0">
                <a:latin typeface="함초롬바탕"/>
                <a:cs typeface="함초롬바탕"/>
              </a:rPr>
              <a:t>스마트</a:t>
            </a:r>
            <a:r>
              <a:rPr sz="1350" spc="-165" baseline="3086" dirty="0">
                <a:latin typeface="함초롬바탕"/>
                <a:cs typeface="함초롬바탕"/>
              </a:rPr>
              <a:t> </a:t>
            </a:r>
            <a:r>
              <a:rPr sz="1350" spc="-37" baseline="3086" dirty="0">
                <a:latin typeface="함초롬바탕"/>
                <a:cs typeface="함초롬바탕"/>
              </a:rPr>
              <a:t>의류</a:t>
            </a:r>
            <a:endParaRPr sz="1350" baseline="3086">
              <a:latin typeface="함초롬바탕"/>
              <a:cs typeface="함초롬바탕"/>
            </a:endParaRPr>
          </a:p>
        </p:txBody>
      </p:sp>
      <p:sp>
        <p:nvSpPr>
          <p:cNvPr id="64" name="object 64"/>
          <p:cNvSpPr txBox="1"/>
          <p:nvPr/>
        </p:nvSpPr>
        <p:spPr>
          <a:xfrm>
            <a:off x="4625271" y="4570011"/>
            <a:ext cx="2125345" cy="162560"/>
          </a:xfrm>
          <a:prstGeom prst="rect">
            <a:avLst/>
          </a:prstGeom>
        </p:spPr>
        <p:txBody>
          <a:bodyPr vert="horz" wrap="square" lIns="0" tIns="12700" rIns="0" bIns="0" rtlCol="0">
            <a:spAutoFit/>
          </a:bodyPr>
          <a:lstStyle/>
          <a:p>
            <a:pPr>
              <a:lnSpc>
                <a:spcPct val="100000"/>
              </a:lnSpc>
              <a:spcBef>
                <a:spcPts val="100"/>
              </a:spcBef>
            </a:pPr>
            <a:r>
              <a:rPr sz="900" spc="-60" dirty="0">
                <a:latin typeface="함초롬돋움"/>
                <a:cs typeface="함초롬돋움"/>
              </a:rPr>
              <a:t>AI</a:t>
            </a:r>
            <a:r>
              <a:rPr sz="900" spc="-114" dirty="0">
                <a:latin typeface="함초롬돋움"/>
                <a:cs typeface="함초롬돋움"/>
              </a:rPr>
              <a:t> </a:t>
            </a:r>
            <a:r>
              <a:rPr sz="900" spc="-80" dirty="0">
                <a:latin typeface="함초롬바탕"/>
                <a:cs typeface="함초롬바탕"/>
              </a:rPr>
              <a:t>기술</a:t>
            </a:r>
            <a:r>
              <a:rPr sz="900" spc="-114" dirty="0">
                <a:latin typeface="함초롬바탕"/>
                <a:cs typeface="함초롬바탕"/>
              </a:rPr>
              <a:t> </a:t>
            </a:r>
            <a:r>
              <a:rPr sz="900" spc="-80" dirty="0">
                <a:latin typeface="함초롬바탕"/>
                <a:cs typeface="함초롬바탕"/>
              </a:rPr>
              <a:t>자동</a:t>
            </a:r>
            <a:r>
              <a:rPr sz="900" spc="-120" dirty="0">
                <a:latin typeface="함초롬바탕"/>
                <a:cs typeface="함초롬바탕"/>
              </a:rPr>
              <a:t> </a:t>
            </a:r>
            <a:r>
              <a:rPr sz="900" spc="-80" dirty="0">
                <a:latin typeface="함초롬바탕"/>
                <a:cs typeface="함초롬바탕"/>
              </a:rPr>
              <a:t>수면</a:t>
            </a:r>
            <a:r>
              <a:rPr sz="900" spc="-114" dirty="0">
                <a:latin typeface="함초롬바탕"/>
                <a:cs typeface="함초롬바탕"/>
              </a:rPr>
              <a:t> </a:t>
            </a:r>
            <a:r>
              <a:rPr sz="900" spc="-65" dirty="0">
                <a:latin typeface="함초롬바탕"/>
                <a:cs typeface="함초롬바탕"/>
              </a:rPr>
              <a:t>추적</a:t>
            </a:r>
            <a:r>
              <a:rPr sz="900" spc="-65" dirty="0">
                <a:latin typeface="함초롬돋움"/>
                <a:cs typeface="함초롬돋움"/>
              </a:rPr>
              <a:t>,</a:t>
            </a:r>
            <a:r>
              <a:rPr sz="900" spc="-105" dirty="0">
                <a:latin typeface="함초롬돋움"/>
                <a:cs typeface="함초롬돋움"/>
              </a:rPr>
              <a:t> </a:t>
            </a:r>
            <a:r>
              <a:rPr sz="900" spc="-80" dirty="0">
                <a:latin typeface="함초롬바탕"/>
                <a:cs typeface="함초롬바탕"/>
              </a:rPr>
              <a:t>수면</a:t>
            </a:r>
            <a:r>
              <a:rPr sz="900" spc="-114" dirty="0">
                <a:latin typeface="함초롬바탕"/>
                <a:cs typeface="함초롬바탕"/>
              </a:rPr>
              <a:t> </a:t>
            </a:r>
            <a:r>
              <a:rPr sz="900" spc="-80" dirty="0">
                <a:latin typeface="함초롬바탕"/>
                <a:cs typeface="함초롬바탕"/>
              </a:rPr>
              <a:t>환경</a:t>
            </a:r>
            <a:r>
              <a:rPr sz="900" spc="-125" dirty="0">
                <a:latin typeface="함초롬바탕"/>
                <a:cs typeface="함초롬바탕"/>
              </a:rPr>
              <a:t> </a:t>
            </a:r>
            <a:r>
              <a:rPr sz="900" spc="-85" dirty="0">
                <a:latin typeface="함초롬바탕"/>
                <a:cs typeface="함초롬바탕"/>
              </a:rPr>
              <a:t>최적화</a:t>
            </a:r>
            <a:r>
              <a:rPr sz="900" spc="-110" dirty="0">
                <a:latin typeface="함초롬바탕"/>
                <a:cs typeface="함초롬바탕"/>
              </a:rPr>
              <a:t> </a:t>
            </a:r>
            <a:r>
              <a:rPr sz="900" spc="-25" dirty="0">
                <a:latin typeface="함초롬바탕"/>
                <a:cs typeface="함초롬바탕"/>
              </a:rPr>
              <a:t>태블릿</a:t>
            </a:r>
            <a:endParaRPr sz="900">
              <a:latin typeface="함초롬바탕"/>
              <a:cs typeface="함초롬바탕"/>
            </a:endParaRPr>
          </a:p>
        </p:txBody>
      </p:sp>
      <p:sp>
        <p:nvSpPr>
          <p:cNvPr id="65" name="object 65"/>
          <p:cNvSpPr txBox="1"/>
          <p:nvPr/>
        </p:nvSpPr>
        <p:spPr>
          <a:xfrm>
            <a:off x="3086323" y="4509089"/>
            <a:ext cx="1247140" cy="581660"/>
          </a:xfrm>
          <a:prstGeom prst="rect">
            <a:avLst/>
          </a:prstGeom>
        </p:spPr>
        <p:txBody>
          <a:bodyPr vert="horz" wrap="square" lIns="0" tIns="12700" rIns="0" bIns="0" rtlCol="0">
            <a:spAutoFit/>
          </a:bodyPr>
          <a:lstStyle/>
          <a:p>
            <a:pPr marL="7620" marR="5080" indent="321310">
              <a:lnSpc>
                <a:spcPct val="100000"/>
              </a:lnSpc>
              <a:spcBef>
                <a:spcPts val="100"/>
              </a:spcBef>
            </a:pPr>
            <a:r>
              <a:rPr sz="900" spc="-10" dirty="0">
                <a:latin typeface="함초롬돋움"/>
                <a:cs typeface="함초롬돋움"/>
              </a:rPr>
              <a:t>SleepBoard </a:t>
            </a:r>
            <a:r>
              <a:rPr sz="900" spc="-40" dirty="0">
                <a:latin typeface="함초롬돋움"/>
                <a:cs typeface="함초롬돋움"/>
              </a:rPr>
              <a:t>Powered</a:t>
            </a:r>
            <a:r>
              <a:rPr sz="900" spc="-50" dirty="0">
                <a:latin typeface="함초롬돋움"/>
                <a:cs typeface="함초롬돋움"/>
              </a:rPr>
              <a:t> </a:t>
            </a:r>
            <a:r>
              <a:rPr sz="900" dirty="0">
                <a:latin typeface="함초롬돋움"/>
                <a:cs typeface="함초롬돋움"/>
              </a:rPr>
              <a:t>by</a:t>
            </a:r>
            <a:r>
              <a:rPr sz="900" spc="-80" dirty="0">
                <a:latin typeface="함초롬돋움"/>
                <a:cs typeface="함초롬돋움"/>
              </a:rPr>
              <a:t> </a:t>
            </a:r>
            <a:r>
              <a:rPr sz="900" spc="-40" dirty="0">
                <a:latin typeface="함초롬돋움"/>
                <a:cs typeface="함초롬돋움"/>
              </a:rPr>
              <a:t>AsleepTrack</a:t>
            </a:r>
            <a:endParaRPr sz="900">
              <a:latin typeface="함초롬돋움"/>
              <a:cs typeface="함초롬돋움"/>
            </a:endParaRPr>
          </a:p>
          <a:p>
            <a:pPr marL="12700" marR="15875" indent="160020">
              <a:lnSpc>
                <a:spcPct val="100000"/>
              </a:lnSpc>
              <a:spcBef>
                <a:spcPts val="60"/>
              </a:spcBef>
            </a:pPr>
            <a:r>
              <a:rPr sz="900" spc="-45" dirty="0">
                <a:latin typeface="함초롬돋움"/>
                <a:cs typeface="함초롬돋움"/>
              </a:rPr>
              <a:t>Smart</a:t>
            </a:r>
            <a:r>
              <a:rPr sz="900" spc="-65" dirty="0">
                <a:latin typeface="함초롬돋움"/>
                <a:cs typeface="함초롬돋움"/>
              </a:rPr>
              <a:t> </a:t>
            </a:r>
            <a:r>
              <a:rPr sz="900" spc="-10" dirty="0">
                <a:latin typeface="함초롬돋움"/>
                <a:cs typeface="함초롬돋움"/>
              </a:rPr>
              <a:t>Headboard </a:t>
            </a:r>
            <a:r>
              <a:rPr sz="900" spc="-20" dirty="0">
                <a:latin typeface="함초롬돋움"/>
                <a:cs typeface="함초롬돋움"/>
              </a:rPr>
              <a:t>with</a:t>
            </a:r>
            <a:r>
              <a:rPr sz="900" spc="-75" dirty="0">
                <a:latin typeface="함초롬돋움"/>
                <a:cs typeface="함초롬돋움"/>
              </a:rPr>
              <a:t> </a:t>
            </a:r>
            <a:r>
              <a:rPr sz="900" spc="-60" dirty="0">
                <a:latin typeface="함초롬돋움"/>
                <a:cs typeface="함초롬돋움"/>
              </a:rPr>
              <a:t>AI</a:t>
            </a:r>
            <a:r>
              <a:rPr sz="900" spc="-100" dirty="0">
                <a:latin typeface="함초롬돋움"/>
                <a:cs typeface="함초롬돋움"/>
              </a:rPr>
              <a:t> </a:t>
            </a:r>
            <a:r>
              <a:rPr sz="900" spc="-30" dirty="0">
                <a:latin typeface="함초롬돋움"/>
                <a:cs typeface="함초롬돋움"/>
              </a:rPr>
              <a:t>Health</a:t>
            </a:r>
            <a:r>
              <a:rPr sz="900" spc="-65" dirty="0">
                <a:latin typeface="함초롬돋움"/>
                <a:cs typeface="함초롬돋움"/>
              </a:rPr>
              <a:t> </a:t>
            </a:r>
            <a:r>
              <a:rPr sz="900" spc="-45" dirty="0">
                <a:latin typeface="함초롬돋움"/>
                <a:cs typeface="함초롬돋움"/>
              </a:rPr>
              <a:t>Concierge</a:t>
            </a:r>
            <a:endParaRPr sz="900">
              <a:latin typeface="함초롬돋움"/>
              <a:cs typeface="함초롬돋움"/>
            </a:endParaRPr>
          </a:p>
        </p:txBody>
      </p:sp>
      <p:sp>
        <p:nvSpPr>
          <p:cNvPr id="66" name="object 66"/>
          <p:cNvSpPr txBox="1"/>
          <p:nvPr/>
        </p:nvSpPr>
        <p:spPr>
          <a:xfrm>
            <a:off x="4612685" y="4851875"/>
            <a:ext cx="1993264" cy="162560"/>
          </a:xfrm>
          <a:prstGeom prst="rect">
            <a:avLst/>
          </a:prstGeom>
        </p:spPr>
        <p:txBody>
          <a:bodyPr vert="horz" wrap="square" lIns="0" tIns="12700" rIns="0" bIns="0" rtlCol="0">
            <a:spAutoFit/>
          </a:bodyPr>
          <a:lstStyle/>
          <a:p>
            <a:pPr marL="12700">
              <a:lnSpc>
                <a:spcPct val="100000"/>
              </a:lnSpc>
              <a:spcBef>
                <a:spcPts val="100"/>
              </a:spcBef>
            </a:pPr>
            <a:r>
              <a:rPr sz="900" spc="-85" dirty="0">
                <a:latin typeface="함초롬바탕"/>
                <a:cs typeface="함초롬바탕"/>
              </a:rPr>
              <a:t>실시간</a:t>
            </a:r>
            <a:r>
              <a:rPr sz="900" spc="-120" dirty="0">
                <a:latin typeface="함초롬바탕"/>
                <a:cs typeface="함초롬바탕"/>
              </a:rPr>
              <a:t> </a:t>
            </a:r>
            <a:r>
              <a:rPr sz="900" spc="-80" dirty="0">
                <a:latin typeface="함초롬바탕"/>
                <a:cs typeface="함초롬바탕"/>
              </a:rPr>
              <a:t>노인</a:t>
            </a:r>
            <a:r>
              <a:rPr sz="900" spc="-114" dirty="0">
                <a:latin typeface="함초롬바탕"/>
                <a:cs typeface="함초롬바탕"/>
              </a:rPr>
              <a:t> </a:t>
            </a:r>
            <a:r>
              <a:rPr sz="900" spc="-60" dirty="0">
                <a:latin typeface="함초롬바탕"/>
                <a:cs typeface="함초롬바탕"/>
              </a:rPr>
              <a:t>및</a:t>
            </a:r>
            <a:r>
              <a:rPr sz="900" spc="-125" dirty="0">
                <a:latin typeface="함초롬바탕"/>
                <a:cs typeface="함초롬바탕"/>
              </a:rPr>
              <a:t> </a:t>
            </a:r>
            <a:r>
              <a:rPr sz="900" spc="-80" dirty="0">
                <a:latin typeface="함초롬바탕"/>
                <a:cs typeface="함초롬바탕"/>
              </a:rPr>
              <a:t>환자</a:t>
            </a:r>
            <a:r>
              <a:rPr sz="900" spc="-114" dirty="0">
                <a:latin typeface="함초롬바탕"/>
                <a:cs typeface="함초롬바탕"/>
              </a:rPr>
              <a:t> </a:t>
            </a:r>
            <a:r>
              <a:rPr sz="900" spc="-80" dirty="0">
                <a:latin typeface="함초롬바탕"/>
                <a:cs typeface="함초롬바탕"/>
              </a:rPr>
              <a:t>건강</a:t>
            </a:r>
            <a:r>
              <a:rPr sz="900" spc="-125" dirty="0">
                <a:latin typeface="함초롬바탕"/>
                <a:cs typeface="함초롬바탕"/>
              </a:rPr>
              <a:t> </a:t>
            </a:r>
            <a:r>
              <a:rPr sz="900" spc="-80" dirty="0">
                <a:latin typeface="함초롬바탕"/>
                <a:cs typeface="함초롬바탕"/>
              </a:rPr>
              <a:t>관리</a:t>
            </a:r>
            <a:r>
              <a:rPr sz="900" spc="-114" dirty="0">
                <a:latin typeface="함초롬바탕"/>
                <a:cs typeface="함초롬바탕"/>
              </a:rPr>
              <a:t> </a:t>
            </a:r>
            <a:r>
              <a:rPr sz="900" spc="-80" dirty="0">
                <a:latin typeface="함초롬바탕"/>
                <a:cs typeface="함초롬바탕"/>
              </a:rPr>
              <a:t>침대</a:t>
            </a:r>
            <a:r>
              <a:rPr sz="900" spc="-114" dirty="0">
                <a:latin typeface="함초롬바탕"/>
                <a:cs typeface="함초롬바탕"/>
              </a:rPr>
              <a:t> </a:t>
            </a:r>
            <a:r>
              <a:rPr sz="900" spc="-35" dirty="0">
                <a:latin typeface="함초롬바탕"/>
                <a:cs typeface="함초롬바탕"/>
              </a:rPr>
              <a:t>헤드보드</a:t>
            </a:r>
            <a:endParaRPr sz="900">
              <a:latin typeface="함초롬바탕"/>
              <a:cs typeface="함초롬바탕"/>
            </a:endParaRPr>
          </a:p>
        </p:txBody>
      </p:sp>
      <p:sp>
        <p:nvSpPr>
          <p:cNvPr id="67" name="object 67"/>
          <p:cNvSpPr txBox="1"/>
          <p:nvPr/>
        </p:nvSpPr>
        <p:spPr>
          <a:xfrm>
            <a:off x="3113869" y="5108021"/>
            <a:ext cx="1182370" cy="162560"/>
          </a:xfrm>
          <a:prstGeom prst="rect">
            <a:avLst/>
          </a:prstGeom>
        </p:spPr>
        <p:txBody>
          <a:bodyPr vert="horz" wrap="square" lIns="0" tIns="12700" rIns="0" bIns="0" rtlCol="0">
            <a:spAutoFit/>
          </a:bodyPr>
          <a:lstStyle/>
          <a:p>
            <a:pPr marL="12700">
              <a:lnSpc>
                <a:spcPct val="100000"/>
              </a:lnSpc>
              <a:spcBef>
                <a:spcPts val="100"/>
              </a:spcBef>
            </a:pPr>
            <a:r>
              <a:rPr sz="900" spc="-30" dirty="0">
                <a:latin typeface="함초롬돋움"/>
                <a:cs typeface="함초롬돋움"/>
              </a:rPr>
              <a:t>Standing</a:t>
            </a:r>
            <a:r>
              <a:rPr sz="900" spc="-45" dirty="0">
                <a:latin typeface="함초롬돋움"/>
                <a:cs typeface="함초롬돋움"/>
              </a:rPr>
              <a:t> </a:t>
            </a:r>
            <a:r>
              <a:rPr sz="900" spc="-30" dirty="0">
                <a:latin typeface="함초롬돋움"/>
                <a:cs typeface="함초롬돋움"/>
              </a:rPr>
              <a:t>Rovo</a:t>
            </a:r>
            <a:r>
              <a:rPr sz="900" spc="-55" dirty="0">
                <a:latin typeface="함초롬돋움"/>
                <a:cs typeface="함초롬돋움"/>
              </a:rPr>
              <a:t> </a:t>
            </a:r>
            <a:r>
              <a:rPr sz="900" spc="-45" dirty="0">
                <a:latin typeface="함초롬돋움"/>
                <a:cs typeface="함초롬돋움"/>
              </a:rPr>
              <a:t>(SR)</a:t>
            </a:r>
            <a:r>
              <a:rPr sz="900" spc="-85" dirty="0">
                <a:latin typeface="함초롬돋움"/>
                <a:cs typeface="함초롬돋움"/>
              </a:rPr>
              <a:t> </a:t>
            </a:r>
            <a:r>
              <a:rPr sz="900" spc="-25" dirty="0">
                <a:latin typeface="함초롬돋움"/>
                <a:cs typeface="함초롬돋움"/>
              </a:rPr>
              <a:t>733</a:t>
            </a:r>
            <a:endParaRPr sz="900">
              <a:latin typeface="함초롬돋움"/>
              <a:cs typeface="함초롬돋움"/>
            </a:endParaRPr>
          </a:p>
        </p:txBody>
      </p:sp>
      <p:sp>
        <p:nvSpPr>
          <p:cNvPr id="68" name="object 68"/>
          <p:cNvSpPr txBox="1"/>
          <p:nvPr/>
        </p:nvSpPr>
        <p:spPr>
          <a:xfrm>
            <a:off x="4612799" y="5100363"/>
            <a:ext cx="2346960" cy="162560"/>
          </a:xfrm>
          <a:prstGeom prst="rect">
            <a:avLst/>
          </a:prstGeom>
        </p:spPr>
        <p:txBody>
          <a:bodyPr vert="horz" wrap="square" lIns="0" tIns="12700" rIns="0" bIns="0" rtlCol="0">
            <a:spAutoFit/>
          </a:bodyPr>
          <a:lstStyle/>
          <a:p>
            <a:pPr marL="12700">
              <a:lnSpc>
                <a:spcPct val="100000"/>
              </a:lnSpc>
              <a:spcBef>
                <a:spcPts val="100"/>
              </a:spcBef>
            </a:pPr>
            <a:r>
              <a:rPr sz="900" spc="-85" dirty="0">
                <a:latin typeface="함초롬바탕"/>
                <a:cs typeface="함초롬바탕"/>
              </a:rPr>
              <a:t>독립적</a:t>
            </a:r>
            <a:r>
              <a:rPr sz="900" spc="-110" dirty="0">
                <a:latin typeface="함초롬바탕"/>
                <a:cs typeface="함초롬바탕"/>
              </a:rPr>
              <a:t> </a:t>
            </a:r>
            <a:r>
              <a:rPr sz="900" spc="-45" dirty="0">
                <a:latin typeface="함초롬바탕"/>
                <a:cs typeface="함초롬바탕"/>
              </a:rPr>
              <a:t>팔</a:t>
            </a:r>
            <a:r>
              <a:rPr sz="900" spc="-45" dirty="0">
                <a:latin typeface="함초롬돋움"/>
                <a:cs typeface="함초롬돋움"/>
              </a:rPr>
              <a:t>,</a:t>
            </a:r>
            <a:r>
              <a:rPr sz="900" spc="-105" dirty="0">
                <a:latin typeface="함초롬돋움"/>
                <a:cs typeface="함초롬돋움"/>
              </a:rPr>
              <a:t> </a:t>
            </a:r>
            <a:r>
              <a:rPr sz="900" spc="-80" dirty="0">
                <a:latin typeface="함초롬바탕"/>
                <a:cs typeface="함초롬바탕"/>
              </a:rPr>
              <a:t>다리</a:t>
            </a:r>
            <a:r>
              <a:rPr sz="900" spc="-120" dirty="0">
                <a:latin typeface="함초롬바탕"/>
                <a:cs typeface="함초롬바탕"/>
              </a:rPr>
              <a:t> </a:t>
            </a:r>
            <a:r>
              <a:rPr sz="900" spc="-65" dirty="0">
                <a:latin typeface="함초롬바탕"/>
                <a:cs typeface="함초롬바탕"/>
              </a:rPr>
              <a:t>제어</a:t>
            </a:r>
            <a:r>
              <a:rPr sz="900" spc="-65" dirty="0">
                <a:latin typeface="함초롬돋움"/>
                <a:cs typeface="함초롬돋움"/>
              </a:rPr>
              <a:t>,</a:t>
            </a:r>
            <a:r>
              <a:rPr sz="900" spc="-105" dirty="0">
                <a:latin typeface="함초롬돋움"/>
                <a:cs typeface="함초롬돋움"/>
              </a:rPr>
              <a:t> </a:t>
            </a:r>
            <a:r>
              <a:rPr sz="900" spc="-85" dirty="0">
                <a:latin typeface="함초롬돋움"/>
                <a:cs typeface="함초롬돋움"/>
              </a:rPr>
              <a:t>AI</a:t>
            </a:r>
            <a:r>
              <a:rPr sz="900" spc="-85" dirty="0">
                <a:latin typeface="함초롬바탕"/>
                <a:cs typeface="함초롬바탕"/>
              </a:rPr>
              <a:t>헬스케어</a:t>
            </a:r>
            <a:r>
              <a:rPr sz="900" spc="-95" dirty="0">
                <a:latin typeface="함초롬바탕"/>
                <a:cs typeface="함초롬바탕"/>
              </a:rPr>
              <a:t> </a:t>
            </a:r>
            <a:r>
              <a:rPr sz="900" spc="-85" dirty="0">
                <a:latin typeface="함초롬바탕"/>
                <a:cs typeface="함초롬바탕"/>
              </a:rPr>
              <a:t>서비스</a:t>
            </a:r>
            <a:r>
              <a:rPr sz="900" spc="-110" dirty="0">
                <a:latin typeface="함초롬바탕"/>
                <a:cs typeface="함초롬바탕"/>
              </a:rPr>
              <a:t> </a:t>
            </a:r>
            <a:r>
              <a:rPr sz="900" spc="-85" dirty="0">
                <a:latin typeface="함초롬바탕"/>
                <a:cs typeface="함초롬바탕"/>
              </a:rPr>
              <a:t>마사지</a:t>
            </a:r>
            <a:r>
              <a:rPr sz="900" spc="-110" dirty="0">
                <a:latin typeface="함초롬바탕"/>
                <a:cs typeface="함초롬바탕"/>
              </a:rPr>
              <a:t> </a:t>
            </a:r>
            <a:r>
              <a:rPr sz="900" spc="-25" dirty="0">
                <a:latin typeface="함초롬바탕"/>
                <a:cs typeface="함초롬바탕"/>
              </a:rPr>
              <a:t>의자</a:t>
            </a:r>
            <a:endParaRPr sz="900">
              <a:latin typeface="함초롬바탕"/>
              <a:cs typeface="함초롬바탕"/>
            </a:endParaRPr>
          </a:p>
        </p:txBody>
      </p:sp>
      <p:sp>
        <p:nvSpPr>
          <p:cNvPr id="69" name="object 69"/>
          <p:cNvSpPr txBox="1"/>
          <p:nvPr/>
        </p:nvSpPr>
        <p:spPr>
          <a:xfrm>
            <a:off x="3278576" y="5323020"/>
            <a:ext cx="858519" cy="162560"/>
          </a:xfrm>
          <a:prstGeom prst="rect">
            <a:avLst/>
          </a:prstGeom>
        </p:spPr>
        <p:txBody>
          <a:bodyPr vert="horz" wrap="square" lIns="0" tIns="12700" rIns="0" bIns="0" rtlCol="0">
            <a:spAutoFit/>
          </a:bodyPr>
          <a:lstStyle/>
          <a:p>
            <a:pPr marL="12700">
              <a:lnSpc>
                <a:spcPct val="100000"/>
              </a:lnSpc>
              <a:spcBef>
                <a:spcPts val="100"/>
              </a:spcBef>
            </a:pPr>
            <a:r>
              <a:rPr sz="900" spc="-35" dirty="0">
                <a:latin typeface="함초롬돋움"/>
                <a:cs typeface="함초롬돋움"/>
              </a:rPr>
              <a:t>Stelo</a:t>
            </a:r>
            <a:r>
              <a:rPr sz="900" spc="-70" dirty="0">
                <a:latin typeface="함초롬돋움"/>
                <a:cs typeface="함초롬돋움"/>
              </a:rPr>
              <a:t> </a:t>
            </a:r>
            <a:r>
              <a:rPr sz="900" dirty="0">
                <a:latin typeface="함초롬돋움"/>
                <a:cs typeface="함초롬돋움"/>
              </a:rPr>
              <a:t>by</a:t>
            </a:r>
            <a:r>
              <a:rPr sz="900" spc="-95" dirty="0">
                <a:latin typeface="함초롬돋움"/>
                <a:cs typeface="함초롬돋움"/>
              </a:rPr>
              <a:t> </a:t>
            </a:r>
            <a:r>
              <a:rPr sz="900" spc="-20" dirty="0">
                <a:latin typeface="함초롬돋움"/>
                <a:cs typeface="함초롬돋움"/>
              </a:rPr>
              <a:t>Dexcom</a:t>
            </a:r>
            <a:endParaRPr sz="900">
              <a:latin typeface="함초롬돋움"/>
              <a:cs typeface="함초롬돋움"/>
            </a:endParaRPr>
          </a:p>
        </p:txBody>
      </p:sp>
      <p:sp>
        <p:nvSpPr>
          <p:cNvPr id="70" name="object 70"/>
          <p:cNvSpPr txBox="1"/>
          <p:nvPr/>
        </p:nvSpPr>
        <p:spPr>
          <a:xfrm>
            <a:off x="4612914" y="5315361"/>
            <a:ext cx="2172970" cy="162560"/>
          </a:xfrm>
          <a:prstGeom prst="rect">
            <a:avLst/>
          </a:prstGeom>
        </p:spPr>
        <p:txBody>
          <a:bodyPr vert="horz" wrap="square" lIns="0" tIns="12700" rIns="0" bIns="0" rtlCol="0">
            <a:spAutoFit/>
          </a:bodyPr>
          <a:lstStyle/>
          <a:p>
            <a:pPr marL="12700">
              <a:lnSpc>
                <a:spcPct val="100000"/>
              </a:lnSpc>
              <a:spcBef>
                <a:spcPts val="100"/>
              </a:spcBef>
            </a:pPr>
            <a:r>
              <a:rPr sz="900" spc="-80" dirty="0">
                <a:latin typeface="함초롬바탕"/>
                <a:cs typeface="함초롬바탕"/>
              </a:rPr>
              <a:t>채혈</a:t>
            </a:r>
            <a:r>
              <a:rPr sz="900" spc="-114" dirty="0">
                <a:latin typeface="함초롬바탕"/>
                <a:cs typeface="함초롬바탕"/>
              </a:rPr>
              <a:t> </a:t>
            </a:r>
            <a:r>
              <a:rPr sz="900" spc="-80" dirty="0">
                <a:latin typeface="함초롬바탕"/>
                <a:cs typeface="함초롬바탕"/>
              </a:rPr>
              <a:t>없이</a:t>
            </a:r>
            <a:r>
              <a:rPr sz="900" spc="-120" dirty="0">
                <a:latin typeface="함초롬바탕"/>
                <a:cs typeface="함초롬바탕"/>
              </a:rPr>
              <a:t> </a:t>
            </a:r>
            <a:r>
              <a:rPr sz="900" spc="-85" dirty="0">
                <a:latin typeface="함초롬바탕"/>
                <a:cs typeface="함초롬바탕"/>
              </a:rPr>
              <a:t>포도당</a:t>
            </a:r>
            <a:r>
              <a:rPr sz="900" spc="-114" dirty="0">
                <a:latin typeface="함초롬바탕"/>
                <a:cs typeface="함초롬바탕"/>
              </a:rPr>
              <a:t> </a:t>
            </a:r>
            <a:r>
              <a:rPr sz="900" spc="-80" dirty="0">
                <a:latin typeface="함초롬바탕"/>
                <a:cs typeface="함초롬바탕"/>
              </a:rPr>
              <a:t>수치</a:t>
            </a:r>
            <a:r>
              <a:rPr sz="900" spc="-110" dirty="0">
                <a:latin typeface="함초롬바탕"/>
                <a:cs typeface="함초롬바탕"/>
              </a:rPr>
              <a:t> </a:t>
            </a:r>
            <a:r>
              <a:rPr sz="900" spc="-80" dirty="0">
                <a:latin typeface="함초롬바탕"/>
                <a:cs typeface="함초롬바탕"/>
              </a:rPr>
              <a:t>추적</a:t>
            </a:r>
            <a:r>
              <a:rPr sz="900" spc="-110" dirty="0">
                <a:latin typeface="함초롬바탕"/>
                <a:cs typeface="함초롬바탕"/>
              </a:rPr>
              <a:t> </a:t>
            </a:r>
            <a:r>
              <a:rPr sz="900" spc="-90" dirty="0">
                <a:latin typeface="함초롬바탕"/>
                <a:cs typeface="함초롬바탕"/>
              </a:rPr>
              <a:t>웨어러블</a:t>
            </a:r>
            <a:r>
              <a:rPr sz="900" spc="-114" dirty="0">
                <a:latin typeface="함초롬바탕"/>
                <a:cs typeface="함초롬바탕"/>
              </a:rPr>
              <a:t> </a:t>
            </a:r>
            <a:r>
              <a:rPr sz="900" spc="-45" dirty="0">
                <a:latin typeface="함초롬바탕"/>
                <a:cs typeface="함초롬바탕"/>
              </a:rPr>
              <a:t>바이오센서</a:t>
            </a:r>
            <a:endParaRPr sz="900">
              <a:latin typeface="함초롬바탕"/>
              <a:cs typeface="함초롬바탕"/>
            </a:endParaRPr>
          </a:p>
        </p:txBody>
      </p:sp>
      <p:sp>
        <p:nvSpPr>
          <p:cNvPr id="71" name="object 71"/>
          <p:cNvSpPr txBox="1"/>
          <p:nvPr/>
        </p:nvSpPr>
        <p:spPr>
          <a:xfrm>
            <a:off x="3421908" y="5538018"/>
            <a:ext cx="568960" cy="162560"/>
          </a:xfrm>
          <a:prstGeom prst="rect">
            <a:avLst/>
          </a:prstGeom>
        </p:spPr>
        <p:txBody>
          <a:bodyPr vert="horz" wrap="square" lIns="0" tIns="12700" rIns="0" bIns="0" rtlCol="0">
            <a:spAutoFit/>
          </a:bodyPr>
          <a:lstStyle/>
          <a:p>
            <a:pPr marL="12700">
              <a:lnSpc>
                <a:spcPct val="100000"/>
              </a:lnSpc>
              <a:spcBef>
                <a:spcPts val="100"/>
              </a:spcBef>
            </a:pPr>
            <a:r>
              <a:rPr sz="900" spc="-25" dirty="0">
                <a:latin typeface="함초롬돋움"/>
                <a:cs typeface="함초롬돋움"/>
              </a:rPr>
              <a:t>TD</a:t>
            </a:r>
            <a:r>
              <a:rPr sz="900" spc="-110" dirty="0">
                <a:latin typeface="함초롬돋움"/>
                <a:cs typeface="함초롬돋움"/>
              </a:rPr>
              <a:t> </a:t>
            </a:r>
            <a:r>
              <a:rPr sz="900" spc="-30" dirty="0">
                <a:latin typeface="함초롬돋움"/>
                <a:cs typeface="함초롬돋움"/>
              </a:rPr>
              <a:t>Square,</a:t>
            </a:r>
            <a:endParaRPr sz="900">
              <a:latin typeface="함초롬돋움"/>
              <a:cs typeface="함초롬돋움"/>
            </a:endParaRPr>
          </a:p>
        </p:txBody>
      </p:sp>
      <p:sp>
        <p:nvSpPr>
          <p:cNvPr id="72" name="object 72"/>
          <p:cNvSpPr txBox="1"/>
          <p:nvPr/>
        </p:nvSpPr>
        <p:spPr>
          <a:xfrm>
            <a:off x="4612914" y="5530360"/>
            <a:ext cx="998219" cy="162560"/>
          </a:xfrm>
          <a:prstGeom prst="rect">
            <a:avLst/>
          </a:prstGeom>
        </p:spPr>
        <p:txBody>
          <a:bodyPr vert="horz" wrap="square" lIns="0" tIns="12700" rIns="0" bIns="0" rtlCol="0">
            <a:spAutoFit/>
          </a:bodyPr>
          <a:lstStyle/>
          <a:p>
            <a:pPr marL="12700">
              <a:lnSpc>
                <a:spcPct val="100000"/>
              </a:lnSpc>
              <a:spcBef>
                <a:spcPts val="100"/>
              </a:spcBef>
            </a:pPr>
            <a:r>
              <a:rPr sz="900" spc="-85" dirty="0">
                <a:latin typeface="함초롬바탕"/>
                <a:cs typeface="함초롬바탕"/>
              </a:rPr>
              <a:t>디지털</a:t>
            </a:r>
            <a:r>
              <a:rPr sz="900" spc="-114" dirty="0">
                <a:latin typeface="함초롬바탕"/>
                <a:cs typeface="함초롬바탕"/>
              </a:rPr>
              <a:t> </a:t>
            </a:r>
            <a:r>
              <a:rPr sz="900" spc="-80" dirty="0">
                <a:latin typeface="함초롬바탕"/>
                <a:cs typeface="함초롬바탕"/>
              </a:rPr>
              <a:t>이명</a:t>
            </a:r>
            <a:r>
              <a:rPr sz="900" spc="-114" dirty="0">
                <a:latin typeface="함초롬바탕"/>
                <a:cs typeface="함초롬바탕"/>
              </a:rPr>
              <a:t> </a:t>
            </a:r>
            <a:r>
              <a:rPr sz="900" spc="-80" dirty="0">
                <a:latin typeface="함초롬바탕"/>
                <a:cs typeface="함초롬바탕"/>
              </a:rPr>
              <a:t>치료</a:t>
            </a:r>
            <a:r>
              <a:rPr sz="900" spc="-125" dirty="0">
                <a:latin typeface="함초롬바탕"/>
                <a:cs typeface="함초롬바탕"/>
              </a:rPr>
              <a:t> </a:t>
            </a:r>
            <a:r>
              <a:rPr sz="900" spc="-25" dirty="0">
                <a:latin typeface="함초롬바탕"/>
                <a:cs typeface="함초롬바탕"/>
              </a:rPr>
              <a:t>기기</a:t>
            </a:r>
            <a:endParaRPr sz="900">
              <a:latin typeface="함초롬바탕"/>
              <a:cs typeface="함초롬바탕"/>
            </a:endParaRPr>
          </a:p>
        </p:txBody>
      </p:sp>
      <p:sp>
        <p:nvSpPr>
          <p:cNvPr id="73" name="object 73"/>
          <p:cNvSpPr txBox="1"/>
          <p:nvPr/>
        </p:nvSpPr>
        <p:spPr>
          <a:xfrm>
            <a:off x="1054298" y="4577669"/>
            <a:ext cx="1644650" cy="1337945"/>
          </a:xfrm>
          <a:prstGeom prst="rect">
            <a:avLst/>
          </a:prstGeom>
        </p:spPr>
        <p:txBody>
          <a:bodyPr vert="horz" wrap="square" lIns="0" tIns="12700" rIns="0" bIns="0" rtlCol="0">
            <a:spAutoFit/>
          </a:bodyPr>
          <a:lstStyle/>
          <a:p>
            <a:pPr marR="5080" algn="r">
              <a:lnSpc>
                <a:spcPct val="100000"/>
              </a:lnSpc>
              <a:spcBef>
                <a:spcPts val="100"/>
              </a:spcBef>
              <a:tabLst>
                <a:tab pos="1073150" algn="l"/>
              </a:tabLst>
            </a:pPr>
            <a:r>
              <a:rPr sz="900" b="1" spc="-10" dirty="0">
                <a:latin typeface="함초롬바탕"/>
                <a:cs typeface="함초롬바탕"/>
              </a:rPr>
              <a:t>Asleep</a:t>
            </a:r>
            <a:r>
              <a:rPr sz="900" b="1" dirty="0">
                <a:latin typeface="함초롬바탕"/>
                <a:cs typeface="함초롬바탕"/>
              </a:rPr>
              <a:t>	</a:t>
            </a:r>
            <a:r>
              <a:rPr sz="900" spc="-25" dirty="0">
                <a:solidFill>
                  <a:srgbClr val="DB526A"/>
                </a:solidFill>
                <a:latin typeface="함초롬바탕"/>
                <a:cs typeface="함초롬바탕"/>
              </a:rPr>
              <a:t>한국</a:t>
            </a:r>
            <a:endParaRPr sz="900">
              <a:latin typeface="함초롬바탕"/>
              <a:cs typeface="함초롬바탕"/>
            </a:endParaRPr>
          </a:p>
          <a:p>
            <a:pPr marR="5080" algn="r">
              <a:lnSpc>
                <a:spcPct val="100000"/>
              </a:lnSpc>
              <a:spcBef>
                <a:spcPts val="1140"/>
              </a:spcBef>
              <a:tabLst>
                <a:tab pos="1136650" algn="l"/>
              </a:tabLst>
            </a:pPr>
            <a:r>
              <a:rPr sz="900" b="1" spc="-10" dirty="0">
                <a:latin typeface="함초롬바탕"/>
                <a:cs typeface="함초롬바탕"/>
              </a:rPr>
              <a:t>Ceragem</a:t>
            </a:r>
            <a:r>
              <a:rPr sz="900" b="1" dirty="0">
                <a:latin typeface="함초롬바탕"/>
                <a:cs typeface="함초롬바탕"/>
              </a:rPr>
              <a:t>	</a:t>
            </a:r>
            <a:r>
              <a:rPr sz="900" spc="-25" dirty="0">
                <a:solidFill>
                  <a:srgbClr val="DB526A"/>
                </a:solidFill>
                <a:latin typeface="함초롬바탕"/>
                <a:cs typeface="함초롬바탕"/>
              </a:rPr>
              <a:t>한국</a:t>
            </a:r>
            <a:endParaRPr sz="900">
              <a:latin typeface="함초롬바탕"/>
              <a:cs typeface="함초롬바탕"/>
            </a:endParaRPr>
          </a:p>
          <a:p>
            <a:pPr marR="5080" algn="r">
              <a:lnSpc>
                <a:spcPct val="100000"/>
              </a:lnSpc>
              <a:spcBef>
                <a:spcPts val="875"/>
              </a:spcBef>
              <a:tabLst>
                <a:tab pos="1191895" algn="l"/>
              </a:tabLst>
            </a:pPr>
            <a:r>
              <a:rPr sz="900" b="1" spc="-10" dirty="0">
                <a:latin typeface="함초롬바탕"/>
                <a:cs typeface="함초롬바탕"/>
              </a:rPr>
              <a:t>Bodyfriend</a:t>
            </a:r>
            <a:r>
              <a:rPr sz="900" b="1" dirty="0">
                <a:latin typeface="함초롬바탕"/>
                <a:cs typeface="함초롬바탕"/>
              </a:rPr>
              <a:t>	</a:t>
            </a:r>
            <a:r>
              <a:rPr sz="900" spc="-25" dirty="0">
                <a:solidFill>
                  <a:srgbClr val="DB526A"/>
                </a:solidFill>
                <a:latin typeface="함초롬바탕"/>
                <a:cs typeface="함초롬바탕"/>
              </a:rPr>
              <a:t>한국</a:t>
            </a:r>
            <a:endParaRPr sz="900">
              <a:latin typeface="함초롬바탕"/>
              <a:cs typeface="함초롬바탕"/>
            </a:endParaRPr>
          </a:p>
          <a:p>
            <a:pPr marR="5080" algn="r">
              <a:lnSpc>
                <a:spcPct val="100000"/>
              </a:lnSpc>
              <a:spcBef>
                <a:spcPts val="610"/>
              </a:spcBef>
              <a:tabLst>
                <a:tab pos="1113790" algn="l"/>
              </a:tabLst>
            </a:pPr>
            <a:r>
              <a:rPr sz="900" b="1" spc="-10" dirty="0">
                <a:latin typeface="함초롬바탕"/>
                <a:cs typeface="함초롬바탕"/>
              </a:rPr>
              <a:t>Dexcom</a:t>
            </a:r>
            <a:r>
              <a:rPr sz="900" b="1" dirty="0">
                <a:latin typeface="함초롬바탕"/>
                <a:cs typeface="함초롬바탕"/>
              </a:rPr>
              <a:t>	</a:t>
            </a:r>
            <a:r>
              <a:rPr sz="900" spc="-25" dirty="0">
                <a:latin typeface="함초롬바탕"/>
                <a:cs typeface="함초롬바탕"/>
              </a:rPr>
              <a:t>미국</a:t>
            </a:r>
            <a:endParaRPr sz="900">
              <a:latin typeface="함초롬바탕"/>
              <a:cs typeface="함초롬바탕"/>
            </a:endParaRPr>
          </a:p>
          <a:p>
            <a:pPr marR="5080" algn="r">
              <a:lnSpc>
                <a:spcPct val="100000"/>
              </a:lnSpc>
              <a:spcBef>
                <a:spcPts val="615"/>
              </a:spcBef>
              <a:tabLst>
                <a:tab pos="1417320" algn="l"/>
              </a:tabLst>
            </a:pPr>
            <a:r>
              <a:rPr sz="900" b="1" spc="-25" dirty="0">
                <a:latin typeface="함초롬바탕"/>
                <a:cs typeface="함초롬바탕"/>
              </a:rPr>
              <a:t>Hanyang</a:t>
            </a:r>
            <a:r>
              <a:rPr sz="900" b="1" spc="-30" dirty="0">
                <a:latin typeface="함초롬바탕"/>
                <a:cs typeface="함초롬바탕"/>
              </a:rPr>
              <a:t> </a:t>
            </a:r>
            <a:r>
              <a:rPr sz="900" b="1" spc="-10" dirty="0">
                <a:latin typeface="함초롬바탕"/>
                <a:cs typeface="함초롬바탕"/>
              </a:rPr>
              <a:t>University</a:t>
            </a:r>
            <a:r>
              <a:rPr sz="900" b="1" dirty="0">
                <a:latin typeface="함초롬바탕"/>
                <a:cs typeface="함초롬바탕"/>
              </a:rPr>
              <a:t>	</a:t>
            </a:r>
            <a:r>
              <a:rPr sz="900" spc="-55" dirty="0">
                <a:solidFill>
                  <a:srgbClr val="DB526A"/>
                </a:solidFill>
                <a:latin typeface="함초롬바탕"/>
                <a:cs typeface="함초롬바탕"/>
              </a:rPr>
              <a:t>한국</a:t>
            </a:r>
            <a:endParaRPr sz="900">
              <a:latin typeface="함초롬바탕"/>
              <a:cs typeface="함초롬바탕"/>
            </a:endParaRPr>
          </a:p>
          <a:p>
            <a:pPr marR="5080" algn="r">
              <a:lnSpc>
                <a:spcPct val="100000"/>
              </a:lnSpc>
              <a:spcBef>
                <a:spcPts val="615"/>
              </a:spcBef>
              <a:tabLst>
                <a:tab pos="1285875" algn="l"/>
              </a:tabLst>
            </a:pPr>
            <a:r>
              <a:rPr sz="900" b="1" spc="-40" dirty="0">
                <a:latin typeface="함초롬바탕"/>
                <a:cs typeface="함초롬바탕"/>
              </a:rPr>
              <a:t>SiriuXense</a:t>
            </a:r>
            <a:r>
              <a:rPr sz="900" b="1" spc="-30" dirty="0">
                <a:latin typeface="함초롬바탕"/>
                <a:cs typeface="함초롬바탕"/>
              </a:rPr>
              <a:t> </a:t>
            </a:r>
            <a:r>
              <a:rPr sz="900" b="1" spc="-20" dirty="0">
                <a:latin typeface="함초롬바탕"/>
                <a:cs typeface="함초롬바탕"/>
              </a:rPr>
              <a:t>Inc.</a:t>
            </a:r>
            <a:r>
              <a:rPr sz="900" b="1" dirty="0">
                <a:latin typeface="함초롬바탕"/>
                <a:cs typeface="함초롬바탕"/>
              </a:rPr>
              <a:t>	</a:t>
            </a:r>
            <a:r>
              <a:rPr sz="900" spc="-25" dirty="0">
                <a:latin typeface="함초롬바탕"/>
                <a:cs typeface="함초롬바탕"/>
              </a:rPr>
              <a:t>미국</a:t>
            </a:r>
            <a:endParaRPr sz="900">
              <a:latin typeface="함초롬바탕"/>
              <a:cs typeface="함초롬바탕"/>
            </a:endParaRPr>
          </a:p>
        </p:txBody>
      </p:sp>
      <p:sp>
        <p:nvSpPr>
          <p:cNvPr id="74" name="object 74"/>
          <p:cNvSpPr txBox="1"/>
          <p:nvPr/>
        </p:nvSpPr>
        <p:spPr>
          <a:xfrm>
            <a:off x="2950878" y="5753016"/>
            <a:ext cx="1514475" cy="162560"/>
          </a:xfrm>
          <a:prstGeom prst="rect">
            <a:avLst/>
          </a:prstGeom>
        </p:spPr>
        <p:txBody>
          <a:bodyPr vert="horz" wrap="square" lIns="0" tIns="12700" rIns="0" bIns="0" rtlCol="0">
            <a:spAutoFit/>
          </a:bodyPr>
          <a:lstStyle/>
          <a:p>
            <a:pPr marL="12700">
              <a:lnSpc>
                <a:spcPct val="100000"/>
              </a:lnSpc>
              <a:spcBef>
                <a:spcPts val="100"/>
              </a:spcBef>
            </a:pPr>
            <a:r>
              <a:rPr sz="900" spc="-40" dirty="0">
                <a:latin typeface="함초롬돋움"/>
                <a:cs typeface="함초롬돋움"/>
              </a:rPr>
              <a:t>UniWhale</a:t>
            </a:r>
            <a:r>
              <a:rPr sz="900" spc="-45" dirty="0">
                <a:latin typeface="함초롬돋움"/>
                <a:cs typeface="함초롬돋움"/>
              </a:rPr>
              <a:t> </a:t>
            </a:r>
            <a:r>
              <a:rPr sz="900" spc="-60" dirty="0">
                <a:latin typeface="함초롬돋움"/>
                <a:cs typeface="함초롬돋움"/>
              </a:rPr>
              <a:t>AI</a:t>
            </a:r>
            <a:r>
              <a:rPr sz="900" spc="-95" dirty="0">
                <a:latin typeface="함초롬돋움"/>
                <a:cs typeface="함초롬돋움"/>
              </a:rPr>
              <a:t> </a:t>
            </a:r>
            <a:r>
              <a:rPr sz="900" spc="-20" dirty="0">
                <a:latin typeface="함초롬돋움"/>
                <a:cs typeface="함초롬돋움"/>
              </a:rPr>
              <a:t>Baby</a:t>
            </a:r>
            <a:r>
              <a:rPr sz="900" spc="-65" dirty="0">
                <a:latin typeface="함초롬돋움"/>
                <a:cs typeface="함초롬돋움"/>
              </a:rPr>
              <a:t> </a:t>
            </a:r>
            <a:r>
              <a:rPr sz="900" spc="-10" dirty="0">
                <a:latin typeface="함초롬돋움"/>
                <a:cs typeface="함초롬돋움"/>
              </a:rPr>
              <a:t>Companion</a:t>
            </a:r>
            <a:endParaRPr sz="900">
              <a:latin typeface="함초롬돋움"/>
              <a:cs typeface="함초롬돋움"/>
            </a:endParaRPr>
          </a:p>
        </p:txBody>
      </p:sp>
      <p:sp>
        <p:nvSpPr>
          <p:cNvPr id="75" name="object 75"/>
          <p:cNvSpPr txBox="1"/>
          <p:nvPr/>
        </p:nvSpPr>
        <p:spPr>
          <a:xfrm>
            <a:off x="4612914" y="5745358"/>
            <a:ext cx="1115695" cy="162560"/>
          </a:xfrm>
          <a:prstGeom prst="rect">
            <a:avLst/>
          </a:prstGeom>
        </p:spPr>
        <p:txBody>
          <a:bodyPr vert="horz" wrap="square" lIns="0" tIns="12700" rIns="0" bIns="0" rtlCol="0">
            <a:spAutoFit/>
          </a:bodyPr>
          <a:lstStyle/>
          <a:p>
            <a:pPr marL="12700">
              <a:lnSpc>
                <a:spcPct val="100000"/>
              </a:lnSpc>
              <a:spcBef>
                <a:spcPts val="100"/>
              </a:spcBef>
            </a:pPr>
            <a:r>
              <a:rPr sz="900" spc="-60" dirty="0">
                <a:latin typeface="함초롬돋움"/>
                <a:cs typeface="함초롬돋움"/>
              </a:rPr>
              <a:t>AI</a:t>
            </a:r>
            <a:r>
              <a:rPr sz="900" spc="-114" dirty="0">
                <a:latin typeface="함초롬돋움"/>
                <a:cs typeface="함초롬돋움"/>
              </a:rPr>
              <a:t> </a:t>
            </a:r>
            <a:r>
              <a:rPr sz="900" spc="-80" dirty="0">
                <a:latin typeface="함초롬바탕"/>
                <a:cs typeface="함초롬바탕"/>
              </a:rPr>
              <a:t>기반</a:t>
            </a:r>
            <a:r>
              <a:rPr sz="900" spc="-114" dirty="0">
                <a:latin typeface="함초롬바탕"/>
                <a:cs typeface="함초롬바탕"/>
              </a:rPr>
              <a:t> </a:t>
            </a:r>
            <a:r>
              <a:rPr sz="900" spc="-80" dirty="0">
                <a:latin typeface="함초롬바탕"/>
                <a:cs typeface="함초롬바탕"/>
              </a:rPr>
              <a:t>아기</a:t>
            </a:r>
            <a:r>
              <a:rPr sz="900" spc="-125" dirty="0">
                <a:latin typeface="함초롬바탕"/>
                <a:cs typeface="함초롬바탕"/>
              </a:rPr>
              <a:t> </a:t>
            </a:r>
            <a:r>
              <a:rPr sz="900" spc="-80" dirty="0">
                <a:latin typeface="함초롬바탕"/>
                <a:cs typeface="함초롬바탕"/>
              </a:rPr>
              <a:t>돌봄</a:t>
            </a:r>
            <a:r>
              <a:rPr sz="900" spc="-114" dirty="0">
                <a:latin typeface="함초롬바탕"/>
                <a:cs typeface="함초롬바탕"/>
              </a:rPr>
              <a:t> </a:t>
            </a:r>
            <a:r>
              <a:rPr sz="900" spc="-45" dirty="0">
                <a:latin typeface="함초롬바탕"/>
                <a:cs typeface="함초롬바탕"/>
              </a:rPr>
              <a:t>시스템</a:t>
            </a:r>
            <a:endParaRPr sz="900">
              <a:latin typeface="함초롬바탕"/>
              <a:cs typeface="함초롬바탕"/>
            </a:endParaRPr>
          </a:p>
        </p:txBody>
      </p:sp>
      <p:grpSp>
        <p:nvGrpSpPr>
          <p:cNvPr id="76" name="object 76"/>
          <p:cNvGrpSpPr/>
          <p:nvPr/>
        </p:nvGrpSpPr>
        <p:grpSpPr>
          <a:xfrm>
            <a:off x="553212" y="5378196"/>
            <a:ext cx="550545" cy="469900"/>
            <a:chOff x="553212" y="5378196"/>
            <a:chExt cx="550545" cy="469900"/>
          </a:xfrm>
        </p:grpSpPr>
        <p:pic>
          <p:nvPicPr>
            <p:cNvPr id="77" name="object 77"/>
            <p:cNvPicPr/>
            <p:nvPr/>
          </p:nvPicPr>
          <p:blipFill>
            <a:blip r:embed="rId15" cstate="print"/>
            <a:stretch>
              <a:fillRect/>
            </a:stretch>
          </p:blipFill>
          <p:spPr>
            <a:xfrm>
              <a:off x="553212" y="5378196"/>
              <a:ext cx="550163" cy="469391"/>
            </a:xfrm>
            <a:prstGeom prst="rect">
              <a:avLst/>
            </a:prstGeom>
          </p:spPr>
        </p:pic>
        <p:sp>
          <p:nvSpPr>
            <p:cNvPr id="78" name="object 78"/>
            <p:cNvSpPr/>
            <p:nvPr/>
          </p:nvSpPr>
          <p:spPr>
            <a:xfrm>
              <a:off x="628650" y="5453355"/>
              <a:ext cx="396240" cy="319405"/>
            </a:xfrm>
            <a:custGeom>
              <a:avLst/>
              <a:gdLst/>
              <a:ahLst/>
              <a:cxnLst/>
              <a:rect l="l" t="t" r="r" b="b"/>
              <a:pathLst>
                <a:path w="396240" h="319404">
                  <a:moveTo>
                    <a:pt x="236080" y="0"/>
                  </a:moveTo>
                  <a:lnTo>
                    <a:pt x="0" y="0"/>
                  </a:lnTo>
                  <a:lnTo>
                    <a:pt x="0" y="319379"/>
                  </a:lnTo>
                  <a:lnTo>
                    <a:pt x="236080" y="319379"/>
                  </a:lnTo>
                  <a:lnTo>
                    <a:pt x="395770" y="159689"/>
                  </a:lnTo>
                  <a:lnTo>
                    <a:pt x="236080" y="0"/>
                  </a:lnTo>
                  <a:close/>
                </a:path>
              </a:pathLst>
            </a:custGeom>
            <a:solidFill>
              <a:srgbClr val="000000"/>
            </a:solidFill>
          </p:spPr>
          <p:txBody>
            <a:bodyPr wrap="square" lIns="0" tIns="0" rIns="0" bIns="0" rtlCol="0"/>
            <a:lstStyle/>
            <a:p>
              <a:endParaRPr/>
            </a:p>
          </p:txBody>
        </p:sp>
        <p:sp>
          <p:nvSpPr>
            <p:cNvPr id="79" name="object 79"/>
            <p:cNvSpPr/>
            <p:nvPr/>
          </p:nvSpPr>
          <p:spPr>
            <a:xfrm>
              <a:off x="628650" y="5453355"/>
              <a:ext cx="396240" cy="319405"/>
            </a:xfrm>
            <a:custGeom>
              <a:avLst/>
              <a:gdLst/>
              <a:ahLst/>
              <a:cxnLst/>
              <a:rect l="l" t="t" r="r" b="b"/>
              <a:pathLst>
                <a:path w="396240" h="319404">
                  <a:moveTo>
                    <a:pt x="0" y="0"/>
                  </a:moveTo>
                  <a:lnTo>
                    <a:pt x="236080" y="0"/>
                  </a:lnTo>
                  <a:lnTo>
                    <a:pt x="395770" y="159689"/>
                  </a:lnTo>
                  <a:lnTo>
                    <a:pt x="236080" y="319379"/>
                  </a:lnTo>
                  <a:lnTo>
                    <a:pt x="0" y="319379"/>
                  </a:lnTo>
                  <a:lnTo>
                    <a:pt x="0" y="0"/>
                  </a:lnTo>
                  <a:close/>
                </a:path>
              </a:pathLst>
            </a:custGeom>
            <a:ln w="12699">
              <a:solidFill>
                <a:srgbClr val="DB526A"/>
              </a:solidFill>
            </a:ln>
          </p:spPr>
          <p:txBody>
            <a:bodyPr wrap="square" lIns="0" tIns="0" rIns="0" bIns="0" rtlCol="0"/>
            <a:lstStyle/>
            <a:p>
              <a:endParaRPr/>
            </a:p>
          </p:txBody>
        </p:sp>
      </p:grpSp>
      <p:sp>
        <p:nvSpPr>
          <p:cNvPr id="80" name="object 80"/>
          <p:cNvSpPr txBox="1"/>
          <p:nvPr/>
        </p:nvSpPr>
        <p:spPr>
          <a:xfrm>
            <a:off x="651949" y="5473853"/>
            <a:ext cx="202565" cy="147955"/>
          </a:xfrm>
          <a:prstGeom prst="rect">
            <a:avLst/>
          </a:prstGeom>
        </p:spPr>
        <p:txBody>
          <a:bodyPr vert="horz" wrap="square" lIns="0" tIns="13335" rIns="0" bIns="0" rtlCol="0">
            <a:spAutoFit/>
          </a:bodyPr>
          <a:lstStyle/>
          <a:p>
            <a:pPr marL="12700">
              <a:lnSpc>
                <a:spcPct val="100000"/>
              </a:lnSpc>
              <a:spcBef>
                <a:spcPts val="105"/>
              </a:spcBef>
            </a:pPr>
            <a:r>
              <a:rPr sz="800" b="1" spc="-60" dirty="0">
                <a:solidFill>
                  <a:srgbClr val="FFFFFF"/>
                </a:solidFill>
                <a:latin typeface="함초롬바탕"/>
                <a:cs typeface="함초롬바탕"/>
              </a:rPr>
              <a:t>최고</a:t>
            </a:r>
            <a:endParaRPr sz="800">
              <a:latin typeface="함초롬바탕"/>
              <a:cs typeface="함초롬바탕"/>
            </a:endParaRPr>
          </a:p>
        </p:txBody>
      </p:sp>
      <p:sp>
        <p:nvSpPr>
          <p:cNvPr id="81" name="object 81"/>
          <p:cNvSpPr txBox="1"/>
          <p:nvPr/>
        </p:nvSpPr>
        <p:spPr>
          <a:xfrm>
            <a:off x="651949" y="5595770"/>
            <a:ext cx="290830" cy="147955"/>
          </a:xfrm>
          <a:prstGeom prst="rect">
            <a:avLst/>
          </a:prstGeom>
        </p:spPr>
        <p:txBody>
          <a:bodyPr vert="horz" wrap="square" lIns="0" tIns="13335" rIns="0" bIns="0" rtlCol="0">
            <a:spAutoFit/>
          </a:bodyPr>
          <a:lstStyle/>
          <a:p>
            <a:pPr marL="12700">
              <a:lnSpc>
                <a:spcPct val="100000"/>
              </a:lnSpc>
              <a:spcBef>
                <a:spcPts val="105"/>
              </a:spcBef>
            </a:pPr>
            <a:r>
              <a:rPr sz="800" b="1" spc="-80" dirty="0">
                <a:solidFill>
                  <a:srgbClr val="FFFFFF"/>
                </a:solidFill>
                <a:latin typeface="함초롬바탕"/>
                <a:cs typeface="함초롬바탕"/>
              </a:rPr>
              <a:t>혁신</a:t>
            </a:r>
            <a:endParaRPr sz="800">
              <a:latin typeface="함초롬바탕"/>
              <a:cs typeface="함초롬바탕"/>
            </a:endParaRPr>
          </a:p>
        </p:txBody>
      </p:sp>
      <p:pic>
        <p:nvPicPr>
          <p:cNvPr id="82" name="object 82"/>
          <p:cNvPicPr/>
          <p:nvPr/>
        </p:nvPicPr>
        <p:blipFill>
          <a:blip r:embed="rId16" cstate="print"/>
          <a:stretch>
            <a:fillRect/>
          </a:stretch>
        </p:blipFill>
        <p:spPr>
          <a:xfrm>
            <a:off x="841500" y="5624853"/>
            <a:ext cx="92075" cy="95250"/>
          </a:xfrm>
          <a:prstGeom prst="rect">
            <a:avLst/>
          </a:prstGeom>
        </p:spPr>
      </p:pic>
      <p:sp>
        <p:nvSpPr>
          <p:cNvPr id="84" name="object 84"/>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38</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867525" y="10181221"/>
            <a:ext cx="188595" cy="182245"/>
          </a:xfrm>
          <a:custGeom>
            <a:avLst/>
            <a:gdLst/>
            <a:ahLst/>
            <a:cxnLst/>
            <a:rect l="l" t="t" r="r" b="b"/>
            <a:pathLst>
              <a:path w="188595" h="182245">
                <a:moveTo>
                  <a:pt x="188048" y="0"/>
                </a:moveTo>
                <a:lnTo>
                  <a:pt x="0" y="0"/>
                </a:lnTo>
                <a:lnTo>
                  <a:pt x="0" y="181851"/>
                </a:lnTo>
                <a:lnTo>
                  <a:pt x="188048" y="181851"/>
                </a:lnTo>
                <a:lnTo>
                  <a:pt x="188048" y="0"/>
                </a:lnTo>
                <a:close/>
              </a:path>
            </a:pathLst>
          </a:custGeom>
          <a:solidFill>
            <a:srgbClr val="000000"/>
          </a:solidFill>
        </p:spPr>
        <p:txBody>
          <a:bodyPr wrap="square" lIns="0" tIns="0" rIns="0" bIns="0" rtlCol="0"/>
          <a:lstStyle/>
          <a:p>
            <a:endParaRPr/>
          </a:p>
        </p:txBody>
      </p:sp>
      <p:grpSp>
        <p:nvGrpSpPr>
          <p:cNvPr id="3" name="object 3"/>
          <p:cNvGrpSpPr/>
          <p:nvPr/>
        </p:nvGrpSpPr>
        <p:grpSpPr>
          <a:xfrm>
            <a:off x="0" y="0"/>
            <a:ext cx="7775575" cy="3650615"/>
            <a:chOff x="0" y="0"/>
            <a:chExt cx="7775575" cy="3650615"/>
          </a:xfrm>
        </p:grpSpPr>
        <p:sp>
          <p:nvSpPr>
            <p:cNvPr id="4" name="object 4"/>
            <p:cNvSpPr/>
            <p:nvPr/>
          </p:nvSpPr>
          <p:spPr>
            <a:xfrm>
              <a:off x="0" y="2379688"/>
              <a:ext cx="7775575" cy="795655"/>
            </a:xfrm>
            <a:custGeom>
              <a:avLst/>
              <a:gdLst/>
              <a:ahLst/>
              <a:cxnLst/>
              <a:rect l="l" t="t" r="r" b="b"/>
              <a:pathLst>
                <a:path w="7775575" h="795655">
                  <a:moveTo>
                    <a:pt x="7775448" y="0"/>
                  </a:moveTo>
                  <a:lnTo>
                    <a:pt x="0" y="0"/>
                  </a:lnTo>
                  <a:lnTo>
                    <a:pt x="0" y="795591"/>
                  </a:lnTo>
                  <a:lnTo>
                    <a:pt x="7775448" y="795591"/>
                  </a:lnTo>
                  <a:lnTo>
                    <a:pt x="7775448" y="0"/>
                  </a:lnTo>
                  <a:close/>
                </a:path>
              </a:pathLst>
            </a:custGeom>
            <a:solidFill>
              <a:srgbClr val="000000"/>
            </a:solidFill>
          </p:spPr>
          <p:txBody>
            <a:bodyPr wrap="square" lIns="0" tIns="0" rIns="0" bIns="0" rtlCol="0"/>
            <a:lstStyle/>
            <a:p>
              <a:endParaRPr/>
            </a:p>
          </p:txBody>
        </p:sp>
        <p:pic>
          <p:nvPicPr>
            <p:cNvPr id="5" name="object 5"/>
            <p:cNvPicPr/>
            <p:nvPr/>
          </p:nvPicPr>
          <p:blipFill>
            <a:blip r:embed="rId2" cstate="print"/>
            <a:stretch>
              <a:fillRect/>
            </a:stretch>
          </p:blipFill>
          <p:spPr>
            <a:xfrm>
              <a:off x="0" y="0"/>
              <a:ext cx="7775447" cy="2942417"/>
            </a:xfrm>
            <a:prstGeom prst="rect">
              <a:avLst/>
            </a:prstGeom>
          </p:spPr>
        </p:pic>
        <p:pic>
          <p:nvPicPr>
            <p:cNvPr id="6" name="object 6"/>
            <p:cNvPicPr/>
            <p:nvPr/>
          </p:nvPicPr>
          <p:blipFill>
            <a:blip r:embed="rId3" cstate="print"/>
            <a:stretch>
              <a:fillRect/>
            </a:stretch>
          </p:blipFill>
          <p:spPr>
            <a:xfrm>
              <a:off x="5594097" y="2714071"/>
              <a:ext cx="936002" cy="935990"/>
            </a:xfrm>
            <a:prstGeom prst="rect">
              <a:avLst/>
            </a:prstGeom>
          </p:spPr>
        </p:pic>
        <p:pic>
          <p:nvPicPr>
            <p:cNvPr id="7" name="object 7"/>
            <p:cNvPicPr/>
            <p:nvPr/>
          </p:nvPicPr>
          <p:blipFill>
            <a:blip r:embed="rId4" cstate="print"/>
            <a:stretch>
              <a:fillRect/>
            </a:stretch>
          </p:blipFill>
          <p:spPr>
            <a:xfrm>
              <a:off x="6619232" y="2495458"/>
              <a:ext cx="437210" cy="437210"/>
            </a:xfrm>
            <a:prstGeom prst="rect">
              <a:avLst/>
            </a:prstGeom>
          </p:spPr>
        </p:pic>
      </p:grpSp>
      <p:sp>
        <p:nvSpPr>
          <p:cNvPr id="8" name="object 8"/>
          <p:cNvSpPr txBox="1">
            <a:spLocks noGrp="1"/>
          </p:cNvSpPr>
          <p:nvPr>
            <p:ph type="title"/>
          </p:nvPr>
        </p:nvSpPr>
        <p:spPr>
          <a:xfrm>
            <a:off x="706437" y="3543954"/>
            <a:ext cx="1092835" cy="391160"/>
          </a:xfrm>
          <a:prstGeom prst="rect">
            <a:avLst/>
          </a:prstGeom>
        </p:spPr>
        <p:txBody>
          <a:bodyPr vert="horz" wrap="square" lIns="0" tIns="12700" rIns="0" bIns="0" rtlCol="0">
            <a:spAutoFit/>
          </a:bodyPr>
          <a:lstStyle/>
          <a:p>
            <a:pPr marL="12700">
              <a:lnSpc>
                <a:spcPct val="100000"/>
              </a:lnSpc>
              <a:spcBef>
                <a:spcPts val="100"/>
              </a:spcBef>
            </a:pPr>
            <a:r>
              <a:rPr sz="2400" spc="-10" dirty="0">
                <a:solidFill>
                  <a:srgbClr val="DB526A"/>
                </a:solidFill>
              </a:rPr>
              <a:t>Agenda</a:t>
            </a:r>
            <a:endParaRPr sz="2400"/>
          </a:p>
        </p:txBody>
      </p:sp>
      <p:grpSp>
        <p:nvGrpSpPr>
          <p:cNvPr id="9" name="object 9"/>
          <p:cNvGrpSpPr/>
          <p:nvPr/>
        </p:nvGrpSpPr>
        <p:grpSpPr>
          <a:xfrm>
            <a:off x="719137" y="5091046"/>
            <a:ext cx="6337300" cy="38100"/>
            <a:chOff x="719137" y="5091046"/>
            <a:chExt cx="6337300" cy="38100"/>
          </a:xfrm>
        </p:grpSpPr>
        <p:sp>
          <p:nvSpPr>
            <p:cNvPr id="10" name="object 10"/>
            <p:cNvSpPr/>
            <p:nvPr/>
          </p:nvSpPr>
          <p:spPr>
            <a:xfrm>
              <a:off x="719137" y="5110096"/>
              <a:ext cx="5857240" cy="0"/>
            </a:xfrm>
            <a:custGeom>
              <a:avLst/>
              <a:gdLst/>
              <a:ahLst/>
              <a:cxnLst/>
              <a:rect l="l" t="t" r="r" b="b"/>
              <a:pathLst>
                <a:path w="5857240">
                  <a:moveTo>
                    <a:pt x="0" y="0"/>
                  </a:moveTo>
                  <a:lnTo>
                    <a:pt x="5856922" y="0"/>
                  </a:lnTo>
                </a:path>
              </a:pathLst>
            </a:custGeom>
            <a:ln w="38100">
              <a:solidFill>
                <a:srgbClr val="DB526A"/>
              </a:solidFill>
            </a:ln>
          </p:spPr>
          <p:txBody>
            <a:bodyPr wrap="square" lIns="0" tIns="0" rIns="0" bIns="0" rtlCol="0"/>
            <a:lstStyle/>
            <a:p>
              <a:endParaRPr/>
            </a:p>
          </p:txBody>
        </p:sp>
        <p:sp>
          <p:nvSpPr>
            <p:cNvPr id="11" name="object 11"/>
            <p:cNvSpPr/>
            <p:nvPr/>
          </p:nvSpPr>
          <p:spPr>
            <a:xfrm>
              <a:off x="6576059" y="5110096"/>
              <a:ext cx="480695" cy="0"/>
            </a:xfrm>
            <a:custGeom>
              <a:avLst/>
              <a:gdLst/>
              <a:ahLst/>
              <a:cxnLst/>
              <a:rect l="l" t="t" r="r" b="b"/>
              <a:pathLst>
                <a:path w="480695">
                  <a:moveTo>
                    <a:pt x="0" y="0"/>
                  </a:moveTo>
                  <a:lnTo>
                    <a:pt x="480377" y="0"/>
                  </a:lnTo>
                </a:path>
              </a:pathLst>
            </a:custGeom>
            <a:ln w="6350">
              <a:solidFill>
                <a:srgbClr val="DB526A"/>
              </a:solidFill>
            </a:ln>
          </p:spPr>
          <p:txBody>
            <a:bodyPr wrap="square" lIns="0" tIns="0" rIns="0" bIns="0" rtlCol="0"/>
            <a:lstStyle/>
            <a:p>
              <a:endParaRPr/>
            </a:p>
          </p:txBody>
        </p:sp>
      </p:grpSp>
      <p:grpSp>
        <p:nvGrpSpPr>
          <p:cNvPr id="12" name="object 12"/>
          <p:cNvGrpSpPr/>
          <p:nvPr/>
        </p:nvGrpSpPr>
        <p:grpSpPr>
          <a:xfrm>
            <a:off x="719137" y="5951561"/>
            <a:ext cx="6337300" cy="38100"/>
            <a:chOff x="719137" y="5951561"/>
            <a:chExt cx="6337300" cy="38100"/>
          </a:xfrm>
        </p:grpSpPr>
        <p:sp>
          <p:nvSpPr>
            <p:cNvPr id="13" name="object 13"/>
            <p:cNvSpPr/>
            <p:nvPr/>
          </p:nvSpPr>
          <p:spPr>
            <a:xfrm>
              <a:off x="719137" y="5970611"/>
              <a:ext cx="5857240" cy="0"/>
            </a:xfrm>
            <a:custGeom>
              <a:avLst/>
              <a:gdLst/>
              <a:ahLst/>
              <a:cxnLst/>
              <a:rect l="l" t="t" r="r" b="b"/>
              <a:pathLst>
                <a:path w="5857240">
                  <a:moveTo>
                    <a:pt x="0" y="0"/>
                  </a:moveTo>
                  <a:lnTo>
                    <a:pt x="5856922" y="0"/>
                  </a:lnTo>
                </a:path>
              </a:pathLst>
            </a:custGeom>
            <a:ln w="38100">
              <a:solidFill>
                <a:srgbClr val="DB526A"/>
              </a:solidFill>
            </a:ln>
          </p:spPr>
          <p:txBody>
            <a:bodyPr wrap="square" lIns="0" tIns="0" rIns="0" bIns="0" rtlCol="0"/>
            <a:lstStyle/>
            <a:p>
              <a:endParaRPr/>
            </a:p>
          </p:txBody>
        </p:sp>
        <p:sp>
          <p:nvSpPr>
            <p:cNvPr id="14" name="object 14"/>
            <p:cNvSpPr/>
            <p:nvPr/>
          </p:nvSpPr>
          <p:spPr>
            <a:xfrm>
              <a:off x="6576059" y="5970611"/>
              <a:ext cx="480695" cy="0"/>
            </a:xfrm>
            <a:custGeom>
              <a:avLst/>
              <a:gdLst/>
              <a:ahLst/>
              <a:cxnLst/>
              <a:rect l="l" t="t" r="r" b="b"/>
              <a:pathLst>
                <a:path w="480695">
                  <a:moveTo>
                    <a:pt x="0" y="0"/>
                  </a:moveTo>
                  <a:lnTo>
                    <a:pt x="480377" y="0"/>
                  </a:lnTo>
                </a:path>
              </a:pathLst>
            </a:custGeom>
            <a:ln w="6350">
              <a:solidFill>
                <a:srgbClr val="DB526A"/>
              </a:solidFill>
            </a:ln>
          </p:spPr>
          <p:txBody>
            <a:bodyPr wrap="square" lIns="0" tIns="0" rIns="0" bIns="0" rtlCol="0"/>
            <a:lstStyle/>
            <a:p>
              <a:endParaRPr/>
            </a:p>
          </p:txBody>
        </p:sp>
      </p:grpSp>
      <p:grpSp>
        <p:nvGrpSpPr>
          <p:cNvPr id="15" name="object 15"/>
          <p:cNvGrpSpPr/>
          <p:nvPr/>
        </p:nvGrpSpPr>
        <p:grpSpPr>
          <a:xfrm>
            <a:off x="719137" y="6812075"/>
            <a:ext cx="6337300" cy="38100"/>
            <a:chOff x="719137" y="6812075"/>
            <a:chExt cx="6337300" cy="38100"/>
          </a:xfrm>
        </p:grpSpPr>
        <p:sp>
          <p:nvSpPr>
            <p:cNvPr id="16" name="object 16"/>
            <p:cNvSpPr/>
            <p:nvPr/>
          </p:nvSpPr>
          <p:spPr>
            <a:xfrm>
              <a:off x="719137" y="6831125"/>
              <a:ext cx="5857240" cy="0"/>
            </a:xfrm>
            <a:custGeom>
              <a:avLst/>
              <a:gdLst/>
              <a:ahLst/>
              <a:cxnLst/>
              <a:rect l="l" t="t" r="r" b="b"/>
              <a:pathLst>
                <a:path w="5857240">
                  <a:moveTo>
                    <a:pt x="0" y="0"/>
                  </a:moveTo>
                  <a:lnTo>
                    <a:pt x="5856922" y="0"/>
                  </a:lnTo>
                </a:path>
              </a:pathLst>
            </a:custGeom>
            <a:ln w="38100">
              <a:solidFill>
                <a:srgbClr val="DB526A"/>
              </a:solidFill>
            </a:ln>
          </p:spPr>
          <p:txBody>
            <a:bodyPr wrap="square" lIns="0" tIns="0" rIns="0" bIns="0" rtlCol="0"/>
            <a:lstStyle/>
            <a:p>
              <a:endParaRPr/>
            </a:p>
          </p:txBody>
        </p:sp>
        <p:sp>
          <p:nvSpPr>
            <p:cNvPr id="17" name="object 17"/>
            <p:cNvSpPr/>
            <p:nvPr/>
          </p:nvSpPr>
          <p:spPr>
            <a:xfrm>
              <a:off x="6576059" y="6831125"/>
              <a:ext cx="480695" cy="0"/>
            </a:xfrm>
            <a:custGeom>
              <a:avLst/>
              <a:gdLst/>
              <a:ahLst/>
              <a:cxnLst/>
              <a:rect l="l" t="t" r="r" b="b"/>
              <a:pathLst>
                <a:path w="480695">
                  <a:moveTo>
                    <a:pt x="0" y="0"/>
                  </a:moveTo>
                  <a:lnTo>
                    <a:pt x="480377" y="0"/>
                  </a:lnTo>
                </a:path>
              </a:pathLst>
            </a:custGeom>
            <a:ln w="6350">
              <a:solidFill>
                <a:srgbClr val="DB526A"/>
              </a:solidFill>
            </a:ln>
          </p:spPr>
          <p:txBody>
            <a:bodyPr wrap="square" lIns="0" tIns="0" rIns="0" bIns="0" rtlCol="0"/>
            <a:lstStyle/>
            <a:p>
              <a:endParaRPr/>
            </a:p>
          </p:txBody>
        </p:sp>
      </p:grpSp>
      <p:grpSp>
        <p:nvGrpSpPr>
          <p:cNvPr id="18" name="object 18"/>
          <p:cNvGrpSpPr/>
          <p:nvPr/>
        </p:nvGrpSpPr>
        <p:grpSpPr>
          <a:xfrm>
            <a:off x="719137" y="7672589"/>
            <a:ext cx="6337300" cy="38100"/>
            <a:chOff x="719137" y="7672589"/>
            <a:chExt cx="6337300" cy="38100"/>
          </a:xfrm>
        </p:grpSpPr>
        <p:sp>
          <p:nvSpPr>
            <p:cNvPr id="19" name="object 19"/>
            <p:cNvSpPr/>
            <p:nvPr/>
          </p:nvSpPr>
          <p:spPr>
            <a:xfrm>
              <a:off x="719137" y="7691639"/>
              <a:ext cx="5857240" cy="0"/>
            </a:xfrm>
            <a:custGeom>
              <a:avLst/>
              <a:gdLst/>
              <a:ahLst/>
              <a:cxnLst/>
              <a:rect l="l" t="t" r="r" b="b"/>
              <a:pathLst>
                <a:path w="5857240">
                  <a:moveTo>
                    <a:pt x="0" y="0"/>
                  </a:moveTo>
                  <a:lnTo>
                    <a:pt x="5856922" y="0"/>
                  </a:lnTo>
                </a:path>
              </a:pathLst>
            </a:custGeom>
            <a:ln w="38100">
              <a:solidFill>
                <a:srgbClr val="DB526A"/>
              </a:solidFill>
            </a:ln>
          </p:spPr>
          <p:txBody>
            <a:bodyPr wrap="square" lIns="0" tIns="0" rIns="0" bIns="0" rtlCol="0"/>
            <a:lstStyle/>
            <a:p>
              <a:endParaRPr/>
            </a:p>
          </p:txBody>
        </p:sp>
        <p:sp>
          <p:nvSpPr>
            <p:cNvPr id="20" name="object 20"/>
            <p:cNvSpPr/>
            <p:nvPr/>
          </p:nvSpPr>
          <p:spPr>
            <a:xfrm>
              <a:off x="6576059" y="7691639"/>
              <a:ext cx="480695" cy="0"/>
            </a:xfrm>
            <a:custGeom>
              <a:avLst/>
              <a:gdLst/>
              <a:ahLst/>
              <a:cxnLst/>
              <a:rect l="l" t="t" r="r" b="b"/>
              <a:pathLst>
                <a:path w="480695">
                  <a:moveTo>
                    <a:pt x="0" y="0"/>
                  </a:moveTo>
                  <a:lnTo>
                    <a:pt x="480377" y="0"/>
                  </a:lnTo>
                </a:path>
              </a:pathLst>
            </a:custGeom>
            <a:ln w="6350">
              <a:solidFill>
                <a:srgbClr val="DB526A"/>
              </a:solidFill>
            </a:ln>
          </p:spPr>
          <p:txBody>
            <a:bodyPr wrap="square" lIns="0" tIns="0" rIns="0" bIns="0" rtlCol="0"/>
            <a:lstStyle/>
            <a:p>
              <a:endParaRPr/>
            </a:p>
          </p:txBody>
        </p:sp>
      </p:grpSp>
      <p:grpSp>
        <p:nvGrpSpPr>
          <p:cNvPr id="21" name="object 21"/>
          <p:cNvGrpSpPr/>
          <p:nvPr/>
        </p:nvGrpSpPr>
        <p:grpSpPr>
          <a:xfrm>
            <a:off x="719137" y="8533103"/>
            <a:ext cx="6337300" cy="38100"/>
            <a:chOff x="719137" y="8533103"/>
            <a:chExt cx="6337300" cy="38100"/>
          </a:xfrm>
        </p:grpSpPr>
        <p:sp>
          <p:nvSpPr>
            <p:cNvPr id="22" name="object 22"/>
            <p:cNvSpPr/>
            <p:nvPr/>
          </p:nvSpPr>
          <p:spPr>
            <a:xfrm>
              <a:off x="719137" y="8552153"/>
              <a:ext cx="5857240" cy="0"/>
            </a:xfrm>
            <a:custGeom>
              <a:avLst/>
              <a:gdLst/>
              <a:ahLst/>
              <a:cxnLst/>
              <a:rect l="l" t="t" r="r" b="b"/>
              <a:pathLst>
                <a:path w="5857240">
                  <a:moveTo>
                    <a:pt x="0" y="0"/>
                  </a:moveTo>
                  <a:lnTo>
                    <a:pt x="5856922" y="0"/>
                  </a:lnTo>
                </a:path>
              </a:pathLst>
            </a:custGeom>
            <a:ln w="38100">
              <a:solidFill>
                <a:srgbClr val="DB526A"/>
              </a:solidFill>
            </a:ln>
          </p:spPr>
          <p:txBody>
            <a:bodyPr wrap="square" lIns="0" tIns="0" rIns="0" bIns="0" rtlCol="0"/>
            <a:lstStyle/>
            <a:p>
              <a:endParaRPr/>
            </a:p>
          </p:txBody>
        </p:sp>
        <p:sp>
          <p:nvSpPr>
            <p:cNvPr id="23" name="object 23"/>
            <p:cNvSpPr/>
            <p:nvPr/>
          </p:nvSpPr>
          <p:spPr>
            <a:xfrm>
              <a:off x="6576059" y="8552153"/>
              <a:ext cx="480695" cy="0"/>
            </a:xfrm>
            <a:custGeom>
              <a:avLst/>
              <a:gdLst/>
              <a:ahLst/>
              <a:cxnLst/>
              <a:rect l="l" t="t" r="r" b="b"/>
              <a:pathLst>
                <a:path w="480695">
                  <a:moveTo>
                    <a:pt x="0" y="0"/>
                  </a:moveTo>
                  <a:lnTo>
                    <a:pt x="480377" y="0"/>
                  </a:lnTo>
                </a:path>
              </a:pathLst>
            </a:custGeom>
            <a:ln w="6350">
              <a:solidFill>
                <a:srgbClr val="DB526A"/>
              </a:solidFill>
            </a:ln>
          </p:spPr>
          <p:txBody>
            <a:bodyPr wrap="square" lIns="0" tIns="0" rIns="0" bIns="0" rtlCol="0"/>
            <a:lstStyle/>
            <a:p>
              <a:endParaRPr/>
            </a:p>
          </p:txBody>
        </p:sp>
      </p:grpSp>
      <p:grpSp>
        <p:nvGrpSpPr>
          <p:cNvPr id="24" name="object 24"/>
          <p:cNvGrpSpPr/>
          <p:nvPr/>
        </p:nvGrpSpPr>
        <p:grpSpPr>
          <a:xfrm>
            <a:off x="719137" y="4230532"/>
            <a:ext cx="6337300" cy="38100"/>
            <a:chOff x="719137" y="4230532"/>
            <a:chExt cx="6337300" cy="38100"/>
          </a:xfrm>
        </p:grpSpPr>
        <p:sp>
          <p:nvSpPr>
            <p:cNvPr id="25" name="object 25"/>
            <p:cNvSpPr/>
            <p:nvPr/>
          </p:nvSpPr>
          <p:spPr>
            <a:xfrm>
              <a:off x="719137" y="4249582"/>
              <a:ext cx="5857240" cy="0"/>
            </a:xfrm>
            <a:custGeom>
              <a:avLst/>
              <a:gdLst/>
              <a:ahLst/>
              <a:cxnLst/>
              <a:rect l="l" t="t" r="r" b="b"/>
              <a:pathLst>
                <a:path w="5857240">
                  <a:moveTo>
                    <a:pt x="0" y="0"/>
                  </a:moveTo>
                  <a:lnTo>
                    <a:pt x="5856922" y="0"/>
                  </a:lnTo>
                </a:path>
              </a:pathLst>
            </a:custGeom>
            <a:ln w="38100">
              <a:solidFill>
                <a:srgbClr val="DB526A"/>
              </a:solidFill>
            </a:ln>
          </p:spPr>
          <p:txBody>
            <a:bodyPr wrap="square" lIns="0" tIns="0" rIns="0" bIns="0" rtlCol="0"/>
            <a:lstStyle/>
            <a:p>
              <a:endParaRPr/>
            </a:p>
          </p:txBody>
        </p:sp>
        <p:sp>
          <p:nvSpPr>
            <p:cNvPr id="26" name="object 26"/>
            <p:cNvSpPr/>
            <p:nvPr/>
          </p:nvSpPr>
          <p:spPr>
            <a:xfrm>
              <a:off x="6576059" y="4249582"/>
              <a:ext cx="480695" cy="0"/>
            </a:xfrm>
            <a:custGeom>
              <a:avLst/>
              <a:gdLst/>
              <a:ahLst/>
              <a:cxnLst/>
              <a:rect l="l" t="t" r="r" b="b"/>
              <a:pathLst>
                <a:path w="480695">
                  <a:moveTo>
                    <a:pt x="0" y="0"/>
                  </a:moveTo>
                  <a:lnTo>
                    <a:pt x="480377" y="0"/>
                  </a:lnTo>
                </a:path>
              </a:pathLst>
            </a:custGeom>
            <a:ln w="6350">
              <a:solidFill>
                <a:srgbClr val="DB526A"/>
              </a:solidFill>
            </a:ln>
          </p:spPr>
          <p:txBody>
            <a:bodyPr wrap="square" lIns="0" tIns="0" rIns="0" bIns="0" rtlCol="0"/>
            <a:lstStyle/>
            <a:p>
              <a:endParaRPr/>
            </a:p>
          </p:txBody>
        </p:sp>
      </p:grpSp>
      <p:grpSp>
        <p:nvGrpSpPr>
          <p:cNvPr id="27" name="object 27"/>
          <p:cNvGrpSpPr/>
          <p:nvPr/>
        </p:nvGrpSpPr>
        <p:grpSpPr>
          <a:xfrm>
            <a:off x="719137" y="9409396"/>
            <a:ext cx="6337300" cy="38100"/>
            <a:chOff x="719137" y="9409396"/>
            <a:chExt cx="6337300" cy="38100"/>
          </a:xfrm>
        </p:grpSpPr>
        <p:sp>
          <p:nvSpPr>
            <p:cNvPr id="28" name="object 28"/>
            <p:cNvSpPr/>
            <p:nvPr/>
          </p:nvSpPr>
          <p:spPr>
            <a:xfrm>
              <a:off x="719137" y="9428446"/>
              <a:ext cx="5857240" cy="0"/>
            </a:xfrm>
            <a:custGeom>
              <a:avLst/>
              <a:gdLst/>
              <a:ahLst/>
              <a:cxnLst/>
              <a:rect l="l" t="t" r="r" b="b"/>
              <a:pathLst>
                <a:path w="5857240">
                  <a:moveTo>
                    <a:pt x="0" y="0"/>
                  </a:moveTo>
                  <a:lnTo>
                    <a:pt x="5856922" y="0"/>
                  </a:lnTo>
                </a:path>
              </a:pathLst>
            </a:custGeom>
            <a:ln w="38100">
              <a:solidFill>
                <a:srgbClr val="DB526A"/>
              </a:solidFill>
            </a:ln>
          </p:spPr>
          <p:txBody>
            <a:bodyPr wrap="square" lIns="0" tIns="0" rIns="0" bIns="0" rtlCol="0"/>
            <a:lstStyle/>
            <a:p>
              <a:endParaRPr/>
            </a:p>
          </p:txBody>
        </p:sp>
        <p:sp>
          <p:nvSpPr>
            <p:cNvPr id="29" name="object 29"/>
            <p:cNvSpPr/>
            <p:nvPr/>
          </p:nvSpPr>
          <p:spPr>
            <a:xfrm>
              <a:off x="6576059" y="9428446"/>
              <a:ext cx="480695" cy="0"/>
            </a:xfrm>
            <a:custGeom>
              <a:avLst/>
              <a:gdLst/>
              <a:ahLst/>
              <a:cxnLst/>
              <a:rect l="l" t="t" r="r" b="b"/>
              <a:pathLst>
                <a:path w="480695">
                  <a:moveTo>
                    <a:pt x="0" y="0"/>
                  </a:moveTo>
                  <a:lnTo>
                    <a:pt x="480377" y="0"/>
                  </a:lnTo>
                </a:path>
              </a:pathLst>
            </a:custGeom>
            <a:ln w="6350">
              <a:solidFill>
                <a:srgbClr val="DB526A"/>
              </a:solidFill>
            </a:ln>
          </p:spPr>
          <p:txBody>
            <a:bodyPr wrap="square" lIns="0" tIns="0" rIns="0" bIns="0" rtlCol="0"/>
            <a:lstStyle/>
            <a:p>
              <a:endParaRPr/>
            </a:p>
          </p:txBody>
        </p:sp>
      </p:grpSp>
      <p:sp>
        <p:nvSpPr>
          <p:cNvPr id="30" name="object 30"/>
          <p:cNvSpPr txBox="1"/>
          <p:nvPr/>
        </p:nvSpPr>
        <p:spPr>
          <a:xfrm>
            <a:off x="778437" y="4263075"/>
            <a:ext cx="5657850" cy="542925"/>
          </a:xfrm>
          <a:prstGeom prst="rect">
            <a:avLst/>
          </a:prstGeom>
        </p:spPr>
        <p:txBody>
          <a:bodyPr vert="horz" wrap="square" lIns="0" tIns="74295" rIns="0" bIns="0" rtlCol="0">
            <a:spAutoFit/>
          </a:bodyPr>
          <a:lstStyle/>
          <a:p>
            <a:pPr marL="12700">
              <a:lnSpc>
                <a:spcPct val="100000"/>
              </a:lnSpc>
              <a:spcBef>
                <a:spcPts val="585"/>
              </a:spcBef>
              <a:tabLst>
                <a:tab pos="418465" algn="l"/>
              </a:tabLst>
            </a:pPr>
            <a:r>
              <a:rPr sz="1600" b="1" spc="-25" dirty="0">
                <a:solidFill>
                  <a:srgbClr val="DB526A"/>
                </a:solidFill>
                <a:latin typeface="함초롬돋움"/>
                <a:cs typeface="함초롬돋움"/>
              </a:rPr>
              <a:t>I.</a:t>
            </a:r>
            <a:r>
              <a:rPr sz="1600" b="1" dirty="0">
                <a:solidFill>
                  <a:srgbClr val="DB526A"/>
                </a:solidFill>
                <a:latin typeface="함초롬돋움"/>
                <a:cs typeface="함초롬돋움"/>
              </a:rPr>
              <a:t>	</a:t>
            </a:r>
            <a:r>
              <a:rPr sz="1600" b="1" spc="-25" dirty="0">
                <a:latin typeface="함초롬돋움"/>
                <a:cs typeface="함초롬돋움"/>
              </a:rPr>
              <a:t>CES</a:t>
            </a:r>
            <a:r>
              <a:rPr sz="1600" b="1" spc="-120" dirty="0">
                <a:latin typeface="함초롬돋움"/>
                <a:cs typeface="함초롬돋움"/>
              </a:rPr>
              <a:t> </a:t>
            </a:r>
            <a:r>
              <a:rPr sz="1600" b="1" dirty="0">
                <a:latin typeface="함초롬돋움"/>
                <a:cs typeface="함초롬돋움"/>
              </a:rPr>
              <a:t>2025</a:t>
            </a:r>
            <a:r>
              <a:rPr sz="1600" b="1" spc="-130" dirty="0">
                <a:latin typeface="함초롬돋움"/>
                <a:cs typeface="함초롬돋움"/>
              </a:rPr>
              <a:t> </a:t>
            </a:r>
            <a:r>
              <a:rPr sz="1600" b="1" spc="-35" dirty="0">
                <a:latin typeface="함초롬바탕"/>
                <a:cs typeface="함초롬바탕"/>
              </a:rPr>
              <a:t>개괄</a:t>
            </a:r>
            <a:endParaRPr sz="1600">
              <a:latin typeface="함초롬바탕"/>
              <a:cs typeface="함초롬바탕"/>
            </a:endParaRPr>
          </a:p>
          <a:p>
            <a:pPr marL="418465">
              <a:lnSpc>
                <a:spcPct val="100000"/>
              </a:lnSpc>
              <a:spcBef>
                <a:spcPts val="345"/>
              </a:spcBef>
            </a:pPr>
            <a:r>
              <a:rPr sz="1100" b="1" spc="335" dirty="0">
                <a:solidFill>
                  <a:srgbClr val="DB526A"/>
                </a:solidFill>
                <a:latin typeface="함초롬돋움"/>
                <a:cs typeface="함초롬돋움"/>
              </a:rPr>
              <a:t>·</a:t>
            </a:r>
            <a:r>
              <a:rPr sz="1100" b="1" spc="-160" dirty="0">
                <a:solidFill>
                  <a:srgbClr val="DB526A"/>
                </a:solidFill>
                <a:latin typeface="함초롬돋움"/>
                <a:cs typeface="함초롬돋움"/>
              </a:rPr>
              <a:t> </a:t>
            </a:r>
            <a:r>
              <a:rPr sz="1100" b="1" spc="-30" dirty="0">
                <a:latin typeface="함초롬돋움"/>
                <a:cs typeface="함초롬돋움"/>
              </a:rPr>
              <a:t>CES</a:t>
            </a:r>
            <a:r>
              <a:rPr sz="1100" b="1" spc="-165" dirty="0">
                <a:latin typeface="함초롬돋움"/>
                <a:cs typeface="함초롬돋움"/>
              </a:rPr>
              <a:t> </a:t>
            </a:r>
            <a:r>
              <a:rPr sz="1100" b="1" spc="-85" dirty="0">
                <a:latin typeface="함초롬바탕"/>
                <a:cs typeface="함초롬바탕"/>
              </a:rPr>
              <a:t>핵심</a:t>
            </a:r>
            <a:r>
              <a:rPr sz="1100" b="1" spc="-175" dirty="0">
                <a:latin typeface="함초롬바탕"/>
                <a:cs typeface="함초롬바탕"/>
              </a:rPr>
              <a:t> </a:t>
            </a:r>
            <a:r>
              <a:rPr sz="1100" b="1" spc="-85" dirty="0">
                <a:latin typeface="함초롬바탕"/>
                <a:cs typeface="함초롬바탕"/>
              </a:rPr>
              <a:t>기술</a:t>
            </a:r>
            <a:r>
              <a:rPr sz="1100" b="1" spc="-175" dirty="0">
                <a:latin typeface="함초롬바탕"/>
                <a:cs typeface="함초롬바탕"/>
              </a:rPr>
              <a:t> </a:t>
            </a:r>
            <a:r>
              <a:rPr sz="1100" b="1" spc="-90" dirty="0">
                <a:latin typeface="함초롬바탕"/>
                <a:cs typeface="함초롬바탕"/>
              </a:rPr>
              <a:t>트렌드</a:t>
            </a:r>
            <a:r>
              <a:rPr sz="1100" b="1" spc="-190" dirty="0">
                <a:latin typeface="함초롬바탕"/>
                <a:cs typeface="함초롬바탕"/>
              </a:rPr>
              <a:t> </a:t>
            </a:r>
            <a:r>
              <a:rPr sz="1100" b="1" spc="-45" dirty="0">
                <a:latin typeface="함초롬바탕"/>
                <a:cs typeface="함초롬바탕"/>
              </a:rPr>
              <a:t>변화</a:t>
            </a:r>
            <a:r>
              <a:rPr sz="1100" b="1" spc="-45" dirty="0">
                <a:latin typeface="함초롬돋움"/>
                <a:cs typeface="함초롬돋움"/>
              </a:rPr>
              <a:t>,</a:t>
            </a:r>
            <a:r>
              <a:rPr sz="1100" b="1" spc="-165" dirty="0">
                <a:latin typeface="함초롬돋움"/>
                <a:cs typeface="함초롬돋움"/>
              </a:rPr>
              <a:t> </a:t>
            </a:r>
            <a:r>
              <a:rPr sz="1100" b="1" spc="-30" dirty="0">
                <a:latin typeface="함초롬돋움"/>
                <a:cs typeface="함초롬돋움"/>
              </a:rPr>
              <a:t>CES</a:t>
            </a:r>
            <a:r>
              <a:rPr sz="1100" b="1" spc="-170" dirty="0">
                <a:latin typeface="함초롬돋움"/>
                <a:cs typeface="함초롬돋움"/>
              </a:rPr>
              <a:t> </a:t>
            </a:r>
            <a:r>
              <a:rPr sz="1100" b="1" spc="-85" dirty="0">
                <a:latin typeface="함초롬바탕"/>
                <a:cs typeface="함초롬바탕"/>
              </a:rPr>
              <a:t>행사</a:t>
            </a:r>
            <a:r>
              <a:rPr sz="1100" b="1" spc="-170" dirty="0">
                <a:latin typeface="함초롬바탕"/>
                <a:cs typeface="함초롬바탕"/>
              </a:rPr>
              <a:t> </a:t>
            </a:r>
            <a:r>
              <a:rPr sz="1100" b="1" spc="-45" dirty="0">
                <a:latin typeface="함초롬바탕"/>
                <a:cs typeface="함초롬바탕"/>
              </a:rPr>
              <a:t>개요</a:t>
            </a:r>
            <a:r>
              <a:rPr sz="1100" b="1" spc="-45" dirty="0">
                <a:latin typeface="함초롬돋움"/>
                <a:cs typeface="함초롬돋움"/>
              </a:rPr>
              <a:t>,</a:t>
            </a:r>
            <a:r>
              <a:rPr sz="1100" b="1" spc="-180" dirty="0">
                <a:latin typeface="함초롬돋움"/>
                <a:cs typeface="함초롬돋움"/>
              </a:rPr>
              <a:t> </a:t>
            </a:r>
            <a:r>
              <a:rPr sz="1100" b="1" spc="-85" dirty="0">
                <a:latin typeface="함초롬바탕"/>
                <a:cs typeface="함초롬바탕"/>
              </a:rPr>
              <a:t>기조</a:t>
            </a:r>
            <a:r>
              <a:rPr sz="1100" b="1" spc="-175" dirty="0">
                <a:latin typeface="함초롬바탕"/>
                <a:cs typeface="함초롬바탕"/>
              </a:rPr>
              <a:t> </a:t>
            </a:r>
            <a:r>
              <a:rPr sz="1100" b="1" spc="-45" dirty="0">
                <a:latin typeface="함초롬바탕"/>
                <a:cs typeface="함초롬바탕"/>
              </a:rPr>
              <a:t>연설</a:t>
            </a:r>
            <a:r>
              <a:rPr sz="1100" b="1" spc="-45" dirty="0">
                <a:latin typeface="함초롬돋움"/>
                <a:cs typeface="함초롬돋움"/>
              </a:rPr>
              <a:t>,</a:t>
            </a:r>
            <a:r>
              <a:rPr sz="1100" b="1" spc="-180" dirty="0">
                <a:latin typeface="함초롬돋움"/>
                <a:cs typeface="함초롬돋움"/>
              </a:rPr>
              <a:t> </a:t>
            </a:r>
            <a:r>
              <a:rPr sz="1100" b="1" spc="-85" dirty="0">
                <a:latin typeface="함초롬바탕"/>
                <a:cs typeface="함초롬바탕"/>
              </a:rPr>
              <a:t>주요</a:t>
            </a:r>
            <a:r>
              <a:rPr sz="1100" b="1" spc="-175" dirty="0">
                <a:latin typeface="함초롬바탕"/>
                <a:cs typeface="함초롬바탕"/>
              </a:rPr>
              <a:t> </a:t>
            </a:r>
            <a:r>
              <a:rPr sz="1100" b="1" spc="-85" dirty="0">
                <a:latin typeface="함초롬바탕"/>
                <a:cs typeface="함초롬바탕"/>
              </a:rPr>
              <a:t>기술</a:t>
            </a:r>
            <a:r>
              <a:rPr sz="1100" b="1" spc="-170" dirty="0">
                <a:latin typeface="함초롬바탕"/>
                <a:cs typeface="함초롬바탕"/>
              </a:rPr>
              <a:t> </a:t>
            </a:r>
            <a:r>
              <a:rPr sz="1100" b="1" spc="-45" dirty="0">
                <a:latin typeface="함초롬바탕"/>
                <a:cs typeface="함초롬바탕"/>
              </a:rPr>
              <a:t>테마</a:t>
            </a:r>
            <a:r>
              <a:rPr sz="1100" b="1" spc="-45" dirty="0">
                <a:latin typeface="함초롬돋움"/>
                <a:cs typeface="함초롬돋움"/>
              </a:rPr>
              <a:t>,</a:t>
            </a:r>
            <a:r>
              <a:rPr sz="1100" b="1" spc="-170" dirty="0">
                <a:latin typeface="함초롬돋움"/>
                <a:cs typeface="함초롬돋움"/>
              </a:rPr>
              <a:t> </a:t>
            </a:r>
            <a:r>
              <a:rPr sz="1100" b="1" spc="-75" dirty="0">
                <a:latin typeface="함초롬바탕"/>
                <a:cs typeface="함초롬바탕"/>
              </a:rPr>
              <a:t>최고혁신상</a:t>
            </a:r>
            <a:r>
              <a:rPr sz="1100" b="1" spc="-75" dirty="0">
                <a:latin typeface="함초롬돋움"/>
                <a:cs typeface="함초롬돋움"/>
              </a:rPr>
              <a:t>,</a:t>
            </a:r>
            <a:r>
              <a:rPr sz="1100" b="1" spc="-204" dirty="0">
                <a:latin typeface="함초롬돋움"/>
                <a:cs typeface="함초롬돋움"/>
              </a:rPr>
              <a:t> </a:t>
            </a:r>
            <a:r>
              <a:rPr sz="1100" b="1" spc="-85" dirty="0">
                <a:latin typeface="함초롬바탕"/>
                <a:cs typeface="함초롬바탕"/>
              </a:rPr>
              <a:t>산업</a:t>
            </a:r>
            <a:r>
              <a:rPr sz="1100" b="1" spc="-175" dirty="0">
                <a:latin typeface="함초롬바탕"/>
                <a:cs typeface="함초롬바탕"/>
              </a:rPr>
              <a:t> </a:t>
            </a:r>
            <a:r>
              <a:rPr sz="1100" b="1" spc="-30" dirty="0">
                <a:latin typeface="함초롬바탕"/>
                <a:cs typeface="함초롬바탕"/>
              </a:rPr>
              <a:t>트렌드</a:t>
            </a:r>
            <a:endParaRPr sz="1100">
              <a:latin typeface="함초롬바탕"/>
              <a:cs typeface="함초롬바탕"/>
            </a:endParaRPr>
          </a:p>
        </p:txBody>
      </p:sp>
      <p:sp>
        <p:nvSpPr>
          <p:cNvPr id="43" name="object 43"/>
          <p:cNvSpPr txBox="1">
            <a:spLocks noGrp="1"/>
          </p:cNvSpPr>
          <p:nvPr>
            <p:ph type="sldNum" sz="quarter" idx="7"/>
          </p:nvPr>
        </p:nvSpPr>
        <p:spPr>
          <a:prstGeom prst="rect">
            <a:avLst/>
          </a:prstGeom>
        </p:spPr>
        <p:txBody>
          <a:bodyPr vert="horz" wrap="square" lIns="0" tIns="30480" rIns="0" bIns="0" rtlCol="0">
            <a:spAutoFit/>
          </a:bodyPr>
          <a:lstStyle/>
          <a:p>
            <a:pPr marL="69850">
              <a:lnSpc>
                <a:spcPct val="100000"/>
              </a:lnSpc>
              <a:spcBef>
                <a:spcPts val="240"/>
              </a:spcBef>
            </a:pPr>
            <a:r>
              <a:rPr dirty="0"/>
              <a:t>3</a:t>
            </a:r>
          </a:p>
        </p:txBody>
      </p:sp>
      <p:sp>
        <p:nvSpPr>
          <p:cNvPr id="31" name="object 31"/>
          <p:cNvSpPr txBox="1"/>
          <p:nvPr/>
        </p:nvSpPr>
        <p:spPr>
          <a:xfrm>
            <a:off x="6772519" y="4324124"/>
            <a:ext cx="223520" cy="254000"/>
          </a:xfrm>
          <a:prstGeom prst="rect">
            <a:avLst/>
          </a:prstGeom>
        </p:spPr>
        <p:txBody>
          <a:bodyPr vert="horz" wrap="square" lIns="0" tIns="12700" rIns="0" bIns="0" rtlCol="0">
            <a:spAutoFit/>
          </a:bodyPr>
          <a:lstStyle/>
          <a:p>
            <a:pPr marL="12700">
              <a:lnSpc>
                <a:spcPct val="100000"/>
              </a:lnSpc>
              <a:spcBef>
                <a:spcPts val="100"/>
              </a:spcBef>
            </a:pPr>
            <a:r>
              <a:rPr sz="1500" spc="-25" dirty="0">
                <a:latin typeface="함초롬돋움"/>
                <a:cs typeface="함초롬돋움"/>
              </a:rPr>
              <a:t>04</a:t>
            </a:r>
            <a:endParaRPr sz="1500">
              <a:latin typeface="함초롬돋움"/>
              <a:cs typeface="함초롬돋움"/>
            </a:endParaRPr>
          </a:p>
        </p:txBody>
      </p:sp>
      <p:sp>
        <p:nvSpPr>
          <p:cNvPr id="32" name="object 32"/>
          <p:cNvSpPr txBox="1"/>
          <p:nvPr/>
        </p:nvSpPr>
        <p:spPr>
          <a:xfrm>
            <a:off x="778437" y="5123591"/>
            <a:ext cx="3816350" cy="542925"/>
          </a:xfrm>
          <a:prstGeom prst="rect">
            <a:avLst/>
          </a:prstGeom>
        </p:spPr>
        <p:txBody>
          <a:bodyPr vert="horz" wrap="square" lIns="0" tIns="74295" rIns="0" bIns="0" rtlCol="0">
            <a:spAutoFit/>
          </a:bodyPr>
          <a:lstStyle/>
          <a:p>
            <a:pPr marL="12700">
              <a:lnSpc>
                <a:spcPct val="100000"/>
              </a:lnSpc>
              <a:spcBef>
                <a:spcPts val="585"/>
              </a:spcBef>
              <a:tabLst>
                <a:tab pos="418465" algn="l"/>
              </a:tabLst>
            </a:pPr>
            <a:r>
              <a:rPr sz="1600" b="1" spc="-25" dirty="0">
                <a:solidFill>
                  <a:srgbClr val="DB526A"/>
                </a:solidFill>
                <a:latin typeface="함초롬돋움"/>
                <a:cs typeface="함초롬돋움"/>
              </a:rPr>
              <a:t>II.</a:t>
            </a:r>
            <a:r>
              <a:rPr sz="1600" b="1" dirty="0">
                <a:solidFill>
                  <a:srgbClr val="DB526A"/>
                </a:solidFill>
                <a:latin typeface="함초롬돋움"/>
                <a:cs typeface="함초롬돋움"/>
              </a:rPr>
              <a:t>	</a:t>
            </a:r>
            <a:r>
              <a:rPr sz="1600" b="1" dirty="0">
                <a:latin typeface="함초롬돋움"/>
                <a:cs typeface="함초롬돋움"/>
              </a:rPr>
              <a:t>Chapter1.</a:t>
            </a:r>
            <a:r>
              <a:rPr sz="1600" b="1" spc="-170" dirty="0">
                <a:latin typeface="함초롬돋움"/>
                <a:cs typeface="함초롬돋움"/>
              </a:rPr>
              <a:t> </a:t>
            </a:r>
            <a:r>
              <a:rPr sz="1600" b="1" spc="-70" dirty="0">
                <a:latin typeface="함초롬돋움"/>
                <a:cs typeface="함초롬돋움"/>
              </a:rPr>
              <a:t>In-</a:t>
            </a:r>
            <a:r>
              <a:rPr sz="1600" b="1" spc="-20" dirty="0">
                <a:latin typeface="함초롬돋움"/>
                <a:cs typeface="함초롬돋움"/>
              </a:rPr>
              <a:t>AI</a:t>
            </a:r>
            <a:r>
              <a:rPr sz="1600" b="1" spc="-125" dirty="0">
                <a:latin typeface="함초롬돋움"/>
                <a:cs typeface="함초롬돋움"/>
              </a:rPr>
              <a:t> </a:t>
            </a:r>
            <a:r>
              <a:rPr sz="1600" b="1" dirty="0">
                <a:latin typeface="함초롬돋움"/>
                <a:cs typeface="함초롬돋움"/>
              </a:rPr>
              <a:t>(AI</a:t>
            </a:r>
            <a:r>
              <a:rPr sz="1600" b="1" spc="-145" dirty="0">
                <a:latin typeface="함초롬돋움"/>
                <a:cs typeface="함초롬돋움"/>
              </a:rPr>
              <a:t> </a:t>
            </a:r>
            <a:r>
              <a:rPr sz="1600" b="1" spc="-135" dirty="0">
                <a:latin typeface="함초롬바탕"/>
                <a:cs typeface="함초롬바탕"/>
              </a:rPr>
              <a:t>혁신의</a:t>
            </a:r>
            <a:r>
              <a:rPr sz="1600" b="1" spc="-114" dirty="0">
                <a:latin typeface="함초롬바탕"/>
                <a:cs typeface="함초롬바탕"/>
              </a:rPr>
              <a:t> </a:t>
            </a:r>
            <a:r>
              <a:rPr sz="1600" b="1" spc="-130" dirty="0">
                <a:latin typeface="함초롬바탕"/>
                <a:cs typeface="함초롬바탕"/>
              </a:rPr>
              <a:t>핵심</a:t>
            </a:r>
            <a:r>
              <a:rPr sz="1600" b="1" spc="-114" dirty="0">
                <a:latin typeface="함초롬바탕"/>
                <a:cs typeface="함초롬바탕"/>
              </a:rPr>
              <a:t> </a:t>
            </a:r>
            <a:r>
              <a:rPr sz="1600" b="1" spc="-20" dirty="0">
                <a:latin typeface="함초롬바탕"/>
                <a:cs typeface="함초롬바탕"/>
              </a:rPr>
              <a:t>아젠다</a:t>
            </a:r>
            <a:r>
              <a:rPr sz="1600" b="1" spc="-20" dirty="0">
                <a:latin typeface="함초롬돋움"/>
                <a:cs typeface="함초롬돋움"/>
              </a:rPr>
              <a:t>)</a:t>
            </a:r>
            <a:endParaRPr sz="1600">
              <a:latin typeface="함초롬돋움"/>
              <a:cs typeface="함초롬돋움"/>
            </a:endParaRPr>
          </a:p>
          <a:p>
            <a:pPr marL="418465">
              <a:lnSpc>
                <a:spcPct val="100000"/>
              </a:lnSpc>
              <a:spcBef>
                <a:spcPts val="345"/>
              </a:spcBef>
            </a:pPr>
            <a:r>
              <a:rPr sz="1100" b="1" spc="335" dirty="0">
                <a:solidFill>
                  <a:srgbClr val="DB526A"/>
                </a:solidFill>
                <a:latin typeface="함초롬돋움"/>
                <a:cs typeface="함초롬돋움"/>
              </a:rPr>
              <a:t>·</a:t>
            </a:r>
            <a:r>
              <a:rPr sz="1100" b="1" spc="-150" dirty="0">
                <a:solidFill>
                  <a:srgbClr val="DB526A"/>
                </a:solidFill>
                <a:latin typeface="함초롬돋움"/>
                <a:cs typeface="함초롬돋움"/>
              </a:rPr>
              <a:t> </a:t>
            </a:r>
            <a:r>
              <a:rPr sz="1100" b="1" spc="-60" dirty="0">
                <a:latin typeface="함초롬바탕"/>
                <a:cs typeface="함초롬바탕"/>
              </a:rPr>
              <a:t>초연결</a:t>
            </a:r>
            <a:r>
              <a:rPr sz="1100" b="1" spc="-60" dirty="0">
                <a:latin typeface="함초롬돋움"/>
                <a:cs typeface="함초롬돋움"/>
              </a:rPr>
              <a:t>,</a:t>
            </a:r>
            <a:r>
              <a:rPr sz="1100" b="1" spc="-185" dirty="0">
                <a:latin typeface="함초롬돋움"/>
                <a:cs typeface="함초롬돋움"/>
              </a:rPr>
              <a:t> </a:t>
            </a:r>
            <a:r>
              <a:rPr sz="1100" b="1" spc="-95" dirty="0">
                <a:latin typeface="함초롬바탕"/>
                <a:cs typeface="함초롬바탕"/>
              </a:rPr>
              <a:t>비즈니스</a:t>
            </a:r>
            <a:r>
              <a:rPr sz="1100" b="1" spc="-180" dirty="0">
                <a:latin typeface="함초롬바탕"/>
                <a:cs typeface="함초롬바탕"/>
              </a:rPr>
              <a:t> </a:t>
            </a:r>
            <a:r>
              <a:rPr sz="1100" b="1" spc="-85" dirty="0">
                <a:latin typeface="함초롬바탕"/>
                <a:cs typeface="함초롬바탕"/>
              </a:rPr>
              <a:t>모델</a:t>
            </a:r>
            <a:r>
              <a:rPr sz="1100" b="1" spc="-170" dirty="0">
                <a:latin typeface="함초롬바탕"/>
                <a:cs typeface="함초롬바탕"/>
              </a:rPr>
              <a:t> </a:t>
            </a:r>
            <a:r>
              <a:rPr sz="1100" b="1" spc="-45" dirty="0">
                <a:latin typeface="함초롬바탕"/>
                <a:cs typeface="함초롬바탕"/>
              </a:rPr>
              <a:t>혁신</a:t>
            </a:r>
            <a:r>
              <a:rPr sz="1100" b="1" spc="-45" dirty="0">
                <a:latin typeface="함초롬돋움"/>
                <a:cs typeface="함초롬돋움"/>
              </a:rPr>
              <a:t>,</a:t>
            </a:r>
            <a:r>
              <a:rPr sz="1100" b="1" spc="-170" dirty="0">
                <a:latin typeface="함초롬돋움"/>
                <a:cs typeface="함초롬돋움"/>
              </a:rPr>
              <a:t> </a:t>
            </a:r>
            <a:r>
              <a:rPr sz="1100" b="1" spc="-10" dirty="0">
                <a:latin typeface="함초롬돋움"/>
                <a:cs typeface="함초롬돋움"/>
              </a:rPr>
              <a:t>Responsible</a:t>
            </a:r>
            <a:r>
              <a:rPr sz="1100" b="1" spc="-195" dirty="0">
                <a:latin typeface="함초롬돋움"/>
                <a:cs typeface="함초롬돋움"/>
              </a:rPr>
              <a:t> </a:t>
            </a:r>
            <a:r>
              <a:rPr sz="1100" b="1" spc="-25" dirty="0">
                <a:latin typeface="함초롬돋움"/>
                <a:cs typeface="함초롬돋움"/>
              </a:rPr>
              <a:t>AI</a:t>
            </a:r>
            <a:endParaRPr sz="1100">
              <a:latin typeface="함초롬돋움"/>
              <a:cs typeface="함초롬돋움"/>
            </a:endParaRPr>
          </a:p>
        </p:txBody>
      </p:sp>
      <p:sp>
        <p:nvSpPr>
          <p:cNvPr id="33" name="object 33"/>
          <p:cNvSpPr txBox="1"/>
          <p:nvPr/>
        </p:nvSpPr>
        <p:spPr>
          <a:xfrm>
            <a:off x="6772519" y="5184638"/>
            <a:ext cx="223520" cy="254000"/>
          </a:xfrm>
          <a:prstGeom prst="rect">
            <a:avLst/>
          </a:prstGeom>
        </p:spPr>
        <p:txBody>
          <a:bodyPr vert="horz" wrap="square" lIns="0" tIns="12700" rIns="0" bIns="0" rtlCol="0">
            <a:spAutoFit/>
          </a:bodyPr>
          <a:lstStyle/>
          <a:p>
            <a:pPr marL="12700">
              <a:lnSpc>
                <a:spcPct val="100000"/>
              </a:lnSpc>
              <a:spcBef>
                <a:spcPts val="100"/>
              </a:spcBef>
            </a:pPr>
            <a:r>
              <a:rPr sz="1500" spc="-25" dirty="0">
                <a:latin typeface="함초롬돋움"/>
                <a:cs typeface="함초롬돋움"/>
              </a:rPr>
              <a:t>17</a:t>
            </a:r>
            <a:endParaRPr sz="1500">
              <a:latin typeface="함초롬돋움"/>
              <a:cs typeface="함초롬돋움"/>
            </a:endParaRPr>
          </a:p>
        </p:txBody>
      </p:sp>
      <p:sp>
        <p:nvSpPr>
          <p:cNvPr id="34" name="object 34"/>
          <p:cNvSpPr txBox="1"/>
          <p:nvPr/>
        </p:nvSpPr>
        <p:spPr>
          <a:xfrm>
            <a:off x="778437" y="5984103"/>
            <a:ext cx="3644265" cy="542925"/>
          </a:xfrm>
          <a:prstGeom prst="rect">
            <a:avLst/>
          </a:prstGeom>
        </p:spPr>
        <p:txBody>
          <a:bodyPr vert="horz" wrap="square" lIns="0" tIns="74295" rIns="0" bIns="0" rtlCol="0">
            <a:spAutoFit/>
          </a:bodyPr>
          <a:lstStyle/>
          <a:p>
            <a:pPr marL="12700">
              <a:lnSpc>
                <a:spcPct val="100000"/>
              </a:lnSpc>
              <a:spcBef>
                <a:spcPts val="585"/>
              </a:spcBef>
              <a:tabLst>
                <a:tab pos="418465" algn="l"/>
              </a:tabLst>
            </a:pPr>
            <a:r>
              <a:rPr sz="1600" b="1" spc="-20" dirty="0">
                <a:solidFill>
                  <a:srgbClr val="DB526A"/>
                </a:solidFill>
                <a:latin typeface="함초롬돋움"/>
                <a:cs typeface="함초롬돋움"/>
              </a:rPr>
              <a:t>III.</a:t>
            </a:r>
            <a:r>
              <a:rPr sz="1600" b="1" dirty="0">
                <a:solidFill>
                  <a:srgbClr val="DB526A"/>
                </a:solidFill>
                <a:latin typeface="함초롬돋움"/>
                <a:cs typeface="함초롬돋움"/>
              </a:rPr>
              <a:t>	</a:t>
            </a:r>
            <a:r>
              <a:rPr sz="1600" b="1" dirty="0">
                <a:latin typeface="함초롬돋움"/>
                <a:cs typeface="함초롬돋움"/>
              </a:rPr>
              <a:t>Chapter2.</a:t>
            </a:r>
            <a:r>
              <a:rPr sz="1600" b="1" spc="-140" dirty="0">
                <a:latin typeface="함초롬돋움"/>
                <a:cs typeface="함초롬돋움"/>
              </a:rPr>
              <a:t> </a:t>
            </a:r>
            <a:r>
              <a:rPr sz="1600" b="1" spc="-25" dirty="0">
                <a:latin typeface="함초롬돋움"/>
                <a:cs typeface="함초롬돋움"/>
              </a:rPr>
              <a:t>With-</a:t>
            </a:r>
            <a:r>
              <a:rPr sz="1600" b="1" spc="-20" dirty="0">
                <a:latin typeface="함초롬돋움"/>
                <a:cs typeface="함초롬돋움"/>
              </a:rPr>
              <a:t>AI</a:t>
            </a:r>
            <a:r>
              <a:rPr sz="1600" b="1" spc="-140" dirty="0">
                <a:latin typeface="함초롬돋움"/>
                <a:cs typeface="함초롬돋움"/>
              </a:rPr>
              <a:t> </a:t>
            </a:r>
            <a:r>
              <a:rPr sz="1600" b="1" spc="-35" dirty="0">
                <a:latin typeface="함초롬돋움"/>
                <a:cs typeface="함초롬돋움"/>
              </a:rPr>
              <a:t>(AI</a:t>
            </a:r>
            <a:r>
              <a:rPr sz="1600" b="1" spc="-35" dirty="0">
                <a:latin typeface="함초롬바탕"/>
                <a:cs typeface="함초롬바탕"/>
              </a:rPr>
              <a:t>의</a:t>
            </a:r>
            <a:r>
              <a:rPr sz="1600" b="1" spc="-120" dirty="0">
                <a:latin typeface="함초롬바탕"/>
                <a:cs typeface="함초롬바탕"/>
              </a:rPr>
              <a:t> </a:t>
            </a:r>
            <a:r>
              <a:rPr sz="1600" b="1" spc="-130" dirty="0">
                <a:latin typeface="함초롬바탕"/>
                <a:cs typeface="함초롬바탕"/>
              </a:rPr>
              <a:t>산업</a:t>
            </a:r>
            <a:r>
              <a:rPr sz="1600" b="1" spc="-95" dirty="0">
                <a:latin typeface="함초롬바탕"/>
                <a:cs typeface="함초롬바탕"/>
              </a:rPr>
              <a:t> </a:t>
            </a:r>
            <a:r>
              <a:rPr sz="1600" b="1" spc="-25" dirty="0">
                <a:latin typeface="함초롬바탕"/>
                <a:cs typeface="함초롬바탕"/>
              </a:rPr>
              <a:t>적용</a:t>
            </a:r>
            <a:r>
              <a:rPr sz="1600" b="1" spc="-25" dirty="0">
                <a:latin typeface="함초롬돋움"/>
                <a:cs typeface="함초롬돋움"/>
              </a:rPr>
              <a:t>)</a:t>
            </a:r>
            <a:endParaRPr sz="1600">
              <a:latin typeface="함초롬돋움"/>
              <a:cs typeface="함초롬돋움"/>
            </a:endParaRPr>
          </a:p>
          <a:p>
            <a:pPr marL="418465">
              <a:lnSpc>
                <a:spcPct val="100000"/>
              </a:lnSpc>
              <a:spcBef>
                <a:spcPts val="345"/>
              </a:spcBef>
            </a:pPr>
            <a:r>
              <a:rPr sz="1100" b="1" spc="335" dirty="0">
                <a:solidFill>
                  <a:srgbClr val="DB526A"/>
                </a:solidFill>
                <a:latin typeface="함초롬돋움"/>
                <a:cs typeface="함초롬돋움"/>
              </a:rPr>
              <a:t>·</a:t>
            </a:r>
            <a:r>
              <a:rPr sz="1100" b="1" spc="-145" dirty="0">
                <a:solidFill>
                  <a:srgbClr val="DB526A"/>
                </a:solidFill>
                <a:latin typeface="함초롬돋움"/>
                <a:cs typeface="함초롬돋움"/>
              </a:rPr>
              <a:t> </a:t>
            </a:r>
            <a:r>
              <a:rPr sz="1100" b="1" spc="-70" dirty="0">
                <a:latin typeface="함초롬바탕"/>
                <a:cs typeface="함초롬바탕"/>
              </a:rPr>
              <a:t>모빌리티</a:t>
            </a:r>
            <a:r>
              <a:rPr sz="1100" b="1" spc="-70" dirty="0">
                <a:latin typeface="함초롬돋움"/>
                <a:cs typeface="함초롬돋움"/>
              </a:rPr>
              <a:t>,</a:t>
            </a:r>
            <a:r>
              <a:rPr sz="1100" b="1" spc="-195" dirty="0">
                <a:latin typeface="함초롬돋움"/>
                <a:cs typeface="함초롬돋움"/>
              </a:rPr>
              <a:t> </a:t>
            </a:r>
            <a:r>
              <a:rPr sz="1100" b="1" spc="-90" dirty="0">
                <a:latin typeface="함초롬바탕"/>
                <a:cs typeface="함초롬바탕"/>
              </a:rPr>
              <a:t>디지털</a:t>
            </a:r>
            <a:r>
              <a:rPr sz="1100" b="1" spc="-160" dirty="0">
                <a:latin typeface="함초롬바탕"/>
                <a:cs typeface="함초롬바탕"/>
              </a:rPr>
              <a:t> </a:t>
            </a:r>
            <a:r>
              <a:rPr sz="1100" b="1" spc="-45" dirty="0">
                <a:latin typeface="함초롬바탕"/>
                <a:cs typeface="함초롬바탕"/>
              </a:rPr>
              <a:t>헬스</a:t>
            </a:r>
            <a:r>
              <a:rPr sz="1100" b="1" spc="-45" dirty="0">
                <a:latin typeface="함초롬돋움"/>
                <a:cs typeface="함초롬돋움"/>
              </a:rPr>
              <a:t>,</a:t>
            </a:r>
            <a:r>
              <a:rPr sz="1100" b="1" spc="-165" dirty="0">
                <a:latin typeface="함초롬돋움"/>
                <a:cs typeface="함초롬돋움"/>
              </a:rPr>
              <a:t> </a:t>
            </a:r>
            <a:r>
              <a:rPr sz="1100" b="1" spc="-60" dirty="0">
                <a:latin typeface="함초롬바탕"/>
                <a:cs typeface="함초롬바탕"/>
              </a:rPr>
              <a:t>콘텐츠</a:t>
            </a:r>
            <a:r>
              <a:rPr sz="1100" b="1" spc="-60" dirty="0">
                <a:latin typeface="함초롬돋움"/>
                <a:cs typeface="함초롬돋움"/>
              </a:rPr>
              <a:t>,</a:t>
            </a:r>
            <a:r>
              <a:rPr sz="1100" b="1" spc="-180" dirty="0">
                <a:latin typeface="함초롬돋움"/>
                <a:cs typeface="함초롬돋움"/>
              </a:rPr>
              <a:t> </a:t>
            </a:r>
            <a:r>
              <a:rPr sz="1100" b="1" spc="-85" dirty="0">
                <a:latin typeface="함초롬바탕"/>
                <a:cs typeface="함초롬바탕"/>
              </a:rPr>
              <a:t>라이프스타일</a:t>
            </a:r>
            <a:r>
              <a:rPr sz="1100" b="1" spc="-85" dirty="0">
                <a:latin typeface="함초롬돋움"/>
                <a:cs typeface="함초롬돋움"/>
              </a:rPr>
              <a:t>,</a:t>
            </a:r>
            <a:r>
              <a:rPr sz="1100" b="1" spc="-185" dirty="0">
                <a:latin typeface="함초롬돋움"/>
                <a:cs typeface="함초롬돋움"/>
              </a:rPr>
              <a:t> </a:t>
            </a:r>
            <a:r>
              <a:rPr sz="1100" b="1" spc="-75" dirty="0">
                <a:latin typeface="함초롬바탕"/>
                <a:cs typeface="함초롬바탕"/>
              </a:rPr>
              <a:t>지속가능성</a:t>
            </a:r>
            <a:endParaRPr sz="1100">
              <a:latin typeface="함초롬바탕"/>
              <a:cs typeface="함초롬바탕"/>
            </a:endParaRPr>
          </a:p>
        </p:txBody>
      </p:sp>
      <p:sp>
        <p:nvSpPr>
          <p:cNvPr id="35" name="object 35"/>
          <p:cNvSpPr txBox="1"/>
          <p:nvPr/>
        </p:nvSpPr>
        <p:spPr>
          <a:xfrm>
            <a:off x="6772519" y="6045151"/>
            <a:ext cx="223520" cy="254000"/>
          </a:xfrm>
          <a:prstGeom prst="rect">
            <a:avLst/>
          </a:prstGeom>
        </p:spPr>
        <p:txBody>
          <a:bodyPr vert="horz" wrap="square" lIns="0" tIns="12700" rIns="0" bIns="0" rtlCol="0">
            <a:spAutoFit/>
          </a:bodyPr>
          <a:lstStyle/>
          <a:p>
            <a:pPr marL="12700">
              <a:lnSpc>
                <a:spcPct val="100000"/>
              </a:lnSpc>
              <a:spcBef>
                <a:spcPts val="100"/>
              </a:spcBef>
            </a:pPr>
            <a:r>
              <a:rPr sz="1500" spc="-25" dirty="0">
                <a:latin typeface="함초롬돋움"/>
                <a:cs typeface="함초롬돋움"/>
              </a:rPr>
              <a:t>28</a:t>
            </a:r>
            <a:endParaRPr sz="1500">
              <a:latin typeface="함초롬돋움"/>
              <a:cs typeface="함초롬돋움"/>
            </a:endParaRPr>
          </a:p>
        </p:txBody>
      </p:sp>
      <p:sp>
        <p:nvSpPr>
          <p:cNvPr id="36" name="object 36"/>
          <p:cNvSpPr txBox="1"/>
          <p:nvPr/>
        </p:nvSpPr>
        <p:spPr>
          <a:xfrm>
            <a:off x="778437" y="6844621"/>
            <a:ext cx="3990340" cy="542925"/>
          </a:xfrm>
          <a:prstGeom prst="rect">
            <a:avLst/>
          </a:prstGeom>
        </p:spPr>
        <p:txBody>
          <a:bodyPr vert="horz" wrap="square" lIns="0" tIns="74295" rIns="0" bIns="0" rtlCol="0">
            <a:spAutoFit/>
          </a:bodyPr>
          <a:lstStyle/>
          <a:p>
            <a:pPr marL="12700">
              <a:lnSpc>
                <a:spcPct val="100000"/>
              </a:lnSpc>
              <a:spcBef>
                <a:spcPts val="585"/>
              </a:spcBef>
              <a:tabLst>
                <a:tab pos="418465" algn="l"/>
              </a:tabLst>
            </a:pPr>
            <a:r>
              <a:rPr sz="1600" b="1" spc="-25" dirty="0">
                <a:solidFill>
                  <a:srgbClr val="DB526A"/>
                </a:solidFill>
                <a:latin typeface="함초롬돋움"/>
                <a:cs typeface="함초롬돋움"/>
              </a:rPr>
              <a:t>IV.</a:t>
            </a:r>
            <a:r>
              <a:rPr sz="1600" b="1" dirty="0">
                <a:solidFill>
                  <a:srgbClr val="DB526A"/>
                </a:solidFill>
                <a:latin typeface="함초롬돋움"/>
                <a:cs typeface="함초롬돋움"/>
              </a:rPr>
              <a:t>	</a:t>
            </a:r>
            <a:r>
              <a:rPr sz="1600" b="1" dirty="0">
                <a:latin typeface="함초롬돋움"/>
                <a:cs typeface="함초롬돋움"/>
              </a:rPr>
              <a:t>Chapter</a:t>
            </a:r>
            <a:r>
              <a:rPr sz="1600" b="1" spc="-180" dirty="0">
                <a:latin typeface="함초롬돋움"/>
                <a:cs typeface="함초롬돋움"/>
              </a:rPr>
              <a:t> </a:t>
            </a:r>
            <a:r>
              <a:rPr sz="1600" b="1" spc="60" dirty="0">
                <a:latin typeface="함초롬돋움"/>
                <a:cs typeface="함초롬돋움"/>
              </a:rPr>
              <a:t>3.</a:t>
            </a:r>
            <a:r>
              <a:rPr sz="1600" b="1" spc="-165" dirty="0">
                <a:latin typeface="함초롬돋움"/>
                <a:cs typeface="함초롬돋움"/>
              </a:rPr>
              <a:t> </a:t>
            </a:r>
            <a:r>
              <a:rPr sz="1600" b="1" dirty="0">
                <a:latin typeface="함초롬돋움"/>
                <a:cs typeface="함초롬돋움"/>
              </a:rPr>
              <a:t>Beyond-</a:t>
            </a:r>
            <a:r>
              <a:rPr sz="1600" b="1" spc="-20" dirty="0">
                <a:latin typeface="함초롬돋움"/>
                <a:cs typeface="함초롬돋움"/>
              </a:rPr>
              <a:t>AI</a:t>
            </a:r>
            <a:r>
              <a:rPr sz="1600" b="1" spc="-185" dirty="0">
                <a:latin typeface="함초롬돋움"/>
                <a:cs typeface="함초롬돋움"/>
              </a:rPr>
              <a:t> </a:t>
            </a:r>
            <a:r>
              <a:rPr sz="1600" b="1" spc="-65" dirty="0">
                <a:latin typeface="함초롬돋움"/>
                <a:cs typeface="함초롬돋움"/>
              </a:rPr>
              <a:t>(</a:t>
            </a:r>
            <a:r>
              <a:rPr sz="1600" b="1" spc="-65" dirty="0">
                <a:latin typeface="함초롬바탕"/>
                <a:cs typeface="함초롬바탕"/>
              </a:rPr>
              <a:t>기술</a:t>
            </a:r>
            <a:r>
              <a:rPr sz="1600" b="1" spc="-140" dirty="0">
                <a:latin typeface="함초롬바탕"/>
                <a:cs typeface="함초롬바탕"/>
              </a:rPr>
              <a:t> </a:t>
            </a:r>
            <a:r>
              <a:rPr sz="1600" b="1" spc="-135" dirty="0">
                <a:latin typeface="함초롬바탕"/>
                <a:cs typeface="함초롬바탕"/>
              </a:rPr>
              <a:t>혁신의</a:t>
            </a:r>
            <a:r>
              <a:rPr sz="1600" b="1" spc="-140" dirty="0">
                <a:latin typeface="함초롬바탕"/>
                <a:cs typeface="함초롬바탕"/>
              </a:rPr>
              <a:t> </a:t>
            </a:r>
            <a:r>
              <a:rPr sz="1600" b="1" spc="-25" dirty="0">
                <a:latin typeface="함초롬바탕"/>
                <a:cs typeface="함초롬바탕"/>
              </a:rPr>
              <a:t>미래</a:t>
            </a:r>
            <a:r>
              <a:rPr sz="1600" b="1" spc="-25" dirty="0">
                <a:latin typeface="함초롬돋움"/>
                <a:cs typeface="함초롬돋움"/>
              </a:rPr>
              <a:t>)</a:t>
            </a:r>
            <a:endParaRPr sz="1600">
              <a:latin typeface="함초롬돋움"/>
              <a:cs typeface="함초롬돋움"/>
            </a:endParaRPr>
          </a:p>
          <a:p>
            <a:pPr marL="418465">
              <a:lnSpc>
                <a:spcPct val="100000"/>
              </a:lnSpc>
              <a:spcBef>
                <a:spcPts val="345"/>
              </a:spcBef>
            </a:pPr>
            <a:r>
              <a:rPr sz="1100" b="1" spc="335" dirty="0">
                <a:solidFill>
                  <a:srgbClr val="DB526A"/>
                </a:solidFill>
                <a:latin typeface="함초롬돋움"/>
                <a:cs typeface="함초롬돋움"/>
              </a:rPr>
              <a:t>·</a:t>
            </a:r>
            <a:r>
              <a:rPr sz="1100" b="1" spc="-155" dirty="0">
                <a:solidFill>
                  <a:srgbClr val="DB526A"/>
                </a:solidFill>
                <a:latin typeface="함초롬돋움"/>
                <a:cs typeface="함초롬돋움"/>
              </a:rPr>
              <a:t> </a:t>
            </a:r>
            <a:r>
              <a:rPr sz="1100" b="1" spc="-70" dirty="0">
                <a:latin typeface="함초롬바탕"/>
                <a:cs typeface="함초롬바탕"/>
              </a:rPr>
              <a:t>인간안보</a:t>
            </a:r>
            <a:r>
              <a:rPr sz="1100" b="1" spc="-70" dirty="0">
                <a:latin typeface="함초롬돋움"/>
                <a:cs typeface="함초롬돋움"/>
              </a:rPr>
              <a:t>,</a:t>
            </a:r>
            <a:r>
              <a:rPr sz="1100" b="1" spc="-204" dirty="0">
                <a:latin typeface="함초롬돋움"/>
                <a:cs typeface="함초롬돋움"/>
              </a:rPr>
              <a:t> </a:t>
            </a:r>
            <a:r>
              <a:rPr sz="1100" b="1" spc="-10" dirty="0">
                <a:latin typeface="함초롬바탕"/>
                <a:cs typeface="함초롬바탕"/>
              </a:rPr>
              <a:t>공간컴퓨팅</a:t>
            </a:r>
            <a:endParaRPr sz="1100">
              <a:latin typeface="함초롬바탕"/>
              <a:cs typeface="함초롬바탕"/>
            </a:endParaRPr>
          </a:p>
        </p:txBody>
      </p:sp>
      <p:sp>
        <p:nvSpPr>
          <p:cNvPr id="37" name="object 37"/>
          <p:cNvSpPr txBox="1"/>
          <p:nvPr/>
        </p:nvSpPr>
        <p:spPr>
          <a:xfrm>
            <a:off x="6772519" y="6905664"/>
            <a:ext cx="223520" cy="254000"/>
          </a:xfrm>
          <a:prstGeom prst="rect">
            <a:avLst/>
          </a:prstGeom>
        </p:spPr>
        <p:txBody>
          <a:bodyPr vert="horz" wrap="square" lIns="0" tIns="12700" rIns="0" bIns="0" rtlCol="0">
            <a:spAutoFit/>
          </a:bodyPr>
          <a:lstStyle/>
          <a:p>
            <a:pPr marL="12700">
              <a:lnSpc>
                <a:spcPct val="100000"/>
              </a:lnSpc>
              <a:spcBef>
                <a:spcPts val="100"/>
              </a:spcBef>
            </a:pPr>
            <a:r>
              <a:rPr sz="1500" spc="-25" dirty="0">
                <a:latin typeface="함초롬돋움"/>
                <a:cs typeface="함초롬돋움"/>
              </a:rPr>
              <a:t>50</a:t>
            </a:r>
            <a:endParaRPr sz="1500">
              <a:latin typeface="함초롬돋움"/>
              <a:cs typeface="함초롬돋움"/>
            </a:endParaRPr>
          </a:p>
        </p:txBody>
      </p:sp>
      <p:sp>
        <p:nvSpPr>
          <p:cNvPr id="38" name="object 38"/>
          <p:cNvSpPr txBox="1"/>
          <p:nvPr/>
        </p:nvSpPr>
        <p:spPr>
          <a:xfrm>
            <a:off x="778437" y="7705133"/>
            <a:ext cx="3234055" cy="542925"/>
          </a:xfrm>
          <a:prstGeom prst="rect">
            <a:avLst/>
          </a:prstGeom>
        </p:spPr>
        <p:txBody>
          <a:bodyPr vert="horz" wrap="square" lIns="0" tIns="74295" rIns="0" bIns="0" rtlCol="0">
            <a:spAutoFit/>
          </a:bodyPr>
          <a:lstStyle/>
          <a:p>
            <a:pPr marL="12700">
              <a:lnSpc>
                <a:spcPct val="100000"/>
              </a:lnSpc>
              <a:spcBef>
                <a:spcPts val="585"/>
              </a:spcBef>
              <a:tabLst>
                <a:tab pos="418465" algn="l"/>
              </a:tabLst>
            </a:pPr>
            <a:r>
              <a:rPr sz="1600" b="1" spc="25" dirty="0">
                <a:solidFill>
                  <a:srgbClr val="DB526A"/>
                </a:solidFill>
                <a:latin typeface="함초롬돋움"/>
                <a:cs typeface="함초롬돋움"/>
              </a:rPr>
              <a:t>V.</a:t>
            </a:r>
            <a:r>
              <a:rPr sz="1600" b="1" dirty="0">
                <a:solidFill>
                  <a:srgbClr val="DB526A"/>
                </a:solidFill>
                <a:latin typeface="함초롬돋움"/>
                <a:cs typeface="함초롬돋움"/>
              </a:rPr>
              <a:t>	</a:t>
            </a:r>
            <a:r>
              <a:rPr sz="1600" b="1" spc="-135" dirty="0">
                <a:latin typeface="함초롬바탕"/>
                <a:cs typeface="함초롬바탕"/>
              </a:rPr>
              <a:t>전시장</a:t>
            </a:r>
            <a:r>
              <a:rPr sz="1600" b="1" spc="-185" dirty="0">
                <a:latin typeface="함초롬바탕"/>
                <a:cs typeface="함초롬바탕"/>
              </a:rPr>
              <a:t> </a:t>
            </a:r>
            <a:r>
              <a:rPr sz="1600" b="1" spc="-135" dirty="0">
                <a:latin typeface="함초롬바탕"/>
                <a:cs typeface="함초롬바탕"/>
              </a:rPr>
              <a:t>지도로</a:t>
            </a:r>
            <a:r>
              <a:rPr sz="1600" b="1" spc="-160" dirty="0">
                <a:latin typeface="함초롬바탕"/>
                <a:cs typeface="함초롬바탕"/>
              </a:rPr>
              <a:t> </a:t>
            </a:r>
            <a:r>
              <a:rPr sz="1600" b="1" spc="-140" dirty="0">
                <a:latin typeface="함초롬바탕"/>
                <a:cs typeface="함초롬바탕"/>
              </a:rPr>
              <a:t>미리보는</a:t>
            </a:r>
            <a:r>
              <a:rPr sz="1600" b="1" spc="-165" dirty="0">
                <a:latin typeface="함초롬바탕"/>
                <a:cs typeface="함초롬바탕"/>
              </a:rPr>
              <a:t> </a:t>
            </a:r>
            <a:r>
              <a:rPr sz="1600" b="1" spc="-25" dirty="0">
                <a:latin typeface="함초롬돋움"/>
                <a:cs typeface="함초롬돋움"/>
              </a:rPr>
              <a:t>CES</a:t>
            </a:r>
            <a:r>
              <a:rPr sz="1600" b="1" spc="-204" dirty="0">
                <a:latin typeface="함초롬돋움"/>
                <a:cs typeface="함초롬돋움"/>
              </a:rPr>
              <a:t> </a:t>
            </a:r>
            <a:r>
              <a:rPr sz="1600" b="1" spc="-20" dirty="0">
                <a:latin typeface="함초롬돋움"/>
                <a:cs typeface="함초롬돋움"/>
              </a:rPr>
              <a:t>2025</a:t>
            </a:r>
            <a:endParaRPr sz="1600">
              <a:latin typeface="함초롬돋움"/>
              <a:cs typeface="함초롬돋움"/>
            </a:endParaRPr>
          </a:p>
          <a:p>
            <a:pPr marL="418465">
              <a:lnSpc>
                <a:spcPct val="100000"/>
              </a:lnSpc>
              <a:spcBef>
                <a:spcPts val="345"/>
              </a:spcBef>
            </a:pPr>
            <a:r>
              <a:rPr sz="1100" b="1" spc="335" dirty="0">
                <a:solidFill>
                  <a:srgbClr val="DB526A"/>
                </a:solidFill>
                <a:latin typeface="함초롬돋움"/>
                <a:cs typeface="함초롬돋움"/>
              </a:rPr>
              <a:t>·</a:t>
            </a:r>
            <a:r>
              <a:rPr sz="1100" b="1" spc="-120" dirty="0">
                <a:solidFill>
                  <a:srgbClr val="DB526A"/>
                </a:solidFill>
                <a:latin typeface="함초롬돋움"/>
                <a:cs typeface="함초롬돋움"/>
              </a:rPr>
              <a:t> </a:t>
            </a:r>
            <a:r>
              <a:rPr sz="1100" b="1" spc="-30" dirty="0">
                <a:latin typeface="함초롬돋움"/>
                <a:cs typeface="함초롬돋움"/>
              </a:rPr>
              <a:t>CES</a:t>
            </a:r>
            <a:r>
              <a:rPr sz="1100" b="1" spc="-130" dirty="0">
                <a:latin typeface="함초롬돋움"/>
                <a:cs typeface="함초롬돋움"/>
              </a:rPr>
              <a:t> </a:t>
            </a:r>
            <a:r>
              <a:rPr sz="1100" b="1" dirty="0">
                <a:latin typeface="함초롬돋움"/>
                <a:cs typeface="함초롬돋움"/>
              </a:rPr>
              <a:t>100%</a:t>
            </a:r>
            <a:r>
              <a:rPr sz="1100" b="1" spc="-125" dirty="0">
                <a:latin typeface="함초롬돋움"/>
                <a:cs typeface="함초롬돋움"/>
              </a:rPr>
              <a:t> </a:t>
            </a:r>
            <a:r>
              <a:rPr sz="1100" b="1" spc="-25" dirty="0">
                <a:latin typeface="함초롬바탕"/>
                <a:cs typeface="함초롬바탕"/>
              </a:rPr>
              <a:t>활용법</a:t>
            </a:r>
            <a:endParaRPr sz="1100">
              <a:latin typeface="함초롬바탕"/>
              <a:cs typeface="함초롬바탕"/>
            </a:endParaRPr>
          </a:p>
        </p:txBody>
      </p:sp>
      <p:sp>
        <p:nvSpPr>
          <p:cNvPr id="39" name="object 39"/>
          <p:cNvSpPr txBox="1"/>
          <p:nvPr/>
        </p:nvSpPr>
        <p:spPr>
          <a:xfrm>
            <a:off x="6772519" y="7766180"/>
            <a:ext cx="223520" cy="254000"/>
          </a:xfrm>
          <a:prstGeom prst="rect">
            <a:avLst/>
          </a:prstGeom>
        </p:spPr>
        <p:txBody>
          <a:bodyPr vert="horz" wrap="square" lIns="0" tIns="12700" rIns="0" bIns="0" rtlCol="0">
            <a:spAutoFit/>
          </a:bodyPr>
          <a:lstStyle/>
          <a:p>
            <a:pPr marL="12700">
              <a:lnSpc>
                <a:spcPct val="100000"/>
              </a:lnSpc>
              <a:spcBef>
                <a:spcPts val="100"/>
              </a:spcBef>
            </a:pPr>
            <a:r>
              <a:rPr sz="1500" spc="-25" dirty="0">
                <a:latin typeface="함초롬돋움"/>
                <a:cs typeface="함초롬돋움"/>
              </a:rPr>
              <a:t>53</a:t>
            </a:r>
            <a:endParaRPr sz="1500">
              <a:latin typeface="함초롬돋움"/>
              <a:cs typeface="함초롬돋움"/>
            </a:endParaRPr>
          </a:p>
        </p:txBody>
      </p:sp>
      <p:sp>
        <p:nvSpPr>
          <p:cNvPr id="40" name="object 40"/>
          <p:cNvSpPr txBox="1"/>
          <p:nvPr/>
        </p:nvSpPr>
        <p:spPr>
          <a:xfrm>
            <a:off x="778437" y="8565647"/>
            <a:ext cx="4230370" cy="542925"/>
          </a:xfrm>
          <a:prstGeom prst="rect">
            <a:avLst/>
          </a:prstGeom>
        </p:spPr>
        <p:txBody>
          <a:bodyPr vert="horz" wrap="square" lIns="0" tIns="74295" rIns="0" bIns="0" rtlCol="0">
            <a:spAutoFit/>
          </a:bodyPr>
          <a:lstStyle/>
          <a:p>
            <a:pPr marL="12700">
              <a:lnSpc>
                <a:spcPct val="100000"/>
              </a:lnSpc>
              <a:spcBef>
                <a:spcPts val="585"/>
              </a:spcBef>
              <a:tabLst>
                <a:tab pos="418465" algn="l"/>
              </a:tabLst>
            </a:pPr>
            <a:r>
              <a:rPr sz="1600" b="1" spc="-25" dirty="0">
                <a:solidFill>
                  <a:srgbClr val="DB526A"/>
                </a:solidFill>
                <a:latin typeface="함초롬돋움"/>
                <a:cs typeface="함초롬돋움"/>
              </a:rPr>
              <a:t>VI.</a:t>
            </a:r>
            <a:r>
              <a:rPr sz="1600" b="1" dirty="0">
                <a:solidFill>
                  <a:srgbClr val="DB526A"/>
                </a:solidFill>
                <a:latin typeface="함초롬돋움"/>
                <a:cs typeface="함초롬돋움"/>
              </a:rPr>
              <a:t>	</a:t>
            </a:r>
            <a:r>
              <a:rPr sz="1600" b="1" spc="-10" dirty="0">
                <a:latin typeface="함초롬바탕"/>
                <a:cs typeface="함초롬바탕"/>
              </a:rPr>
              <a:t>특별기고문</a:t>
            </a:r>
            <a:endParaRPr sz="1600">
              <a:latin typeface="함초롬바탕"/>
              <a:cs typeface="함초롬바탕"/>
            </a:endParaRPr>
          </a:p>
          <a:p>
            <a:pPr marL="418465">
              <a:lnSpc>
                <a:spcPct val="100000"/>
              </a:lnSpc>
              <a:spcBef>
                <a:spcPts val="345"/>
              </a:spcBef>
            </a:pPr>
            <a:r>
              <a:rPr sz="1100" b="1" spc="335" dirty="0">
                <a:solidFill>
                  <a:srgbClr val="DB526A"/>
                </a:solidFill>
                <a:latin typeface="함초롬돋움"/>
                <a:cs typeface="함초롬돋움"/>
              </a:rPr>
              <a:t>·</a:t>
            </a:r>
            <a:r>
              <a:rPr sz="1100" b="1" spc="-155" dirty="0">
                <a:solidFill>
                  <a:srgbClr val="DB526A"/>
                </a:solidFill>
                <a:latin typeface="함초롬돋움"/>
                <a:cs typeface="함초롬돋움"/>
              </a:rPr>
              <a:t> </a:t>
            </a:r>
            <a:r>
              <a:rPr sz="1100" b="1" spc="-25" dirty="0">
                <a:latin typeface="함초롬돋움"/>
                <a:cs typeface="함초롬돋움"/>
              </a:rPr>
              <a:t>AI</a:t>
            </a:r>
            <a:r>
              <a:rPr sz="1100" b="1" spc="-165" dirty="0">
                <a:latin typeface="함초롬돋움"/>
                <a:cs typeface="함초롬돋움"/>
              </a:rPr>
              <a:t> </a:t>
            </a:r>
            <a:r>
              <a:rPr sz="1100" b="1" spc="-45" dirty="0">
                <a:latin typeface="함초롬바탕"/>
                <a:cs typeface="함초롬바탕"/>
              </a:rPr>
              <a:t>시대</a:t>
            </a:r>
            <a:r>
              <a:rPr sz="1100" b="1" spc="-45" dirty="0">
                <a:latin typeface="함초롬돋움"/>
                <a:cs typeface="함초롬돋움"/>
              </a:rPr>
              <a:t>,</a:t>
            </a:r>
            <a:r>
              <a:rPr sz="1100" b="1" spc="-175" dirty="0">
                <a:latin typeface="함초롬돋움"/>
                <a:cs typeface="함초롬돋움"/>
              </a:rPr>
              <a:t> </a:t>
            </a:r>
            <a:r>
              <a:rPr sz="1100" b="1" spc="-100" dirty="0">
                <a:latin typeface="함초롬바탕"/>
                <a:cs typeface="함초롬바탕"/>
              </a:rPr>
              <a:t>데이터센터와</a:t>
            </a:r>
            <a:r>
              <a:rPr sz="1100" b="1" spc="-200" dirty="0">
                <a:latin typeface="함초롬바탕"/>
                <a:cs typeface="함초롬바탕"/>
              </a:rPr>
              <a:t> </a:t>
            </a:r>
            <a:r>
              <a:rPr sz="1100" b="1" spc="-90" dirty="0">
                <a:latin typeface="함초롬바탕"/>
                <a:cs typeface="함초롬바탕"/>
              </a:rPr>
              <a:t>에너지</a:t>
            </a:r>
            <a:r>
              <a:rPr sz="1100" b="1" spc="-190" dirty="0">
                <a:latin typeface="함초롬바탕"/>
                <a:cs typeface="함초롬바탕"/>
              </a:rPr>
              <a:t> </a:t>
            </a:r>
            <a:r>
              <a:rPr sz="1100" b="1" spc="-95" dirty="0">
                <a:latin typeface="함초롬바탕"/>
                <a:cs typeface="함초롬바탕"/>
              </a:rPr>
              <a:t>대전환의</a:t>
            </a:r>
            <a:r>
              <a:rPr sz="1100" b="1" spc="-185" dirty="0">
                <a:latin typeface="함초롬바탕"/>
                <a:cs typeface="함초롬바탕"/>
              </a:rPr>
              <a:t> </a:t>
            </a:r>
            <a:r>
              <a:rPr sz="1100" b="1" spc="-85" dirty="0">
                <a:latin typeface="함초롬바탕"/>
                <a:cs typeface="함초롬바탕"/>
              </a:rPr>
              <a:t>과제</a:t>
            </a:r>
            <a:r>
              <a:rPr sz="1100" b="1" spc="-170" dirty="0">
                <a:latin typeface="함초롬바탕"/>
                <a:cs typeface="함초롬바탕"/>
              </a:rPr>
              <a:t> </a:t>
            </a:r>
            <a:r>
              <a:rPr sz="1100" b="1" spc="-60" dirty="0">
                <a:latin typeface="함초롬돋움"/>
                <a:cs typeface="함초롬돋움"/>
              </a:rPr>
              <a:t>(</a:t>
            </a:r>
            <a:r>
              <a:rPr sz="1100" b="1" spc="-60" dirty="0">
                <a:latin typeface="함초롬바탕"/>
                <a:cs typeface="함초롬바탕"/>
              </a:rPr>
              <a:t>박란희</a:t>
            </a:r>
            <a:r>
              <a:rPr sz="1100" b="1" spc="-200" dirty="0">
                <a:latin typeface="함초롬바탕"/>
                <a:cs typeface="함초롬바탕"/>
              </a:rPr>
              <a:t> </a:t>
            </a:r>
            <a:r>
              <a:rPr sz="1100" b="1" spc="-45" dirty="0">
                <a:latin typeface="함초롬바탕"/>
                <a:cs typeface="함초롬바탕"/>
              </a:rPr>
              <a:t>대표</a:t>
            </a:r>
            <a:r>
              <a:rPr sz="1100" b="1" spc="-45" dirty="0">
                <a:latin typeface="함초롬돋움"/>
                <a:cs typeface="함초롬돋움"/>
              </a:rPr>
              <a:t>,</a:t>
            </a:r>
            <a:r>
              <a:rPr sz="1100" b="1" spc="-175" dirty="0">
                <a:latin typeface="함초롬돋움"/>
                <a:cs typeface="함초롬돋움"/>
              </a:rPr>
              <a:t> </a:t>
            </a:r>
            <a:r>
              <a:rPr sz="1100" b="1" spc="-35" dirty="0">
                <a:latin typeface="함초롬바탕"/>
                <a:cs typeface="함초롬바탕"/>
              </a:rPr>
              <a:t>임팩트온</a:t>
            </a:r>
            <a:r>
              <a:rPr sz="1100" b="1" spc="-35" dirty="0">
                <a:latin typeface="함초롬돋움"/>
                <a:cs typeface="함초롬돋움"/>
              </a:rPr>
              <a:t>)</a:t>
            </a:r>
            <a:endParaRPr sz="1100">
              <a:latin typeface="함초롬돋움"/>
              <a:cs typeface="함초롬돋움"/>
            </a:endParaRPr>
          </a:p>
        </p:txBody>
      </p:sp>
      <p:sp>
        <p:nvSpPr>
          <p:cNvPr id="41" name="object 41"/>
          <p:cNvSpPr txBox="1"/>
          <p:nvPr/>
        </p:nvSpPr>
        <p:spPr>
          <a:xfrm>
            <a:off x="6772519" y="8626693"/>
            <a:ext cx="223520" cy="254000"/>
          </a:xfrm>
          <a:prstGeom prst="rect">
            <a:avLst/>
          </a:prstGeom>
        </p:spPr>
        <p:txBody>
          <a:bodyPr vert="horz" wrap="square" lIns="0" tIns="12700" rIns="0" bIns="0" rtlCol="0">
            <a:spAutoFit/>
          </a:bodyPr>
          <a:lstStyle/>
          <a:p>
            <a:pPr marL="12700">
              <a:lnSpc>
                <a:spcPct val="100000"/>
              </a:lnSpc>
              <a:spcBef>
                <a:spcPts val="100"/>
              </a:spcBef>
            </a:pPr>
            <a:r>
              <a:rPr sz="1500" spc="-25" dirty="0">
                <a:latin typeface="함초롬돋움"/>
                <a:cs typeface="함초롬돋움"/>
              </a:rPr>
              <a:t>75</a:t>
            </a:r>
            <a:endParaRPr sz="1500">
              <a:latin typeface="함초롬돋움"/>
              <a:cs typeface="함초롬돋움"/>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6437" y="950614"/>
            <a:ext cx="4359910" cy="391160"/>
          </a:xfrm>
          <a:prstGeom prst="rect">
            <a:avLst/>
          </a:prstGeom>
        </p:spPr>
        <p:txBody>
          <a:bodyPr vert="horz" wrap="square" lIns="0" tIns="12700" rIns="0" bIns="0" rtlCol="0">
            <a:spAutoFit/>
          </a:bodyPr>
          <a:lstStyle/>
          <a:p>
            <a:pPr marL="12700">
              <a:lnSpc>
                <a:spcPct val="100000"/>
              </a:lnSpc>
              <a:spcBef>
                <a:spcPts val="100"/>
              </a:spcBef>
            </a:pPr>
            <a:r>
              <a:rPr sz="2400" spc="-35" dirty="0">
                <a:solidFill>
                  <a:srgbClr val="FFB600"/>
                </a:solidFill>
              </a:rPr>
              <a:t>With-</a:t>
            </a:r>
            <a:r>
              <a:rPr sz="2400" spc="-395" dirty="0">
                <a:solidFill>
                  <a:srgbClr val="FFB600"/>
                </a:solidFill>
              </a:rPr>
              <a:t> </a:t>
            </a:r>
            <a:r>
              <a:rPr sz="2400" spc="-35" dirty="0">
                <a:solidFill>
                  <a:srgbClr val="FFB600"/>
                </a:solidFill>
              </a:rPr>
              <a:t>AI</a:t>
            </a:r>
            <a:r>
              <a:rPr sz="2400" spc="-355" dirty="0">
                <a:solidFill>
                  <a:srgbClr val="FFB600"/>
                </a:solidFill>
              </a:rPr>
              <a:t> </a:t>
            </a:r>
            <a:r>
              <a:rPr sz="2400" spc="95" dirty="0"/>
              <a:t>(2)</a:t>
            </a:r>
            <a:r>
              <a:rPr sz="2400" spc="-355" dirty="0"/>
              <a:t> </a:t>
            </a:r>
            <a:r>
              <a:rPr sz="2400" spc="-215" dirty="0">
                <a:latin typeface="함초롬바탕"/>
                <a:cs typeface="함초롬바탕"/>
              </a:rPr>
              <a:t>디지털</a:t>
            </a:r>
            <a:r>
              <a:rPr sz="2400" spc="-360" dirty="0">
                <a:latin typeface="함초롬바탕"/>
                <a:cs typeface="함초롬바탕"/>
              </a:rPr>
              <a:t> </a:t>
            </a:r>
            <a:r>
              <a:rPr sz="2400" spc="-195" dirty="0">
                <a:latin typeface="함초롬바탕"/>
                <a:cs typeface="함초롬바탕"/>
              </a:rPr>
              <a:t>헬스</a:t>
            </a:r>
            <a:r>
              <a:rPr sz="2400" spc="-340" dirty="0">
                <a:latin typeface="함초롬바탕"/>
                <a:cs typeface="함초롬바탕"/>
              </a:rPr>
              <a:t> </a:t>
            </a:r>
            <a:r>
              <a:rPr sz="2400" spc="-229" dirty="0"/>
              <a:t>-</a:t>
            </a:r>
            <a:r>
              <a:rPr sz="2400" spc="-365" dirty="0"/>
              <a:t> </a:t>
            </a:r>
            <a:r>
              <a:rPr sz="2400" spc="-195" dirty="0">
                <a:latin typeface="함초롬바탕"/>
                <a:cs typeface="함초롬바탕"/>
              </a:rPr>
              <a:t>주요</a:t>
            </a:r>
            <a:r>
              <a:rPr sz="2400" spc="-345" dirty="0">
                <a:latin typeface="함초롬바탕"/>
                <a:cs typeface="함초롬바탕"/>
              </a:rPr>
              <a:t> </a:t>
            </a:r>
            <a:r>
              <a:rPr sz="2400" spc="-80" dirty="0">
                <a:latin typeface="함초롬바탕"/>
                <a:cs typeface="함초롬바탕"/>
              </a:rPr>
              <a:t>기업</a:t>
            </a:r>
            <a:endParaRPr sz="2400">
              <a:latin typeface="함초롬바탕"/>
              <a:cs typeface="함초롬바탕"/>
            </a:endParaRPr>
          </a:p>
        </p:txBody>
      </p:sp>
      <p:sp>
        <p:nvSpPr>
          <p:cNvPr id="3" name="object 3"/>
          <p:cNvSpPr txBox="1"/>
          <p:nvPr/>
        </p:nvSpPr>
        <p:spPr>
          <a:xfrm>
            <a:off x="706437" y="619475"/>
            <a:ext cx="432434" cy="177800"/>
          </a:xfrm>
          <a:prstGeom prst="rect">
            <a:avLst/>
          </a:prstGeom>
        </p:spPr>
        <p:txBody>
          <a:bodyPr vert="horz" wrap="square" lIns="0" tIns="12065" rIns="0" bIns="0" rtlCol="0">
            <a:spAutoFit/>
          </a:bodyPr>
          <a:lstStyle/>
          <a:p>
            <a:pPr marL="12700">
              <a:lnSpc>
                <a:spcPct val="100000"/>
              </a:lnSpc>
              <a:spcBef>
                <a:spcPts val="95"/>
              </a:spcBef>
            </a:pPr>
            <a:r>
              <a:rPr sz="1000" spc="-75" dirty="0">
                <a:solidFill>
                  <a:srgbClr val="DB526A"/>
                </a:solidFill>
                <a:latin typeface="함초롬돋움"/>
                <a:cs typeface="함초롬돋움"/>
              </a:rPr>
              <a:t>With-</a:t>
            </a:r>
            <a:r>
              <a:rPr sz="1000" spc="-125" dirty="0">
                <a:solidFill>
                  <a:srgbClr val="DB526A"/>
                </a:solidFill>
                <a:latin typeface="함초롬돋움"/>
                <a:cs typeface="함초롬돋움"/>
              </a:rPr>
              <a:t> </a:t>
            </a:r>
            <a:r>
              <a:rPr sz="1000" spc="-55" dirty="0">
                <a:solidFill>
                  <a:srgbClr val="DB526A"/>
                </a:solidFill>
                <a:latin typeface="함초롬돋움"/>
                <a:cs typeface="함초롬돋움"/>
              </a:rPr>
              <a:t>AI</a:t>
            </a:r>
            <a:endParaRPr sz="1000">
              <a:latin typeface="함초롬돋움"/>
              <a:cs typeface="함초롬돋움"/>
            </a:endParaRPr>
          </a:p>
        </p:txBody>
      </p:sp>
      <p:pic>
        <p:nvPicPr>
          <p:cNvPr id="4" name="object 4"/>
          <p:cNvPicPr/>
          <p:nvPr/>
        </p:nvPicPr>
        <p:blipFill>
          <a:blip r:embed="rId2" cstate="print"/>
          <a:stretch>
            <a:fillRect/>
          </a:stretch>
        </p:blipFill>
        <p:spPr>
          <a:xfrm>
            <a:off x="4413567" y="2195768"/>
            <a:ext cx="130175" cy="139700"/>
          </a:xfrm>
          <a:prstGeom prst="rect">
            <a:avLst/>
          </a:prstGeom>
        </p:spPr>
      </p:pic>
      <p:pic>
        <p:nvPicPr>
          <p:cNvPr id="5" name="object 5"/>
          <p:cNvPicPr/>
          <p:nvPr/>
        </p:nvPicPr>
        <p:blipFill>
          <a:blip r:embed="rId2" cstate="print"/>
          <a:stretch>
            <a:fillRect/>
          </a:stretch>
        </p:blipFill>
        <p:spPr>
          <a:xfrm>
            <a:off x="5003355" y="2195768"/>
            <a:ext cx="130175" cy="139700"/>
          </a:xfrm>
          <a:prstGeom prst="rect">
            <a:avLst/>
          </a:prstGeom>
        </p:spPr>
      </p:pic>
      <p:sp>
        <p:nvSpPr>
          <p:cNvPr id="6" name="object 6"/>
          <p:cNvSpPr txBox="1"/>
          <p:nvPr/>
        </p:nvSpPr>
        <p:spPr>
          <a:xfrm>
            <a:off x="706437" y="9859840"/>
            <a:ext cx="2131695" cy="147955"/>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7C7C7C"/>
                </a:solidFill>
                <a:latin typeface="함초롬돋움"/>
                <a:cs typeface="함초롬돋움"/>
              </a:rPr>
              <a:t>Source:</a:t>
            </a:r>
            <a:r>
              <a:rPr sz="800" spc="-45" dirty="0">
                <a:solidFill>
                  <a:srgbClr val="7C7C7C"/>
                </a:solidFill>
                <a:latin typeface="함초롬돋움"/>
                <a:cs typeface="함초롬돋움"/>
              </a:rPr>
              <a:t> </a:t>
            </a:r>
            <a:r>
              <a:rPr sz="800" spc="-10" dirty="0">
                <a:solidFill>
                  <a:srgbClr val="7C7C7C"/>
                </a:solidFill>
                <a:latin typeface="함초롬돋움"/>
                <a:cs typeface="함초롬돋움"/>
              </a:rPr>
              <a:t>CTA,</a:t>
            </a:r>
            <a:r>
              <a:rPr sz="800" spc="-45" dirty="0">
                <a:solidFill>
                  <a:srgbClr val="7C7C7C"/>
                </a:solidFill>
                <a:latin typeface="함초롬돋움"/>
                <a:cs typeface="함초롬돋움"/>
              </a:rPr>
              <a:t> </a:t>
            </a:r>
            <a:r>
              <a:rPr sz="800" spc="-40" dirty="0">
                <a:solidFill>
                  <a:srgbClr val="7C7C7C"/>
                </a:solidFill>
                <a:latin typeface="함초롬바탕"/>
                <a:cs typeface="함초롬바탕"/>
              </a:rPr>
              <a:t>언론보도종합</a:t>
            </a:r>
            <a:r>
              <a:rPr sz="800" spc="-40" dirty="0">
                <a:solidFill>
                  <a:srgbClr val="7C7C7C"/>
                </a:solidFill>
                <a:latin typeface="함초롬돋움"/>
                <a:cs typeface="함초롬돋움"/>
              </a:rPr>
              <a:t>,</a:t>
            </a:r>
            <a:r>
              <a:rPr sz="800" spc="-75"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p:txBody>
      </p:sp>
      <p:pic>
        <p:nvPicPr>
          <p:cNvPr id="7" name="object 7"/>
          <p:cNvPicPr/>
          <p:nvPr/>
        </p:nvPicPr>
        <p:blipFill>
          <a:blip r:embed="rId3" cstate="print"/>
          <a:stretch>
            <a:fillRect/>
          </a:stretch>
        </p:blipFill>
        <p:spPr>
          <a:xfrm>
            <a:off x="3217160" y="3269751"/>
            <a:ext cx="98424" cy="117474"/>
          </a:xfrm>
          <a:prstGeom prst="rect">
            <a:avLst/>
          </a:prstGeom>
        </p:spPr>
      </p:pic>
      <p:pic>
        <p:nvPicPr>
          <p:cNvPr id="8" name="object 8"/>
          <p:cNvPicPr/>
          <p:nvPr/>
        </p:nvPicPr>
        <p:blipFill>
          <a:blip r:embed="rId4" cstate="print"/>
          <a:stretch>
            <a:fillRect/>
          </a:stretch>
        </p:blipFill>
        <p:spPr>
          <a:xfrm>
            <a:off x="4174262" y="3269751"/>
            <a:ext cx="101599" cy="117474"/>
          </a:xfrm>
          <a:prstGeom prst="rect">
            <a:avLst/>
          </a:prstGeom>
        </p:spPr>
      </p:pic>
      <p:pic>
        <p:nvPicPr>
          <p:cNvPr id="9" name="object 9"/>
          <p:cNvPicPr/>
          <p:nvPr/>
        </p:nvPicPr>
        <p:blipFill>
          <a:blip r:embed="rId5" cstate="print"/>
          <a:stretch>
            <a:fillRect/>
          </a:stretch>
        </p:blipFill>
        <p:spPr>
          <a:xfrm>
            <a:off x="3494557" y="3422174"/>
            <a:ext cx="111124" cy="117474"/>
          </a:xfrm>
          <a:prstGeom prst="rect">
            <a:avLst/>
          </a:prstGeom>
        </p:spPr>
      </p:pic>
      <p:pic>
        <p:nvPicPr>
          <p:cNvPr id="10" name="object 10"/>
          <p:cNvPicPr/>
          <p:nvPr/>
        </p:nvPicPr>
        <p:blipFill>
          <a:blip r:embed="rId3" cstate="print"/>
          <a:stretch>
            <a:fillRect/>
          </a:stretch>
        </p:blipFill>
        <p:spPr>
          <a:xfrm>
            <a:off x="5178722" y="3777237"/>
            <a:ext cx="98424" cy="117474"/>
          </a:xfrm>
          <a:prstGeom prst="rect">
            <a:avLst/>
          </a:prstGeom>
        </p:spPr>
      </p:pic>
      <p:pic>
        <p:nvPicPr>
          <p:cNvPr id="11" name="object 11"/>
          <p:cNvPicPr/>
          <p:nvPr/>
        </p:nvPicPr>
        <p:blipFill>
          <a:blip r:embed="rId5" cstate="print"/>
          <a:stretch>
            <a:fillRect/>
          </a:stretch>
        </p:blipFill>
        <p:spPr>
          <a:xfrm>
            <a:off x="5107330" y="4561349"/>
            <a:ext cx="111124" cy="117474"/>
          </a:xfrm>
          <a:prstGeom prst="rect">
            <a:avLst/>
          </a:prstGeom>
        </p:spPr>
      </p:pic>
      <p:pic>
        <p:nvPicPr>
          <p:cNvPr id="12" name="object 12"/>
          <p:cNvPicPr/>
          <p:nvPr/>
        </p:nvPicPr>
        <p:blipFill>
          <a:blip r:embed="rId5" cstate="print"/>
          <a:stretch>
            <a:fillRect/>
          </a:stretch>
        </p:blipFill>
        <p:spPr>
          <a:xfrm>
            <a:off x="2783166" y="4713772"/>
            <a:ext cx="111124" cy="117474"/>
          </a:xfrm>
          <a:prstGeom prst="rect">
            <a:avLst/>
          </a:prstGeom>
        </p:spPr>
      </p:pic>
      <p:pic>
        <p:nvPicPr>
          <p:cNvPr id="13" name="object 13"/>
          <p:cNvPicPr/>
          <p:nvPr/>
        </p:nvPicPr>
        <p:blipFill>
          <a:blip r:embed="rId3" cstate="print"/>
          <a:stretch>
            <a:fillRect/>
          </a:stretch>
        </p:blipFill>
        <p:spPr>
          <a:xfrm>
            <a:off x="3276788" y="4937728"/>
            <a:ext cx="98424" cy="117474"/>
          </a:xfrm>
          <a:prstGeom prst="rect">
            <a:avLst/>
          </a:prstGeom>
        </p:spPr>
      </p:pic>
      <p:pic>
        <p:nvPicPr>
          <p:cNvPr id="14" name="object 14"/>
          <p:cNvPicPr/>
          <p:nvPr/>
        </p:nvPicPr>
        <p:blipFill>
          <a:blip r:embed="rId5" cstate="print"/>
          <a:stretch>
            <a:fillRect/>
          </a:stretch>
        </p:blipFill>
        <p:spPr>
          <a:xfrm>
            <a:off x="4886273" y="5090151"/>
            <a:ext cx="111124" cy="117474"/>
          </a:xfrm>
          <a:prstGeom prst="rect">
            <a:avLst/>
          </a:prstGeom>
        </p:spPr>
      </p:pic>
      <p:pic>
        <p:nvPicPr>
          <p:cNvPr id="15" name="object 15"/>
          <p:cNvPicPr/>
          <p:nvPr/>
        </p:nvPicPr>
        <p:blipFill>
          <a:blip r:embed="rId5" cstate="print"/>
          <a:stretch>
            <a:fillRect/>
          </a:stretch>
        </p:blipFill>
        <p:spPr>
          <a:xfrm>
            <a:off x="4448736" y="5292791"/>
            <a:ext cx="111124" cy="117474"/>
          </a:xfrm>
          <a:prstGeom prst="rect">
            <a:avLst/>
          </a:prstGeom>
        </p:spPr>
      </p:pic>
      <p:pic>
        <p:nvPicPr>
          <p:cNvPr id="16" name="object 16"/>
          <p:cNvPicPr/>
          <p:nvPr/>
        </p:nvPicPr>
        <p:blipFill>
          <a:blip r:embed="rId5" cstate="print"/>
          <a:stretch>
            <a:fillRect/>
          </a:stretch>
        </p:blipFill>
        <p:spPr>
          <a:xfrm>
            <a:off x="4694080" y="5292791"/>
            <a:ext cx="111124" cy="117474"/>
          </a:xfrm>
          <a:prstGeom prst="rect">
            <a:avLst/>
          </a:prstGeom>
        </p:spPr>
      </p:pic>
      <p:pic>
        <p:nvPicPr>
          <p:cNvPr id="17" name="object 17"/>
          <p:cNvPicPr/>
          <p:nvPr/>
        </p:nvPicPr>
        <p:blipFill>
          <a:blip r:embed="rId5" cstate="print"/>
          <a:stretch>
            <a:fillRect/>
          </a:stretch>
        </p:blipFill>
        <p:spPr>
          <a:xfrm>
            <a:off x="4916580" y="5649372"/>
            <a:ext cx="111124" cy="117474"/>
          </a:xfrm>
          <a:prstGeom prst="rect">
            <a:avLst/>
          </a:prstGeom>
        </p:spPr>
      </p:pic>
      <p:pic>
        <p:nvPicPr>
          <p:cNvPr id="18" name="object 18"/>
          <p:cNvPicPr/>
          <p:nvPr/>
        </p:nvPicPr>
        <p:blipFill>
          <a:blip r:embed="rId5" cstate="print"/>
          <a:stretch>
            <a:fillRect/>
          </a:stretch>
        </p:blipFill>
        <p:spPr>
          <a:xfrm>
            <a:off x="3403280" y="6025728"/>
            <a:ext cx="111124" cy="117474"/>
          </a:xfrm>
          <a:prstGeom prst="rect">
            <a:avLst/>
          </a:prstGeom>
        </p:spPr>
      </p:pic>
      <p:pic>
        <p:nvPicPr>
          <p:cNvPr id="19" name="object 19"/>
          <p:cNvPicPr/>
          <p:nvPr/>
        </p:nvPicPr>
        <p:blipFill>
          <a:blip r:embed="rId5" cstate="print"/>
          <a:stretch>
            <a:fillRect/>
          </a:stretch>
        </p:blipFill>
        <p:spPr>
          <a:xfrm>
            <a:off x="4090587" y="6025728"/>
            <a:ext cx="111124" cy="117474"/>
          </a:xfrm>
          <a:prstGeom prst="rect">
            <a:avLst/>
          </a:prstGeom>
        </p:spPr>
      </p:pic>
      <p:pic>
        <p:nvPicPr>
          <p:cNvPr id="20" name="object 20"/>
          <p:cNvPicPr/>
          <p:nvPr/>
        </p:nvPicPr>
        <p:blipFill>
          <a:blip r:embed="rId6" cstate="print"/>
          <a:stretch>
            <a:fillRect/>
          </a:stretch>
        </p:blipFill>
        <p:spPr>
          <a:xfrm>
            <a:off x="5683311" y="6685637"/>
            <a:ext cx="111124" cy="117474"/>
          </a:xfrm>
          <a:prstGeom prst="rect">
            <a:avLst/>
          </a:prstGeom>
        </p:spPr>
      </p:pic>
      <p:pic>
        <p:nvPicPr>
          <p:cNvPr id="21" name="object 21"/>
          <p:cNvPicPr/>
          <p:nvPr/>
        </p:nvPicPr>
        <p:blipFill>
          <a:blip r:embed="rId5" cstate="print"/>
          <a:stretch>
            <a:fillRect/>
          </a:stretch>
        </p:blipFill>
        <p:spPr>
          <a:xfrm>
            <a:off x="2892759" y="7194641"/>
            <a:ext cx="111124" cy="117474"/>
          </a:xfrm>
          <a:prstGeom prst="rect">
            <a:avLst/>
          </a:prstGeom>
        </p:spPr>
      </p:pic>
      <p:graphicFrame>
        <p:nvGraphicFramePr>
          <p:cNvPr id="22" name="object 22"/>
          <p:cNvGraphicFramePr>
            <a:graphicFrameLocks noGrp="1"/>
          </p:cNvGraphicFramePr>
          <p:nvPr/>
        </p:nvGraphicFramePr>
        <p:xfrm>
          <a:off x="719137" y="2828988"/>
          <a:ext cx="6337299" cy="4643120"/>
        </p:xfrm>
        <a:graphic>
          <a:graphicData uri="http://schemas.openxmlformats.org/drawingml/2006/table">
            <a:tbl>
              <a:tblPr firstRow="1" bandRow="1">
                <a:tableStyleId>{2D5ABB26-0587-4C30-8999-92F81FD0307C}</a:tableStyleId>
              </a:tblPr>
              <a:tblGrid>
                <a:gridCol w="1222375">
                  <a:extLst>
                    <a:ext uri="{9D8B030D-6E8A-4147-A177-3AD203B41FA5}">
                      <a16:colId xmlns:a16="http://schemas.microsoft.com/office/drawing/2014/main" val="20000"/>
                    </a:ext>
                  </a:extLst>
                </a:gridCol>
                <a:gridCol w="537844">
                  <a:extLst>
                    <a:ext uri="{9D8B030D-6E8A-4147-A177-3AD203B41FA5}">
                      <a16:colId xmlns:a16="http://schemas.microsoft.com/office/drawing/2014/main" val="20001"/>
                    </a:ext>
                  </a:extLst>
                </a:gridCol>
                <a:gridCol w="4577080">
                  <a:extLst>
                    <a:ext uri="{9D8B030D-6E8A-4147-A177-3AD203B41FA5}">
                      <a16:colId xmlns:a16="http://schemas.microsoft.com/office/drawing/2014/main" val="20002"/>
                    </a:ext>
                  </a:extLst>
                </a:gridCol>
              </a:tblGrid>
              <a:tr h="231775">
                <a:tc>
                  <a:txBody>
                    <a:bodyPr/>
                    <a:lstStyle/>
                    <a:p>
                      <a:pPr algn="ctr">
                        <a:lnSpc>
                          <a:spcPct val="100000"/>
                        </a:lnSpc>
                        <a:spcBef>
                          <a:spcPts val="240"/>
                        </a:spcBef>
                      </a:pPr>
                      <a:r>
                        <a:rPr sz="1050" b="1" spc="-25" dirty="0">
                          <a:solidFill>
                            <a:srgbClr val="FFFFFF"/>
                          </a:solidFill>
                          <a:latin typeface="함초롬바탕"/>
                          <a:cs typeface="함초롬바탕"/>
                        </a:rPr>
                        <a:t>기업명</a:t>
                      </a:r>
                      <a:endParaRPr sz="1050">
                        <a:latin typeface="함초롬바탕"/>
                        <a:cs typeface="함초롬바탕"/>
                      </a:endParaRPr>
                    </a:p>
                  </a:txBody>
                  <a:tcPr marL="0" marR="0" marT="30480" marB="0">
                    <a:lnB w="6350">
                      <a:solidFill>
                        <a:srgbClr val="A6A6A6"/>
                      </a:solidFill>
                      <a:prstDash val="solid"/>
                    </a:lnB>
                    <a:solidFill>
                      <a:srgbClr val="DB526A"/>
                    </a:solidFill>
                  </a:tcPr>
                </a:tc>
                <a:tc>
                  <a:txBody>
                    <a:bodyPr/>
                    <a:lstStyle/>
                    <a:p>
                      <a:pPr marL="9525" algn="ctr">
                        <a:lnSpc>
                          <a:spcPct val="100000"/>
                        </a:lnSpc>
                        <a:spcBef>
                          <a:spcPts val="240"/>
                        </a:spcBef>
                      </a:pPr>
                      <a:r>
                        <a:rPr sz="1050" b="1" spc="-25" dirty="0">
                          <a:solidFill>
                            <a:srgbClr val="FFFFFF"/>
                          </a:solidFill>
                          <a:latin typeface="함초롬바탕"/>
                          <a:cs typeface="함초롬바탕"/>
                        </a:rPr>
                        <a:t>국가</a:t>
                      </a:r>
                      <a:endParaRPr sz="1050">
                        <a:latin typeface="함초롬바탕"/>
                        <a:cs typeface="함초롬바탕"/>
                      </a:endParaRPr>
                    </a:p>
                  </a:txBody>
                  <a:tcPr marL="0" marR="0" marT="30480" marB="0">
                    <a:lnB w="6350">
                      <a:solidFill>
                        <a:srgbClr val="A6A6A6"/>
                      </a:solidFill>
                      <a:prstDash val="solid"/>
                    </a:lnB>
                    <a:solidFill>
                      <a:srgbClr val="DB526A"/>
                    </a:solidFill>
                  </a:tcPr>
                </a:tc>
                <a:tc>
                  <a:txBody>
                    <a:bodyPr/>
                    <a:lstStyle/>
                    <a:p>
                      <a:pPr marL="8890" algn="ctr">
                        <a:lnSpc>
                          <a:spcPct val="100000"/>
                        </a:lnSpc>
                        <a:spcBef>
                          <a:spcPts val="240"/>
                        </a:spcBef>
                      </a:pPr>
                      <a:r>
                        <a:rPr sz="1050" b="1" spc="-85" dirty="0">
                          <a:solidFill>
                            <a:srgbClr val="FFFFFF"/>
                          </a:solidFill>
                          <a:latin typeface="함초롬바탕"/>
                          <a:cs typeface="함초롬바탕"/>
                        </a:rPr>
                        <a:t>주요</a:t>
                      </a:r>
                      <a:r>
                        <a:rPr sz="1050" b="1" spc="-180" dirty="0">
                          <a:solidFill>
                            <a:srgbClr val="FFFFFF"/>
                          </a:solidFill>
                          <a:latin typeface="함초롬바탕"/>
                          <a:cs typeface="함초롬바탕"/>
                        </a:rPr>
                        <a:t> </a:t>
                      </a:r>
                      <a:r>
                        <a:rPr sz="1050" b="1" spc="-25" dirty="0">
                          <a:solidFill>
                            <a:srgbClr val="FFFFFF"/>
                          </a:solidFill>
                          <a:latin typeface="함초롬바탕"/>
                          <a:cs typeface="함초롬바탕"/>
                        </a:rPr>
                        <a:t>내용</a:t>
                      </a:r>
                      <a:endParaRPr sz="1050">
                        <a:latin typeface="함초롬바탕"/>
                        <a:cs typeface="함초롬바탕"/>
                      </a:endParaRPr>
                    </a:p>
                  </a:txBody>
                  <a:tcPr marL="0" marR="0" marT="30480" marB="0">
                    <a:lnB w="6350">
                      <a:solidFill>
                        <a:srgbClr val="A6A6A6"/>
                      </a:solidFill>
                      <a:prstDash val="solid"/>
                    </a:lnB>
                    <a:solidFill>
                      <a:srgbClr val="DB526A"/>
                    </a:solidFill>
                  </a:tcPr>
                </a:tc>
                <a:extLst>
                  <a:ext uri="{0D108BD9-81ED-4DB2-BD59-A6C34878D82A}">
                    <a16:rowId xmlns:a16="http://schemas.microsoft.com/office/drawing/2014/main" val="10000"/>
                  </a:ext>
                </a:extLst>
              </a:tr>
              <a:tr h="884555">
                <a:tc>
                  <a:txBody>
                    <a:bodyPr/>
                    <a:lstStyle/>
                    <a:p>
                      <a:pPr>
                        <a:lnSpc>
                          <a:spcPct val="100000"/>
                        </a:lnSpc>
                        <a:spcBef>
                          <a:spcPts val="50"/>
                        </a:spcBef>
                      </a:pPr>
                      <a:endParaRPr sz="1850">
                        <a:latin typeface="Times New Roman"/>
                        <a:cs typeface="Times New Roman"/>
                      </a:endParaRPr>
                    </a:p>
                    <a:p>
                      <a:pPr marL="5080" algn="ctr">
                        <a:lnSpc>
                          <a:spcPct val="100000"/>
                        </a:lnSpc>
                      </a:pPr>
                      <a:r>
                        <a:rPr sz="1050" b="1" spc="-10" dirty="0">
                          <a:latin typeface="함초롬돋움"/>
                          <a:cs typeface="함초롬돋움"/>
                        </a:rPr>
                        <a:t>Synchron</a:t>
                      </a:r>
                      <a:endParaRPr sz="1050">
                        <a:latin typeface="함초롬돋움"/>
                        <a:cs typeface="함초롬돋움"/>
                      </a:endParaRPr>
                    </a:p>
                    <a:p>
                      <a:pPr algn="ctr">
                        <a:lnSpc>
                          <a:spcPct val="100000"/>
                        </a:lnSpc>
                      </a:pPr>
                      <a:r>
                        <a:rPr sz="1050" b="1" spc="-25" dirty="0">
                          <a:latin typeface="함초롬바탕"/>
                          <a:cs typeface="함초롬바탕"/>
                        </a:rPr>
                        <a:t>싱크론</a:t>
                      </a:r>
                      <a:endParaRPr sz="1050">
                        <a:latin typeface="함초롬바탕"/>
                        <a:cs typeface="함초롬바탕"/>
                      </a:endParaRPr>
                    </a:p>
                  </a:txBody>
                  <a:tcPr marL="0" marR="0" marT="6350"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pPr>
                      <a:endParaRPr sz="1500">
                        <a:latin typeface="Times New Roman"/>
                        <a:cs typeface="Times New Roman"/>
                      </a:endParaRPr>
                    </a:p>
                    <a:p>
                      <a:pPr marL="10160" algn="ctr">
                        <a:lnSpc>
                          <a:spcPct val="100000"/>
                        </a:lnSpc>
                        <a:spcBef>
                          <a:spcPts val="1085"/>
                        </a:spcBef>
                      </a:pPr>
                      <a:r>
                        <a:rPr sz="1050" b="1" spc="-25" dirty="0">
                          <a:latin typeface="함초롬바탕"/>
                          <a:cs typeface="함초롬바탕"/>
                        </a:rPr>
                        <a:t>미국</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tcPr>
                </a:tc>
                <a:tc>
                  <a:txBody>
                    <a:bodyPr/>
                    <a:lstStyle/>
                    <a:p>
                      <a:pPr marL="190500" marR="107950" indent="-107950" algn="just">
                        <a:lnSpc>
                          <a:spcPct val="100000"/>
                        </a:lnSpc>
                        <a:spcBef>
                          <a:spcPts val="240"/>
                        </a:spcBef>
                        <a:buFont typeface="Arial"/>
                        <a:buChar char="•"/>
                        <a:tabLst>
                          <a:tab pos="191135" algn="l"/>
                        </a:tabLst>
                      </a:pPr>
                      <a:r>
                        <a:rPr sz="1000" spc="-95" dirty="0">
                          <a:latin typeface="함초롬바탕"/>
                          <a:cs typeface="함초롬바탕"/>
                        </a:rPr>
                        <a:t>아마존</a:t>
                      </a:r>
                      <a:r>
                        <a:rPr sz="1000" spc="-150" dirty="0">
                          <a:latin typeface="함초롬바탕"/>
                          <a:cs typeface="함초롬바탕"/>
                        </a:rPr>
                        <a:t> </a:t>
                      </a:r>
                      <a:r>
                        <a:rPr sz="1000" spc="-75" dirty="0">
                          <a:latin typeface="함초롬돋움"/>
                          <a:cs typeface="함초롬돋움"/>
                        </a:rPr>
                        <a:t>'</a:t>
                      </a:r>
                      <a:r>
                        <a:rPr sz="1000" spc="-75" dirty="0">
                          <a:latin typeface="함초롬바탕"/>
                          <a:cs typeface="함초롬바탕"/>
                        </a:rPr>
                        <a:t>알렉사</a:t>
                      </a:r>
                      <a:r>
                        <a:rPr sz="1000" spc="-75" dirty="0">
                          <a:latin typeface="함초롬돋움"/>
                          <a:cs typeface="함초롬돋움"/>
                        </a:rPr>
                        <a:t>'</a:t>
                      </a:r>
                      <a:r>
                        <a:rPr sz="1000" spc="-145" dirty="0">
                          <a:latin typeface="함초롬돋움"/>
                          <a:cs typeface="함초롬돋움"/>
                        </a:rPr>
                        <a:t> </a:t>
                      </a:r>
                      <a:r>
                        <a:rPr sz="1000" spc="-95" dirty="0">
                          <a:latin typeface="함초롬바탕"/>
                          <a:cs typeface="함초롬바탕"/>
                        </a:rPr>
                        <a:t>활용한</a:t>
                      </a:r>
                      <a:r>
                        <a:rPr sz="1000" spc="-150" dirty="0">
                          <a:latin typeface="함초롬바탕"/>
                          <a:cs typeface="함초롬바탕"/>
                        </a:rPr>
                        <a:t> </a:t>
                      </a:r>
                      <a:r>
                        <a:rPr sz="1000" spc="-145" dirty="0">
                          <a:latin typeface="함초롬바탕"/>
                          <a:cs typeface="함초롬바탕"/>
                        </a:rPr>
                        <a:t>뇌</a:t>
                      </a:r>
                      <a:r>
                        <a:rPr sz="1000" spc="-145" dirty="0">
                          <a:latin typeface="함초롬돋움"/>
                          <a:cs typeface="함초롬돋움"/>
                        </a:rPr>
                        <a:t>-</a:t>
                      </a:r>
                      <a:r>
                        <a:rPr sz="1000" spc="-95" dirty="0">
                          <a:latin typeface="함초롬바탕"/>
                          <a:cs typeface="함초롬바탕"/>
                        </a:rPr>
                        <a:t>컴퓨터</a:t>
                      </a:r>
                      <a:r>
                        <a:rPr sz="1000" spc="-125" dirty="0">
                          <a:latin typeface="함초롬바탕"/>
                          <a:cs typeface="함초롬바탕"/>
                        </a:rPr>
                        <a:t> </a:t>
                      </a:r>
                      <a:r>
                        <a:rPr sz="1000" spc="-75" dirty="0">
                          <a:latin typeface="함초롬바탕"/>
                          <a:cs typeface="함초롬바탕"/>
                        </a:rPr>
                        <a:t>인터페이스</a:t>
                      </a:r>
                      <a:r>
                        <a:rPr sz="1000" spc="-75" dirty="0">
                          <a:latin typeface="함초롬돋움"/>
                          <a:cs typeface="함초롬돋움"/>
                        </a:rPr>
                        <a:t>(BCI),</a:t>
                      </a:r>
                      <a:r>
                        <a:rPr sz="1000" spc="-135" dirty="0">
                          <a:latin typeface="함초롬돋움"/>
                          <a:cs typeface="함초롬돋움"/>
                        </a:rPr>
                        <a:t> </a:t>
                      </a:r>
                      <a:r>
                        <a:rPr sz="1000" spc="-90" dirty="0">
                          <a:latin typeface="함초롬바탕"/>
                          <a:cs typeface="함초롬바탕"/>
                        </a:rPr>
                        <a:t>애플</a:t>
                      </a:r>
                      <a:r>
                        <a:rPr sz="1000" spc="-150" dirty="0">
                          <a:latin typeface="함초롬바탕"/>
                          <a:cs typeface="함초롬바탕"/>
                        </a:rPr>
                        <a:t> </a:t>
                      </a:r>
                      <a:r>
                        <a:rPr sz="1000" spc="-90" dirty="0">
                          <a:latin typeface="함초롬바탕"/>
                          <a:cs typeface="함초롬바탕"/>
                        </a:rPr>
                        <a:t>비젼</a:t>
                      </a:r>
                      <a:r>
                        <a:rPr sz="1000" spc="-165" dirty="0">
                          <a:latin typeface="함초롬바탕"/>
                          <a:cs typeface="함초롬바탕"/>
                        </a:rPr>
                        <a:t> </a:t>
                      </a:r>
                      <a:r>
                        <a:rPr sz="1000" spc="-95" dirty="0">
                          <a:latin typeface="함초롬바탕"/>
                          <a:cs typeface="함초롬바탕"/>
                        </a:rPr>
                        <a:t>프로와</a:t>
                      </a:r>
                      <a:r>
                        <a:rPr sz="1000" spc="-140" dirty="0">
                          <a:latin typeface="함초롬바탕"/>
                          <a:cs typeface="함초롬바탕"/>
                        </a:rPr>
                        <a:t> </a:t>
                      </a:r>
                      <a:r>
                        <a:rPr sz="1000" spc="-95" dirty="0">
                          <a:latin typeface="함초롬바탕"/>
                          <a:cs typeface="함초롬바탕"/>
                        </a:rPr>
                        <a:t>연결한</a:t>
                      </a:r>
                      <a:r>
                        <a:rPr sz="1000" spc="-150" dirty="0">
                          <a:latin typeface="함초롬바탕"/>
                          <a:cs typeface="함초롬바탕"/>
                        </a:rPr>
                        <a:t> </a:t>
                      </a:r>
                      <a:r>
                        <a:rPr sz="1000" spc="-60" dirty="0">
                          <a:latin typeface="함초롬바탕"/>
                          <a:cs typeface="함초롬바탕"/>
                        </a:rPr>
                        <a:t>뇌</a:t>
                      </a:r>
                      <a:r>
                        <a:rPr sz="1000" spc="-175" dirty="0">
                          <a:latin typeface="함초롬바탕"/>
                          <a:cs typeface="함초롬바탕"/>
                        </a:rPr>
                        <a:t> </a:t>
                      </a:r>
                      <a:r>
                        <a:rPr sz="1000" spc="-100" dirty="0">
                          <a:latin typeface="함초롬바탕"/>
                          <a:cs typeface="함초롬바탕"/>
                        </a:rPr>
                        <a:t>임플란트</a:t>
                      </a:r>
                      <a:r>
                        <a:rPr sz="1000" spc="-20" dirty="0">
                          <a:latin typeface="함초롬바탕"/>
                          <a:cs typeface="함초롬바탕"/>
                        </a:rPr>
                        <a:t> </a:t>
                      </a:r>
                      <a:r>
                        <a:rPr sz="1000" spc="-75" dirty="0">
                          <a:latin typeface="함초롬바탕"/>
                          <a:cs typeface="함초롬바탕"/>
                        </a:rPr>
                        <a:t>발표</a:t>
                      </a:r>
                      <a:r>
                        <a:rPr sz="1000" spc="-75" dirty="0">
                          <a:latin typeface="함초롬돋움"/>
                          <a:cs typeface="함초롬돋움"/>
                        </a:rPr>
                        <a:t>.</a:t>
                      </a:r>
                      <a:r>
                        <a:rPr sz="1000" spc="-160" dirty="0">
                          <a:latin typeface="함초롬돋움"/>
                          <a:cs typeface="함초롬돋움"/>
                        </a:rPr>
                        <a:t> </a:t>
                      </a:r>
                      <a:r>
                        <a:rPr sz="1000" spc="-50" dirty="0">
                          <a:latin typeface="함초롬바탕"/>
                          <a:cs typeface="함초롬바탕"/>
                        </a:rPr>
                        <a:t>손</a:t>
                      </a:r>
                      <a:r>
                        <a:rPr sz="1000" spc="-50" dirty="0">
                          <a:latin typeface="함초롬돋움"/>
                          <a:cs typeface="함초롬돋움"/>
                        </a:rPr>
                        <a:t>,</a:t>
                      </a:r>
                      <a:r>
                        <a:rPr sz="1000" spc="-170" dirty="0">
                          <a:latin typeface="함초롬돋움"/>
                          <a:cs typeface="함초롬돋움"/>
                        </a:rPr>
                        <a:t> </a:t>
                      </a:r>
                      <a:r>
                        <a:rPr sz="1000" spc="-60" dirty="0">
                          <a:latin typeface="함초롬바탕"/>
                          <a:cs typeface="함초롬바탕"/>
                        </a:rPr>
                        <a:t>음</a:t>
                      </a:r>
                      <a:r>
                        <a:rPr sz="1000" spc="509" dirty="0">
                          <a:latin typeface="함초롬바탕"/>
                          <a:cs typeface="함초롬바탕"/>
                        </a:rPr>
                        <a:t> </a:t>
                      </a:r>
                      <a:r>
                        <a:rPr sz="1000" spc="-60" dirty="0">
                          <a:latin typeface="함초롬바탕"/>
                          <a:cs typeface="함초롬바탕"/>
                        </a:rPr>
                        <a:t>을</a:t>
                      </a:r>
                      <a:r>
                        <a:rPr sz="1000" spc="-140" dirty="0">
                          <a:latin typeface="함초롬바탕"/>
                          <a:cs typeface="함초롬바탕"/>
                        </a:rPr>
                        <a:t> </a:t>
                      </a:r>
                      <a:r>
                        <a:rPr sz="1000" spc="-100" dirty="0">
                          <a:latin typeface="함초롬바탕"/>
                          <a:cs typeface="함초롬바탕"/>
                        </a:rPr>
                        <a:t>사용하지</a:t>
                      </a:r>
                      <a:r>
                        <a:rPr sz="1000" spc="-140" dirty="0">
                          <a:latin typeface="함초롬바탕"/>
                          <a:cs typeface="함초롬바탕"/>
                        </a:rPr>
                        <a:t> </a:t>
                      </a:r>
                      <a:r>
                        <a:rPr sz="1000" spc="-90" dirty="0">
                          <a:latin typeface="함초롬바탕"/>
                          <a:cs typeface="함초롬바탕"/>
                        </a:rPr>
                        <a:t>않고</a:t>
                      </a:r>
                      <a:r>
                        <a:rPr sz="1000" spc="700" dirty="0">
                          <a:latin typeface="함초롬바탕"/>
                          <a:cs typeface="함초롬바탕"/>
                        </a:rPr>
                        <a:t> </a:t>
                      </a:r>
                      <a:r>
                        <a:rPr sz="1000" spc="-100" dirty="0">
                          <a:latin typeface="함초롬바탕"/>
                          <a:cs typeface="함초롬바탕"/>
                        </a:rPr>
                        <a:t>각만으로</a:t>
                      </a:r>
                      <a:r>
                        <a:rPr sz="1000" spc="-114" dirty="0">
                          <a:latin typeface="함초롬바탕"/>
                          <a:cs typeface="함초롬바탕"/>
                        </a:rPr>
                        <a:t> </a:t>
                      </a:r>
                      <a:r>
                        <a:rPr sz="1000" spc="-95" dirty="0">
                          <a:latin typeface="함초롬바탕"/>
                          <a:cs typeface="함초롬바탕"/>
                        </a:rPr>
                        <a:t>스마트</a:t>
                      </a:r>
                      <a:r>
                        <a:rPr sz="1000" spc="-150" dirty="0">
                          <a:latin typeface="함초롬바탕"/>
                          <a:cs typeface="함초롬바탕"/>
                        </a:rPr>
                        <a:t> </a:t>
                      </a:r>
                      <a:r>
                        <a:rPr sz="1000" spc="-60" dirty="0">
                          <a:latin typeface="함초롬바탕"/>
                          <a:cs typeface="함초롬바탕"/>
                        </a:rPr>
                        <a:t>홈</a:t>
                      </a:r>
                      <a:r>
                        <a:rPr sz="1000" spc="-175" dirty="0">
                          <a:latin typeface="함초롬바탕"/>
                          <a:cs typeface="함초롬바탕"/>
                        </a:rPr>
                        <a:t> </a:t>
                      </a:r>
                      <a:r>
                        <a:rPr sz="1000" spc="-90" dirty="0">
                          <a:latin typeface="함초롬바탕"/>
                          <a:cs typeface="함초롬바탕"/>
                        </a:rPr>
                        <a:t>제어</a:t>
                      </a:r>
                      <a:r>
                        <a:rPr sz="1000" spc="-150" dirty="0">
                          <a:latin typeface="함초롬바탕"/>
                          <a:cs typeface="함초롬바탕"/>
                        </a:rPr>
                        <a:t> </a:t>
                      </a:r>
                      <a:r>
                        <a:rPr sz="1000" spc="-75" dirty="0">
                          <a:latin typeface="함초롬바탕"/>
                          <a:cs typeface="함초롬바탕"/>
                        </a:rPr>
                        <a:t>가능</a:t>
                      </a:r>
                      <a:r>
                        <a:rPr sz="1000" spc="-75" dirty="0">
                          <a:latin typeface="함초롬돋움"/>
                          <a:cs typeface="함초롬돋움"/>
                        </a:rPr>
                        <a:t>.</a:t>
                      </a:r>
                      <a:r>
                        <a:rPr sz="1000" spc="-160" dirty="0">
                          <a:latin typeface="함초롬돋움"/>
                          <a:cs typeface="함초롬돋움"/>
                        </a:rPr>
                        <a:t> </a:t>
                      </a:r>
                      <a:r>
                        <a:rPr sz="1000" spc="-90" dirty="0">
                          <a:latin typeface="함초롬바탕"/>
                          <a:cs typeface="함초롬바탕"/>
                        </a:rPr>
                        <a:t>특히</a:t>
                      </a:r>
                      <a:r>
                        <a:rPr sz="1000" spc="-165" dirty="0">
                          <a:latin typeface="함초롬바탕"/>
                          <a:cs typeface="함초롬바탕"/>
                        </a:rPr>
                        <a:t> </a:t>
                      </a:r>
                      <a:r>
                        <a:rPr sz="1000" spc="-80" dirty="0">
                          <a:latin typeface="함초롬돋움"/>
                          <a:cs typeface="함초롬돋움"/>
                        </a:rPr>
                        <a:t>ALS</a:t>
                      </a:r>
                      <a:r>
                        <a:rPr sz="1000" spc="-165" dirty="0">
                          <a:latin typeface="함초롬돋움"/>
                          <a:cs typeface="함초롬돋움"/>
                        </a:rPr>
                        <a:t> </a:t>
                      </a:r>
                      <a:r>
                        <a:rPr sz="1000" spc="-60" dirty="0">
                          <a:latin typeface="함초롬바탕"/>
                          <a:cs typeface="함초롬바탕"/>
                        </a:rPr>
                        <a:t>등</a:t>
                      </a:r>
                      <a:r>
                        <a:rPr sz="1000" spc="-165" dirty="0">
                          <a:latin typeface="함초롬바탕"/>
                          <a:cs typeface="함초롬바탕"/>
                        </a:rPr>
                        <a:t> </a:t>
                      </a:r>
                      <a:r>
                        <a:rPr sz="1000" spc="-95" dirty="0">
                          <a:latin typeface="함초롬바탕"/>
                          <a:cs typeface="함초롬바탕"/>
                        </a:rPr>
                        <a:t>마비를</a:t>
                      </a:r>
                      <a:r>
                        <a:rPr sz="1000" spc="-150" dirty="0">
                          <a:latin typeface="함초롬바탕"/>
                          <a:cs typeface="함초롬바탕"/>
                        </a:rPr>
                        <a:t> </a:t>
                      </a:r>
                      <a:r>
                        <a:rPr sz="1000" spc="-90" dirty="0">
                          <a:latin typeface="함초롬바탕"/>
                          <a:cs typeface="함초롬바탕"/>
                        </a:rPr>
                        <a:t>겪고</a:t>
                      </a:r>
                      <a:r>
                        <a:rPr sz="1000" spc="-20" dirty="0">
                          <a:latin typeface="함초롬바탕"/>
                          <a:cs typeface="함초롬바탕"/>
                        </a:rPr>
                        <a:t> </a:t>
                      </a:r>
                      <a:r>
                        <a:rPr sz="1000" spc="-90" dirty="0">
                          <a:latin typeface="함초롬바탕"/>
                          <a:cs typeface="함초롬바탕"/>
                        </a:rPr>
                        <a:t>있는</a:t>
                      </a:r>
                      <a:r>
                        <a:rPr sz="1000" spc="-165" dirty="0">
                          <a:latin typeface="함초롬바탕"/>
                          <a:cs typeface="함초롬바탕"/>
                        </a:rPr>
                        <a:t> </a:t>
                      </a:r>
                      <a:r>
                        <a:rPr sz="1000" spc="-100" dirty="0">
                          <a:latin typeface="함초롬바탕"/>
                          <a:cs typeface="함초롬바탕"/>
                        </a:rPr>
                        <a:t>환자들의</a:t>
                      </a:r>
                      <a:r>
                        <a:rPr sz="1000" spc="-125" dirty="0">
                          <a:latin typeface="함초롬바탕"/>
                          <a:cs typeface="함초롬바탕"/>
                        </a:rPr>
                        <a:t> </a:t>
                      </a:r>
                      <a:r>
                        <a:rPr sz="1000" spc="-60" dirty="0">
                          <a:latin typeface="함초롬바탕"/>
                          <a:cs typeface="함초롬바탕"/>
                        </a:rPr>
                        <a:t>일</a:t>
                      </a:r>
                      <a:r>
                        <a:rPr sz="1000" spc="509" dirty="0">
                          <a:latin typeface="함초롬바탕"/>
                          <a:cs typeface="함초롬바탕"/>
                        </a:rPr>
                        <a:t> </a:t>
                      </a:r>
                      <a:r>
                        <a:rPr sz="1000" spc="-60" dirty="0">
                          <a:latin typeface="함초롬바탕"/>
                          <a:cs typeface="함초롬바탕"/>
                        </a:rPr>
                        <a:t>적</a:t>
                      </a:r>
                      <a:r>
                        <a:rPr sz="1000" spc="-150" dirty="0">
                          <a:latin typeface="함초롬바탕"/>
                          <a:cs typeface="함초롬바탕"/>
                        </a:rPr>
                        <a:t> </a:t>
                      </a:r>
                      <a:r>
                        <a:rPr sz="1000" spc="-95" dirty="0">
                          <a:latin typeface="함초롬바탕"/>
                          <a:cs typeface="함초롬바탕"/>
                        </a:rPr>
                        <a:t>루틴을</a:t>
                      </a:r>
                      <a:r>
                        <a:rPr sz="1000" spc="-150" dirty="0">
                          <a:latin typeface="함초롬바탕"/>
                          <a:cs typeface="함초롬바탕"/>
                        </a:rPr>
                        <a:t> </a:t>
                      </a:r>
                      <a:r>
                        <a:rPr sz="1000" spc="-95" dirty="0">
                          <a:latin typeface="함초롬바탕"/>
                          <a:cs typeface="함초롬바탕"/>
                        </a:rPr>
                        <a:t>지원함</a:t>
                      </a:r>
                      <a:endParaRPr sz="1000">
                        <a:latin typeface="함초롬바탕"/>
                        <a:cs typeface="함초롬바탕"/>
                      </a:endParaRPr>
                    </a:p>
                    <a:p>
                      <a:pPr marL="190500" marR="221615" indent="-108585" algn="just">
                        <a:lnSpc>
                          <a:spcPct val="100000"/>
                        </a:lnSpc>
                        <a:spcBef>
                          <a:spcPts val="400"/>
                        </a:spcBef>
                        <a:buFont typeface="Arial"/>
                        <a:buChar char="•"/>
                        <a:tabLst>
                          <a:tab pos="191135" algn="l"/>
                        </a:tabLst>
                      </a:pPr>
                      <a:r>
                        <a:rPr sz="1000" spc="-125" dirty="0">
                          <a:latin typeface="함초롬돋움"/>
                          <a:cs typeface="함초롬돋움"/>
                        </a:rPr>
                        <a:t>BCI</a:t>
                      </a:r>
                      <a:r>
                        <a:rPr sz="1000" spc="50" dirty="0">
                          <a:latin typeface="함초롬돋움"/>
                          <a:cs typeface="함초롬돋움"/>
                        </a:rPr>
                        <a:t> </a:t>
                      </a:r>
                      <a:r>
                        <a:rPr sz="1000" spc="-175" dirty="0">
                          <a:latin typeface="함초롬바탕"/>
                          <a:cs typeface="함초롬바탕"/>
                        </a:rPr>
                        <a:t>기술은</a:t>
                      </a:r>
                      <a:r>
                        <a:rPr sz="1000" spc="100" dirty="0">
                          <a:latin typeface="함초롬바탕"/>
                          <a:cs typeface="함초롬바탕"/>
                        </a:rPr>
                        <a:t> </a:t>
                      </a:r>
                      <a:r>
                        <a:rPr sz="1000" spc="-270" dirty="0">
                          <a:latin typeface="함초롬바탕"/>
                          <a:cs typeface="함초롬바탕"/>
                        </a:rPr>
                        <a:t>최소</a:t>
                      </a:r>
                      <a:r>
                        <a:rPr sz="1000" spc="195" dirty="0">
                          <a:latin typeface="함초롬바탕"/>
                          <a:cs typeface="함초롬바탕"/>
                        </a:rPr>
                        <a:t> </a:t>
                      </a:r>
                      <a:r>
                        <a:rPr sz="1000" spc="-180" dirty="0">
                          <a:latin typeface="함초롬바탕"/>
                          <a:cs typeface="함초롬바탕"/>
                        </a:rPr>
                        <a:t>침습적</a:t>
                      </a:r>
                      <a:r>
                        <a:rPr sz="1000" spc="105" dirty="0">
                          <a:latin typeface="함초롬바탕"/>
                          <a:cs typeface="함초롬바탕"/>
                        </a:rPr>
                        <a:t> </a:t>
                      </a:r>
                      <a:r>
                        <a:rPr sz="1000" spc="-175" dirty="0">
                          <a:latin typeface="함초롬바탕"/>
                          <a:cs typeface="함초롬바탕"/>
                        </a:rPr>
                        <a:t>내혈관</a:t>
                      </a:r>
                      <a:r>
                        <a:rPr sz="1000" spc="100" dirty="0">
                          <a:latin typeface="함초롬바탕"/>
                          <a:cs typeface="함초롬바탕"/>
                        </a:rPr>
                        <a:t> </a:t>
                      </a:r>
                      <a:r>
                        <a:rPr sz="1000" spc="-180" dirty="0">
                          <a:latin typeface="함초롬바탕"/>
                          <a:cs typeface="함초롬바탕"/>
                        </a:rPr>
                        <a:t>절차로</a:t>
                      </a:r>
                      <a:r>
                        <a:rPr sz="1000" spc="105" dirty="0">
                          <a:latin typeface="함초롬바탕"/>
                          <a:cs typeface="함초롬바탕"/>
                        </a:rPr>
                        <a:t> </a:t>
                      </a:r>
                      <a:r>
                        <a:rPr sz="1000" spc="-254" dirty="0">
                          <a:latin typeface="함초롬바탕"/>
                          <a:cs typeface="함초롬바탕"/>
                        </a:rPr>
                        <a:t>뇌의</a:t>
                      </a:r>
                      <a:r>
                        <a:rPr sz="1000" spc="180" dirty="0">
                          <a:latin typeface="함초롬바탕"/>
                          <a:cs typeface="함초롬바탕"/>
                        </a:rPr>
                        <a:t> </a:t>
                      </a:r>
                      <a:r>
                        <a:rPr sz="1000" spc="-270" dirty="0">
                          <a:latin typeface="함초롬바탕"/>
                          <a:cs typeface="함초롬바탕"/>
                        </a:rPr>
                        <a:t>운동</a:t>
                      </a:r>
                      <a:r>
                        <a:rPr sz="1000" spc="195" dirty="0">
                          <a:latin typeface="함초롬바탕"/>
                          <a:cs typeface="함초롬바탕"/>
                        </a:rPr>
                        <a:t> </a:t>
                      </a:r>
                      <a:r>
                        <a:rPr sz="1000" spc="-270" dirty="0">
                          <a:latin typeface="함초롬바탕"/>
                          <a:cs typeface="함초롬바탕"/>
                        </a:rPr>
                        <a:t>피질</a:t>
                      </a:r>
                      <a:r>
                        <a:rPr sz="1000" spc="195" dirty="0">
                          <a:latin typeface="함초롬바탕"/>
                          <a:cs typeface="함초롬바탕"/>
                        </a:rPr>
                        <a:t> </a:t>
                      </a:r>
                      <a:r>
                        <a:rPr sz="1000" spc="-175" dirty="0">
                          <a:latin typeface="함초롬바탕"/>
                          <a:cs typeface="함초롬바탕"/>
                        </a:rPr>
                        <a:t>표면의</a:t>
                      </a:r>
                      <a:r>
                        <a:rPr sz="1000" spc="100" dirty="0">
                          <a:latin typeface="함초롬바탕"/>
                          <a:cs typeface="함초롬바탕"/>
                        </a:rPr>
                        <a:t> </a:t>
                      </a:r>
                      <a:r>
                        <a:rPr sz="1000" spc="-180" dirty="0">
                          <a:latin typeface="함초롬바탕"/>
                          <a:cs typeface="함초롬바탕"/>
                        </a:rPr>
                        <a:t>혈관에</a:t>
                      </a:r>
                      <a:r>
                        <a:rPr sz="1000" spc="114" dirty="0">
                          <a:latin typeface="함초롬바탕"/>
                          <a:cs typeface="함초롬바탕"/>
                        </a:rPr>
                        <a:t> </a:t>
                      </a:r>
                      <a:r>
                        <a:rPr sz="1000" spc="-155" dirty="0">
                          <a:latin typeface="함초롬바탕"/>
                          <a:cs typeface="함초롬바탕"/>
                        </a:rPr>
                        <a:t>이식</a:t>
                      </a:r>
                      <a:r>
                        <a:rPr sz="1000" spc="-155" dirty="0">
                          <a:latin typeface="함초롬돋움"/>
                          <a:cs typeface="함초롬돋움"/>
                        </a:rPr>
                        <a:t>.</a:t>
                      </a:r>
                      <a:r>
                        <a:rPr sz="1000" spc="114" dirty="0">
                          <a:latin typeface="함초롬돋움"/>
                          <a:cs typeface="함초롬돋움"/>
                        </a:rPr>
                        <a:t> </a:t>
                      </a:r>
                      <a:r>
                        <a:rPr sz="1000" spc="-25" dirty="0">
                          <a:latin typeface="함초롬바탕"/>
                          <a:cs typeface="함초롬바탕"/>
                        </a:rPr>
                        <a:t>경정맥 </a:t>
                      </a:r>
                      <a:r>
                        <a:rPr sz="1000" spc="-105" dirty="0">
                          <a:latin typeface="함초롬바탕"/>
                          <a:cs typeface="함초롬바탕"/>
                        </a:rPr>
                        <a:t>임플란트</a:t>
                      </a:r>
                      <a:r>
                        <a:rPr sz="1000" spc="-140" dirty="0">
                          <a:latin typeface="함초롬바탕"/>
                          <a:cs typeface="함초롬바탕"/>
                        </a:rPr>
                        <a:t> </a:t>
                      </a:r>
                      <a:r>
                        <a:rPr sz="1000" spc="-95" dirty="0">
                          <a:latin typeface="함초롬바탕"/>
                          <a:cs typeface="함초롬바탕"/>
                        </a:rPr>
                        <a:t>삽입</a:t>
                      </a:r>
                      <a:r>
                        <a:rPr sz="1000" spc="-145" dirty="0">
                          <a:latin typeface="함초롬바탕"/>
                          <a:cs typeface="함초롬바탕"/>
                        </a:rPr>
                        <a:t> </a:t>
                      </a:r>
                      <a:r>
                        <a:rPr sz="1000" spc="-95" dirty="0">
                          <a:latin typeface="함초롬바탕"/>
                          <a:cs typeface="함초롬바탕"/>
                        </a:rPr>
                        <a:t>평균</a:t>
                      </a:r>
                      <a:r>
                        <a:rPr sz="1000" spc="-165" dirty="0">
                          <a:latin typeface="함초롬바탕"/>
                          <a:cs typeface="함초롬바탕"/>
                        </a:rPr>
                        <a:t> </a:t>
                      </a:r>
                      <a:r>
                        <a:rPr sz="1000" spc="-60" dirty="0">
                          <a:latin typeface="함초롬돋움"/>
                          <a:cs typeface="함초롬돋움"/>
                        </a:rPr>
                        <a:t>20</a:t>
                      </a:r>
                      <a:r>
                        <a:rPr sz="1000" spc="-60" dirty="0">
                          <a:latin typeface="함초롬바탕"/>
                          <a:cs typeface="함초롬바탕"/>
                        </a:rPr>
                        <a:t>분</a:t>
                      </a:r>
                      <a:r>
                        <a:rPr sz="1000" spc="-175" dirty="0">
                          <a:latin typeface="함초롬바탕"/>
                          <a:cs typeface="함초롬바탕"/>
                        </a:rPr>
                        <a:t> </a:t>
                      </a:r>
                      <a:r>
                        <a:rPr sz="1000" spc="-80" dirty="0">
                          <a:latin typeface="함초롬바탕"/>
                          <a:cs typeface="함초롬바탕"/>
                        </a:rPr>
                        <a:t>소요</a:t>
                      </a:r>
                      <a:r>
                        <a:rPr sz="1000" spc="-80" dirty="0">
                          <a:latin typeface="함초롬돋움"/>
                          <a:cs typeface="함초롬돋움"/>
                        </a:rPr>
                        <a:t>.</a:t>
                      </a:r>
                      <a:r>
                        <a:rPr sz="1000" spc="-155" dirty="0">
                          <a:latin typeface="함초롬돋움"/>
                          <a:cs typeface="함초롬돋움"/>
                        </a:rPr>
                        <a:t> </a:t>
                      </a:r>
                      <a:r>
                        <a:rPr sz="1000" spc="-95" dirty="0">
                          <a:latin typeface="함초롬바탕"/>
                          <a:cs typeface="함초롬바탕"/>
                        </a:rPr>
                        <a:t>최근</a:t>
                      </a:r>
                      <a:r>
                        <a:rPr sz="1000" spc="-150" dirty="0">
                          <a:latin typeface="함초롬바탕"/>
                          <a:cs typeface="함초롬바탕"/>
                        </a:rPr>
                        <a:t> </a:t>
                      </a:r>
                      <a:r>
                        <a:rPr sz="1000" spc="-80" dirty="0">
                          <a:latin typeface="함초롬돋움"/>
                          <a:cs typeface="함초롬돋움"/>
                        </a:rPr>
                        <a:t>1</a:t>
                      </a:r>
                      <a:r>
                        <a:rPr sz="1000" spc="-80" dirty="0">
                          <a:latin typeface="함초롬바탕"/>
                          <a:cs typeface="함초롬바탕"/>
                        </a:rPr>
                        <a:t>년간</a:t>
                      </a:r>
                      <a:r>
                        <a:rPr sz="1000" spc="-160" dirty="0">
                          <a:latin typeface="함초롬바탕"/>
                          <a:cs typeface="함초롬바탕"/>
                        </a:rPr>
                        <a:t> </a:t>
                      </a:r>
                      <a:r>
                        <a:rPr sz="1000" spc="-95" dirty="0">
                          <a:latin typeface="함초롬바탕"/>
                          <a:cs typeface="함초롬바탕"/>
                        </a:rPr>
                        <a:t>인간</a:t>
                      </a:r>
                      <a:r>
                        <a:rPr sz="1000" spc="-165" dirty="0">
                          <a:latin typeface="함초롬바탕"/>
                          <a:cs typeface="함초롬바탕"/>
                        </a:rPr>
                        <a:t> </a:t>
                      </a:r>
                      <a:r>
                        <a:rPr sz="1000" dirty="0">
                          <a:latin typeface="함초롬바탕"/>
                          <a:cs typeface="함초롬바탕"/>
                        </a:rPr>
                        <a:t>안전</a:t>
                      </a:r>
                      <a:r>
                        <a:rPr sz="1000" spc="215" dirty="0">
                          <a:latin typeface="함초롬바탕"/>
                          <a:cs typeface="함초롬바탕"/>
                        </a:rPr>
                        <a:t>  </a:t>
                      </a:r>
                      <a:r>
                        <a:rPr sz="1000" spc="-105" dirty="0">
                          <a:latin typeface="함초롬바탕"/>
                          <a:cs typeface="함초롬바탕"/>
                        </a:rPr>
                        <a:t>연구에서</a:t>
                      </a:r>
                      <a:r>
                        <a:rPr sz="1000" spc="-120" dirty="0">
                          <a:latin typeface="함초롬바탕"/>
                          <a:cs typeface="함초롬바탕"/>
                        </a:rPr>
                        <a:t> </a:t>
                      </a:r>
                      <a:r>
                        <a:rPr sz="1000" spc="-105" dirty="0">
                          <a:latin typeface="함초롬바탕"/>
                          <a:cs typeface="함초롬바탕"/>
                        </a:rPr>
                        <a:t>부작용이</a:t>
                      </a:r>
                      <a:r>
                        <a:rPr sz="1000" spc="-135" dirty="0">
                          <a:latin typeface="함초롬바탕"/>
                          <a:cs typeface="함초롬바탕"/>
                        </a:rPr>
                        <a:t> </a:t>
                      </a:r>
                      <a:r>
                        <a:rPr sz="1000" spc="-100" dirty="0">
                          <a:latin typeface="함초롬바탕"/>
                          <a:cs typeface="함초롬바탕"/>
                        </a:rPr>
                        <a:t>없음을</a:t>
                      </a:r>
                      <a:r>
                        <a:rPr sz="1000" spc="-150" dirty="0">
                          <a:latin typeface="함초롬바탕"/>
                          <a:cs typeface="함초롬바탕"/>
                        </a:rPr>
                        <a:t> </a:t>
                      </a:r>
                      <a:r>
                        <a:rPr sz="1000" spc="-25" dirty="0">
                          <a:latin typeface="함초롬바탕"/>
                          <a:cs typeface="함초롬바탕"/>
                        </a:rPr>
                        <a:t>보고</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1"/>
                  </a:ext>
                </a:extLst>
              </a:tr>
              <a:tr h="935355">
                <a:tc>
                  <a:txBody>
                    <a:bodyPr/>
                    <a:lstStyle/>
                    <a:p>
                      <a:pPr marL="85090" marR="70485" indent="-635" algn="ctr">
                        <a:lnSpc>
                          <a:spcPct val="100000"/>
                        </a:lnSpc>
                        <a:spcBef>
                          <a:spcPts val="1120"/>
                        </a:spcBef>
                      </a:pPr>
                      <a:r>
                        <a:rPr sz="1050" b="1" spc="-10" dirty="0">
                          <a:latin typeface="함초롬돋움"/>
                          <a:cs typeface="함초롬돋움"/>
                        </a:rPr>
                        <a:t>Inbrain Neuroelectronics </a:t>
                      </a:r>
                      <a:r>
                        <a:rPr sz="1050" b="1" spc="-20" dirty="0">
                          <a:latin typeface="함초롬바탕"/>
                          <a:cs typeface="함초롬바탕"/>
                        </a:rPr>
                        <a:t>인브레인 </a:t>
                      </a:r>
                      <a:r>
                        <a:rPr sz="1050" b="1" spc="-10" dirty="0">
                          <a:latin typeface="함초롬바탕"/>
                          <a:cs typeface="함초롬바탕"/>
                        </a:rPr>
                        <a:t>뉴로일렉트로닉스</a:t>
                      </a:r>
                      <a:endParaRPr sz="1050">
                        <a:latin typeface="함초롬바탕"/>
                        <a:cs typeface="함초롬바탕"/>
                      </a:endParaRPr>
                    </a:p>
                  </a:txBody>
                  <a:tcPr marL="0" marR="0" marT="142240"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pPr>
                      <a:endParaRPr sz="1500">
                        <a:latin typeface="Times New Roman"/>
                        <a:cs typeface="Times New Roman"/>
                      </a:endParaRPr>
                    </a:p>
                    <a:p>
                      <a:pPr marL="8890" algn="ctr">
                        <a:lnSpc>
                          <a:spcPct val="100000"/>
                        </a:lnSpc>
                        <a:spcBef>
                          <a:spcPts val="1285"/>
                        </a:spcBef>
                      </a:pPr>
                      <a:r>
                        <a:rPr sz="1050" b="1" spc="-25" dirty="0">
                          <a:latin typeface="함초롬바탕"/>
                          <a:cs typeface="함초롬바탕"/>
                        </a:rPr>
                        <a:t>스페인</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tcPr>
                </a:tc>
                <a:tc>
                  <a:txBody>
                    <a:bodyPr/>
                    <a:lstStyle/>
                    <a:p>
                      <a:pPr marL="190500" indent="-108585">
                        <a:lnSpc>
                          <a:spcPct val="100000"/>
                        </a:lnSpc>
                        <a:spcBef>
                          <a:spcPts val="240"/>
                        </a:spcBef>
                        <a:buFont typeface="Arial"/>
                        <a:buChar char="•"/>
                        <a:tabLst>
                          <a:tab pos="191135" algn="l"/>
                        </a:tabLst>
                      </a:pPr>
                      <a:r>
                        <a:rPr sz="1000" spc="-150" dirty="0">
                          <a:latin typeface="함초롬바탕"/>
                          <a:cs typeface="함초롬바탕"/>
                        </a:rPr>
                        <a:t>뇌</a:t>
                      </a:r>
                      <a:r>
                        <a:rPr sz="1000" spc="-150" dirty="0">
                          <a:latin typeface="함초롬돋움"/>
                          <a:cs typeface="함초롬돋움"/>
                        </a:rPr>
                        <a:t>-</a:t>
                      </a:r>
                      <a:r>
                        <a:rPr sz="1000" spc="-100" dirty="0">
                          <a:latin typeface="함초롬바탕"/>
                          <a:cs typeface="함초롬바탕"/>
                        </a:rPr>
                        <a:t>컴퓨터</a:t>
                      </a:r>
                      <a:r>
                        <a:rPr sz="1000" spc="-114" dirty="0">
                          <a:latin typeface="함초롬바탕"/>
                          <a:cs typeface="함초롬바탕"/>
                        </a:rPr>
                        <a:t> </a:t>
                      </a:r>
                      <a:r>
                        <a:rPr sz="1000" spc="-85" dirty="0">
                          <a:latin typeface="함초롬바탕"/>
                          <a:cs typeface="함초롬바탕"/>
                        </a:rPr>
                        <a:t>인터페이스</a:t>
                      </a:r>
                      <a:r>
                        <a:rPr sz="1000" spc="-85" dirty="0">
                          <a:latin typeface="함초롬돋움"/>
                          <a:cs typeface="함초롬돋움"/>
                        </a:rPr>
                        <a:t>(BCI)</a:t>
                      </a:r>
                      <a:r>
                        <a:rPr sz="1000" spc="-95" dirty="0">
                          <a:latin typeface="함초롬돋움"/>
                          <a:cs typeface="함초롬돋움"/>
                        </a:rPr>
                        <a:t> </a:t>
                      </a:r>
                      <a:r>
                        <a:rPr sz="1000" spc="-95" dirty="0">
                          <a:latin typeface="함초롬바탕"/>
                          <a:cs typeface="함초롬바탕"/>
                        </a:rPr>
                        <a:t>칩과</a:t>
                      </a:r>
                      <a:r>
                        <a:rPr sz="1000" spc="-125" dirty="0">
                          <a:latin typeface="함초롬바탕"/>
                          <a:cs typeface="함초롬바탕"/>
                        </a:rPr>
                        <a:t> </a:t>
                      </a:r>
                      <a:r>
                        <a:rPr sz="1000" spc="-100" dirty="0">
                          <a:latin typeface="함초롬바탕"/>
                          <a:cs typeface="함초롬바탕"/>
                        </a:rPr>
                        <a:t>고정밀</a:t>
                      </a:r>
                      <a:r>
                        <a:rPr sz="1000" spc="-125" dirty="0">
                          <a:latin typeface="함초롬바탕"/>
                          <a:cs typeface="함초롬바탕"/>
                        </a:rPr>
                        <a:t> </a:t>
                      </a:r>
                      <a:r>
                        <a:rPr sz="1000" spc="-95" dirty="0">
                          <a:latin typeface="함초롬바탕"/>
                          <a:cs typeface="함초롬바탕"/>
                        </a:rPr>
                        <a:t>신경</a:t>
                      </a:r>
                      <a:r>
                        <a:rPr sz="1000" spc="-140" dirty="0">
                          <a:latin typeface="함초롬바탕"/>
                          <a:cs typeface="함초롬바탕"/>
                        </a:rPr>
                        <a:t> </a:t>
                      </a:r>
                      <a:r>
                        <a:rPr sz="1000" spc="-95" dirty="0">
                          <a:latin typeface="함초롬바탕"/>
                          <a:cs typeface="함초롬바탕"/>
                        </a:rPr>
                        <a:t>조절</a:t>
                      </a:r>
                      <a:r>
                        <a:rPr sz="1000" spc="-125" dirty="0">
                          <a:latin typeface="함초롬바탕"/>
                          <a:cs typeface="함초롬바탕"/>
                        </a:rPr>
                        <a:t> </a:t>
                      </a:r>
                      <a:r>
                        <a:rPr sz="1000" spc="-95" dirty="0">
                          <a:latin typeface="함초롬바탕"/>
                          <a:cs typeface="함초롬바탕"/>
                        </a:rPr>
                        <a:t>기술</a:t>
                      </a:r>
                      <a:r>
                        <a:rPr sz="1000" spc="-140" dirty="0">
                          <a:latin typeface="함초롬바탕"/>
                          <a:cs typeface="함초롬바탕"/>
                        </a:rPr>
                        <a:t> </a:t>
                      </a:r>
                      <a:r>
                        <a:rPr sz="1000" spc="-95" dirty="0">
                          <a:latin typeface="함초롬바탕"/>
                          <a:cs typeface="함초롬바탕"/>
                        </a:rPr>
                        <a:t>집중</a:t>
                      </a:r>
                      <a:r>
                        <a:rPr sz="1000" spc="-125" dirty="0">
                          <a:latin typeface="함초롬바탕"/>
                          <a:cs typeface="함초롬바탕"/>
                        </a:rPr>
                        <a:t> </a:t>
                      </a:r>
                      <a:r>
                        <a:rPr sz="1000" spc="-95" dirty="0">
                          <a:latin typeface="함초롬바탕"/>
                          <a:cs typeface="함초롬바탕"/>
                        </a:rPr>
                        <a:t>첨단</a:t>
                      </a:r>
                      <a:r>
                        <a:rPr sz="1000" spc="-140" dirty="0">
                          <a:latin typeface="함초롬바탕"/>
                          <a:cs typeface="함초롬바탕"/>
                        </a:rPr>
                        <a:t> </a:t>
                      </a:r>
                      <a:r>
                        <a:rPr sz="1000" spc="-95" dirty="0">
                          <a:latin typeface="함초롬바탕"/>
                          <a:cs typeface="함초롬바탕"/>
                        </a:rPr>
                        <a:t>신경</a:t>
                      </a:r>
                      <a:r>
                        <a:rPr sz="1000" spc="-145" dirty="0">
                          <a:latin typeface="함초롬바탕"/>
                          <a:cs typeface="함초롬바탕"/>
                        </a:rPr>
                        <a:t> </a:t>
                      </a:r>
                      <a:r>
                        <a:rPr sz="1000" spc="-95" dirty="0">
                          <a:latin typeface="함초롬바탕"/>
                          <a:cs typeface="함초롬바탕"/>
                        </a:rPr>
                        <a:t>기술</a:t>
                      </a:r>
                      <a:r>
                        <a:rPr sz="1000" spc="-120" dirty="0">
                          <a:latin typeface="함초롬바탕"/>
                          <a:cs typeface="함초롬바탕"/>
                        </a:rPr>
                        <a:t> </a:t>
                      </a:r>
                      <a:r>
                        <a:rPr sz="1000" spc="-95" dirty="0">
                          <a:latin typeface="함초롬바탕"/>
                          <a:cs typeface="함초롬바탕"/>
                        </a:rPr>
                        <a:t>개발</a:t>
                      </a:r>
                      <a:r>
                        <a:rPr sz="1000" spc="-145" dirty="0">
                          <a:latin typeface="함초롬바탕"/>
                          <a:cs typeface="함초롬바탕"/>
                        </a:rPr>
                        <a:t> </a:t>
                      </a:r>
                      <a:r>
                        <a:rPr sz="1000" spc="-25" dirty="0">
                          <a:latin typeface="함초롬바탕"/>
                          <a:cs typeface="함초롬바탕"/>
                        </a:rPr>
                        <a:t>기업</a:t>
                      </a:r>
                      <a:endParaRPr sz="1000">
                        <a:latin typeface="함초롬바탕"/>
                        <a:cs typeface="함초롬바탕"/>
                      </a:endParaRPr>
                    </a:p>
                    <a:p>
                      <a:pPr marL="190500" marR="153035" indent="-108585">
                        <a:lnSpc>
                          <a:spcPct val="100000"/>
                        </a:lnSpc>
                        <a:spcBef>
                          <a:spcPts val="400"/>
                        </a:spcBef>
                        <a:buFont typeface="Arial"/>
                        <a:buChar char="•"/>
                        <a:tabLst>
                          <a:tab pos="191135" algn="l"/>
                        </a:tabLst>
                      </a:pPr>
                      <a:r>
                        <a:rPr sz="1000" spc="-100" dirty="0">
                          <a:latin typeface="함초롬바탕"/>
                          <a:cs typeface="함초롬바탕"/>
                        </a:rPr>
                        <a:t>그래핀</a:t>
                      </a:r>
                      <a:r>
                        <a:rPr sz="1000" spc="-135" dirty="0">
                          <a:latin typeface="함초롬바탕"/>
                          <a:cs typeface="함초롬바탕"/>
                        </a:rPr>
                        <a:t> </a:t>
                      </a:r>
                      <a:r>
                        <a:rPr sz="1000" spc="-95" dirty="0">
                          <a:latin typeface="함초롬바탕"/>
                          <a:cs typeface="함초롬바탕"/>
                        </a:rPr>
                        <a:t>기반</a:t>
                      </a:r>
                      <a:r>
                        <a:rPr sz="1000" spc="-130" dirty="0">
                          <a:latin typeface="함초롬바탕"/>
                          <a:cs typeface="함초롬바탕"/>
                        </a:rPr>
                        <a:t> </a:t>
                      </a:r>
                      <a:r>
                        <a:rPr sz="1000" spc="-100" dirty="0">
                          <a:latin typeface="함초롬바탕"/>
                          <a:cs typeface="함초롬바탕"/>
                        </a:rPr>
                        <a:t>기술을</a:t>
                      </a:r>
                      <a:r>
                        <a:rPr sz="1000" spc="-130" dirty="0">
                          <a:latin typeface="함초롬바탕"/>
                          <a:cs typeface="함초롬바탕"/>
                        </a:rPr>
                        <a:t> </a:t>
                      </a:r>
                      <a:r>
                        <a:rPr sz="1000" spc="-105" dirty="0">
                          <a:latin typeface="함초롬바탕"/>
                          <a:cs typeface="함초롬바탕"/>
                        </a:rPr>
                        <a:t>활용하여</a:t>
                      </a:r>
                      <a:r>
                        <a:rPr sz="1000" spc="-120" dirty="0">
                          <a:latin typeface="함초롬바탕"/>
                          <a:cs typeface="함초롬바탕"/>
                        </a:rPr>
                        <a:t> </a:t>
                      </a:r>
                      <a:r>
                        <a:rPr sz="1000" spc="-95" dirty="0">
                          <a:latin typeface="함초롬바탕"/>
                          <a:cs typeface="함초롬바탕"/>
                        </a:rPr>
                        <a:t>신경</a:t>
                      </a:r>
                      <a:r>
                        <a:rPr sz="1000" spc="-130" dirty="0">
                          <a:latin typeface="함초롬바탕"/>
                          <a:cs typeface="함초롬바탕"/>
                        </a:rPr>
                        <a:t> </a:t>
                      </a:r>
                      <a:r>
                        <a:rPr sz="1000" spc="-100" dirty="0">
                          <a:latin typeface="함초롬바탕"/>
                          <a:cs typeface="함초롬바탕"/>
                        </a:rPr>
                        <a:t>신호를</a:t>
                      </a:r>
                      <a:r>
                        <a:rPr sz="1000" spc="-130" dirty="0">
                          <a:latin typeface="함초롬바탕"/>
                          <a:cs typeface="함초롬바탕"/>
                        </a:rPr>
                        <a:t> </a:t>
                      </a:r>
                      <a:r>
                        <a:rPr sz="1000" spc="-95" dirty="0">
                          <a:latin typeface="함초롬바탕"/>
                          <a:cs typeface="함초롬바탕"/>
                        </a:rPr>
                        <a:t>보다</a:t>
                      </a:r>
                      <a:r>
                        <a:rPr sz="1000" spc="-130" dirty="0">
                          <a:latin typeface="함초롬바탕"/>
                          <a:cs typeface="함초롬바탕"/>
                        </a:rPr>
                        <a:t> </a:t>
                      </a:r>
                      <a:r>
                        <a:rPr sz="1000" spc="-105" dirty="0">
                          <a:latin typeface="함초롬바탕"/>
                          <a:cs typeface="함초롬바탕"/>
                        </a:rPr>
                        <a:t>정밀하게</a:t>
                      </a:r>
                      <a:r>
                        <a:rPr sz="1000" spc="-120" dirty="0">
                          <a:latin typeface="함초롬바탕"/>
                          <a:cs typeface="함초롬바탕"/>
                        </a:rPr>
                        <a:t> </a:t>
                      </a:r>
                      <a:r>
                        <a:rPr sz="1000" spc="-110" dirty="0">
                          <a:latin typeface="함초롬바탕"/>
                          <a:cs typeface="함초롬바탕"/>
                        </a:rPr>
                        <a:t>모니터링하고</a:t>
                      </a:r>
                      <a:r>
                        <a:rPr sz="1000" spc="-90" dirty="0">
                          <a:latin typeface="함초롬바탕"/>
                          <a:cs typeface="함초롬바탕"/>
                        </a:rPr>
                        <a:t> </a:t>
                      </a:r>
                      <a:r>
                        <a:rPr sz="1000" spc="-105" dirty="0">
                          <a:latin typeface="함초롬바탕"/>
                          <a:cs typeface="함초롬바탕"/>
                        </a:rPr>
                        <a:t>조절하는</a:t>
                      </a:r>
                      <a:r>
                        <a:rPr sz="1000" spc="-120" dirty="0">
                          <a:latin typeface="함초롬바탕"/>
                          <a:cs typeface="함초롬바탕"/>
                        </a:rPr>
                        <a:t> </a:t>
                      </a:r>
                      <a:r>
                        <a:rPr sz="1000" spc="-30" dirty="0">
                          <a:latin typeface="함초롬바탕"/>
                          <a:cs typeface="함초롬바탕"/>
                        </a:rPr>
                        <a:t>솔루션 </a:t>
                      </a:r>
                      <a:r>
                        <a:rPr sz="1000" spc="-25" dirty="0">
                          <a:latin typeface="함초롬바탕"/>
                          <a:cs typeface="함초롬바탕"/>
                        </a:rPr>
                        <a:t>제공함</a:t>
                      </a:r>
                      <a:endParaRPr sz="1000">
                        <a:latin typeface="함초롬바탕"/>
                        <a:cs typeface="함초롬바탕"/>
                      </a:endParaRPr>
                    </a:p>
                    <a:p>
                      <a:pPr marL="190500" marR="160655" indent="-108585">
                        <a:lnSpc>
                          <a:spcPct val="100000"/>
                        </a:lnSpc>
                        <a:spcBef>
                          <a:spcPts val="405"/>
                        </a:spcBef>
                        <a:buFont typeface="Arial"/>
                        <a:buChar char="•"/>
                        <a:tabLst>
                          <a:tab pos="191135" algn="l"/>
                          <a:tab pos="434340" algn="l"/>
                          <a:tab pos="2758440" algn="l"/>
                        </a:tabLst>
                      </a:pPr>
                      <a:r>
                        <a:rPr sz="1000" spc="-105" dirty="0">
                          <a:latin typeface="함초롬바탕"/>
                          <a:cs typeface="함초롬바탕"/>
                        </a:rPr>
                        <a:t>그래핀은</a:t>
                      </a:r>
                      <a:r>
                        <a:rPr sz="1000" spc="-120" dirty="0">
                          <a:latin typeface="함초롬바탕"/>
                          <a:cs typeface="함초롬바탕"/>
                        </a:rPr>
                        <a:t> </a:t>
                      </a:r>
                      <a:r>
                        <a:rPr sz="1000" spc="-95" dirty="0">
                          <a:latin typeface="함초롬바탕"/>
                          <a:cs typeface="함초롬바탕"/>
                        </a:rPr>
                        <a:t>탄소</a:t>
                      </a:r>
                      <a:r>
                        <a:rPr sz="1000" spc="-125" dirty="0">
                          <a:latin typeface="함초롬바탕"/>
                          <a:cs typeface="함초롬바탕"/>
                        </a:rPr>
                        <a:t> </a:t>
                      </a:r>
                      <a:r>
                        <a:rPr sz="1000" spc="-100" dirty="0">
                          <a:latin typeface="함초롬바탕"/>
                          <a:cs typeface="함초롬바탕"/>
                        </a:rPr>
                        <a:t>원자의</a:t>
                      </a:r>
                      <a:r>
                        <a:rPr sz="1000" spc="-130" dirty="0">
                          <a:latin typeface="함초롬바탕"/>
                          <a:cs typeface="함초롬바탕"/>
                        </a:rPr>
                        <a:t> </a:t>
                      </a:r>
                      <a:r>
                        <a:rPr sz="1000" spc="-105" dirty="0">
                          <a:latin typeface="함초롬바탕"/>
                          <a:cs typeface="함초롬바탕"/>
                        </a:rPr>
                        <a:t>집합체로</a:t>
                      </a:r>
                      <a:r>
                        <a:rPr sz="1000" spc="-114" dirty="0">
                          <a:latin typeface="함초롬바탕"/>
                          <a:cs typeface="함초롬바탕"/>
                        </a:rPr>
                        <a:t> </a:t>
                      </a:r>
                      <a:r>
                        <a:rPr sz="1000" spc="-105" dirty="0">
                          <a:latin typeface="함초롬바탕"/>
                          <a:cs typeface="함초롬바탕"/>
                        </a:rPr>
                        <a:t>구리보다</a:t>
                      </a:r>
                      <a:r>
                        <a:rPr sz="1000" spc="-100" dirty="0">
                          <a:latin typeface="함초롬바탕"/>
                          <a:cs typeface="함초롬바탕"/>
                        </a:rPr>
                        <a:t> </a:t>
                      </a:r>
                      <a:r>
                        <a:rPr sz="1000" spc="-60" dirty="0">
                          <a:latin typeface="함초롬돋움"/>
                          <a:cs typeface="함초롬돋움"/>
                        </a:rPr>
                        <a:t>100</a:t>
                      </a:r>
                      <a:r>
                        <a:rPr sz="1000" spc="-60" dirty="0">
                          <a:latin typeface="함초롬바탕"/>
                          <a:cs typeface="함초롬바탕"/>
                        </a:rPr>
                        <a:t>배</a:t>
                      </a:r>
                      <a:r>
                        <a:rPr sz="1000" spc="-170" dirty="0">
                          <a:latin typeface="함초롬바탕"/>
                          <a:cs typeface="함초롬바탕"/>
                        </a:rPr>
                        <a:t> </a:t>
                      </a:r>
                      <a:r>
                        <a:rPr sz="1000" spc="-50" dirty="0">
                          <a:latin typeface="함초롬바탕"/>
                          <a:cs typeface="함초롬바탕"/>
                        </a:rPr>
                        <a:t>이</a:t>
                      </a:r>
                      <a:r>
                        <a:rPr sz="1000" dirty="0">
                          <a:latin typeface="함초롬바탕"/>
                          <a:cs typeface="함초롬바탕"/>
                        </a:rPr>
                        <a:t>	</a:t>
                      </a:r>
                      <a:r>
                        <a:rPr sz="1000" spc="-100" dirty="0">
                          <a:latin typeface="함초롬바탕"/>
                          <a:cs typeface="함초롬바탕"/>
                        </a:rPr>
                        <a:t>전기가</a:t>
                      </a:r>
                      <a:r>
                        <a:rPr sz="1000" spc="-125" dirty="0">
                          <a:latin typeface="함초롬바탕"/>
                          <a:cs typeface="함초롬바탕"/>
                        </a:rPr>
                        <a:t> </a:t>
                      </a:r>
                      <a:r>
                        <a:rPr sz="1000" spc="-65" dirty="0">
                          <a:latin typeface="함초롬바탕"/>
                          <a:cs typeface="함초롬바탕"/>
                        </a:rPr>
                        <a:t>잘</a:t>
                      </a:r>
                      <a:r>
                        <a:rPr sz="1000" spc="-165" dirty="0">
                          <a:latin typeface="함초롬바탕"/>
                          <a:cs typeface="함초롬바탕"/>
                        </a:rPr>
                        <a:t> </a:t>
                      </a:r>
                      <a:r>
                        <a:rPr sz="1000" spc="-100" dirty="0">
                          <a:latin typeface="함초롬바탕"/>
                          <a:cs typeface="함초롬바탕"/>
                        </a:rPr>
                        <a:t>통하고</a:t>
                      </a:r>
                      <a:r>
                        <a:rPr sz="1000" spc="-125" dirty="0">
                          <a:latin typeface="함초롬바탕"/>
                          <a:cs typeface="함초롬바탕"/>
                        </a:rPr>
                        <a:t> </a:t>
                      </a:r>
                      <a:r>
                        <a:rPr sz="1000" spc="-105" dirty="0">
                          <a:latin typeface="함초롬바탕"/>
                          <a:cs typeface="함초롬바탕"/>
                        </a:rPr>
                        <a:t>강철보다</a:t>
                      </a:r>
                      <a:r>
                        <a:rPr sz="1000" spc="-125" dirty="0">
                          <a:latin typeface="함초롬바탕"/>
                          <a:cs typeface="함초롬바탕"/>
                        </a:rPr>
                        <a:t> </a:t>
                      </a:r>
                      <a:r>
                        <a:rPr sz="1000" spc="-20" dirty="0">
                          <a:latin typeface="함초롬돋움"/>
                          <a:cs typeface="함초롬돋움"/>
                        </a:rPr>
                        <a:t>200</a:t>
                      </a:r>
                      <a:r>
                        <a:rPr sz="1000" spc="-20" dirty="0">
                          <a:latin typeface="함초롬바탕"/>
                          <a:cs typeface="함초롬바탕"/>
                        </a:rPr>
                        <a:t>배 </a:t>
                      </a:r>
                      <a:r>
                        <a:rPr sz="1000" spc="-50" dirty="0">
                          <a:latin typeface="함초롬바탕"/>
                          <a:cs typeface="함초롬바탕"/>
                        </a:rPr>
                        <a:t>이</a:t>
                      </a:r>
                      <a:r>
                        <a:rPr sz="1000" dirty="0">
                          <a:latin typeface="함초롬바탕"/>
                          <a:cs typeface="함초롬바탕"/>
                        </a:rPr>
                        <a:t>	</a:t>
                      </a:r>
                      <a:r>
                        <a:rPr sz="1000" spc="-95" dirty="0">
                          <a:latin typeface="함초롬바탕"/>
                          <a:cs typeface="함초롬바탕"/>
                        </a:rPr>
                        <a:t>강한</a:t>
                      </a:r>
                      <a:r>
                        <a:rPr sz="1000" spc="-130" dirty="0">
                          <a:latin typeface="함초롬바탕"/>
                          <a:cs typeface="함초롬바탕"/>
                        </a:rPr>
                        <a:t> </a:t>
                      </a:r>
                      <a:r>
                        <a:rPr sz="1000" spc="-95" dirty="0">
                          <a:latin typeface="함초롬바탕"/>
                          <a:cs typeface="함초롬바탕"/>
                        </a:rPr>
                        <a:t>벌집</a:t>
                      </a:r>
                      <a:r>
                        <a:rPr sz="1000" spc="-145" dirty="0">
                          <a:latin typeface="함초롬바탕"/>
                          <a:cs typeface="함초롬바탕"/>
                        </a:rPr>
                        <a:t> </a:t>
                      </a:r>
                      <a:r>
                        <a:rPr sz="1000" spc="-100" dirty="0">
                          <a:latin typeface="함초롬바탕"/>
                          <a:cs typeface="함초롬바탕"/>
                        </a:rPr>
                        <a:t>모양의</a:t>
                      </a:r>
                      <a:r>
                        <a:rPr sz="1000" spc="-120" dirty="0">
                          <a:latin typeface="함초롬바탕"/>
                          <a:cs typeface="함초롬바탕"/>
                        </a:rPr>
                        <a:t> </a:t>
                      </a:r>
                      <a:r>
                        <a:rPr sz="1000" spc="-95" dirty="0">
                          <a:latin typeface="함초롬바탕"/>
                          <a:cs typeface="함초롬바탕"/>
                        </a:rPr>
                        <a:t>얇은</a:t>
                      </a:r>
                      <a:r>
                        <a:rPr sz="1000" spc="-145" dirty="0">
                          <a:latin typeface="함초롬바탕"/>
                          <a:cs typeface="함초롬바탕"/>
                        </a:rPr>
                        <a:t> </a:t>
                      </a:r>
                      <a:r>
                        <a:rPr sz="1000" spc="-65" dirty="0">
                          <a:latin typeface="함초롬바탕"/>
                          <a:cs typeface="함초롬바탕"/>
                        </a:rPr>
                        <a:t>막</a:t>
                      </a:r>
                      <a:r>
                        <a:rPr sz="1000" spc="-155" dirty="0">
                          <a:latin typeface="함초롬바탕"/>
                          <a:cs typeface="함초롬바탕"/>
                        </a:rPr>
                        <a:t> </a:t>
                      </a:r>
                      <a:r>
                        <a:rPr sz="1000" spc="-100" dirty="0">
                          <a:latin typeface="함초롬바탕"/>
                          <a:cs typeface="함초롬바탕"/>
                        </a:rPr>
                        <a:t>형태로</a:t>
                      </a:r>
                      <a:r>
                        <a:rPr sz="1000" spc="-120" dirty="0">
                          <a:latin typeface="함초롬바탕"/>
                          <a:cs typeface="함초롬바탕"/>
                        </a:rPr>
                        <a:t> </a:t>
                      </a:r>
                      <a:r>
                        <a:rPr sz="1000" spc="-90" dirty="0">
                          <a:latin typeface="함초롬바탕"/>
                          <a:cs typeface="함초롬바탕"/>
                        </a:rPr>
                        <a:t>반도체</a:t>
                      </a:r>
                      <a:r>
                        <a:rPr sz="1000" spc="-90" dirty="0">
                          <a:latin typeface="함초롬돋움"/>
                          <a:cs typeface="함초롬돋움"/>
                        </a:rPr>
                        <a:t>,</a:t>
                      </a:r>
                      <a:r>
                        <a:rPr sz="1000" spc="-120" dirty="0">
                          <a:latin typeface="함초롬돋움"/>
                          <a:cs typeface="함초롬돋움"/>
                        </a:rPr>
                        <a:t> </a:t>
                      </a:r>
                      <a:r>
                        <a:rPr sz="1000" spc="-100" dirty="0">
                          <a:latin typeface="함초롬바탕"/>
                          <a:cs typeface="함초롬바탕"/>
                        </a:rPr>
                        <a:t>디스플레이</a:t>
                      </a:r>
                      <a:r>
                        <a:rPr sz="1000" spc="-100" dirty="0">
                          <a:latin typeface="함초롬돋움"/>
                          <a:cs typeface="함초롬돋움"/>
                        </a:rPr>
                        <a:t>, </a:t>
                      </a:r>
                      <a:r>
                        <a:rPr sz="1000" spc="-100" dirty="0">
                          <a:latin typeface="함초롬바탕"/>
                          <a:cs typeface="함초롬바탕"/>
                        </a:rPr>
                        <a:t>바이오</a:t>
                      </a:r>
                      <a:r>
                        <a:rPr sz="1000" spc="-130" dirty="0">
                          <a:latin typeface="함초롬바탕"/>
                          <a:cs typeface="함초롬바탕"/>
                        </a:rPr>
                        <a:t> </a:t>
                      </a:r>
                      <a:r>
                        <a:rPr sz="1000" spc="-100" dirty="0">
                          <a:latin typeface="함초롬바탕"/>
                          <a:cs typeface="함초롬바탕"/>
                        </a:rPr>
                        <a:t>분야에</a:t>
                      </a:r>
                      <a:r>
                        <a:rPr sz="1000" spc="-120" dirty="0">
                          <a:latin typeface="함초롬바탕"/>
                          <a:cs typeface="함초롬바탕"/>
                        </a:rPr>
                        <a:t> </a:t>
                      </a:r>
                      <a:r>
                        <a:rPr sz="1000" spc="-105" dirty="0">
                          <a:latin typeface="함초롬바탕"/>
                          <a:cs typeface="함초롬바탕"/>
                        </a:rPr>
                        <a:t>활용되는</a:t>
                      </a:r>
                      <a:r>
                        <a:rPr sz="1000" spc="-114" dirty="0">
                          <a:latin typeface="함초롬바탕"/>
                          <a:cs typeface="함초롬바탕"/>
                        </a:rPr>
                        <a:t> </a:t>
                      </a:r>
                      <a:r>
                        <a:rPr sz="1000" spc="-25" dirty="0">
                          <a:latin typeface="함초롬바탕"/>
                          <a:cs typeface="함초롬바탕"/>
                        </a:rPr>
                        <a:t>소재</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2"/>
                  </a:ext>
                </a:extLst>
              </a:tr>
              <a:tr h="1087755">
                <a:tc>
                  <a:txBody>
                    <a:bodyPr/>
                    <a:lstStyle/>
                    <a:p>
                      <a:pPr>
                        <a:lnSpc>
                          <a:spcPct val="100000"/>
                        </a:lnSpc>
                      </a:pPr>
                      <a:endParaRPr sz="1500">
                        <a:latin typeface="Times New Roman"/>
                        <a:cs typeface="Times New Roman"/>
                      </a:endParaRPr>
                    </a:p>
                    <a:p>
                      <a:pPr marL="6985" algn="ctr">
                        <a:lnSpc>
                          <a:spcPct val="100000"/>
                        </a:lnSpc>
                        <a:spcBef>
                          <a:spcPts val="1255"/>
                        </a:spcBef>
                      </a:pPr>
                      <a:r>
                        <a:rPr sz="1050" b="1" spc="-10" dirty="0">
                          <a:latin typeface="함초롬돋움"/>
                          <a:cs typeface="함초롬돋움"/>
                        </a:rPr>
                        <a:t>Ceragem</a:t>
                      </a:r>
                      <a:endParaRPr sz="1050">
                        <a:latin typeface="함초롬돋움"/>
                        <a:cs typeface="함초롬돋움"/>
                      </a:endParaRPr>
                    </a:p>
                    <a:p>
                      <a:pPr algn="ctr">
                        <a:lnSpc>
                          <a:spcPct val="100000"/>
                        </a:lnSpc>
                      </a:pPr>
                      <a:r>
                        <a:rPr sz="1050" b="1" spc="-25" dirty="0">
                          <a:latin typeface="함초롬바탕"/>
                          <a:cs typeface="함초롬바탕"/>
                        </a:rPr>
                        <a:t>세라젬</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4E4E4"/>
                    </a:solidFill>
                  </a:tcPr>
                </a:tc>
                <a:tc gridSpan="2">
                  <a:txBody>
                    <a:bodyPr/>
                    <a:lstStyle/>
                    <a:p>
                      <a:pPr marL="728345" indent="-108585">
                        <a:lnSpc>
                          <a:spcPct val="100000"/>
                        </a:lnSpc>
                        <a:spcBef>
                          <a:spcPts val="240"/>
                        </a:spcBef>
                        <a:buFont typeface="Arial"/>
                        <a:buChar char="•"/>
                        <a:tabLst>
                          <a:tab pos="728980" algn="l"/>
                        </a:tabLst>
                      </a:pPr>
                      <a:r>
                        <a:rPr sz="1000" spc="-90" dirty="0">
                          <a:latin typeface="함초롬바탕"/>
                          <a:cs typeface="함초롬바탕"/>
                        </a:rPr>
                        <a:t>기술력</a:t>
                      </a:r>
                      <a:r>
                        <a:rPr sz="1000" spc="-90" dirty="0">
                          <a:latin typeface="함초롬돋움"/>
                          <a:cs typeface="함초롬돋움"/>
                        </a:rPr>
                        <a:t>,</a:t>
                      </a:r>
                      <a:r>
                        <a:rPr sz="1000" spc="-145" dirty="0">
                          <a:latin typeface="함초롬돋움"/>
                          <a:cs typeface="함초롬돋움"/>
                        </a:rPr>
                        <a:t> </a:t>
                      </a:r>
                      <a:r>
                        <a:rPr sz="1000" dirty="0">
                          <a:latin typeface="함초롬바탕"/>
                          <a:cs typeface="함초롬바탕"/>
                        </a:rPr>
                        <a:t>혁신</a:t>
                      </a:r>
                      <a:r>
                        <a:rPr sz="1000" spc="114" dirty="0">
                          <a:latin typeface="함초롬바탕"/>
                          <a:cs typeface="함초롬바탕"/>
                        </a:rPr>
                        <a:t>  </a:t>
                      </a:r>
                      <a:r>
                        <a:rPr sz="1000" dirty="0">
                          <a:latin typeface="함초롬돋움"/>
                          <a:cs typeface="함초롬돋움"/>
                        </a:rPr>
                        <a:t>,</a:t>
                      </a:r>
                      <a:r>
                        <a:rPr sz="1000" spc="-135" dirty="0">
                          <a:latin typeface="함초롬돋움"/>
                          <a:cs typeface="함초롬돋움"/>
                        </a:rPr>
                        <a:t> </a:t>
                      </a:r>
                      <a:r>
                        <a:rPr sz="1000" spc="-100" dirty="0">
                          <a:latin typeface="함초롬바탕"/>
                          <a:cs typeface="함초롬바탕"/>
                        </a:rPr>
                        <a:t>디자인</a:t>
                      </a:r>
                      <a:r>
                        <a:rPr sz="1000" spc="-145" dirty="0">
                          <a:latin typeface="함초롬바탕"/>
                          <a:cs typeface="함초롬바탕"/>
                        </a:rPr>
                        <a:t> </a:t>
                      </a:r>
                      <a:r>
                        <a:rPr sz="1000" spc="-100" dirty="0">
                          <a:latin typeface="함초롬바탕"/>
                          <a:cs typeface="함초롬바탕"/>
                        </a:rPr>
                        <a:t>등에서</a:t>
                      </a:r>
                      <a:r>
                        <a:rPr sz="1000" spc="-135" dirty="0">
                          <a:latin typeface="함초롬바탕"/>
                          <a:cs typeface="함초롬바탕"/>
                        </a:rPr>
                        <a:t> </a:t>
                      </a:r>
                      <a:r>
                        <a:rPr sz="1000" spc="-95" dirty="0">
                          <a:latin typeface="함초롬바탕"/>
                          <a:cs typeface="함초롬바탕"/>
                        </a:rPr>
                        <a:t>좋은</a:t>
                      </a:r>
                      <a:r>
                        <a:rPr sz="1000" spc="-160" dirty="0">
                          <a:latin typeface="함초롬바탕"/>
                          <a:cs typeface="함초롬바탕"/>
                        </a:rPr>
                        <a:t> </a:t>
                      </a:r>
                      <a:r>
                        <a:rPr sz="1000" spc="-100" dirty="0">
                          <a:latin typeface="함초롬바탕"/>
                          <a:cs typeface="함초롬바탕"/>
                        </a:rPr>
                        <a:t>평가를</a:t>
                      </a:r>
                      <a:r>
                        <a:rPr sz="1000" spc="-135" dirty="0">
                          <a:latin typeface="함초롬바탕"/>
                          <a:cs typeface="함초롬바탕"/>
                        </a:rPr>
                        <a:t> </a:t>
                      </a:r>
                      <a:r>
                        <a:rPr sz="1000" spc="-95" dirty="0">
                          <a:latin typeface="함초롬바탕"/>
                          <a:cs typeface="함초롬바탕"/>
                        </a:rPr>
                        <a:t>받아</a:t>
                      </a:r>
                      <a:r>
                        <a:rPr sz="1000" spc="-160" dirty="0">
                          <a:latin typeface="함초롬바탕"/>
                          <a:cs typeface="함초롬바탕"/>
                        </a:rPr>
                        <a:t> </a:t>
                      </a:r>
                      <a:r>
                        <a:rPr sz="1000" spc="-100" dirty="0">
                          <a:latin typeface="함초롬바탕"/>
                          <a:cs typeface="함초롬바탕"/>
                        </a:rPr>
                        <a:t>디지털</a:t>
                      </a:r>
                      <a:r>
                        <a:rPr sz="1000" spc="-145" dirty="0">
                          <a:latin typeface="함초롬바탕"/>
                          <a:cs typeface="함초롬바탕"/>
                        </a:rPr>
                        <a:t> </a:t>
                      </a:r>
                      <a:r>
                        <a:rPr sz="1000" spc="-95" dirty="0">
                          <a:latin typeface="함초롬바탕"/>
                          <a:cs typeface="함초롬바탕"/>
                        </a:rPr>
                        <a:t>헬스</a:t>
                      </a:r>
                      <a:r>
                        <a:rPr sz="1000" spc="-150" dirty="0">
                          <a:latin typeface="함초롬바탕"/>
                          <a:cs typeface="함초롬바탕"/>
                        </a:rPr>
                        <a:t> </a:t>
                      </a:r>
                      <a:r>
                        <a:rPr sz="1000" spc="-95" dirty="0">
                          <a:latin typeface="함초롬바탕"/>
                          <a:cs typeface="함초롬바탕"/>
                        </a:rPr>
                        <a:t>부문</a:t>
                      </a:r>
                      <a:r>
                        <a:rPr sz="1000" spc="-160" dirty="0">
                          <a:latin typeface="함초롬바탕"/>
                          <a:cs typeface="함초롬바탕"/>
                        </a:rPr>
                        <a:t> </a:t>
                      </a:r>
                      <a:r>
                        <a:rPr sz="1000" spc="-55" dirty="0">
                          <a:latin typeface="함초롬돋움"/>
                          <a:cs typeface="함초롬돋움"/>
                        </a:rPr>
                        <a:t>4</a:t>
                      </a:r>
                      <a:r>
                        <a:rPr sz="1000" spc="-55" dirty="0">
                          <a:latin typeface="함초롬바탕"/>
                          <a:cs typeface="함초롬바탕"/>
                        </a:rPr>
                        <a:t>개</a:t>
                      </a:r>
                      <a:r>
                        <a:rPr sz="1000" spc="-55" dirty="0">
                          <a:latin typeface="함초롬돋움"/>
                          <a:cs typeface="함초롬돋움"/>
                        </a:rPr>
                        <a:t>,</a:t>
                      </a:r>
                      <a:r>
                        <a:rPr sz="1000" spc="-165" dirty="0">
                          <a:latin typeface="함초롬돋움"/>
                          <a:cs typeface="함초롬돋움"/>
                        </a:rPr>
                        <a:t> </a:t>
                      </a:r>
                      <a:r>
                        <a:rPr sz="1000" spc="-105" dirty="0">
                          <a:latin typeface="함초롬바탕"/>
                          <a:cs typeface="함초롬바탕"/>
                        </a:rPr>
                        <a:t>피트니스</a:t>
                      </a:r>
                      <a:r>
                        <a:rPr sz="1000" spc="-135" dirty="0">
                          <a:latin typeface="함초롬바탕"/>
                          <a:cs typeface="함초롬바탕"/>
                        </a:rPr>
                        <a:t> </a:t>
                      </a:r>
                      <a:r>
                        <a:rPr sz="1000" spc="-95" dirty="0">
                          <a:latin typeface="함초롬바탕"/>
                          <a:cs typeface="함초롬바탕"/>
                        </a:rPr>
                        <a:t>부문</a:t>
                      </a:r>
                      <a:r>
                        <a:rPr sz="1000" spc="-145" dirty="0">
                          <a:latin typeface="함초롬바탕"/>
                          <a:cs typeface="함초롬바탕"/>
                        </a:rPr>
                        <a:t> </a:t>
                      </a:r>
                      <a:r>
                        <a:rPr sz="1000" spc="-25" dirty="0">
                          <a:latin typeface="함초롬돋움"/>
                          <a:cs typeface="함초롬돋움"/>
                        </a:rPr>
                        <a:t>1</a:t>
                      </a:r>
                      <a:r>
                        <a:rPr sz="1000" spc="-25" dirty="0">
                          <a:latin typeface="함초롬바탕"/>
                          <a:cs typeface="함초롬바탕"/>
                        </a:rPr>
                        <a:t>개</a:t>
                      </a:r>
                      <a:r>
                        <a:rPr sz="1000" spc="-25" dirty="0">
                          <a:latin typeface="함초롬돋움"/>
                          <a:cs typeface="함초롬돋움"/>
                        </a:rPr>
                        <a:t>,</a:t>
                      </a:r>
                      <a:endParaRPr sz="1000">
                        <a:latin typeface="함초롬돋움"/>
                        <a:cs typeface="함초롬돋움"/>
                      </a:endParaRPr>
                    </a:p>
                    <a:p>
                      <a:pPr marL="728345">
                        <a:lnSpc>
                          <a:spcPct val="100000"/>
                        </a:lnSpc>
                        <a:tabLst>
                          <a:tab pos="3078480" algn="l"/>
                        </a:tabLst>
                      </a:pPr>
                      <a:r>
                        <a:rPr sz="1000" spc="-95" dirty="0">
                          <a:latin typeface="함초롬바탕"/>
                          <a:cs typeface="함초롬바탕"/>
                        </a:rPr>
                        <a:t>인간</a:t>
                      </a:r>
                      <a:r>
                        <a:rPr sz="1000" spc="-145" dirty="0">
                          <a:latin typeface="함초롬바탕"/>
                          <a:cs typeface="함초롬바탕"/>
                        </a:rPr>
                        <a:t> </a:t>
                      </a:r>
                      <a:r>
                        <a:rPr sz="1000" spc="-95" dirty="0">
                          <a:latin typeface="함초롬바탕"/>
                          <a:cs typeface="함초롬바탕"/>
                        </a:rPr>
                        <a:t>안보</a:t>
                      </a:r>
                      <a:r>
                        <a:rPr sz="1000" spc="-130" dirty="0">
                          <a:latin typeface="함초롬바탕"/>
                          <a:cs typeface="함초롬바탕"/>
                        </a:rPr>
                        <a:t> </a:t>
                      </a:r>
                      <a:r>
                        <a:rPr sz="1000" spc="-95" dirty="0">
                          <a:latin typeface="함초롬바탕"/>
                          <a:cs typeface="함초롬바탕"/>
                        </a:rPr>
                        <a:t>부문</a:t>
                      </a:r>
                      <a:r>
                        <a:rPr sz="1000" spc="-140" dirty="0">
                          <a:latin typeface="함초롬바탕"/>
                          <a:cs typeface="함초롬바탕"/>
                        </a:rPr>
                        <a:t> </a:t>
                      </a:r>
                      <a:r>
                        <a:rPr sz="1000" spc="-80" dirty="0">
                          <a:latin typeface="함초롬돋움"/>
                          <a:cs typeface="함초롬돋움"/>
                        </a:rPr>
                        <a:t>1</a:t>
                      </a:r>
                      <a:r>
                        <a:rPr sz="1000" spc="-80" dirty="0">
                          <a:latin typeface="함초롬바탕"/>
                          <a:cs typeface="함초롬바탕"/>
                        </a:rPr>
                        <a:t>개로</a:t>
                      </a:r>
                      <a:r>
                        <a:rPr sz="1000" spc="-145" dirty="0">
                          <a:latin typeface="함초롬바탕"/>
                          <a:cs typeface="함초롬바탕"/>
                        </a:rPr>
                        <a:t> </a:t>
                      </a:r>
                      <a:r>
                        <a:rPr sz="1000" spc="-65" dirty="0">
                          <a:latin typeface="함초롬바탕"/>
                          <a:cs typeface="함초롬바탕"/>
                        </a:rPr>
                        <a:t>총</a:t>
                      </a:r>
                      <a:r>
                        <a:rPr sz="1000" spc="-145" dirty="0">
                          <a:latin typeface="함초롬바탕"/>
                          <a:cs typeface="함초롬바탕"/>
                        </a:rPr>
                        <a:t> </a:t>
                      </a:r>
                      <a:r>
                        <a:rPr sz="1000" spc="-114" dirty="0">
                          <a:latin typeface="함초롬돋움"/>
                          <a:cs typeface="함초롬돋움"/>
                        </a:rPr>
                        <a:t>G</a:t>
                      </a:r>
                      <a:r>
                        <a:rPr sz="1000" spc="-114" dirty="0">
                          <a:latin typeface="함초롬바탕"/>
                          <a:cs typeface="함초롬바탕"/>
                        </a:rPr>
                        <a:t>개의</a:t>
                      </a:r>
                      <a:r>
                        <a:rPr sz="1000" spc="-145" dirty="0">
                          <a:latin typeface="함초롬바탕"/>
                          <a:cs typeface="함초롬바탕"/>
                        </a:rPr>
                        <a:t> </a:t>
                      </a:r>
                      <a:r>
                        <a:rPr sz="1000" spc="-65" dirty="0">
                          <a:latin typeface="함초롬돋움"/>
                          <a:cs typeface="함초롬돋움"/>
                        </a:rPr>
                        <a:t>CES</a:t>
                      </a:r>
                      <a:r>
                        <a:rPr sz="1000" spc="-155" dirty="0">
                          <a:latin typeface="함초롬돋움"/>
                          <a:cs typeface="함초롬돋움"/>
                        </a:rPr>
                        <a:t> </a:t>
                      </a:r>
                      <a:r>
                        <a:rPr sz="1000" spc="-45" dirty="0">
                          <a:latin typeface="함초롬돋움"/>
                          <a:cs typeface="함초롬돋움"/>
                        </a:rPr>
                        <a:t>2025</a:t>
                      </a:r>
                      <a:r>
                        <a:rPr sz="1000" spc="-180" dirty="0">
                          <a:latin typeface="함초롬돋움"/>
                          <a:cs typeface="함초롬돋움"/>
                        </a:rPr>
                        <a:t> </a:t>
                      </a:r>
                      <a:r>
                        <a:rPr sz="1000" spc="-25" dirty="0">
                          <a:latin typeface="함초롬바탕"/>
                          <a:cs typeface="함초롬바탕"/>
                        </a:rPr>
                        <a:t>혁신</a:t>
                      </a:r>
                      <a:r>
                        <a:rPr sz="1000" dirty="0">
                          <a:latin typeface="함초롬바탕"/>
                          <a:cs typeface="함초롬바탕"/>
                        </a:rPr>
                        <a:t>	</a:t>
                      </a:r>
                      <a:r>
                        <a:rPr sz="1000" spc="-50" dirty="0">
                          <a:latin typeface="함초롬바탕"/>
                          <a:cs typeface="함초롬바탕"/>
                        </a:rPr>
                        <a:t>수</a:t>
                      </a:r>
                      <a:endParaRPr sz="1000">
                        <a:latin typeface="함초롬바탕"/>
                        <a:cs typeface="함초롬바탕"/>
                      </a:endParaRPr>
                    </a:p>
                    <a:p>
                      <a:pPr marL="728345" indent="-572135">
                        <a:lnSpc>
                          <a:spcPct val="100000"/>
                        </a:lnSpc>
                        <a:spcBef>
                          <a:spcPts val="350"/>
                        </a:spcBef>
                        <a:tabLst>
                          <a:tab pos="620395" algn="l"/>
                          <a:tab pos="2639695" algn="l"/>
                          <a:tab pos="2884805" algn="l"/>
                        </a:tabLst>
                      </a:pPr>
                      <a:r>
                        <a:rPr sz="1575" b="1" spc="-37" baseline="-31746" dirty="0">
                          <a:latin typeface="함초롬바탕"/>
                          <a:cs typeface="함초롬바탕"/>
                        </a:rPr>
                        <a:t>한국</a:t>
                      </a:r>
                      <a:r>
                        <a:rPr sz="1575" b="1" baseline="-31746" dirty="0">
                          <a:latin typeface="함초롬바탕"/>
                          <a:cs typeface="함초롬바탕"/>
                        </a:rPr>
                        <a:t>	</a:t>
                      </a:r>
                      <a:r>
                        <a:rPr sz="1000" dirty="0">
                          <a:latin typeface="Arial"/>
                          <a:cs typeface="Arial"/>
                        </a:rPr>
                        <a:t>•</a:t>
                      </a:r>
                      <a:r>
                        <a:rPr sz="1000" spc="265" dirty="0">
                          <a:latin typeface="Arial"/>
                          <a:cs typeface="Arial"/>
                        </a:rPr>
                        <a:t> </a:t>
                      </a:r>
                      <a:r>
                        <a:rPr sz="1000" spc="-60" dirty="0">
                          <a:latin typeface="함초롬돋움"/>
                          <a:cs typeface="함초롬돋움"/>
                        </a:rPr>
                        <a:t>CES</a:t>
                      </a:r>
                      <a:r>
                        <a:rPr sz="1000" spc="-165" dirty="0">
                          <a:latin typeface="함초롬돋움"/>
                          <a:cs typeface="함초롬돋움"/>
                        </a:rPr>
                        <a:t> </a:t>
                      </a:r>
                      <a:r>
                        <a:rPr sz="1000" spc="-70" dirty="0">
                          <a:latin typeface="함초롬돋움"/>
                          <a:cs typeface="함초롬돋움"/>
                        </a:rPr>
                        <a:t>2025</a:t>
                      </a:r>
                      <a:r>
                        <a:rPr sz="1000" spc="-70" dirty="0">
                          <a:latin typeface="함초롬바탕"/>
                          <a:cs typeface="함초롬바탕"/>
                        </a:rPr>
                        <a:t>에서</a:t>
                      </a:r>
                      <a:r>
                        <a:rPr sz="1000" spc="-160" dirty="0">
                          <a:latin typeface="함초롬바탕"/>
                          <a:cs typeface="함초롬바탕"/>
                        </a:rPr>
                        <a:t> </a:t>
                      </a:r>
                      <a:r>
                        <a:rPr sz="1000" spc="-105" dirty="0">
                          <a:latin typeface="함초롬바탕"/>
                          <a:cs typeface="함초롬바탕"/>
                        </a:rPr>
                        <a:t>전시관을</a:t>
                      </a:r>
                      <a:r>
                        <a:rPr sz="1000" spc="-125" dirty="0">
                          <a:latin typeface="함초롬바탕"/>
                          <a:cs typeface="함초롬바탕"/>
                        </a:rPr>
                        <a:t> </a:t>
                      </a:r>
                      <a:r>
                        <a:rPr sz="1000" spc="-100" dirty="0">
                          <a:latin typeface="함초롬바탕"/>
                          <a:cs typeface="함초롬바탕"/>
                        </a:rPr>
                        <a:t>꾸리고</a:t>
                      </a:r>
                      <a:r>
                        <a:rPr sz="1000" spc="-125" dirty="0">
                          <a:latin typeface="함초롬바탕"/>
                          <a:cs typeface="함초롬바탕"/>
                        </a:rPr>
                        <a:t> </a:t>
                      </a:r>
                      <a:r>
                        <a:rPr sz="1000" spc="-25" dirty="0">
                          <a:latin typeface="함초롬바탕"/>
                          <a:cs typeface="함초롬바탕"/>
                        </a:rPr>
                        <a:t>혁신</a:t>
                      </a:r>
                      <a:r>
                        <a:rPr sz="1000" dirty="0">
                          <a:latin typeface="함초롬바탕"/>
                          <a:cs typeface="함초롬바탕"/>
                        </a:rPr>
                        <a:t>	</a:t>
                      </a:r>
                      <a:r>
                        <a:rPr sz="1000" spc="-50" dirty="0">
                          <a:latin typeface="함초롬바탕"/>
                          <a:cs typeface="함초롬바탕"/>
                        </a:rPr>
                        <a:t>수</a:t>
                      </a:r>
                      <a:r>
                        <a:rPr sz="1000" dirty="0">
                          <a:latin typeface="함초롬바탕"/>
                          <a:cs typeface="함초롬바탕"/>
                        </a:rPr>
                        <a:t>	</a:t>
                      </a:r>
                      <a:r>
                        <a:rPr sz="1000" spc="-100" dirty="0">
                          <a:latin typeface="함초롬바탕"/>
                          <a:cs typeface="함초롬바탕"/>
                        </a:rPr>
                        <a:t>제품을</a:t>
                      </a:r>
                      <a:r>
                        <a:rPr sz="1000" spc="-135" dirty="0">
                          <a:latin typeface="함초롬바탕"/>
                          <a:cs typeface="함초롬바탕"/>
                        </a:rPr>
                        <a:t> </a:t>
                      </a:r>
                      <a:r>
                        <a:rPr sz="1000" spc="-100" dirty="0">
                          <a:latin typeface="함초롬바탕"/>
                          <a:cs typeface="함초롬바탕"/>
                        </a:rPr>
                        <a:t>비롯해</a:t>
                      </a:r>
                      <a:r>
                        <a:rPr sz="1000" spc="-135" dirty="0">
                          <a:latin typeface="함초롬바탕"/>
                          <a:cs typeface="함초롬바탕"/>
                        </a:rPr>
                        <a:t> </a:t>
                      </a:r>
                      <a:r>
                        <a:rPr sz="1000" spc="-100" dirty="0">
                          <a:latin typeface="함초롬바탕"/>
                          <a:cs typeface="함초롬바탕"/>
                        </a:rPr>
                        <a:t>차세대</a:t>
                      </a:r>
                      <a:r>
                        <a:rPr sz="1000" spc="-125" dirty="0">
                          <a:latin typeface="함초롬바탕"/>
                          <a:cs typeface="함초롬바탕"/>
                        </a:rPr>
                        <a:t> </a:t>
                      </a:r>
                      <a:r>
                        <a:rPr sz="1000" spc="-100" dirty="0">
                          <a:latin typeface="함초롬바탕"/>
                          <a:cs typeface="함초롬바탕"/>
                        </a:rPr>
                        <a:t>기술이</a:t>
                      </a:r>
                      <a:r>
                        <a:rPr sz="1000" spc="-135" dirty="0">
                          <a:latin typeface="함초롬바탕"/>
                          <a:cs typeface="함초롬바탕"/>
                        </a:rPr>
                        <a:t> </a:t>
                      </a:r>
                      <a:r>
                        <a:rPr sz="1000" spc="-100" dirty="0">
                          <a:latin typeface="함초롬바탕"/>
                          <a:cs typeface="함초롬바탕"/>
                        </a:rPr>
                        <a:t>접목된</a:t>
                      </a:r>
                      <a:r>
                        <a:rPr sz="1000" spc="-135" dirty="0">
                          <a:latin typeface="함초롬바탕"/>
                          <a:cs typeface="함초롬바탕"/>
                        </a:rPr>
                        <a:t> </a:t>
                      </a:r>
                      <a:r>
                        <a:rPr sz="1000" spc="-85" dirty="0">
                          <a:latin typeface="함초롬바탕"/>
                          <a:cs typeface="함초롬바탕"/>
                        </a:rPr>
                        <a:t>헬스케어 </a:t>
                      </a:r>
                      <a:r>
                        <a:rPr sz="1000" spc="-95" dirty="0">
                          <a:latin typeface="함초롬바탕"/>
                          <a:cs typeface="함초롬바탕"/>
                        </a:rPr>
                        <a:t>가전</a:t>
                      </a:r>
                      <a:r>
                        <a:rPr sz="1000" spc="-150" dirty="0">
                          <a:latin typeface="함초롬바탕"/>
                          <a:cs typeface="함초롬바탕"/>
                        </a:rPr>
                        <a:t> </a:t>
                      </a:r>
                      <a:r>
                        <a:rPr sz="1000" spc="-105" dirty="0">
                          <a:latin typeface="함초롬바탕"/>
                          <a:cs typeface="함초롬바탕"/>
                        </a:rPr>
                        <a:t>신제품을 </a:t>
                      </a:r>
                      <a:r>
                        <a:rPr sz="1000" spc="-95" dirty="0">
                          <a:latin typeface="함초롬바탕"/>
                          <a:cs typeface="함초롬바탕"/>
                        </a:rPr>
                        <a:t>다수</a:t>
                      </a:r>
                      <a:r>
                        <a:rPr sz="1000" spc="-145" dirty="0">
                          <a:latin typeface="함초롬바탕"/>
                          <a:cs typeface="함초롬바탕"/>
                        </a:rPr>
                        <a:t> </a:t>
                      </a:r>
                      <a:r>
                        <a:rPr sz="1000" spc="-100" dirty="0">
                          <a:latin typeface="함초롬바탕"/>
                          <a:cs typeface="함초롬바탕"/>
                        </a:rPr>
                        <a:t>공개할</a:t>
                      </a:r>
                      <a:r>
                        <a:rPr sz="1000" spc="-135" dirty="0">
                          <a:latin typeface="함초롬바탕"/>
                          <a:cs typeface="함초롬바탕"/>
                        </a:rPr>
                        <a:t> </a:t>
                      </a:r>
                      <a:r>
                        <a:rPr sz="1000" spc="-25" dirty="0">
                          <a:latin typeface="함초롬바탕"/>
                          <a:cs typeface="함초롬바탕"/>
                        </a:rPr>
                        <a:t>계획</a:t>
                      </a:r>
                      <a:endParaRPr sz="1000">
                        <a:latin typeface="함초롬바탕"/>
                        <a:cs typeface="함초롬바탕"/>
                      </a:endParaRPr>
                    </a:p>
                    <a:p>
                      <a:pPr marL="728345" marR="16510" indent="-108585">
                        <a:lnSpc>
                          <a:spcPct val="100000"/>
                        </a:lnSpc>
                        <a:spcBef>
                          <a:spcPts val="395"/>
                        </a:spcBef>
                        <a:buFont typeface="Arial"/>
                        <a:buChar char="•"/>
                        <a:tabLst>
                          <a:tab pos="728980" algn="l"/>
                          <a:tab pos="3105785" algn="l"/>
                        </a:tabLst>
                      </a:pPr>
                      <a:r>
                        <a:rPr sz="1000" spc="-95" dirty="0">
                          <a:latin typeface="함초롬바탕"/>
                          <a:cs typeface="함초롬바탕"/>
                        </a:rPr>
                        <a:t>토탈</a:t>
                      </a:r>
                      <a:r>
                        <a:rPr sz="1000" spc="-150" dirty="0">
                          <a:latin typeface="함초롬바탕"/>
                          <a:cs typeface="함초롬바탕"/>
                        </a:rPr>
                        <a:t> </a:t>
                      </a:r>
                      <a:r>
                        <a:rPr sz="1000" spc="-65" dirty="0">
                          <a:latin typeface="함초롬바탕"/>
                          <a:cs typeface="함초롬바탕"/>
                        </a:rPr>
                        <a:t>홈</a:t>
                      </a:r>
                      <a:r>
                        <a:rPr sz="1000" spc="-145" dirty="0">
                          <a:latin typeface="함초롬바탕"/>
                          <a:cs typeface="함초롬바탕"/>
                        </a:rPr>
                        <a:t> </a:t>
                      </a:r>
                      <a:r>
                        <a:rPr sz="1000" spc="-105" dirty="0">
                          <a:latin typeface="함초롬바탕"/>
                          <a:cs typeface="함초롬바탕"/>
                        </a:rPr>
                        <a:t>헬스케어</a:t>
                      </a:r>
                      <a:r>
                        <a:rPr sz="1000" spc="-114" dirty="0">
                          <a:latin typeface="함초롬바탕"/>
                          <a:cs typeface="함초롬바탕"/>
                        </a:rPr>
                        <a:t> </a:t>
                      </a:r>
                      <a:r>
                        <a:rPr sz="1000" spc="-105" dirty="0">
                          <a:latin typeface="함초롬바탕"/>
                          <a:cs typeface="함초롬바탕"/>
                        </a:rPr>
                        <a:t>기업으로</a:t>
                      </a:r>
                      <a:r>
                        <a:rPr sz="1000" spc="-120" dirty="0">
                          <a:latin typeface="함초롬바탕"/>
                          <a:cs typeface="함초롬바탕"/>
                        </a:rPr>
                        <a:t> </a:t>
                      </a:r>
                      <a:r>
                        <a:rPr sz="1000" spc="-110" dirty="0">
                          <a:latin typeface="함초롬바탕"/>
                          <a:cs typeface="함초롬바탕"/>
                        </a:rPr>
                        <a:t>발돋움하기</a:t>
                      </a:r>
                      <a:r>
                        <a:rPr sz="1000" spc="-90" dirty="0">
                          <a:latin typeface="함초롬바탕"/>
                          <a:cs typeface="함초롬바탕"/>
                        </a:rPr>
                        <a:t> </a:t>
                      </a:r>
                      <a:r>
                        <a:rPr sz="1000" spc="-95" dirty="0">
                          <a:latin typeface="함초롬바탕"/>
                          <a:cs typeface="함초롬바탕"/>
                        </a:rPr>
                        <a:t>위해</a:t>
                      </a:r>
                      <a:r>
                        <a:rPr sz="1000" spc="-145" dirty="0">
                          <a:latin typeface="함초롬바탕"/>
                          <a:cs typeface="함초롬바탕"/>
                        </a:rPr>
                        <a:t> </a:t>
                      </a:r>
                      <a:r>
                        <a:rPr sz="1000" spc="-50" dirty="0">
                          <a:latin typeface="함초롬바탕"/>
                          <a:cs typeface="함초롬바탕"/>
                        </a:rPr>
                        <a:t>임</a:t>
                      </a:r>
                      <a:r>
                        <a:rPr sz="1000" dirty="0">
                          <a:latin typeface="함초롬바탕"/>
                          <a:cs typeface="함초롬바탕"/>
                        </a:rPr>
                        <a:t>	</a:t>
                      </a:r>
                      <a:r>
                        <a:rPr sz="1000" spc="-95" dirty="0">
                          <a:latin typeface="함초롬바탕"/>
                          <a:cs typeface="함초롬바탕"/>
                        </a:rPr>
                        <a:t>전문</a:t>
                      </a:r>
                      <a:r>
                        <a:rPr sz="1000" spc="-125" dirty="0">
                          <a:latin typeface="함초롬바탕"/>
                          <a:cs typeface="함초롬바탕"/>
                        </a:rPr>
                        <a:t> </a:t>
                      </a:r>
                      <a:r>
                        <a:rPr sz="1000" spc="-110" dirty="0">
                          <a:latin typeface="함초롬바탕"/>
                          <a:cs typeface="함초롬바탕"/>
                        </a:rPr>
                        <a:t>연구기관인</a:t>
                      </a:r>
                      <a:r>
                        <a:rPr sz="1000" spc="-90" dirty="0">
                          <a:latin typeface="함초롬바탕"/>
                          <a:cs typeface="함초롬바탕"/>
                        </a:rPr>
                        <a:t> </a:t>
                      </a:r>
                      <a:r>
                        <a:rPr sz="1000" spc="-110" dirty="0">
                          <a:latin typeface="함초롬바탕"/>
                          <a:cs typeface="함초롬바탕"/>
                        </a:rPr>
                        <a:t>클리니컬과</a:t>
                      </a:r>
                      <a:r>
                        <a:rPr sz="1000" spc="-90" dirty="0">
                          <a:latin typeface="함초롬바탕"/>
                          <a:cs typeface="함초롬바탕"/>
                        </a:rPr>
                        <a:t> </a:t>
                      </a:r>
                      <a:r>
                        <a:rPr sz="1000" spc="-85" dirty="0">
                          <a:latin typeface="함초롬바탕"/>
                          <a:cs typeface="함초롬바탕"/>
                        </a:rPr>
                        <a:t>기술연구소</a:t>
                      </a:r>
                      <a:r>
                        <a:rPr sz="1000" spc="-85" dirty="0">
                          <a:latin typeface="함초롬돋움"/>
                          <a:cs typeface="함초롬돋움"/>
                        </a:rPr>
                        <a:t>, </a:t>
                      </a:r>
                      <a:r>
                        <a:rPr sz="1000" spc="-110" dirty="0">
                          <a:latin typeface="함초롬바탕"/>
                          <a:cs typeface="함초롬바탕"/>
                        </a:rPr>
                        <a:t>디자인혁신센터</a:t>
                      </a:r>
                      <a:r>
                        <a:rPr sz="1000" spc="-90" dirty="0">
                          <a:latin typeface="함초롬바탕"/>
                          <a:cs typeface="함초롬바탕"/>
                        </a:rPr>
                        <a:t> </a:t>
                      </a:r>
                      <a:r>
                        <a:rPr sz="1000" spc="-95" dirty="0">
                          <a:latin typeface="함초롬바탕"/>
                          <a:cs typeface="함초롬바탕"/>
                        </a:rPr>
                        <a:t>등을</a:t>
                      </a:r>
                      <a:r>
                        <a:rPr sz="1000" spc="-145" dirty="0">
                          <a:latin typeface="함초롬바탕"/>
                          <a:cs typeface="함초롬바탕"/>
                        </a:rPr>
                        <a:t> </a:t>
                      </a:r>
                      <a:r>
                        <a:rPr sz="1000" spc="-105" dirty="0">
                          <a:latin typeface="함초롬바탕"/>
                          <a:cs typeface="함초롬바탕"/>
                        </a:rPr>
                        <a:t>중심으로</a:t>
                      </a:r>
                      <a:r>
                        <a:rPr sz="1000" spc="-95" dirty="0">
                          <a:latin typeface="함초롬바탕"/>
                          <a:cs typeface="함초롬바탕"/>
                        </a:rPr>
                        <a:t> </a:t>
                      </a:r>
                      <a:r>
                        <a:rPr sz="1000" spc="-95" dirty="0">
                          <a:latin typeface="함초롬돋움"/>
                          <a:cs typeface="함초롬돋움"/>
                        </a:rPr>
                        <a:t>R&amp;D</a:t>
                      </a:r>
                      <a:r>
                        <a:rPr sz="1000" spc="-170" dirty="0">
                          <a:latin typeface="함초롬돋움"/>
                          <a:cs typeface="함초롬돋움"/>
                        </a:rPr>
                        <a:t> </a:t>
                      </a:r>
                      <a:r>
                        <a:rPr sz="1000" spc="-100" dirty="0">
                          <a:latin typeface="함초롬바탕"/>
                          <a:cs typeface="함초롬바탕"/>
                        </a:rPr>
                        <a:t>강화에</a:t>
                      </a:r>
                      <a:r>
                        <a:rPr sz="1000" spc="-114" dirty="0">
                          <a:latin typeface="함초롬바탕"/>
                          <a:cs typeface="함초롬바탕"/>
                        </a:rPr>
                        <a:t> </a:t>
                      </a:r>
                      <a:r>
                        <a:rPr sz="1000" spc="-100" dirty="0">
                          <a:latin typeface="함초롬바탕"/>
                          <a:cs typeface="함초롬바탕"/>
                        </a:rPr>
                        <a:t>꾸준히</a:t>
                      </a:r>
                      <a:r>
                        <a:rPr sz="1000" spc="-125" dirty="0">
                          <a:latin typeface="함초롬바탕"/>
                          <a:cs typeface="함초롬바탕"/>
                        </a:rPr>
                        <a:t> </a:t>
                      </a:r>
                      <a:r>
                        <a:rPr sz="1000" spc="-105" dirty="0">
                          <a:latin typeface="함초롬바탕"/>
                          <a:cs typeface="함초롬바탕"/>
                        </a:rPr>
                        <a:t>투자하고</a:t>
                      </a:r>
                      <a:r>
                        <a:rPr sz="1000" spc="-120" dirty="0">
                          <a:latin typeface="함초롬바탕"/>
                          <a:cs typeface="함초롬바탕"/>
                        </a:rPr>
                        <a:t> </a:t>
                      </a:r>
                      <a:r>
                        <a:rPr sz="1000" spc="-25" dirty="0">
                          <a:latin typeface="함초롬바탕"/>
                          <a:cs typeface="함초롬바탕"/>
                        </a:rPr>
                        <a:t>있음</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tcPr>
                </a:tc>
                <a:tc hMerge="1">
                  <a:txBody>
                    <a:bodyPr/>
                    <a:lstStyle/>
                    <a:p>
                      <a:endParaRPr/>
                    </a:p>
                  </a:txBody>
                  <a:tcPr marL="0" marR="0" marT="0" marB="0"/>
                </a:tc>
                <a:extLst>
                  <a:ext uri="{0D108BD9-81ED-4DB2-BD59-A6C34878D82A}">
                    <a16:rowId xmlns:a16="http://schemas.microsoft.com/office/drawing/2014/main" val="10003"/>
                  </a:ext>
                </a:extLst>
              </a:tr>
              <a:tr h="1392555">
                <a:tc>
                  <a:txBody>
                    <a:bodyPr/>
                    <a:lstStyle/>
                    <a:p>
                      <a:pPr>
                        <a:lnSpc>
                          <a:spcPct val="100000"/>
                        </a:lnSpc>
                      </a:pPr>
                      <a:endParaRPr sz="1500">
                        <a:latin typeface="Times New Roman"/>
                        <a:cs typeface="Times New Roman"/>
                      </a:endParaRPr>
                    </a:p>
                    <a:p>
                      <a:pPr>
                        <a:lnSpc>
                          <a:spcPct val="100000"/>
                        </a:lnSpc>
                        <a:spcBef>
                          <a:spcPts val="40"/>
                        </a:spcBef>
                      </a:pPr>
                      <a:endParaRPr sz="2100">
                        <a:latin typeface="Times New Roman"/>
                        <a:cs typeface="Times New Roman"/>
                      </a:endParaRPr>
                    </a:p>
                    <a:p>
                      <a:pPr marL="302895">
                        <a:lnSpc>
                          <a:spcPct val="100000"/>
                        </a:lnSpc>
                      </a:pPr>
                      <a:r>
                        <a:rPr sz="1050" b="1" spc="-10" dirty="0">
                          <a:latin typeface="함초롬돋움"/>
                          <a:cs typeface="함초롬돋움"/>
                        </a:rPr>
                        <a:t>Bodyfrind</a:t>
                      </a:r>
                      <a:endParaRPr sz="1050">
                        <a:latin typeface="함초롬돋움"/>
                        <a:cs typeface="함초롬돋움"/>
                      </a:endParaRPr>
                    </a:p>
                    <a:p>
                      <a:pPr marL="318135">
                        <a:lnSpc>
                          <a:spcPct val="100000"/>
                        </a:lnSpc>
                      </a:pPr>
                      <a:r>
                        <a:rPr sz="1050" b="1" spc="-10" dirty="0">
                          <a:latin typeface="함초롬바탕"/>
                          <a:cs typeface="함초롬바탕"/>
                        </a:rPr>
                        <a:t>바디프렌드</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spcBef>
                          <a:spcPts val="35"/>
                        </a:spcBef>
                      </a:pPr>
                      <a:endParaRPr sz="1150">
                        <a:latin typeface="Times New Roman"/>
                        <a:cs typeface="Times New Roman"/>
                      </a:endParaRPr>
                    </a:p>
                    <a:p>
                      <a:pPr marL="9525" algn="ctr">
                        <a:lnSpc>
                          <a:spcPct val="100000"/>
                        </a:lnSpc>
                      </a:pPr>
                      <a:r>
                        <a:rPr sz="1050" b="1" spc="-25" dirty="0">
                          <a:latin typeface="함초롬바탕"/>
                          <a:cs typeface="함초롬바탕"/>
                        </a:rPr>
                        <a:t>한국</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tcPr>
                </a:tc>
                <a:tc>
                  <a:txBody>
                    <a:bodyPr/>
                    <a:lstStyle/>
                    <a:p>
                      <a:pPr marL="190500" marR="238125" indent="-108585" algn="just">
                        <a:lnSpc>
                          <a:spcPct val="100000"/>
                        </a:lnSpc>
                        <a:spcBef>
                          <a:spcPts val="240"/>
                        </a:spcBef>
                        <a:buFont typeface="Arial"/>
                        <a:buChar char="•"/>
                        <a:tabLst>
                          <a:tab pos="191135" algn="l"/>
                        </a:tabLst>
                      </a:pPr>
                      <a:r>
                        <a:rPr sz="1000" spc="-60" dirty="0">
                          <a:latin typeface="함초롬돋움"/>
                          <a:cs typeface="함초롬돋움"/>
                        </a:rPr>
                        <a:t>CES</a:t>
                      </a:r>
                      <a:r>
                        <a:rPr sz="1000" spc="-175" dirty="0">
                          <a:latin typeface="함초롬돋움"/>
                          <a:cs typeface="함초롬돋움"/>
                        </a:rPr>
                        <a:t> </a:t>
                      </a:r>
                      <a:r>
                        <a:rPr sz="1000" spc="-50" dirty="0">
                          <a:latin typeface="함초롬돋움"/>
                          <a:cs typeface="함초롬돋움"/>
                        </a:rPr>
                        <a:t>202</a:t>
                      </a:r>
                      <a:r>
                        <a:rPr sz="1000" dirty="0">
                          <a:latin typeface="함초롬돋움"/>
                          <a:cs typeface="함초롬돋움"/>
                        </a:rPr>
                        <a:t>5</a:t>
                      </a:r>
                      <a:r>
                        <a:rPr sz="1000" spc="-195" dirty="0">
                          <a:latin typeface="함초롬돋움"/>
                          <a:cs typeface="함초롬돋움"/>
                        </a:rPr>
                        <a:t> </a:t>
                      </a:r>
                      <a:r>
                        <a:rPr sz="1000" spc="-90" dirty="0">
                          <a:latin typeface="함초롬바탕"/>
                          <a:cs typeface="함초롬바탕"/>
                        </a:rPr>
                        <a:t>혁신</a:t>
                      </a:r>
                      <a:r>
                        <a:rPr sz="1000" spc="725" dirty="0">
                          <a:latin typeface="함초롬바탕"/>
                          <a:cs typeface="함초롬바탕"/>
                        </a:rPr>
                        <a:t> </a:t>
                      </a:r>
                      <a:r>
                        <a:rPr sz="1000" spc="-55" dirty="0">
                          <a:latin typeface="함초롬돋움"/>
                          <a:cs typeface="함초롬돋움"/>
                        </a:rPr>
                        <a:t>3</a:t>
                      </a:r>
                      <a:r>
                        <a:rPr sz="1000" spc="-55" dirty="0">
                          <a:latin typeface="함초롬바탕"/>
                          <a:cs typeface="함초롬바탕"/>
                        </a:rPr>
                        <a:t>개</a:t>
                      </a:r>
                      <a:r>
                        <a:rPr sz="1000" spc="-175" dirty="0">
                          <a:latin typeface="함초롬바탕"/>
                          <a:cs typeface="함초롬바탕"/>
                        </a:rPr>
                        <a:t> </a:t>
                      </a:r>
                      <a:r>
                        <a:rPr sz="1000" spc="-90" dirty="0">
                          <a:latin typeface="함초롬바탕"/>
                          <a:cs typeface="함초롬바탕"/>
                        </a:rPr>
                        <a:t>제품</a:t>
                      </a:r>
                      <a:r>
                        <a:rPr sz="1000" spc="-165" dirty="0">
                          <a:latin typeface="함초롬바탕"/>
                          <a:cs typeface="함초롬바탕"/>
                        </a:rPr>
                        <a:t> </a:t>
                      </a:r>
                      <a:r>
                        <a:rPr sz="1000" spc="-60" dirty="0">
                          <a:latin typeface="함초롬바탕"/>
                          <a:cs typeface="함초롬바탕"/>
                        </a:rPr>
                        <a:t>수</a:t>
                      </a:r>
                      <a:r>
                        <a:rPr sz="1000" spc="509" dirty="0">
                          <a:latin typeface="함초롬바탕"/>
                          <a:cs typeface="함초롬바탕"/>
                        </a:rPr>
                        <a:t> </a:t>
                      </a:r>
                      <a:r>
                        <a:rPr sz="1000" spc="5" dirty="0">
                          <a:latin typeface="함초롬돋움"/>
                          <a:cs typeface="함초롬돋움"/>
                        </a:rPr>
                        <a:t>.</a:t>
                      </a:r>
                      <a:r>
                        <a:rPr sz="1000" spc="-145" dirty="0">
                          <a:latin typeface="함초롬돋움"/>
                          <a:cs typeface="함초롬돋움"/>
                        </a:rPr>
                        <a:t> </a:t>
                      </a:r>
                      <a:r>
                        <a:rPr sz="1000" spc="-100" dirty="0">
                          <a:latin typeface="함초롬바탕"/>
                          <a:cs typeface="함초롬바탕"/>
                        </a:rPr>
                        <a:t>로보틱스</a:t>
                      </a:r>
                      <a:r>
                        <a:rPr sz="1000" spc="-140" dirty="0">
                          <a:latin typeface="함초롬바탕"/>
                          <a:cs typeface="함초롬바탕"/>
                        </a:rPr>
                        <a:t> </a:t>
                      </a:r>
                      <a:r>
                        <a:rPr sz="1000" spc="-105" dirty="0">
                          <a:latin typeface="함초롬바탕"/>
                          <a:cs typeface="함초롬바탕"/>
                        </a:rPr>
                        <a:t>테크놀로지를</a:t>
                      </a:r>
                      <a:r>
                        <a:rPr sz="1000" spc="-114" dirty="0">
                          <a:latin typeface="함초롬바탕"/>
                          <a:cs typeface="함초롬바탕"/>
                        </a:rPr>
                        <a:t> </a:t>
                      </a:r>
                      <a:r>
                        <a:rPr sz="1000" spc="-95" dirty="0">
                          <a:latin typeface="함초롬바탕"/>
                          <a:cs typeface="함초롬바탕"/>
                        </a:rPr>
                        <a:t>적용한</a:t>
                      </a:r>
                      <a:r>
                        <a:rPr sz="1000" spc="-150" dirty="0">
                          <a:latin typeface="함초롬바탕"/>
                          <a:cs typeface="함초롬바탕"/>
                        </a:rPr>
                        <a:t> </a:t>
                      </a:r>
                      <a:r>
                        <a:rPr sz="1000" spc="-100" dirty="0">
                          <a:latin typeface="함초롬바탕"/>
                          <a:cs typeface="함초롬바탕"/>
                        </a:rPr>
                        <a:t>헬스케어</a:t>
                      </a:r>
                      <a:r>
                        <a:rPr sz="1000" spc="-140" dirty="0">
                          <a:latin typeface="함초롬바탕"/>
                          <a:cs typeface="함초롬바탕"/>
                        </a:rPr>
                        <a:t> </a:t>
                      </a:r>
                      <a:r>
                        <a:rPr sz="1000" spc="-90" dirty="0">
                          <a:latin typeface="함초롬바탕"/>
                          <a:cs typeface="함초롬바탕"/>
                        </a:rPr>
                        <a:t>로봇</a:t>
                      </a:r>
                      <a:r>
                        <a:rPr sz="1000" spc="-150" dirty="0">
                          <a:latin typeface="함초롬바탕"/>
                          <a:cs typeface="함초롬바탕"/>
                        </a:rPr>
                        <a:t> </a:t>
                      </a:r>
                      <a:r>
                        <a:rPr sz="1000" spc="-95" dirty="0">
                          <a:latin typeface="함초롬바탕"/>
                          <a:cs typeface="함초롬바탕"/>
                        </a:rPr>
                        <a:t>제품을</a:t>
                      </a:r>
                      <a:r>
                        <a:rPr sz="1000" spc="-20" dirty="0">
                          <a:latin typeface="함초롬바탕"/>
                          <a:cs typeface="함초롬바탕"/>
                        </a:rPr>
                        <a:t> </a:t>
                      </a:r>
                      <a:r>
                        <a:rPr sz="1000" spc="-90" dirty="0">
                          <a:latin typeface="함초롬바탕"/>
                          <a:cs typeface="함초롬바탕"/>
                        </a:rPr>
                        <a:t>대거</a:t>
                      </a:r>
                      <a:r>
                        <a:rPr sz="1000" spc="-165" dirty="0">
                          <a:latin typeface="함초롬바탕"/>
                          <a:cs typeface="함초롬바탕"/>
                        </a:rPr>
                        <a:t> </a:t>
                      </a:r>
                      <a:r>
                        <a:rPr sz="1000" spc="-75" dirty="0">
                          <a:latin typeface="함초롬바탕"/>
                          <a:cs typeface="함초롬바탕"/>
                        </a:rPr>
                        <a:t>출품</a:t>
                      </a:r>
                      <a:r>
                        <a:rPr sz="1000" spc="-75" dirty="0">
                          <a:latin typeface="함초롬돋움"/>
                          <a:cs typeface="함초롬돋움"/>
                        </a:rPr>
                        <a:t>.</a:t>
                      </a:r>
                      <a:r>
                        <a:rPr sz="1000" spc="-145" dirty="0">
                          <a:latin typeface="함초롬돋움"/>
                          <a:cs typeface="함초롬돋움"/>
                        </a:rPr>
                        <a:t> </a:t>
                      </a:r>
                      <a:r>
                        <a:rPr sz="1000" spc="-95" dirty="0">
                          <a:latin typeface="함초롬바탕"/>
                          <a:cs typeface="함초롬바탕"/>
                        </a:rPr>
                        <a:t>새로운</a:t>
                      </a:r>
                      <a:r>
                        <a:rPr sz="1000" spc="-150" dirty="0">
                          <a:latin typeface="함초롬바탕"/>
                          <a:cs typeface="함초롬바탕"/>
                        </a:rPr>
                        <a:t> </a:t>
                      </a:r>
                      <a:r>
                        <a:rPr sz="1000" spc="-90" dirty="0">
                          <a:latin typeface="함초롬바탕"/>
                          <a:cs typeface="함초롬바탕"/>
                        </a:rPr>
                        <a:t>신체</a:t>
                      </a:r>
                      <a:r>
                        <a:rPr sz="1000" spc="-165" dirty="0">
                          <a:latin typeface="함초롬바탕"/>
                          <a:cs typeface="함초롬바탕"/>
                        </a:rPr>
                        <a:t> </a:t>
                      </a:r>
                      <a:r>
                        <a:rPr sz="1000" spc="-100" dirty="0">
                          <a:latin typeface="함초롬바탕"/>
                          <a:cs typeface="함초롬바탕"/>
                        </a:rPr>
                        <a:t>움직임을</a:t>
                      </a:r>
                      <a:r>
                        <a:rPr sz="1000" spc="-125" dirty="0">
                          <a:latin typeface="함초롬바탕"/>
                          <a:cs typeface="함초롬바탕"/>
                        </a:rPr>
                        <a:t> </a:t>
                      </a:r>
                      <a:r>
                        <a:rPr sz="1000" spc="-95" dirty="0">
                          <a:latin typeface="함초롬바탕"/>
                          <a:cs typeface="함초롬바탕"/>
                        </a:rPr>
                        <a:t>구현해</a:t>
                      </a:r>
                      <a:r>
                        <a:rPr sz="1000" spc="-150" dirty="0">
                          <a:latin typeface="함초롬바탕"/>
                          <a:cs typeface="함초롬바탕"/>
                        </a:rPr>
                        <a:t> </a:t>
                      </a:r>
                      <a:r>
                        <a:rPr sz="1000" spc="-100" dirty="0">
                          <a:latin typeface="함초롬바탕"/>
                          <a:cs typeface="함초롬바탕"/>
                        </a:rPr>
                        <a:t>마사지뿐</a:t>
                      </a:r>
                      <a:r>
                        <a:rPr sz="1000" spc="-140" dirty="0">
                          <a:latin typeface="함초롬바탕"/>
                          <a:cs typeface="함초롬바탕"/>
                        </a:rPr>
                        <a:t> </a:t>
                      </a:r>
                      <a:r>
                        <a:rPr sz="1000" spc="-95" dirty="0">
                          <a:latin typeface="함초롬바탕"/>
                          <a:cs typeface="함초롬바탕"/>
                        </a:rPr>
                        <a:t>아니라</a:t>
                      </a:r>
                      <a:r>
                        <a:rPr sz="1000" spc="-140" dirty="0">
                          <a:latin typeface="함초롬바탕"/>
                          <a:cs typeface="함초롬바탕"/>
                        </a:rPr>
                        <a:t> </a:t>
                      </a:r>
                      <a:r>
                        <a:rPr sz="1000" spc="-95" dirty="0">
                          <a:latin typeface="함초롬바탕"/>
                          <a:cs typeface="함초롬바탕"/>
                        </a:rPr>
                        <a:t>운동을</a:t>
                      </a:r>
                      <a:r>
                        <a:rPr sz="1000" spc="-150" dirty="0">
                          <a:latin typeface="함초롬바탕"/>
                          <a:cs typeface="함초롬바탕"/>
                        </a:rPr>
                        <a:t> </a:t>
                      </a:r>
                      <a:r>
                        <a:rPr sz="1000" spc="-100" dirty="0">
                          <a:latin typeface="함초롬바탕"/>
                          <a:cs typeface="함초롬바탕"/>
                        </a:rPr>
                        <a:t>제공하는</a:t>
                      </a:r>
                      <a:r>
                        <a:rPr sz="1000" spc="-140" dirty="0">
                          <a:latin typeface="함초롬바탕"/>
                          <a:cs typeface="함초롬바탕"/>
                        </a:rPr>
                        <a:t> </a:t>
                      </a:r>
                      <a:r>
                        <a:rPr sz="1000" spc="-105" dirty="0">
                          <a:latin typeface="함초롬바탕"/>
                          <a:cs typeface="함초롬바탕"/>
                        </a:rPr>
                        <a:t>인간공학적</a:t>
                      </a:r>
                      <a:r>
                        <a:rPr sz="1000" spc="-20" dirty="0">
                          <a:latin typeface="함초롬바탕"/>
                          <a:cs typeface="함초롬바탕"/>
                        </a:rPr>
                        <a:t> </a:t>
                      </a:r>
                      <a:r>
                        <a:rPr sz="1000" spc="-95" dirty="0">
                          <a:latin typeface="함초롬바탕"/>
                          <a:cs typeface="함초롬바탕"/>
                        </a:rPr>
                        <a:t>기술로</a:t>
                      </a:r>
                      <a:r>
                        <a:rPr sz="1000" spc="-150" dirty="0">
                          <a:latin typeface="함초롬바탕"/>
                          <a:cs typeface="함초롬바탕"/>
                        </a:rPr>
                        <a:t> </a:t>
                      </a:r>
                      <a:r>
                        <a:rPr sz="1000" spc="-90" dirty="0">
                          <a:latin typeface="함초롬바탕"/>
                          <a:cs typeface="함초롬바탕"/>
                        </a:rPr>
                        <a:t>높은</a:t>
                      </a:r>
                      <a:r>
                        <a:rPr sz="1000" spc="-150" dirty="0">
                          <a:latin typeface="함초롬바탕"/>
                          <a:cs typeface="함초롬바탕"/>
                        </a:rPr>
                        <a:t> </a:t>
                      </a:r>
                      <a:r>
                        <a:rPr sz="1000" spc="-95" dirty="0">
                          <a:latin typeface="함초롬바탕"/>
                          <a:cs typeface="함초롬바탕"/>
                        </a:rPr>
                        <a:t>평가를</a:t>
                      </a:r>
                      <a:r>
                        <a:rPr sz="1000" spc="-150" dirty="0">
                          <a:latin typeface="함초롬바탕"/>
                          <a:cs typeface="함초롬바탕"/>
                        </a:rPr>
                        <a:t> </a:t>
                      </a:r>
                      <a:r>
                        <a:rPr sz="1000" spc="-90" dirty="0">
                          <a:latin typeface="함초롬바탕"/>
                          <a:cs typeface="함초롬바탕"/>
                        </a:rPr>
                        <a:t>얻음</a:t>
                      </a:r>
                      <a:endParaRPr sz="1000">
                        <a:latin typeface="함초롬바탕"/>
                        <a:cs typeface="함초롬바탕"/>
                      </a:endParaRPr>
                    </a:p>
                    <a:p>
                      <a:pPr marL="190500" marR="246379" indent="-108585">
                        <a:lnSpc>
                          <a:spcPct val="100000"/>
                        </a:lnSpc>
                        <a:spcBef>
                          <a:spcPts val="400"/>
                        </a:spcBef>
                        <a:buFont typeface="Arial"/>
                        <a:buChar char="•"/>
                        <a:tabLst>
                          <a:tab pos="191135" algn="l"/>
                          <a:tab pos="3310254" algn="l"/>
                        </a:tabLst>
                      </a:pPr>
                      <a:r>
                        <a:rPr sz="1000" spc="-100" dirty="0">
                          <a:latin typeface="함초롬바탕"/>
                          <a:cs typeface="함초롬바탕"/>
                        </a:rPr>
                        <a:t>스탠딩</a:t>
                      </a:r>
                      <a:r>
                        <a:rPr sz="1000" spc="-130" dirty="0">
                          <a:latin typeface="함초롬바탕"/>
                          <a:cs typeface="함초롬바탕"/>
                        </a:rPr>
                        <a:t> </a:t>
                      </a:r>
                      <a:r>
                        <a:rPr sz="1000" spc="-100" dirty="0">
                          <a:latin typeface="함초롬바탕"/>
                          <a:cs typeface="함초롬바탕"/>
                        </a:rPr>
                        <a:t>기술과</a:t>
                      </a:r>
                      <a:r>
                        <a:rPr sz="1000" spc="-114" dirty="0">
                          <a:latin typeface="함초롬바탕"/>
                          <a:cs typeface="함초롬바탕"/>
                        </a:rPr>
                        <a:t> </a:t>
                      </a:r>
                      <a:r>
                        <a:rPr sz="1000" spc="-110" dirty="0">
                          <a:latin typeface="함초롬바탕"/>
                          <a:cs typeface="함초롬바탕"/>
                        </a:rPr>
                        <a:t>인공지능을</a:t>
                      </a:r>
                      <a:r>
                        <a:rPr sz="1000" spc="-100" dirty="0">
                          <a:latin typeface="함초롬바탕"/>
                          <a:cs typeface="함초롬바탕"/>
                        </a:rPr>
                        <a:t> </a:t>
                      </a:r>
                      <a:r>
                        <a:rPr sz="1000" spc="-95" dirty="0">
                          <a:latin typeface="함초롬바탕"/>
                          <a:cs typeface="함초롬바탕"/>
                        </a:rPr>
                        <a:t>결합하여</a:t>
                      </a:r>
                      <a:r>
                        <a:rPr sz="1000" spc="-95" dirty="0">
                          <a:latin typeface="함초롬돋움"/>
                          <a:cs typeface="함초롬돋움"/>
                        </a:rPr>
                        <a:t>,</a:t>
                      </a:r>
                      <a:r>
                        <a:rPr sz="1000" spc="-114" dirty="0">
                          <a:latin typeface="함초롬돋움"/>
                          <a:cs typeface="함초롬돋움"/>
                        </a:rPr>
                        <a:t> </a:t>
                      </a:r>
                      <a:r>
                        <a:rPr sz="1000" spc="-105" dirty="0">
                          <a:latin typeface="함초롬바탕"/>
                          <a:cs typeface="함초롬바탕"/>
                        </a:rPr>
                        <a:t>사용자에</a:t>
                      </a:r>
                      <a:r>
                        <a:rPr sz="1000" spc="-114" dirty="0">
                          <a:latin typeface="함초롬바탕"/>
                          <a:cs typeface="함초롬바탕"/>
                        </a:rPr>
                        <a:t> </a:t>
                      </a:r>
                      <a:r>
                        <a:rPr sz="1000" spc="-95" dirty="0">
                          <a:latin typeface="함초롬바탕"/>
                          <a:cs typeface="함초롬바탕"/>
                        </a:rPr>
                        <a:t>따라</a:t>
                      </a:r>
                      <a:r>
                        <a:rPr sz="1000" spc="-130" dirty="0">
                          <a:latin typeface="함초롬바탕"/>
                          <a:cs typeface="함초롬바탕"/>
                        </a:rPr>
                        <a:t> </a:t>
                      </a:r>
                      <a:r>
                        <a:rPr sz="1000" spc="-95" dirty="0">
                          <a:latin typeface="함초롬바탕"/>
                          <a:cs typeface="함초롬바탕"/>
                        </a:rPr>
                        <a:t>맞춤</a:t>
                      </a:r>
                      <a:r>
                        <a:rPr sz="1000" spc="-145" dirty="0">
                          <a:latin typeface="함초롬바탕"/>
                          <a:cs typeface="함초롬바탕"/>
                        </a:rPr>
                        <a:t> </a:t>
                      </a:r>
                      <a:r>
                        <a:rPr sz="1000" spc="-100" dirty="0">
                          <a:latin typeface="함초롬바탕"/>
                          <a:cs typeface="함초롬바탕"/>
                        </a:rPr>
                        <a:t>마사지</a:t>
                      </a:r>
                      <a:r>
                        <a:rPr sz="1000" spc="-125" dirty="0">
                          <a:latin typeface="함초롬바탕"/>
                          <a:cs typeface="함초롬바탕"/>
                        </a:rPr>
                        <a:t> </a:t>
                      </a:r>
                      <a:r>
                        <a:rPr sz="1000" spc="-105" dirty="0">
                          <a:latin typeface="함초롬바탕"/>
                          <a:cs typeface="함초롬바탕"/>
                        </a:rPr>
                        <a:t>추천하는</a:t>
                      </a:r>
                      <a:r>
                        <a:rPr sz="1000" spc="-100" dirty="0">
                          <a:latin typeface="함초롬바탕"/>
                          <a:cs typeface="함초롬바탕"/>
                        </a:rPr>
                        <a:t> </a:t>
                      </a:r>
                      <a:r>
                        <a:rPr sz="1000" spc="-75" dirty="0">
                          <a:latin typeface="함초롬돋움"/>
                          <a:cs typeface="함초롬돋움"/>
                        </a:rPr>
                        <a:t>AI</a:t>
                      </a:r>
                      <a:r>
                        <a:rPr sz="1000" spc="-160" dirty="0">
                          <a:latin typeface="함초롬돋움"/>
                          <a:cs typeface="함초롬돋움"/>
                        </a:rPr>
                        <a:t> </a:t>
                      </a:r>
                      <a:r>
                        <a:rPr sz="1000" spc="-55" dirty="0">
                          <a:latin typeface="함초롬바탕"/>
                          <a:cs typeface="함초롬바탕"/>
                        </a:rPr>
                        <a:t>헬스케어 </a:t>
                      </a:r>
                      <a:r>
                        <a:rPr sz="1000" spc="-95" dirty="0">
                          <a:latin typeface="함초롬바탕"/>
                          <a:cs typeface="함초롬바탕"/>
                        </a:rPr>
                        <a:t>로봇</a:t>
                      </a:r>
                      <a:r>
                        <a:rPr sz="1000" spc="-145" dirty="0">
                          <a:latin typeface="함초롬바탕"/>
                          <a:cs typeface="함초롬바탕"/>
                        </a:rPr>
                        <a:t> </a:t>
                      </a:r>
                      <a:r>
                        <a:rPr sz="1000" spc="-40" dirty="0">
                          <a:latin typeface="함초롬돋움"/>
                          <a:cs typeface="함초롬돋움"/>
                        </a:rPr>
                        <a:t>'733',</a:t>
                      </a:r>
                      <a:r>
                        <a:rPr sz="1000" spc="-175" dirty="0">
                          <a:latin typeface="함초롬돋움"/>
                          <a:cs typeface="함초롬돋움"/>
                        </a:rPr>
                        <a:t> </a:t>
                      </a:r>
                      <a:r>
                        <a:rPr sz="1000" spc="-100" dirty="0">
                          <a:latin typeface="함초롬바탕"/>
                          <a:cs typeface="함초롬바탕"/>
                        </a:rPr>
                        <a:t>앉아서</a:t>
                      </a:r>
                      <a:r>
                        <a:rPr sz="1000" spc="-114" dirty="0">
                          <a:latin typeface="함초롬바탕"/>
                          <a:cs typeface="함초롬바탕"/>
                        </a:rPr>
                        <a:t> </a:t>
                      </a:r>
                      <a:r>
                        <a:rPr sz="1000" spc="-95" dirty="0">
                          <a:latin typeface="함초롬바탕"/>
                          <a:cs typeface="함초롬바탕"/>
                        </a:rPr>
                        <a:t>하는</a:t>
                      </a:r>
                      <a:r>
                        <a:rPr sz="1000" spc="-140" dirty="0">
                          <a:latin typeface="함초롬바탕"/>
                          <a:cs typeface="함초롬바탕"/>
                        </a:rPr>
                        <a:t> </a:t>
                      </a:r>
                      <a:r>
                        <a:rPr sz="1000" spc="-110" dirty="0">
                          <a:latin typeface="함초롬바탕"/>
                          <a:cs typeface="함초롬바탕"/>
                        </a:rPr>
                        <a:t>마사지체어와</a:t>
                      </a:r>
                      <a:r>
                        <a:rPr sz="1000" spc="-95" dirty="0">
                          <a:latin typeface="함초롬바탕"/>
                          <a:cs typeface="함초롬바탕"/>
                        </a:rPr>
                        <a:t> </a:t>
                      </a:r>
                      <a:r>
                        <a:rPr sz="1000" spc="-100" dirty="0">
                          <a:latin typeface="함초롬바탕"/>
                          <a:cs typeface="함초롬바탕"/>
                        </a:rPr>
                        <a:t>누워서</a:t>
                      </a:r>
                      <a:r>
                        <a:rPr sz="1000" spc="-125" dirty="0">
                          <a:latin typeface="함초롬바탕"/>
                          <a:cs typeface="함초롬바탕"/>
                        </a:rPr>
                        <a:t> </a:t>
                      </a:r>
                      <a:r>
                        <a:rPr sz="1000" spc="-95" dirty="0">
                          <a:latin typeface="함초롬바탕"/>
                          <a:cs typeface="함초롬바탕"/>
                        </a:rPr>
                        <a:t>받는</a:t>
                      </a:r>
                      <a:r>
                        <a:rPr sz="1000" spc="-125" dirty="0">
                          <a:latin typeface="함초롬바탕"/>
                          <a:cs typeface="함초롬바탕"/>
                        </a:rPr>
                        <a:t> </a:t>
                      </a:r>
                      <a:r>
                        <a:rPr sz="1000" spc="-20" dirty="0">
                          <a:latin typeface="함초롬바탕"/>
                          <a:cs typeface="함초롬바탕"/>
                        </a:rPr>
                        <a:t>마사지베드</a:t>
                      </a:r>
                      <a:r>
                        <a:rPr sz="1000" dirty="0">
                          <a:latin typeface="함초롬바탕"/>
                          <a:cs typeface="함초롬바탕"/>
                        </a:rPr>
                        <a:t>	</a:t>
                      </a:r>
                      <a:r>
                        <a:rPr sz="1000" spc="-65" dirty="0">
                          <a:latin typeface="함초롬바탕"/>
                          <a:cs typeface="함초롬바탕"/>
                        </a:rPr>
                        <a:t>점</a:t>
                      </a:r>
                      <a:r>
                        <a:rPr sz="1000" spc="-155" dirty="0">
                          <a:latin typeface="함초롬바탕"/>
                          <a:cs typeface="함초롬바탕"/>
                        </a:rPr>
                        <a:t> </a:t>
                      </a:r>
                      <a:r>
                        <a:rPr sz="1000" spc="-100" dirty="0">
                          <a:latin typeface="함초롬바탕"/>
                          <a:cs typeface="함초롬바탕"/>
                        </a:rPr>
                        <a:t>결합한</a:t>
                      </a:r>
                      <a:r>
                        <a:rPr sz="1000" spc="-130" dirty="0">
                          <a:latin typeface="함초롬바탕"/>
                          <a:cs typeface="함초롬바탕"/>
                        </a:rPr>
                        <a:t> </a:t>
                      </a:r>
                      <a:r>
                        <a:rPr sz="1000" spc="-25" dirty="0">
                          <a:latin typeface="함초롬바탕"/>
                          <a:cs typeface="함초롬바탕"/>
                        </a:rPr>
                        <a:t>마사지 </a:t>
                      </a:r>
                      <a:r>
                        <a:rPr sz="1000" spc="-110" dirty="0">
                          <a:latin typeface="함초롬바탕"/>
                          <a:cs typeface="함초롬바탕"/>
                        </a:rPr>
                        <a:t>체어베드에</a:t>
                      </a:r>
                      <a:r>
                        <a:rPr sz="1000" spc="-90" dirty="0">
                          <a:latin typeface="함초롬바탕"/>
                          <a:cs typeface="함초롬바탕"/>
                        </a:rPr>
                        <a:t> </a:t>
                      </a:r>
                      <a:r>
                        <a:rPr sz="1000" spc="-105" dirty="0">
                          <a:latin typeface="함초롬바탕"/>
                          <a:cs typeface="함초롬바탕"/>
                        </a:rPr>
                        <a:t>양다리가 </a:t>
                      </a:r>
                      <a:r>
                        <a:rPr sz="1000" spc="-110" dirty="0">
                          <a:latin typeface="함초롬바탕"/>
                          <a:cs typeface="함초롬바탕"/>
                        </a:rPr>
                        <a:t>독립적으로</a:t>
                      </a:r>
                      <a:r>
                        <a:rPr sz="1000" spc="-75" dirty="0">
                          <a:latin typeface="함초롬바탕"/>
                          <a:cs typeface="함초롬바탕"/>
                        </a:rPr>
                        <a:t> </a:t>
                      </a:r>
                      <a:r>
                        <a:rPr sz="1000" spc="-105" dirty="0">
                          <a:latin typeface="함초롬바탕"/>
                          <a:cs typeface="함초롬바탕"/>
                        </a:rPr>
                        <a:t>구동되는</a:t>
                      </a:r>
                      <a:r>
                        <a:rPr sz="1000" spc="-110" dirty="0">
                          <a:latin typeface="함초롬바탕"/>
                          <a:cs typeface="함초롬바탕"/>
                        </a:rPr>
                        <a:t> </a:t>
                      </a:r>
                      <a:r>
                        <a:rPr sz="1000" spc="-80" dirty="0">
                          <a:latin typeface="함초롬돋움"/>
                          <a:cs typeface="함초롬돋움"/>
                        </a:rPr>
                        <a:t>'</a:t>
                      </a:r>
                      <a:r>
                        <a:rPr sz="1000" spc="-80" dirty="0">
                          <a:latin typeface="함초롬바탕"/>
                          <a:cs typeface="함초롬바탕"/>
                        </a:rPr>
                        <a:t>에덴로보</a:t>
                      </a:r>
                      <a:r>
                        <a:rPr sz="1000" spc="-80" dirty="0">
                          <a:latin typeface="함초롬돋움"/>
                          <a:cs typeface="함초롬돋움"/>
                        </a:rPr>
                        <a:t>',</a:t>
                      </a:r>
                      <a:r>
                        <a:rPr sz="1000" spc="-110" dirty="0">
                          <a:latin typeface="함초롬돋움"/>
                          <a:cs typeface="함초롬돋움"/>
                        </a:rPr>
                        <a:t> </a:t>
                      </a:r>
                      <a:r>
                        <a:rPr sz="1000" spc="-110" dirty="0">
                          <a:latin typeface="함초롬바탕"/>
                          <a:cs typeface="함초롬바탕"/>
                        </a:rPr>
                        <a:t>마사지소파</a:t>
                      </a:r>
                      <a:r>
                        <a:rPr sz="1000" spc="-75" dirty="0">
                          <a:latin typeface="함초롬바탕"/>
                          <a:cs typeface="함초롬바탕"/>
                        </a:rPr>
                        <a:t> </a:t>
                      </a:r>
                      <a:r>
                        <a:rPr sz="1000" spc="-95" dirty="0">
                          <a:latin typeface="함초롬바탕"/>
                          <a:cs typeface="함초롬바탕"/>
                        </a:rPr>
                        <a:t>제품</a:t>
                      </a:r>
                      <a:r>
                        <a:rPr sz="1000" spc="-135" dirty="0">
                          <a:latin typeface="함초롬바탕"/>
                          <a:cs typeface="함초롬바탕"/>
                        </a:rPr>
                        <a:t> </a:t>
                      </a:r>
                      <a:r>
                        <a:rPr sz="1000" spc="-80" dirty="0">
                          <a:latin typeface="함초롬돋움"/>
                          <a:cs typeface="함초롬돋움"/>
                        </a:rPr>
                        <a:t>'</a:t>
                      </a:r>
                      <a:r>
                        <a:rPr sz="1000" spc="-80" dirty="0">
                          <a:latin typeface="함초롬바탕"/>
                          <a:cs typeface="함초롬바탕"/>
                        </a:rPr>
                        <a:t>파밀레</a:t>
                      </a:r>
                      <a:r>
                        <a:rPr sz="1000" spc="-80" dirty="0">
                          <a:latin typeface="함초롬돋움"/>
                          <a:cs typeface="함초롬돋움"/>
                        </a:rPr>
                        <a:t>C’</a:t>
                      </a:r>
                      <a:r>
                        <a:rPr sz="1000" spc="-114" dirty="0">
                          <a:latin typeface="함초롬돋움"/>
                          <a:cs typeface="함초롬돋움"/>
                        </a:rPr>
                        <a:t> </a:t>
                      </a:r>
                      <a:r>
                        <a:rPr sz="1000" spc="-50" dirty="0">
                          <a:latin typeface="함초롬바탕"/>
                          <a:cs typeface="함초롬바탕"/>
                        </a:rPr>
                        <a:t>수</a:t>
                      </a:r>
                      <a:endParaRPr sz="1000">
                        <a:latin typeface="함초롬바탕"/>
                        <a:cs typeface="함초롬바탕"/>
                      </a:endParaRPr>
                    </a:p>
                    <a:p>
                      <a:pPr marL="190500" indent="-108585">
                        <a:lnSpc>
                          <a:spcPct val="100000"/>
                        </a:lnSpc>
                        <a:spcBef>
                          <a:spcPts val="405"/>
                        </a:spcBef>
                        <a:buFont typeface="Arial"/>
                        <a:buChar char="•"/>
                        <a:tabLst>
                          <a:tab pos="191135" algn="l"/>
                        </a:tabLst>
                      </a:pPr>
                      <a:r>
                        <a:rPr sz="1000" spc="-110" dirty="0">
                          <a:latin typeface="함초롬바탕"/>
                          <a:cs typeface="함초롬바탕"/>
                        </a:rPr>
                        <a:t>바디프렌드는</a:t>
                      </a:r>
                      <a:r>
                        <a:rPr sz="1000" spc="-85" dirty="0">
                          <a:latin typeface="함초롬바탕"/>
                          <a:cs typeface="함초롬바탕"/>
                        </a:rPr>
                        <a:t> </a:t>
                      </a:r>
                      <a:r>
                        <a:rPr sz="1000" spc="-60" dirty="0">
                          <a:latin typeface="함초롬돋움"/>
                          <a:cs typeface="함초롬돋움"/>
                        </a:rPr>
                        <a:t>2013</a:t>
                      </a:r>
                      <a:r>
                        <a:rPr sz="1000" spc="-60" dirty="0">
                          <a:latin typeface="함초롬바탕"/>
                          <a:cs typeface="함초롬바탕"/>
                        </a:rPr>
                        <a:t>년</a:t>
                      </a:r>
                      <a:r>
                        <a:rPr sz="1000" spc="-160" dirty="0">
                          <a:latin typeface="함초롬바탕"/>
                          <a:cs typeface="함초롬바탕"/>
                        </a:rPr>
                        <a:t> </a:t>
                      </a:r>
                      <a:r>
                        <a:rPr sz="1000" spc="-100" dirty="0">
                          <a:latin typeface="함초롬돋움"/>
                          <a:cs typeface="함초롬돋움"/>
                        </a:rPr>
                        <a:t>'</a:t>
                      </a:r>
                      <a:r>
                        <a:rPr sz="1000" spc="-100" dirty="0">
                          <a:latin typeface="함초롬바탕"/>
                          <a:cs typeface="함초롬바탕"/>
                        </a:rPr>
                        <a:t>람보르기니</a:t>
                      </a:r>
                      <a:r>
                        <a:rPr sz="1000" spc="-95" dirty="0">
                          <a:latin typeface="함초롬바탕"/>
                          <a:cs typeface="함초롬바탕"/>
                        </a:rPr>
                        <a:t> </a:t>
                      </a:r>
                      <a:r>
                        <a:rPr sz="1000" spc="-100" dirty="0">
                          <a:latin typeface="함초롬바탕"/>
                          <a:cs typeface="함초롬바탕"/>
                        </a:rPr>
                        <a:t>마사지체어</a:t>
                      </a:r>
                      <a:r>
                        <a:rPr sz="1000" spc="-100" dirty="0">
                          <a:latin typeface="함초롬돋움"/>
                          <a:cs typeface="함초롬돋움"/>
                        </a:rPr>
                        <a:t>'</a:t>
                      </a:r>
                      <a:r>
                        <a:rPr sz="1000" spc="-100" dirty="0">
                          <a:latin typeface="함초롬바탕"/>
                          <a:cs typeface="함초롬바탕"/>
                        </a:rPr>
                        <a:t>를</a:t>
                      </a:r>
                      <a:r>
                        <a:rPr sz="1000" spc="-80" dirty="0">
                          <a:latin typeface="함초롬바탕"/>
                          <a:cs typeface="함초롬바탕"/>
                        </a:rPr>
                        <a:t> </a:t>
                      </a:r>
                      <a:r>
                        <a:rPr sz="1000" spc="-105" dirty="0">
                          <a:latin typeface="함초롬바탕"/>
                          <a:cs typeface="함초롬바탕"/>
                        </a:rPr>
                        <a:t>시작으로</a:t>
                      </a:r>
                      <a:r>
                        <a:rPr sz="1000" spc="-110" dirty="0">
                          <a:latin typeface="함초롬바탕"/>
                          <a:cs typeface="함초롬바탕"/>
                        </a:rPr>
                        <a:t> </a:t>
                      </a:r>
                      <a:r>
                        <a:rPr sz="1000" spc="-80" dirty="0">
                          <a:latin typeface="함초롬돋움"/>
                          <a:cs typeface="함초롬돋움"/>
                        </a:rPr>
                        <a:t>7</a:t>
                      </a:r>
                      <a:r>
                        <a:rPr sz="1000" spc="-80" dirty="0">
                          <a:latin typeface="함초롬바탕"/>
                          <a:cs typeface="함초롬바탕"/>
                        </a:rPr>
                        <a:t>년째</a:t>
                      </a:r>
                      <a:r>
                        <a:rPr sz="1000" spc="-135" dirty="0">
                          <a:latin typeface="함초롬바탕"/>
                          <a:cs typeface="함초롬바탕"/>
                        </a:rPr>
                        <a:t> </a:t>
                      </a:r>
                      <a:r>
                        <a:rPr sz="1000" spc="-95" dirty="0">
                          <a:latin typeface="함초롬바탕"/>
                          <a:cs typeface="함초롬바탕"/>
                        </a:rPr>
                        <a:t>누적</a:t>
                      </a:r>
                      <a:r>
                        <a:rPr sz="1000" spc="-125" dirty="0">
                          <a:latin typeface="함초롬바탕"/>
                          <a:cs typeface="함초롬바탕"/>
                        </a:rPr>
                        <a:t> </a:t>
                      </a:r>
                      <a:r>
                        <a:rPr sz="1000" spc="-60" dirty="0">
                          <a:latin typeface="함초롬돋움"/>
                          <a:cs typeface="함초롬돋움"/>
                        </a:rPr>
                        <a:t>3</a:t>
                      </a:r>
                      <a:r>
                        <a:rPr sz="1000" spc="-60" dirty="0">
                          <a:latin typeface="함초롬바탕"/>
                          <a:cs typeface="함초롬바탕"/>
                        </a:rPr>
                        <a:t>개</a:t>
                      </a:r>
                      <a:r>
                        <a:rPr sz="1000" spc="-150" dirty="0">
                          <a:latin typeface="함초롬바탕"/>
                          <a:cs typeface="함초롬바탕"/>
                        </a:rPr>
                        <a:t> </a:t>
                      </a:r>
                      <a:r>
                        <a:rPr sz="1000" spc="-100" dirty="0">
                          <a:latin typeface="함초롬바탕"/>
                          <a:cs typeface="함초롬바탕"/>
                        </a:rPr>
                        <a:t>제품이</a:t>
                      </a:r>
                      <a:r>
                        <a:rPr sz="1000" spc="-120" dirty="0">
                          <a:latin typeface="함초롬바탕"/>
                          <a:cs typeface="함초롬바탕"/>
                        </a:rPr>
                        <a:t> </a:t>
                      </a:r>
                      <a:r>
                        <a:rPr sz="1000" spc="-25" dirty="0">
                          <a:latin typeface="함초롬돋움"/>
                          <a:cs typeface="함초롬돋움"/>
                        </a:rPr>
                        <a:t>CES</a:t>
                      </a:r>
                      <a:endParaRPr sz="1000">
                        <a:latin typeface="함초롬돋움"/>
                        <a:cs typeface="함초롬돋움"/>
                      </a:endParaRPr>
                    </a:p>
                    <a:p>
                      <a:pPr marL="190500">
                        <a:lnSpc>
                          <a:spcPct val="100000"/>
                        </a:lnSpc>
                      </a:pPr>
                      <a:r>
                        <a:rPr sz="1000" dirty="0">
                          <a:latin typeface="함초롬바탕"/>
                          <a:cs typeface="함초롬바탕"/>
                        </a:rPr>
                        <a:t>혁신</a:t>
                      </a:r>
                      <a:r>
                        <a:rPr sz="1000" spc="345" dirty="0">
                          <a:latin typeface="함초롬바탕"/>
                          <a:cs typeface="함초롬바탕"/>
                        </a:rPr>
                        <a:t> </a:t>
                      </a:r>
                      <a:r>
                        <a:rPr sz="1000" spc="-65" dirty="0">
                          <a:latin typeface="함초롬바탕"/>
                          <a:cs typeface="함초롬바탕"/>
                        </a:rPr>
                        <a:t>을</a:t>
                      </a:r>
                      <a:r>
                        <a:rPr sz="1000" spc="-140" dirty="0">
                          <a:latin typeface="함초롬바탕"/>
                          <a:cs typeface="함초롬바탕"/>
                        </a:rPr>
                        <a:t> </a:t>
                      </a:r>
                      <a:r>
                        <a:rPr sz="1000" spc="-25" dirty="0">
                          <a:latin typeface="함초롬바탕"/>
                          <a:cs typeface="함초롬바탕"/>
                        </a:rPr>
                        <a:t>받았음</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4"/>
                  </a:ext>
                </a:extLst>
              </a:tr>
            </a:tbl>
          </a:graphicData>
        </a:graphic>
      </p:graphicFrame>
      <p:pic>
        <p:nvPicPr>
          <p:cNvPr id="23" name="object 23"/>
          <p:cNvPicPr/>
          <p:nvPr/>
        </p:nvPicPr>
        <p:blipFill>
          <a:blip r:embed="rId5" cstate="print"/>
          <a:stretch>
            <a:fillRect/>
          </a:stretch>
        </p:blipFill>
        <p:spPr>
          <a:xfrm>
            <a:off x="5133134" y="5090151"/>
            <a:ext cx="111124" cy="117474"/>
          </a:xfrm>
          <a:prstGeom prst="rect">
            <a:avLst/>
          </a:prstGeom>
        </p:spPr>
      </p:pic>
      <p:pic>
        <p:nvPicPr>
          <p:cNvPr id="24" name="object 24"/>
          <p:cNvPicPr/>
          <p:nvPr/>
        </p:nvPicPr>
        <p:blipFill>
          <a:blip r:embed="rId5" cstate="print"/>
          <a:stretch>
            <a:fillRect/>
          </a:stretch>
        </p:blipFill>
        <p:spPr>
          <a:xfrm>
            <a:off x="6734902" y="6838060"/>
            <a:ext cx="111124" cy="117474"/>
          </a:xfrm>
          <a:prstGeom prst="rect">
            <a:avLst/>
          </a:prstGeom>
        </p:spPr>
      </p:pic>
      <p:sp>
        <p:nvSpPr>
          <p:cNvPr id="25" name="object 25"/>
          <p:cNvSpPr/>
          <p:nvPr/>
        </p:nvSpPr>
        <p:spPr>
          <a:xfrm>
            <a:off x="719137" y="2526949"/>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sp>
        <p:nvSpPr>
          <p:cNvPr id="26" name="object 26"/>
          <p:cNvSpPr txBox="1"/>
          <p:nvPr/>
        </p:nvSpPr>
        <p:spPr>
          <a:xfrm>
            <a:off x="706437" y="1686750"/>
            <a:ext cx="6257290" cy="1087120"/>
          </a:xfrm>
          <a:prstGeom prst="rect">
            <a:avLst/>
          </a:prstGeom>
        </p:spPr>
        <p:txBody>
          <a:bodyPr vert="horz" wrap="square" lIns="0" tIns="12700" rIns="0" bIns="0" rtlCol="0">
            <a:spAutoFit/>
          </a:bodyPr>
          <a:lstStyle/>
          <a:p>
            <a:pPr marL="156845" marR="5080" indent="-144780">
              <a:lnSpc>
                <a:spcPct val="110000"/>
              </a:lnSpc>
              <a:spcBef>
                <a:spcPts val="100"/>
              </a:spcBef>
              <a:buClr>
                <a:srgbClr val="DB526A"/>
              </a:buClr>
              <a:buFont typeface="Arial"/>
              <a:buChar char="■"/>
              <a:tabLst>
                <a:tab pos="157480" algn="l"/>
              </a:tabLst>
            </a:pPr>
            <a:r>
              <a:rPr sz="1200" spc="-110" dirty="0">
                <a:latin typeface="함초롬바탕"/>
                <a:cs typeface="함초롬바탕"/>
              </a:rPr>
              <a:t>디지털</a:t>
            </a:r>
            <a:r>
              <a:rPr sz="1200" spc="-190" dirty="0">
                <a:latin typeface="함초롬바탕"/>
                <a:cs typeface="함초롬바탕"/>
              </a:rPr>
              <a:t> </a:t>
            </a:r>
            <a:r>
              <a:rPr sz="1200" spc="-100" dirty="0">
                <a:latin typeface="함초롬바탕"/>
                <a:cs typeface="함초롬바탕"/>
              </a:rPr>
              <a:t>헬스</a:t>
            </a:r>
            <a:r>
              <a:rPr sz="1200" spc="-175" dirty="0">
                <a:latin typeface="함초롬바탕"/>
                <a:cs typeface="함초롬바탕"/>
              </a:rPr>
              <a:t> </a:t>
            </a:r>
            <a:r>
              <a:rPr sz="1200" spc="-114" dirty="0">
                <a:latin typeface="함초롬바탕"/>
                <a:cs typeface="함초롬바탕"/>
              </a:rPr>
              <a:t>분야에서는</a:t>
            </a:r>
            <a:r>
              <a:rPr sz="1200" spc="-204" dirty="0">
                <a:latin typeface="함초롬바탕"/>
                <a:cs typeface="함초롬바탕"/>
              </a:rPr>
              <a:t> </a:t>
            </a:r>
            <a:r>
              <a:rPr sz="1200" b="1" spc="-10" dirty="0">
                <a:latin typeface="함초롬바탕"/>
                <a:cs typeface="함초롬바탕"/>
              </a:rPr>
              <a:t>AI와</a:t>
            </a:r>
            <a:r>
              <a:rPr sz="1200" b="1" spc="-160" dirty="0">
                <a:latin typeface="함초롬바탕"/>
                <a:cs typeface="함초롬바탕"/>
              </a:rPr>
              <a:t> </a:t>
            </a:r>
            <a:r>
              <a:rPr sz="1200" b="1" spc="-100" dirty="0">
                <a:latin typeface="함초롬바탕"/>
                <a:cs typeface="함초롬바탕"/>
              </a:rPr>
              <a:t>뉴로테크(신경과학</a:t>
            </a:r>
            <a:r>
              <a:rPr sz="1200" b="1" spc="-210" dirty="0">
                <a:latin typeface="함초롬바탕"/>
                <a:cs typeface="함초롬바탕"/>
              </a:rPr>
              <a:t> </a:t>
            </a:r>
            <a:r>
              <a:rPr sz="1200" b="1" spc="-95" dirty="0">
                <a:latin typeface="함초롬바탕"/>
                <a:cs typeface="함초롬바탕"/>
              </a:rPr>
              <a:t>기술)분야가</a:t>
            </a:r>
            <a:r>
              <a:rPr sz="1200" b="1" spc="-204" dirty="0">
                <a:latin typeface="함초롬바탕"/>
                <a:cs typeface="함초롬바탕"/>
              </a:rPr>
              <a:t> </a:t>
            </a:r>
            <a:r>
              <a:rPr sz="1200" b="1" spc="-75" dirty="0">
                <a:latin typeface="함초롬바탕"/>
                <a:cs typeface="함초롬바탕"/>
              </a:rPr>
              <a:t>큰</a:t>
            </a:r>
            <a:r>
              <a:rPr sz="1200" b="1" spc="-175" dirty="0">
                <a:latin typeface="함초롬바탕"/>
                <a:cs typeface="함초롬바탕"/>
              </a:rPr>
              <a:t> </a:t>
            </a:r>
            <a:r>
              <a:rPr sz="1200" b="1" spc="-110" dirty="0">
                <a:latin typeface="함초롬바탕"/>
                <a:cs typeface="함초롬바탕"/>
              </a:rPr>
              <a:t>조명을</a:t>
            </a:r>
            <a:r>
              <a:rPr sz="1200" b="1" spc="-190" dirty="0">
                <a:latin typeface="함초롬바탕"/>
                <a:cs typeface="함초롬바탕"/>
              </a:rPr>
              <a:t> </a:t>
            </a:r>
            <a:r>
              <a:rPr sz="1200" b="1" spc="-100" dirty="0">
                <a:latin typeface="함초롬바탕"/>
                <a:cs typeface="함초롬바탕"/>
              </a:rPr>
              <a:t>받을</a:t>
            </a:r>
            <a:r>
              <a:rPr sz="1200" b="1" spc="-175" dirty="0">
                <a:latin typeface="함초롬바탕"/>
                <a:cs typeface="함초롬바탕"/>
              </a:rPr>
              <a:t> </a:t>
            </a:r>
            <a:r>
              <a:rPr sz="1200" b="1" spc="-95" dirty="0">
                <a:latin typeface="함초롬바탕"/>
                <a:cs typeface="함초롬바탕"/>
              </a:rPr>
              <a:t>전망</a:t>
            </a:r>
            <a:r>
              <a:rPr sz="1200" spc="-95" dirty="0">
                <a:latin typeface="함초롬바탕"/>
                <a:cs typeface="함초롬바탕"/>
              </a:rPr>
              <a:t>임</a:t>
            </a:r>
            <a:r>
              <a:rPr sz="1200" spc="-95" dirty="0">
                <a:latin typeface="함초롬돋움"/>
                <a:cs typeface="함초롬돋움"/>
              </a:rPr>
              <a:t>.</a:t>
            </a:r>
            <a:r>
              <a:rPr sz="1200" spc="-185" dirty="0">
                <a:latin typeface="함초롬돋움"/>
                <a:cs typeface="함초롬돋움"/>
              </a:rPr>
              <a:t> </a:t>
            </a:r>
            <a:r>
              <a:rPr sz="1200" spc="-100" dirty="0">
                <a:latin typeface="함초롬바탕"/>
                <a:cs typeface="함초롬바탕"/>
              </a:rPr>
              <a:t>첫날</a:t>
            </a:r>
            <a:r>
              <a:rPr sz="1200" spc="-175" dirty="0">
                <a:latin typeface="함초롬바탕"/>
                <a:cs typeface="함초롬바탕"/>
              </a:rPr>
              <a:t> </a:t>
            </a:r>
            <a:r>
              <a:rPr sz="1200" spc="-114" dirty="0">
                <a:latin typeface="함초롬바탕"/>
                <a:cs typeface="함초롬바탕"/>
              </a:rPr>
              <a:t>콘퍼런스</a:t>
            </a:r>
            <a:r>
              <a:rPr sz="1200" spc="-190" dirty="0">
                <a:latin typeface="함초롬바탕"/>
                <a:cs typeface="함초롬바탕"/>
              </a:rPr>
              <a:t> </a:t>
            </a:r>
            <a:r>
              <a:rPr sz="1200" spc="-25" dirty="0">
                <a:latin typeface="함초롬바탕"/>
                <a:cs typeface="함초롬바탕"/>
              </a:rPr>
              <a:t>트랙 </a:t>
            </a:r>
            <a:r>
              <a:rPr sz="1200" spc="-110" dirty="0">
                <a:latin typeface="함초롬바탕"/>
                <a:cs typeface="함초롬바탕"/>
              </a:rPr>
              <a:t>주제로</a:t>
            </a:r>
            <a:r>
              <a:rPr sz="1200" spc="-185" dirty="0">
                <a:latin typeface="함초롬바탕"/>
                <a:cs typeface="함초롬바탕"/>
              </a:rPr>
              <a:t> </a:t>
            </a:r>
            <a:r>
              <a:rPr sz="1200" spc="-110" dirty="0">
                <a:latin typeface="함초롬바탕"/>
                <a:cs typeface="함초롬바탕"/>
              </a:rPr>
              <a:t>‘로테크</a:t>
            </a:r>
            <a:r>
              <a:rPr sz="1200" spc="-180" dirty="0">
                <a:latin typeface="함초롬바탕"/>
                <a:cs typeface="함초롬바탕"/>
              </a:rPr>
              <a:t> </a:t>
            </a:r>
            <a:r>
              <a:rPr sz="1200" spc="-140" dirty="0">
                <a:latin typeface="함초롬바탕"/>
                <a:cs typeface="함초롬바탕"/>
              </a:rPr>
              <a:t>프론티어</a:t>
            </a:r>
            <a:r>
              <a:rPr sz="1200" spc="-140" dirty="0">
                <a:latin typeface="함초롬돋움"/>
                <a:cs typeface="함초롬돋움"/>
              </a:rPr>
              <a:t>-</a:t>
            </a:r>
            <a:r>
              <a:rPr sz="1200" spc="-75" dirty="0">
                <a:latin typeface="함초롬바탕"/>
                <a:cs typeface="함초롬바탕"/>
              </a:rPr>
              <a:t>뇌</a:t>
            </a:r>
            <a:r>
              <a:rPr sz="1200" spc="-200" dirty="0">
                <a:latin typeface="함초롬바탕"/>
                <a:cs typeface="함초롬바탕"/>
              </a:rPr>
              <a:t> </a:t>
            </a:r>
            <a:r>
              <a:rPr sz="1200" spc="-100" dirty="0">
                <a:latin typeface="함초롬바탕"/>
                <a:cs typeface="함초롬바탕"/>
              </a:rPr>
              <a:t>기계</a:t>
            </a:r>
            <a:r>
              <a:rPr sz="1200" spc="-175" dirty="0">
                <a:latin typeface="함초롬바탕"/>
                <a:cs typeface="함초롬바탕"/>
              </a:rPr>
              <a:t> </a:t>
            </a:r>
            <a:r>
              <a:rPr sz="1200" spc="-110" dirty="0">
                <a:latin typeface="함초롬바탕"/>
                <a:cs typeface="함초롬바탕"/>
              </a:rPr>
              <a:t>연결의</a:t>
            </a:r>
            <a:r>
              <a:rPr sz="1200" spc="-180" dirty="0">
                <a:latin typeface="함초롬바탕"/>
                <a:cs typeface="함초롬바탕"/>
              </a:rPr>
              <a:t> </a:t>
            </a:r>
            <a:r>
              <a:rPr sz="1200" spc="-100" dirty="0">
                <a:latin typeface="함초롬바탕"/>
                <a:cs typeface="함초롬바탕"/>
              </a:rPr>
              <a:t>미래</a:t>
            </a:r>
            <a:r>
              <a:rPr sz="1200" spc="-170" dirty="0">
                <a:latin typeface="함초롬바탕"/>
                <a:cs typeface="함초롬바탕"/>
              </a:rPr>
              <a:t> </a:t>
            </a:r>
            <a:r>
              <a:rPr sz="1200" spc="-110" dirty="0">
                <a:latin typeface="함초롬바탕"/>
                <a:cs typeface="함초롬바탕"/>
              </a:rPr>
              <a:t>탐구’를</a:t>
            </a:r>
            <a:r>
              <a:rPr sz="1200" spc="-185" dirty="0">
                <a:latin typeface="함초롬바탕"/>
                <a:cs typeface="함초롬바탕"/>
              </a:rPr>
              <a:t> </a:t>
            </a:r>
            <a:r>
              <a:rPr sz="1200" spc="-114" dirty="0">
                <a:latin typeface="함초롬바탕"/>
                <a:cs typeface="함초롬바탕"/>
              </a:rPr>
              <a:t>선정하기도</a:t>
            </a:r>
            <a:r>
              <a:rPr sz="1200" spc="-200" dirty="0">
                <a:latin typeface="함초롬바탕"/>
                <a:cs typeface="함초롬바탕"/>
              </a:rPr>
              <a:t> </a:t>
            </a:r>
            <a:r>
              <a:rPr sz="1200" spc="-50" dirty="0">
                <a:latin typeface="함초롬바탕"/>
                <a:cs typeface="함초롬바탕"/>
              </a:rPr>
              <a:t>함</a:t>
            </a:r>
            <a:endParaRPr sz="1200">
              <a:latin typeface="함초롬바탕"/>
              <a:cs typeface="함초롬바탕"/>
            </a:endParaRPr>
          </a:p>
          <a:p>
            <a:pPr marL="157480" indent="-144780">
              <a:lnSpc>
                <a:spcPct val="100000"/>
              </a:lnSpc>
              <a:spcBef>
                <a:spcPts val="540"/>
              </a:spcBef>
              <a:buClr>
                <a:srgbClr val="DB526A"/>
              </a:buClr>
              <a:buFont typeface="Arial"/>
              <a:buChar char="■"/>
              <a:tabLst>
                <a:tab pos="157480" algn="l"/>
                <a:tab pos="4424045" algn="l"/>
              </a:tabLst>
            </a:pPr>
            <a:r>
              <a:rPr sz="1200" spc="-114" dirty="0">
                <a:latin typeface="함초롬바탕"/>
                <a:cs typeface="함초롬바탕"/>
              </a:rPr>
              <a:t>국내에서는</a:t>
            </a:r>
            <a:r>
              <a:rPr sz="1200" spc="-200" dirty="0">
                <a:latin typeface="함초롬바탕"/>
                <a:cs typeface="함초롬바탕"/>
              </a:rPr>
              <a:t> </a:t>
            </a:r>
            <a:r>
              <a:rPr sz="1200" spc="-90" dirty="0">
                <a:latin typeface="함초롬바탕"/>
                <a:cs typeface="함초롬바탕"/>
              </a:rPr>
              <a:t>세라젬</a:t>
            </a:r>
            <a:r>
              <a:rPr sz="1200" spc="-90" dirty="0">
                <a:latin typeface="함초롬돋움"/>
                <a:cs typeface="함초롬돋움"/>
              </a:rPr>
              <a:t>,</a:t>
            </a:r>
            <a:r>
              <a:rPr sz="1200" spc="-180" dirty="0">
                <a:latin typeface="함초롬돋움"/>
                <a:cs typeface="함초롬돋움"/>
              </a:rPr>
              <a:t> </a:t>
            </a:r>
            <a:r>
              <a:rPr sz="1200" spc="-120" dirty="0">
                <a:latin typeface="함초롬바탕"/>
                <a:cs typeface="함초롬바탕"/>
              </a:rPr>
              <a:t>바디프렌드가</a:t>
            </a:r>
            <a:r>
              <a:rPr sz="1200" spc="-200" dirty="0">
                <a:latin typeface="함초롬바탕"/>
                <a:cs typeface="함초롬바탕"/>
              </a:rPr>
              <a:t> </a:t>
            </a:r>
            <a:r>
              <a:rPr sz="1200" spc="-110" dirty="0">
                <a:latin typeface="함초롬바탕"/>
                <a:cs typeface="함초롬바탕"/>
              </a:rPr>
              <a:t>디지털</a:t>
            </a:r>
            <a:r>
              <a:rPr sz="1200" spc="-180" dirty="0">
                <a:latin typeface="함초롬바탕"/>
                <a:cs typeface="함초롬바탕"/>
              </a:rPr>
              <a:t> </a:t>
            </a:r>
            <a:r>
              <a:rPr sz="1200" spc="-100" dirty="0">
                <a:latin typeface="함초롬바탕"/>
                <a:cs typeface="함초롬바탕"/>
              </a:rPr>
              <a:t>헬스</a:t>
            </a:r>
            <a:r>
              <a:rPr sz="1200" spc="-170" dirty="0">
                <a:latin typeface="함초롬바탕"/>
                <a:cs typeface="함초롬바탕"/>
              </a:rPr>
              <a:t> </a:t>
            </a:r>
            <a:r>
              <a:rPr sz="1200" spc="-114" dirty="0">
                <a:latin typeface="함초롬바탕"/>
                <a:cs typeface="함초롬바탕"/>
              </a:rPr>
              <a:t>분야에서</a:t>
            </a:r>
            <a:r>
              <a:rPr sz="1200" spc="-185" dirty="0">
                <a:latin typeface="함초롬바탕"/>
                <a:cs typeface="함초롬바탕"/>
              </a:rPr>
              <a:t> </a:t>
            </a:r>
            <a:r>
              <a:rPr sz="1200" spc="-110" dirty="0">
                <a:latin typeface="함초롬바탕"/>
                <a:cs typeface="함초롬바탕"/>
              </a:rPr>
              <a:t>혁신</a:t>
            </a:r>
            <a:r>
              <a:rPr sz="1200" spc="-180" dirty="0">
                <a:latin typeface="함초롬바탕"/>
                <a:cs typeface="함초롬바탕"/>
              </a:rPr>
              <a:t> </a:t>
            </a:r>
            <a:r>
              <a:rPr sz="1200" spc="-100" dirty="0">
                <a:latin typeface="함초롬바탕"/>
                <a:cs typeface="함초롬바탕"/>
              </a:rPr>
              <a:t>다수</a:t>
            </a:r>
            <a:r>
              <a:rPr sz="1200" spc="-170" dirty="0">
                <a:latin typeface="함초롬바탕"/>
                <a:cs typeface="함초롬바탕"/>
              </a:rPr>
              <a:t> </a:t>
            </a:r>
            <a:r>
              <a:rPr sz="1200" spc="-50" dirty="0">
                <a:latin typeface="함초롬바탕"/>
                <a:cs typeface="함초롬바탕"/>
              </a:rPr>
              <a:t>수</a:t>
            </a:r>
            <a:r>
              <a:rPr sz="1200" dirty="0">
                <a:latin typeface="함초롬바탕"/>
                <a:cs typeface="함초롬바탕"/>
              </a:rPr>
              <a:t>	</a:t>
            </a:r>
            <a:r>
              <a:rPr sz="1200" spc="-50" dirty="0">
                <a:latin typeface="함초롬바탕"/>
                <a:cs typeface="함초롬바탕"/>
              </a:rPr>
              <a:t>함</a:t>
            </a:r>
            <a:endParaRPr sz="1200">
              <a:latin typeface="함초롬바탕"/>
              <a:cs typeface="함초롬바탕"/>
            </a:endParaRPr>
          </a:p>
          <a:p>
            <a:pPr>
              <a:lnSpc>
                <a:spcPct val="100000"/>
              </a:lnSpc>
              <a:spcBef>
                <a:spcPts val="40"/>
              </a:spcBef>
            </a:pPr>
            <a:endParaRPr sz="1050">
              <a:latin typeface="함초롬바탕"/>
              <a:cs typeface="함초롬바탕"/>
            </a:endParaRPr>
          </a:p>
          <a:p>
            <a:pPr marL="12700">
              <a:lnSpc>
                <a:spcPct val="100000"/>
              </a:lnSpc>
            </a:pPr>
            <a:r>
              <a:rPr sz="1100" b="1" spc="-60" dirty="0">
                <a:solidFill>
                  <a:srgbClr val="464646"/>
                </a:solidFill>
                <a:latin typeface="함초롬바탕"/>
                <a:cs typeface="함초롬바탕"/>
              </a:rPr>
              <a:t>CES</a:t>
            </a:r>
            <a:r>
              <a:rPr sz="1100" b="1" spc="-180" dirty="0">
                <a:solidFill>
                  <a:srgbClr val="464646"/>
                </a:solidFill>
                <a:latin typeface="함초롬바탕"/>
                <a:cs typeface="함초롬바탕"/>
              </a:rPr>
              <a:t> </a:t>
            </a:r>
            <a:r>
              <a:rPr sz="1100" b="1" dirty="0">
                <a:solidFill>
                  <a:srgbClr val="464646"/>
                </a:solidFill>
                <a:latin typeface="함초롬바탕"/>
                <a:cs typeface="함초롬바탕"/>
              </a:rPr>
              <a:t>2025</a:t>
            </a:r>
            <a:r>
              <a:rPr sz="1100" b="1" spc="-160" dirty="0">
                <a:solidFill>
                  <a:srgbClr val="464646"/>
                </a:solidFill>
                <a:latin typeface="함초롬바탕"/>
                <a:cs typeface="함초롬바탕"/>
              </a:rPr>
              <a:t> </a:t>
            </a:r>
            <a:r>
              <a:rPr sz="1100" b="1" spc="-90" dirty="0">
                <a:solidFill>
                  <a:srgbClr val="464646"/>
                </a:solidFill>
                <a:latin typeface="함초롬바탕"/>
                <a:cs typeface="함초롬바탕"/>
              </a:rPr>
              <a:t>디지털</a:t>
            </a:r>
            <a:r>
              <a:rPr sz="1100" b="1" spc="-195" dirty="0">
                <a:solidFill>
                  <a:srgbClr val="464646"/>
                </a:solidFill>
                <a:latin typeface="함초롬바탕"/>
                <a:cs typeface="함초롬바탕"/>
              </a:rPr>
              <a:t> </a:t>
            </a:r>
            <a:r>
              <a:rPr sz="1100" b="1" spc="-85" dirty="0">
                <a:solidFill>
                  <a:srgbClr val="464646"/>
                </a:solidFill>
                <a:latin typeface="함초롬바탕"/>
                <a:cs typeface="함초롬바탕"/>
              </a:rPr>
              <a:t>헬스</a:t>
            </a:r>
            <a:r>
              <a:rPr sz="1100" b="1" spc="-175" dirty="0">
                <a:solidFill>
                  <a:srgbClr val="464646"/>
                </a:solidFill>
                <a:latin typeface="함초롬바탕"/>
                <a:cs typeface="함초롬바탕"/>
              </a:rPr>
              <a:t> </a:t>
            </a:r>
            <a:r>
              <a:rPr sz="1100" b="1" spc="-85" dirty="0">
                <a:solidFill>
                  <a:srgbClr val="464646"/>
                </a:solidFill>
                <a:latin typeface="함초롬바탕"/>
                <a:cs typeface="함초롬바탕"/>
              </a:rPr>
              <a:t>부문</a:t>
            </a:r>
            <a:r>
              <a:rPr sz="1100" b="1" spc="-175" dirty="0">
                <a:solidFill>
                  <a:srgbClr val="464646"/>
                </a:solidFill>
                <a:latin typeface="함초롬바탕"/>
                <a:cs typeface="함초롬바탕"/>
              </a:rPr>
              <a:t> </a:t>
            </a:r>
            <a:r>
              <a:rPr sz="1100" b="1" spc="-85" dirty="0">
                <a:solidFill>
                  <a:srgbClr val="464646"/>
                </a:solidFill>
                <a:latin typeface="함초롬바탕"/>
                <a:cs typeface="함초롬바탕"/>
              </a:rPr>
              <a:t>주요</a:t>
            </a:r>
            <a:r>
              <a:rPr sz="1100" b="1" spc="-180" dirty="0">
                <a:solidFill>
                  <a:srgbClr val="464646"/>
                </a:solidFill>
                <a:latin typeface="함초롬바탕"/>
                <a:cs typeface="함초롬바탕"/>
              </a:rPr>
              <a:t> </a:t>
            </a:r>
            <a:r>
              <a:rPr sz="1100" b="1" spc="-85" dirty="0">
                <a:solidFill>
                  <a:srgbClr val="464646"/>
                </a:solidFill>
                <a:latin typeface="함초롬바탕"/>
                <a:cs typeface="함초롬바탕"/>
              </a:rPr>
              <a:t>참가</a:t>
            </a:r>
            <a:r>
              <a:rPr sz="1100" b="1" spc="-175" dirty="0">
                <a:solidFill>
                  <a:srgbClr val="464646"/>
                </a:solidFill>
                <a:latin typeface="함초롬바탕"/>
                <a:cs typeface="함초롬바탕"/>
              </a:rPr>
              <a:t> </a:t>
            </a:r>
            <a:r>
              <a:rPr sz="1100" b="1" spc="-25" dirty="0">
                <a:solidFill>
                  <a:srgbClr val="464646"/>
                </a:solidFill>
                <a:latin typeface="함초롬바탕"/>
                <a:cs typeface="함초롬바탕"/>
              </a:rPr>
              <a:t>기업</a:t>
            </a:r>
            <a:endParaRPr sz="1100">
              <a:latin typeface="함초롬바탕"/>
              <a:cs typeface="함초롬바탕"/>
            </a:endParaRPr>
          </a:p>
        </p:txBody>
      </p:sp>
      <p:pic>
        <p:nvPicPr>
          <p:cNvPr id="27" name="object 27"/>
          <p:cNvPicPr/>
          <p:nvPr/>
        </p:nvPicPr>
        <p:blipFill>
          <a:blip r:embed="rId7" cstate="print"/>
          <a:stretch>
            <a:fillRect/>
          </a:stretch>
        </p:blipFill>
        <p:spPr>
          <a:xfrm>
            <a:off x="719137" y="7877760"/>
            <a:ext cx="3024186" cy="1950592"/>
          </a:xfrm>
          <a:prstGeom prst="rect">
            <a:avLst/>
          </a:prstGeom>
        </p:spPr>
      </p:pic>
      <p:sp>
        <p:nvSpPr>
          <p:cNvPr id="28" name="object 28"/>
          <p:cNvSpPr/>
          <p:nvPr/>
        </p:nvSpPr>
        <p:spPr>
          <a:xfrm>
            <a:off x="719136" y="7567428"/>
            <a:ext cx="3054350" cy="0"/>
          </a:xfrm>
          <a:custGeom>
            <a:avLst/>
            <a:gdLst/>
            <a:ahLst/>
            <a:cxnLst/>
            <a:rect l="l" t="t" r="r" b="b"/>
            <a:pathLst>
              <a:path w="3054350">
                <a:moveTo>
                  <a:pt x="0" y="0"/>
                </a:moveTo>
                <a:lnTo>
                  <a:pt x="3053829" y="0"/>
                </a:lnTo>
              </a:path>
            </a:pathLst>
          </a:custGeom>
          <a:ln w="28575">
            <a:solidFill>
              <a:srgbClr val="DB526A"/>
            </a:solidFill>
          </a:ln>
        </p:spPr>
        <p:txBody>
          <a:bodyPr wrap="square" lIns="0" tIns="0" rIns="0" bIns="0" rtlCol="0"/>
          <a:lstStyle/>
          <a:p>
            <a:endParaRPr/>
          </a:p>
        </p:txBody>
      </p:sp>
      <p:pic>
        <p:nvPicPr>
          <p:cNvPr id="29" name="object 29"/>
          <p:cNvPicPr/>
          <p:nvPr/>
        </p:nvPicPr>
        <p:blipFill>
          <a:blip r:embed="rId8" cstate="print"/>
          <a:stretch>
            <a:fillRect/>
          </a:stretch>
        </p:blipFill>
        <p:spPr>
          <a:xfrm>
            <a:off x="1962798" y="7656066"/>
            <a:ext cx="123825" cy="130175"/>
          </a:xfrm>
          <a:prstGeom prst="rect">
            <a:avLst/>
          </a:prstGeom>
        </p:spPr>
      </p:pic>
      <p:sp>
        <p:nvSpPr>
          <p:cNvPr id="30" name="object 30"/>
          <p:cNvSpPr txBox="1"/>
          <p:nvPr/>
        </p:nvSpPr>
        <p:spPr>
          <a:xfrm>
            <a:off x="706436" y="7620632"/>
            <a:ext cx="1881505" cy="193675"/>
          </a:xfrm>
          <a:prstGeom prst="rect">
            <a:avLst/>
          </a:prstGeom>
        </p:spPr>
        <p:txBody>
          <a:bodyPr vert="horz" wrap="square" lIns="0" tIns="13335" rIns="0" bIns="0" rtlCol="0">
            <a:spAutoFit/>
          </a:bodyPr>
          <a:lstStyle/>
          <a:p>
            <a:pPr marL="12700">
              <a:lnSpc>
                <a:spcPct val="100000"/>
              </a:lnSpc>
              <a:spcBef>
                <a:spcPts val="105"/>
              </a:spcBef>
            </a:pPr>
            <a:r>
              <a:rPr sz="1100" b="1" spc="-90" dirty="0">
                <a:solidFill>
                  <a:srgbClr val="464646"/>
                </a:solidFill>
                <a:latin typeface="함초롬바탕"/>
                <a:cs typeface="함초롬바탕"/>
              </a:rPr>
              <a:t>세라젬</a:t>
            </a:r>
            <a:r>
              <a:rPr sz="1100" b="1" spc="-190" dirty="0">
                <a:solidFill>
                  <a:srgbClr val="464646"/>
                </a:solidFill>
                <a:latin typeface="함초롬바탕"/>
                <a:cs typeface="함초롬바탕"/>
              </a:rPr>
              <a:t> </a:t>
            </a:r>
            <a:r>
              <a:rPr sz="1100" b="1" spc="-60" dirty="0">
                <a:solidFill>
                  <a:srgbClr val="464646"/>
                </a:solidFill>
                <a:latin typeface="함초롬바탕"/>
                <a:cs typeface="함초롬바탕"/>
              </a:rPr>
              <a:t>CES</a:t>
            </a:r>
            <a:r>
              <a:rPr sz="1100" b="1" spc="-180" dirty="0">
                <a:solidFill>
                  <a:srgbClr val="464646"/>
                </a:solidFill>
                <a:latin typeface="함초롬바탕"/>
                <a:cs typeface="함초롬바탕"/>
              </a:rPr>
              <a:t> </a:t>
            </a:r>
            <a:r>
              <a:rPr sz="1100" b="1" dirty="0">
                <a:solidFill>
                  <a:srgbClr val="464646"/>
                </a:solidFill>
                <a:latin typeface="함초롬바탕"/>
                <a:cs typeface="함초롬바탕"/>
              </a:rPr>
              <a:t>2025</a:t>
            </a:r>
            <a:r>
              <a:rPr sz="1100" b="1" spc="-160" dirty="0">
                <a:solidFill>
                  <a:srgbClr val="464646"/>
                </a:solidFill>
                <a:latin typeface="함초롬바탕"/>
                <a:cs typeface="함초롬바탕"/>
              </a:rPr>
              <a:t> </a:t>
            </a:r>
            <a:r>
              <a:rPr sz="1100" b="1" spc="-90" dirty="0">
                <a:solidFill>
                  <a:srgbClr val="464646"/>
                </a:solidFill>
                <a:latin typeface="함초롬바탕"/>
                <a:cs typeface="함초롬바탕"/>
              </a:rPr>
              <a:t>혁신</a:t>
            </a:r>
            <a:r>
              <a:rPr sz="1100" b="1" spc="-195" dirty="0">
                <a:solidFill>
                  <a:srgbClr val="464646"/>
                </a:solidFill>
                <a:latin typeface="함초롬바탕"/>
                <a:cs typeface="함초롬바탕"/>
              </a:rPr>
              <a:t> </a:t>
            </a:r>
            <a:r>
              <a:rPr sz="1100" b="1" spc="-40" dirty="0">
                <a:solidFill>
                  <a:srgbClr val="464646"/>
                </a:solidFill>
                <a:latin typeface="함초롬바탕"/>
                <a:cs typeface="함초롬바탕"/>
              </a:rPr>
              <a:t>4개</a:t>
            </a:r>
            <a:r>
              <a:rPr sz="1100" b="1" spc="-165" dirty="0">
                <a:solidFill>
                  <a:srgbClr val="464646"/>
                </a:solidFill>
                <a:latin typeface="함초롬바탕"/>
                <a:cs typeface="함초롬바탕"/>
              </a:rPr>
              <a:t> </a:t>
            </a:r>
            <a:r>
              <a:rPr sz="1100" b="1" spc="-70" dirty="0">
                <a:solidFill>
                  <a:srgbClr val="464646"/>
                </a:solidFill>
                <a:latin typeface="함초롬바탕"/>
                <a:cs typeface="함초롬바탕"/>
              </a:rPr>
              <a:t>수</a:t>
            </a:r>
            <a:endParaRPr sz="1100">
              <a:latin typeface="함초롬바탕"/>
              <a:cs typeface="함초롬바탕"/>
            </a:endParaRPr>
          </a:p>
        </p:txBody>
      </p:sp>
      <p:pic>
        <p:nvPicPr>
          <p:cNvPr id="31" name="object 31"/>
          <p:cNvPicPr/>
          <p:nvPr/>
        </p:nvPicPr>
        <p:blipFill>
          <a:blip r:embed="rId8" cstate="print"/>
          <a:stretch>
            <a:fillRect/>
          </a:stretch>
        </p:blipFill>
        <p:spPr>
          <a:xfrm>
            <a:off x="2454928" y="7656066"/>
            <a:ext cx="123825" cy="130175"/>
          </a:xfrm>
          <a:prstGeom prst="rect">
            <a:avLst/>
          </a:prstGeom>
        </p:spPr>
      </p:pic>
      <p:pic>
        <p:nvPicPr>
          <p:cNvPr id="32" name="object 32"/>
          <p:cNvPicPr/>
          <p:nvPr/>
        </p:nvPicPr>
        <p:blipFill>
          <a:blip r:embed="rId9" cstate="print"/>
          <a:stretch>
            <a:fillRect/>
          </a:stretch>
        </p:blipFill>
        <p:spPr>
          <a:xfrm>
            <a:off x="4052480" y="7877760"/>
            <a:ext cx="3003955" cy="1921280"/>
          </a:xfrm>
          <a:prstGeom prst="rect">
            <a:avLst/>
          </a:prstGeom>
        </p:spPr>
      </p:pic>
      <p:sp>
        <p:nvSpPr>
          <p:cNvPr id="33" name="object 33"/>
          <p:cNvSpPr/>
          <p:nvPr/>
        </p:nvSpPr>
        <p:spPr>
          <a:xfrm>
            <a:off x="4033034" y="7567428"/>
            <a:ext cx="3023870" cy="0"/>
          </a:xfrm>
          <a:custGeom>
            <a:avLst/>
            <a:gdLst/>
            <a:ahLst/>
            <a:cxnLst/>
            <a:rect l="l" t="t" r="r" b="b"/>
            <a:pathLst>
              <a:path w="3023870">
                <a:moveTo>
                  <a:pt x="0" y="0"/>
                </a:moveTo>
                <a:lnTo>
                  <a:pt x="3023400" y="0"/>
                </a:lnTo>
              </a:path>
            </a:pathLst>
          </a:custGeom>
          <a:ln w="28575">
            <a:solidFill>
              <a:srgbClr val="DB526A"/>
            </a:solidFill>
          </a:ln>
        </p:spPr>
        <p:txBody>
          <a:bodyPr wrap="square" lIns="0" tIns="0" rIns="0" bIns="0" rtlCol="0"/>
          <a:lstStyle/>
          <a:p>
            <a:endParaRPr/>
          </a:p>
        </p:txBody>
      </p:sp>
      <p:sp>
        <p:nvSpPr>
          <p:cNvPr id="34" name="object 34"/>
          <p:cNvSpPr txBox="1"/>
          <p:nvPr/>
        </p:nvSpPr>
        <p:spPr>
          <a:xfrm>
            <a:off x="4020334" y="7620632"/>
            <a:ext cx="1510030" cy="193675"/>
          </a:xfrm>
          <a:prstGeom prst="rect">
            <a:avLst/>
          </a:prstGeom>
        </p:spPr>
        <p:txBody>
          <a:bodyPr vert="horz" wrap="square" lIns="0" tIns="13335" rIns="0" bIns="0" rtlCol="0">
            <a:spAutoFit/>
          </a:bodyPr>
          <a:lstStyle/>
          <a:p>
            <a:pPr marL="12700">
              <a:lnSpc>
                <a:spcPct val="100000"/>
              </a:lnSpc>
              <a:spcBef>
                <a:spcPts val="105"/>
              </a:spcBef>
            </a:pPr>
            <a:r>
              <a:rPr sz="1100" b="1" spc="-95" dirty="0">
                <a:solidFill>
                  <a:srgbClr val="464646"/>
                </a:solidFill>
                <a:latin typeface="함초롬바탕"/>
                <a:cs typeface="함초롬바탕"/>
              </a:rPr>
              <a:t>바디프렌드</a:t>
            </a:r>
            <a:r>
              <a:rPr sz="1100" b="1" spc="-204" dirty="0">
                <a:solidFill>
                  <a:srgbClr val="464646"/>
                </a:solidFill>
                <a:latin typeface="함초롬바탕"/>
                <a:cs typeface="함초롬바탕"/>
              </a:rPr>
              <a:t> </a:t>
            </a:r>
            <a:r>
              <a:rPr sz="1100" b="1" spc="-60" dirty="0">
                <a:solidFill>
                  <a:srgbClr val="464646"/>
                </a:solidFill>
                <a:latin typeface="함초롬바탕"/>
                <a:cs typeface="함초롬바탕"/>
              </a:rPr>
              <a:t>CES</a:t>
            </a:r>
            <a:r>
              <a:rPr sz="1100" b="1" spc="-175" dirty="0">
                <a:solidFill>
                  <a:srgbClr val="464646"/>
                </a:solidFill>
                <a:latin typeface="함초롬바탕"/>
                <a:cs typeface="함초롬바탕"/>
              </a:rPr>
              <a:t> </a:t>
            </a:r>
            <a:r>
              <a:rPr sz="1100" b="1" dirty="0">
                <a:solidFill>
                  <a:srgbClr val="464646"/>
                </a:solidFill>
                <a:latin typeface="함초롬바탕"/>
                <a:cs typeface="함초롬바탕"/>
              </a:rPr>
              <a:t>2024</a:t>
            </a:r>
            <a:r>
              <a:rPr sz="1100" b="1" spc="-165" dirty="0">
                <a:solidFill>
                  <a:srgbClr val="464646"/>
                </a:solidFill>
                <a:latin typeface="함초롬바탕"/>
                <a:cs typeface="함초롬바탕"/>
              </a:rPr>
              <a:t> </a:t>
            </a:r>
            <a:r>
              <a:rPr sz="1100" b="1" spc="-45" dirty="0">
                <a:solidFill>
                  <a:srgbClr val="464646"/>
                </a:solidFill>
                <a:latin typeface="함초롬바탕"/>
                <a:cs typeface="함초롬바탕"/>
              </a:rPr>
              <a:t>부스</a:t>
            </a:r>
            <a:endParaRPr sz="1100">
              <a:latin typeface="함초롬바탕"/>
              <a:cs typeface="함초롬바탕"/>
            </a:endParaRPr>
          </a:p>
        </p:txBody>
      </p:sp>
      <p:sp>
        <p:nvSpPr>
          <p:cNvPr id="36" name="object 36"/>
          <p:cNvSpPr txBox="1"/>
          <p:nvPr/>
        </p:nvSpPr>
        <p:spPr>
          <a:xfrm>
            <a:off x="6884142" y="10168014"/>
            <a:ext cx="153670" cy="191135"/>
          </a:xfrm>
          <a:prstGeom prst="rect">
            <a:avLst/>
          </a:prstGeom>
        </p:spPr>
        <p:txBody>
          <a:bodyPr vert="horz" wrap="square" lIns="0" tIns="30480" rIns="0" bIns="0" rtlCol="0">
            <a:spAutoFit/>
          </a:bodyPr>
          <a:lstStyle/>
          <a:p>
            <a:pPr marL="12700">
              <a:lnSpc>
                <a:spcPct val="100000"/>
              </a:lnSpc>
              <a:spcBef>
                <a:spcPts val="240"/>
              </a:spcBef>
            </a:pPr>
            <a:r>
              <a:rPr sz="900" spc="-25" dirty="0">
                <a:solidFill>
                  <a:srgbClr val="FFFFFF"/>
                </a:solidFill>
                <a:latin typeface="함초롬돋움"/>
                <a:cs typeface="함초롬돋움"/>
              </a:rPr>
              <a:t>33</a:t>
            </a:r>
            <a:endParaRPr sz="900">
              <a:latin typeface="함초롬돋움"/>
              <a:cs typeface="함초롬돋움"/>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6437" y="950614"/>
            <a:ext cx="4359910" cy="391160"/>
          </a:xfrm>
          <a:prstGeom prst="rect">
            <a:avLst/>
          </a:prstGeom>
        </p:spPr>
        <p:txBody>
          <a:bodyPr vert="horz" wrap="square" lIns="0" tIns="12700" rIns="0" bIns="0" rtlCol="0">
            <a:spAutoFit/>
          </a:bodyPr>
          <a:lstStyle/>
          <a:p>
            <a:pPr marL="12700">
              <a:lnSpc>
                <a:spcPct val="100000"/>
              </a:lnSpc>
              <a:spcBef>
                <a:spcPts val="100"/>
              </a:spcBef>
            </a:pPr>
            <a:r>
              <a:rPr sz="2400" spc="-35" dirty="0">
                <a:solidFill>
                  <a:srgbClr val="FFB600"/>
                </a:solidFill>
              </a:rPr>
              <a:t>With-</a:t>
            </a:r>
            <a:r>
              <a:rPr sz="2400" spc="-395" dirty="0">
                <a:solidFill>
                  <a:srgbClr val="FFB600"/>
                </a:solidFill>
              </a:rPr>
              <a:t> </a:t>
            </a:r>
            <a:r>
              <a:rPr sz="2400" spc="-35" dirty="0">
                <a:solidFill>
                  <a:srgbClr val="FFB600"/>
                </a:solidFill>
              </a:rPr>
              <a:t>AI</a:t>
            </a:r>
            <a:r>
              <a:rPr sz="2400" spc="-355" dirty="0">
                <a:solidFill>
                  <a:srgbClr val="FFB600"/>
                </a:solidFill>
              </a:rPr>
              <a:t> </a:t>
            </a:r>
            <a:r>
              <a:rPr sz="2400" spc="95" dirty="0"/>
              <a:t>(2)</a:t>
            </a:r>
            <a:r>
              <a:rPr sz="2400" spc="-355" dirty="0"/>
              <a:t> </a:t>
            </a:r>
            <a:r>
              <a:rPr sz="2400" spc="-215" dirty="0">
                <a:latin typeface="함초롬바탕"/>
                <a:cs typeface="함초롬바탕"/>
              </a:rPr>
              <a:t>디지털</a:t>
            </a:r>
            <a:r>
              <a:rPr sz="2400" spc="-360" dirty="0">
                <a:latin typeface="함초롬바탕"/>
                <a:cs typeface="함초롬바탕"/>
              </a:rPr>
              <a:t> </a:t>
            </a:r>
            <a:r>
              <a:rPr sz="2400" spc="-195" dirty="0">
                <a:latin typeface="함초롬바탕"/>
                <a:cs typeface="함초롬바탕"/>
              </a:rPr>
              <a:t>헬스</a:t>
            </a:r>
            <a:r>
              <a:rPr sz="2400" spc="-340" dirty="0">
                <a:latin typeface="함초롬바탕"/>
                <a:cs typeface="함초롬바탕"/>
              </a:rPr>
              <a:t> </a:t>
            </a:r>
            <a:r>
              <a:rPr sz="2400" spc="-229" dirty="0"/>
              <a:t>-</a:t>
            </a:r>
            <a:r>
              <a:rPr sz="2400" spc="-365" dirty="0"/>
              <a:t> </a:t>
            </a:r>
            <a:r>
              <a:rPr sz="2400" spc="-195" dirty="0">
                <a:latin typeface="함초롬바탕"/>
                <a:cs typeface="함초롬바탕"/>
              </a:rPr>
              <a:t>주요</a:t>
            </a:r>
            <a:r>
              <a:rPr sz="2400" spc="-345" dirty="0">
                <a:latin typeface="함초롬바탕"/>
                <a:cs typeface="함초롬바탕"/>
              </a:rPr>
              <a:t> </a:t>
            </a:r>
            <a:r>
              <a:rPr sz="2400" spc="-80" dirty="0">
                <a:latin typeface="함초롬바탕"/>
                <a:cs typeface="함초롬바탕"/>
              </a:rPr>
              <a:t>기업</a:t>
            </a:r>
            <a:endParaRPr sz="2400">
              <a:latin typeface="함초롬바탕"/>
              <a:cs typeface="함초롬바탕"/>
            </a:endParaRPr>
          </a:p>
        </p:txBody>
      </p:sp>
      <p:sp>
        <p:nvSpPr>
          <p:cNvPr id="3" name="object 3"/>
          <p:cNvSpPr txBox="1"/>
          <p:nvPr/>
        </p:nvSpPr>
        <p:spPr>
          <a:xfrm>
            <a:off x="706437" y="619475"/>
            <a:ext cx="432434" cy="177800"/>
          </a:xfrm>
          <a:prstGeom prst="rect">
            <a:avLst/>
          </a:prstGeom>
        </p:spPr>
        <p:txBody>
          <a:bodyPr vert="horz" wrap="square" lIns="0" tIns="12065" rIns="0" bIns="0" rtlCol="0">
            <a:spAutoFit/>
          </a:bodyPr>
          <a:lstStyle/>
          <a:p>
            <a:pPr marL="12700">
              <a:lnSpc>
                <a:spcPct val="100000"/>
              </a:lnSpc>
              <a:spcBef>
                <a:spcPts val="95"/>
              </a:spcBef>
            </a:pPr>
            <a:r>
              <a:rPr sz="1000" spc="-75" dirty="0">
                <a:solidFill>
                  <a:srgbClr val="DB526A"/>
                </a:solidFill>
                <a:latin typeface="함초롬돋움"/>
                <a:cs typeface="함초롬돋움"/>
              </a:rPr>
              <a:t>With-</a:t>
            </a:r>
            <a:r>
              <a:rPr sz="1000" spc="-125" dirty="0">
                <a:solidFill>
                  <a:srgbClr val="DB526A"/>
                </a:solidFill>
                <a:latin typeface="함초롬돋움"/>
                <a:cs typeface="함초롬돋움"/>
              </a:rPr>
              <a:t> </a:t>
            </a:r>
            <a:r>
              <a:rPr sz="1000" spc="-55" dirty="0">
                <a:solidFill>
                  <a:srgbClr val="DB526A"/>
                </a:solidFill>
                <a:latin typeface="함초롬돋움"/>
                <a:cs typeface="함초롬돋움"/>
              </a:rPr>
              <a:t>AI</a:t>
            </a:r>
            <a:endParaRPr sz="1000">
              <a:latin typeface="함초롬돋움"/>
              <a:cs typeface="함초롬돋움"/>
            </a:endParaRPr>
          </a:p>
        </p:txBody>
      </p:sp>
      <p:sp>
        <p:nvSpPr>
          <p:cNvPr id="4" name="object 4"/>
          <p:cNvSpPr txBox="1"/>
          <p:nvPr/>
        </p:nvSpPr>
        <p:spPr>
          <a:xfrm>
            <a:off x="706437" y="9462756"/>
            <a:ext cx="2131695" cy="147955"/>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7C7C7C"/>
                </a:solidFill>
                <a:latin typeface="함초롬돋움"/>
                <a:cs typeface="함초롬돋움"/>
              </a:rPr>
              <a:t>Source:</a:t>
            </a:r>
            <a:r>
              <a:rPr sz="800" spc="-45" dirty="0">
                <a:solidFill>
                  <a:srgbClr val="7C7C7C"/>
                </a:solidFill>
                <a:latin typeface="함초롬돋움"/>
                <a:cs typeface="함초롬돋움"/>
              </a:rPr>
              <a:t> </a:t>
            </a:r>
            <a:r>
              <a:rPr sz="800" spc="-10" dirty="0">
                <a:solidFill>
                  <a:srgbClr val="7C7C7C"/>
                </a:solidFill>
                <a:latin typeface="함초롬돋움"/>
                <a:cs typeface="함초롬돋움"/>
              </a:rPr>
              <a:t>CTA,</a:t>
            </a:r>
            <a:r>
              <a:rPr sz="800" spc="-45" dirty="0">
                <a:solidFill>
                  <a:srgbClr val="7C7C7C"/>
                </a:solidFill>
                <a:latin typeface="함초롬돋움"/>
                <a:cs typeface="함초롬돋움"/>
              </a:rPr>
              <a:t> </a:t>
            </a:r>
            <a:r>
              <a:rPr sz="800" spc="-40" dirty="0">
                <a:solidFill>
                  <a:srgbClr val="7C7C7C"/>
                </a:solidFill>
                <a:latin typeface="함초롬바탕"/>
                <a:cs typeface="함초롬바탕"/>
              </a:rPr>
              <a:t>언론보도종합</a:t>
            </a:r>
            <a:r>
              <a:rPr sz="800" spc="-40" dirty="0">
                <a:solidFill>
                  <a:srgbClr val="7C7C7C"/>
                </a:solidFill>
                <a:latin typeface="함초롬돋움"/>
                <a:cs typeface="함초롬돋움"/>
              </a:rPr>
              <a:t>,</a:t>
            </a:r>
            <a:r>
              <a:rPr sz="800" spc="-75"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p:txBody>
      </p:sp>
      <p:pic>
        <p:nvPicPr>
          <p:cNvPr id="5" name="object 5"/>
          <p:cNvPicPr/>
          <p:nvPr/>
        </p:nvPicPr>
        <p:blipFill>
          <a:blip r:embed="rId2" cstate="print"/>
          <a:stretch>
            <a:fillRect/>
          </a:stretch>
        </p:blipFill>
        <p:spPr>
          <a:xfrm>
            <a:off x="4779327" y="3270929"/>
            <a:ext cx="101599" cy="117474"/>
          </a:xfrm>
          <a:prstGeom prst="rect">
            <a:avLst/>
          </a:prstGeom>
        </p:spPr>
      </p:pic>
      <p:pic>
        <p:nvPicPr>
          <p:cNvPr id="6" name="object 6"/>
          <p:cNvPicPr/>
          <p:nvPr/>
        </p:nvPicPr>
        <p:blipFill>
          <a:blip r:embed="rId3" cstate="print"/>
          <a:stretch>
            <a:fillRect/>
          </a:stretch>
        </p:blipFill>
        <p:spPr>
          <a:xfrm>
            <a:off x="3200441" y="3625993"/>
            <a:ext cx="98424" cy="117474"/>
          </a:xfrm>
          <a:prstGeom prst="rect">
            <a:avLst/>
          </a:prstGeom>
        </p:spPr>
      </p:pic>
      <p:pic>
        <p:nvPicPr>
          <p:cNvPr id="7" name="object 7"/>
          <p:cNvPicPr/>
          <p:nvPr/>
        </p:nvPicPr>
        <p:blipFill>
          <a:blip r:embed="rId4" cstate="print"/>
          <a:stretch>
            <a:fillRect/>
          </a:stretch>
        </p:blipFill>
        <p:spPr>
          <a:xfrm>
            <a:off x="5356877" y="3625993"/>
            <a:ext cx="111124" cy="117474"/>
          </a:xfrm>
          <a:prstGeom prst="rect">
            <a:avLst/>
          </a:prstGeom>
        </p:spPr>
      </p:pic>
      <p:pic>
        <p:nvPicPr>
          <p:cNvPr id="8" name="object 8"/>
          <p:cNvPicPr/>
          <p:nvPr/>
        </p:nvPicPr>
        <p:blipFill>
          <a:blip r:embed="rId4" cstate="print"/>
          <a:stretch>
            <a:fillRect/>
          </a:stretch>
        </p:blipFill>
        <p:spPr>
          <a:xfrm>
            <a:off x="6586581" y="3830151"/>
            <a:ext cx="111124" cy="117474"/>
          </a:xfrm>
          <a:prstGeom prst="rect">
            <a:avLst/>
          </a:prstGeom>
        </p:spPr>
      </p:pic>
      <p:pic>
        <p:nvPicPr>
          <p:cNvPr id="9" name="object 9"/>
          <p:cNvPicPr/>
          <p:nvPr/>
        </p:nvPicPr>
        <p:blipFill>
          <a:blip r:embed="rId4" cstate="print"/>
          <a:stretch>
            <a:fillRect/>
          </a:stretch>
        </p:blipFill>
        <p:spPr>
          <a:xfrm>
            <a:off x="6364082" y="3982573"/>
            <a:ext cx="111124" cy="117474"/>
          </a:xfrm>
          <a:prstGeom prst="rect">
            <a:avLst/>
          </a:prstGeom>
        </p:spPr>
      </p:pic>
      <p:pic>
        <p:nvPicPr>
          <p:cNvPr id="10" name="object 10"/>
          <p:cNvPicPr/>
          <p:nvPr/>
        </p:nvPicPr>
        <p:blipFill>
          <a:blip r:embed="rId4" cstate="print"/>
          <a:stretch>
            <a:fillRect/>
          </a:stretch>
        </p:blipFill>
        <p:spPr>
          <a:xfrm>
            <a:off x="5708790" y="4134996"/>
            <a:ext cx="111124" cy="117474"/>
          </a:xfrm>
          <a:prstGeom prst="rect">
            <a:avLst/>
          </a:prstGeom>
        </p:spPr>
      </p:pic>
      <p:pic>
        <p:nvPicPr>
          <p:cNvPr id="11" name="object 11"/>
          <p:cNvPicPr/>
          <p:nvPr/>
        </p:nvPicPr>
        <p:blipFill>
          <a:blip r:embed="rId3" cstate="print"/>
          <a:stretch>
            <a:fillRect/>
          </a:stretch>
        </p:blipFill>
        <p:spPr>
          <a:xfrm>
            <a:off x="3556466" y="4583307"/>
            <a:ext cx="98424" cy="117474"/>
          </a:xfrm>
          <a:prstGeom prst="rect">
            <a:avLst/>
          </a:prstGeom>
        </p:spPr>
      </p:pic>
      <p:pic>
        <p:nvPicPr>
          <p:cNvPr id="12" name="object 12"/>
          <p:cNvPicPr/>
          <p:nvPr/>
        </p:nvPicPr>
        <p:blipFill>
          <a:blip r:embed="rId5" cstate="print"/>
          <a:stretch>
            <a:fillRect/>
          </a:stretch>
        </p:blipFill>
        <p:spPr>
          <a:xfrm>
            <a:off x="3308149" y="4938370"/>
            <a:ext cx="111124" cy="117474"/>
          </a:xfrm>
          <a:prstGeom prst="rect">
            <a:avLst/>
          </a:prstGeom>
        </p:spPr>
      </p:pic>
      <p:pic>
        <p:nvPicPr>
          <p:cNvPr id="13" name="object 13"/>
          <p:cNvPicPr/>
          <p:nvPr/>
        </p:nvPicPr>
        <p:blipFill>
          <a:blip r:embed="rId4" cstate="print"/>
          <a:stretch>
            <a:fillRect/>
          </a:stretch>
        </p:blipFill>
        <p:spPr>
          <a:xfrm>
            <a:off x="4737446" y="5090793"/>
            <a:ext cx="111124" cy="117474"/>
          </a:xfrm>
          <a:prstGeom prst="rect">
            <a:avLst/>
          </a:prstGeom>
        </p:spPr>
      </p:pic>
      <p:pic>
        <p:nvPicPr>
          <p:cNvPr id="14" name="object 14"/>
          <p:cNvPicPr/>
          <p:nvPr/>
        </p:nvPicPr>
        <p:blipFill>
          <a:blip r:embed="rId2" cstate="print"/>
          <a:stretch>
            <a:fillRect/>
          </a:stretch>
        </p:blipFill>
        <p:spPr>
          <a:xfrm>
            <a:off x="3001798" y="5387707"/>
            <a:ext cx="101599" cy="117474"/>
          </a:xfrm>
          <a:prstGeom prst="rect">
            <a:avLst/>
          </a:prstGeom>
        </p:spPr>
      </p:pic>
      <p:pic>
        <p:nvPicPr>
          <p:cNvPr id="15" name="object 15"/>
          <p:cNvPicPr/>
          <p:nvPr/>
        </p:nvPicPr>
        <p:blipFill>
          <a:blip r:embed="rId4" cstate="print"/>
          <a:stretch>
            <a:fillRect/>
          </a:stretch>
        </p:blipFill>
        <p:spPr>
          <a:xfrm>
            <a:off x="4425276" y="5387707"/>
            <a:ext cx="111124" cy="117474"/>
          </a:xfrm>
          <a:prstGeom prst="rect">
            <a:avLst/>
          </a:prstGeom>
        </p:spPr>
      </p:pic>
      <p:pic>
        <p:nvPicPr>
          <p:cNvPr id="16" name="object 16"/>
          <p:cNvPicPr/>
          <p:nvPr/>
        </p:nvPicPr>
        <p:blipFill>
          <a:blip r:embed="rId3" cstate="print"/>
          <a:stretch>
            <a:fillRect/>
          </a:stretch>
        </p:blipFill>
        <p:spPr>
          <a:xfrm>
            <a:off x="4640249" y="5590347"/>
            <a:ext cx="98424" cy="117474"/>
          </a:xfrm>
          <a:prstGeom prst="rect">
            <a:avLst/>
          </a:prstGeom>
        </p:spPr>
      </p:pic>
      <p:pic>
        <p:nvPicPr>
          <p:cNvPr id="17" name="object 17"/>
          <p:cNvPicPr/>
          <p:nvPr/>
        </p:nvPicPr>
        <p:blipFill>
          <a:blip r:embed="rId4" cstate="print"/>
          <a:stretch>
            <a:fillRect/>
          </a:stretch>
        </p:blipFill>
        <p:spPr>
          <a:xfrm>
            <a:off x="3946621" y="6099438"/>
            <a:ext cx="111124" cy="117474"/>
          </a:xfrm>
          <a:prstGeom prst="rect">
            <a:avLst/>
          </a:prstGeom>
        </p:spPr>
      </p:pic>
      <p:pic>
        <p:nvPicPr>
          <p:cNvPr id="18" name="object 18"/>
          <p:cNvPicPr/>
          <p:nvPr/>
        </p:nvPicPr>
        <p:blipFill>
          <a:blip r:embed="rId4" cstate="print"/>
          <a:stretch>
            <a:fillRect/>
          </a:stretch>
        </p:blipFill>
        <p:spPr>
          <a:xfrm>
            <a:off x="4191965" y="6099438"/>
            <a:ext cx="111124" cy="117474"/>
          </a:xfrm>
          <a:prstGeom prst="rect">
            <a:avLst/>
          </a:prstGeom>
        </p:spPr>
      </p:pic>
      <p:pic>
        <p:nvPicPr>
          <p:cNvPr id="19" name="object 19"/>
          <p:cNvPicPr/>
          <p:nvPr/>
        </p:nvPicPr>
        <p:blipFill>
          <a:blip r:embed="rId4" cstate="print"/>
          <a:stretch>
            <a:fillRect/>
          </a:stretch>
        </p:blipFill>
        <p:spPr>
          <a:xfrm>
            <a:off x="6426303" y="6597946"/>
            <a:ext cx="111124" cy="117474"/>
          </a:xfrm>
          <a:prstGeom prst="rect">
            <a:avLst/>
          </a:prstGeom>
        </p:spPr>
      </p:pic>
      <p:pic>
        <p:nvPicPr>
          <p:cNvPr id="20" name="object 20"/>
          <p:cNvPicPr/>
          <p:nvPr/>
        </p:nvPicPr>
        <p:blipFill>
          <a:blip r:embed="rId4" cstate="print"/>
          <a:stretch>
            <a:fillRect/>
          </a:stretch>
        </p:blipFill>
        <p:spPr>
          <a:xfrm>
            <a:off x="6671584" y="6597946"/>
            <a:ext cx="111124" cy="117474"/>
          </a:xfrm>
          <a:prstGeom prst="rect">
            <a:avLst/>
          </a:prstGeom>
        </p:spPr>
      </p:pic>
      <p:pic>
        <p:nvPicPr>
          <p:cNvPr id="21" name="object 21"/>
          <p:cNvPicPr/>
          <p:nvPr/>
        </p:nvPicPr>
        <p:blipFill>
          <a:blip r:embed="rId2" cstate="print"/>
          <a:stretch>
            <a:fillRect/>
          </a:stretch>
        </p:blipFill>
        <p:spPr>
          <a:xfrm>
            <a:off x="2155946" y="6902791"/>
            <a:ext cx="101599" cy="117474"/>
          </a:xfrm>
          <a:prstGeom prst="rect">
            <a:avLst/>
          </a:prstGeom>
        </p:spPr>
      </p:pic>
      <p:pic>
        <p:nvPicPr>
          <p:cNvPr id="22" name="object 22"/>
          <p:cNvPicPr/>
          <p:nvPr/>
        </p:nvPicPr>
        <p:blipFill>
          <a:blip r:embed="rId4" cstate="print"/>
          <a:stretch>
            <a:fillRect/>
          </a:stretch>
        </p:blipFill>
        <p:spPr>
          <a:xfrm>
            <a:off x="3222780" y="6902791"/>
            <a:ext cx="111124" cy="117474"/>
          </a:xfrm>
          <a:prstGeom prst="rect">
            <a:avLst/>
          </a:prstGeom>
        </p:spPr>
      </p:pic>
      <p:pic>
        <p:nvPicPr>
          <p:cNvPr id="23" name="object 23"/>
          <p:cNvPicPr/>
          <p:nvPr/>
        </p:nvPicPr>
        <p:blipFill>
          <a:blip r:embed="rId4" cstate="print"/>
          <a:stretch>
            <a:fillRect/>
          </a:stretch>
        </p:blipFill>
        <p:spPr>
          <a:xfrm>
            <a:off x="3690673" y="6902791"/>
            <a:ext cx="111124" cy="117474"/>
          </a:xfrm>
          <a:prstGeom prst="rect">
            <a:avLst/>
          </a:prstGeom>
        </p:spPr>
      </p:pic>
      <p:grpSp>
        <p:nvGrpSpPr>
          <p:cNvPr id="24" name="object 24"/>
          <p:cNvGrpSpPr/>
          <p:nvPr/>
        </p:nvGrpSpPr>
        <p:grpSpPr>
          <a:xfrm>
            <a:off x="5292505" y="7106950"/>
            <a:ext cx="220979" cy="117475"/>
            <a:chOff x="5292505" y="7106950"/>
            <a:chExt cx="220979" cy="117475"/>
          </a:xfrm>
        </p:grpSpPr>
        <p:pic>
          <p:nvPicPr>
            <p:cNvPr id="25" name="object 25"/>
            <p:cNvPicPr/>
            <p:nvPr/>
          </p:nvPicPr>
          <p:blipFill>
            <a:blip r:embed="rId5" cstate="print"/>
            <a:stretch>
              <a:fillRect/>
            </a:stretch>
          </p:blipFill>
          <p:spPr>
            <a:xfrm>
              <a:off x="5292505" y="7106950"/>
              <a:ext cx="111124" cy="117474"/>
            </a:xfrm>
            <a:prstGeom prst="rect">
              <a:avLst/>
            </a:prstGeom>
          </p:spPr>
        </p:pic>
        <p:pic>
          <p:nvPicPr>
            <p:cNvPr id="26" name="object 26"/>
            <p:cNvPicPr/>
            <p:nvPr/>
          </p:nvPicPr>
          <p:blipFill>
            <a:blip r:embed="rId4" cstate="print"/>
            <a:stretch>
              <a:fillRect/>
            </a:stretch>
          </p:blipFill>
          <p:spPr>
            <a:xfrm>
              <a:off x="5402237" y="7106950"/>
              <a:ext cx="111124" cy="117474"/>
            </a:xfrm>
            <a:prstGeom prst="rect">
              <a:avLst/>
            </a:prstGeom>
          </p:spPr>
        </p:pic>
      </p:grpSp>
      <p:pic>
        <p:nvPicPr>
          <p:cNvPr id="27" name="object 27"/>
          <p:cNvPicPr/>
          <p:nvPr/>
        </p:nvPicPr>
        <p:blipFill>
          <a:blip r:embed="rId2" cstate="print"/>
          <a:stretch>
            <a:fillRect/>
          </a:stretch>
        </p:blipFill>
        <p:spPr>
          <a:xfrm>
            <a:off x="5731420" y="7106950"/>
            <a:ext cx="101599" cy="117474"/>
          </a:xfrm>
          <a:prstGeom prst="rect">
            <a:avLst/>
          </a:prstGeom>
        </p:spPr>
      </p:pic>
      <p:pic>
        <p:nvPicPr>
          <p:cNvPr id="28" name="object 28"/>
          <p:cNvPicPr/>
          <p:nvPr/>
        </p:nvPicPr>
        <p:blipFill>
          <a:blip r:embed="rId4" cstate="print"/>
          <a:stretch>
            <a:fillRect/>
          </a:stretch>
        </p:blipFill>
        <p:spPr>
          <a:xfrm>
            <a:off x="2489632" y="7757946"/>
            <a:ext cx="111124" cy="117474"/>
          </a:xfrm>
          <a:prstGeom prst="rect">
            <a:avLst/>
          </a:prstGeom>
        </p:spPr>
      </p:pic>
      <p:pic>
        <p:nvPicPr>
          <p:cNvPr id="29" name="object 29"/>
          <p:cNvPicPr/>
          <p:nvPr/>
        </p:nvPicPr>
        <p:blipFill>
          <a:blip r:embed="rId4" cstate="print"/>
          <a:stretch>
            <a:fillRect/>
          </a:stretch>
        </p:blipFill>
        <p:spPr>
          <a:xfrm>
            <a:off x="3711924" y="7757946"/>
            <a:ext cx="111124" cy="117474"/>
          </a:xfrm>
          <a:prstGeom prst="rect">
            <a:avLst/>
          </a:prstGeom>
        </p:spPr>
      </p:pic>
      <p:pic>
        <p:nvPicPr>
          <p:cNvPr id="30" name="object 30"/>
          <p:cNvPicPr/>
          <p:nvPr/>
        </p:nvPicPr>
        <p:blipFill>
          <a:blip r:embed="rId5" cstate="print"/>
          <a:stretch>
            <a:fillRect/>
          </a:stretch>
        </p:blipFill>
        <p:spPr>
          <a:xfrm>
            <a:off x="5269484" y="7757946"/>
            <a:ext cx="111124" cy="117474"/>
          </a:xfrm>
          <a:prstGeom prst="rect">
            <a:avLst/>
          </a:prstGeom>
        </p:spPr>
      </p:pic>
      <p:pic>
        <p:nvPicPr>
          <p:cNvPr id="31" name="object 31"/>
          <p:cNvPicPr/>
          <p:nvPr/>
        </p:nvPicPr>
        <p:blipFill>
          <a:blip r:embed="rId5" cstate="print"/>
          <a:stretch>
            <a:fillRect/>
          </a:stretch>
        </p:blipFill>
        <p:spPr>
          <a:xfrm>
            <a:off x="4513631" y="7910369"/>
            <a:ext cx="111124" cy="117474"/>
          </a:xfrm>
          <a:prstGeom prst="rect">
            <a:avLst/>
          </a:prstGeom>
        </p:spPr>
      </p:pic>
      <p:pic>
        <p:nvPicPr>
          <p:cNvPr id="32" name="object 32"/>
          <p:cNvPicPr/>
          <p:nvPr/>
        </p:nvPicPr>
        <p:blipFill>
          <a:blip r:embed="rId4" cstate="print"/>
          <a:stretch>
            <a:fillRect/>
          </a:stretch>
        </p:blipFill>
        <p:spPr>
          <a:xfrm>
            <a:off x="4303388" y="8114527"/>
            <a:ext cx="111124" cy="117474"/>
          </a:xfrm>
          <a:prstGeom prst="rect">
            <a:avLst/>
          </a:prstGeom>
        </p:spPr>
      </p:pic>
      <p:pic>
        <p:nvPicPr>
          <p:cNvPr id="33" name="object 33"/>
          <p:cNvPicPr/>
          <p:nvPr/>
        </p:nvPicPr>
        <p:blipFill>
          <a:blip r:embed="rId2" cstate="print"/>
          <a:stretch>
            <a:fillRect/>
          </a:stretch>
        </p:blipFill>
        <p:spPr>
          <a:xfrm>
            <a:off x="4247175" y="9070368"/>
            <a:ext cx="101599" cy="117474"/>
          </a:xfrm>
          <a:prstGeom prst="rect">
            <a:avLst/>
          </a:prstGeom>
        </p:spPr>
      </p:pic>
      <p:pic>
        <p:nvPicPr>
          <p:cNvPr id="34" name="object 34"/>
          <p:cNvPicPr/>
          <p:nvPr/>
        </p:nvPicPr>
        <p:blipFill>
          <a:blip r:embed="rId6" cstate="print"/>
          <a:stretch>
            <a:fillRect/>
          </a:stretch>
        </p:blipFill>
        <p:spPr>
          <a:xfrm>
            <a:off x="6007653" y="9070368"/>
            <a:ext cx="104774" cy="117474"/>
          </a:xfrm>
          <a:prstGeom prst="rect">
            <a:avLst/>
          </a:prstGeom>
        </p:spPr>
      </p:pic>
      <p:pic>
        <p:nvPicPr>
          <p:cNvPr id="35" name="object 35"/>
          <p:cNvPicPr/>
          <p:nvPr/>
        </p:nvPicPr>
        <p:blipFill>
          <a:blip r:embed="rId3" cstate="print"/>
          <a:stretch>
            <a:fillRect/>
          </a:stretch>
        </p:blipFill>
        <p:spPr>
          <a:xfrm>
            <a:off x="6467603" y="9070368"/>
            <a:ext cx="98424" cy="117474"/>
          </a:xfrm>
          <a:prstGeom prst="rect">
            <a:avLst/>
          </a:prstGeom>
        </p:spPr>
      </p:pic>
      <p:graphicFrame>
        <p:nvGraphicFramePr>
          <p:cNvPr id="36" name="object 36"/>
          <p:cNvGraphicFramePr>
            <a:graphicFrameLocks noGrp="1"/>
          </p:cNvGraphicFramePr>
          <p:nvPr/>
        </p:nvGraphicFramePr>
        <p:xfrm>
          <a:off x="719137" y="2722169"/>
          <a:ext cx="6336664" cy="6777355"/>
        </p:xfrm>
        <a:graphic>
          <a:graphicData uri="http://schemas.openxmlformats.org/drawingml/2006/table">
            <a:tbl>
              <a:tblPr firstRow="1" bandRow="1">
                <a:tableStyleId>{2D5ABB26-0587-4C30-8999-92F81FD0307C}</a:tableStyleId>
              </a:tblPr>
              <a:tblGrid>
                <a:gridCol w="1010919">
                  <a:extLst>
                    <a:ext uri="{9D8B030D-6E8A-4147-A177-3AD203B41FA5}">
                      <a16:colId xmlns:a16="http://schemas.microsoft.com/office/drawing/2014/main" val="20000"/>
                    </a:ext>
                  </a:extLst>
                </a:gridCol>
                <a:gridCol w="5325745">
                  <a:extLst>
                    <a:ext uri="{9D8B030D-6E8A-4147-A177-3AD203B41FA5}">
                      <a16:colId xmlns:a16="http://schemas.microsoft.com/office/drawing/2014/main" val="20001"/>
                    </a:ext>
                  </a:extLst>
                </a:gridCol>
              </a:tblGrid>
              <a:tr h="303530">
                <a:tc>
                  <a:txBody>
                    <a:bodyPr/>
                    <a:lstStyle/>
                    <a:p>
                      <a:pPr marL="329565">
                        <a:lnSpc>
                          <a:spcPct val="100000"/>
                        </a:lnSpc>
                        <a:spcBef>
                          <a:spcPts val="525"/>
                        </a:spcBef>
                      </a:pPr>
                      <a:r>
                        <a:rPr sz="1050" b="1" spc="-25" dirty="0">
                          <a:solidFill>
                            <a:srgbClr val="FFFFFF"/>
                          </a:solidFill>
                          <a:latin typeface="함초롬바탕"/>
                          <a:cs typeface="함초롬바탕"/>
                        </a:rPr>
                        <a:t>기업명</a:t>
                      </a:r>
                      <a:endParaRPr sz="1050">
                        <a:latin typeface="함초롬바탕"/>
                        <a:cs typeface="함초롬바탕"/>
                      </a:endParaRPr>
                    </a:p>
                  </a:txBody>
                  <a:tcPr marL="0" marR="0" marT="66675" marB="0">
                    <a:lnB w="6350">
                      <a:solidFill>
                        <a:srgbClr val="A6A6A6"/>
                      </a:solidFill>
                      <a:prstDash val="solid"/>
                    </a:lnB>
                    <a:solidFill>
                      <a:srgbClr val="DB526A"/>
                    </a:solidFill>
                  </a:tcPr>
                </a:tc>
                <a:tc>
                  <a:txBody>
                    <a:bodyPr/>
                    <a:lstStyle/>
                    <a:p>
                      <a:pPr algn="ctr">
                        <a:lnSpc>
                          <a:spcPct val="100000"/>
                        </a:lnSpc>
                        <a:spcBef>
                          <a:spcPts val="525"/>
                        </a:spcBef>
                      </a:pPr>
                      <a:r>
                        <a:rPr sz="1050" b="1" spc="-85" dirty="0">
                          <a:solidFill>
                            <a:srgbClr val="FFFFFF"/>
                          </a:solidFill>
                          <a:latin typeface="함초롬바탕"/>
                          <a:cs typeface="함초롬바탕"/>
                        </a:rPr>
                        <a:t>주요</a:t>
                      </a:r>
                      <a:r>
                        <a:rPr sz="1050" b="1" spc="-180" dirty="0">
                          <a:solidFill>
                            <a:srgbClr val="FFFFFF"/>
                          </a:solidFill>
                          <a:latin typeface="함초롬바탕"/>
                          <a:cs typeface="함초롬바탕"/>
                        </a:rPr>
                        <a:t> </a:t>
                      </a:r>
                      <a:r>
                        <a:rPr sz="1050" b="1" spc="-25" dirty="0">
                          <a:solidFill>
                            <a:srgbClr val="FFFFFF"/>
                          </a:solidFill>
                          <a:latin typeface="함초롬바탕"/>
                          <a:cs typeface="함초롬바탕"/>
                        </a:rPr>
                        <a:t>내용</a:t>
                      </a:r>
                      <a:endParaRPr sz="1050">
                        <a:latin typeface="함초롬바탕"/>
                        <a:cs typeface="함초롬바탕"/>
                      </a:endParaRPr>
                    </a:p>
                  </a:txBody>
                  <a:tcPr marL="0" marR="0" marT="66675" marB="0">
                    <a:lnB w="6350">
                      <a:solidFill>
                        <a:srgbClr val="A6A6A6"/>
                      </a:solidFill>
                      <a:prstDash val="solid"/>
                    </a:lnB>
                    <a:solidFill>
                      <a:srgbClr val="DB526A"/>
                    </a:solidFill>
                  </a:tcPr>
                </a:tc>
                <a:extLst>
                  <a:ext uri="{0D108BD9-81ED-4DB2-BD59-A6C34878D82A}">
                    <a16:rowId xmlns:a16="http://schemas.microsoft.com/office/drawing/2014/main" val="10000"/>
                  </a:ext>
                </a:extLst>
              </a:tr>
              <a:tr h="1464310">
                <a:tc>
                  <a:txBody>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marL="295275">
                        <a:lnSpc>
                          <a:spcPct val="100000"/>
                        </a:lnSpc>
                        <a:spcBef>
                          <a:spcPts val="1015"/>
                        </a:spcBef>
                      </a:pPr>
                      <a:r>
                        <a:rPr sz="1050" b="1" spc="-10" dirty="0">
                          <a:latin typeface="함초롬돋움"/>
                          <a:cs typeface="함초롬돋움"/>
                        </a:rPr>
                        <a:t>Gbrain</a:t>
                      </a:r>
                      <a:endParaRPr sz="1050">
                        <a:latin typeface="함초롬돋움"/>
                        <a:cs typeface="함초롬돋움"/>
                      </a:endParaRPr>
                    </a:p>
                    <a:p>
                      <a:pPr marL="271145">
                        <a:lnSpc>
                          <a:spcPct val="100000"/>
                        </a:lnSpc>
                      </a:pPr>
                      <a:r>
                        <a:rPr sz="1050" b="1" spc="-20" dirty="0">
                          <a:latin typeface="함초롬바탕"/>
                          <a:cs typeface="함초롬바탕"/>
                        </a:rPr>
                        <a:t>지브레인</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marL="180340" marR="107950" indent="-108585">
                        <a:lnSpc>
                          <a:spcPct val="100000"/>
                        </a:lnSpc>
                        <a:spcBef>
                          <a:spcPts val="525"/>
                        </a:spcBef>
                        <a:buFont typeface="Arial"/>
                        <a:buChar char="•"/>
                        <a:tabLst>
                          <a:tab pos="180340" algn="l"/>
                          <a:tab pos="3153410" algn="l"/>
                        </a:tabLst>
                      </a:pPr>
                      <a:r>
                        <a:rPr sz="1000" spc="-100" dirty="0">
                          <a:latin typeface="함초롬바탕"/>
                          <a:cs typeface="함초롬바탕"/>
                        </a:rPr>
                        <a:t>국내</a:t>
                      </a:r>
                      <a:r>
                        <a:rPr sz="1000" spc="-150" dirty="0">
                          <a:latin typeface="함초롬바탕"/>
                          <a:cs typeface="함초롬바탕"/>
                        </a:rPr>
                        <a:t> </a:t>
                      </a:r>
                      <a:r>
                        <a:rPr sz="1000" spc="-100" dirty="0">
                          <a:latin typeface="함초롬바탕"/>
                          <a:cs typeface="함초롬바탕"/>
                        </a:rPr>
                        <a:t>유일</a:t>
                      </a:r>
                      <a:r>
                        <a:rPr sz="1000" spc="-150" dirty="0">
                          <a:latin typeface="함초롬바탕"/>
                          <a:cs typeface="함초롬바탕"/>
                        </a:rPr>
                        <a:t> </a:t>
                      </a:r>
                      <a:r>
                        <a:rPr sz="1000" spc="-110" dirty="0">
                          <a:latin typeface="함초롬바탕"/>
                          <a:cs typeface="함초롬바탕"/>
                        </a:rPr>
                        <a:t>침습형</a:t>
                      </a:r>
                      <a:r>
                        <a:rPr sz="1000" spc="-135" dirty="0">
                          <a:latin typeface="함초롬바탕"/>
                          <a:cs typeface="함초롬바탕"/>
                        </a:rPr>
                        <a:t> </a:t>
                      </a:r>
                      <a:r>
                        <a:rPr sz="1000" spc="-60" dirty="0">
                          <a:latin typeface="함초롬돋움"/>
                          <a:cs typeface="함초롬돋움"/>
                        </a:rPr>
                        <a:t>BCI</a:t>
                      </a:r>
                      <a:r>
                        <a:rPr sz="1000" spc="-180" dirty="0">
                          <a:latin typeface="함초롬돋움"/>
                          <a:cs typeface="함초롬돋움"/>
                        </a:rPr>
                        <a:t> </a:t>
                      </a:r>
                      <a:r>
                        <a:rPr sz="1000" spc="-100" dirty="0">
                          <a:latin typeface="함초롬바탕"/>
                          <a:cs typeface="함초롬바탕"/>
                        </a:rPr>
                        <a:t>연구</a:t>
                      </a:r>
                      <a:r>
                        <a:rPr sz="1000" spc="-150" dirty="0">
                          <a:latin typeface="함초롬바탕"/>
                          <a:cs typeface="함초롬바탕"/>
                        </a:rPr>
                        <a:t> </a:t>
                      </a:r>
                      <a:r>
                        <a:rPr sz="1000" spc="-114" dirty="0">
                          <a:latin typeface="함초롬바탕"/>
                          <a:cs typeface="함초롬바탕"/>
                        </a:rPr>
                        <a:t>기업으로</a:t>
                      </a:r>
                      <a:r>
                        <a:rPr sz="1000" spc="-120" dirty="0">
                          <a:latin typeface="함초롬바탕"/>
                          <a:cs typeface="함초롬바탕"/>
                        </a:rPr>
                        <a:t> </a:t>
                      </a:r>
                      <a:r>
                        <a:rPr sz="1000" spc="-70" dirty="0">
                          <a:latin typeface="함초롬돋움"/>
                          <a:cs typeface="함초롬돋움"/>
                        </a:rPr>
                        <a:t>2024</a:t>
                      </a:r>
                      <a:r>
                        <a:rPr sz="1000" spc="-70" dirty="0">
                          <a:latin typeface="함초롬바탕"/>
                          <a:cs typeface="함초롬바탕"/>
                        </a:rPr>
                        <a:t>년</a:t>
                      </a:r>
                      <a:r>
                        <a:rPr sz="1000" spc="-175" dirty="0">
                          <a:latin typeface="함초롬바탕"/>
                          <a:cs typeface="함초롬바탕"/>
                        </a:rPr>
                        <a:t> </a:t>
                      </a:r>
                      <a:r>
                        <a:rPr sz="1000" spc="-110" dirty="0">
                          <a:latin typeface="함초롬바탕"/>
                          <a:cs typeface="함초롬바탕"/>
                        </a:rPr>
                        <a:t>시리즈</a:t>
                      </a:r>
                      <a:r>
                        <a:rPr sz="1000" spc="-110" dirty="0">
                          <a:latin typeface="함초롬돋움"/>
                          <a:cs typeface="함초롬돋움"/>
                        </a:rPr>
                        <a:t>B</a:t>
                      </a:r>
                      <a:r>
                        <a:rPr sz="1000" spc="-110" dirty="0">
                          <a:latin typeface="함초롬바탕"/>
                          <a:cs typeface="함초롬바탕"/>
                        </a:rPr>
                        <a:t>까지</a:t>
                      </a:r>
                      <a:r>
                        <a:rPr sz="1000" spc="-120" dirty="0">
                          <a:latin typeface="함초롬바탕"/>
                          <a:cs typeface="함초롬바탕"/>
                        </a:rPr>
                        <a:t> </a:t>
                      </a:r>
                      <a:r>
                        <a:rPr sz="1000" spc="-100" dirty="0">
                          <a:latin typeface="함초롬바탕"/>
                          <a:cs typeface="함초롬바탕"/>
                        </a:rPr>
                        <a:t>누적</a:t>
                      </a:r>
                      <a:r>
                        <a:rPr sz="1000" spc="-150" dirty="0">
                          <a:latin typeface="함초롬바탕"/>
                          <a:cs typeface="함초롬바탕"/>
                        </a:rPr>
                        <a:t> </a:t>
                      </a:r>
                      <a:r>
                        <a:rPr sz="1000" spc="-85" dirty="0">
                          <a:latin typeface="함초롬돋움"/>
                          <a:cs typeface="함초롬돋움"/>
                        </a:rPr>
                        <a:t>80</a:t>
                      </a:r>
                      <a:r>
                        <a:rPr sz="1000" spc="-85" dirty="0">
                          <a:latin typeface="함초롬바탕"/>
                          <a:cs typeface="함초롬바탕"/>
                        </a:rPr>
                        <a:t>억원</a:t>
                      </a:r>
                      <a:r>
                        <a:rPr sz="1000" spc="-150" dirty="0">
                          <a:latin typeface="함초롬바탕"/>
                          <a:cs typeface="함초롬바탕"/>
                        </a:rPr>
                        <a:t> </a:t>
                      </a:r>
                      <a:r>
                        <a:rPr sz="1000" spc="-100" dirty="0">
                          <a:latin typeface="함초롬바탕"/>
                          <a:cs typeface="함초롬바탕"/>
                        </a:rPr>
                        <a:t>투자</a:t>
                      </a:r>
                      <a:r>
                        <a:rPr sz="1000" spc="-150" dirty="0">
                          <a:latin typeface="함초롬바탕"/>
                          <a:cs typeface="함초롬바탕"/>
                        </a:rPr>
                        <a:t> </a:t>
                      </a:r>
                      <a:r>
                        <a:rPr sz="1000" spc="-90" dirty="0">
                          <a:latin typeface="함초롬바탕"/>
                          <a:cs typeface="함초롬바탕"/>
                        </a:rPr>
                        <a:t>유치</a:t>
                      </a:r>
                      <a:r>
                        <a:rPr sz="1000" spc="-90" dirty="0">
                          <a:latin typeface="함초롬돋움"/>
                          <a:cs typeface="함초롬돋움"/>
                        </a:rPr>
                        <a:t>.</a:t>
                      </a:r>
                      <a:r>
                        <a:rPr sz="1000" spc="-145" dirty="0">
                          <a:latin typeface="함초롬돋움"/>
                          <a:cs typeface="함초롬돋움"/>
                        </a:rPr>
                        <a:t> </a:t>
                      </a:r>
                      <a:r>
                        <a:rPr sz="1000" spc="-100" dirty="0">
                          <a:latin typeface="함초롬바탕"/>
                          <a:cs typeface="함초롬바탕"/>
                        </a:rPr>
                        <a:t>대뇌</a:t>
                      </a:r>
                      <a:r>
                        <a:rPr sz="1000" spc="-150" dirty="0">
                          <a:latin typeface="함초롬바탕"/>
                          <a:cs typeface="함초롬바탕"/>
                        </a:rPr>
                        <a:t> </a:t>
                      </a:r>
                      <a:r>
                        <a:rPr sz="1000" spc="-110" dirty="0">
                          <a:latin typeface="함초롬바탕"/>
                          <a:cs typeface="함초롬바탕"/>
                        </a:rPr>
                        <a:t>피질에</a:t>
                      </a:r>
                      <a:r>
                        <a:rPr sz="1000" spc="-130" dirty="0">
                          <a:latin typeface="함초롬바탕"/>
                          <a:cs typeface="함초롬바탕"/>
                        </a:rPr>
                        <a:t> </a:t>
                      </a:r>
                      <a:r>
                        <a:rPr sz="1000" spc="-20" dirty="0">
                          <a:latin typeface="함초롬바탕"/>
                          <a:cs typeface="함초롬바탕"/>
                        </a:rPr>
                        <a:t>삽입하여 </a:t>
                      </a:r>
                      <a:r>
                        <a:rPr sz="1000" spc="-110" dirty="0">
                          <a:latin typeface="함초롬바탕"/>
                          <a:cs typeface="함초롬바탕"/>
                        </a:rPr>
                        <a:t>뇌파를</a:t>
                      </a:r>
                      <a:r>
                        <a:rPr sz="1000" spc="-130" dirty="0">
                          <a:latin typeface="함초롬바탕"/>
                          <a:cs typeface="함초롬바탕"/>
                        </a:rPr>
                        <a:t> </a:t>
                      </a:r>
                      <a:r>
                        <a:rPr sz="1000" spc="-114" dirty="0">
                          <a:latin typeface="함초롬바탕"/>
                          <a:cs typeface="함초롬바탕"/>
                        </a:rPr>
                        <a:t>읽어내는 </a:t>
                      </a:r>
                      <a:r>
                        <a:rPr sz="1000" spc="-90" dirty="0">
                          <a:latin typeface="함초롬바탕"/>
                          <a:cs typeface="함초롬바탕"/>
                        </a:rPr>
                        <a:t>‘핀</a:t>
                      </a:r>
                      <a:r>
                        <a:rPr sz="1000" spc="-160" dirty="0">
                          <a:latin typeface="함초롬바탕"/>
                          <a:cs typeface="함초롬바탕"/>
                        </a:rPr>
                        <a:t> </a:t>
                      </a:r>
                      <a:r>
                        <a:rPr sz="1000" spc="-95" dirty="0">
                          <a:latin typeface="함초롬바탕"/>
                          <a:cs typeface="함초롬바탕"/>
                        </a:rPr>
                        <a:t>어레이</a:t>
                      </a:r>
                      <a:r>
                        <a:rPr sz="1000" spc="-95" dirty="0">
                          <a:latin typeface="함초롬돋움"/>
                          <a:cs typeface="함초롬돋움"/>
                        </a:rPr>
                        <a:t>’,</a:t>
                      </a:r>
                      <a:r>
                        <a:rPr sz="1000" spc="-130" dirty="0">
                          <a:latin typeface="함초롬돋움"/>
                          <a:cs typeface="함초롬돋움"/>
                        </a:rPr>
                        <a:t> </a:t>
                      </a:r>
                      <a:r>
                        <a:rPr sz="1000" spc="-120" dirty="0">
                          <a:latin typeface="함초롬바탕"/>
                          <a:cs typeface="함초롬바탕"/>
                        </a:rPr>
                        <a:t>파킨슨병과</a:t>
                      </a:r>
                      <a:r>
                        <a:rPr sz="1000" spc="-95" dirty="0">
                          <a:latin typeface="함초롬바탕"/>
                          <a:cs typeface="함초롬바탕"/>
                        </a:rPr>
                        <a:t> </a:t>
                      </a:r>
                      <a:r>
                        <a:rPr sz="1000" spc="-114" dirty="0">
                          <a:latin typeface="함초롬바탕"/>
                          <a:cs typeface="함초롬바탕"/>
                        </a:rPr>
                        <a:t>뇌전증을 </a:t>
                      </a:r>
                      <a:r>
                        <a:rPr sz="1000" spc="-20" dirty="0">
                          <a:latin typeface="함초롬바탕"/>
                          <a:cs typeface="함초롬바탕"/>
                        </a:rPr>
                        <a:t>치료하고</a:t>
                      </a:r>
                      <a:r>
                        <a:rPr sz="1000" dirty="0">
                          <a:latin typeface="함초롬바탕"/>
                          <a:cs typeface="함초롬바탕"/>
                        </a:rPr>
                        <a:t>	</a:t>
                      </a:r>
                      <a:r>
                        <a:rPr sz="1000" spc="-114" dirty="0">
                          <a:latin typeface="함초롬바탕"/>
                          <a:cs typeface="함초롬바탕"/>
                        </a:rPr>
                        <a:t>각만으로</a:t>
                      </a:r>
                      <a:r>
                        <a:rPr sz="1000" spc="-110" dirty="0">
                          <a:latin typeface="함초롬바탕"/>
                          <a:cs typeface="함초롬바탕"/>
                        </a:rPr>
                        <a:t> 기기를</a:t>
                      </a:r>
                      <a:r>
                        <a:rPr sz="1000" spc="-135" dirty="0">
                          <a:latin typeface="함초롬바탕"/>
                          <a:cs typeface="함초롬바탕"/>
                        </a:rPr>
                        <a:t> </a:t>
                      </a:r>
                      <a:r>
                        <a:rPr sz="1000" spc="-114" dirty="0">
                          <a:latin typeface="함초롬바탕"/>
                          <a:cs typeface="함초롬바탕"/>
                        </a:rPr>
                        <a:t>제어하는</a:t>
                      </a:r>
                      <a:r>
                        <a:rPr sz="1000" spc="-120" dirty="0">
                          <a:latin typeface="함초롬바탕"/>
                          <a:cs typeface="함초롬바탕"/>
                        </a:rPr>
                        <a:t> </a:t>
                      </a:r>
                      <a:r>
                        <a:rPr sz="1000" spc="-90" dirty="0">
                          <a:latin typeface="함초롬바탕"/>
                          <a:cs typeface="함초롬바탕"/>
                        </a:rPr>
                        <a:t>‘핀</a:t>
                      </a:r>
                      <a:r>
                        <a:rPr sz="1000" spc="-165" dirty="0">
                          <a:latin typeface="함초롬바탕"/>
                          <a:cs typeface="함초롬바탕"/>
                        </a:rPr>
                        <a:t> </a:t>
                      </a:r>
                      <a:r>
                        <a:rPr sz="1000" spc="-95" dirty="0">
                          <a:latin typeface="함초롬바탕"/>
                          <a:cs typeface="함초롬바탕"/>
                        </a:rPr>
                        <a:t>스팀</a:t>
                      </a:r>
                      <a:r>
                        <a:rPr sz="1000" spc="-95" dirty="0">
                          <a:latin typeface="함초롬돋움"/>
                          <a:cs typeface="함초롬돋움"/>
                        </a:rPr>
                        <a:t>’</a:t>
                      </a:r>
                      <a:r>
                        <a:rPr sz="1000" spc="-145" dirty="0">
                          <a:latin typeface="함초롬돋움"/>
                          <a:cs typeface="함초롬돋움"/>
                        </a:rPr>
                        <a:t> </a:t>
                      </a:r>
                      <a:r>
                        <a:rPr sz="1000" spc="-100" dirty="0">
                          <a:latin typeface="함초롬바탕"/>
                          <a:cs typeface="함초롬바탕"/>
                        </a:rPr>
                        <a:t>개발</a:t>
                      </a:r>
                      <a:r>
                        <a:rPr sz="1000" spc="-155" dirty="0">
                          <a:latin typeface="함초롬바탕"/>
                          <a:cs typeface="함초롬바탕"/>
                        </a:rPr>
                        <a:t> </a:t>
                      </a:r>
                      <a:r>
                        <a:rPr sz="1000" spc="-50" dirty="0">
                          <a:latin typeface="함초롬바탕"/>
                          <a:cs typeface="함초롬바탕"/>
                        </a:rPr>
                        <a:t>중</a:t>
                      </a:r>
                      <a:endParaRPr sz="1000">
                        <a:latin typeface="함초롬바탕"/>
                        <a:cs typeface="함초롬바탕"/>
                      </a:endParaRPr>
                    </a:p>
                    <a:p>
                      <a:pPr marL="180340" marR="298450" indent="-108585">
                        <a:lnSpc>
                          <a:spcPct val="100000"/>
                        </a:lnSpc>
                        <a:spcBef>
                          <a:spcPts val="395"/>
                        </a:spcBef>
                        <a:buFont typeface="Arial"/>
                        <a:buChar char="•"/>
                        <a:tabLst>
                          <a:tab pos="180975" algn="l"/>
                          <a:tab pos="3758565" algn="l"/>
                        </a:tabLst>
                      </a:pPr>
                      <a:r>
                        <a:rPr sz="1000" spc="-85" dirty="0">
                          <a:latin typeface="함초롬바탕"/>
                          <a:cs typeface="함초롬바탕"/>
                        </a:rPr>
                        <a:t>‘핀</a:t>
                      </a:r>
                      <a:r>
                        <a:rPr sz="1000" spc="-160" dirty="0">
                          <a:latin typeface="함초롬바탕"/>
                          <a:cs typeface="함초롬바탕"/>
                        </a:rPr>
                        <a:t> </a:t>
                      </a:r>
                      <a:r>
                        <a:rPr sz="1000" spc="-95" dirty="0">
                          <a:latin typeface="함초롬바탕"/>
                          <a:cs typeface="함초롬바탕"/>
                        </a:rPr>
                        <a:t>스팀</a:t>
                      </a:r>
                      <a:r>
                        <a:rPr sz="1000" spc="-95" dirty="0">
                          <a:latin typeface="함초롬돋움"/>
                          <a:cs typeface="함초롬돋움"/>
                        </a:rPr>
                        <a:t>’</a:t>
                      </a:r>
                      <a:r>
                        <a:rPr sz="1000" spc="-95" dirty="0">
                          <a:latin typeface="함초롬바탕"/>
                          <a:cs typeface="함초롬바탕"/>
                        </a:rPr>
                        <a:t>은</a:t>
                      </a:r>
                      <a:r>
                        <a:rPr sz="1000" spc="-135" dirty="0">
                          <a:latin typeface="함초롬바탕"/>
                          <a:cs typeface="함초롬바탕"/>
                        </a:rPr>
                        <a:t> </a:t>
                      </a:r>
                      <a:r>
                        <a:rPr sz="1000" spc="-95" dirty="0">
                          <a:latin typeface="함초롬바탕"/>
                          <a:cs typeface="함초롬바탕"/>
                        </a:rPr>
                        <a:t>전극</a:t>
                      </a:r>
                      <a:r>
                        <a:rPr sz="1000" spc="-130" dirty="0">
                          <a:latin typeface="함초롬바탕"/>
                          <a:cs typeface="함초롬바탕"/>
                        </a:rPr>
                        <a:t> </a:t>
                      </a:r>
                      <a:r>
                        <a:rPr sz="1000" spc="-100" dirty="0">
                          <a:latin typeface="함초롬바탕"/>
                          <a:cs typeface="함초롬바탕"/>
                        </a:rPr>
                        <a:t>막대를</a:t>
                      </a:r>
                      <a:r>
                        <a:rPr sz="1000" spc="-135" dirty="0">
                          <a:latin typeface="함초롬바탕"/>
                          <a:cs typeface="함초롬바탕"/>
                        </a:rPr>
                        <a:t> </a:t>
                      </a:r>
                      <a:r>
                        <a:rPr sz="1000" spc="-65" dirty="0">
                          <a:latin typeface="함초롬바탕"/>
                          <a:cs typeface="함초롬바탕"/>
                        </a:rPr>
                        <a:t>뇌</a:t>
                      </a:r>
                      <a:r>
                        <a:rPr sz="1000" spc="-145" dirty="0">
                          <a:latin typeface="함초롬바탕"/>
                          <a:cs typeface="함초롬바탕"/>
                        </a:rPr>
                        <a:t> </a:t>
                      </a:r>
                      <a:r>
                        <a:rPr sz="1000" spc="-105" dirty="0">
                          <a:latin typeface="함초롬바탕"/>
                          <a:cs typeface="함초롬바탕"/>
                        </a:rPr>
                        <a:t>심부까지</a:t>
                      </a:r>
                      <a:r>
                        <a:rPr sz="1000" spc="-120" dirty="0">
                          <a:latin typeface="함초롬바탕"/>
                          <a:cs typeface="함초롬바탕"/>
                        </a:rPr>
                        <a:t> </a:t>
                      </a:r>
                      <a:r>
                        <a:rPr sz="1000" spc="-95" dirty="0">
                          <a:latin typeface="함초롬바탕"/>
                          <a:cs typeface="함초롬바탕"/>
                        </a:rPr>
                        <a:t>꽂아</a:t>
                      </a:r>
                      <a:r>
                        <a:rPr sz="1000" spc="-150" dirty="0">
                          <a:latin typeface="함초롬바탕"/>
                          <a:cs typeface="함초롬바탕"/>
                        </a:rPr>
                        <a:t> </a:t>
                      </a:r>
                      <a:r>
                        <a:rPr sz="1000" spc="-100" dirty="0">
                          <a:latin typeface="함초롬바탕"/>
                          <a:cs typeface="함초롬바탕"/>
                        </a:rPr>
                        <a:t>치료를</a:t>
                      </a:r>
                      <a:r>
                        <a:rPr sz="1000" spc="-120" dirty="0">
                          <a:latin typeface="함초롬바탕"/>
                          <a:cs typeface="함초롬바탕"/>
                        </a:rPr>
                        <a:t> </a:t>
                      </a:r>
                      <a:r>
                        <a:rPr sz="1000" spc="-95" dirty="0">
                          <a:latin typeface="함초롬바탕"/>
                          <a:cs typeface="함초롬바탕"/>
                        </a:rPr>
                        <a:t>하던</a:t>
                      </a:r>
                      <a:r>
                        <a:rPr sz="1000" spc="-150" dirty="0">
                          <a:latin typeface="함초롬바탕"/>
                          <a:cs typeface="함초롬바탕"/>
                        </a:rPr>
                        <a:t> </a:t>
                      </a:r>
                      <a:r>
                        <a:rPr sz="1000" spc="-95" dirty="0">
                          <a:latin typeface="함초롬바탕"/>
                          <a:cs typeface="함초롬바탕"/>
                        </a:rPr>
                        <a:t>이전</a:t>
                      </a:r>
                      <a:r>
                        <a:rPr sz="1000" spc="-150" dirty="0">
                          <a:latin typeface="함초롬바탕"/>
                          <a:cs typeface="함초롬바탕"/>
                        </a:rPr>
                        <a:t> </a:t>
                      </a:r>
                      <a:r>
                        <a:rPr sz="1000" spc="-105" dirty="0">
                          <a:latin typeface="함초롬바탕"/>
                          <a:cs typeface="함초롬바탕"/>
                        </a:rPr>
                        <a:t>방식에서</a:t>
                      </a:r>
                      <a:r>
                        <a:rPr sz="1000" spc="-100" dirty="0">
                          <a:latin typeface="함초롬바탕"/>
                          <a:cs typeface="함초롬바탕"/>
                        </a:rPr>
                        <a:t> 나아가</a:t>
                      </a:r>
                      <a:r>
                        <a:rPr sz="1000" spc="-135" dirty="0">
                          <a:latin typeface="함초롬바탕"/>
                          <a:cs typeface="함초롬바탕"/>
                        </a:rPr>
                        <a:t> </a:t>
                      </a:r>
                      <a:r>
                        <a:rPr sz="1000" spc="-65" dirty="0">
                          <a:latin typeface="함초롬바탕"/>
                          <a:cs typeface="함초롬바탕"/>
                        </a:rPr>
                        <a:t>뇌</a:t>
                      </a:r>
                      <a:r>
                        <a:rPr sz="1000" spc="-150" dirty="0">
                          <a:latin typeface="함초롬바탕"/>
                          <a:cs typeface="함초롬바탕"/>
                        </a:rPr>
                        <a:t> </a:t>
                      </a:r>
                      <a:r>
                        <a:rPr sz="1000" spc="-100" dirty="0">
                          <a:latin typeface="함초롬바탕"/>
                          <a:cs typeface="함초롬바탕"/>
                        </a:rPr>
                        <a:t>조직을</a:t>
                      </a:r>
                      <a:r>
                        <a:rPr sz="1000" spc="-130" dirty="0">
                          <a:latin typeface="함초롬바탕"/>
                          <a:cs typeface="함초롬바탕"/>
                        </a:rPr>
                        <a:t> </a:t>
                      </a:r>
                      <a:r>
                        <a:rPr sz="1000" spc="-105" dirty="0">
                          <a:latin typeface="함초롬바탕"/>
                          <a:cs typeface="함초롬바탕"/>
                        </a:rPr>
                        <a:t>침습하지</a:t>
                      </a:r>
                      <a:r>
                        <a:rPr sz="1000" spc="-120" dirty="0">
                          <a:latin typeface="함초롬바탕"/>
                          <a:cs typeface="함초롬바탕"/>
                        </a:rPr>
                        <a:t> </a:t>
                      </a:r>
                      <a:r>
                        <a:rPr sz="1000" spc="-25" dirty="0">
                          <a:latin typeface="함초롬바탕"/>
                          <a:cs typeface="함초롬바탕"/>
                        </a:rPr>
                        <a:t>않고 </a:t>
                      </a:r>
                      <a:r>
                        <a:rPr sz="1000" spc="-105" dirty="0">
                          <a:latin typeface="함초롬바탕"/>
                          <a:cs typeface="함초롬바탕"/>
                        </a:rPr>
                        <a:t>얹히기만</a:t>
                      </a:r>
                      <a:r>
                        <a:rPr sz="1000" spc="-140" dirty="0">
                          <a:latin typeface="함초롬바탕"/>
                          <a:cs typeface="함초롬바탕"/>
                        </a:rPr>
                        <a:t> </a:t>
                      </a:r>
                      <a:r>
                        <a:rPr sz="1000" spc="-95" dirty="0">
                          <a:latin typeface="함초롬바탕"/>
                          <a:cs typeface="함초롬바탕"/>
                        </a:rPr>
                        <a:t>하는</a:t>
                      </a:r>
                      <a:r>
                        <a:rPr sz="1000" spc="-150" dirty="0">
                          <a:latin typeface="함초롬바탕"/>
                          <a:cs typeface="함초롬바탕"/>
                        </a:rPr>
                        <a:t> </a:t>
                      </a:r>
                      <a:r>
                        <a:rPr sz="1000" spc="-100" dirty="0">
                          <a:latin typeface="함초롬바탕"/>
                          <a:cs typeface="함초롬바탕"/>
                        </a:rPr>
                        <a:t>현태로</a:t>
                      </a:r>
                      <a:r>
                        <a:rPr sz="1000" spc="-150" dirty="0">
                          <a:latin typeface="함초롬바탕"/>
                          <a:cs typeface="함초롬바탕"/>
                        </a:rPr>
                        <a:t> </a:t>
                      </a:r>
                      <a:r>
                        <a:rPr sz="1000" dirty="0">
                          <a:latin typeface="함초롬바탕"/>
                          <a:cs typeface="함초롬바탕"/>
                        </a:rPr>
                        <a:t>편의</a:t>
                      </a:r>
                      <a:r>
                        <a:rPr sz="1000" spc="110" dirty="0">
                          <a:latin typeface="함초롬바탕"/>
                          <a:cs typeface="함초롬바탕"/>
                        </a:rPr>
                        <a:t>  </a:t>
                      </a:r>
                      <a:r>
                        <a:rPr sz="1000" spc="-65" dirty="0">
                          <a:latin typeface="함초롬바탕"/>
                          <a:cs typeface="함초롬바탕"/>
                        </a:rPr>
                        <a:t>을</a:t>
                      </a:r>
                      <a:r>
                        <a:rPr sz="1000" spc="-140" dirty="0">
                          <a:latin typeface="함초롬바탕"/>
                          <a:cs typeface="함초롬바탕"/>
                        </a:rPr>
                        <a:t> </a:t>
                      </a:r>
                      <a:r>
                        <a:rPr sz="1000" spc="-100" dirty="0">
                          <a:latin typeface="함초롬바탕"/>
                          <a:cs typeface="함초롬바탕"/>
                        </a:rPr>
                        <a:t>개선해</a:t>
                      </a:r>
                      <a:r>
                        <a:rPr sz="1000" spc="-135" dirty="0">
                          <a:latin typeface="함초롬바탕"/>
                          <a:cs typeface="함초롬바탕"/>
                        </a:rPr>
                        <a:t> </a:t>
                      </a:r>
                      <a:r>
                        <a:rPr sz="1000" spc="-110" dirty="0">
                          <a:latin typeface="함초롬바탕"/>
                          <a:cs typeface="함초롬바탕"/>
                        </a:rPr>
                        <a:t>디지털헬스</a:t>
                      </a:r>
                      <a:r>
                        <a:rPr sz="1000" spc="-125" dirty="0">
                          <a:latin typeface="함초롬바탕"/>
                          <a:cs typeface="함초롬바탕"/>
                        </a:rPr>
                        <a:t> </a:t>
                      </a:r>
                      <a:r>
                        <a:rPr sz="1000" spc="-95" dirty="0">
                          <a:latin typeface="함초롬바탕"/>
                          <a:cs typeface="함초롬바탕"/>
                        </a:rPr>
                        <a:t>부문</a:t>
                      </a:r>
                      <a:r>
                        <a:rPr sz="1000" spc="-165" dirty="0">
                          <a:latin typeface="함초롬바탕"/>
                          <a:cs typeface="함초롬바탕"/>
                        </a:rPr>
                        <a:t> </a:t>
                      </a:r>
                      <a:r>
                        <a:rPr sz="1000" spc="-65" dirty="0">
                          <a:latin typeface="함초롬돋움"/>
                          <a:cs typeface="함초롬돋움"/>
                        </a:rPr>
                        <a:t>CES</a:t>
                      </a:r>
                      <a:r>
                        <a:rPr sz="1000" spc="-170" dirty="0">
                          <a:latin typeface="함초롬돋움"/>
                          <a:cs typeface="함초롬돋움"/>
                        </a:rPr>
                        <a:t> </a:t>
                      </a:r>
                      <a:r>
                        <a:rPr sz="1000" spc="-45" dirty="0">
                          <a:latin typeface="함초롬돋움"/>
                          <a:cs typeface="함초롬돋움"/>
                        </a:rPr>
                        <a:t>2025</a:t>
                      </a:r>
                      <a:r>
                        <a:rPr sz="1000" spc="-185" dirty="0">
                          <a:latin typeface="함초롬돋움"/>
                          <a:cs typeface="함초롬돋움"/>
                        </a:rPr>
                        <a:t> </a:t>
                      </a:r>
                      <a:r>
                        <a:rPr sz="1000" spc="-25" dirty="0">
                          <a:latin typeface="함초롬바탕"/>
                          <a:cs typeface="함초롬바탕"/>
                        </a:rPr>
                        <a:t>혁신</a:t>
                      </a:r>
                      <a:r>
                        <a:rPr sz="1000" dirty="0">
                          <a:latin typeface="함초롬바탕"/>
                          <a:cs typeface="함초롬바탕"/>
                        </a:rPr>
                        <a:t>	</a:t>
                      </a:r>
                      <a:r>
                        <a:rPr sz="1000" spc="-50" dirty="0">
                          <a:latin typeface="함초롬바탕"/>
                          <a:cs typeface="함초롬바탕"/>
                        </a:rPr>
                        <a:t>수</a:t>
                      </a:r>
                      <a:endParaRPr sz="1000">
                        <a:latin typeface="함초롬바탕"/>
                        <a:cs typeface="함초롬바탕"/>
                      </a:endParaRPr>
                    </a:p>
                    <a:p>
                      <a:pPr marL="180340" marR="106680" indent="-108585">
                        <a:lnSpc>
                          <a:spcPct val="100000"/>
                        </a:lnSpc>
                        <a:spcBef>
                          <a:spcPts val="409"/>
                        </a:spcBef>
                        <a:buFont typeface="Arial"/>
                        <a:buChar char="•"/>
                        <a:tabLst>
                          <a:tab pos="180975" algn="l"/>
                        </a:tabLst>
                      </a:pPr>
                      <a:r>
                        <a:rPr sz="1000" spc="-95" dirty="0">
                          <a:latin typeface="함초롬바탕"/>
                          <a:cs typeface="함초롬바탕"/>
                        </a:rPr>
                        <a:t>해당</a:t>
                      </a:r>
                      <a:r>
                        <a:rPr sz="1000" spc="-150" dirty="0">
                          <a:latin typeface="함초롬바탕"/>
                          <a:cs typeface="함초롬바탕"/>
                        </a:rPr>
                        <a:t> </a:t>
                      </a:r>
                      <a:r>
                        <a:rPr sz="1000" spc="-100" dirty="0">
                          <a:latin typeface="함초롬바탕"/>
                          <a:cs typeface="함초롬바탕"/>
                        </a:rPr>
                        <a:t>제품은</a:t>
                      </a:r>
                      <a:r>
                        <a:rPr sz="1000" spc="-125" dirty="0">
                          <a:latin typeface="함초롬바탕"/>
                          <a:cs typeface="함초롬바탕"/>
                        </a:rPr>
                        <a:t> </a:t>
                      </a:r>
                      <a:r>
                        <a:rPr sz="1000" spc="-95" dirty="0">
                          <a:latin typeface="함초롬바탕"/>
                          <a:cs typeface="함초롬바탕"/>
                        </a:rPr>
                        <a:t>박막</a:t>
                      </a:r>
                      <a:r>
                        <a:rPr sz="1000" spc="-150" dirty="0">
                          <a:latin typeface="함초롬바탕"/>
                          <a:cs typeface="함초롬바탕"/>
                        </a:rPr>
                        <a:t> </a:t>
                      </a:r>
                      <a:r>
                        <a:rPr sz="1000" spc="-100" dirty="0">
                          <a:latin typeface="함초롬바탕"/>
                          <a:cs typeface="함초롬바탕"/>
                        </a:rPr>
                        <a:t>폴리머</a:t>
                      </a:r>
                      <a:r>
                        <a:rPr sz="1000" spc="-130" dirty="0">
                          <a:latin typeface="함초롬바탕"/>
                          <a:cs typeface="함초롬바탕"/>
                        </a:rPr>
                        <a:t> </a:t>
                      </a:r>
                      <a:r>
                        <a:rPr sz="1000" spc="-100" dirty="0">
                          <a:latin typeface="함초롬바탕"/>
                          <a:cs typeface="함초롬바탕"/>
                        </a:rPr>
                        <a:t>전극을</a:t>
                      </a:r>
                      <a:r>
                        <a:rPr sz="1000" spc="-125" dirty="0">
                          <a:latin typeface="함초롬바탕"/>
                          <a:cs typeface="함초롬바탕"/>
                        </a:rPr>
                        <a:t> </a:t>
                      </a:r>
                      <a:r>
                        <a:rPr sz="1000" spc="-100" dirty="0">
                          <a:latin typeface="함초롬바탕"/>
                          <a:cs typeface="함초롬바탕"/>
                        </a:rPr>
                        <a:t>이용해</a:t>
                      </a:r>
                      <a:r>
                        <a:rPr sz="1000" spc="-130" dirty="0">
                          <a:latin typeface="함초롬바탕"/>
                          <a:cs typeface="함초롬바탕"/>
                        </a:rPr>
                        <a:t> </a:t>
                      </a:r>
                      <a:r>
                        <a:rPr sz="1000" spc="-95" dirty="0">
                          <a:latin typeface="함초롬바탕"/>
                          <a:cs typeface="함초롬바탕"/>
                        </a:rPr>
                        <a:t>이동</a:t>
                      </a:r>
                      <a:r>
                        <a:rPr sz="1000" spc="-135" dirty="0">
                          <a:latin typeface="함초롬바탕"/>
                          <a:cs typeface="함초롬바탕"/>
                        </a:rPr>
                        <a:t> </a:t>
                      </a:r>
                      <a:r>
                        <a:rPr sz="1000" spc="-100" dirty="0">
                          <a:latin typeface="함초롬바탕"/>
                          <a:cs typeface="함초롬바탕"/>
                        </a:rPr>
                        <a:t>중에도</a:t>
                      </a:r>
                      <a:r>
                        <a:rPr sz="1000" spc="-135" dirty="0">
                          <a:latin typeface="함초롬바탕"/>
                          <a:cs typeface="함초롬바탕"/>
                        </a:rPr>
                        <a:t> </a:t>
                      </a:r>
                      <a:r>
                        <a:rPr sz="1000" spc="-100" dirty="0">
                          <a:latin typeface="함초롬바탕"/>
                          <a:cs typeface="함초롬바탕"/>
                        </a:rPr>
                        <a:t>치료를</a:t>
                      </a:r>
                      <a:r>
                        <a:rPr sz="1000" spc="-130" dirty="0">
                          <a:latin typeface="함초롬바탕"/>
                          <a:cs typeface="함초롬바탕"/>
                        </a:rPr>
                        <a:t> </a:t>
                      </a:r>
                      <a:r>
                        <a:rPr sz="1000" spc="-105" dirty="0">
                          <a:latin typeface="함초롬바탕"/>
                          <a:cs typeface="함초롬바탕"/>
                        </a:rPr>
                        <a:t>지속하게 </a:t>
                      </a:r>
                      <a:r>
                        <a:rPr sz="1000" spc="-75" dirty="0">
                          <a:latin typeface="함초롬바탕"/>
                          <a:cs typeface="함초롬바탕"/>
                        </a:rPr>
                        <a:t>하며</a:t>
                      </a:r>
                      <a:r>
                        <a:rPr sz="1000" spc="-75" dirty="0">
                          <a:latin typeface="함초롬돋움"/>
                          <a:cs typeface="함초롬돋움"/>
                        </a:rPr>
                        <a:t>,</a:t>
                      </a:r>
                      <a:r>
                        <a:rPr sz="1000" spc="-145" dirty="0">
                          <a:latin typeface="함초롬돋움"/>
                          <a:cs typeface="함초롬돋움"/>
                        </a:rPr>
                        <a:t> </a:t>
                      </a:r>
                      <a:r>
                        <a:rPr sz="1000" spc="-100" dirty="0">
                          <a:latin typeface="함초롬바탕"/>
                          <a:cs typeface="함초롬바탕"/>
                        </a:rPr>
                        <a:t>뇌파로</a:t>
                      </a:r>
                      <a:r>
                        <a:rPr sz="1000" spc="-135" dirty="0">
                          <a:latin typeface="함초롬바탕"/>
                          <a:cs typeface="함초롬바탕"/>
                        </a:rPr>
                        <a:t> </a:t>
                      </a:r>
                      <a:r>
                        <a:rPr sz="1000" spc="-95" dirty="0">
                          <a:latin typeface="함초롬바탕"/>
                          <a:cs typeface="함초롬바탕"/>
                        </a:rPr>
                        <a:t>마비</a:t>
                      </a:r>
                      <a:r>
                        <a:rPr sz="1000" spc="-150" dirty="0">
                          <a:latin typeface="함초롬바탕"/>
                          <a:cs typeface="함초롬바탕"/>
                        </a:rPr>
                        <a:t> </a:t>
                      </a:r>
                      <a:r>
                        <a:rPr sz="1000" spc="-100" dirty="0">
                          <a:latin typeface="함초롬바탕"/>
                          <a:cs typeface="함초롬바탕"/>
                        </a:rPr>
                        <a:t>환자가</a:t>
                      </a:r>
                      <a:r>
                        <a:rPr sz="1000" spc="-120" dirty="0">
                          <a:latin typeface="함초롬바탕"/>
                          <a:cs typeface="함초롬바탕"/>
                        </a:rPr>
                        <a:t> </a:t>
                      </a:r>
                      <a:r>
                        <a:rPr sz="1000" spc="-50" dirty="0">
                          <a:latin typeface="함초롬바탕"/>
                          <a:cs typeface="함초롬바탕"/>
                        </a:rPr>
                        <a:t>일</a:t>
                      </a:r>
                      <a:r>
                        <a:rPr sz="1000" spc="500" dirty="0">
                          <a:latin typeface="함초롬바탕"/>
                          <a:cs typeface="함초롬바탕"/>
                        </a:rPr>
                        <a:t> </a:t>
                      </a:r>
                      <a:r>
                        <a:rPr sz="1000" spc="-100" dirty="0">
                          <a:latin typeface="함초롬바탕"/>
                          <a:cs typeface="함초롬바탕"/>
                        </a:rPr>
                        <a:t>기기를</a:t>
                      </a:r>
                      <a:r>
                        <a:rPr sz="1000" spc="-140" dirty="0">
                          <a:latin typeface="함초롬바탕"/>
                          <a:cs typeface="함초롬바탕"/>
                        </a:rPr>
                        <a:t> </a:t>
                      </a:r>
                      <a:r>
                        <a:rPr sz="1000" spc="-100" dirty="0">
                          <a:latin typeface="함초롬바탕"/>
                          <a:cs typeface="함초롬바탕"/>
                        </a:rPr>
                        <a:t>제어할</a:t>
                      </a:r>
                      <a:r>
                        <a:rPr sz="1000" spc="-130" dirty="0">
                          <a:latin typeface="함초롬바탕"/>
                          <a:cs typeface="함초롬바탕"/>
                        </a:rPr>
                        <a:t> </a:t>
                      </a:r>
                      <a:r>
                        <a:rPr sz="1000" spc="-65" dirty="0">
                          <a:latin typeface="함초롬바탕"/>
                          <a:cs typeface="함초롬바탕"/>
                        </a:rPr>
                        <a:t>수</a:t>
                      </a:r>
                      <a:r>
                        <a:rPr sz="1000" spc="-170" dirty="0">
                          <a:latin typeface="함초롬바탕"/>
                          <a:cs typeface="함초롬바탕"/>
                        </a:rPr>
                        <a:t> </a:t>
                      </a:r>
                      <a:r>
                        <a:rPr sz="1000" spc="-95" dirty="0">
                          <a:latin typeface="함초롬바탕"/>
                          <a:cs typeface="함초롬바탕"/>
                        </a:rPr>
                        <a:t>있게</a:t>
                      </a:r>
                      <a:r>
                        <a:rPr sz="1000" spc="-135" dirty="0">
                          <a:latin typeface="함초롬바탕"/>
                          <a:cs typeface="함초롬바탕"/>
                        </a:rPr>
                        <a:t> </a:t>
                      </a:r>
                      <a:r>
                        <a:rPr sz="1000" spc="-100" dirty="0">
                          <a:latin typeface="함초롬바탕"/>
                          <a:cs typeface="함초롬바탕"/>
                        </a:rPr>
                        <a:t>하거나</a:t>
                      </a:r>
                      <a:r>
                        <a:rPr sz="1000" spc="-140" dirty="0">
                          <a:latin typeface="함초롬바탕"/>
                          <a:cs typeface="함초롬바탕"/>
                        </a:rPr>
                        <a:t> </a:t>
                      </a:r>
                      <a:r>
                        <a:rPr sz="1000" spc="-100" dirty="0">
                          <a:latin typeface="함초롬바탕"/>
                          <a:cs typeface="함초롬바탕"/>
                        </a:rPr>
                        <a:t>뇌전증</a:t>
                      </a:r>
                      <a:r>
                        <a:rPr sz="1000" spc="-140" dirty="0">
                          <a:latin typeface="함초롬바탕"/>
                          <a:cs typeface="함초롬바탕"/>
                        </a:rPr>
                        <a:t> </a:t>
                      </a:r>
                      <a:r>
                        <a:rPr sz="1000" spc="-95" dirty="0">
                          <a:latin typeface="함초롬바탕"/>
                          <a:cs typeface="함초롬바탕"/>
                        </a:rPr>
                        <a:t>환자</a:t>
                      </a:r>
                      <a:r>
                        <a:rPr sz="1000" spc="-140" dirty="0">
                          <a:latin typeface="함초롬바탕"/>
                          <a:cs typeface="함초롬바탕"/>
                        </a:rPr>
                        <a:t> </a:t>
                      </a:r>
                      <a:r>
                        <a:rPr sz="1000" spc="-95" dirty="0">
                          <a:latin typeface="함초롬바탕"/>
                          <a:cs typeface="함초롬바탕"/>
                        </a:rPr>
                        <a:t>발작</a:t>
                      </a:r>
                      <a:r>
                        <a:rPr sz="1000" spc="-155" dirty="0">
                          <a:latin typeface="함초롬바탕"/>
                          <a:cs typeface="함초롬바탕"/>
                        </a:rPr>
                        <a:t> </a:t>
                      </a:r>
                      <a:r>
                        <a:rPr sz="1000" spc="-110" dirty="0">
                          <a:latin typeface="함초롬바탕"/>
                          <a:cs typeface="함초롬바탕"/>
                        </a:rPr>
                        <a:t>진정시키는</a:t>
                      </a:r>
                      <a:r>
                        <a:rPr sz="1000" spc="-114" dirty="0">
                          <a:latin typeface="함초롬바탕"/>
                          <a:cs typeface="함초롬바탕"/>
                        </a:rPr>
                        <a:t> </a:t>
                      </a:r>
                      <a:r>
                        <a:rPr sz="1000" spc="-95" dirty="0">
                          <a:latin typeface="함초롬바탕"/>
                          <a:cs typeface="함초롬바탕"/>
                        </a:rPr>
                        <a:t>데도</a:t>
                      </a:r>
                      <a:r>
                        <a:rPr sz="1000" spc="-140" dirty="0">
                          <a:latin typeface="함초롬바탕"/>
                          <a:cs typeface="함초롬바탕"/>
                        </a:rPr>
                        <a:t> </a:t>
                      </a:r>
                      <a:r>
                        <a:rPr sz="1000" spc="-95" dirty="0">
                          <a:latin typeface="함초롬바탕"/>
                          <a:cs typeface="함초롬바탕"/>
                        </a:rPr>
                        <a:t>활용</a:t>
                      </a:r>
                      <a:r>
                        <a:rPr sz="1000" spc="-155" dirty="0">
                          <a:latin typeface="함초롬바탕"/>
                          <a:cs typeface="함초롬바탕"/>
                        </a:rPr>
                        <a:t> </a:t>
                      </a:r>
                      <a:r>
                        <a:rPr sz="1000" spc="-90" dirty="0">
                          <a:latin typeface="함초롬바탕"/>
                          <a:cs typeface="함초롬바탕"/>
                        </a:rPr>
                        <a:t>가능함</a:t>
                      </a:r>
                      <a:r>
                        <a:rPr sz="1000" spc="-90" dirty="0">
                          <a:latin typeface="함초롬돋움"/>
                          <a:cs typeface="함초롬돋움"/>
                        </a:rPr>
                        <a:t>.</a:t>
                      </a:r>
                      <a:r>
                        <a:rPr sz="1000" spc="-135" dirty="0">
                          <a:latin typeface="함초롬돋움"/>
                          <a:cs typeface="함초롬돋움"/>
                        </a:rPr>
                        <a:t> </a:t>
                      </a:r>
                      <a:r>
                        <a:rPr sz="1000" spc="-100" dirty="0">
                          <a:latin typeface="함초롬바탕"/>
                          <a:cs typeface="함초롬바탕"/>
                        </a:rPr>
                        <a:t>뇌전증</a:t>
                      </a:r>
                      <a:r>
                        <a:rPr sz="1000" spc="-130" dirty="0">
                          <a:latin typeface="함초롬바탕"/>
                          <a:cs typeface="함초롬바탕"/>
                        </a:rPr>
                        <a:t> </a:t>
                      </a:r>
                      <a:r>
                        <a:rPr sz="1000" spc="-95" dirty="0">
                          <a:latin typeface="함초롬바탕"/>
                          <a:cs typeface="함초롬바탕"/>
                        </a:rPr>
                        <a:t>환자</a:t>
                      </a:r>
                      <a:r>
                        <a:rPr sz="1000" spc="-155" dirty="0">
                          <a:latin typeface="함초롬바탕"/>
                          <a:cs typeface="함초롬바탕"/>
                        </a:rPr>
                        <a:t> </a:t>
                      </a:r>
                      <a:r>
                        <a:rPr sz="1000" dirty="0">
                          <a:latin typeface="함초롬바탕"/>
                          <a:cs typeface="함초롬바탕"/>
                        </a:rPr>
                        <a:t>임</a:t>
                      </a:r>
                      <a:r>
                        <a:rPr sz="1000" spc="130" dirty="0">
                          <a:latin typeface="함초롬바탕"/>
                          <a:cs typeface="함초롬바탕"/>
                        </a:rPr>
                        <a:t>  </a:t>
                      </a:r>
                      <a:r>
                        <a:rPr sz="1000" spc="-65" dirty="0">
                          <a:latin typeface="함초롬바탕"/>
                          <a:cs typeface="함초롬바탕"/>
                        </a:rPr>
                        <a:t>을</a:t>
                      </a:r>
                      <a:r>
                        <a:rPr sz="1000" spc="-135" dirty="0">
                          <a:latin typeface="함초롬바탕"/>
                          <a:cs typeface="함초롬바탕"/>
                        </a:rPr>
                        <a:t> </a:t>
                      </a:r>
                      <a:r>
                        <a:rPr sz="1000" spc="-25" dirty="0">
                          <a:latin typeface="함초롬바탕"/>
                          <a:cs typeface="함초롬바탕"/>
                        </a:rPr>
                        <a:t>목표로</a:t>
                      </a:r>
                      <a:endParaRPr sz="1000">
                        <a:latin typeface="함초롬바탕"/>
                        <a:cs typeface="함초롬바탕"/>
                      </a:endParaRPr>
                    </a:p>
                    <a:p>
                      <a:pPr marL="180340" marR="29845">
                        <a:lnSpc>
                          <a:spcPct val="100000"/>
                        </a:lnSpc>
                        <a:tabLst>
                          <a:tab pos="4084954" algn="l"/>
                        </a:tabLst>
                      </a:pPr>
                      <a:r>
                        <a:rPr sz="1000" spc="-100" dirty="0">
                          <a:latin typeface="함초롬바탕"/>
                          <a:cs typeface="함초롬바탕"/>
                        </a:rPr>
                        <a:t>최첨단</a:t>
                      </a:r>
                      <a:r>
                        <a:rPr sz="1000" spc="-130" dirty="0">
                          <a:latin typeface="함초롬바탕"/>
                          <a:cs typeface="함초롬바탕"/>
                        </a:rPr>
                        <a:t> </a:t>
                      </a:r>
                      <a:r>
                        <a:rPr sz="1000" spc="-50" dirty="0">
                          <a:latin typeface="함초롬돋움"/>
                          <a:cs typeface="함초롬돋움"/>
                        </a:rPr>
                        <a:t>BCI</a:t>
                      </a:r>
                      <a:r>
                        <a:rPr sz="1000" spc="-150" dirty="0">
                          <a:latin typeface="함초롬돋움"/>
                          <a:cs typeface="함초롬돋움"/>
                        </a:rPr>
                        <a:t> </a:t>
                      </a:r>
                      <a:r>
                        <a:rPr sz="1000" spc="-40" dirty="0">
                          <a:latin typeface="함초롬돋움"/>
                          <a:cs typeface="함초롬돋움"/>
                        </a:rPr>
                        <a:t>(</a:t>
                      </a:r>
                      <a:r>
                        <a:rPr sz="1000" spc="-40" dirty="0">
                          <a:latin typeface="함초롬바탕"/>
                          <a:cs typeface="함초롬바탕"/>
                        </a:rPr>
                        <a:t>뇌</a:t>
                      </a:r>
                      <a:r>
                        <a:rPr sz="1000" spc="-40" dirty="0">
                          <a:latin typeface="함초롬돋움"/>
                          <a:cs typeface="함초롬돋움"/>
                        </a:rPr>
                        <a:t>·</a:t>
                      </a:r>
                      <a:r>
                        <a:rPr sz="1000" spc="-40" dirty="0">
                          <a:latin typeface="함초롬바탕"/>
                          <a:cs typeface="함초롬바탕"/>
                        </a:rPr>
                        <a:t>컴퓨터</a:t>
                      </a:r>
                      <a:r>
                        <a:rPr sz="1000" spc="-114" dirty="0">
                          <a:latin typeface="함초롬바탕"/>
                          <a:cs typeface="함초롬바탕"/>
                        </a:rPr>
                        <a:t> </a:t>
                      </a:r>
                      <a:r>
                        <a:rPr sz="1000" spc="-110" dirty="0">
                          <a:latin typeface="함초롬바탕"/>
                          <a:cs typeface="함초롬바탕"/>
                        </a:rPr>
                        <a:t>인터페이스</a:t>
                      </a:r>
                      <a:r>
                        <a:rPr sz="1000" spc="-95" dirty="0">
                          <a:latin typeface="함초롬바탕"/>
                          <a:cs typeface="함초롬바탕"/>
                        </a:rPr>
                        <a:t> </a:t>
                      </a:r>
                      <a:r>
                        <a:rPr sz="1000" spc="-75" dirty="0">
                          <a:latin typeface="함초롬바탕"/>
                          <a:cs typeface="함초롬바탕"/>
                        </a:rPr>
                        <a:t>기술</a:t>
                      </a:r>
                      <a:r>
                        <a:rPr sz="1000" spc="-75" dirty="0">
                          <a:latin typeface="함초롬돋움"/>
                          <a:cs typeface="함초롬돋움"/>
                        </a:rPr>
                        <a:t>)</a:t>
                      </a:r>
                      <a:r>
                        <a:rPr sz="1000" spc="-140" dirty="0">
                          <a:latin typeface="함초롬돋움"/>
                          <a:cs typeface="함초롬돋움"/>
                        </a:rPr>
                        <a:t> </a:t>
                      </a:r>
                      <a:r>
                        <a:rPr sz="1000" spc="-95" dirty="0">
                          <a:latin typeface="함초롬바탕"/>
                          <a:cs typeface="함초롬바탕"/>
                        </a:rPr>
                        <a:t>연구</a:t>
                      </a:r>
                      <a:r>
                        <a:rPr sz="1000" spc="-125" dirty="0">
                          <a:latin typeface="함초롬바탕"/>
                          <a:cs typeface="함초롬바탕"/>
                        </a:rPr>
                        <a:t> </a:t>
                      </a:r>
                      <a:r>
                        <a:rPr sz="1000" spc="-90" dirty="0">
                          <a:latin typeface="함초롬바탕"/>
                          <a:cs typeface="함초롬바탕"/>
                        </a:rPr>
                        <a:t>중이며</a:t>
                      </a:r>
                      <a:r>
                        <a:rPr sz="1000" spc="-90" dirty="0">
                          <a:latin typeface="함초롬돋움"/>
                          <a:cs typeface="함초롬돋움"/>
                        </a:rPr>
                        <a:t>,</a:t>
                      </a:r>
                      <a:r>
                        <a:rPr sz="1000" spc="-120" dirty="0">
                          <a:latin typeface="함초롬돋움"/>
                          <a:cs typeface="함초롬돋움"/>
                        </a:rPr>
                        <a:t> </a:t>
                      </a:r>
                      <a:r>
                        <a:rPr sz="1000" spc="-105" dirty="0">
                          <a:latin typeface="함초롬바탕"/>
                          <a:cs typeface="함초롬바탕"/>
                        </a:rPr>
                        <a:t>부스에서</a:t>
                      </a:r>
                      <a:r>
                        <a:rPr sz="1000" spc="-110" dirty="0">
                          <a:latin typeface="함초롬바탕"/>
                          <a:cs typeface="함초롬바탕"/>
                        </a:rPr>
                        <a:t> </a:t>
                      </a:r>
                      <a:r>
                        <a:rPr sz="1000" spc="-95" dirty="0">
                          <a:latin typeface="함초롬바탕"/>
                          <a:cs typeface="함초롬바탕"/>
                        </a:rPr>
                        <a:t>관련</a:t>
                      </a:r>
                      <a:r>
                        <a:rPr sz="1000" spc="-145" dirty="0">
                          <a:latin typeface="함초롬바탕"/>
                          <a:cs typeface="함초롬바탕"/>
                        </a:rPr>
                        <a:t> </a:t>
                      </a:r>
                      <a:r>
                        <a:rPr sz="1000" spc="-20" dirty="0">
                          <a:latin typeface="함초롬바탕"/>
                          <a:cs typeface="함초롬바탕"/>
                        </a:rPr>
                        <a:t>연구개발</a:t>
                      </a:r>
                      <a:r>
                        <a:rPr sz="1000" dirty="0">
                          <a:latin typeface="함초롬바탕"/>
                          <a:cs typeface="함초롬바탕"/>
                        </a:rPr>
                        <a:t>	</a:t>
                      </a:r>
                      <a:r>
                        <a:rPr sz="1000" spc="-65" dirty="0">
                          <a:latin typeface="함초롬바탕"/>
                          <a:cs typeface="함초롬바탕"/>
                        </a:rPr>
                        <a:t>황</a:t>
                      </a:r>
                      <a:r>
                        <a:rPr sz="1000" spc="-155" dirty="0">
                          <a:latin typeface="함초롬바탕"/>
                          <a:cs typeface="함초롬바탕"/>
                        </a:rPr>
                        <a:t> </a:t>
                      </a:r>
                      <a:r>
                        <a:rPr sz="1000" spc="-100" dirty="0">
                          <a:latin typeface="함초롬바탕"/>
                          <a:cs typeface="함초롬바탕"/>
                        </a:rPr>
                        <a:t>확인할</a:t>
                      </a:r>
                      <a:r>
                        <a:rPr sz="1000" spc="-140" dirty="0">
                          <a:latin typeface="함초롬바탕"/>
                          <a:cs typeface="함초롬바탕"/>
                        </a:rPr>
                        <a:t> </a:t>
                      </a:r>
                      <a:r>
                        <a:rPr sz="1000" spc="-65" dirty="0">
                          <a:latin typeface="함초롬바탕"/>
                          <a:cs typeface="함초롬바탕"/>
                        </a:rPr>
                        <a:t>수</a:t>
                      </a:r>
                      <a:r>
                        <a:rPr sz="1000" spc="-150" dirty="0">
                          <a:latin typeface="함초롬바탕"/>
                          <a:cs typeface="함초롬바탕"/>
                        </a:rPr>
                        <a:t> </a:t>
                      </a:r>
                      <a:r>
                        <a:rPr sz="1000" spc="-95" dirty="0">
                          <a:latin typeface="함초롬바탕"/>
                          <a:cs typeface="함초롬바탕"/>
                        </a:rPr>
                        <a:t>있을</a:t>
                      </a:r>
                      <a:r>
                        <a:rPr sz="1000" spc="-155" dirty="0">
                          <a:latin typeface="함초롬바탕"/>
                          <a:cs typeface="함초롬바탕"/>
                        </a:rPr>
                        <a:t> </a:t>
                      </a:r>
                      <a:r>
                        <a:rPr sz="1000" spc="-90" dirty="0">
                          <a:latin typeface="함초롬바탕"/>
                          <a:cs typeface="함초롬바탕"/>
                        </a:rPr>
                        <a:t>것으로 </a:t>
                      </a:r>
                      <a:r>
                        <a:rPr sz="1000" spc="-25" dirty="0">
                          <a:latin typeface="함초롬바탕"/>
                          <a:cs typeface="함초롬바탕"/>
                        </a:rPr>
                        <a:t>보임</a:t>
                      </a:r>
                      <a:endParaRPr sz="1000">
                        <a:latin typeface="함초롬바탕"/>
                        <a:cs typeface="함초롬바탕"/>
                      </a:endParaRPr>
                    </a:p>
                  </a:txBody>
                  <a:tcPr marL="0" marR="0" marT="6667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1"/>
                  </a:ext>
                </a:extLst>
              </a:tr>
              <a:tr h="803910">
                <a:tc>
                  <a:txBody>
                    <a:bodyPr/>
                    <a:lstStyle/>
                    <a:p>
                      <a:pPr>
                        <a:lnSpc>
                          <a:spcPct val="100000"/>
                        </a:lnSpc>
                        <a:spcBef>
                          <a:spcPts val="25"/>
                        </a:spcBef>
                      </a:pPr>
                      <a:endParaRPr sz="1600">
                        <a:latin typeface="Times New Roman"/>
                        <a:cs typeface="Times New Roman"/>
                      </a:endParaRPr>
                    </a:p>
                    <a:p>
                      <a:pPr marL="252729">
                        <a:lnSpc>
                          <a:spcPct val="100000"/>
                        </a:lnSpc>
                      </a:pPr>
                      <a:r>
                        <a:rPr sz="1050" b="1" spc="-10" dirty="0">
                          <a:latin typeface="함초롬돋움"/>
                          <a:cs typeface="함초롬돋움"/>
                        </a:rPr>
                        <a:t>EntWick</a:t>
                      </a:r>
                      <a:endParaRPr sz="1050">
                        <a:latin typeface="함초롬돋움"/>
                        <a:cs typeface="함초롬돋움"/>
                      </a:endParaRPr>
                    </a:p>
                    <a:p>
                      <a:pPr marL="328930">
                        <a:lnSpc>
                          <a:spcPct val="100000"/>
                        </a:lnSpc>
                      </a:pPr>
                      <a:r>
                        <a:rPr sz="1050" b="1" spc="-25" dirty="0">
                          <a:latin typeface="함초롬바탕"/>
                          <a:cs typeface="함초롬바탕"/>
                        </a:rPr>
                        <a:t>엔트윅</a:t>
                      </a:r>
                      <a:endParaRPr sz="1050">
                        <a:latin typeface="함초롬바탕"/>
                        <a:cs typeface="함초롬바탕"/>
                      </a:endParaRPr>
                    </a:p>
                  </a:txBody>
                  <a:tcPr marL="0" marR="0" marT="3175" marB="0">
                    <a:lnT w="6350">
                      <a:solidFill>
                        <a:srgbClr val="A6A6A6"/>
                      </a:solidFill>
                      <a:prstDash val="solid"/>
                    </a:lnT>
                    <a:lnB w="6350">
                      <a:solidFill>
                        <a:srgbClr val="A6A6A6"/>
                      </a:solidFill>
                      <a:prstDash val="solid"/>
                    </a:lnB>
                    <a:solidFill>
                      <a:srgbClr val="E4E4E4"/>
                    </a:solidFill>
                  </a:tcPr>
                </a:tc>
                <a:tc>
                  <a:txBody>
                    <a:bodyPr/>
                    <a:lstStyle/>
                    <a:p>
                      <a:pPr marL="179705" marR="214629" indent="-108585">
                        <a:lnSpc>
                          <a:spcPct val="100000"/>
                        </a:lnSpc>
                        <a:spcBef>
                          <a:spcPts val="525"/>
                        </a:spcBef>
                        <a:buFont typeface="Arial"/>
                        <a:buChar char="•"/>
                        <a:tabLst>
                          <a:tab pos="180340" algn="l"/>
                          <a:tab pos="1958339" algn="l"/>
                        </a:tabLst>
                      </a:pPr>
                      <a:r>
                        <a:rPr sz="1000" spc="-105" dirty="0">
                          <a:latin typeface="함초롬바탕"/>
                          <a:cs typeface="함초롬바탕"/>
                        </a:rPr>
                        <a:t>엔트윅은</a:t>
                      </a:r>
                      <a:r>
                        <a:rPr sz="1000" spc="-125" dirty="0">
                          <a:latin typeface="함초롬바탕"/>
                          <a:cs typeface="함초롬바탕"/>
                        </a:rPr>
                        <a:t> </a:t>
                      </a:r>
                      <a:r>
                        <a:rPr sz="1000" spc="-100" dirty="0">
                          <a:latin typeface="함초롬바탕"/>
                          <a:cs typeface="함초롬바탕"/>
                        </a:rPr>
                        <a:t>고령화</a:t>
                      </a:r>
                      <a:r>
                        <a:rPr sz="1000" spc="-120" dirty="0">
                          <a:latin typeface="함초롬바탕"/>
                          <a:cs typeface="함초롬바탕"/>
                        </a:rPr>
                        <a:t> </a:t>
                      </a:r>
                      <a:r>
                        <a:rPr sz="1000" spc="-100" dirty="0">
                          <a:latin typeface="함초롬바탕"/>
                          <a:cs typeface="함초롬바탕"/>
                        </a:rPr>
                        <a:t>시대에</a:t>
                      </a:r>
                      <a:r>
                        <a:rPr sz="1000" spc="-135" dirty="0">
                          <a:latin typeface="함초롬바탕"/>
                          <a:cs typeface="함초롬바탕"/>
                        </a:rPr>
                        <a:t> </a:t>
                      </a:r>
                      <a:r>
                        <a:rPr sz="1000" spc="-100" dirty="0">
                          <a:latin typeface="함초롬바탕"/>
                          <a:cs typeface="함초롬바탕"/>
                        </a:rPr>
                        <a:t>개인용</a:t>
                      </a:r>
                      <a:r>
                        <a:rPr sz="1000" spc="-135" dirty="0">
                          <a:latin typeface="함초롬바탕"/>
                          <a:cs typeface="함초롬바탕"/>
                        </a:rPr>
                        <a:t> </a:t>
                      </a:r>
                      <a:r>
                        <a:rPr sz="1000" spc="-50" dirty="0">
                          <a:latin typeface="함초롬바탕"/>
                          <a:cs typeface="함초롬바탕"/>
                        </a:rPr>
                        <a:t>만</a:t>
                      </a:r>
                      <a:r>
                        <a:rPr sz="1000" dirty="0">
                          <a:latin typeface="함초롬바탕"/>
                          <a:cs typeface="함초롬바탕"/>
                        </a:rPr>
                        <a:t>	</a:t>
                      </a:r>
                      <a:r>
                        <a:rPr sz="1000" spc="-95" dirty="0">
                          <a:latin typeface="함초롬바탕"/>
                          <a:cs typeface="함초롬바탕"/>
                        </a:rPr>
                        <a:t>질환</a:t>
                      </a:r>
                      <a:r>
                        <a:rPr sz="1000" spc="-150" dirty="0">
                          <a:latin typeface="함초롬바탕"/>
                          <a:cs typeface="함초롬바탕"/>
                        </a:rPr>
                        <a:t> </a:t>
                      </a:r>
                      <a:r>
                        <a:rPr sz="1000" spc="-100" dirty="0">
                          <a:latin typeface="함초롬바탕"/>
                          <a:cs typeface="함초롬바탕"/>
                        </a:rPr>
                        <a:t>전자약</a:t>
                      </a:r>
                      <a:r>
                        <a:rPr sz="1000" spc="-135" dirty="0">
                          <a:latin typeface="함초롬바탕"/>
                          <a:cs typeface="함초롬바탕"/>
                        </a:rPr>
                        <a:t> </a:t>
                      </a:r>
                      <a:r>
                        <a:rPr sz="1000" spc="-100" dirty="0">
                          <a:latin typeface="함초롬바탕"/>
                          <a:cs typeface="함초롬바탕"/>
                        </a:rPr>
                        <a:t>치료제</a:t>
                      </a:r>
                      <a:r>
                        <a:rPr sz="1000" spc="-120" dirty="0">
                          <a:latin typeface="함초롬바탕"/>
                          <a:cs typeface="함초롬바탕"/>
                        </a:rPr>
                        <a:t> </a:t>
                      </a:r>
                      <a:r>
                        <a:rPr sz="1000" spc="-100" dirty="0">
                          <a:latin typeface="함초롬바탕"/>
                          <a:cs typeface="함초롬바탕"/>
                        </a:rPr>
                        <a:t>개발에</a:t>
                      </a:r>
                      <a:r>
                        <a:rPr sz="1000" spc="-130" dirty="0">
                          <a:latin typeface="함초롬바탕"/>
                          <a:cs typeface="함초롬바탕"/>
                        </a:rPr>
                        <a:t> </a:t>
                      </a:r>
                      <a:r>
                        <a:rPr sz="1000" spc="-105" dirty="0">
                          <a:latin typeface="함초롬바탕"/>
                          <a:cs typeface="함초롬바탕"/>
                        </a:rPr>
                        <a:t>집중하며</a:t>
                      </a:r>
                      <a:r>
                        <a:rPr sz="1000" spc="-125" dirty="0">
                          <a:latin typeface="함초롬바탕"/>
                          <a:cs typeface="함초롬바탕"/>
                        </a:rPr>
                        <a:t> </a:t>
                      </a:r>
                      <a:r>
                        <a:rPr sz="1000" spc="-105" dirty="0">
                          <a:latin typeface="함초롬바탕"/>
                          <a:cs typeface="함초롬바탕"/>
                        </a:rPr>
                        <a:t>관절염증 </a:t>
                      </a:r>
                      <a:r>
                        <a:rPr sz="1000" spc="-75" dirty="0">
                          <a:latin typeface="함초롬바탕"/>
                          <a:cs typeface="함초롬바탕"/>
                        </a:rPr>
                        <a:t>치료</a:t>
                      </a:r>
                      <a:r>
                        <a:rPr sz="1000" spc="-75" dirty="0">
                          <a:latin typeface="함초롬돋움"/>
                          <a:cs typeface="함초롬돋움"/>
                        </a:rPr>
                        <a:t>,</a:t>
                      </a:r>
                      <a:r>
                        <a:rPr sz="1000" spc="-140" dirty="0">
                          <a:latin typeface="함초롬돋움"/>
                          <a:cs typeface="함초롬돋움"/>
                        </a:rPr>
                        <a:t> </a:t>
                      </a:r>
                      <a:r>
                        <a:rPr sz="1000" spc="-20" dirty="0">
                          <a:latin typeface="함초롬바탕"/>
                          <a:cs typeface="함초롬바탕"/>
                        </a:rPr>
                        <a:t>탈모치료</a:t>
                      </a:r>
                      <a:r>
                        <a:rPr sz="1000" spc="-20" dirty="0">
                          <a:latin typeface="함초롬돋움"/>
                          <a:cs typeface="함초롬돋움"/>
                        </a:rPr>
                        <a:t>, </a:t>
                      </a:r>
                      <a:r>
                        <a:rPr sz="1000" spc="-85" dirty="0">
                          <a:latin typeface="함초롬바탕"/>
                          <a:cs typeface="함초롬바탕"/>
                        </a:rPr>
                        <a:t>심부정맥혈전</a:t>
                      </a:r>
                      <a:r>
                        <a:rPr sz="1000" spc="-85" dirty="0">
                          <a:latin typeface="함초롬돋움"/>
                          <a:cs typeface="함초롬돋움"/>
                        </a:rPr>
                        <a:t>(DVT)</a:t>
                      </a:r>
                      <a:r>
                        <a:rPr sz="1000" spc="-95" dirty="0">
                          <a:latin typeface="함초롬돋움"/>
                          <a:cs typeface="함초롬돋움"/>
                        </a:rPr>
                        <a:t> </a:t>
                      </a:r>
                      <a:r>
                        <a:rPr sz="1000" spc="-95" dirty="0">
                          <a:latin typeface="함초롬바탕"/>
                          <a:cs typeface="함초롬바탕"/>
                        </a:rPr>
                        <a:t>치료</a:t>
                      </a:r>
                      <a:r>
                        <a:rPr sz="1000" spc="-145" dirty="0">
                          <a:latin typeface="함초롬바탕"/>
                          <a:cs typeface="함초롬바탕"/>
                        </a:rPr>
                        <a:t> </a:t>
                      </a:r>
                      <a:r>
                        <a:rPr sz="1000" spc="-65" dirty="0">
                          <a:latin typeface="함초롬바탕"/>
                          <a:cs typeface="함초롬바탕"/>
                        </a:rPr>
                        <a:t>등</a:t>
                      </a:r>
                      <a:r>
                        <a:rPr sz="1000" spc="-140" dirty="0">
                          <a:latin typeface="함초롬바탕"/>
                          <a:cs typeface="함초롬바탕"/>
                        </a:rPr>
                        <a:t> </a:t>
                      </a:r>
                      <a:r>
                        <a:rPr sz="1000" spc="-100" dirty="0">
                          <a:latin typeface="함초롬바탕"/>
                          <a:cs typeface="함초롬바탕"/>
                        </a:rPr>
                        <a:t>다양한</a:t>
                      </a:r>
                      <a:r>
                        <a:rPr sz="1000" spc="-125" dirty="0">
                          <a:latin typeface="함초롬바탕"/>
                          <a:cs typeface="함초롬바탕"/>
                        </a:rPr>
                        <a:t> </a:t>
                      </a:r>
                      <a:r>
                        <a:rPr sz="1000" spc="-100" dirty="0">
                          <a:latin typeface="함초롬바탕"/>
                          <a:cs typeface="함초롬바탕"/>
                        </a:rPr>
                        <a:t>질환에</a:t>
                      </a:r>
                      <a:r>
                        <a:rPr sz="1000" spc="-125" dirty="0">
                          <a:latin typeface="함초롬바탕"/>
                          <a:cs typeface="함초롬바탕"/>
                        </a:rPr>
                        <a:t> </a:t>
                      </a:r>
                      <a:r>
                        <a:rPr sz="1000" spc="-100" dirty="0">
                          <a:latin typeface="함초롬바탕"/>
                          <a:cs typeface="함초롬바탕"/>
                        </a:rPr>
                        <a:t>솔루션</a:t>
                      </a:r>
                      <a:r>
                        <a:rPr sz="1000" spc="-110" dirty="0">
                          <a:latin typeface="함초롬바탕"/>
                          <a:cs typeface="함초롬바탕"/>
                        </a:rPr>
                        <a:t> </a:t>
                      </a:r>
                      <a:r>
                        <a:rPr sz="1000" spc="-95" dirty="0">
                          <a:latin typeface="함초롬바탕"/>
                          <a:cs typeface="함초롬바탕"/>
                        </a:rPr>
                        <a:t>제공하며</a:t>
                      </a:r>
                      <a:r>
                        <a:rPr sz="1000" spc="-95" dirty="0">
                          <a:latin typeface="함초롬돋움"/>
                          <a:cs typeface="함초롬돋움"/>
                        </a:rPr>
                        <a:t>,</a:t>
                      </a:r>
                      <a:r>
                        <a:rPr sz="1000" spc="-110" dirty="0">
                          <a:latin typeface="함초롬돋움"/>
                          <a:cs typeface="함초롬돋움"/>
                        </a:rPr>
                        <a:t> </a:t>
                      </a:r>
                      <a:r>
                        <a:rPr sz="1000" spc="-95" dirty="0">
                          <a:latin typeface="함초롬바탕"/>
                          <a:cs typeface="함초롬바탕"/>
                        </a:rPr>
                        <a:t>특히</a:t>
                      </a:r>
                      <a:r>
                        <a:rPr sz="1000" spc="-140" dirty="0">
                          <a:latin typeface="함초롬바탕"/>
                          <a:cs typeface="함초롬바탕"/>
                        </a:rPr>
                        <a:t> </a:t>
                      </a:r>
                      <a:r>
                        <a:rPr sz="1000" spc="-105" dirty="0">
                          <a:latin typeface="함초롬바탕"/>
                          <a:cs typeface="함초롬바탕"/>
                        </a:rPr>
                        <a:t>비침습적</a:t>
                      </a:r>
                      <a:r>
                        <a:rPr sz="1000" spc="-114" dirty="0">
                          <a:latin typeface="함초롬바탕"/>
                          <a:cs typeface="함초롬바탕"/>
                        </a:rPr>
                        <a:t> </a:t>
                      </a:r>
                      <a:r>
                        <a:rPr sz="1000" spc="-95" dirty="0">
                          <a:latin typeface="함초롬바탕"/>
                          <a:cs typeface="함초롬바탕"/>
                        </a:rPr>
                        <a:t>전기</a:t>
                      </a:r>
                      <a:r>
                        <a:rPr sz="1000" spc="-125" dirty="0">
                          <a:latin typeface="함초롬바탕"/>
                          <a:cs typeface="함초롬바탕"/>
                        </a:rPr>
                        <a:t> </a:t>
                      </a:r>
                      <a:r>
                        <a:rPr sz="1000" spc="-105" dirty="0">
                          <a:latin typeface="함초롬바탕"/>
                          <a:cs typeface="함초롬바탕"/>
                        </a:rPr>
                        <a:t>치료법에</a:t>
                      </a:r>
                      <a:r>
                        <a:rPr sz="1000" spc="-110" dirty="0">
                          <a:latin typeface="함초롬바탕"/>
                          <a:cs typeface="함초롬바탕"/>
                        </a:rPr>
                        <a:t> </a:t>
                      </a:r>
                      <a:r>
                        <a:rPr sz="1000" spc="-100" dirty="0">
                          <a:latin typeface="함초롬바탕"/>
                          <a:cs typeface="함초롬바탕"/>
                        </a:rPr>
                        <a:t>특화된</a:t>
                      </a:r>
                      <a:r>
                        <a:rPr sz="1000" spc="-125" dirty="0">
                          <a:latin typeface="함초롬바탕"/>
                          <a:cs typeface="함초롬바탕"/>
                        </a:rPr>
                        <a:t> </a:t>
                      </a:r>
                      <a:r>
                        <a:rPr sz="1000" spc="-25" dirty="0">
                          <a:latin typeface="함초롬바탕"/>
                          <a:cs typeface="함초롬바탕"/>
                        </a:rPr>
                        <a:t>기업</a:t>
                      </a:r>
                      <a:endParaRPr sz="1000">
                        <a:latin typeface="함초롬바탕"/>
                        <a:cs typeface="함초롬바탕"/>
                      </a:endParaRPr>
                    </a:p>
                    <a:p>
                      <a:pPr marL="179705" marR="160020" indent="-108585">
                        <a:lnSpc>
                          <a:spcPct val="100000"/>
                        </a:lnSpc>
                        <a:spcBef>
                          <a:spcPts val="395"/>
                        </a:spcBef>
                        <a:buFont typeface="Arial"/>
                        <a:buChar char="•"/>
                        <a:tabLst>
                          <a:tab pos="180340" algn="l"/>
                          <a:tab pos="3140710" algn="l"/>
                        </a:tabLst>
                      </a:pPr>
                      <a:r>
                        <a:rPr sz="1000" spc="-100" dirty="0">
                          <a:latin typeface="함초롬바탕"/>
                          <a:cs typeface="함초롬바탕"/>
                        </a:rPr>
                        <a:t>관절염</a:t>
                      </a:r>
                      <a:r>
                        <a:rPr sz="1000" spc="-150" dirty="0">
                          <a:latin typeface="함초롬바탕"/>
                          <a:cs typeface="함초롬바탕"/>
                        </a:rPr>
                        <a:t> </a:t>
                      </a:r>
                      <a:r>
                        <a:rPr sz="1000" spc="-95" dirty="0">
                          <a:latin typeface="함초롬바탕"/>
                          <a:cs typeface="함초롬바탕"/>
                        </a:rPr>
                        <a:t>치료</a:t>
                      </a:r>
                      <a:r>
                        <a:rPr sz="1000" spc="-145" dirty="0">
                          <a:latin typeface="함초롬바탕"/>
                          <a:cs typeface="함초롬바탕"/>
                        </a:rPr>
                        <a:t> </a:t>
                      </a:r>
                      <a:r>
                        <a:rPr sz="1000" spc="-95" dirty="0">
                          <a:latin typeface="함초롬바탕"/>
                          <a:cs typeface="함초롬바탕"/>
                        </a:rPr>
                        <a:t>위해</a:t>
                      </a:r>
                      <a:r>
                        <a:rPr sz="1000" spc="-165" dirty="0">
                          <a:latin typeface="함초롬바탕"/>
                          <a:cs typeface="함초롬바탕"/>
                        </a:rPr>
                        <a:t> </a:t>
                      </a:r>
                      <a:r>
                        <a:rPr sz="1000" spc="-50" dirty="0">
                          <a:latin typeface="함초롬바탕"/>
                          <a:cs typeface="함초롬바탕"/>
                        </a:rPr>
                        <a:t>맥동전자기</a:t>
                      </a:r>
                      <a:r>
                        <a:rPr sz="1000" spc="120" dirty="0">
                          <a:latin typeface="함초롬바탕"/>
                          <a:cs typeface="함초롬바탕"/>
                        </a:rPr>
                        <a:t>  </a:t>
                      </a:r>
                      <a:r>
                        <a:rPr sz="1000" spc="-65" dirty="0">
                          <a:latin typeface="함초롬돋움"/>
                          <a:cs typeface="함초롬돋움"/>
                        </a:rPr>
                        <a:t>(PEMF),</a:t>
                      </a:r>
                      <a:r>
                        <a:rPr sz="1000" spc="-120" dirty="0">
                          <a:latin typeface="함초롬돋움"/>
                          <a:cs typeface="함초롬돋움"/>
                        </a:rPr>
                        <a:t> </a:t>
                      </a:r>
                      <a:r>
                        <a:rPr sz="1000" spc="-100" dirty="0">
                          <a:latin typeface="함초롬바탕"/>
                          <a:cs typeface="함초롬바탕"/>
                        </a:rPr>
                        <a:t>저준위레이저</a:t>
                      </a:r>
                      <a:r>
                        <a:rPr sz="1000" spc="-100" dirty="0">
                          <a:latin typeface="함초롬돋움"/>
                          <a:cs typeface="함초롬돋움"/>
                        </a:rPr>
                        <a:t>(LLL)</a:t>
                      </a:r>
                      <a:r>
                        <a:rPr sz="1000" spc="-100" dirty="0">
                          <a:latin typeface="함초롬바탕"/>
                          <a:cs typeface="함초롬바탕"/>
                        </a:rPr>
                        <a:t>의</a:t>
                      </a:r>
                      <a:r>
                        <a:rPr sz="1000" spc="-110" dirty="0">
                          <a:latin typeface="함초롬바탕"/>
                          <a:cs typeface="함초롬바탕"/>
                        </a:rPr>
                        <a:t> </a:t>
                      </a:r>
                      <a:r>
                        <a:rPr sz="1000" spc="-100" dirty="0">
                          <a:latin typeface="함초롬바탕"/>
                          <a:cs typeface="함초롬바탕"/>
                        </a:rPr>
                        <a:t>비침습</a:t>
                      </a:r>
                      <a:r>
                        <a:rPr sz="1000" spc="-150" dirty="0">
                          <a:latin typeface="함초롬바탕"/>
                          <a:cs typeface="함초롬바탕"/>
                        </a:rPr>
                        <a:t> </a:t>
                      </a:r>
                      <a:r>
                        <a:rPr sz="1000" spc="-110" dirty="0">
                          <a:latin typeface="함초롬바탕"/>
                          <a:cs typeface="함초롬바탕"/>
                        </a:rPr>
                        <a:t>치료기술을</a:t>
                      </a:r>
                      <a:r>
                        <a:rPr sz="1000" spc="-120" dirty="0">
                          <a:latin typeface="함초롬바탕"/>
                          <a:cs typeface="함초롬바탕"/>
                        </a:rPr>
                        <a:t> </a:t>
                      </a:r>
                      <a:r>
                        <a:rPr sz="1000" spc="-100" dirty="0">
                          <a:latin typeface="함초롬바탕"/>
                          <a:cs typeface="함초롬바탕"/>
                        </a:rPr>
                        <a:t>적용한</a:t>
                      </a:r>
                      <a:r>
                        <a:rPr sz="1000" spc="-135" dirty="0">
                          <a:latin typeface="함초롬바탕"/>
                          <a:cs typeface="함초롬바탕"/>
                        </a:rPr>
                        <a:t> </a:t>
                      </a:r>
                      <a:r>
                        <a:rPr sz="1000" spc="-100" dirty="0">
                          <a:latin typeface="함초롬바탕"/>
                          <a:cs typeface="함초롬바탕"/>
                        </a:rPr>
                        <a:t>개인용</a:t>
                      </a:r>
                      <a:r>
                        <a:rPr sz="1000" spc="-145" dirty="0">
                          <a:latin typeface="함초롬바탕"/>
                          <a:cs typeface="함초롬바탕"/>
                        </a:rPr>
                        <a:t> </a:t>
                      </a:r>
                      <a:r>
                        <a:rPr sz="1000" spc="-25" dirty="0">
                          <a:latin typeface="함초롬바탕"/>
                          <a:cs typeface="함초롬바탕"/>
                        </a:rPr>
                        <a:t>관절염 </a:t>
                      </a:r>
                      <a:r>
                        <a:rPr sz="1000" spc="-95" dirty="0">
                          <a:latin typeface="함초롬바탕"/>
                          <a:cs typeface="함초롬바탕"/>
                        </a:rPr>
                        <a:t>치료</a:t>
                      </a:r>
                      <a:r>
                        <a:rPr sz="1000" spc="-120" dirty="0">
                          <a:latin typeface="함초롬바탕"/>
                          <a:cs typeface="함초롬바탕"/>
                        </a:rPr>
                        <a:t> </a:t>
                      </a:r>
                      <a:r>
                        <a:rPr sz="1000" spc="-100" dirty="0">
                          <a:latin typeface="함초롬바탕"/>
                          <a:cs typeface="함초롬바탕"/>
                        </a:rPr>
                        <a:t>전자약</a:t>
                      </a:r>
                      <a:r>
                        <a:rPr sz="1000" spc="-85" dirty="0">
                          <a:latin typeface="함초롬바탕"/>
                          <a:cs typeface="함초롬바탕"/>
                        </a:rPr>
                        <a:t> </a:t>
                      </a:r>
                      <a:r>
                        <a:rPr sz="1000" spc="-80" dirty="0">
                          <a:latin typeface="함초롬바탕"/>
                          <a:cs typeface="함초롬바탕"/>
                        </a:rPr>
                        <a:t>‘</a:t>
                      </a:r>
                      <a:r>
                        <a:rPr sz="1000" spc="-80" dirty="0">
                          <a:latin typeface="함초롬돋움"/>
                          <a:cs typeface="함초롬돋움"/>
                        </a:rPr>
                        <a:t>ArthronPulse(</a:t>
                      </a:r>
                      <a:r>
                        <a:rPr sz="1000" spc="-80" dirty="0">
                          <a:latin typeface="함초롬바탕"/>
                          <a:cs typeface="함초롬바탕"/>
                        </a:rPr>
                        <a:t>아스론펄스</a:t>
                      </a:r>
                      <a:r>
                        <a:rPr sz="1000" spc="-80" dirty="0">
                          <a:latin typeface="함초롬돋움"/>
                          <a:cs typeface="함초롬돋움"/>
                        </a:rPr>
                        <a:t>)</a:t>
                      </a:r>
                      <a:r>
                        <a:rPr sz="1000" spc="-80" dirty="0">
                          <a:latin typeface="함초롬바탕"/>
                          <a:cs typeface="함초롬바탕"/>
                        </a:rPr>
                        <a:t>로</a:t>
                      </a:r>
                      <a:r>
                        <a:rPr sz="1000" spc="-50" dirty="0">
                          <a:latin typeface="함초롬바탕"/>
                          <a:cs typeface="함초롬바탕"/>
                        </a:rPr>
                        <a:t> </a:t>
                      </a:r>
                      <a:r>
                        <a:rPr sz="1000" spc="-65" dirty="0">
                          <a:latin typeface="함초롬돋움"/>
                          <a:cs typeface="함초롬돋움"/>
                        </a:rPr>
                        <a:t>CES</a:t>
                      </a:r>
                      <a:r>
                        <a:rPr sz="1000" spc="-135" dirty="0">
                          <a:latin typeface="함초롬돋움"/>
                          <a:cs typeface="함초롬돋움"/>
                        </a:rPr>
                        <a:t> </a:t>
                      </a:r>
                      <a:r>
                        <a:rPr sz="1000" spc="-45" dirty="0">
                          <a:latin typeface="함초롬돋움"/>
                          <a:cs typeface="함초롬돋움"/>
                        </a:rPr>
                        <a:t>2025</a:t>
                      </a:r>
                      <a:r>
                        <a:rPr sz="1000" spc="-155" dirty="0">
                          <a:latin typeface="함초롬돋움"/>
                          <a:cs typeface="함초롬돋움"/>
                        </a:rPr>
                        <a:t> </a:t>
                      </a:r>
                      <a:r>
                        <a:rPr sz="1000" spc="-25" dirty="0">
                          <a:latin typeface="함초롬바탕"/>
                          <a:cs typeface="함초롬바탕"/>
                        </a:rPr>
                        <a:t>혁신</a:t>
                      </a:r>
                      <a:r>
                        <a:rPr sz="1000" dirty="0">
                          <a:latin typeface="함초롬바탕"/>
                          <a:cs typeface="함초롬바탕"/>
                        </a:rPr>
                        <a:t>	</a:t>
                      </a:r>
                      <a:r>
                        <a:rPr sz="1000" spc="-50" dirty="0">
                          <a:latin typeface="함초롬바탕"/>
                          <a:cs typeface="함초롬바탕"/>
                        </a:rPr>
                        <a:t>수</a:t>
                      </a:r>
                      <a:endParaRPr sz="1000">
                        <a:latin typeface="함초롬바탕"/>
                        <a:cs typeface="함초롬바탕"/>
                      </a:endParaRPr>
                    </a:p>
                  </a:txBody>
                  <a:tcPr marL="0" marR="0" marT="6667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2"/>
                  </a:ext>
                </a:extLst>
              </a:tr>
              <a:tr h="1007110">
                <a:tc>
                  <a:txBody>
                    <a:bodyPr/>
                    <a:lstStyle/>
                    <a:p>
                      <a:pPr>
                        <a:lnSpc>
                          <a:spcPct val="100000"/>
                        </a:lnSpc>
                      </a:pPr>
                      <a:endParaRPr sz="1500">
                        <a:latin typeface="Times New Roman"/>
                        <a:cs typeface="Times New Roman"/>
                      </a:endParaRPr>
                    </a:p>
                    <a:p>
                      <a:pPr marL="302895">
                        <a:lnSpc>
                          <a:spcPct val="100000"/>
                        </a:lnSpc>
                        <a:spcBef>
                          <a:spcPts val="940"/>
                        </a:spcBef>
                      </a:pPr>
                      <a:r>
                        <a:rPr sz="1050" b="1" spc="-10" dirty="0">
                          <a:latin typeface="함초롬돋움"/>
                          <a:cs typeface="함초롬돋움"/>
                        </a:rPr>
                        <a:t>Asleep</a:t>
                      </a:r>
                      <a:endParaRPr sz="1050">
                        <a:latin typeface="함초롬돋움"/>
                        <a:cs typeface="함초롬돋움"/>
                      </a:endParaRPr>
                    </a:p>
                    <a:p>
                      <a:pPr marL="271145">
                        <a:lnSpc>
                          <a:spcPct val="100000"/>
                        </a:lnSpc>
                      </a:pPr>
                      <a:r>
                        <a:rPr sz="1050" b="1" spc="-20" dirty="0">
                          <a:latin typeface="함초롬바탕"/>
                          <a:cs typeface="함초롬바탕"/>
                        </a:rPr>
                        <a:t>에이슬립</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marL="179705" indent="-108585">
                        <a:lnSpc>
                          <a:spcPct val="100000"/>
                        </a:lnSpc>
                        <a:spcBef>
                          <a:spcPts val="525"/>
                        </a:spcBef>
                        <a:buFont typeface="Arial"/>
                        <a:buChar char="•"/>
                        <a:tabLst>
                          <a:tab pos="180340" algn="l"/>
                          <a:tab pos="2800985" algn="l"/>
                        </a:tabLst>
                      </a:pPr>
                      <a:r>
                        <a:rPr sz="1000" spc="-100" dirty="0">
                          <a:latin typeface="함초롬바탕"/>
                          <a:cs typeface="함초롬바탕"/>
                        </a:rPr>
                        <a:t>모바일</a:t>
                      </a:r>
                      <a:r>
                        <a:rPr sz="1000" spc="-150" dirty="0">
                          <a:latin typeface="함초롬바탕"/>
                          <a:cs typeface="함초롬바탕"/>
                        </a:rPr>
                        <a:t> </a:t>
                      </a:r>
                      <a:r>
                        <a:rPr sz="1000" spc="-95" dirty="0">
                          <a:latin typeface="함초롬바탕"/>
                          <a:cs typeface="함초롬바탕"/>
                        </a:rPr>
                        <a:t>기반</a:t>
                      </a:r>
                      <a:r>
                        <a:rPr sz="1000" spc="-145" dirty="0">
                          <a:latin typeface="함초롬바탕"/>
                          <a:cs typeface="함초롬바탕"/>
                        </a:rPr>
                        <a:t> </a:t>
                      </a:r>
                      <a:r>
                        <a:rPr sz="1000" spc="-95" dirty="0">
                          <a:latin typeface="함초롬바탕"/>
                          <a:cs typeface="함초롬바탕"/>
                        </a:rPr>
                        <a:t>수면</a:t>
                      </a:r>
                      <a:r>
                        <a:rPr sz="1000" spc="-160" dirty="0">
                          <a:latin typeface="함초롬바탕"/>
                          <a:cs typeface="함초롬바탕"/>
                        </a:rPr>
                        <a:t> </a:t>
                      </a:r>
                      <a:r>
                        <a:rPr sz="1000" spc="-65" dirty="0">
                          <a:latin typeface="함초롬바탕"/>
                          <a:cs typeface="함초롬바탕"/>
                        </a:rPr>
                        <a:t>중</a:t>
                      </a:r>
                      <a:r>
                        <a:rPr sz="1000" spc="-160" dirty="0">
                          <a:latin typeface="함초롬바탕"/>
                          <a:cs typeface="함초롬바탕"/>
                        </a:rPr>
                        <a:t> </a:t>
                      </a:r>
                      <a:r>
                        <a:rPr sz="1000" dirty="0">
                          <a:latin typeface="함초롬바탕"/>
                          <a:cs typeface="함초롬바탕"/>
                        </a:rPr>
                        <a:t>발</a:t>
                      </a:r>
                      <a:r>
                        <a:rPr sz="1000" spc="114" dirty="0">
                          <a:latin typeface="함초롬바탕"/>
                          <a:cs typeface="함초롬바탕"/>
                        </a:rPr>
                        <a:t>  </a:t>
                      </a:r>
                      <a:r>
                        <a:rPr sz="1000" spc="-95" dirty="0">
                          <a:latin typeface="함초롬바탕"/>
                          <a:cs typeface="함초롬바탕"/>
                        </a:rPr>
                        <a:t>하는</a:t>
                      </a:r>
                      <a:r>
                        <a:rPr sz="1000" spc="-130" dirty="0">
                          <a:latin typeface="함초롬바탕"/>
                          <a:cs typeface="함초롬바탕"/>
                        </a:rPr>
                        <a:t> </a:t>
                      </a:r>
                      <a:r>
                        <a:rPr sz="1000" spc="-100" dirty="0">
                          <a:latin typeface="함초롬바탕"/>
                          <a:cs typeface="함초롬바탕"/>
                        </a:rPr>
                        <a:t>숨소리</a:t>
                      </a:r>
                      <a:r>
                        <a:rPr sz="1000" spc="-145" dirty="0">
                          <a:latin typeface="함초롬바탕"/>
                          <a:cs typeface="함초롬바탕"/>
                        </a:rPr>
                        <a:t> </a:t>
                      </a:r>
                      <a:r>
                        <a:rPr sz="1000" spc="-105" dirty="0">
                          <a:latin typeface="함초롬바탕"/>
                          <a:cs typeface="함초롬바탕"/>
                        </a:rPr>
                        <a:t>측정하여</a:t>
                      </a:r>
                      <a:r>
                        <a:rPr sz="1000" spc="-120" dirty="0">
                          <a:latin typeface="함초롬바탕"/>
                          <a:cs typeface="함초롬바탕"/>
                        </a:rPr>
                        <a:t> </a:t>
                      </a:r>
                      <a:r>
                        <a:rPr sz="1000" spc="-25" dirty="0">
                          <a:latin typeface="함초롬바탕"/>
                          <a:cs typeface="함초롬바탕"/>
                        </a:rPr>
                        <a:t>수면</a:t>
                      </a:r>
                      <a:r>
                        <a:rPr sz="1000" dirty="0">
                          <a:latin typeface="함초롬바탕"/>
                          <a:cs typeface="함초롬바탕"/>
                        </a:rPr>
                        <a:t>	</a:t>
                      </a:r>
                      <a:r>
                        <a:rPr sz="1000" spc="-65" dirty="0">
                          <a:latin typeface="함초롬바탕"/>
                          <a:cs typeface="함초롬바탕"/>
                        </a:rPr>
                        <a:t>태</a:t>
                      </a:r>
                      <a:r>
                        <a:rPr sz="1000" spc="-150" dirty="0">
                          <a:latin typeface="함초롬바탕"/>
                          <a:cs typeface="함초롬바탕"/>
                        </a:rPr>
                        <a:t> </a:t>
                      </a:r>
                      <a:r>
                        <a:rPr sz="1000" spc="-75" dirty="0">
                          <a:latin typeface="함초롬바탕"/>
                          <a:cs typeface="함초롬바탕"/>
                        </a:rPr>
                        <a:t>진단</a:t>
                      </a:r>
                      <a:r>
                        <a:rPr sz="1000" spc="-75" dirty="0">
                          <a:latin typeface="함초롬돋움"/>
                          <a:cs typeface="함초롬돋움"/>
                        </a:rPr>
                        <a:t>,</a:t>
                      </a:r>
                      <a:r>
                        <a:rPr sz="1000" spc="-125" dirty="0">
                          <a:latin typeface="함초롬돋움"/>
                          <a:cs typeface="함초롬돋움"/>
                        </a:rPr>
                        <a:t> </a:t>
                      </a:r>
                      <a:r>
                        <a:rPr sz="1000" spc="-110" dirty="0">
                          <a:latin typeface="함초롬바탕"/>
                          <a:cs typeface="함초롬바탕"/>
                        </a:rPr>
                        <a:t>모니터링하는</a:t>
                      </a:r>
                      <a:r>
                        <a:rPr sz="1000" spc="-95" dirty="0">
                          <a:latin typeface="함초롬바탕"/>
                          <a:cs typeface="함초롬바탕"/>
                        </a:rPr>
                        <a:t> 수면</a:t>
                      </a:r>
                      <a:r>
                        <a:rPr sz="1000" spc="-145" dirty="0">
                          <a:latin typeface="함초롬바탕"/>
                          <a:cs typeface="함초롬바탕"/>
                        </a:rPr>
                        <a:t> </a:t>
                      </a:r>
                      <a:r>
                        <a:rPr sz="1000" spc="-75" dirty="0">
                          <a:latin typeface="함초롬돋움"/>
                          <a:cs typeface="함초롬돋움"/>
                        </a:rPr>
                        <a:t>AI</a:t>
                      </a:r>
                      <a:r>
                        <a:rPr sz="1000" spc="-160" dirty="0">
                          <a:latin typeface="함초롬돋움"/>
                          <a:cs typeface="함초롬돋움"/>
                        </a:rPr>
                        <a:t> </a:t>
                      </a:r>
                      <a:r>
                        <a:rPr sz="1000" spc="-100" dirty="0">
                          <a:latin typeface="함초롬바탕"/>
                          <a:cs typeface="함초롬바탕"/>
                        </a:rPr>
                        <a:t>서비스</a:t>
                      </a:r>
                      <a:r>
                        <a:rPr sz="1000" spc="-120" dirty="0">
                          <a:latin typeface="함초롬바탕"/>
                          <a:cs typeface="함초롬바탕"/>
                        </a:rPr>
                        <a:t> </a:t>
                      </a:r>
                      <a:r>
                        <a:rPr sz="1000" spc="-95" dirty="0">
                          <a:latin typeface="함초롬바탕"/>
                          <a:cs typeface="함초롬바탕"/>
                        </a:rPr>
                        <a:t>개발</a:t>
                      </a:r>
                      <a:r>
                        <a:rPr sz="1000" spc="-150" dirty="0">
                          <a:latin typeface="함초롬바탕"/>
                          <a:cs typeface="함초롬바탕"/>
                        </a:rPr>
                        <a:t> </a:t>
                      </a:r>
                      <a:r>
                        <a:rPr sz="1000" spc="-25" dirty="0">
                          <a:latin typeface="함초롬바탕"/>
                          <a:cs typeface="함초롬바탕"/>
                        </a:rPr>
                        <a:t>기업</a:t>
                      </a:r>
                      <a:endParaRPr sz="1000">
                        <a:latin typeface="함초롬바탕"/>
                        <a:cs typeface="함초롬바탕"/>
                      </a:endParaRPr>
                    </a:p>
                    <a:p>
                      <a:pPr marL="180340" marR="290830" indent="-108585">
                        <a:lnSpc>
                          <a:spcPct val="100000"/>
                        </a:lnSpc>
                        <a:spcBef>
                          <a:spcPts val="395"/>
                        </a:spcBef>
                        <a:buFont typeface="Arial"/>
                        <a:buChar char="•"/>
                        <a:tabLst>
                          <a:tab pos="180340" algn="l"/>
                        </a:tabLst>
                      </a:pPr>
                      <a:r>
                        <a:rPr sz="1000" spc="-110" dirty="0">
                          <a:latin typeface="함초롬바탕"/>
                          <a:cs typeface="함초롬바탕"/>
                        </a:rPr>
                        <a:t>비접촉식으로</a:t>
                      </a:r>
                      <a:r>
                        <a:rPr sz="1000" spc="-105" dirty="0">
                          <a:latin typeface="함초롬바탕"/>
                          <a:cs typeface="함초롬바탕"/>
                        </a:rPr>
                        <a:t> </a:t>
                      </a:r>
                      <a:r>
                        <a:rPr sz="1000" spc="-95" dirty="0">
                          <a:latin typeface="함초롬바탕"/>
                          <a:cs typeface="함초롬바탕"/>
                        </a:rPr>
                        <a:t>병원</a:t>
                      </a:r>
                      <a:r>
                        <a:rPr sz="1000" spc="-150" dirty="0">
                          <a:latin typeface="함초롬바탕"/>
                          <a:cs typeface="함초롬바탕"/>
                        </a:rPr>
                        <a:t> </a:t>
                      </a:r>
                      <a:r>
                        <a:rPr sz="1000" spc="-100" dirty="0">
                          <a:latin typeface="함초롬바탕"/>
                          <a:cs typeface="함초롬바탕"/>
                        </a:rPr>
                        <a:t>검사의</a:t>
                      </a:r>
                      <a:r>
                        <a:rPr sz="1000" spc="-130" dirty="0">
                          <a:latin typeface="함초롬바탕"/>
                          <a:cs typeface="함초롬바탕"/>
                        </a:rPr>
                        <a:t> </a:t>
                      </a:r>
                      <a:r>
                        <a:rPr sz="1000" spc="-45" dirty="0">
                          <a:latin typeface="함초롬돋움"/>
                          <a:cs typeface="함초롬돋움"/>
                        </a:rPr>
                        <a:t>34%</a:t>
                      </a:r>
                      <a:r>
                        <a:rPr sz="1000" spc="-45" dirty="0">
                          <a:latin typeface="함초롬바탕"/>
                          <a:cs typeface="함초롬바탕"/>
                        </a:rPr>
                        <a:t>에</a:t>
                      </a:r>
                      <a:r>
                        <a:rPr sz="1000" spc="-155" dirty="0">
                          <a:latin typeface="함초롬바탕"/>
                          <a:cs typeface="함초롬바탕"/>
                        </a:rPr>
                        <a:t> </a:t>
                      </a:r>
                      <a:r>
                        <a:rPr sz="1000" spc="-100" dirty="0">
                          <a:latin typeface="함초롬바탕"/>
                          <a:cs typeface="함초롬바탕"/>
                        </a:rPr>
                        <a:t>달하는</a:t>
                      </a:r>
                      <a:r>
                        <a:rPr sz="1000" spc="-135" dirty="0">
                          <a:latin typeface="함초롬바탕"/>
                          <a:cs typeface="함초롬바탕"/>
                        </a:rPr>
                        <a:t> </a:t>
                      </a:r>
                      <a:r>
                        <a:rPr sz="1000" spc="-95" dirty="0">
                          <a:latin typeface="함초롬바탕"/>
                          <a:cs typeface="함초롬바탕"/>
                        </a:rPr>
                        <a:t>진단</a:t>
                      </a:r>
                      <a:r>
                        <a:rPr sz="1000" spc="-155" dirty="0">
                          <a:latin typeface="함초롬바탕"/>
                          <a:cs typeface="함초롬바탕"/>
                        </a:rPr>
                        <a:t> </a:t>
                      </a:r>
                      <a:r>
                        <a:rPr sz="1000" spc="-100" dirty="0">
                          <a:latin typeface="함초롬바탕"/>
                          <a:cs typeface="함초롬바탕"/>
                        </a:rPr>
                        <a:t>정확도</a:t>
                      </a:r>
                      <a:r>
                        <a:rPr sz="1000" spc="-125" dirty="0">
                          <a:latin typeface="함초롬바탕"/>
                          <a:cs typeface="함초롬바탕"/>
                        </a:rPr>
                        <a:t> </a:t>
                      </a:r>
                      <a:r>
                        <a:rPr sz="1000" dirty="0">
                          <a:latin typeface="함초롬바탕"/>
                          <a:cs typeface="함초롬바탕"/>
                        </a:rPr>
                        <a:t>달</a:t>
                      </a:r>
                      <a:r>
                        <a:rPr sz="1000" spc="135" dirty="0">
                          <a:latin typeface="함초롬바탕"/>
                          <a:cs typeface="함초롬바탕"/>
                        </a:rPr>
                        <a:t>  </a:t>
                      </a:r>
                      <a:r>
                        <a:rPr sz="1000" spc="-95" dirty="0">
                          <a:latin typeface="함초롬바탕"/>
                          <a:cs typeface="함초롬바탕"/>
                        </a:rPr>
                        <a:t>하였으며</a:t>
                      </a:r>
                      <a:r>
                        <a:rPr sz="1000" spc="-95" dirty="0">
                          <a:latin typeface="함초롬돋움"/>
                          <a:cs typeface="함초롬돋움"/>
                        </a:rPr>
                        <a:t>,</a:t>
                      </a:r>
                      <a:r>
                        <a:rPr sz="1000" spc="-90" dirty="0">
                          <a:latin typeface="함초롬돋움"/>
                          <a:cs typeface="함초롬돋움"/>
                        </a:rPr>
                        <a:t> </a:t>
                      </a:r>
                      <a:r>
                        <a:rPr sz="1000" spc="-110" dirty="0">
                          <a:latin typeface="함초롬바탕"/>
                          <a:cs typeface="함초롬바탕"/>
                        </a:rPr>
                        <a:t>실시간으로</a:t>
                      </a:r>
                      <a:r>
                        <a:rPr sz="1000" spc="-114" dirty="0">
                          <a:latin typeface="함초롬바탕"/>
                          <a:cs typeface="함초롬바탕"/>
                        </a:rPr>
                        <a:t> </a:t>
                      </a:r>
                      <a:r>
                        <a:rPr sz="1000" spc="-95" dirty="0">
                          <a:latin typeface="함초롬바탕"/>
                          <a:cs typeface="함초롬바탕"/>
                        </a:rPr>
                        <a:t>수면</a:t>
                      </a:r>
                      <a:r>
                        <a:rPr sz="1000" spc="-150" dirty="0">
                          <a:latin typeface="함초롬바탕"/>
                          <a:cs typeface="함초롬바탕"/>
                        </a:rPr>
                        <a:t> </a:t>
                      </a:r>
                      <a:r>
                        <a:rPr sz="1000" spc="-95" dirty="0">
                          <a:latin typeface="함초롬바탕"/>
                          <a:cs typeface="함초롬바탕"/>
                        </a:rPr>
                        <a:t>단계</a:t>
                      </a:r>
                      <a:r>
                        <a:rPr sz="1000" spc="-140" dirty="0">
                          <a:latin typeface="함초롬바탕"/>
                          <a:cs typeface="함초롬바탕"/>
                        </a:rPr>
                        <a:t> </a:t>
                      </a:r>
                      <a:r>
                        <a:rPr sz="1000" spc="-45" dirty="0">
                          <a:latin typeface="함초롬바탕"/>
                          <a:cs typeface="함초롬바탕"/>
                        </a:rPr>
                        <a:t>분석하고 </a:t>
                      </a:r>
                      <a:r>
                        <a:rPr sz="1000" spc="-100" dirty="0">
                          <a:latin typeface="함초롬바탕"/>
                          <a:cs typeface="함초롬바탕"/>
                        </a:rPr>
                        <a:t>맞춤형</a:t>
                      </a:r>
                      <a:r>
                        <a:rPr sz="1000" spc="-135" dirty="0">
                          <a:latin typeface="함초롬바탕"/>
                          <a:cs typeface="함초롬바탕"/>
                        </a:rPr>
                        <a:t> </a:t>
                      </a:r>
                      <a:r>
                        <a:rPr sz="1000" spc="-95" dirty="0">
                          <a:latin typeface="함초롬바탕"/>
                          <a:cs typeface="함초롬바탕"/>
                        </a:rPr>
                        <a:t>수면</a:t>
                      </a:r>
                      <a:r>
                        <a:rPr sz="1000" spc="-130" dirty="0">
                          <a:latin typeface="함초롬바탕"/>
                          <a:cs typeface="함초롬바탕"/>
                        </a:rPr>
                        <a:t> </a:t>
                      </a:r>
                      <a:r>
                        <a:rPr sz="1000" spc="-95" dirty="0">
                          <a:latin typeface="함초롬바탕"/>
                          <a:cs typeface="함초롬바탕"/>
                        </a:rPr>
                        <a:t>환경</a:t>
                      </a:r>
                      <a:r>
                        <a:rPr sz="1000" spc="-150" dirty="0">
                          <a:latin typeface="함초롬바탕"/>
                          <a:cs typeface="함초롬바탕"/>
                        </a:rPr>
                        <a:t> </a:t>
                      </a:r>
                      <a:r>
                        <a:rPr sz="1000" spc="-105" dirty="0">
                          <a:latin typeface="함초롬바탕"/>
                          <a:cs typeface="함초롬바탕"/>
                        </a:rPr>
                        <a:t>제어하여</a:t>
                      </a:r>
                      <a:r>
                        <a:rPr sz="1000" spc="-120" dirty="0">
                          <a:latin typeface="함초롬바탕"/>
                          <a:cs typeface="함초롬바탕"/>
                        </a:rPr>
                        <a:t> </a:t>
                      </a:r>
                      <a:r>
                        <a:rPr sz="1000" spc="-100" dirty="0">
                          <a:latin typeface="함초롬바탕"/>
                          <a:cs typeface="함초롬바탕"/>
                        </a:rPr>
                        <a:t>수면의</a:t>
                      </a:r>
                      <a:r>
                        <a:rPr sz="1000" spc="-120" dirty="0">
                          <a:latin typeface="함초롬바탕"/>
                          <a:cs typeface="함초롬바탕"/>
                        </a:rPr>
                        <a:t> </a:t>
                      </a:r>
                      <a:r>
                        <a:rPr sz="1000" spc="-95" dirty="0">
                          <a:latin typeface="함초롬바탕"/>
                          <a:cs typeface="함초롬바탕"/>
                        </a:rPr>
                        <a:t>질을</a:t>
                      </a:r>
                      <a:r>
                        <a:rPr sz="1000" spc="-150" dirty="0">
                          <a:latin typeface="함초롬바탕"/>
                          <a:cs typeface="함초롬바탕"/>
                        </a:rPr>
                        <a:t> </a:t>
                      </a:r>
                      <a:r>
                        <a:rPr sz="1000" spc="-105" dirty="0">
                          <a:latin typeface="함초롬바탕"/>
                          <a:cs typeface="함초롬바탕"/>
                        </a:rPr>
                        <a:t>개선하는</a:t>
                      </a:r>
                      <a:r>
                        <a:rPr sz="1000" spc="-120" dirty="0">
                          <a:latin typeface="함초롬바탕"/>
                          <a:cs typeface="함초롬바탕"/>
                        </a:rPr>
                        <a:t> </a:t>
                      </a:r>
                      <a:r>
                        <a:rPr sz="1000" spc="-100" dirty="0">
                          <a:latin typeface="함초롬바탕"/>
                          <a:cs typeface="함초롬바탕"/>
                        </a:rPr>
                        <a:t>효과를</a:t>
                      </a:r>
                      <a:r>
                        <a:rPr sz="1000" spc="-120" dirty="0">
                          <a:latin typeface="함초롬바탕"/>
                          <a:cs typeface="함초롬바탕"/>
                        </a:rPr>
                        <a:t> </a:t>
                      </a:r>
                      <a:r>
                        <a:rPr sz="1000" spc="-25" dirty="0">
                          <a:latin typeface="함초롬바탕"/>
                          <a:cs typeface="함초롬바탕"/>
                        </a:rPr>
                        <a:t>보임</a:t>
                      </a:r>
                      <a:endParaRPr sz="1000">
                        <a:latin typeface="함초롬바탕"/>
                        <a:cs typeface="함초롬바탕"/>
                      </a:endParaRPr>
                    </a:p>
                    <a:p>
                      <a:pPr marL="180340" indent="-109220">
                        <a:lnSpc>
                          <a:spcPct val="100000"/>
                        </a:lnSpc>
                        <a:spcBef>
                          <a:spcPts val="409"/>
                        </a:spcBef>
                        <a:buFont typeface="Arial"/>
                        <a:buChar char="•"/>
                        <a:tabLst>
                          <a:tab pos="180975" algn="l"/>
                        </a:tabLst>
                      </a:pPr>
                      <a:r>
                        <a:rPr sz="1000" spc="-65" dirty="0">
                          <a:latin typeface="함초롬바탕"/>
                          <a:cs typeface="함초롬바탕"/>
                        </a:rPr>
                        <a:t>챗</a:t>
                      </a:r>
                      <a:r>
                        <a:rPr sz="1000" spc="-65" dirty="0">
                          <a:latin typeface="함초롬돋움"/>
                          <a:cs typeface="함초롬돋움"/>
                        </a:rPr>
                        <a:t>GPT</a:t>
                      </a:r>
                      <a:r>
                        <a:rPr sz="1000" spc="-65" dirty="0">
                          <a:latin typeface="함초롬바탕"/>
                          <a:cs typeface="함초롬바탕"/>
                        </a:rPr>
                        <a:t>를</a:t>
                      </a:r>
                      <a:r>
                        <a:rPr sz="1000" spc="-150" dirty="0">
                          <a:latin typeface="함초롬바탕"/>
                          <a:cs typeface="함초롬바탕"/>
                        </a:rPr>
                        <a:t> </a:t>
                      </a:r>
                      <a:r>
                        <a:rPr sz="1000" spc="-100" dirty="0">
                          <a:latin typeface="함초롬바탕"/>
                          <a:cs typeface="함초롬바탕"/>
                        </a:rPr>
                        <a:t>결합한</a:t>
                      </a:r>
                      <a:r>
                        <a:rPr sz="1000" spc="-114" dirty="0">
                          <a:latin typeface="함초롬바탕"/>
                          <a:cs typeface="함초롬바탕"/>
                        </a:rPr>
                        <a:t> </a:t>
                      </a:r>
                      <a:r>
                        <a:rPr sz="1000" spc="-105" dirty="0">
                          <a:latin typeface="함초롬바탕"/>
                          <a:cs typeface="함초롬바탕"/>
                        </a:rPr>
                        <a:t>인공지능</a:t>
                      </a:r>
                      <a:r>
                        <a:rPr sz="1000" spc="-114" dirty="0">
                          <a:latin typeface="함초롬바탕"/>
                          <a:cs typeface="함초롬바탕"/>
                        </a:rPr>
                        <a:t> </a:t>
                      </a:r>
                      <a:r>
                        <a:rPr sz="1000" spc="-95" dirty="0">
                          <a:latin typeface="함초롬바탕"/>
                          <a:cs typeface="함초롬바탕"/>
                        </a:rPr>
                        <a:t>수면</a:t>
                      </a:r>
                      <a:r>
                        <a:rPr sz="1000" spc="-145" dirty="0">
                          <a:latin typeface="함초롬바탕"/>
                          <a:cs typeface="함초롬바탕"/>
                        </a:rPr>
                        <a:t> </a:t>
                      </a:r>
                      <a:r>
                        <a:rPr sz="1000" spc="-95" dirty="0">
                          <a:latin typeface="함초롬바탕"/>
                          <a:cs typeface="함초롬바탕"/>
                        </a:rPr>
                        <a:t>비서</a:t>
                      </a:r>
                      <a:r>
                        <a:rPr sz="1000" spc="-130" dirty="0">
                          <a:latin typeface="함초롬바탕"/>
                          <a:cs typeface="함초롬바탕"/>
                        </a:rPr>
                        <a:t> </a:t>
                      </a:r>
                      <a:r>
                        <a:rPr sz="1000" spc="-50" dirty="0">
                          <a:latin typeface="함초롬돋움"/>
                          <a:cs typeface="함초롬돋움"/>
                        </a:rPr>
                        <a:t>'Z</a:t>
                      </a:r>
                      <a:r>
                        <a:rPr sz="1000" spc="-50" dirty="0">
                          <a:latin typeface="함초롬바탕"/>
                          <a:cs typeface="함초롬바탕"/>
                        </a:rPr>
                        <a:t>톡</a:t>
                      </a:r>
                      <a:r>
                        <a:rPr sz="1000" spc="-50" dirty="0">
                          <a:latin typeface="함초롬돋움"/>
                          <a:cs typeface="함초롬돋움"/>
                        </a:rPr>
                        <a:t>'</a:t>
                      </a:r>
                      <a:r>
                        <a:rPr sz="1000" spc="-150" dirty="0">
                          <a:latin typeface="함초롬돋움"/>
                          <a:cs typeface="함초롬돋움"/>
                        </a:rPr>
                        <a:t> </a:t>
                      </a:r>
                      <a:r>
                        <a:rPr sz="1000" spc="-95" dirty="0">
                          <a:latin typeface="함초롬바탕"/>
                          <a:cs typeface="함초롬바탕"/>
                        </a:rPr>
                        <a:t>출시</a:t>
                      </a:r>
                      <a:r>
                        <a:rPr sz="1000" spc="-145" dirty="0">
                          <a:latin typeface="함초롬바탕"/>
                          <a:cs typeface="함초롬바탕"/>
                        </a:rPr>
                        <a:t> </a:t>
                      </a:r>
                      <a:r>
                        <a:rPr sz="1000" spc="-100" dirty="0">
                          <a:latin typeface="함초롬바탕"/>
                          <a:cs typeface="함초롬바탕"/>
                        </a:rPr>
                        <a:t>앞두고</a:t>
                      </a:r>
                      <a:r>
                        <a:rPr sz="1000" spc="-130" dirty="0">
                          <a:latin typeface="함초롬바탕"/>
                          <a:cs typeface="함초롬바탕"/>
                        </a:rPr>
                        <a:t> </a:t>
                      </a:r>
                      <a:r>
                        <a:rPr sz="1000" spc="-90" dirty="0">
                          <a:latin typeface="함초롬바탕"/>
                          <a:cs typeface="함초롬바탕"/>
                        </a:rPr>
                        <a:t>있으며</a:t>
                      </a:r>
                      <a:r>
                        <a:rPr sz="1000" spc="-90" dirty="0">
                          <a:latin typeface="함초롬돋움"/>
                          <a:cs typeface="함초롬돋움"/>
                        </a:rPr>
                        <a:t>,</a:t>
                      </a:r>
                      <a:r>
                        <a:rPr sz="1000" spc="-120" dirty="0">
                          <a:latin typeface="함초롬돋움"/>
                          <a:cs typeface="함초롬돋움"/>
                        </a:rPr>
                        <a:t> </a:t>
                      </a:r>
                      <a:r>
                        <a:rPr sz="1000" spc="-95" dirty="0">
                          <a:latin typeface="함초롬바탕"/>
                          <a:cs typeface="함초롬바탕"/>
                        </a:rPr>
                        <a:t>수면</a:t>
                      </a:r>
                      <a:r>
                        <a:rPr sz="1000" spc="-130" dirty="0">
                          <a:latin typeface="함초롬바탕"/>
                          <a:cs typeface="함초롬바탕"/>
                        </a:rPr>
                        <a:t> </a:t>
                      </a:r>
                      <a:r>
                        <a:rPr sz="1000" spc="-90" dirty="0">
                          <a:latin typeface="함초롬돋움"/>
                          <a:cs typeface="함초롬돋움"/>
                        </a:rPr>
                        <a:t>AI</a:t>
                      </a:r>
                      <a:r>
                        <a:rPr sz="1000" spc="-90" dirty="0">
                          <a:latin typeface="함초롬바탕"/>
                          <a:cs typeface="함초롬바탕"/>
                        </a:rPr>
                        <a:t>가</a:t>
                      </a:r>
                      <a:r>
                        <a:rPr sz="1000" spc="-145" dirty="0">
                          <a:latin typeface="함초롬바탕"/>
                          <a:cs typeface="함초롬바탕"/>
                        </a:rPr>
                        <a:t> </a:t>
                      </a:r>
                      <a:r>
                        <a:rPr sz="1000" spc="-100" dirty="0">
                          <a:latin typeface="함초롬바탕"/>
                          <a:cs typeface="함초롬바탕"/>
                        </a:rPr>
                        <a:t>탑재된</a:t>
                      </a:r>
                      <a:r>
                        <a:rPr sz="1000" spc="-125" dirty="0">
                          <a:latin typeface="함초롬바탕"/>
                          <a:cs typeface="함초롬바탕"/>
                        </a:rPr>
                        <a:t> </a:t>
                      </a:r>
                      <a:r>
                        <a:rPr sz="1000" spc="-100" dirty="0">
                          <a:latin typeface="함초롬바탕"/>
                          <a:cs typeface="함초롬바탕"/>
                        </a:rPr>
                        <a:t>갤럭시</a:t>
                      </a:r>
                      <a:r>
                        <a:rPr sz="1000" spc="-114" dirty="0">
                          <a:latin typeface="함초롬바탕"/>
                          <a:cs typeface="함초롬바탕"/>
                        </a:rPr>
                        <a:t> </a:t>
                      </a:r>
                      <a:r>
                        <a:rPr sz="1000" spc="-10" dirty="0">
                          <a:latin typeface="함초롬바탕"/>
                          <a:cs typeface="함초롬바탕"/>
                        </a:rPr>
                        <a:t>탭</a:t>
                      </a:r>
                      <a:r>
                        <a:rPr sz="1000" spc="-10" dirty="0">
                          <a:latin typeface="함초롬돋움"/>
                          <a:cs typeface="함초롬돋움"/>
                        </a:rPr>
                        <a:t>'</a:t>
                      </a:r>
                      <a:r>
                        <a:rPr sz="1000" spc="-10" dirty="0">
                          <a:latin typeface="함초롬바탕"/>
                          <a:cs typeface="함초롬바탕"/>
                        </a:rPr>
                        <a:t>슬립보드</a:t>
                      </a:r>
                      <a:r>
                        <a:rPr sz="1000" spc="-10" dirty="0">
                          <a:latin typeface="함초롬돋움"/>
                          <a:cs typeface="함초롬돋움"/>
                        </a:rPr>
                        <a:t>'</a:t>
                      </a:r>
                      <a:r>
                        <a:rPr sz="1000" spc="-10" dirty="0">
                          <a:latin typeface="함초롬바탕"/>
                          <a:cs typeface="함초롬바탕"/>
                        </a:rPr>
                        <a:t>로</a:t>
                      </a:r>
                      <a:endParaRPr sz="1000">
                        <a:latin typeface="함초롬바탕"/>
                        <a:cs typeface="함초롬바탕"/>
                      </a:endParaRPr>
                    </a:p>
                    <a:p>
                      <a:pPr marL="179705">
                        <a:lnSpc>
                          <a:spcPct val="100000"/>
                        </a:lnSpc>
                        <a:tabLst>
                          <a:tab pos="2348230" algn="l"/>
                        </a:tabLst>
                      </a:pPr>
                      <a:r>
                        <a:rPr sz="1000" spc="-90" dirty="0">
                          <a:latin typeface="함초롬돋움"/>
                          <a:cs typeface="함초롬돋움"/>
                        </a:rPr>
                        <a:t>AI</a:t>
                      </a:r>
                      <a:r>
                        <a:rPr sz="1000" spc="-90" dirty="0">
                          <a:latin typeface="함초롬바탕"/>
                          <a:cs typeface="함초롬바탕"/>
                        </a:rPr>
                        <a:t>와</a:t>
                      </a:r>
                      <a:r>
                        <a:rPr sz="1000" spc="-145" dirty="0">
                          <a:latin typeface="함초롬바탕"/>
                          <a:cs typeface="함초롬바탕"/>
                        </a:rPr>
                        <a:t> </a:t>
                      </a:r>
                      <a:r>
                        <a:rPr sz="1000" spc="-100" dirty="0">
                          <a:latin typeface="함초롬바탕"/>
                          <a:cs typeface="함초롬바탕"/>
                        </a:rPr>
                        <a:t>디지털</a:t>
                      </a:r>
                      <a:r>
                        <a:rPr sz="1000" spc="-125" dirty="0">
                          <a:latin typeface="함초롬바탕"/>
                          <a:cs typeface="함초롬바탕"/>
                        </a:rPr>
                        <a:t> </a:t>
                      </a:r>
                      <a:r>
                        <a:rPr sz="1000" spc="-95" dirty="0">
                          <a:latin typeface="함초롬바탕"/>
                          <a:cs typeface="함초롬바탕"/>
                        </a:rPr>
                        <a:t>헬스</a:t>
                      </a:r>
                      <a:r>
                        <a:rPr sz="1000" spc="-125" dirty="0">
                          <a:latin typeface="함초롬바탕"/>
                          <a:cs typeface="함초롬바탕"/>
                        </a:rPr>
                        <a:t> </a:t>
                      </a:r>
                      <a:r>
                        <a:rPr sz="1000" spc="-105" dirty="0">
                          <a:latin typeface="함초롬바탕"/>
                          <a:cs typeface="함초롬바탕"/>
                        </a:rPr>
                        <a:t>부문에서</a:t>
                      </a:r>
                      <a:r>
                        <a:rPr sz="1000" spc="-114" dirty="0">
                          <a:latin typeface="함초롬바탕"/>
                          <a:cs typeface="함초롬바탕"/>
                        </a:rPr>
                        <a:t> </a:t>
                      </a:r>
                      <a:r>
                        <a:rPr sz="1000" spc="-65" dirty="0">
                          <a:latin typeface="함초롬돋움"/>
                          <a:cs typeface="함초롬돋움"/>
                        </a:rPr>
                        <a:t>CES</a:t>
                      </a:r>
                      <a:r>
                        <a:rPr sz="1000" spc="-155" dirty="0">
                          <a:latin typeface="함초롬돋움"/>
                          <a:cs typeface="함초롬돋움"/>
                        </a:rPr>
                        <a:t> </a:t>
                      </a:r>
                      <a:r>
                        <a:rPr sz="1000" spc="-45" dirty="0">
                          <a:latin typeface="함초롬돋움"/>
                          <a:cs typeface="함초롬돋움"/>
                        </a:rPr>
                        <a:t>2025</a:t>
                      </a:r>
                      <a:r>
                        <a:rPr sz="1000" spc="-165" dirty="0">
                          <a:latin typeface="함초롬돋움"/>
                          <a:cs typeface="함초롬돋움"/>
                        </a:rPr>
                        <a:t> </a:t>
                      </a:r>
                      <a:r>
                        <a:rPr sz="1000" spc="-25" dirty="0">
                          <a:latin typeface="함초롬바탕"/>
                          <a:cs typeface="함초롬바탕"/>
                        </a:rPr>
                        <a:t>혁신</a:t>
                      </a:r>
                      <a:r>
                        <a:rPr sz="1000" dirty="0">
                          <a:latin typeface="함초롬바탕"/>
                          <a:cs typeface="함초롬바탕"/>
                        </a:rPr>
                        <a:t>	수</a:t>
                      </a:r>
                      <a:r>
                        <a:rPr sz="1000" spc="450" dirty="0">
                          <a:latin typeface="함초롬바탕"/>
                          <a:cs typeface="함초롬바탕"/>
                        </a:rPr>
                        <a:t> </a:t>
                      </a:r>
                      <a:r>
                        <a:rPr sz="1000" spc="-50" dirty="0">
                          <a:latin typeface="함초롬바탕"/>
                          <a:cs typeface="함초롬바탕"/>
                        </a:rPr>
                        <a:t>함</a:t>
                      </a:r>
                      <a:endParaRPr sz="1000">
                        <a:latin typeface="함초롬바탕"/>
                        <a:cs typeface="함초롬바탕"/>
                      </a:endParaRPr>
                    </a:p>
                  </a:txBody>
                  <a:tcPr marL="0" marR="0" marT="6667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3"/>
                  </a:ext>
                </a:extLst>
              </a:tr>
              <a:tr h="1159510">
                <a:tc>
                  <a:txBody>
                    <a:bodyPr/>
                    <a:lstStyle/>
                    <a:p>
                      <a:pPr>
                        <a:lnSpc>
                          <a:spcPct val="100000"/>
                        </a:lnSpc>
                      </a:pPr>
                      <a:endParaRPr sz="1500">
                        <a:latin typeface="Times New Roman"/>
                        <a:cs typeface="Times New Roman"/>
                      </a:endParaRPr>
                    </a:p>
                    <a:p>
                      <a:pPr>
                        <a:lnSpc>
                          <a:spcPct val="100000"/>
                        </a:lnSpc>
                        <a:spcBef>
                          <a:spcPts val="45"/>
                        </a:spcBef>
                      </a:pPr>
                      <a:endParaRPr sz="1300">
                        <a:latin typeface="Times New Roman"/>
                        <a:cs typeface="Times New Roman"/>
                      </a:endParaRPr>
                    </a:p>
                    <a:p>
                      <a:pPr marL="67945">
                        <a:lnSpc>
                          <a:spcPct val="100000"/>
                        </a:lnSpc>
                      </a:pPr>
                      <a:r>
                        <a:rPr sz="1050" b="1" spc="-10" dirty="0">
                          <a:latin typeface="함초롬돋움"/>
                          <a:cs typeface="함초롬돋움"/>
                        </a:rPr>
                        <a:t>PREVENOTICS</a:t>
                      </a:r>
                      <a:endParaRPr sz="1050">
                        <a:latin typeface="함초롬돋움"/>
                        <a:cs typeface="함초롬돋움"/>
                      </a:endParaRPr>
                    </a:p>
                    <a:p>
                      <a:pPr marL="154940">
                        <a:lnSpc>
                          <a:spcPct val="100000"/>
                        </a:lnSpc>
                      </a:pPr>
                      <a:r>
                        <a:rPr sz="1050" b="1" spc="-10" dirty="0">
                          <a:latin typeface="함초롬바탕"/>
                          <a:cs typeface="함초롬바탕"/>
                        </a:rPr>
                        <a:t>프리베노틱스</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marL="179705" indent="-108585">
                        <a:lnSpc>
                          <a:spcPct val="100000"/>
                        </a:lnSpc>
                        <a:spcBef>
                          <a:spcPts val="525"/>
                        </a:spcBef>
                        <a:buFont typeface="Arial"/>
                        <a:buChar char="•"/>
                        <a:tabLst>
                          <a:tab pos="180340" algn="l"/>
                        </a:tabLst>
                      </a:pPr>
                      <a:r>
                        <a:rPr sz="1000" spc="-100" dirty="0">
                          <a:latin typeface="함초롬바탕"/>
                          <a:cs typeface="함초롬바탕"/>
                        </a:rPr>
                        <a:t>바이오</a:t>
                      </a:r>
                      <a:r>
                        <a:rPr sz="1000" spc="-100" dirty="0">
                          <a:latin typeface="함초롬돋움"/>
                          <a:cs typeface="함초롬돋움"/>
                        </a:rPr>
                        <a:t>/</a:t>
                      </a:r>
                      <a:r>
                        <a:rPr sz="1000" spc="-100" dirty="0">
                          <a:latin typeface="함초롬바탕"/>
                          <a:cs typeface="함초롬바탕"/>
                        </a:rPr>
                        <a:t>의료</a:t>
                      </a:r>
                      <a:r>
                        <a:rPr sz="1000" spc="-114" dirty="0">
                          <a:latin typeface="함초롬바탕"/>
                          <a:cs typeface="함초롬바탕"/>
                        </a:rPr>
                        <a:t> </a:t>
                      </a:r>
                      <a:r>
                        <a:rPr sz="1000" spc="-95" dirty="0">
                          <a:latin typeface="함초롬바탕"/>
                          <a:cs typeface="함초롬바탕"/>
                        </a:rPr>
                        <a:t>진단</a:t>
                      </a:r>
                      <a:r>
                        <a:rPr sz="1000" spc="-125" dirty="0">
                          <a:latin typeface="함초롬바탕"/>
                          <a:cs typeface="함초롬바탕"/>
                        </a:rPr>
                        <a:t> </a:t>
                      </a:r>
                      <a:r>
                        <a:rPr sz="1000" spc="-95" dirty="0">
                          <a:latin typeface="함초롬바탕"/>
                          <a:cs typeface="함초롬바탕"/>
                        </a:rPr>
                        <a:t>분야</a:t>
                      </a:r>
                      <a:r>
                        <a:rPr sz="1000" spc="-145" dirty="0">
                          <a:latin typeface="함초롬바탕"/>
                          <a:cs typeface="함초롬바탕"/>
                        </a:rPr>
                        <a:t> </a:t>
                      </a:r>
                      <a:r>
                        <a:rPr sz="1000" spc="-100" dirty="0">
                          <a:latin typeface="함초롬바탕"/>
                          <a:cs typeface="함초롬바탕"/>
                        </a:rPr>
                        <a:t>암진단</a:t>
                      </a:r>
                      <a:r>
                        <a:rPr sz="1000" spc="-125" dirty="0">
                          <a:latin typeface="함초롬바탕"/>
                          <a:cs typeface="함초롬바탕"/>
                        </a:rPr>
                        <a:t> </a:t>
                      </a:r>
                      <a:r>
                        <a:rPr sz="1000" spc="-100" dirty="0">
                          <a:latin typeface="함초롬바탕"/>
                          <a:cs typeface="함초롬바탕"/>
                        </a:rPr>
                        <a:t>솔루션</a:t>
                      </a:r>
                      <a:r>
                        <a:rPr sz="1000" spc="-114" dirty="0">
                          <a:latin typeface="함초롬바탕"/>
                          <a:cs typeface="함초롬바탕"/>
                        </a:rPr>
                        <a:t> </a:t>
                      </a:r>
                      <a:r>
                        <a:rPr sz="1000" spc="-95" dirty="0">
                          <a:latin typeface="함초롬바탕"/>
                          <a:cs typeface="함초롬바탕"/>
                        </a:rPr>
                        <a:t>기업으로</a:t>
                      </a:r>
                      <a:r>
                        <a:rPr sz="1000" spc="-95" dirty="0">
                          <a:latin typeface="함초롬돋움"/>
                          <a:cs typeface="함초롬돋움"/>
                        </a:rPr>
                        <a:t>,</a:t>
                      </a:r>
                      <a:r>
                        <a:rPr sz="1000" spc="-105" dirty="0">
                          <a:latin typeface="함초롬돋움"/>
                          <a:cs typeface="함초롬돋움"/>
                        </a:rPr>
                        <a:t> </a:t>
                      </a:r>
                      <a:r>
                        <a:rPr sz="1000" spc="-95" dirty="0">
                          <a:latin typeface="함초롬바탕"/>
                          <a:cs typeface="함초롬바탕"/>
                        </a:rPr>
                        <a:t>전암</a:t>
                      </a:r>
                      <a:r>
                        <a:rPr sz="1000" spc="-145" dirty="0">
                          <a:latin typeface="함초롬바탕"/>
                          <a:cs typeface="함초롬바탕"/>
                        </a:rPr>
                        <a:t> </a:t>
                      </a:r>
                      <a:r>
                        <a:rPr sz="1000" spc="-105" dirty="0">
                          <a:latin typeface="함초롬바탕"/>
                          <a:cs typeface="함초롬바탕"/>
                        </a:rPr>
                        <a:t>단계부터</a:t>
                      </a:r>
                      <a:r>
                        <a:rPr sz="1000" spc="-114" dirty="0">
                          <a:latin typeface="함초롬바탕"/>
                          <a:cs typeface="함초롬바탕"/>
                        </a:rPr>
                        <a:t> </a:t>
                      </a:r>
                      <a:r>
                        <a:rPr sz="1000" spc="-95" dirty="0">
                          <a:latin typeface="함초롬바탕"/>
                          <a:cs typeface="함초롬바탕"/>
                        </a:rPr>
                        <a:t>암에</a:t>
                      </a:r>
                      <a:r>
                        <a:rPr sz="1000" spc="-125" dirty="0">
                          <a:latin typeface="함초롬바탕"/>
                          <a:cs typeface="함초롬바탕"/>
                        </a:rPr>
                        <a:t> </a:t>
                      </a:r>
                      <a:r>
                        <a:rPr sz="1000" spc="-110" dirty="0">
                          <a:latin typeface="함초롬바탕"/>
                          <a:cs typeface="함초롬바탕"/>
                        </a:rPr>
                        <a:t>이르기까지</a:t>
                      </a:r>
                      <a:r>
                        <a:rPr sz="1000" spc="-95" dirty="0">
                          <a:latin typeface="함초롬바탕"/>
                          <a:cs typeface="함초롬바탕"/>
                        </a:rPr>
                        <a:t> </a:t>
                      </a:r>
                      <a:r>
                        <a:rPr sz="1000" spc="-105" dirty="0">
                          <a:latin typeface="함초롬바탕"/>
                          <a:cs typeface="함초롬바탕"/>
                        </a:rPr>
                        <a:t>포괄적인</a:t>
                      </a:r>
                      <a:r>
                        <a:rPr sz="1000" spc="-114" dirty="0">
                          <a:latin typeface="함초롬바탕"/>
                          <a:cs typeface="함초롬바탕"/>
                        </a:rPr>
                        <a:t> </a:t>
                      </a:r>
                      <a:r>
                        <a:rPr sz="1000" spc="-100" dirty="0">
                          <a:latin typeface="함초롬바탕"/>
                          <a:cs typeface="함초롬바탕"/>
                        </a:rPr>
                        <a:t>관리를</a:t>
                      </a:r>
                      <a:r>
                        <a:rPr sz="1000" spc="-114" dirty="0">
                          <a:latin typeface="함초롬바탕"/>
                          <a:cs typeface="함초롬바탕"/>
                        </a:rPr>
                        <a:t> </a:t>
                      </a:r>
                      <a:r>
                        <a:rPr sz="1000" spc="-25" dirty="0">
                          <a:latin typeface="함초롬바탕"/>
                          <a:cs typeface="함초롬바탕"/>
                        </a:rPr>
                        <a:t>제공</a:t>
                      </a:r>
                      <a:endParaRPr sz="1000">
                        <a:latin typeface="함초롬바탕"/>
                        <a:cs typeface="함초롬바탕"/>
                      </a:endParaRPr>
                    </a:p>
                    <a:p>
                      <a:pPr marL="179705" marR="62865" indent="-108585">
                        <a:lnSpc>
                          <a:spcPct val="100000"/>
                        </a:lnSpc>
                        <a:spcBef>
                          <a:spcPts val="395"/>
                        </a:spcBef>
                        <a:buFont typeface="Arial"/>
                        <a:buChar char="•"/>
                        <a:tabLst>
                          <a:tab pos="180340" algn="l"/>
                          <a:tab pos="557530" algn="l"/>
                          <a:tab pos="4827905" algn="l"/>
                        </a:tabLst>
                      </a:pPr>
                      <a:r>
                        <a:rPr sz="1000" spc="-105" dirty="0">
                          <a:latin typeface="함초롬바탕"/>
                          <a:cs typeface="함초롬바탕"/>
                        </a:rPr>
                        <a:t>소화기암</a:t>
                      </a:r>
                      <a:r>
                        <a:rPr sz="1000" spc="-110" dirty="0">
                          <a:latin typeface="함초롬바탕"/>
                          <a:cs typeface="함초롬바탕"/>
                        </a:rPr>
                        <a:t> </a:t>
                      </a:r>
                      <a:r>
                        <a:rPr sz="1000" spc="-100" dirty="0">
                          <a:latin typeface="함초롬바탕"/>
                          <a:cs typeface="함초롬바탕"/>
                        </a:rPr>
                        <a:t>예방을</a:t>
                      </a:r>
                      <a:r>
                        <a:rPr sz="1000" spc="-110" dirty="0">
                          <a:latin typeface="함초롬바탕"/>
                          <a:cs typeface="함초롬바탕"/>
                        </a:rPr>
                        <a:t> </a:t>
                      </a:r>
                      <a:r>
                        <a:rPr sz="1000" spc="-95" dirty="0">
                          <a:latin typeface="함초롬바탕"/>
                          <a:cs typeface="함초롬바탕"/>
                        </a:rPr>
                        <a:t>위한</a:t>
                      </a:r>
                      <a:r>
                        <a:rPr sz="1000" spc="-140" dirty="0">
                          <a:latin typeface="함초롬바탕"/>
                          <a:cs typeface="함초롬바탕"/>
                        </a:rPr>
                        <a:t> </a:t>
                      </a:r>
                      <a:r>
                        <a:rPr sz="1000" spc="-75" dirty="0">
                          <a:latin typeface="함초롬돋움"/>
                          <a:cs typeface="함초롬돋움"/>
                        </a:rPr>
                        <a:t>AI</a:t>
                      </a:r>
                      <a:r>
                        <a:rPr sz="1000" spc="-150" dirty="0">
                          <a:latin typeface="함초롬돋움"/>
                          <a:cs typeface="함초롬돋움"/>
                        </a:rPr>
                        <a:t> </a:t>
                      </a:r>
                      <a:r>
                        <a:rPr sz="1000" spc="-95" dirty="0">
                          <a:latin typeface="함초롬바탕"/>
                          <a:cs typeface="함초롬바탕"/>
                        </a:rPr>
                        <a:t>기반</a:t>
                      </a:r>
                      <a:r>
                        <a:rPr sz="1000" spc="-120" dirty="0">
                          <a:latin typeface="함초롬바탕"/>
                          <a:cs typeface="함초롬바탕"/>
                        </a:rPr>
                        <a:t> </a:t>
                      </a:r>
                      <a:r>
                        <a:rPr sz="1000" spc="-100" dirty="0">
                          <a:latin typeface="함초롬바탕"/>
                          <a:cs typeface="함초롬바탕"/>
                        </a:rPr>
                        <a:t>실시간</a:t>
                      </a:r>
                      <a:r>
                        <a:rPr sz="1000" spc="-120" dirty="0">
                          <a:latin typeface="함초롬바탕"/>
                          <a:cs typeface="함초롬바탕"/>
                        </a:rPr>
                        <a:t> </a:t>
                      </a:r>
                      <a:r>
                        <a:rPr sz="1000" spc="-100" dirty="0">
                          <a:latin typeface="함초롬바탕"/>
                          <a:cs typeface="함초롬바탕"/>
                        </a:rPr>
                        <a:t>내시경</a:t>
                      </a:r>
                      <a:r>
                        <a:rPr sz="1000" spc="-120" dirty="0">
                          <a:latin typeface="함초롬바탕"/>
                          <a:cs typeface="함초롬바탕"/>
                        </a:rPr>
                        <a:t> </a:t>
                      </a:r>
                      <a:r>
                        <a:rPr sz="1000" spc="-95" dirty="0">
                          <a:latin typeface="함초롬바탕"/>
                          <a:cs typeface="함초롬바탕"/>
                        </a:rPr>
                        <a:t>진단</a:t>
                      </a:r>
                      <a:r>
                        <a:rPr sz="1000" spc="-120" dirty="0">
                          <a:latin typeface="함초롬바탕"/>
                          <a:cs typeface="함초롬바탕"/>
                        </a:rPr>
                        <a:t> </a:t>
                      </a:r>
                      <a:r>
                        <a:rPr sz="1000" spc="-100" dirty="0">
                          <a:latin typeface="함초롬바탕"/>
                          <a:cs typeface="함초롬바탕"/>
                        </a:rPr>
                        <a:t>솔루션</a:t>
                      </a:r>
                      <a:r>
                        <a:rPr sz="1000" spc="-120" dirty="0">
                          <a:latin typeface="함초롬바탕"/>
                          <a:cs typeface="함초롬바탕"/>
                        </a:rPr>
                        <a:t> </a:t>
                      </a:r>
                      <a:r>
                        <a:rPr sz="1000" spc="-70" dirty="0">
                          <a:latin typeface="함초롬돋움"/>
                          <a:cs typeface="함초롬돋움"/>
                        </a:rPr>
                        <a:t>'Prevenotics-</a:t>
                      </a:r>
                      <a:r>
                        <a:rPr sz="1000" dirty="0">
                          <a:latin typeface="함초롬돋움"/>
                          <a:cs typeface="함초롬돋움"/>
                        </a:rPr>
                        <a:t>G</a:t>
                      </a:r>
                      <a:r>
                        <a:rPr sz="1000" spc="-165" dirty="0">
                          <a:latin typeface="함초롬돋움"/>
                          <a:cs typeface="함초롬돋움"/>
                        </a:rPr>
                        <a:t> </a:t>
                      </a:r>
                      <a:r>
                        <a:rPr sz="1000" spc="-55" dirty="0">
                          <a:latin typeface="함초롬돋움"/>
                          <a:cs typeface="함초롬돋움"/>
                        </a:rPr>
                        <a:t>Pro'</a:t>
                      </a:r>
                      <a:r>
                        <a:rPr sz="1000" spc="-160" dirty="0">
                          <a:latin typeface="함초롬돋움"/>
                          <a:cs typeface="함초롬돋움"/>
                        </a:rPr>
                        <a:t> </a:t>
                      </a:r>
                      <a:r>
                        <a:rPr sz="1000" spc="-65" dirty="0">
                          <a:latin typeface="함초롬돋움"/>
                          <a:cs typeface="함초롬돋움"/>
                        </a:rPr>
                        <a:t>CES</a:t>
                      </a:r>
                      <a:r>
                        <a:rPr sz="1000" spc="-150" dirty="0">
                          <a:latin typeface="함초롬돋움"/>
                          <a:cs typeface="함초롬돋움"/>
                        </a:rPr>
                        <a:t> </a:t>
                      </a:r>
                      <a:r>
                        <a:rPr sz="1000" spc="-45" dirty="0">
                          <a:latin typeface="함초롬돋움"/>
                          <a:cs typeface="함초롬돋움"/>
                        </a:rPr>
                        <a:t>2025</a:t>
                      </a:r>
                      <a:r>
                        <a:rPr sz="1000" spc="-165" dirty="0">
                          <a:latin typeface="함초롬돋움"/>
                          <a:cs typeface="함초롬돋움"/>
                        </a:rPr>
                        <a:t> </a:t>
                      </a:r>
                      <a:r>
                        <a:rPr sz="1000" spc="-25" dirty="0">
                          <a:latin typeface="함초롬바탕"/>
                          <a:cs typeface="함초롬바탕"/>
                        </a:rPr>
                        <a:t>혁신</a:t>
                      </a:r>
                      <a:r>
                        <a:rPr sz="1000" dirty="0">
                          <a:latin typeface="함초롬바탕"/>
                          <a:cs typeface="함초롬바탕"/>
                        </a:rPr>
                        <a:t>	수</a:t>
                      </a:r>
                      <a:r>
                        <a:rPr sz="1000" spc="455" dirty="0">
                          <a:latin typeface="함초롬바탕"/>
                          <a:cs typeface="함초롬바탕"/>
                        </a:rPr>
                        <a:t> </a:t>
                      </a:r>
                      <a:r>
                        <a:rPr sz="1000" dirty="0">
                          <a:latin typeface="함초롬돋움"/>
                          <a:cs typeface="함초롬돋움"/>
                        </a:rPr>
                        <a:t>.</a:t>
                      </a:r>
                      <a:r>
                        <a:rPr sz="1000" spc="-160" dirty="0">
                          <a:latin typeface="함초롬돋움"/>
                          <a:cs typeface="함초롬돋움"/>
                        </a:rPr>
                        <a:t> </a:t>
                      </a:r>
                      <a:r>
                        <a:rPr sz="1000" spc="-25" dirty="0">
                          <a:latin typeface="함초롬돋움"/>
                          <a:cs typeface="함초롬돋움"/>
                        </a:rPr>
                        <a:t>AI </a:t>
                      </a:r>
                      <a:r>
                        <a:rPr sz="1000" spc="-110" dirty="0">
                          <a:latin typeface="함초롬바탕"/>
                          <a:cs typeface="함초롬바탕"/>
                        </a:rPr>
                        <a:t>알고리즘과</a:t>
                      </a:r>
                      <a:r>
                        <a:rPr sz="1000" spc="-105" dirty="0">
                          <a:latin typeface="함초롬바탕"/>
                          <a:cs typeface="함초롬바탕"/>
                        </a:rPr>
                        <a:t> </a:t>
                      </a:r>
                      <a:r>
                        <a:rPr sz="1000" spc="-100" dirty="0">
                          <a:latin typeface="함초롬바탕"/>
                          <a:cs typeface="함초롬바탕"/>
                        </a:rPr>
                        <a:t>사용자</a:t>
                      </a:r>
                      <a:r>
                        <a:rPr sz="1000" spc="-125" dirty="0">
                          <a:latin typeface="함초롬바탕"/>
                          <a:cs typeface="함초롬바탕"/>
                        </a:rPr>
                        <a:t> </a:t>
                      </a:r>
                      <a:r>
                        <a:rPr sz="1000" spc="-95" dirty="0">
                          <a:latin typeface="함초롬바탕"/>
                          <a:cs typeface="함초롬바탕"/>
                        </a:rPr>
                        <a:t>중심</a:t>
                      </a:r>
                      <a:r>
                        <a:rPr sz="1000" spc="-130" dirty="0">
                          <a:latin typeface="함초롬바탕"/>
                          <a:cs typeface="함초롬바탕"/>
                        </a:rPr>
                        <a:t> </a:t>
                      </a:r>
                      <a:r>
                        <a:rPr sz="1000" spc="-110" dirty="0">
                          <a:latin typeface="함초롬바탕"/>
                          <a:cs typeface="함초롬바탕"/>
                        </a:rPr>
                        <a:t>인터페이스</a:t>
                      </a:r>
                      <a:r>
                        <a:rPr sz="1000" spc="-100" dirty="0">
                          <a:latin typeface="함초롬바탕"/>
                          <a:cs typeface="함초롬바탕"/>
                        </a:rPr>
                        <a:t> </a:t>
                      </a:r>
                      <a:r>
                        <a:rPr sz="1000" spc="-105" dirty="0">
                          <a:latin typeface="함초롬바탕"/>
                          <a:cs typeface="함초롬바탕"/>
                        </a:rPr>
                        <a:t>결합하여</a:t>
                      </a:r>
                      <a:r>
                        <a:rPr sz="1000" spc="-120" dirty="0">
                          <a:latin typeface="함초롬바탕"/>
                          <a:cs typeface="함초롬바탕"/>
                        </a:rPr>
                        <a:t> </a:t>
                      </a:r>
                      <a:r>
                        <a:rPr sz="1000" spc="-105" dirty="0">
                          <a:latin typeface="함초롬바탕"/>
                          <a:cs typeface="함초롬바탕"/>
                        </a:rPr>
                        <a:t>개인화된</a:t>
                      </a:r>
                      <a:r>
                        <a:rPr sz="1000" spc="-100" dirty="0">
                          <a:latin typeface="함초롬바탕"/>
                          <a:cs typeface="함초롬바탕"/>
                        </a:rPr>
                        <a:t> </a:t>
                      </a:r>
                      <a:r>
                        <a:rPr sz="1000" spc="-95" dirty="0">
                          <a:latin typeface="함초롬바탕"/>
                          <a:cs typeface="함초롬바탕"/>
                        </a:rPr>
                        <a:t>모달</a:t>
                      </a:r>
                      <a:r>
                        <a:rPr sz="1000" spc="-145" dirty="0">
                          <a:latin typeface="함초롬바탕"/>
                          <a:cs typeface="함초롬바탕"/>
                        </a:rPr>
                        <a:t> </a:t>
                      </a:r>
                      <a:r>
                        <a:rPr sz="1000" spc="-95" dirty="0">
                          <a:latin typeface="함초롬바탕"/>
                          <a:cs typeface="함초롬바탕"/>
                        </a:rPr>
                        <a:t>감시</a:t>
                      </a:r>
                      <a:r>
                        <a:rPr sz="1000" spc="-145" dirty="0">
                          <a:latin typeface="함초롬바탕"/>
                          <a:cs typeface="함초롬바탕"/>
                        </a:rPr>
                        <a:t> </a:t>
                      </a:r>
                      <a:r>
                        <a:rPr sz="1000" spc="-100" dirty="0">
                          <a:latin typeface="함초롬바탕"/>
                          <a:cs typeface="함초롬바탕"/>
                        </a:rPr>
                        <a:t>기능을</a:t>
                      </a:r>
                      <a:r>
                        <a:rPr sz="1000" spc="-120" dirty="0">
                          <a:latin typeface="함초롬바탕"/>
                          <a:cs typeface="함초롬바탕"/>
                        </a:rPr>
                        <a:t> </a:t>
                      </a:r>
                      <a:r>
                        <a:rPr sz="1000" spc="-90" dirty="0">
                          <a:latin typeface="함초롬바탕"/>
                          <a:cs typeface="함초롬바탕"/>
                        </a:rPr>
                        <a:t>제공함</a:t>
                      </a:r>
                      <a:r>
                        <a:rPr sz="1000" spc="-90" dirty="0">
                          <a:latin typeface="함초롬돋움"/>
                          <a:cs typeface="함초롬돋움"/>
                        </a:rPr>
                        <a:t>.</a:t>
                      </a:r>
                      <a:r>
                        <a:rPr sz="1000" spc="-120" dirty="0">
                          <a:latin typeface="함초롬돋움"/>
                          <a:cs typeface="함초롬돋움"/>
                        </a:rPr>
                        <a:t> </a:t>
                      </a:r>
                      <a:r>
                        <a:rPr sz="1000" spc="-100" dirty="0">
                          <a:latin typeface="함초롬바탕"/>
                          <a:cs typeface="함초롬바탕"/>
                        </a:rPr>
                        <a:t>개인별</a:t>
                      </a:r>
                      <a:r>
                        <a:rPr sz="1000" spc="-130" dirty="0">
                          <a:latin typeface="함초롬바탕"/>
                          <a:cs typeface="함초롬바탕"/>
                        </a:rPr>
                        <a:t> </a:t>
                      </a:r>
                      <a:r>
                        <a:rPr sz="1000" spc="-100" dirty="0">
                          <a:latin typeface="함초롬바탕"/>
                          <a:cs typeface="함초롬바탕"/>
                        </a:rPr>
                        <a:t>데이터</a:t>
                      </a:r>
                      <a:r>
                        <a:rPr sz="1000" spc="-114" dirty="0">
                          <a:latin typeface="함초롬바탕"/>
                          <a:cs typeface="함초롬바탕"/>
                        </a:rPr>
                        <a:t> </a:t>
                      </a:r>
                      <a:r>
                        <a:rPr sz="1000" spc="-40" dirty="0">
                          <a:latin typeface="함초롬바탕"/>
                          <a:cs typeface="함초롬바탕"/>
                        </a:rPr>
                        <a:t>기반으로 </a:t>
                      </a:r>
                      <a:r>
                        <a:rPr sz="1000" spc="-65" dirty="0">
                          <a:latin typeface="함초롬바탕"/>
                          <a:cs typeface="함초롬바탕"/>
                        </a:rPr>
                        <a:t>암</a:t>
                      </a:r>
                      <a:r>
                        <a:rPr sz="1000" spc="-170" dirty="0">
                          <a:latin typeface="함초롬바탕"/>
                          <a:cs typeface="함초롬바탕"/>
                        </a:rPr>
                        <a:t> </a:t>
                      </a:r>
                      <a:r>
                        <a:rPr sz="1000" spc="-60" dirty="0">
                          <a:latin typeface="함초롬바탕"/>
                          <a:cs typeface="함초롬바탕"/>
                        </a:rPr>
                        <a:t>발</a:t>
                      </a:r>
                      <a:r>
                        <a:rPr sz="1000" dirty="0">
                          <a:latin typeface="함초롬바탕"/>
                          <a:cs typeface="함초롬바탕"/>
                        </a:rPr>
                        <a:t>	</a:t>
                      </a:r>
                      <a:r>
                        <a:rPr sz="1000" spc="-105" dirty="0">
                          <a:latin typeface="함초롬바탕"/>
                          <a:cs typeface="함초롬바탕"/>
                        </a:rPr>
                        <a:t>고위험군</a:t>
                      </a:r>
                      <a:r>
                        <a:rPr sz="1000" spc="-140" dirty="0">
                          <a:latin typeface="함초롬바탕"/>
                          <a:cs typeface="함초롬바탕"/>
                        </a:rPr>
                        <a:t> </a:t>
                      </a:r>
                      <a:r>
                        <a:rPr sz="1000" spc="-100" dirty="0">
                          <a:latin typeface="함초롬바탕"/>
                          <a:cs typeface="함초롬바탕"/>
                        </a:rPr>
                        <a:t>환자를</a:t>
                      </a:r>
                      <a:r>
                        <a:rPr sz="1000" spc="-150" dirty="0">
                          <a:latin typeface="함초롬바탕"/>
                          <a:cs typeface="함초롬바탕"/>
                        </a:rPr>
                        <a:t> </a:t>
                      </a:r>
                      <a:r>
                        <a:rPr sz="1000" dirty="0">
                          <a:latin typeface="함초롬바탕"/>
                          <a:cs typeface="함초롬바탕"/>
                        </a:rPr>
                        <a:t>대</a:t>
                      </a:r>
                      <a:r>
                        <a:rPr sz="1000" spc="100" dirty="0">
                          <a:latin typeface="함초롬바탕"/>
                          <a:cs typeface="함초롬바탕"/>
                        </a:rPr>
                        <a:t>  </a:t>
                      </a:r>
                      <a:r>
                        <a:rPr sz="1000" spc="-95" dirty="0">
                          <a:latin typeface="함초롬바탕"/>
                          <a:cs typeface="함초롬바탕"/>
                        </a:rPr>
                        <a:t>으로</a:t>
                      </a:r>
                      <a:r>
                        <a:rPr sz="1000" spc="-125" dirty="0">
                          <a:latin typeface="함초롬바탕"/>
                          <a:cs typeface="함초롬바탕"/>
                        </a:rPr>
                        <a:t> </a:t>
                      </a:r>
                      <a:r>
                        <a:rPr sz="1000" dirty="0">
                          <a:latin typeface="함초롬바탕"/>
                          <a:cs typeface="함초롬바탕"/>
                        </a:rPr>
                        <a:t>일</a:t>
                      </a:r>
                      <a:r>
                        <a:rPr sz="1000" spc="105" dirty="0">
                          <a:latin typeface="함초롬바탕"/>
                          <a:cs typeface="함초롬바탕"/>
                        </a:rPr>
                        <a:t>  </a:t>
                      </a:r>
                      <a:r>
                        <a:rPr sz="1000" spc="-95" dirty="0">
                          <a:latin typeface="함초롬바탕"/>
                          <a:cs typeface="함초롬바탕"/>
                        </a:rPr>
                        <a:t>적인</a:t>
                      </a:r>
                      <a:r>
                        <a:rPr sz="1000" spc="-140" dirty="0">
                          <a:latin typeface="함초롬바탕"/>
                          <a:cs typeface="함초롬바탕"/>
                        </a:rPr>
                        <a:t> </a:t>
                      </a:r>
                      <a:r>
                        <a:rPr sz="1000" spc="-95" dirty="0">
                          <a:latin typeface="함초롬바탕"/>
                          <a:cs typeface="함초롬바탕"/>
                        </a:rPr>
                        <a:t>건강</a:t>
                      </a:r>
                      <a:r>
                        <a:rPr sz="1000" spc="-165" dirty="0">
                          <a:latin typeface="함초롬바탕"/>
                          <a:cs typeface="함초롬바탕"/>
                        </a:rPr>
                        <a:t> </a:t>
                      </a:r>
                      <a:r>
                        <a:rPr sz="1000" spc="-100" dirty="0">
                          <a:latin typeface="함초롬바탕"/>
                          <a:cs typeface="함초롬바탕"/>
                        </a:rPr>
                        <a:t>관리를</a:t>
                      </a:r>
                      <a:r>
                        <a:rPr sz="1000" spc="-140" dirty="0">
                          <a:latin typeface="함초롬바탕"/>
                          <a:cs typeface="함초롬바탕"/>
                        </a:rPr>
                        <a:t> </a:t>
                      </a:r>
                      <a:r>
                        <a:rPr sz="1000" spc="-25" dirty="0">
                          <a:latin typeface="함초롬바탕"/>
                          <a:cs typeface="함초롬바탕"/>
                        </a:rPr>
                        <a:t>지원함</a:t>
                      </a:r>
                      <a:endParaRPr sz="1000">
                        <a:latin typeface="함초롬바탕"/>
                        <a:cs typeface="함초롬바탕"/>
                      </a:endParaRPr>
                    </a:p>
                    <a:p>
                      <a:pPr marL="179705" marR="466090" indent="-108585">
                        <a:lnSpc>
                          <a:spcPct val="100000"/>
                        </a:lnSpc>
                        <a:spcBef>
                          <a:spcPts val="409"/>
                        </a:spcBef>
                        <a:buFont typeface="Arial"/>
                        <a:buChar char="•"/>
                        <a:tabLst>
                          <a:tab pos="180340" algn="l"/>
                          <a:tab pos="3778250" algn="l"/>
                          <a:tab pos="4136390" algn="l"/>
                        </a:tabLst>
                      </a:pPr>
                      <a:r>
                        <a:rPr sz="1000" spc="-100" dirty="0">
                          <a:latin typeface="함초롬바탕"/>
                          <a:cs typeface="함초롬바탕"/>
                        </a:rPr>
                        <a:t>의료진</a:t>
                      </a:r>
                      <a:r>
                        <a:rPr sz="1000" spc="-135" dirty="0">
                          <a:latin typeface="함초롬바탕"/>
                          <a:cs typeface="함초롬바탕"/>
                        </a:rPr>
                        <a:t> </a:t>
                      </a:r>
                      <a:r>
                        <a:rPr sz="1000" spc="-95" dirty="0">
                          <a:latin typeface="함초롬바탕"/>
                          <a:cs typeface="함초롬바탕"/>
                        </a:rPr>
                        <a:t>육안</a:t>
                      </a:r>
                      <a:r>
                        <a:rPr sz="1000" spc="-135" dirty="0">
                          <a:latin typeface="함초롬바탕"/>
                          <a:cs typeface="함초롬바탕"/>
                        </a:rPr>
                        <a:t> </a:t>
                      </a:r>
                      <a:r>
                        <a:rPr sz="1000" spc="-95" dirty="0">
                          <a:latin typeface="함초롬바탕"/>
                          <a:cs typeface="함초롬바탕"/>
                        </a:rPr>
                        <a:t>소견</a:t>
                      </a:r>
                      <a:r>
                        <a:rPr sz="1000" spc="-145" dirty="0">
                          <a:latin typeface="함초롬바탕"/>
                          <a:cs typeface="함초롬바탕"/>
                        </a:rPr>
                        <a:t> </a:t>
                      </a:r>
                      <a:r>
                        <a:rPr sz="1000" spc="-95" dirty="0">
                          <a:latin typeface="함초롬바탕"/>
                          <a:cs typeface="함초롬바탕"/>
                        </a:rPr>
                        <a:t>누락</a:t>
                      </a:r>
                      <a:r>
                        <a:rPr sz="1000" spc="-135" dirty="0">
                          <a:latin typeface="함초롬바탕"/>
                          <a:cs typeface="함초롬바탕"/>
                        </a:rPr>
                        <a:t> </a:t>
                      </a:r>
                      <a:r>
                        <a:rPr sz="1000" spc="-65" dirty="0">
                          <a:latin typeface="함초롬바탕"/>
                          <a:cs typeface="함초롬바탕"/>
                        </a:rPr>
                        <a:t>및</a:t>
                      </a:r>
                      <a:r>
                        <a:rPr sz="1000" spc="-160" dirty="0">
                          <a:latin typeface="함초롬바탕"/>
                          <a:cs typeface="함초롬바탕"/>
                        </a:rPr>
                        <a:t> </a:t>
                      </a:r>
                      <a:r>
                        <a:rPr sz="1000" spc="-95" dirty="0">
                          <a:latin typeface="함초롬바탕"/>
                          <a:cs typeface="함초롬바탕"/>
                        </a:rPr>
                        <a:t>조직</a:t>
                      </a:r>
                      <a:r>
                        <a:rPr sz="1000" spc="-150" dirty="0">
                          <a:latin typeface="함초롬바탕"/>
                          <a:cs typeface="함초롬바탕"/>
                        </a:rPr>
                        <a:t> </a:t>
                      </a:r>
                      <a:r>
                        <a:rPr sz="1000" spc="-100" dirty="0">
                          <a:latin typeface="함초롬바탕"/>
                          <a:cs typeface="함초롬바탕"/>
                        </a:rPr>
                        <a:t>검사의</a:t>
                      </a:r>
                      <a:r>
                        <a:rPr sz="1000" spc="-120" dirty="0">
                          <a:latin typeface="함초롬바탕"/>
                          <a:cs typeface="함초롬바탕"/>
                        </a:rPr>
                        <a:t> </a:t>
                      </a:r>
                      <a:r>
                        <a:rPr sz="1000" spc="-95" dirty="0">
                          <a:latin typeface="함초롬바탕"/>
                          <a:cs typeface="함초롬바탕"/>
                        </a:rPr>
                        <a:t>검사</a:t>
                      </a:r>
                      <a:r>
                        <a:rPr sz="1000" spc="-150" dirty="0">
                          <a:latin typeface="함초롬바탕"/>
                          <a:cs typeface="함초롬바탕"/>
                        </a:rPr>
                        <a:t> </a:t>
                      </a:r>
                      <a:r>
                        <a:rPr sz="1000" spc="-95" dirty="0">
                          <a:latin typeface="함초롬바탕"/>
                          <a:cs typeface="함초롬바탕"/>
                        </a:rPr>
                        <a:t>시간</a:t>
                      </a:r>
                      <a:r>
                        <a:rPr sz="1000" spc="-130" dirty="0">
                          <a:latin typeface="함초롬바탕"/>
                          <a:cs typeface="함초롬바탕"/>
                        </a:rPr>
                        <a:t> </a:t>
                      </a:r>
                      <a:r>
                        <a:rPr sz="1000" spc="-95" dirty="0">
                          <a:latin typeface="함초롬바탕"/>
                          <a:cs typeface="함초롬바탕"/>
                        </a:rPr>
                        <a:t>등의</a:t>
                      </a:r>
                      <a:r>
                        <a:rPr sz="1000" spc="-150" dirty="0">
                          <a:latin typeface="함초롬바탕"/>
                          <a:cs typeface="함초롬바탕"/>
                        </a:rPr>
                        <a:t> </a:t>
                      </a:r>
                      <a:r>
                        <a:rPr sz="1000" spc="-100" dirty="0">
                          <a:latin typeface="함초롬바탕"/>
                          <a:cs typeface="함초롬바탕"/>
                        </a:rPr>
                        <a:t>문제를</a:t>
                      </a:r>
                      <a:r>
                        <a:rPr sz="1000" spc="-135" dirty="0">
                          <a:latin typeface="함초롬바탕"/>
                          <a:cs typeface="함초롬바탕"/>
                        </a:rPr>
                        <a:t> </a:t>
                      </a:r>
                      <a:r>
                        <a:rPr sz="1000" spc="-20" dirty="0">
                          <a:latin typeface="함초롬바탕"/>
                          <a:cs typeface="함초롬바탕"/>
                        </a:rPr>
                        <a:t>해결하여</a:t>
                      </a:r>
                      <a:r>
                        <a:rPr sz="1000" dirty="0">
                          <a:latin typeface="함초롬바탕"/>
                          <a:cs typeface="함초롬바탕"/>
                        </a:rPr>
                        <a:t>	</a:t>
                      </a:r>
                      <a:r>
                        <a:rPr sz="1000" spc="-25" dirty="0">
                          <a:latin typeface="함초롬바탕"/>
                          <a:cs typeface="함초롬바탕"/>
                        </a:rPr>
                        <a:t>피화</a:t>
                      </a:r>
                      <a:r>
                        <a:rPr sz="1000" dirty="0">
                          <a:latin typeface="함초롬바탕"/>
                          <a:cs typeface="함초롬바탕"/>
                        </a:rPr>
                        <a:t>	</a:t>
                      </a:r>
                      <a:r>
                        <a:rPr sz="1000" spc="-95" dirty="0">
                          <a:latin typeface="함초롬바탕"/>
                          <a:cs typeface="함초롬바탕"/>
                        </a:rPr>
                        <a:t>진단</a:t>
                      </a:r>
                      <a:r>
                        <a:rPr sz="1000" spc="-150" dirty="0">
                          <a:latin typeface="함초롬바탕"/>
                          <a:cs typeface="함초롬바탕"/>
                        </a:rPr>
                        <a:t> </a:t>
                      </a:r>
                      <a:r>
                        <a:rPr sz="1000" spc="-95" dirty="0">
                          <a:latin typeface="함초롬바탕"/>
                          <a:cs typeface="함초롬바탕"/>
                        </a:rPr>
                        <a:t>시기</a:t>
                      </a:r>
                      <a:r>
                        <a:rPr sz="1000" spc="-130" dirty="0">
                          <a:latin typeface="함초롬바탕"/>
                          <a:cs typeface="함초롬바탕"/>
                        </a:rPr>
                        <a:t> </a:t>
                      </a:r>
                      <a:r>
                        <a:rPr sz="1000" spc="-90" dirty="0">
                          <a:latin typeface="함초롬바탕"/>
                          <a:cs typeface="함초롬바탕"/>
                        </a:rPr>
                        <a:t>지연 </a:t>
                      </a:r>
                      <a:r>
                        <a:rPr sz="1000" spc="-100" dirty="0">
                          <a:latin typeface="함초롬바탕"/>
                          <a:cs typeface="함초롬바탕"/>
                        </a:rPr>
                        <a:t>해결하였으며</a:t>
                      </a:r>
                      <a:r>
                        <a:rPr sz="1000" spc="-100" dirty="0">
                          <a:latin typeface="함초롬돋움"/>
                          <a:cs typeface="함초롬돋움"/>
                        </a:rPr>
                        <a:t>,</a:t>
                      </a:r>
                      <a:r>
                        <a:rPr sz="1000" spc="-80" dirty="0">
                          <a:latin typeface="함초롬돋움"/>
                          <a:cs typeface="함초롬돋움"/>
                        </a:rPr>
                        <a:t> </a:t>
                      </a:r>
                      <a:r>
                        <a:rPr sz="1000" spc="-95" dirty="0">
                          <a:latin typeface="함초롬바탕"/>
                          <a:cs typeface="함초롬바탕"/>
                        </a:rPr>
                        <a:t>진단</a:t>
                      </a:r>
                      <a:r>
                        <a:rPr sz="1000" spc="-145" dirty="0">
                          <a:latin typeface="함초롬바탕"/>
                          <a:cs typeface="함초롬바탕"/>
                        </a:rPr>
                        <a:t> </a:t>
                      </a:r>
                      <a:r>
                        <a:rPr sz="1000" spc="-105" dirty="0">
                          <a:latin typeface="함초롬바탕"/>
                          <a:cs typeface="함초롬바탕"/>
                        </a:rPr>
                        <a:t>정확도는</a:t>
                      </a:r>
                      <a:r>
                        <a:rPr sz="1000" spc="-110" dirty="0">
                          <a:latin typeface="함초롬바탕"/>
                          <a:cs typeface="함초롬바탕"/>
                        </a:rPr>
                        <a:t> </a:t>
                      </a:r>
                      <a:r>
                        <a:rPr sz="1000" spc="-50" dirty="0">
                          <a:latin typeface="함초롬돋움"/>
                          <a:cs typeface="함초롬돋움"/>
                        </a:rPr>
                        <a:t>85~30%</a:t>
                      </a:r>
                      <a:r>
                        <a:rPr sz="1000" spc="-50" dirty="0">
                          <a:latin typeface="함초롬바탕"/>
                          <a:cs typeface="함초롬바탕"/>
                        </a:rPr>
                        <a:t>에</a:t>
                      </a:r>
                      <a:r>
                        <a:rPr sz="1000" spc="-155" dirty="0">
                          <a:latin typeface="함초롬바탕"/>
                          <a:cs typeface="함초롬바탕"/>
                        </a:rPr>
                        <a:t> </a:t>
                      </a:r>
                      <a:r>
                        <a:rPr sz="1000" spc="-100" dirty="0">
                          <a:latin typeface="함초롬바탕"/>
                          <a:cs typeface="함초롬바탕"/>
                        </a:rPr>
                        <a:t>이르러</a:t>
                      </a:r>
                      <a:r>
                        <a:rPr sz="1000" spc="-114" dirty="0">
                          <a:latin typeface="함초롬바탕"/>
                          <a:cs typeface="함초롬바탕"/>
                        </a:rPr>
                        <a:t> </a:t>
                      </a:r>
                      <a:r>
                        <a:rPr sz="1000" spc="-100" dirty="0">
                          <a:latin typeface="함초롬바탕"/>
                          <a:cs typeface="함초롬바탕"/>
                        </a:rPr>
                        <a:t>식약처</a:t>
                      </a:r>
                      <a:r>
                        <a:rPr sz="1000" spc="-125" dirty="0">
                          <a:latin typeface="함초롬바탕"/>
                          <a:cs typeface="함초롬바탕"/>
                        </a:rPr>
                        <a:t> </a:t>
                      </a:r>
                      <a:r>
                        <a:rPr sz="1000" spc="-105" dirty="0">
                          <a:latin typeface="함초롬바탕"/>
                          <a:cs typeface="함초롬바탕"/>
                        </a:rPr>
                        <a:t>의료기기</a:t>
                      </a:r>
                      <a:r>
                        <a:rPr sz="1000" spc="-110" dirty="0">
                          <a:latin typeface="함초롬바탕"/>
                          <a:cs typeface="함초롬바탕"/>
                        </a:rPr>
                        <a:t> </a:t>
                      </a:r>
                      <a:r>
                        <a:rPr sz="1000" spc="-100" dirty="0">
                          <a:latin typeface="함초롬바탕"/>
                          <a:cs typeface="함초롬바탕"/>
                        </a:rPr>
                        <a:t>승인을</a:t>
                      </a:r>
                      <a:r>
                        <a:rPr sz="1000" spc="-114" dirty="0">
                          <a:latin typeface="함초롬바탕"/>
                          <a:cs typeface="함초롬바탕"/>
                        </a:rPr>
                        <a:t> </a:t>
                      </a:r>
                      <a:r>
                        <a:rPr sz="1000" spc="-25" dirty="0">
                          <a:latin typeface="함초롬바탕"/>
                          <a:cs typeface="함초롬바탕"/>
                        </a:rPr>
                        <a:t>획득함</a:t>
                      </a:r>
                      <a:endParaRPr sz="1000">
                        <a:latin typeface="함초롬바탕"/>
                        <a:cs typeface="함초롬바탕"/>
                      </a:endParaRPr>
                    </a:p>
                  </a:txBody>
                  <a:tcPr marL="0" marR="0" marT="6667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4"/>
                  </a:ext>
                </a:extLst>
              </a:tr>
              <a:tr h="1159510">
                <a:tc>
                  <a:txBody>
                    <a:bodyPr/>
                    <a:lstStyle/>
                    <a:p>
                      <a:pPr>
                        <a:lnSpc>
                          <a:spcPct val="100000"/>
                        </a:lnSpc>
                      </a:pPr>
                      <a:endParaRPr sz="1500">
                        <a:latin typeface="Times New Roman"/>
                        <a:cs typeface="Times New Roman"/>
                      </a:endParaRPr>
                    </a:p>
                    <a:p>
                      <a:pPr>
                        <a:lnSpc>
                          <a:spcPct val="100000"/>
                        </a:lnSpc>
                        <a:spcBef>
                          <a:spcPts val="45"/>
                        </a:spcBef>
                      </a:pPr>
                      <a:endParaRPr sz="1300">
                        <a:latin typeface="Times New Roman"/>
                        <a:cs typeface="Times New Roman"/>
                      </a:endParaRPr>
                    </a:p>
                    <a:p>
                      <a:pPr marL="202565">
                        <a:lnSpc>
                          <a:spcPct val="100000"/>
                        </a:lnSpc>
                      </a:pPr>
                      <a:r>
                        <a:rPr sz="1050" b="1" spc="-10" dirty="0">
                          <a:latin typeface="함초롬돋움"/>
                          <a:cs typeface="함초롬돋움"/>
                        </a:rPr>
                        <a:t>Decasight</a:t>
                      </a:r>
                      <a:endParaRPr sz="1050">
                        <a:latin typeface="함초롬돋움"/>
                        <a:cs typeface="함초롬돋움"/>
                      </a:endParaRPr>
                    </a:p>
                    <a:p>
                      <a:pPr marL="212725">
                        <a:lnSpc>
                          <a:spcPct val="100000"/>
                        </a:lnSpc>
                      </a:pPr>
                      <a:r>
                        <a:rPr sz="1050" b="1" spc="-10" dirty="0">
                          <a:latin typeface="함초롬바탕"/>
                          <a:cs typeface="함초롬바탕"/>
                        </a:rPr>
                        <a:t>데카사이트</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marL="179705" indent="-108585">
                        <a:lnSpc>
                          <a:spcPct val="100000"/>
                        </a:lnSpc>
                        <a:spcBef>
                          <a:spcPts val="525"/>
                        </a:spcBef>
                        <a:buFont typeface="Arial"/>
                        <a:buChar char="•"/>
                        <a:tabLst>
                          <a:tab pos="180340" algn="l"/>
                        </a:tabLst>
                      </a:pPr>
                      <a:r>
                        <a:rPr sz="1000" spc="-110" dirty="0">
                          <a:latin typeface="함초롬바탕"/>
                          <a:cs typeface="함초롬바탕"/>
                        </a:rPr>
                        <a:t>메타버스와</a:t>
                      </a:r>
                      <a:r>
                        <a:rPr sz="1000" spc="-105" dirty="0">
                          <a:latin typeface="함초롬바탕"/>
                          <a:cs typeface="함초롬바탕"/>
                        </a:rPr>
                        <a:t> </a:t>
                      </a:r>
                      <a:r>
                        <a:rPr sz="1000" spc="-110" dirty="0">
                          <a:latin typeface="함초롬바탕"/>
                          <a:cs typeface="함초롬바탕"/>
                        </a:rPr>
                        <a:t>인공지능을</a:t>
                      </a:r>
                      <a:r>
                        <a:rPr sz="1000" spc="-100" dirty="0">
                          <a:latin typeface="함초롬바탕"/>
                          <a:cs typeface="함초롬바탕"/>
                        </a:rPr>
                        <a:t> </a:t>
                      </a:r>
                      <a:r>
                        <a:rPr sz="1000" spc="-105" dirty="0">
                          <a:latin typeface="함초롬바탕"/>
                          <a:cs typeface="함초롬바탕"/>
                        </a:rPr>
                        <a:t>헬스케어</a:t>
                      </a:r>
                      <a:r>
                        <a:rPr sz="1000" spc="-100" dirty="0">
                          <a:latin typeface="함초롬바탕"/>
                          <a:cs typeface="함초롬바탕"/>
                        </a:rPr>
                        <a:t> 산업에</a:t>
                      </a:r>
                      <a:r>
                        <a:rPr sz="1000" spc="-130" dirty="0">
                          <a:latin typeface="함초롬바탕"/>
                          <a:cs typeface="함초롬바탕"/>
                        </a:rPr>
                        <a:t> </a:t>
                      </a:r>
                      <a:r>
                        <a:rPr sz="1000" spc="-105" dirty="0">
                          <a:latin typeface="함초롬바탕"/>
                          <a:cs typeface="함초롬바탕"/>
                        </a:rPr>
                        <a:t>연결하는</a:t>
                      </a:r>
                      <a:r>
                        <a:rPr sz="1000" spc="-114" dirty="0">
                          <a:latin typeface="함초롬바탕"/>
                          <a:cs typeface="함초롬바탕"/>
                        </a:rPr>
                        <a:t> </a:t>
                      </a:r>
                      <a:r>
                        <a:rPr sz="1000" spc="-95" dirty="0">
                          <a:latin typeface="함초롬바탕"/>
                          <a:cs typeface="함초롬바탕"/>
                        </a:rPr>
                        <a:t>기술</a:t>
                      </a:r>
                      <a:r>
                        <a:rPr sz="1000" spc="-130" dirty="0">
                          <a:latin typeface="함초롬바탕"/>
                          <a:cs typeface="함초롬바탕"/>
                        </a:rPr>
                        <a:t> </a:t>
                      </a:r>
                      <a:r>
                        <a:rPr sz="1000" spc="-65" dirty="0">
                          <a:latin typeface="함초롬바탕"/>
                          <a:cs typeface="함초롬바탕"/>
                        </a:rPr>
                        <a:t>및</a:t>
                      </a:r>
                      <a:r>
                        <a:rPr sz="1000" spc="-155" dirty="0">
                          <a:latin typeface="함초롬바탕"/>
                          <a:cs typeface="함초롬바탕"/>
                        </a:rPr>
                        <a:t> </a:t>
                      </a:r>
                      <a:r>
                        <a:rPr sz="1000" spc="-100" dirty="0">
                          <a:latin typeface="함초롬바탕"/>
                          <a:cs typeface="함초롬바탕"/>
                        </a:rPr>
                        <a:t>솔루션</a:t>
                      </a:r>
                      <a:r>
                        <a:rPr sz="1000" spc="-130" dirty="0">
                          <a:latin typeface="함초롬바탕"/>
                          <a:cs typeface="함초롬바탕"/>
                        </a:rPr>
                        <a:t> </a:t>
                      </a:r>
                      <a:r>
                        <a:rPr sz="1000" spc="-95" dirty="0">
                          <a:latin typeface="함초롬바탕"/>
                          <a:cs typeface="함초롬바탕"/>
                        </a:rPr>
                        <a:t>개발</a:t>
                      </a:r>
                      <a:r>
                        <a:rPr sz="1000" spc="-130" dirty="0">
                          <a:latin typeface="함초롬바탕"/>
                          <a:cs typeface="함초롬바탕"/>
                        </a:rPr>
                        <a:t> </a:t>
                      </a:r>
                      <a:r>
                        <a:rPr sz="1000" spc="-25" dirty="0">
                          <a:latin typeface="함초롬바탕"/>
                          <a:cs typeface="함초롬바탕"/>
                        </a:rPr>
                        <a:t>기업</a:t>
                      </a:r>
                      <a:endParaRPr sz="1000">
                        <a:latin typeface="함초롬바탕"/>
                        <a:cs typeface="함초롬바탕"/>
                      </a:endParaRPr>
                    </a:p>
                    <a:p>
                      <a:pPr marL="179705" indent="-108585">
                        <a:lnSpc>
                          <a:spcPct val="100000"/>
                        </a:lnSpc>
                        <a:spcBef>
                          <a:spcPts val="395"/>
                        </a:spcBef>
                        <a:buFont typeface="Arial"/>
                        <a:buChar char="•"/>
                        <a:tabLst>
                          <a:tab pos="180340" algn="l"/>
                          <a:tab pos="891540" algn="l"/>
                          <a:tab pos="2113915" algn="l"/>
                          <a:tab pos="3645535" algn="l"/>
                        </a:tabLst>
                      </a:pPr>
                      <a:r>
                        <a:rPr sz="1000" spc="-105" dirty="0">
                          <a:latin typeface="함초롬바탕"/>
                          <a:cs typeface="함초롬바탕"/>
                        </a:rPr>
                        <a:t>의료진이</a:t>
                      </a:r>
                      <a:r>
                        <a:rPr sz="1000" spc="-120" dirty="0">
                          <a:latin typeface="함초롬바탕"/>
                          <a:cs typeface="함초롬바탕"/>
                        </a:rPr>
                        <a:t> </a:t>
                      </a:r>
                      <a:r>
                        <a:rPr sz="1000" spc="-50" dirty="0">
                          <a:latin typeface="함초롬바탕"/>
                          <a:cs typeface="함초롬바탕"/>
                        </a:rPr>
                        <a:t>임</a:t>
                      </a:r>
                      <a:r>
                        <a:rPr sz="1000" dirty="0">
                          <a:latin typeface="함초롬바탕"/>
                          <a:cs typeface="함초롬바탕"/>
                        </a:rPr>
                        <a:t>	</a:t>
                      </a:r>
                      <a:r>
                        <a:rPr sz="1000" spc="-95" dirty="0">
                          <a:latin typeface="함초롬바탕"/>
                          <a:cs typeface="함초롬바탕"/>
                        </a:rPr>
                        <a:t>시술</a:t>
                      </a:r>
                      <a:r>
                        <a:rPr sz="1000" spc="-155" dirty="0">
                          <a:latin typeface="함초롬바탕"/>
                          <a:cs typeface="함초롬바탕"/>
                        </a:rPr>
                        <a:t> </a:t>
                      </a:r>
                      <a:r>
                        <a:rPr sz="1000" spc="-95" dirty="0">
                          <a:latin typeface="함초롬바탕"/>
                          <a:cs typeface="함초롬바탕"/>
                        </a:rPr>
                        <a:t>돌입</a:t>
                      </a:r>
                      <a:r>
                        <a:rPr sz="1000" spc="-150" dirty="0">
                          <a:latin typeface="함초롬바탕"/>
                          <a:cs typeface="함초롬바탕"/>
                        </a:rPr>
                        <a:t> </a:t>
                      </a:r>
                      <a:r>
                        <a:rPr sz="1000" spc="-65" dirty="0">
                          <a:latin typeface="함초롬바탕"/>
                          <a:cs typeface="함초롬바탕"/>
                        </a:rPr>
                        <a:t>전</a:t>
                      </a:r>
                      <a:r>
                        <a:rPr sz="1000" spc="-150" dirty="0">
                          <a:latin typeface="함초롬바탕"/>
                          <a:cs typeface="함초롬바탕"/>
                        </a:rPr>
                        <a:t> </a:t>
                      </a:r>
                      <a:r>
                        <a:rPr sz="1000" spc="-100" dirty="0">
                          <a:latin typeface="함초롬바탕"/>
                          <a:cs typeface="함초롬바탕"/>
                        </a:rPr>
                        <a:t>숙련도</a:t>
                      </a:r>
                      <a:r>
                        <a:rPr sz="1000" spc="-135" dirty="0">
                          <a:latin typeface="함초롬바탕"/>
                          <a:cs typeface="함초롬바탕"/>
                        </a:rPr>
                        <a:t> </a:t>
                      </a:r>
                      <a:r>
                        <a:rPr sz="1000" spc="-50" dirty="0">
                          <a:latin typeface="함초롬바탕"/>
                          <a:cs typeface="함초롬바탕"/>
                        </a:rPr>
                        <a:t>향</a:t>
                      </a:r>
                      <a:r>
                        <a:rPr sz="1000" dirty="0">
                          <a:latin typeface="함초롬바탕"/>
                          <a:cs typeface="함초롬바탕"/>
                        </a:rPr>
                        <a:t>	</a:t>
                      </a:r>
                      <a:r>
                        <a:rPr sz="1000" spc="-65" dirty="0">
                          <a:latin typeface="함초롬바탕"/>
                          <a:cs typeface="함초롬바탕"/>
                        </a:rPr>
                        <a:t>시</a:t>
                      </a:r>
                      <a:r>
                        <a:rPr sz="1000" spc="-165" dirty="0">
                          <a:latin typeface="함초롬바탕"/>
                          <a:cs typeface="함초롬바탕"/>
                        </a:rPr>
                        <a:t> </a:t>
                      </a:r>
                      <a:r>
                        <a:rPr sz="1000" spc="-105" dirty="0">
                          <a:latin typeface="함초롬바탕"/>
                          <a:cs typeface="함초롬바탕"/>
                        </a:rPr>
                        <a:t>활용하는 의료시술</a:t>
                      </a:r>
                      <a:r>
                        <a:rPr sz="1000" spc="-120" dirty="0">
                          <a:latin typeface="함초롬바탕"/>
                          <a:cs typeface="함초롬바탕"/>
                        </a:rPr>
                        <a:t> </a:t>
                      </a:r>
                      <a:r>
                        <a:rPr sz="1000" spc="-25" dirty="0">
                          <a:latin typeface="함초롬바탕"/>
                          <a:cs typeface="함초롬바탕"/>
                        </a:rPr>
                        <a:t>교육용</a:t>
                      </a:r>
                      <a:r>
                        <a:rPr sz="1000" dirty="0">
                          <a:latin typeface="함초롬바탕"/>
                          <a:cs typeface="함초롬바탕"/>
                        </a:rPr>
                        <a:t>	</a:t>
                      </a:r>
                      <a:r>
                        <a:rPr sz="1000" spc="-65" dirty="0">
                          <a:latin typeface="함초롬바탕"/>
                          <a:cs typeface="함초롬바탕"/>
                        </a:rPr>
                        <a:t>비</a:t>
                      </a:r>
                      <a:r>
                        <a:rPr sz="1000" spc="-114" dirty="0">
                          <a:latin typeface="함초롬바탕"/>
                          <a:cs typeface="함초롬바탕"/>
                        </a:rPr>
                        <a:t> </a:t>
                      </a:r>
                      <a:r>
                        <a:rPr sz="1000" spc="-105" dirty="0">
                          <a:latin typeface="함초롬바탕"/>
                          <a:cs typeface="함초롬바탕"/>
                        </a:rPr>
                        <a:t>‘ARTIS’로</a:t>
                      </a:r>
                      <a:r>
                        <a:rPr sz="1000" spc="-130" dirty="0">
                          <a:latin typeface="함초롬바탕"/>
                          <a:cs typeface="함초롬바탕"/>
                        </a:rPr>
                        <a:t> </a:t>
                      </a:r>
                      <a:r>
                        <a:rPr sz="1000" spc="-65" dirty="0">
                          <a:latin typeface="함초롬돋움"/>
                          <a:cs typeface="함초롬돋움"/>
                        </a:rPr>
                        <a:t>CES</a:t>
                      </a:r>
                      <a:r>
                        <a:rPr sz="1000" spc="-140" dirty="0">
                          <a:latin typeface="함초롬돋움"/>
                          <a:cs typeface="함초롬돋움"/>
                        </a:rPr>
                        <a:t> </a:t>
                      </a:r>
                      <a:r>
                        <a:rPr sz="1000" spc="-20" dirty="0">
                          <a:latin typeface="함초롬돋움"/>
                          <a:cs typeface="함초롬돋움"/>
                        </a:rPr>
                        <a:t>2024</a:t>
                      </a:r>
                      <a:endParaRPr sz="1000">
                        <a:latin typeface="함초롬돋움"/>
                        <a:cs typeface="함초롬돋움"/>
                      </a:endParaRPr>
                    </a:p>
                    <a:p>
                      <a:pPr marL="179705">
                        <a:lnSpc>
                          <a:spcPct val="100000"/>
                        </a:lnSpc>
                        <a:tabLst>
                          <a:tab pos="2915285" algn="l"/>
                        </a:tabLst>
                      </a:pPr>
                      <a:r>
                        <a:rPr sz="1000" spc="-100" dirty="0">
                          <a:latin typeface="함초롬바탕"/>
                          <a:cs typeface="함초롬바탕"/>
                        </a:rPr>
                        <a:t>출품하였으며</a:t>
                      </a:r>
                      <a:r>
                        <a:rPr sz="1000" spc="-100" dirty="0">
                          <a:latin typeface="함초롬돋움"/>
                          <a:cs typeface="함초롬돋움"/>
                        </a:rPr>
                        <a:t>,</a:t>
                      </a:r>
                      <a:r>
                        <a:rPr sz="1000" spc="-55" dirty="0">
                          <a:latin typeface="함초롬돋움"/>
                          <a:cs typeface="함초롬돋움"/>
                        </a:rPr>
                        <a:t> </a:t>
                      </a:r>
                      <a:r>
                        <a:rPr sz="1000" spc="-35" dirty="0">
                          <a:latin typeface="함초롬돋움"/>
                          <a:cs typeface="함초롬돋움"/>
                        </a:rPr>
                        <a:t>The</a:t>
                      </a:r>
                      <a:r>
                        <a:rPr sz="1000" spc="-135" dirty="0">
                          <a:latin typeface="함초롬돋움"/>
                          <a:cs typeface="함초롬돋움"/>
                        </a:rPr>
                        <a:t> </a:t>
                      </a:r>
                      <a:r>
                        <a:rPr sz="1000" spc="-55" dirty="0">
                          <a:latin typeface="함초롬돋움"/>
                          <a:cs typeface="함초롬돋움"/>
                        </a:rPr>
                        <a:t>Washington</a:t>
                      </a:r>
                      <a:r>
                        <a:rPr sz="1000" spc="-155" dirty="0">
                          <a:latin typeface="함초롬돋움"/>
                          <a:cs typeface="함초롬돋움"/>
                        </a:rPr>
                        <a:t> </a:t>
                      </a:r>
                      <a:r>
                        <a:rPr sz="1000" spc="-70" dirty="0">
                          <a:latin typeface="함초롬돋움"/>
                          <a:cs typeface="함초롬돋움"/>
                        </a:rPr>
                        <a:t>Post</a:t>
                      </a:r>
                      <a:r>
                        <a:rPr sz="1000" spc="-70" dirty="0">
                          <a:latin typeface="함초롬바탕"/>
                          <a:cs typeface="함초롬바탕"/>
                        </a:rPr>
                        <a:t>의</a:t>
                      </a:r>
                      <a:r>
                        <a:rPr sz="1000" spc="-140" dirty="0">
                          <a:latin typeface="함초롬바탕"/>
                          <a:cs typeface="함초롬바탕"/>
                        </a:rPr>
                        <a:t> </a:t>
                      </a:r>
                      <a:r>
                        <a:rPr sz="1000" spc="-65" dirty="0">
                          <a:latin typeface="함초롬돋움"/>
                          <a:cs typeface="함초롬돋움"/>
                        </a:rPr>
                        <a:t>CES</a:t>
                      </a:r>
                      <a:r>
                        <a:rPr sz="1000" spc="-135" dirty="0">
                          <a:latin typeface="함초롬돋움"/>
                          <a:cs typeface="함초롬돋움"/>
                        </a:rPr>
                        <a:t> </a:t>
                      </a:r>
                      <a:r>
                        <a:rPr sz="1000" spc="-45" dirty="0">
                          <a:latin typeface="함초롬돋움"/>
                          <a:cs typeface="함초롬돋움"/>
                        </a:rPr>
                        <a:t>2024</a:t>
                      </a:r>
                      <a:r>
                        <a:rPr sz="1000" spc="-165" dirty="0">
                          <a:latin typeface="함초롬돋움"/>
                          <a:cs typeface="함초롬돋움"/>
                        </a:rPr>
                        <a:t> </a:t>
                      </a:r>
                      <a:r>
                        <a:rPr sz="1000" spc="-50" dirty="0">
                          <a:latin typeface="함초롬바탕"/>
                          <a:cs typeface="함초롬바탕"/>
                        </a:rPr>
                        <a:t>가</a:t>
                      </a:r>
                      <a:r>
                        <a:rPr sz="1000" dirty="0">
                          <a:latin typeface="함초롬바탕"/>
                          <a:cs typeface="함초롬바탕"/>
                        </a:rPr>
                        <a:t>	</a:t>
                      </a:r>
                      <a:r>
                        <a:rPr sz="1000" spc="-105" dirty="0">
                          <a:latin typeface="함초롬바탕"/>
                          <a:cs typeface="함초롬바탕"/>
                        </a:rPr>
                        <a:t>혁신적인</a:t>
                      </a:r>
                      <a:r>
                        <a:rPr sz="1000" spc="-120" dirty="0">
                          <a:latin typeface="함초롬바탕"/>
                          <a:cs typeface="함초롬바탕"/>
                        </a:rPr>
                        <a:t> </a:t>
                      </a:r>
                      <a:r>
                        <a:rPr sz="1000" spc="-75" dirty="0">
                          <a:latin typeface="함초롬돋움"/>
                          <a:cs typeface="함초롬돋움"/>
                        </a:rPr>
                        <a:t>10</a:t>
                      </a:r>
                      <a:r>
                        <a:rPr sz="1000" spc="-75" dirty="0">
                          <a:latin typeface="함초롬바탕"/>
                          <a:cs typeface="함초롬바탕"/>
                        </a:rPr>
                        <a:t>가지</a:t>
                      </a:r>
                      <a:r>
                        <a:rPr sz="1000" spc="-150" dirty="0">
                          <a:latin typeface="함초롬바탕"/>
                          <a:cs typeface="함초롬바탕"/>
                        </a:rPr>
                        <a:t> </a:t>
                      </a:r>
                      <a:r>
                        <a:rPr sz="1000" spc="-95" dirty="0">
                          <a:latin typeface="함초롬바탕"/>
                          <a:cs typeface="함초롬바탕"/>
                        </a:rPr>
                        <a:t>기술</a:t>
                      </a:r>
                      <a:r>
                        <a:rPr sz="1000" spc="-145" dirty="0">
                          <a:latin typeface="함초롬바탕"/>
                          <a:cs typeface="함초롬바탕"/>
                        </a:rPr>
                        <a:t> </a:t>
                      </a:r>
                      <a:r>
                        <a:rPr sz="1000" spc="-65" dirty="0">
                          <a:latin typeface="함초롬바탕"/>
                          <a:cs typeface="함초롬바탕"/>
                        </a:rPr>
                        <a:t>중</a:t>
                      </a:r>
                      <a:r>
                        <a:rPr sz="1000" spc="-150" dirty="0">
                          <a:latin typeface="함초롬바탕"/>
                          <a:cs typeface="함초롬바탕"/>
                        </a:rPr>
                        <a:t> </a:t>
                      </a:r>
                      <a:r>
                        <a:rPr sz="1000" spc="-100" dirty="0">
                          <a:latin typeface="함초롬바탕"/>
                          <a:cs typeface="함초롬바탕"/>
                        </a:rPr>
                        <a:t>하나로</a:t>
                      </a:r>
                      <a:r>
                        <a:rPr sz="1000" spc="-130" dirty="0">
                          <a:latin typeface="함초롬바탕"/>
                          <a:cs typeface="함초롬바탕"/>
                        </a:rPr>
                        <a:t> </a:t>
                      </a:r>
                      <a:r>
                        <a:rPr sz="1000" spc="-25" dirty="0">
                          <a:latin typeface="함초롬바탕"/>
                          <a:cs typeface="함초롬바탕"/>
                        </a:rPr>
                        <a:t>선정됨</a:t>
                      </a:r>
                      <a:endParaRPr sz="1000">
                        <a:latin typeface="함초롬바탕"/>
                        <a:cs typeface="함초롬바탕"/>
                      </a:endParaRPr>
                    </a:p>
                    <a:p>
                      <a:pPr marL="179705" marR="71755" indent="-108585">
                        <a:lnSpc>
                          <a:spcPct val="100000"/>
                        </a:lnSpc>
                        <a:spcBef>
                          <a:spcPts val="409"/>
                        </a:spcBef>
                        <a:buFont typeface="Arial"/>
                        <a:buChar char="•"/>
                        <a:tabLst>
                          <a:tab pos="180340" algn="l"/>
                        </a:tabLst>
                      </a:pPr>
                      <a:r>
                        <a:rPr sz="1000" spc="-90" dirty="0">
                          <a:latin typeface="함초롬바탕"/>
                          <a:cs typeface="함초롬바탕"/>
                        </a:rPr>
                        <a:t>증강현실</a:t>
                      </a:r>
                      <a:r>
                        <a:rPr sz="1000" spc="-90" dirty="0">
                          <a:latin typeface="함초롬돋움"/>
                          <a:cs typeface="함초롬돋움"/>
                        </a:rPr>
                        <a:t>(AR)</a:t>
                      </a:r>
                      <a:r>
                        <a:rPr sz="1000" spc="-125" dirty="0">
                          <a:latin typeface="함초롬돋움"/>
                          <a:cs typeface="함초롬돋움"/>
                        </a:rPr>
                        <a:t> </a:t>
                      </a:r>
                      <a:r>
                        <a:rPr sz="1000" spc="-95" dirty="0">
                          <a:latin typeface="함초롬바탕"/>
                          <a:cs typeface="함초롬바탕"/>
                        </a:rPr>
                        <a:t>기술</a:t>
                      </a:r>
                      <a:r>
                        <a:rPr sz="1000" spc="-165" dirty="0">
                          <a:latin typeface="함초롬바탕"/>
                          <a:cs typeface="함초롬바탕"/>
                        </a:rPr>
                        <a:t> </a:t>
                      </a:r>
                      <a:r>
                        <a:rPr sz="1000" spc="-95" dirty="0">
                          <a:latin typeface="함초롬바탕"/>
                          <a:cs typeface="함초롬바탕"/>
                        </a:rPr>
                        <a:t>통해</a:t>
                      </a:r>
                      <a:r>
                        <a:rPr sz="1000" spc="-145" dirty="0">
                          <a:latin typeface="함초롬바탕"/>
                          <a:cs typeface="함초롬바탕"/>
                        </a:rPr>
                        <a:t> </a:t>
                      </a:r>
                      <a:r>
                        <a:rPr sz="1000" spc="-95" dirty="0">
                          <a:latin typeface="함초롬돋움"/>
                          <a:cs typeface="함초롬돋움"/>
                        </a:rPr>
                        <a:t>3</a:t>
                      </a:r>
                      <a:r>
                        <a:rPr sz="1000" spc="-95" dirty="0">
                          <a:latin typeface="함초롬바탕"/>
                          <a:cs typeface="함초롬바탕"/>
                        </a:rPr>
                        <a:t>차원으로</a:t>
                      </a:r>
                      <a:r>
                        <a:rPr sz="1000" spc="-140" dirty="0">
                          <a:latin typeface="함초롬바탕"/>
                          <a:cs typeface="함초롬바탕"/>
                        </a:rPr>
                        <a:t> </a:t>
                      </a:r>
                      <a:r>
                        <a:rPr sz="1000" spc="-100" dirty="0">
                          <a:latin typeface="함초롬바탕"/>
                          <a:cs typeface="함초롬바탕"/>
                        </a:rPr>
                        <a:t>재건된</a:t>
                      </a:r>
                      <a:r>
                        <a:rPr sz="1000" spc="-150" dirty="0">
                          <a:latin typeface="함초롬바탕"/>
                          <a:cs typeface="함초롬바탕"/>
                        </a:rPr>
                        <a:t> </a:t>
                      </a:r>
                      <a:r>
                        <a:rPr sz="1000" spc="-10" dirty="0">
                          <a:latin typeface="함초롬바탕"/>
                          <a:cs typeface="함초롬바탕"/>
                        </a:rPr>
                        <a:t>의료영</a:t>
                      </a:r>
                      <a:r>
                        <a:rPr sz="1000" spc="110" dirty="0">
                          <a:latin typeface="함초롬바탕"/>
                          <a:cs typeface="함초롬바탕"/>
                        </a:rPr>
                        <a:t>  </a:t>
                      </a:r>
                      <a:r>
                        <a:rPr sz="1000" spc="-65" dirty="0">
                          <a:latin typeface="함초롬바탕"/>
                          <a:cs typeface="함초롬바탕"/>
                        </a:rPr>
                        <a:t>을</a:t>
                      </a:r>
                      <a:r>
                        <a:rPr sz="1000" spc="-125" dirty="0">
                          <a:latin typeface="함초롬바탕"/>
                          <a:cs typeface="함초롬바탕"/>
                        </a:rPr>
                        <a:t> </a:t>
                      </a:r>
                      <a:r>
                        <a:rPr sz="1000" spc="-95" dirty="0">
                          <a:latin typeface="함초롬바탕"/>
                          <a:cs typeface="함초롬바탕"/>
                        </a:rPr>
                        <a:t>환자</a:t>
                      </a:r>
                      <a:r>
                        <a:rPr sz="1000" spc="-145" dirty="0">
                          <a:latin typeface="함초롬바탕"/>
                          <a:cs typeface="함초롬바탕"/>
                        </a:rPr>
                        <a:t> </a:t>
                      </a:r>
                      <a:r>
                        <a:rPr sz="1000" spc="-100" dirty="0">
                          <a:latin typeface="함초롬바탕"/>
                          <a:cs typeface="함초롬바탕"/>
                        </a:rPr>
                        <a:t>신체와</a:t>
                      </a:r>
                      <a:r>
                        <a:rPr sz="1000" spc="-150" dirty="0">
                          <a:latin typeface="함초롬바탕"/>
                          <a:cs typeface="함초롬바탕"/>
                        </a:rPr>
                        <a:t> </a:t>
                      </a:r>
                      <a:r>
                        <a:rPr sz="1000" spc="-110" dirty="0">
                          <a:latin typeface="함초롬바탕"/>
                          <a:cs typeface="함초롬바탕"/>
                        </a:rPr>
                        <a:t>동기화하는</a:t>
                      </a:r>
                      <a:r>
                        <a:rPr sz="1000" spc="-125" dirty="0">
                          <a:latin typeface="함초롬바탕"/>
                          <a:cs typeface="함초롬바탕"/>
                        </a:rPr>
                        <a:t> </a:t>
                      </a:r>
                      <a:r>
                        <a:rPr sz="1000" spc="-100" dirty="0">
                          <a:latin typeface="함초롬바탕"/>
                          <a:cs typeface="함초롬바탕"/>
                        </a:rPr>
                        <a:t>기술을</a:t>
                      </a:r>
                      <a:r>
                        <a:rPr sz="1000" spc="-135" dirty="0">
                          <a:latin typeface="함초롬바탕"/>
                          <a:cs typeface="함초롬바탕"/>
                        </a:rPr>
                        <a:t> </a:t>
                      </a:r>
                      <a:r>
                        <a:rPr sz="1000" spc="-100" dirty="0">
                          <a:latin typeface="함초롬바탕"/>
                          <a:cs typeface="함초롬바탕"/>
                        </a:rPr>
                        <a:t>개발하였고</a:t>
                      </a:r>
                      <a:r>
                        <a:rPr sz="1000" spc="-100" dirty="0">
                          <a:latin typeface="함초롬돋움"/>
                          <a:cs typeface="함초롬돋움"/>
                        </a:rPr>
                        <a:t>,</a:t>
                      </a:r>
                      <a:r>
                        <a:rPr sz="1000" spc="-135" dirty="0">
                          <a:latin typeface="함초롬돋움"/>
                          <a:cs typeface="함초롬돋움"/>
                        </a:rPr>
                        <a:t> </a:t>
                      </a:r>
                      <a:r>
                        <a:rPr sz="1000" spc="-25" dirty="0">
                          <a:latin typeface="함초롬바탕"/>
                          <a:cs typeface="함초롬바탕"/>
                        </a:rPr>
                        <a:t>이를 </a:t>
                      </a:r>
                      <a:r>
                        <a:rPr sz="1000" spc="-95" dirty="0">
                          <a:latin typeface="함초롬바탕"/>
                          <a:cs typeface="함초롬바탕"/>
                        </a:rPr>
                        <a:t>통해</a:t>
                      </a:r>
                      <a:r>
                        <a:rPr sz="1000" spc="-150" dirty="0">
                          <a:latin typeface="함초롬바탕"/>
                          <a:cs typeface="함초롬바탕"/>
                        </a:rPr>
                        <a:t> </a:t>
                      </a:r>
                      <a:r>
                        <a:rPr sz="1000" spc="-95" dirty="0">
                          <a:latin typeface="함초롬바탕"/>
                          <a:cs typeface="함초롬바탕"/>
                        </a:rPr>
                        <a:t>수술</a:t>
                      </a:r>
                      <a:r>
                        <a:rPr sz="1000" spc="-130" dirty="0">
                          <a:latin typeface="함초롬바탕"/>
                          <a:cs typeface="함초롬바탕"/>
                        </a:rPr>
                        <a:t> </a:t>
                      </a:r>
                      <a:r>
                        <a:rPr sz="1000" spc="-65" dirty="0">
                          <a:latin typeface="함초롬바탕"/>
                          <a:cs typeface="함초롬바탕"/>
                        </a:rPr>
                        <a:t>시</a:t>
                      </a:r>
                      <a:r>
                        <a:rPr sz="1000" spc="-160" dirty="0">
                          <a:latin typeface="함초롬바탕"/>
                          <a:cs typeface="함초롬바탕"/>
                        </a:rPr>
                        <a:t> </a:t>
                      </a:r>
                      <a:r>
                        <a:rPr sz="1000" spc="-100" dirty="0">
                          <a:latin typeface="함초롬바탕"/>
                          <a:cs typeface="함초롬바탕"/>
                        </a:rPr>
                        <a:t>보이지</a:t>
                      </a:r>
                      <a:r>
                        <a:rPr sz="1000" spc="-120" dirty="0">
                          <a:latin typeface="함초롬바탕"/>
                          <a:cs typeface="함초롬바탕"/>
                        </a:rPr>
                        <a:t> </a:t>
                      </a:r>
                      <a:r>
                        <a:rPr sz="1000" spc="-95" dirty="0">
                          <a:latin typeface="함초롬바탕"/>
                          <a:cs typeface="함초롬바탕"/>
                        </a:rPr>
                        <a:t>않는</a:t>
                      </a:r>
                      <a:r>
                        <a:rPr sz="1000" spc="-150" dirty="0">
                          <a:latin typeface="함초롬바탕"/>
                          <a:cs typeface="함초롬바탕"/>
                        </a:rPr>
                        <a:t> </a:t>
                      </a:r>
                      <a:r>
                        <a:rPr sz="1000" spc="-100" dirty="0">
                          <a:latin typeface="함초롬바탕"/>
                          <a:cs typeface="함초롬바탕"/>
                        </a:rPr>
                        <a:t>바늘과</a:t>
                      </a:r>
                      <a:r>
                        <a:rPr sz="1000" spc="-130" dirty="0">
                          <a:latin typeface="함초롬바탕"/>
                          <a:cs typeface="함초롬바탕"/>
                        </a:rPr>
                        <a:t> </a:t>
                      </a:r>
                      <a:r>
                        <a:rPr sz="1000" spc="-95" dirty="0">
                          <a:latin typeface="함초롬바탕"/>
                          <a:cs typeface="함초롬바탕"/>
                        </a:rPr>
                        <a:t>종양</a:t>
                      </a:r>
                      <a:r>
                        <a:rPr sz="1000" spc="-130" dirty="0">
                          <a:latin typeface="함초롬바탕"/>
                          <a:cs typeface="함초롬바탕"/>
                        </a:rPr>
                        <a:t> </a:t>
                      </a:r>
                      <a:r>
                        <a:rPr sz="1000" spc="-100" dirty="0">
                          <a:latin typeface="함초롬바탕"/>
                          <a:cs typeface="함초롬바탕"/>
                        </a:rPr>
                        <a:t>위치를</a:t>
                      </a:r>
                      <a:r>
                        <a:rPr sz="1000" spc="-130" dirty="0">
                          <a:latin typeface="함초롬바탕"/>
                          <a:cs typeface="함초롬바탕"/>
                        </a:rPr>
                        <a:t> </a:t>
                      </a:r>
                      <a:r>
                        <a:rPr sz="1000" spc="-105" dirty="0">
                          <a:latin typeface="함초롬바탕"/>
                          <a:cs typeface="함초롬바탕"/>
                        </a:rPr>
                        <a:t>의사에게</a:t>
                      </a:r>
                      <a:r>
                        <a:rPr sz="1000" spc="-120" dirty="0">
                          <a:latin typeface="함초롬바탕"/>
                          <a:cs typeface="함초롬바탕"/>
                        </a:rPr>
                        <a:t> </a:t>
                      </a:r>
                      <a:r>
                        <a:rPr sz="1000" spc="-105" dirty="0">
                          <a:latin typeface="함초롬바탕"/>
                          <a:cs typeface="함초롬바탕"/>
                        </a:rPr>
                        <a:t>보여주는 </a:t>
                      </a:r>
                      <a:r>
                        <a:rPr sz="1000" spc="-110" dirty="0">
                          <a:latin typeface="함초롬바탕"/>
                          <a:cs typeface="함초롬바탕"/>
                        </a:rPr>
                        <a:t>내비게이션</a:t>
                      </a:r>
                      <a:r>
                        <a:rPr sz="1000" spc="-105" dirty="0">
                          <a:latin typeface="함초롬바탕"/>
                          <a:cs typeface="함초롬바탕"/>
                        </a:rPr>
                        <a:t> </a:t>
                      </a:r>
                      <a:r>
                        <a:rPr sz="1000" spc="-100" dirty="0">
                          <a:latin typeface="함초롬바탕"/>
                          <a:cs typeface="함초롬바탕"/>
                        </a:rPr>
                        <a:t>기술로</a:t>
                      </a:r>
                      <a:r>
                        <a:rPr sz="1000" spc="-130" dirty="0">
                          <a:latin typeface="함초롬바탕"/>
                          <a:cs typeface="함초롬바탕"/>
                        </a:rPr>
                        <a:t> </a:t>
                      </a:r>
                      <a:r>
                        <a:rPr sz="1000" spc="-105" dirty="0">
                          <a:latin typeface="함초롬바탕"/>
                          <a:cs typeface="함초롬바탕"/>
                        </a:rPr>
                        <a:t>안전하고</a:t>
                      </a:r>
                      <a:r>
                        <a:rPr sz="1000" spc="-120" dirty="0">
                          <a:latin typeface="함초롬바탕"/>
                          <a:cs typeface="함초롬바탕"/>
                        </a:rPr>
                        <a:t> </a:t>
                      </a:r>
                      <a:r>
                        <a:rPr sz="1000" spc="-55" dirty="0">
                          <a:latin typeface="함초롬바탕"/>
                          <a:cs typeface="함초롬바탕"/>
                        </a:rPr>
                        <a:t>효과적으로 </a:t>
                      </a:r>
                      <a:r>
                        <a:rPr sz="1000" spc="-95" dirty="0">
                          <a:latin typeface="함초롬바탕"/>
                          <a:cs typeface="함초롬바탕"/>
                        </a:rPr>
                        <a:t>수술</a:t>
                      </a:r>
                      <a:r>
                        <a:rPr sz="1000" spc="-150" dirty="0">
                          <a:latin typeface="함초롬바탕"/>
                          <a:cs typeface="함초롬바탕"/>
                        </a:rPr>
                        <a:t> </a:t>
                      </a:r>
                      <a:r>
                        <a:rPr sz="1000" spc="-100" dirty="0">
                          <a:latin typeface="함초롬바탕"/>
                          <a:cs typeface="함초롬바탕"/>
                        </a:rPr>
                        <a:t>보조가</a:t>
                      </a:r>
                      <a:r>
                        <a:rPr sz="1000" spc="-125" dirty="0">
                          <a:latin typeface="함초롬바탕"/>
                          <a:cs typeface="함초롬바탕"/>
                        </a:rPr>
                        <a:t> </a:t>
                      </a:r>
                      <a:r>
                        <a:rPr sz="1000" spc="-25" dirty="0">
                          <a:latin typeface="함초롬바탕"/>
                          <a:cs typeface="함초롬바탕"/>
                        </a:rPr>
                        <a:t>가능함</a:t>
                      </a:r>
                      <a:endParaRPr sz="1000">
                        <a:latin typeface="함초롬바탕"/>
                        <a:cs typeface="함초롬바탕"/>
                      </a:endParaRPr>
                    </a:p>
                  </a:txBody>
                  <a:tcPr marL="0" marR="0" marT="6667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5"/>
                  </a:ext>
                </a:extLst>
              </a:tr>
              <a:tr h="803910">
                <a:tc>
                  <a:txBody>
                    <a:bodyPr/>
                    <a:lstStyle/>
                    <a:p>
                      <a:pPr>
                        <a:lnSpc>
                          <a:spcPct val="100000"/>
                        </a:lnSpc>
                        <a:spcBef>
                          <a:spcPts val="25"/>
                        </a:spcBef>
                      </a:pPr>
                      <a:endParaRPr sz="1600">
                        <a:latin typeface="Times New Roman"/>
                        <a:cs typeface="Times New Roman"/>
                      </a:endParaRPr>
                    </a:p>
                    <a:p>
                      <a:pPr marL="136525">
                        <a:lnSpc>
                          <a:spcPct val="100000"/>
                        </a:lnSpc>
                      </a:pPr>
                      <a:r>
                        <a:rPr sz="1050" b="1" spc="-10" dirty="0">
                          <a:latin typeface="함초롬돋움"/>
                          <a:cs typeface="함초롬돋움"/>
                        </a:rPr>
                        <a:t>Camelotech</a:t>
                      </a:r>
                      <a:endParaRPr sz="1050">
                        <a:latin typeface="함초롬돋움"/>
                        <a:cs typeface="함초롬돋움"/>
                      </a:endParaRPr>
                    </a:p>
                    <a:p>
                      <a:pPr marL="212725">
                        <a:lnSpc>
                          <a:spcPct val="100000"/>
                        </a:lnSpc>
                      </a:pPr>
                      <a:r>
                        <a:rPr sz="1050" b="1" spc="-10" dirty="0">
                          <a:latin typeface="함초롬바탕"/>
                          <a:cs typeface="함초롬바탕"/>
                        </a:rPr>
                        <a:t>카멜로테크</a:t>
                      </a:r>
                      <a:endParaRPr sz="1050">
                        <a:latin typeface="함초롬바탕"/>
                        <a:cs typeface="함초롬바탕"/>
                      </a:endParaRPr>
                    </a:p>
                  </a:txBody>
                  <a:tcPr marL="0" marR="0" marT="3175" marB="0">
                    <a:lnT w="6350">
                      <a:solidFill>
                        <a:srgbClr val="A6A6A6"/>
                      </a:solidFill>
                      <a:prstDash val="solid"/>
                    </a:lnT>
                    <a:lnB w="6350">
                      <a:solidFill>
                        <a:srgbClr val="A6A6A6"/>
                      </a:solidFill>
                      <a:prstDash val="solid"/>
                    </a:lnB>
                    <a:solidFill>
                      <a:srgbClr val="E4E4E4"/>
                    </a:solidFill>
                  </a:tcPr>
                </a:tc>
                <a:tc>
                  <a:txBody>
                    <a:bodyPr/>
                    <a:lstStyle/>
                    <a:p>
                      <a:pPr marL="179705" indent="-108585">
                        <a:lnSpc>
                          <a:spcPct val="100000"/>
                        </a:lnSpc>
                        <a:spcBef>
                          <a:spcPts val="525"/>
                        </a:spcBef>
                        <a:buFont typeface="Arial"/>
                        <a:buChar char="•"/>
                        <a:tabLst>
                          <a:tab pos="180340" algn="l"/>
                        </a:tabLst>
                      </a:pPr>
                      <a:r>
                        <a:rPr sz="1000" spc="-95" dirty="0">
                          <a:latin typeface="함초롬바탕"/>
                          <a:cs typeface="함초롬바탕"/>
                        </a:rPr>
                        <a:t>한방</a:t>
                      </a:r>
                      <a:r>
                        <a:rPr sz="1000" spc="-150" dirty="0">
                          <a:latin typeface="함초롬바탕"/>
                          <a:cs typeface="함초롬바탕"/>
                        </a:rPr>
                        <a:t> </a:t>
                      </a:r>
                      <a:r>
                        <a:rPr sz="1000" spc="-95" dirty="0">
                          <a:latin typeface="함초롬바탕"/>
                          <a:cs typeface="함초롬바탕"/>
                        </a:rPr>
                        <a:t>분야</a:t>
                      </a:r>
                      <a:r>
                        <a:rPr sz="1000" spc="-135" dirty="0">
                          <a:latin typeface="함초롬바탕"/>
                          <a:cs typeface="함초롬바탕"/>
                        </a:rPr>
                        <a:t> </a:t>
                      </a:r>
                      <a:r>
                        <a:rPr sz="1000" spc="-95" dirty="0">
                          <a:latin typeface="함초롬바탕"/>
                          <a:cs typeface="함초롬바탕"/>
                        </a:rPr>
                        <a:t>전통</a:t>
                      </a:r>
                      <a:r>
                        <a:rPr sz="1000" spc="-145" dirty="0">
                          <a:latin typeface="함초롬바탕"/>
                          <a:cs typeface="함초롬바탕"/>
                        </a:rPr>
                        <a:t> </a:t>
                      </a:r>
                      <a:r>
                        <a:rPr sz="1000" spc="-100" dirty="0">
                          <a:latin typeface="함초롬바탕"/>
                          <a:cs typeface="함초롬바탕"/>
                        </a:rPr>
                        <a:t>한약재</a:t>
                      </a:r>
                      <a:r>
                        <a:rPr sz="1000" spc="-125" dirty="0">
                          <a:latin typeface="함초롬바탕"/>
                          <a:cs typeface="함초롬바탕"/>
                        </a:rPr>
                        <a:t> </a:t>
                      </a:r>
                      <a:r>
                        <a:rPr sz="1000" spc="-75" dirty="0">
                          <a:latin typeface="함초롬바탕"/>
                          <a:cs typeface="함초롬바탕"/>
                        </a:rPr>
                        <a:t>제조</a:t>
                      </a:r>
                      <a:r>
                        <a:rPr sz="1000" spc="-75" dirty="0">
                          <a:latin typeface="함초롬돋움"/>
                          <a:cs typeface="함초롬돋움"/>
                        </a:rPr>
                        <a:t>,</a:t>
                      </a:r>
                      <a:r>
                        <a:rPr sz="1000" spc="-140" dirty="0">
                          <a:latin typeface="함초롬돋움"/>
                          <a:cs typeface="함초롬돋움"/>
                        </a:rPr>
                        <a:t> </a:t>
                      </a:r>
                      <a:r>
                        <a:rPr sz="1000" spc="-75" dirty="0">
                          <a:latin typeface="함초롬바탕"/>
                          <a:cs typeface="함초롬바탕"/>
                        </a:rPr>
                        <a:t>조제</a:t>
                      </a:r>
                      <a:r>
                        <a:rPr sz="1000" spc="-75" dirty="0">
                          <a:latin typeface="함초롬돋움"/>
                          <a:cs typeface="함초롬돋움"/>
                        </a:rPr>
                        <a:t>,</a:t>
                      </a:r>
                      <a:r>
                        <a:rPr sz="1000" spc="-145" dirty="0">
                          <a:latin typeface="함초롬돋움"/>
                          <a:cs typeface="함초롬돋움"/>
                        </a:rPr>
                        <a:t> </a:t>
                      </a:r>
                      <a:r>
                        <a:rPr sz="1000" spc="-95" dirty="0">
                          <a:latin typeface="함초롬바탕"/>
                          <a:cs typeface="함초롬바탕"/>
                        </a:rPr>
                        <a:t>처방</a:t>
                      </a:r>
                      <a:r>
                        <a:rPr sz="1000" spc="-150" dirty="0">
                          <a:latin typeface="함초롬바탕"/>
                          <a:cs typeface="함초롬바탕"/>
                        </a:rPr>
                        <a:t> </a:t>
                      </a:r>
                      <a:r>
                        <a:rPr sz="1000" spc="-95" dirty="0">
                          <a:latin typeface="함초롬바탕"/>
                          <a:cs typeface="함초롬바탕"/>
                        </a:rPr>
                        <a:t>방식</a:t>
                      </a:r>
                      <a:r>
                        <a:rPr sz="1000" spc="-130" dirty="0">
                          <a:latin typeface="함초롬바탕"/>
                          <a:cs typeface="함초롬바탕"/>
                        </a:rPr>
                        <a:t> </a:t>
                      </a:r>
                      <a:r>
                        <a:rPr sz="1000" spc="-100" dirty="0">
                          <a:latin typeface="함초롬바탕"/>
                          <a:cs typeface="함초롬바탕"/>
                        </a:rPr>
                        <a:t>자동화</a:t>
                      </a:r>
                      <a:r>
                        <a:rPr sz="1000" spc="-130" dirty="0">
                          <a:latin typeface="함초롬바탕"/>
                          <a:cs typeface="함초롬바탕"/>
                        </a:rPr>
                        <a:t> </a:t>
                      </a:r>
                      <a:r>
                        <a:rPr sz="1000" spc="-100" dirty="0">
                          <a:latin typeface="함초롬바탕"/>
                          <a:cs typeface="함초롬바탕"/>
                        </a:rPr>
                        <a:t>솔루션</a:t>
                      </a:r>
                      <a:r>
                        <a:rPr sz="1000" spc="-135" dirty="0">
                          <a:latin typeface="함초롬바탕"/>
                          <a:cs typeface="함초롬바탕"/>
                        </a:rPr>
                        <a:t> </a:t>
                      </a:r>
                      <a:r>
                        <a:rPr sz="1000" spc="-95" dirty="0">
                          <a:latin typeface="함초롬바탕"/>
                          <a:cs typeface="함초롬바탕"/>
                        </a:rPr>
                        <a:t>개발</a:t>
                      </a:r>
                      <a:r>
                        <a:rPr sz="1000" spc="-130" dirty="0">
                          <a:latin typeface="함초롬바탕"/>
                          <a:cs typeface="함초롬바탕"/>
                        </a:rPr>
                        <a:t> </a:t>
                      </a:r>
                      <a:r>
                        <a:rPr sz="1000" spc="-25" dirty="0">
                          <a:latin typeface="함초롬바탕"/>
                          <a:cs typeface="함초롬바탕"/>
                        </a:rPr>
                        <a:t>기업</a:t>
                      </a:r>
                      <a:endParaRPr sz="1000">
                        <a:latin typeface="함초롬바탕"/>
                        <a:cs typeface="함초롬바탕"/>
                      </a:endParaRPr>
                    </a:p>
                    <a:p>
                      <a:pPr marL="180340" marR="3175" indent="-108585">
                        <a:lnSpc>
                          <a:spcPct val="100000"/>
                        </a:lnSpc>
                        <a:spcBef>
                          <a:spcPts val="395"/>
                        </a:spcBef>
                        <a:buFont typeface="Arial"/>
                        <a:buChar char="•"/>
                        <a:tabLst>
                          <a:tab pos="180340" algn="l"/>
                          <a:tab pos="2623185" algn="l"/>
                          <a:tab pos="4869180" algn="l"/>
                        </a:tabLst>
                      </a:pPr>
                      <a:r>
                        <a:rPr sz="1000" spc="-95" dirty="0">
                          <a:latin typeface="함초롬바탕"/>
                          <a:cs typeface="함초롬바탕"/>
                        </a:rPr>
                        <a:t>‘한방</a:t>
                      </a:r>
                      <a:r>
                        <a:rPr sz="1000" spc="-145" dirty="0">
                          <a:latin typeface="함초롬바탕"/>
                          <a:cs typeface="함초롬바탕"/>
                        </a:rPr>
                        <a:t> </a:t>
                      </a:r>
                      <a:r>
                        <a:rPr sz="1000" spc="-95" dirty="0">
                          <a:latin typeface="함초롬바탕"/>
                          <a:cs typeface="함초롬바탕"/>
                        </a:rPr>
                        <a:t>제약</a:t>
                      </a:r>
                      <a:r>
                        <a:rPr sz="1000" spc="-125" dirty="0">
                          <a:latin typeface="함초롬바탕"/>
                          <a:cs typeface="함초롬바탕"/>
                        </a:rPr>
                        <a:t> </a:t>
                      </a:r>
                      <a:r>
                        <a:rPr sz="1000" spc="-100" dirty="0">
                          <a:latin typeface="함초롬바탕"/>
                          <a:cs typeface="함초롬바탕"/>
                        </a:rPr>
                        <a:t>자동화</a:t>
                      </a:r>
                      <a:r>
                        <a:rPr sz="1000" spc="-130" dirty="0">
                          <a:latin typeface="함초롬바탕"/>
                          <a:cs typeface="함초롬바탕"/>
                        </a:rPr>
                        <a:t> </a:t>
                      </a:r>
                      <a:r>
                        <a:rPr sz="1000" spc="-75" dirty="0">
                          <a:latin typeface="함초롬바탕"/>
                          <a:cs typeface="함초롬바탕"/>
                        </a:rPr>
                        <a:t>시스템</a:t>
                      </a:r>
                      <a:r>
                        <a:rPr sz="1000" spc="-75" dirty="0">
                          <a:latin typeface="함초롬돋움"/>
                          <a:cs typeface="함초롬돋움"/>
                        </a:rPr>
                        <a:t>(HAPS)’</a:t>
                      </a:r>
                      <a:r>
                        <a:rPr sz="1000" spc="-95" dirty="0">
                          <a:latin typeface="함초롬돋움"/>
                          <a:cs typeface="함초롬돋움"/>
                        </a:rPr>
                        <a:t> </a:t>
                      </a:r>
                      <a:r>
                        <a:rPr sz="1000" spc="-105" dirty="0">
                          <a:latin typeface="함초롬바탕"/>
                          <a:cs typeface="함초롬바탕"/>
                        </a:rPr>
                        <a:t>천연소재</a:t>
                      </a:r>
                      <a:r>
                        <a:rPr sz="1000" spc="-114" dirty="0">
                          <a:latin typeface="함초롬바탕"/>
                          <a:cs typeface="함초롬바탕"/>
                        </a:rPr>
                        <a:t> </a:t>
                      </a:r>
                      <a:r>
                        <a:rPr sz="1000" spc="-90" dirty="0">
                          <a:latin typeface="함초롬바탕"/>
                          <a:cs typeface="함초롬바탕"/>
                        </a:rPr>
                        <a:t>규격화</a:t>
                      </a:r>
                      <a:r>
                        <a:rPr sz="1000" spc="-90" dirty="0">
                          <a:latin typeface="함초롬돋움"/>
                          <a:cs typeface="함초롬돋움"/>
                        </a:rPr>
                        <a:t>,</a:t>
                      </a:r>
                      <a:r>
                        <a:rPr sz="1000" spc="-120" dirty="0">
                          <a:latin typeface="함초롬돋움"/>
                          <a:cs typeface="함초롬돋움"/>
                        </a:rPr>
                        <a:t> </a:t>
                      </a:r>
                      <a:r>
                        <a:rPr sz="1000" spc="-95" dirty="0">
                          <a:latin typeface="함초롬바탕"/>
                          <a:cs typeface="함초롬바탕"/>
                        </a:rPr>
                        <a:t>디바이스</a:t>
                      </a:r>
                      <a:r>
                        <a:rPr sz="1000" spc="-95" dirty="0">
                          <a:latin typeface="함초롬돋움"/>
                          <a:cs typeface="함초롬돋움"/>
                        </a:rPr>
                        <a:t>,</a:t>
                      </a:r>
                      <a:r>
                        <a:rPr sz="1000" spc="-110" dirty="0">
                          <a:latin typeface="함초롬돋움"/>
                          <a:cs typeface="함초롬돋움"/>
                        </a:rPr>
                        <a:t> </a:t>
                      </a:r>
                      <a:r>
                        <a:rPr sz="1000" spc="-100" dirty="0">
                          <a:latin typeface="함초롬바탕"/>
                          <a:cs typeface="함초롬바탕"/>
                        </a:rPr>
                        <a:t>펌웨어</a:t>
                      </a:r>
                      <a:r>
                        <a:rPr sz="1000" spc="-114" dirty="0">
                          <a:latin typeface="함초롬바탕"/>
                          <a:cs typeface="함초롬바탕"/>
                        </a:rPr>
                        <a:t> </a:t>
                      </a:r>
                      <a:r>
                        <a:rPr sz="1000" spc="-95" dirty="0">
                          <a:latin typeface="함초롬바탕"/>
                          <a:cs typeface="함초롬바탕"/>
                        </a:rPr>
                        <a:t>연구</a:t>
                      </a:r>
                      <a:r>
                        <a:rPr sz="1000" spc="-140" dirty="0">
                          <a:latin typeface="함초롬바탕"/>
                          <a:cs typeface="함초롬바탕"/>
                        </a:rPr>
                        <a:t> </a:t>
                      </a:r>
                      <a:r>
                        <a:rPr sz="1000" spc="-100" dirty="0">
                          <a:latin typeface="함초롬바탕"/>
                          <a:cs typeface="함초롬바탕"/>
                        </a:rPr>
                        <a:t>개발을</a:t>
                      </a:r>
                      <a:r>
                        <a:rPr sz="1000" spc="-130" dirty="0">
                          <a:latin typeface="함초롬바탕"/>
                          <a:cs typeface="함초롬바탕"/>
                        </a:rPr>
                        <a:t> </a:t>
                      </a:r>
                      <a:r>
                        <a:rPr sz="1000" spc="-95" dirty="0">
                          <a:latin typeface="함초롬바탕"/>
                          <a:cs typeface="함초롬바탕"/>
                        </a:rPr>
                        <a:t>통해</a:t>
                      </a:r>
                      <a:r>
                        <a:rPr sz="1000" spc="-125" dirty="0">
                          <a:latin typeface="함초롬바탕"/>
                          <a:cs typeface="함초롬바탕"/>
                        </a:rPr>
                        <a:t> </a:t>
                      </a:r>
                      <a:r>
                        <a:rPr sz="1000" spc="-65" dirty="0">
                          <a:latin typeface="함초롬바탕"/>
                          <a:cs typeface="함초롬바탕"/>
                        </a:rPr>
                        <a:t>약</a:t>
                      </a:r>
                      <a:r>
                        <a:rPr sz="1000" spc="-155" dirty="0">
                          <a:latin typeface="함초롬바탕"/>
                          <a:cs typeface="함초롬바탕"/>
                        </a:rPr>
                        <a:t> </a:t>
                      </a:r>
                      <a:r>
                        <a:rPr sz="1000" spc="-20" dirty="0">
                          <a:latin typeface="함초롬바탕"/>
                          <a:cs typeface="함초롬바탕"/>
                        </a:rPr>
                        <a:t>제조부터 </a:t>
                      </a:r>
                      <a:r>
                        <a:rPr sz="1000" spc="-105" dirty="0">
                          <a:latin typeface="함초롬바탕"/>
                          <a:cs typeface="함초롬바탕"/>
                        </a:rPr>
                        <a:t>패킹까지</a:t>
                      </a:r>
                      <a:r>
                        <a:rPr sz="1000" spc="-120" dirty="0">
                          <a:latin typeface="함초롬바탕"/>
                          <a:cs typeface="함초롬바탕"/>
                        </a:rPr>
                        <a:t> </a:t>
                      </a:r>
                      <a:r>
                        <a:rPr sz="1000" spc="-100" dirty="0">
                          <a:latin typeface="함초롬바탕"/>
                          <a:cs typeface="함초롬바탕"/>
                        </a:rPr>
                        <a:t>하나의</a:t>
                      </a:r>
                      <a:r>
                        <a:rPr sz="1000" spc="-114" dirty="0">
                          <a:latin typeface="함초롬바탕"/>
                          <a:cs typeface="함초롬바탕"/>
                        </a:rPr>
                        <a:t> </a:t>
                      </a:r>
                      <a:r>
                        <a:rPr sz="1000" spc="-110" dirty="0">
                          <a:latin typeface="함초롬바탕"/>
                          <a:cs typeface="함초롬바탕"/>
                        </a:rPr>
                        <a:t>디바이스로</a:t>
                      </a:r>
                      <a:r>
                        <a:rPr sz="1000" spc="-100" dirty="0">
                          <a:latin typeface="함초롬바탕"/>
                          <a:cs typeface="함초롬바탕"/>
                        </a:rPr>
                        <a:t> </a:t>
                      </a:r>
                      <a:r>
                        <a:rPr sz="1000" spc="-105" dirty="0">
                          <a:latin typeface="함초롬바탕"/>
                          <a:cs typeface="함초롬바탕"/>
                        </a:rPr>
                        <a:t>가능하게</a:t>
                      </a:r>
                      <a:r>
                        <a:rPr sz="1000" spc="-114" dirty="0">
                          <a:latin typeface="함초롬바탕"/>
                          <a:cs typeface="함초롬바탕"/>
                        </a:rPr>
                        <a:t> </a:t>
                      </a:r>
                      <a:r>
                        <a:rPr sz="1000" spc="-20" dirty="0">
                          <a:latin typeface="함초롬바탕"/>
                          <a:cs typeface="함초롬바탕"/>
                        </a:rPr>
                        <a:t>함으로써</a:t>
                      </a:r>
                      <a:r>
                        <a:rPr sz="1000" dirty="0">
                          <a:latin typeface="함초롬바탕"/>
                          <a:cs typeface="함초롬바탕"/>
                        </a:rPr>
                        <a:t>	</a:t>
                      </a:r>
                      <a:r>
                        <a:rPr sz="1000" spc="-65" dirty="0">
                          <a:latin typeface="함초롬바탕"/>
                          <a:cs typeface="함초롬바탕"/>
                        </a:rPr>
                        <a:t>산</a:t>
                      </a:r>
                      <a:r>
                        <a:rPr sz="1000" spc="-150" dirty="0">
                          <a:latin typeface="함초롬바탕"/>
                          <a:cs typeface="함초롬바탕"/>
                        </a:rPr>
                        <a:t> </a:t>
                      </a:r>
                      <a:r>
                        <a:rPr sz="1000" spc="-100" dirty="0">
                          <a:latin typeface="함초롬바탕"/>
                          <a:cs typeface="함초롬바탕"/>
                        </a:rPr>
                        <a:t>시간을</a:t>
                      </a:r>
                      <a:r>
                        <a:rPr sz="1000" spc="-145" dirty="0">
                          <a:latin typeface="함초롬바탕"/>
                          <a:cs typeface="함초롬바탕"/>
                        </a:rPr>
                        <a:t> </a:t>
                      </a:r>
                      <a:r>
                        <a:rPr sz="1000" spc="-110" dirty="0">
                          <a:latin typeface="함초롬바탕"/>
                          <a:cs typeface="함초롬바탕"/>
                        </a:rPr>
                        <a:t>획기적으로</a:t>
                      </a:r>
                      <a:r>
                        <a:rPr sz="1000" spc="-125" dirty="0">
                          <a:latin typeface="함초롬바탕"/>
                          <a:cs typeface="함초롬바탕"/>
                        </a:rPr>
                        <a:t> </a:t>
                      </a:r>
                      <a:r>
                        <a:rPr sz="1000" spc="-105" dirty="0">
                          <a:latin typeface="함초롬바탕"/>
                          <a:cs typeface="함초롬바탕"/>
                        </a:rPr>
                        <a:t>단축하고</a:t>
                      </a:r>
                      <a:r>
                        <a:rPr sz="1000" spc="-135" dirty="0">
                          <a:latin typeface="함초롬바탕"/>
                          <a:cs typeface="함초롬바탕"/>
                        </a:rPr>
                        <a:t> </a:t>
                      </a:r>
                      <a:r>
                        <a:rPr sz="1000" dirty="0">
                          <a:latin typeface="함초롬바탕"/>
                          <a:cs typeface="함초롬바탕"/>
                        </a:rPr>
                        <a:t>용</a:t>
                      </a:r>
                      <a:r>
                        <a:rPr sz="1000" spc="110" dirty="0">
                          <a:latin typeface="함초롬바탕"/>
                          <a:cs typeface="함초롬바탕"/>
                        </a:rPr>
                        <a:t>  </a:t>
                      </a:r>
                      <a:r>
                        <a:rPr sz="1000" spc="-65" dirty="0">
                          <a:latin typeface="함초롬바탕"/>
                          <a:cs typeface="함초롬바탕"/>
                        </a:rPr>
                        <a:t>의</a:t>
                      </a:r>
                      <a:r>
                        <a:rPr sz="1000" spc="-130" dirty="0">
                          <a:latin typeface="함초롬바탕"/>
                          <a:cs typeface="함초롬바탕"/>
                        </a:rPr>
                        <a:t> </a:t>
                      </a:r>
                      <a:r>
                        <a:rPr sz="1000" spc="-25" dirty="0">
                          <a:latin typeface="함초롬바탕"/>
                          <a:cs typeface="함초롬바탕"/>
                        </a:rPr>
                        <a:t>유연</a:t>
                      </a:r>
                      <a:r>
                        <a:rPr sz="1000" dirty="0">
                          <a:latin typeface="함초롬바탕"/>
                          <a:cs typeface="함초롬바탕"/>
                        </a:rPr>
                        <a:t>	</a:t>
                      </a:r>
                      <a:r>
                        <a:rPr sz="1000" spc="-110" dirty="0">
                          <a:latin typeface="함초롬바탕"/>
                          <a:cs typeface="함초롬바탕"/>
                        </a:rPr>
                        <a:t>높여주는</a:t>
                      </a:r>
                      <a:r>
                        <a:rPr sz="1000" spc="500" dirty="0">
                          <a:latin typeface="함초롬바탕"/>
                          <a:cs typeface="함초롬바탕"/>
                        </a:rPr>
                        <a:t> </a:t>
                      </a:r>
                      <a:r>
                        <a:rPr sz="1000" spc="-100" dirty="0">
                          <a:latin typeface="함초롬바탕"/>
                          <a:cs typeface="함초롬바탕"/>
                        </a:rPr>
                        <a:t>솔루션</a:t>
                      </a:r>
                      <a:r>
                        <a:rPr sz="1000" spc="-135" dirty="0">
                          <a:latin typeface="함초롬바탕"/>
                          <a:cs typeface="함초롬바탕"/>
                        </a:rPr>
                        <a:t> </a:t>
                      </a:r>
                      <a:r>
                        <a:rPr sz="1000" spc="-25" dirty="0">
                          <a:latin typeface="함초롬바탕"/>
                          <a:cs typeface="함초롬바탕"/>
                        </a:rPr>
                        <a:t>제공함</a:t>
                      </a:r>
                      <a:endParaRPr sz="1000">
                        <a:latin typeface="함초롬바탕"/>
                        <a:cs typeface="함초롬바탕"/>
                      </a:endParaRPr>
                    </a:p>
                  </a:txBody>
                  <a:tcPr marL="0" marR="0" marT="6667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6"/>
                  </a:ext>
                </a:extLst>
              </a:tr>
            </a:tbl>
          </a:graphicData>
        </a:graphic>
      </p:graphicFrame>
      <p:pic>
        <p:nvPicPr>
          <p:cNvPr id="37" name="object 37"/>
          <p:cNvPicPr/>
          <p:nvPr/>
        </p:nvPicPr>
        <p:blipFill>
          <a:blip r:embed="rId4" cstate="print"/>
          <a:stretch>
            <a:fillRect/>
          </a:stretch>
        </p:blipFill>
        <p:spPr>
          <a:xfrm>
            <a:off x="5602221" y="3625993"/>
            <a:ext cx="111124" cy="117474"/>
          </a:xfrm>
          <a:prstGeom prst="rect">
            <a:avLst/>
          </a:prstGeom>
        </p:spPr>
      </p:pic>
      <p:pic>
        <p:nvPicPr>
          <p:cNvPr id="38" name="object 38"/>
          <p:cNvPicPr/>
          <p:nvPr/>
        </p:nvPicPr>
        <p:blipFill>
          <a:blip r:embed="rId4" cstate="print"/>
          <a:stretch>
            <a:fillRect/>
          </a:stretch>
        </p:blipFill>
        <p:spPr>
          <a:xfrm>
            <a:off x="4984307" y="5090793"/>
            <a:ext cx="111124" cy="117474"/>
          </a:xfrm>
          <a:prstGeom prst="rect">
            <a:avLst/>
          </a:prstGeom>
        </p:spPr>
      </p:pic>
      <p:sp>
        <p:nvSpPr>
          <p:cNvPr id="39" name="object 39"/>
          <p:cNvSpPr/>
          <p:nvPr/>
        </p:nvSpPr>
        <p:spPr>
          <a:xfrm>
            <a:off x="719137" y="2380427"/>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pic>
        <p:nvPicPr>
          <p:cNvPr id="40" name="object 40"/>
          <p:cNvPicPr/>
          <p:nvPr/>
        </p:nvPicPr>
        <p:blipFill>
          <a:blip r:embed="rId7" cstate="print"/>
          <a:stretch>
            <a:fillRect/>
          </a:stretch>
        </p:blipFill>
        <p:spPr>
          <a:xfrm>
            <a:off x="5689150" y="1747958"/>
            <a:ext cx="130175" cy="139700"/>
          </a:xfrm>
          <a:prstGeom prst="rect">
            <a:avLst/>
          </a:prstGeom>
        </p:spPr>
      </p:pic>
      <p:pic>
        <p:nvPicPr>
          <p:cNvPr id="41" name="object 41"/>
          <p:cNvPicPr/>
          <p:nvPr/>
        </p:nvPicPr>
        <p:blipFill>
          <a:blip r:embed="rId7" cstate="print"/>
          <a:stretch>
            <a:fillRect/>
          </a:stretch>
        </p:blipFill>
        <p:spPr>
          <a:xfrm>
            <a:off x="5984806" y="1747958"/>
            <a:ext cx="130175" cy="139700"/>
          </a:xfrm>
          <a:prstGeom prst="rect">
            <a:avLst/>
          </a:prstGeom>
        </p:spPr>
      </p:pic>
      <p:pic>
        <p:nvPicPr>
          <p:cNvPr id="42" name="object 42"/>
          <p:cNvPicPr/>
          <p:nvPr/>
        </p:nvPicPr>
        <p:blipFill>
          <a:blip r:embed="rId7" cstate="print"/>
          <a:stretch>
            <a:fillRect/>
          </a:stretch>
        </p:blipFill>
        <p:spPr>
          <a:xfrm>
            <a:off x="4291642" y="1999418"/>
            <a:ext cx="130175" cy="139700"/>
          </a:xfrm>
          <a:prstGeom prst="rect">
            <a:avLst/>
          </a:prstGeom>
        </p:spPr>
      </p:pic>
      <p:pic>
        <p:nvPicPr>
          <p:cNvPr id="43" name="object 43"/>
          <p:cNvPicPr/>
          <p:nvPr/>
        </p:nvPicPr>
        <p:blipFill>
          <a:blip r:embed="rId7" cstate="print"/>
          <a:stretch>
            <a:fillRect/>
          </a:stretch>
        </p:blipFill>
        <p:spPr>
          <a:xfrm>
            <a:off x="5042974" y="1999418"/>
            <a:ext cx="130175" cy="139700"/>
          </a:xfrm>
          <a:prstGeom prst="rect">
            <a:avLst/>
          </a:prstGeom>
        </p:spPr>
      </p:pic>
      <p:sp>
        <p:nvSpPr>
          <p:cNvPr id="44" name="object 44"/>
          <p:cNvSpPr txBox="1"/>
          <p:nvPr/>
        </p:nvSpPr>
        <p:spPr>
          <a:xfrm>
            <a:off x="706432" y="1641278"/>
            <a:ext cx="5419090" cy="986155"/>
          </a:xfrm>
          <a:prstGeom prst="rect">
            <a:avLst/>
          </a:prstGeom>
        </p:spPr>
        <p:txBody>
          <a:bodyPr vert="horz" wrap="square" lIns="0" tIns="81280" rIns="0" bIns="0" rtlCol="0">
            <a:spAutoFit/>
          </a:bodyPr>
          <a:lstStyle/>
          <a:p>
            <a:pPr marL="157480" indent="-144780">
              <a:lnSpc>
                <a:spcPct val="100000"/>
              </a:lnSpc>
              <a:spcBef>
                <a:spcPts val="640"/>
              </a:spcBef>
              <a:buClr>
                <a:srgbClr val="DB526A"/>
              </a:buClr>
              <a:buFont typeface="Arial"/>
              <a:buChar char="■"/>
              <a:tabLst>
                <a:tab pos="157480" algn="l"/>
              </a:tabLst>
            </a:pPr>
            <a:r>
              <a:rPr sz="1200" spc="-114" dirty="0">
                <a:latin typeface="함초롬바탕"/>
                <a:cs typeface="함초롬바탕"/>
              </a:rPr>
              <a:t>국내에서</a:t>
            </a:r>
            <a:r>
              <a:rPr sz="1200" spc="-165" dirty="0">
                <a:latin typeface="함초롬바탕"/>
                <a:cs typeface="함초롬바탕"/>
              </a:rPr>
              <a:t> </a:t>
            </a:r>
            <a:r>
              <a:rPr sz="1200" spc="-75" dirty="0">
                <a:latin typeface="함초롬바탕"/>
                <a:cs typeface="함초롬바탕"/>
              </a:rPr>
              <a:t>지브레인</a:t>
            </a:r>
            <a:r>
              <a:rPr sz="1200" spc="-75" dirty="0">
                <a:latin typeface="함초롬돋움"/>
                <a:cs typeface="함초롬돋움"/>
              </a:rPr>
              <a:t>(Gbrain)</a:t>
            </a:r>
            <a:r>
              <a:rPr sz="1200" spc="-75" dirty="0">
                <a:latin typeface="함초롬바탕"/>
                <a:cs typeface="함초롬바탕"/>
              </a:rPr>
              <a:t>이</a:t>
            </a:r>
            <a:r>
              <a:rPr sz="1200" spc="-165" dirty="0">
                <a:latin typeface="함초롬바탕"/>
                <a:cs typeface="함초롬바탕"/>
              </a:rPr>
              <a:t> </a:t>
            </a:r>
            <a:r>
              <a:rPr sz="1200" spc="-114" dirty="0">
                <a:latin typeface="함초롬바탕"/>
                <a:cs typeface="함초롬바탕"/>
              </a:rPr>
              <a:t>뉴럴링크</a:t>
            </a:r>
            <a:r>
              <a:rPr sz="1200" spc="-180" dirty="0">
                <a:latin typeface="함초롬바탕"/>
                <a:cs typeface="함초롬바탕"/>
              </a:rPr>
              <a:t> </a:t>
            </a:r>
            <a:r>
              <a:rPr sz="1200" spc="-114" dirty="0">
                <a:latin typeface="함초롬바탕"/>
                <a:cs typeface="함초롬바탕"/>
              </a:rPr>
              <a:t>분야에서</a:t>
            </a:r>
            <a:r>
              <a:rPr sz="1200" spc="-185" dirty="0">
                <a:latin typeface="함초롬바탕"/>
                <a:cs typeface="함초롬바탕"/>
              </a:rPr>
              <a:t> </a:t>
            </a:r>
            <a:r>
              <a:rPr sz="1200" spc="-105" dirty="0">
                <a:latin typeface="함초롬바탕"/>
                <a:cs typeface="함초롬바탕"/>
              </a:rPr>
              <a:t>핀스팀</a:t>
            </a:r>
            <a:r>
              <a:rPr sz="1200" spc="-105" dirty="0">
                <a:latin typeface="함초롬돋움"/>
                <a:cs typeface="함초롬돋움"/>
              </a:rPr>
              <a:t>(</a:t>
            </a:r>
            <a:r>
              <a:rPr sz="1200" spc="-105" dirty="0">
                <a:latin typeface="함초롬바탕"/>
                <a:cs typeface="함초롬바탕"/>
              </a:rPr>
              <a:t>무선</a:t>
            </a:r>
            <a:r>
              <a:rPr sz="1200" spc="-185" dirty="0">
                <a:latin typeface="함초롬바탕"/>
                <a:cs typeface="함초롬바탕"/>
              </a:rPr>
              <a:t> </a:t>
            </a:r>
            <a:r>
              <a:rPr sz="1200" spc="-100" dirty="0">
                <a:latin typeface="함초롬바탕"/>
                <a:cs typeface="함초롬바탕"/>
              </a:rPr>
              <a:t>신경</a:t>
            </a:r>
            <a:r>
              <a:rPr sz="1200" spc="-150" dirty="0">
                <a:latin typeface="함초롬바탕"/>
                <a:cs typeface="함초롬바탕"/>
              </a:rPr>
              <a:t> </a:t>
            </a:r>
            <a:r>
              <a:rPr sz="1200" spc="-100" dirty="0">
                <a:latin typeface="함초롬바탕"/>
                <a:cs typeface="함초롬바탕"/>
              </a:rPr>
              <a:t>임플란트</a:t>
            </a:r>
            <a:r>
              <a:rPr sz="1200" spc="-100" dirty="0">
                <a:latin typeface="함초롬돋움"/>
                <a:cs typeface="함초롬돋움"/>
              </a:rPr>
              <a:t>)</a:t>
            </a:r>
            <a:r>
              <a:rPr sz="1200" spc="-195" dirty="0">
                <a:latin typeface="함초롬돋움"/>
                <a:cs typeface="함초롬돋움"/>
              </a:rPr>
              <a:t> </a:t>
            </a:r>
            <a:r>
              <a:rPr sz="1200" spc="-110" dirty="0">
                <a:latin typeface="함초롬바탕"/>
                <a:cs typeface="함초롬바탕"/>
              </a:rPr>
              <a:t>혁신</a:t>
            </a:r>
            <a:r>
              <a:rPr sz="1200" spc="-150" dirty="0">
                <a:latin typeface="함초롬바탕"/>
                <a:cs typeface="함초롬바탕"/>
              </a:rPr>
              <a:t> </a:t>
            </a:r>
            <a:r>
              <a:rPr sz="1200" spc="-25" dirty="0">
                <a:latin typeface="함초롬바탕"/>
                <a:cs typeface="함초롬바탕"/>
              </a:rPr>
              <a:t>수</a:t>
            </a:r>
            <a:endParaRPr sz="1200">
              <a:latin typeface="함초롬바탕"/>
              <a:cs typeface="함초롬바탕"/>
            </a:endParaRPr>
          </a:p>
          <a:p>
            <a:pPr marL="186055" indent="-173990">
              <a:lnSpc>
                <a:spcPct val="100000"/>
              </a:lnSpc>
              <a:spcBef>
                <a:spcPts val="540"/>
              </a:spcBef>
              <a:buClr>
                <a:srgbClr val="DB526A"/>
              </a:buClr>
              <a:buFont typeface="Arial"/>
              <a:buChar char="■"/>
              <a:tabLst>
                <a:tab pos="186690" algn="l"/>
                <a:tab pos="3712845" algn="l"/>
                <a:tab pos="4464050" algn="l"/>
              </a:tabLst>
            </a:pPr>
            <a:r>
              <a:rPr sz="1200" spc="-95" dirty="0">
                <a:latin typeface="함초롬돋움"/>
                <a:cs typeface="함초롬돋움"/>
              </a:rPr>
              <a:t>AI</a:t>
            </a:r>
            <a:r>
              <a:rPr sz="1200" spc="-95" dirty="0">
                <a:latin typeface="함초롬바탕"/>
                <a:cs typeface="함초롬바탕"/>
              </a:rPr>
              <a:t>와</a:t>
            </a:r>
            <a:r>
              <a:rPr sz="1200" spc="-185" dirty="0">
                <a:latin typeface="함초롬바탕"/>
                <a:cs typeface="함초롬바탕"/>
              </a:rPr>
              <a:t> </a:t>
            </a:r>
            <a:r>
              <a:rPr sz="1200" spc="-110" dirty="0">
                <a:latin typeface="함초롬바탕"/>
                <a:cs typeface="함초롬바탕"/>
              </a:rPr>
              <a:t>기술을</a:t>
            </a:r>
            <a:r>
              <a:rPr sz="1200" spc="-185" dirty="0">
                <a:latin typeface="함초롬바탕"/>
                <a:cs typeface="함초롬바탕"/>
              </a:rPr>
              <a:t> </a:t>
            </a:r>
            <a:r>
              <a:rPr sz="1200" spc="-110" dirty="0">
                <a:latin typeface="함초롬바탕"/>
                <a:cs typeface="함초롬바탕"/>
              </a:rPr>
              <a:t>접목한</a:t>
            </a:r>
            <a:r>
              <a:rPr sz="1200" spc="-175" dirty="0">
                <a:latin typeface="함초롬바탕"/>
                <a:cs typeface="함초롬바탕"/>
              </a:rPr>
              <a:t> </a:t>
            </a:r>
            <a:r>
              <a:rPr sz="1200" spc="-100" dirty="0">
                <a:latin typeface="함초롬바탕"/>
                <a:cs typeface="함초롬바탕"/>
              </a:rPr>
              <a:t>국내</a:t>
            </a:r>
            <a:r>
              <a:rPr sz="1200" spc="-185" dirty="0">
                <a:latin typeface="함초롬바탕"/>
                <a:cs typeface="함초롬바탕"/>
              </a:rPr>
              <a:t> </a:t>
            </a:r>
            <a:r>
              <a:rPr sz="1200" spc="-114" dirty="0">
                <a:latin typeface="함초롬바탕"/>
                <a:cs typeface="함초롬바탕"/>
              </a:rPr>
              <a:t>헬스케어</a:t>
            </a:r>
            <a:r>
              <a:rPr sz="1200" spc="-185" dirty="0">
                <a:latin typeface="함초롬바탕"/>
                <a:cs typeface="함초롬바탕"/>
              </a:rPr>
              <a:t> </a:t>
            </a:r>
            <a:r>
              <a:rPr sz="1200" spc="-114" dirty="0">
                <a:latin typeface="함초롬바탕"/>
                <a:cs typeface="함초롬바탕"/>
              </a:rPr>
              <a:t>스타트업과</a:t>
            </a:r>
            <a:r>
              <a:rPr sz="1200" spc="-185" dirty="0">
                <a:latin typeface="함초롬바탕"/>
                <a:cs typeface="함초롬바탕"/>
              </a:rPr>
              <a:t> </a:t>
            </a:r>
            <a:r>
              <a:rPr sz="1200" spc="-110" dirty="0">
                <a:latin typeface="함초롬바탕"/>
                <a:cs typeface="함초롬바탕"/>
              </a:rPr>
              <a:t>대학도</a:t>
            </a:r>
            <a:r>
              <a:rPr sz="1200" spc="-180" dirty="0">
                <a:latin typeface="함초롬바탕"/>
                <a:cs typeface="함초롬바탕"/>
              </a:rPr>
              <a:t> </a:t>
            </a:r>
            <a:r>
              <a:rPr sz="1200" spc="-25" dirty="0">
                <a:latin typeface="함초롬바탕"/>
                <a:cs typeface="함초롬바탕"/>
              </a:rPr>
              <a:t>혁신</a:t>
            </a:r>
            <a:r>
              <a:rPr sz="1200" dirty="0">
                <a:latin typeface="함초롬바탕"/>
                <a:cs typeface="함초롬바탕"/>
              </a:rPr>
              <a:t>	을</a:t>
            </a:r>
            <a:r>
              <a:rPr sz="1200" spc="-50" dirty="0">
                <a:latin typeface="함초롬바탕"/>
                <a:cs typeface="함초롬바탕"/>
              </a:rPr>
              <a:t> </a:t>
            </a:r>
            <a:r>
              <a:rPr sz="1200" spc="-100" dirty="0">
                <a:latin typeface="함초롬바탕"/>
                <a:cs typeface="함초롬바탕"/>
              </a:rPr>
              <a:t>다수</a:t>
            </a:r>
            <a:r>
              <a:rPr sz="1200" spc="-195" dirty="0">
                <a:latin typeface="함초롬바탕"/>
                <a:cs typeface="함초롬바탕"/>
              </a:rPr>
              <a:t> </a:t>
            </a:r>
            <a:r>
              <a:rPr sz="1200" spc="-50" dirty="0">
                <a:latin typeface="함초롬바탕"/>
                <a:cs typeface="함초롬바탕"/>
              </a:rPr>
              <a:t>수</a:t>
            </a:r>
            <a:r>
              <a:rPr sz="1200" dirty="0">
                <a:latin typeface="함초롬바탕"/>
                <a:cs typeface="함초롬바탕"/>
              </a:rPr>
              <a:t>	</a:t>
            </a:r>
            <a:r>
              <a:rPr sz="1200" spc="-25" dirty="0">
                <a:latin typeface="함초롬바탕"/>
                <a:cs typeface="함초롬바탕"/>
              </a:rPr>
              <a:t>하였음</a:t>
            </a:r>
            <a:endParaRPr sz="1200">
              <a:latin typeface="함초롬바탕"/>
              <a:cs typeface="함초롬바탕"/>
            </a:endParaRPr>
          </a:p>
          <a:p>
            <a:pPr>
              <a:lnSpc>
                <a:spcPct val="100000"/>
              </a:lnSpc>
              <a:spcBef>
                <a:spcPts val="80"/>
              </a:spcBef>
            </a:pPr>
            <a:endParaRPr sz="1250">
              <a:latin typeface="함초롬바탕"/>
              <a:cs typeface="함초롬바탕"/>
            </a:endParaRPr>
          </a:p>
          <a:p>
            <a:pPr marL="12700">
              <a:lnSpc>
                <a:spcPct val="100000"/>
              </a:lnSpc>
            </a:pPr>
            <a:r>
              <a:rPr sz="1100" b="1" spc="-60" dirty="0">
                <a:solidFill>
                  <a:srgbClr val="464646"/>
                </a:solidFill>
                <a:latin typeface="함초롬바탕"/>
                <a:cs typeface="함초롬바탕"/>
              </a:rPr>
              <a:t>CES</a:t>
            </a:r>
            <a:r>
              <a:rPr sz="1100" b="1" spc="-180" dirty="0">
                <a:solidFill>
                  <a:srgbClr val="464646"/>
                </a:solidFill>
                <a:latin typeface="함초롬바탕"/>
                <a:cs typeface="함초롬바탕"/>
              </a:rPr>
              <a:t> </a:t>
            </a:r>
            <a:r>
              <a:rPr sz="1100" b="1" dirty="0">
                <a:solidFill>
                  <a:srgbClr val="464646"/>
                </a:solidFill>
                <a:latin typeface="함초롬바탕"/>
                <a:cs typeface="함초롬바탕"/>
              </a:rPr>
              <a:t>2025</a:t>
            </a:r>
            <a:r>
              <a:rPr sz="1100" b="1" spc="-160" dirty="0">
                <a:solidFill>
                  <a:srgbClr val="464646"/>
                </a:solidFill>
                <a:latin typeface="함초롬바탕"/>
                <a:cs typeface="함초롬바탕"/>
              </a:rPr>
              <a:t> </a:t>
            </a:r>
            <a:r>
              <a:rPr sz="1100" b="1" spc="-95" dirty="0">
                <a:solidFill>
                  <a:srgbClr val="464646"/>
                </a:solidFill>
                <a:latin typeface="함초롬바탕"/>
                <a:cs typeface="함초롬바탕"/>
              </a:rPr>
              <a:t>디지털헬스</a:t>
            </a:r>
            <a:r>
              <a:rPr sz="1100" b="1" spc="-220" dirty="0">
                <a:solidFill>
                  <a:srgbClr val="464646"/>
                </a:solidFill>
                <a:latin typeface="함초롬바탕"/>
                <a:cs typeface="함초롬바탕"/>
              </a:rPr>
              <a:t> </a:t>
            </a:r>
            <a:r>
              <a:rPr sz="1100" b="1" spc="-85" dirty="0">
                <a:solidFill>
                  <a:srgbClr val="464646"/>
                </a:solidFill>
                <a:latin typeface="함초롬바탕"/>
                <a:cs typeface="함초롬바탕"/>
              </a:rPr>
              <a:t>부문</a:t>
            </a:r>
            <a:r>
              <a:rPr sz="1100" b="1" spc="-165" dirty="0">
                <a:solidFill>
                  <a:srgbClr val="464646"/>
                </a:solidFill>
                <a:latin typeface="함초롬바탕"/>
                <a:cs typeface="함초롬바탕"/>
              </a:rPr>
              <a:t> </a:t>
            </a:r>
            <a:r>
              <a:rPr sz="1100" b="1" spc="50" dirty="0">
                <a:solidFill>
                  <a:srgbClr val="464646"/>
                </a:solidFill>
                <a:latin typeface="함초롬바탕"/>
                <a:cs typeface="함초롬바탕"/>
              </a:rPr>
              <a:t>AI</a:t>
            </a:r>
            <a:r>
              <a:rPr sz="1100" b="1" spc="-190" dirty="0">
                <a:solidFill>
                  <a:srgbClr val="464646"/>
                </a:solidFill>
                <a:latin typeface="함초롬바탕"/>
                <a:cs typeface="함초롬바탕"/>
              </a:rPr>
              <a:t> </a:t>
            </a:r>
            <a:r>
              <a:rPr sz="1100" b="1" spc="-85" dirty="0">
                <a:solidFill>
                  <a:srgbClr val="464646"/>
                </a:solidFill>
                <a:latin typeface="함초롬바탕"/>
                <a:cs typeface="함초롬바탕"/>
              </a:rPr>
              <a:t>관련</a:t>
            </a:r>
            <a:r>
              <a:rPr sz="1100" b="1" spc="-165" dirty="0">
                <a:solidFill>
                  <a:srgbClr val="464646"/>
                </a:solidFill>
                <a:latin typeface="함초롬바탕"/>
                <a:cs typeface="함초롬바탕"/>
              </a:rPr>
              <a:t> </a:t>
            </a:r>
            <a:r>
              <a:rPr sz="1100" b="1" spc="-85" dirty="0">
                <a:solidFill>
                  <a:srgbClr val="464646"/>
                </a:solidFill>
                <a:latin typeface="함초롬바탕"/>
                <a:cs typeface="함초롬바탕"/>
              </a:rPr>
              <a:t>주요</a:t>
            </a:r>
            <a:r>
              <a:rPr sz="1100" b="1" spc="-180" dirty="0">
                <a:solidFill>
                  <a:srgbClr val="464646"/>
                </a:solidFill>
                <a:latin typeface="함초롬바탕"/>
                <a:cs typeface="함초롬바탕"/>
              </a:rPr>
              <a:t> </a:t>
            </a:r>
            <a:r>
              <a:rPr sz="1100" b="1" spc="-20" dirty="0">
                <a:solidFill>
                  <a:srgbClr val="464646"/>
                </a:solidFill>
                <a:latin typeface="함초롬바탕"/>
                <a:cs typeface="함초롬바탕"/>
              </a:rPr>
              <a:t>스타트업</a:t>
            </a:r>
            <a:endParaRPr sz="1100">
              <a:latin typeface="함초롬바탕"/>
              <a:cs typeface="함초롬바탕"/>
            </a:endParaRPr>
          </a:p>
        </p:txBody>
      </p:sp>
      <p:sp>
        <p:nvSpPr>
          <p:cNvPr id="46" name="object 46"/>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40</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6437" y="950617"/>
            <a:ext cx="3288665" cy="391160"/>
          </a:xfrm>
          <a:prstGeom prst="rect">
            <a:avLst/>
          </a:prstGeom>
        </p:spPr>
        <p:txBody>
          <a:bodyPr vert="horz" wrap="square" lIns="0" tIns="12700" rIns="0" bIns="0" rtlCol="0">
            <a:spAutoFit/>
          </a:bodyPr>
          <a:lstStyle/>
          <a:p>
            <a:pPr marL="12700">
              <a:lnSpc>
                <a:spcPct val="100000"/>
              </a:lnSpc>
              <a:spcBef>
                <a:spcPts val="100"/>
              </a:spcBef>
            </a:pPr>
            <a:r>
              <a:rPr sz="2400" spc="-35" dirty="0">
                <a:solidFill>
                  <a:srgbClr val="FFB600"/>
                </a:solidFill>
              </a:rPr>
              <a:t>With-</a:t>
            </a:r>
            <a:r>
              <a:rPr sz="2400" spc="-390" dirty="0">
                <a:solidFill>
                  <a:srgbClr val="FFB600"/>
                </a:solidFill>
              </a:rPr>
              <a:t> </a:t>
            </a:r>
            <a:r>
              <a:rPr sz="2400" spc="-35" dirty="0">
                <a:solidFill>
                  <a:srgbClr val="FFB600"/>
                </a:solidFill>
              </a:rPr>
              <a:t>AI</a:t>
            </a:r>
            <a:r>
              <a:rPr sz="2400" spc="-355" dirty="0">
                <a:solidFill>
                  <a:srgbClr val="FFB600"/>
                </a:solidFill>
              </a:rPr>
              <a:t> </a:t>
            </a:r>
            <a:r>
              <a:rPr sz="2400" spc="95" dirty="0"/>
              <a:t>(3)</a:t>
            </a:r>
            <a:r>
              <a:rPr sz="2400" spc="-355" dirty="0"/>
              <a:t> </a:t>
            </a:r>
            <a:r>
              <a:rPr sz="2400" spc="-215" dirty="0">
                <a:latin typeface="함초롬바탕"/>
                <a:cs typeface="함초롬바탕"/>
              </a:rPr>
              <a:t>콘텐츠</a:t>
            </a:r>
            <a:r>
              <a:rPr sz="2400" spc="-355" dirty="0">
                <a:latin typeface="함초롬바탕"/>
                <a:cs typeface="함초롬바탕"/>
              </a:rPr>
              <a:t> </a:t>
            </a:r>
            <a:r>
              <a:rPr sz="2400" spc="-25" dirty="0"/>
              <a:t>&amp;</a:t>
            </a:r>
            <a:r>
              <a:rPr sz="2400" spc="-345" dirty="0"/>
              <a:t> </a:t>
            </a:r>
            <a:r>
              <a:rPr sz="2400" spc="-125" dirty="0">
                <a:latin typeface="함초롬바탕"/>
                <a:cs typeface="함초롬바탕"/>
              </a:rPr>
              <a:t>게임</a:t>
            </a:r>
            <a:endParaRPr sz="2400">
              <a:latin typeface="함초롬바탕"/>
              <a:cs typeface="함초롬바탕"/>
            </a:endParaRPr>
          </a:p>
        </p:txBody>
      </p:sp>
      <p:sp>
        <p:nvSpPr>
          <p:cNvPr id="3" name="object 3"/>
          <p:cNvSpPr txBox="1"/>
          <p:nvPr/>
        </p:nvSpPr>
        <p:spPr>
          <a:xfrm>
            <a:off x="706437" y="619475"/>
            <a:ext cx="432434" cy="177800"/>
          </a:xfrm>
          <a:prstGeom prst="rect">
            <a:avLst/>
          </a:prstGeom>
        </p:spPr>
        <p:txBody>
          <a:bodyPr vert="horz" wrap="square" lIns="0" tIns="12065" rIns="0" bIns="0" rtlCol="0">
            <a:spAutoFit/>
          </a:bodyPr>
          <a:lstStyle/>
          <a:p>
            <a:pPr marL="12700">
              <a:lnSpc>
                <a:spcPct val="100000"/>
              </a:lnSpc>
              <a:spcBef>
                <a:spcPts val="95"/>
              </a:spcBef>
            </a:pPr>
            <a:r>
              <a:rPr sz="1000" spc="-75" dirty="0">
                <a:solidFill>
                  <a:srgbClr val="DB526A"/>
                </a:solidFill>
                <a:latin typeface="함초롬돋움"/>
                <a:cs typeface="함초롬돋움"/>
              </a:rPr>
              <a:t>With-</a:t>
            </a:r>
            <a:r>
              <a:rPr sz="1000" spc="-125" dirty="0">
                <a:solidFill>
                  <a:srgbClr val="DB526A"/>
                </a:solidFill>
                <a:latin typeface="함초롬돋움"/>
                <a:cs typeface="함초롬돋움"/>
              </a:rPr>
              <a:t> </a:t>
            </a:r>
            <a:r>
              <a:rPr sz="1000" spc="-55" dirty="0">
                <a:solidFill>
                  <a:srgbClr val="DB526A"/>
                </a:solidFill>
                <a:latin typeface="함초롬돋움"/>
                <a:cs typeface="함초롬돋움"/>
              </a:rPr>
              <a:t>AI</a:t>
            </a:r>
            <a:endParaRPr sz="1000">
              <a:latin typeface="함초롬돋움"/>
              <a:cs typeface="함초롬돋움"/>
            </a:endParaRPr>
          </a:p>
        </p:txBody>
      </p:sp>
      <p:grpSp>
        <p:nvGrpSpPr>
          <p:cNvPr id="4" name="object 4"/>
          <p:cNvGrpSpPr/>
          <p:nvPr/>
        </p:nvGrpSpPr>
        <p:grpSpPr>
          <a:xfrm>
            <a:off x="3992943" y="2152730"/>
            <a:ext cx="252095" cy="139700"/>
            <a:chOff x="3992943" y="2152730"/>
            <a:chExt cx="252095" cy="139700"/>
          </a:xfrm>
        </p:grpSpPr>
        <p:pic>
          <p:nvPicPr>
            <p:cNvPr id="5" name="object 5"/>
            <p:cNvPicPr/>
            <p:nvPr/>
          </p:nvPicPr>
          <p:blipFill>
            <a:blip r:embed="rId2" cstate="print"/>
            <a:stretch>
              <a:fillRect/>
            </a:stretch>
          </p:blipFill>
          <p:spPr>
            <a:xfrm>
              <a:off x="4127055" y="2152730"/>
              <a:ext cx="117475" cy="139700"/>
            </a:xfrm>
            <a:prstGeom prst="rect">
              <a:avLst/>
            </a:prstGeom>
          </p:spPr>
        </p:pic>
        <p:pic>
          <p:nvPicPr>
            <p:cNvPr id="6" name="object 6"/>
            <p:cNvPicPr/>
            <p:nvPr/>
          </p:nvPicPr>
          <p:blipFill>
            <a:blip r:embed="rId3" cstate="print"/>
            <a:stretch>
              <a:fillRect/>
            </a:stretch>
          </p:blipFill>
          <p:spPr>
            <a:xfrm>
              <a:off x="3992943" y="2152730"/>
              <a:ext cx="120650" cy="139700"/>
            </a:xfrm>
            <a:prstGeom prst="rect">
              <a:avLst/>
            </a:prstGeom>
          </p:spPr>
        </p:pic>
      </p:grpSp>
      <p:pic>
        <p:nvPicPr>
          <p:cNvPr id="7" name="object 7"/>
          <p:cNvPicPr/>
          <p:nvPr/>
        </p:nvPicPr>
        <p:blipFill>
          <a:blip r:embed="rId4" cstate="print"/>
          <a:stretch>
            <a:fillRect/>
          </a:stretch>
        </p:blipFill>
        <p:spPr>
          <a:xfrm>
            <a:off x="1001204" y="2628091"/>
            <a:ext cx="133350" cy="146050"/>
          </a:xfrm>
          <a:prstGeom prst="rect">
            <a:avLst/>
          </a:prstGeom>
        </p:spPr>
      </p:pic>
      <p:pic>
        <p:nvPicPr>
          <p:cNvPr id="8" name="object 8"/>
          <p:cNvPicPr/>
          <p:nvPr/>
        </p:nvPicPr>
        <p:blipFill>
          <a:blip r:embed="rId4" cstate="print"/>
          <a:stretch>
            <a:fillRect/>
          </a:stretch>
        </p:blipFill>
        <p:spPr>
          <a:xfrm>
            <a:off x="6798500" y="2628091"/>
            <a:ext cx="133350" cy="146050"/>
          </a:xfrm>
          <a:prstGeom prst="rect">
            <a:avLst/>
          </a:prstGeom>
        </p:spPr>
      </p:pic>
      <p:pic>
        <p:nvPicPr>
          <p:cNvPr id="9" name="object 9"/>
          <p:cNvPicPr/>
          <p:nvPr/>
        </p:nvPicPr>
        <p:blipFill>
          <a:blip r:embed="rId5" cstate="print"/>
          <a:stretch>
            <a:fillRect/>
          </a:stretch>
        </p:blipFill>
        <p:spPr>
          <a:xfrm>
            <a:off x="2153348" y="2829259"/>
            <a:ext cx="133350" cy="146050"/>
          </a:xfrm>
          <a:prstGeom prst="rect">
            <a:avLst/>
          </a:prstGeom>
        </p:spPr>
      </p:pic>
      <p:pic>
        <p:nvPicPr>
          <p:cNvPr id="10" name="object 10"/>
          <p:cNvPicPr/>
          <p:nvPr/>
        </p:nvPicPr>
        <p:blipFill>
          <a:blip r:embed="rId6" cstate="print"/>
          <a:stretch>
            <a:fillRect/>
          </a:stretch>
        </p:blipFill>
        <p:spPr>
          <a:xfrm>
            <a:off x="1860867" y="3033602"/>
            <a:ext cx="130175" cy="139700"/>
          </a:xfrm>
          <a:prstGeom prst="rect">
            <a:avLst/>
          </a:prstGeom>
        </p:spPr>
      </p:pic>
      <p:pic>
        <p:nvPicPr>
          <p:cNvPr id="11" name="object 11"/>
          <p:cNvPicPr/>
          <p:nvPr/>
        </p:nvPicPr>
        <p:blipFill>
          <a:blip r:embed="rId6" cstate="print"/>
          <a:stretch>
            <a:fillRect/>
          </a:stretch>
        </p:blipFill>
        <p:spPr>
          <a:xfrm>
            <a:off x="4137723" y="3033602"/>
            <a:ext cx="130175" cy="139700"/>
          </a:xfrm>
          <a:prstGeom prst="rect">
            <a:avLst/>
          </a:prstGeom>
        </p:spPr>
      </p:pic>
      <p:pic>
        <p:nvPicPr>
          <p:cNvPr id="12" name="object 12"/>
          <p:cNvPicPr/>
          <p:nvPr/>
        </p:nvPicPr>
        <p:blipFill>
          <a:blip r:embed="rId7" cstate="print"/>
          <a:stretch>
            <a:fillRect/>
          </a:stretch>
        </p:blipFill>
        <p:spPr>
          <a:xfrm>
            <a:off x="6649025" y="3308303"/>
            <a:ext cx="107950" cy="130175"/>
          </a:xfrm>
          <a:prstGeom prst="rect">
            <a:avLst/>
          </a:prstGeom>
        </p:spPr>
      </p:pic>
      <p:pic>
        <p:nvPicPr>
          <p:cNvPr id="13" name="object 13"/>
          <p:cNvPicPr/>
          <p:nvPr/>
        </p:nvPicPr>
        <p:blipFill>
          <a:blip r:embed="rId8" cstate="print"/>
          <a:stretch>
            <a:fillRect/>
          </a:stretch>
        </p:blipFill>
        <p:spPr>
          <a:xfrm>
            <a:off x="6414317" y="3308303"/>
            <a:ext cx="111125" cy="130175"/>
          </a:xfrm>
          <a:prstGeom prst="rect">
            <a:avLst/>
          </a:prstGeom>
        </p:spPr>
      </p:pic>
      <p:pic>
        <p:nvPicPr>
          <p:cNvPr id="14" name="object 14"/>
          <p:cNvPicPr/>
          <p:nvPr/>
        </p:nvPicPr>
        <p:blipFill>
          <a:blip r:embed="rId9" cstate="print"/>
          <a:stretch>
            <a:fillRect/>
          </a:stretch>
        </p:blipFill>
        <p:spPr>
          <a:xfrm>
            <a:off x="1199050" y="3492676"/>
            <a:ext cx="123825" cy="130175"/>
          </a:xfrm>
          <a:prstGeom prst="rect">
            <a:avLst/>
          </a:prstGeom>
        </p:spPr>
      </p:pic>
      <p:pic>
        <p:nvPicPr>
          <p:cNvPr id="15" name="object 15"/>
          <p:cNvPicPr/>
          <p:nvPr/>
        </p:nvPicPr>
        <p:blipFill>
          <a:blip r:embed="rId9" cstate="print"/>
          <a:stretch>
            <a:fillRect/>
          </a:stretch>
        </p:blipFill>
        <p:spPr>
          <a:xfrm>
            <a:off x="3292916" y="3492676"/>
            <a:ext cx="123825" cy="130175"/>
          </a:xfrm>
          <a:prstGeom prst="rect">
            <a:avLst/>
          </a:prstGeom>
        </p:spPr>
      </p:pic>
      <p:pic>
        <p:nvPicPr>
          <p:cNvPr id="16" name="object 16"/>
          <p:cNvPicPr/>
          <p:nvPr/>
        </p:nvPicPr>
        <p:blipFill>
          <a:blip r:embed="rId9" cstate="print"/>
          <a:stretch>
            <a:fillRect/>
          </a:stretch>
        </p:blipFill>
        <p:spPr>
          <a:xfrm>
            <a:off x="4428180" y="3492676"/>
            <a:ext cx="123825" cy="130175"/>
          </a:xfrm>
          <a:prstGeom prst="rect">
            <a:avLst/>
          </a:prstGeom>
        </p:spPr>
      </p:pic>
      <p:grpSp>
        <p:nvGrpSpPr>
          <p:cNvPr id="17" name="object 17"/>
          <p:cNvGrpSpPr/>
          <p:nvPr/>
        </p:nvGrpSpPr>
        <p:grpSpPr>
          <a:xfrm>
            <a:off x="6621843" y="4150694"/>
            <a:ext cx="252095" cy="139700"/>
            <a:chOff x="6621843" y="4150694"/>
            <a:chExt cx="252095" cy="139700"/>
          </a:xfrm>
        </p:grpSpPr>
        <p:pic>
          <p:nvPicPr>
            <p:cNvPr id="18" name="object 18"/>
            <p:cNvPicPr/>
            <p:nvPr/>
          </p:nvPicPr>
          <p:blipFill>
            <a:blip r:embed="rId2" cstate="print"/>
            <a:stretch>
              <a:fillRect/>
            </a:stretch>
          </p:blipFill>
          <p:spPr>
            <a:xfrm>
              <a:off x="6755955" y="4150694"/>
              <a:ext cx="117475" cy="139700"/>
            </a:xfrm>
            <a:prstGeom prst="rect">
              <a:avLst/>
            </a:prstGeom>
          </p:spPr>
        </p:pic>
        <p:pic>
          <p:nvPicPr>
            <p:cNvPr id="19" name="object 19"/>
            <p:cNvPicPr/>
            <p:nvPr/>
          </p:nvPicPr>
          <p:blipFill>
            <a:blip r:embed="rId3" cstate="print"/>
            <a:stretch>
              <a:fillRect/>
            </a:stretch>
          </p:blipFill>
          <p:spPr>
            <a:xfrm>
              <a:off x="6621843" y="4150694"/>
              <a:ext cx="120650" cy="139700"/>
            </a:xfrm>
            <a:prstGeom prst="rect">
              <a:avLst/>
            </a:prstGeom>
          </p:spPr>
        </p:pic>
      </p:grpSp>
      <p:sp>
        <p:nvSpPr>
          <p:cNvPr id="20" name="object 20"/>
          <p:cNvSpPr/>
          <p:nvPr/>
        </p:nvSpPr>
        <p:spPr>
          <a:xfrm>
            <a:off x="726390" y="8266002"/>
            <a:ext cx="6318250" cy="0"/>
          </a:xfrm>
          <a:custGeom>
            <a:avLst/>
            <a:gdLst/>
            <a:ahLst/>
            <a:cxnLst/>
            <a:rect l="l" t="t" r="r" b="b"/>
            <a:pathLst>
              <a:path w="6318250">
                <a:moveTo>
                  <a:pt x="0" y="0"/>
                </a:moveTo>
                <a:lnTo>
                  <a:pt x="6317856" y="0"/>
                </a:lnTo>
              </a:path>
            </a:pathLst>
          </a:custGeom>
          <a:ln w="28575">
            <a:solidFill>
              <a:srgbClr val="DB526A"/>
            </a:solidFill>
          </a:ln>
        </p:spPr>
        <p:txBody>
          <a:bodyPr wrap="square" lIns="0" tIns="0" rIns="0" bIns="0" rtlCol="0"/>
          <a:lstStyle/>
          <a:p>
            <a:endParaRPr/>
          </a:p>
        </p:txBody>
      </p:sp>
      <p:sp>
        <p:nvSpPr>
          <p:cNvPr id="21" name="object 21"/>
          <p:cNvSpPr txBox="1"/>
          <p:nvPr/>
        </p:nvSpPr>
        <p:spPr>
          <a:xfrm>
            <a:off x="706437" y="8026248"/>
            <a:ext cx="3587115" cy="487045"/>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7C7C7C"/>
                </a:solidFill>
                <a:latin typeface="함초롬돋움"/>
                <a:cs typeface="함초롬돋움"/>
              </a:rPr>
              <a:t>Source:</a:t>
            </a:r>
            <a:r>
              <a:rPr sz="800" spc="-30" dirty="0">
                <a:solidFill>
                  <a:srgbClr val="7C7C7C"/>
                </a:solidFill>
                <a:latin typeface="함초롬돋움"/>
                <a:cs typeface="함초롬돋움"/>
              </a:rPr>
              <a:t> </a:t>
            </a:r>
            <a:r>
              <a:rPr sz="800" spc="-45" dirty="0">
                <a:solidFill>
                  <a:srgbClr val="7C7C7C"/>
                </a:solidFill>
                <a:latin typeface="함초롬바탕"/>
                <a:cs typeface="함초롬바탕"/>
              </a:rPr>
              <a:t>한국방송통신전파진흥원</a:t>
            </a:r>
            <a:r>
              <a:rPr sz="800" spc="-45" dirty="0">
                <a:solidFill>
                  <a:srgbClr val="7C7C7C"/>
                </a:solidFill>
                <a:latin typeface="함초롬돋움"/>
                <a:cs typeface="함초롬돋움"/>
              </a:rPr>
              <a:t>,</a:t>
            </a:r>
            <a:r>
              <a:rPr sz="800" spc="-60" dirty="0">
                <a:solidFill>
                  <a:srgbClr val="7C7C7C"/>
                </a:solidFill>
                <a:latin typeface="함초롬돋움"/>
                <a:cs typeface="함초롬돋움"/>
              </a:rPr>
              <a:t> </a:t>
            </a:r>
            <a:r>
              <a:rPr sz="800" spc="-40" dirty="0">
                <a:solidFill>
                  <a:srgbClr val="7C7C7C"/>
                </a:solidFill>
                <a:latin typeface="함초롬바탕"/>
                <a:cs typeface="함초롬바탕"/>
              </a:rPr>
              <a:t>한국콘텐츠진흥원</a:t>
            </a:r>
            <a:r>
              <a:rPr sz="800" spc="-40" dirty="0">
                <a:solidFill>
                  <a:srgbClr val="7C7C7C"/>
                </a:solidFill>
                <a:latin typeface="함초롬돋움"/>
                <a:cs typeface="함초롬돋움"/>
              </a:rPr>
              <a:t>,</a:t>
            </a:r>
            <a:r>
              <a:rPr sz="800" spc="-60" dirty="0">
                <a:solidFill>
                  <a:srgbClr val="7C7C7C"/>
                </a:solidFill>
                <a:latin typeface="함초롬돋움"/>
                <a:cs typeface="함초롬돋움"/>
              </a:rPr>
              <a:t> </a:t>
            </a:r>
            <a:r>
              <a:rPr sz="800" spc="-35" dirty="0">
                <a:solidFill>
                  <a:srgbClr val="7C7C7C"/>
                </a:solidFill>
                <a:latin typeface="함초롬바탕"/>
                <a:cs typeface="함초롬바탕"/>
              </a:rPr>
              <a:t>언론종합</a:t>
            </a:r>
            <a:r>
              <a:rPr sz="800" spc="-35" dirty="0">
                <a:solidFill>
                  <a:srgbClr val="7C7C7C"/>
                </a:solidFill>
                <a:latin typeface="함초롬돋움"/>
                <a:cs typeface="함초롬돋움"/>
              </a:rPr>
              <a:t>,</a:t>
            </a:r>
            <a:r>
              <a:rPr sz="800" spc="-25"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a:p>
            <a:pPr>
              <a:lnSpc>
                <a:spcPct val="100000"/>
              </a:lnSpc>
              <a:spcBef>
                <a:spcPts val="30"/>
              </a:spcBef>
            </a:pPr>
            <a:endParaRPr sz="750">
              <a:latin typeface="함초롬바탕"/>
              <a:cs typeface="함초롬바탕"/>
            </a:endParaRPr>
          </a:p>
          <a:p>
            <a:pPr marL="19685">
              <a:lnSpc>
                <a:spcPct val="100000"/>
              </a:lnSpc>
            </a:pPr>
            <a:r>
              <a:rPr sz="1100" b="1" spc="-20" dirty="0">
                <a:solidFill>
                  <a:srgbClr val="464646"/>
                </a:solidFill>
                <a:latin typeface="함초롬돋움"/>
                <a:cs typeface="함초롬돋움"/>
              </a:rPr>
              <a:t>AI</a:t>
            </a:r>
            <a:r>
              <a:rPr sz="1100" b="1" spc="-20" dirty="0">
                <a:solidFill>
                  <a:srgbClr val="464646"/>
                </a:solidFill>
                <a:latin typeface="함초롬바탕"/>
                <a:cs typeface="함초롬바탕"/>
              </a:rPr>
              <a:t>가</a:t>
            </a:r>
            <a:r>
              <a:rPr sz="1100" b="1" spc="-175" dirty="0">
                <a:solidFill>
                  <a:srgbClr val="464646"/>
                </a:solidFill>
                <a:latin typeface="함초롬바탕"/>
                <a:cs typeface="함초롬바탕"/>
              </a:rPr>
              <a:t> </a:t>
            </a:r>
            <a:r>
              <a:rPr sz="1100" b="1" spc="-85" dirty="0">
                <a:solidFill>
                  <a:srgbClr val="464646"/>
                </a:solidFill>
                <a:latin typeface="함초롬바탕"/>
                <a:cs typeface="함초롬바탕"/>
              </a:rPr>
              <a:t>그린</a:t>
            </a:r>
            <a:r>
              <a:rPr sz="1100" b="1" spc="-165" dirty="0">
                <a:solidFill>
                  <a:srgbClr val="464646"/>
                </a:solidFill>
                <a:latin typeface="함초롬바탕"/>
                <a:cs typeface="함초롬바탕"/>
              </a:rPr>
              <a:t> </a:t>
            </a:r>
            <a:r>
              <a:rPr sz="1100" b="1" spc="-90" dirty="0">
                <a:solidFill>
                  <a:srgbClr val="464646"/>
                </a:solidFill>
                <a:latin typeface="함초롬바탕"/>
                <a:cs typeface="함초롬바탕"/>
              </a:rPr>
              <a:t>미래형</a:t>
            </a:r>
            <a:r>
              <a:rPr sz="1100" b="1" spc="-195" dirty="0">
                <a:solidFill>
                  <a:srgbClr val="464646"/>
                </a:solidFill>
                <a:latin typeface="함초롬바탕"/>
                <a:cs typeface="함초롬바탕"/>
              </a:rPr>
              <a:t> </a:t>
            </a:r>
            <a:r>
              <a:rPr sz="1100" b="1" spc="-85" dirty="0">
                <a:solidFill>
                  <a:srgbClr val="464646"/>
                </a:solidFill>
                <a:latin typeface="함초롬바탕"/>
                <a:cs typeface="함초롬바탕"/>
              </a:rPr>
              <a:t>게임</a:t>
            </a:r>
            <a:r>
              <a:rPr sz="1100" b="1" spc="-175" dirty="0">
                <a:solidFill>
                  <a:srgbClr val="464646"/>
                </a:solidFill>
                <a:latin typeface="함초롬바탕"/>
                <a:cs typeface="함초롬바탕"/>
              </a:rPr>
              <a:t> </a:t>
            </a:r>
            <a:r>
              <a:rPr sz="1100" b="1" spc="-25" dirty="0">
                <a:solidFill>
                  <a:srgbClr val="464646"/>
                </a:solidFill>
                <a:latin typeface="함초롬바탕"/>
                <a:cs typeface="함초롬바탕"/>
              </a:rPr>
              <a:t>콘텐츠</a:t>
            </a:r>
            <a:endParaRPr sz="1100">
              <a:latin typeface="함초롬바탕"/>
              <a:cs typeface="함초롬바탕"/>
            </a:endParaRPr>
          </a:p>
        </p:txBody>
      </p:sp>
      <p:sp>
        <p:nvSpPr>
          <p:cNvPr id="22" name="object 22"/>
          <p:cNvSpPr txBox="1"/>
          <p:nvPr/>
        </p:nvSpPr>
        <p:spPr>
          <a:xfrm>
            <a:off x="706437" y="9924685"/>
            <a:ext cx="1739264" cy="147955"/>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7C7C7C"/>
                </a:solidFill>
                <a:latin typeface="함초롬돋움"/>
                <a:cs typeface="함초롬돋움"/>
              </a:rPr>
              <a:t>Source:Haiper</a:t>
            </a:r>
            <a:r>
              <a:rPr sz="800" spc="-55" dirty="0">
                <a:solidFill>
                  <a:srgbClr val="7C7C7C"/>
                </a:solidFill>
                <a:latin typeface="함초롬돋움"/>
                <a:cs typeface="함초롬돋움"/>
              </a:rPr>
              <a:t> </a:t>
            </a:r>
            <a:r>
              <a:rPr sz="800" spc="-10" dirty="0">
                <a:solidFill>
                  <a:srgbClr val="7C7C7C"/>
                </a:solidFill>
                <a:latin typeface="함초롬돋움"/>
                <a:cs typeface="함초롬돋움"/>
              </a:rPr>
              <a:t>Ai,</a:t>
            </a:r>
            <a:r>
              <a:rPr sz="800"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p:txBody>
      </p:sp>
      <p:grpSp>
        <p:nvGrpSpPr>
          <p:cNvPr id="23" name="object 23"/>
          <p:cNvGrpSpPr/>
          <p:nvPr/>
        </p:nvGrpSpPr>
        <p:grpSpPr>
          <a:xfrm>
            <a:off x="738581" y="8582533"/>
            <a:ext cx="6318250" cy="1336675"/>
            <a:chOff x="738581" y="8582533"/>
            <a:chExt cx="6318250" cy="1336675"/>
          </a:xfrm>
        </p:grpSpPr>
        <p:pic>
          <p:nvPicPr>
            <p:cNvPr id="24" name="object 24"/>
            <p:cNvPicPr/>
            <p:nvPr/>
          </p:nvPicPr>
          <p:blipFill>
            <a:blip r:embed="rId10" cstate="print"/>
            <a:stretch>
              <a:fillRect/>
            </a:stretch>
          </p:blipFill>
          <p:spPr>
            <a:xfrm>
              <a:off x="4944440" y="8730704"/>
              <a:ext cx="2111997" cy="1187994"/>
            </a:xfrm>
            <a:prstGeom prst="rect">
              <a:avLst/>
            </a:prstGeom>
          </p:spPr>
        </p:pic>
        <p:pic>
          <p:nvPicPr>
            <p:cNvPr id="25" name="object 25"/>
            <p:cNvPicPr/>
            <p:nvPr/>
          </p:nvPicPr>
          <p:blipFill>
            <a:blip r:embed="rId11" cstate="print"/>
            <a:stretch>
              <a:fillRect/>
            </a:stretch>
          </p:blipFill>
          <p:spPr>
            <a:xfrm>
              <a:off x="738581" y="8826525"/>
              <a:ext cx="4225632" cy="1090648"/>
            </a:xfrm>
            <a:prstGeom prst="rect">
              <a:avLst/>
            </a:prstGeom>
          </p:spPr>
        </p:pic>
        <p:sp>
          <p:nvSpPr>
            <p:cNvPr id="26" name="object 26"/>
            <p:cNvSpPr/>
            <p:nvPr/>
          </p:nvSpPr>
          <p:spPr>
            <a:xfrm>
              <a:off x="1327150" y="8582533"/>
              <a:ext cx="5729605" cy="277495"/>
            </a:xfrm>
            <a:custGeom>
              <a:avLst/>
              <a:gdLst/>
              <a:ahLst/>
              <a:cxnLst/>
              <a:rect l="l" t="t" r="r" b="b"/>
              <a:pathLst>
                <a:path w="5729605" h="277495">
                  <a:moveTo>
                    <a:pt x="5729287" y="0"/>
                  </a:moveTo>
                  <a:lnTo>
                    <a:pt x="0" y="0"/>
                  </a:lnTo>
                  <a:lnTo>
                    <a:pt x="0" y="277152"/>
                  </a:lnTo>
                  <a:lnTo>
                    <a:pt x="5729287" y="277152"/>
                  </a:lnTo>
                  <a:lnTo>
                    <a:pt x="5729287" y="0"/>
                  </a:lnTo>
                  <a:close/>
                </a:path>
              </a:pathLst>
            </a:custGeom>
            <a:solidFill>
              <a:srgbClr val="F8DDE0"/>
            </a:solidFill>
          </p:spPr>
          <p:txBody>
            <a:bodyPr wrap="square" lIns="0" tIns="0" rIns="0" bIns="0" rtlCol="0"/>
            <a:lstStyle/>
            <a:p>
              <a:endParaRPr/>
            </a:p>
          </p:txBody>
        </p:sp>
      </p:grpSp>
      <p:pic>
        <p:nvPicPr>
          <p:cNvPr id="27" name="object 27"/>
          <p:cNvPicPr/>
          <p:nvPr/>
        </p:nvPicPr>
        <p:blipFill>
          <a:blip r:embed="rId12" cstate="print"/>
          <a:stretch>
            <a:fillRect/>
          </a:stretch>
        </p:blipFill>
        <p:spPr>
          <a:xfrm>
            <a:off x="1979505" y="5527473"/>
            <a:ext cx="104775" cy="111125"/>
          </a:xfrm>
          <a:prstGeom prst="rect">
            <a:avLst/>
          </a:prstGeom>
        </p:spPr>
      </p:pic>
      <p:grpSp>
        <p:nvGrpSpPr>
          <p:cNvPr id="28" name="object 28"/>
          <p:cNvGrpSpPr/>
          <p:nvPr/>
        </p:nvGrpSpPr>
        <p:grpSpPr>
          <a:xfrm>
            <a:off x="4654222" y="5455115"/>
            <a:ext cx="198120" cy="256540"/>
            <a:chOff x="4654222" y="5455115"/>
            <a:chExt cx="198120" cy="256540"/>
          </a:xfrm>
        </p:grpSpPr>
        <p:pic>
          <p:nvPicPr>
            <p:cNvPr id="29" name="object 29"/>
            <p:cNvPicPr/>
            <p:nvPr/>
          </p:nvPicPr>
          <p:blipFill>
            <a:blip r:embed="rId12" cstate="print"/>
            <a:stretch>
              <a:fillRect/>
            </a:stretch>
          </p:blipFill>
          <p:spPr>
            <a:xfrm>
              <a:off x="4747168" y="5455115"/>
              <a:ext cx="104775" cy="111125"/>
            </a:xfrm>
            <a:prstGeom prst="rect">
              <a:avLst/>
            </a:prstGeom>
          </p:spPr>
        </p:pic>
        <p:pic>
          <p:nvPicPr>
            <p:cNvPr id="30" name="object 30"/>
            <p:cNvPicPr/>
            <p:nvPr/>
          </p:nvPicPr>
          <p:blipFill>
            <a:blip r:embed="rId12" cstate="print"/>
            <a:stretch>
              <a:fillRect/>
            </a:stretch>
          </p:blipFill>
          <p:spPr>
            <a:xfrm>
              <a:off x="4654222" y="5599951"/>
              <a:ext cx="104775" cy="111125"/>
            </a:xfrm>
            <a:prstGeom prst="rect">
              <a:avLst/>
            </a:prstGeom>
          </p:spPr>
        </p:pic>
      </p:grpSp>
      <p:pic>
        <p:nvPicPr>
          <p:cNvPr id="31" name="object 31"/>
          <p:cNvPicPr/>
          <p:nvPr/>
        </p:nvPicPr>
        <p:blipFill>
          <a:blip r:embed="rId12" cstate="print"/>
          <a:stretch>
            <a:fillRect/>
          </a:stretch>
        </p:blipFill>
        <p:spPr>
          <a:xfrm>
            <a:off x="3868036" y="6251294"/>
            <a:ext cx="104775" cy="111125"/>
          </a:xfrm>
          <a:prstGeom prst="rect">
            <a:avLst/>
          </a:prstGeom>
        </p:spPr>
      </p:pic>
      <p:pic>
        <p:nvPicPr>
          <p:cNvPr id="32" name="object 32"/>
          <p:cNvPicPr/>
          <p:nvPr/>
        </p:nvPicPr>
        <p:blipFill>
          <a:blip r:embed="rId12" cstate="print"/>
          <a:stretch>
            <a:fillRect/>
          </a:stretch>
        </p:blipFill>
        <p:spPr>
          <a:xfrm>
            <a:off x="3868157" y="6468247"/>
            <a:ext cx="104775" cy="111125"/>
          </a:xfrm>
          <a:prstGeom prst="rect">
            <a:avLst/>
          </a:prstGeom>
        </p:spPr>
      </p:pic>
      <p:grpSp>
        <p:nvGrpSpPr>
          <p:cNvPr id="33" name="object 33"/>
          <p:cNvGrpSpPr/>
          <p:nvPr/>
        </p:nvGrpSpPr>
        <p:grpSpPr>
          <a:xfrm>
            <a:off x="4899830" y="6468247"/>
            <a:ext cx="325755" cy="111125"/>
            <a:chOff x="4899830" y="6468247"/>
            <a:chExt cx="325755" cy="111125"/>
          </a:xfrm>
        </p:grpSpPr>
        <p:pic>
          <p:nvPicPr>
            <p:cNvPr id="34" name="object 34"/>
            <p:cNvPicPr/>
            <p:nvPr/>
          </p:nvPicPr>
          <p:blipFill>
            <a:blip r:embed="rId12" cstate="print"/>
            <a:stretch>
              <a:fillRect/>
            </a:stretch>
          </p:blipFill>
          <p:spPr>
            <a:xfrm>
              <a:off x="4899830" y="6468247"/>
              <a:ext cx="104775" cy="111125"/>
            </a:xfrm>
            <a:prstGeom prst="rect">
              <a:avLst/>
            </a:prstGeom>
          </p:spPr>
        </p:pic>
        <p:pic>
          <p:nvPicPr>
            <p:cNvPr id="35" name="object 35"/>
            <p:cNvPicPr/>
            <p:nvPr/>
          </p:nvPicPr>
          <p:blipFill>
            <a:blip r:embed="rId13" cstate="print"/>
            <a:stretch>
              <a:fillRect/>
            </a:stretch>
          </p:blipFill>
          <p:spPr>
            <a:xfrm>
              <a:off x="5129907" y="6468247"/>
              <a:ext cx="95250" cy="111125"/>
            </a:xfrm>
            <a:prstGeom prst="rect">
              <a:avLst/>
            </a:prstGeom>
          </p:spPr>
        </p:pic>
        <p:pic>
          <p:nvPicPr>
            <p:cNvPr id="36" name="object 36"/>
            <p:cNvPicPr/>
            <p:nvPr/>
          </p:nvPicPr>
          <p:blipFill>
            <a:blip r:embed="rId14" cstate="print"/>
            <a:stretch>
              <a:fillRect/>
            </a:stretch>
          </p:blipFill>
          <p:spPr>
            <a:xfrm>
              <a:off x="5024801" y="6468247"/>
              <a:ext cx="95250" cy="111125"/>
            </a:xfrm>
            <a:prstGeom prst="rect">
              <a:avLst/>
            </a:prstGeom>
          </p:spPr>
        </p:pic>
      </p:grpSp>
      <p:pic>
        <p:nvPicPr>
          <p:cNvPr id="37" name="object 37"/>
          <p:cNvPicPr/>
          <p:nvPr/>
        </p:nvPicPr>
        <p:blipFill>
          <a:blip r:embed="rId12" cstate="print"/>
          <a:stretch>
            <a:fillRect/>
          </a:stretch>
        </p:blipFill>
        <p:spPr>
          <a:xfrm>
            <a:off x="3762931" y="6974753"/>
            <a:ext cx="104775" cy="111125"/>
          </a:xfrm>
          <a:prstGeom prst="rect">
            <a:avLst/>
          </a:prstGeom>
        </p:spPr>
      </p:pic>
      <p:pic>
        <p:nvPicPr>
          <p:cNvPr id="38" name="object 38"/>
          <p:cNvPicPr/>
          <p:nvPr/>
        </p:nvPicPr>
        <p:blipFill>
          <a:blip r:embed="rId15" cstate="print"/>
          <a:stretch>
            <a:fillRect/>
          </a:stretch>
        </p:blipFill>
        <p:spPr>
          <a:xfrm>
            <a:off x="1519231" y="7408110"/>
            <a:ext cx="104775" cy="111125"/>
          </a:xfrm>
          <a:prstGeom prst="rect">
            <a:avLst/>
          </a:prstGeom>
        </p:spPr>
      </p:pic>
      <p:pic>
        <p:nvPicPr>
          <p:cNvPr id="39" name="object 39"/>
          <p:cNvPicPr/>
          <p:nvPr/>
        </p:nvPicPr>
        <p:blipFill>
          <a:blip r:embed="rId15" cstate="print"/>
          <a:stretch>
            <a:fillRect/>
          </a:stretch>
        </p:blipFill>
        <p:spPr>
          <a:xfrm>
            <a:off x="2781125" y="7408110"/>
            <a:ext cx="104775" cy="111125"/>
          </a:xfrm>
          <a:prstGeom prst="rect">
            <a:avLst/>
          </a:prstGeom>
        </p:spPr>
      </p:pic>
      <p:grpSp>
        <p:nvGrpSpPr>
          <p:cNvPr id="40" name="object 40"/>
          <p:cNvGrpSpPr/>
          <p:nvPr/>
        </p:nvGrpSpPr>
        <p:grpSpPr>
          <a:xfrm>
            <a:off x="5645707" y="7697542"/>
            <a:ext cx="160020" cy="256540"/>
            <a:chOff x="5645707" y="7697542"/>
            <a:chExt cx="160020" cy="256540"/>
          </a:xfrm>
        </p:grpSpPr>
        <p:pic>
          <p:nvPicPr>
            <p:cNvPr id="41" name="object 41"/>
            <p:cNvPicPr/>
            <p:nvPr/>
          </p:nvPicPr>
          <p:blipFill>
            <a:blip r:embed="rId15" cstate="print"/>
            <a:stretch>
              <a:fillRect/>
            </a:stretch>
          </p:blipFill>
          <p:spPr>
            <a:xfrm>
              <a:off x="5645707" y="7697542"/>
              <a:ext cx="104775" cy="111125"/>
            </a:xfrm>
            <a:prstGeom prst="rect">
              <a:avLst/>
            </a:prstGeom>
          </p:spPr>
        </p:pic>
        <p:pic>
          <p:nvPicPr>
            <p:cNvPr id="42" name="object 42"/>
            <p:cNvPicPr/>
            <p:nvPr/>
          </p:nvPicPr>
          <p:blipFill>
            <a:blip r:embed="rId16" cstate="print"/>
            <a:stretch>
              <a:fillRect/>
            </a:stretch>
          </p:blipFill>
          <p:spPr>
            <a:xfrm>
              <a:off x="5700367" y="7842378"/>
              <a:ext cx="104775" cy="111125"/>
            </a:xfrm>
            <a:prstGeom prst="rect">
              <a:avLst/>
            </a:prstGeom>
          </p:spPr>
        </p:pic>
      </p:grpSp>
      <p:pic>
        <p:nvPicPr>
          <p:cNvPr id="43" name="object 43"/>
          <p:cNvPicPr/>
          <p:nvPr/>
        </p:nvPicPr>
        <p:blipFill>
          <a:blip r:embed="rId12" cstate="print"/>
          <a:stretch>
            <a:fillRect/>
          </a:stretch>
        </p:blipFill>
        <p:spPr>
          <a:xfrm>
            <a:off x="5037467" y="7842378"/>
            <a:ext cx="104775" cy="111125"/>
          </a:xfrm>
          <a:prstGeom prst="rect">
            <a:avLst/>
          </a:prstGeom>
        </p:spPr>
      </p:pic>
      <p:graphicFrame>
        <p:nvGraphicFramePr>
          <p:cNvPr id="44" name="object 44"/>
          <p:cNvGraphicFramePr>
            <a:graphicFrameLocks noGrp="1"/>
          </p:cNvGraphicFramePr>
          <p:nvPr/>
        </p:nvGraphicFramePr>
        <p:xfrm>
          <a:off x="725233" y="5183378"/>
          <a:ext cx="6333489" cy="2814955"/>
        </p:xfrm>
        <a:graphic>
          <a:graphicData uri="http://schemas.openxmlformats.org/drawingml/2006/table">
            <a:tbl>
              <a:tblPr firstRow="1" bandRow="1">
                <a:tableStyleId>{2D5ABB26-0587-4C30-8999-92F81FD0307C}</a:tableStyleId>
              </a:tblPr>
              <a:tblGrid>
                <a:gridCol w="661035">
                  <a:extLst>
                    <a:ext uri="{9D8B030D-6E8A-4147-A177-3AD203B41FA5}">
                      <a16:colId xmlns:a16="http://schemas.microsoft.com/office/drawing/2014/main" val="20000"/>
                    </a:ext>
                  </a:extLst>
                </a:gridCol>
                <a:gridCol w="143509">
                  <a:extLst>
                    <a:ext uri="{9D8B030D-6E8A-4147-A177-3AD203B41FA5}">
                      <a16:colId xmlns:a16="http://schemas.microsoft.com/office/drawing/2014/main" val="20001"/>
                    </a:ext>
                  </a:extLst>
                </a:gridCol>
                <a:gridCol w="2011045">
                  <a:extLst>
                    <a:ext uri="{9D8B030D-6E8A-4147-A177-3AD203B41FA5}">
                      <a16:colId xmlns:a16="http://schemas.microsoft.com/office/drawing/2014/main" val="20002"/>
                    </a:ext>
                  </a:extLst>
                </a:gridCol>
                <a:gridCol w="3517900">
                  <a:extLst>
                    <a:ext uri="{9D8B030D-6E8A-4147-A177-3AD203B41FA5}">
                      <a16:colId xmlns:a16="http://schemas.microsoft.com/office/drawing/2014/main" val="20003"/>
                    </a:ext>
                  </a:extLst>
                </a:gridCol>
              </a:tblGrid>
              <a:tr h="208915">
                <a:tc>
                  <a:txBody>
                    <a:bodyPr/>
                    <a:lstStyle/>
                    <a:p>
                      <a:pPr algn="ctr">
                        <a:lnSpc>
                          <a:spcPct val="100000"/>
                        </a:lnSpc>
                        <a:spcBef>
                          <a:spcPts val="245"/>
                        </a:spcBef>
                      </a:pPr>
                      <a:r>
                        <a:rPr sz="900" b="1" spc="-25" dirty="0">
                          <a:solidFill>
                            <a:srgbClr val="FFFFFF"/>
                          </a:solidFill>
                          <a:latin typeface="함초롬바탕"/>
                          <a:cs typeface="함초롬바탕"/>
                        </a:rPr>
                        <a:t>분야</a:t>
                      </a:r>
                      <a:endParaRPr sz="900">
                        <a:latin typeface="함초롬바탕"/>
                        <a:cs typeface="함초롬바탕"/>
                      </a:endParaRPr>
                    </a:p>
                  </a:txBody>
                  <a:tcPr marL="0" marR="0" marT="31115" marB="0">
                    <a:lnB w="6350">
                      <a:solidFill>
                        <a:srgbClr val="A6A6A6"/>
                      </a:solidFill>
                      <a:prstDash val="solid"/>
                    </a:lnB>
                    <a:solidFill>
                      <a:srgbClr val="DB526A"/>
                    </a:solidFill>
                  </a:tcPr>
                </a:tc>
                <a:tc>
                  <a:txBody>
                    <a:bodyPr/>
                    <a:lstStyle/>
                    <a:p>
                      <a:pPr>
                        <a:lnSpc>
                          <a:spcPct val="100000"/>
                        </a:lnSpc>
                      </a:pPr>
                      <a:endParaRPr sz="1000">
                        <a:latin typeface="Times New Roman"/>
                        <a:cs typeface="Times New Roman"/>
                      </a:endParaRPr>
                    </a:p>
                  </a:txBody>
                  <a:tcPr marL="0" marR="0" marT="0" marB="0">
                    <a:lnB w="6350">
                      <a:solidFill>
                        <a:srgbClr val="A6A6A6"/>
                      </a:solidFill>
                      <a:prstDash val="solid"/>
                    </a:lnB>
                    <a:solidFill>
                      <a:srgbClr val="DB526A"/>
                    </a:solidFill>
                  </a:tcPr>
                </a:tc>
                <a:tc>
                  <a:txBody>
                    <a:bodyPr/>
                    <a:lstStyle/>
                    <a:p>
                      <a:pPr marR="120650" algn="ctr">
                        <a:lnSpc>
                          <a:spcPct val="100000"/>
                        </a:lnSpc>
                        <a:spcBef>
                          <a:spcPts val="245"/>
                        </a:spcBef>
                      </a:pPr>
                      <a:r>
                        <a:rPr sz="900" b="1" spc="-20" dirty="0">
                          <a:solidFill>
                            <a:srgbClr val="FFFFFF"/>
                          </a:solidFill>
                          <a:latin typeface="함초롬바탕"/>
                          <a:cs typeface="함초롬바탕"/>
                        </a:rPr>
                        <a:t>기대효과</a:t>
                      </a:r>
                      <a:endParaRPr sz="900">
                        <a:latin typeface="함초롬바탕"/>
                        <a:cs typeface="함초롬바탕"/>
                      </a:endParaRPr>
                    </a:p>
                  </a:txBody>
                  <a:tcPr marL="0" marR="0" marT="31115" marB="0">
                    <a:lnB w="6350">
                      <a:solidFill>
                        <a:srgbClr val="A6A6A6"/>
                      </a:solidFill>
                      <a:prstDash val="solid"/>
                    </a:lnB>
                    <a:solidFill>
                      <a:srgbClr val="DB526A"/>
                    </a:solidFill>
                  </a:tcPr>
                </a:tc>
                <a:tc>
                  <a:txBody>
                    <a:bodyPr/>
                    <a:lstStyle/>
                    <a:p>
                      <a:pPr marL="12065" algn="ctr">
                        <a:lnSpc>
                          <a:spcPct val="100000"/>
                        </a:lnSpc>
                        <a:spcBef>
                          <a:spcPts val="245"/>
                        </a:spcBef>
                      </a:pPr>
                      <a:r>
                        <a:rPr sz="900" b="1" spc="-25" dirty="0">
                          <a:solidFill>
                            <a:srgbClr val="FFFFFF"/>
                          </a:solidFill>
                          <a:latin typeface="함초롬바탕"/>
                          <a:cs typeface="함초롬바탕"/>
                        </a:rPr>
                        <a:t>예시</a:t>
                      </a:r>
                      <a:endParaRPr sz="900">
                        <a:latin typeface="함초롬바탕"/>
                        <a:cs typeface="함초롬바탕"/>
                      </a:endParaRPr>
                    </a:p>
                  </a:txBody>
                  <a:tcPr marL="0" marR="0" marT="31115" marB="0">
                    <a:lnB w="6350">
                      <a:solidFill>
                        <a:srgbClr val="A6A6A6"/>
                      </a:solidFill>
                      <a:prstDash val="solid"/>
                    </a:lnB>
                    <a:solidFill>
                      <a:srgbClr val="DB526A"/>
                    </a:solidFill>
                  </a:tcPr>
                </a:tc>
                <a:extLst>
                  <a:ext uri="{0D108BD9-81ED-4DB2-BD59-A6C34878D82A}">
                    <a16:rowId xmlns:a16="http://schemas.microsoft.com/office/drawing/2014/main" val="10000"/>
                  </a:ext>
                </a:extLst>
              </a:tr>
              <a:tr h="361315">
                <a:tc rowSpan="4">
                  <a:txBody>
                    <a:bodyPr/>
                    <a:lstStyle/>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spcBef>
                          <a:spcPts val="55"/>
                        </a:spcBef>
                      </a:pPr>
                      <a:endParaRPr sz="1200">
                        <a:latin typeface="Times New Roman"/>
                        <a:cs typeface="Times New Roman"/>
                      </a:endParaRPr>
                    </a:p>
                    <a:p>
                      <a:pPr marL="219710">
                        <a:lnSpc>
                          <a:spcPct val="100000"/>
                        </a:lnSpc>
                      </a:pPr>
                      <a:r>
                        <a:rPr sz="1000" b="1" dirty="0">
                          <a:latin typeface="함초롬바탕"/>
                          <a:cs typeface="함초롬바탕"/>
                        </a:rPr>
                        <a:t>영</a:t>
                      </a:r>
                      <a:endParaRPr sz="1000">
                        <a:latin typeface="함초롬바탕"/>
                        <a:cs typeface="함초롬바탕"/>
                      </a:endParaRPr>
                    </a:p>
                  </a:txBody>
                  <a:tcPr marL="0" marR="0" marT="0" marB="0">
                    <a:lnT w="6350">
                      <a:solidFill>
                        <a:srgbClr val="A6A6A6"/>
                      </a:solidFill>
                      <a:prstDash val="solid"/>
                    </a:lnT>
                    <a:lnB w="6350">
                      <a:solidFill>
                        <a:srgbClr val="000000"/>
                      </a:solidFill>
                      <a:prstDash val="solid"/>
                    </a:lnB>
                    <a:solidFill>
                      <a:srgbClr val="E4E4E4"/>
                    </a:solidFill>
                  </a:tcPr>
                </a:tc>
                <a:tc>
                  <a:txBody>
                    <a:bodyPr/>
                    <a:lstStyle/>
                    <a:p>
                      <a:pPr>
                        <a:lnSpc>
                          <a:spcPct val="100000"/>
                        </a:lnSpc>
                      </a:pPr>
                      <a:endParaRPr sz="1000">
                        <a:latin typeface="Times New Roman"/>
                        <a:cs typeface="Times New Roman"/>
                      </a:endParaRPr>
                    </a:p>
                  </a:txBody>
                  <a:tcPr marL="0" marR="0" marT="0" marB="0">
                    <a:lnT w="6350">
                      <a:solidFill>
                        <a:srgbClr val="A6A6A6"/>
                      </a:solidFill>
                      <a:prstDash val="solid"/>
                    </a:lnT>
                    <a:lnB w="6350">
                      <a:solidFill>
                        <a:srgbClr val="A6A6A6"/>
                      </a:solidFill>
                      <a:prstDash val="solid"/>
                    </a:lnB>
                  </a:tcPr>
                </a:tc>
                <a:tc>
                  <a:txBody>
                    <a:bodyPr/>
                    <a:lstStyle/>
                    <a:p>
                      <a:pPr marL="341630">
                        <a:lnSpc>
                          <a:spcPct val="100000"/>
                        </a:lnSpc>
                        <a:spcBef>
                          <a:spcPts val="885"/>
                        </a:spcBef>
                      </a:pPr>
                      <a:r>
                        <a:rPr sz="950" dirty="0">
                          <a:latin typeface="함초롬바탕"/>
                          <a:cs typeface="함초롬바탕"/>
                        </a:rPr>
                        <a:t>영</a:t>
                      </a:r>
                      <a:r>
                        <a:rPr sz="950" spc="395" dirty="0">
                          <a:latin typeface="함초롬바탕"/>
                          <a:cs typeface="함초롬바탕"/>
                        </a:rPr>
                        <a:t> </a:t>
                      </a:r>
                      <a:r>
                        <a:rPr sz="950" spc="-95" dirty="0">
                          <a:latin typeface="함초롬바탕"/>
                          <a:cs typeface="함초롬바탕"/>
                        </a:rPr>
                        <a:t>제작의</a:t>
                      </a:r>
                      <a:r>
                        <a:rPr sz="950" spc="-185" dirty="0">
                          <a:latin typeface="함초롬바탕"/>
                          <a:cs typeface="함초롬바탕"/>
                        </a:rPr>
                        <a:t> </a:t>
                      </a:r>
                      <a:r>
                        <a:rPr sz="950" dirty="0">
                          <a:latin typeface="함초롬바탕"/>
                          <a:cs typeface="함초롬바탕"/>
                        </a:rPr>
                        <a:t>진입</a:t>
                      </a:r>
                      <a:r>
                        <a:rPr sz="950" spc="420" dirty="0">
                          <a:latin typeface="함초롬바탕"/>
                          <a:cs typeface="함초롬바탕"/>
                        </a:rPr>
                        <a:t> </a:t>
                      </a:r>
                      <a:r>
                        <a:rPr sz="950" spc="-65" dirty="0">
                          <a:latin typeface="함초롬바탕"/>
                          <a:cs typeface="함초롬바탕"/>
                        </a:rPr>
                        <a:t>벽</a:t>
                      </a:r>
                      <a:r>
                        <a:rPr sz="950" spc="-175" dirty="0">
                          <a:latin typeface="함초롬바탕"/>
                          <a:cs typeface="함초롬바탕"/>
                        </a:rPr>
                        <a:t> </a:t>
                      </a:r>
                      <a:r>
                        <a:rPr sz="950" spc="-25" dirty="0">
                          <a:latin typeface="함초롬바탕"/>
                          <a:cs typeface="함초롬바탕"/>
                        </a:rPr>
                        <a:t>해소</a:t>
                      </a:r>
                      <a:endParaRPr sz="950">
                        <a:latin typeface="함초롬바탕"/>
                        <a:cs typeface="함초롬바탕"/>
                      </a:endParaRPr>
                    </a:p>
                  </a:txBody>
                  <a:tcPr marL="0" marR="0" marT="112395" marB="0">
                    <a:lnT w="6350">
                      <a:solidFill>
                        <a:srgbClr val="A6A6A6"/>
                      </a:solidFill>
                      <a:prstDash val="solid"/>
                    </a:lnT>
                    <a:lnB w="6350">
                      <a:solidFill>
                        <a:srgbClr val="A6A6A6"/>
                      </a:solidFill>
                      <a:prstDash val="solid"/>
                    </a:lnB>
                  </a:tcPr>
                </a:tc>
                <a:tc>
                  <a:txBody>
                    <a:bodyPr/>
                    <a:lstStyle/>
                    <a:p>
                      <a:pPr marL="219710" indent="-134620">
                        <a:lnSpc>
                          <a:spcPct val="100000"/>
                        </a:lnSpc>
                        <a:spcBef>
                          <a:spcPts val="315"/>
                        </a:spcBef>
                        <a:buFont typeface="Arial"/>
                        <a:buChar char="•"/>
                        <a:tabLst>
                          <a:tab pos="220345" algn="l"/>
                        </a:tabLst>
                      </a:pPr>
                      <a:r>
                        <a:rPr sz="950" spc="-95" dirty="0">
                          <a:latin typeface="함초롬바탕"/>
                          <a:cs typeface="함초롬바탕"/>
                        </a:rPr>
                        <a:t>텍스트</a:t>
                      </a:r>
                      <a:r>
                        <a:rPr sz="950" spc="-170" dirty="0">
                          <a:latin typeface="함초롬바탕"/>
                          <a:cs typeface="함초롬바탕"/>
                        </a:rPr>
                        <a:t> </a:t>
                      </a:r>
                      <a:r>
                        <a:rPr sz="950" spc="-100" dirty="0">
                          <a:latin typeface="함초롬바탕"/>
                          <a:cs typeface="함초롬바탕"/>
                        </a:rPr>
                        <a:t>입력만으로</a:t>
                      </a:r>
                      <a:r>
                        <a:rPr sz="950" spc="-180" dirty="0">
                          <a:latin typeface="함초롬바탕"/>
                          <a:cs typeface="함초롬바탕"/>
                        </a:rPr>
                        <a:t> </a:t>
                      </a:r>
                      <a:r>
                        <a:rPr sz="950" dirty="0">
                          <a:latin typeface="함초롬바탕"/>
                          <a:cs typeface="함초롬바탕"/>
                        </a:rPr>
                        <a:t>영</a:t>
                      </a:r>
                      <a:r>
                        <a:rPr sz="950" spc="130" dirty="0">
                          <a:latin typeface="함초롬바탕"/>
                          <a:cs typeface="함초롬바탕"/>
                        </a:rPr>
                        <a:t>  </a:t>
                      </a:r>
                      <a:r>
                        <a:rPr sz="950" spc="-65" dirty="0">
                          <a:latin typeface="함초롬바탕"/>
                          <a:cs typeface="함초롬바탕"/>
                        </a:rPr>
                        <a:t>을</a:t>
                      </a:r>
                      <a:r>
                        <a:rPr sz="950" spc="-165" dirty="0">
                          <a:latin typeface="함초롬바탕"/>
                          <a:cs typeface="함초롬바탕"/>
                        </a:rPr>
                        <a:t> </a:t>
                      </a:r>
                      <a:r>
                        <a:rPr sz="950" spc="-95" dirty="0">
                          <a:latin typeface="함초롬바탕"/>
                          <a:cs typeface="함초롬바탕"/>
                        </a:rPr>
                        <a:t>제작하는</a:t>
                      </a:r>
                      <a:r>
                        <a:rPr sz="950" spc="-180" dirty="0">
                          <a:latin typeface="함초롬바탕"/>
                          <a:cs typeface="함초롬바탕"/>
                        </a:rPr>
                        <a:t> </a:t>
                      </a:r>
                      <a:r>
                        <a:rPr sz="950" spc="-40" dirty="0">
                          <a:latin typeface="함초롬돋움"/>
                          <a:cs typeface="함초롬돋움"/>
                        </a:rPr>
                        <a:t>OpenAI</a:t>
                      </a:r>
                      <a:r>
                        <a:rPr sz="950" spc="-190" dirty="0">
                          <a:latin typeface="함초롬돋움"/>
                          <a:cs typeface="함초롬돋움"/>
                        </a:rPr>
                        <a:t> </a:t>
                      </a:r>
                      <a:r>
                        <a:rPr sz="950" spc="-20" dirty="0">
                          <a:latin typeface="함초롬돋움"/>
                          <a:cs typeface="함초롬돋움"/>
                        </a:rPr>
                        <a:t>Sora</a:t>
                      </a:r>
                      <a:endParaRPr sz="950">
                        <a:latin typeface="함초롬돋움"/>
                        <a:cs typeface="함초롬돋움"/>
                      </a:endParaRPr>
                    </a:p>
                    <a:p>
                      <a:pPr marL="219710" indent="-134620">
                        <a:lnSpc>
                          <a:spcPct val="100000"/>
                        </a:lnSpc>
                        <a:buFont typeface="Arial"/>
                        <a:buChar char="•"/>
                        <a:tabLst>
                          <a:tab pos="220345" algn="l"/>
                        </a:tabLst>
                      </a:pPr>
                      <a:r>
                        <a:rPr sz="950" spc="-85" dirty="0">
                          <a:latin typeface="함초롬돋움"/>
                          <a:cs typeface="함초롬돋움"/>
                        </a:rPr>
                        <a:t>AI</a:t>
                      </a:r>
                      <a:r>
                        <a:rPr sz="950" spc="-85" dirty="0">
                          <a:latin typeface="함초롬바탕"/>
                          <a:cs typeface="함초롬바탕"/>
                        </a:rPr>
                        <a:t>를</a:t>
                      </a:r>
                      <a:r>
                        <a:rPr sz="950" spc="-160" dirty="0">
                          <a:latin typeface="함초롬바탕"/>
                          <a:cs typeface="함초롬바탕"/>
                        </a:rPr>
                        <a:t> </a:t>
                      </a:r>
                      <a:r>
                        <a:rPr sz="950" spc="-95" dirty="0">
                          <a:latin typeface="함초롬바탕"/>
                          <a:cs typeface="함초롬바탕"/>
                        </a:rPr>
                        <a:t>활용한</a:t>
                      </a:r>
                      <a:r>
                        <a:rPr sz="950" spc="-155" dirty="0">
                          <a:latin typeface="함초롬바탕"/>
                          <a:cs typeface="함초롬바탕"/>
                        </a:rPr>
                        <a:t> </a:t>
                      </a:r>
                      <a:r>
                        <a:rPr sz="950" spc="-85" dirty="0">
                          <a:latin typeface="함초롬바탕"/>
                          <a:cs typeface="함초롬바탕"/>
                        </a:rPr>
                        <a:t>숏폼</a:t>
                      </a:r>
                      <a:r>
                        <a:rPr sz="950" spc="-155" dirty="0">
                          <a:latin typeface="함초롬바탕"/>
                          <a:cs typeface="함초롬바탕"/>
                        </a:rPr>
                        <a:t> </a:t>
                      </a:r>
                      <a:r>
                        <a:rPr sz="950" spc="-85" dirty="0">
                          <a:latin typeface="함초롬바탕"/>
                          <a:cs typeface="함초롬바탕"/>
                        </a:rPr>
                        <a:t>영</a:t>
                      </a:r>
                      <a:r>
                        <a:rPr sz="950" spc="-160" dirty="0">
                          <a:latin typeface="함초롬바탕"/>
                          <a:cs typeface="함초롬바탕"/>
                        </a:rPr>
                        <a:t> </a:t>
                      </a:r>
                      <a:r>
                        <a:rPr sz="950" spc="-85" dirty="0">
                          <a:latin typeface="함초롬바탕"/>
                          <a:cs typeface="함초롬바탕"/>
                        </a:rPr>
                        <a:t>제작</a:t>
                      </a:r>
                      <a:r>
                        <a:rPr sz="950" spc="-155" dirty="0">
                          <a:latin typeface="함초롬바탕"/>
                          <a:cs typeface="함초롬바탕"/>
                        </a:rPr>
                        <a:t> </a:t>
                      </a:r>
                      <a:r>
                        <a:rPr sz="950" spc="-25" dirty="0">
                          <a:latin typeface="함초롬바탕"/>
                          <a:cs typeface="함초롬바탕"/>
                        </a:rPr>
                        <a:t>가속화</a:t>
                      </a:r>
                      <a:endParaRPr sz="950">
                        <a:latin typeface="함초롬바탕"/>
                        <a:cs typeface="함초롬바탕"/>
                      </a:endParaRPr>
                    </a:p>
                  </a:txBody>
                  <a:tcPr marL="0" marR="0" marT="4000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1"/>
                  </a:ext>
                </a:extLst>
              </a:tr>
              <a:tr h="650875">
                <a:tc vMerge="1">
                  <a:txBody>
                    <a:bodyPr/>
                    <a:lstStyle/>
                    <a:p>
                      <a:endParaRPr/>
                    </a:p>
                  </a:txBody>
                  <a:tcPr marL="0" marR="0" marT="0" marB="0">
                    <a:lnT w="6350">
                      <a:solidFill>
                        <a:srgbClr val="A6A6A6"/>
                      </a:solidFill>
                      <a:prstDash val="solid"/>
                    </a:lnT>
                    <a:lnB w="6350">
                      <a:solidFill>
                        <a:srgbClr val="000000"/>
                      </a:solidFill>
                      <a:prstDash val="solid"/>
                    </a:lnB>
                    <a:solidFill>
                      <a:srgbClr val="E4E4E4"/>
                    </a:solidFill>
                  </a:tcPr>
                </a:tc>
                <a:tc>
                  <a:txBody>
                    <a:bodyPr/>
                    <a:lstStyle/>
                    <a:p>
                      <a:pPr>
                        <a:lnSpc>
                          <a:spcPct val="100000"/>
                        </a:lnSpc>
                      </a:pPr>
                      <a:endParaRPr sz="1000">
                        <a:latin typeface="Times New Roman"/>
                        <a:cs typeface="Times New Roman"/>
                      </a:endParaRPr>
                    </a:p>
                  </a:txBody>
                  <a:tcPr marL="0" marR="0" marT="0" marB="0">
                    <a:lnT w="6350">
                      <a:solidFill>
                        <a:srgbClr val="A6A6A6"/>
                      </a:solidFill>
                      <a:prstDash val="solid"/>
                    </a:lnT>
                    <a:lnB w="6350">
                      <a:solidFill>
                        <a:srgbClr val="A6A6A6"/>
                      </a:solidFill>
                      <a:prstDash val="solid"/>
                    </a:lnB>
                  </a:tcPr>
                </a:tc>
                <a:tc>
                  <a:txBody>
                    <a:bodyPr/>
                    <a:lstStyle/>
                    <a:p>
                      <a:pPr>
                        <a:lnSpc>
                          <a:spcPct val="100000"/>
                        </a:lnSpc>
                        <a:spcBef>
                          <a:spcPts val="15"/>
                        </a:spcBef>
                      </a:pPr>
                      <a:endParaRPr sz="1750">
                        <a:latin typeface="Times New Roman"/>
                        <a:cs typeface="Times New Roman"/>
                      </a:endParaRPr>
                    </a:p>
                    <a:p>
                      <a:pPr marR="182245" algn="r">
                        <a:lnSpc>
                          <a:spcPct val="100000"/>
                        </a:lnSpc>
                      </a:pPr>
                      <a:r>
                        <a:rPr sz="950" spc="-95" dirty="0">
                          <a:latin typeface="함초롬바탕"/>
                          <a:cs typeface="함초롬바탕"/>
                        </a:rPr>
                        <a:t>시공간의</a:t>
                      </a:r>
                      <a:r>
                        <a:rPr sz="950" spc="-150" dirty="0">
                          <a:latin typeface="함초롬바탕"/>
                          <a:cs typeface="함초롬바탕"/>
                        </a:rPr>
                        <a:t> </a:t>
                      </a:r>
                      <a:r>
                        <a:rPr sz="950" spc="-95" dirty="0">
                          <a:latin typeface="함초롬바탕"/>
                          <a:cs typeface="함초롬바탕"/>
                        </a:rPr>
                        <a:t>한계를</a:t>
                      </a:r>
                      <a:r>
                        <a:rPr sz="950" spc="-160" dirty="0">
                          <a:latin typeface="함초롬바탕"/>
                          <a:cs typeface="함초롬바탕"/>
                        </a:rPr>
                        <a:t> </a:t>
                      </a:r>
                      <a:r>
                        <a:rPr sz="950" spc="-95" dirty="0">
                          <a:latin typeface="함초롬바탕"/>
                          <a:cs typeface="함초롬바탕"/>
                        </a:rPr>
                        <a:t>뛰어넘는</a:t>
                      </a:r>
                      <a:r>
                        <a:rPr sz="950" spc="-150" dirty="0">
                          <a:latin typeface="함초롬바탕"/>
                          <a:cs typeface="함초롬바탕"/>
                        </a:rPr>
                        <a:t> </a:t>
                      </a:r>
                      <a:r>
                        <a:rPr sz="950" spc="-95" dirty="0">
                          <a:latin typeface="함초롬바탕"/>
                          <a:cs typeface="함초롬바탕"/>
                        </a:rPr>
                        <a:t>콘텐츠</a:t>
                      </a:r>
                      <a:r>
                        <a:rPr sz="950" spc="-145" dirty="0">
                          <a:latin typeface="함초롬바탕"/>
                          <a:cs typeface="함초롬바탕"/>
                        </a:rPr>
                        <a:t> </a:t>
                      </a:r>
                      <a:r>
                        <a:rPr sz="950" spc="-25" dirty="0">
                          <a:latin typeface="함초롬바탕"/>
                          <a:cs typeface="함초롬바탕"/>
                        </a:rPr>
                        <a:t>제작</a:t>
                      </a:r>
                      <a:endParaRPr sz="950">
                        <a:latin typeface="함초롬바탕"/>
                        <a:cs typeface="함초롬바탕"/>
                      </a:endParaRPr>
                    </a:p>
                  </a:txBody>
                  <a:tcPr marL="0" marR="0" marT="1905" marB="0">
                    <a:lnT w="6350">
                      <a:solidFill>
                        <a:srgbClr val="A6A6A6"/>
                      </a:solidFill>
                      <a:prstDash val="solid"/>
                    </a:lnT>
                    <a:lnB w="6350">
                      <a:solidFill>
                        <a:srgbClr val="A6A6A6"/>
                      </a:solidFill>
                      <a:prstDash val="solid"/>
                    </a:lnB>
                  </a:tcPr>
                </a:tc>
                <a:tc>
                  <a:txBody>
                    <a:bodyPr/>
                    <a:lstStyle/>
                    <a:p>
                      <a:pPr marL="219710" indent="-134620">
                        <a:lnSpc>
                          <a:spcPct val="100000"/>
                        </a:lnSpc>
                        <a:spcBef>
                          <a:spcPts val="315"/>
                        </a:spcBef>
                        <a:buFont typeface="Arial"/>
                        <a:buChar char="•"/>
                        <a:tabLst>
                          <a:tab pos="220345" algn="l"/>
                        </a:tabLst>
                      </a:pPr>
                      <a:r>
                        <a:rPr sz="950" spc="-95" dirty="0">
                          <a:latin typeface="함초롬바탕"/>
                          <a:cs typeface="함초롬바탕"/>
                        </a:rPr>
                        <a:t>배우의</a:t>
                      </a:r>
                      <a:r>
                        <a:rPr sz="950" spc="-150" dirty="0">
                          <a:latin typeface="함초롬바탕"/>
                          <a:cs typeface="함초롬바탕"/>
                        </a:rPr>
                        <a:t> </a:t>
                      </a:r>
                      <a:r>
                        <a:rPr sz="950" spc="-95" dirty="0">
                          <a:latin typeface="함초롬바탕"/>
                          <a:cs typeface="함초롬바탕"/>
                        </a:rPr>
                        <a:t>다양한</a:t>
                      </a:r>
                      <a:r>
                        <a:rPr sz="950" spc="-150" dirty="0">
                          <a:latin typeface="함초롬바탕"/>
                          <a:cs typeface="함초롬바탕"/>
                        </a:rPr>
                        <a:t> </a:t>
                      </a:r>
                      <a:r>
                        <a:rPr sz="950" spc="-95" dirty="0">
                          <a:latin typeface="함초롬바탕"/>
                          <a:cs typeface="함초롬바탕"/>
                        </a:rPr>
                        <a:t>연령대를</a:t>
                      </a:r>
                      <a:r>
                        <a:rPr sz="950" spc="-160" dirty="0">
                          <a:latin typeface="함초롬바탕"/>
                          <a:cs typeface="함초롬바탕"/>
                        </a:rPr>
                        <a:t> </a:t>
                      </a:r>
                      <a:r>
                        <a:rPr sz="950" spc="-95" dirty="0">
                          <a:latin typeface="함초롬바탕"/>
                          <a:cs typeface="함초롬바탕"/>
                        </a:rPr>
                        <a:t>구현하는</a:t>
                      </a:r>
                      <a:r>
                        <a:rPr sz="950" spc="-145" dirty="0">
                          <a:latin typeface="함초롬바탕"/>
                          <a:cs typeface="함초롬바탕"/>
                        </a:rPr>
                        <a:t> </a:t>
                      </a:r>
                      <a:r>
                        <a:rPr sz="950" spc="-20" dirty="0">
                          <a:latin typeface="함초롬바탕"/>
                          <a:cs typeface="함초롬바탕"/>
                        </a:rPr>
                        <a:t>디에이징</a:t>
                      </a:r>
                      <a:endParaRPr sz="950">
                        <a:latin typeface="함초롬바탕"/>
                        <a:cs typeface="함초롬바탕"/>
                      </a:endParaRPr>
                    </a:p>
                    <a:p>
                      <a:pPr marL="219710" indent="-134620">
                        <a:lnSpc>
                          <a:spcPct val="100000"/>
                        </a:lnSpc>
                        <a:spcBef>
                          <a:spcPts val="5"/>
                        </a:spcBef>
                        <a:buFont typeface="Arial"/>
                        <a:buChar char="•"/>
                        <a:tabLst>
                          <a:tab pos="220345" algn="l"/>
                        </a:tabLst>
                      </a:pPr>
                      <a:r>
                        <a:rPr sz="950" spc="-95" dirty="0">
                          <a:latin typeface="함초롬바탕"/>
                          <a:cs typeface="함초롬바탕"/>
                        </a:rPr>
                        <a:t>고난도</a:t>
                      </a:r>
                      <a:r>
                        <a:rPr sz="950" spc="-150" dirty="0">
                          <a:latin typeface="함초롬바탕"/>
                          <a:cs typeface="함초롬바탕"/>
                        </a:rPr>
                        <a:t> </a:t>
                      </a:r>
                      <a:r>
                        <a:rPr sz="950" spc="-95" dirty="0">
                          <a:latin typeface="함초롬바탕"/>
                          <a:cs typeface="함초롬바탕"/>
                        </a:rPr>
                        <a:t>액션을</a:t>
                      </a:r>
                      <a:r>
                        <a:rPr sz="950" spc="-145" dirty="0">
                          <a:latin typeface="함초롬바탕"/>
                          <a:cs typeface="함초롬바탕"/>
                        </a:rPr>
                        <a:t> </a:t>
                      </a:r>
                      <a:r>
                        <a:rPr sz="950" spc="-95" dirty="0">
                          <a:latin typeface="함초롬바탕"/>
                          <a:cs typeface="함초롬바탕"/>
                        </a:rPr>
                        <a:t>연출하는</a:t>
                      </a:r>
                      <a:r>
                        <a:rPr sz="950" spc="-160" dirty="0">
                          <a:latin typeface="함초롬바탕"/>
                          <a:cs typeface="함초롬바탕"/>
                        </a:rPr>
                        <a:t> </a:t>
                      </a:r>
                      <a:r>
                        <a:rPr sz="950" spc="-95" dirty="0">
                          <a:latin typeface="함초롬바탕"/>
                          <a:cs typeface="함초롬바탕"/>
                        </a:rPr>
                        <a:t>페이스</a:t>
                      </a:r>
                      <a:r>
                        <a:rPr sz="950" spc="-145" dirty="0">
                          <a:latin typeface="함초롬바탕"/>
                          <a:cs typeface="함초롬바탕"/>
                        </a:rPr>
                        <a:t> </a:t>
                      </a:r>
                      <a:r>
                        <a:rPr sz="950" spc="-25" dirty="0">
                          <a:latin typeface="함초롬바탕"/>
                          <a:cs typeface="함초롬바탕"/>
                        </a:rPr>
                        <a:t>에디팅</a:t>
                      </a:r>
                      <a:endParaRPr sz="950">
                        <a:latin typeface="함초롬바탕"/>
                        <a:cs typeface="함초롬바탕"/>
                      </a:endParaRPr>
                    </a:p>
                    <a:p>
                      <a:pPr marL="220345" indent="-135255">
                        <a:lnSpc>
                          <a:spcPct val="100000"/>
                        </a:lnSpc>
                        <a:buFont typeface="Arial"/>
                        <a:buChar char="•"/>
                        <a:tabLst>
                          <a:tab pos="220979" algn="l"/>
                        </a:tabLst>
                      </a:pPr>
                      <a:r>
                        <a:rPr sz="950" spc="-100" dirty="0">
                          <a:latin typeface="함초롬바탕"/>
                          <a:cs typeface="함초롬바탕"/>
                        </a:rPr>
                        <a:t>딥페이크를</a:t>
                      </a:r>
                      <a:r>
                        <a:rPr sz="950" spc="-160" dirty="0">
                          <a:latin typeface="함초롬바탕"/>
                          <a:cs typeface="함초롬바탕"/>
                        </a:rPr>
                        <a:t> </a:t>
                      </a:r>
                      <a:r>
                        <a:rPr sz="950" spc="-95" dirty="0">
                          <a:latin typeface="함초롬바탕"/>
                          <a:cs typeface="함초롬바탕"/>
                        </a:rPr>
                        <a:t>활용한</a:t>
                      </a:r>
                      <a:r>
                        <a:rPr sz="950" spc="-145" dirty="0">
                          <a:latin typeface="함초롬바탕"/>
                          <a:cs typeface="함초롬바탕"/>
                        </a:rPr>
                        <a:t> </a:t>
                      </a:r>
                      <a:r>
                        <a:rPr sz="950" spc="-95" dirty="0">
                          <a:latin typeface="함초롬바탕"/>
                          <a:cs typeface="함초롬바탕"/>
                        </a:rPr>
                        <a:t>디지털</a:t>
                      </a:r>
                      <a:r>
                        <a:rPr sz="950" spc="-145" dirty="0">
                          <a:latin typeface="함초롬바탕"/>
                          <a:cs typeface="함초롬바탕"/>
                        </a:rPr>
                        <a:t> </a:t>
                      </a:r>
                      <a:r>
                        <a:rPr sz="950" spc="-85" dirty="0">
                          <a:latin typeface="함초롬바탕"/>
                          <a:cs typeface="함초롬바탕"/>
                        </a:rPr>
                        <a:t>휴먼</a:t>
                      </a:r>
                      <a:r>
                        <a:rPr sz="950" spc="-145" dirty="0">
                          <a:latin typeface="함초롬바탕"/>
                          <a:cs typeface="함초롬바탕"/>
                        </a:rPr>
                        <a:t> </a:t>
                      </a:r>
                      <a:r>
                        <a:rPr sz="950" spc="-35" dirty="0">
                          <a:latin typeface="함초롬바탕"/>
                          <a:cs typeface="함초롬바탕"/>
                        </a:rPr>
                        <a:t>연출</a:t>
                      </a:r>
                      <a:endParaRPr sz="950">
                        <a:latin typeface="함초롬바탕"/>
                        <a:cs typeface="함초롬바탕"/>
                      </a:endParaRPr>
                    </a:p>
                    <a:p>
                      <a:pPr marL="220345" indent="-135255">
                        <a:lnSpc>
                          <a:spcPct val="100000"/>
                        </a:lnSpc>
                        <a:buFont typeface="Arial"/>
                        <a:buChar char="•"/>
                        <a:tabLst>
                          <a:tab pos="220979" algn="l"/>
                        </a:tabLst>
                      </a:pPr>
                      <a:r>
                        <a:rPr sz="950" dirty="0">
                          <a:latin typeface="함초롬바탕"/>
                          <a:cs typeface="함초롬바탕"/>
                        </a:rPr>
                        <a:t>가</a:t>
                      </a:r>
                      <a:r>
                        <a:rPr sz="950" spc="120" dirty="0">
                          <a:latin typeface="함초롬바탕"/>
                          <a:cs typeface="함초롬바탕"/>
                        </a:rPr>
                        <a:t>  </a:t>
                      </a:r>
                      <a:r>
                        <a:rPr sz="950" spc="-95" dirty="0">
                          <a:latin typeface="함초롬바탕"/>
                          <a:cs typeface="함초롬바탕"/>
                        </a:rPr>
                        <a:t>공간을</a:t>
                      </a:r>
                      <a:r>
                        <a:rPr sz="950" spc="-180" dirty="0">
                          <a:latin typeface="함초롬바탕"/>
                          <a:cs typeface="함초롬바탕"/>
                        </a:rPr>
                        <a:t> </a:t>
                      </a:r>
                      <a:r>
                        <a:rPr sz="950" spc="-95" dirty="0">
                          <a:latin typeface="함초롬바탕"/>
                          <a:cs typeface="함초롬바탕"/>
                        </a:rPr>
                        <a:t>구현하는</a:t>
                      </a:r>
                      <a:r>
                        <a:rPr sz="950" spc="-170" dirty="0">
                          <a:latin typeface="함초롬바탕"/>
                          <a:cs typeface="함초롬바탕"/>
                        </a:rPr>
                        <a:t> </a:t>
                      </a:r>
                      <a:r>
                        <a:rPr sz="950" spc="-95" dirty="0">
                          <a:latin typeface="함초롬바탕"/>
                          <a:cs typeface="함초롬바탕"/>
                        </a:rPr>
                        <a:t>버추얼</a:t>
                      </a:r>
                      <a:r>
                        <a:rPr sz="950" spc="-170" dirty="0">
                          <a:latin typeface="함초롬바탕"/>
                          <a:cs typeface="함초롬바탕"/>
                        </a:rPr>
                        <a:t> </a:t>
                      </a:r>
                      <a:r>
                        <a:rPr sz="950" spc="-95" dirty="0">
                          <a:latin typeface="함초롬바탕"/>
                          <a:cs typeface="함초롬바탕"/>
                        </a:rPr>
                        <a:t>프로덕션</a:t>
                      </a:r>
                      <a:r>
                        <a:rPr sz="950" spc="-180" dirty="0">
                          <a:latin typeface="함초롬바탕"/>
                          <a:cs typeface="함초롬바탕"/>
                        </a:rPr>
                        <a:t> </a:t>
                      </a:r>
                      <a:r>
                        <a:rPr sz="950" spc="-50" dirty="0">
                          <a:latin typeface="함초롬바탕"/>
                          <a:cs typeface="함초롬바탕"/>
                        </a:rPr>
                        <a:t>등</a:t>
                      </a:r>
                      <a:endParaRPr sz="950">
                        <a:latin typeface="함초롬바탕"/>
                        <a:cs typeface="함초롬바탕"/>
                      </a:endParaRPr>
                    </a:p>
                  </a:txBody>
                  <a:tcPr marL="0" marR="0" marT="4000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2"/>
                  </a:ext>
                </a:extLst>
              </a:tr>
              <a:tr h="361315">
                <a:tc vMerge="1">
                  <a:txBody>
                    <a:bodyPr/>
                    <a:lstStyle/>
                    <a:p>
                      <a:endParaRPr/>
                    </a:p>
                  </a:txBody>
                  <a:tcPr marL="0" marR="0" marT="0" marB="0">
                    <a:lnT w="6350">
                      <a:solidFill>
                        <a:srgbClr val="A6A6A6"/>
                      </a:solidFill>
                      <a:prstDash val="solid"/>
                    </a:lnT>
                    <a:lnB w="6350">
                      <a:solidFill>
                        <a:srgbClr val="000000"/>
                      </a:solidFill>
                      <a:prstDash val="solid"/>
                    </a:lnB>
                    <a:solidFill>
                      <a:srgbClr val="E4E4E4"/>
                    </a:solidFill>
                  </a:tcPr>
                </a:tc>
                <a:tc>
                  <a:txBody>
                    <a:bodyPr/>
                    <a:lstStyle/>
                    <a:p>
                      <a:pPr>
                        <a:lnSpc>
                          <a:spcPct val="100000"/>
                        </a:lnSpc>
                      </a:pPr>
                      <a:endParaRPr sz="1000">
                        <a:latin typeface="Times New Roman"/>
                        <a:cs typeface="Times New Roman"/>
                      </a:endParaRPr>
                    </a:p>
                  </a:txBody>
                  <a:tcPr marL="0" marR="0" marT="0" marB="0">
                    <a:lnT w="6350">
                      <a:solidFill>
                        <a:srgbClr val="A6A6A6"/>
                      </a:solidFill>
                      <a:prstDash val="solid"/>
                    </a:lnT>
                    <a:lnB w="6350">
                      <a:solidFill>
                        <a:srgbClr val="A6A6A6"/>
                      </a:solidFill>
                      <a:prstDash val="solid"/>
                    </a:lnB>
                  </a:tcPr>
                </a:tc>
                <a:tc>
                  <a:txBody>
                    <a:bodyPr/>
                    <a:lstStyle/>
                    <a:p>
                      <a:pPr marL="499109" marR="244475" indent="-376555">
                        <a:lnSpc>
                          <a:spcPct val="100000"/>
                        </a:lnSpc>
                        <a:spcBef>
                          <a:spcPts val="320"/>
                        </a:spcBef>
                      </a:pPr>
                      <a:r>
                        <a:rPr sz="950" spc="-95" dirty="0">
                          <a:latin typeface="함초롬바탕"/>
                          <a:cs typeface="함초롬바탕"/>
                        </a:rPr>
                        <a:t>이용자의</a:t>
                      </a:r>
                      <a:r>
                        <a:rPr sz="950" spc="-155" dirty="0">
                          <a:latin typeface="함초롬바탕"/>
                          <a:cs typeface="함초롬바탕"/>
                        </a:rPr>
                        <a:t> </a:t>
                      </a:r>
                      <a:r>
                        <a:rPr sz="950" spc="-95" dirty="0">
                          <a:latin typeface="함초롬바탕"/>
                          <a:cs typeface="함초롬바탕"/>
                        </a:rPr>
                        <a:t>관심사와</a:t>
                      </a:r>
                      <a:r>
                        <a:rPr sz="950" spc="-160" dirty="0">
                          <a:latin typeface="함초롬바탕"/>
                          <a:cs typeface="함초롬바탕"/>
                        </a:rPr>
                        <a:t> </a:t>
                      </a:r>
                      <a:r>
                        <a:rPr sz="950" spc="-95" dirty="0">
                          <a:latin typeface="함초롬바탕"/>
                          <a:cs typeface="함초롬바탕"/>
                        </a:rPr>
                        <a:t>선호도를</a:t>
                      </a:r>
                      <a:r>
                        <a:rPr sz="950" spc="-150" dirty="0">
                          <a:latin typeface="함초롬바탕"/>
                          <a:cs typeface="함초롬바탕"/>
                        </a:rPr>
                        <a:t> </a:t>
                      </a:r>
                      <a:r>
                        <a:rPr sz="950" spc="-85" dirty="0">
                          <a:latin typeface="함초롬바탕"/>
                          <a:cs typeface="함초롬바탕"/>
                        </a:rPr>
                        <a:t>고려한</a:t>
                      </a:r>
                      <a:r>
                        <a:rPr sz="950" spc="500" dirty="0">
                          <a:latin typeface="함초롬바탕"/>
                          <a:cs typeface="함초롬바탕"/>
                        </a:rPr>
                        <a:t> </a:t>
                      </a:r>
                      <a:r>
                        <a:rPr sz="950" spc="-95" dirty="0">
                          <a:latin typeface="함초롬바탕"/>
                          <a:cs typeface="함초롬바탕"/>
                        </a:rPr>
                        <a:t>맞춤형</a:t>
                      </a:r>
                      <a:r>
                        <a:rPr sz="950" spc="-150" dirty="0">
                          <a:latin typeface="함초롬바탕"/>
                          <a:cs typeface="함초롬바탕"/>
                        </a:rPr>
                        <a:t> </a:t>
                      </a:r>
                      <a:r>
                        <a:rPr sz="950" spc="-95" dirty="0">
                          <a:latin typeface="함초롬바탕"/>
                          <a:cs typeface="함초롬바탕"/>
                        </a:rPr>
                        <a:t>콘텐츠</a:t>
                      </a:r>
                      <a:r>
                        <a:rPr sz="950" spc="-145" dirty="0">
                          <a:latin typeface="함초롬바탕"/>
                          <a:cs typeface="함초롬바탕"/>
                        </a:rPr>
                        <a:t> </a:t>
                      </a:r>
                      <a:r>
                        <a:rPr sz="950" spc="-25" dirty="0">
                          <a:latin typeface="함초롬바탕"/>
                          <a:cs typeface="함초롬바탕"/>
                        </a:rPr>
                        <a:t>제공</a:t>
                      </a:r>
                      <a:endParaRPr sz="950">
                        <a:latin typeface="함초롬바탕"/>
                        <a:cs typeface="함초롬바탕"/>
                      </a:endParaRPr>
                    </a:p>
                  </a:txBody>
                  <a:tcPr marL="0" marR="0" marT="40640" marB="0">
                    <a:lnT w="6350">
                      <a:solidFill>
                        <a:srgbClr val="A6A6A6"/>
                      </a:solidFill>
                      <a:prstDash val="solid"/>
                    </a:lnT>
                    <a:lnB w="6350">
                      <a:solidFill>
                        <a:srgbClr val="A6A6A6"/>
                      </a:solidFill>
                      <a:prstDash val="solid"/>
                    </a:lnB>
                  </a:tcPr>
                </a:tc>
                <a:tc>
                  <a:txBody>
                    <a:bodyPr/>
                    <a:lstStyle/>
                    <a:p>
                      <a:pPr marL="220345" indent="-135255">
                        <a:lnSpc>
                          <a:spcPct val="100000"/>
                        </a:lnSpc>
                        <a:spcBef>
                          <a:spcPts val="320"/>
                        </a:spcBef>
                        <a:buFont typeface="Arial"/>
                        <a:buChar char="•"/>
                        <a:tabLst>
                          <a:tab pos="220979" algn="l"/>
                        </a:tabLst>
                      </a:pPr>
                      <a:r>
                        <a:rPr sz="950" spc="-85" dirty="0">
                          <a:latin typeface="함초롬바탕"/>
                          <a:cs typeface="함초롬바탕"/>
                        </a:rPr>
                        <a:t>영</a:t>
                      </a:r>
                      <a:r>
                        <a:rPr sz="950" spc="-150" dirty="0">
                          <a:latin typeface="함초롬바탕"/>
                          <a:cs typeface="함초롬바탕"/>
                        </a:rPr>
                        <a:t> </a:t>
                      </a:r>
                      <a:r>
                        <a:rPr sz="950" spc="-70" dirty="0">
                          <a:latin typeface="함초롬바탕"/>
                          <a:cs typeface="함초롬바탕"/>
                        </a:rPr>
                        <a:t>요약</a:t>
                      </a:r>
                      <a:r>
                        <a:rPr sz="950" spc="-70" dirty="0">
                          <a:latin typeface="함초롬돋움"/>
                          <a:cs typeface="함초롬돋움"/>
                        </a:rPr>
                        <a:t>,</a:t>
                      </a:r>
                      <a:r>
                        <a:rPr sz="950" spc="-150" dirty="0">
                          <a:latin typeface="함초롬돋움"/>
                          <a:cs typeface="함초롬돋움"/>
                        </a:rPr>
                        <a:t> </a:t>
                      </a:r>
                      <a:r>
                        <a:rPr sz="950" spc="-100" dirty="0">
                          <a:latin typeface="함초롬바탕"/>
                          <a:cs typeface="함초롬바탕"/>
                        </a:rPr>
                        <a:t>하이라이트</a:t>
                      </a:r>
                      <a:r>
                        <a:rPr sz="950" spc="-160" dirty="0">
                          <a:latin typeface="함초롬바탕"/>
                          <a:cs typeface="함초롬바탕"/>
                        </a:rPr>
                        <a:t> </a:t>
                      </a:r>
                      <a:r>
                        <a:rPr sz="950" spc="-25" dirty="0">
                          <a:latin typeface="함초롬바탕"/>
                          <a:cs typeface="함초롬바탕"/>
                        </a:rPr>
                        <a:t>영</a:t>
                      </a:r>
                      <a:endParaRPr sz="950">
                        <a:latin typeface="함초롬바탕"/>
                        <a:cs typeface="함초롬바탕"/>
                      </a:endParaRPr>
                    </a:p>
                    <a:p>
                      <a:pPr marL="220345" indent="-135255">
                        <a:lnSpc>
                          <a:spcPct val="100000"/>
                        </a:lnSpc>
                        <a:buFont typeface="Arial"/>
                        <a:buChar char="•"/>
                        <a:tabLst>
                          <a:tab pos="220979" algn="l"/>
                        </a:tabLst>
                      </a:pPr>
                      <a:r>
                        <a:rPr sz="950" spc="-85" dirty="0">
                          <a:latin typeface="함초롬바탕"/>
                          <a:cs typeface="함초롬바탕"/>
                        </a:rPr>
                        <a:t>특정</a:t>
                      </a:r>
                      <a:r>
                        <a:rPr sz="950" spc="-155" dirty="0">
                          <a:latin typeface="함초롬바탕"/>
                          <a:cs typeface="함초롬바탕"/>
                        </a:rPr>
                        <a:t> </a:t>
                      </a:r>
                      <a:r>
                        <a:rPr sz="950" spc="-95" dirty="0">
                          <a:latin typeface="함초롬바탕"/>
                          <a:cs typeface="함초롬바탕"/>
                        </a:rPr>
                        <a:t>출연진</a:t>
                      </a:r>
                      <a:r>
                        <a:rPr sz="950" spc="-155" dirty="0">
                          <a:latin typeface="함초롬바탕"/>
                          <a:cs typeface="함초롬바탕"/>
                        </a:rPr>
                        <a:t> </a:t>
                      </a:r>
                      <a:r>
                        <a:rPr sz="950" spc="-70" dirty="0">
                          <a:latin typeface="함초롬돋움"/>
                          <a:cs typeface="함초롬돋움"/>
                        </a:rPr>
                        <a:t>AI</a:t>
                      </a:r>
                      <a:r>
                        <a:rPr sz="950" spc="-160" dirty="0">
                          <a:latin typeface="함초롬돋움"/>
                          <a:cs typeface="함초롬돋움"/>
                        </a:rPr>
                        <a:t> </a:t>
                      </a:r>
                      <a:r>
                        <a:rPr sz="950" spc="-95" dirty="0">
                          <a:latin typeface="함초롬바탕"/>
                          <a:cs typeface="함초롬바탕"/>
                        </a:rPr>
                        <a:t>골라보기</a:t>
                      </a:r>
                      <a:r>
                        <a:rPr sz="950" spc="-165" dirty="0">
                          <a:latin typeface="함초롬바탕"/>
                          <a:cs typeface="함초롬바탕"/>
                        </a:rPr>
                        <a:t> </a:t>
                      </a:r>
                      <a:r>
                        <a:rPr sz="950" spc="-35" dirty="0">
                          <a:latin typeface="함초롬바탕"/>
                          <a:cs typeface="함초롬바탕"/>
                        </a:rPr>
                        <a:t>기능</a:t>
                      </a:r>
                      <a:endParaRPr sz="950">
                        <a:latin typeface="함초롬바탕"/>
                        <a:cs typeface="함초롬바탕"/>
                      </a:endParaRPr>
                    </a:p>
                  </a:txBody>
                  <a:tcPr marL="0" marR="0" marT="4064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3"/>
                  </a:ext>
                </a:extLst>
              </a:tr>
              <a:tr h="361315">
                <a:tc vMerge="1">
                  <a:txBody>
                    <a:bodyPr/>
                    <a:lstStyle/>
                    <a:p>
                      <a:endParaRPr/>
                    </a:p>
                  </a:txBody>
                  <a:tcPr marL="0" marR="0" marT="0" marB="0">
                    <a:lnT w="6350">
                      <a:solidFill>
                        <a:srgbClr val="A6A6A6"/>
                      </a:solidFill>
                      <a:prstDash val="solid"/>
                    </a:lnT>
                    <a:lnB w="6350">
                      <a:solidFill>
                        <a:srgbClr val="000000"/>
                      </a:solidFill>
                      <a:prstDash val="solid"/>
                    </a:lnB>
                    <a:solidFill>
                      <a:srgbClr val="E4E4E4"/>
                    </a:solidFill>
                  </a:tcPr>
                </a:tc>
                <a:tc>
                  <a:txBody>
                    <a:bodyPr/>
                    <a:lstStyle/>
                    <a:p>
                      <a:pPr>
                        <a:lnSpc>
                          <a:spcPct val="100000"/>
                        </a:lnSpc>
                      </a:pPr>
                      <a:endParaRPr sz="1000">
                        <a:latin typeface="Times New Roman"/>
                        <a:cs typeface="Times New Roman"/>
                      </a:endParaRPr>
                    </a:p>
                  </a:txBody>
                  <a:tcPr marL="0" marR="0" marT="0" marB="0">
                    <a:lnT w="6350">
                      <a:solidFill>
                        <a:srgbClr val="A6A6A6"/>
                      </a:solidFill>
                      <a:prstDash val="solid"/>
                    </a:lnT>
                    <a:lnB w="6350">
                      <a:solidFill>
                        <a:srgbClr val="000000"/>
                      </a:solidFill>
                      <a:prstDash val="solid"/>
                    </a:lnB>
                  </a:tcPr>
                </a:tc>
                <a:tc>
                  <a:txBody>
                    <a:bodyPr/>
                    <a:lstStyle/>
                    <a:p>
                      <a:pPr marR="221615" algn="r">
                        <a:lnSpc>
                          <a:spcPct val="100000"/>
                        </a:lnSpc>
                        <a:spcBef>
                          <a:spcPts val="890"/>
                        </a:spcBef>
                      </a:pPr>
                      <a:r>
                        <a:rPr sz="950" spc="-95" dirty="0">
                          <a:latin typeface="함초롬바탕"/>
                          <a:cs typeface="함초롬바탕"/>
                        </a:rPr>
                        <a:t>콘텐츠의</a:t>
                      </a:r>
                      <a:r>
                        <a:rPr sz="950" spc="-175" dirty="0">
                          <a:latin typeface="함초롬바탕"/>
                          <a:cs typeface="함초롬바탕"/>
                        </a:rPr>
                        <a:t> </a:t>
                      </a:r>
                      <a:r>
                        <a:rPr sz="950" spc="-80" dirty="0">
                          <a:latin typeface="함초롬바탕"/>
                          <a:cs typeface="함초롬바탕"/>
                        </a:rPr>
                        <a:t>현지화</a:t>
                      </a:r>
                      <a:r>
                        <a:rPr sz="950" spc="-80" dirty="0">
                          <a:latin typeface="함초롬돋움"/>
                          <a:cs typeface="함초롬돋움"/>
                        </a:rPr>
                        <a:t>,</a:t>
                      </a:r>
                      <a:r>
                        <a:rPr sz="950" spc="-185" dirty="0">
                          <a:latin typeface="함초롬돋움"/>
                          <a:cs typeface="함초롬돋움"/>
                        </a:rPr>
                        <a:t> </a:t>
                      </a:r>
                      <a:r>
                        <a:rPr sz="950" spc="-95" dirty="0">
                          <a:latin typeface="함초롬바탕"/>
                          <a:cs typeface="함초롬바탕"/>
                        </a:rPr>
                        <a:t>글로벌</a:t>
                      </a:r>
                      <a:r>
                        <a:rPr sz="950" spc="-170" dirty="0">
                          <a:latin typeface="함초롬바탕"/>
                          <a:cs typeface="함초롬바탕"/>
                        </a:rPr>
                        <a:t> </a:t>
                      </a:r>
                      <a:r>
                        <a:rPr sz="950" spc="-85" dirty="0">
                          <a:latin typeface="함초롬바탕"/>
                          <a:cs typeface="함초롬바탕"/>
                        </a:rPr>
                        <a:t>수출</a:t>
                      </a:r>
                      <a:r>
                        <a:rPr sz="950" spc="-170" dirty="0">
                          <a:latin typeface="함초롬바탕"/>
                          <a:cs typeface="함초롬바탕"/>
                        </a:rPr>
                        <a:t> </a:t>
                      </a:r>
                      <a:r>
                        <a:rPr sz="950" dirty="0">
                          <a:latin typeface="함초롬바탕"/>
                          <a:cs typeface="함초롬바탕"/>
                        </a:rPr>
                        <a:t>활</a:t>
                      </a:r>
                      <a:r>
                        <a:rPr sz="950" spc="120" dirty="0">
                          <a:latin typeface="함초롬바탕"/>
                          <a:cs typeface="함초롬바탕"/>
                        </a:rPr>
                        <a:t>  </a:t>
                      </a:r>
                      <a:r>
                        <a:rPr sz="950" spc="-50" dirty="0">
                          <a:latin typeface="함초롬바탕"/>
                          <a:cs typeface="함초롬바탕"/>
                        </a:rPr>
                        <a:t>화</a:t>
                      </a:r>
                      <a:endParaRPr sz="950">
                        <a:latin typeface="함초롬바탕"/>
                        <a:cs typeface="함초롬바탕"/>
                      </a:endParaRPr>
                    </a:p>
                  </a:txBody>
                  <a:tcPr marL="0" marR="0" marT="113030" marB="0">
                    <a:lnT w="6350">
                      <a:solidFill>
                        <a:srgbClr val="A6A6A6"/>
                      </a:solidFill>
                      <a:prstDash val="solid"/>
                    </a:lnT>
                    <a:lnB w="6350">
                      <a:solidFill>
                        <a:srgbClr val="000000"/>
                      </a:solidFill>
                      <a:prstDash val="solid"/>
                    </a:lnB>
                  </a:tcPr>
                </a:tc>
                <a:tc>
                  <a:txBody>
                    <a:bodyPr/>
                    <a:lstStyle/>
                    <a:p>
                      <a:pPr marL="219710" indent="-134620">
                        <a:lnSpc>
                          <a:spcPct val="100000"/>
                        </a:lnSpc>
                        <a:spcBef>
                          <a:spcPts val="320"/>
                        </a:spcBef>
                        <a:buFont typeface="Arial"/>
                        <a:buChar char="•"/>
                        <a:tabLst>
                          <a:tab pos="220345" algn="l"/>
                        </a:tabLst>
                      </a:pPr>
                      <a:r>
                        <a:rPr sz="950" spc="-95" dirty="0">
                          <a:latin typeface="함초롬바탕"/>
                          <a:cs typeface="함초롬바탕"/>
                        </a:rPr>
                        <a:t>사람의</a:t>
                      </a:r>
                      <a:r>
                        <a:rPr sz="950" spc="-160" dirty="0">
                          <a:latin typeface="함초롬바탕"/>
                          <a:cs typeface="함초롬바탕"/>
                        </a:rPr>
                        <a:t> </a:t>
                      </a:r>
                      <a:r>
                        <a:rPr sz="950" spc="-95" dirty="0">
                          <a:latin typeface="함초롬바탕"/>
                          <a:cs typeface="함초롬바탕"/>
                        </a:rPr>
                        <a:t>목소리를</a:t>
                      </a:r>
                      <a:r>
                        <a:rPr sz="950" spc="-165" dirty="0">
                          <a:latin typeface="함초롬바탕"/>
                          <a:cs typeface="함초롬바탕"/>
                        </a:rPr>
                        <a:t> </a:t>
                      </a:r>
                      <a:r>
                        <a:rPr sz="950" spc="-85" dirty="0">
                          <a:latin typeface="함초롬바탕"/>
                          <a:cs typeface="함초롬바탕"/>
                        </a:rPr>
                        <a:t>흉내</a:t>
                      </a:r>
                      <a:r>
                        <a:rPr sz="950" spc="-155" dirty="0">
                          <a:latin typeface="함초롬바탕"/>
                          <a:cs typeface="함초롬바탕"/>
                        </a:rPr>
                        <a:t> </a:t>
                      </a:r>
                      <a:r>
                        <a:rPr sz="950" spc="-65" dirty="0">
                          <a:latin typeface="함초롬바탕"/>
                          <a:cs typeface="함초롬바탕"/>
                        </a:rPr>
                        <a:t>내</a:t>
                      </a:r>
                      <a:r>
                        <a:rPr sz="950" spc="-145" dirty="0">
                          <a:latin typeface="함초롬바탕"/>
                          <a:cs typeface="함초롬바탕"/>
                        </a:rPr>
                        <a:t> </a:t>
                      </a:r>
                      <a:r>
                        <a:rPr sz="950" spc="-95" dirty="0">
                          <a:latin typeface="함초롬바탕"/>
                          <a:cs typeface="함초롬바탕"/>
                        </a:rPr>
                        <a:t>녹음하고</a:t>
                      </a:r>
                      <a:r>
                        <a:rPr sz="950" spc="-165" dirty="0">
                          <a:latin typeface="함초롬바탕"/>
                          <a:cs typeface="함초롬바탕"/>
                        </a:rPr>
                        <a:t> </a:t>
                      </a:r>
                      <a:r>
                        <a:rPr sz="950" spc="-65" dirty="0">
                          <a:latin typeface="함초롬바탕"/>
                          <a:cs typeface="함초롬바탕"/>
                        </a:rPr>
                        <a:t>입</a:t>
                      </a:r>
                      <a:r>
                        <a:rPr sz="950" spc="-145" dirty="0">
                          <a:latin typeface="함초롬바탕"/>
                          <a:cs typeface="함초롬바탕"/>
                        </a:rPr>
                        <a:t> </a:t>
                      </a:r>
                      <a:r>
                        <a:rPr sz="950" spc="-95" dirty="0">
                          <a:latin typeface="함초롬바탕"/>
                          <a:cs typeface="함초롬바탕"/>
                        </a:rPr>
                        <a:t>모양을</a:t>
                      </a:r>
                      <a:r>
                        <a:rPr sz="950" spc="-165" dirty="0">
                          <a:latin typeface="함초롬바탕"/>
                          <a:cs typeface="함초롬바탕"/>
                        </a:rPr>
                        <a:t> </a:t>
                      </a:r>
                      <a:r>
                        <a:rPr sz="950" spc="-95" dirty="0">
                          <a:latin typeface="함초롬바탕"/>
                          <a:cs typeface="함초롬바탕"/>
                        </a:rPr>
                        <a:t>맞추는</a:t>
                      </a:r>
                      <a:r>
                        <a:rPr sz="950" spc="-155" dirty="0">
                          <a:latin typeface="함초롬바탕"/>
                          <a:cs typeface="함초롬바탕"/>
                        </a:rPr>
                        <a:t> </a:t>
                      </a:r>
                      <a:r>
                        <a:rPr sz="950" spc="-85" dirty="0">
                          <a:latin typeface="함초롬바탕"/>
                          <a:cs typeface="함초롬바탕"/>
                        </a:rPr>
                        <a:t>더빙</a:t>
                      </a:r>
                      <a:r>
                        <a:rPr sz="950" spc="-155" dirty="0">
                          <a:latin typeface="함초롬바탕"/>
                          <a:cs typeface="함초롬바탕"/>
                        </a:rPr>
                        <a:t> </a:t>
                      </a:r>
                      <a:r>
                        <a:rPr sz="950" spc="-85" dirty="0">
                          <a:latin typeface="함초롬바탕"/>
                          <a:cs typeface="함초롬바탕"/>
                        </a:rPr>
                        <a:t>음</a:t>
                      </a:r>
                      <a:r>
                        <a:rPr sz="950" spc="-155" dirty="0">
                          <a:latin typeface="함초롬바탕"/>
                          <a:cs typeface="함초롬바탕"/>
                        </a:rPr>
                        <a:t> </a:t>
                      </a:r>
                      <a:r>
                        <a:rPr sz="950" spc="-25" dirty="0">
                          <a:latin typeface="함초롬바탕"/>
                          <a:cs typeface="함초롬바탕"/>
                        </a:rPr>
                        <a:t>제작</a:t>
                      </a:r>
                      <a:endParaRPr sz="950">
                        <a:latin typeface="함초롬바탕"/>
                        <a:cs typeface="함초롬바탕"/>
                      </a:endParaRPr>
                    </a:p>
                    <a:p>
                      <a:pPr marL="325120" indent="-240029">
                        <a:lnSpc>
                          <a:spcPct val="100000"/>
                        </a:lnSpc>
                        <a:buFont typeface="Arial"/>
                        <a:buChar char="•"/>
                        <a:tabLst>
                          <a:tab pos="325120" algn="l"/>
                          <a:tab pos="325755" algn="l"/>
                        </a:tabLst>
                      </a:pPr>
                      <a:r>
                        <a:rPr sz="950" spc="-85" dirty="0">
                          <a:latin typeface="함초롬바탕"/>
                          <a:cs typeface="함초롬바탕"/>
                        </a:rPr>
                        <a:t>황과</a:t>
                      </a:r>
                      <a:r>
                        <a:rPr sz="950" spc="-145" dirty="0">
                          <a:latin typeface="함초롬바탕"/>
                          <a:cs typeface="함초롬바탕"/>
                        </a:rPr>
                        <a:t> </a:t>
                      </a:r>
                      <a:r>
                        <a:rPr sz="950" spc="-95" dirty="0">
                          <a:latin typeface="함초롬바탕"/>
                          <a:cs typeface="함초롬바탕"/>
                        </a:rPr>
                        <a:t>맥락을</a:t>
                      </a:r>
                      <a:r>
                        <a:rPr sz="950" spc="-145" dirty="0">
                          <a:latin typeface="함초롬바탕"/>
                          <a:cs typeface="함초롬바탕"/>
                        </a:rPr>
                        <a:t> </a:t>
                      </a:r>
                      <a:r>
                        <a:rPr sz="950" spc="-95" dirty="0">
                          <a:latin typeface="함초롬바탕"/>
                          <a:cs typeface="함초롬바탕"/>
                        </a:rPr>
                        <a:t>고려한</a:t>
                      </a:r>
                      <a:r>
                        <a:rPr sz="950" spc="-160" dirty="0">
                          <a:latin typeface="함초롬바탕"/>
                          <a:cs typeface="함초롬바탕"/>
                        </a:rPr>
                        <a:t> </a:t>
                      </a:r>
                      <a:r>
                        <a:rPr sz="950" spc="-100" dirty="0">
                          <a:latin typeface="함초롬바탕"/>
                          <a:cs typeface="함초롬바탕"/>
                        </a:rPr>
                        <a:t>자연스러운</a:t>
                      </a:r>
                      <a:r>
                        <a:rPr sz="950" spc="-145" dirty="0">
                          <a:latin typeface="함초롬바탕"/>
                          <a:cs typeface="함초롬바탕"/>
                        </a:rPr>
                        <a:t> </a:t>
                      </a:r>
                      <a:r>
                        <a:rPr sz="950" spc="-95" dirty="0">
                          <a:latin typeface="함초롬바탕"/>
                          <a:cs typeface="함초롬바탕"/>
                        </a:rPr>
                        <a:t>구어체</a:t>
                      </a:r>
                      <a:r>
                        <a:rPr sz="950" spc="-155" dirty="0">
                          <a:latin typeface="함초롬바탕"/>
                          <a:cs typeface="함초롬바탕"/>
                        </a:rPr>
                        <a:t> </a:t>
                      </a:r>
                      <a:r>
                        <a:rPr sz="950" spc="-25" dirty="0">
                          <a:latin typeface="함초롬바탕"/>
                          <a:cs typeface="함초롬바탕"/>
                        </a:rPr>
                        <a:t>번역</a:t>
                      </a:r>
                      <a:endParaRPr sz="950">
                        <a:latin typeface="함초롬바탕"/>
                        <a:cs typeface="함초롬바탕"/>
                      </a:endParaRPr>
                    </a:p>
                  </a:txBody>
                  <a:tcPr marL="0" marR="0" marT="40640" marB="0">
                    <a:lnT w="6350">
                      <a:solidFill>
                        <a:srgbClr val="A6A6A6"/>
                      </a:solidFill>
                      <a:prstDash val="solid"/>
                    </a:lnT>
                    <a:lnB w="6350">
                      <a:solidFill>
                        <a:srgbClr val="000000"/>
                      </a:solidFill>
                      <a:prstDash val="solid"/>
                    </a:lnB>
                  </a:tcPr>
                </a:tc>
                <a:extLst>
                  <a:ext uri="{0D108BD9-81ED-4DB2-BD59-A6C34878D82A}">
                    <a16:rowId xmlns:a16="http://schemas.microsoft.com/office/drawing/2014/main" val="10004"/>
                  </a:ext>
                </a:extLst>
              </a:tr>
              <a:tr h="433070">
                <a:tc>
                  <a:txBody>
                    <a:bodyPr/>
                    <a:lstStyle/>
                    <a:p>
                      <a:pPr>
                        <a:lnSpc>
                          <a:spcPct val="100000"/>
                        </a:lnSpc>
                        <a:spcBef>
                          <a:spcPts val="5"/>
                        </a:spcBef>
                      </a:pPr>
                      <a:endParaRPr sz="1950">
                        <a:latin typeface="Times New Roman"/>
                        <a:cs typeface="Times New Roman"/>
                      </a:endParaRPr>
                    </a:p>
                    <a:p>
                      <a:pPr marL="5080" algn="ctr">
                        <a:lnSpc>
                          <a:spcPts val="1065"/>
                        </a:lnSpc>
                      </a:pPr>
                      <a:r>
                        <a:rPr sz="1000" b="1" spc="-25" dirty="0">
                          <a:latin typeface="함초롬바탕"/>
                          <a:cs typeface="함초롬바탕"/>
                        </a:rPr>
                        <a:t>이미지</a:t>
                      </a:r>
                      <a:endParaRPr sz="1000">
                        <a:latin typeface="함초롬바탕"/>
                        <a:cs typeface="함초롬바탕"/>
                      </a:endParaRPr>
                    </a:p>
                  </a:txBody>
                  <a:tcPr marL="0" marR="0" marT="635" marB="0">
                    <a:lnT w="6350">
                      <a:solidFill>
                        <a:srgbClr val="000000"/>
                      </a:solidFill>
                      <a:prstDash val="solid"/>
                    </a:lnT>
                    <a:solidFill>
                      <a:srgbClr val="E4E4E4"/>
                    </a:solidFill>
                  </a:tcPr>
                </a:tc>
                <a:tc rowSpan="2">
                  <a:txBody>
                    <a:bodyPr/>
                    <a:lstStyle/>
                    <a:p>
                      <a:pPr>
                        <a:lnSpc>
                          <a:spcPct val="100000"/>
                        </a:lnSpc>
                        <a:spcBef>
                          <a:spcPts val="15"/>
                        </a:spcBef>
                      </a:pPr>
                      <a:endParaRPr sz="1750">
                        <a:latin typeface="Times New Roman"/>
                        <a:cs typeface="Times New Roman"/>
                      </a:endParaRPr>
                    </a:p>
                    <a:p>
                      <a:pPr algn="r">
                        <a:lnSpc>
                          <a:spcPct val="100000"/>
                        </a:lnSpc>
                      </a:pPr>
                      <a:r>
                        <a:rPr sz="950" dirty="0">
                          <a:latin typeface="함초롬바탕"/>
                          <a:cs typeface="함초롬바탕"/>
                        </a:rPr>
                        <a:t>‘</a:t>
                      </a:r>
                      <a:endParaRPr sz="950">
                        <a:latin typeface="함초롬바탕"/>
                        <a:cs typeface="함초롬바탕"/>
                      </a:endParaRPr>
                    </a:p>
                  </a:txBody>
                  <a:tcPr marL="0" marR="0" marT="1905" marB="0">
                    <a:lnT w="6350">
                      <a:solidFill>
                        <a:srgbClr val="000000"/>
                      </a:solidFill>
                      <a:prstDash val="solid"/>
                    </a:lnT>
                    <a:lnB w="6350">
                      <a:solidFill>
                        <a:srgbClr val="A6A6A6"/>
                      </a:solidFill>
                      <a:prstDash val="solid"/>
                    </a:lnB>
                  </a:tcPr>
                </a:tc>
                <a:tc rowSpan="2">
                  <a:txBody>
                    <a:bodyPr/>
                    <a:lstStyle/>
                    <a:p>
                      <a:pPr marL="92075" marR="83185" indent="-85725">
                        <a:lnSpc>
                          <a:spcPct val="100000"/>
                        </a:lnSpc>
                        <a:spcBef>
                          <a:spcPts val="885"/>
                        </a:spcBef>
                      </a:pPr>
                      <a:r>
                        <a:rPr sz="950" spc="-95" dirty="0">
                          <a:latin typeface="함초롬바탕"/>
                          <a:cs typeface="함초롬바탕"/>
                        </a:rPr>
                        <a:t>번거로운</a:t>
                      </a:r>
                      <a:r>
                        <a:rPr sz="950" spc="-155" dirty="0">
                          <a:latin typeface="함초롬바탕"/>
                          <a:cs typeface="함초롬바탕"/>
                        </a:rPr>
                        <a:t> </a:t>
                      </a:r>
                      <a:r>
                        <a:rPr sz="950" spc="-85" dirty="0">
                          <a:latin typeface="함초롬바탕"/>
                          <a:cs typeface="함초롬바탕"/>
                        </a:rPr>
                        <a:t>부수</a:t>
                      </a:r>
                      <a:r>
                        <a:rPr sz="950" spc="-150" dirty="0">
                          <a:latin typeface="함초롬바탕"/>
                          <a:cs typeface="함초롬바탕"/>
                        </a:rPr>
                        <a:t> </a:t>
                      </a:r>
                      <a:r>
                        <a:rPr sz="950" spc="-95" dirty="0">
                          <a:latin typeface="함초롬바탕"/>
                          <a:cs typeface="함초롬바탕"/>
                        </a:rPr>
                        <a:t>작업과</a:t>
                      </a:r>
                      <a:r>
                        <a:rPr sz="950" spc="-160" dirty="0">
                          <a:latin typeface="함초롬바탕"/>
                          <a:cs typeface="함초롬바탕"/>
                        </a:rPr>
                        <a:t> </a:t>
                      </a:r>
                      <a:r>
                        <a:rPr sz="950" spc="-95" dirty="0">
                          <a:latin typeface="함초롬바탕"/>
                          <a:cs typeface="함초롬바탕"/>
                        </a:rPr>
                        <a:t>시간을</a:t>
                      </a:r>
                      <a:r>
                        <a:rPr sz="950" spc="-150" dirty="0">
                          <a:latin typeface="함초롬바탕"/>
                          <a:cs typeface="함초롬바탕"/>
                        </a:rPr>
                        <a:t> </a:t>
                      </a:r>
                      <a:r>
                        <a:rPr sz="950" spc="-10" dirty="0">
                          <a:latin typeface="함초롬바탕"/>
                          <a:cs typeface="함초롬바탕"/>
                        </a:rPr>
                        <a:t>절감시키는 </a:t>
                      </a:r>
                      <a:r>
                        <a:rPr sz="950" spc="-85" dirty="0">
                          <a:latin typeface="함초롬바탕"/>
                          <a:cs typeface="함초롬바탕"/>
                        </a:rPr>
                        <a:t>작의</a:t>
                      </a:r>
                      <a:r>
                        <a:rPr sz="950" spc="-185" dirty="0">
                          <a:latin typeface="함초롬바탕"/>
                          <a:cs typeface="함초롬바탕"/>
                        </a:rPr>
                        <a:t> </a:t>
                      </a:r>
                      <a:r>
                        <a:rPr sz="950" spc="-95" dirty="0">
                          <a:latin typeface="함초롬바탕"/>
                          <a:cs typeface="함초롬바탕"/>
                        </a:rPr>
                        <a:t>파트너’</a:t>
                      </a:r>
                      <a:r>
                        <a:rPr sz="950" spc="-175" dirty="0">
                          <a:latin typeface="함초롬바탕"/>
                          <a:cs typeface="함초롬바탕"/>
                        </a:rPr>
                        <a:t> </a:t>
                      </a:r>
                      <a:r>
                        <a:rPr sz="950" spc="-95" dirty="0">
                          <a:latin typeface="함초롬바탕"/>
                          <a:cs typeface="함초롬바탕"/>
                        </a:rPr>
                        <a:t>역할로</a:t>
                      </a:r>
                      <a:r>
                        <a:rPr sz="950" spc="-175" dirty="0">
                          <a:latin typeface="함초롬바탕"/>
                          <a:cs typeface="함초롬바탕"/>
                        </a:rPr>
                        <a:t> </a:t>
                      </a:r>
                      <a:r>
                        <a:rPr sz="950" dirty="0">
                          <a:latin typeface="함초롬바탕"/>
                          <a:cs typeface="함초롬바탕"/>
                        </a:rPr>
                        <a:t>개인</a:t>
                      </a:r>
                      <a:r>
                        <a:rPr sz="950" spc="150" dirty="0">
                          <a:latin typeface="함초롬바탕"/>
                          <a:cs typeface="함초롬바탕"/>
                        </a:rPr>
                        <a:t>  </a:t>
                      </a:r>
                      <a:r>
                        <a:rPr sz="950" spc="-65" dirty="0">
                          <a:latin typeface="함초롬바탕"/>
                          <a:cs typeface="함초롬바탕"/>
                        </a:rPr>
                        <a:t>작</a:t>
                      </a:r>
                      <a:r>
                        <a:rPr sz="950" spc="-170" dirty="0">
                          <a:latin typeface="함초롬바탕"/>
                          <a:cs typeface="함초롬바탕"/>
                        </a:rPr>
                        <a:t> </a:t>
                      </a:r>
                      <a:r>
                        <a:rPr sz="950" spc="-85" dirty="0">
                          <a:latin typeface="함초롬바탕"/>
                          <a:cs typeface="함초롬바탕"/>
                        </a:rPr>
                        <a:t>활동</a:t>
                      </a:r>
                      <a:r>
                        <a:rPr sz="950" spc="-175" dirty="0">
                          <a:latin typeface="함초롬바탕"/>
                          <a:cs typeface="함초롬바탕"/>
                        </a:rPr>
                        <a:t> </a:t>
                      </a:r>
                      <a:r>
                        <a:rPr sz="950" spc="-65" dirty="0">
                          <a:latin typeface="함초롬바탕"/>
                          <a:cs typeface="함초롬바탕"/>
                        </a:rPr>
                        <a:t>증대</a:t>
                      </a:r>
                      <a:endParaRPr sz="950">
                        <a:latin typeface="함초롬바탕"/>
                        <a:cs typeface="함초롬바탕"/>
                      </a:endParaRPr>
                    </a:p>
                  </a:txBody>
                  <a:tcPr marL="0" marR="0" marT="112395" marB="0">
                    <a:lnT w="6350">
                      <a:solidFill>
                        <a:srgbClr val="000000"/>
                      </a:solidFill>
                      <a:prstDash val="solid"/>
                    </a:lnT>
                    <a:lnB w="6350">
                      <a:solidFill>
                        <a:srgbClr val="A6A6A6"/>
                      </a:solidFill>
                      <a:prstDash val="solid"/>
                    </a:lnB>
                  </a:tcPr>
                </a:tc>
                <a:tc rowSpan="2">
                  <a:txBody>
                    <a:bodyPr/>
                    <a:lstStyle/>
                    <a:p>
                      <a:pPr marL="219710" marR="456565" indent="-133985">
                        <a:lnSpc>
                          <a:spcPct val="100000"/>
                        </a:lnSpc>
                        <a:spcBef>
                          <a:spcPts val="315"/>
                        </a:spcBef>
                        <a:buFont typeface="Arial"/>
                        <a:buChar char="•"/>
                        <a:tabLst>
                          <a:tab pos="220345" algn="l"/>
                        </a:tabLst>
                      </a:pPr>
                      <a:r>
                        <a:rPr sz="950" spc="-85" dirty="0">
                          <a:latin typeface="함초롬바탕"/>
                          <a:cs typeface="함초롬바탕"/>
                        </a:rPr>
                        <a:t>메인</a:t>
                      </a:r>
                      <a:r>
                        <a:rPr sz="950" spc="-155" dirty="0">
                          <a:latin typeface="함초롬바탕"/>
                          <a:cs typeface="함초롬바탕"/>
                        </a:rPr>
                        <a:t> </a:t>
                      </a:r>
                      <a:r>
                        <a:rPr sz="950" spc="-95" dirty="0">
                          <a:latin typeface="함초롬바탕"/>
                          <a:cs typeface="함초롬바탕"/>
                        </a:rPr>
                        <a:t>이미지</a:t>
                      </a:r>
                      <a:r>
                        <a:rPr sz="950" spc="-155" dirty="0">
                          <a:latin typeface="함초롬바탕"/>
                          <a:cs typeface="함초롬바탕"/>
                        </a:rPr>
                        <a:t> </a:t>
                      </a:r>
                      <a:r>
                        <a:rPr sz="950" spc="-85" dirty="0">
                          <a:latin typeface="함초롬바탕"/>
                          <a:cs typeface="함초롬바탕"/>
                        </a:rPr>
                        <a:t>학습</a:t>
                      </a:r>
                      <a:r>
                        <a:rPr sz="950" spc="-155" dirty="0">
                          <a:latin typeface="함초롬바탕"/>
                          <a:cs typeface="함초롬바탕"/>
                        </a:rPr>
                        <a:t> </a:t>
                      </a:r>
                      <a:r>
                        <a:rPr sz="950" spc="-50" dirty="0">
                          <a:latin typeface="함초롬바탕"/>
                          <a:cs typeface="함초롬바탕"/>
                        </a:rPr>
                        <a:t>후</a:t>
                      </a:r>
                      <a:r>
                        <a:rPr sz="950" spc="-50" dirty="0">
                          <a:latin typeface="함초롬돋움"/>
                          <a:cs typeface="함초롬돋움"/>
                        </a:rPr>
                        <a:t>,</a:t>
                      </a:r>
                      <a:r>
                        <a:rPr sz="950" spc="-160" dirty="0">
                          <a:latin typeface="함초롬돋움"/>
                          <a:cs typeface="함초롬돋움"/>
                        </a:rPr>
                        <a:t> </a:t>
                      </a:r>
                      <a:r>
                        <a:rPr sz="950" spc="-95" dirty="0">
                          <a:latin typeface="함초롬바탕"/>
                          <a:cs typeface="함초롬바탕"/>
                        </a:rPr>
                        <a:t>부수적인</a:t>
                      </a:r>
                      <a:r>
                        <a:rPr sz="950" spc="-170" dirty="0">
                          <a:latin typeface="함초롬바탕"/>
                          <a:cs typeface="함초롬바탕"/>
                        </a:rPr>
                        <a:t> </a:t>
                      </a:r>
                      <a:r>
                        <a:rPr sz="950" spc="-95" dirty="0">
                          <a:latin typeface="함초롬바탕"/>
                          <a:cs typeface="함초롬바탕"/>
                        </a:rPr>
                        <a:t>캐릭터</a:t>
                      </a:r>
                      <a:r>
                        <a:rPr sz="950" spc="-155" dirty="0">
                          <a:latin typeface="함초롬바탕"/>
                          <a:cs typeface="함초롬바탕"/>
                        </a:rPr>
                        <a:t> </a:t>
                      </a:r>
                      <a:r>
                        <a:rPr sz="950" spc="-95" dirty="0">
                          <a:latin typeface="함초롬바탕"/>
                          <a:cs typeface="함초롬바탕"/>
                        </a:rPr>
                        <a:t>이미지와</a:t>
                      </a:r>
                      <a:r>
                        <a:rPr sz="950" spc="-155" dirty="0">
                          <a:latin typeface="함초롬바탕"/>
                          <a:cs typeface="함초롬바탕"/>
                        </a:rPr>
                        <a:t> </a:t>
                      </a:r>
                      <a:r>
                        <a:rPr sz="950" spc="-85" dirty="0">
                          <a:latin typeface="함초롬바탕"/>
                          <a:cs typeface="함초롬바탕"/>
                        </a:rPr>
                        <a:t>배경</a:t>
                      </a:r>
                      <a:r>
                        <a:rPr sz="950" spc="-150" dirty="0">
                          <a:latin typeface="함초롬바탕"/>
                          <a:cs typeface="함초롬바탕"/>
                        </a:rPr>
                        <a:t> </a:t>
                      </a:r>
                      <a:r>
                        <a:rPr sz="950" spc="-85" dirty="0">
                          <a:latin typeface="함초롬바탕"/>
                          <a:cs typeface="함초롬바탕"/>
                        </a:rPr>
                        <a:t>등을</a:t>
                      </a:r>
                      <a:r>
                        <a:rPr sz="950" spc="-155" dirty="0">
                          <a:latin typeface="함초롬바탕"/>
                          <a:cs typeface="함초롬바탕"/>
                        </a:rPr>
                        <a:t> </a:t>
                      </a:r>
                      <a:r>
                        <a:rPr sz="950" spc="-35" dirty="0">
                          <a:latin typeface="함초롬바탕"/>
                          <a:cs typeface="함초롬바탕"/>
                        </a:rPr>
                        <a:t>제작 </a:t>
                      </a:r>
                      <a:r>
                        <a:rPr sz="950" spc="-90" dirty="0">
                          <a:latin typeface="함초롬바탕"/>
                          <a:cs typeface="함초롬바탕"/>
                        </a:rPr>
                        <a:t>지원하거나</a:t>
                      </a:r>
                      <a:r>
                        <a:rPr sz="950" spc="-90" dirty="0">
                          <a:latin typeface="함초롬돋움"/>
                          <a:cs typeface="함초롬돋움"/>
                        </a:rPr>
                        <a:t>,</a:t>
                      </a:r>
                      <a:r>
                        <a:rPr sz="950" spc="-165" dirty="0">
                          <a:latin typeface="함초롬돋움"/>
                          <a:cs typeface="함초롬돋움"/>
                        </a:rPr>
                        <a:t> </a:t>
                      </a:r>
                      <a:r>
                        <a:rPr sz="950" spc="-85" dirty="0">
                          <a:latin typeface="함초롬바탕"/>
                          <a:cs typeface="함초롬바탕"/>
                        </a:rPr>
                        <a:t>채색</a:t>
                      </a:r>
                      <a:r>
                        <a:rPr sz="950" spc="-145" dirty="0">
                          <a:latin typeface="함초롬바탕"/>
                          <a:cs typeface="함초롬바탕"/>
                        </a:rPr>
                        <a:t> </a:t>
                      </a:r>
                      <a:r>
                        <a:rPr sz="950" spc="-85" dirty="0">
                          <a:latin typeface="함초롬바탕"/>
                          <a:cs typeface="함초롬바탕"/>
                        </a:rPr>
                        <a:t>과정</a:t>
                      </a:r>
                      <a:r>
                        <a:rPr sz="950" spc="-150" dirty="0">
                          <a:latin typeface="함초롬바탕"/>
                          <a:cs typeface="함초롬바탕"/>
                        </a:rPr>
                        <a:t> </a:t>
                      </a:r>
                      <a:r>
                        <a:rPr sz="950" spc="-25" dirty="0">
                          <a:latin typeface="함초롬바탕"/>
                          <a:cs typeface="함초롬바탕"/>
                        </a:rPr>
                        <a:t>자동화</a:t>
                      </a:r>
                      <a:endParaRPr sz="950">
                        <a:latin typeface="함초롬바탕"/>
                        <a:cs typeface="함초롬바탕"/>
                      </a:endParaRPr>
                    </a:p>
                    <a:p>
                      <a:pPr marL="219075" indent="-134620">
                        <a:lnSpc>
                          <a:spcPct val="100000"/>
                        </a:lnSpc>
                        <a:spcBef>
                          <a:spcPts val="5"/>
                        </a:spcBef>
                        <a:buFont typeface="Arial"/>
                        <a:buChar char="•"/>
                        <a:tabLst>
                          <a:tab pos="219710" algn="l"/>
                        </a:tabLst>
                      </a:pPr>
                      <a:r>
                        <a:rPr sz="950" spc="-35" dirty="0">
                          <a:latin typeface="함초롬바탕"/>
                          <a:cs typeface="함초롬바탕"/>
                        </a:rPr>
                        <a:t>헤어</a:t>
                      </a:r>
                      <a:r>
                        <a:rPr sz="950" spc="-35" dirty="0">
                          <a:latin typeface="함초롬돋움"/>
                          <a:cs typeface="함초롬돋움"/>
                        </a:rPr>
                        <a:t>·</a:t>
                      </a:r>
                      <a:r>
                        <a:rPr sz="950" spc="-35" dirty="0">
                          <a:latin typeface="함초롬바탕"/>
                          <a:cs typeface="함초롬바탕"/>
                        </a:rPr>
                        <a:t>메이크업</a:t>
                      </a:r>
                      <a:r>
                        <a:rPr sz="950" spc="-35" dirty="0">
                          <a:latin typeface="함초롬돋움"/>
                          <a:cs typeface="함초롬돋움"/>
                        </a:rPr>
                        <a:t>·</a:t>
                      </a:r>
                      <a:r>
                        <a:rPr sz="950" spc="-35" dirty="0">
                          <a:latin typeface="함초롬바탕"/>
                          <a:cs typeface="함초롬바탕"/>
                        </a:rPr>
                        <a:t>촬영</a:t>
                      </a:r>
                      <a:r>
                        <a:rPr sz="950" spc="-35" dirty="0">
                          <a:latin typeface="함초롬돋움"/>
                          <a:cs typeface="함초롬돋움"/>
                        </a:rPr>
                        <a:t>·</a:t>
                      </a:r>
                      <a:r>
                        <a:rPr sz="950" spc="-35" dirty="0">
                          <a:latin typeface="함초롬바탕"/>
                          <a:cs typeface="함초롬바탕"/>
                        </a:rPr>
                        <a:t>보정</a:t>
                      </a:r>
                      <a:r>
                        <a:rPr sz="950" spc="-140" dirty="0">
                          <a:latin typeface="함초롬바탕"/>
                          <a:cs typeface="함초롬바탕"/>
                        </a:rPr>
                        <a:t> </a:t>
                      </a:r>
                      <a:r>
                        <a:rPr sz="950" spc="-95" dirty="0">
                          <a:latin typeface="함초롬바탕"/>
                          <a:cs typeface="함초롬바탕"/>
                        </a:rPr>
                        <a:t>작업을</a:t>
                      </a:r>
                      <a:r>
                        <a:rPr sz="950" spc="-135" dirty="0">
                          <a:latin typeface="함초롬바탕"/>
                          <a:cs typeface="함초롬바탕"/>
                        </a:rPr>
                        <a:t> </a:t>
                      </a:r>
                      <a:r>
                        <a:rPr sz="950" spc="-100" dirty="0">
                          <a:latin typeface="함초롬바탕"/>
                          <a:cs typeface="함초롬바탕"/>
                        </a:rPr>
                        <a:t>간소화하는</a:t>
                      </a:r>
                      <a:r>
                        <a:rPr sz="950" spc="-150" dirty="0">
                          <a:latin typeface="함초롬바탕"/>
                          <a:cs typeface="함초롬바탕"/>
                        </a:rPr>
                        <a:t> </a:t>
                      </a:r>
                      <a:r>
                        <a:rPr sz="950" spc="-85" dirty="0">
                          <a:latin typeface="함초롬바탕"/>
                          <a:cs typeface="함초롬바탕"/>
                        </a:rPr>
                        <a:t>사진</a:t>
                      </a:r>
                      <a:r>
                        <a:rPr sz="950" spc="-140" dirty="0">
                          <a:latin typeface="함초롬바탕"/>
                          <a:cs typeface="함초롬바탕"/>
                        </a:rPr>
                        <a:t> </a:t>
                      </a:r>
                      <a:r>
                        <a:rPr sz="950" spc="-85" dirty="0">
                          <a:latin typeface="함초롬바탕"/>
                          <a:cs typeface="함초롬바탕"/>
                        </a:rPr>
                        <a:t>제작</a:t>
                      </a:r>
                      <a:r>
                        <a:rPr sz="950" spc="-135" dirty="0">
                          <a:latin typeface="함초롬바탕"/>
                          <a:cs typeface="함초롬바탕"/>
                        </a:rPr>
                        <a:t> </a:t>
                      </a:r>
                      <a:r>
                        <a:rPr sz="950" spc="-25" dirty="0">
                          <a:latin typeface="함초롬바탕"/>
                          <a:cs typeface="함초롬바탕"/>
                        </a:rPr>
                        <a:t>서비스</a:t>
                      </a:r>
                      <a:endParaRPr sz="950">
                        <a:latin typeface="함초롬바탕"/>
                        <a:cs typeface="함초롬바탕"/>
                      </a:endParaRPr>
                    </a:p>
                  </a:txBody>
                  <a:tcPr marL="0" marR="0" marT="40005" marB="0">
                    <a:lnT w="6350">
                      <a:solidFill>
                        <a:srgbClr val="000000"/>
                      </a:solidFill>
                      <a:prstDash val="solid"/>
                    </a:lnT>
                    <a:lnB w="6350">
                      <a:solidFill>
                        <a:srgbClr val="A6A6A6"/>
                      </a:solidFill>
                      <a:prstDash val="solid"/>
                    </a:lnB>
                  </a:tcPr>
                </a:tc>
                <a:extLst>
                  <a:ext uri="{0D108BD9-81ED-4DB2-BD59-A6C34878D82A}">
                    <a16:rowId xmlns:a16="http://schemas.microsoft.com/office/drawing/2014/main" val="10005"/>
                  </a:ext>
                </a:extLst>
              </a:tr>
              <a:tr h="72390">
                <a:tc rowSpan="2">
                  <a:txBody>
                    <a:bodyPr/>
                    <a:lstStyle/>
                    <a:p>
                      <a:pPr marL="175260">
                        <a:lnSpc>
                          <a:spcPct val="100000"/>
                        </a:lnSpc>
                        <a:spcBef>
                          <a:spcPts val="35"/>
                        </a:spcBef>
                      </a:pPr>
                      <a:r>
                        <a:rPr sz="1000" b="1" spc="265" dirty="0">
                          <a:latin typeface="함초롬바탕"/>
                          <a:cs typeface="함초롬바탕"/>
                        </a:rPr>
                        <a:t>·</a:t>
                      </a:r>
                      <a:r>
                        <a:rPr sz="1000" b="1" spc="-185" dirty="0">
                          <a:latin typeface="함초롬바탕"/>
                          <a:cs typeface="함초롬바탕"/>
                        </a:rPr>
                        <a:t> </a:t>
                      </a:r>
                      <a:r>
                        <a:rPr sz="1000" b="1" spc="-25" dirty="0">
                          <a:latin typeface="함초롬바탕"/>
                          <a:cs typeface="함초롬바탕"/>
                        </a:rPr>
                        <a:t>웹툰</a:t>
                      </a:r>
                      <a:endParaRPr sz="1000">
                        <a:latin typeface="함초롬바탕"/>
                        <a:cs typeface="함초롬바탕"/>
                      </a:endParaRPr>
                    </a:p>
                  </a:txBody>
                  <a:tcPr marL="0" marR="0" marT="4445" marB="0">
                    <a:lnB w="6350">
                      <a:solidFill>
                        <a:srgbClr val="A6A6A6"/>
                      </a:solidFill>
                      <a:prstDash val="solid"/>
                    </a:lnB>
                    <a:solidFill>
                      <a:srgbClr val="E4E4E4"/>
                    </a:solidFill>
                  </a:tcPr>
                </a:tc>
                <a:tc vMerge="1">
                  <a:txBody>
                    <a:bodyPr/>
                    <a:lstStyle/>
                    <a:p>
                      <a:endParaRPr/>
                    </a:p>
                  </a:txBody>
                  <a:tcPr marL="0" marR="0" marT="1905" marB="0">
                    <a:lnT w="6350">
                      <a:solidFill>
                        <a:srgbClr val="000000"/>
                      </a:solidFill>
                      <a:prstDash val="solid"/>
                    </a:lnT>
                    <a:lnB w="6350">
                      <a:solidFill>
                        <a:srgbClr val="A6A6A6"/>
                      </a:solidFill>
                      <a:prstDash val="solid"/>
                    </a:lnB>
                  </a:tcPr>
                </a:tc>
                <a:tc vMerge="1">
                  <a:txBody>
                    <a:bodyPr/>
                    <a:lstStyle/>
                    <a:p>
                      <a:endParaRPr/>
                    </a:p>
                  </a:txBody>
                  <a:tcPr marL="0" marR="0" marT="112395" marB="0">
                    <a:lnT w="6350">
                      <a:solidFill>
                        <a:srgbClr val="000000"/>
                      </a:solidFill>
                      <a:prstDash val="solid"/>
                    </a:lnT>
                    <a:lnB w="6350">
                      <a:solidFill>
                        <a:srgbClr val="A6A6A6"/>
                      </a:solidFill>
                      <a:prstDash val="solid"/>
                    </a:lnB>
                  </a:tcPr>
                </a:tc>
                <a:tc vMerge="1">
                  <a:txBody>
                    <a:bodyPr/>
                    <a:lstStyle/>
                    <a:p>
                      <a:endParaRPr/>
                    </a:p>
                  </a:txBody>
                  <a:tcPr marL="0" marR="0" marT="40005" marB="0">
                    <a:lnT w="6350">
                      <a:solidFill>
                        <a:srgbClr val="000000"/>
                      </a:solidFill>
                      <a:prstDash val="solid"/>
                    </a:lnT>
                    <a:lnB w="6350">
                      <a:solidFill>
                        <a:srgbClr val="A6A6A6"/>
                      </a:solidFill>
                      <a:prstDash val="solid"/>
                    </a:lnB>
                  </a:tcPr>
                </a:tc>
                <a:extLst>
                  <a:ext uri="{0D108BD9-81ED-4DB2-BD59-A6C34878D82A}">
                    <a16:rowId xmlns:a16="http://schemas.microsoft.com/office/drawing/2014/main" val="10006"/>
                  </a:ext>
                </a:extLst>
              </a:tr>
              <a:tr h="361315">
                <a:tc vMerge="1">
                  <a:txBody>
                    <a:bodyPr/>
                    <a:lstStyle/>
                    <a:p>
                      <a:endParaRPr/>
                    </a:p>
                  </a:txBody>
                  <a:tcPr marL="0" marR="0" marT="4445" marB="0">
                    <a:lnB w="6350">
                      <a:solidFill>
                        <a:srgbClr val="A6A6A6"/>
                      </a:solidFill>
                      <a:prstDash val="solid"/>
                    </a:lnB>
                    <a:solidFill>
                      <a:srgbClr val="E4E4E4"/>
                    </a:solidFill>
                  </a:tcPr>
                </a:tc>
                <a:tc>
                  <a:txBody>
                    <a:bodyPr/>
                    <a:lstStyle/>
                    <a:p>
                      <a:pPr>
                        <a:lnSpc>
                          <a:spcPct val="100000"/>
                        </a:lnSpc>
                      </a:pPr>
                      <a:endParaRPr sz="1000">
                        <a:latin typeface="Times New Roman"/>
                        <a:cs typeface="Times New Roman"/>
                      </a:endParaRPr>
                    </a:p>
                  </a:txBody>
                  <a:tcPr marL="0" marR="0" marT="0" marB="0">
                    <a:lnT w="6350">
                      <a:solidFill>
                        <a:srgbClr val="A6A6A6"/>
                      </a:solidFill>
                      <a:prstDash val="solid"/>
                    </a:lnT>
                    <a:lnB w="6350">
                      <a:solidFill>
                        <a:srgbClr val="A6A6A6"/>
                      </a:solidFill>
                      <a:prstDash val="solid"/>
                    </a:lnB>
                  </a:tcPr>
                </a:tc>
                <a:tc>
                  <a:txBody>
                    <a:bodyPr/>
                    <a:lstStyle/>
                    <a:p>
                      <a:pPr marL="309245">
                        <a:lnSpc>
                          <a:spcPct val="100000"/>
                        </a:lnSpc>
                        <a:spcBef>
                          <a:spcPts val="890"/>
                        </a:spcBef>
                      </a:pPr>
                      <a:r>
                        <a:rPr sz="950" spc="-80" dirty="0">
                          <a:latin typeface="함초롬바탕"/>
                          <a:cs typeface="함초롬바탕"/>
                        </a:rPr>
                        <a:t>지식재산권</a:t>
                      </a:r>
                      <a:r>
                        <a:rPr sz="950" spc="-80" dirty="0">
                          <a:latin typeface="함초롬돋움"/>
                          <a:cs typeface="함초롬돋움"/>
                        </a:rPr>
                        <a:t>(IP)</a:t>
                      </a:r>
                      <a:r>
                        <a:rPr sz="950" spc="-155" dirty="0">
                          <a:latin typeface="함초롬돋움"/>
                          <a:cs typeface="함초롬돋움"/>
                        </a:rPr>
                        <a:t> </a:t>
                      </a:r>
                      <a:r>
                        <a:rPr sz="950" spc="-85" dirty="0">
                          <a:latin typeface="함초롬바탕"/>
                          <a:cs typeface="함초롬바탕"/>
                        </a:rPr>
                        <a:t>확</a:t>
                      </a:r>
                      <a:r>
                        <a:rPr sz="950" spc="-140" dirty="0">
                          <a:latin typeface="함초롬바탕"/>
                          <a:cs typeface="함초롬바탕"/>
                        </a:rPr>
                        <a:t> </a:t>
                      </a:r>
                      <a:r>
                        <a:rPr sz="950" spc="-25" dirty="0">
                          <a:latin typeface="함초롬바탕"/>
                          <a:cs typeface="함초롬바탕"/>
                        </a:rPr>
                        <a:t>가속화</a:t>
                      </a:r>
                      <a:endParaRPr sz="950">
                        <a:latin typeface="함초롬바탕"/>
                        <a:cs typeface="함초롬바탕"/>
                      </a:endParaRPr>
                    </a:p>
                  </a:txBody>
                  <a:tcPr marL="0" marR="0" marT="113030" marB="0">
                    <a:lnT w="6350">
                      <a:solidFill>
                        <a:srgbClr val="A6A6A6"/>
                      </a:solidFill>
                      <a:prstDash val="solid"/>
                    </a:lnT>
                    <a:lnB w="6350">
                      <a:solidFill>
                        <a:srgbClr val="A6A6A6"/>
                      </a:solidFill>
                      <a:prstDash val="solid"/>
                    </a:lnB>
                  </a:tcPr>
                </a:tc>
                <a:tc>
                  <a:txBody>
                    <a:bodyPr/>
                    <a:lstStyle/>
                    <a:p>
                      <a:pPr marL="219075" marR="43815" indent="-134620">
                        <a:lnSpc>
                          <a:spcPct val="100000"/>
                        </a:lnSpc>
                        <a:spcBef>
                          <a:spcPts val="320"/>
                        </a:spcBef>
                        <a:buFont typeface="Arial"/>
                        <a:buChar char="•"/>
                        <a:tabLst>
                          <a:tab pos="219710" algn="l"/>
                        </a:tabLst>
                      </a:pPr>
                      <a:r>
                        <a:rPr sz="950" spc="-95" dirty="0">
                          <a:latin typeface="함초롬바탕"/>
                          <a:cs typeface="함초롬바탕"/>
                        </a:rPr>
                        <a:t>스토리에</a:t>
                      </a:r>
                      <a:r>
                        <a:rPr sz="950" spc="-175" dirty="0">
                          <a:latin typeface="함초롬바탕"/>
                          <a:cs typeface="함초롬바탕"/>
                        </a:rPr>
                        <a:t> </a:t>
                      </a:r>
                      <a:r>
                        <a:rPr sz="950" spc="-85" dirty="0">
                          <a:latin typeface="함초롬바탕"/>
                          <a:cs typeface="함초롬바탕"/>
                        </a:rPr>
                        <a:t>대한</a:t>
                      </a:r>
                      <a:r>
                        <a:rPr sz="950" spc="-175" dirty="0">
                          <a:latin typeface="함초롬바탕"/>
                          <a:cs typeface="함초롬바탕"/>
                        </a:rPr>
                        <a:t> </a:t>
                      </a:r>
                      <a:r>
                        <a:rPr sz="950" spc="-100" dirty="0">
                          <a:latin typeface="함초롬바탕"/>
                          <a:cs typeface="함초롬바탕"/>
                        </a:rPr>
                        <a:t>아이디어만</a:t>
                      </a:r>
                      <a:r>
                        <a:rPr sz="950" spc="-185" dirty="0">
                          <a:latin typeface="함초롬바탕"/>
                          <a:cs typeface="함초롬바탕"/>
                        </a:rPr>
                        <a:t> </a:t>
                      </a:r>
                      <a:r>
                        <a:rPr sz="950" spc="-95" dirty="0">
                          <a:latin typeface="함초롬바탕"/>
                          <a:cs typeface="함초롬바탕"/>
                        </a:rPr>
                        <a:t>있으면</a:t>
                      </a:r>
                      <a:r>
                        <a:rPr sz="950" spc="-175" dirty="0">
                          <a:latin typeface="함초롬바탕"/>
                          <a:cs typeface="함초롬바탕"/>
                        </a:rPr>
                        <a:t> </a:t>
                      </a:r>
                      <a:r>
                        <a:rPr sz="950" dirty="0">
                          <a:latin typeface="함초롬바탕"/>
                          <a:cs typeface="함초롬바탕"/>
                        </a:rPr>
                        <a:t>웹툰을</a:t>
                      </a:r>
                      <a:r>
                        <a:rPr sz="950" spc="135" dirty="0">
                          <a:latin typeface="함초롬바탕"/>
                          <a:cs typeface="함초롬바탕"/>
                        </a:rPr>
                        <a:t>  </a:t>
                      </a:r>
                      <a:r>
                        <a:rPr sz="950" spc="-85" dirty="0">
                          <a:latin typeface="함초롬바탕"/>
                          <a:cs typeface="함초롬바탕"/>
                        </a:rPr>
                        <a:t>작할</a:t>
                      </a:r>
                      <a:r>
                        <a:rPr sz="950" spc="-170" dirty="0">
                          <a:latin typeface="함초롬바탕"/>
                          <a:cs typeface="함초롬바탕"/>
                        </a:rPr>
                        <a:t> </a:t>
                      </a:r>
                      <a:r>
                        <a:rPr sz="950" spc="-65" dirty="0">
                          <a:latin typeface="함초롬바탕"/>
                          <a:cs typeface="함초롬바탕"/>
                        </a:rPr>
                        <a:t>수</a:t>
                      </a:r>
                      <a:r>
                        <a:rPr sz="950" spc="-165" dirty="0">
                          <a:latin typeface="함초롬바탕"/>
                          <a:cs typeface="함초롬바탕"/>
                        </a:rPr>
                        <a:t> </a:t>
                      </a:r>
                      <a:r>
                        <a:rPr sz="950" spc="-85" dirty="0">
                          <a:latin typeface="함초롬바탕"/>
                          <a:cs typeface="함초롬바탕"/>
                        </a:rPr>
                        <a:t>있는</a:t>
                      </a:r>
                      <a:r>
                        <a:rPr sz="950" spc="-175" dirty="0">
                          <a:latin typeface="함초롬바탕"/>
                          <a:cs typeface="함초롬바탕"/>
                        </a:rPr>
                        <a:t> </a:t>
                      </a:r>
                      <a:r>
                        <a:rPr sz="950" spc="-85" dirty="0">
                          <a:latin typeface="함초롬바탕"/>
                          <a:cs typeface="함초롬바탕"/>
                        </a:rPr>
                        <a:t>웹툰</a:t>
                      </a:r>
                      <a:r>
                        <a:rPr sz="950" spc="-175" dirty="0">
                          <a:latin typeface="함초롬바탕"/>
                          <a:cs typeface="함초롬바탕"/>
                        </a:rPr>
                        <a:t> </a:t>
                      </a:r>
                      <a:r>
                        <a:rPr sz="950" spc="-85" dirty="0">
                          <a:latin typeface="함초롬바탕"/>
                          <a:cs typeface="함초롬바탕"/>
                        </a:rPr>
                        <a:t>제작</a:t>
                      </a:r>
                      <a:r>
                        <a:rPr sz="950" spc="-175" dirty="0">
                          <a:latin typeface="함초롬바탕"/>
                          <a:cs typeface="함초롬바탕"/>
                        </a:rPr>
                        <a:t> </a:t>
                      </a:r>
                      <a:r>
                        <a:rPr sz="950" spc="-25" dirty="0">
                          <a:latin typeface="함초롬바탕"/>
                          <a:cs typeface="함초롬바탕"/>
                        </a:rPr>
                        <a:t>툴을 </a:t>
                      </a:r>
                      <a:r>
                        <a:rPr sz="950" spc="-85" dirty="0">
                          <a:latin typeface="함초롬바탕"/>
                          <a:cs typeface="함초롬바탕"/>
                        </a:rPr>
                        <a:t>통해</a:t>
                      </a:r>
                      <a:r>
                        <a:rPr sz="950" spc="-170" dirty="0">
                          <a:latin typeface="함초롬바탕"/>
                          <a:cs typeface="함초롬바탕"/>
                        </a:rPr>
                        <a:t> </a:t>
                      </a:r>
                      <a:r>
                        <a:rPr sz="950" spc="-95" dirty="0">
                          <a:latin typeface="함초롬바탕"/>
                          <a:cs typeface="함초롬바탕"/>
                        </a:rPr>
                        <a:t>아이디어</a:t>
                      </a:r>
                      <a:r>
                        <a:rPr sz="950" spc="-170" dirty="0">
                          <a:latin typeface="함초롬바탕"/>
                          <a:cs typeface="함초롬바탕"/>
                        </a:rPr>
                        <a:t> </a:t>
                      </a:r>
                      <a:r>
                        <a:rPr sz="950" dirty="0">
                          <a:latin typeface="함초롬바탕"/>
                          <a:cs typeface="함초롬바탕"/>
                        </a:rPr>
                        <a:t>→</a:t>
                      </a:r>
                      <a:r>
                        <a:rPr sz="950" spc="-175" dirty="0">
                          <a:latin typeface="함초롬바탕"/>
                          <a:cs typeface="함초롬바탕"/>
                        </a:rPr>
                        <a:t> </a:t>
                      </a:r>
                      <a:r>
                        <a:rPr sz="950" spc="-85" dirty="0">
                          <a:latin typeface="함초롬바탕"/>
                          <a:cs typeface="함초롬바탕"/>
                        </a:rPr>
                        <a:t>웹툰</a:t>
                      </a:r>
                      <a:r>
                        <a:rPr sz="950" spc="-165" dirty="0">
                          <a:latin typeface="함초롬바탕"/>
                          <a:cs typeface="함초롬바탕"/>
                        </a:rPr>
                        <a:t> </a:t>
                      </a:r>
                      <a:r>
                        <a:rPr sz="950" dirty="0">
                          <a:latin typeface="함초롬바탕"/>
                          <a:cs typeface="함초롬바탕"/>
                        </a:rPr>
                        <a:t>→</a:t>
                      </a:r>
                      <a:r>
                        <a:rPr sz="950" spc="-160" dirty="0">
                          <a:latin typeface="함초롬바탕"/>
                          <a:cs typeface="함초롬바탕"/>
                        </a:rPr>
                        <a:t> </a:t>
                      </a:r>
                      <a:r>
                        <a:rPr sz="950" dirty="0">
                          <a:latin typeface="함초롬바탕"/>
                          <a:cs typeface="함초롬바탕"/>
                        </a:rPr>
                        <a:t>영</a:t>
                      </a:r>
                      <a:r>
                        <a:rPr sz="950" spc="125" dirty="0">
                          <a:latin typeface="함초롬바탕"/>
                          <a:cs typeface="함초롬바탕"/>
                        </a:rPr>
                        <a:t>  </a:t>
                      </a:r>
                      <a:r>
                        <a:rPr sz="950" spc="-95" dirty="0">
                          <a:latin typeface="함초롬바탕"/>
                          <a:cs typeface="함초롬바탕"/>
                        </a:rPr>
                        <a:t>으로의</a:t>
                      </a:r>
                      <a:r>
                        <a:rPr sz="950" spc="-170" dirty="0">
                          <a:latin typeface="함초롬바탕"/>
                          <a:cs typeface="함초롬바탕"/>
                        </a:rPr>
                        <a:t> </a:t>
                      </a:r>
                      <a:r>
                        <a:rPr sz="950" spc="-60" dirty="0">
                          <a:latin typeface="함초롬돋움"/>
                          <a:cs typeface="함초롬돋움"/>
                        </a:rPr>
                        <a:t>IP</a:t>
                      </a:r>
                      <a:r>
                        <a:rPr sz="950" spc="-175" dirty="0">
                          <a:latin typeface="함초롬돋움"/>
                          <a:cs typeface="함초롬돋움"/>
                        </a:rPr>
                        <a:t> </a:t>
                      </a:r>
                      <a:r>
                        <a:rPr sz="950" spc="-85" dirty="0">
                          <a:latin typeface="함초롬바탕"/>
                          <a:cs typeface="함초롬바탕"/>
                        </a:rPr>
                        <a:t>확</a:t>
                      </a:r>
                      <a:r>
                        <a:rPr sz="950" spc="-170" dirty="0">
                          <a:latin typeface="함초롬바탕"/>
                          <a:cs typeface="함초롬바탕"/>
                        </a:rPr>
                        <a:t> </a:t>
                      </a:r>
                      <a:r>
                        <a:rPr sz="950" spc="-85" dirty="0">
                          <a:latin typeface="함초롬바탕"/>
                          <a:cs typeface="함초롬바탕"/>
                        </a:rPr>
                        <a:t>기간</a:t>
                      </a:r>
                      <a:r>
                        <a:rPr sz="950" spc="-165" dirty="0">
                          <a:latin typeface="함초롬바탕"/>
                          <a:cs typeface="함초롬바탕"/>
                        </a:rPr>
                        <a:t> </a:t>
                      </a:r>
                      <a:r>
                        <a:rPr sz="950" spc="-25" dirty="0">
                          <a:latin typeface="함초롬바탕"/>
                          <a:cs typeface="함초롬바탕"/>
                        </a:rPr>
                        <a:t>단축</a:t>
                      </a:r>
                      <a:endParaRPr sz="950">
                        <a:latin typeface="함초롬바탕"/>
                        <a:cs typeface="함초롬바탕"/>
                      </a:endParaRPr>
                    </a:p>
                  </a:txBody>
                  <a:tcPr marL="0" marR="0" marT="4064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7"/>
                  </a:ext>
                </a:extLst>
              </a:tr>
            </a:tbl>
          </a:graphicData>
        </a:graphic>
      </p:graphicFrame>
      <p:pic>
        <p:nvPicPr>
          <p:cNvPr id="45" name="object 45"/>
          <p:cNvPicPr/>
          <p:nvPr/>
        </p:nvPicPr>
        <p:blipFill>
          <a:blip r:embed="rId17" cstate="print"/>
          <a:stretch>
            <a:fillRect/>
          </a:stretch>
        </p:blipFill>
        <p:spPr>
          <a:xfrm>
            <a:off x="1058095" y="6210529"/>
            <a:ext cx="111124" cy="120649"/>
          </a:xfrm>
          <a:prstGeom prst="rect">
            <a:avLst/>
          </a:prstGeom>
        </p:spPr>
      </p:pic>
      <p:pic>
        <p:nvPicPr>
          <p:cNvPr id="46" name="object 46"/>
          <p:cNvPicPr/>
          <p:nvPr/>
        </p:nvPicPr>
        <p:blipFill>
          <a:blip r:embed="rId16" cstate="print"/>
          <a:stretch>
            <a:fillRect/>
          </a:stretch>
        </p:blipFill>
        <p:spPr>
          <a:xfrm>
            <a:off x="2628680" y="5527473"/>
            <a:ext cx="104775" cy="111125"/>
          </a:xfrm>
          <a:prstGeom prst="rect">
            <a:avLst/>
          </a:prstGeom>
        </p:spPr>
      </p:pic>
      <p:pic>
        <p:nvPicPr>
          <p:cNvPr id="47" name="object 47"/>
          <p:cNvPicPr/>
          <p:nvPr/>
        </p:nvPicPr>
        <p:blipFill>
          <a:blip r:embed="rId13" cstate="print"/>
          <a:stretch>
            <a:fillRect/>
          </a:stretch>
        </p:blipFill>
        <p:spPr>
          <a:xfrm>
            <a:off x="3102799" y="6902275"/>
            <a:ext cx="95250" cy="111125"/>
          </a:xfrm>
          <a:prstGeom prst="rect">
            <a:avLst/>
          </a:prstGeom>
        </p:spPr>
      </p:pic>
      <p:pic>
        <p:nvPicPr>
          <p:cNvPr id="48" name="object 48"/>
          <p:cNvPicPr/>
          <p:nvPr/>
        </p:nvPicPr>
        <p:blipFill>
          <a:blip r:embed="rId13" cstate="print"/>
          <a:stretch>
            <a:fillRect/>
          </a:stretch>
        </p:blipFill>
        <p:spPr>
          <a:xfrm>
            <a:off x="6463413" y="6829917"/>
            <a:ext cx="95250" cy="111125"/>
          </a:xfrm>
          <a:prstGeom prst="rect">
            <a:avLst/>
          </a:prstGeom>
        </p:spPr>
      </p:pic>
      <p:pic>
        <p:nvPicPr>
          <p:cNvPr id="49" name="object 49"/>
          <p:cNvPicPr/>
          <p:nvPr/>
        </p:nvPicPr>
        <p:blipFill>
          <a:blip r:embed="rId16" cstate="print"/>
          <a:stretch>
            <a:fillRect/>
          </a:stretch>
        </p:blipFill>
        <p:spPr>
          <a:xfrm>
            <a:off x="2660127" y="7769900"/>
            <a:ext cx="104775" cy="111125"/>
          </a:xfrm>
          <a:prstGeom prst="rect">
            <a:avLst/>
          </a:prstGeom>
        </p:spPr>
      </p:pic>
      <p:sp>
        <p:nvSpPr>
          <p:cNvPr id="50" name="object 50"/>
          <p:cNvSpPr/>
          <p:nvPr/>
        </p:nvSpPr>
        <p:spPr>
          <a:xfrm>
            <a:off x="726390" y="4883260"/>
            <a:ext cx="6318250" cy="0"/>
          </a:xfrm>
          <a:custGeom>
            <a:avLst/>
            <a:gdLst/>
            <a:ahLst/>
            <a:cxnLst/>
            <a:rect l="l" t="t" r="r" b="b"/>
            <a:pathLst>
              <a:path w="6318250">
                <a:moveTo>
                  <a:pt x="0" y="0"/>
                </a:moveTo>
                <a:lnTo>
                  <a:pt x="6317856" y="0"/>
                </a:lnTo>
              </a:path>
            </a:pathLst>
          </a:custGeom>
          <a:ln w="28575">
            <a:solidFill>
              <a:srgbClr val="DB526A"/>
            </a:solidFill>
          </a:ln>
        </p:spPr>
        <p:txBody>
          <a:bodyPr wrap="square" lIns="0" tIns="0" rIns="0" bIns="0" rtlCol="0"/>
          <a:lstStyle/>
          <a:p>
            <a:endParaRPr/>
          </a:p>
        </p:txBody>
      </p:sp>
      <p:pic>
        <p:nvPicPr>
          <p:cNvPr id="51" name="object 51"/>
          <p:cNvPicPr/>
          <p:nvPr/>
        </p:nvPicPr>
        <p:blipFill>
          <a:blip r:embed="rId18" cstate="print"/>
          <a:stretch>
            <a:fillRect/>
          </a:stretch>
        </p:blipFill>
        <p:spPr>
          <a:xfrm>
            <a:off x="1755023" y="4968723"/>
            <a:ext cx="120650" cy="136525"/>
          </a:xfrm>
          <a:prstGeom prst="rect">
            <a:avLst/>
          </a:prstGeom>
        </p:spPr>
      </p:pic>
      <p:sp>
        <p:nvSpPr>
          <p:cNvPr id="52" name="object 52"/>
          <p:cNvSpPr txBox="1"/>
          <p:nvPr/>
        </p:nvSpPr>
        <p:spPr>
          <a:xfrm>
            <a:off x="706437" y="1694007"/>
            <a:ext cx="6344285" cy="3436620"/>
          </a:xfrm>
          <a:prstGeom prst="rect">
            <a:avLst/>
          </a:prstGeom>
        </p:spPr>
        <p:txBody>
          <a:bodyPr vert="horz" wrap="square" lIns="0" tIns="12700" rIns="0" bIns="0" rtlCol="0">
            <a:spAutoFit/>
          </a:bodyPr>
          <a:lstStyle/>
          <a:p>
            <a:pPr marL="157480" marR="5080" indent="-144780">
              <a:lnSpc>
                <a:spcPct val="110000"/>
              </a:lnSpc>
              <a:spcBef>
                <a:spcPts val="100"/>
              </a:spcBef>
              <a:buClr>
                <a:srgbClr val="DB526A"/>
              </a:buClr>
              <a:buFont typeface="Arial"/>
              <a:buChar char="■"/>
              <a:tabLst>
                <a:tab pos="157480" algn="l"/>
                <a:tab pos="3547745" algn="l"/>
              </a:tabLst>
            </a:pPr>
            <a:r>
              <a:rPr sz="1200" spc="-100" dirty="0">
                <a:latin typeface="함초롬바탕"/>
                <a:cs typeface="함초롬바탕"/>
              </a:rPr>
              <a:t>전미</a:t>
            </a:r>
            <a:r>
              <a:rPr sz="1200" spc="-145" dirty="0">
                <a:latin typeface="함초롬바탕"/>
                <a:cs typeface="함초롬바탕"/>
              </a:rPr>
              <a:t> </a:t>
            </a:r>
            <a:r>
              <a:rPr sz="1200" spc="-70" dirty="0">
                <a:latin typeface="함초롬바탕"/>
                <a:cs typeface="함초롬바탕"/>
              </a:rPr>
              <a:t>방송협회</a:t>
            </a:r>
            <a:r>
              <a:rPr sz="1200" spc="-70" dirty="0">
                <a:latin typeface="함초롬돋움"/>
                <a:cs typeface="함초롬돋움"/>
              </a:rPr>
              <a:t>(National</a:t>
            </a:r>
            <a:r>
              <a:rPr sz="1200" spc="-180" dirty="0">
                <a:latin typeface="함초롬돋움"/>
                <a:cs typeface="함초롬돋움"/>
              </a:rPr>
              <a:t> </a:t>
            </a:r>
            <a:r>
              <a:rPr sz="1200" spc="-60" dirty="0">
                <a:latin typeface="함초롬돋움"/>
                <a:cs typeface="함초롬돋움"/>
              </a:rPr>
              <a:t>Association</a:t>
            </a:r>
            <a:r>
              <a:rPr sz="1200" spc="-175" dirty="0">
                <a:latin typeface="함초롬돋움"/>
                <a:cs typeface="함초롬돋움"/>
              </a:rPr>
              <a:t> </a:t>
            </a:r>
            <a:r>
              <a:rPr sz="1200" spc="-25" dirty="0">
                <a:latin typeface="함초롬돋움"/>
                <a:cs typeface="함초롬돋움"/>
              </a:rPr>
              <a:t>of</a:t>
            </a:r>
            <a:r>
              <a:rPr sz="1200" spc="-150" dirty="0">
                <a:latin typeface="함초롬돋움"/>
                <a:cs typeface="함초롬돋움"/>
              </a:rPr>
              <a:t> </a:t>
            </a:r>
            <a:r>
              <a:rPr sz="1200" spc="-70" dirty="0">
                <a:latin typeface="함초롬돋움"/>
                <a:cs typeface="함초롬돋움"/>
              </a:rPr>
              <a:t>Broadcasters)</a:t>
            </a:r>
            <a:r>
              <a:rPr sz="1200" spc="-70" dirty="0">
                <a:latin typeface="함초롬바탕"/>
                <a:cs typeface="함초롬바탕"/>
              </a:rPr>
              <a:t>가</a:t>
            </a:r>
            <a:r>
              <a:rPr sz="1200" spc="-155" dirty="0">
                <a:latin typeface="함초롬바탕"/>
                <a:cs typeface="함초롬바탕"/>
              </a:rPr>
              <a:t> </a:t>
            </a:r>
            <a:r>
              <a:rPr sz="1200" spc="-114" dirty="0">
                <a:latin typeface="함초롬바탕"/>
                <a:cs typeface="함초롬바탕"/>
              </a:rPr>
              <a:t>주관하는</a:t>
            </a:r>
            <a:r>
              <a:rPr sz="1200" spc="-175" dirty="0">
                <a:latin typeface="함초롬바탕"/>
                <a:cs typeface="함초롬바탕"/>
              </a:rPr>
              <a:t> </a:t>
            </a:r>
            <a:r>
              <a:rPr sz="1200" spc="-90" dirty="0">
                <a:latin typeface="함초롬바탕"/>
                <a:cs typeface="함초롬바탕"/>
              </a:rPr>
              <a:t>미디어</a:t>
            </a:r>
            <a:r>
              <a:rPr sz="1200" spc="-90" dirty="0">
                <a:latin typeface="함초롬돋움"/>
                <a:cs typeface="함초롬돋움"/>
              </a:rPr>
              <a:t>,</a:t>
            </a:r>
            <a:r>
              <a:rPr sz="1200" spc="-155" dirty="0">
                <a:latin typeface="함초롬돋움"/>
                <a:cs typeface="함초롬돋움"/>
              </a:rPr>
              <a:t> </a:t>
            </a:r>
            <a:r>
              <a:rPr sz="1200" spc="-120" dirty="0">
                <a:latin typeface="함초롬바탕"/>
                <a:cs typeface="함초롬바탕"/>
              </a:rPr>
              <a:t>엔터테인먼트</a:t>
            </a:r>
            <a:r>
              <a:rPr sz="1200" spc="-175" dirty="0">
                <a:latin typeface="함초롬바탕"/>
                <a:cs typeface="함초롬바탕"/>
              </a:rPr>
              <a:t> </a:t>
            </a:r>
            <a:r>
              <a:rPr sz="1200" spc="-100" dirty="0">
                <a:latin typeface="함초롬바탕"/>
                <a:cs typeface="함초롬바탕"/>
              </a:rPr>
              <a:t>관련</a:t>
            </a:r>
            <a:r>
              <a:rPr sz="1200" spc="-155" dirty="0">
                <a:latin typeface="함초롬바탕"/>
                <a:cs typeface="함초롬바탕"/>
              </a:rPr>
              <a:t> </a:t>
            </a:r>
            <a:r>
              <a:rPr sz="1200" spc="-100" dirty="0">
                <a:latin typeface="함초롬바탕"/>
                <a:cs typeface="함초롬바탕"/>
              </a:rPr>
              <a:t>세계</a:t>
            </a:r>
            <a:r>
              <a:rPr sz="1200" spc="-140" dirty="0">
                <a:latin typeface="함초롬바탕"/>
                <a:cs typeface="함초롬바탕"/>
              </a:rPr>
              <a:t> </a:t>
            </a:r>
            <a:r>
              <a:rPr sz="1200" spc="-35" dirty="0">
                <a:latin typeface="함초롬바탕"/>
                <a:cs typeface="함초롬바탕"/>
              </a:rPr>
              <a:t>최대 </a:t>
            </a:r>
            <a:r>
              <a:rPr sz="1200" spc="-114" dirty="0">
                <a:latin typeface="함초롬바탕"/>
                <a:cs typeface="함초롬바탕"/>
              </a:rPr>
              <a:t>전시회인</a:t>
            </a:r>
            <a:r>
              <a:rPr sz="1200" spc="-190" dirty="0">
                <a:latin typeface="함초롬바탕"/>
                <a:cs typeface="함초롬바탕"/>
              </a:rPr>
              <a:t> </a:t>
            </a:r>
            <a:r>
              <a:rPr sz="1200" spc="-70" dirty="0">
                <a:latin typeface="함초롬돋움"/>
                <a:cs typeface="함초롬돋움"/>
              </a:rPr>
              <a:t>NAB</a:t>
            </a:r>
            <a:r>
              <a:rPr sz="1200" spc="-190" dirty="0">
                <a:latin typeface="함초롬돋움"/>
                <a:cs typeface="함초롬돋움"/>
              </a:rPr>
              <a:t> </a:t>
            </a:r>
            <a:r>
              <a:rPr sz="1200" spc="-55" dirty="0">
                <a:latin typeface="함초롬돋움"/>
                <a:cs typeface="함초롬돋움"/>
              </a:rPr>
              <a:t>Show</a:t>
            </a:r>
            <a:r>
              <a:rPr sz="1200" spc="-55" dirty="0">
                <a:latin typeface="함초롬바탕"/>
                <a:cs typeface="함초롬바탕"/>
              </a:rPr>
              <a:t>에서</a:t>
            </a:r>
            <a:r>
              <a:rPr sz="1200" spc="35" dirty="0">
                <a:latin typeface="함초롬바탕"/>
                <a:cs typeface="함초롬바탕"/>
              </a:rPr>
              <a:t> </a:t>
            </a:r>
            <a:r>
              <a:rPr sz="1200" spc="-100" dirty="0">
                <a:latin typeface="함초롬바탕"/>
                <a:cs typeface="함초롬바탕"/>
              </a:rPr>
              <a:t>당시</a:t>
            </a:r>
            <a:r>
              <a:rPr sz="1200" spc="-180" dirty="0">
                <a:latin typeface="함초롬바탕"/>
                <a:cs typeface="함초롬바탕"/>
              </a:rPr>
              <a:t> </a:t>
            </a:r>
            <a:r>
              <a:rPr sz="1200" spc="-100" dirty="0">
                <a:latin typeface="함초롬바탕"/>
                <a:cs typeface="함초롬바탕"/>
              </a:rPr>
              <a:t>주요</a:t>
            </a:r>
            <a:r>
              <a:rPr sz="1200" spc="-175" dirty="0">
                <a:latin typeface="함초롬바탕"/>
                <a:cs typeface="함초롬바탕"/>
              </a:rPr>
              <a:t> </a:t>
            </a:r>
            <a:r>
              <a:rPr sz="1200" spc="-100" dirty="0">
                <a:latin typeface="함초롬바탕"/>
                <a:cs typeface="함초롬바탕"/>
              </a:rPr>
              <a:t>화두</a:t>
            </a:r>
            <a:r>
              <a:rPr sz="1200" spc="-190" dirty="0">
                <a:latin typeface="함초롬바탕"/>
                <a:cs typeface="함초롬바탕"/>
              </a:rPr>
              <a:t> </a:t>
            </a:r>
            <a:r>
              <a:rPr sz="1200" spc="-75" dirty="0">
                <a:latin typeface="함초롬바탕"/>
                <a:cs typeface="함초롬바탕"/>
              </a:rPr>
              <a:t>중</a:t>
            </a:r>
            <a:r>
              <a:rPr sz="1200" spc="-160" dirty="0">
                <a:latin typeface="함초롬바탕"/>
                <a:cs typeface="함초롬바탕"/>
              </a:rPr>
              <a:t> </a:t>
            </a:r>
            <a:r>
              <a:rPr sz="1200" spc="-110" dirty="0">
                <a:latin typeface="함초롬바탕"/>
                <a:cs typeface="함초롬바탕"/>
              </a:rPr>
              <a:t>하나가</a:t>
            </a:r>
            <a:r>
              <a:rPr sz="1200" spc="-190" dirty="0">
                <a:latin typeface="함초롬바탕"/>
                <a:cs typeface="함초롬바탕"/>
              </a:rPr>
              <a:t> </a:t>
            </a:r>
            <a:r>
              <a:rPr sz="1200" spc="-105" dirty="0">
                <a:latin typeface="함초롬돋움"/>
                <a:cs typeface="함초롬돋움"/>
              </a:rPr>
              <a:t>AI</a:t>
            </a:r>
            <a:r>
              <a:rPr sz="1200" spc="-105" dirty="0">
                <a:latin typeface="함초롬바탕"/>
                <a:cs typeface="함초롬바탕"/>
              </a:rPr>
              <a:t>였을</a:t>
            </a:r>
            <a:r>
              <a:rPr sz="1200" spc="-190" dirty="0">
                <a:latin typeface="함초롬바탕"/>
                <a:cs typeface="함초롬바탕"/>
              </a:rPr>
              <a:t> </a:t>
            </a:r>
            <a:r>
              <a:rPr sz="1200" spc="-80" dirty="0">
                <a:latin typeface="함초롬바탕"/>
                <a:cs typeface="함초롬바탕"/>
              </a:rPr>
              <a:t>만큼</a:t>
            </a:r>
            <a:r>
              <a:rPr sz="1200" spc="-80" dirty="0">
                <a:latin typeface="함초롬돋움"/>
                <a:cs typeface="함초롬돋움"/>
              </a:rPr>
              <a:t>,</a:t>
            </a:r>
            <a:r>
              <a:rPr sz="1200" spc="-175" dirty="0">
                <a:latin typeface="함초롬돋움"/>
                <a:cs typeface="함초롬돋움"/>
              </a:rPr>
              <a:t> </a:t>
            </a:r>
            <a:r>
              <a:rPr sz="1200" spc="-110" dirty="0">
                <a:latin typeface="함초롬바탕"/>
                <a:cs typeface="함초롬바탕"/>
              </a:rPr>
              <a:t>콘텐츠</a:t>
            </a:r>
            <a:r>
              <a:rPr sz="1200" spc="-190" dirty="0">
                <a:latin typeface="함초롬바탕"/>
                <a:cs typeface="함초롬바탕"/>
              </a:rPr>
              <a:t> </a:t>
            </a:r>
            <a:r>
              <a:rPr sz="1200" spc="-114" dirty="0">
                <a:latin typeface="함초롬바탕"/>
                <a:cs typeface="함초롬바탕"/>
              </a:rPr>
              <a:t>산업에서도</a:t>
            </a:r>
            <a:r>
              <a:rPr sz="1200" spc="-204" dirty="0">
                <a:latin typeface="함초롬바탕"/>
                <a:cs typeface="함초롬바탕"/>
              </a:rPr>
              <a:t> </a:t>
            </a:r>
            <a:r>
              <a:rPr sz="1200" spc="-95" dirty="0">
                <a:latin typeface="함초롬돋움"/>
                <a:cs typeface="함초롬돋움"/>
              </a:rPr>
              <a:t>AI</a:t>
            </a:r>
            <a:r>
              <a:rPr sz="1200" spc="-95" dirty="0">
                <a:latin typeface="함초롬바탕"/>
                <a:cs typeface="함초롬바탕"/>
              </a:rPr>
              <a:t>가</a:t>
            </a:r>
            <a:r>
              <a:rPr sz="1200" spc="-175" dirty="0">
                <a:latin typeface="함초롬바탕"/>
                <a:cs typeface="함초롬바탕"/>
              </a:rPr>
              <a:t> </a:t>
            </a:r>
            <a:r>
              <a:rPr sz="1200" spc="-20" dirty="0">
                <a:latin typeface="함초롬바탕"/>
                <a:cs typeface="함초롬바탕"/>
              </a:rPr>
              <a:t>다양하게 </a:t>
            </a:r>
            <a:r>
              <a:rPr sz="1200" spc="-114" dirty="0">
                <a:latin typeface="함초롬바탕"/>
                <a:cs typeface="함초롬바탕"/>
              </a:rPr>
              <a:t>활용되고</a:t>
            </a:r>
            <a:r>
              <a:rPr sz="1200" spc="-204" dirty="0">
                <a:latin typeface="함초롬바탕"/>
                <a:cs typeface="함초롬바탕"/>
              </a:rPr>
              <a:t> </a:t>
            </a:r>
            <a:r>
              <a:rPr sz="1200" spc="-85" dirty="0">
                <a:latin typeface="함초롬바탕"/>
                <a:cs typeface="함초롬바탕"/>
              </a:rPr>
              <a:t>있음</a:t>
            </a:r>
            <a:r>
              <a:rPr sz="1200" spc="-85" dirty="0">
                <a:latin typeface="함초롬돋움"/>
                <a:cs typeface="함초롬돋움"/>
              </a:rPr>
              <a:t>.</a:t>
            </a:r>
            <a:r>
              <a:rPr sz="1200" spc="-200" dirty="0">
                <a:latin typeface="함초롬돋움"/>
                <a:cs typeface="함초롬돋움"/>
              </a:rPr>
              <a:t> </a:t>
            </a:r>
            <a:r>
              <a:rPr sz="1200" spc="-100" dirty="0">
                <a:latin typeface="함초롬바탕"/>
                <a:cs typeface="함초롬바탕"/>
              </a:rPr>
              <a:t>국내</a:t>
            </a:r>
            <a:r>
              <a:rPr sz="1200" spc="-185" dirty="0">
                <a:latin typeface="함초롬바탕"/>
                <a:cs typeface="함초롬바탕"/>
              </a:rPr>
              <a:t> </a:t>
            </a:r>
            <a:r>
              <a:rPr sz="1200" spc="-105" dirty="0">
                <a:latin typeface="함초롬바탕"/>
                <a:cs typeface="함초롬바탕"/>
              </a:rPr>
              <a:t>콘텐츠</a:t>
            </a:r>
            <a:r>
              <a:rPr sz="1200" spc="30" dirty="0">
                <a:latin typeface="함초롬바탕"/>
                <a:cs typeface="함초롬바탕"/>
              </a:rPr>
              <a:t> </a:t>
            </a:r>
            <a:r>
              <a:rPr sz="1200" spc="-65" dirty="0">
                <a:latin typeface="함초롬바탕"/>
                <a:cs typeface="함초롬바탕"/>
              </a:rPr>
              <a:t>업계</a:t>
            </a:r>
            <a:r>
              <a:rPr sz="1200" spc="45" dirty="0">
                <a:latin typeface="함초롬바탕"/>
                <a:cs typeface="함초롬바탕"/>
              </a:rPr>
              <a:t> </a:t>
            </a:r>
            <a:r>
              <a:rPr sz="1200" spc="-110" dirty="0">
                <a:latin typeface="함초롬바탕"/>
                <a:cs typeface="함초롬바탕"/>
              </a:rPr>
              <a:t>조사에</a:t>
            </a:r>
            <a:r>
              <a:rPr sz="1200" spc="-200" dirty="0">
                <a:latin typeface="함초롬바탕"/>
                <a:cs typeface="함초롬바탕"/>
              </a:rPr>
              <a:t> </a:t>
            </a:r>
            <a:r>
              <a:rPr sz="1200" spc="-110" dirty="0">
                <a:latin typeface="함초롬바탕"/>
                <a:cs typeface="함초롬바탕"/>
              </a:rPr>
              <a:t>따르면</a:t>
            </a:r>
            <a:r>
              <a:rPr sz="1200" spc="-200" dirty="0">
                <a:latin typeface="함초롬바탕"/>
                <a:cs typeface="함초롬바탕"/>
              </a:rPr>
              <a:t> </a:t>
            </a:r>
            <a:r>
              <a:rPr sz="1200" spc="-25" dirty="0">
                <a:latin typeface="함초롬바탕"/>
                <a:cs typeface="함초롬바탕"/>
              </a:rPr>
              <a:t>향후</a:t>
            </a:r>
            <a:r>
              <a:rPr sz="1200" dirty="0">
                <a:latin typeface="함초롬바탕"/>
                <a:cs typeface="함초롬바탕"/>
              </a:rPr>
              <a:t>	</a:t>
            </a:r>
            <a:r>
              <a:rPr sz="1200" spc="-75" dirty="0">
                <a:latin typeface="함초롬바탕"/>
                <a:cs typeface="함초롬바탕"/>
              </a:rPr>
              <a:t>형</a:t>
            </a:r>
            <a:r>
              <a:rPr sz="1200" spc="-190" dirty="0">
                <a:latin typeface="함초롬바탕"/>
                <a:cs typeface="함초롬바탕"/>
              </a:rPr>
              <a:t> </a:t>
            </a:r>
            <a:r>
              <a:rPr sz="1200" spc="-95" dirty="0">
                <a:latin typeface="함초롬돋움"/>
                <a:cs typeface="함초롬돋움"/>
              </a:rPr>
              <a:t>AI</a:t>
            </a:r>
            <a:r>
              <a:rPr sz="1200" spc="-95" dirty="0">
                <a:latin typeface="함초롬바탕"/>
                <a:cs typeface="함초롬바탕"/>
              </a:rPr>
              <a:t>가</a:t>
            </a:r>
            <a:r>
              <a:rPr sz="1200" spc="-180" dirty="0">
                <a:latin typeface="함초롬바탕"/>
                <a:cs typeface="함초롬바탕"/>
              </a:rPr>
              <a:t> </a:t>
            </a:r>
            <a:r>
              <a:rPr sz="1200" spc="-110" dirty="0">
                <a:latin typeface="함초롬바탕"/>
                <a:cs typeface="함초롬바탕"/>
              </a:rPr>
              <a:t>콘텐츠</a:t>
            </a:r>
            <a:r>
              <a:rPr sz="1200" spc="-185" dirty="0">
                <a:latin typeface="함초롬바탕"/>
                <a:cs typeface="함초롬바탕"/>
              </a:rPr>
              <a:t> </a:t>
            </a:r>
            <a:r>
              <a:rPr sz="1200" spc="-110" dirty="0">
                <a:latin typeface="함초롬바탕"/>
                <a:cs typeface="함초롬바탕"/>
              </a:rPr>
              <a:t>산업에</a:t>
            </a:r>
            <a:r>
              <a:rPr sz="1200" spc="-190" dirty="0">
                <a:latin typeface="함초롬바탕"/>
                <a:cs typeface="함초롬바탕"/>
              </a:rPr>
              <a:t> </a:t>
            </a:r>
            <a:r>
              <a:rPr sz="1200" spc="-110" dirty="0">
                <a:latin typeface="함초롬바탕"/>
                <a:cs typeface="함초롬바탕"/>
              </a:rPr>
              <a:t>미치는</a:t>
            </a:r>
            <a:r>
              <a:rPr sz="1200" spc="-190" dirty="0">
                <a:latin typeface="함초롬바탕"/>
                <a:cs typeface="함초롬바탕"/>
              </a:rPr>
              <a:t> </a:t>
            </a:r>
            <a:r>
              <a:rPr sz="1200" spc="-25" dirty="0">
                <a:latin typeface="함초롬바탕"/>
                <a:cs typeface="함초롬바탕"/>
              </a:rPr>
              <a:t>영향은 </a:t>
            </a:r>
            <a:r>
              <a:rPr sz="1200" spc="-105" dirty="0">
                <a:latin typeface="함초롬바탕"/>
                <a:cs typeface="함초롬바탕"/>
              </a:rPr>
              <a:t>긍정적이며</a:t>
            </a:r>
            <a:r>
              <a:rPr sz="1200" spc="-105" dirty="0">
                <a:latin typeface="함초롬돋움"/>
                <a:cs typeface="함초롬돋움"/>
              </a:rPr>
              <a:t>,</a:t>
            </a:r>
            <a:r>
              <a:rPr sz="1200" spc="-200" dirty="0">
                <a:latin typeface="함초롬돋움"/>
                <a:cs typeface="함초롬돋움"/>
              </a:rPr>
              <a:t> </a:t>
            </a:r>
            <a:r>
              <a:rPr sz="1200" spc="-100" dirty="0">
                <a:latin typeface="함초롬바탕"/>
                <a:cs typeface="함초롬바탕"/>
              </a:rPr>
              <a:t>현재</a:t>
            </a:r>
            <a:r>
              <a:rPr sz="1200" spc="-170" dirty="0">
                <a:latin typeface="함초롬바탕"/>
                <a:cs typeface="함초롬바탕"/>
              </a:rPr>
              <a:t> </a:t>
            </a:r>
            <a:r>
              <a:rPr sz="1200" spc="-100" dirty="0">
                <a:latin typeface="함초롬바탕"/>
                <a:cs typeface="함초롬바탕"/>
              </a:rPr>
              <a:t>이용</a:t>
            </a:r>
            <a:r>
              <a:rPr sz="1200" spc="-175" dirty="0">
                <a:latin typeface="함초롬바탕"/>
                <a:cs typeface="함초롬바탕"/>
              </a:rPr>
              <a:t> </a:t>
            </a:r>
            <a:r>
              <a:rPr sz="1200" spc="-110" dirty="0">
                <a:latin typeface="함초롬바탕"/>
                <a:cs typeface="함초롬바탕"/>
              </a:rPr>
              <a:t>비율도</a:t>
            </a:r>
            <a:r>
              <a:rPr sz="1200" spc="-185" dirty="0">
                <a:latin typeface="함초롬바탕"/>
                <a:cs typeface="함초롬바탕"/>
              </a:rPr>
              <a:t> </a:t>
            </a:r>
            <a:r>
              <a:rPr sz="1200" spc="-100" dirty="0">
                <a:latin typeface="함초롬바탕"/>
                <a:cs typeface="함초롬바탕"/>
              </a:rPr>
              <a:t>높은</a:t>
            </a:r>
            <a:r>
              <a:rPr sz="1200" spc="-175" dirty="0">
                <a:latin typeface="함초롬바탕"/>
                <a:cs typeface="함초롬바탕"/>
              </a:rPr>
              <a:t> </a:t>
            </a:r>
            <a:r>
              <a:rPr sz="1200" spc="-110" dirty="0">
                <a:latin typeface="함초롬바탕"/>
                <a:cs typeface="함초롬바탕"/>
              </a:rPr>
              <a:t>것으로</a:t>
            </a:r>
            <a:r>
              <a:rPr sz="1200" spc="-185" dirty="0">
                <a:latin typeface="함초롬바탕"/>
                <a:cs typeface="함초롬바탕"/>
              </a:rPr>
              <a:t> </a:t>
            </a:r>
            <a:r>
              <a:rPr sz="1200" spc="-25" dirty="0">
                <a:latin typeface="함초롬바탕"/>
                <a:cs typeface="함초롬바탕"/>
              </a:rPr>
              <a:t>드러남</a:t>
            </a:r>
            <a:endParaRPr sz="1200">
              <a:latin typeface="함초롬바탕"/>
              <a:cs typeface="함초롬바탕"/>
            </a:endParaRPr>
          </a:p>
          <a:p>
            <a:pPr marL="156845" marR="113030" indent="-144780">
              <a:lnSpc>
                <a:spcPct val="110000"/>
              </a:lnSpc>
              <a:spcBef>
                <a:spcPts val="600"/>
              </a:spcBef>
              <a:buClr>
                <a:srgbClr val="DB526A"/>
              </a:buClr>
              <a:buFont typeface="Arial"/>
              <a:buChar char="■"/>
              <a:tabLst>
                <a:tab pos="157480" algn="l"/>
                <a:tab pos="1282065" algn="l"/>
                <a:tab pos="3558540" algn="l"/>
              </a:tabLst>
            </a:pPr>
            <a:r>
              <a:rPr sz="1200" b="1" spc="-105" dirty="0">
                <a:latin typeface="함초롬바탕"/>
                <a:cs typeface="함초롬바탕"/>
              </a:rPr>
              <a:t>영</a:t>
            </a:r>
            <a:r>
              <a:rPr sz="1200" b="1" spc="-175" dirty="0">
                <a:latin typeface="함초롬바탕"/>
                <a:cs typeface="함초롬바탕"/>
              </a:rPr>
              <a:t> </a:t>
            </a:r>
            <a:r>
              <a:rPr sz="1200" b="1" spc="-100" dirty="0">
                <a:latin typeface="함초롬바탕"/>
                <a:cs typeface="함초롬바탕"/>
              </a:rPr>
              <a:t>제작</a:t>
            </a:r>
            <a:r>
              <a:rPr sz="1200" b="1" spc="-180" dirty="0">
                <a:latin typeface="함초롬바탕"/>
                <a:cs typeface="함초롬바탕"/>
              </a:rPr>
              <a:t> </a:t>
            </a:r>
            <a:r>
              <a:rPr sz="1200" b="1" spc="-114" dirty="0">
                <a:latin typeface="함초롬바탕"/>
                <a:cs typeface="함초롬바탕"/>
              </a:rPr>
              <a:t>분야에서</a:t>
            </a:r>
            <a:r>
              <a:rPr sz="1200" b="1" spc="-180" dirty="0">
                <a:latin typeface="함초롬바탕"/>
                <a:cs typeface="함초롬바탕"/>
              </a:rPr>
              <a:t> </a:t>
            </a:r>
            <a:r>
              <a:rPr sz="1200" b="1" spc="-10" dirty="0">
                <a:latin typeface="함초롬바탕"/>
                <a:cs typeface="함초롬바탕"/>
              </a:rPr>
              <a:t>AI를</a:t>
            </a:r>
            <a:r>
              <a:rPr sz="1200" b="1" spc="-155" dirty="0">
                <a:latin typeface="함초롬바탕"/>
                <a:cs typeface="함초롬바탕"/>
              </a:rPr>
              <a:t> </a:t>
            </a:r>
            <a:r>
              <a:rPr sz="1200" b="1" spc="-114" dirty="0">
                <a:latin typeface="함초롬바탕"/>
                <a:cs typeface="함초롬바탕"/>
              </a:rPr>
              <a:t>활용하며</a:t>
            </a:r>
            <a:r>
              <a:rPr sz="1200" b="1" spc="-185" dirty="0">
                <a:latin typeface="함초롬바탕"/>
                <a:cs typeface="함초롬바탕"/>
              </a:rPr>
              <a:t> </a:t>
            </a:r>
            <a:r>
              <a:rPr sz="1200" b="1" spc="-100" dirty="0">
                <a:latin typeface="함초롬바탕"/>
                <a:cs typeface="함초롬바탕"/>
              </a:rPr>
              <a:t>얻는</a:t>
            </a:r>
            <a:r>
              <a:rPr sz="1200" b="1" spc="-170" dirty="0">
                <a:latin typeface="함초롬바탕"/>
                <a:cs typeface="함초롬바탕"/>
              </a:rPr>
              <a:t> </a:t>
            </a:r>
            <a:r>
              <a:rPr sz="1200" b="1" spc="-110" dirty="0">
                <a:latin typeface="함초롬바탕"/>
                <a:cs typeface="함초롬바탕"/>
              </a:rPr>
              <a:t>효과는</a:t>
            </a:r>
            <a:r>
              <a:rPr sz="1200" b="1" spc="-180" dirty="0">
                <a:latin typeface="함초롬바탕"/>
                <a:cs typeface="함초롬바탕"/>
              </a:rPr>
              <a:t> </a:t>
            </a:r>
            <a:r>
              <a:rPr sz="1200" b="1" dirty="0">
                <a:latin typeface="함초롬바탕"/>
                <a:cs typeface="함초롬바탕"/>
              </a:rPr>
              <a:t>1)</a:t>
            </a:r>
            <a:r>
              <a:rPr sz="1200" b="1" spc="-165" dirty="0">
                <a:latin typeface="함초롬바탕"/>
                <a:cs typeface="함초롬바탕"/>
              </a:rPr>
              <a:t> </a:t>
            </a:r>
            <a:r>
              <a:rPr sz="1200" b="1" spc="-100" dirty="0">
                <a:latin typeface="함초롬바탕"/>
                <a:cs typeface="함초롬바탕"/>
              </a:rPr>
              <a:t>제작</a:t>
            </a:r>
            <a:r>
              <a:rPr sz="1200" b="1" spc="-170" dirty="0">
                <a:latin typeface="함초롬바탕"/>
                <a:cs typeface="함초롬바탕"/>
              </a:rPr>
              <a:t> </a:t>
            </a:r>
            <a:r>
              <a:rPr sz="1200" b="1" spc="-114" dirty="0">
                <a:latin typeface="함초롬바탕"/>
                <a:cs typeface="함초롬바탕"/>
              </a:rPr>
              <a:t>프로세스의</a:t>
            </a:r>
            <a:r>
              <a:rPr sz="1200" b="1" spc="-200" dirty="0">
                <a:latin typeface="함초롬바탕"/>
                <a:cs typeface="함초롬바탕"/>
              </a:rPr>
              <a:t> </a:t>
            </a:r>
            <a:r>
              <a:rPr sz="1200" b="1" spc="-110" dirty="0">
                <a:latin typeface="함초롬바탕"/>
                <a:cs typeface="함초롬바탕"/>
              </a:rPr>
              <a:t>효율화</a:t>
            </a:r>
            <a:r>
              <a:rPr sz="1200" b="1" spc="-180" dirty="0">
                <a:latin typeface="함초롬바탕"/>
                <a:cs typeface="함초롬바탕"/>
              </a:rPr>
              <a:t> </a:t>
            </a:r>
            <a:r>
              <a:rPr sz="1200" b="1" dirty="0">
                <a:latin typeface="함초롬바탕"/>
                <a:cs typeface="함초롬바탕"/>
              </a:rPr>
              <a:t>2)</a:t>
            </a:r>
            <a:r>
              <a:rPr sz="1200" b="1" spc="-155" dirty="0">
                <a:latin typeface="함초롬바탕"/>
                <a:cs typeface="함초롬바탕"/>
              </a:rPr>
              <a:t> </a:t>
            </a:r>
            <a:r>
              <a:rPr sz="1200" b="1" spc="-114" dirty="0">
                <a:latin typeface="함초롬바탕"/>
                <a:cs typeface="함초롬바탕"/>
              </a:rPr>
              <a:t>콘텐츠의</a:t>
            </a:r>
            <a:r>
              <a:rPr sz="1200" b="1" spc="-200" dirty="0">
                <a:latin typeface="함초롬바탕"/>
                <a:cs typeface="함초롬바탕"/>
              </a:rPr>
              <a:t> </a:t>
            </a:r>
            <a:r>
              <a:rPr sz="1200" b="1" spc="-100" dirty="0">
                <a:latin typeface="함초롬바탕"/>
                <a:cs typeface="함초롬바탕"/>
              </a:rPr>
              <a:t>질적</a:t>
            </a:r>
            <a:r>
              <a:rPr sz="1200" b="1" spc="-170" dirty="0">
                <a:latin typeface="함초롬바탕"/>
                <a:cs typeface="함초롬바탕"/>
              </a:rPr>
              <a:t> </a:t>
            </a:r>
            <a:r>
              <a:rPr sz="1200" b="1" spc="-100" dirty="0">
                <a:latin typeface="함초롬바탕"/>
                <a:cs typeface="함초롬바탕"/>
              </a:rPr>
              <a:t>개선</a:t>
            </a:r>
            <a:r>
              <a:rPr sz="1200" b="1" spc="-170" dirty="0">
                <a:latin typeface="함초롬바탕"/>
                <a:cs typeface="함초롬바탕"/>
              </a:rPr>
              <a:t> </a:t>
            </a:r>
            <a:r>
              <a:rPr sz="1200" b="1" spc="-75" dirty="0">
                <a:latin typeface="함초롬바탕"/>
                <a:cs typeface="함초롬바탕"/>
              </a:rPr>
              <a:t>및</a:t>
            </a:r>
            <a:r>
              <a:rPr sz="1200" b="1" spc="-170" dirty="0">
                <a:latin typeface="함초롬바탕"/>
                <a:cs typeface="함초롬바탕"/>
              </a:rPr>
              <a:t> </a:t>
            </a:r>
            <a:r>
              <a:rPr sz="1200" b="1" spc="-40" dirty="0">
                <a:latin typeface="함초롬바탕"/>
                <a:cs typeface="함초롬바탕"/>
              </a:rPr>
              <a:t>영 </a:t>
            </a:r>
            <a:r>
              <a:rPr sz="1200" b="1" spc="-114" dirty="0">
                <a:latin typeface="함초롬바탕"/>
                <a:cs typeface="함초롬바탕"/>
              </a:rPr>
              <a:t>콘텐츠의</a:t>
            </a:r>
            <a:r>
              <a:rPr sz="1200" b="1" spc="-185" dirty="0">
                <a:latin typeface="함초롬바탕"/>
                <a:cs typeface="함초롬바탕"/>
              </a:rPr>
              <a:t> </a:t>
            </a:r>
            <a:r>
              <a:rPr sz="1200" b="1" spc="-100" dirty="0">
                <a:latin typeface="함초롬바탕"/>
                <a:cs typeface="함초롬바탕"/>
              </a:rPr>
              <a:t>창작</a:t>
            </a:r>
            <a:r>
              <a:rPr sz="1200" b="1" spc="-185" dirty="0">
                <a:latin typeface="함초롬바탕"/>
                <a:cs typeface="함초롬바탕"/>
              </a:rPr>
              <a:t> </a:t>
            </a:r>
            <a:r>
              <a:rPr sz="1200" b="1" spc="-100" dirty="0">
                <a:latin typeface="함초롬바탕"/>
                <a:cs typeface="함초롬바탕"/>
              </a:rPr>
              <a:t>범위</a:t>
            </a:r>
            <a:r>
              <a:rPr sz="1200" b="1" spc="-175" dirty="0">
                <a:latin typeface="함초롬바탕"/>
                <a:cs typeface="함초롬바탕"/>
              </a:rPr>
              <a:t> </a:t>
            </a:r>
            <a:r>
              <a:rPr sz="1200" b="1" spc="-95" dirty="0">
                <a:latin typeface="함초롬바탕"/>
                <a:cs typeface="함초롬바탕"/>
              </a:rPr>
              <a:t>확</a:t>
            </a:r>
            <a:r>
              <a:rPr sz="1200" spc="-95" dirty="0">
                <a:latin typeface="함초롬바탕"/>
                <a:cs typeface="함초롬바탕"/>
              </a:rPr>
              <a:t>임</a:t>
            </a:r>
            <a:r>
              <a:rPr sz="1200" spc="-95" dirty="0">
                <a:latin typeface="함초롬돋움"/>
                <a:cs typeface="함초롬돋움"/>
              </a:rPr>
              <a:t>.</a:t>
            </a:r>
            <a:r>
              <a:rPr sz="1200" spc="-185" dirty="0">
                <a:latin typeface="함초롬돋움"/>
                <a:cs typeface="함초롬돋움"/>
              </a:rPr>
              <a:t> </a:t>
            </a:r>
            <a:r>
              <a:rPr sz="1200" spc="-100" dirty="0">
                <a:latin typeface="함초롬바탕"/>
                <a:cs typeface="함초롬바탕"/>
              </a:rPr>
              <a:t>특히</a:t>
            </a:r>
            <a:r>
              <a:rPr sz="1200" spc="-175" dirty="0">
                <a:latin typeface="함초롬바탕"/>
                <a:cs typeface="함초롬바탕"/>
              </a:rPr>
              <a:t> </a:t>
            </a:r>
            <a:r>
              <a:rPr sz="1200" spc="-114" dirty="0">
                <a:latin typeface="함초롬바탕"/>
                <a:cs typeface="함초롬바탕"/>
              </a:rPr>
              <a:t>제작비와</a:t>
            </a:r>
            <a:r>
              <a:rPr sz="1200" spc="-185" dirty="0">
                <a:latin typeface="함초롬바탕"/>
                <a:cs typeface="함초롬바탕"/>
              </a:rPr>
              <a:t> </a:t>
            </a:r>
            <a:r>
              <a:rPr sz="1200" spc="-110" dirty="0">
                <a:latin typeface="함초롬바탕"/>
                <a:cs typeface="함초롬바탕"/>
              </a:rPr>
              <a:t>인건비</a:t>
            </a:r>
            <a:r>
              <a:rPr sz="1200" spc="-185" dirty="0">
                <a:latin typeface="함초롬바탕"/>
                <a:cs typeface="함초롬바탕"/>
              </a:rPr>
              <a:t> </a:t>
            </a:r>
            <a:r>
              <a:rPr sz="1200" spc="-114" dirty="0">
                <a:latin typeface="함초롬바탕"/>
                <a:cs typeface="함초롬바탕"/>
              </a:rPr>
              <a:t>점증으로</a:t>
            </a:r>
            <a:r>
              <a:rPr sz="1200" spc="-185" dirty="0">
                <a:latin typeface="함초롬바탕"/>
                <a:cs typeface="함초롬바탕"/>
              </a:rPr>
              <a:t> </a:t>
            </a:r>
            <a:r>
              <a:rPr sz="1200" spc="-100" dirty="0">
                <a:latin typeface="함초롬바탕"/>
                <a:cs typeface="함초롬바탕"/>
              </a:rPr>
              <a:t>비용</a:t>
            </a:r>
            <a:r>
              <a:rPr sz="1200" spc="-170" dirty="0">
                <a:latin typeface="함초롬바탕"/>
                <a:cs typeface="함초롬바탕"/>
              </a:rPr>
              <a:t> </a:t>
            </a:r>
            <a:r>
              <a:rPr sz="1200" spc="-110" dirty="0">
                <a:latin typeface="함초롬바탕"/>
                <a:cs typeface="함초롬바탕"/>
              </a:rPr>
              <a:t>절감과</a:t>
            </a:r>
            <a:r>
              <a:rPr sz="1200" spc="-185" dirty="0">
                <a:latin typeface="함초롬바탕"/>
                <a:cs typeface="함초롬바탕"/>
              </a:rPr>
              <a:t> </a:t>
            </a:r>
            <a:r>
              <a:rPr sz="1200" spc="-114" dirty="0">
                <a:latin typeface="함초롬바탕"/>
                <a:cs typeface="함초롬바탕"/>
              </a:rPr>
              <a:t>효율화를</a:t>
            </a:r>
            <a:r>
              <a:rPr sz="1200" spc="-185" dirty="0">
                <a:latin typeface="함초롬바탕"/>
                <a:cs typeface="함초롬바탕"/>
              </a:rPr>
              <a:t> </a:t>
            </a:r>
            <a:r>
              <a:rPr sz="1200" spc="-100" dirty="0">
                <a:latin typeface="함초롬바탕"/>
                <a:cs typeface="함초롬바탕"/>
              </a:rPr>
              <a:t>위해</a:t>
            </a:r>
            <a:r>
              <a:rPr sz="1200" spc="-185" dirty="0">
                <a:latin typeface="함초롬바탕"/>
                <a:cs typeface="함초롬바탕"/>
              </a:rPr>
              <a:t> </a:t>
            </a:r>
            <a:r>
              <a:rPr sz="1200" spc="-114" dirty="0">
                <a:latin typeface="함초롬바탕"/>
                <a:cs typeface="함초롬바탕"/>
              </a:rPr>
              <a:t>업계에서는</a:t>
            </a:r>
            <a:r>
              <a:rPr sz="1200" spc="-185" dirty="0">
                <a:latin typeface="함초롬바탕"/>
                <a:cs typeface="함초롬바탕"/>
              </a:rPr>
              <a:t> </a:t>
            </a:r>
            <a:r>
              <a:rPr sz="1200" spc="-25" dirty="0">
                <a:latin typeface="함초롬바탕"/>
                <a:cs typeface="함초롬바탕"/>
              </a:rPr>
              <a:t>적극 </a:t>
            </a:r>
            <a:r>
              <a:rPr sz="1200" spc="-110" dirty="0">
                <a:latin typeface="함초롬바탕"/>
                <a:cs typeface="함초롬바탕"/>
              </a:rPr>
              <a:t>활용할</a:t>
            </a:r>
            <a:r>
              <a:rPr sz="1200" spc="-185" dirty="0">
                <a:latin typeface="함초롬바탕"/>
                <a:cs typeface="함초롬바탕"/>
              </a:rPr>
              <a:t> </a:t>
            </a:r>
            <a:r>
              <a:rPr sz="1200" spc="-110" dirty="0">
                <a:latin typeface="함초롬바탕"/>
                <a:cs typeface="함초롬바탕"/>
              </a:rPr>
              <a:t>것으로</a:t>
            </a:r>
            <a:r>
              <a:rPr sz="1200" spc="-185" dirty="0">
                <a:latin typeface="함초롬바탕"/>
                <a:cs typeface="함초롬바탕"/>
              </a:rPr>
              <a:t> </a:t>
            </a:r>
            <a:r>
              <a:rPr sz="1200" spc="-50" dirty="0">
                <a:latin typeface="함초롬바탕"/>
                <a:cs typeface="함초롬바탕"/>
              </a:rPr>
              <a:t>예</a:t>
            </a:r>
            <a:r>
              <a:rPr sz="1200" dirty="0">
                <a:latin typeface="함초롬바탕"/>
                <a:cs typeface="함초롬바탕"/>
              </a:rPr>
              <a:t>	</a:t>
            </a:r>
            <a:r>
              <a:rPr sz="1200" spc="-100" dirty="0">
                <a:latin typeface="함초롬바탕"/>
                <a:cs typeface="함초롬바탕"/>
              </a:rPr>
              <a:t>되며</a:t>
            </a:r>
            <a:r>
              <a:rPr sz="1200" spc="-190" dirty="0">
                <a:latin typeface="함초롬바탕"/>
                <a:cs typeface="함초롬바탕"/>
              </a:rPr>
              <a:t> </a:t>
            </a:r>
            <a:r>
              <a:rPr sz="1200" spc="-100" dirty="0">
                <a:latin typeface="함초롬바탕"/>
                <a:cs typeface="함초롬바탕"/>
              </a:rPr>
              <a:t>향후</a:t>
            </a:r>
            <a:r>
              <a:rPr sz="1200" spc="-180" dirty="0">
                <a:latin typeface="함초롬바탕"/>
                <a:cs typeface="함초롬바탕"/>
              </a:rPr>
              <a:t> </a:t>
            </a:r>
            <a:r>
              <a:rPr sz="1200" spc="-110" dirty="0">
                <a:latin typeface="함초롬바탕"/>
                <a:cs typeface="함초롬바탕"/>
              </a:rPr>
              <a:t>콘텐츠</a:t>
            </a:r>
            <a:r>
              <a:rPr sz="1200" spc="-185" dirty="0">
                <a:latin typeface="함초롬바탕"/>
                <a:cs typeface="함초롬바탕"/>
              </a:rPr>
              <a:t> </a:t>
            </a:r>
            <a:r>
              <a:rPr sz="1200" spc="-114" dirty="0">
                <a:latin typeface="함초롬바탕"/>
                <a:cs typeface="함초롬바탕"/>
              </a:rPr>
              <a:t>산업에서의</a:t>
            </a:r>
            <a:r>
              <a:rPr sz="1200" spc="-190" dirty="0">
                <a:latin typeface="함초롬바탕"/>
                <a:cs typeface="함초롬바탕"/>
              </a:rPr>
              <a:t> </a:t>
            </a:r>
            <a:r>
              <a:rPr sz="1200" spc="-25" dirty="0">
                <a:latin typeface="함초롬바탕"/>
                <a:cs typeface="함초롬바탕"/>
              </a:rPr>
              <a:t>중요도</a:t>
            </a:r>
            <a:r>
              <a:rPr sz="1200" dirty="0">
                <a:latin typeface="함초롬바탕"/>
                <a:cs typeface="함초롬바탕"/>
              </a:rPr>
              <a:t>	</a:t>
            </a:r>
            <a:r>
              <a:rPr sz="1200" spc="-100" dirty="0">
                <a:latin typeface="함초롬바탕"/>
                <a:cs typeface="함초롬바탕"/>
              </a:rPr>
              <a:t>승할</a:t>
            </a:r>
            <a:r>
              <a:rPr sz="1200" spc="-190" dirty="0">
                <a:latin typeface="함초롬바탕"/>
                <a:cs typeface="함초롬바탕"/>
              </a:rPr>
              <a:t> </a:t>
            </a:r>
            <a:r>
              <a:rPr sz="1200" spc="-110" dirty="0">
                <a:latin typeface="함초롬바탕"/>
                <a:cs typeface="함초롬바탕"/>
              </a:rPr>
              <a:t>것으로</a:t>
            </a:r>
            <a:r>
              <a:rPr sz="1200" spc="-190" dirty="0">
                <a:latin typeface="함초롬바탕"/>
                <a:cs typeface="함초롬바탕"/>
              </a:rPr>
              <a:t> </a:t>
            </a:r>
            <a:r>
              <a:rPr sz="1200" spc="-25" dirty="0">
                <a:latin typeface="함초롬바탕"/>
                <a:cs typeface="함초롬바탕"/>
              </a:rPr>
              <a:t>전망됨</a:t>
            </a:r>
            <a:endParaRPr sz="1200">
              <a:latin typeface="함초롬바탕"/>
              <a:cs typeface="함초롬바탕"/>
            </a:endParaRPr>
          </a:p>
          <a:p>
            <a:pPr marL="372110" lvl="1" indent="-144145">
              <a:lnSpc>
                <a:spcPct val="100000"/>
              </a:lnSpc>
              <a:spcBef>
                <a:spcPts val="745"/>
              </a:spcBef>
              <a:buClr>
                <a:srgbClr val="DB526A"/>
              </a:buClr>
              <a:buFont typeface="Arial"/>
              <a:buChar char="•"/>
              <a:tabLst>
                <a:tab pos="372745" algn="l"/>
              </a:tabLst>
            </a:pPr>
            <a:r>
              <a:rPr sz="1100" spc="-20" dirty="0">
                <a:latin typeface="함초롬돋움"/>
                <a:cs typeface="함초롬돋움"/>
              </a:rPr>
              <a:t>1)</a:t>
            </a:r>
            <a:r>
              <a:rPr sz="1100" spc="-180" dirty="0">
                <a:latin typeface="함초롬돋움"/>
                <a:cs typeface="함초롬돋움"/>
              </a:rPr>
              <a:t> </a:t>
            </a:r>
            <a:r>
              <a:rPr sz="1100" spc="-105" dirty="0">
                <a:latin typeface="함초롬바탕"/>
                <a:cs typeface="함초롬바탕"/>
              </a:rPr>
              <a:t>제작프로세스의효율화</a:t>
            </a:r>
            <a:r>
              <a:rPr sz="1100" spc="-105" dirty="0">
                <a:latin typeface="함초롬돋움"/>
                <a:cs typeface="함초롬돋움"/>
              </a:rPr>
              <a:t>:</a:t>
            </a:r>
            <a:r>
              <a:rPr sz="1100" spc="-105" dirty="0">
                <a:latin typeface="함초롬바탕"/>
                <a:cs typeface="함초롬바탕"/>
              </a:rPr>
              <a:t>제작과정에서불필요한작업수행을단축하여작업자의노력과시간절약하고</a:t>
            </a:r>
            <a:r>
              <a:rPr sz="1100" spc="140" dirty="0">
                <a:latin typeface="함초롬바탕"/>
                <a:cs typeface="함초롬바탕"/>
              </a:rPr>
              <a:t>  </a:t>
            </a:r>
            <a:r>
              <a:rPr sz="1100" spc="-25" dirty="0">
                <a:latin typeface="함초롬바탕"/>
                <a:cs typeface="함초롬바탕"/>
              </a:rPr>
              <a:t>산</a:t>
            </a:r>
            <a:endParaRPr sz="1100">
              <a:latin typeface="함초롬바탕"/>
              <a:cs typeface="함초롬바탕"/>
            </a:endParaRPr>
          </a:p>
          <a:p>
            <a:pPr marL="371475" marR="87630">
              <a:lnSpc>
                <a:spcPct val="110000"/>
              </a:lnSpc>
            </a:pPr>
            <a:r>
              <a:rPr sz="1100" dirty="0">
                <a:latin typeface="함초롬바탕"/>
                <a:cs typeface="함초롬바탕"/>
              </a:rPr>
              <a:t>향</a:t>
            </a:r>
            <a:r>
              <a:rPr sz="1100" spc="85" dirty="0">
                <a:latin typeface="함초롬바탕"/>
                <a:cs typeface="함초롬바탕"/>
              </a:rPr>
              <a:t>  </a:t>
            </a:r>
            <a:r>
              <a:rPr sz="1100" spc="-75" dirty="0">
                <a:latin typeface="함초롬바탕"/>
                <a:cs typeface="함초롬바탕"/>
              </a:rPr>
              <a:t>에기여함</a:t>
            </a:r>
            <a:r>
              <a:rPr sz="1100" spc="-75" dirty="0">
                <a:latin typeface="함초롬돋움"/>
                <a:cs typeface="함초롬돋움"/>
              </a:rPr>
              <a:t>.ex)</a:t>
            </a:r>
            <a:r>
              <a:rPr sz="1100" spc="-245" dirty="0">
                <a:latin typeface="함초롬돋움"/>
                <a:cs typeface="함초롬돋움"/>
              </a:rPr>
              <a:t> </a:t>
            </a:r>
            <a:r>
              <a:rPr sz="1100" spc="-70" dirty="0">
                <a:latin typeface="함초롬바탕"/>
                <a:cs typeface="함초롬바탕"/>
              </a:rPr>
              <a:t>텍스트의이미지변환</a:t>
            </a:r>
            <a:r>
              <a:rPr sz="1100" spc="-70" dirty="0">
                <a:latin typeface="함초롬돋움"/>
                <a:cs typeface="함초롬돋움"/>
              </a:rPr>
              <a:t>,</a:t>
            </a:r>
            <a:r>
              <a:rPr sz="1100" spc="-70" dirty="0">
                <a:latin typeface="함초롬바탕"/>
                <a:cs typeface="함초롬바탕"/>
              </a:rPr>
              <a:t>영</a:t>
            </a:r>
            <a:r>
              <a:rPr sz="1100" spc="85" dirty="0">
                <a:latin typeface="함초롬바탕"/>
                <a:cs typeface="함초롬바탕"/>
              </a:rPr>
              <a:t>  </a:t>
            </a:r>
            <a:r>
              <a:rPr sz="1100" spc="-90" dirty="0">
                <a:latin typeface="함초롬바탕"/>
                <a:cs typeface="함초롬바탕"/>
              </a:rPr>
              <a:t>화작업등을통해영제작시간축소</a:t>
            </a:r>
            <a:r>
              <a:rPr sz="1100" spc="-90" dirty="0">
                <a:latin typeface="함초롬돋움"/>
                <a:cs typeface="함초롬돋움"/>
              </a:rPr>
              <a:t>,</a:t>
            </a:r>
            <a:r>
              <a:rPr sz="1100" spc="-90" dirty="0">
                <a:latin typeface="함초롬바탕"/>
                <a:cs typeface="함초롬바탕"/>
              </a:rPr>
              <a:t>제작후작업</a:t>
            </a:r>
            <a:r>
              <a:rPr sz="1100" spc="-90" dirty="0">
                <a:latin typeface="함초롬돋움"/>
                <a:cs typeface="함초롬돋움"/>
              </a:rPr>
              <a:t>(Post-</a:t>
            </a:r>
            <a:r>
              <a:rPr sz="1100" spc="-65" dirty="0">
                <a:latin typeface="함초롬돋움"/>
                <a:cs typeface="함초롬돋움"/>
              </a:rPr>
              <a:t>Production) </a:t>
            </a:r>
            <a:r>
              <a:rPr sz="1100" spc="-110" dirty="0">
                <a:latin typeface="함초롬바탕"/>
                <a:cs typeface="함초롬바탕"/>
              </a:rPr>
              <a:t>과정에서</a:t>
            </a:r>
            <a:r>
              <a:rPr sz="1100" spc="-110" dirty="0">
                <a:latin typeface="함초롬돋움"/>
                <a:cs typeface="함초롬돋움"/>
              </a:rPr>
              <a:t>AI</a:t>
            </a:r>
            <a:r>
              <a:rPr sz="1100" spc="-210" dirty="0">
                <a:latin typeface="함초롬돋움"/>
                <a:cs typeface="함초롬돋움"/>
              </a:rPr>
              <a:t> </a:t>
            </a:r>
            <a:r>
              <a:rPr sz="1100" spc="-50" dirty="0">
                <a:latin typeface="함초롬바탕"/>
                <a:cs typeface="함초롬바탕"/>
              </a:rPr>
              <a:t>활용하여사운드동기화</a:t>
            </a:r>
            <a:r>
              <a:rPr sz="1100" spc="-50" dirty="0">
                <a:latin typeface="함초롬돋움"/>
                <a:cs typeface="함초롬돋움"/>
              </a:rPr>
              <a:t>,</a:t>
            </a:r>
            <a:r>
              <a:rPr sz="1100" spc="-50" dirty="0">
                <a:latin typeface="함초롬바탕"/>
                <a:cs typeface="함초롬바탕"/>
              </a:rPr>
              <a:t>자막</a:t>
            </a:r>
            <a:r>
              <a:rPr sz="1100" spc="-50" dirty="0">
                <a:latin typeface="함초롬돋움"/>
                <a:cs typeface="함초롬돋움"/>
              </a:rPr>
              <a:t>,</a:t>
            </a:r>
            <a:r>
              <a:rPr sz="1100" spc="-50" dirty="0">
                <a:latin typeface="함초롬바탕"/>
                <a:cs typeface="함초롬바탕"/>
              </a:rPr>
              <a:t>더빙</a:t>
            </a:r>
            <a:r>
              <a:rPr sz="1100" spc="-50" dirty="0">
                <a:latin typeface="함초롬돋움"/>
                <a:cs typeface="함초롬돋움"/>
              </a:rPr>
              <a:t>,</a:t>
            </a:r>
            <a:r>
              <a:rPr sz="1100" spc="-50" dirty="0">
                <a:latin typeface="함초롬바탕"/>
                <a:cs typeface="함초롬바탕"/>
              </a:rPr>
              <a:t>번역</a:t>
            </a:r>
            <a:r>
              <a:rPr sz="1100" spc="-50" dirty="0">
                <a:latin typeface="함초롬돋움"/>
                <a:cs typeface="함초롬돋움"/>
              </a:rPr>
              <a:t>,</a:t>
            </a:r>
            <a:r>
              <a:rPr sz="1100" spc="-50" dirty="0">
                <a:latin typeface="함초롬바탕"/>
                <a:cs typeface="함초롬바탕"/>
              </a:rPr>
              <a:t>태그지정등</a:t>
            </a:r>
            <a:endParaRPr sz="1100">
              <a:latin typeface="함초롬바탕"/>
              <a:cs typeface="함초롬바탕"/>
            </a:endParaRPr>
          </a:p>
          <a:p>
            <a:pPr marL="372110" lvl="1" indent="-144145">
              <a:lnSpc>
                <a:spcPct val="100000"/>
              </a:lnSpc>
              <a:spcBef>
                <a:spcPts val="530"/>
              </a:spcBef>
              <a:buClr>
                <a:srgbClr val="DB526A"/>
              </a:buClr>
              <a:buFont typeface="Arial"/>
              <a:buChar char="•"/>
              <a:tabLst>
                <a:tab pos="372745" algn="l"/>
              </a:tabLst>
            </a:pPr>
            <a:r>
              <a:rPr sz="1100" spc="-20" dirty="0">
                <a:latin typeface="함초롬돋움"/>
                <a:cs typeface="함초롬돋움"/>
              </a:rPr>
              <a:t>2)</a:t>
            </a:r>
            <a:r>
              <a:rPr sz="1100" spc="-165" dirty="0">
                <a:latin typeface="함초롬돋움"/>
                <a:cs typeface="함초롬돋움"/>
              </a:rPr>
              <a:t> </a:t>
            </a:r>
            <a:r>
              <a:rPr sz="1100" spc="-85" dirty="0">
                <a:latin typeface="함초롬바탕"/>
                <a:cs typeface="함초롬바탕"/>
              </a:rPr>
              <a:t>콘텐츠의질적개선</a:t>
            </a:r>
            <a:r>
              <a:rPr sz="1100" spc="-85" dirty="0">
                <a:latin typeface="함초롬돋움"/>
                <a:cs typeface="함초롬돋움"/>
              </a:rPr>
              <a:t>:</a:t>
            </a:r>
            <a:r>
              <a:rPr sz="1100" spc="-85" dirty="0">
                <a:latin typeface="함초롬바탕"/>
                <a:cs typeface="함초롬바탕"/>
              </a:rPr>
              <a:t>쉽게구현해내기어려웠던연령대별배우의이미지구현</a:t>
            </a:r>
            <a:r>
              <a:rPr sz="1100" spc="-85" dirty="0">
                <a:latin typeface="함초롬돋움"/>
                <a:cs typeface="함초롬돋움"/>
              </a:rPr>
              <a:t>,</a:t>
            </a:r>
            <a:r>
              <a:rPr sz="1100" spc="-85" dirty="0">
                <a:latin typeface="함초롬바탕"/>
                <a:cs typeface="함초롬바탕"/>
              </a:rPr>
              <a:t>이미지나목소리의복제가가능해짐</a:t>
            </a:r>
            <a:endParaRPr sz="1100">
              <a:latin typeface="함초롬바탕"/>
              <a:cs typeface="함초롬바탕"/>
            </a:endParaRPr>
          </a:p>
          <a:p>
            <a:pPr marL="156845" marR="116205" indent="-144780">
              <a:lnSpc>
                <a:spcPct val="110000"/>
              </a:lnSpc>
              <a:spcBef>
                <a:spcPts val="390"/>
              </a:spcBef>
              <a:buClr>
                <a:srgbClr val="DB526A"/>
              </a:buClr>
              <a:buFont typeface="Arial"/>
              <a:buChar char="■"/>
              <a:tabLst>
                <a:tab pos="157480" algn="l"/>
                <a:tab pos="6176645" algn="l"/>
              </a:tabLst>
            </a:pPr>
            <a:r>
              <a:rPr sz="1200" b="1" spc="-100" dirty="0">
                <a:latin typeface="함초롬바탕"/>
                <a:cs typeface="함초롬바탕"/>
              </a:rPr>
              <a:t>게임</a:t>
            </a:r>
            <a:r>
              <a:rPr sz="1200" b="1" spc="-180" dirty="0">
                <a:latin typeface="함초롬바탕"/>
                <a:cs typeface="함초롬바탕"/>
              </a:rPr>
              <a:t> </a:t>
            </a:r>
            <a:r>
              <a:rPr sz="1200" b="1" spc="-114" dirty="0">
                <a:latin typeface="함초롬바탕"/>
                <a:cs typeface="함초롬바탕"/>
              </a:rPr>
              <a:t>업계에서도</a:t>
            </a:r>
            <a:r>
              <a:rPr sz="1200" b="1" spc="-204" dirty="0">
                <a:latin typeface="함초롬바탕"/>
                <a:cs typeface="함초롬바탕"/>
              </a:rPr>
              <a:t> </a:t>
            </a:r>
            <a:r>
              <a:rPr sz="1200" b="1" spc="-100" dirty="0">
                <a:latin typeface="함초롬바탕"/>
                <a:cs typeface="함초롬바탕"/>
              </a:rPr>
              <a:t>게임</a:t>
            </a:r>
            <a:r>
              <a:rPr sz="1200" b="1" spc="-175" dirty="0">
                <a:latin typeface="함초롬바탕"/>
                <a:cs typeface="함초롬바탕"/>
              </a:rPr>
              <a:t> </a:t>
            </a:r>
            <a:r>
              <a:rPr sz="1200" b="1" spc="-85" dirty="0">
                <a:latin typeface="함초롬바탕"/>
                <a:cs typeface="함초롬바탕"/>
              </a:rPr>
              <a:t>개발,</a:t>
            </a:r>
            <a:r>
              <a:rPr sz="1200" b="1" spc="-185" dirty="0">
                <a:latin typeface="함초롬바탕"/>
                <a:cs typeface="함초롬바탕"/>
              </a:rPr>
              <a:t> </a:t>
            </a:r>
            <a:r>
              <a:rPr sz="1200" b="1" spc="-85" dirty="0">
                <a:latin typeface="함초롬바탕"/>
                <a:cs typeface="함초롬바탕"/>
              </a:rPr>
              <a:t>운영,</a:t>
            </a:r>
            <a:r>
              <a:rPr sz="1200" b="1" spc="-180" dirty="0">
                <a:latin typeface="함초롬바탕"/>
                <a:cs typeface="함초롬바탕"/>
              </a:rPr>
              <a:t> </a:t>
            </a:r>
            <a:r>
              <a:rPr sz="1200" b="1" spc="-110" dirty="0">
                <a:latin typeface="함초롬바탕"/>
                <a:cs typeface="함초롬바탕"/>
              </a:rPr>
              <a:t>플레이</a:t>
            </a:r>
            <a:r>
              <a:rPr sz="1200" b="1" spc="-190" dirty="0">
                <a:latin typeface="함초롬바탕"/>
                <a:cs typeface="함초롬바탕"/>
              </a:rPr>
              <a:t> </a:t>
            </a:r>
            <a:r>
              <a:rPr sz="1200" b="1" spc="-100" dirty="0">
                <a:latin typeface="함초롬바탕"/>
                <a:cs typeface="함초롬바탕"/>
              </a:rPr>
              <a:t>경험</a:t>
            </a:r>
            <a:r>
              <a:rPr sz="1200" b="1" spc="-175" dirty="0">
                <a:latin typeface="함초롬바탕"/>
                <a:cs typeface="함초롬바탕"/>
              </a:rPr>
              <a:t> </a:t>
            </a:r>
            <a:r>
              <a:rPr sz="1200" b="1" spc="-100" dirty="0">
                <a:latin typeface="함초롬바탕"/>
                <a:cs typeface="함초롬바탕"/>
              </a:rPr>
              <a:t>개선</a:t>
            </a:r>
            <a:r>
              <a:rPr sz="1200" b="1" spc="-190" dirty="0">
                <a:latin typeface="함초롬바탕"/>
                <a:cs typeface="함초롬바탕"/>
              </a:rPr>
              <a:t> </a:t>
            </a:r>
            <a:r>
              <a:rPr sz="1200" b="1" spc="-75" dirty="0">
                <a:latin typeface="함초롬바탕"/>
                <a:cs typeface="함초롬바탕"/>
              </a:rPr>
              <a:t>등</a:t>
            </a:r>
            <a:r>
              <a:rPr sz="1200" b="1" spc="-160" dirty="0">
                <a:latin typeface="함초롬바탕"/>
                <a:cs typeface="함초롬바탕"/>
              </a:rPr>
              <a:t> </a:t>
            </a:r>
            <a:r>
              <a:rPr sz="1200" b="1" spc="-110" dirty="0">
                <a:latin typeface="함초롬바탕"/>
                <a:cs typeface="함초롬바탕"/>
              </a:rPr>
              <a:t>다양한</a:t>
            </a:r>
            <a:r>
              <a:rPr sz="1200" b="1" spc="-185" dirty="0">
                <a:latin typeface="함초롬바탕"/>
                <a:cs typeface="함초롬바탕"/>
              </a:rPr>
              <a:t> </a:t>
            </a:r>
            <a:r>
              <a:rPr sz="1200" b="1" spc="-114" dirty="0">
                <a:latin typeface="함초롬바탕"/>
                <a:cs typeface="함초롬바탕"/>
              </a:rPr>
              <a:t>영역에서</a:t>
            </a:r>
            <a:r>
              <a:rPr sz="1200" b="1" spc="-190" dirty="0">
                <a:latin typeface="함초롬바탕"/>
                <a:cs typeface="함초롬바탕"/>
              </a:rPr>
              <a:t> </a:t>
            </a:r>
            <a:r>
              <a:rPr sz="1200" b="1" spc="-114" dirty="0">
                <a:latin typeface="함초롬바탕"/>
                <a:cs typeface="함초롬바탕"/>
              </a:rPr>
              <a:t>활용되고</a:t>
            </a:r>
            <a:r>
              <a:rPr sz="1200" b="1" spc="-204" dirty="0">
                <a:latin typeface="함초롬바탕"/>
                <a:cs typeface="함초롬바탕"/>
              </a:rPr>
              <a:t> </a:t>
            </a:r>
            <a:r>
              <a:rPr sz="1200" b="1" spc="-85" dirty="0">
                <a:latin typeface="함초롬바탕"/>
                <a:cs typeface="함초롬바탕"/>
              </a:rPr>
              <a:t>있음</a:t>
            </a:r>
            <a:r>
              <a:rPr sz="1200" spc="-85" dirty="0">
                <a:latin typeface="함초롬돋움"/>
                <a:cs typeface="함초롬돋움"/>
              </a:rPr>
              <a:t>.</a:t>
            </a:r>
            <a:r>
              <a:rPr sz="1200" spc="-170" dirty="0">
                <a:latin typeface="함초롬돋움"/>
                <a:cs typeface="함초롬돋움"/>
              </a:rPr>
              <a:t> </a:t>
            </a:r>
            <a:r>
              <a:rPr sz="1200" spc="-100" dirty="0">
                <a:latin typeface="함초롬바탕"/>
                <a:cs typeface="함초롬바탕"/>
              </a:rPr>
              <a:t>자동</a:t>
            </a:r>
            <a:r>
              <a:rPr sz="1200" spc="-180" dirty="0">
                <a:latin typeface="함초롬바탕"/>
                <a:cs typeface="함초롬바탕"/>
              </a:rPr>
              <a:t> </a:t>
            </a:r>
            <a:r>
              <a:rPr sz="1200" spc="-25" dirty="0">
                <a:latin typeface="함초롬바탕"/>
                <a:cs typeface="함초롬바탕"/>
              </a:rPr>
              <a:t>콘텐츠</a:t>
            </a:r>
            <a:r>
              <a:rPr sz="1200" dirty="0">
                <a:latin typeface="함초롬바탕"/>
                <a:cs typeface="함초롬바탕"/>
              </a:rPr>
              <a:t>	</a:t>
            </a:r>
            <a:r>
              <a:rPr sz="1200" spc="-50" dirty="0">
                <a:latin typeface="함초롬돋움"/>
                <a:cs typeface="함초롬돋움"/>
              </a:rPr>
              <a:t>, </a:t>
            </a:r>
            <a:r>
              <a:rPr sz="1200" spc="-80" dirty="0">
                <a:latin typeface="함초롬돋움"/>
                <a:cs typeface="함초롬돋움"/>
              </a:rPr>
              <a:t>AI</a:t>
            </a:r>
            <a:r>
              <a:rPr sz="1200" spc="-190" dirty="0">
                <a:latin typeface="함초롬돋움"/>
                <a:cs typeface="함초롬돋움"/>
              </a:rPr>
              <a:t> </a:t>
            </a:r>
            <a:r>
              <a:rPr sz="1200" spc="-100" dirty="0">
                <a:latin typeface="함초롬바탕"/>
                <a:cs typeface="함초롬바탕"/>
              </a:rPr>
              <a:t>기반</a:t>
            </a:r>
            <a:r>
              <a:rPr sz="1200" spc="-185" dirty="0">
                <a:latin typeface="함초롬바탕"/>
                <a:cs typeface="함초롬바탕"/>
              </a:rPr>
              <a:t> </a:t>
            </a:r>
            <a:r>
              <a:rPr sz="1200" spc="-110" dirty="0">
                <a:latin typeface="함초롬바탕"/>
                <a:cs typeface="함초롬바탕"/>
              </a:rPr>
              <a:t>테스트</a:t>
            </a:r>
            <a:r>
              <a:rPr sz="1200" spc="-195" dirty="0">
                <a:latin typeface="함초롬바탕"/>
                <a:cs typeface="함초롬바탕"/>
              </a:rPr>
              <a:t> </a:t>
            </a:r>
            <a:r>
              <a:rPr sz="1200" spc="-75" dirty="0">
                <a:latin typeface="함초롬바탕"/>
                <a:cs typeface="함초롬바탕"/>
              </a:rPr>
              <a:t>및</a:t>
            </a:r>
            <a:r>
              <a:rPr sz="1200" spc="-185" dirty="0">
                <a:latin typeface="함초롬바탕"/>
                <a:cs typeface="함초롬바탕"/>
              </a:rPr>
              <a:t> </a:t>
            </a:r>
            <a:r>
              <a:rPr sz="1200" spc="-65" dirty="0">
                <a:latin typeface="함초롬바탕"/>
                <a:cs typeface="함초롬바탕"/>
              </a:rPr>
              <a:t>버그</a:t>
            </a:r>
            <a:r>
              <a:rPr sz="1200" spc="65" dirty="0">
                <a:latin typeface="함초롬바탕"/>
                <a:cs typeface="함초롬바탕"/>
              </a:rPr>
              <a:t> </a:t>
            </a:r>
            <a:r>
              <a:rPr sz="1200" spc="-100" dirty="0">
                <a:latin typeface="함초롬바탕"/>
                <a:cs typeface="함초롬바탕"/>
              </a:rPr>
              <a:t>탐지</a:t>
            </a:r>
            <a:r>
              <a:rPr sz="1200" spc="-185" dirty="0">
                <a:latin typeface="함초롬바탕"/>
                <a:cs typeface="함초롬바탕"/>
              </a:rPr>
              <a:t> </a:t>
            </a:r>
            <a:r>
              <a:rPr sz="1200" spc="-75" dirty="0">
                <a:latin typeface="함초롬바탕"/>
                <a:cs typeface="함초롬바탕"/>
              </a:rPr>
              <a:t>등</a:t>
            </a:r>
            <a:r>
              <a:rPr sz="1200" spc="-185" dirty="0">
                <a:latin typeface="함초롬바탕"/>
                <a:cs typeface="함초롬바탕"/>
              </a:rPr>
              <a:t> </a:t>
            </a:r>
            <a:r>
              <a:rPr sz="1200" spc="-100" dirty="0">
                <a:latin typeface="함초롬바탕"/>
                <a:cs typeface="함초롬바탕"/>
              </a:rPr>
              <a:t>개발</a:t>
            </a:r>
            <a:r>
              <a:rPr sz="1200" spc="-180" dirty="0">
                <a:latin typeface="함초롬바탕"/>
                <a:cs typeface="함초롬바탕"/>
              </a:rPr>
              <a:t> </a:t>
            </a:r>
            <a:r>
              <a:rPr sz="1200" spc="-114" dirty="0">
                <a:latin typeface="함초롬바탕"/>
                <a:cs typeface="함초롬바탕"/>
              </a:rPr>
              <a:t>과정에서</a:t>
            </a:r>
            <a:r>
              <a:rPr sz="1200" spc="-215" dirty="0">
                <a:latin typeface="함초롬바탕"/>
                <a:cs typeface="함초롬바탕"/>
              </a:rPr>
              <a:t> </a:t>
            </a:r>
            <a:r>
              <a:rPr sz="1200" spc="-114" dirty="0">
                <a:latin typeface="함초롬바탕"/>
                <a:cs typeface="함초롬바탕"/>
              </a:rPr>
              <a:t>활용하기도</a:t>
            </a:r>
            <a:r>
              <a:rPr sz="1200" spc="-190" dirty="0">
                <a:latin typeface="함초롬바탕"/>
                <a:cs typeface="함초롬바탕"/>
              </a:rPr>
              <a:t> </a:t>
            </a:r>
            <a:r>
              <a:rPr sz="1200" spc="-80" dirty="0">
                <a:latin typeface="함초롬바탕"/>
                <a:cs typeface="함초롬바탕"/>
              </a:rPr>
              <a:t>하며</a:t>
            </a:r>
            <a:r>
              <a:rPr sz="1200" spc="-80" dirty="0">
                <a:latin typeface="함초롬돋움"/>
                <a:cs typeface="함초롬돋움"/>
              </a:rPr>
              <a:t>,</a:t>
            </a:r>
            <a:r>
              <a:rPr sz="1200" spc="-195" dirty="0">
                <a:latin typeface="함초롬돋움"/>
                <a:cs typeface="함초롬돋움"/>
              </a:rPr>
              <a:t> </a:t>
            </a:r>
            <a:r>
              <a:rPr sz="1200" spc="-100" dirty="0">
                <a:latin typeface="함초롬바탕"/>
                <a:cs typeface="함초롬바탕"/>
              </a:rPr>
              <a:t>게임</a:t>
            </a:r>
            <a:r>
              <a:rPr sz="1200" spc="-185" dirty="0">
                <a:latin typeface="함초롬바탕"/>
                <a:cs typeface="함초롬바탕"/>
              </a:rPr>
              <a:t> </a:t>
            </a:r>
            <a:r>
              <a:rPr sz="1200" spc="-110" dirty="0">
                <a:latin typeface="함초롬바탕"/>
                <a:cs typeface="함초롬바탕"/>
              </a:rPr>
              <a:t>환경과</a:t>
            </a:r>
            <a:r>
              <a:rPr sz="1200" spc="-195" dirty="0">
                <a:latin typeface="함초롬바탕"/>
                <a:cs typeface="함초롬바탕"/>
              </a:rPr>
              <a:t> </a:t>
            </a:r>
            <a:r>
              <a:rPr sz="1200" spc="-114" dirty="0">
                <a:latin typeface="함초롬바탕"/>
                <a:cs typeface="함초롬바탕"/>
              </a:rPr>
              <a:t>캐릭터에</a:t>
            </a:r>
            <a:r>
              <a:rPr sz="1200" spc="-195" dirty="0">
                <a:latin typeface="함초롬바탕"/>
                <a:cs typeface="함초롬바탕"/>
              </a:rPr>
              <a:t> </a:t>
            </a:r>
            <a:r>
              <a:rPr sz="1200" spc="-110" dirty="0">
                <a:latin typeface="함초롬바탕"/>
                <a:cs typeface="함초롬바탕"/>
              </a:rPr>
              <a:t>지능을</a:t>
            </a:r>
            <a:r>
              <a:rPr sz="1200" spc="-195" dirty="0">
                <a:latin typeface="함초롬바탕"/>
                <a:cs typeface="함초롬바탕"/>
              </a:rPr>
              <a:t> </a:t>
            </a:r>
            <a:r>
              <a:rPr sz="1200" spc="-20" dirty="0">
                <a:latin typeface="함초롬바탕"/>
                <a:cs typeface="함초롬바탕"/>
              </a:rPr>
              <a:t>부여하여 </a:t>
            </a:r>
            <a:r>
              <a:rPr sz="1200" spc="-114" dirty="0">
                <a:latin typeface="함초롬바탕"/>
                <a:cs typeface="함초롬바탕"/>
              </a:rPr>
              <a:t>플레이어의</a:t>
            </a:r>
            <a:r>
              <a:rPr sz="1200" spc="-200" dirty="0">
                <a:latin typeface="함초롬바탕"/>
                <a:cs typeface="함초롬바탕"/>
              </a:rPr>
              <a:t> </a:t>
            </a:r>
            <a:r>
              <a:rPr sz="1200" spc="-114" dirty="0">
                <a:latin typeface="함초롬바탕"/>
                <a:cs typeface="함초롬바탕"/>
              </a:rPr>
              <a:t>몰입도를</a:t>
            </a:r>
            <a:r>
              <a:rPr sz="1200" spc="-185" dirty="0">
                <a:latin typeface="함초롬바탕"/>
                <a:cs typeface="함초롬바탕"/>
              </a:rPr>
              <a:t> </a:t>
            </a:r>
            <a:r>
              <a:rPr sz="1200" spc="-110" dirty="0">
                <a:latin typeface="함초롬바탕"/>
                <a:cs typeface="함초롬바탕"/>
              </a:rPr>
              <a:t>높이기</a:t>
            </a:r>
            <a:r>
              <a:rPr sz="1200" spc="-180" dirty="0">
                <a:latin typeface="함초롬바탕"/>
                <a:cs typeface="함초롬바탕"/>
              </a:rPr>
              <a:t> </a:t>
            </a:r>
            <a:r>
              <a:rPr sz="1200" spc="-100" dirty="0">
                <a:latin typeface="함초롬바탕"/>
                <a:cs typeface="함초롬바탕"/>
              </a:rPr>
              <a:t>위해</a:t>
            </a:r>
            <a:r>
              <a:rPr sz="1200" spc="-170" dirty="0">
                <a:latin typeface="함초롬바탕"/>
                <a:cs typeface="함초롬바탕"/>
              </a:rPr>
              <a:t> </a:t>
            </a:r>
            <a:r>
              <a:rPr sz="1200" spc="-114" dirty="0">
                <a:latin typeface="함초롬바탕"/>
                <a:cs typeface="함초롬바탕"/>
              </a:rPr>
              <a:t>활용하기도</a:t>
            </a:r>
            <a:r>
              <a:rPr sz="1200" spc="-200" dirty="0">
                <a:latin typeface="함초롬바탕"/>
                <a:cs typeface="함초롬바탕"/>
              </a:rPr>
              <a:t> </a:t>
            </a:r>
            <a:r>
              <a:rPr sz="1200" spc="-50" dirty="0">
                <a:latin typeface="함초롬바탕"/>
                <a:cs typeface="함초롬바탕"/>
              </a:rPr>
              <a:t>함</a:t>
            </a:r>
            <a:endParaRPr sz="1200">
              <a:latin typeface="함초롬바탕"/>
              <a:cs typeface="함초롬바탕"/>
            </a:endParaRPr>
          </a:p>
          <a:p>
            <a:pPr>
              <a:lnSpc>
                <a:spcPct val="100000"/>
              </a:lnSpc>
              <a:spcBef>
                <a:spcPts val="35"/>
              </a:spcBef>
            </a:pPr>
            <a:endParaRPr sz="1050">
              <a:latin typeface="함초롬바탕"/>
              <a:cs typeface="함초롬바탕"/>
            </a:endParaRPr>
          </a:p>
          <a:p>
            <a:pPr marL="19685">
              <a:lnSpc>
                <a:spcPct val="100000"/>
              </a:lnSpc>
              <a:tabLst>
                <a:tab pos="1171575" algn="l"/>
              </a:tabLst>
            </a:pPr>
            <a:r>
              <a:rPr sz="1100" b="1" spc="-90" dirty="0">
                <a:solidFill>
                  <a:srgbClr val="464646"/>
                </a:solidFill>
                <a:latin typeface="함초롬바탕"/>
                <a:cs typeface="함초롬바탕"/>
              </a:rPr>
              <a:t>콘텐츠</a:t>
            </a:r>
            <a:r>
              <a:rPr sz="1100" b="1" spc="-195" dirty="0">
                <a:solidFill>
                  <a:srgbClr val="464646"/>
                </a:solidFill>
                <a:latin typeface="함초롬바탕"/>
                <a:cs typeface="함초롬바탕"/>
              </a:rPr>
              <a:t> </a:t>
            </a:r>
            <a:r>
              <a:rPr sz="1100" b="1" spc="-10" dirty="0">
                <a:solidFill>
                  <a:srgbClr val="464646"/>
                </a:solidFill>
                <a:latin typeface="함초롬바탕"/>
                <a:cs typeface="함초롬바탕"/>
              </a:rPr>
              <a:t>제작에서의</a:t>
            </a:r>
            <a:r>
              <a:rPr sz="1100" b="1" dirty="0">
                <a:solidFill>
                  <a:srgbClr val="464646"/>
                </a:solidFill>
                <a:latin typeface="함초롬바탕"/>
                <a:cs typeface="함초롬바탕"/>
              </a:rPr>
              <a:t>	</a:t>
            </a:r>
            <a:r>
              <a:rPr sz="1100" b="1" spc="-85" dirty="0">
                <a:solidFill>
                  <a:srgbClr val="464646"/>
                </a:solidFill>
                <a:latin typeface="함초롬바탕"/>
                <a:cs typeface="함초롬바탕"/>
              </a:rPr>
              <a:t>성형</a:t>
            </a:r>
            <a:r>
              <a:rPr sz="1100" b="1" spc="-190" dirty="0">
                <a:solidFill>
                  <a:srgbClr val="464646"/>
                </a:solidFill>
                <a:latin typeface="함초롬바탕"/>
                <a:cs typeface="함초롬바탕"/>
              </a:rPr>
              <a:t> </a:t>
            </a:r>
            <a:r>
              <a:rPr sz="1100" b="1" spc="-25" dirty="0">
                <a:solidFill>
                  <a:srgbClr val="464646"/>
                </a:solidFill>
                <a:latin typeface="함초롬돋움"/>
                <a:cs typeface="함초롬돋움"/>
              </a:rPr>
              <a:t>AI</a:t>
            </a:r>
            <a:r>
              <a:rPr sz="1100" b="1" spc="-170" dirty="0">
                <a:solidFill>
                  <a:srgbClr val="464646"/>
                </a:solidFill>
                <a:latin typeface="함초롬돋움"/>
                <a:cs typeface="함초롬돋움"/>
              </a:rPr>
              <a:t> </a:t>
            </a:r>
            <a:r>
              <a:rPr sz="1100" b="1" spc="-25" dirty="0">
                <a:solidFill>
                  <a:srgbClr val="464646"/>
                </a:solidFill>
                <a:latin typeface="함초롬바탕"/>
                <a:cs typeface="함초롬바탕"/>
              </a:rPr>
              <a:t>활용</a:t>
            </a:r>
            <a:endParaRPr sz="1100">
              <a:latin typeface="함초롬바탕"/>
              <a:cs typeface="함초롬바탕"/>
            </a:endParaRPr>
          </a:p>
        </p:txBody>
      </p:sp>
      <p:sp>
        <p:nvSpPr>
          <p:cNvPr id="53" name="object 53"/>
          <p:cNvSpPr txBox="1"/>
          <p:nvPr/>
        </p:nvSpPr>
        <p:spPr>
          <a:xfrm>
            <a:off x="1749362" y="8615447"/>
            <a:ext cx="4885690" cy="193675"/>
          </a:xfrm>
          <a:prstGeom prst="rect">
            <a:avLst/>
          </a:prstGeom>
        </p:spPr>
        <p:txBody>
          <a:bodyPr vert="horz" wrap="square" lIns="0" tIns="12700" rIns="0" bIns="0" rtlCol="0">
            <a:spAutoFit/>
          </a:bodyPr>
          <a:lstStyle/>
          <a:p>
            <a:pPr marL="12700">
              <a:lnSpc>
                <a:spcPct val="100000"/>
              </a:lnSpc>
              <a:spcBef>
                <a:spcPts val="100"/>
              </a:spcBef>
            </a:pPr>
            <a:r>
              <a:rPr sz="1100" dirty="0">
                <a:solidFill>
                  <a:srgbClr val="464646"/>
                </a:solidFill>
                <a:latin typeface="Calibri"/>
                <a:cs typeface="Calibri"/>
              </a:rPr>
              <a:t>Future</a:t>
            </a:r>
            <a:r>
              <a:rPr sz="1100" spc="-20" dirty="0">
                <a:solidFill>
                  <a:srgbClr val="464646"/>
                </a:solidFill>
                <a:latin typeface="Calibri"/>
                <a:cs typeface="Calibri"/>
              </a:rPr>
              <a:t> </a:t>
            </a:r>
            <a:r>
              <a:rPr sz="1100" dirty="0">
                <a:solidFill>
                  <a:srgbClr val="464646"/>
                </a:solidFill>
                <a:latin typeface="Calibri"/>
                <a:cs typeface="Calibri"/>
              </a:rPr>
              <a:t>game</a:t>
            </a:r>
            <a:r>
              <a:rPr sz="1100" spc="-25" dirty="0">
                <a:solidFill>
                  <a:srgbClr val="464646"/>
                </a:solidFill>
                <a:latin typeface="Calibri"/>
                <a:cs typeface="Calibri"/>
              </a:rPr>
              <a:t> </a:t>
            </a:r>
            <a:r>
              <a:rPr sz="1100" dirty="0">
                <a:solidFill>
                  <a:srgbClr val="464646"/>
                </a:solidFill>
                <a:latin typeface="Calibri"/>
                <a:cs typeface="Calibri"/>
              </a:rPr>
              <a:t>content</a:t>
            </a:r>
            <a:r>
              <a:rPr sz="1100" spc="-45" dirty="0">
                <a:solidFill>
                  <a:srgbClr val="464646"/>
                </a:solidFill>
                <a:latin typeface="Calibri"/>
                <a:cs typeface="Calibri"/>
              </a:rPr>
              <a:t> </a:t>
            </a:r>
            <a:r>
              <a:rPr sz="1100" dirty="0">
                <a:solidFill>
                  <a:srgbClr val="464646"/>
                </a:solidFill>
                <a:latin typeface="Calibri"/>
                <a:cs typeface="Calibri"/>
              </a:rPr>
              <a:t>featuring</a:t>
            </a:r>
            <a:r>
              <a:rPr sz="1100" spc="-20" dirty="0">
                <a:solidFill>
                  <a:srgbClr val="464646"/>
                </a:solidFill>
                <a:latin typeface="Calibri"/>
                <a:cs typeface="Calibri"/>
              </a:rPr>
              <a:t> </a:t>
            </a:r>
            <a:r>
              <a:rPr sz="1100" dirty="0">
                <a:solidFill>
                  <a:srgbClr val="464646"/>
                </a:solidFill>
                <a:latin typeface="Calibri"/>
                <a:cs typeface="Calibri"/>
              </a:rPr>
              <a:t>highly</a:t>
            </a:r>
            <a:r>
              <a:rPr sz="1100" spc="-25" dirty="0">
                <a:solidFill>
                  <a:srgbClr val="464646"/>
                </a:solidFill>
                <a:latin typeface="Calibri"/>
                <a:cs typeface="Calibri"/>
              </a:rPr>
              <a:t> </a:t>
            </a:r>
            <a:r>
              <a:rPr sz="1100" spc="-10" dirty="0">
                <a:solidFill>
                  <a:srgbClr val="464646"/>
                </a:solidFill>
                <a:latin typeface="Calibri"/>
                <a:cs typeface="Calibri"/>
              </a:rPr>
              <a:t>intelligent</a:t>
            </a:r>
            <a:r>
              <a:rPr sz="1100" spc="-40" dirty="0">
                <a:solidFill>
                  <a:srgbClr val="464646"/>
                </a:solidFill>
                <a:latin typeface="Calibri"/>
                <a:cs typeface="Calibri"/>
              </a:rPr>
              <a:t> </a:t>
            </a:r>
            <a:r>
              <a:rPr sz="1100" dirty="0">
                <a:solidFill>
                  <a:srgbClr val="464646"/>
                </a:solidFill>
                <a:latin typeface="Calibri"/>
                <a:cs typeface="Calibri"/>
              </a:rPr>
              <a:t>NPCs</a:t>
            </a:r>
            <a:r>
              <a:rPr sz="1100" spc="-30" dirty="0">
                <a:solidFill>
                  <a:srgbClr val="464646"/>
                </a:solidFill>
                <a:latin typeface="Calibri"/>
                <a:cs typeface="Calibri"/>
              </a:rPr>
              <a:t> </a:t>
            </a:r>
            <a:r>
              <a:rPr sz="1100" dirty="0">
                <a:solidFill>
                  <a:srgbClr val="464646"/>
                </a:solidFill>
                <a:latin typeface="Calibri"/>
                <a:cs typeface="Calibri"/>
              </a:rPr>
              <a:t>and</a:t>
            </a:r>
            <a:r>
              <a:rPr sz="1100" spc="-10" dirty="0">
                <a:solidFill>
                  <a:srgbClr val="464646"/>
                </a:solidFill>
                <a:latin typeface="Calibri"/>
                <a:cs typeface="Calibri"/>
              </a:rPr>
              <a:t> </a:t>
            </a:r>
            <a:r>
              <a:rPr sz="1100" dirty="0">
                <a:solidFill>
                  <a:srgbClr val="464646"/>
                </a:solidFill>
                <a:latin typeface="Calibri"/>
                <a:cs typeface="Calibri"/>
              </a:rPr>
              <a:t>enhanced</a:t>
            </a:r>
            <a:r>
              <a:rPr sz="1100" spc="-30" dirty="0">
                <a:solidFill>
                  <a:srgbClr val="464646"/>
                </a:solidFill>
                <a:latin typeface="Calibri"/>
                <a:cs typeface="Calibri"/>
              </a:rPr>
              <a:t> </a:t>
            </a:r>
            <a:r>
              <a:rPr sz="1100" dirty="0">
                <a:solidFill>
                  <a:srgbClr val="464646"/>
                </a:solidFill>
                <a:latin typeface="Calibri"/>
                <a:cs typeface="Calibri"/>
              </a:rPr>
              <a:t>user</a:t>
            </a:r>
            <a:r>
              <a:rPr sz="1100" spc="-5" dirty="0">
                <a:solidFill>
                  <a:srgbClr val="464646"/>
                </a:solidFill>
                <a:latin typeface="Calibri"/>
                <a:cs typeface="Calibri"/>
              </a:rPr>
              <a:t> </a:t>
            </a:r>
            <a:r>
              <a:rPr sz="1100" spc="-10" dirty="0">
                <a:solidFill>
                  <a:srgbClr val="464646"/>
                </a:solidFill>
                <a:latin typeface="Calibri"/>
                <a:cs typeface="Calibri"/>
              </a:rPr>
              <a:t>experiences</a:t>
            </a:r>
            <a:endParaRPr sz="1100">
              <a:latin typeface="Calibri"/>
              <a:cs typeface="Calibri"/>
            </a:endParaRPr>
          </a:p>
        </p:txBody>
      </p:sp>
      <p:sp>
        <p:nvSpPr>
          <p:cNvPr id="54" name="object 54"/>
          <p:cNvSpPr/>
          <p:nvPr/>
        </p:nvSpPr>
        <p:spPr>
          <a:xfrm>
            <a:off x="719137" y="8582533"/>
            <a:ext cx="734060" cy="201930"/>
          </a:xfrm>
          <a:custGeom>
            <a:avLst/>
            <a:gdLst/>
            <a:ahLst/>
            <a:cxnLst/>
            <a:rect l="l" t="t" r="r" b="b"/>
            <a:pathLst>
              <a:path w="734060" h="201929">
                <a:moveTo>
                  <a:pt x="733615" y="0"/>
                </a:moveTo>
                <a:lnTo>
                  <a:pt x="0" y="0"/>
                </a:lnTo>
                <a:lnTo>
                  <a:pt x="0" y="201777"/>
                </a:lnTo>
                <a:lnTo>
                  <a:pt x="733615" y="201777"/>
                </a:lnTo>
                <a:lnTo>
                  <a:pt x="733615" y="0"/>
                </a:lnTo>
                <a:close/>
              </a:path>
            </a:pathLst>
          </a:custGeom>
          <a:solidFill>
            <a:srgbClr val="FFB600"/>
          </a:solidFill>
        </p:spPr>
        <p:txBody>
          <a:bodyPr wrap="square" lIns="0" tIns="0" rIns="0" bIns="0" rtlCol="0"/>
          <a:lstStyle/>
          <a:p>
            <a:endParaRPr/>
          </a:p>
        </p:txBody>
      </p:sp>
      <p:sp>
        <p:nvSpPr>
          <p:cNvPr id="55" name="object 55"/>
          <p:cNvSpPr txBox="1"/>
          <p:nvPr/>
        </p:nvSpPr>
        <p:spPr>
          <a:xfrm>
            <a:off x="719137" y="8582533"/>
            <a:ext cx="734060" cy="201930"/>
          </a:xfrm>
          <a:prstGeom prst="rect">
            <a:avLst/>
          </a:prstGeom>
        </p:spPr>
        <p:txBody>
          <a:bodyPr vert="horz" wrap="square" lIns="0" tIns="15240" rIns="0" bIns="0" rtlCol="0">
            <a:spAutoFit/>
          </a:bodyPr>
          <a:lstStyle/>
          <a:p>
            <a:pPr marL="109855">
              <a:lnSpc>
                <a:spcPct val="100000"/>
              </a:lnSpc>
              <a:spcBef>
                <a:spcPts val="120"/>
              </a:spcBef>
            </a:pPr>
            <a:r>
              <a:rPr sz="1050" b="1" spc="45" dirty="0">
                <a:latin typeface="함초롬돋움"/>
                <a:cs typeface="함초롬돋움"/>
              </a:rPr>
              <a:t>Prompt</a:t>
            </a:r>
            <a:endParaRPr sz="1050">
              <a:latin typeface="함초롬돋움"/>
              <a:cs typeface="함초롬돋움"/>
            </a:endParaRPr>
          </a:p>
        </p:txBody>
      </p:sp>
      <p:grpSp>
        <p:nvGrpSpPr>
          <p:cNvPr id="56" name="object 56"/>
          <p:cNvGrpSpPr/>
          <p:nvPr/>
        </p:nvGrpSpPr>
        <p:grpSpPr>
          <a:xfrm>
            <a:off x="719137" y="8784311"/>
            <a:ext cx="608330" cy="384175"/>
            <a:chOff x="719137" y="8784311"/>
            <a:chExt cx="608330" cy="384175"/>
          </a:xfrm>
        </p:grpSpPr>
        <p:sp>
          <p:nvSpPr>
            <p:cNvPr id="57" name="object 57"/>
            <p:cNvSpPr/>
            <p:nvPr/>
          </p:nvSpPr>
          <p:spPr>
            <a:xfrm>
              <a:off x="930757" y="8784311"/>
              <a:ext cx="396875" cy="384175"/>
            </a:xfrm>
            <a:custGeom>
              <a:avLst/>
              <a:gdLst/>
              <a:ahLst/>
              <a:cxnLst/>
              <a:rect l="l" t="t" r="r" b="b"/>
              <a:pathLst>
                <a:path w="396875" h="384175">
                  <a:moveTo>
                    <a:pt x="396405" y="0"/>
                  </a:moveTo>
                  <a:lnTo>
                    <a:pt x="0" y="0"/>
                  </a:lnTo>
                  <a:lnTo>
                    <a:pt x="0" y="383908"/>
                  </a:lnTo>
                  <a:lnTo>
                    <a:pt x="396405" y="383908"/>
                  </a:lnTo>
                  <a:lnTo>
                    <a:pt x="396405" y="0"/>
                  </a:lnTo>
                  <a:close/>
                </a:path>
              </a:pathLst>
            </a:custGeom>
            <a:solidFill>
              <a:srgbClr val="DB526A"/>
            </a:solidFill>
          </p:spPr>
          <p:txBody>
            <a:bodyPr wrap="square" lIns="0" tIns="0" rIns="0" bIns="0" rtlCol="0"/>
            <a:lstStyle/>
            <a:p>
              <a:endParaRPr/>
            </a:p>
          </p:txBody>
        </p:sp>
        <p:sp>
          <p:nvSpPr>
            <p:cNvPr id="58" name="object 58"/>
            <p:cNvSpPr/>
            <p:nvPr/>
          </p:nvSpPr>
          <p:spPr>
            <a:xfrm>
              <a:off x="986078" y="8836978"/>
              <a:ext cx="287655" cy="277495"/>
            </a:xfrm>
            <a:custGeom>
              <a:avLst/>
              <a:gdLst/>
              <a:ahLst/>
              <a:cxnLst/>
              <a:rect l="l" t="t" r="r" b="b"/>
              <a:pathLst>
                <a:path w="287655" h="277495">
                  <a:moveTo>
                    <a:pt x="287197" y="0"/>
                  </a:moveTo>
                  <a:lnTo>
                    <a:pt x="0" y="0"/>
                  </a:lnTo>
                  <a:lnTo>
                    <a:pt x="0" y="277152"/>
                  </a:lnTo>
                  <a:lnTo>
                    <a:pt x="287197" y="277152"/>
                  </a:lnTo>
                  <a:lnTo>
                    <a:pt x="287197" y="265137"/>
                  </a:lnTo>
                  <a:lnTo>
                    <a:pt x="12420" y="265137"/>
                  </a:lnTo>
                  <a:lnTo>
                    <a:pt x="12420" y="146583"/>
                  </a:lnTo>
                  <a:lnTo>
                    <a:pt x="29078" y="146583"/>
                  </a:lnTo>
                  <a:lnTo>
                    <a:pt x="21526" y="138569"/>
                  </a:lnTo>
                  <a:lnTo>
                    <a:pt x="29079" y="130555"/>
                  </a:lnTo>
                  <a:lnTo>
                    <a:pt x="12420" y="130555"/>
                  </a:lnTo>
                  <a:lnTo>
                    <a:pt x="12420" y="11201"/>
                  </a:lnTo>
                  <a:lnTo>
                    <a:pt x="287197" y="11201"/>
                  </a:lnTo>
                  <a:lnTo>
                    <a:pt x="287197" y="0"/>
                  </a:lnTo>
                  <a:close/>
                </a:path>
                <a:path w="287655" h="277495">
                  <a:moveTo>
                    <a:pt x="287197" y="146583"/>
                  </a:moveTo>
                  <a:lnTo>
                    <a:pt x="274789" y="146583"/>
                  </a:lnTo>
                  <a:lnTo>
                    <a:pt x="274789" y="265137"/>
                  </a:lnTo>
                  <a:lnTo>
                    <a:pt x="287197" y="265137"/>
                  </a:lnTo>
                  <a:lnTo>
                    <a:pt x="287197" y="146583"/>
                  </a:lnTo>
                  <a:close/>
                </a:path>
                <a:path w="287655" h="277495">
                  <a:moveTo>
                    <a:pt x="29078" y="146583"/>
                  </a:moveTo>
                  <a:lnTo>
                    <a:pt x="12420" y="146583"/>
                  </a:lnTo>
                  <a:lnTo>
                    <a:pt x="17980" y="152638"/>
                  </a:lnTo>
                  <a:lnTo>
                    <a:pt x="48006" y="181025"/>
                  </a:lnTo>
                  <a:lnTo>
                    <a:pt x="96016" y="210264"/>
                  </a:lnTo>
                  <a:lnTo>
                    <a:pt x="144017" y="220281"/>
                  </a:lnTo>
                  <a:lnTo>
                    <a:pt x="167384" y="217751"/>
                  </a:lnTo>
                  <a:lnTo>
                    <a:pt x="191296" y="210264"/>
                  </a:lnTo>
                  <a:lnTo>
                    <a:pt x="195207" y="208267"/>
                  </a:lnTo>
                  <a:lnTo>
                    <a:pt x="144017" y="208267"/>
                  </a:lnTo>
                  <a:lnTo>
                    <a:pt x="101484" y="199404"/>
                  </a:lnTo>
                  <a:lnTo>
                    <a:pt x="65079" y="178823"/>
                  </a:lnTo>
                  <a:lnTo>
                    <a:pt x="37520" y="155541"/>
                  </a:lnTo>
                  <a:lnTo>
                    <a:pt x="29078" y="146583"/>
                  </a:lnTo>
                  <a:close/>
                </a:path>
                <a:path w="287655" h="277495">
                  <a:moveTo>
                    <a:pt x="195221" y="68884"/>
                  </a:moveTo>
                  <a:lnTo>
                    <a:pt x="144017" y="68884"/>
                  </a:lnTo>
                  <a:lnTo>
                    <a:pt x="186074" y="77746"/>
                  </a:lnTo>
                  <a:lnTo>
                    <a:pt x="222234" y="98321"/>
                  </a:lnTo>
                  <a:lnTo>
                    <a:pt x="249702" y="121600"/>
                  </a:lnTo>
                  <a:lnTo>
                    <a:pt x="265683" y="138569"/>
                  </a:lnTo>
                  <a:lnTo>
                    <a:pt x="249702" y="155541"/>
                  </a:lnTo>
                  <a:lnTo>
                    <a:pt x="222234" y="178823"/>
                  </a:lnTo>
                  <a:lnTo>
                    <a:pt x="186074" y="199404"/>
                  </a:lnTo>
                  <a:lnTo>
                    <a:pt x="144017" y="208267"/>
                  </a:lnTo>
                  <a:lnTo>
                    <a:pt x="195207" y="208267"/>
                  </a:lnTo>
                  <a:lnTo>
                    <a:pt x="239204" y="181025"/>
                  </a:lnTo>
                  <a:lnTo>
                    <a:pt x="269229" y="152638"/>
                  </a:lnTo>
                  <a:lnTo>
                    <a:pt x="274789" y="146583"/>
                  </a:lnTo>
                  <a:lnTo>
                    <a:pt x="287197" y="146583"/>
                  </a:lnTo>
                  <a:lnTo>
                    <a:pt x="287197" y="130555"/>
                  </a:lnTo>
                  <a:lnTo>
                    <a:pt x="274789" y="130555"/>
                  </a:lnTo>
                  <a:lnTo>
                    <a:pt x="269229" y="124052"/>
                  </a:lnTo>
                  <a:lnTo>
                    <a:pt x="261340" y="115744"/>
                  </a:lnTo>
                  <a:lnTo>
                    <a:pt x="251279" y="106231"/>
                  </a:lnTo>
                  <a:lnTo>
                    <a:pt x="239204" y="96113"/>
                  </a:lnTo>
                  <a:lnTo>
                    <a:pt x="215366" y="79169"/>
                  </a:lnTo>
                  <a:lnTo>
                    <a:pt x="195221" y="68884"/>
                  </a:lnTo>
                  <a:close/>
                </a:path>
                <a:path w="287655" h="277495">
                  <a:moveTo>
                    <a:pt x="144017" y="76898"/>
                  </a:moveTo>
                  <a:lnTo>
                    <a:pt x="118918" y="81691"/>
                  </a:lnTo>
                  <a:lnTo>
                    <a:pt x="98396" y="94818"/>
                  </a:lnTo>
                  <a:lnTo>
                    <a:pt x="84546" y="114403"/>
                  </a:lnTo>
                  <a:lnTo>
                    <a:pt x="79463" y="138569"/>
                  </a:lnTo>
                  <a:lnTo>
                    <a:pt x="84546" y="162400"/>
                  </a:lnTo>
                  <a:lnTo>
                    <a:pt x="98396" y="182027"/>
                  </a:lnTo>
                  <a:lnTo>
                    <a:pt x="118918" y="195346"/>
                  </a:lnTo>
                  <a:lnTo>
                    <a:pt x="144017" y="200253"/>
                  </a:lnTo>
                  <a:lnTo>
                    <a:pt x="168639" y="195346"/>
                  </a:lnTo>
                  <a:lnTo>
                    <a:pt x="179460" y="188239"/>
                  </a:lnTo>
                  <a:lnTo>
                    <a:pt x="137401" y="188239"/>
                  </a:lnTo>
                  <a:lnTo>
                    <a:pt x="120988" y="183266"/>
                  </a:lnTo>
                  <a:lnTo>
                    <a:pt x="107292" y="173716"/>
                  </a:lnTo>
                  <a:lnTo>
                    <a:pt x="97478" y="160414"/>
                  </a:lnTo>
                  <a:lnTo>
                    <a:pt x="92709" y="144183"/>
                  </a:lnTo>
                  <a:lnTo>
                    <a:pt x="206552" y="144183"/>
                  </a:lnTo>
                  <a:lnTo>
                    <a:pt x="207746" y="138569"/>
                  </a:lnTo>
                  <a:lnTo>
                    <a:pt x="206403" y="132168"/>
                  </a:lnTo>
                  <a:lnTo>
                    <a:pt x="92709" y="132168"/>
                  </a:lnTo>
                  <a:lnTo>
                    <a:pt x="97478" y="116285"/>
                  </a:lnTo>
                  <a:lnTo>
                    <a:pt x="107292" y="103030"/>
                  </a:lnTo>
                  <a:lnTo>
                    <a:pt x="120988" y="93530"/>
                  </a:lnTo>
                  <a:lnTo>
                    <a:pt x="137401" y="88912"/>
                  </a:lnTo>
                  <a:lnTo>
                    <a:pt x="179795" y="88912"/>
                  </a:lnTo>
                  <a:lnTo>
                    <a:pt x="168639" y="81691"/>
                  </a:lnTo>
                  <a:lnTo>
                    <a:pt x="144017" y="76898"/>
                  </a:lnTo>
                  <a:close/>
                </a:path>
                <a:path w="287655" h="277495">
                  <a:moveTo>
                    <a:pt x="149809" y="144183"/>
                  </a:moveTo>
                  <a:lnTo>
                    <a:pt x="137401" y="144183"/>
                  </a:lnTo>
                  <a:lnTo>
                    <a:pt x="137401" y="188239"/>
                  </a:lnTo>
                  <a:lnTo>
                    <a:pt x="149809" y="188239"/>
                  </a:lnTo>
                  <a:lnTo>
                    <a:pt x="149809" y="144183"/>
                  </a:lnTo>
                  <a:close/>
                </a:path>
                <a:path w="287655" h="277495">
                  <a:moveTo>
                    <a:pt x="206552" y="144183"/>
                  </a:moveTo>
                  <a:lnTo>
                    <a:pt x="194513" y="144183"/>
                  </a:lnTo>
                  <a:lnTo>
                    <a:pt x="189737" y="160414"/>
                  </a:lnTo>
                  <a:lnTo>
                    <a:pt x="179919" y="173716"/>
                  </a:lnTo>
                  <a:lnTo>
                    <a:pt x="166222" y="183266"/>
                  </a:lnTo>
                  <a:lnTo>
                    <a:pt x="149809" y="188239"/>
                  </a:lnTo>
                  <a:lnTo>
                    <a:pt x="179460" y="188239"/>
                  </a:lnTo>
                  <a:lnTo>
                    <a:pt x="188917" y="182027"/>
                  </a:lnTo>
                  <a:lnTo>
                    <a:pt x="202677" y="162400"/>
                  </a:lnTo>
                  <a:lnTo>
                    <a:pt x="206552" y="144183"/>
                  </a:lnTo>
                  <a:close/>
                </a:path>
                <a:path w="287655" h="277495">
                  <a:moveTo>
                    <a:pt x="149809" y="88912"/>
                  </a:moveTo>
                  <a:lnTo>
                    <a:pt x="137401" y="88912"/>
                  </a:lnTo>
                  <a:lnTo>
                    <a:pt x="137401" y="132168"/>
                  </a:lnTo>
                  <a:lnTo>
                    <a:pt x="149809" y="132168"/>
                  </a:lnTo>
                  <a:lnTo>
                    <a:pt x="149809" y="88912"/>
                  </a:lnTo>
                  <a:close/>
                </a:path>
                <a:path w="287655" h="277495">
                  <a:moveTo>
                    <a:pt x="179795" y="88912"/>
                  </a:moveTo>
                  <a:lnTo>
                    <a:pt x="149809" y="88912"/>
                  </a:lnTo>
                  <a:lnTo>
                    <a:pt x="166222" y="93530"/>
                  </a:lnTo>
                  <a:lnTo>
                    <a:pt x="179919" y="103030"/>
                  </a:lnTo>
                  <a:lnTo>
                    <a:pt x="189737" y="116285"/>
                  </a:lnTo>
                  <a:lnTo>
                    <a:pt x="194513" y="132168"/>
                  </a:lnTo>
                  <a:lnTo>
                    <a:pt x="206403" y="132168"/>
                  </a:lnTo>
                  <a:lnTo>
                    <a:pt x="202677" y="114403"/>
                  </a:lnTo>
                  <a:lnTo>
                    <a:pt x="188917" y="94818"/>
                  </a:lnTo>
                  <a:lnTo>
                    <a:pt x="179795" y="88912"/>
                  </a:lnTo>
                  <a:close/>
                </a:path>
                <a:path w="287655" h="277495">
                  <a:moveTo>
                    <a:pt x="144017" y="56870"/>
                  </a:moveTo>
                  <a:lnTo>
                    <a:pt x="96016" y="66881"/>
                  </a:lnTo>
                  <a:lnTo>
                    <a:pt x="48006" y="96113"/>
                  </a:lnTo>
                  <a:lnTo>
                    <a:pt x="17980" y="124052"/>
                  </a:lnTo>
                  <a:lnTo>
                    <a:pt x="12420" y="130555"/>
                  </a:lnTo>
                  <a:lnTo>
                    <a:pt x="29079" y="130555"/>
                  </a:lnTo>
                  <a:lnTo>
                    <a:pt x="37520" y="121600"/>
                  </a:lnTo>
                  <a:lnTo>
                    <a:pt x="65079" y="98321"/>
                  </a:lnTo>
                  <a:lnTo>
                    <a:pt x="101484" y="77746"/>
                  </a:lnTo>
                  <a:lnTo>
                    <a:pt x="144017" y="68884"/>
                  </a:lnTo>
                  <a:lnTo>
                    <a:pt x="195221" y="68884"/>
                  </a:lnTo>
                  <a:lnTo>
                    <a:pt x="191296" y="66881"/>
                  </a:lnTo>
                  <a:lnTo>
                    <a:pt x="167384" y="59398"/>
                  </a:lnTo>
                  <a:lnTo>
                    <a:pt x="144017" y="56870"/>
                  </a:lnTo>
                  <a:close/>
                </a:path>
                <a:path w="287655" h="277495">
                  <a:moveTo>
                    <a:pt x="287197" y="11201"/>
                  </a:moveTo>
                  <a:lnTo>
                    <a:pt x="274789" y="11201"/>
                  </a:lnTo>
                  <a:lnTo>
                    <a:pt x="274789" y="130555"/>
                  </a:lnTo>
                  <a:lnTo>
                    <a:pt x="287197" y="130555"/>
                  </a:lnTo>
                  <a:lnTo>
                    <a:pt x="287197" y="11201"/>
                  </a:lnTo>
                  <a:close/>
                </a:path>
              </a:pathLst>
            </a:custGeom>
            <a:solidFill>
              <a:srgbClr val="FFFFFF"/>
            </a:solidFill>
          </p:spPr>
          <p:txBody>
            <a:bodyPr wrap="square" lIns="0" tIns="0" rIns="0" bIns="0" rtlCol="0"/>
            <a:lstStyle/>
            <a:p>
              <a:endParaRPr/>
            </a:p>
          </p:txBody>
        </p:sp>
        <p:pic>
          <p:nvPicPr>
            <p:cNvPr id="59" name="object 59"/>
            <p:cNvPicPr/>
            <p:nvPr/>
          </p:nvPicPr>
          <p:blipFill>
            <a:blip r:embed="rId19" cstate="print"/>
            <a:stretch>
              <a:fillRect/>
            </a:stretch>
          </p:blipFill>
          <p:spPr>
            <a:xfrm>
              <a:off x="719137" y="8784311"/>
              <a:ext cx="211620" cy="383908"/>
            </a:xfrm>
            <a:prstGeom prst="rect">
              <a:avLst/>
            </a:prstGeom>
          </p:spPr>
        </p:pic>
      </p:grpSp>
      <p:sp>
        <p:nvSpPr>
          <p:cNvPr id="61" name="object 61"/>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41</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446532"/>
            <a:ext cx="7775575" cy="958215"/>
            <a:chOff x="0" y="446532"/>
            <a:chExt cx="7775575" cy="958215"/>
          </a:xfrm>
        </p:grpSpPr>
        <p:pic>
          <p:nvPicPr>
            <p:cNvPr id="3" name="object 3"/>
            <p:cNvPicPr/>
            <p:nvPr/>
          </p:nvPicPr>
          <p:blipFill>
            <a:blip r:embed="rId2" cstate="print"/>
            <a:stretch>
              <a:fillRect/>
            </a:stretch>
          </p:blipFill>
          <p:spPr>
            <a:xfrm>
              <a:off x="4736528" y="1010943"/>
              <a:ext cx="269875" cy="285750"/>
            </a:xfrm>
            <a:prstGeom prst="rect">
              <a:avLst/>
            </a:prstGeom>
          </p:spPr>
        </p:pic>
        <p:pic>
          <p:nvPicPr>
            <p:cNvPr id="4" name="object 4"/>
            <p:cNvPicPr/>
            <p:nvPr/>
          </p:nvPicPr>
          <p:blipFill>
            <a:blip r:embed="rId2" cstate="print"/>
            <a:stretch>
              <a:fillRect/>
            </a:stretch>
          </p:blipFill>
          <p:spPr>
            <a:xfrm>
              <a:off x="5330888" y="1010943"/>
              <a:ext cx="269875" cy="285750"/>
            </a:xfrm>
            <a:prstGeom prst="rect">
              <a:avLst/>
            </a:prstGeom>
          </p:spPr>
        </p:pic>
      </p:grpSp>
      <p:sp>
        <p:nvSpPr>
          <p:cNvPr id="5" name="object 5"/>
          <p:cNvSpPr txBox="1">
            <a:spLocks noGrp="1"/>
          </p:cNvSpPr>
          <p:nvPr>
            <p:ph type="title"/>
          </p:nvPr>
        </p:nvSpPr>
        <p:spPr>
          <a:xfrm>
            <a:off x="706437" y="950617"/>
            <a:ext cx="5170805" cy="391160"/>
          </a:xfrm>
          <a:prstGeom prst="rect">
            <a:avLst/>
          </a:prstGeom>
        </p:spPr>
        <p:txBody>
          <a:bodyPr vert="horz" wrap="square" lIns="0" tIns="12700" rIns="0" bIns="0" rtlCol="0">
            <a:spAutoFit/>
          </a:bodyPr>
          <a:lstStyle/>
          <a:p>
            <a:pPr marL="12700">
              <a:lnSpc>
                <a:spcPct val="100000"/>
              </a:lnSpc>
              <a:spcBef>
                <a:spcPts val="100"/>
              </a:spcBef>
              <a:tabLst>
                <a:tab pos="4888865" algn="l"/>
              </a:tabLst>
            </a:pPr>
            <a:r>
              <a:rPr sz="2400" spc="-35" dirty="0">
                <a:solidFill>
                  <a:srgbClr val="FFB600"/>
                </a:solidFill>
              </a:rPr>
              <a:t>With-</a:t>
            </a:r>
            <a:r>
              <a:rPr sz="2400" spc="-390" dirty="0">
                <a:solidFill>
                  <a:srgbClr val="FFB600"/>
                </a:solidFill>
              </a:rPr>
              <a:t> </a:t>
            </a:r>
            <a:r>
              <a:rPr sz="2400" spc="-35" dirty="0">
                <a:solidFill>
                  <a:srgbClr val="FFB600"/>
                </a:solidFill>
              </a:rPr>
              <a:t>AI</a:t>
            </a:r>
            <a:r>
              <a:rPr sz="2400" spc="-360" dirty="0">
                <a:solidFill>
                  <a:srgbClr val="FFB600"/>
                </a:solidFill>
              </a:rPr>
              <a:t> </a:t>
            </a:r>
            <a:r>
              <a:rPr sz="2400" spc="95" dirty="0"/>
              <a:t>(3)</a:t>
            </a:r>
            <a:r>
              <a:rPr sz="2400" spc="-355" dirty="0"/>
              <a:t> </a:t>
            </a:r>
            <a:r>
              <a:rPr sz="2400" spc="-215" dirty="0">
                <a:latin typeface="함초롬바탕"/>
                <a:cs typeface="함초롬바탕"/>
              </a:rPr>
              <a:t>콘텐츠</a:t>
            </a:r>
            <a:r>
              <a:rPr sz="2400" spc="-360" dirty="0">
                <a:latin typeface="함초롬바탕"/>
                <a:cs typeface="함초롬바탕"/>
              </a:rPr>
              <a:t> </a:t>
            </a:r>
            <a:r>
              <a:rPr sz="2400" spc="-25" dirty="0"/>
              <a:t>&amp;</a:t>
            </a:r>
            <a:r>
              <a:rPr sz="2400" spc="-345" dirty="0"/>
              <a:t> </a:t>
            </a:r>
            <a:r>
              <a:rPr sz="2400" spc="-195" dirty="0">
                <a:latin typeface="함초롬바탕"/>
                <a:cs typeface="함초롬바탕"/>
              </a:rPr>
              <a:t>게임</a:t>
            </a:r>
            <a:r>
              <a:rPr sz="2400" spc="-360" dirty="0">
                <a:latin typeface="함초롬바탕"/>
                <a:cs typeface="함초롬바탕"/>
              </a:rPr>
              <a:t> </a:t>
            </a:r>
            <a:r>
              <a:rPr sz="2400" spc="-229" dirty="0"/>
              <a:t>-</a:t>
            </a:r>
            <a:r>
              <a:rPr sz="2400" spc="-365" dirty="0"/>
              <a:t> </a:t>
            </a:r>
            <a:r>
              <a:rPr sz="2400" spc="-215" dirty="0">
                <a:latin typeface="함초롬바탕"/>
                <a:cs typeface="함초롬바탕"/>
              </a:rPr>
              <a:t>혁신</a:t>
            </a:r>
            <a:r>
              <a:rPr sz="2400" spc="-340" dirty="0">
                <a:latin typeface="함초롬바탕"/>
                <a:cs typeface="함초롬바탕"/>
              </a:rPr>
              <a:t> </a:t>
            </a:r>
            <a:r>
              <a:rPr sz="2400" spc="-50" dirty="0">
                <a:latin typeface="함초롬바탕"/>
                <a:cs typeface="함초롬바탕"/>
              </a:rPr>
              <a:t>수</a:t>
            </a:r>
            <a:r>
              <a:rPr sz="2400" dirty="0">
                <a:latin typeface="함초롬바탕"/>
                <a:cs typeface="함초롬바탕"/>
              </a:rPr>
              <a:t>	</a:t>
            </a:r>
            <a:r>
              <a:rPr sz="2400" spc="-165" dirty="0">
                <a:latin typeface="함초롬바탕"/>
                <a:cs typeface="함초롬바탕"/>
              </a:rPr>
              <a:t>작</a:t>
            </a:r>
            <a:endParaRPr sz="2400">
              <a:latin typeface="함초롬바탕"/>
              <a:cs typeface="함초롬바탕"/>
            </a:endParaRPr>
          </a:p>
        </p:txBody>
      </p:sp>
      <p:sp>
        <p:nvSpPr>
          <p:cNvPr id="6" name="object 6"/>
          <p:cNvSpPr txBox="1"/>
          <p:nvPr/>
        </p:nvSpPr>
        <p:spPr>
          <a:xfrm>
            <a:off x="706437" y="619475"/>
            <a:ext cx="432434" cy="177800"/>
          </a:xfrm>
          <a:prstGeom prst="rect">
            <a:avLst/>
          </a:prstGeom>
        </p:spPr>
        <p:txBody>
          <a:bodyPr vert="horz" wrap="square" lIns="0" tIns="12065" rIns="0" bIns="0" rtlCol="0">
            <a:spAutoFit/>
          </a:bodyPr>
          <a:lstStyle/>
          <a:p>
            <a:pPr marL="12700">
              <a:lnSpc>
                <a:spcPct val="100000"/>
              </a:lnSpc>
              <a:spcBef>
                <a:spcPts val="95"/>
              </a:spcBef>
            </a:pPr>
            <a:r>
              <a:rPr sz="1000" spc="-75" dirty="0">
                <a:solidFill>
                  <a:srgbClr val="DB526A"/>
                </a:solidFill>
                <a:latin typeface="함초롬돋움"/>
                <a:cs typeface="함초롬돋움"/>
              </a:rPr>
              <a:t>With-</a:t>
            </a:r>
            <a:r>
              <a:rPr sz="1000" spc="-125" dirty="0">
                <a:solidFill>
                  <a:srgbClr val="DB526A"/>
                </a:solidFill>
                <a:latin typeface="함초롬돋움"/>
                <a:cs typeface="함초롬돋움"/>
              </a:rPr>
              <a:t> </a:t>
            </a:r>
            <a:r>
              <a:rPr sz="1000" spc="-55" dirty="0">
                <a:solidFill>
                  <a:srgbClr val="DB526A"/>
                </a:solidFill>
                <a:latin typeface="함초롬돋움"/>
                <a:cs typeface="함초롬돋움"/>
              </a:rPr>
              <a:t>AI</a:t>
            </a:r>
            <a:endParaRPr sz="1000">
              <a:latin typeface="함초롬돋움"/>
              <a:cs typeface="함초롬돋움"/>
            </a:endParaRPr>
          </a:p>
        </p:txBody>
      </p:sp>
      <p:pic>
        <p:nvPicPr>
          <p:cNvPr id="7" name="object 7"/>
          <p:cNvPicPr/>
          <p:nvPr/>
        </p:nvPicPr>
        <p:blipFill>
          <a:blip r:embed="rId3" cstate="print"/>
          <a:stretch>
            <a:fillRect/>
          </a:stretch>
        </p:blipFill>
        <p:spPr>
          <a:xfrm>
            <a:off x="2798127" y="1747188"/>
            <a:ext cx="130175" cy="139700"/>
          </a:xfrm>
          <a:prstGeom prst="rect">
            <a:avLst/>
          </a:prstGeom>
        </p:spPr>
      </p:pic>
      <p:pic>
        <p:nvPicPr>
          <p:cNvPr id="8" name="object 8"/>
          <p:cNvPicPr/>
          <p:nvPr/>
        </p:nvPicPr>
        <p:blipFill>
          <a:blip r:embed="rId3" cstate="print"/>
          <a:stretch>
            <a:fillRect/>
          </a:stretch>
        </p:blipFill>
        <p:spPr>
          <a:xfrm>
            <a:off x="3092259" y="1747188"/>
            <a:ext cx="130175" cy="139700"/>
          </a:xfrm>
          <a:prstGeom prst="rect">
            <a:avLst/>
          </a:prstGeom>
        </p:spPr>
      </p:pic>
      <p:sp>
        <p:nvSpPr>
          <p:cNvPr id="9" name="object 9"/>
          <p:cNvSpPr/>
          <p:nvPr/>
        </p:nvSpPr>
        <p:spPr>
          <a:xfrm>
            <a:off x="719137" y="2533595"/>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pic>
        <p:nvPicPr>
          <p:cNvPr id="10" name="object 10"/>
          <p:cNvPicPr/>
          <p:nvPr/>
        </p:nvPicPr>
        <p:blipFill>
          <a:blip r:embed="rId4" cstate="print"/>
          <a:stretch>
            <a:fillRect/>
          </a:stretch>
        </p:blipFill>
        <p:spPr>
          <a:xfrm>
            <a:off x="2624160" y="2622232"/>
            <a:ext cx="123825" cy="130175"/>
          </a:xfrm>
          <a:prstGeom prst="rect">
            <a:avLst/>
          </a:prstGeom>
        </p:spPr>
      </p:pic>
      <p:pic>
        <p:nvPicPr>
          <p:cNvPr id="11" name="object 11"/>
          <p:cNvPicPr/>
          <p:nvPr/>
        </p:nvPicPr>
        <p:blipFill>
          <a:blip r:embed="rId4" cstate="print"/>
          <a:stretch>
            <a:fillRect/>
          </a:stretch>
        </p:blipFill>
        <p:spPr>
          <a:xfrm>
            <a:off x="2893921" y="2622232"/>
            <a:ext cx="123825" cy="130175"/>
          </a:xfrm>
          <a:prstGeom prst="rect">
            <a:avLst/>
          </a:prstGeom>
        </p:spPr>
      </p:pic>
      <p:sp>
        <p:nvSpPr>
          <p:cNvPr id="12" name="object 12"/>
          <p:cNvSpPr txBox="1"/>
          <p:nvPr/>
        </p:nvSpPr>
        <p:spPr>
          <a:xfrm>
            <a:off x="706437" y="1690800"/>
            <a:ext cx="6370320" cy="1089660"/>
          </a:xfrm>
          <a:prstGeom prst="rect">
            <a:avLst/>
          </a:prstGeom>
        </p:spPr>
        <p:txBody>
          <a:bodyPr vert="horz" wrap="square" lIns="0" tIns="31114" rIns="0" bIns="0" rtlCol="0">
            <a:spAutoFit/>
          </a:bodyPr>
          <a:lstStyle/>
          <a:p>
            <a:pPr marL="157480" indent="-144780">
              <a:lnSpc>
                <a:spcPct val="100000"/>
              </a:lnSpc>
              <a:spcBef>
                <a:spcPts val="244"/>
              </a:spcBef>
              <a:buClr>
                <a:srgbClr val="DB526A"/>
              </a:buClr>
              <a:buFont typeface="Arial"/>
              <a:buChar char="■"/>
              <a:tabLst>
                <a:tab pos="157480" algn="l"/>
                <a:tab pos="2513330" algn="l"/>
              </a:tabLst>
            </a:pPr>
            <a:r>
              <a:rPr sz="1200" spc="-110" dirty="0">
                <a:latin typeface="함초롬바탕"/>
                <a:cs typeface="함초롬바탕"/>
              </a:rPr>
              <a:t>콘텐츠</a:t>
            </a:r>
            <a:r>
              <a:rPr sz="1200" spc="-190" dirty="0">
                <a:latin typeface="함초롬바탕"/>
                <a:cs typeface="함초롬바탕"/>
              </a:rPr>
              <a:t> </a:t>
            </a:r>
            <a:r>
              <a:rPr sz="1200" spc="-114" dirty="0">
                <a:latin typeface="함초롬바탕"/>
                <a:cs typeface="함초롬바탕"/>
              </a:rPr>
              <a:t>부문에서는</a:t>
            </a:r>
            <a:r>
              <a:rPr sz="1200" spc="-204" dirty="0">
                <a:latin typeface="함초롬바탕"/>
                <a:cs typeface="함초롬바탕"/>
              </a:rPr>
              <a:t> </a:t>
            </a:r>
            <a:r>
              <a:rPr sz="1200" spc="-75" dirty="0">
                <a:latin typeface="함초롬바탕"/>
                <a:cs typeface="함초롬바탕"/>
              </a:rPr>
              <a:t>총</a:t>
            </a:r>
            <a:r>
              <a:rPr sz="1200" spc="-160" dirty="0">
                <a:latin typeface="함초롬바탕"/>
                <a:cs typeface="함초롬바탕"/>
              </a:rPr>
              <a:t> </a:t>
            </a:r>
            <a:r>
              <a:rPr sz="1200" spc="-85" dirty="0">
                <a:latin typeface="함초롬돋움"/>
                <a:cs typeface="함초롬돋움"/>
              </a:rPr>
              <a:t>5</a:t>
            </a:r>
            <a:r>
              <a:rPr sz="1200" spc="-85" dirty="0">
                <a:latin typeface="함초롬바탕"/>
                <a:cs typeface="함초롬바탕"/>
              </a:rPr>
              <a:t>개의</a:t>
            </a:r>
            <a:r>
              <a:rPr sz="1200" spc="-185" dirty="0">
                <a:latin typeface="함초롬바탕"/>
                <a:cs typeface="함초롬바탕"/>
              </a:rPr>
              <a:t> </a:t>
            </a:r>
            <a:r>
              <a:rPr sz="1200" spc="-110" dirty="0">
                <a:latin typeface="함초롬바탕"/>
                <a:cs typeface="함초롬바탕"/>
              </a:rPr>
              <a:t>혁신</a:t>
            </a:r>
            <a:r>
              <a:rPr sz="1200" spc="-185" dirty="0">
                <a:latin typeface="함초롬바탕"/>
                <a:cs typeface="함초롬바탕"/>
              </a:rPr>
              <a:t> </a:t>
            </a:r>
            <a:r>
              <a:rPr sz="1200" spc="-50" dirty="0">
                <a:latin typeface="함초롬바탕"/>
                <a:cs typeface="함초롬바탕"/>
              </a:rPr>
              <a:t>수</a:t>
            </a:r>
            <a:r>
              <a:rPr sz="1200" dirty="0">
                <a:latin typeface="함초롬바탕"/>
                <a:cs typeface="함초롬바탕"/>
              </a:rPr>
              <a:t>	</a:t>
            </a:r>
            <a:r>
              <a:rPr sz="1200" spc="-100" dirty="0">
                <a:latin typeface="함초롬바탕"/>
                <a:cs typeface="함초롬바탕"/>
              </a:rPr>
              <a:t>작이</a:t>
            </a:r>
            <a:r>
              <a:rPr sz="1200" spc="-185" dirty="0">
                <a:latin typeface="함초롬바탕"/>
                <a:cs typeface="함초롬바탕"/>
              </a:rPr>
              <a:t> </a:t>
            </a:r>
            <a:r>
              <a:rPr sz="1200" spc="-105" dirty="0">
                <a:latin typeface="함초롬바탕"/>
                <a:cs typeface="함초롬바탕"/>
              </a:rPr>
              <a:t>공개되었고</a:t>
            </a:r>
            <a:r>
              <a:rPr sz="1200" spc="-105" dirty="0">
                <a:latin typeface="함초롬돋움"/>
                <a:cs typeface="함초롬돋움"/>
              </a:rPr>
              <a:t>,</a:t>
            </a:r>
            <a:r>
              <a:rPr sz="1200" spc="-200" dirty="0">
                <a:latin typeface="함초롬돋움"/>
                <a:cs typeface="함초롬돋움"/>
              </a:rPr>
              <a:t> </a:t>
            </a:r>
            <a:r>
              <a:rPr sz="1200" spc="-75" dirty="0">
                <a:latin typeface="함초롬바탕"/>
                <a:cs typeface="함초롬바탕"/>
              </a:rPr>
              <a:t>그</a:t>
            </a:r>
            <a:r>
              <a:rPr sz="1200" spc="-170" dirty="0">
                <a:latin typeface="함초롬바탕"/>
                <a:cs typeface="함초롬바탕"/>
              </a:rPr>
              <a:t> </a:t>
            </a:r>
            <a:r>
              <a:rPr sz="1200" spc="-75" dirty="0">
                <a:latin typeface="함초롬바탕"/>
                <a:cs typeface="함초롬바탕"/>
              </a:rPr>
              <a:t>중</a:t>
            </a:r>
            <a:r>
              <a:rPr sz="1200" spc="-175" dirty="0">
                <a:latin typeface="함초롬바탕"/>
                <a:cs typeface="함초롬바탕"/>
              </a:rPr>
              <a:t> </a:t>
            </a:r>
            <a:r>
              <a:rPr sz="1200" spc="-85" dirty="0">
                <a:latin typeface="함초롬돋움"/>
                <a:cs typeface="함초롬돋움"/>
              </a:rPr>
              <a:t>3</a:t>
            </a:r>
            <a:r>
              <a:rPr sz="1200" spc="-85" dirty="0">
                <a:latin typeface="함초롬바탕"/>
                <a:cs typeface="함초롬바탕"/>
              </a:rPr>
              <a:t>개는</a:t>
            </a:r>
            <a:r>
              <a:rPr sz="1200" spc="-185" dirty="0">
                <a:latin typeface="함초롬바탕"/>
                <a:cs typeface="함초롬바탕"/>
              </a:rPr>
              <a:t> </a:t>
            </a:r>
            <a:r>
              <a:rPr sz="1200" spc="-110" dirty="0">
                <a:latin typeface="함초롬바탕"/>
                <a:cs typeface="함초롬바탕"/>
              </a:rPr>
              <a:t>한국의</a:t>
            </a:r>
            <a:r>
              <a:rPr sz="1200" spc="-185" dirty="0">
                <a:latin typeface="함초롬바탕"/>
                <a:cs typeface="함초롬바탕"/>
              </a:rPr>
              <a:t> </a:t>
            </a:r>
            <a:r>
              <a:rPr sz="1200" spc="-114" dirty="0">
                <a:latin typeface="함초롬바탕"/>
                <a:cs typeface="함초롬바탕"/>
              </a:rPr>
              <a:t>제품이며</a:t>
            </a:r>
            <a:r>
              <a:rPr sz="1200" spc="-185" dirty="0">
                <a:latin typeface="함초롬바탕"/>
                <a:cs typeface="함초롬바탕"/>
              </a:rPr>
              <a:t> </a:t>
            </a:r>
            <a:r>
              <a:rPr sz="1200" spc="-100" dirty="0">
                <a:latin typeface="함초롬바탕"/>
                <a:cs typeface="함초롬바탕"/>
              </a:rPr>
              <a:t>게임</a:t>
            </a:r>
            <a:r>
              <a:rPr sz="1200" spc="-175" dirty="0">
                <a:latin typeface="함초롬바탕"/>
                <a:cs typeface="함초롬바탕"/>
              </a:rPr>
              <a:t> </a:t>
            </a:r>
            <a:r>
              <a:rPr sz="1200" spc="-114" dirty="0">
                <a:latin typeface="함초롬바탕"/>
                <a:cs typeface="함초롬바탕"/>
              </a:rPr>
              <a:t>부문에서는</a:t>
            </a:r>
            <a:r>
              <a:rPr sz="1200" spc="-200" dirty="0">
                <a:latin typeface="함초롬바탕"/>
                <a:cs typeface="함초롬바탕"/>
              </a:rPr>
              <a:t> </a:t>
            </a:r>
            <a:r>
              <a:rPr sz="1200" spc="-50" dirty="0">
                <a:latin typeface="함초롬바탕"/>
                <a:cs typeface="함초롬바탕"/>
              </a:rPr>
              <a:t>총</a:t>
            </a:r>
            <a:endParaRPr sz="1200">
              <a:latin typeface="함초롬바탕"/>
              <a:cs typeface="함초롬바탕"/>
            </a:endParaRPr>
          </a:p>
          <a:p>
            <a:pPr marL="157480">
              <a:lnSpc>
                <a:spcPct val="100000"/>
              </a:lnSpc>
              <a:spcBef>
                <a:spcPts val="140"/>
              </a:spcBef>
            </a:pPr>
            <a:r>
              <a:rPr sz="1200" spc="-85" dirty="0">
                <a:latin typeface="함초롬돋움"/>
                <a:cs typeface="함초롬돋움"/>
              </a:rPr>
              <a:t>8</a:t>
            </a:r>
            <a:r>
              <a:rPr sz="1200" spc="-85" dirty="0">
                <a:latin typeface="함초롬바탕"/>
                <a:cs typeface="함초롬바탕"/>
              </a:rPr>
              <a:t>개의</a:t>
            </a:r>
            <a:r>
              <a:rPr sz="1200" spc="-190" dirty="0">
                <a:latin typeface="함초롬바탕"/>
                <a:cs typeface="함초롬바탕"/>
              </a:rPr>
              <a:t> </a:t>
            </a:r>
            <a:r>
              <a:rPr sz="1200" spc="-110" dirty="0">
                <a:latin typeface="함초롬바탕"/>
                <a:cs typeface="함초롬바탕"/>
              </a:rPr>
              <a:t>공개분</a:t>
            </a:r>
            <a:r>
              <a:rPr sz="1200" spc="-190" dirty="0">
                <a:latin typeface="함초롬바탕"/>
                <a:cs typeface="함초롬바탕"/>
              </a:rPr>
              <a:t> </a:t>
            </a:r>
            <a:r>
              <a:rPr sz="1200" spc="-75" dirty="0">
                <a:latin typeface="함초롬바탕"/>
                <a:cs typeface="함초롬바탕"/>
              </a:rPr>
              <a:t>중</a:t>
            </a:r>
            <a:r>
              <a:rPr sz="1200" spc="-175" dirty="0">
                <a:latin typeface="함초롬바탕"/>
                <a:cs typeface="함초롬바탕"/>
              </a:rPr>
              <a:t> </a:t>
            </a:r>
            <a:r>
              <a:rPr sz="1200" spc="-85" dirty="0">
                <a:latin typeface="함초롬돋움"/>
                <a:cs typeface="함초롬돋움"/>
              </a:rPr>
              <a:t>2</a:t>
            </a:r>
            <a:r>
              <a:rPr sz="1200" spc="-85" dirty="0">
                <a:latin typeface="함초롬바탕"/>
                <a:cs typeface="함초롬바탕"/>
              </a:rPr>
              <a:t>개가</a:t>
            </a:r>
            <a:r>
              <a:rPr sz="1200" spc="-190" dirty="0">
                <a:latin typeface="함초롬바탕"/>
                <a:cs typeface="함초롬바탕"/>
              </a:rPr>
              <a:t> </a:t>
            </a:r>
            <a:r>
              <a:rPr sz="1200" spc="-110" dirty="0">
                <a:latin typeface="함초롬바탕"/>
                <a:cs typeface="함초롬바탕"/>
              </a:rPr>
              <a:t>한국의</a:t>
            </a:r>
            <a:r>
              <a:rPr sz="1200" spc="-185" dirty="0">
                <a:latin typeface="함초롬바탕"/>
                <a:cs typeface="함초롬바탕"/>
              </a:rPr>
              <a:t> </a:t>
            </a:r>
            <a:r>
              <a:rPr sz="1200" spc="-25" dirty="0">
                <a:latin typeface="함초롬바탕"/>
                <a:cs typeface="함초롬바탕"/>
              </a:rPr>
              <a:t>제품임</a:t>
            </a:r>
            <a:endParaRPr sz="1200">
              <a:latin typeface="함초롬바탕"/>
              <a:cs typeface="함초롬바탕"/>
            </a:endParaRPr>
          </a:p>
          <a:p>
            <a:pPr marL="157480" indent="-144780">
              <a:lnSpc>
                <a:spcPct val="100000"/>
              </a:lnSpc>
              <a:spcBef>
                <a:spcPts val="540"/>
              </a:spcBef>
              <a:buClr>
                <a:srgbClr val="DB526A"/>
              </a:buClr>
              <a:buFont typeface="Arial"/>
              <a:buChar char="■"/>
              <a:tabLst>
                <a:tab pos="157480" algn="l"/>
              </a:tabLst>
            </a:pPr>
            <a:r>
              <a:rPr sz="1200" spc="-120" dirty="0">
                <a:latin typeface="함초롬바탕"/>
                <a:cs typeface="함초롬바탕"/>
              </a:rPr>
              <a:t>게임부문에서는</a:t>
            </a:r>
            <a:r>
              <a:rPr sz="1200" spc="-170" dirty="0">
                <a:latin typeface="함초롬바탕"/>
                <a:cs typeface="함초롬바탕"/>
              </a:rPr>
              <a:t> </a:t>
            </a:r>
            <a:r>
              <a:rPr sz="1200" spc="-110" dirty="0">
                <a:latin typeface="함초롬바탕"/>
                <a:cs typeface="함초롬바탕"/>
              </a:rPr>
              <a:t>대만의</a:t>
            </a:r>
            <a:r>
              <a:rPr sz="1200" spc="-200" dirty="0">
                <a:latin typeface="함초롬바탕"/>
                <a:cs typeface="함초롬바탕"/>
              </a:rPr>
              <a:t> </a:t>
            </a:r>
            <a:r>
              <a:rPr sz="1200" spc="-70" dirty="0">
                <a:latin typeface="함초롬돋움"/>
                <a:cs typeface="함초롬돋움"/>
              </a:rPr>
              <a:t>MSI</a:t>
            </a:r>
            <a:r>
              <a:rPr sz="1200" spc="-140" dirty="0">
                <a:latin typeface="함초롬돋움"/>
                <a:cs typeface="함초롬돋움"/>
              </a:rPr>
              <a:t> </a:t>
            </a:r>
            <a:r>
              <a:rPr sz="1200" spc="-40" dirty="0">
                <a:latin typeface="함초롬돋움"/>
                <a:cs typeface="함초롬돋움"/>
              </a:rPr>
              <a:t>Computer</a:t>
            </a:r>
            <a:r>
              <a:rPr sz="1200" spc="-165" dirty="0">
                <a:latin typeface="함초롬돋움"/>
                <a:cs typeface="함초롬돋움"/>
              </a:rPr>
              <a:t> </a:t>
            </a:r>
            <a:r>
              <a:rPr sz="1200" spc="-55" dirty="0">
                <a:latin typeface="함초롬돋움"/>
                <a:cs typeface="함초롬돋움"/>
              </a:rPr>
              <a:t>Corp</a:t>
            </a:r>
            <a:r>
              <a:rPr sz="1200" spc="-55" dirty="0">
                <a:latin typeface="함초롬바탕"/>
                <a:cs typeface="함초롬바탕"/>
              </a:rPr>
              <a:t>이</a:t>
            </a:r>
            <a:r>
              <a:rPr sz="1200" spc="-200" dirty="0">
                <a:latin typeface="함초롬바탕"/>
                <a:cs typeface="함초롬바탕"/>
              </a:rPr>
              <a:t> </a:t>
            </a:r>
            <a:r>
              <a:rPr sz="1200" spc="-114" dirty="0">
                <a:latin typeface="함초롬바탕"/>
                <a:cs typeface="함초롬바탕"/>
              </a:rPr>
              <a:t>주요했던</a:t>
            </a:r>
            <a:r>
              <a:rPr sz="1200" spc="-170" dirty="0">
                <a:latin typeface="함초롬바탕"/>
                <a:cs typeface="함초롬바탕"/>
              </a:rPr>
              <a:t> </a:t>
            </a:r>
            <a:r>
              <a:rPr sz="1200" spc="-110" dirty="0">
                <a:latin typeface="함초롬바탕"/>
                <a:cs typeface="함초롬바탕"/>
              </a:rPr>
              <a:t>것으로</a:t>
            </a:r>
            <a:r>
              <a:rPr sz="1200" spc="-165" dirty="0">
                <a:latin typeface="함초롬바탕"/>
                <a:cs typeface="함초롬바탕"/>
              </a:rPr>
              <a:t> </a:t>
            </a:r>
            <a:r>
              <a:rPr sz="1200" spc="-25" dirty="0">
                <a:latin typeface="함초롬바탕"/>
                <a:cs typeface="함초롬바탕"/>
              </a:rPr>
              <a:t>파악됨</a:t>
            </a:r>
            <a:endParaRPr sz="1200">
              <a:latin typeface="함초롬바탕"/>
              <a:cs typeface="함초롬바탕"/>
            </a:endParaRPr>
          </a:p>
          <a:p>
            <a:pPr>
              <a:lnSpc>
                <a:spcPct val="100000"/>
              </a:lnSpc>
              <a:spcBef>
                <a:spcPts val="65"/>
              </a:spcBef>
            </a:pPr>
            <a:endParaRPr sz="1050">
              <a:latin typeface="함초롬바탕"/>
              <a:cs typeface="함초롬바탕"/>
            </a:endParaRPr>
          </a:p>
          <a:p>
            <a:pPr marL="12700">
              <a:lnSpc>
                <a:spcPct val="100000"/>
              </a:lnSpc>
            </a:pPr>
            <a:r>
              <a:rPr sz="1100" b="1" spc="-60" dirty="0">
                <a:solidFill>
                  <a:srgbClr val="464646"/>
                </a:solidFill>
                <a:latin typeface="함초롬바탕"/>
                <a:cs typeface="함초롬바탕"/>
              </a:rPr>
              <a:t>CES</a:t>
            </a:r>
            <a:r>
              <a:rPr sz="1100" b="1" spc="-190" dirty="0">
                <a:solidFill>
                  <a:srgbClr val="464646"/>
                </a:solidFill>
                <a:latin typeface="함초롬바탕"/>
                <a:cs typeface="함초롬바탕"/>
              </a:rPr>
              <a:t> </a:t>
            </a:r>
            <a:r>
              <a:rPr sz="1100" b="1" dirty="0">
                <a:solidFill>
                  <a:srgbClr val="464646"/>
                </a:solidFill>
                <a:latin typeface="함초롬바탕"/>
                <a:cs typeface="함초롬바탕"/>
              </a:rPr>
              <a:t>2025</a:t>
            </a:r>
            <a:r>
              <a:rPr sz="1100" b="1" spc="-175" dirty="0">
                <a:solidFill>
                  <a:srgbClr val="464646"/>
                </a:solidFill>
                <a:latin typeface="함초롬바탕"/>
                <a:cs typeface="함초롬바탕"/>
              </a:rPr>
              <a:t> </a:t>
            </a:r>
            <a:r>
              <a:rPr sz="1100" b="1" spc="-90" dirty="0">
                <a:solidFill>
                  <a:srgbClr val="464646"/>
                </a:solidFill>
                <a:latin typeface="함초롬바탕"/>
                <a:cs typeface="함초롬바탕"/>
              </a:rPr>
              <a:t>콘텐츠</a:t>
            </a:r>
            <a:r>
              <a:rPr sz="1100" b="1" spc="-204" dirty="0">
                <a:solidFill>
                  <a:srgbClr val="464646"/>
                </a:solidFill>
                <a:latin typeface="함초롬바탕"/>
                <a:cs typeface="함초롬바탕"/>
              </a:rPr>
              <a:t> </a:t>
            </a:r>
            <a:r>
              <a:rPr sz="1100" b="1" dirty="0">
                <a:solidFill>
                  <a:srgbClr val="464646"/>
                </a:solidFill>
                <a:latin typeface="함초롬바탕"/>
                <a:cs typeface="함초롬바탕"/>
              </a:rPr>
              <a:t>&amp;</a:t>
            </a:r>
            <a:r>
              <a:rPr sz="1100" b="1" spc="-185" dirty="0">
                <a:solidFill>
                  <a:srgbClr val="464646"/>
                </a:solidFill>
                <a:latin typeface="함초롬바탕"/>
                <a:cs typeface="함초롬바탕"/>
              </a:rPr>
              <a:t> </a:t>
            </a:r>
            <a:r>
              <a:rPr sz="1100" b="1" spc="-85" dirty="0">
                <a:solidFill>
                  <a:srgbClr val="464646"/>
                </a:solidFill>
                <a:latin typeface="함초롬바탕"/>
                <a:cs typeface="함초롬바탕"/>
              </a:rPr>
              <a:t>게임</a:t>
            </a:r>
            <a:r>
              <a:rPr sz="1100" b="1" spc="-190" dirty="0">
                <a:solidFill>
                  <a:srgbClr val="464646"/>
                </a:solidFill>
                <a:latin typeface="함초롬바탕"/>
                <a:cs typeface="함초롬바탕"/>
              </a:rPr>
              <a:t> </a:t>
            </a:r>
            <a:r>
              <a:rPr sz="1100" b="1" spc="-85" dirty="0">
                <a:solidFill>
                  <a:srgbClr val="464646"/>
                </a:solidFill>
                <a:latin typeface="함초롬바탕"/>
                <a:cs typeface="함초롬바탕"/>
              </a:rPr>
              <a:t>부문</a:t>
            </a:r>
            <a:r>
              <a:rPr sz="1100" b="1" spc="-190" dirty="0">
                <a:solidFill>
                  <a:srgbClr val="464646"/>
                </a:solidFill>
                <a:latin typeface="함초롬바탕"/>
                <a:cs typeface="함초롬바탕"/>
              </a:rPr>
              <a:t> </a:t>
            </a:r>
            <a:r>
              <a:rPr sz="1100" b="1" spc="-90" dirty="0">
                <a:solidFill>
                  <a:srgbClr val="464646"/>
                </a:solidFill>
                <a:latin typeface="함초롬바탕"/>
                <a:cs typeface="함초롬바탕"/>
              </a:rPr>
              <a:t>혁신</a:t>
            </a:r>
            <a:r>
              <a:rPr sz="1100" b="1" spc="-190" dirty="0">
                <a:solidFill>
                  <a:srgbClr val="464646"/>
                </a:solidFill>
                <a:latin typeface="함초롬바탕"/>
                <a:cs typeface="함초롬바탕"/>
              </a:rPr>
              <a:t> </a:t>
            </a:r>
            <a:r>
              <a:rPr sz="1100" b="1" dirty="0">
                <a:solidFill>
                  <a:srgbClr val="464646"/>
                </a:solidFill>
                <a:latin typeface="함초롬바탕"/>
                <a:cs typeface="함초롬바탕"/>
              </a:rPr>
              <a:t>수</a:t>
            </a:r>
            <a:r>
              <a:rPr sz="1100" b="1" spc="150" dirty="0">
                <a:solidFill>
                  <a:srgbClr val="464646"/>
                </a:solidFill>
                <a:latin typeface="함초롬바탕"/>
                <a:cs typeface="함초롬바탕"/>
              </a:rPr>
              <a:t>  </a:t>
            </a:r>
            <a:r>
              <a:rPr sz="1100" b="1" spc="-50" dirty="0">
                <a:solidFill>
                  <a:srgbClr val="464646"/>
                </a:solidFill>
                <a:latin typeface="함초롬바탕"/>
                <a:cs typeface="함초롬바탕"/>
              </a:rPr>
              <a:t>작</a:t>
            </a:r>
            <a:endParaRPr sz="1100">
              <a:latin typeface="함초롬바탕"/>
              <a:cs typeface="함초롬바탕"/>
            </a:endParaRPr>
          </a:p>
        </p:txBody>
      </p:sp>
      <p:sp>
        <p:nvSpPr>
          <p:cNvPr id="13" name="object 13"/>
          <p:cNvSpPr/>
          <p:nvPr/>
        </p:nvSpPr>
        <p:spPr>
          <a:xfrm>
            <a:off x="2895600" y="2847873"/>
            <a:ext cx="4161154" cy="224790"/>
          </a:xfrm>
          <a:custGeom>
            <a:avLst/>
            <a:gdLst/>
            <a:ahLst/>
            <a:cxnLst/>
            <a:rect l="l" t="t" r="r" b="b"/>
            <a:pathLst>
              <a:path w="4161154" h="224789">
                <a:moveTo>
                  <a:pt x="4160837" y="0"/>
                </a:moveTo>
                <a:lnTo>
                  <a:pt x="1790700" y="0"/>
                </a:lnTo>
                <a:lnTo>
                  <a:pt x="0" y="0"/>
                </a:lnTo>
                <a:lnTo>
                  <a:pt x="0" y="224396"/>
                </a:lnTo>
                <a:lnTo>
                  <a:pt x="1790700" y="224396"/>
                </a:lnTo>
                <a:lnTo>
                  <a:pt x="4160837" y="224396"/>
                </a:lnTo>
                <a:lnTo>
                  <a:pt x="4160837" y="0"/>
                </a:lnTo>
                <a:close/>
              </a:path>
            </a:pathLst>
          </a:custGeom>
          <a:solidFill>
            <a:srgbClr val="DB526A"/>
          </a:solidFill>
        </p:spPr>
        <p:txBody>
          <a:bodyPr wrap="square" lIns="0" tIns="0" rIns="0" bIns="0" rtlCol="0"/>
          <a:lstStyle/>
          <a:p>
            <a:endParaRPr/>
          </a:p>
        </p:txBody>
      </p:sp>
      <p:pic>
        <p:nvPicPr>
          <p:cNvPr id="14" name="object 14"/>
          <p:cNvPicPr/>
          <p:nvPr/>
        </p:nvPicPr>
        <p:blipFill>
          <a:blip r:embed="rId5" cstate="print"/>
          <a:stretch>
            <a:fillRect/>
          </a:stretch>
        </p:blipFill>
        <p:spPr>
          <a:xfrm>
            <a:off x="5763806" y="2897848"/>
            <a:ext cx="111124" cy="120649"/>
          </a:xfrm>
          <a:prstGeom prst="rect">
            <a:avLst/>
          </a:prstGeom>
        </p:spPr>
      </p:pic>
      <p:grpSp>
        <p:nvGrpSpPr>
          <p:cNvPr id="15" name="object 15"/>
          <p:cNvGrpSpPr/>
          <p:nvPr/>
        </p:nvGrpSpPr>
        <p:grpSpPr>
          <a:xfrm>
            <a:off x="5421013" y="3349816"/>
            <a:ext cx="250190" cy="117475"/>
            <a:chOff x="5421013" y="3349816"/>
            <a:chExt cx="250190" cy="117475"/>
          </a:xfrm>
        </p:grpSpPr>
        <p:pic>
          <p:nvPicPr>
            <p:cNvPr id="16" name="object 16"/>
            <p:cNvPicPr/>
            <p:nvPr/>
          </p:nvPicPr>
          <p:blipFill>
            <a:blip r:embed="rId6" cstate="print"/>
            <a:stretch>
              <a:fillRect/>
            </a:stretch>
          </p:blipFill>
          <p:spPr>
            <a:xfrm>
              <a:off x="5421013" y="3349816"/>
              <a:ext cx="111124" cy="117474"/>
            </a:xfrm>
            <a:prstGeom prst="rect">
              <a:avLst/>
            </a:prstGeom>
          </p:spPr>
        </p:pic>
        <p:pic>
          <p:nvPicPr>
            <p:cNvPr id="17" name="object 17"/>
            <p:cNvPicPr/>
            <p:nvPr/>
          </p:nvPicPr>
          <p:blipFill>
            <a:blip r:embed="rId6" cstate="print"/>
            <a:stretch>
              <a:fillRect/>
            </a:stretch>
          </p:blipFill>
          <p:spPr>
            <a:xfrm>
              <a:off x="5559648" y="3349816"/>
              <a:ext cx="111124" cy="117474"/>
            </a:xfrm>
            <a:prstGeom prst="rect">
              <a:avLst/>
            </a:prstGeom>
          </p:spPr>
        </p:pic>
      </p:grpSp>
      <p:pic>
        <p:nvPicPr>
          <p:cNvPr id="18" name="object 18"/>
          <p:cNvPicPr/>
          <p:nvPr/>
        </p:nvPicPr>
        <p:blipFill>
          <a:blip r:embed="rId7" cstate="print"/>
          <a:stretch>
            <a:fillRect/>
          </a:stretch>
        </p:blipFill>
        <p:spPr>
          <a:xfrm>
            <a:off x="6000486" y="3795435"/>
            <a:ext cx="107949" cy="117474"/>
          </a:xfrm>
          <a:prstGeom prst="rect">
            <a:avLst/>
          </a:prstGeom>
        </p:spPr>
      </p:pic>
      <p:pic>
        <p:nvPicPr>
          <p:cNvPr id="19" name="object 19"/>
          <p:cNvPicPr/>
          <p:nvPr/>
        </p:nvPicPr>
        <p:blipFill>
          <a:blip r:embed="rId8" cstate="print"/>
          <a:stretch>
            <a:fillRect/>
          </a:stretch>
        </p:blipFill>
        <p:spPr>
          <a:xfrm>
            <a:off x="5177263" y="4247403"/>
            <a:ext cx="98424" cy="117474"/>
          </a:xfrm>
          <a:prstGeom prst="rect">
            <a:avLst/>
          </a:prstGeom>
        </p:spPr>
      </p:pic>
      <p:pic>
        <p:nvPicPr>
          <p:cNvPr id="20" name="object 20"/>
          <p:cNvPicPr/>
          <p:nvPr/>
        </p:nvPicPr>
        <p:blipFill>
          <a:blip r:embed="rId9" cstate="print"/>
          <a:stretch>
            <a:fillRect/>
          </a:stretch>
        </p:blipFill>
        <p:spPr>
          <a:xfrm>
            <a:off x="5517350" y="4696197"/>
            <a:ext cx="95249" cy="117474"/>
          </a:xfrm>
          <a:prstGeom prst="rect">
            <a:avLst/>
          </a:prstGeom>
        </p:spPr>
      </p:pic>
      <p:graphicFrame>
        <p:nvGraphicFramePr>
          <p:cNvPr id="21" name="object 21"/>
          <p:cNvGraphicFramePr>
            <a:graphicFrameLocks noGrp="1"/>
          </p:cNvGraphicFramePr>
          <p:nvPr/>
        </p:nvGraphicFramePr>
        <p:xfrm>
          <a:off x="719137" y="2844698"/>
          <a:ext cx="6338569" cy="3747759"/>
        </p:xfrm>
        <a:graphic>
          <a:graphicData uri="http://schemas.openxmlformats.org/drawingml/2006/table">
            <a:tbl>
              <a:tblPr firstRow="1" bandRow="1">
                <a:tableStyleId>{2D5ABB26-0587-4C30-8999-92F81FD0307C}</a:tableStyleId>
              </a:tblPr>
              <a:tblGrid>
                <a:gridCol w="1616075">
                  <a:extLst>
                    <a:ext uri="{9D8B030D-6E8A-4147-A177-3AD203B41FA5}">
                      <a16:colId xmlns:a16="http://schemas.microsoft.com/office/drawing/2014/main" val="20000"/>
                    </a:ext>
                  </a:extLst>
                </a:gridCol>
                <a:gridCol w="615950">
                  <a:extLst>
                    <a:ext uri="{9D8B030D-6E8A-4147-A177-3AD203B41FA5}">
                      <a16:colId xmlns:a16="http://schemas.microsoft.com/office/drawing/2014/main" val="20001"/>
                    </a:ext>
                  </a:extLst>
                </a:gridCol>
                <a:gridCol w="1659889">
                  <a:extLst>
                    <a:ext uri="{9D8B030D-6E8A-4147-A177-3AD203B41FA5}">
                      <a16:colId xmlns:a16="http://schemas.microsoft.com/office/drawing/2014/main" val="20002"/>
                    </a:ext>
                  </a:extLst>
                </a:gridCol>
                <a:gridCol w="2446655">
                  <a:extLst>
                    <a:ext uri="{9D8B030D-6E8A-4147-A177-3AD203B41FA5}">
                      <a16:colId xmlns:a16="http://schemas.microsoft.com/office/drawing/2014/main" val="20003"/>
                    </a:ext>
                  </a:extLst>
                </a:gridCol>
              </a:tblGrid>
              <a:tr h="224154">
                <a:tc>
                  <a:txBody>
                    <a:bodyPr/>
                    <a:lstStyle/>
                    <a:p>
                      <a:pPr marL="15240" algn="ctr">
                        <a:lnSpc>
                          <a:spcPct val="100000"/>
                        </a:lnSpc>
                        <a:spcBef>
                          <a:spcPts val="240"/>
                        </a:spcBef>
                      </a:pPr>
                      <a:r>
                        <a:rPr sz="1000" b="1" spc="-25" dirty="0">
                          <a:solidFill>
                            <a:srgbClr val="FFFFFF"/>
                          </a:solidFill>
                          <a:latin typeface="함초롬바탕"/>
                          <a:cs typeface="함초롬바탕"/>
                        </a:rPr>
                        <a:t>기업명</a:t>
                      </a:r>
                      <a:endParaRPr sz="1000">
                        <a:latin typeface="함초롬바탕"/>
                        <a:cs typeface="함초롬바탕"/>
                      </a:endParaRPr>
                    </a:p>
                  </a:txBody>
                  <a:tcPr marL="0" marR="0" marT="30480" marB="0">
                    <a:lnB w="6350">
                      <a:solidFill>
                        <a:srgbClr val="A6A6A6"/>
                      </a:solidFill>
                      <a:prstDash val="solid"/>
                    </a:lnB>
                    <a:solidFill>
                      <a:srgbClr val="DB526A"/>
                    </a:solidFill>
                  </a:tcPr>
                </a:tc>
                <a:tc>
                  <a:txBody>
                    <a:bodyPr/>
                    <a:lstStyle/>
                    <a:p>
                      <a:pPr marR="33020" algn="ctr">
                        <a:lnSpc>
                          <a:spcPct val="100000"/>
                        </a:lnSpc>
                        <a:spcBef>
                          <a:spcPts val="240"/>
                        </a:spcBef>
                      </a:pPr>
                      <a:r>
                        <a:rPr sz="1000" b="1" spc="-25" dirty="0">
                          <a:solidFill>
                            <a:srgbClr val="FFFFFF"/>
                          </a:solidFill>
                          <a:latin typeface="함초롬바탕"/>
                          <a:cs typeface="함초롬바탕"/>
                        </a:rPr>
                        <a:t>국가</a:t>
                      </a:r>
                      <a:endParaRPr sz="1000">
                        <a:latin typeface="함초롬바탕"/>
                        <a:cs typeface="함초롬바탕"/>
                      </a:endParaRPr>
                    </a:p>
                  </a:txBody>
                  <a:tcPr marL="0" marR="0" marT="30480" marB="0">
                    <a:lnB w="6350">
                      <a:solidFill>
                        <a:srgbClr val="A6A6A6"/>
                      </a:solidFill>
                      <a:prstDash val="solid"/>
                    </a:lnB>
                    <a:solidFill>
                      <a:srgbClr val="DB526A"/>
                    </a:solidFill>
                  </a:tcPr>
                </a:tc>
                <a:tc>
                  <a:txBody>
                    <a:bodyPr/>
                    <a:lstStyle/>
                    <a:p>
                      <a:pPr marL="25400" algn="ctr">
                        <a:lnSpc>
                          <a:spcPct val="100000"/>
                        </a:lnSpc>
                        <a:spcBef>
                          <a:spcPts val="240"/>
                        </a:spcBef>
                      </a:pPr>
                      <a:r>
                        <a:rPr sz="1000" b="1" spc="-25" dirty="0">
                          <a:solidFill>
                            <a:srgbClr val="FFFFFF"/>
                          </a:solidFill>
                          <a:latin typeface="함초롬바탕"/>
                          <a:cs typeface="함초롬바탕"/>
                        </a:rPr>
                        <a:t>제품명</a:t>
                      </a:r>
                      <a:endParaRPr sz="1000">
                        <a:latin typeface="함초롬바탕"/>
                        <a:cs typeface="함초롬바탕"/>
                      </a:endParaRPr>
                    </a:p>
                  </a:txBody>
                  <a:tcPr marL="0" marR="0" marT="30480" marB="0">
                    <a:lnB w="6350">
                      <a:solidFill>
                        <a:srgbClr val="A6A6A6"/>
                      </a:solidFill>
                      <a:prstDash val="solid"/>
                    </a:lnB>
                    <a:solidFill>
                      <a:srgbClr val="DB526A"/>
                    </a:solidFill>
                  </a:tcPr>
                </a:tc>
                <a:tc>
                  <a:txBody>
                    <a:bodyPr/>
                    <a:lstStyle/>
                    <a:p>
                      <a:pPr marL="189865" algn="ctr">
                        <a:lnSpc>
                          <a:spcPct val="100000"/>
                        </a:lnSpc>
                        <a:spcBef>
                          <a:spcPts val="240"/>
                        </a:spcBef>
                      </a:pPr>
                      <a:r>
                        <a:rPr sz="1000" b="1" dirty="0">
                          <a:solidFill>
                            <a:srgbClr val="FFFFFF"/>
                          </a:solidFill>
                          <a:latin typeface="함초롬바탕"/>
                          <a:cs typeface="함초롬바탕"/>
                        </a:rPr>
                        <a:t>세</a:t>
                      </a:r>
                      <a:endParaRPr sz="1000">
                        <a:latin typeface="함초롬바탕"/>
                        <a:cs typeface="함초롬바탕"/>
                      </a:endParaRPr>
                    </a:p>
                  </a:txBody>
                  <a:tcPr marL="0" marR="0" marT="30480" marB="0">
                    <a:lnB w="6350">
                      <a:solidFill>
                        <a:srgbClr val="A6A6A6"/>
                      </a:solidFill>
                      <a:prstDash val="solid"/>
                    </a:lnB>
                  </a:tcPr>
                </a:tc>
                <a:extLst>
                  <a:ext uri="{0D108BD9-81ED-4DB2-BD59-A6C34878D82A}">
                    <a16:rowId xmlns:a16="http://schemas.microsoft.com/office/drawing/2014/main" val="10000"/>
                  </a:ext>
                </a:extLst>
              </a:tr>
              <a:tr h="224154">
                <a:tc>
                  <a:txBody>
                    <a:bodyPr/>
                    <a:lstStyle/>
                    <a:p>
                      <a:pPr marL="5080" algn="ctr">
                        <a:lnSpc>
                          <a:spcPct val="100000"/>
                        </a:lnSpc>
                        <a:spcBef>
                          <a:spcPts val="315"/>
                        </a:spcBef>
                      </a:pPr>
                      <a:r>
                        <a:rPr sz="1000" b="1" spc="-10" dirty="0">
                          <a:latin typeface="함초롬바탕"/>
                          <a:cs typeface="함초롬바탕"/>
                        </a:rPr>
                        <a:t>DK</a:t>
                      </a:r>
                      <a:r>
                        <a:rPr sz="1000" b="1" spc="-135" dirty="0">
                          <a:latin typeface="함초롬바탕"/>
                          <a:cs typeface="함초롬바탕"/>
                        </a:rPr>
                        <a:t> </a:t>
                      </a:r>
                      <a:r>
                        <a:rPr sz="1000" b="1" spc="-25" dirty="0">
                          <a:latin typeface="함초롬바탕"/>
                          <a:cs typeface="함초롬바탕"/>
                        </a:rPr>
                        <a:t>LAB</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R="38735" algn="ctr">
                        <a:lnSpc>
                          <a:spcPct val="100000"/>
                        </a:lnSpc>
                        <a:spcBef>
                          <a:spcPts val="315"/>
                        </a:spcBef>
                      </a:pPr>
                      <a:r>
                        <a:rPr sz="1000" spc="-25" dirty="0">
                          <a:latin typeface="함초롬바탕"/>
                          <a:cs typeface="함초롬바탕"/>
                        </a:rPr>
                        <a:t>미국</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19685" algn="ctr">
                        <a:lnSpc>
                          <a:spcPct val="100000"/>
                        </a:lnSpc>
                        <a:spcBef>
                          <a:spcPts val="315"/>
                        </a:spcBef>
                      </a:pPr>
                      <a:r>
                        <a:rPr sz="1000" spc="-45" dirty="0">
                          <a:latin typeface="함초롬돋움"/>
                          <a:cs typeface="함초롬돋움"/>
                        </a:rPr>
                        <a:t>Base</a:t>
                      </a:r>
                      <a:r>
                        <a:rPr sz="1000" spc="-125" dirty="0">
                          <a:latin typeface="함초롬돋움"/>
                          <a:cs typeface="함초롬돋움"/>
                        </a:rPr>
                        <a:t> </a:t>
                      </a:r>
                      <a:r>
                        <a:rPr sz="1000" dirty="0">
                          <a:latin typeface="함초롬돋움"/>
                          <a:cs typeface="함초롬돋움"/>
                        </a:rPr>
                        <a:t>On</a:t>
                      </a:r>
                      <a:r>
                        <a:rPr sz="1000" spc="-114" dirty="0">
                          <a:latin typeface="함초롬돋움"/>
                          <a:cs typeface="함초롬돋움"/>
                        </a:rPr>
                        <a:t> </a:t>
                      </a:r>
                      <a:r>
                        <a:rPr sz="1000" spc="-10" dirty="0">
                          <a:latin typeface="함초롬돋움"/>
                          <a:cs typeface="함초롬돋움"/>
                        </a:rPr>
                        <a:t>Boardd</a:t>
                      </a:r>
                      <a:endParaRPr sz="1000">
                        <a:latin typeface="함초롬돋움"/>
                        <a:cs typeface="함초롬돋움"/>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83185">
                        <a:lnSpc>
                          <a:spcPct val="100000"/>
                        </a:lnSpc>
                        <a:spcBef>
                          <a:spcPts val="240"/>
                        </a:spcBef>
                      </a:pPr>
                      <a:r>
                        <a:rPr sz="1000" spc="-20" dirty="0">
                          <a:latin typeface="함초롬돋움"/>
                          <a:cs typeface="함초롬돋움"/>
                        </a:rPr>
                        <a:t>IoT,</a:t>
                      </a:r>
                      <a:r>
                        <a:rPr sz="1000" spc="-150" dirty="0">
                          <a:latin typeface="함초롬돋움"/>
                          <a:cs typeface="함초롬돋움"/>
                        </a:rPr>
                        <a:t> </a:t>
                      </a:r>
                      <a:r>
                        <a:rPr sz="1000" spc="-80" dirty="0">
                          <a:latin typeface="함초롬바탕"/>
                          <a:cs typeface="함초롬바탕"/>
                        </a:rPr>
                        <a:t>전자</a:t>
                      </a:r>
                      <a:r>
                        <a:rPr sz="1000" spc="-95" dirty="0">
                          <a:latin typeface="함초롬바탕"/>
                          <a:cs typeface="함초롬바탕"/>
                        </a:rPr>
                        <a:t> </a:t>
                      </a:r>
                      <a:r>
                        <a:rPr sz="1000" spc="-85" dirty="0">
                          <a:latin typeface="함초롬바탕"/>
                          <a:cs typeface="함초롬바탕"/>
                        </a:rPr>
                        <a:t>주사위</a:t>
                      </a:r>
                      <a:r>
                        <a:rPr sz="1000" spc="-95" dirty="0">
                          <a:latin typeface="함초롬바탕"/>
                          <a:cs typeface="함초롬바탕"/>
                        </a:rPr>
                        <a:t> </a:t>
                      </a:r>
                      <a:r>
                        <a:rPr sz="1000" spc="-80" dirty="0">
                          <a:latin typeface="함초롬바탕"/>
                          <a:cs typeface="함초롬바탕"/>
                        </a:rPr>
                        <a:t>활용</a:t>
                      </a:r>
                      <a:r>
                        <a:rPr sz="1000" spc="-110" dirty="0">
                          <a:latin typeface="함초롬바탕"/>
                          <a:cs typeface="함초롬바탕"/>
                        </a:rPr>
                        <a:t> </a:t>
                      </a:r>
                      <a:r>
                        <a:rPr sz="1000" spc="-85" dirty="0">
                          <a:latin typeface="함초롬바탕"/>
                          <a:cs typeface="함초롬바탕"/>
                        </a:rPr>
                        <a:t>데이터</a:t>
                      </a:r>
                      <a:r>
                        <a:rPr sz="1000" spc="-95" dirty="0">
                          <a:latin typeface="함초롬바탕"/>
                          <a:cs typeface="함초롬바탕"/>
                        </a:rPr>
                        <a:t> </a:t>
                      </a:r>
                      <a:r>
                        <a:rPr sz="1000" spc="-80" dirty="0">
                          <a:latin typeface="함초롬바탕"/>
                          <a:cs typeface="함초롬바탕"/>
                        </a:rPr>
                        <a:t>기반</a:t>
                      </a:r>
                      <a:r>
                        <a:rPr sz="1000" spc="-110" dirty="0">
                          <a:latin typeface="함초롬바탕"/>
                          <a:cs typeface="함초롬바탕"/>
                        </a:rPr>
                        <a:t> </a:t>
                      </a:r>
                      <a:r>
                        <a:rPr sz="1000" spc="-80" dirty="0">
                          <a:latin typeface="함초롬바탕"/>
                          <a:cs typeface="함초롬바탕"/>
                        </a:rPr>
                        <a:t>야구</a:t>
                      </a:r>
                      <a:r>
                        <a:rPr sz="1000" spc="-95" dirty="0">
                          <a:latin typeface="함초롬바탕"/>
                          <a:cs typeface="함초롬바탕"/>
                        </a:rPr>
                        <a:t> </a:t>
                      </a:r>
                      <a:r>
                        <a:rPr sz="1000" spc="-25" dirty="0">
                          <a:latin typeface="함초롬바탕"/>
                          <a:cs typeface="함초롬바탕"/>
                        </a:rPr>
                        <a:t>게임</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solidFill>
                      <a:srgbClr val="E4E4E4"/>
                    </a:solidFill>
                  </a:tcPr>
                </a:tc>
                <a:extLst>
                  <a:ext uri="{0D108BD9-81ED-4DB2-BD59-A6C34878D82A}">
                    <a16:rowId xmlns:a16="http://schemas.microsoft.com/office/drawing/2014/main" val="10001"/>
                  </a:ext>
                </a:extLst>
              </a:tr>
              <a:tr h="224154">
                <a:tc>
                  <a:txBody>
                    <a:bodyPr/>
                    <a:lstStyle/>
                    <a:p>
                      <a:pPr marL="8890" algn="ctr">
                        <a:lnSpc>
                          <a:spcPct val="100000"/>
                        </a:lnSpc>
                        <a:spcBef>
                          <a:spcPts val="225"/>
                        </a:spcBef>
                      </a:pPr>
                      <a:r>
                        <a:rPr sz="1000" b="1" dirty="0">
                          <a:latin typeface="함초롬바탕"/>
                          <a:cs typeface="함초롬바탕"/>
                        </a:rPr>
                        <a:t>Jiro</a:t>
                      </a:r>
                      <a:r>
                        <a:rPr sz="1000" b="1" spc="10" dirty="0">
                          <a:latin typeface="함초롬바탕"/>
                          <a:cs typeface="함초롬바탕"/>
                        </a:rPr>
                        <a:t> </a:t>
                      </a:r>
                      <a:r>
                        <a:rPr sz="1000" b="1" spc="-20" dirty="0">
                          <a:latin typeface="함초롬바탕"/>
                          <a:cs typeface="함초롬바탕"/>
                        </a:rPr>
                        <a:t>Inc.</a:t>
                      </a:r>
                      <a:endParaRPr sz="1000">
                        <a:latin typeface="함초롬바탕"/>
                        <a:cs typeface="함초롬바탕"/>
                      </a:endParaRPr>
                    </a:p>
                  </a:txBody>
                  <a:tcPr marL="0" marR="0" marT="28575" marB="0">
                    <a:lnT w="6350" cap="flat" cmpd="sng" algn="ctr">
                      <a:solidFill>
                        <a:srgbClr val="A6A6A6"/>
                      </a:solidFill>
                      <a:prstDash val="solid"/>
                      <a:round/>
                      <a:headEnd type="none" w="med" len="med"/>
                      <a:tailEnd type="none" w="med" len="med"/>
                    </a:lnT>
                    <a:lnB w="6350">
                      <a:solidFill>
                        <a:srgbClr val="A6A6A6"/>
                      </a:solidFill>
                      <a:prstDash val="solid"/>
                    </a:lnB>
                  </a:tcPr>
                </a:tc>
                <a:tc>
                  <a:txBody>
                    <a:bodyPr/>
                    <a:lstStyle/>
                    <a:p>
                      <a:pPr marR="38735" algn="ctr">
                        <a:lnSpc>
                          <a:spcPct val="100000"/>
                        </a:lnSpc>
                        <a:spcBef>
                          <a:spcPts val="225"/>
                        </a:spcBef>
                      </a:pPr>
                      <a:r>
                        <a:rPr sz="1000" spc="-25" dirty="0">
                          <a:solidFill>
                            <a:srgbClr val="DB526A"/>
                          </a:solidFill>
                          <a:latin typeface="함초롬바탕"/>
                          <a:cs typeface="함초롬바탕"/>
                        </a:rPr>
                        <a:t>한국</a:t>
                      </a:r>
                      <a:endParaRPr sz="1000">
                        <a:latin typeface="함초롬바탕"/>
                        <a:cs typeface="함초롬바탕"/>
                      </a:endParaRPr>
                    </a:p>
                  </a:txBody>
                  <a:tcPr marL="0" marR="0" marT="28575" marB="0">
                    <a:lnT w="6350" cap="flat" cmpd="sng" algn="ctr">
                      <a:solidFill>
                        <a:srgbClr val="A6A6A6"/>
                      </a:solidFill>
                      <a:prstDash val="solid"/>
                      <a:round/>
                      <a:headEnd type="none" w="med" len="med"/>
                      <a:tailEnd type="none" w="med" len="med"/>
                    </a:lnT>
                    <a:lnB w="6350">
                      <a:solidFill>
                        <a:srgbClr val="A6A6A6"/>
                      </a:solidFill>
                      <a:prstDash val="solid"/>
                    </a:lnB>
                  </a:tcPr>
                </a:tc>
                <a:tc>
                  <a:txBody>
                    <a:bodyPr/>
                    <a:lstStyle/>
                    <a:p>
                      <a:pPr marL="22860" algn="ctr">
                        <a:lnSpc>
                          <a:spcPct val="100000"/>
                        </a:lnSpc>
                        <a:spcBef>
                          <a:spcPts val="225"/>
                        </a:spcBef>
                      </a:pPr>
                      <a:r>
                        <a:rPr sz="1000" spc="-30" dirty="0">
                          <a:latin typeface="함초롬돋움"/>
                          <a:cs typeface="함초롬돋움"/>
                        </a:rPr>
                        <a:t>Dropshot</a:t>
                      </a:r>
                      <a:r>
                        <a:rPr sz="1000" spc="-100" dirty="0">
                          <a:latin typeface="함초롬돋움"/>
                          <a:cs typeface="함초롬돋움"/>
                        </a:rPr>
                        <a:t> </a:t>
                      </a:r>
                      <a:r>
                        <a:rPr sz="1000" spc="-10" dirty="0">
                          <a:latin typeface="함초롬돋움"/>
                          <a:cs typeface="함초롬돋움"/>
                        </a:rPr>
                        <a:t>Explorer</a:t>
                      </a:r>
                      <a:endParaRPr sz="1000">
                        <a:latin typeface="함초롬돋움"/>
                        <a:cs typeface="함초롬돋움"/>
                      </a:endParaRPr>
                    </a:p>
                  </a:txBody>
                  <a:tcPr marL="0" marR="0" marT="28575" marB="0">
                    <a:lnT w="6350" cap="flat" cmpd="sng" algn="ctr">
                      <a:solidFill>
                        <a:srgbClr val="A6A6A6"/>
                      </a:solidFill>
                      <a:prstDash val="solid"/>
                      <a:round/>
                      <a:headEnd type="none" w="med" len="med"/>
                      <a:tailEnd type="none" w="med" len="med"/>
                    </a:lnT>
                    <a:lnB w="6350">
                      <a:solidFill>
                        <a:srgbClr val="A6A6A6"/>
                      </a:solidFill>
                      <a:prstDash val="solid"/>
                    </a:lnB>
                  </a:tcPr>
                </a:tc>
                <a:tc>
                  <a:txBody>
                    <a:bodyPr/>
                    <a:lstStyle/>
                    <a:p>
                      <a:pPr marL="83185">
                        <a:lnSpc>
                          <a:spcPct val="100000"/>
                        </a:lnSpc>
                        <a:spcBef>
                          <a:spcPts val="155"/>
                        </a:spcBef>
                        <a:tabLst>
                          <a:tab pos="1058545" algn="l"/>
                        </a:tabLst>
                      </a:pPr>
                      <a:r>
                        <a:rPr sz="1000" spc="-75" dirty="0">
                          <a:latin typeface="함초롬돋움"/>
                          <a:cs typeface="함초롬돋움"/>
                        </a:rPr>
                        <a:t>AI</a:t>
                      </a:r>
                      <a:r>
                        <a:rPr sz="1000" spc="-75" dirty="0">
                          <a:latin typeface="함초롬바탕"/>
                          <a:cs typeface="함초롬바탕"/>
                        </a:rPr>
                        <a:t>로</a:t>
                      </a:r>
                      <a:r>
                        <a:rPr sz="1000" spc="-105" dirty="0">
                          <a:latin typeface="함초롬바탕"/>
                          <a:cs typeface="함초롬바탕"/>
                        </a:rPr>
                        <a:t> </a:t>
                      </a:r>
                      <a:r>
                        <a:rPr sz="1000" spc="-85" dirty="0">
                          <a:latin typeface="함초롬바탕"/>
                          <a:cs typeface="함초롬바탕"/>
                        </a:rPr>
                        <a:t>버려진</a:t>
                      </a:r>
                      <a:r>
                        <a:rPr sz="1000" spc="-90" dirty="0">
                          <a:latin typeface="함초롬바탕"/>
                          <a:cs typeface="함초롬바탕"/>
                        </a:rPr>
                        <a:t> </a:t>
                      </a:r>
                      <a:r>
                        <a:rPr sz="1000" spc="-25" dirty="0">
                          <a:latin typeface="함초롬바탕"/>
                          <a:cs typeface="함초롬바탕"/>
                        </a:rPr>
                        <a:t>영</a:t>
                      </a:r>
                      <a:r>
                        <a:rPr sz="1000" dirty="0">
                          <a:latin typeface="함초롬바탕"/>
                          <a:cs typeface="함초롬바탕"/>
                        </a:rPr>
                        <a:t>	</a:t>
                      </a:r>
                      <a:r>
                        <a:rPr sz="1000" spc="-25" dirty="0">
                          <a:latin typeface="함초롬바탕"/>
                          <a:cs typeface="함초롬바탕"/>
                        </a:rPr>
                        <a:t>품화</a:t>
                      </a:r>
                      <a:endParaRPr sz="1000">
                        <a:latin typeface="함초롬바탕"/>
                        <a:cs typeface="함초롬바탕"/>
                      </a:endParaRPr>
                    </a:p>
                  </a:txBody>
                  <a:tcPr marL="0" marR="0" marT="19685" marB="0">
                    <a:lnT w="6350" cap="flat" cmpd="sng" algn="ctr">
                      <a:solidFill>
                        <a:srgbClr val="A6A6A6"/>
                      </a:solidFill>
                      <a:prstDash val="solid"/>
                      <a:round/>
                      <a:headEnd type="none" w="med" len="med"/>
                      <a:tailEnd type="none" w="med" len="med"/>
                    </a:lnT>
                    <a:lnB w="6350">
                      <a:solidFill>
                        <a:srgbClr val="A6A6A6"/>
                      </a:solidFill>
                      <a:prstDash val="solid"/>
                    </a:lnB>
                  </a:tcPr>
                </a:tc>
                <a:extLst>
                  <a:ext uri="{0D108BD9-81ED-4DB2-BD59-A6C34878D82A}">
                    <a16:rowId xmlns:a16="http://schemas.microsoft.com/office/drawing/2014/main" val="10002"/>
                  </a:ext>
                </a:extLst>
              </a:tr>
              <a:tr h="224154">
                <a:tc>
                  <a:txBody>
                    <a:bodyPr/>
                    <a:lstStyle/>
                    <a:p>
                      <a:pPr marL="10160" algn="ctr">
                        <a:lnSpc>
                          <a:spcPct val="100000"/>
                        </a:lnSpc>
                        <a:spcBef>
                          <a:spcPts val="315"/>
                        </a:spcBef>
                      </a:pPr>
                      <a:r>
                        <a:rPr sz="1000" b="1" spc="-10" dirty="0">
                          <a:latin typeface="함초롬바탕"/>
                          <a:cs typeface="함초롬바탕"/>
                        </a:rPr>
                        <a:t>Squarify</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R="36195" algn="ctr">
                        <a:lnSpc>
                          <a:spcPct val="100000"/>
                        </a:lnSpc>
                        <a:spcBef>
                          <a:spcPts val="315"/>
                        </a:spcBef>
                      </a:pPr>
                      <a:r>
                        <a:rPr sz="1000" spc="-25" dirty="0">
                          <a:latin typeface="함초롬바탕"/>
                          <a:cs typeface="함초롬바탕"/>
                        </a:rPr>
                        <a:t>캐나다</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21590" algn="ctr">
                        <a:lnSpc>
                          <a:spcPct val="100000"/>
                        </a:lnSpc>
                        <a:spcBef>
                          <a:spcPts val="315"/>
                        </a:spcBef>
                      </a:pPr>
                      <a:r>
                        <a:rPr sz="1000" spc="-25" dirty="0">
                          <a:latin typeface="함초롬돋움"/>
                          <a:cs typeface="함초롬돋움"/>
                        </a:rPr>
                        <a:t>Humming</a:t>
                      </a:r>
                      <a:r>
                        <a:rPr sz="1000" spc="-110" dirty="0">
                          <a:latin typeface="함초롬돋움"/>
                          <a:cs typeface="함초롬돋움"/>
                        </a:rPr>
                        <a:t> </a:t>
                      </a:r>
                      <a:r>
                        <a:rPr sz="1000" spc="-10" dirty="0">
                          <a:latin typeface="함초롬돋움"/>
                          <a:cs typeface="함초롬돋움"/>
                        </a:rPr>
                        <a:t>Blocks</a:t>
                      </a:r>
                      <a:endParaRPr sz="1000">
                        <a:latin typeface="함초롬돋움"/>
                        <a:cs typeface="함초롬돋움"/>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83185">
                        <a:lnSpc>
                          <a:spcPct val="100000"/>
                        </a:lnSpc>
                        <a:spcBef>
                          <a:spcPts val="240"/>
                        </a:spcBef>
                      </a:pPr>
                      <a:r>
                        <a:rPr sz="1000" spc="-90" dirty="0">
                          <a:latin typeface="함초롬바탕"/>
                          <a:cs typeface="함초롬바탕"/>
                        </a:rPr>
                        <a:t>촉각으로</a:t>
                      </a:r>
                      <a:r>
                        <a:rPr sz="1000" spc="-85" dirty="0">
                          <a:latin typeface="함초롬바탕"/>
                          <a:cs typeface="함초롬바탕"/>
                        </a:rPr>
                        <a:t> 디지털</a:t>
                      </a:r>
                      <a:r>
                        <a:rPr sz="1000" spc="-90" dirty="0">
                          <a:latin typeface="함초롬바탕"/>
                          <a:cs typeface="함초롬바탕"/>
                        </a:rPr>
                        <a:t> </a:t>
                      </a:r>
                      <a:r>
                        <a:rPr sz="1000" spc="-60" dirty="0">
                          <a:latin typeface="함초롬바탕"/>
                          <a:cs typeface="함초롬바탕"/>
                        </a:rPr>
                        <a:t>코드</a:t>
                      </a:r>
                      <a:r>
                        <a:rPr sz="1000" spc="-60" dirty="0">
                          <a:latin typeface="함초롬돋움"/>
                          <a:cs typeface="함초롬돋움"/>
                        </a:rPr>
                        <a:t>,</a:t>
                      </a:r>
                      <a:r>
                        <a:rPr sz="1000" spc="-114" dirty="0">
                          <a:latin typeface="함초롬돋움"/>
                          <a:cs typeface="함초롬돋움"/>
                        </a:rPr>
                        <a:t> </a:t>
                      </a:r>
                      <a:r>
                        <a:rPr sz="1000" spc="-80" dirty="0">
                          <a:latin typeface="함초롬바탕"/>
                          <a:cs typeface="함초롬바탕"/>
                        </a:rPr>
                        <a:t>음악</a:t>
                      </a:r>
                      <a:r>
                        <a:rPr sz="1000" spc="-90" dirty="0">
                          <a:latin typeface="함초롬바탕"/>
                          <a:cs typeface="함초롬바탕"/>
                        </a:rPr>
                        <a:t> </a:t>
                      </a:r>
                      <a:r>
                        <a:rPr sz="1000" spc="-25" dirty="0">
                          <a:latin typeface="함초롬바탕"/>
                          <a:cs typeface="함초롬바탕"/>
                        </a:rPr>
                        <a:t>변환</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solidFill>
                      <a:srgbClr val="E4E4E4"/>
                    </a:solidFill>
                  </a:tcPr>
                </a:tc>
                <a:extLst>
                  <a:ext uri="{0D108BD9-81ED-4DB2-BD59-A6C34878D82A}">
                    <a16:rowId xmlns:a16="http://schemas.microsoft.com/office/drawing/2014/main" val="10003"/>
                  </a:ext>
                </a:extLst>
              </a:tr>
              <a:tr h="224154">
                <a:tc>
                  <a:txBody>
                    <a:bodyPr/>
                    <a:lstStyle/>
                    <a:p>
                      <a:pPr marL="10160" algn="ctr">
                        <a:lnSpc>
                          <a:spcPct val="100000"/>
                        </a:lnSpc>
                        <a:spcBef>
                          <a:spcPts val="240"/>
                        </a:spcBef>
                      </a:pPr>
                      <a:r>
                        <a:rPr sz="1000" b="1" dirty="0">
                          <a:latin typeface="함초롬돋움"/>
                          <a:cs typeface="함초롬돋움"/>
                        </a:rPr>
                        <a:t>ONOMA</a:t>
                      </a:r>
                      <a:r>
                        <a:rPr sz="1000" b="1" spc="-25" dirty="0">
                          <a:latin typeface="함초롬돋움"/>
                          <a:cs typeface="함초롬돋움"/>
                        </a:rPr>
                        <a:t> AI</a:t>
                      </a:r>
                      <a:endParaRPr sz="1000">
                        <a:latin typeface="함초롬돋움"/>
                        <a:cs typeface="함초롬돋움"/>
                      </a:endParaRPr>
                    </a:p>
                  </a:txBody>
                  <a:tcPr marL="0" marR="0" marT="30480" marB="0">
                    <a:lnT w="6350">
                      <a:solidFill>
                        <a:srgbClr val="A6A6A6"/>
                      </a:solidFill>
                      <a:prstDash val="solid"/>
                    </a:lnT>
                    <a:lnB w="6350">
                      <a:solidFill>
                        <a:srgbClr val="A6A6A6"/>
                      </a:solidFill>
                      <a:prstDash val="solid"/>
                    </a:lnB>
                  </a:tcPr>
                </a:tc>
                <a:tc>
                  <a:txBody>
                    <a:bodyPr/>
                    <a:lstStyle/>
                    <a:p>
                      <a:pPr marR="38735" algn="ctr">
                        <a:lnSpc>
                          <a:spcPct val="100000"/>
                        </a:lnSpc>
                        <a:spcBef>
                          <a:spcPts val="315"/>
                        </a:spcBef>
                      </a:pPr>
                      <a:r>
                        <a:rPr sz="1000" spc="-25" dirty="0">
                          <a:solidFill>
                            <a:srgbClr val="DB526A"/>
                          </a:solidFill>
                          <a:latin typeface="함초롬바탕"/>
                          <a:cs typeface="함초롬바탕"/>
                        </a:rPr>
                        <a:t>한국</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tcPr>
                </a:tc>
                <a:tc>
                  <a:txBody>
                    <a:bodyPr/>
                    <a:lstStyle/>
                    <a:p>
                      <a:pPr marL="20955" algn="ctr">
                        <a:lnSpc>
                          <a:spcPct val="100000"/>
                        </a:lnSpc>
                        <a:spcBef>
                          <a:spcPts val="315"/>
                        </a:spcBef>
                      </a:pPr>
                      <a:r>
                        <a:rPr sz="1000" spc="-10" dirty="0">
                          <a:latin typeface="함초롬돋움"/>
                          <a:cs typeface="함초롬돋움"/>
                        </a:rPr>
                        <a:t>TooToon</a:t>
                      </a:r>
                      <a:endParaRPr sz="1000">
                        <a:latin typeface="함초롬돋움"/>
                        <a:cs typeface="함초롬돋움"/>
                      </a:endParaRPr>
                    </a:p>
                  </a:txBody>
                  <a:tcPr marL="0" marR="0" marT="40005" marB="0">
                    <a:lnT w="6350">
                      <a:solidFill>
                        <a:srgbClr val="A6A6A6"/>
                      </a:solidFill>
                      <a:prstDash val="solid"/>
                    </a:lnT>
                    <a:lnB w="6350">
                      <a:solidFill>
                        <a:srgbClr val="A6A6A6"/>
                      </a:solidFill>
                      <a:prstDash val="solid"/>
                    </a:lnB>
                  </a:tcPr>
                </a:tc>
                <a:tc>
                  <a:txBody>
                    <a:bodyPr/>
                    <a:lstStyle/>
                    <a:p>
                      <a:pPr marL="83820">
                        <a:lnSpc>
                          <a:spcPct val="100000"/>
                        </a:lnSpc>
                        <a:spcBef>
                          <a:spcPts val="240"/>
                        </a:spcBef>
                        <a:tabLst>
                          <a:tab pos="1496060" algn="l"/>
                        </a:tabLst>
                      </a:pPr>
                      <a:r>
                        <a:rPr sz="1000" spc="-90" dirty="0">
                          <a:latin typeface="함초롬바탕"/>
                          <a:cs typeface="함초롬바탕"/>
                        </a:rPr>
                        <a:t>스토리부터</a:t>
                      </a:r>
                      <a:r>
                        <a:rPr sz="1000" spc="-70" dirty="0">
                          <a:latin typeface="함초롬바탕"/>
                          <a:cs typeface="함초롬바탕"/>
                        </a:rPr>
                        <a:t> </a:t>
                      </a:r>
                      <a:r>
                        <a:rPr sz="1000" spc="-10" dirty="0">
                          <a:latin typeface="함초롬바탕"/>
                          <a:cs typeface="함초롬바탕"/>
                        </a:rPr>
                        <a:t>일러스트까지</a:t>
                      </a:r>
                      <a:r>
                        <a:rPr sz="1000" dirty="0">
                          <a:latin typeface="함초롬바탕"/>
                          <a:cs typeface="함초롬바탕"/>
                        </a:rPr>
                        <a:t>	</a:t>
                      </a:r>
                      <a:r>
                        <a:rPr sz="1000" spc="-85" dirty="0">
                          <a:latin typeface="함초롬바탕"/>
                          <a:cs typeface="함초롬바탕"/>
                        </a:rPr>
                        <a:t>작자용</a:t>
                      </a:r>
                      <a:r>
                        <a:rPr sz="1000" spc="-90" dirty="0">
                          <a:latin typeface="함초롬바탕"/>
                          <a:cs typeface="함초롬바탕"/>
                        </a:rPr>
                        <a:t> </a:t>
                      </a:r>
                      <a:r>
                        <a:rPr sz="1000" spc="-80" dirty="0">
                          <a:latin typeface="함초롬바탕"/>
                          <a:cs typeface="함초롬바탕"/>
                        </a:rPr>
                        <a:t>도구</a:t>
                      </a:r>
                      <a:r>
                        <a:rPr sz="1000" spc="-110" dirty="0">
                          <a:latin typeface="함초롬바탕"/>
                          <a:cs typeface="함초롬바탕"/>
                        </a:rPr>
                        <a:t> </a:t>
                      </a:r>
                      <a:r>
                        <a:rPr sz="1000" spc="-25" dirty="0">
                          <a:latin typeface="함초롬바탕"/>
                          <a:cs typeface="함초롬바탕"/>
                        </a:rPr>
                        <a:t>모음</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4"/>
                  </a:ext>
                </a:extLst>
              </a:tr>
              <a:tr h="224154">
                <a:tc>
                  <a:txBody>
                    <a:bodyPr/>
                    <a:lstStyle/>
                    <a:p>
                      <a:pPr marL="9525" algn="ctr">
                        <a:lnSpc>
                          <a:spcPct val="100000"/>
                        </a:lnSpc>
                        <a:spcBef>
                          <a:spcPts val="315"/>
                        </a:spcBef>
                      </a:pPr>
                      <a:r>
                        <a:rPr sz="1000" b="1" spc="-10" dirty="0">
                          <a:latin typeface="함초롬바탕"/>
                          <a:cs typeface="함초롬바탕"/>
                        </a:rPr>
                        <a:t>NEWJAK</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R="38735" algn="ctr">
                        <a:lnSpc>
                          <a:spcPct val="100000"/>
                        </a:lnSpc>
                        <a:spcBef>
                          <a:spcPts val="315"/>
                        </a:spcBef>
                      </a:pPr>
                      <a:r>
                        <a:rPr sz="1000" spc="-25" dirty="0">
                          <a:solidFill>
                            <a:srgbClr val="DB526A"/>
                          </a:solidFill>
                          <a:latin typeface="함초롬바탕"/>
                          <a:cs typeface="함초롬바탕"/>
                        </a:rPr>
                        <a:t>한국</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22860" algn="ctr">
                        <a:lnSpc>
                          <a:spcPct val="100000"/>
                        </a:lnSpc>
                        <a:spcBef>
                          <a:spcPts val="315"/>
                        </a:spcBef>
                      </a:pPr>
                      <a:r>
                        <a:rPr sz="1000" spc="-110" dirty="0">
                          <a:latin typeface="함초롬돋움"/>
                          <a:cs typeface="함초롬돋움"/>
                        </a:rPr>
                        <a:t>X-</a:t>
                      </a:r>
                      <a:r>
                        <a:rPr sz="1000" spc="-10" dirty="0">
                          <a:latin typeface="함초롬돋움"/>
                          <a:cs typeface="함초롬돋움"/>
                        </a:rPr>
                        <a:t>RUNNER</a:t>
                      </a:r>
                      <a:endParaRPr sz="1000">
                        <a:latin typeface="함초롬돋움"/>
                        <a:cs typeface="함초롬돋움"/>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83185">
                        <a:lnSpc>
                          <a:spcPct val="100000"/>
                        </a:lnSpc>
                        <a:spcBef>
                          <a:spcPts val="240"/>
                        </a:spcBef>
                      </a:pPr>
                      <a:r>
                        <a:rPr sz="1000" spc="-85" dirty="0">
                          <a:latin typeface="함초롬바탕"/>
                          <a:cs typeface="함초롬바탕"/>
                        </a:rPr>
                        <a:t>헤드셋</a:t>
                      </a:r>
                      <a:r>
                        <a:rPr sz="1000" spc="-95" dirty="0">
                          <a:latin typeface="함초롬바탕"/>
                          <a:cs typeface="함초롬바탕"/>
                        </a:rPr>
                        <a:t> </a:t>
                      </a:r>
                      <a:r>
                        <a:rPr sz="1000" spc="-80" dirty="0">
                          <a:latin typeface="함초롬바탕"/>
                          <a:cs typeface="함초롬바탕"/>
                        </a:rPr>
                        <a:t>없는</a:t>
                      </a:r>
                      <a:r>
                        <a:rPr sz="1000" spc="-100" dirty="0">
                          <a:latin typeface="함초롬바탕"/>
                          <a:cs typeface="함초롬바탕"/>
                        </a:rPr>
                        <a:t> </a:t>
                      </a:r>
                      <a:r>
                        <a:rPr sz="1000" spc="-90" dirty="0">
                          <a:latin typeface="함초롬바탕"/>
                          <a:cs typeface="함초롬바탕"/>
                        </a:rPr>
                        <a:t>메타버스</a:t>
                      </a:r>
                      <a:r>
                        <a:rPr sz="1000" spc="-80" dirty="0">
                          <a:latin typeface="함초롬바탕"/>
                          <a:cs typeface="함초롬바탕"/>
                        </a:rPr>
                        <a:t> </a:t>
                      </a:r>
                      <a:r>
                        <a:rPr sz="1000" spc="-65" dirty="0">
                          <a:latin typeface="함초롬돋움"/>
                          <a:cs typeface="함초롬돋움"/>
                        </a:rPr>
                        <a:t>XR</a:t>
                      </a:r>
                      <a:r>
                        <a:rPr sz="1000" spc="-125" dirty="0">
                          <a:latin typeface="함초롬돋움"/>
                          <a:cs typeface="함초롬돋움"/>
                        </a:rPr>
                        <a:t> </a:t>
                      </a:r>
                      <a:r>
                        <a:rPr sz="1000" spc="-25" dirty="0">
                          <a:latin typeface="함초롬바탕"/>
                          <a:cs typeface="함초롬바탕"/>
                        </a:rPr>
                        <a:t>플랫폼</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solidFill>
                      <a:srgbClr val="E4E4E4"/>
                    </a:solidFill>
                  </a:tcPr>
                </a:tc>
                <a:extLst>
                  <a:ext uri="{0D108BD9-81ED-4DB2-BD59-A6C34878D82A}">
                    <a16:rowId xmlns:a16="http://schemas.microsoft.com/office/drawing/2014/main" val="10005"/>
                  </a:ext>
                </a:extLst>
              </a:tr>
              <a:tr h="224154">
                <a:tc>
                  <a:txBody>
                    <a:bodyPr/>
                    <a:lstStyle/>
                    <a:p>
                      <a:pPr marL="10160" algn="ctr">
                        <a:lnSpc>
                          <a:spcPct val="100000"/>
                        </a:lnSpc>
                        <a:spcBef>
                          <a:spcPts val="315"/>
                        </a:spcBef>
                      </a:pPr>
                      <a:r>
                        <a:rPr sz="1000" b="1" spc="-10" dirty="0">
                          <a:latin typeface="함초롬바탕"/>
                          <a:cs typeface="함초롬바탕"/>
                        </a:rPr>
                        <a:t>MSI</a:t>
                      </a:r>
                      <a:r>
                        <a:rPr sz="1000" b="1" spc="-135" dirty="0">
                          <a:latin typeface="함초롬바탕"/>
                          <a:cs typeface="함초롬바탕"/>
                        </a:rPr>
                        <a:t> </a:t>
                      </a:r>
                      <a:r>
                        <a:rPr sz="1000" b="1" spc="-10" dirty="0">
                          <a:latin typeface="함초롬바탕"/>
                          <a:cs typeface="함초롬바탕"/>
                        </a:rPr>
                        <a:t>Computer</a:t>
                      </a:r>
                      <a:r>
                        <a:rPr sz="1000" b="1" spc="-135" dirty="0">
                          <a:latin typeface="함초롬바탕"/>
                          <a:cs typeface="함초롬바탕"/>
                        </a:rPr>
                        <a:t> </a:t>
                      </a:r>
                      <a:r>
                        <a:rPr sz="1000" b="1" spc="-20" dirty="0">
                          <a:latin typeface="함초롬바탕"/>
                          <a:cs typeface="함초롬바탕"/>
                        </a:rPr>
                        <a:t>Corp</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tcPr>
                </a:tc>
                <a:tc>
                  <a:txBody>
                    <a:bodyPr/>
                    <a:lstStyle/>
                    <a:p>
                      <a:pPr marR="38735" algn="ctr">
                        <a:lnSpc>
                          <a:spcPct val="100000"/>
                        </a:lnSpc>
                        <a:spcBef>
                          <a:spcPts val="315"/>
                        </a:spcBef>
                      </a:pPr>
                      <a:r>
                        <a:rPr sz="1000" spc="-25" dirty="0">
                          <a:latin typeface="함초롬바탕"/>
                          <a:cs typeface="함초롬바탕"/>
                        </a:rPr>
                        <a:t>대만</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tcPr>
                </a:tc>
                <a:tc>
                  <a:txBody>
                    <a:bodyPr/>
                    <a:lstStyle/>
                    <a:p>
                      <a:pPr marL="23495" algn="ctr">
                        <a:lnSpc>
                          <a:spcPct val="100000"/>
                        </a:lnSpc>
                        <a:spcBef>
                          <a:spcPts val="315"/>
                        </a:spcBef>
                      </a:pPr>
                      <a:r>
                        <a:rPr sz="1000" spc="-10" dirty="0">
                          <a:latin typeface="함초롬돋움"/>
                          <a:cs typeface="함초롬돋움"/>
                        </a:rPr>
                        <a:t>Claw</a:t>
                      </a:r>
                      <a:r>
                        <a:rPr sz="1000" spc="-145" dirty="0">
                          <a:latin typeface="함초롬돋움"/>
                          <a:cs typeface="함초롬돋움"/>
                        </a:rPr>
                        <a:t> </a:t>
                      </a:r>
                      <a:r>
                        <a:rPr sz="1000" dirty="0">
                          <a:latin typeface="함초롬돋움"/>
                          <a:cs typeface="함초롬돋움"/>
                        </a:rPr>
                        <a:t>8</a:t>
                      </a:r>
                      <a:r>
                        <a:rPr sz="1000" spc="-135" dirty="0">
                          <a:latin typeface="함초롬돋움"/>
                          <a:cs typeface="함초롬돋움"/>
                        </a:rPr>
                        <a:t> </a:t>
                      </a:r>
                      <a:r>
                        <a:rPr sz="1000" spc="-25" dirty="0">
                          <a:latin typeface="함초롬돋움"/>
                          <a:cs typeface="함초롬돋움"/>
                        </a:rPr>
                        <a:t>AI+</a:t>
                      </a:r>
                      <a:endParaRPr sz="1000">
                        <a:latin typeface="함초롬돋움"/>
                        <a:cs typeface="함초롬돋움"/>
                      </a:endParaRPr>
                    </a:p>
                  </a:txBody>
                  <a:tcPr marL="0" marR="0" marT="40005" marB="0">
                    <a:lnT w="6350">
                      <a:solidFill>
                        <a:srgbClr val="A6A6A6"/>
                      </a:solidFill>
                      <a:prstDash val="solid"/>
                    </a:lnT>
                    <a:lnB w="6350">
                      <a:solidFill>
                        <a:srgbClr val="A6A6A6"/>
                      </a:solidFill>
                      <a:prstDash val="solid"/>
                    </a:lnB>
                  </a:tcPr>
                </a:tc>
                <a:tc>
                  <a:txBody>
                    <a:bodyPr/>
                    <a:lstStyle/>
                    <a:p>
                      <a:pPr marL="83185">
                        <a:lnSpc>
                          <a:spcPct val="100000"/>
                        </a:lnSpc>
                        <a:spcBef>
                          <a:spcPts val="240"/>
                        </a:spcBef>
                        <a:tabLst>
                          <a:tab pos="676275" algn="l"/>
                        </a:tabLst>
                      </a:pPr>
                      <a:r>
                        <a:rPr sz="1000" spc="-20" dirty="0">
                          <a:latin typeface="함초롬바탕"/>
                          <a:cs typeface="함초롬바탕"/>
                        </a:rPr>
                        <a:t>혁신적인</a:t>
                      </a:r>
                      <a:r>
                        <a:rPr sz="1000" dirty="0">
                          <a:latin typeface="함초롬바탕"/>
                          <a:cs typeface="함초롬바탕"/>
                        </a:rPr>
                        <a:t>	</a:t>
                      </a:r>
                      <a:r>
                        <a:rPr sz="1000" spc="-80" dirty="0">
                          <a:latin typeface="함초롬바탕"/>
                          <a:cs typeface="함초롬바탕"/>
                        </a:rPr>
                        <a:t>능의</a:t>
                      </a:r>
                      <a:r>
                        <a:rPr sz="1000" spc="-95" dirty="0">
                          <a:latin typeface="함초롬바탕"/>
                          <a:cs typeface="함초롬바탕"/>
                        </a:rPr>
                        <a:t> </a:t>
                      </a:r>
                      <a:r>
                        <a:rPr sz="1000" spc="-90" dirty="0">
                          <a:latin typeface="함초롬바탕"/>
                          <a:cs typeface="함초롬바탕"/>
                        </a:rPr>
                        <a:t>핸드헬드</a:t>
                      </a:r>
                      <a:r>
                        <a:rPr sz="1000" spc="-95" dirty="0">
                          <a:latin typeface="함초롬바탕"/>
                          <a:cs typeface="함초롬바탕"/>
                        </a:rPr>
                        <a:t> </a:t>
                      </a:r>
                      <a:r>
                        <a:rPr sz="1000" spc="-80" dirty="0">
                          <a:latin typeface="함초롬바탕"/>
                          <a:cs typeface="함초롬바탕"/>
                        </a:rPr>
                        <a:t>게임</a:t>
                      </a:r>
                      <a:r>
                        <a:rPr sz="1000" spc="-95" dirty="0">
                          <a:latin typeface="함초롬바탕"/>
                          <a:cs typeface="함초롬바탕"/>
                        </a:rPr>
                        <a:t> </a:t>
                      </a:r>
                      <a:r>
                        <a:rPr sz="1000" spc="-25" dirty="0">
                          <a:latin typeface="함초롬바탕"/>
                          <a:cs typeface="함초롬바탕"/>
                        </a:rPr>
                        <a:t>기기</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6"/>
                  </a:ext>
                </a:extLst>
              </a:tr>
              <a:tr h="224154">
                <a:tc>
                  <a:txBody>
                    <a:bodyPr/>
                    <a:lstStyle/>
                    <a:p>
                      <a:pPr marL="10160" algn="ctr">
                        <a:lnSpc>
                          <a:spcPct val="100000"/>
                        </a:lnSpc>
                        <a:spcBef>
                          <a:spcPts val="315"/>
                        </a:spcBef>
                      </a:pPr>
                      <a:r>
                        <a:rPr sz="1000" b="1" spc="-10" dirty="0">
                          <a:latin typeface="함초롬바탕"/>
                          <a:cs typeface="함초롬바탕"/>
                        </a:rPr>
                        <a:t>MSI</a:t>
                      </a:r>
                      <a:r>
                        <a:rPr sz="1000" b="1" spc="-135" dirty="0">
                          <a:latin typeface="함초롬바탕"/>
                          <a:cs typeface="함초롬바탕"/>
                        </a:rPr>
                        <a:t> </a:t>
                      </a:r>
                      <a:r>
                        <a:rPr sz="1000" b="1" spc="-10" dirty="0">
                          <a:latin typeface="함초롬바탕"/>
                          <a:cs typeface="함초롬바탕"/>
                        </a:rPr>
                        <a:t>Computer</a:t>
                      </a:r>
                      <a:r>
                        <a:rPr sz="1000" b="1" spc="-135" dirty="0">
                          <a:latin typeface="함초롬바탕"/>
                          <a:cs typeface="함초롬바탕"/>
                        </a:rPr>
                        <a:t> </a:t>
                      </a:r>
                      <a:r>
                        <a:rPr sz="1000" b="1" spc="-20" dirty="0">
                          <a:latin typeface="함초롬바탕"/>
                          <a:cs typeface="함초롬바탕"/>
                        </a:rPr>
                        <a:t>Corp</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R="38735" algn="ctr">
                        <a:lnSpc>
                          <a:spcPct val="100000"/>
                        </a:lnSpc>
                        <a:spcBef>
                          <a:spcPts val="315"/>
                        </a:spcBef>
                      </a:pPr>
                      <a:r>
                        <a:rPr sz="1000" spc="-25" dirty="0">
                          <a:latin typeface="함초롬바탕"/>
                          <a:cs typeface="함초롬바탕"/>
                        </a:rPr>
                        <a:t>대만</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25400" algn="ctr">
                        <a:lnSpc>
                          <a:spcPct val="100000"/>
                        </a:lnSpc>
                        <a:spcBef>
                          <a:spcPts val="315"/>
                        </a:spcBef>
                      </a:pPr>
                      <a:r>
                        <a:rPr sz="1000" spc="-35" dirty="0">
                          <a:latin typeface="함초롬돋움"/>
                          <a:cs typeface="함초롬돋움"/>
                        </a:rPr>
                        <a:t>MEG</a:t>
                      </a:r>
                      <a:r>
                        <a:rPr sz="1000" spc="-110" dirty="0">
                          <a:latin typeface="함초롬돋움"/>
                          <a:cs typeface="함초롬돋움"/>
                        </a:rPr>
                        <a:t> </a:t>
                      </a:r>
                      <a:r>
                        <a:rPr sz="1000" spc="-40" dirty="0">
                          <a:latin typeface="함초롬돋움"/>
                          <a:cs typeface="함초롬돋움"/>
                        </a:rPr>
                        <a:t>Vision</a:t>
                      </a:r>
                      <a:r>
                        <a:rPr sz="1000" spc="-140" dirty="0">
                          <a:latin typeface="함초롬돋움"/>
                          <a:cs typeface="함초롬돋움"/>
                        </a:rPr>
                        <a:t> </a:t>
                      </a:r>
                      <a:r>
                        <a:rPr sz="1000" spc="-45" dirty="0">
                          <a:latin typeface="함초롬돋움"/>
                          <a:cs typeface="함초롬돋움"/>
                        </a:rPr>
                        <a:t>X</a:t>
                      </a:r>
                      <a:r>
                        <a:rPr sz="1000" spc="-100" dirty="0">
                          <a:latin typeface="함초롬돋움"/>
                          <a:cs typeface="함초롬돋움"/>
                        </a:rPr>
                        <a:t> </a:t>
                      </a:r>
                      <a:r>
                        <a:rPr sz="1000" spc="-25" dirty="0">
                          <a:latin typeface="함초롬돋움"/>
                          <a:cs typeface="함초롬돋움"/>
                        </a:rPr>
                        <a:t>AI</a:t>
                      </a:r>
                      <a:endParaRPr sz="1000">
                        <a:latin typeface="함초롬돋움"/>
                        <a:cs typeface="함초롬돋움"/>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83185">
                        <a:lnSpc>
                          <a:spcPct val="100000"/>
                        </a:lnSpc>
                        <a:spcBef>
                          <a:spcPts val="240"/>
                        </a:spcBef>
                      </a:pPr>
                      <a:r>
                        <a:rPr sz="1000" spc="-60" dirty="0">
                          <a:latin typeface="함초롬돋움"/>
                          <a:cs typeface="함초롬돋움"/>
                        </a:rPr>
                        <a:t>AI</a:t>
                      </a:r>
                      <a:r>
                        <a:rPr sz="1000" spc="-125" dirty="0">
                          <a:latin typeface="함초롬돋움"/>
                          <a:cs typeface="함초롬돋움"/>
                        </a:rPr>
                        <a:t> </a:t>
                      </a:r>
                      <a:r>
                        <a:rPr sz="1000" spc="-80" dirty="0">
                          <a:latin typeface="함초롬바탕"/>
                          <a:cs typeface="함초롬바탕"/>
                        </a:rPr>
                        <a:t>통합</a:t>
                      </a:r>
                      <a:r>
                        <a:rPr sz="1000" spc="-95" dirty="0">
                          <a:latin typeface="함초롬바탕"/>
                          <a:cs typeface="함초롬바탕"/>
                        </a:rPr>
                        <a:t> </a:t>
                      </a:r>
                      <a:r>
                        <a:rPr sz="1000" spc="-90" dirty="0">
                          <a:latin typeface="함초롬바탕"/>
                          <a:cs typeface="함초롬바탕"/>
                        </a:rPr>
                        <a:t>터치패널</a:t>
                      </a:r>
                      <a:r>
                        <a:rPr sz="1000" spc="-100" dirty="0">
                          <a:latin typeface="함초롬바탕"/>
                          <a:cs typeface="함초롬바탕"/>
                        </a:rPr>
                        <a:t> </a:t>
                      </a:r>
                      <a:r>
                        <a:rPr sz="1000" spc="-80" dirty="0">
                          <a:latin typeface="함초롬바탕"/>
                          <a:cs typeface="함초롬바탕"/>
                        </a:rPr>
                        <a:t>탑재</a:t>
                      </a:r>
                      <a:r>
                        <a:rPr sz="1000" spc="-95" dirty="0">
                          <a:latin typeface="함초롬바탕"/>
                          <a:cs typeface="함초롬바탕"/>
                        </a:rPr>
                        <a:t> </a:t>
                      </a:r>
                      <a:r>
                        <a:rPr sz="1000" spc="-60" dirty="0">
                          <a:latin typeface="함초롬돋움"/>
                          <a:cs typeface="함초롬돋움"/>
                        </a:rPr>
                        <a:t>AI</a:t>
                      </a:r>
                      <a:r>
                        <a:rPr sz="1000" spc="-120" dirty="0">
                          <a:latin typeface="함초롬돋움"/>
                          <a:cs typeface="함초롬돋움"/>
                        </a:rPr>
                        <a:t> </a:t>
                      </a:r>
                      <a:r>
                        <a:rPr sz="1000" spc="-85" dirty="0">
                          <a:latin typeface="함초롬바탕"/>
                          <a:cs typeface="함초롬바탕"/>
                        </a:rPr>
                        <a:t>게이밍</a:t>
                      </a:r>
                      <a:r>
                        <a:rPr sz="1000" spc="-100" dirty="0">
                          <a:latin typeface="함초롬바탕"/>
                          <a:cs typeface="함초롬바탕"/>
                        </a:rPr>
                        <a:t> </a:t>
                      </a:r>
                      <a:r>
                        <a:rPr sz="1000" spc="-20" dirty="0">
                          <a:latin typeface="함초롬바탕"/>
                          <a:cs typeface="함초롬바탕"/>
                        </a:rPr>
                        <a:t>데스크탑</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solidFill>
                      <a:srgbClr val="E4E4E4"/>
                    </a:solidFill>
                  </a:tcPr>
                </a:tc>
                <a:extLst>
                  <a:ext uri="{0D108BD9-81ED-4DB2-BD59-A6C34878D82A}">
                    <a16:rowId xmlns:a16="http://schemas.microsoft.com/office/drawing/2014/main" val="10007"/>
                  </a:ext>
                </a:extLst>
              </a:tr>
              <a:tr h="224154">
                <a:tc>
                  <a:txBody>
                    <a:bodyPr/>
                    <a:lstStyle/>
                    <a:p>
                      <a:pPr marL="10160" algn="ctr">
                        <a:lnSpc>
                          <a:spcPct val="100000"/>
                        </a:lnSpc>
                        <a:spcBef>
                          <a:spcPts val="315"/>
                        </a:spcBef>
                      </a:pPr>
                      <a:r>
                        <a:rPr sz="1000" b="1" spc="-10" dirty="0">
                          <a:latin typeface="함초롬바탕"/>
                          <a:cs typeface="함초롬바탕"/>
                        </a:rPr>
                        <a:t>MSI</a:t>
                      </a:r>
                      <a:r>
                        <a:rPr sz="1000" b="1" spc="-135" dirty="0">
                          <a:latin typeface="함초롬바탕"/>
                          <a:cs typeface="함초롬바탕"/>
                        </a:rPr>
                        <a:t> </a:t>
                      </a:r>
                      <a:r>
                        <a:rPr sz="1000" b="1" spc="-10" dirty="0">
                          <a:latin typeface="함초롬바탕"/>
                          <a:cs typeface="함초롬바탕"/>
                        </a:rPr>
                        <a:t>Computer</a:t>
                      </a:r>
                      <a:r>
                        <a:rPr sz="1000" b="1" spc="-135" dirty="0">
                          <a:latin typeface="함초롬바탕"/>
                          <a:cs typeface="함초롬바탕"/>
                        </a:rPr>
                        <a:t> </a:t>
                      </a:r>
                      <a:r>
                        <a:rPr sz="1000" b="1" spc="-20" dirty="0">
                          <a:latin typeface="함초롬바탕"/>
                          <a:cs typeface="함초롬바탕"/>
                        </a:rPr>
                        <a:t>Corp</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tcPr>
                </a:tc>
                <a:tc>
                  <a:txBody>
                    <a:bodyPr/>
                    <a:lstStyle/>
                    <a:p>
                      <a:pPr marR="38735" algn="ctr">
                        <a:lnSpc>
                          <a:spcPct val="100000"/>
                        </a:lnSpc>
                        <a:spcBef>
                          <a:spcPts val="315"/>
                        </a:spcBef>
                      </a:pPr>
                      <a:r>
                        <a:rPr sz="1000" spc="-25" dirty="0">
                          <a:latin typeface="함초롬바탕"/>
                          <a:cs typeface="함초롬바탕"/>
                        </a:rPr>
                        <a:t>대만</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tcPr>
                </a:tc>
                <a:tc>
                  <a:txBody>
                    <a:bodyPr/>
                    <a:lstStyle/>
                    <a:p>
                      <a:pPr marL="23495" algn="ctr">
                        <a:lnSpc>
                          <a:spcPct val="100000"/>
                        </a:lnSpc>
                        <a:spcBef>
                          <a:spcPts val="315"/>
                        </a:spcBef>
                      </a:pPr>
                      <a:r>
                        <a:rPr sz="1000" spc="-35" dirty="0">
                          <a:latin typeface="함초롬돋움"/>
                          <a:cs typeface="함초롬돋움"/>
                        </a:rPr>
                        <a:t>MEG</a:t>
                      </a:r>
                      <a:r>
                        <a:rPr sz="1000" spc="-90" dirty="0">
                          <a:latin typeface="함초롬돋움"/>
                          <a:cs typeface="함초롬돋움"/>
                        </a:rPr>
                        <a:t> </a:t>
                      </a:r>
                      <a:r>
                        <a:rPr sz="1000" spc="-20" dirty="0">
                          <a:latin typeface="함초롬돋움"/>
                          <a:cs typeface="함초롬돋움"/>
                        </a:rPr>
                        <a:t>Z830</a:t>
                      </a:r>
                      <a:r>
                        <a:rPr sz="1000" spc="-135" dirty="0">
                          <a:latin typeface="함초롬돋움"/>
                          <a:cs typeface="함초롬돋움"/>
                        </a:rPr>
                        <a:t> </a:t>
                      </a:r>
                      <a:r>
                        <a:rPr sz="1000" spc="-75" dirty="0">
                          <a:latin typeface="함초롬돋움"/>
                          <a:cs typeface="함초롬돋움"/>
                        </a:rPr>
                        <a:t>UNIFY-</a:t>
                      </a:r>
                      <a:r>
                        <a:rPr sz="1000" spc="-50" dirty="0">
                          <a:latin typeface="함초롬돋움"/>
                          <a:cs typeface="함초롬돋움"/>
                        </a:rPr>
                        <a:t>X</a:t>
                      </a:r>
                      <a:endParaRPr sz="1000">
                        <a:latin typeface="함초롬돋움"/>
                        <a:cs typeface="함초롬돋움"/>
                      </a:endParaRPr>
                    </a:p>
                  </a:txBody>
                  <a:tcPr marL="0" marR="0" marT="40005" marB="0">
                    <a:lnT w="6350">
                      <a:solidFill>
                        <a:srgbClr val="A6A6A6"/>
                      </a:solidFill>
                      <a:prstDash val="solid"/>
                    </a:lnT>
                    <a:lnB w="6350">
                      <a:solidFill>
                        <a:srgbClr val="A6A6A6"/>
                      </a:solidFill>
                      <a:prstDash val="solid"/>
                    </a:lnB>
                  </a:tcPr>
                </a:tc>
                <a:tc>
                  <a:txBody>
                    <a:bodyPr/>
                    <a:lstStyle/>
                    <a:p>
                      <a:pPr marL="83185">
                        <a:lnSpc>
                          <a:spcPct val="100000"/>
                        </a:lnSpc>
                        <a:spcBef>
                          <a:spcPts val="240"/>
                        </a:spcBef>
                      </a:pPr>
                      <a:r>
                        <a:rPr sz="1000" spc="-85" dirty="0">
                          <a:latin typeface="함초롬바탕"/>
                          <a:cs typeface="함초롬바탕"/>
                        </a:rPr>
                        <a:t>메모리</a:t>
                      </a:r>
                      <a:r>
                        <a:rPr sz="1000" spc="-90" dirty="0">
                          <a:latin typeface="함초롬바탕"/>
                          <a:cs typeface="함초롬바탕"/>
                        </a:rPr>
                        <a:t> 오버클러</a:t>
                      </a:r>
                      <a:r>
                        <a:rPr sz="1000" spc="-75" dirty="0">
                          <a:latin typeface="함초롬바탕"/>
                          <a:cs typeface="함초롬바탕"/>
                        </a:rPr>
                        <a:t> </a:t>
                      </a:r>
                      <a:r>
                        <a:rPr sz="1000" spc="-20" dirty="0">
                          <a:latin typeface="함초롬바탕"/>
                          <a:cs typeface="함초롬바탕"/>
                        </a:rPr>
                        <a:t>마더보드</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8"/>
                  </a:ext>
                </a:extLst>
              </a:tr>
              <a:tr h="224154">
                <a:tc>
                  <a:txBody>
                    <a:bodyPr/>
                    <a:lstStyle/>
                    <a:p>
                      <a:pPr marL="10160" algn="ctr">
                        <a:lnSpc>
                          <a:spcPct val="100000"/>
                        </a:lnSpc>
                        <a:spcBef>
                          <a:spcPts val="315"/>
                        </a:spcBef>
                      </a:pPr>
                      <a:r>
                        <a:rPr sz="1000" b="1" spc="-10" dirty="0">
                          <a:latin typeface="함초롬바탕"/>
                          <a:cs typeface="함초롬바탕"/>
                        </a:rPr>
                        <a:t>MSI</a:t>
                      </a:r>
                      <a:r>
                        <a:rPr sz="1000" b="1" spc="-135" dirty="0">
                          <a:latin typeface="함초롬바탕"/>
                          <a:cs typeface="함초롬바탕"/>
                        </a:rPr>
                        <a:t> </a:t>
                      </a:r>
                      <a:r>
                        <a:rPr sz="1000" b="1" spc="-10" dirty="0">
                          <a:latin typeface="함초롬바탕"/>
                          <a:cs typeface="함초롬바탕"/>
                        </a:rPr>
                        <a:t>Computer</a:t>
                      </a:r>
                      <a:r>
                        <a:rPr sz="1000" b="1" spc="-135" dirty="0">
                          <a:latin typeface="함초롬바탕"/>
                          <a:cs typeface="함초롬바탕"/>
                        </a:rPr>
                        <a:t> </a:t>
                      </a:r>
                      <a:r>
                        <a:rPr sz="1000" b="1" spc="-20" dirty="0">
                          <a:latin typeface="함초롬바탕"/>
                          <a:cs typeface="함초롬바탕"/>
                        </a:rPr>
                        <a:t>Corp</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R="38735" algn="ctr">
                        <a:lnSpc>
                          <a:spcPct val="100000"/>
                        </a:lnSpc>
                        <a:spcBef>
                          <a:spcPts val="315"/>
                        </a:spcBef>
                      </a:pPr>
                      <a:r>
                        <a:rPr sz="1000" spc="-25" dirty="0">
                          <a:latin typeface="함초롬바탕"/>
                          <a:cs typeface="함초롬바탕"/>
                        </a:rPr>
                        <a:t>대만</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25400" algn="ctr">
                        <a:lnSpc>
                          <a:spcPct val="100000"/>
                        </a:lnSpc>
                        <a:spcBef>
                          <a:spcPts val="315"/>
                        </a:spcBef>
                      </a:pPr>
                      <a:r>
                        <a:rPr sz="1000" spc="-30" dirty="0">
                          <a:latin typeface="함초롬돋움"/>
                          <a:cs typeface="함초롬돋움"/>
                        </a:rPr>
                        <a:t>MPG</a:t>
                      </a:r>
                      <a:r>
                        <a:rPr sz="1000" spc="-120" dirty="0">
                          <a:latin typeface="함초롬돋움"/>
                          <a:cs typeface="함초롬돋움"/>
                        </a:rPr>
                        <a:t> </a:t>
                      </a:r>
                      <a:r>
                        <a:rPr sz="1000" spc="-20" dirty="0">
                          <a:latin typeface="함초롬돋움"/>
                          <a:cs typeface="함초롬돋움"/>
                        </a:rPr>
                        <a:t>Z830I</a:t>
                      </a:r>
                      <a:r>
                        <a:rPr sz="1000" spc="-165" dirty="0">
                          <a:latin typeface="함초롬돋움"/>
                          <a:cs typeface="함초롬돋움"/>
                        </a:rPr>
                        <a:t> </a:t>
                      </a:r>
                      <a:r>
                        <a:rPr sz="1000" spc="-45" dirty="0">
                          <a:latin typeface="함초롬돋움"/>
                          <a:cs typeface="함초롬돋움"/>
                        </a:rPr>
                        <a:t>EDGE</a:t>
                      </a:r>
                      <a:r>
                        <a:rPr sz="1000" spc="-130" dirty="0">
                          <a:latin typeface="함초롬돋움"/>
                          <a:cs typeface="함초롬돋움"/>
                        </a:rPr>
                        <a:t> </a:t>
                      </a:r>
                      <a:r>
                        <a:rPr sz="1000" spc="-20" dirty="0">
                          <a:latin typeface="함초롬돋움"/>
                          <a:cs typeface="함초롬돋움"/>
                        </a:rPr>
                        <a:t>TI</a:t>
                      </a:r>
                      <a:r>
                        <a:rPr sz="1000" spc="-135" dirty="0">
                          <a:latin typeface="함초롬돋움"/>
                          <a:cs typeface="함초롬돋움"/>
                        </a:rPr>
                        <a:t> </a:t>
                      </a:r>
                      <a:r>
                        <a:rPr sz="1000" spc="-20" dirty="0">
                          <a:latin typeface="함초롬돋움"/>
                          <a:cs typeface="함초롬돋움"/>
                        </a:rPr>
                        <a:t>WIFI</a:t>
                      </a:r>
                      <a:endParaRPr sz="1000">
                        <a:latin typeface="함초롬돋움"/>
                        <a:cs typeface="함초롬돋움"/>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83185">
                        <a:lnSpc>
                          <a:spcPct val="100000"/>
                        </a:lnSpc>
                        <a:spcBef>
                          <a:spcPts val="240"/>
                        </a:spcBef>
                      </a:pPr>
                      <a:r>
                        <a:rPr sz="1000" spc="-85" dirty="0">
                          <a:latin typeface="함초롬바탕"/>
                          <a:cs typeface="함초롬바탕"/>
                        </a:rPr>
                        <a:t>컴팩트</a:t>
                      </a:r>
                      <a:r>
                        <a:rPr sz="1000" spc="-95" dirty="0">
                          <a:latin typeface="함초롬바탕"/>
                          <a:cs typeface="함초롬바탕"/>
                        </a:rPr>
                        <a:t> </a:t>
                      </a:r>
                      <a:r>
                        <a:rPr sz="1000" spc="-40" dirty="0">
                          <a:latin typeface="함초롬돋움"/>
                          <a:cs typeface="함초롬돋움"/>
                        </a:rPr>
                        <a:t>ITX</a:t>
                      </a:r>
                      <a:r>
                        <a:rPr sz="1000" spc="-120" dirty="0">
                          <a:latin typeface="함초롬돋움"/>
                          <a:cs typeface="함초롬돋움"/>
                        </a:rPr>
                        <a:t> </a:t>
                      </a:r>
                      <a:r>
                        <a:rPr sz="1000" spc="-20" dirty="0">
                          <a:latin typeface="함초롬바탕"/>
                          <a:cs typeface="함초롬바탕"/>
                        </a:rPr>
                        <a:t>마더보드</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solidFill>
                      <a:srgbClr val="E4E4E4"/>
                    </a:solidFill>
                  </a:tcPr>
                </a:tc>
                <a:extLst>
                  <a:ext uri="{0D108BD9-81ED-4DB2-BD59-A6C34878D82A}">
                    <a16:rowId xmlns:a16="http://schemas.microsoft.com/office/drawing/2014/main" val="10009"/>
                  </a:ext>
                </a:extLst>
              </a:tr>
              <a:tr h="376555">
                <a:tc>
                  <a:txBody>
                    <a:bodyPr/>
                    <a:lstStyle/>
                    <a:p>
                      <a:pPr marL="12700" algn="ctr">
                        <a:lnSpc>
                          <a:spcPct val="100000"/>
                        </a:lnSpc>
                        <a:spcBef>
                          <a:spcPts val="315"/>
                        </a:spcBef>
                      </a:pPr>
                      <a:r>
                        <a:rPr sz="1000" b="1" dirty="0">
                          <a:latin typeface="함초롬바탕"/>
                          <a:cs typeface="함초롬바탕"/>
                        </a:rPr>
                        <a:t>Nex</a:t>
                      </a:r>
                      <a:r>
                        <a:rPr sz="1000" b="1" spc="-140" dirty="0">
                          <a:latin typeface="함초롬바탕"/>
                          <a:cs typeface="함초롬바탕"/>
                        </a:rPr>
                        <a:t> </a:t>
                      </a:r>
                      <a:r>
                        <a:rPr sz="1000" b="1" spc="-10" dirty="0">
                          <a:latin typeface="함초롬바탕"/>
                          <a:cs typeface="함초롬바탕"/>
                        </a:rPr>
                        <a:t>Generation</a:t>
                      </a:r>
                      <a:endParaRPr sz="1000">
                        <a:latin typeface="함초롬바탕"/>
                        <a:cs typeface="함초롬바탕"/>
                      </a:endParaRPr>
                    </a:p>
                    <a:p>
                      <a:pPr marL="9525" algn="ctr">
                        <a:lnSpc>
                          <a:spcPct val="100000"/>
                        </a:lnSpc>
                      </a:pPr>
                      <a:r>
                        <a:rPr sz="1000" b="1" dirty="0">
                          <a:latin typeface="함초롬바탕"/>
                          <a:cs typeface="함초롬바탕"/>
                        </a:rPr>
                        <a:t>Applications</a:t>
                      </a:r>
                      <a:r>
                        <a:rPr sz="1000" b="1" spc="-155" dirty="0">
                          <a:latin typeface="함초롬바탕"/>
                          <a:cs typeface="함초롬바탕"/>
                        </a:rPr>
                        <a:t> </a:t>
                      </a:r>
                      <a:r>
                        <a:rPr sz="1000" b="1" spc="-10" dirty="0">
                          <a:latin typeface="함초롬바탕"/>
                          <a:cs typeface="함초롬바탕"/>
                        </a:rPr>
                        <a:t>Corporation</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tcPr>
                </a:tc>
                <a:tc>
                  <a:txBody>
                    <a:bodyPr/>
                    <a:lstStyle/>
                    <a:p>
                      <a:pPr marR="38735" algn="ctr">
                        <a:lnSpc>
                          <a:spcPct val="100000"/>
                        </a:lnSpc>
                        <a:spcBef>
                          <a:spcPts val="915"/>
                        </a:spcBef>
                      </a:pPr>
                      <a:r>
                        <a:rPr sz="1000" spc="-25" dirty="0">
                          <a:latin typeface="함초롬바탕"/>
                          <a:cs typeface="함초롬바탕"/>
                        </a:rPr>
                        <a:t>일본</a:t>
                      </a:r>
                      <a:endParaRPr sz="1000">
                        <a:latin typeface="함초롬바탕"/>
                        <a:cs typeface="함초롬바탕"/>
                      </a:endParaRPr>
                    </a:p>
                  </a:txBody>
                  <a:tcPr marL="0" marR="0" marT="116205" marB="0">
                    <a:lnT w="6350">
                      <a:solidFill>
                        <a:srgbClr val="A6A6A6"/>
                      </a:solidFill>
                      <a:prstDash val="solid"/>
                    </a:lnT>
                    <a:lnB w="6350">
                      <a:solidFill>
                        <a:srgbClr val="A6A6A6"/>
                      </a:solidFill>
                      <a:prstDash val="solid"/>
                    </a:lnB>
                  </a:tcPr>
                </a:tc>
                <a:tc>
                  <a:txBody>
                    <a:bodyPr/>
                    <a:lstStyle/>
                    <a:p>
                      <a:pPr marL="391795" marR="160655" indent="-198120">
                        <a:lnSpc>
                          <a:spcPct val="100000"/>
                        </a:lnSpc>
                        <a:spcBef>
                          <a:spcPts val="315"/>
                        </a:spcBef>
                      </a:pPr>
                      <a:r>
                        <a:rPr sz="1000" spc="-55" dirty="0">
                          <a:latin typeface="함초롬돋움"/>
                          <a:cs typeface="함초롬돋움"/>
                        </a:rPr>
                        <a:t>NEX</a:t>
                      </a:r>
                      <a:r>
                        <a:rPr sz="1000" spc="-120" dirty="0">
                          <a:latin typeface="함초롬돋움"/>
                          <a:cs typeface="함초롬돋움"/>
                        </a:rPr>
                        <a:t> </a:t>
                      </a:r>
                      <a:r>
                        <a:rPr sz="1000" spc="-30" dirty="0">
                          <a:latin typeface="함초롬돋움"/>
                          <a:cs typeface="함초롬돋움"/>
                        </a:rPr>
                        <a:t>Generation_Single </a:t>
                      </a:r>
                      <a:r>
                        <a:rPr sz="1000" spc="-10" dirty="0">
                          <a:latin typeface="함초롬돋움"/>
                          <a:cs typeface="함초롬돋움"/>
                        </a:rPr>
                        <a:t>Hand</a:t>
                      </a:r>
                      <a:r>
                        <a:rPr sz="1000" spc="-110" dirty="0">
                          <a:latin typeface="함초롬돋움"/>
                          <a:cs typeface="함초롬돋움"/>
                        </a:rPr>
                        <a:t> </a:t>
                      </a:r>
                      <a:r>
                        <a:rPr sz="1000" spc="-10" dirty="0">
                          <a:latin typeface="함초롬돋움"/>
                          <a:cs typeface="함초롬돋움"/>
                        </a:rPr>
                        <a:t>Controller</a:t>
                      </a:r>
                      <a:endParaRPr sz="1000">
                        <a:latin typeface="함초롬돋움"/>
                        <a:cs typeface="함초롬돋움"/>
                      </a:endParaRPr>
                    </a:p>
                  </a:txBody>
                  <a:tcPr marL="0" marR="0" marT="40005" marB="0">
                    <a:lnT w="6350">
                      <a:solidFill>
                        <a:srgbClr val="A6A6A6"/>
                      </a:solidFill>
                      <a:prstDash val="solid"/>
                    </a:lnT>
                    <a:lnB w="6350">
                      <a:solidFill>
                        <a:srgbClr val="A6A6A6"/>
                      </a:solidFill>
                      <a:prstDash val="solid"/>
                    </a:lnB>
                  </a:tcPr>
                </a:tc>
                <a:tc>
                  <a:txBody>
                    <a:bodyPr/>
                    <a:lstStyle/>
                    <a:p>
                      <a:pPr marL="83185">
                        <a:lnSpc>
                          <a:spcPct val="100000"/>
                        </a:lnSpc>
                        <a:spcBef>
                          <a:spcPts val="840"/>
                        </a:spcBef>
                      </a:pPr>
                      <a:r>
                        <a:rPr sz="1000" spc="-80" dirty="0">
                          <a:latin typeface="함초롬바탕"/>
                          <a:cs typeface="함초롬바탕"/>
                        </a:rPr>
                        <a:t>단일</a:t>
                      </a:r>
                      <a:r>
                        <a:rPr sz="1000" spc="-114" dirty="0">
                          <a:latin typeface="함초롬바탕"/>
                          <a:cs typeface="함초롬바탕"/>
                        </a:rPr>
                        <a:t> </a:t>
                      </a:r>
                      <a:r>
                        <a:rPr sz="1000" spc="-65" dirty="0">
                          <a:latin typeface="함초롬바탕"/>
                          <a:cs typeface="함초롬바탕"/>
                        </a:rPr>
                        <a:t>손</a:t>
                      </a:r>
                      <a:r>
                        <a:rPr sz="1000" spc="-114" dirty="0">
                          <a:latin typeface="함초롬바탕"/>
                          <a:cs typeface="함초롬바탕"/>
                        </a:rPr>
                        <a:t> </a:t>
                      </a:r>
                      <a:r>
                        <a:rPr sz="1000" spc="-20" dirty="0">
                          <a:latin typeface="함초롬바탕"/>
                          <a:cs typeface="함초롬바탕"/>
                        </a:rPr>
                        <a:t>컨트롤러</a:t>
                      </a:r>
                      <a:endParaRPr sz="1000">
                        <a:latin typeface="함초롬바탕"/>
                        <a:cs typeface="함초롬바탕"/>
                      </a:endParaRPr>
                    </a:p>
                  </a:txBody>
                  <a:tcPr marL="0" marR="0" marT="10668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10"/>
                  </a:ext>
                </a:extLst>
              </a:tr>
              <a:tr h="376555">
                <a:tc>
                  <a:txBody>
                    <a:bodyPr/>
                    <a:lstStyle/>
                    <a:p>
                      <a:pPr marL="10795" algn="ctr">
                        <a:lnSpc>
                          <a:spcPct val="100000"/>
                        </a:lnSpc>
                        <a:spcBef>
                          <a:spcPts val="915"/>
                        </a:spcBef>
                      </a:pPr>
                      <a:r>
                        <a:rPr sz="1000" b="1" spc="-40" dirty="0">
                          <a:latin typeface="함초롬바탕"/>
                          <a:cs typeface="함초롬바탕"/>
                        </a:rPr>
                        <a:t>Playseat®</a:t>
                      </a:r>
                      <a:r>
                        <a:rPr sz="1000" b="1" spc="-80" dirty="0">
                          <a:latin typeface="함초롬바탕"/>
                          <a:cs typeface="함초롬바탕"/>
                        </a:rPr>
                        <a:t> </a:t>
                      </a:r>
                      <a:r>
                        <a:rPr sz="1000" b="1" spc="-20" dirty="0">
                          <a:latin typeface="함초롬바탕"/>
                          <a:cs typeface="함초롬바탕"/>
                        </a:rPr>
                        <a:t>B.V.</a:t>
                      </a:r>
                      <a:endParaRPr sz="1000">
                        <a:latin typeface="함초롬바탕"/>
                        <a:cs typeface="함초롬바탕"/>
                      </a:endParaRPr>
                    </a:p>
                  </a:txBody>
                  <a:tcPr marL="0" marR="0" marT="116205" marB="0">
                    <a:lnT w="6350">
                      <a:solidFill>
                        <a:srgbClr val="A6A6A6"/>
                      </a:solidFill>
                      <a:prstDash val="solid"/>
                    </a:lnT>
                    <a:lnB w="6350">
                      <a:solidFill>
                        <a:srgbClr val="A6A6A6"/>
                      </a:solidFill>
                      <a:prstDash val="solid"/>
                    </a:lnB>
                    <a:solidFill>
                      <a:srgbClr val="E4E4E4"/>
                    </a:solidFill>
                  </a:tcPr>
                </a:tc>
                <a:tc>
                  <a:txBody>
                    <a:bodyPr/>
                    <a:lstStyle/>
                    <a:p>
                      <a:pPr marR="38735" algn="ctr">
                        <a:lnSpc>
                          <a:spcPct val="100000"/>
                        </a:lnSpc>
                        <a:spcBef>
                          <a:spcPts val="915"/>
                        </a:spcBef>
                      </a:pPr>
                      <a:r>
                        <a:rPr sz="1000" spc="-20" dirty="0">
                          <a:latin typeface="함초롬바탕"/>
                          <a:cs typeface="함초롬바탕"/>
                        </a:rPr>
                        <a:t>네덜란드</a:t>
                      </a:r>
                      <a:endParaRPr sz="1000">
                        <a:latin typeface="함초롬바탕"/>
                        <a:cs typeface="함초롬바탕"/>
                      </a:endParaRPr>
                    </a:p>
                  </a:txBody>
                  <a:tcPr marL="0" marR="0" marT="116205" marB="0">
                    <a:lnT w="6350">
                      <a:solidFill>
                        <a:srgbClr val="A6A6A6"/>
                      </a:solidFill>
                      <a:prstDash val="solid"/>
                    </a:lnT>
                    <a:lnB w="6350">
                      <a:solidFill>
                        <a:srgbClr val="A6A6A6"/>
                      </a:solidFill>
                      <a:prstDash val="solid"/>
                    </a:lnB>
                    <a:solidFill>
                      <a:srgbClr val="E4E4E4"/>
                    </a:solidFill>
                  </a:tcPr>
                </a:tc>
                <a:tc>
                  <a:txBody>
                    <a:bodyPr/>
                    <a:lstStyle/>
                    <a:p>
                      <a:pPr marL="21590" algn="ctr">
                        <a:lnSpc>
                          <a:spcPct val="100000"/>
                        </a:lnSpc>
                        <a:spcBef>
                          <a:spcPts val="315"/>
                        </a:spcBef>
                      </a:pPr>
                      <a:r>
                        <a:rPr sz="1000" spc="-75" dirty="0">
                          <a:latin typeface="함초롬돋움"/>
                          <a:cs typeface="함초롬돋움"/>
                        </a:rPr>
                        <a:t>Playseat®</a:t>
                      </a:r>
                      <a:r>
                        <a:rPr sz="1000" spc="-100" dirty="0">
                          <a:latin typeface="함초롬돋움"/>
                          <a:cs typeface="함초롬돋움"/>
                        </a:rPr>
                        <a:t> </a:t>
                      </a:r>
                      <a:r>
                        <a:rPr sz="1000" spc="-40" dirty="0">
                          <a:latin typeface="함초롬돋움"/>
                          <a:cs typeface="함초롬돋움"/>
                        </a:rPr>
                        <a:t>Formula</a:t>
                      </a:r>
                      <a:r>
                        <a:rPr sz="1000" spc="-110" dirty="0">
                          <a:latin typeface="함초롬돋움"/>
                          <a:cs typeface="함초롬돋움"/>
                        </a:rPr>
                        <a:t> </a:t>
                      </a:r>
                      <a:r>
                        <a:rPr sz="1000" spc="-10" dirty="0">
                          <a:latin typeface="함초롬돋움"/>
                          <a:cs typeface="함초롬돋움"/>
                        </a:rPr>
                        <a:t>Instinct</a:t>
                      </a:r>
                      <a:endParaRPr sz="1000">
                        <a:latin typeface="함초롬돋움"/>
                        <a:cs typeface="함초롬돋움"/>
                      </a:endParaRPr>
                    </a:p>
                    <a:p>
                      <a:pPr marL="24130" algn="ctr">
                        <a:lnSpc>
                          <a:spcPct val="100000"/>
                        </a:lnSpc>
                      </a:pPr>
                      <a:r>
                        <a:rPr sz="1000" spc="-130" dirty="0">
                          <a:latin typeface="함초롬돋움"/>
                          <a:cs typeface="함초롬돋움"/>
                        </a:rPr>
                        <a:t>-</a:t>
                      </a:r>
                      <a:r>
                        <a:rPr sz="1000" spc="-114" dirty="0">
                          <a:latin typeface="함초롬돋움"/>
                          <a:cs typeface="함초롬돋움"/>
                        </a:rPr>
                        <a:t> </a:t>
                      </a:r>
                      <a:r>
                        <a:rPr sz="1000" spc="-175" dirty="0">
                          <a:latin typeface="함초롬돋움"/>
                          <a:cs typeface="함초롬돋움"/>
                        </a:rPr>
                        <a:t>F1®</a:t>
                      </a:r>
                      <a:r>
                        <a:rPr sz="1000" spc="-135" dirty="0">
                          <a:latin typeface="함초롬돋움"/>
                          <a:cs typeface="함초롬돋움"/>
                        </a:rPr>
                        <a:t> </a:t>
                      </a:r>
                      <a:r>
                        <a:rPr sz="1000" spc="-10" dirty="0">
                          <a:latin typeface="함초롬돋움"/>
                          <a:cs typeface="함초롬돋움"/>
                        </a:rPr>
                        <a:t>Edition</a:t>
                      </a:r>
                      <a:endParaRPr sz="1000">
                        <a:latin typeface="함초롬돋움"/>
                        <a:cs typeface="함초롬돋움"/>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83185">
                        <a:lnSpc>
                          <a:spcPct val="100000"/>
                        </a:lnSpc>
                        <a:spcBef>
                          <a:spcPts val="840"/>
                        </a:spcBef>
                      </a:pPr>
                      <a:r>
                        <a:rPr sz="1000" spc="-50" dirty="0">
                          <a:latin typeface="함초롬돋움"/>
                          <a:cs typeface="함초롬돋움"/>
                        </a:rPr>
                        <a:t>F1</a:t>
                      </a:r>
                      <a:r>
                        <a:rPr sz="1000" spc="-130" dirty="0">
                          <a:latin typeface="함초롬돋움"/>
                          <a:cs typeface="함초롬돋움"/>
                        </a:rPr>
                        <a:t> </a:t>
                      </a:r>
                      <a:r>
                        <a:rPr sz="1000" spc="-85" dirty="0">
                          <a:latin typeface="함초롬바탕"/>
                          <a:cs typeface="함초롬바탕"/>
                        </a:rPr>
                        <a:t>레이싱</a:t>
                      </a:r>
                      <a:r>
                        <a:rPr sz="1000" spc="-100" dirty="0">
                          <a:latin typeface="함초롬바탕"/>
                          <a:cs typeface="함초롬바탕"/>
                        </a:rPr>
                        <a:t> </a:t>
                      </a:r>
                      <a:r>
                        <a:rPr sz="1000" spc="-20" dirty="0">
                          <a:latin typeface="함초롬바탕"/>
                          <a:cs typeface="함초롬바탕"/>
                        </a:rPr>
                        <a:t>시뮬레이터</a:t>
                      </a:r>
                      <a:endParaRPr sz="1000">
                        <a:latin typeface="함초롬바탕"/>
                        <a:cs typeface="함초롬바탕"/>
                      </a:endParaRPr>
                    </a:p>
                  </a:txBody>
                  <a:tcPr marL="0" marR="0" marT="106680" marB="0">
                    <a:lnT w="6350">
                      <a:solidFill>
                        <a:srgbClr val="A6A6A6"/>
                      </a:solidFill>
                      <a:prstDash val="solid"/>
                    </a:lnT>
                    <a:lnB w="6350">
                      <a:solidFill>
                        <a:srgbClr val="A6A6A6"/>
                      </a:solidFill>
                      <a:prstDash val="solid"/>
                    </a:lnB>
                    <a:solidFill>
                      <a:srgbClr val="E4E4E4"/>
                    </a:solidFill>
                  </a:tcPr>
                </a:tc>
                <a:extLst>
                  <a:ext uri="{0D108BD9-81ED-4DB2-BD59-A6C34878D82A}">
                    <a16:rowId xmlns:a16="http://schemas.microsoft.com/office/drawing/2014/main" val="10011"/>
                  </a:ext>
                </a:extLst>
              </a:tr>
              <a:tr h="528955">
                <a:tc>
                  <a:txBody>
                    <a:bodyPr/>
                    <a:lstStyle/>
                    <a:p>
                      <a:pPr>
                        <a:lnSpc>
                          <a:spcPct val="100000"/>
                        </a:lnSpc>
                        <a:spcBef>
                          <a:spcPts val="20"/>
                        </a:spcBef>
                      </a:pPr>
                      <a:endParaRPr sz="1300">
                        <a:latin typeface="Times New Roman"/>
                        <a:cs typeface="Times New Roman"/>
                      </a:endParaRPr>
                    </a:p>
                    <a:p>
                      <a:pPr marL="10795" algn="ctr">
                        <a:lnSpc>
                          <a:spcPct val="100000"/>
                        </a:lnSpc>
                      </a:pPr>
                      <a:r>
                        <a:rPr sz="1000" b="1" spc="-20" dirty="0">
                          <a:latin typeface="함초롬바탕"/>
                          <a:cs typeface="함초롬바탕"/>
                        </a:rPr>
                        <a:t>ALUX</a:t>
                      </a:r>
                      <a:endParaRPr sz="1000">
                        <a:latin typeface="함초롬바탕"/>
                        <a:cs typeface="함초롬바탕"/>
                      </a:endParaRPr>
                    </a:p>
                  </a:txBody>
                  <a:tcPr marL="0" marR="0" marT="2540" marB="0">
                    <a:lnT w="6350">
                      <a:solidFill>
                        <a:srgbClr val="A6A6A6"/>
                      </a:solidFill>
                      <a:prstDash val="solid"/>
                    </a:lnT>
                    <a:lnB w="6350">
                      <a:solidFill>
                        <a:srgbClr val="A6A6A6"/>
                      </a:solidFill>
                      <a:prstDash val="solid"/>
                    </a:lnB>
                  </a:tcPr>
                </a:tc>
                <a:tc>
                  <a:txBody>
                    <a:bodyPr/>
                    <a:lstStyle/>
                    <a:p>
                      <a:pPr>
                        <a:lnSpc>
                          <a:spcPct val="100000"/>
                        </a:lnSpc>
                        <a:spcBef>
                          <a:spcPts val="20"/>
                        </a:spcBef>
                      </a:pPr>
                      <a:endParaRPr sz="1300">
                        <a:latin typeface="Times New Roman"/>
                        <a:cs typeface="Times New Roman"/>
                      </a:endParaRPr>
                    </a:p>
                    <a:p>
                      <a:pPr marR="38735" algn="ctr">
                        <a:lnSpc>
                          <a:spcPct val="100000"/>
                        </a:lnSpc>
                      </a:pPr>
                      <a:r>
                        <a:rPr sz="1000" spc="-25" dirty="0">
                          <a:solidFill>
                            <a:srgbClr val="DB526A"/>
                          </a:solidFill>
                          <a:latin typeface="함초롬바탕"/>
                          <a:cs typeface="함초롬바탕"/>
                        </a:rPr>
                        <a:t>한국</a:t>
                      </a:r>
                      <a:endParaRPr sz="1000">
                        <a:latin typeface="함초롬바탕"/>
                        <a:cs typeface="함초롬바탕"/>
                      </a:endParaRPr>
                    </a:p>
                  </a:txBody>
                  <a:tcPr marL="0" marR="0" marT="2540" marB="0">
                    <a:lnT w="6350">
                      <a:solidFill>
                        <a:srgbClr val="A6A6A6"/>
                      </a:solidFill>
                      <a:prstDash val="solid"/>
                    </a:lnT>
                    <a:lnB w="6350">
                      <a:solidFill>
                        <a:srgbClr val="A6A6A6"/>
                      </a:solidFill>
                      <a:prstDash val="solid"/>
                    </a:lnB>
                  </a:tcPr>
                </a:tc>
                <a:tc>
                  <a:txBody>
                    <a:bodyPr/>
                    <a:lstStyle/>
                    <a:p>
                      <a:pPr marL="152400" marR="102870" indent="-17780" algn="ctr">
                        <a:lnSpc>
                          <a:spcPct val="100000"/>
                        </a:lnSpc>
                        <a:spcBef>
                          <a:spcPts val="315"/>
                        </a:spcBef>
                      </a:pPr>
                      <a:r>
                        <a:rPr sz="1000" spc="-30" dirty="0">
                          <a:latin typeface="함초롬돋움"/>
                          <a:cs typeface="함초롬돋움"/>
                        </a:rPr>
                        <a:t>Portable</a:t>
                      </a:r>
                      <a:r>
                        <a:rPr sz="1000" spc="-125" dirty="0">
                          <a:latin typeface="함초롬돋움"/>
                          <a:cs typeface="함초롬돋움"/>
                        </a:rPr>
                        <a:t> </a:t>
                      </a:r>
                      <a:r>
                        <a:rPr sz="1000" spc="-20" dirty="0">
                          <a:latin typeface="함초롬돋움"/>
                          <a:cs typeface="함초롬돋움"/>
                        </a:rPr>
                        <a:t>Coding</a:t>
                      </a:r>
                      <a:r>
                        <a:rPr sz="1000" spc="-100" dirty="0">
                          <a:latin typeface="함초롬돋움"/>
                          <a:cs typeface="함초롬돋움"/>
                        </a:rPr>
                        <a:t> </a:t>
                      </a:r>
                      <a:r>
                        <a:rPr sz="1000" spc="-40" dirty="0">
                          <a:latin typeface="함초롬돋움"/>
                          <a:cs typeface="함초롬돋움"/>
                        </a:rPr>
                        <a:t>Drone</a:t>
                      </a:r>
                      <a:r>
                        <a:rPr sz="1000" spc="-110" dirty="0">
                          <a:latin typeface="함초롬돋움"/>
                          <a:cs typeface="함초롬돋움"/>
                        </a:rPr>
                        <a:t> </a:t>
                      </a:r>
                      <a:r>
                        <a:rPr sz="1000" spc="-50" dirty="0">
                          <a:latin typeface="함초롬돋움"/>
                          <a:cs typeface="함초롬돋움"/>
                        </a:rPr>
                        <a:t>&amp; </a:t>
                      </a:r>
                      <a:r>
                        <a:rPr sz="1000" spc="-25" dirty="0">
                          <a:latin typeface="함초롬돋움"/>
                          <a:cs typeface="함초롬돋움"/>
                        </a:rPr>
                        <a:t>Expendable</a:t>
                      </a:r>
                      <a:r>
                        <a:rPr sz="1000" spc="-95" dirty="0">
                          <a:latin typeface="함초롬돋움"/>
                          <a:cs typeface="함초롬돋움"/>
                        </a:rPr>
                        <a:t> </a:t>
                      </a:r>
                      <a:r>
                        <a:rPr sz="1000" spc="-40" dirty="0">
                          <a:latin typeface="함초롬돋움"/>
                          <a:cs typeface="함초롬돋움"/>
                        </a:rPr>
                        <a:t>Drone</a:t>
                      </a:r>
                      <a:r>
                        <a:rPr sz="1000" spc="-95" dirty="0">
                          <a:latin typeface="함초롬돋움"/>
                          <a:cs typeface="함초롬돋움"/>
                        </a:rPr>
                        <a:t> </a:t>
                      </a:r>
                      <a:r>
                        <a:rPr sz="1000" spc="-20" dirty="0">
                          <a:latin typeface="함초롬돋움"/>
                          <a:cs typeface="함초롬돋움"/>
                        </a:rPr>
                        <a:t>Game </a:t>
                      </a:r>
                      <a:r>
                        <a:rPr sz="1000" spc="-10" dirty="0">
                          <a:latin typeface="함초롬돋움"/>
                          <a:cs typeface="함초롬돋움"/>
                        </a:rPr>
                        <a:t>platform</a:t>
                      </a:r>
                      <a:endParaRPr sz="1000">
                        <a:latin typeface="함초롬돋움"/>
                        <a:cs typeface="함초롬돋움"/>
                      </a:endParaRPr>
                    </a:p>
                  </a:txBody>
                  <a:tcPr marL="0" marR="0" marT="40005" marB="0">
                    <a:lnT w="6350">
                      <a:solidFill>
                        <a:srgbClr val="A6A6A6"/>
                      </a:solidFill>
                      <a:prstDash val="solid"/>
                    </a:lnT>
                    <a:lnB w="6350">
                      <a:solidFill>
                        <a:srgbClr val="A6A6A6"/>
                      </a:solidFill>
                      <a:prstDash val="solid"/>
                    </a:lnB>
                  </a:tcPr>
                </a:tc>
                <a:tc>
                  <a:txBody>
                    <a:bodyPr/>
                    <a:lstStyle/>
                    <a:p>
                      <a:pPr>
                        <a:lnSpc>
                          <a:spcPct val="100000"/>
                        </a:lnSpc>
                        <a:spcBef>
                          <a:spcPts val="5"/>
                        </a:spcBef>
                      </a:pPr>
                      <a:endParaRPr sz="1250">
                        <a:latin typeface="Times New Roman"/>
                        <a:cs typeface="Times New Roman"/>
                      </a:endParaRPr>
                    </a:p>
                    <a:p>
                      <a:pPr marL="83185">
                        <a:lnSpc>
                          <a:spcPct val="100000"/>
                        </a:lnSpc>
                      </a:pPr>
                      <a:r>
                        <a:rPr sz="1000" spc="-95" dirty="0">
                          <a:latin typeface="함초롬바탕"/>
                          <a:cs typeface="함초롬바탕"/>
                        </a:rPr>
                        <a:t>코딩교육</a:t>
                      </a:r>
                      <a:r>
                        <a:rPr sz="1000" spc="-95" dirty="0">
                          <a:latin typeface="함초롬돋움"/>
                          <a:cs typeface="함초롬돋움"/>
                        </a:rPr>
                        <a:t>&amp; </a:t>
                      </a:r>
                      <a:r>
                        <a:rPr sz="1000" spc="-85" dirty="0">
                          <a:latin typeface="함초롬돋움"/>
                          <a:cs typeface="함초롬돋움"/>
                        </a:rPr>
                        <a:t>E</a:t>
                      </a:r>
                      <a:r>
                        <a:rPr sz="1000" spc="-85" dirty="0">
                          <a:latin typeface="함초롬바탕"/>
                          <a:cs typeface="함초롬바탕"/>
                        </a:rPr>
                        <a:t>스포츠</a:t>
                      </a:r>
                      <a:r>
                        <a:rPr sz="1000" spc="-90" dirty="0">
                          <a:latin typeface="함초롬바탕"/>
                          <a:cs typeface="함초롬바탕"/>
                        </a:rPr>
                        <a:t> </a:t>
                      </a:r>
                      <a:r>
                        <a:rPr sz="1000" spc="-80" dirty="0">
                          <a:latin typeface="함초롬바탕"/>
                          <a:cs typeface="함초롬바탕"/>
                        </a:rPr>
                        <a:t>결합</a:t>
                      </a:r>
                      <a:r>
                        <a:rPr sz="1000" spc="-105" dirty="0">
                          <a:latin typeface="함초롬바탕"/>
                          <a:cs typeface="함초롬바탕"/>
                        </a:rPr>
                        <a:t> </a:t>
                      </a:r>
                      <a:r>
                        <a:rPr sz="1000" spc="-85" dirty="0">
                          <a:latin typeface="함초롬바탕"/>
                          <a:cs typeface="함초롬바탕"/>
                        </a:rPr>
                        <a:t>휴대용</a:t>
                      </a:r>
                      <a:r>
                        <a:rPr sz="1000" spc="-90" dirty="0">
                          <a:latin typeface="함초롬바탕"/>
                          <a:cs typeface="함초롬바탕"/>
                        </a:rPr>
                        <a:t> </a:t>
                      </a:r>
                      <a:r>
                        <a:rPr sz="1000" spc="-80" dirty="0">
                          <a:latin typeface="함초롬바탕"/>
                          <a:cs typeface="함초롬바탕"/>
                        </a:rPr>
                        <a:t>드론</a:t>
                      </a:r>
                      <a:r>
                        <a:rPr sz="1000" spc="-90" dirty="0">
                          <a:latin typeface="함초롬바탕"/>
                          <a:cs typeface="함초롬바탕"/>
                        </a:rPr>
                        <a:t> </a:t>
                      </a:r>
                      <a:r>
                        <a:rPr sz="1000" spc="-25" dirty="0">
                          <a:latin typeface="함초롬바탕"/>
                          <a:cs typeface="함초롬바탕"/>
                        </a:rPr>
                        <a:t>게임</a:t>
                      </a:r>
                      <a:endParaRPr sz="1000">
                        <a:latin typeface="함초롬바탕"/>
                        <a:cs typeface="함초롬바탕"/>
                      </a:endParaRPr>
                    </a:p>
                  </a:txBody>
                  <a:tcPr marL="0" marR="0" marT="63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12"/>
                  </a:ext>
                </a:extLst>
              </a:tr>
              <a:tr h="224154">
                <a:tc>
                  <a:txBody>
                    <a:bodyPr/>
                    <a:lstStyle/>
                    <a:p>
                      <a:pPr marL="11430" algn="ctr">
                        <a:lnSpc>
                          <a:spcPct val="100000"/>
                        </a:lnSpc>
                        <a:spcBef>
                          <a:spcPts val="315"/>
                        </a:spcBef>
                      </a:pPr>
                      <a:r>
                        <a:rPr sz="1000" b="1" spc="-20" dirty="0">
                          <a:latin typeface="함초롬바탕"/>
                          <a:cs typeface="함초롬바탕"/>
                        </a:rPr>
                        <a:t>Samsung</a:t>
                      </a:r>
                      <a:r>
                        <a:rPr sz="1000" b="1" spc="-100" dirty="0">
                          <a:latin typeface="함초롬바탕"/>
                          <a:cs typeface="함초롬바탕"/>
                        </a:rPr>
                        <a:t> </a:t>
                      </a:r>
                      <a:r>
                        <a:rPr sz="1000" b="1" spc="-10" dirty="0">
                          <a:latin typeface="함초롬바탕"/>
                          <a:cs typeface="함초롬바탕"/>
                        </a:rPr>
                        <a:t>Electronics</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R="38100" algn="ctr">
                        <a:lnSpc>
                          <a:spcPct val="100000"/>
                        </a:lnSpc>
                        <a:spcBef>
                          <a:spcPts val="315"/>
                        </a:spcBef>
                      </a:pPr>
                      <a:r>
                        <a:rPr sz="1000" spc="-25" dirty="0">
                          <a:solidFill>
                            <a:srgbClr val="DB526A"/>
                          </a:solidFill>
                          <a:latin typeface="함초롬바탕"/>
                          <a:cs typeface="함초롬바탕"/>
                        </a:rPr>
                        <a:t>한국</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25400" algn="ctr">
                        <a:lnSpc>
                          <a:spcPct val="100000"/>
                        </a:lnSpc>
                        <a:spcBef>
                          <a:spcPts val="315"/>
                        </a:spcBef>
                      </a:pPr>
                      <a:r>
                        <a:rPr sz="1000" spc="-40" dirty="0">
                          <a:latin typeface="함초롬돋움"/>
                          <a:cs typeface="함초롬돋움"/>
                        </a:rPr>
                        <a:t>Samsung</a:t>
                      </a:r>
                      <a:r>
                        <a:rPr sz="1000" spc="-120" dirty="0">
                          <a:latin typeface="함초롬돋움"/>
                          <a:cs typeface="함초롬돋움"/>
                        </a:rPr>
                        <a:t> </a:t>
                      </a:r>
                      <a:r>
                        <a:rPr sz="1000" spc="-10" dirty="0">
                          <a:latin typeface="함초롬돋움"/>
                          <a:cs typeface="함초롬돋움"/>
                        </a:rPr>
                        <a:t>Galaxy</a:t>
                      </a:r>
                      <a:r>
                        <a:rPr sz="1000" spc="-114" dirty="0">
                          <a:latin typeface="함초롬돋움"/>
                          <a:cs typeface="함초롬돋움"/>
                        </a:rPr>
                        <a:t> </a:t>
                      </a:r>
                      <a:r>
                        <a:rPr sz="1000" dirty="0">
                          <a:latin typeface="함초롬돋움"/>
                          <a:cs typeface="함초롬돋움"/>
                        </a:rPr>
                        <a:t>Z</a:t>
                      </a:r>
                      <a:r>
                        <a:rPr sz="1000" spc="-95" dirty="0">
                          <a:latin typeface="함초롬돋움"/>
                          <a:cs typeface="함초롬돋움"/>
                        </a:rPr>
                        <a:t> </a:t>
                      </a:r>
                      <a:r>
                        <a:rPr sz="1000" spc="-10" dirty="0">
                          <a:latin typeface="함초롬돋움"/>
                          <a:cs typeface="함초롬돋움"/>
                        </a:rPr>
                        <a:t>FoldG</a:t>
                      </a:r>
                      <a:endParaRPr sz="1000">
                        <a:latin typeface="함초롬돋움"/>
                        <a:cs typeface="함초롬돋움"/>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83820">
                        <a:lnSpc>
                          <a:spcPct val="100000"/>
                        </a:lnSpc>
                        <a:spcBef>
                          <a:spcPts val="244"/>
                        </a:spcBef>
                      </a:pPr>
                      <a:r>
                        <a:rPr sz="1000" spc="-85" dirty="0">
                          <a:latin typeface="함초롬바탕"/>
                          <a:cs typeface="함초롬바탕"/>
                        </a:rPr>
                        <a:t>폴드형</a:t>
                      </a:r>
                      <a:r>
                        <a:rPr sz="1000" spc="-95" dirty="0">
                          <a:latin typeface="함초롬바탕"/>
                          <a:cs typeface="함초롬바탕"/>
                        </a:rPr>
                        <a:t> </a:t>
                      </a:r>
                      <a:r>
                        <a:rPr sz="1000" spc="-20" dirty="0">
                          <a:latin typeface="함초롬바탕"/>
                          <a:cs typeface="함초롬바탕"/>
                        </a:rPr>
                        <a:t>스마트폰</a:t>
                      </a:r>
                      <a:endParaRPr sz="1000">
                        <a:latin typeface="함초롬바탕"/>
                        <a:cs typeface="함초롬바탕"/>
                      </a:endParaRPr>
                    </a:p>
                  </a:txBody>
                  <a:tcPr marL="0" marR="0" marT="31114" marB="0">
                    <a:lnT w="6350">
                      <a:solidFill>
                        <a:srgbClr val="A6A6A6"/>
                      </a:solidFill>
                      <a:prstDash val="solid"/>
                    </a:lnT>
                    <a:lnB w="6350">
                      <a:solidFill>
                        <a:srgbClr val="A6A6A6"/>
                      </a:solidFill>
                      <a:prstDash val="solid"/>
                    </a:lnB>
                    <a:solidFill>
                      <a:srgbClr val="E4E4E4"/>
                    </a:solidFill>
                  </a:tcPr>
                </a:tc>
                <a:extLst>
                  <a:ext uri="{0D108BD9-81ED-4DB2-BD59-A6C34878D82A}">
                    <a16:rowId xmlns:a16="http://schemas.microsoft.com/office/drawing/2014/main" val="10013"/>
                  </a:ext>
                </a:extLst>
              </a:tr>
            </a:tbl>
          </a:graphicData>
        </a:graphic>
      </p:graphicFrame>
      <p:sp>
        <p:nvSpPr>
          <p:cNvPr id="22" name="object 22"/>
          <p:cNvSpPr txBox="1"/>
          <p:nvPr/>
        </p:nvSpPr>
        <p:spPr>
          <a:xfrm>
            <a:off x="706437" y="9940242"/>
            <a:ext cx="2131695" cy="147955"/>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7C7C7C"/>
                </a:solidFill>
                <a:latin typeface="함초롬돋움"/>
                <a:cs typeface="함초롬돋움"/>
              </a:rPr>
              <a:t>Source:</a:t>
            </a:r>
            <a:r>
              <a:rPr sz="800" spc="-45" dirty="0">
                <a:solidFill>
                  <a:srgbClr val="7C7C7C"/>
                </a:solidFill>
                <a:latin typeface="함초롬돋움"/>
                <a:cs typeface="함초롬돋움"/>
              </a:rPr>
              <a:t> </a:t>
            </a:r>
            <a:r>
              <a:rPr sz="800" spc="-10" dirty="0">
                <a:solidFill>
                  <a:srgbClr val="7C7C7C"/>
                </a:solidFill>
                <a:latin typeface="함초롬돋움"/>
                <a:cs typeface="함초롬돋움"/>
              </a:rPr>
              <a:t>CTA,</a:t>
            </a:r>
            <a:r>
              <a:rPr sz="800" spc="-45" dirty="0">
                <a:solidFill>
                  <a:srgbClr val="7C7C7C"/>
                </a:solidFill>
                <a:latin typeface="함초롬돋움"/>
                <a:cs typeface="함초롬돋움"/>
              </a:rPr>
              <a:t> </a:t>
            </a:r>
            <a:r>
              <a:rPr sz="800" spc="-40" dirty="0">
                <a:solidFill>
                  <a:srgbClr val="7C7C7C"/>
                </a:solidFill>
                <a:latin typeface="함초롬바탕"/>
                <a:cs typeface="함초롬바탕"/>
              </a:rPr>
              <a:t>언론보도종합</a:t>
            </a:r>
            <a:r>
              <a:rPr sz="800" spc="-40" dirty="0">
                <a:solidFill>
                  <a:srgbClr val="7C7C7C"/>
                </a:solidFill>
                <a:latin typeface="함초롬돋움"/>
                <a:cs typeface="함초롬돋움"/>
              </a:rPr>
              <a:t>,</a:t>
            </a:r>
            <a:r>
              <a:rPr sz="800" spc="-75"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p:txBody>
      </p:sp>
      <p:pic>
        <p:nvPicPr>
          <p:cNvPr id="23" name="object 23"/>
          <p:cNvPicPr/>
          <p:nvPr/>
        </p:nvPicPr>
        <p:blipFill>
          <a:blip r:embed="rId8" cstate="print"/>
          <a:stretch>
            <a:fillRect/>
          </a:stretch>
        </p:blipFill>
        <p:spPr>
          <a:xfrm>
            <a:off x="2671517" y="7433616"/>
            <a:ext cx="98424" cy="117474"/>
          </a:xfrm>
          <a:prstGeom prst="rect">
            <a:avLst/>
          </a:prstGeom>
        </p:spPr>
      </p:pic>
      <p:pic>
        <p:nvPicPr>
          <p:cNvPr id="24" name="object 24"/>
          <p:cNvPicPr/>
          <p:nvPr/>
        </p:nvPicPr>
        <p:blipFill>
          <a:blip r:embed="rId6" cstate="print"/>
          <a:stretch>
            <a:fillRect/>
          </a:stretch>
        </p:blipFill>
        <p:spPr>
          <a:xfrm>
            <a:off x="4233567" y="7788679"/>
            <a:ext cx="111124" cy="117474"/>
          </a:xfrm>
          <a:prstGeom prst="rect">
            <a:avLst/>
          </a:prstGeom>
        </p:spPr>
      </p:pic>
      <p:pic>
        <p:nvPicPr>
          <p:cNvPr id="25" name="object 25"/>
          <p:cNvPicPr/>
          <p:nvPr/>
        </p:nvPicPr>
        <p:blipFill>
          <a:blip r:embed="rId8" cstate="print"/>
          <a:stretch>
            <a:fillRect/>
          </a:stretch>
        </p:blipFill>
        <p:spPr>
          <a:xfrm>
            <a:off x="5164661" y="7788679"/>
            <a:ext cx="98424" cy="117474"/>
          </a:xfrm>
          <a:prstGeom prst="rect">
            <a:avLst/>
          </a:prstGeom>
        </p:spPr>
      </p:pic>
      <p:pic>
        <p:nvPicPr>
          <p:cNvPr id="26" name="object 26"/>
          <p:cNvPicPr/>
          <p:nvPr/>
        </p:nvPicPr>
        <p:blipFill>
          <a:blip r:embed="rId8" cstate="print"/>
          <a:stretch>
            <a:fillRect/>
          </a:stretch>
        </p:blipFill>
        <p:spPr>
          <a:xfrm>
            <a:off x="2671517" y="8093525"/>
            <a:ext cx="98424" cy="117474"/>
          </a:xfrm>
          <a:prstGeom prst="rect">
            <a:avLst/>
          </a:prstGeom>
        </p:spPr>
      </p:pic>
      <p:pic>
        <p:nvPicPr>
          <p:cNvPr id="27" name="object 27"/>
          <p:cNvPicPr/>
          <p:nvPr/>
        </p:nvPicPr>
        <p:blipFill>
          <a:blip r:embed="rId6" cstate="print"/>
          <a:stretch>
            <a:fillRect/>
          </a:stretch>
        </p:blipFill>
        <p:spPr>
          <a:xfrm>
            <a:off x="5184584" y="8093525"/>
            <a:ext cx="111124" cy="117474"/>
          </a:xfrm>
          <a:prstGeom prst="rect">
            <a:avLst/>
          </a:prstGeom>
        </p:spPr>
      </p:pic>
      <p:pic>
        <p:nvPicPr>
          <p:cNvPr id="28" name="object 28"/>
          <p:cNvPicPr/>
          <p:nvPr/>
        </p:nvPicPr>
        <p:blipFill>
          <a:blip r:embed="rId6" cstate="print"/>
          <a:stretch>
            <a:fillRect/>
          </a:stretch>
        </p:blipFill>
        <p:spPr>
          <a:xfrm>
            <a:off x="2671517" y="8390414"/>
            <a:ext cx="111124" cy="117474"/>
          </a:xfrm>
          <a:prstGeom prst="rect">
            <a:avLst/>
          </a:prstGeom>
        </p:spPr>
      </p:pic>
      <p:pic>
        <p:nvPicPr>
          <p:cNvPr id="29" name="object 29"/>
          <p:cNvPicPr/>
          <p:nvPr/>
        </p:nvPicPr>
        <p:blipFill>
          <a:blip r:embed="rId6" cstate="print"/>
          <a:stretch>
            <a:fillRect/>
          </a:stretch>
        </p:blipFill>
        <p:spPr>
          <a:xfrm>
            <a:off x="4230657" y="8390414"/>
            <a:ext cx="111124" cy="117474"/>
          </a:xfrm>
          <a:prstGeom prst="rect">
            <a:avLst/>
          </a:prstGeom>
        </p:spPr>
      </p:pic>
      <p:grpSp>
        <p:nvGrpSpPr>
          <p:cNvPr id="30" name="object 30"/>
          <p:cNvGrpSpPr/>
          <p:nvPr/>
        </p:nvGrpSpPr>
        <p:grpSpPr>
          <a:xfrm>
            <a:off x="6227207" y="8390414"/>
            <a:ext cx="161290" cy="270510"/>
            <a:chOff x="6227207" y="8390414"/>
            <a:chExt cx="161290" cy="270510"/>
          </a:xfrm>
        </p:grpSpPr>
        <p:pic>
          <p:nvPicPr>
            <p:cNvPr id="31" name="object 31"/>
            <p:cNvPicPr/>
            <p:nvPr/>
          </p:nvPicPr>
          <p:blipFill>
            <a:blip r:embed="rId6" cstate="print"/>
            <a:stretch>
              <a:fillRect/>
            </a:stretch>
          </p:blipFill>
          <p:spPr>
            <a:xfrm>
              <a:off x="6227207" y="8390414"/>
              <a:ext cx="111124" cy="117474"/>
            </a:xfrm>
            <a:prstGeom prst="rect">
              <a:avLst/>
            </a:prstGeom>
          </p:spPr>
        </p:pic>
        <p:pic>
          <p:nvPicPr>
            <p:cNvPr id="32" name="object 32"/>
            <p:cNvPicPr/>
            <p:nvPr/>
          </p:nvPicPr>
          <p:blipFill>
            <a:blip r:embed="rId6" cstate="print"/>
            <a:stretch>
              <a:fillRect/>
            </a:stretch>
          </p:blipFill>
          <p:spPr>
            <a:xfrm>
              <a:off x="6277348" y="8542837"/>
              <a:ext cx="111124" cy="117474"/>
            </a:xfrm>
            <a:prstGeom prst="rect">
              <a:avLst/>
            </a:prstGeom>
          </p:spPr>
        </p:pic>
      </p:grpSp>
      <p:pic>
        <p:nvPicPr>
          <p:cNvPr id="33" name="object 33"/>
          <p:cNvPicPr/>
          <p:nvPr/>
        </p:nvPicPr>
        <p:blipFill>
          <a:blip r:embed="rId6" cstate="print"/>
          <a:stretch>
            <a:fillRect/>
          </a:stretch>
        </p:blipFill>
        <p:spPr>
          <a:xfrm>
            <a:off x="4116309" y="8745478"/>
            <a:ext cx="111124" cy="117474"/>
          </a:xfrm>
          <a:prstGeom prst="rect">
            <a:avLst/>
          </a:prstGeom>
        </p:spPr>
      </p:pic>
      <p:pic>
        <p:nvPicPr>
          <p:cNvPr id="34" name="object 34"/>
          <p:cNvPicPr/>
          <p:nvPr/>
        </p:nvPicPr>
        <p:blipFill>
          <a:blip r:embed="rId6" cstate="print"/>
          <a:stretch>
            <a:fillRect/>
          </a:stretch>
        </p:blipFill>
        <p:spPr>
          <a:xfrm>
            <a:off x="6056443" y="8745478"/>
            <a:ext cx="111124" cy="117474"/>
          </a:xfrm>
          <a:prstGeom prst="rect">
            <a:avLst/>
          </a:prstGeom>
        </p:spPr>
      </p:pic>
      <p:pic>
        <p:nvPicPr>
          <p:cNvPr id="35" name="object 35"/>
          <p:cNvPicPr/>
          <p:nvPr/>
        </p:nvPicPr>
        <p:blipFill>
          <a:blip r:embed="rId6" cstate="print"/>
          <a:stretch>
            <a:fillRect/>
          </a:stretch>
        </p:blipFill>
        <p:spPr>
          <a:xfrm>
            <a:off x="6602129" y="8745478"/>
            <a:ext cx="111124" cy="117474"/>
          </a:xfrm>
          <a:prstGeom prst="rect">
            <a:avLst/>
          </a:prstGeom>
        </p:spPr>
      </p:pic>
      <p:pic>
        <p:nvPicPr>
          <p:cNvPr id="36" name="object 36"/>
          <p:cNvPicPr/>
          <p:nvPr/>
        </p:nvPicPr>
        <p:blipFill>
          <a:blip r:embed="rId6" cstate="print"/>
          <a:stretch>
            <a:fillRect/>
          </a:stretch>
        </p:blipFill>
        <p:spPr>
          <a:xfrm>
            <a:off x="3160915" y="8897901"/>
            <a:ext cx="111124" cy="117474"/>
          </a:xfrm>
          <a:prstGeom prst="rect">
            <a:avLst/>
          </a:prstGeom>
        </p:spPr>
      </p:pic>
      <p:pic>
        <p:nvPicPr>
          <p:cNvPr id="37" name="object 37"/>
          <p:cNvPicPr/>
          <p:nvPr/>
        </p:nvPicPr>
        <p:blipFill>
          <a:blip r:embed="rId10" cstate="print"/>
          <a:stretch>
            <a:fillRect/>
          </a:stretch>
        </p:blipFill>
        <p:spPr>
          <a:xfrm>
            <a:off x="4939455" y="8897901"/>
            <a:ext cx="111124" cy="117474"/>
          </a:xfrm>
          <a:prstGeom prst="rect">
            <a:avLst/>
          </a:prstGeom>
        </p:spPr>
      </p:pic>
      <p:pic>
        <p:nvPicPr>
          <p:cNvPr id="38" name="object 38"/>
          <p:cNvPicPr/>
          <p:nvPr/>
        </p:nvPicPr>
        <p:blipFill>
          <a:blip r:embed="rId6" cstate="print"/>
          <a:stretch>
            <a:fillRect/>
          </a:stretch>
        </p:blipFill>
        <p:spPr>
          <a:xfrm>
            <a:off x="5760831" y="8897901"/>
            <a:ext cx="111124" cy="117474"/>
          </a:xfrm>
          <a:prstGeom prst="rect">
            <a:avLst/>
          </a:prstGeom>
        </p:spPr>
      </p:pic>
      <p:grpSp>
        <p:nvGrpSpPr>
          <p:cNvPr id="39" name="object 39"/>
          <p:cNvGrpSpPr/>
          <p:nvPr/>
        </p:nvGrpSpPr>
        <p:grpSpPr>
          <a:xfrm>
            <a:off x="3384742" y="9194815"/>
            <a:ext cx="208279" cy="117475"/>
            <a:chOff x="3384742" y="9194815"/>
            <a:chExt cx="208279" cy="117475"/>
          </a:xfrm>
        </p:grpSpPr>
        <p:pic>
          <p:nvPicPr>
            <p:cNvPr id="40" name="object 40"/>
            <p:cNvPicPr/>
            <p:nvPr/>
          </p:nvPicPr>
          <p:blipFill>
            <a:blip r:embed="rId11" cstate="print"/>
            <a:stretch>
              <a:fillRect/>
            </a:stretch>
          </p:blipFill>
          <p:spPr>
            <a:xfrm>
              <a:off x="3384742" y="9194815"/>
              <a:ext cx="101599" cy="117474"/>
            </a:xfrm>
            <a:prstGeom prst="rect">
              <a:avLst/>
            </a:prstGeom>
          </p:spPr>
        </p:pic>
        <p:pic>
          <p:nvPicPr>
            <p:cNvPr id="41" name="object 41"/>
            <p:cNvPicPr/>
            <p:nvPr/>
          </p:nvPicPr>
          <p:blipFill>
            <a:blip r:embed="rId8" cstate="print"/>
            <a:stretch>
              <a:fillRect/>
            </a:stretch>
          </p:blipFill>
          <p:spPr>
            <a:xfrm>
              <a:off x="3494474" y="9194815"/>
              <a:ext cx="98424" cy="117474"/>
            </a:xfrm>
            <a:prstGeom prst="rect">
              <a:avLst/>
            </a:prstGeom>
          </p:spPr>
        </p:pic>
      </p:grpSp>
      <p:pic>
        <p:nvPicPr>
          <p:cNvPr id="42" name="object 42"/>
          <p:cNvPicPr/>
          <p:nvPr/>
        </p:nvPicPr>
        <p:blipFill>
          <a:blip r:embed="rId7" cstate="print"/>
          <a:stretch>
            <a:fillRect/>
          </a:stretch>
        </p:blipFill>
        <p:spPr>
          <a:xfrm>
            <a:off x="6064361" y="9191640"/>
            <a:ext cx="107949" cy="117474"/>
          </a:xfrm>
          <a:prstGeom prst="rect">
            <a:avLst/>
          </a:prstGeom>
        </p:spPr>
      </p:pic>
      <p:pic>
        <p:nvPicPr>
          <p:cNvPr id="43" name="object 43"/>
          <p:cNvPicPr/>
          <p:nvPr/>
        </p:nvPicPr>
        <p:blipFill>
          <a:blip r:embed="rId6" cstate="print"/>
          <a:stretch>
            <a:fillRect/>
          </a:stretch>
        </p:blipFill>
        <p:spPr>
          <a:xfrm>
            <a:off x="4964109" y="9347238"/>
            <a:ext cx="111124" cy="117474"/>
          </a:xfrm>
          <a:prstGeom prst="rect">
            <a:avLst/>
          </a:prstGeom>
        </p:spPr>
      </p:pic>
      <p:grpSp>
        <p:nvGrpSpPr>
          <p:cNvPr id="44" name="object 44"/>
          <p:cNvGrpSpPr/>
          <p:nvPr/>
        </p:nvGrpSpPr>
        <p:grpSpPr>
          <a:xfrm>
            <a:off x="3171995" y="9546703"/>
            <a:ext cx="225425" cy="270510"/>
            <a:chOff x="3171995" y="9546703"/>
            <a:chExt cx="225425" cy="270510"/>
          </a:xfrm>
        </p:grpSpPr>
        <p:pic>
          <p:nvPicPr>
            <p:cNvPr id="45" name="object 45"/>
            <p:cNvPicPr/>
            <p:nvPr/>
          </p:nvPicPr>
          <p:blipFill>
            <a:blip r:embed="rId7" cstate="print"/>
            <a:stretch>
              <a:fillRect/>
            </a:stretch>
          </p:blipFill>
          <p:spPr>
            <a:xfrm>
              <a:off x="3289253" y="9546703"/>
              <a:ext cx="107949" cy="117474"/>
            </a:xfrm>
            <a:prstGeom prst="rect">
              <a:avLst/>
            </a:prstGeom>
          </p:spPr>
        </p:pic>
        <p:pic>
          <p:nvPicPr>
            <p:cNvPr id="46" name="object 46"/>
            <p:cNvPicPr/>
            <p:nvPr/>
          </p:nvPicPr>
          <p:blipFill>
            <a:blip r:embed="rId7" cstate="print"/>
            <a:stretch>
              <a:fillRect/>
            </a:stretch>
          </p:blipFill>
          <p:spPr>
            <a:xfrm>
              <a:off x="3171995" y="9699126"/>
              <a:ext cx="107949" cy="117474"/>
            </a:xfrm>
            <a:prstGeom prst="rect">
              <a:avLst/>
            </a:prstGeom>
          </p:spPr>
        </p:pic>
      </p:grpSp>
      <p:pic>
        <p:nvPicPr>
          <p:cNvPr id="47" name="object 47"/>
          <p:cNvPicPr/>
          <p:nvPr/>
        </p:nvPicPr>
        <p:blipFill>
          <a:blip r:embed="rId8" cstate="print"/>
          <a:stretch>
            <a:fillRect/>
          </a:stretch>
        </p:blipFill>
        <p:spPr>
          <a:xfrm>
            <a:off x="4951915" y="9549878"/>
            <a:ext cx="98424" cy="117474"/>
          </a:xfrm>
          <a:prstGeom prst="rect">
            <a:avLst/>
          </a:prstGeom>
        </p:spPr>
      </p:pic>
      <p:grpSp>
        <p:nvGrpSpPr>
          <p:cNvPr id="48" name="object 48"/>
          <p:cNvGrpSpPr/>
          <p:nvPr/>
        </p:nvGrpSpPr>
        <p:grpSpPr>
          <a:xfrm>
            <a:off x="6242702" y="9549878"/>
            <a:ext cx="208279" cy="117475"/>
            <a:chOff x="6242702" y="9549878"/>
            <a:chExt cx="208279" cy="117475"/>
          </a:xfrm>
        </p:grpSpPr>
        <p:pic>
          <p:nvPicPr>
            <p:cNvPr id="49" name="object 49"/>
            <p:cNvPicPr/>
            <p:nvPr/>
          </p:nvPicPr>
          <p:blipFill>
            <a:blip r:embed="rId11" cstate="print"/>
            <a:stretch>
              <a:fillRect/>
            </a:stretch>
          </p:blipFill>
          <p:spPr>
            <a:xfrm>
              <a:off x="6242702" y="9549878"/>
              <a:ext cx="101599" cy="117474"/>
            </a:xfrm>
            <a:prstGeom prst="rect">
              <a:avLst/>
            </a:prstGeom>
          </p:spPr>
        </p:pic>
        <p:pic>
          <p:nvPicPr>
            <p:cNvPr id="50" name="object 50"/>
            <p:cNvPicPr/>
            <p:nvPr/>
          </p:nvPicPr>
          <p:blipFill>
            <a:blip r:embed="rId8" cstate="print"/>
            <a:stretch>
              <a:fillRect/>
            </a:stretch>
          </p:blipFill>
          <p:spPr>
            <a:xfrm>
              <a:off x="6352434" y="9549878"/>
              <a:ext cx="98424" cy="117474"/>
            </a:xfrm>
            <a:prstGeom prst="rect">
              <a:avLst/>
            </a:prstGeom>
          </p:spPr>
        </p:pic>
      </p:grpSp>
      <p:graphicFrame>
        <p:nvGraphicFramePr>
          <p:cNvPr id="51" name="object 51"/>
          <p:cNvGraphicFramePr>
            <a:graphicFrameLocks noGrp="1"/>
          </p:cNvGraphicFramePr>
          <p:nvPr/>
        </p:nvGraphicFramePr>
        <p:xfrm>
          <a:off x="719137" y="7109269"/>
          <a:ext cx="6341110" cy="2795269"/>
        </p:xfrm>
        <a:graphic>
          <a:graphicData uri="http://schemas.openxmlformats.org/drawingml/2006/table">
            <a:tbl>
              <a:tblPr firstRow="1" bandRow="1">
                <a:tableStyleId>{2D5ABB26-0587-4C30-8999-92F81FD0307C}</a:tableStyleId>
              </a:tblPr>
              <a:tblGrid>
                <a:gridCol w="1094740">
                  <a:extLst>
                    <a:ext uri="{9D8B030D-6E8A-4147-A177-3AD203B41FA5}">
                      <a16:colId xmlns:a16="http://schemas.microsoft.com/office/drawing/2014/main" val="20000"/>
                    </a:ext>
                  </a:extLst>
                </a:gridCol>
                <a:gridCol w="520065">
                  <a:extLst>
                    <a:ext uri="{9D8B030D-6E8A-4147-A177-3AD203B41FA5}">
                      <a16:colId xmlns:a16="http://schemas.microsoft.com/office/drawing/2014/main" val="20001"/>
                    </a:ext>
                  </a:extLst>
                </a:gridCol>
                <a:gridCol w="4726305">
                  <a:extLst>
                    <a:ext uri="{9D8B030D-6E8A-4147-A177-3AD203B41FA5}">
                      <a16:colId xmlns:a16="http://schemas.microsoft.com/office/drawing/2014/main" val="20002"/>
                    </a:ext>
                  </a:extLst>
                </a:gridCol>
              </a:tblGrid>
              <a:tr h="231775">
                <a:tc>
                  <a:txBody>
                    <a:bodyPr/>
                    <a:lstStyle/>
                    <a:p>
                      <a:pPr algn="ctr">
                        <a:lnSpc>
                          <a:spcPct val="100000"/>
                        </a:lnSpc>
                        <a:spcBef>
                          <a:spcPts val="240"/>
                        </a:spcBef>
                      </a:pPr>
                      <a:r>
                        <a:rPr sz="1050" b="1" spc="-25" dirty="0">
                          <a:solidFill>
                            <a:srgbClr val="FFFFFF"/>
                          </a:solidFill>
                          <a:latin typeface="함초롬바탕"/>
                          <a:cs typeface="함초롬바탕"/>
                        </a:rPr>
                        <a:t>기업명</a:t>
                      </a:r>
                      <a:endParaRPr sz="1050">
                        <a:latin typeface="함초롬바탕"/>
                        <a:cs typeface="함초롬바탕"/>
                      </a:endParaRPr>
                    </a:p>
                  </a:txBody>
                  <a:tcPr marL="0" marR="0" marT="30480" marB="0">
                    <a:lnB w="6350">
                      <a:solidFill>
                        <a:srgbClr val="A6A6A6"/>
                      </a:solidFill>
                      <a:prstDash val="solid"/>
                    </a:lnB>
                    <a:solidFill>
                      <a:srgbClr val="DB526A"/>
                    </a:solidFill>
                  </a:tcPr>
                </a:tc>
                <a:tc>
                  <a:txBody>
                    <a:bodyPr/>
                    <a:lstStyle/>
                    <a:p>
                      <a:pPr marR="113664" algn="r">
                        <a:lnSpc>
                          <a:spcPct val="100000"/>
                        </a:lnSpc>
                        <a:spcBef>
                          <a:spcPts val="240"/>
                        </a:spcBef>
                      </a:pPr>
                      <a:r>
                        <a:rPr sz="1050" b="1" spc="-25" dirty="0">
                          <a:solidFill>
                            <a:srgbClr val="FFFFFF"/>
                          </a:solidFill>
                          <a:latin typeface="함초롬바탕"/>
                          <a:cs typeface="함초롬바탕"/>
                        </a:rPr>
                        <a:t>국가</a:t>
                      </a:r>
                      <a:endParaRPr sz="1050">
                        <a:latin typeface="함초롬바탕"/>
                        <a:cs typeface="함초롬바탕"/>
                      </a:endParaRPr>
                    </a:p>
                  </a:txBody>
                  <a:tcPr marL="0" marR="0" marT="30480" marB="0">
                    <a:lnB w="6350">
                      <a:solidFill>
                        <a:srgbClr val="A6A6A6"/>
                      </a:solidFill>
                      <a:prstDash val="solid"/>
                    </a:lnB>
                    <a:solidFill>
                      <a:srgbClr val="DB526A"/>
                    </a:solidFill>
                  </a:tcPr>
                </a:tc>
                <a:tc>
                  <a:txBody>
                    <a:bodyPr/>
                    <a:lstStyle/>
                    <a:p>
                      <a:pPr marL="43180" algn="ctr">
                        <a:lnSpc>
                          <a:spcPct val="100000"/>
                        </a:lnSpc>
                        <a:spcBef>
                          <a:spcPts val="240"/>
                        </a:spcBef>
                      </a:pPr>
                      <a:r>
                        <a:rPr sz="1050" b="1" spc="-85" dirty="0">
                          <a:solidFill>
                            <a:srgbClr val="FFFFFF"/>
                          </a:solidFill>
                          <a:latin typeface="함초롬바탕"/>
                          <a:cs typeface="함초롬바탕"/>
                        </a:rPr>
                        <a:t>주요</a:t>
                      </a:r>
                      <a:r>
                        <a:rPr sz="1050" b="1" spc="-180" dirty="0">
                          <a:solidFill>
                            <a:srgbClr val="FFFFFF"/>
                          </a:solidFill>
                          <a:latin typeface="함초롬바탕"/>
                          <a:cs typeface="함초롬바탕"/>
                        </a:rPr>
                        <a:t> </a:t>
                      </a:r>
                      <a:r>
                        <a:rPr sz="1050" b="1" spc="-25" dirty="0">
                          <a:solidFill>
                            <a:srgbClr val="FFFFFF"/>
                          </a:solidFill>
                          <a:latin typeface="함초롬바탕"/>
                          <a:cs typeface="함초롬바탕"/>
                        </a:rPr>
                        <a:t>내용</a:t>
                      </a:r>
                      <a:endParaRPr sz="1050">
                        <a:latin typeface="함초롬바탕"/>
                        <a:cs typeface="함초롬바탕"/>
                      </a:endParaRPr>
                    </a:p>
                  </a:txBody>
                  <a:tcPr marL="0" marR="0" marT="30480" marB="0">
                    <a:lnB w="6350">
                      <a:solidFill>
                        <a:srgbClr val="A6A6A6"/>
                      </a:solidFill>
                      <a:prstDash val="solid"/>
                    </a:lnB>
                    <a:solidFill>
                      <a:srgbClr val="DB526A"/>
                    </a:solidFill>
                  </a:tcPr>
                </a:tc>
                <a:extLst>
                  <a:ext uri="{0D108BD9-81ED-4DB2-BD59-A6C34878D82A}">
                    <a16:rowId xmlns:a16="http://schemas.microsoft.com/office/drawing/2014/main" val="10000"/>
                  </a:ext>
                </a:extLst>
              </a:tr>
              <a:tr h="467359">
                <a:tc>
                  <a:txBody>
                    <a:bodyPr/>
                    <a:lstStyle/>
                    <a:p>
                      <a:pPr>
                        <a:lnSpc>
                          <a:spcPct val="100000"/>
                        </a:lnSpc>
                        <a:spcBef>
                          <a:spcPts val="50"/>
                        </a:spcBef>
                      </a:pPr>
                      <a:endParaRPr sz="2100">
                        <a:latin typeface="Times New Roman"/>
                        <a:cs typeface="Times New Roman"/>
                      </a:endParaRPr>
                    </a:p>
                    <a:p>
                      <a:pPr marL="3175" algn="ctr">
                        <a:lnSpc>
                          <a:spcPts val="1120"/>
                        </a:lnSpc>
                      </a:pPr>
                      <a:r>
                        <a:rPr sz="1050" b="1" spc="-10" dirty="0">
                          <a:latin typeface="함초롬돋움"/>
                          <a:cs typeface="함초롬돋움"/>
                        </a:rPr>
                        <a:t>MSI</a:t>
                      </a:r>
                      <a:r>
                        <a:rPr sz="1050" b="1" spc="-170" dirty="0">
                          <a:latin typeface="함초롬돋움"/>
                          <a:cs typeface="함초롬돋움"/>
                        </a:rPr>
                        <a:t> </a:t>
                      </a:r>
                      <a:r>
                        <a:rPr sz="1050" b="1" spc="-10" dirty="0">
                          <a:latin typeface="함초롬돋움"/>
                          <a:cs typeface="함초롬돋움"/>
                        </a:rPr>
                        <a:t>Computer</a:t>
                      </a:r>
                      <a:endParaRPr sz="1050">
                        <a:latin typeface="함초롬돋움"/>
                        <a:cs typeface="함초롬돋움"/>
                      </a:endParaRPr>
                    </a:p>
                  </a:txBody>
                  <a:tcPr marL="0" marR="0" marT="6350" marB="0">
                    <a:lnT w="6350">
                      <a:solidFill>
                        <a:srgbClr val="A6A6A6"/>
                      </a:solidFill>
                      <a:prstDash val="solid"/>
                    </a:lnT>
                    <a:solidFill>
                      <a:srgbClr val="E4E4E4"/>
                    </a:solidFill>
                  </a:tcPr>
                </a:tc>
                <a:tc rowSpan="2">
                  <a:txBody>
                    <a:bodyPr/>
                    <a:lstStyle/>
                    <a:p>
                      <a:pPr>
                        <a:lnSpc>
                          <a:spcPct val="100000"/>
                        </a:lnSpc>
                      </a:pPr>
                      <a:endParaRPr sz="1500">
                        <a:latin typeface="Times New Roman"/>
                        <a:cs typeface="Times New Roman"/>
                      </a:endParaRPr>
                    </a:p>
                    <a:p>
                      <a:pPr>
                        <a:lnSpc>
                          <a:spcPct val="100000"/>
                        </a:lnSpc>
                        <a:spcBef>
                          <a:spcPts val="45"/>
                        </a:spcBef>
                      </a:pPr>
                      <a:endParaRPr sz="1150">
                        <a:latin typeface="Times New Roman"/>
                        <a:cs typeface="Times New Roman"/>
                      </a:endParaRPr>
                    </a:p>
                    <a:p>
                      <a:pPr marL="163830">
                        <a:lnSpc>
                          <a:spcPct val="100000"/>
                        </a:lnSpc>
                      </a:pPr>
                      <a:r>
                        <a:rPr sz="1050" b="1" spc="-25" dirty="0">
                          <a:latin typeface="함초롬바탕"/>
                          <a:cs typeface="함초롬바탕"/>
                        </a:rPr>
                        <a:t>대만</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tcPr>
                </a:tc>
                <a:tc rowSpan="2">
                  <a:txBody>
                    <a:bodyPr/>
                    <a:lstStyle/>
                    <a:p>
                      <a:pPr marL="223520" marR="139065" indent="-108585">
                        <a:lnSpc>
                          <a:spcPct val="100000"/>
                        </a:lnSpc>
                        <a:spcBef>
                          <a:spcPts val="525"/>
                        </a:spcBef>
                        <a:buFont typeface="Arial"/>
                        <a:buChar char="•"/>
                        <a:tabLst>
                          <a:tab pos="224154" algn="l"/>
                        </a:tabLst>
                      </a:pPr>
                      <a:r>
                        <a:rPr sz="1000" dirty="0">
                          <a:latin typeface="함초롬바탕"/>
                          <a:cs typeface="함초롬바탕"/>
                        </a:rPr>
                        <a:t>고</a:t>
                      </a:r>
                      <a:r>
                        <a:rPr sz="1000" spc="135" dirty="0">
                          <a:latin typeface="함초롬바탕"/>
                          <a:cs typeface="함초롬바탕"/>
                        </a:rPr>
                        <a:t>  </a:t>
                      </a:r>
                      <a:r>
                        <a:rPr sz="1000" spc="-65" dirty="0">
                          <a:latin typeface="함초롬바탕"/>
                          <a:cs typeface="함초롬바탕"/>
                        </a:rPr>
                        <a:t>능</a:t>
                      </a:r>
                      <a:r>
                        <a:rPr sz="1000" spc="-135" dirty="0">
                          <a:latin typeface="함초롬바탕"/>
                          <a:cs typeface="함초롬바탕"/>
                        </a:rPr>
                        <a:t> </a:t>
                      </a:r>
                      <a:r>
                        <a:rPr sz="1000" spc="-100" dirty="0">
                          <a:latin typeface="함초롬바탕"/>
                          <a:cs typeface="함초롬바탕"/>
                        </a:rPr>
                        <a:t>게이밍</a:t>
                      </a:r>
                      <a:r>
                        <a:rPr sz="1000" spc="-130" dirty="0">
                          <a:latin typeface="함초롬바탕"/>
                          <a:cs typeface="함초롬바탕"/>
                        </a:rPr>
                        <a:t> </a:t>
                      </a:r>
                      <a:r>
                        <a:rPr sz="1000" spc="-90" dirty="0">
                          <a:latin typeface="함초롬바탕"/>
                          <a:cs typeface="함초롬바탕"/>
                        </a:rPr>
                        <a:t>노트북</a:t>
                      </a:r>
                      <a:r>
                        <a:rPr sz="1000" spc="-90" dirty="0">
                          <a:latin typeface="함초롬돋움"/>
                          <a:cs typeface="함초롬돋움"/>
                        </a:rPr>
                        <a:t>,</a:t>
                      </a:r>
                      <a:r>
                        <a:rPr sz="1000" spc="-130" dirty="0">
                          <a:latin typeface="함초롬돋움"/>
                          <a:cs typeface="함초롬돋움"/>
                        </a:rPr>
                        <a:t> </a:t>
                      </a:r>
                      <a:r>
                        <a:rPr sz="1000" spc="-95" dirty="0">
                          <a:latin typeface="함초롬바탕"/>
                          <a:cs typeface="함초롬바탕"/>
                        </a:rPr>
                        <a:t>데스크톱</a:t>
                      </a:r>
                      <a:r>
                        <a:rPr sz="1000" spc="-95" dirty="0">
                          <a:latin typeface="함초롬돋움"/>
                          <a:cs typeface="함초롬돋움"/>
                        </a:rPr>
                        <a:t>,</a:t>
                      </a:r>
                      <a:r>
                        <a:rPr sz="1000" spc="-125" dirty="0">
                          <a:latin typeface="함초롬돋움"/>
                          <a:cs typeface="함초롬돋움"/>
                        </a:rPr>
                        <a:t> </a:t>
                      </a:r>
                      <a:r>
                        <a:rPr sz="1000" spc="-95" dirty="0">
                          <a:latin typeface="함초롬바탕"/>
                          <a:cs typeface="함초롬바탕"/>
                        </a:rPr>
                        <a:t>마더보드</a:t>
                      </a:r>
                      <a:r>
                        <a:rPr sz="1000" spc="-95" dirty="0">
                          <a:latin typeface="함초롬돋움"/>
                          <a:cs typeface="함초롬돋움"/>
                        </a:rPr>
                        <a:t>,</a:t>
                      </a:r>
                      <a:r>
                        <a:rPr sz="1000" spc="-120" dirty="0">
                          <a:latin typeface="함초롬돋움"/>
                          <a:cs typeface="함초롬돋움"/>
                        </a:rPr>
                        <a:t> </a:t>
                      </a:r>
                      <a:r>
                        <a:rPr sz="1000" spc="-100" dirty="0">
                          <a:latin typeface="함초롬바탕"/>
                          <a:cs typeface="함초롬바탕"/>
                        </a:rPr>
                        <a:t>그래픽</a:t>
                      </a:r>
                      <a:r>
                        <a:rPr sz="1000" spc="-140" dirty="0">
                          <a:latin typeface="함초롬바탕"/>
                          <a:cs typeface="함초롬바탕"/>
                        </a:rPr>
                        <a:t> </a:t>
                      </a:r>
                      <a:r>
                        <a:rPr sz="1000" spc="-95" dirty="0">
                          <a:latin typeface="함초롬바탕"/>
                          <a:cs typeface="함초롬바탕"/>
                        </a:rPr>
                        <a:t>카드</a:t>
                      </a:r>
                      <a:r>
                        <a:rPr sz="1000" spc="-135" dirty="0">
                          <a:latin typeface="함초롬바탕"/>
                          <a:cs typeface="함초롬바탕"/>
                        </a:rPr>
                        <a:t> </a:t>
                      </a:r>
                      <a:r>
                        <a:rPr sz="1000" spc="-65" dirty="0">
                          <a:latin typeface="함초롬바탕"/>
                          <a:cs typeface="함초롬바탕"/>
                        </a:rPr>
                        <a:t>등</a:t>
                      </a:r>
                      <a:r>
                        <a:rPr sz="1000" spc="-170" dirty="0">
                          <a:latin typeface="함초롬바탕"/>
                          <a:cs typeface="함초롬바탕"/>
                        </a:rPr>
                        <a:t> </a:t>
                      </a:r>
                      <a:r>
                        <a:rPr sz="1000" spc="-95" dirty="0">
                          <a:latin typeface="함초롬바탕"/>
                          <a:cs typeface="함초롬바탕"/>
                        </a:rPr>
                        <a:t>게임</a:t>
                      </a:r>
                      <a:r>
                        <a:rPr sz="1000" spc="-150" dirty="0">
                          <a:latin typeface="함초롬바탕"/>
                          <a:cs typeface="함초롬바탕"/>
                        </a:rPr>
                        <a:t> </a:t>
                      </a:r>
                      <a:r>
                        <a:rPr sz="1000" spc="-95" dirty="0">
                          <a:latin typeface="함초롬바탕"/>
                          <a:cs typeface="함초롬바탕"/>
                        </a:rPr>
                        <a:t>관련</a:t>
                      </a:r>
                      <a:r>
                        <a:rPr sz="1000" spc="-140" dirty="0">
                          <a:latin typeface="함초롬바탕"/>
                          <a:cs typeface="함초롬바탕"/>
                        </a:rPr>
                        <a:t> </a:t>
                      </a:r>
                      <a:r>
                        <a:rPr sz="1000" spc="-110" dirty="0">
                          <a:latin typeface="함초롬바탕"/>
                          <a:cs typeface="함초롬바탕"/>
                        </a:rPr>
                        <a:t>하드웨어로 </a:t>
                      </a:r>
                      <a:r>
                        <a:rPr sz="1000" spc="-65" dirty="0">
                          <a:latin typeface="함초롬바탕"/>
                          <a:cs typeface="함초롬바탕"/>
                        </a:rPr>
                        <a:t>잘</a:t>
                      </a:r>
                      <a:r>
                        <a:rPr sz="1000" spc="-155" dirty="0">
                          <a:latin typeface="함초롬바탕"/>
                          <a:cs typeface="함초롬바탕"/>
                        </a:rPr>
                        <a:t> </a:t>
                      </a:r>
                      <a:r>
                        <a:rPr sz="1000" spc="-30" dirty="0">
                          <a:latin typeface="함초롬바탕"/>
                          <a:cs typeface="함초롬바탕"/>
                        </a:rPr>
                        <a:t>알려진 </a:t>
                      </a:r>
                      <a:r>
                        <a:rPr sz="1000" spc="-105" dirty="0">
                          <a:latin typeface="함초롬바탕"/>
                          <a:cs typeface="함초롬바탕"/>
                        </a:rPr>
                        <a:t>기업으로</a:t>
                      </a:r>
                      <a:r>
                        <a:rPr sz="1000" spc="-120" dirty="0">
                          <a:latin typeface="함초롬바탕"/>
                          <a:cs typeface="함초롬바탕"/>
                        </a:rPr>
                        <a:t> </a:t>
                      </a:r>
                      <a:r>
                        <a:rPr sz="1000" spc="-95" dirty="0">
                          <a:latin typeface="함초롬바탕"/>
                          <a:cs typeface="함초롬바탕"/>
                        </a:rPr>
                        <a:t>제품</a:t>
                      </a:r>
                      <a:r>
                        <a:rPr sz="1000" spc="-130" dirty="0">
                          <a:latin typeface="함초롬바탕"/>
                          <a:cs typeface="함초롬바탕"/>
                        </a:rPr>
                        <a:t> </a:t>
                      </a:r>
                      <a:r>
                        <a:rPr sz="1000" spc="-100" dirty="0">
                          <a:latin typeface="함초롬바탕"/>
                          <a:cs typeface="함초롬바탕"/>
                        </a:rPr>
                        <a:t>개발에</a:t>
                      </a:r>
                      <a:r>
                        <a:rPr sz="1000" spc="-135" dirty="0">
                          <a:latin typeface="함초롬바탕"/>
                          <a:cs typeface="함초롬바탕"/>
                        </a:rPr>
                        <a:t> </a:t>
                      </a:r>
                      <a:r>
                        <a:rPr sz="1000" spc="-90" dirty="0">
                          <a:latin typeface="함초롬돋움"/>
                          <a:cs typeface="함초롬돋움"/>
                        </a:rPr>
                        <a:t>AI</a:t>
                      </a:r>
                      <a:r>
                        <a:rPr sz="1000" spc="-90" dirty="0">
                          <a:latin typeface="함초롬바탕"/>
                          <a:cs typeface="함초롬바탕"/>
                        </a:rPr>
                        <a:t>를</a:t>
                      </a:r>
                      <a:r>
                        <a:rPr sz="1000" spc="-145" dirty="0">
                          <a:latin typeface="함초롬바탕"/>
                          <a:cs typeface="함초롬바탕"/>
                        </a:rPr>
                        <a:t> </a:t>
                      </a:r>
                      <a:r>
                        <a:rPr sz="1000" spc="-105" dirty="0">
                          <a:latin typeface="함초롬바탕"/>
                          <a:cs typeface="함초롬바탕"/>
                        </a:rPr>
                        <a:t>접목시켜</a:t>
                      </a:r>
                      <a:r>
                        <a:rPr sz="1000" spc="-120" dirty="0">
                          <a:latin typeface="함초롬바탕"/>
                          <a:cs typeface="함초롬바탕"/>
                        </a:rPr>
                        <a:t> </a:t>
                      </a:r>
                      <a:r>
                        <a:rPr sz="1000" spc="-75" dirty="0">
                          <a:latin typeface="함초롬돋움"/>
                          <a:cs typeface="함초롬돋움"/>
                        </a:rPr>
                        <a:t>AI</a:t>
                      </a:r>
                      <a:r>
                        <a:rPr sz="1000" spc="-140" dirty="0">
                          <a:latin typeface="함초롬돋움"/>
                          <a:cs typeface="함초롬돋움"/>
                        </a:rPr>
                        <a:t> </a:t>
                      </a:r>
                      <a:r>
                        <a:rPr sz="1000" spc="-45" dirty="0">
                          <a:latin typeface="함초롬돋움"/>
                          <a:cs typeface="함초롬돋움"/>
                        </a:rPr>
                        <a:t>PC</a:t>
                      </a:r>
                      <a:r>
                        <a:rPr sz="1000" spc="-165" dirty="0">
                          <a:latin typeface="함초롬돋움"/>
                          <a:cs typeface="함초롬돋움"/>
                        </a:rPr>
                        <a:t> </a:t>
                      </a:r>
                      <a:r>
                        <a:rPr sz="1000" spc="-25" dirty="0">
                          <a:latin typeface="함초롬바탕"/>
                          <a:cs typeface="함초롬바탕"/>
                        </a:rPr>
                        <a:t>출시</a:t>
                      </a:r>
                      <a:endParaRPr sz="1000">
                        <a:latin typeface="함초롬바탕"/>
                        <a:cs typeface="함초롬바탕"/>
                      </a:endParaRPr>
                    </a:p>
                    <a:p>
                      <a:pPr marL="223520" marR="19685" indent="-108585">
                        <a:lnSpc>
                          <a:spcPct val="100000"/>
                        </a:lnSpc>
                        <a:spcBef>
                          <a:spcPts val="395"/>
                        </a:spcBef>
                        <a:buFont typeface="Arial"/>
                        <a:buChar char="•"/>
                        <a:tabLst>
                          <a:tab pos="224154" algn="l"/>
                          <a:tab pos="2963545" algn="l"/>
                        </a:tabLst>
                      </a:pPr>
                      <a:r>
                        <a:rPr sz="1000" spc="-100" dirty="0">
                          <a:latin typeface="함초롬돋움"/>
                          <a:cs typeface="함초롬돋움"/>
                        </a:rPr>
                        <a:t>AI</a:t>
                      </a:r>
                      <a:r>
                        <a:rPr sz="1000" spc="-100" dirty="0">
                          <a:latin typeface="함초롬바탕"/>
                          <a:cs typeface="함초롬바탕"/>
                        </a:rPr>
                        <a:t>기능과</a:t>
                      </a:r>
                      <a:r>
                        <a:rPr sz="1000" spc="-135" dirty="0">
                          <a:latin typeface="함초롬바탕"/>
                          <a:cs typeface="함초롬바탕"/>
                        </a:rPr>
                        <a:t> </a:t>
                      </a:r>
                      <a:r>
                        <a:rPr sz="1000" spc="-75" dirty="0">
                          <a:latin typeface="함초롬돋움"/>
                          <a:cs typeface="함초롬돋움"/>
                        </a:rPr>
                        <a:t>13</a:t>
                      </a:r>
                      <a:r>
                        <a:rPr sz="1000" spc="-75" dirty="0">
                          <a:latin typeface="함초롬바탕"/>
                          <a:cs typeface="함초롬바탕"/>
                        </a:rPr>
                        <a:t>인치</a:t>
                      </a:r>
                      <a:r>
                        <a:rPr sz="1000" spc="-160" dirty="0">
                          <a:latin typeface="함초롬바탕"/>
                          <a:cs typeface="함초롬바탕"/>
                        </a:rPr>
                        <a:t> </a:t>
                      </a:r>
                      <a:r>
                        <a:rPr sz="1000" spc="-95" dirty="0">
                          <a:latin typeface="함초롬바탕"/>
                          <a:cs typeface="함초롬바탕"/>
                        </a:rPr>
                        <a:t>터치</a:t>
                      </a:r>
                      <a:r>
                        <a:rPr sz="1000" spc="-160" dirty="0">
                          <a:latin typeface="함초롬바탕"/>
                          <a:cs typeface="함초롬바탕"/>
                        </a:rPr>
                        <a:t> </a:t>
                      </a:r>
                      <a:r>
                        <a:rPr sz="1000" spc="-95" dirty="0">
                          <a:latin typeface="함초롬바탕"/>
                          <a:cs typeface="함초롬바탕"/>
                        </a:rPr>
                        <a:t>패널</a:t>
                      </a:r>
                      <a:r>
                        <a:rPr sz="1000" spc="-145" dirty="0">
                          <a:latin typeface="함초롬바탕"/>
                          <a:cs typeface="함초롬바탕"/>
                        </a:rPr>
                        <a:t> </a:t>
                      </a:r>
                      <a:r>
                        <a:rPr sz="1000" spc="-95" dirty="0">
                          <a:latin typeface="함초롬바탕"/>
                          <a:cs typeface="함초롬바탕"/>
                        </a:rPr>
                        <a:t>통해</a:t>
                      </a:r>
                      <a:r>
                        <a:rPr sz="1000" spc="-160" dirty="0">
                          <a:latin typeface="함초롬바탕"/>
                          <a:cs typeface="함초롬바탕"/>
                        </a:rPr>
                        <a:t> </a:t>
                      </a:r>
                      <a:r>
                        <a:rPr sz="1000" dirty="0">
                          <a:latin typeface="함초롬바탕"/>
                          <a:cs typeface="함초롬바탕"/>
                        </a:rPr>
                        <a:t>향</a:t>
                      </a:r>
                      <a:r>
                        <a:rPr sz="1000" spc="120" dirty="0">
                          <a:latin typeface="함초롬바탕"/>
                          <a:cs typeface="함초롬바탕"/>
                        </a:rPr>
                        <a:t>  </a:t>
                      </a:r>
                      <a:r>
                        <a:rPr sz="1000" spc="-65" dirty="0">
                          <a:latin typeface="함초롬바탕"/>
                          <a:cs typeface="함초롬바탕"/>
                        </a:rPr>
                        <a:t>된</a:t>
                      </a:r>
                      <a:r>
                        <a:rPr sz="1000" spc="-140" dirty="0">
                          <a:latin typeface="함초롬바탕"/>
                          <a:cs typeface="함초롬바탕"/>
                        </a:rPr>
                        <a:t> </a:t>
                      </a:r>
                      <a:r>
                        <a:rPr sz="1000" spc="-100" dirty="0">
                          <a:latin typeface="함초롬바탕"/>
                          <a:cs typeface="함초롬바탕"/>
                        </a:rPr>
                        <a:t>제어와</a:t>
                      </a:r>
                      <a:r>
                        <a:rPr sz="1000" spc="-130" dirty="0">
                          <a:latin typeface="함초롬바탕"/>
                          <a:cs typeface="함초롬바탕"/>
                        </a:rPr>
                        <a:t> </a:t>
                      </a:r>
                      <a:r>
                        <a:rPr sz="1000" spc="-25" dirty="0">
                          <a:latin typeface="함초롬바탕"/>
                          <a:cs typeface="함초롬바탕"/>
                        </a:rPr>
                        <a:t>다용도</a:t>
                      </a:r>
                      <a:r>
                        <a:rPr sz="1000" dirty="0">
                          <a:latin typeface="함초롬바탕"/>
                          <a:cs typeface="함초롬바탕"/>
                        </a:rPr>
                        <a:t>	</a:t>
                      </a:r>
                      <a:r>
                        <a:rPr sz="1000" spc="-105" dirty="0">
                          <a:latin typeface="함초롬바탕"/>
                          <a:cs typeface="함초롬바탕"/>
                        </a:rPr>
                        <a:t>제공하는</a:t>
                      </a:r>
                      <a:r>
                        <a:rPr sz="1000" spc="-125" dirty="0">
                          <a:latin typeface="함초롬바탕"/>
                          <a:cs typeface="함초롬바탕"/>
                        </a:rPr>
                        <a:t> </a:t>
                      </a:r>
                      <a:r>
                        <a:rPr sz="1000" spc="-105" dirty="0">
                          <a:latin typeface="함초롬바탕"/>
                          <a:cs typeface="함초롬바탕"/>
                        </a:rPr>
                        <a:t>플래그십</a:t>
                      </a:r>
                      <a:r>
                        <a:rPr sz="1000" spc="-120" dirty="0">
                          <a:latin typeface="함초롬바탕"/>
                          <a:cs typeface="함초롬바탕"/>
                        </a:rPr>
                        <a:t> </a:t>
                      </a:r>
                      <a:r>
                        <a:rPr sz="1000" spc="-100" dirty="0">
                          <a:latin typeface="함초롬바탕"/>
                          <a:cs typeface="함초롬바탕"/>
                        </a:rPr>
                        <a:t>게이밍</a:t>
                      </a:r>
                      <a:r>
                        <a:rPr sz="1000" spc="-120" dirty="0">
                          <a:latin typeface="함초롬바탕"/>
                          <a:cs typeface="함초롬바탕"/>
                        </a:rPr>
                        <a:t> </a:t>
                      </a:r>
                      <a:r>
                        <a:rPr sz="1000" spc="-90" dirty="0">
                          <a:latin typeface="함초롬바탕"/>
                          <a:cs typeface="함초롬바탕"/>
                        </a:rPr>
                        <a:t>데스크톱 </a:t>
                      </a:r>
                      <a:r>
                        <a:rPr sz="1000" spc="-50" dirty="0">
                          <a:latin typeface="함초롬돋움"/>
                          <a:cs typeface="함초롬돋움"/>
                        </a:rPr>
                        <a:t>'MEG</a:t>
                      </a:r>
                      <a:r>
                        <a:rPr sz="1000" spc="-160" dirty="0">
                          <a:latin typeface="함초롬돋움"/>
                          <a:cs typeface="함초롬돋움"/>
                        </a:rPr>
                        <a:t> </a:t>
                      </a:r>
                      <a:r>
                        <a:rPr sz="1000" spc="-60" dirty="0">
                          <a:latin typeface="함초롬돋움"/>
                          <a:cs typeface="함초롬돋움"/>
                        </a:rPr>
                        <a:t>VISION</a:t>
                      </a:r>
                      <a:r>
                        <a:rPr sz="1000" spc="-160" dirty="0">
                          <a:latin typeface="함초롬돋움"/>
                          <a:cs typeface="함초롬돋움"/>
                        </a:rPr>
                        <a:t> </a:t>
                      </a:r>
                      <a:r>
                        <a:rPr sz="1000" spc="-45" dirty="0">
                          <a:latin typeface="함초롬돋움"/>
                          <a:cs typeface="함초롬돋움"/>
                        </a:rPr>
                        <a:t>X</a:t>
                      </a:r>
                      <a:r>
                        <a:rPr sz="1000" spc="-155" dirty="0">
                          <a:latin typeface="함초롬돋움"/>
                          <a:cs typeface="함초롬돋움"/>
                        </a:rPr>
                        <a:t> </a:t>
                      </a:r>
                      <a:r>
                        <a:rPr sz="1000" spc="-60" dirty="0">
                          <a:latin typeface="함초롬돋움"/>
                          <a:cs typeface="함초롬돋움"/>
                        </a:rPr>
                        <a:t>AI',</a:t>
                      </a:r>
                      <a:r>
                        <a:rPr sz="1000" spc="-150" dirty="0">
                          <a:latin typeface="함초롬돋움"/>
                          <a:cs typeface="함초롬돋움"/>
                        </a:rPr>
                        <a:t> </a:t>
                      </a:r>
                      <a:r>
                        <a:rPr sz="1000" spc="-75" dirty="0">
                          <a:latin typeface="함초롬돋움"/>
                          <a:cs typeface="함초롬돋움"/>
                        </a:rPr>
                        <a:t>AI</a:t>
                      </a:r>
                      <a:r>
                        <a:rPr sz="1000" spc="-155" dirty="0">
                          <a:latin typeface="함초롬돋움"/>
                          <a:cs typeface="함초롬돋움"/>
                        </a:rPr>
                        <a:t> </a:t>
                      </a:r>
                      <a:r>
                        <a:rPr sz="1000" spc="-95" dirty="0">
                          <a:latin typeface="함초롬바탕"/>
                          <a:cs typeface="함초롬바탕"/>
                        </a:rPr>
                        <a:t>기반</a:t>
                      </a:r>
                      <a:r>
                        <a:rPr sz="1000" spc="-125" dirty="0">
                          <a:latin typeface="함초롬바탕"/>
                          <a:cs typeface="함초롬바탕"/>
                        </a:rPr>
                        <a:t> </a:t>
                      </a:r>
                      <a:r>
                        <a:rPr sz="1000" spc="-100" dirty="0">
                          <a:latin typeface="함초롬바탕"/>
                          <a:cs typeface="함초롬바탕"/>
                        </a:rPr>
                        <a:t>기술로</a:t>
                      </a:r>
                      <a:r>
                        <a:rPr sz="1000" spc="-125" dirty="0">
                          <a:latin typeface="함초롬바탕"/>
                          <a:cs typeface="함초롬바탕"/>
                        </a:rPr>
                        <a:t> </a:t>
                      </a:r>
                      <a:r>
                        <a:rPr sz="1000" spc="-95" dirty="0">
                          <a:latin typeface="함초롬바탕"/>
                          <a:cs typeface="함초롬바탕"/>
                        </a:rPr>
                        <a:t>게임</a:t>
                      </a:r>
                      <a:r>
                        <a:rPr sz="1000" spc="-125" dirty="0">
                          <a:latin typeface="함초롬바탕"/>
                          <a:cs typeface="함초롬바탕"/>
                        </a:rPr>
                        <a:t> </a:t>
                      </a:r>
                      <a:r>
                        <a:rPr sz="1000" spc="-105" dirty="0">
                          <a:latin typeface="함초롬바탕"/>
                          <a:cs typeface="함초롬바탕"/>
                        </a:rPr>
                        <a:t>플레이를</a:t>
                      </a:r>
                      <a:r>
                        <a:rPr sz="1000" spc="-114" dirty="0">
                          <a:latin typeface="함초롬바탕"/>
                          <a:cs typeface="함초롬바탕"/>
                        </a:rPr>
                        <a:t> </a:t>
                      </a:r>
                      <a:r>
                        <a:rPr sz="1000" spc="-110" dirty="0">
                          <a:latin typeface="함초롬바탕"/>
                          <a:cs typeface="함초롬바탕"/>
                        </a:rPr>
                        <a:t>최적화하고</a:t>
                      </a:r>
                      <a:r>
                        <a:rPr sz="1000" spc="-100" dirty="0">
                          <a:latin typeface="함초롬바탕"/>
                          <a:cs typeface="함초롬바탕"/>
                        </a:rPr>
                        <a:t> 사용자</a:t>
                      </a:r>
                      <a:r>
                        <a:rPr sz="1000" spc="-125" dirty="0">
                          <a:latin typeface="함초롬바탕"/>
                          <a:cs typeface="함초롬바탕"/>
                        </a:rPr>
                        <a:t> </a:t>
                      </a:r>
                      <a:r>
                        <a:rPr sz="1000" spc="-105" dirty="0">
                          <a:latin typeface="함초롬바탕"/>
                          <a:cs typeface="함초롬바탕"/>
                        </a:rPr>
                        <a:t>친화적인</a:t>
                      </a:r>
                      <a:r>
                        <a:rPr sz="1000" spc="-100" dirty="0">
                          <a:latin typeface="함초롬바탕"/>
                          <a:cs typeface="함초롬바탕"/>
                        </a:rPr>
                        <a:t> 디자인</a:t>
                      </a:r>
                      <a:r>
                        <a:rPr sz="1000" spc="-125" dirty="0">
                          <a:latin typeface="함초롬바탕"/>
                          <a:cs typeface="함초롬바탕"/>
                        </a:rPr>
                        <a:t> </a:t>
                      </a:r>
                      <a:r>
                        <a:rPr sz="1000" spc="-25" dirty="0">
                          <a:latin typeface="함초롬바탕"/>
                          <a:cs typeface="함초롬바탕"/>
                        </a:rPr>
                        <a:t>갖춘 </a:t>
                      </a:r>
                      <a:r>
                        <a:rPr sz="1000" dirty="0">
                          <a:latin typeface="함초롬바탕"/>
                          <a:cs typeface="함초롬바탕"/>
                        </a:rPr>
                        <a:t>고</a:t>
                      </a:r>
                      <a:r>
                        <a:rPr sz="1000" spc="130" dirty="0">
                          <a:latin typeface="함초롬바탕"/>
                          <a:cs typeface="함초롬바탕"/>
                        </a:rPr>
                        <a:t>  </a:t>
                      </a:r>
                      <a:r>
                        <a:rPr sz="1000" spc="-65" dirty="0">
                          <a:latin typeface="함초롬바탕"/>
                          <a:cs typeface="함초롬바탕"/>
                        </a:rPr>
                        <a:t>능</a:t>
                      </a:r>
                      <a:r>
                        <a:rPr sz="1000" spc="-135" dirty="0">
                          <a:latin typeface="함초롬바탕"/>
                          <a:cs typeface="함초롬바탕"/>
                        </a:rPr>
                        <a:t> </a:t>
                      </a:r>
                      <a:r>
                        <a:rPr sz="1000" spc="-105" dirty="0">
                          <a:latin typeface="함초롬바탕"/>
                          <a:cs typeface="함초롬바탕"/>
                        </a:rPr>
                        <a:t>데스크톱</a:t>
                      </a:r>
                      <a:r>
                        <a:rPr sz="1000" spc="-110" dirty="0">
                          <a:latin typeface="함초롬바탕"/>
                          <a:cs typeface="함초롬바탕"/>
                        </a:rPr>
                        <a:t> </a:t>
                      </a:r>
                      <a:r>
                        <a:rPr sz="1000" spc="-70" dirty="0">
                          <a:latin typeface="함초롬돋움"/>
                          <a:cs typeface="함초롬돋움"/>
                        </a:rPr>
                        <a:t>'Aegis</a:t>
                      </a:r>
                      <a:r>
                        <a:rPr sz="1000" spc="-185" dirty="0">
                          <a:latin typeface="함초롬돋움"/>
                          <a:cs typeface="함초롬돋움"/>
                        </a:rPr>
                        <a:t> </a:t>
                      </a:r>
                      <a:r>
                        <a:rPr sz="1000" spc="-65" dirty="0">
                          <a:latin typeface="함초롬돋움"/>
                          <a:cs typeface="함초롬돋움"/>
                        </a:rPr>
                        <a:t>RS2</a:t>
                      </a:r>
                      <a:r>
                        <a:rPr sz="1000" spc="-160" dirty="0">
                          <a:latin typeface="함초롬돋움"/>
                          <a:cs typeface="함초롬돋움"/>
                        </a:rPr>
                        <a:t> </a:t>
                      </a:r>
                      <a:r>
                        <a:rPr sz="1000" spc="-65" dirty="0">
                          <a:latin typeface="함초롬돋움"/>
                          <a:cs typeface="함초롬돋움"/>
                        </a:rPr>
                        <a:t>AI'</a:t>
                      </a:r>
                      <a:r>
                        <a:rPr sz="1000" spc="-160" dirty="0">
                          <a:latin typeface="함초롬돋움"/>
                          <a:cs typeface="함초롬돋움"/>
                        </a:rPr>
                        <a:t> </a:t>
                      </a:r>
                      <a:r>
                        <a:rPr sz="1000" spc="-100" dirty="0">
                          <a:latin typeface="함초롬바탕"/>
                          <a:cs typeface="함초롬바탕"/>
                        </a:rPr>
                        <a:t>등으로</a:t>
                      </a:r>
                      <a:r>
                        <a:rPr sz="1000" spc="-130" dirty="0">
                          <a:latin typeface="함초롬바탕"/>
                          <a:cs typeface="함초롬바탕"/>
                        </a:rPr>
                        <a:t> </a:t>
                      </a:r>
                      <a:r>
                        <a:rPr sz="1000" spc="-65" dirty="0">
                          <a:latin typeface="함초롬돋움"/>
                          <a:cs typeface="함초롬돋움"/>
                        </a:rPr>
                        <a:t>CES</a:t>
                      </a:r>
                      <a:r>
                        <a:rPr sz="1000" spc="-165" dirty="0">
                          <a:latin typeface="함초롬돋움"/>
                          <a:cs typeface="함초롬돋움"/>
                        </a:rPr>
                        <a:t> </a:t>
                      </a:r>
                      <a:r>
                        <a:rPr sz="1000" spc="-45" dirty="0">
                          <a:latin typeface="함초롬돋움"/>
                          <a:cs typeface="함초롬돋움"/>
                        </a:rPr>
                        <a:t>2025</a:t>
                      </a:r>
                      <a:r>
                        <a:rPr sz="1000" spc="-185" dirty="0">
                          <a:latin typeface="함초롬돋움"/>
                          <a:cs typeface="함초롬돋움"/>
                        </a:rPr>
                        <a:t> </a:t>
                      </a:r>
                      <a:r>
                        <a:rPr sz="1000" spc="-25" dirty="0">
                          <a:latin typeface="함초롬바탕"/>
                          <a:cs typeface="함초롬바탕"/>
                        </a:rPr>
                        <a:t>혁신</a:t>
                      </a:r>
                      <a:r>
                        <a:rPr sz="1000" dirty="0">
                          <a:latin typeface="함초롬바탕"/>
                          <a:cs typeface="함초롬바탕"/>
                        </a:rPr>
                        <a:t>	</a:t>
                      </a:r>
                      <a:r>
                        <a:rPr sz="1000" spc="-150" dirty="0">
                          <a:latin typeface="함초롬바탕"/>
                          <a:cs typeface="함초롬바탕"/>
                        </a:rPr>
                        <a:t> </a:t>
                      </a:r>
                      <a:r>
                        <a:rPr sz="1000" spc="-60" dirty="0">
                          <a:latin typeface="함초롬돋움"/>
                          <a:cs typeface="함초롬돋움"/>
                        </a:rPr>
                        <a:t>5</a:t>
                      </a:r>
                      <a:r>
                        <a:rPr sz="1000" spc="-60" dirty="0">
                          <a:latin typeface="함초롬바탕"/>
                          <a:cs typeface="함초롬바탕"/>
                        </a:rPr>
                        <a:t>개</a:t>
                      </a:r>
                      <a:r>
                        <a:rPr sz="1000" spc="-155" dirty="0">
                          <a:latin typeface="함초롬바탕"/>
                          <a:cs typeface="함초롬바탕"/>
                        </a:rPr>
                        <a:t> </a:t>
                      </a:r>
                      <a:r>
                        <a:rPr sz="1000" spc="-95" dirty="0">
                          <a:latin typeface="함초롬바탕"/>
                          <a:cs typeface="함초롬바탕"/>
                        </a:rPr>
                        <a:t>부문</a:t>
                      </a:r>
                      <a:r>
                        <a:rPr sz="1000" spc="-155" dirty="0">
                          <a:latin typeface="함초롬바탕"/>
                          <a:cs typeface="함초롬바탕"/>
                        </a:rPr>
                        <a:t> </a:t>
                      </a:r>
                      <a:r>
                        <a:rPr sz="1000" dirty="0">
                          <a:latin typeface="함초롬바탕"/>
                          <a:cs typeface="함초롬바탕"/>
                        </a:rPr>
                        <a:t>수</a:t>
                      </a:r>
                      <a:endParaRPr sz="1000">
                        <a:latin typeface="함초롬바탕"/>
                        <a:cs typeface="함초롬바탕"/>
                      </a:endParaRPr>
                    </a:p>
                  </a:txBody>
                  <a:tcPr marL="0" marR="0" marT="6667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1"/>
                  </a:ext>
                </a:extLst>
              </a:tr>
              <a:tr h="488315">
                <a:tc>
                  <a:txBody>
                    <a:bodyPr/>
                    <a:lstStyle/>
                    <a:p>
                      <a:pPr marL="4445" algn="ctr">
                        <a:lnSpc>
                          <a:spcPct val="100000"/>
                        </a:lnSpc>
                        <a:spcBef>
                          <a:spcPts val="40"/>
                        </a:spcBef>
                      </a:pPr>
                      <a:r>
                        <a:rPr sz="1050" b="1" spc="-20" dirty="0">
                          <a:latin typeface="함초롬돋움"/>
                          <a:cs typeface="함초롬돋움"/>
                        </a:rPr>
                        <a:t>Corp</a:t>
                      </a:r>
                      <a:endParaRPr sz="1050">
                        <a:latin typeface="함초롬돋움"/>
                        <a:cs typeface="함초롬돋움"/>
                      </a:endParaRPr>
                    </a:p>
                  </a:txBody>
                  <a:tcPr marL="0" marR="0" marT="5080" marB="0">
                    <a:lnB w="6350">
                      <a:solidFill>
                        <a:srgbClr val="A6A6A6"/>
                      </a:solidFill>
                      <a:prstDash val="solid"/>
                    </a:lnB>
                    <a:solidFill>
                      <a:srgbClr val="E4E4E4"/>
                    </a:solidFill>
                  </a:tcPr>
                </a:tc>
                <a:tc vMerge="1">
                  <a:txBody>
                    <a:bodyPr/>
                    <a:lstStyle/>
                    <a:p>
                      <a:endParaRPr/>
                    </a:p>
                  </a:txBody>
                  <a:tcPr marL="0" marR="0" marT="0" marB="0">
                    <a:lnT w="6350">
                      <a:solidFill>
                        <a:srgbClr val="A6A6A6"/>
                      </a:solidFill>
                      <a:prstDash val="solid"/>
                    </a:lnT>
                    <a:lnB w="6350">
                      <a:solidFill>
                        <a:srgbClr val="A6A6A6"/>
                      </a:solidFill>
                      <a:prstDash val="solid"/>
                    </a:lnB>
                  </a:tcPr>
                </a:tc>
                <a:tc vMerge="1">
                  <a:txBody>
                    <a:bodyPr/>
                    <a:lstStyle/>
                    <a:p>
                      <a:endParaRPr/>
                    </a:p>
                  </a:txBody>
                  <a:tcPr marL="0" marR="0" marT="6667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2"/>
                  </a:ext>
                </a:extLst>
              </a:tr>
              <a:tr h="803910">
                <a:tc>
                  <a:txBody>
                    <a:bodyPr/>
                    <a:lstStyle/>
                    <a:p>
                      <a:pPr>
                        <a:lnSpc>
                          <a:spcPct val="100000"/>
                        </a:lnSpc>
                        <a:spcBef>
                          <a:spcPts val="20"/>
                        </a:spcBef>
                      </a:pPr>
                      <a:endParaRPr sz="2150">
                        <a:latin typeface="Times New Roman"/>
                        <a:cs typeface="Times New Roman"/>
                      </a:endParaRPr>
                    </a:p>
                    <a:p>
                      <a:pPr marL="6350" algn="ctr">
                        <a:lnSpc>
                          <a:spcPct val="100000"/>
                        </a:lnSpc>
                      </a:pPr>
                      <a:r>
                        <a:rPr sz="1050" b="1" spc="-20" dirty="0">
                          <a:latin typeface="함초롬돋움"/>
                          <a:cs typeface="함초롬돋움"/>
                        </a:rPr>
                        <a:t>Jiro</a:t>
                      </a:r>
                      <a:endParaRPr sz="1050">
                        <a:latin typeface="함초롬돋움"/>
                        <a:cs typeface="함초롬돋움"/>
                      </a:endParaRPr>
                    </a:p>
                  </a:txBody>
                  <a:tcPr marL="0" marR="0" marT="2540"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spcBef>
                          <a:spcPts val="20"/>
                        </a:spcBef>
                      </a:pPr>
                      <a:endParaRPr sz="2150">
                        <a:latin typeface="Times New Roman"/>
                        <a:cs typeface="Times New Roman"/>
                      </a:endParaRPr>
                    </a:p>
                    <a:p>
                      <a:pPr marR="114300" algn="r">
                        <a:lnSpc>
                          <a:spcPct val="100000"/>
                        </a:lnSpc>
                      </a:pPr>
                      <a:r>
                        <a:rPr sz="1050" b="1" spc="-25" dirty="0">
                          <a:latin typeface="함초롬바탕"/>
                          <a:cs typeface="함초롬바탕"/>
                        </a:rPr>
                        <a:t>한국</a:t>
                      </a:r>
                      <a:endParaRPr sz="1050">
                        <a:latin typeface="함초롬바탕"/>
                        <a:cs typeface="함초롬바탕"/>
                      </a:endParaRPr>
                    </a:p>
                  </a:txBody>
                  <a:tcPr marL="0" marR="0" marT="2540" marB="0">
                    <a:lnT w="6350">
                      <a:solidFill>
                        <a:srgbClr val="A6A6A6"/>
                      </a:solidFill>
                      <a:prstDash val="solid"/>
                    </a:lnT>
                    <a:lnB w="6350">
                      <a:solidFill>
                        <a:srgbClr val="A6A6A6"/>
                      </a:solidFill>
                      <a:prstDash val="solid"/>
                    </a:lnB>
                  </a:tcPr>
                </a:tc>
                <a:tc>
                  <a:txBody>
                    <a:bodyPr/>
                    <a:lstStyle/>
                    <a:p>
                      <a:pPr marL="223520" indent="-108585">
                        <a:lnSpc>
                          <a:spcPct val="100000"/>
                        </a:lnSpc>
                        <a:spcBef>
                          <a:spcPts val="525"/>
                        </a:spcBef>
                        <a:buFont typeface="Arial"/>
                        <a:buChar char="•"/>
                        <a:tabLst>
                          <a:tab pos="224154" algn="l"/>
                          <a:tab pos="467359" algn="l"/>
                          <a:tab pos="2026285" algn="l"/>
                          <a:tab pos="4024629" algn="l"/>
                        </a:tabLst>
                      </a:pPr>
                      <a:r>
                        <a:rPr sz="1000" spc="-50" dirty="0">
                          <a:latin typeface="함초롬바탕"/>
                          <a:cs typeface="함초롬바탕"/>
                        </a:rPr>
                        <a:t>영</a:t>
                      </a:r>
                      <a:r>
                        <a:rPr sz="1000" dirty="0">
                          <a:latin typeface="함초롬바탕"/>
                          <a:cs typeface="함초롬바탕"/>
                        </a:rPr>
                        <a:t>	</a:t>
                      </a:r>
                      <a:r>
                        <a:rPr sz="1000" spc="-100" dirty="0">
                          <a:latin typeface="함초롬바탕"/>
                          <a:cs typeface="함초롬바탕"/>
                        </a:rPr>
                        <a:t>제작사</a:t>
                      </a:r>
                      <a:r>
                        <a:rPr sz="1000" spc="-114" dirty="0">
                          <a:latin typeface="함초롬바탕"/>
                          <a:cs typeface="함초롬바탕"/>
                        </a:rPr>
                        <a:t> </a:t>
                      </a:r>
                      <a:r>
                        <a:rPr sz="1000" spc="-95" dirty="0">
                          <a:latin typeface="함초롬바탕"/>
                          <a:cs typeface="함초롬바탕"/>
                        </a:rPr>
                        <a:t>매칭</a:t>
                      </a:r>
                      <a:r>
                        <a:rPr sz="1000" spc="-145" dirty="0">
                          <a:latin typeface="함초롬바탕"/>
                          <a:cs typeface="함초롬바탕"/>
                        </a:rPr>
                        <a:t> </a:t>
                      </a:r>
                      <a:r>
                        <a:rPr sz="1000" spc="-100" dirty="0">
                          <a:latin typeface="함초롬바탕"/>
                          <a:cs typeface="함초롬바탕"/>
                        </a:rPr>
                        <a:t>서비스</a:t>
                      </a:r>
                      <a:r>
                        <a:rPr sz="1000" spc="-120" dirty="0">
                          <a:latin typeface="함초롬바탕"/>
                          <a:cs typeface="함초롬바탕"/>
                        </a:rPr>
                        <a:t> </a:t>
                      </a:r>
                      <a:r>
                        <a:rPr sz="1000" spc="-85" dirty="0">
                          <a:latin typeface="함초롬바탕"/>
                          <a:cs typeface="함초롬바탕"/>
                        </a:rPr>
                        <a:t>‘’두둠</a:t>
                      </a:r>
                      <a:r>
                        <a:rPr sz="1000" spc="-85" dirty="0">
                          <a:latin typeface="함초롬돋움"/>
                          <a:cs typeface="함초롬돋움"/>
                        </a:rPr>
                        <a:t>’,</a:t>
                      </a:r>
                      <a:r>
                        <a:rPr sz="1000" spc="-140" dirty="0">
                          <a:latin typeface="함초롬돋움"/>
                          <a:cs typeface="함초롬돋움"/>
                        </a:rPr>
                        <a:t> </a:t>
                      </a:r>
                      <a:r>
                        <a:rPr sz="1000" spc="-50" dirty="0">
                          <a:latin typeface="함초롬바탕"/>
                          <a:cs typeface="함초롬바탕"/>
                        </a:rPr>
                        <a:t>영</a:t>
                      </a:r>
                      <a:r>
                        <a:rPr sz="1000" dirty="0">
                          <a:latin typeface="함초롬바탕"/>
                          <a:cs typeface="함초롬바탕"/>
                        </a:rPr>
                        <a:t>	</a:t>
                      </a:r>
                      <a:r>
                        <a:rPr sz="1000" spc="-95" dirty="0">
                          <a:latin typeface="함초롬바탕"/>
                          <a:cs typeface="함초롬바탕"/>
                        </a:rPr>
                        <a:t>스톡</a:t>
                      </a:r>
                      <a:r>
                        <a:rPr sz="1000" spc="-125" dirty="0">
                          <a:latin typeface="함초롬바탕"/>
                          <a:cs typeface="함초롬바탕"/>
                        </a:rPr>
                        <a:t> </a:t>
                      </a:r>
                      <a:r>
                        <a:rPr sz="1000" spc="-100" dirty="0">
                          <a:latin typeface="함초롬바탕"/>
                          <a:cs typeface="함초롬바탕"/>
                        </a:rPr>
                        <a:t>서비스</a:t>
                      </a:r>
                      <a:r>
                        <a:rPr sz="1000" spc="-125" dirty="0">
                          <a:latin typeface="함초롬바탕"/>
                          <a:cs typeface="함초롬바탕"/>
                        </a:rPr>
                        <a:t> </a:t>
                      </a:r>
                      <a:r>
                        <a:rPr sz="1000" spc="-105" dirty="0">
                          <a:latin typeface="함초롬바탕"/>
                          <a:cs typeface="함초롬바탕"/>
                        </a:rPr>
                        <a:t>‘드롭샷스톡</a:t>
                      </a:r>
                      <a:r>
                        <a:rPr sz="1000" spc="-105" dirty="0">
                          <a:latin typeface="함초롬돋움"/>
                          <a:cs typeface="함초롬돋움"/>
                        </a:rPr>
                        <a:t>’</a:t>
                      </a:r>
                      <a:r>
                        <a:rPr sz="1000" spc="-90" dirty="0">
                          <a:latin typeface="함초롬돋움"/>
                          <a:cs typeface="함초롬돋움"/>
                        </a:rPr>
                        <a:t> </a:t>
                      </a:r>
                      <a:r>
                        <a:rPr sz="1000" spc="-80" dirty="0">
                          <a:latin typeface="함초롬바탕"/>
                          <a:cs typeface="함초롬바탕"/>
                        </a:rPr>
                        <a:t>운영</a:t>
                      </a:r>
                      <a:r>
                        <a:rPr sz="1000" spc="-80" dirty="0">
                          <a:latin typeface="함초롬돋움"/>
                          <a:cs typeface="함초롬돋움"/>
                        </a:rPr>
                        <a:t>.</a:t>
                      </a:r>
                      <a:r>
                        <a:rPr sz="1000" spc="-135" dirty="0">
                          <a:latin typeface="함초롬돋움"/>
                          <a:cs typeface="함초롬돋움"/>
                        </a:rPr>
                        <a:t> </a:t>
                      </a:r>
                      <a:r>
                        <a:rPr sz="1000" spc="-95" dirty="0">
                          <a:latin typeface="함초롬바탕"/>
                          <a:cs typeface="함초롬바탕"/>
                        </a:rPr>
                        <a:t>스톡</a:t>
                      </a:r>
                      <a:r>
                        <a:rPr sz="1000" spc="-145" dirty="0">
                          <a:latin typeface="함초롬바탕"/>
                          <a:cs typeface="함초롬바탕"/>
                        </a:rPr>
                        <a:t> </a:t>
                      </a:r>
                      <a:r>
                        <a:rPr sz="1000" spc="-50" dirty="0">
                          <a:latin typeface="함초롬바탕"/>
                          <a:cs typeface="함초롬바탕"/>
                        </a:rPr>
                        <a:t>영</a:t>
                      </a:r>
                      <a:r>
                        <a:rPr sz="1000" dirty="0">
                          <a:latin typeface="함초롬바탕"/>
                          <a:cs typeface="함초롬바탕"/>
                        </a:rPr>
                        <a:t>	</a:t>
                      </a:r>
                      <a:r>
                        <a:rPr sz="1000" spc="-100" dirty="0">
                          <a:latin typeface="함초롬바탕"/>
                          <a:cs typeface="함초롬바탕"/>
                        </a:rPr>
                        <a:t>제작을</a:t>
                      </a:r>
                      <a:r>
                        <a:rPr sz="1000" spc="-135" dirty="0">
                          <a:latin typeface="함초롬바탕"/>
                          <a:cs typeface="함초롬바탕"/>
                        </a:rPr>
                        <a:t> </a:t>
                      </a:r>
                      <a:r>
                        <a:rPr sz="1000" spc="-25" dirty="0">
                          <a:latin typeface="함초롬바탕"/>
                          <a:cs typeface="함초롬바탕"/>
                        </a:rPr>
                        <a:t>위한</a:t>
                      </a:r>
                      <a:endParaRPr sz="1000">
                        <a:latin typeface="함초롬바탕"/>
                        <a:cs typeface="함초롬바탕"/>
                      </a:endParaRPr>
                    </a:p>
                    <a:p>
                      <a:pPr marL="224154">
                        <a:lnSpc>
                          <a:spcPct val="100000"/>
                        </a:lnSpc>
                        <a:tabLst>
                          <a:tab pos="4074795" algn="l"/>
                        </a:tabLst>
                      </a:pPr>
                      <a:r>
                        <a:rPr sz="1000" spc="-75" dirty="0">
                          <a:latin typeface="함초롬돋움"/>
                          <a:cs typeface="함초롬돋움"/>
                        </a:rPr>
                        <a:t>AI</a:t>
                      </a:r>
                      <a:r>
                        <a:rPr sz="1000" spc="-155" dirty="0">
                          <a:latin typeface="함초롬돋움"/>
                          <a:cs typeface="함초롬돋움"/>
                        </a:rPr>
                        <a:t> </a:t>
                      </a:r>
                      <a:r>
                        <a:rPr sz="1000" spc="-110" dirty="0">
                          <a:latin typeface="함초롬바탕"/>
                          <a:cs typeface="함초롬바탕"/>
                        </a:rPr>
                        <a:t>파피프라인</a:t>
                      </a:r>
                      <a:r>
                        <a:rPr sz="1000" spc="-90" dirty="0">
                          <a:latin typeface="함초롬바탕"/>
                          <a:cs typeface="함초롬바탕"/>
                        </a:rPr>
                        <a:t> </a:t>
                      </a:r>
                      <a:r>
                        <a:rPr sz="1000" spc="-100" dirty="0">
                          <a:latin typeface="함초롬바탕"/>
                          <a:cs typeface="함초롬바탕"/>
                        </a:rPr>
                        <a:t>‘드롭샷</a:t>
                      </a:r>
                      <a:r>
                        <a:rPr sz="1000" spc="-120" dirty="0">
                          <a:latin typeface="함초롬바탕"/>
                          <a:cs typeface="함초롬바탕"/>
                        </a:rPr>
                        <a:t> </a:t>
                      </a:r>
                      <a:r>
                        <a:rPr sz="1000" spc="-105" dirty="0">
                          <a:latin typeface="함초롬바탕"/>
                          <a:cs typeface="함초롬바탕"/>
                        </a:rPr>
                        <a:t>익스플로러</a:t>
                      </a:r>
                      <a:r>
                        <a:rPr sz="1000" spc="-105" dirty="0">
                          <a:latin typeface="함초롬돋움"/>
                          <a:cs typeface="함초롬돋움"/>
                        </a:rPr>
                        <a:t>’</a:t>
                      </a:r>
                      <a:r>
                        <a:rPr sz="1000" spc="-105" dirty="0">
                          <a:latin typeface="함초롬바탕"/>
                          <a:cs typeface="함초롬바탕"/>
                        </a:rPr>
                        <a:t>로</a:t>
                      </a:r>
                      <a:r>
                        <a:rPr sz="1000" spc="-95" dirty="0">
                          <a:latin typeface="함초롬바탕"/>
                          <a:cs typeface="함초롬바탕"/>
                        </a:rPr>
                        <a:t> </a:t>
                      </a:r>
                      <a:r>
                        <a:rPr sz="1000" spc="-65" dirty="0">
                          <a:latin typeface="함초롬돋움"/>
                          <a:cs typeface="함초롬돋움"/>
                        </a:rPr>
                        <a:t>CES</a:t>
                      </a:r>
                      <a:r>
                        <a:rPr sz="1000" spc="-135" dirty="0">
                          <a:latin typeface="함초롬돋움"/>
                          <a:cs typeface="함초롬돋움"/>
                        </a:rPr>
                        <a:t> </a:t>
                      </a:r>
                      <a:r>
                        <a:rPr sz="1000" spc="-45" dirty="0">
                          <a:latin typeface="함초롬돋움"/>
                          <a:cs typeface="함초롬돋움"/>
                        </a:rPr>
                        <a:t>2025</a:t>
                      </a:r>
                      <a:r>
                        <a:rPr sz="1000" spc="-175" dirty="0">
                          <a:latin typeface="함초롬돋움"/>
                          <a:cs typeface="함초롬돋움"/>
                        </a:rPr>
                        <a:t> </a:t>
                      </a:r>
                      <a:r>
                        <a:rPr sz="1000" spc="-90" dirty="0">
                          <a:latin typeface="함초롬바탕"/>
                          <a:cs typeface="함초롬바탕"/>
                        </a:rPr>
                        <a:t>콘텐츠</a:t>
                      </a:r>
                      <a:r>
                        <a:rPr sz="1000" spc="-90" dirty="0">
                          <a:latin typeface="함초롬돋움"/>
                          <a:cs typeface="함초롬돋움"/>
                        </a:rPr>
                        <a:t>,</a:t>
                      </a:r>
                      <a:r>
                        <a:rPr sz="1000" spc="-114" dirty="0">
                          <a:latin typeface="함초롬돋움"/>
                          <a:cs typeface="함초롬돋움"/>
                        </a:rPr>
                        <a:t> </a:t>
                      </a:r>
                      <a:r>
                        <a:rPr sz="1000" spc="-100" dirty="0">
                          <a:latin typeface="함초롬바탕"/>
                          <a:cs typeface="함초롬바탕"/>
                        </a:rPr>
                        <a:t>이미지</a:t>
                      </a:r>
                      <a:r>
                        <a:rPr sz="1000" spc="-125" dirty="0">
                          <a:latin typeface="함초롬바탕"/>
                          <a:cs typeface="함초롬바탕"/>
                        </a:rPr>
                        <a:t> </a:t>
                      </a:r>
                      <a:r>
                        <a:rPr sz="1000" spc="-60" dirty="0">
                          <a:latin typeface="함초롬돋움"/>
                          <a:cs typeface="함초롬돋움"/>
                        </a:rPr>
                        <a:t>2</a:t>
                      </a:r>
                      <a:r>
                        <a:rPr sz="1000" spc="-60" dirty="0">
                          <a:latin typeface="함초롬바탕"/>
                          <a:cs typeface="함초롬바탕"/>
                        </a:rPr>
                        <a:t>개</a:t>
                      </a:r>
                      <a:r>
                        <a:rPr sz="1000" spc="-150" dirty="0">
                          <a:latin typeface="함초롬바탕"/>
                          <a:cs typeface="함초롬바탕"/>
                        </a:rPr>
                        <a:t> </a:t>
                      </a:r>
                      <a:r>
                        <a:rPr sz="1000" spc="-95" dirty="0">
                          <a:latin typeface="함초롬바탕"/>
                          <a:cs typeface="함초롬바탕"/>
                        </a:rPr>
                        <a:t>부문</a:t>
                      </a:r>
                      <a:r>
                        <a:rPr sz="1000" spc="-120" dirty="0">
                          <a:latin typeface="함초롬바탕"/>
                          <a:cs typeface="함초롬바탕"/>
                        </a:rPr>
                        <a:t> </a:t>
                      </a:r>
                      <a:r>
                        <a:rPr sz="1000" spc="-25" dirty="0">
                          <a:latin typeface="함초롬바탕"/>
                          <a:cs typeface="함초롬바탕"/>
                        </a:rPr>
                        <a:t>혁신</a:t>
                      </a:r>
                      <a:r>
                        <a:rPr sz="1000" dirty="0">
                          <a:latin typeface="함초롬바탕"/>
                          <a:cs typeface="함초롬바탕"/>
                        </a:rPr>
                        <a:t>	</a:t>
                      </a:r>
                      <a:r>
                        <a:rPr sz="1000" spc="-50" dirty="0">
                          <a:latin typeface="함초롬바탕"/>
                          <a:cs typeface="함초롬바탕"/>
                        </a:rPr>
                        <a:t>수</a:t>
                      </a:r>
                      <a:endParaRPr sz="1000">
                        <a:latin typeface="함초롬바탕"/>
                        <a:cs typeface="함초롬바탕"/>
                      </a:endParaRPr>
                    </a:p>
                    <a:p>
                      <a:pPr marL="224154" marR="228600" indent="-108585">
                        <a:lnSpc>
                          <a:spcPct val="100000"/>
                        </a:lnSpc>
                        <a:spcBef>
                          <a:spcPts val="395"/>
                        </a:spcBef>
                        <a:buFont typeface="Arial"/>
                        <a:buChar char="•"/>
                        <a:tabLst>
                          <a:tab pos="224154" algn="l"/>
                          <a:tab pos="956944" algn="l"/>
                          <a:tab pos="2710815" algn="l"/>
                          <a:tab pos="3558540" algn="l"/>
                        </a:tabLst>
                      </a:pPr>
                      <a:r>
                        <a:rPr sz="1000" spc="-95" dirty="0">
                          <a:latin typeface="함초롬바탕"/>
                          <a:cs typeface="함초롬바탕"/>
                        </a:rPr>
                        <a:t>촬영</a:t>
                      </a:r>
                      <a:r>
                        <a:rPr sz="1000" spc="-165" dirty="0">
                          <a:latin typeface="함초롬바탕"/>
                          <a:cs typeface="함초롬바탕"/>
                        </a:rPr>
                        <a:t> </a:t>
                      </a:r>
                      <a:r>
                        <a:rPr sz="1000" spc="-65" dirty="0">
                          <a:latin typeface="함초롬바탕"/>
                          <a:cs typeface="함초롬바탕"/>
                        </a:rPr>
                        <a:t>후</a:t>
                      </a:r>
                      <a:r>
                        <a:rPr sz="1000" spc="-165" dirty="0">
                          <a:latin typeface="함초롬바탕"/>
                          <a:cs typeface="함초롬바탕"/>
                        </a:rPr>
                        <a:t> </a:t>
                      </a:r>
                      <a:r>
                        <a:rPr sz="1000" spc="-105" dirty="0">
                          <a:latin typeface="함초롬바탕"/>
                          <a:cs typeface="함초롬바탕"/>
                        </a:rPr>
                        <a:t>최종본에</a:t>
                      </a:r>
                      <a:r>
                        <a:rPr sz="1000" spc="-140" dirty="0">
                          <a:latin typeface="함초롬바탕"/>
                          <a:cs typeface="함초롬바탕"/>
                        </a:rPr>
                        <a:t> </a:t>
                      </a:r>
                      <a:r>
                        <a:rPr sz="1000" spc="-100" dirty="0">
                          <a:latin typeface="함초롬바탕"/>
                          <a:cs typeface="함초롬바탕"/>
                        </a:rPr>
                        <a:t>담기지</a:t>
                      </a:r>
                      <a:r>
                        <a:rPr sz="1000" spc="-150" dirty="0">
                          <a:latin typeface="함초롬바탕"/>
                          <a:cs typeface="함초롬바탕"/>
                        </a:rPr>
                        <a:t> </a:t>
                      </a:r>
                      <a:r>
                        <a:rPr sz="1000" spc="-95" dirty="0">
                          <a:latin typeface="함초롬바탕"/>
                          <a:cs typeface="함초롬바탕"/>
                        </a:rPr>
                        <a:t>않은</a:t>
                      </a:r>
                      <a:r>
                        <a:rPr sz="1000" spc="-145" dirty="0">
                          <a:latin typeface="함초롬바탕"/>
                          <a:cs typeface="함초롬바탕"/>
                        </a:rPr>
                        <a:t> </a:t>
                      </a:r>
                      <a:r>
                        <a:rPr sz="1000" dirty="0">
                          <a:latin typeface="함초롬바탕"/>
                          <a:cs typeface="함초롬바탕"/>
                        </a:rPr>
                        <a:t>영</a:t>
                      </a:r>
                      <a:r>
                        <a:rPr sz="1000" spc="105" dirty="0">
                          <a:latin typeface="함초롬바탕"/>
                          <a:cs typeface="함초롬바탕"/>
                        </a:rPr>
                        <a:t>  </a:t>
                      </a:r>
                      <a:r>
                        <a:rPr sz="1000" spc="-65" dirty="0">
                          <a:latin typeface="함초롬바탕"/>
                          <a:cs typeface="함초롬바탕"/>
                        </a:rPr>
                        <a:t>을</a:t>
                      </a:r>
                      <a:r>
                        <a:rPr sz="1000" spc="-145" dirty="0">
                          <a:latin typeface="함초롬바탕"/>
                          <a:cs typeface="함초롬바탕"/>
                        </a:rPr>
                        <a:t> </a:t>
                      </a:r>
                      <a:r>
                        <a:rPr sz="1000" spc="-105" dirty="0">
                          <a:latin typeface="함초롬바탕"/>
                          <a:cs typeface="함초롬바탕"/>
                        </a:rPr>
                        <a:t>가공하여</a:t>
                      </a:r>
                      <a:r>
                        <a:rPr sz="1000" spc="-120" dirty="0">
                          <a:latin typeface="함초롬바탕"/>
                          <a:cs typeface="함초롬바탕"/>
                        </a:rPr>
                        <a:t> </a:t>
                      </a:r>
                      <a:r>
                        <a:rPr sz="1000" spc="-100" dirty="0">
                          <a:latin typeface="함초롬바탕"/>
                          <a:cs typeface="함초롬바탕"/>
                        </a:rPr>
                        <a:t>저작권</a:t>
                      </a:r>
                      <a:r>
                        <a:rPr sz="1000" spc="-150" dirty="0">
                          <a:latin typeface="함초롬바탕"/>
                          <a:cs typeface="함초롬바탕"/>
                        </a:rPr>
                        <a:t> </a:t>
                      </a:r>
                      <a:r>
                        <a:rPr sz="1000" spc="-95" dirty="0">
                          <a:latin typeface="함초롬바탕"/>
                          <a:cs typeface="함초롬바탕"/>
                        </a:rPr>
                        <a:t>문제</a:t>
                      </a:r>
                      <a:r>
                        <a:rPr sz="1000" spc="-165" dirty="0">
                          <a:latin typeface="함초롬바탕"/>
                          <a:cs typeface="함초롬바탕"/>
                        </a:rPr>
                        <a:t> </a:t>
                      </a:r>
                      <a:r>
                        <a:rPr sz="1000" spc="-95" dirty="0">
                          <a:latin typeface="함초롬바탕"/>
                          <a:cs typeface="함초롬바탕"/>
                        </a:rPr>
                        <a:t>없는</a:t>
                      </a:r>
                      <a:r>
                        <a:rPr sz="1000" spc="-150" dirty="0">
                          <a:latin typeface="함초롬바탕"/>
                          <a:cs typeface="함초롬바탕"/>
                        </a:rPr>
                        <a:t> </a:t>
                      </a:r>
                      <a:r>
                        <a:rPr sz="1000" spc="-95" dirty="0">
                          <a:latin typeface="함초롬바탕"/>
                          <a:cs typeface="함초롬바탕"/>
                        </a:rPr>
                        <a:t>‘스톡</a:t>
                      </a:r>
                      <a:r>
                        <a:rPr sz="1000" spc="-165" dirty="0">
                          <a:latin typeface="함초롬바탕"/>
                          <a:cs typeface="함초롬바탕"/>
                        </a:rPr>
                        <a:t> </a:t>
                      </a:r>
                      <a:r>
                        <a:rPr sz="1000" dirty="0">
                          <a:latin typeface="함초롬바탕"/>
                          <a:cs typeface="함초롬바탕"/>
                        </a:rPr>
                        <a:t>영</a:t>
                      </a:r>
                      <a:r>
                        <a:rPr sz="1000" spc="110" dirty="0">
                          <a:latin typeface="함초롬바탕"/>
                          <a:cs typeface="함초롬바탕"/>
                        </a:rPr>
                        <a:t>  </a:t>
                      </a:r>
                      <a:r>
                        <a:rPr sz="1000" spc="-20" dirty="0">
                          <a:latin typeface="함초롬돋움"/>
                          <a:cs typeface="함초롬돋움"/>
                        </a:rPr>
                        <a:t>’</a:t>
                      </a:r>
                      <a:r>
                        <a:rPr sz="1000" spc="-160" dirty="0">
                          <a:latin typeface="함초롬돋움"/>
                          <a:cs typeface="함초롬돋움"/>
                        </a:rPr>
                        <a:t> </a:t>
                      </a:r>
                      <a:r>
                        <a:rPr sz="1000" spc="-80" dirty="0">
                          <a:latin typeface="함초롬바탕"/>
                          <a:cs typeface="함초롬바탕"/>
                        </a:rPr>
                        <a:t>판매</a:t>
                      </a:r>
                      <a:r>
                        <a:rPr sz="1000" spc="-80" dirty="0">
                          <a:latin typeface="함초롬돋움"/>
                          <a:cs typeface="함초롬돋움"/>
                        </a:rPr>
                        <a:t>.</a:t>
                      </a:r>
                      <a:r>
                        <a:rPr sz="1000" spc="-160" dirty="0">
                          <a:latin typeface="함초롬돋움"/>
                          <a:cs typeface="함초롬돋움"/>
                        </a:rPr>
                        <a:t> </a:t>
                      </a:r>
                      <a:r>
                        <a:rPr sz="1000" dirty="0">
                          <a:latin typeface="함초롬바탕"/>
                          <a:cs typeface="함초롬바탕"/>
                        </a:rPr>
                        <a:t>지</a:t>
                      </a:r>
                      <a:r>
                        <a:rPr sz="1000" spc="105" dirty="0">
                          <a:latin typeface="함초롬바탕"/>
                          <a:cs typeface="함초롬바탕"/>
                        </a:rPr>
                        <a:t>  </a:t>
                      </a:r>
                      <a:r>
                        <a:rPr sz="1000" spc="-50" dirty="0">
                          <a:latin typeface="함초롬바탕"/>
                          <a:cs typeface="함초롬바탕"/>
                        </a:rPr>
                        <a:t>파 </a:t>
                      </a:r>
                      <a:r>
                        <a:rPr sz="1000" spc="-100" dirty="0">
                          <a:latin typeface="함초롬바탕"/>
                          <a:cs typeface="함초롬바탕"/>
                        </a:rPr>
                        <a:t>방송국</a:t>
                      </a:r>
                      <a:r>
                        <a:rPr sz="1000" spc="-140" dirty="0">
                          <a:latin typeface="함초롬바탕"/>
                          <a:cs typeface="함초롬바탕"/>
                        </a:rPr>
                        <a:t> </a:t>
                      </a:r>
                      <a:r>
                        <a:rPr sz="1000" spc="-65" dirty="0">
                          <a:latin typeface="함초롬바탕"/>
                          <a:cs typeface="함초롬바탕"/>
                        </a:rPr>
                        <a:t>및</a:t>
                      </a:r>
                      <a:r>
                        <a:rPr sz="1000" spc="-155" dirty="0">
                          <a:latin typeface="함초롬바탕"/>
                          <a:cs typeface="함초롬바탕"/>
                        </a:rPr>
                        <a:t> </a:t>
                      </a:r>
                      <a:r>
                        <a:rPr sz="1000" spc="-50" dirty="0">
                          <a:latin typeface="함초롬바탕"/>
                          <a:cs typeface="함초롬바탕"/>
                        </a:rPr>
                        <a:t>영</a:t>
                      </a:r>
                      <a:r>
                        <a:rPr sz="1000" dirty="0">
                          <a:latin typeface="함초롬바탕"/>
                          <a:cs typeface="함초롬바탕"/>
                        </a:rPr>
                        <a:t>	</a:t>
                      </a:r>
                      <a:r>
                        <a:rPr sz="1000" spc="-110" dirty="0">
                          <a:latin typeface="함초롬바탕"/>
                          <a:cs typeface="함초롬바탕"/>
                        </a:rPr>
                        <a:t>인플루언서와</a:t>
                      </a:r>
                      <a:r>
                        <a:rPr sz="1000" spc="-100" dirty="0">
                          <a:latin typeface="함초롬바탕"/>
                          <a:cs typeface="함초롬바탕"/>
                        </a:rPr>
                        <a:t> 협약을</a:t>
                      </a:r>
                      <a:r>
                        <a:rPr sz="1000" spc="-110" dirty="0">
                          <a:latin typeface="함초롬바탕"/>
                          <a:cs typeface="함초롬바탕"/>
                        </a:rPr>
                        <a:t> </a:t>
                      </a:r>
                      <a:r>
                        <a:rPr sz="1000" spc="-95" dirty="0">
                          <a:latin typeface="함초롬바탕"/>
                          <a:cs typeface="함초롬바탕"/>
                        </a:rPr>
                        <a:t>통해</a:t>
                      </a:r>
                      <a:r>
                        <a:rPr sz="1000" spc="-145" dirty="0">
                          <a:latin typeface="함초롬바탕"/>
                          <a:cs typeface="함초롬바탕"/>
                        </a:rPr>
                        <a:t> </a:t>
                      </a:r>
                      <a:r>
                        <a:rPr sz="1000" spc="-25" dirty="0">
                          <a:latin typeface="함초롬바탕"/>
                          <a:cs typeface="함초롬바탕"/>
                        </a:rPr>
                        <a:t>다양한</a:t>
                      </a:r>
                      <a:r>
                        <a:rPr sz="1000" dirty="0">
                          <a:latin typeface="함초롬바탕"/>
                          <a:cs typeface="함초롬바탕"/>
                        </a:rPr>
                        <a:t>	</a:t>
                      </a:r>
                      <a:r>
                        <a:rPr sz="1000" spc="-95" dirty="0">
                          <a:latin typeface="함초롬바탕"/>
                          <a:cs typeface="함초롬바탕"/>
                        </a:rPr>
                        <a:t>르의</a:t>
                      </a:r>
                      <a:r>
                        <a:rPr sz="1000" spc="-125" dirty="0">
                          <a:latin typeface="함초롬바탕"/>
                          <a:cs typeface="함초롬바탕"/>
                        </a:rPr>
                        <a:t> </a:t>
                      </a:r>
                      <a:r>
                        <a:rPr sz="1000" spc="-100" dirty="0">
                          <a:latin typeface="함초롬바탕"/>
                          <a:cs typeface="함초롬바탕"/>
                        </a:rPr>
                        <a:t>고품질</a:t>
                      </a:r>
                      <a:r>
                        <a:rPr sz="1000" spc="-135" dirty="0">
                          <a:latin typeface="함초롬바탕"/>
                          <a:cs typeface="함초롬바탕"/>
                        </a:rPr>
                        <a:t> </a:t>
                      </a:r>
                      <a:r>
                        <a:rPr sz="1000" spc="-50" dirty="0">
                          <a:latin typeface="함초롬바탕"/>
                          <a:cs typeface="함초롬바탕"/>
                        </a:rPr>
                        <a:t>영</a:t>
                      </a:r>
                      <a:r>
                        <a:rPr sz="1000" dirty="0">
                          <a:latin typeface="함초롬바탕"/>
                          <a:cs typeface="함초롬바탕"/>
                        </a:rPr>
                        <a:t>	</a:t>
                      </a:r>
                      <a:r>
                        <a:rPr sz="1000" spc="-100" dirty="0">
                          <a:latin typeface="함초롬바탕"/>
                          <a:cs typeface="함초롬바탕"/>
                        </a:rPr>
                        <a:t>데이터</a:t>
                      </a:r>
                      <a:r>
                        <a:rPr sz="1000" spc="-135" dirty="0">
                          <a:latin typeface="함초롬바탕"/>
                          <a:cs typeface="함초롬바탕"/>
                        </a:rPr>
                        <a:t> </a:t>
                      </a:r>
                      <a:r>
                        <a:rPr sz="1000" spc="-95" dirty="0">
                          <a:latin typeface="함초롬바탕"/>
                          <a:cs typeface="함초롬바탕"/>
                        </a:rPr>
                        <a:t>확보</a:t>
                      </a:r>
                      <a:r>
                        <a:rPr sz="1000" spc="-150" dirty="0">
                          <a:latin typeface="함초롬바탕"/>
                          <a:cs typeface="함초롬바탕"/>
                        </a:rPr>
                        <a:t> </a:t>
                      </a:r>
                      <a:r>
                        <a:rPr sz="1000" spc="-50" dirty="0">
                          <a:latin typeface="함초롬바탕"/>
                          <a:cs typeface="함초롬바탕"/>
                        </a:rPr>
                        <a:t>중</a:t>
                      </a:r>
                      <a:endParaRPr sz="1000">
                        <a:latin typeface="함초롬바탕"/>
                        <a:cs typeface="함초롬바탕"/>
                      </a:endParaRPr>
                    </a:p>
                  </a:txBody>
                  <a:tcPr marL="0" marR="0" marT="6667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3"/>
                  </a:ext>
                </a:extLst>
              </a:tr>
              <a:tr h="803910">
                <a:tc>
                  <a:txBody>
                    <a:bodyPr/>
                    <a:lstStyle/>
                    <a:p>
                      <a:pPr>
                        <a:lnSpc>
                          <a:spcPct val="100000"/>
                        </a:lnSpc>
                        <a:spcBef>
                          <a:spcPts val="20"/>
                        </a:spcBef>
                      </a:pPr>
                      <a:endParaRPr sz="2150">
                        <a:latin typeface="Times New Roman"/>
                        <a:cs typeface="Times New Roman"/>
                      </a:endParaRPr>
                    </a:p>
                    <a:p>
                      <a:pPr marL="5715" algn="ctr">
                        <a:lnSpc>
                          <a:spcPct val="100000"/>
                        </a:lnSpc>
                      </a:pPr>
                      <a:r>
                        <a:rPr sz="1050" b="1" dirty="0">
                          <a:latin typeface="함초롬돋움"/>
                          <a:cs typeface="함초롬돋움"/>
                        </a:rPr>
                        <a:t>ONOMA</a:t>
                      </a:r>
                      <a:r>
                        <a:rPr sz="1050" b="1" spc="-114" dirty="0">
                          <a:latin typeface="함초롬돋움"/>
                          <a:cs typeface="함초롬돋움"/>
                        </a:rPr>
                        <a:t> </a:t>
                      </a:r>
                      <a:r>
                        <a:rPr sz="1050" b="1" spc="-25" dirty="0">
                          <a:latin typeface="함초롬돋움"/>
                          <a:cs typeface="함초롬돋움"/>
                        </a:rPr>
                        <a:t>AI</a:t>
                      </a:r>
                      <a:endParaRPr sz="1050">
                        <a:latin typeface="함초롬돋움"/>
                        <a:cs typeface="함초롬돋움"/>
                      </a:endParaRPr>
                    </a:p>
                  </a:txBody>
                  <a:tcPr marL="0" marR="0" marT="2540"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spcBef>
                          <a:spcPts val="20"/>
                        </a:spcBef>
                      </a:pPr>
                      <a:endParaRPr sz="2150">
                        <a:latin typeface="Times New Roman"/>
                        <a:cs typeface="Times New Roman"/>
                      </a:endParaRPr>
                    </a:p>
                    <a:p>
                      <a:pPr marR="113664" algn="r">
                        <a:lnSpc>
                          <a:spcPct val="100000"/>
                        </a:lnSpc>
                      </a:pPr>
                      <a:r>
                        <a:rPr sz="1050" b="1" spc="-25" dirty="0">
                          <a:latin typeface="함초롬바탕"/>
                          <a:cs typeface="함초롬바탕"/>
                        </a:rPr>
                        <a:t>한국</a:t>
                      </a:r>
                      <a:endParaRPr sz="1050">
                        <a:latin typeface="함초롬바탕"/>
                        <a:cs typeface="함초롬바탕"/>
                      </a:endParaRPr>
                    </a:p>
                  </a:txBody>
                  <a:tcPr marL="0" marR="0" marT="2540" marB="0">
                    <a:lnT w="6350">
                      <a:solidFill>
                        <a:srgbClr val="A6A6A6"/>
                      </a:solidFill>
                      <a:prstDash val="solid"/>
                    </a:lnT>
                    <a:lnB w="6350">
                      <a:solidFill>
                        <a:srgbClr val="A6A6A6"/>
                      </a:solidFill>
                      <a:prstDash val="solid"/>
                    </a:lnB>
                  </a:tcPr>
                </a:tc>
                <a:tc>
                  <a:txBody>
                    <a:bodyPr/>
                    <a:lstStyle/>
                    <a:p>
                      <a:pPr marL="224154" marR="635000" indent="-108585">
                        <a:lnSpc>
                          <a:spcPct val="100000"/>
                        </a:lnSpc>
                        <a:spcBef>
                          <a:spcPts val="525"/>
                        </a:spcBef>
                        <a:buFont typeface="Arial"/>
                        <a:buChar char="•"/>
                        <a:tabLst>
                          <a:tab pos="224154" algn="l"/>
                          <a:tab pos="1290320" algn="l"/>
                          <a:tab pos="2762885" algn="l"/>
                          <a:tab pos="3832860" algn="l"/>
                        </a:tabLst>
                      </a:pPr>
                      <a:r>
                        <a:rPr sz="1000" spc="-105" dirty="0">
                          <a:latin typeface="함초롬바탕"/>
                          <a:cs typeface="함초롬바탕"/>
                        </a:rPr>
                        <a:t>이미지와</a:t>
                      </a:r>
                      <a:r>
                        <a:rPr sz="1000" spc="-120" dirty="0">
                          <a:latin typeface="함초롬바탕"/>
                          <a:cs typeface="함초롬바탕"/>
                        </a:rPr>
                        <a:t> </a:t>
                      </a:r>
                      <a:r>
                        <a:rPr sz="1000" spc="-25" dirty="0">
                          <a:latin typeface="함초롬바탕"/>
                          <a:cs typeface="함초롬바탕"/>
                        </a:rPr>
                        <a:t>텍스트</a:t>
                      </a:r>
                      <a:r>
                        <a:rPr sz="1000" dirty="0">
                          <a:latin typeface="함초롬바탕"/>
                          <a:cs typeface="함초롬바탕"/>
                        </a:rPr>
                        <a:t>	</a:t>
                      </a:r>
                      <a:r>
                        <a:rPr sz="1000" spc="-75" dirty="0">
                          <a:latin typeface="함초롬돋움"/>
                          <a:cs typeface="함초롬돋움"/>
                        </a:rPr>
                        <a:t>AI</a:t>
                      </a:r>
                      <a:r>
                        <a:rPr sz="1000" spc="-160" dirty="0">
                          <a:latin typeface="함초롬돋움"/>
                          <a:cs typeface="함초롬돋움"/>
                        </a:rPr>
                        <a:t> </a:t>
                      </a:r>
                      <a:r>
                        <a:rPr sz="1000" spc="-95" dirty="0">
                          <a:latin typeface="함초롬바탕"/>
                          <a:cs typeface="함초롬바탕"/>
                        </a:rPr>
                        <a:t>활용</a:t>
                      </a:r>
                      <a:r>
                        <a:rPr sz="1000" spc="-125" dirty="0">
                          <a:latin typeface="함초롬바탕"/>
                          <a:cs typeface="함초롬바탕"/>
                        </a:rPr>
                        <a:t> </a:t>
                      </a:r>
                      <a:r>
                        <a:rPr sz="1000" spc="-105" dirty="0">
                          <a:latin typeface="함초롬바탕"/>
                          <a:cs typeface="함초롬바탕"/>
                        </a:rPr>
                        <a:t>멀티모달</a:t>
                      </a:r>
                      <a:r>
                        <a:rPr sz="1000" spc="-114" dirty="0">
                          <a:latin typeface="함초롬바탕"/>
                          <a:cs typeface="함초롬바탕"/>
                        </a:rPr>
                        <a:t> </a:t>
                      </a:r>
                      <a:r>
                        <a:rPr sz="1000" spc="-95" dirty="0">
                          <a:latin typeface="함초롬바탕"/>
                          <a:cs typeface="함초롬바탕"/>
                        </a:rPr>
                        <a:t>기술</a:t>
                      </a:r>
                      <a:r>
                        <a:rPr sz="1000" spc="-145" dirty="0">
                          <a:latin typeface="함초롬바탕"/>
                          <a:cs typeface="함초롬바탕"/>
                        </a:rPr>
                        <a:t> </a:t>
                      </a:r>
                      <a:r>
                        <a:rPr sz="1000" spc="-95" dirty="0">
                          <a:latin typeface="함초롬바탕"/>
                          <a:cs typeface="함초롬바탕"/>
                        </a:rPr>
                        <a:t>개발</a:t>
                      </a:r>
                      <a:r>
                        <a:rPr sz="1000" spc="-130" dirty="0">
                          <a:latin typeface="함초롬바탕"/>
                          <a:cs typeface="함초롬바탕"/>
                        </a:rPr>
                        <a:t> </a:t>
                      </a:r>
                      <a:r>
                        <a:rPr sz="1000" spc="-95" dirty="0">
                          <a:latin typeface="함초롬바탕"/>
                          <a:cs typeface="함초롬바탕"/>
                        </a:rPr>
                        <a:t>기업으로</a:t>
                      </a:r>
                      <a:r>
                        <a:rPr sz="1000" spc="-95" dirty="0">
                          <a:latin typeface="함초롬돋움"/>
                          <a:cs typeface="함초롬돋움"/>
                        </a:rPr>
                        <a:t>,</a:t>
                      </a:r>
                      <a:r>
                        <a:rPr sz="1000" spc="-110" dirty="0">
                          <a:latin typeface="함초롬돋움"/>
                          <a:cs typeface="함초롬돋움"/>
                        </a:rPr>
                        <a:t> </a:t>
                      </a:r>
                      <a:r>
                        <a:rPr sz="1000" spc="-75" dirty="0">
                          <a:latin typeface="함초롬돋움"/>
                          <a:cs typeface="함초롬돋움"/>
                        </a:rPr>
                        <a:t>AI</a:t>
                      </a:r>
                      <a:r>
                        <a:rPr sz="1000" spc="-155" dirty="0">
                          <a:latin typeface="함초롬돋움"/>
                          <a:cs typeface="함초롬돋움"/>
                        </a:rPr>
                        <a:t> </a:t>
                      </a:r>
                      <a:r>
                        <a:rPr sz="1000" spc="-95" dirty="0">
                          <a:latin typeface="함초롬바탕"/>
                          <a:cs typeface="함초롬바탕"/>
                        </a:rPr>
                        <a:t>기반</a:t>
                      </a:r>
                      <a:r>
                        <a:rPr sz="1000" spc="-145" dirty="0">
                          <a:latin typeface="함초롬바탕"/>
                          <a:cs typeface="함초롬바탕"/>
                        </a:rPr>
                        <a:t> </a:t>
                      </a:r>
                      <a:r>
                        <a:rPr sz="1000" spc="-25" dirty="0">
                          <a:latin typeface="함초롬바탕"/>
                          <a:cs typeface="함초롬바탕"/>
                        </a:rPr>
                        <a:t>웹툰</a:t>
                      </a:r>
                      <a:r>
                        <a:rPr sz="1000" dirty="0">
                          <a:latin typeface="함초롬바탕"/>
                          <a:cs typeface="함초롬바탕"/>
                        </a:rPr>
                        <a:t>	</a:t>
                      </a:r>
                      <a:r>
                        <a:rPr sz="1000" spc="-65" dirty="0">
                          <a:latin typeface="함초롬바탕"/>
                          <a:cs typeface="함초롬바탕"/>
                        </a:rPr>
                        <a:t>작</a:t>
                      </a:r>
                      <a:r>
                        <a:rPr sz="1000" spc="-160" dirty="0">
                          <a:latin typeface="함초롬바탕"/>
                          <a:cs typeface="함초롬바탕"/>
                        </a:rPr>
                        <a:t> </a:t>
                      </a:r>
                      <a:r>
                        <a:rPr sz="1000" spc="-90" dirty="0">
                          <a:latin typeface="함초롬바탕"/>
                          <a:cs typeface="함초롬바탕"/>
                        </a:rPr>
                        <a:t>툴 </a:t>
                      </a:r>
                      <a:r>
                        <a:rPr sz="1000" spc="-50" dirty="0">
                          <a:latin typeface="함초롬바탕"/>
                          <a:cs typeface="함초롬바탕"/>
                        </a:rPr>
                        <a:t>‘</a:t>
                      </a:r>
                      <a:r>
                        <a:rPr sz="1000" spc="-50" dirty="0">
                          <a:latin typeface="함초롬돋움"/>
                          <a:cs typeface="함초롬돋움"/>
                        </a:rPr>
                        <a:t>TooToon’</a:t>
                      </a:r>
                      <a:r>
                        <a:rPr sz="1000" spc="-50" dirty="0">
                          <a:latin typeface="함초롬바탕"/>
                          <a:cs typeface="함초롬바탕"/>
                        </a:rPr>
                        <a:t>을</a:t>
                      </a:r>
                      <a:r>
                        <a:rPr sz="1000" spc="-160" dirty="0">
                          <a:latin typeface="함초롬바탕"/>
                          <a:cs typeface="함초롬바탕"/>
                        </a:rPr>
                        <a:t> </a:t>
                      </a:r>
                      <a:r>
                        <a:rPr sz="1000" spc="-95" dirty="0">
                          <a:latin typeface="함초롬바탕"/>
                          <a:cs typeface="함초롬바탕"/>
                        </a:rPr>
                        <a:t>통해</a:t>
                      </a:r>
                      <a:r>
                        <a:rPr sz="1000" spc="-130" dirty="0">
                          <a:latin typeface="함초롬바탕"/>
                          <a:cs typeface="함초롬바탕"/>
                        </a:rPr>
                        <a:t> </a:t>
                      </a:r>
                      <a:r>
                        <a:rPr sz="1000" spc="-65" dirty="0">
                          <a:latin typeface="함초롬돋움"/>
                          <a:cs typeface="함초롬돋움"/>
                        </a:rPr>
                        <a:t>CES</a:t>
                      </a:r>
                      <a:r>
                        <a:rPr sz="1000" spc="-145" dirty="0">
                          <a:latin typeface="함초롬돋움"/>
                          <a:cs typeface="함초롬돋움"/>
                        </a:rPr>
                        <a:t> </a:t>
                      </a:r>
                      <a:r>
                        <a:rPr sz="1000" spc="-45" dirty="0">
                          <a:latin typeface="함초롬돋움"/>
                          <a:cs typeface="함초롬돋움"/>
                        </a:rPr>
                        <a:t>2024,</a:t>
                      </a:r>
                      <a:r>
                        <a:rPr sz="1000" spc="-170" dirty="0">
                          <a:latin typeface="함초롬돋움"/>
                          <a:cs typeface="함초롬돋움"/>
                        </a:rPr>
                        <a:t> </a:t>
                      </a:r>
                      <a:r>
                        <a:rPr sz="1000" spc="-45" dirty="0">
                          <a:latin typeface="함초롬돋움"/>
                          <a:cs typeface="함초롬돋움"/>
                        </a:rPr>
                        <a:t>2025</a:t>
                      </a:r>
                      <a:r>
                        <a:rPr sz="1000" spc="-155" dirty="0">
                          <a:latin typeface="함초롬돋움"/>
                          <a:cs typeface="함초롬돋움"/>
                        </a:rPr>
                        <a:t> </a:t>
                      </a:r>
                      <a:r>
                        <a:rPr sz="1000" spc="-60" dirty="0">
                          <a:latin typeface="함초롬돋움"/>
                          <a:cs typeface="함초롬돋움"/>
                        </a:rPr>
                        <a:t>2</a:t>
                      </a:r>
                      <a:r>
                        <a:rPr sz="1000" spc="-60" dirty="0">
                          <a:latin typeface="함초롬바탕"/>
                          <a:cs typeface="함초롬바탕"/>
                        </a:rPr>
                        <a:t>년</a:t>
                      </a:r>
                      <a:r>
                        <a:rPr sz="1000" spc="-145" dirty="0">
                          <a:latin typeface="함초롬바탕"/>
                          <a:cs typeface="함초롬바탕"/>
                        </a:rPr>
                        <a:t> </a:t>
                      </a:r>
                      <a:r>
                        <a:rPr sz="1000" spc="-95" dirty="0">
                          <a:latin typeface="함초롬바탕"/>
                          <a:cs typeface="함초롬바탕"/>
                        </a:rPr>
                        <a:t>연속</a:t>
                      </a:r>
                      <a:r>
                        <a:rPr sz="1000" spc="-130" dirty="0">
                          <a:latin typeface="함초롬바탕"/>
                          <a:cs typeface="함초롬바탕"/>
                        </a:rPr>
                        <a:t> </a:t>
                      </a:r>
                      <a:r>
                        <a:rPr sz="1000" spc="-25" dirty="0">
                          <a:latin typeface="함초롬바탕"/>
                          <a:cs typeface="함초롬바탕"/>
                        </a:rPr>
                        <a:t>혁신</a:t>
                      </a:r>
                      <a:r>
                        <a:rPr sz="1000" dirty="0">
                          <a:latin typeface="함초롬바탕"/>
                          <a:cs typeface="함초롬바탕"/>
                        </a:rPr>
                        <a:t>	</a:t>
                      </a:r>
                      <a:r>
                        <a:rPr sz="1000" spc="-50" dirty="0">
                          <a:latin typeface="함초롬바탕"/>
                          <a:cs typeface="함초롬바탕"/>
                        </a:rPr>
                        <a:t>수</a:t>
                      </a:r>
                      <a:endParaRPr sz="1000">
                        <a:latin typeface="함초롬바탕"/>
                        <a:cs typeface="함초롬바탕"/>
                      </a:endParaRPr>
                    </a:p>
                    <a:p>
                      <a:pPr marL="224154" marR="368300" indent="-108585">
                        <a:lnSpc>
                          <a:spcPct val="100000"/>
                        </a:lnSpc>
                        <a:spcBef>
                          <a:spcPts val="395"/>
                        </a:spcBef>
                        <a:buFont typeface="Arial"/>
                        <a:buChar char="•"/>
                        <a:tabLst>
                          <a:tab pos="224790" algn="l"/>
                          <a:tab pos="940435" algn="l"/>
                          <a:tab pos="1057910" algn="l"/>
                          <a:tab pos="4123690" algn="l"/>
                        </a:tabLst>
                      </a:pPr>
                      <a:r>
                        <a:rPr sz="1000" spc="-75" dirty="0">
                          <a:latin typeface="함초롬돋움"/>
                          <a:cs typeface="함초롬돋움"/>
                        </a:rPr>
                        <a:t>AI</a:t>
                      </a:r>
                      <a:r>
                        <a:rPr sz="1000" spc="-165" dirty="0">
                          <a:latin typeface="함초롬돋움"/>
                          <a:cs typeface="함초롬돋움"/>
                        </a:rPr>
                        <a:t> </a:t>
                      </a:r>
                      <a:r>
                        <a:rPr sz="1000" spc="-100" dirty="0">
                          <a:latin typeface="함초롬바탕"/>
                          <a:cs typeface="함초롬바탕"/>
                        </a:rPr>
                        <a:t>기술을</a:t>
                      </a:r>
                      <a:r>
                        <a:rPr sz="1000" spc="-120" dirty="0">
                          <a:latin typeface="함초롬바탕"/>
                          <a:cs typeface="함초롬바탕"/>
                        </a:rPr>
                        <a:t> </a:t>
                      </a:r>
                      <a:r>
                        <a:rPr sz="1000" spc="-35" dirty="0">
                          <a:latin typeface="함초롬바탕"/>
                          <a:cs typeface="함초롬바탕"/>
                        </a:rPr>
                        <a:t>웹툰</a:t>
                      </a:r>
                      <a:r>
                        <a:rPr sz="1000" dirty="0">
                          <a:latin typeface="함초롬바탕"/>
                          <a:cs typeface="함초롬바탕"/>
                        </a:rPr>
                        <a:t>		</a:t>
                      </a:r>
                      <a:r>
                        <a:rPr sz="1000" spc="-65" dirty="0">
                          <a:latin typeface="함초롬바탕"/>
                          <a:cs typeface="함초롬바탕"/>
                        </a:rPr>
                        <a:t>작</a:t>
                      </a:r>
                      <a:r>
                        <a:rPr sz="1000" spc="-160" dirty="0">
                          <a:latin typeface="함초롬바탕"/>
                          <a:cs typeface="함초롬바탕"/>
                        </a:rPr>
                        <a:t> </a:t>
                      </a:r>
                      <a:r>
                        <a:rPr sz="1000" spc="-95" dirty="0">
                          <a:latin typeface="함초롬바탕"/>
                          <a:cs typeface="함초롬바탕"/>
                        </a:rPr>
                        <a:t>과정</a:t>
                      </a:r>
                      <a:r>
                        <a:rPr sz="1000" spc="-145" dirty="0">
                          <a:latin typeface="함초롬바탕"/>
                          <a:cs typeface="함초롬바탕"/>
                        </a:rPr>
                        <a:t> </a:t>
                      </a:r>
                      <a:r>
                        <a:rPr sz="1000" spc="-100" dirty="0">
                          <a:latin typeface="함초롬바탕"/>
                          <a:cs typeface="함초롬바탕"/>
                        </a:rPr>
                        <a:t>전반에</a:t>
                      </a:r>
                      <a:r>
                        <a:rPr sz="1000" spc="-145" dirty="0">
                          <a:latin typeface="함초롬바탕"/>
                          <a:cs typeface="함초롬바탕"/>
                        </a:rPr>
                        <a:t> </a:t>
                      </a:r>
                      <a:r>
                        <a:rPr sz="1000" spc="-95" dirty="0">
                          <a:latin typeface="함초롬바탕"/>
                          <a:cs typeface="함초롬바탕"/>
                        </a:rPr>
                        <a:t>걸쳐</a:t>
                      </a:r>
                      <a:r>
                        <a:rPr sz="1000" spc="-140" dirty="0">
                          <a:latin typeface="함초롬바탕"/>
                          <a:cs typeface="함초롬바탕"/>
                        </a:rPr>
                        <a:t> </a:t>
                      </a:r>
                      <a:r>
                        <a:rPr sz="1000" spc="-105" dirty="0">
                          <a:latin typeface="함초롬바탕"/>
                          <a:cs typeface="함초롬바탕"/>
                        </a:rPr>
                        <a:t>시나리오</a:t>
                      </a:r>
                      <a:r>
                        <a:rPr sz="1000" spc="-135" dirty="0">
                          <a:latin typeface="함초롬바탕"/>
                          <a:cs typeface="함초롬바탕"/>
                        </a:rPr>
                        <a:t> </a:t>
                      </a:r>
                      <a:r>
                        <a:rPr sz="1000" dirty="0">
                          <a:latin typeface="함초롬바탕"/>
                          <a:cs typeface="함초롬바탕"/>
                        </a:rPr>
                        <a:t>작</a:t>
                      </a:r>
                      <a:r>
                        <a:rPr sz="1000" spc="120" dirty="0">
                          <a:latin typeface="함초롬바탕"/>
                          <a:cs typeface="함초롬바탕"/>
                        </a:rPr>
                        <a:t>  </a:t>
                      </a:r>
                      <a:r>
                        <a:rPr sz="1000" spc="-95" dirty="0">
                          <a:latin typeface="함초롬바탕"/>
                          <a:cs typeface="함초롬바탕"/>
                        </a:rPr>
                        <a:t>부터</a:t>
                      </a:r>
                      <a:r>
                        <a:rPr sz="1000" spc="-130" dirty="0">
                          <a:latin typeface="함초롬바탕"/>
                          <a:cs typeface="함초롬바탕"/>
                        </a:rPr>
                        <a:t> </a:t>
                      </a:r>
                      <a:r>
                        <a:rPr sz="1000" spc="-110" dirty="0">
                          <a:latin typeface="함초롬바탕"/>
                          <a:cs typeface="함초롬바탕"/>
                        </a:rPr>
                        <a:t>스토리보드</a:t>
                      </a:r>
                      <a:r>
                        <a:rPr sz="1000" spc="-114" dirty="0">
                          <a:latin typeface="함초롬바탕"/>
                          <a:cs typeface="함초롬바탕"/>
                        </a:rPr>
                        <a:t> </a:t>
                      </a:r>
                      <a:r>
                        <a:rPr sz="1000" spc="-25" dirty="0">
                          <a:latin typeface="함초롬바탕"/>
                          <a:cs typeface="함초롬바탕"/>
                        </a:rPr>
                        <a:t>이미지</a:t>
                      </a:r>
                      <a:r>
                        <a:rPr sz="1000" dirty="0">
                          <a:latin typeface="함초롬바탕"/>
                          <a:cs typeface="함초롬바탕"/>
                        </a:rPr>
                        <a:t>	</a:t>
                      </a:r>
                      <a:r>
                        <a:rPr sz="1000" spc="-105" dirty="0">
                          <a:latin typeface="함초롬바탕"/>
                          <a:cs typeface="함초롬바탕"/>
                        </a:rPr>
                        <a:t>까지</a:t>
                      </a:r>
                      <a:r>
                        <a:rPr sz="1000" spc="-10" dirty="0">
                          <a:latin typeface="함초롬바탕"/>
                          <a:cs typeface="함초롬바탕"/>
                        </a:rPr>
                        <a:t> 활용되면서</a:t>
                      </a:r>
                      <a:r>
                        <a:rPr sz="1000" spc="-10" dirty="0">
                          <a:latin typeface="함초롬돋움"/>
                          <a:cs typeface="함초롬돋움"/>
                        </a:rPr>
                        <a:t>,</a:t>
                      </a:r>
                      <a:r>
                        <a:rPr sz="1000" dirty="0">
                          <a:latin typeface="함초롬돋움"/>
                          <a:cs typeface="함초롬돋움"/>
                        </a:rPr>
                        <a:t>	</a:t>
                      </a:r>
                      <a:r>
                        <a:rPr sz="1000" spc="-105" dirty="0">
                          <a:latin typeface="함초롬바탕"/>
                          <a:cs typeface="함초롬바탕"/>
                        </a:rPr>
                        <a:t>작자들의 </a:t>
                      </a:r>
                      <a:r>
                        <a:rPr sz="1000" spc="-100" dirty="0">
                          <a:latin typeface="함초롬바탕"/>
                          <a:cs typeface="함초롬바탕"/>
                        </a:rPr>
                        <a:t>과도한</a:t>
                      </a:r>
                      <a:r>
                        <a:rPr sz="1000" spc="-130" dirty="0">
                          <a:latin typeface="함초롬바탕"/>
                          <a:cs typeface="함초롬바탕"/>
                        </a:rPr>
                        <a:t> </a:t>
                      </a:r>
                      <a:r>
                        <a:rPr sz="1000" spc="-95" dirty="0">
                          <a:latin typeface="함초롬바탕"/>
                          <a:cs typeface="함초롬바탕"/>
                        </a:rPr>
                        <a:t>노동</a:t>
                      </a:r>
                      <a:r>
                        <a:rPr sz="1000" spc="-135" dirty="0">
                          <a:latin typeface="함초롬바탕"/>
                          <a:cs typeface="함초롬바탕"/>
                        </a:rPr>
                        <a:t> </a:t>
                      </a:r>
                      <a:r>
                        <a:rPr sz="1000" spc="-95" dirty="0">
                          <a:latin typeface="함초롬바탕"/>
                          <a:cs typeface="함초롬바탕"/>
                        </a:rPr>
                        <a:t>문제</a:t>
                      </a:r>
                      <a:r>
                        <a:rPr sz="1000" spc="-145" dirty="0">
                          <a:latin typeface="함초롬바탕"/>
                          <a:cs typeface="함초롬바탕"/>
                        </a:rPr>
                        <a:t> </a:t>
                      </a:r>
                      <a:r>
                        <a:rPr sz="1000" spc="-95" dirty="0">
                          <a:latin typeface="함초롬바탕"/>
                          <a:cs typeface="함초롬바탕"/>
                        </a:rPr>
                        <a:t>해결</a:t>
                      </a:r>
                      <a:r>
                        <a:rPr sz="1000" spc="-130" dirty="0">
                          <a:latin typeface="함초롬바탕"/>
                          <a:cs typeface="함초롬바탕"/>
                        </a:rPr>
                        <a:t> </a:t>
                      </a:r>
                      <a:r>
                        <a:rPr sz="1000" spc="-105" dirty="0">
                          <a:latin typeface="함초롬바탕"/>
                          <a:cs typeface="함초롬바탕"/>
                        </a:rPr>
                        <a:t>수단으로</a:t>
                      </a:r>
                      <a:r>
                        <a:rPr sz="1000" spc="-120" dirty="0">
                          <a:latin typeface="함초롬바탕"/>
                          <a:cs typeface="함초롬바탕"/>
                        </a:rPr>
                        <a:t> </a:t>
                      </a:r>
                      <a:r>
                        <a:rPr sz="1000" spc="-20" dirty="0">
                          <a:latin typeface="함초롬바탕"/>
                          <a:cs typeface="함초롬바탕"/>
                        </a:rPr>
                        <a:t>주목받음</a:t>
                      </a:r>
                      <a:endParaRPr sz="1000">
                        <a:latin typeface="함초롬바탕"/>
                        <a:cs typeface="함초롬바탕"/>
                      </a:endParaRPr>
                    </a:p>
                  </a:txBody>
                  <a:tcPr marL="0" marR="0" marT="6667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4"/>
                  </a:ext>
                </a:extLst>
              </a:tr>
            </a:tbl>
          </a:graphicData>
        </a:graphic>
      </p:graphicFrame>
      <p:pic>
        <p:nvPicPr>
          <p:cNvPr id="52" name="object 52"/>
          <p:cNvPicPr/>
          <p:nvPr/>
        </p:nvPicPr>
        <p:blipFill>
          <a:blip r:embed="rId6" cstate="print"/>
          <a:stretch>
            <a:fillRect/>
          </a:stretch>
        </p:blipFill>
        <p:spPr>
          <a:xfrm>
            <a:off x="5871891" y="8093525"/>
            <a:ext cx="111124" cy="117474"/>
          </a:xfrm>
          <a:prstGeom prst="rect">
            <a:avLst/>
          </a:prstGeom>
        </p:spPr>
      </p:pic>
      <p:pic>
        <p:nvPicPr>
          <p:cNvPr id="53" name="object 53"/>
          <p:cNvPicPr/>
          <p:nvPr/>
        </p:nvPicPr>
        <p:blipFill>
          <a:blip r:embed="rId6" cstate="print"/>
          <a:stretch>
            <a:fillRect/>
          </a:stretch>
        </p:blipFill>
        <p:spPr>
          <a:xfrm>
            <a:off x="6522692" y="8542838"/>
            <a:ext cx="111124" cy="117474"/>
          </a:xfrm>
          <a:prstGeom prst="rect">
            <a:avLst/>
          </a:prstGeom>
        </p:spPr>
      </p:pic>
      <p:pic>
        <p:nvPicPr>
          <p:cNvPr id="54" name="object 54"/>
          <p:cNvPicPr/>
          <p:nvPr/>
        </p:nvPicPr>
        <p:blipFill>
          <a:blip r:embed="rId6" cstate="print"/>
          <a:stretch>
            <a:fillRect/>
          </a:stretch>
        </p:blipFill>
        <p:spPr>
          <a:xfrm>
            <a:off x="5210970" y="9347238"/>
            <a:ext cx="111124" cy="117474"/>
          </a:xfrm>
          <a:prstGeom prst="rect">
            <a:avLst/>
          </a:prstGeom>
        </p:spPr>
      </p:pic>
      <p:sp>
        <p:nvSpPr>
          <p:cNvPr id="55" name="object 55"/>
          <p:cNvSpPr/>
          <p:nvPr/>
        </p:nvSpPr>
        <p:spPr>
          <a:xfrm>
            <a:off x="724126" y="6809314"/>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sp>
        <p:nvSpPr>
          <p:cNvPr id="56" name="object 56"/>
          <p:cNvSpPr txBox="1"/>
          <p:nvPr/>
        </p:nvSpPr>
        <p:spPr>
          <a:xfrm>
            <a:off x="711426" y="6862519"/>
            <a:ext cx="1805939" cy="193675"/>
          </a:xfrm>
          <a:prstGeom prst="rect">
            <a:avLst/>
          </a:prstGeom>
        </p:spPr>
        <p:txBody>
          <a:bodyPr vert="horz" wrap="square" lIns="0" tIns="13335" rIns="0" bIns="0" rtlCol="0">
            <a:spAutoFit/>
          </a:bodyPr>
          <a:lstStyle/>
          <a:p>
            <a:pPr marL="12700">
              <a:lnSpc>
                <a:spcPct val="100000"/>
              </a:lnSpc>
              <a:spcBef>
                <a:spcPts val="105"/>
              </a:spcBef>
            </a:pPr>
            <a:r>
              <a:rPr sz="1100" b="1" spc="-60" dirty="0">
                <a:solidFill>
                  <a:srgbClr val="464646"/>
                </a:solidFill>
                <a:latin typeface="함초롬바탕"/>
                <a:cs typeface="함초롬바탕"/>
              </a:rPr>
              <a:t>CES</a:t>
            </a:r>
            <a:r>
              <a:rPr sz="1100" b="1" spc="-180" dirty="0">
                <a:solidFill>
                  <a:srgbClr val="464646"/>
                </a:solidFill>
                <a:latin typeface="함초롬바탕"/>
                <a:cs typeface="함초롬바탕"/>
              </a:rPr>
              <a:t> </a:t>
            </a:r>
            <a:r>
              <a:rPr sz="1100" b="1" dirty="0">
                <a:solidFill>
                  <a:srgbClr val="464646"/>
                </a:solidFill>
                <a:latin typeface="함초롬바탕"/>
                <a:cs typeface="함초롬바탕"/>
              </a:rPr>
              <a:t>2025</a:t>
            </a:r>
            <a:r>
              <a:rPr sz="1100" b="1" spc="-160" dirty="0">
                <a:solidFill>
                  <a:srgbClr val="464646"/>
                </a:solidFill>
                <a:latin typeface="함초롬바탕"/>
                <a:cs typeface="함초롬바탕"/>
              </a:rPr>
              <a:t> </a:t>
            </a:r>
            <a:r>
              <a:rPr sz="1100" b="1" spc="-90" dirty="0">
                <a:solidFill>
                  <a:srgbClr val="464646"/>
                </a:solidFill>
                <a:latin typeface="함초롬바탕"/>
                <a:cs typeface="함초롬바탕"/>
              </a:rPr>
              <a:t>콘텐츠</a:t>
            </a:r>
            <a:r>
              <a:rPr sz="1100" b="1" spc="-195" dirty="0">
                <a:solidFill>
                  <a:srgbClr val="464646"/>
                </a:solidFill>
                <a:latin typeface="함초롬바탕"/>
                <a:cs typeface="함초롬바탕"/>
              </a:rPr>
              <a:t> </a:t>
            </a:r>
            <a:r>
              <a:rPr sz="1100" b="1" spc="-85" dirty="0">
                <a:solidFill>
                  <a:srgbClr val="464646"/>
                </a:solidFill>
                <a:latin typeface="함초롬바탕"/>
                <a:cs typeface="함초롬바탕"/>
              </a:rPr>
              <a:t>부문</a:t>
            </a:r>
            <a:r>
              <a:rPr sz="1100" b="1" spc="-175" dirty="0">
                <a:solidFill>
                  <a:srgbClr val="464646"/>
                </a:solidFill>
                <a:latin typeface="함초롬바탕"/>
                <a:cs typeface="함초롬바탕"/>
              </a:rPr>
              <a:t> </a:t>
            </a:r>
            <a:r>
              <a:rPr sz="1100" b="1" spc="-85" dirty="0">
                <a:solidFill>
                  <a:srgbClr val="464646"/>
                </a:solidFill>
                <a:latin typeface="함초롬바탕"/>
                <a:cs typeface="함초롬바탕"/>
              </a:rPr>
              <a:t>주요</a:t>
            </a:r>
            <a:r>
              <a:rPr sz="1100" b="1" spc="-175" dirty="0">
                <a:solidFill>
                  <a:srgbClr val="464646"/>
                </a:solidFill>
                <a:latin typeface="함초롬바탕"/>
                <a:cs typeface="함초롬바탕"/>
              </a:rPr>
              <a:t> </a:t>
            </a:r>
            <a:r>
              <a:rPr sz="1100" b="1" spc="-40" dirty="0">
                <a:solidFill>
                  <a:srgbClr val="464646"/>
                </a:solidFill>
                <a:latin typeface="함초롬바탕"/>
                <a:cs typeface="함초롬바탕"/>
              </a:rPr>
              <a:t>기업</a:t>
            </a:r>
            <a:endParaRPr sz="1100">
              <a:latin typeface="함초롬바탕"/>
              <a:cs typeface="함초롬바탕"/>
            </a:endParaRPr>
          </a:p>
        </p:txBody>
      </p:sp>
      <p:sp>
        <p:nvSpPr>
          <p:cNvPr id="58" name="object 58"/>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42</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2400" spc="-35" dirty="0">
                <a:solidFill>
                  <a:srgbClr val="FFB600"/>
                </a:solidFill>
              </a:rPr>
              <a:t>With-</a:t>
            </a:r>
            <a:r>
              <a:rPr sz="2400" spc="-380" dirty="0">
                <a:solidFill>
                  <a:srgbClr val="FFB600"/>
                </a:solidFill>
              </a:rPr>
              <a:t> </a:t>
            </a:r>
            <a:r>
              <a:rPr sz="2400" spc="-35" dirty="0">
                <a:solidFill>
                  <a:srgbClr val="FFB600"/>
                </a:solidFill>
              </a:rPr>
              <a:t>AI</a:t>
            </a:r>
            <a:r>
              <a:rPr sz="2400" spc="-340" dirty="0">
                <a:solidFill>
                  <a:srgbClr val="FFB600"/>
                </a:solidFill>
              </a:rPr>
              <a:t> </a:t>
            </a:r>
            <a:r>
              <a:rPr sz="2400" spc="95" dirty="0"/>
              <a:t>(4)</a:t>
            </a:r>
            <a:r>
              <a:rPr sz="2400" spc="-340" dirty="0"/>
              <a:t> </a:t>
            </a:r>
            <a:r>
              <a:rPr sz="2400" dirty="0"/>
              <a:t>Lifestyle</a:t>
            </a:r>
            <a:r>
              <a:rPr sz="2400" spc="-375" dirty="0"/>
              <a:t> </a:t>
            </a:r>
            <a:r>
              <a:rPr sz="2400" b="0" dirty="0">
                <a:latin typeface="맑은 고딕"/>
                <a:cs typeface="맑은 고딕"/>
              </a:rPr>
              <a:t>∙</a:t>
            </a:r>
            <a:r>
              <a:rPr sz="2400" b="0" spc="-475" dirty="0">
                <a:latin typeface="맑은 고딕"/>
                <a:cs typeface="맑은 고딕"/>
              </a:rPr>
              <a:t> </a:t>
            </a:r>
            <a:r>
              <a:rPr sz="2400" spc="-10" dirty="0"/>
              <a:t>Wellness</a:t>
            </a:r>
            <a:endParaRPr sz="2400">
              <a:latin typeface="맑은 고딕"/>
              <a:cs typeface="맑은 고딕"/>
            </a:endParaRPr>
          </a:p>
        </p:txBody>
      </p:sp>
      <p:sp>
        <p:nvSpPr>
          <p:cNvPr id="3" name="object 3"/>
          <p:cNvSpPr txBox="1"/>
          <p:nvPr/>
        </p:nvSpPr>
        <p:spPr>
          <a:xfrm>
            <a:off x="706437" y="619475"/>
            <a:ext cx="432434" cy="177800"/>
          </a:xfrm>
          <a:prstGeom prst="rect">
            <a:avLst/>
          </a:prstGeom>
        </p:spPr>
        <p:txBody>
          <a:bodyPr vert="horz" wrap="square" lIns="0" tIns="12065" rIns="0" bIns="0" rtlCol="0">
            <a:spAutoFit/>
          </a:bodyPr>
          <a:lstStyle/>
          <a:p>
            <a:pPr marL="12700">
              <a:lnSpc>
                <a:spcPct val="100000"/>
              </a:lnSpc>
              <a:spcBef>
                <a:spcPts val="95"/>
              </a:spcBef>
            </a:pPr>
            <a:r>
              <a:rPr sz="1000" spc="-75" dirty="0">
                <a:solidFill>
                  <a:srgbClr val="DB526A"/>
                </a:solidFill>
                <a:latin typeface="함초롬돋움"/>
                <a:cs typeface="함초롬돋움"/>
              </a:rPr>
              <a:t>With-</a:t>
            </a:r>
            <a:r>
              <a:rPr sz="1000" spc="-125" dirty="0">
                <a:solidFill>
                  <a:srgbClr val="DB526A"/>
                </a:solidFill>
                <a:latin typeface="함초롬돋움"/>
                <a:cs typeface="함초롬돋움"/>
              </a:rPr>
              <a:t> </a:t>
            </a:r>
            <a:r>
              <a:rPr sz="1000" spc="-55" dirty="0">
                <a:solidFill>
                  <a:srgbClr val="DB526A"/>
                </a:solidFill>
                <a:latin typeface="함초롬돋움"/>
                <a:cs typeface="함초롬돋움"/>
              </a:rPr>
              <a:t>AI</a:t>
            </a:r>
            <a:endParaRPr sz="1000">
              <a:latin typeface="함초롬돋움"/>
              <a:cs typeface="함초롬돋움"/>
            </a:endParaRPr>
          </a:p>
        </p:txBody>
      </p:sp>
      <p:pic>
        <p:nvPicPr>
          <p:cNvPr id="4" name="object 4"/>
          <p:cNvPicPr/>
          <p:nvPr/>
        </p:nvPicPr>
        <p:blipFill>
          <a:blip r:embed="rId2" cstate="print"/>
          <a:stretch>
            <a:fillRect/>
          </a:stretch>
        </p:blipFill>
        <p:spPr>
          <a:xfrm>
            <a:off x="3882716" y="1754797"/>
            <a:ext cx="127000" cy="146050"/>
          </a:xfrm>
          <a:prstGeom prst="rect">
            <a:avLst/>
          </a:prstGeom>
        </p:spPr>
      </p:pic>
      <p:pic>
        <p:nvPicPr>
          <p:cNvPr id="5" name="object 5"/>
          <p:cNvPicPr/>
          <p:nvPr/>
        </p:nvPicPr>
        <p:blipFill>
          <a:blip r:embed="rId3" cstate="print"/>
          <a:stretch>
            <a:fillRect/>
          </a:stretch>
        </p:blipFill>
        <p:spPr>
          <a:xfrm>
            <a:off x="5408240" y="1754797"/>
            <a:ext cx="123825" cy="146050"/>
          </a:xfrm>
          <a:prstGeom prst="rect">
            <a:avLst/>
          </a:prstGeom>
        </p:spPr>
      </p:pic>
      <p:pic>
        <p:nvPicPr>
          <p:cNvPr id="6" name="object 6"/>
          <p:cNvPicPr/>
          <p:nvPr/>
        </p:nvPicPr>
        <p:blipFill>
          <a:blip r:embed="rId4" cstate="print"/>
          <a:stretch>
            <a:fillRect/>
          </a:stretch>
        </p:blipFill>
        <p:spPr>
          <a:xfrm>
            <a:off x="1583000" y="1955965"/>
            <a:ext cx="133350" cy="146050"/>
          </a:xfrm>
          <a:prstGeom prst="rect">
            <a:avLst/>
          </a:prstGeom>
        </p:spPr>
      </p:pic>
      <p:grpSp>
        <p:nvGrpSpPr>
          <p:cNvPr id="7" name="object 7"/>
          <p:cNvGrpSpPr/>
          <p:nvPr/>
        </p:nvGrpSpPr>
        <p:grpSpPr>
          <a:xfrm>
            <a:off x="3273243" y="1959140"/>
            <a:ext cx="255270" cy="139700"/>
            <a:chOff x="3273243" y="1959140"/>
            <a:chExt cx="255270" cy="139700"/>
          </a:xfrm>
        </p:grpSpPr>
        <p:pic>
          <p:nvPicPr>
            <p:cNvPr id="8" name="object 8"/>
            <p:cNvPicPr/>
            <p:nvPr/>
          </p:nvPicPr>
          <p:blipFill>
            <a:blip r:embed="rId5" cstate="print"/>
            <a:stretch>
              <a:fillRect/>
            </a:stretch>
          </p:blipFill>
          <p:spPr>
            <a:xfrm>
              <a:off x="3273243" y="1959140"/>
              <a:ext cx="130175" cy="139700"/>
            </a:xfrm>
            <a:prstGeom prst="rect">
              <a:avLst/>
            </a:prstGeom>
          </p:spPr>
        </p:pic>
        <p:pic>
          <p:nvPicPr>
            <p:cNvPr id="9" name="object 9"/>
            <p:cNvPicPr/>
            <p:nvPr/>
          </p:nvPicPr>
          <p:blipFill>
            <a:blip r:embed="rId6" cstate="print"/>
            <a:stretch>
              <a:fillRect/>
            </a:stretch>
          </p:blipFill>
          <p:spPr>
            <a:xfrm>
              <a:off x="3407355" y="1959140"/>
              <a:ext cx="120650" cy="139700"/>
            </a:xfrm>
            <a:prstGeom prst="rect">
              <a:avLst/>
            </a:prstGeom>
          </p:spPr>
        </p:pic>
      </p:grpSp>
      <p:pic>
        <p:nvPicPr>
          <p:cNvPr id="10" name="object 10"/>
          <p:cNvPicPr/>
          <p:nvPr/>
        </p:nvPicPr>
        <p:blipFill>
          <a:blip r:embed="rId5" cstate="print"/>
          <a:stretch>
            <a:fillRect/>
          </a:stretch>
        </p:blipFill>
        <p:spPr>
          <a:xfrm>
            <a:off x="3235143" y="3117380"/>
            <a:ext cx="130174" cy="139700"/>
          </a:xfrm>
          <a:prstGeom prst="rect">
            <a:avLst/>
          </a:prstGeom>
        </p:spPr>
      </p:pic>
      <p:sp>
        <p:nvSpPr>
          <p:cNvPr id="11" name="object 11"/>
          <p:cNvSpPr/>
          <p:nvPr/>
        </p:nvSpPr>
        <p:spPr>
          <a:xfrm>
            <a:off x="719137" y="5479256"/>
            <a:ext cx="6318250" cy="0"/>
          </a:xfrm>
          <a:custGeom>
            <a:avLst/>
            <a:gdLst/>
            <a:ahLst/>
            <a:cxnLst/>
            <a:rect l="l" t="t" r="r" b="b"/>
            <a:pathLst>
              <a:path w="6318250">
                <a:moveTo>
                  <a:pt x="0" y="0"/>
                </a:moveTo>
                <a:lnTo>
                  <a:pt x="6317856" y="0"/>
                </a:lnTo>
              </a:path>
            </a:pathLst>
          </a:custGeom>
          <a:ln w="28575">
            <a:solidFill>
              <a:srgbClr val="DB526A"/>
            </a:solidFill>
          </a:ln>
        </p:spPr>
        <p:txBody>
          <a:bodyPr wrap="square" lIns="0" tIns="0" rIns="0" bIns="0" rtlCol="0"/>
          <a:lstStyle/>
          <a:p>
            <a:endParaRPr/>
          </a:p>
        </p:txBody>
      </p:sp>
      <p:pic>
        <p:nvPicPr>
          <p:cNvPr id="12" name="object 12"/>
          <p:cNvPicPr/>
          <p:nvPr/>
        </p:nvPicPr>
        <p:blipFill>
          <a:blip r:embed="rId7" cstate="print"/>
          <a:stretch>
            <a:fillRect/>
          </a:stretch>
        </p:blipFill>
        <p:spPr>
          <a:xfrm>
            <a:off x="1987062" y="5566242"/>
            <a:ext cx="120650" cy="136525"/>
          </a:xfrm>
          <a:prstGeom prst="rect">
            <a:avLst/>
          </a:prstGeom>
        </p:spPr>
      </p:pic>
      <p:sp>
        <p:nvSpPr>
          <p:cNvPr id="13" name="object 13"/>
          <p:cNvSpPr txBox="1"/>
          <p:nvPr/>
        </p:nvSpPr>
        <p:spPr>
          <a:xfrm>
            <a:off x="706437" y="1701584"/>
            <a:ext cx="6380480" cy="4026535"/>
          </a:xfrm>
          <a:prstGeom prst="rect">
            <a:avLst/>
          </a:prstGeom>
        </p:spPr>
        <p:txBody>
          <a:bodyPr vert="horz" wrap="square" lIns="0" tIns="12700" rIns="0" bIns="0" rtlCol="0">
            <a:spAutoFit/>
          </a:bodyPr>
          <a:lstStyle/>
          <a:p>
            <a:pPr marL="176530" marR="144780" indent="-144780">
              <a:lnSpc>
                <a:spcPct val="110000"/>
              </a:lnSpc>
              <a:spcBef>
                <a:spcPts val="100"/>
              </a:spcBef>
              <a:buClr>
                <a:srgbClr val="DB526A"/>
              </a:buClr>
              <a:buFont typeface="Arial"/>
              <a:buChar char="■"/>
              <a:tabLst>
                <a:tab pos="177165" algn="l"/>
                <a:tab pos="2828290" algn="l"/>
                <a:tab pos="3307079" algn="l"/>
                <a:tab pos="4832350" algn="l"/>
              </a:tabLst>
            </a:pPr>
            <a:r>
              <a:rPr sz="1200" spc="-80" dirty="0">
                <a:latin typeface="함초롬바탕"/>
                <a:cs typeface="함초롬바탕"/>
              </a:rPr>
              <a:t>‘Lifestyle’은</a:t>
            </a:r>
            <a:r>
              <a:rPr sz="1200" spc="-165" dirty="0">
                <a:latin typeface="함초롬바탕"/>
                <a:cs typeface="함초롬바탕"/>
              </a:rPr>
              <a:t> </a:t>
            </a:r>
            <a:r>
              <a:rPr sz="1200" spc="-80" dirty="0">
                <a:latin typeface="함초롬돋움"/>
                <a:cs typeface="함초롬돋움"/>
              </a:rPr>
              <a:t>CES</a:t>
            </a:r>
            <a:r>
              <a:rPr sz="1200" spc="-80" dirty="0">
                <a:latin typeface="함초롬바탕"/>
                <a:cs typeface="함초롬바탕"/>
              </a:rPr>
              <a:t>의</a:t>
            </a:r>
            <a:r>
              <a:rPr sz="1200" spc="-165" dirty="0">
                <a:latin typeface="함초롬바탕"/>
                <a:cs typeface="함초롬바탕"/>
              </a:rPr>
              <a:t> </a:t>
            </a:r>
            <a:r>
              <a:rPr sz="1200" spc="-60" dirty="0">
                <a:latin typeface="함초롬돋움"/>
                <a:cs typeface="함초롬돋움"/>
              </a:rPr>
              <a:t>Featured</a:t>
            </a:r>
            <a:r>
              <a:rPr sz="1200" spc="-160" dirty="0">
                <a:latin typeface="함초롬돋움"/>
                <a:cs typeface="함초롬돋움"/>
              </a:rPr>
              <a:t> </a:t>
            </a:r>
            <a:r>
              <a:rPr sz="1200" spc="-35" dirty="0">
                <a:latin typeface="함초롬돋움"/>
                <a:cs typeface="함초롬돋움"/>
              </a:rPr>
              <a:t>topics</a:t>
            </a:r>
            <a:r>
              <a:rPr sz="1200" spc="-175" dirty="0">
                <a:latin typeface="함초롬돋움"/>
                <a:cs typeface="함초롬돋움"/>
              </a:rPr>
              <a:t> </a:t>
            </a:r>
            <a:r>
              <a:rPr sz="1200" spc="-75" dirty="0">
                <a:latin typeface="함초롬바탕"/>
                <a:cs typeface="함초롬바탕"/>
              </a:rPr>
              <a:t>중</a:t>
            </a:r>
            <a:r>
              <a:rPr sz="1200" spc="-150" dirty="0">
                <a:latin typeface="함초롬바탕"/>
                <a:cs typeface="함초롬바탕"/>
              </a:rPr>
              <a:t> </a:t>
            </a:r>
            <a:r>
              <a:rPr sz="1200" spc="-10" dirty="0">
                <a:latin typeface="함초롬바탕"/>
                <a:cs typeface="함초롬바탕"/>
              </a:rPr>
              <a:t>하나로서</a:t>
            </a:r>
            <a:r>
              <a:rPr sz="1200" spc="-10" dirty="0">
                <a:latin typeface="함초롬돋움"/>
                <a:cs typeface="함초롬돋움"/>
              </a:rPr>
              <a:t>,</a:t>
            </a:r>
            <a:r>
              <a:rPr sz="1200" dirty="0">
                <a:latin typeface="함초롬돋움"/>
                <a:cs typeface="함초롬돋움"/>
              </a:rPr>
              <a:t>	</a:t>
            </a:r>
            <a:r>
              <a:rPr sz="1200" b="1" spc="-114" dirty="0">
                <a:latin typeface="함초롬바탕"/>
                <a:cs typeface="함초롬바탕"/>
              </a:rPr>
              <a:t>활환경이</a:t>
            </a:r>
            <a:r>
              <a:rPr sz="1200" b="1" spc="-195" dirty="0">
                <a:latin typeface="함초롬바탕"/>
                <a:cs typeface="함초롬바탕"/>
              </a:rPr>
              <a:t> </a:t>
            </a:r>
            <a:r>
              <a:rPr sz="1200" b="1" spc="-114" dirty="0">
                <a:latin typeface="함초롬바탕"/>
                <a:cs typeface="함초롬바탕"/>
              </a:rPr>
              <a:t>갖춰지고</a:t>
            </a:r>
            <a:r>
              <a:rPr sz="1200" b="1" spc="-170" dirty="0">
                <a:latin typeface="함초롬바탕"/>
                <a:cs typeface="함초롬바탕"/>
              </a:rPr>
              <a:t> </a:t>
            </a:r>
            <a:r>
              <a:rPr sz="1200" b="1" spc="-25" dirty="0">
                <a:latin typeface="함초롬바탕"/>
                <a:cs typeface="함초롬바탕"/>
              </a:rPr>
              <a:t>포용</a:t>
            </a:r>
            <a:r>
              <a:rPr sz="1200" b="1" dirty="0">
                <a:latin typeface="함초롬바탕"/>
                <a:cs typeface="함초롬바탕"/>
              </a:rPr>
              <a:t>	</a:t>
            </a:r>
            <a:r>
              <a:rPr sz="1200" b="1" spc="-75" dirty="0">
                <a:latin typeface="함초롬바탕"/>
                <a:cs typeface="함초롬바탕"/>
              </a:rPr>
              <a:t>과</a:t>
            </a:r>
            <a:r>
              <a:rPr sz="1200" b="1" spc="-204" dirty="0">
                <a:latin typeface="함초롬바탕"/>
                <a:cs typeface="함초롬바탕"/>
              </a:rPr>
              <a:t> </a:t>
            </a:r>
            <a:r>
              <a:rPr sz="1200" b="1" spc="-114" dirty="0">
                <a:latin typeface="함초롬바탕"/>
                <a:cs typeface="함초롬바탕"/>
              </a:rPr>
              <a:t>몰입감을</a:t>
            </a:r>
            <a:r>
              <a:rPr sz="1200" b="1" spc="-185" dirty="0">
                <a:latin typeface="함초롬바탕"/>
                <a:cs typeface="함초롬바탕"/>
              </a:rPr>
              <a:t> </a:t>
            </a:r>
            <a:r>
              <a:rPr sz="1200" b="1" spc="-25" dirty="0">
                <a:latin typeface="함초롬바탕"/>
                <a:cs typeface="함초롬바탕"/>
              </a:rPr>
              <a:t>높인 </a:t>
            </a:r>
            <a:r>
              <a:rPr sz="1200" b="1" spc="-114" dirty="0">
                <a:latin typeface="함초롬바탕"/>
                <a:cs typeface="함초롬바탕"/>
              </a:rPr>
              <a:t>콘텐츠가</a:t>
            </a:r>
            <a:r>
              <a:rPr sz="1200" b="1" spc="-180" dirty="0">
                <a:latin typeface="함초롬바탕"/>
                <a:cs typeface="함초롬바탕"/>
              </a:rPr>
              <a:t> </a:t>
            </a:r>
            <a:r>
              <a:rPr sz="1200" b="1" spc="-114" dirty="0">
                <a:latin typeface="함초롬바탕"/>
                <a:cs typeface="함초롬바탕"/>
              </a:rPr>
              <a:t>등</a:t>
            </a:r>
            <a:r>
              <a:rPr sz="1200" spc="-114" dirty="0">
                <a:latin typeface="함초롬바탕"/>
                <a:cs typeface="함초롬바탕"/>
              </a:rPr>
              <a:t>하며</a:t>
            </a:r>
            <a:r>
              <a:rPr sz="1200" spc="-195" dirty="0">
                <a:latin typeface="함초롬바탕"/>
                <a:cs typeface="함초롬바탕"/>
              </a:rPr>
              <a:t> </a:t>
            </a:r>
            <a:r>
              <a:rPr sz="1200" spc="-110" dirty="0">
                <a:latin typeface="함초롬바탕"/>
                <a:cs typeface="함초롬바탕"/>
              </a:rPr>
              <a:t>문화적</a:t>
            </a:r>
            <a:r>
              <a:rPr sz="1200" spc="-165" dirty="0">
                <a:latin typeface="함초롬바탕"/>
                <a:cs typeface="함초롬바탕"/>
              </a:rPr>
              <a:t> </a:t>
            </a:r>
            <a:r>
              <a:rPr sz="1200" spc="-114" dirty="0">
                <a:latin typeface="함초롬바탕"/>
                <a:cs typeface="함초롬바탕"/>
              </a:rPr>
              <a:t>플랫폼을</a:t>
            </a:r>
            <a:r>
              <a:rPr sz="1200" spc="-175" dirty="0">
                <a:latin typeface="함초롬바탕"/>
                <a:cs typeface="함초롬바탕"/>
              </a:rPr>
              <a:t> </a:t>
            </a:r>
            <a:r>
              <a:rPr sz="1200" spc="-25" dirty="0">
                <a:latin typeface="함초롬바탕"/>
                <a:cs typeface="함초롬바탕"/>
              </a:rPr>
              <a:t>형일</a:t>
            </a:r>
            <a:r>
              <a:rPr sz="1200" dirty="0">
                <a:latin typeface="함초롬바탕"/>
                <a:cs typeface="함초롬바탕"/>
              </a:rPr>
              <a:t>	</a:t>
            </a:r>
            <a:r>
              <a:rPr sz="1200" spc="-100" dirty="0">
                <a:latin typeface="함초롬바탕"/>
                <a:cs typeface="함초롬바탕"/>
              </a:rPr>
              <a:t>활의</a:t>
            </a:r>
            <a:r>
              <a:rPr sz="1200" spc="-215" dirty="0">
                <a:latin typeface="함초롬바탕"/>
                <a:cs typeface="함초롬바탕"/>
              </a:rPr>
              <a:t> </a:t>
            </a:r>
            <a:r>
              <a:rPr sz="1200" spc="-114" dirty="0">
                <a:latin typeface="함초롬바탕"/>
                <a:cs typeface="함초롬바탕"/>
              </a:rPr>
              <a:t>편리함과</a:t>
            </a:r>
            <a:r>
              <a:rPr sz="1200" spc="-185" dirty="0">
                <a:latin typeface="함초롬바탕"/>
                <a:cs typeface="함초롬바탕"/>
              </a:rPr>
              <a:t> </a:t>
            </a:r>
            <a:r>
              <a:rPr sz="1200" spc="-110" dirty="0">
                <a:latin typeface="함초롬바탕"/>
                <a:cs typeface="함초롬바탕"/>
              </a:rPr>
              <a:t>행복과</a:t>
            </a:r>
            <a:r>
              <a:rPr sz="1200" spc="-185" dirty="0">
                <a:latin typeface="함초롬바탕"/>
                <a:cs typeface="함초롬바탕"/>
              </a:rPr>
              <a:t> </a:t>
            </a:r>
            <a:r>
              <a:rPr sz="1200" spc="-114" dirty="0">
                <a:latin typeface="함초롬바탕"/>
                <a:cs typeface="함초롬바탕"/>
              </a:rPr>
              <a:t>웰니스를</a:t>
            </a:r>
            <a:r>
              <a:rPr sz="1200" spc="-185" dirty="0">
                <a:latin typeface="함초롬바탕"/>
                <a:cs typeface="함초롬바탕"/>
              </a:rPr>
              <a:t> </a:t>
            </a:r>
            <a:r>
              <a:rPr sz="1200" spc="-114" dirty="0">
                <a:latin typeface="함초롬바탕"/>
                <a:cs typeface="함초롬바탕"/>
              </a:rPr>
              <a:t>증진시키는</a:t>
            </a:r>
            <a:r>
              <a:rPr sz="1200" spc="-200" dirty="0">
                <a:latin typeface="함초롬바탕"/>
                <a:cs typeface="함초롬바탕"/>
              </a:rPr>
              <a:t> </a:t>
            </a:r>
            <a:r>
              <a:rPr sz="1200" spc="-75" dirty="0">
                <a:latin typeface="함초롬바탕"/>
                <a:cs typeface="함초롬바탕"/>
              </a:rPr>
              <a:t>데</a:t>
            </a:r>
            <a:r>
              <a:rPr sz="1200" spc="-155" dirty="0">
                <a:latin typeface="함초롬바탕"/>
                <a:cs typeface="함초롬바탕"/>
              </a:rPr>
              <a:t> </a:t>
            </a:r>
            <a:r>
              <a:rPr sz="1200" spc="-110" dirty="0">
                <a:latin typeface="함초롬바탕"/>
                <a:cs typeface="함초롬바탕"/>
              </a:rPr>
              <a:t>도움을</a:t>
            </a:r>
            <a:r>
              <a:rPr sz="1200" spc="-185" dirty="0">
                <a:latin typeface="함초롬바탕"/>
                <a:cs typeface="함초롬바탕"/>
              </a:rPr>
              <a:t> </a:t>
            </a:r>
            <a:r>
              <a:rPr sz="1200" spc="-25" dirty="0">
                <a:latin typeface="함초롬바탕"/>
                <a:cs typeface="함초롬바탕"/>
              </a:rPr>
              <a:t>주는 </a:t>
            </a:r>
            <a:r>
              <a:rPr sz="1200" spc="-110" dirty="0">
                <a:latin typeface="함초롬바탕"/>
                <a:cs typeface="함초롬바탕"/>
              </a:rPr>
              <a:t>기술을</a:t>
            </a:r>
            <a:r>
              <a:rPr sz="1200" spc="-185" dirty="0">
                <a:latin typeface="함초롬바탕"/>
                <a:cs typeface="함초롬바탕"/>
              </a:rPr>
              <a:t> </a:t>
            </a:r>
            <a:r>
              <a:rPr sz="1200" spc="-114" dirty="0">
                <a:latin typeface="함초롬바탕"/>
                <a:cs typeface="함초롬바탕"/>
              </a:rPr>
              <a:t>포괄적으로</a:t>
            </a:r>
            <a:r>
              <a:rPr sz="1200" spc="-200" dirty="0">
                <a:latin typeface="함초롬바탕"/>
                <a:cs typeface="함초롬바탕"/>
              </a:rPr>
              <a:t> </a:t>
            </a:r>
            <a:r>
              <a:rPr sz="1200" spc="-110" dirty="0">
                <a:latin typeface="함초롬바탕"/>
                <a:cs typeface="함초롬바탕"/>
              </a:rPr>
              <a:t>일컫는</a:t>
            </a:r>
            <a:r>
              <a:rPr sz="1200" spc="-170" dirty="0">
                <a:latin typeface="함초롬바탕"/>
                <a:cs typeface="함초롬바탕"/>
              </a:rPr>
              <a:t> </a:t>
            </a:r>
            <a:r>
              <a:rPr sz="1200" spc="-25" dirty="0">
                <a:latin typeface="함초롬바탕"/>
                <a:cs typeface="함초롬바탕"/>
              </a:rPr>
              <a:t>주제임</a:t>
            </a:r>
            <a:endParaRPr sz="1200">
              <a:latin typeface="함초롬바탕"/>
              <a:cs typeface="함초롬바탕"/>
            </a:endParaRPr>
          </a:p>
          <a:p>
            <a:pPr marL="176530" marR="175260" indent="-144780">
              <a:lnSpc>
                <a:spcPct val="110000"/>
              </a:lnSpc>
              <a:spcBef>
                <a:spcPts val="600"/>
              </a:spcBef>
              <a:buClr>
                <a:srgbClr val="DB526A"/>
              </a:buClr>
              <a:buFont typeface="Arial"/>
              <a:buChar char="■"/>
              <a:tabLst>
                <a:tab pos="177165" algn="l"/>
              </a:tabLst>
            </a:pPr>
            <a:r>
              <a:rPr sz="1200" spc="-114" dirty="0">
                <a:latin typeface="함초롬바탕"/>
                <a:cs typeface="함초롬바탕"/>
              </a:rPr>
              <a:t>브라이언</a:t>
            </a:r>
            <a:r>
              <a:rPr sz="1200" spc="-190" dirty="0">
                <a:latin typeface="함초롬바탕"/>
                <a:cs typeface="함초롬바탕"/>
              </a:rPr>
              <a:t> </a:t>
            </a:r>
            <a:r>
              <a:rPr sz="1200" spc="-114" dirty="0">
                <a:latin typeface="함초롬바탕"/>
                <a:cs typeface="함초롬바탕"/>
              </a:rPr>
              <a:t>코미스키</a:t>
            </a:r>
            <a:r>
              <a:rPr sz="1200" spc="-200" dirty="0">
                <a:latin typeface="함초롬바탕"/>
                <a:cs typeface="함초롬바탕"/>
              </a:rPr>
              <a:t> </a:t>
            </a:r>
            <a:r>
              <a:rPr sz="1200" spc="-100" dirty="0">
                <a:latin typeface="함초롬바탕"/>
                <a:cs typeface="함초롬바탕"/>
              </a:rPr>
              <a:t>미국</a:t>
            </a:r>
            <a:r>
              <a:rPr sz="1200" spc="-175" dirty="0">
                <a:latin typeface="함초롬바탕"/>
                <a:cs typeface="함초롬바탕"/>
              </a:rPr>
              <a:t> </a:t>
            </a:r>
            <a:r>
              <a:rPr sz="1200" spc="-110" dirty="0">
                <a:latin typeface="함초롬바탕"/>
                <a:cs typeface="함초롬바탕"/>
              </a:rPr>
              <a:t>소비자</a:t>
            </a:r>
            <a:r>
              <a:rPr sz="1200" spc="-175" dirty="0">
                <a:latin typeface="함초롬바탕"/>
                <a:cs typeface="함초롬바탕"/>
              </a:rPr>
              <a:t> </a:t>
            </a:r>
            <a:r>
              <a:rPr sz="1200" spc="-80" dirty="0">
                <a:latin typeface="함초롬바탕"/>
                <a:cs typeface="함초롬바탕"/>
              </a:rPr>
              <a:t>기술협회</a:t>
            </a:r>
            <a:r>
              <a:rPr sz="1200" spc="-80" dirty="0">
                <a:latin typeface="함초롬돋움"/>
                <a:cs typeface="함초롬돋움"/>
              </a:rPr>
              <a:t>(CTA)</a:t>
            </a:r>
            <a:r>
              <a:rPr sz="1200" spc="-225" dirty="0">
                <a:latin typeface="함초롬돋움"/>
                <a:cs typeface="함초롬돋움"/>
              </a:rPr>
              <a:t> </a:t>
            </a:r>
            <a:r>
              <a:rPr sz="1200" spc="-100" dirty="0">
                <a:latin typeface="함초롬바탕"/>
                <a:cs typeface="함초롬바탕"/>
              </a:rPr>
              <a:t>수석</a:t>
            </a:r>
            <a:r>
              <a:rPr sz="1200" spc="-175" dirty="0">
                <a:latin typeface="함초롬바탕"/>
                <a:cs typeface="함초롬바탕"/>
              </a:rPr>
              <a:t> </a:t>
            </a:r>
            <a:r>
              <a:rPr sz="1200" spc="-114" dirty="0">
                <a:latin typeface="함초롬바탕"/>
                <a:cs typeface="함초롬바탕"/>
              </a:rPr>
              <a:t>디렉터는</a:t>
            </a:r>
            <a:r>
              <a:rPr sz="1200" spc="-185" dirty="0">
                <a:latin typeface="함초롬바탕"/>
                <a:cs typeface="함초롬바탕"/>
              </a:rPr>
              <a:t> </a:t>
            </a:r>
            <a:r>
              <a:rPr sz="1200" b="1" spc="-100" dirty="0">
                <a:latin typeface="함초롬바탕"/>
                <a:cs typeface="함초롬바탕"/>
              </a:rPr>
              <a:t>기술</a:t>
            </a:r>
            <a:r>
              <a:rPr sz="1200" b="1" spc="-175" dirty="0">
                <a:latin typeface="함초롬바탕"/>
                <a:cs typeface="함초롬바탕"/>
              </a:rPr>
              <a:t> </a:t>
            </a:r>
            <a:r>
              <a:rPr sz="1200" b="1" spc="-100" dirty="0">
                <a:latin typeface="함초롬바탕"/>
                <a:cs typeface="함초롬바탕"/>
              </a:rPr>
              <a:t>분야</a:t>
            </a:r>
            <a:r>
              <a:rPr sz="1200" b="1" spc="-190" dirty="0">
                <a:latin typeface="함초롬바탕"/>
                <a:cs typeface="함초롬바탕"/>
              </a:rPr>
              <a:t> </a:t>
            </a:r>
            <a:r>
              <a:rPr sz="1200" b="1" spc="-100" dirty="0">
                <a:latin typeface="함초롬바탕"/>
                <a:cs typeface="함초롬바탕"/>
              </a:rPr>
              <a:t>핵심</a:t>
            </a:r>
            <a:r>
              <a:rPr sz="1200" b="1" spc="-175" dirty="0">
                <a:latin typeface="함초롬바탕"/>
                <a:cs typeface="함초롬바탕"/>
              </a:rPr>
              <a:t> </a:t>
            </a:r>
            <a:r>
              <a:rPr sz="1200" b="1" spc="-100" dirty="0">
                <a:latin typeface="함초롬바탕"/>
                <a:cs typeface="함초롬바탕"/>
              </a:rPr>
              <a:t>테마</a:t>
            </a:r>
            <a:r>
              <a:rPr sz="1200" b="1" spc="-170" dirty="0">
                <a:latin typeface="함초롬바탕"/>
                <a:cs typeface="함초롬바탕"/>
              </a:rPr>
              <a:t> </a:t>
            </a:r>
            <a:r>
              <a:rPr sz="1200" b="1" spc="-75" dirty="0">
                <a:latin typeface="함초롬바탕"/>
                <a:cs typeface="함초롬바탕"/>
              </a:rPr>
              <a:t>중</a:t>
            </a:r>
            <a:r>
              <a:rPr sz="1200" b="1" spc="-175" dirty="0">
                <a:latin typeface="함초롬바탕"/>
                <a:cs typeface="함초롬바탕"/>
              </a:rPr>
              <a:t> </a:t>
            </a:r>
            <a:r>
              <a:rPr sz="1200" b="1" spc="-110" dirty="0">
                <a:latin typeface="함초롬바탕"/>
                <a:cs typeface="함초롬바탕"/>
              </a:rPr>
              <a:t>하나로</a:t>
            </a:r>
            <a:r>
              <a:rPr sz="1200" b="1" spc="-190" dirty="0">
                <a:latin typeface="함초롬바탕"/>
                <a:cs typeface="함초롬바탕"/>
              </a:rPr>
              <a:t> </a:t>
            </a:r>
            <a:r>
              <a:rPr sz="1200" b="1" spc="-10" dirty="0">
                <a:latin typeface="함초롬바탕"/>
                <a:cs typeface="함초롬바탕"/>
              </a:rPr>
              <a:t>‘공동체’</a:t>
            </a:r>
            <a:r>
              <a:rPr sz="1200" spc="-10" dirty="0">
                <a:latin typeface="함초롬바탕"/>
                <a:cs typeface="함초롬바탕"/>
              </a:rPr>
              <a:t>를 </a:t>
            </a:r>
            <a:r>
              <a:rPr sz="1200" spc="-100" dirty="0">
                <a:latin typeface="함초롬바탕"/>
                <a:cs typeface="함초롬바탕"/>
              </a:rPr>
              <a:t>꼽았으며</a:t>
            </a:r>
            <a:r>
              <a:rPr sz="1200" spc="-100" dirty="0">
                <a:latin typeface="함초롬돋움"/>
                <a:cs typeface="함초롬돋움"/>
              </a:rPr>
              <a:t>,</a:t>
            </a:r>
            <a:r>
              <a:rPr sz="1200" spc="-185" dirty="0">
                <a:latin typeface="함초롬돋움"/>
                <a:cs typeface="함초롬돋움"/>
              </a:rPr>
              <a:t> </a:t>
            </a:r>
            <a:r>
              <a:rPr sz="1200" spc="-114" dirty="0">
                <a:latin typeface="함초롬바탕"/>
                <a:cs typeface="함초롬바탕"/>
              </a:rPr>
              <a:t>전기혁명과</a:t>
            </a:r>
            <a:r>
              <a:rPr sz="1200" spc="-204" dirty="0">
                <a:latin typeface="함초롬바탕"/>
                <a:cs typeface="함초롬바탕"/>
              </a:rPr>
              <a:t> </a:t>
            </a:r>
            <a:r>
              <a:rPr sz="1200" spc="-114" dirty="0">
                <a:latin typeface="함초롬바탕"/>
                <a:cs typeface="함초롬바탕"/>
              </a:rPr>
              <a:t>스마트홈</a:t>
            </a:r>
            <a:r>
              <a:rPr sz="1200" spc="-180" dirty="0">
                <a:latin typeface="함초롬바탕"/>
                <a:cs typeface="함초롬바탕"/>
              </a:rPr>
              <a:t> </a:t>
            </a:r>
            <a:r>
              <a:rPr sz="1200" spc="-100" dirty="0">
                <a:latin typeface="함초롬바탕"/>
                <a:cs typeface="함초롬바탕"/>
              </a:rPr>
              <a:t>기술</a:t>
            </a:r>
            <a:r>
              <a:rPr sz="1200" spc="-185" dirty="0">
                <a:latin typeface="함초롬바탕"/>
                <a:cs typeface="함초롬바탕"/>
              </a:rPr>
              <a:t> </a:t>
            </a:r>
            <a:r>
              <a:rPr sz="1200" spc="-110" dirty="0">
                <a:latin typeface="함초롬바탕"/>
                <a:cs typeface="함초롬바탕"/>
              </a:rPr>
              <a:t>등으로</a:t>
            </a:r>
            <a:r>
              <a:rPr sz="1200" spc="-175" dirty="0">
                <a:latin typeface="함초롬바탕"/>
                <a:cs typeface="함초롬바탕"/>
              </a:rPr>
              <a:t> </a:t>
            </a:r>
            <a:r>
              <a:rPr sz="1200" spc="-100" dirty="0">
                <a:latin typeface="함초롬바탕"/>
                <a:cs typeface="함초롬바탕"/>
              </a:rPr>
              <a:t>사람</a:t>
            </a:r>
            <a:r>
              <a:rPr sz="1200" spc="-185" dirty="0">
                <a:latin typeface="함초롬바탕"/>
                <a:cs typeface="함초롬바탕"/>
              </a:rPr>
              <a:t> </a:t>
            </a:r>
            <a:r>
              <a:rPr sz="1200" spc="-100" dirty="0">
                <a:latin typeface="함초롬바탕"/>
                <a:cs typeface="함초롬바탕"/>
              </a:rPr>
              <a:t>간의</a:t>
            </a:r>
            <a:r>
              <a:rPr sz="1200" spc="-170" dirty="0">
                <a:latin typeface="함초롬바탕"/>
                <a:cs typeface="함초롬바탕"/>
              </a:rPr>
              <a:t> </a:t>
            </a:r>
            <a:r>
              <a:rPr sz="1200" spc="-80" dirty="0">
                <a:latin typeface="함초롬바탕"/>
                <a:cs typeface="함초롬바탕"/>
              </a:rPr>
              <a:t>연결</a:t>
            </a:r>
            <a:r>
              <a:rPr sz="1200" spc="-80" dirty="0">
                <a:latin typeface="함초롬돋움"/>
                <a:cs typeface="함초롬돋움"/>
              </a:rPr>
              <a:t>,</a:t>
            </a:r>
            <a:r>
              <a:rPr sz="1200" spc="-170" dirty="0">
                <a:latin typeface="함초롬돋움"/>
                <a:cs typeface="함초롬돋움"/>
              </a:rPr>
              <a:t> </a:t>
            </a:r>
            <a:r>
              <a:rPr sz="1200" spc="-100" dirty="0">
                <a:latin typeface="함초롬바탕"/>
                <a:cs typeface="함초롬바탕"/>
              </a:rPr>
              <a:t>삶의</a:t>
            </a:r>
            <a:r>
              <a:rPr sz="1200" spc="-170" dirty="0">
                <a:latin typeface="함초롬바탕"/>
                <a:cs typeface="함초롬바탕"/>
              </a:rPr>
              <a:t> </a:t>
            </a:r>
            <a:r>
              <a:rPr sz="1200" spc="-114" dirty="0">
                <a:latin typeface="함초롬바탕"/>
                <a:cs typeface="함초롬바탕"/>
              </a:rPr>
              <a:t>편안함이</a:t>
            </a:r>
            <a:r>
              <a:rPr sz="1200" spc="-200" dirty="0">
                <a:latin typeface="함초롬바탕"/>
                <a:cs typeface="함초롬바탕"/>
              </a:rPr>
              <a:t> </a:t>
            </a:r>
            <a:r>
              <a:rPr sz="1200" spc="-110" dirty="0">
                <a:latin typeface="함초롬바탕"/>
                <a:cs typeface="함초롬바탕"/>
              </a:rPr>
              <a:t>강화될</a:t>
            </a:r>
            <a:r>
              <a:rPr sz="1200" spc="-175" dirty="0">
                <a:latin typeface="함초롬바탕"/>
                <a:cs typeface="함초롬바탕"/>
              </a:rPr>
              <a:t> </a:t>
            </a:r>
            <a:r>
              <a:rPr sz="1200" spc="-110" dirty="0">
                <a:latin typeface="함초롬바탕"/>
                <a:cs typeface="함초롬바탕"/>
              </a:rPr>
              <a:t>것이라</a:t>
            </a:r>
            <a:r>
              <a:rPr sz="1200" spc="-185" dirty="0">
                <a:latin typeface="함초롬바탕"/>
                <a:cs typeface="함초롬바탕"/>
              </a:rPr>
              <a:t> </a:t>
            </a:r>
            <a:r>
              <a:rPr sz="1200" spc="-25" dirty="0">
                <a:latin typeface="함초롬바탕"/>
                <a:cs typeface="함초롬바탕"/>
              </a:rPr>
              <a:t>예측</a:t>
            </a:r>
            <a:endParaRPr sz="1200">
              <a:latin typeface="함초롬바탕"/>
              <a:cs typeface="함초롬바탕"/>
            </a:endParaRPr>
          </a:p>
          <a:p>
            <a:pPr marL="176530" marR="260985" indent="-144780">
              <a:lnSpc>
                <a:spcPct val="110000"/>
              </a:lnSpc>
              <a:spcBef>
                <a:spcPts val="600"/>
              </a:spcBef>
              <a:buClr>
                <a:srgbClr val="DB526A"/>
              </a:buClr>
              <a:buFont typeface="Arial"/>
              <a:buChar char="■"/>
              <a:tabLst>
                <a:tab pos="177165" algn="l"/>
                <a:tab pos="2656205" algn="l"/>
              </a:tabLst>
            </a:pPr>
            <a:r>
              <a:rPr sz="1200" spc="-80" dirty="0">
                <a:latin typeface="함초롬바탕"/>
                <a:cs typeface="함초롬바탕"/>
              </a:rPr>
              <a:t>웰니스</a:t>
            </a:r>
            <a:r>
              <a:rPr sz="1200" spc="-80" dirty="0">
                <a:latin typeface="함초롬돋움"/>
                <a:cs typeface="함초롬돋움"/>
              </a:rPr>
              <a:t>(Wellness)</a:t>
            </a:r>
            <a:r>
              <a:rPr sz="1200" spc="-80" dirty="0">
                <a:latin typeface="함초롬바탕"/>
                <a:cs typeface="함초롬바탕"/>
              </a:rPr>
              <a:t>란</a:t>
            </a:r>
            <a:r>
              <a:rPr sz="1200" spc="-160" dirty="0">
                <a:latin typeface="함초롬바탕"/>
                <a:cs typeface="함초롬바탕"/>
              </a:rPr>
              <a:t> </a:t>
            </a:r>
            <a:r>
              <a:rPr sz="1200" spc="-65" dirty="0">
                <a:latin typeface="함초롬바탕"/>
                <a:cs typeface="함초롬바탕"/>
              </a:rPr>
              <a:t>신체적</a:t>
            </a:r>
            <a:r>
              <a:rPr sz="1200" spc="-65" dirty="0">
                <a:latin typeface="함초롬돋움"/>
                <a:cs typeface="함초롬돋움"/>
              </a:rPr>
              <a:t>·</a:t>
            </a:r>
            <a:r>
              <a:rPr sz="1200" spc="-65" dirty="0">
                <a:latin typeface="함초롬바탕"/>
                <a:cs typeface="함초롬바탕"/>
              </a:rPr>
              <a:t>정신적</a:t>
            </a:r>
            <a:r>
              <a:rPr sz="1200" spc="-160" dirty="0">
                <a:latin typeface="함초롬바탕"/>
                <a:cs typeface="함초롬바탕"/>
              </a:rPr>
              <a:t> </a:t>
            </a:r>
            <a:r>
              <a:rPr sz="1200" spc="-110" dirty="0">
                <a:latin typeface="함초롬바탕"/>
                <a:cs typeface="함초롬바탕"/>
              </a:rPr>
              <a:t>건강을</a:t>
            </a:r>
            <a:r>
              <a:rPr sz="1200" spc="-160" dirty="0">
                <a:latin typeface="함초롬바탕"/>
                <a:cs typeface="함초롬바탕"/>
              </a:rPr>
              <a:t> </a:t>
            </a:r>
            <a:r>
              <a:rPr sz="1200" spc="-114" dirty="0">
                <a:latin typeface="함초롬바탕"/>
                <a:cs typeface="함초롬바탕"/>
              </a:rPr>
              <a:t>포괄하는</a:t>
            </a:r>
            <a:r>
              <a:rPr sz="1200" spc="-160" dirty="0">
                <a:latin typeface="함초롬바탕"/>
                <a:cs typeface="함초롬바탕"/>
              </a:rPr>
              <a:t> </a:t>
            </a:r>
            <a:r>
              <a:rPr sz="1200" spc="-95" dirty="0">
                <a:latin typeface="함초롬바탕"/>
                <a:cs typeface="함초롬바탕"/>
              </a:rPr>
              <a:t>용어로</a:t>
            </a:r>
            <a:r>
              <a:rPr sz="1200" spc="-95" dirty="0">
                <a:latin typeface="함초롬돋움"/>
                <a:cs typeface="함초롬돋움"/>
              </a:rPr>
              <a:t>,</a:t>
            </a:r>
            <a:r>
              <a:rPr sz="1200" spc="-170" dirty="0">
                <a:latin typeface="함초롬돋움"/>
                <a:cs typeface="함초롬돋움"/>
              </a:rPr>
              <a:t> </a:t>
            </a:r>
            <a:r>
              <a:rPr sz="1200" spc="-110" dirty="0">
                <a:latin typeface="함초롬바탕"/>
                <a:cs typeface="함초롬바탕"/>
              </a:rPr>
              <a:t>단순한</a:t>
            </a:r>
            <a:r>
              <a:rPr sz="1200" spc="-160" dirty="0">
                <a:latin typeface="함초롬바탕"/>
                <a:cs typeface="함초롬바탕"/>
              </a:rPr>
              <a:t> </a:t>
            </a:r>
            <a:r>
              <a:rPr sz="1200" spc="-80" dirty="0">
                <a:latin typeface="함초롬바탕"/>
                <a:cs typeface="함초롬바탕"/>
              </a:rPr>
              <a:t>건강</a:t>
            </a:r>
            <a:r>
              <a:rPr sz="1200" spc="-80" dirty="0">
                <a:latin typeface="함초롬돋움"/>
                <a:cs typeface="함초롬돋움"/>
              </a:rPr>
              <a:t>(Fitness)</a:t>
            </a:r>
            <a:r>
              <a:rPr sz="1200" spc="-80" dirty="0">
                <a:latin typeface="함초롬바탕"/>
                <a:cs typeface="함초롬바탕"/>
              </a:rPr>
              <a:t>을</a:t>
            </a:r>
            <a:r>
              <a:rPr sz="1200" spc="-155" dirty="0">
                <a:latin typeface="함초롬바탕"/>
                <a:cs typeface="함초롬바탕"/>
              </a:rPr>
              <a:t> </a:t>
            </a:r>
            <a:r>
              <a:rPr sz="1200" spc="-100" dirty="0">
                <a:latin typeface="함초롬바탕"/>
                <a:cs typeface="함초롬바탕"/>
              </a:rPr>
              <a:t>넘어</a:t>
            </a:r>
            <a:r>
              <a:rPr sz="1200" spc="-180" dirty="0">
                <a:latin typeface="함초롬바탕"/>
                <a:cs typeface="함초롬바탕"/>
              </a:rPr>
              <a:t> </a:t>
            </a:r>
            <a:r>
              <a:rPr sz="1200" spc="-25" dirty="0">
                <a:latin typeface="함초롬바탕"/>
                <a:cs typeface="함초롬바탕"/>
              </a:rPr>
              <a:t>웰빙</a:t>
            </a:r>
            <a:r>
              <a:rPr sz="1200" spc="-25" dirty="0">
                <a:latin typeface="함초롬돋움"/>
                <a:cs typeface="함초롬돋움"/>
              </a:rPr>
              <a:t>(Well- </a:t>
            </a:r>
            <a:r>
              <a:rPr sz="1200" spc="-55" dirty="0">
                <a:latin typeface="함초롬돋움"/>
                <a:cs typeface="함초롬돋움"/>
              </a:rPr>
              <a:t>being)</a:t>
            </a:r>
            <a:r>
              <a:rPr sz="1200" spc="-55" dirty="0">
                <a:latin typeface="함초롬바탕"/>
                <a:cs typeface="함초롬바탕"/>
              </a:rPr>
              <a:t>과</a:t>
            </a:r>
            <a:r>
              <a:rPr sz="1200" spc="-140" dirty="0">
                <a:latin typeface="함초롬바탕"/>
                <a:cs typeface="함초롬바탕"/>
              </a:rPr>
              <a:t> </a:t>
            </a:r>
            <a:r>
              <a:rPr sz="1200" spc="-60" dirty="0">
                <a:latin typeface="함초롬바탕"/>
                <a:cs typeface="함초롬바탕"/>
              </a:rPr>
              <a:t>행복</a:t>
            </a:r>
            <a:r>
              <a:rPr sz="1200" spc="-60" dirty="0">
                <a:latin typeface="함초롬돋움"/>
                <a:cs typeface="함초롬돋움"/>
              </a:rPr>
              <a:t>(Happiness)</a:t>
            </a:r>
            <a:r>
              <a:rPr sz="1200" spc="-60" dirty="0">
                <a:latin typeface="함초롬바탕"/>
                <a:cs typeface="함초롬바탕"/>
              </a:rPr>
              <a:t>를</a:t>
            </a:r>
            <a:r>
              <a:rPr sz="1200" spc="-114" dirty="0">
                <a:latin typeface="함초롬바탕"/>
                <a:cs typeface="함초롬바탕"/>
              </a:rPr>
              <a:t> </a:t>
            </a:r>
            <a:r>
              <a:rPr sz="1200" spc="-20" dirty="0">
                <a:latin typeface="함초롬바탕"/>
                <a:cs typeface="함초롬바탕"/>
              </a:rPr>
              <a:t>유지하는</a:t>
            </a:r>
            <a:r>
              <a:rPr sz="1200" dirty="0">
                <a:latin typeface="함초롬바탕"/>
                <a:cs typeface="함초롬바탕"/>
              </a:rPr>
              <a:t>	</a:t>
            </a:r>
            <a:r>
              <a:rPr sz="1200" spc="-100" dirty="0">
                <a:latin typeface="함초롬바탕"/>
                <a:cs typeface="함초롬바탕"/>
              </a:rPr>
              <a:t>태를</a:t>
            </a:r>
            <a:r>
              <a:rPr sz="1200" spc="-190" dirty="0">
                <a:latin typeface="함초롬바탕"/>
                <a:cs typeface="함초롬바탕"/>
              </a:rPr>
              <a:t> </a:t>
            </a:r>
            <a:r>
              <a:rPr sz="1200" spc="-95" dirty="0">
                <a:latin typeface="함초롬바탕"/>
                <a:cs typeface="함초롬바탕"/>
              </a:rPr>
              <a:t>의미함</a:t>
            </a:r>
            <a:r>
              <a:rPr sz="1200" spc="-95" dirty="0">
                <a:latin typeface="함초롬돋움"/>
                <a:cs typeface="함초롬돋움"/>
              </a:rPr>
              <a:t>.</a:t>
            </a:r>
            <a:r>
              <a:rPr sz="1200" spc="-185" dirty="0">
                <a:latin typeface="함초롬돋움"/>
                <a:cs typeface="함초롬돋움"/>
              </a:rPr>
              <a:t> </a:t>
            </a:r>
            <a:r>
              <a:rPr sz="1200" spc="-110" dirty="0">
                <a:latin typeface="함초롬바탕"/>
                <a:cs typeface="함초롬바탕"/>
              </a:rPr>
              <a:t>팬데믹</a:t>
            </a:r>
            <a:r>
              <a:rPr sz="1200" spc="-185" dirty="0">
                <a:latin typeface="함초롬바탕"/>
                <a:cs typeface="함초롬바탕"/>
              </a:rPr>
              <a:t> </a:t>
            </a:r>
            <a:r>
              <a:rPr sz="1200" spc="-100" dirty="0">
                <a:latin typeface="함초롬바탕"/>
                <a:cs typeface="함초롬바탕"/>
              </a:rPr>
              <a:t>이후</a:t>
            </a:r>
            <a:r>
              <a:rPr sz="1200" spc="-170" dirty="0">
                <a:latin typeface="함초롬바탕"/>
                <a:cs typeface="함초롬바탕"/>
              </a:rPr>
              <a:t> </a:t>
            </a:r>
            <a:r>
              <a:rPr sz="1200" spc="-110" dirty="0">
                <a:latin typeface="함초롬바탕"/>
                <a:cs typeface="함초롬바탕"/>
              </a:rPr>
              <a:t>급증한</a:t>
            </a:r>
            <a:r>
              <a:rPr sz="1200" spc="-185" dirty="0">
                <a:latin typeface="함초롬바탕"/>
                <a:cs typeface="함초롬바탕"/>
              </a:rPr>
              <a:t> </a:t>
            </a:r>
            <a:r>
              <a:rPr sz="1200" spc="-114" dirty="0">
                <a:latin typeface="함초롬바탕"/>
                <a:cs typeface="함초롬바탕"/>
              </a:rPr>
              <a:t>헬스케어</a:t>
            </a:r>
            <a:r>
              <a:rPr sz="1200" spc="-190" dirty="0">
                <a:latin typeface="함초롬바탕"/>
                <a:cs typeface="함초롬바탕"/>
              </a:rPr>
              <a:t> </a:t>
            </a:r>
            <a:r>
              <a:rPr sz="1200" spc="-110" dirty="0">
                <a:latin typeface="함초롬바탕"/>
                <a:cs typeface="함초롬바탕"/>
              </a:rPr>
              <a:t>수요와</a:t>
            </a:r>
            <a:r>
              <a:rPr sz="1200" spc="-185" dirty="0">
                <a:latin typeface="함초롬바탕"/>
                <a:cs typeface="함초롬바탕"/>
              </a:rPr>
              <a:t> </a:t>
            </a:r>
            <a:r>
              <a:rPr sz="1200" spc="-25" dirty="0">
                <a:latin typeface="함초롬바탕"/>
                <a:cs typeface="함초롬바탕"/>
              </a:rPr>
              <a:t>더불어 </a:t>
            </a:r>
            <a:r>
              <a:rPr sz="1200" spc="-110" dirty="0">
                <a:latin typeface="함초롬바탕"/>
                <a:cs typeface="함초롬바탕"/>
              </a:rPr>
              <a:t>인류의</a:t>
            </a:r>
            <a:r>
              <a:rPr sz="1200" spc="-185" dirty="0">
                <a:latin typeface="함초롬바탕"/>
                <a:cs typeface="함초롬바탕"/>
              </a:rPr>
              <a:t> </a:t>
            </a:r>
            <a:r>
              <a:rPr sz="1200" spc="-110" dirty="0">
                <a:latin typeface="함초롬바탕"/>
                <a:cs typeface="함초롬바탕"/>
              </a:rPr>
              <a:t>웰니스</a:t>
            </a:r>
            <a:r>
              <a:rPr sz="1200" spc="-185" dirty="0">
                <a:latin typeface="함초롬바탕"/>
                <a:cs typeface="함초롬바탕"/>
              </a:rPr>
              <a:t> </a:t>
            </a:r>
            <a:r>
              <a:rPr sz="1200" spc="-114" dirty="0">
                <a:latin typeface="함초롬바탕"/>
                <a:cs typeface="함초롬바탕"/>
              </a:rPr>
              <a:t>실현에도</a:t>
            </a:r>
            <a:r>
              <a:rPr sz="1200" spc="-185" dirty="0">
                <a:latin typeface="함초롬바탕"/>
                <a:cs typeface="함초롬바탕"/>
              </a:rPr>
              <a:t> </a:t>
            </a:r>
            <a:r>
              <a:rPr sz="1200" spc="-100" dirty="0">
                <a:latin typeface="함초롬바탕"/>
                <a:cs typeface="함초롬바탕"/>
              </a:rPr>
              <a:t>혁신</a:t>
            </a:r>
            <a:r>
              <a:rPr sz="1200" spc="-170" dirty="0">
                <a:latin typeface="함초롬바탕"/>
                <a:cs typeface="함초롬바탕"/>
              </a:rPr>
              <a:t> </a:t>
            </a:r>
            <a:r>
              <a:rPr sz="1200" spc="-110" dirty="0">
                <a:latin typeface="함초롬바탕"/>
                <a:cs typeface="함초롬바탕"/>
              </a:rPr>
              <a:t>기술이</a:t>
            </a:r>
            <a:r>
              <a:rPr sz="1200" spc="-185" dirty="0">
                <a:latin typeface="함초롬바탕"/>
                <a:cs typeface="함초롬바탕"/>
              </a:rPr>
              <a:t> </a:t>
            </a:r>
            <a:r>
              <a:rPr sz="1200" spc="-110" dirty="0">
                <a:latin typeface="함초롬바탕"/>
                <a:cs typeface="함초롬바탕"/>
              </a:rPr>
              <a:t>접목된</a:t>
            </a:r>
            <a:r>
              <a:rPr sz="1200" spc="-170" dirty="0">
                <a:latin typeface="함초롬바탕"/>
                <a:cs typeface="함초롬바탕"/>
              </a:rPr>
              <a:t> </a:t>
            </a:r>
            <a:r>
              <a:rPr sz="1200" spc="-110" dirty="0">
                <a:latin typeface="함초롬바탕"/>
                <a:cs typeface="함초롬바탕"/>
              </a:rPr>
              <a:t>디지털</a:t>
            </a:r>
            <a:r>
              <a:rPr sz="1200" spc="-185" dirty="0">
                <a:latin typeface="함초롬바탕"/>
                <a:cs typeface="함초롬바탕"/>
              </a:rPr>
              <a:t> </a:t>
            </a:r>
            <a:r>
              <a:rPr sz="1200" spc="-110" dirty="0">
                <a:latin typeface="함초롬바탕"/>
                <a:cs typeface="함초롬바탕"/>
              </a:rPr>
              <a:t>전환이</a:t>
            </a:r>
            <a:r>
              <a:rPr sz="1200" spc="-185" dirty="0">
                <a:latin typeface="함초롬바탕"/>
                <a:cs typeface="함초롬바탕"/>
              </a:rPr>
              <a:t> </a:t>
            </a:r>
            <a:r>
              <a:rPr sz="1200" spc="-114" dirty="0">
                <a:latin typeface="함초롬바탕"/>
                <a:cs typeface="함초롬바탕"/>
              </a:rPr>
              <a:t>가속화될</a:t>
            </a:r>
            <a:r>
              <a:rPr sz="1200" spc="-185" dirty="0">
                <a:latin typeface="함초롬바탕"/>
                <a:cs typeface="함초롬바탕"/>
              </a:rPr>
              <a:t> </a:t>
            </a:r>
            <a:r>
              <a:rPr sz="1200" spc="-25" dirty="0">
                <a:latin typeface="함초롬바탕"/>
                <a:cs typeface="함초롬바탕"/>
              </a:rPr>
              <a:t>전망임</a:t>
            </a:r>
            <a:endParaRPr sz="1200">
              <a:latin typeface="함초롬바탕"/>
              <a:cs typeface="함초롬바탕"/>
            </a:endParaRPr>
          </a:p>
          <a:p>
            <a:pPr marL="176530" indent="-145415">
              <a:lnSpc>
                <a:spcPct val="100000"/>
              </a:lnSpc>
              <a:spcBef>
                <a:spcPts val="740"/>
              </a:spcBef>
              <a:buClr>
                <a:srgbClr val="DB526A"/>
              </a:buClr>
              <a:buFont typeface="Arial"/>
              <a:buChar char="■"/>
              <a:tabLst>
                <a:tab pos="177165" algn="l"/>
              </a:tabLst>
            </a:pPr>
            <a:r>
              <a:rPr sz="1200" spc="-110" dirty="0">
                <a:latin typeface="함초롬바탕"/>
                <a:cs typeface="함초롬바탕"/>
              </a:rPr>
              <a:t>관련된</a:t>
            </a:r>
            <a:r>
              <a:rPr sz="1200" spc="-185" dirty="0">
                <a:latin typeface="함초롬바탕"/>
                <a:cs typeface="함초롬바탕"/>
              </a:rPr>
              <a:t> </a:t>
            </a:r>
            <a:r>
              <a:rPr sz="1200" spc="-110" dirty="0">
                <a:latin typeface="함초롬바탕"/>
                <a:cs typeface="함초롬바탕"/>
              </a:rPr>
              <a:t>토픽은</a:t>
            </a:r>
            <a:r>
              <a:rPr sz="1200" spc="-185" dirty="0">
                <a:latin typeface="함초롬바탕"/>
                <a:cs typeface="함초롬바탕"/>
              </a:rPr>
              <a:t> </a:t>
            </a:r>
            <a:r>
              <a:rPr sz="1200" spc="-105" dirty="0">
                <a:latin typeface="함초롬바탕"/>
                <a:cs typeface="함초롬바탕"/>
              </a:rPr>
              <a:t>‘스마트홈</a:t>
            </a:r>
            <a:r>
              <a:rPr sz="1200" spc="-105" dirty="0">
                <a:latin typeface="함초롬돋움"/>
                <a:cs typeface="함초롬돋움"/>
              </a:rPr>
              <a:t>’</a:t>
            </a:r>
            <a:r>
              <a:rPr sz="1200" spc="-185" dirty="0">
                <a:latin typeface="함초롬돋움"/>
                <a:cs typeface="함초롬돋움"/>
              </a:rPr>
              <a:t> </a:t>
            </a:r>
            <a:r>
              <a:rPr sz="1200" spc="-75" dirty="0">
                <a:latin typeface="함초롬바탕"/>
                <a:cs typeface="함초롬바탕"/>
              </a:rPr>
              <a:t>을</a:t>
            </a:r>
            <a:r>
              <a:rPr sz="1200" spc="-170" dirty="0">
                <a:latin typeface="함초롬바탕"/>
                <a:cs typeface="함초롬바탕"/>
              </a:rPr>
              <a:t> </a:t>
            </a:r>
            <a:r>
              <a:rPr sz="1200" spc="-114" dirty="0">
                <a:latin typeface="함초롬바탕"/>
                <a:cs typeface="함초롬바탕"/>
              </a:rPr>
              <a:t>중심으로</a:t>
            </a:r>
            <a:r>
              <a:rPr sz="1200" spc="-185" dirty="0">
                <a:latin typeface="함초롬바탕"/>
                <a:cs typeface="함초롬바탕"/>
              </a:rPr>
              <a:t> </a:t>
            </a:r>
            <a:r>
              <a:rPr sz="1200" spc="-100" dirty="0">
                <a:latin typeface="함초롬바탕"/>
                <a:cs typeface="함초롬바탕"/>
              </a:rPr>
              <a:t>하여</a:t>
            </a:r>
            <a:r>
              <a:rPr sz="1200" spc="-175" dirty="0">
                <a:latin typeface="함초롬바탕"/>
                <a:cs typeface="함초롬바탕"/>
              </a:rPr>
              <a:t> </a:t>
            </a:r>
            <a:r>
              <a:rPr sz="1200" spc="-100" dirty="0">
                <a:latin typeface="함초롬바탕"/>
                <a:cs typeface="함초롬바탕"/>
              </a:rPr>
              <a:t>피트니스</a:t>
            </a:r>
            <a:r>
              <a:rPr sz="1200" spc="-100" dirty="0">
                <a:latin typeface="함초롬돋움"/>
                <a:cs typeface="함초롬돋움"/>
              </a:rPr>
              <a:t>,</a:t>
            </a:r>
            <a:r>
              <a:rPr sz="1200" spc="-180" dirty="0">
                <a:latin typeface="함초롬돋움"/>
                <a:cs typeface="함초롬돋움"/>
              </a:rPr>
              <a:t> </a:t>
            </a:r>
            <a:r>
              <a:rPr sz="1200" spc="-90" dirty="0">
                <a:latin typeface="함초롬바탕"/>
                <a:cs typeface="함초롬바탕"/>
              </a:rPr>
              <a:t>스포츠</a:t>
            </a:r>
            <a:r>
              <a:rPr sz="1200" spc="-90" dirty="0">
                <a:latin typeface="함초롬돋움"/>
                <a:cs typeface="함초롬돋움"/>
              </a:rPr>
              <a:t>,</a:t>
            </a:r>
            <a:r>
              <a:rPr sz="1200" spc="-185" dirty="0">
                <a:latin typeface="함초롬돋움"/>
                <a:cs typeface="함초롬돋움"/>
              </a:rPr>
              <a:t> </a:t>
            </a:r>
            <a:r>
              <a:rPr sz="1200" spc="-110" dirty="0">
                <a:latin typeface="함초롬바탕"/>
                <a:cs typeface="함초롬바탕"/>
              </a:rPr>
              <a:t>핀테크</a:t>
            </a:r>
            <a:r>
              <a:rPr sz="1200" spc="-185" dirty="0">
                <a:latin typeface="함초롬바탕"/>
                <a:cs typeface="함초롬바탕"/>
              </a:rPr>
              <a:t> </a:t>
            </a:r>
            <a:r>
              <a:rPr sz="1200" spc="-100" dirty="0">
                <a:latin typeface="함초롬바탕"/>
                <a:cs typeface="함초롬바탕"/>
              </a:rPr>
              <a:t>등이</a:t>
            </a:r>
            <a:r>
              <a:rPr sz="1200" spc="-170" dirty="0">
                <a:latin typeface="함초롬바탕"/>
                <a:cs typeface="함초롬바탕"/>
              </a:rPr>
              <a:t> </a:t>
            </a:r>
            <a:r>
              <a:rPr sz="1200" spc="-35" dirty="0">
                <a:latin typeface="함초롬바탕"/>
                <a:cs typeface="함초롬바탕"/>
              </a:rPr>
              <a:t>있음</a:t>
            </a:r>
            <a:endParaRPr sz="1200">
              <a:latin typeface="함초롬바탕"/>
              <a:cs typeface="함초롬바탕"/>
            </a:endParaRPr>
          </a:p>
          <a:p>
            <a:pPr marL="390525" marR="302895" lvl="1" indent="-142875" algn="just">
              <a:lnSpc>
                <a:spcPct val="110000"/>
              </a:lnSpc>
              <a:spcBef>
                <a:spcPts val="620"/>
              </a:spcBef>
              <a:buClr>
                <a:srgbClr val="DB526A"/>
              </a:buClr>
              <a:buFont typeface="Arial"/>
              <a:buChar char="•"/>
              <a:tabLst>
                <a:tab pos="392430" algn="l"/>
              </a:tabLst>
            </a:pPr>
            <a:r>
              <a:rPr sz="1100" b="1" spc="-85" dirty="0">
                <a:latin typeface="함초롬바탕"/>
                <a:cs typeface="함초롬바탕"/>
              </a:rPr>
              <a:t>스마트</a:t>
            </a:r>
            <a:r>
              <a:rPr sz="1100" b="1" spc="-210" dirty="0">
                <a:latin typeface="함초롬바탕"/>
                <a:cs typeface="함초롬바탕"/>
              </a:rPr>
              <a:t> </a:t>
            </a:r>
            <a:r>
              <a:rPr sz="1100" b="1" spc="-80" dirty="0">
                <a:latin typeface="함초롬바탕"/>
                <a:cs typeface="함초롬바탕"/>
              </a:rPr>
              <a:t>홈</a:t>
            </a:r>
            <a:r>
              <a:rPr sz="1100" spc="-80" dirty="0">
                <a:latin typeface="함초롬바탕"/>
                <a:cs typeface="함초롬바탕"/>
              </a:rPr>
              <a:t>은</a:t>
            </a:r>
            <a:r>
              <a:rPr sz="1100" spc="-195" dirty="0">
                <a:latin typeface="함초롬바탕"/>
                <a:cs typeface="함초롬바탕"/>
              </a:rPr>
              <a:t> </a:t>
            </a:r>
            <a:r>
              <a:rPr sz="1100" spc="-85" dirty="0">
                <a:latin typeface="함초롬바탕"/>
                <a:cs typeface="함초롬바탕"/>
              </a:rPr>
              <a:t>집안의</a:t>
            </a:r>
            <a:r>
              <a:rPr sz="1100" spc="-195" dirty="0">
                <a:latin typeface="함초롬바탕"/>
                <a:cs typeface="함초롬바탕"/>
              </a:rPr>
              <a:t> </a:t>
            </a:r>
            <a:r>
              <a:rPr sz="1100" spc="-85" dirty="0">
                <a:latin typeface="함초롬바탕"/>
                <a:cs typeface="함초롬바탕"/>
              </a:rPr>
              <a:t>다양한</a:t>
            </a:r>
            <a:r>
              <a:rPr sz="1100" spc="-210" dirty="0">
                <a:latin typeface="함초롬바탕"/>
                <a:cs typeface="함초롬바탕"/>
              </a:rPr>
              <a:t> </a:t>
            </a:r>
            <a:r>
              <a:rPr sz="1100" spc="-85" dirty="0">
                <a:latin typeface="함초롬바탕"/>
                <a:cs typeface="함초롬바탕"/>
              </a:rPr>
              <a:t>기기와</a:t>
            </a:r>
            <a:r>
              <a:rPr sz="1100" spc="-210" dirty="0">
                <a:latin typeface="함초롬바탕"/>
                <a:cs typeface="함초롬바탕"/>
              </a:rPr>
              <a:t> </a:t>
            </a:r>
            <a:r>
              <a:rPr sz="1100" spc="-75" dirty="0">
                <a:latin typeface="함초롬바탕"/>
                <a:cs typeface="함초롬바탕"/>
              </a:rPr>
              <a:t>시스템</a:t>
            </a:r>
            <a:r>
              <a:rPr sz="1100" spc="-75" dirty="0">
                <a:latin typeface="함초롬돋움"/>
                <a:cs typeface="함초롬돋움"/>
              </a:rPr>
              <a:t>(</a:t>
            </a:r>
            <a:r>
              <a:rPr sz="1100" spc="-75" dirty="0">
                <a:latin typeface="함초롬바탕"/>
                <a:cs typeface="함초롬바탕"/>
              </a:rPr>
              <a:t>조명</a:t>
            </a:r>
            <a:r>
              <a:rPr sz="1100" spc="-75" dirty="0">
                <a:latin typeface="함초롬돋움"/>
                <a:cs typeface="함초롬돋움"/>
              </a:rPr>
              <a:t>,</a:t>
            </a:r>
            <a:r>
              <a:rPr sz="1100" spc="-220" dirty="0">
                <a:latin typeface="함초롬돋움"/>
                <a:cs typeface="함초롬돋움"/>
              </a:rPr>
              <a:t> </a:t>
            </a:r>
            <a:r>
              <a:rPr sz="1100" spc="-60" dirty="0">
                <a:latin typeface="함초롬바탕"/>
                <a:cs typeface="함초롬바탕"/>
              </a:rPr>
              <a:t>난방</a:t>
            </a:r>
            <a:r>
              <a:rPr sz="1100" spc="-60" dirty="0">
                <a:latin typeface="함초롬돋움"/>
                <a:cs typeface="함초롬돋움"/>
              </a:rPr>
              <a:t>,</a:t>
            </a:r>
            <a:r>
              <a:rPr sz="1100" spc="-204" dirty="0">
                <a:latin typeface="함초롬돋움"/>
                <a:cs typeface="함초롬돋움"/>
              </a:rPr>
              <a:t> </a:t>
            </a:r>
            <a:r>
              <a:rPr sz="1100" spc="-60" dirty="0">
                <a:latin typeface="함초롬바탕"/>
                <a:cs typeface="함초롬바탕"/>
              </a:rPr>
              <a:t>냉방</a:t>
            </a:r>
            <a:r>
              <a:rPr sz="1100" spc="-60" dirty="0">
                <a:latin typeface="함초롬돋움"/>
                <a:cs typeface="함초롬돋움"/>
              </a:rPr>
              <a:t>,</a:t>
            </a:r>
            <a:r>
              <a:rPr sz="1100" spc="-204" dirty="0">
                <a:latin typeface="함초롬돋움"/>
                <a:cs typeface="함초롬돋움"/>
              </a:rPr>
              <a:t> </a:t>
            </a:r>
            <a:r>
              <a:rPr sz="1100" spc="-80" dirty="0">
                <a:latin typeface="함초롬바탕"/>
                <a:cs typeface="함초롬바탕"/>
              </a:rPr>
              <a:t>보안</a:t>
            </a:r>
            <a:r>
              <a:rPr sz="1100" spc="-195" dirty="0">
                <a:latin typeface="함초롬바탕"/>
                <a:cs typeface="함초롬바탕"/>
              </a:rPr>
              <a:t> </a:t>
            </a:r>
            <a:r>
              <a:rPr sz="1100" spc="-70" dirty="0">
                <a:latin typeface="함초롬바탕"/>
                <a:cs typeface="함초롬바탕"/>
              </a:rPr>
              <a:t>시스템</a:t>
            </a:r>
            <a:r>
              <a:rPr sz="1100" spc="-70" dirty="0">
                <a:latin typeface="함초롬돋움"/>
                <a:cs typeface="함초롬돋움"/>
              </a:rPr>
              <a:t>,</a:t>
            </a:r>
            <a:r>
              <a:rPr sz="1100" spc="-220" dirty="0">
                <a:latin typeface="함초롬돋움"/>
                <a:cs typeface="함초롬돋움"/>
              </a:rPr>
              <a:t> </a:t>
            </a:r>
            <a:r>
              <a:rPr sz="1100" spc="-90" dirty="0">
                <a:latin typeface="함초롬바탕"/>
                <a:cs typeface="함초롬바탕"/>
              </a:rPr>
              <a:t>가전제품</a:t>
            </a:r>
            <a:r>
              <a:rPr sz="1100" spc="-220" dirty="0">
                <a:latin typeface="함초롬바탕"/>
                <a:cs typeface="함초롬바탕"/>
              </a:rPr>
              <a:t> </a:t>
            </a:r>
            <a:r>
              <a:rPr sz="1100" spc="-60" dirty="0">
                <a:latin typeface="함초롬바탕"/>
                <a:cs typeface="함초롬바탕"/>
              </a:rPr>
              <a:t>등</a:t>
            </a:r>
            <a:r>
              <a:rPr sz="1100" spc="-60" dirty="0">
                <a:latin typeface="함초롬돋움"/>
                <a:cs typeface="함초롬돋움"/>
              </a:rPr>
              <a:t>)</a:t>
            </a:r>
            <a:r>
              <a:rPr sz="1100" spc="-60" dirty="0">
                <a:latin typeface="함초롬바탕"/>
                <a:cs typeface="함초롬바탕"/>
              </a:rPr>
              <a:t>이</a:t>
            </a:r>
            <a:r>
              <a:rPr sz="1100" spc="-185" dirty="0">
                <a:latin typeface="함초롬바탕"/>
                <a:cs typeface="함초롬바탕"/>
              </a:rPr>
              <a:t> </a:t>
            </a:r>
            <a:r>
              <a:rPr sz="1100" spc="-90" dirty="0">
                <a:latin typeface="함초롬바탕"/>
                <a:cs typeface="함초롬바탕"/>
              </a:rPr>
              <a:t>인터넷에</a:t>
            </a:r>
            <a:r>
              <a:rPr sz="1100" spc="-220" dirty="0">
                <a:latin typeface="함초롬바탕"/>
                <a:cs typeface="함초롬바탕"/>
              </a:rPr>
              <a:t> </a:t>
            </a:r>
            <a:r>
              <a:rPr sz="1100" spc="-100" dirty="0">
                <a:latin typeface="함초롬바탕"/>
                <a:cs typeface="함초롬바탕"/>
              </a:rPr>
              <a:t>연결되어</a:t>
            </a:r>
            <a:r>
              <a:rPr sz="1100" spc="-65" dirty="0">
                <a:latin typeface="함초롬바탕"/>
                <a:cs typeface="함초롬바탕"/>
              </a:rPr>
              <a:t> </a:t>
            </a:r>
            <a:r>
              <a:rPr sz="1100" spc="-90" dirty="0">
                <a:latin typeface="함초롬바탕"/>
                <a:cs typeface="함초롬바탕"/>
              </a:rPr>
              <a:t>자동화되고</a:t>
            </a:r>
            <a:r>
              <a:rPr sz="1100" spc="-220" dirty="0">
                <a:latin typeface="함초롬바탕"/>
                <a:cs typeface="함초롬바탕"/>
              </a:rPr>
              <a:t> </a:t>
            </a:r>
            <a:r>
              <a:rPr sz="1100" spc="-90" dirty="0">
                <a:latin typeface="함초롬바탕"/>
                <a:cs typeface="함초롬바탕"/>
              </a:rPr>
              <a:t>원격으로</a:t>
            </a:r>
            <a:r>
              <a:rPr sz="1100" spc="-220" dirty="0">
                <a:latin typeface="함초롬바탕"/>
                <a:cs typeface="함초롬바탕"/>
              </a:rPr>
              <a:t> </a:t>
            </a:r>
            <a:r>
              <a:rPr sz="1100" spc="-85" dirty="0">
                <a:latin typeface="함초롬바탕"/>
                <a:cs typeface="함초롬바탕"/>
              </a:rPr>
              <a:t>제어할</a:t>
            </a:r>
            <a:r>
              <a:rPr sz="1100" spc="-210" dirty="0">
                <a:latin typeface="함초롬바탕"/>
                <a:cs typeface="함초롬바탕"/>
              </a:rPr>
              <a:t> </a:t>
            </a:r>
            <a:r>
              <a:rPr sz="1100" spc="-55" dirty="0">
                <a:latin typeface="함초롬바탕"/>
                <a:cs typeface="함초롬바탕"/>
              </a:rPr>
              <a:t>수</a:t>
            </a:r>
            <a:r>
              <a:rPr sz="1100" spc="-185" dirty="0">
                <a:latin typeface="함초롬바탕"/>
                <a:cs typeface="함초롬바탕"/>
              </a:rPr>
              <a:t> </a:t>
            </a:r>
            <a:r>
              <a:rPr sz="1100" spc="-80" dirty="0">
                <a:latin typeface="함초롬바탕"/>
                <a:cs typeface="함초롬바탕"/>
              </a:rPr>
              <a:t>있는</a:t>
            </a:r>
            <a:r>
              <a:rPr sz="1100" spc="-195" dirty="0">
                <a:latin typeface="함초롬바탕"/>
                <a:cs typeface="함초롬바탕"/>
              </a:rPr>
              <a:t> </a:t>
            </a:r>
            <a:r>
              <a:rPr sz="1100" spc="-80" dirty="0">
                <a:latin typeface="함초롬바탕"/>
                <a:cs typeface="함초롬바탕"/>
              </a:rPr>
              <a:t>주거</a:t>
            </a:r>
            <a:r>
              <a:rPr sz="1100" spc="-185" dirty="0">
                <a:latin typeface="함초롬바탕"/>
                <a:cs typeface="함초롬바탕"/>
              </a:rPr>
              <a:t> </a:t>
            </a:r>
            <a:r>
              <a:rPr sz="1100" spc="-85" dirty="0">
                <a:latin typeface="함초롬바탕"/>
                <a:cs typeface="함초롬바탕"/>
              </a:rPr>
              <a:t>환경을</a:t>
            </a:r>
            <a:r>
              <a:rPr sz="1100" spc="-210" dirty="0">
                <a:latin typeface="함초롬바탕"/>
                <a:cs typeface="함초롬바탕"/>
              </a:rPr>
              <a:t> </a:t>
            </a:r>
            <a:r>
              <a:rPr sz="1100" spc="-75" dirty="0">
                <a:latin typeface="함초롬바탕"/>
                <a:cs typeface="함초롬바탕"/>
              </a:rPr>
              <a:t>의미함</a:t>
            </a:r>
            <a:r>
              <a:rPr sz="1100" spc="-75" dirty="0">
                <a:latin typeface="함초롬돋움"/>
                <a:cs typeface="함초롬돋움"/>
              </a:rPr>
              <a:t>.</a:t>
            </a:r>
            <a:r>
              <a:rPr sz="1100" spc="-220" dirty="0">
                <a:latin typeface="함초롬돋움"/>
                <a:cs typeface="함초롬돋움"/>
              </a:rPr>
              <a:t> </a:t>
            </a:r>
            <a:r>
              <a:rPr sz="1100" spc="-25" dirty="0">
                <a:latin typeface="함초롬돋움"/>
                <a:cs typeface="함초롬돋움"/>
              </a:rPr>
              <a:t>IoT</a:t>
            </a:r>
            <a:r>
              <a:rPr sz="1100" spc="-190" dirty="0">
                <a:latin typeface="함초롬돋움"/>
                <a:cs typeface="함초롬돋움"/>
              </a:rPr>
              <a:t> </a:t>
            </a:r>
            <a:r>
              <a:rPr sz="1100" spc="-85" dirty="0">
                <a:latin typeface="함초롬바탕"/>
                <a:cs typeface="함초롬바탕"/>
              </a:rPr>
              <a:t>기술로</a:t>
            </a:r>
            <a:r>
              <a:rPr sz="1100" spc="-210" dirty="0">
                <a:latin typeface="함초롬바탕"/>
                <a:cs typeface="함초롬바탕"/>
              </a:rPr>
              <a:t> </a:t>
            </a:r>
            <a:r>
              <a:rPr sz="1100" spc="-80" dirty="0">
                <a:latin typeface="함초롬바탕"/>
                <a:cs typeface="함초롬바탕"/>
              </a:rPr>
              <a:t>기기</a:t>
            </a:r>
            <a:r>
              <a:rPr sz="1100" spc="-195" dirty="0">
                <a:latin typeface="함초롬바탕"/>
                <a:cs typeface="함초롬바탕"/>
              </a:rPr>
              <a:t> </a:t>
            </a:r>
            <a:r>
              <a:rPr sz="1100" spc="-55" dirty="0">
                <a:latin typeface="함초롬바탕"/>
                <a:cs typeface="함초롬바탕"/>
              </a:rPr>
              <a:t>간</a:t>
            </a:r>
            <a:r>
              <a:rPr sz="1100" spc="-185" dirty="0">
                <a:latin typeface="함초롬바탕"/>
                <a:cs typeface="함초롬바탕"/>
              </a:rPr>
              <a:t> </a:t>
            </a:r>
            <a:r>
              <a:rPr sz="1100" spc="-85" dirty="0">
                <a:latin typeface="함초롬바탕"/>
                <a:cs typeface="함초롬바탕"/>
              </a:rPr>
              <a:t>연결을</a:t>
            </a:r>
            <a:r>
              <a:rPr sz="1100" spc="-210" dirty="0">
                <a:latin typeface="함초롬바탕"/>
                <a:cs typeface="함초롬바탕"/>
              </a:rPr>
              <a:t> </a:t>
            </a:r>
            <a:r>
              <a:rPr sz="1100" spc="-80" dirty="0">
                <a:latin typeface="함초롬바탕"/>
                <a:cs typeface="함초롬바탕"/>
              </a:rPr>
              <a:t>통해</a:t>
            </a:r>
            <a:r>
              <a:rPr sz="1100" spc="-195" dirty="0">
                <a:latin typeface="함초롬바탕"/>
                <a:cs typeface="함초롬바탕"/>
              </a:rPr>
              <a:t> </a:t>
            </a:r>
            <a:r>
              <a:rPr sz="1100" spc="-90" dirty="0">
                <a:latin typeface="함초롬바탕"/>
                <a:cs typeface="함초롬바탕"/>
              </a:rPr>
              <a:t>데이터를</a:t>
            </a:r>
            <a:r>
              <a:rPr sz="1100" spc="-204" dirty="0">
                <a:latin typeface="함초롬바탕"/>
                <a:cs typeface="함초롬바탕"/>
              </a:rPr>
              <a:t> </a:t>
            </a:r>
            <a:r>
              <a:rPr sz="1100" spc="-80" dirty="0">
                <a:latin typeface="함초롬바탕"/>
                <a:cs typeface="함초롬바탕"/>
              </a:rPr>
              <a:t>전송</a:t>
            </a:r>
            <a:r>
              <a:rPr sz="1100" spc="-195" dirty="0">
                <a:latin typeface="함초롬바탕"/>
                <a:cs typeface="함초롬바탕"/>
              </a:rPr>
              <a:t> </a:t>
            </a:r>
            <a:r>
              <a:rPr sz="1100" spc="-55" dirty="0">
                <a:latin typeface="함초롬바탕"/>
                <a:cs typeface="함초롬바탕"/>
              </a:rPr>
              <a:t>및</a:t>
            </a:r>
            <a:r>
              <a:rPr sz="1100" spc="-20" dirty="0">
                <a:latin typeface="함초롬바탕"/>
                <a:cs typeface="함초롬바탕"/>
              </a:rPr>
              <a:t> </a:t>
            </a:r>
            <a:r>
              <a:rPr sz="1100" spc="-90" dirty="0">
                <a:latin typeface="함초롬바탕"/>
                <a:cs typeface="함초롬바탕"/>
              </a:rPr>
              <a:t>관리해야</a:t>
            </a:r>
            <a:r>
              <a:rPr sz="1100" spc="-220" dirty="0">
                <a:latin typeface="함초롬바탕"/>
                <a:cs typeface="함초롬바탕"/>
              </a:rPr>
              <a:t> </a:t>
            </a:r>
            <a:r>
              <a:rPr sz="1100" spc="-80" dirty="0">
                <a:latin typeface="함초롬바탕"/>
                <a:cs typeface="함초롬바탕"/>
              </a:rPr>
              <a:t>하며</a:t>
            </a:r>
            <a:r>
              <a:rPr sz="1100" spc="-185" dirty="0">
                <a:latin typeface="함초롬바탕"/>
                <a:cs typeface="함초롬바탕"/>
              </a:rPr>
              <a:t> </a:t>
            </a:r>
            <a:r>
              <a:rPr sz="1100" spc="-80" dirty="0">
                <a:latin typeface="함초롬돋움"/>
                <a:cs typeface="함초롬돋움"/>
              </a:rPr>
              <a:t>AI</a:t>
            </a:r>
            <a:r>
              <a:rPr sz="1100" spc="-80" dirty="0">
                <a:latin typeface="함초롬바탕"/>
                <a:cs typeface="함초롬바탕"/>
              </a:rPr>
              <a:t>를</a:t>
            </a:r>
            <a:r>
              <a:rPr sz="1100" spc="-195" dirty="0">
                <a:latin typeface="함초롬바탕"/>
                <a:cs typeface="함초롬바탕"/>
              </a:rPr>
              <a:t> </a:t>
            </a:r>
            <a:r>
              <a:rPr sz="1100" spc="-80" dirty="0">
                <a:latin typeface="함초롬바탕"/>
                <a:cs typeface="함초롬바탕"/>
              </a:rPr>
              <a:t>통해</a:t>
            </a:r>
            <a:r>
              <a:rPr sz="1100" spc="-185" dirty="0">
                <a:latin typeface="함초롬바탕"/>
                <a:cs typeface="함초롬바탕"/>
              </a:rPr>
              <a:t> </a:t>
            </a:r>
            <a:r>
              <a:rPr sz="1100" spc="-85" dirty="0">
                <a:latin typeface="함초롬바탕"/>
                <a:cs typeface="함초롬바탕"/>
              </a:rPr>
              <a:t>사용자</a:t>
            </a:r>
            <a:r>
              <a:rPr sz="1100" spc="-210" dirty="0">
                <a:latin typeface="함초롬바탕"/>
                <a:cs typeface="함초롬바탕"/>
              </a:rPr>
              <a:t> </a:t>
            </a:r>
            <a:r>
              <a:rPr sz="1100" spc="-80" dirty="0">
                <a:latin typeface="함초롬바탕"/>
                <a:cs typeface="함초롬바탕"/>
              </a:rPr>
              <a:t>행동</a:t>
            </a:r>
            <a:r>
              <a:rPr sz="1100" spc="-195" dirty="0">
                <a:latin typeface="함초롬바탕"/>
                <a:cs typeface="함초롬바탕"/>
              </a:rPr>
              <a:t> </a:t>
            </a:r>
            <a:r>
              <a:rPr sz="1100" spc="-85" dirty="0">
                <a:latin typeface="함초롬바탕"/>
                <a:cs typeface="함초롬바탕"/>
              </a:rPr>
              <a:t>패턴을</a:t>
            </a:r>
            <a:r>
              <a:rPr sz="1100" spc="-210" dirty="0">
                <a:latin typeface="함초롬바탕"/>
                <a:cs typeface="함초롬바탕"/>
              </a:rPr>
              <a:t> </a:t>
            </a:r>
            <a:r>
              <a:rPr sz="1100" spc="-90" dirty="0">
                <a:latin typeface="함초롬바탕"/>
                <a:cs typeface="함초롬바탕"/>
              </a:rPr>
              <a:t>분석하여</a:t>
            </a:r>
            <a:r>
              <a:rPr sz="1100" spc="-204" dirty="0">
                <a:latin typeface="함초롬바탕"/>
                <a:cs typeface="함초롬바탕"/>
              </a:rPr>
              <a:t> </a:t>
            </a:r>
            <a:r>
              <a:rPr sz="1100" spc="-85" dirty="0">
                <a:latin typeface="함초롬바탕"/>
                <a:cs typeface="함초롬바탕"/>
              </a:rPr>
              <a:t>맞춤형</a:t>
            </a:r>
            <a:r>
              <a:rPr sz="1100" spc="-210" dirty="0">
                <a:latin typeface="함초롬바탕"/>
                <a:cs typeface="함초롬바탕"/>
              </a:rPr>
              <a:t> </a:t>
            </a:r>
            <a:r>
              <a:rPr sz="1100" spc="-90" dirty="0">
                <a:latin typeface="함초롬바탕"/>
                <a:cs typeface="함초롬바탕"/>
              </a:rPr>
              <a:t>서비스를</a:t>
            </a:r>
            <a:r>
              <a:rPr sz="1100" spc="-204" dirty="0">
                <a:latin typeface="함초롬바탕"/>
                <a:cs typeface="함초롬바탕"/>
              </a:rPr>
              <a:t> </a:t>
            </a:r>
            <a:r>
              <a:rPr sz="1100" spc="-100" dirty="0">
                <a:latin typeface="함초롬바탕"/>
                <a:cs typeface="함초롬바탕"/>
              </a:rPr>
              <a:t>제공</a:t>
            </a:r>
            <a:endParaRPr sz="1100">
              <a:latin typeface="함초롬바탕"/>
              <a:cs typeface="함초롬바탕"/>
            </a:endParaRPr>
          </a:p>
          <a:p>
            <a:pPr marL="391795" marR="81280" lvl="1" indent="-143510" algn="just">
              <a:lnSpc>
                <a:spcPct val="110000"/>
              </a:lnSpc>
              <a:spcBef>
                <a:spcPts val="395"/>
              </a:spcBef>
              <a:buClr>
                <a:srgbClr val="DB526A"/>
              </a:buClr>
              <a:buFont typeface="Arial"/>
              <a:buChar char="•"/>
              <a:tabLst>
                <a:tab pos="392430" algn="l"/>
              </a:tabLst>
            </a:pPr>
            <a:r>
              <a:rPr sz="1100" b="1" spc="-30" dirty="0">
                <a:latin typeface="함초롬바탕"/>
                <a:cs typeface="함초롬바탕"/>
              </a:rPr>
              <a:t>Fitness</a:t>
            </a:r>
            <a:r>
              <a:rPr sz="1100" b="1" spc="-220" dirty="0">
                <a:latin typeface="함초롬바탕"/>
                <a:cs typeface="함초롬바탕"/>
              </a:rPr>
              <a:t> </a:t>
            </a:r>
            <a:r>
              <a:rPr sz="1100" b="1" dirty="0">
                <a:latin typeface="맑은 고딕"/>
                <a:cs typeface="맑은 고딕"/>
              </a:rPr>
              <a:t>∙</a:t>
            </a:r>
            <a:r>
              <a:rPr sz="1100" b="1" spc="-229" dirty="0">
                <a:latin typeface="맑은 고딕"/>
                <a:cs typeface="맑은 고딕"/>
              </a:rPr>
              <a:t> </a:t>
            </a:r>
            <a:r>
              <a:rPr sz="1100" b="1" spc="-25" dirty="0">
                <a:latin typeface="함초롬바탕"/>
                <a:cs typeface="함초롬바탕"/>
              </a:rPr>
              <a:t>Sports</a:t>
            </a:r>
            <a:r>
              <a:rPr sz="1100" b="1" spc="-195" dirty="0">
                <a:latin typeface="함초롬바탕"/>
                <a:cs typeface="함초롬바탕"/>
              </a:rPr>
              <a:t> </a:t>
            </a:r>
            <a:r>
              <a:rPr sz="1100" spc="-95" dirty="0">
                <a:latin typeface="함초롬바탕"/>
                <a:cs typeface="함초롬바탕"/>
              </a:rPr>
              <a:t>분야에서도</a:t>
            </a:r>
            <a:r>
              <a:rPr sz="1100" spc="-220" dirty="0">
                <a:latin typeface="함초롬바탕"/>
                <a:cs typeface="함초롬바탕"/>
              </a:rPr>
              <a:t> </a:t>
            </a:r>
            <a:r>
              <a:rPr sz="1100" spc="-80" dirty="0">
                <a:latin typeface="함초롬돋움"/>
                <a:cs typeface="함초롬돋움"/>
              </a:rPr>
              <a:t>AI</a:t>
            </a:r>
            <a:r>
              <a:rPr sz="1100" spc="-80" dirty="0">
                <a:latin typeface="함초롬바탕"/>
                <a:cs typeface="함초롬바탕"/>
              </a:rPr>
              <a:t>를</a:t>
            </a:r>
            <a:r>
              <a:rPr sz="1100" spc="-185" dirty="0">
                <a:latin typeface="함초롬바탕"/>
                <a:cs typeface="함초롬바탕"/>
              </a:rPr>
              <a:t> </a:t>
            </a:r>
            <a:r>
              <a:rPr sz="1100" spc="-80" dirty="0">
                <a:latin typeface="함초롬바탕"/>
                <a:cs typeface="함초롬바탕"/>
              </a:rPr>
              <a:t>통해</a:t>
            </a:r>
            <a:r>
              <a:rPr sz="1100" spc="-195" dirty="0">
                <a:latin typeface="함초롬바탕"/>
                <a:cs typeface="함초롬바탕"/>
              </a:rPr>
              <a:t> </a:t>
            </a:r>
            <a:r>
              <a:rPr sz="1100" spc="-85" dirty="0">
                <a:latin typeface="함초롬바탕"/>
                <a:cs typeface="함초롬바탕"/>
              </a:rPr>
              <a:t>맞춤형</a:t>
            </a:r>
            <a:r>
              <a:rPr sz="1100" spc="-195" dirty="0">
                <a:latin typeface="함초롬바탕"/>
                <a:cs typeface="함초롬바탕"/>
              </a:rPr>
              <a:t> </a:t>
            </a:r>
            <a:r>
              <a:rPr sz="1100" spc="-80" dirty="0">
                <a:latin typeface="함초롬바탕"/>
                <a:cs typeface="함초롬바탕"/>
              </a:rPr>
              <a:t>운동</a:t>
            </a:r>
            <a:r>
              <a:rPr sz="1100" spc="-195" dirty="0">
                <a:latin typeface="함초롬바탕"/>
                <a:cs typeface="함초롬바탕"/>
              </a:rPr>
              <a:t> </a:t>
            </a:r>
            <a:r>
              <a:rPr sz="1100" spc="-85" dirty="0">
                <a:latin typeface="함초롬바탕"/>
                <a:cs typeface="함초롬바탕"/>
              </a:rPr>
              <a:t>계획을</a:t>
            </a:r>
            <a:r>
              <a:rPr sz="1100" spc="-210" dirty="0">
                <a:latin typeface="함초롬바탕"/>
                <a:cs typeface="함초롬바탕"/>
              </a:rPr>
              <a:t> </a:t>
            </a:r>
            <a:r>
              <a:rPr sz="1100" spc="-90" dirty="0">
                <a:latin typeface="함초롬바탕"/>
                <a:cs typeface="함초롬바탕"/>
              </a:rPr>
              <a:t>제공하고</a:t>
            </a:r>
            <a:r>
              <a:rPr sz="1100" spc="-204" dirty="0">
                <a:latin typeface="함초롬바탕"/>
                <a:cs typeface="함초롬바탕"/>
              </a:rPr>
              <a:t> </a:t>
            </a:r>
            <a:r>
              <a:rPr sz="1100" spc="-80" dirty="0">
                <a:latin typeface="함초롬바탕"/>
                <a:cs typeface="함초롬바탕"/>
              </a:rPr>
              <a:t>운동</a:t>
            </a:r>
            <a:r>
              <a:rPr sz="1100" spc="-195" dirty="0">
                <a:latin typeface="함초롬바탕"/>
                <a:cs typeface="함초롬바탕"/>
              </a:rPr>
              <a:t> </a:t>
            </a:r>
            <a:r>
              <a:rPr sz="1100" spc="-85" dirty="0">
                <a:latin typeface="함초롬바탕"/>
                <a:cs typeface="함초롬바탕"/>
              </a:rPr>
              <a:t>자세와</a:t>
            </a:r>
            <a:r>
              <a:rPr sz="1100" spc="-210" dirty="0">
                <a:latin typeface="함초롬바탕"/>
                <a:cs typeface="함초롬바탕"/>
              </a:rPr>
              <a:t> </a:t>
            </a:r>
            <a:r>
              <a:rPr sz="1100" spc="-85" dirty="0">
                <a:latin typeface="함초롬바탕"/>
                <a:cs typeface="함초롬바탕"/>
              </a:rPr>
              <a:t>동작을</a:t>
            </a:r>
            <a:r>
              <a:rPr sz="1100" spc="-210" dirty="0">
                <a:latin typeface="함초롬바탕"/>
                <a:cs typeface="함초롬바탕"/>
              </a:rPr>
              <a:t> </a:t>
            </a:r>
            <a:r>
              <a:rPr sz="1100" spc="-90" dirty="0">
                <a:latin typeface="함초롬바탕"/>
                <a:cs typeface="함초롬바탕"/>
              </a:rPr>
              <a:t>실시간으로</a:t>
            </a:r>
            <a:r>
              <a:rPr sz="1100" spc="-220" dirty="0">
                <a:latin typeface="함초롬바탕"/>
                <a:cs typeface="함초롬바탕"/>
              </a:rPr>
              <a:t> </a:t>
            </a:r>
            <a:r>
              <a:rPr sz="1100" spc="-100" dirty="0">
                <a:latin typeface="함초롬바탕"/>
                <a:cs typeface="함초롬바탕"/>
              </a:rPr>
              <a:t>분석하고</a:t>
            </a:r>
            <a:r>
              <a:rPr sz="1100" spc="-65" dirty="0">
                <a:latin typeface="함초롬바탕"/>
                <a:cs typeface="함초롬바탕"/>
              </a:rPr>
              <a:t> </a:t>
            </a:r>
            <a:r>
              <a:rPr sz="1100" spc="-90" dirty="0">
                <a:latin typeface="함초롬바탕"/>
                <a:cs typeface="함초롬바탕"/>
              </a:rPr>
              <a:t>피드백을</a:t>
            </a:r>
            <a:r>
              <a:rPr sz="1100" spc="-220" dirty="0">
                <a:latin typeface="함초롬바탕"/>
                <a:cs typeface="함초롬바탕"/>
              </a:rPr>
              <a:t> </a:t>
            </a:r>
            <a:r>
              <a:rPr sz="1100" spc="-90" dirty="0">
                <a:latin typeface="함초롬바탕"/>
                <a:cs typeface="함초롬바탕"/>
              </a:rPr>
              <a:t>제공하는</a:t>
            </a:r>
            <a:r>
              <a:rPr sz="1100" spc="-204" dirty="0">
                <a:latin typeface="함초롬바탕"/>
                <a:cs typeface="함초롬바탕"/>
              </a:rPr>
              <a:t> </a:t>
            </a:r>
            <a:r>
              <a:rPr sz="1100" spc="-55" dirty="0">
                <a:latin typeface="함초롬바탕"/>
                <a:cs typeface="함초롬바탕"/>
              </a:rPr>
              <a:t>등</a:t>
            </a:r>
            <a:r>
              <a:rPr sz="1100" spc="-185" dirty="0">
                <a:latin typeface="함초롬바탕"/>
                <a:cs typeface="함초롬바탕"/>
              </a:rPr>
              <a:t> </a:t>
            </a:r>
            <a:r>
              <a:rPr sz="1100" spc="-85" dirty="0">
                <a:latin typeface="함초롬바탕"/>
                <a:cs typeface="함초롬바탕"/>
              </a:rPr>
              <a:t>서비스</a:t>
            </a:r>
            <a:r>
              <a:rPr sz="1100" spc="-210" dirty="0">
                <a:latin typeface="함초롬바탕"/>
                <a:cs typeface="함초롬바탕"/>
              </a:rPr>
              <a:t> </a:t>
            </a:r>
            <a:r>
              <a:rPr sz="1100" spc="-85" dirty="0">
                <a:latin typeface="함초롬바탕"/>
                <a:cs typeface="함초롬바탕"/>
              </a:rPr>
              <a:t>기능의</a:t>
            </a:r>
            <a:r>
              <a:rPr sz="1100" spc="-210" dirty="0">
                <a:latin typeface="함초롬바탕"/>
                <a:cs typeface="함초롬바탕"/>
              </a:rPr>
              <a:t> </a:t>
            </a:r>
            <a:r>
              <a:rPr sz="1100" spc="-90" dirty="0">
                <a:latin typeface="함초롬바탕"/>
                <a:cs typeface="함초롬바탕"/>
              </a:rPr>
              <a:t>고도화가</a:t>
            </a:r>
            <a:r>
              <a:rPr sz="1100" spc="-204" dirty="0">
                <a:latin typeface="함초롬바탕"/>
                <a:cs typeface="함초롬바탕"/>
              </a:rPr>
              <a:t> </a:t>
            </a:r>
            <a:r>
              <a:rPr sz="1100" spc="-90" dirty="0">
                <a:latin typeface="함초롬바탕"/>
                <a:cs typeface="함초롬바탕"/>
              </a:rPr>
              <a:t>이루어지고</a:t>
            </a:r>
            <a:r>
              <a:rPr sz="1100" spc="-220" dirty="0">
                <a:latin typeface="함초롬바탕"/>
                <a:cs typeface="함초롬바탕"/>
              </a:rPr>
              <a:t> </a:t>
            </a:r>
            <a:r>
              <a:rPr sz="1100" spc="-100" dirty="0">
                <a:latin typeface="함초롬바탕"/>
                <a:cs typeface="함초롬바탕"/>
              </a:rPr>
              <a:t>있음</a:t>
            </a:r>
            <a:endParaRPr sz="1100">
              <a:latin typeface="함초롬바탕"/>
              <a:cs typeface="함초롬바탕"/>
            </a:endParaRPr>
          </a:p>
          <a:p>
            <a:pPr marL="391160" marR="5080" lvl="1" indent="-143510" algn="just">
              <a:lnSpc>
                <a:spcPct val="110000"/>
              </a:lnSpc>
              <a:spcBef>
                <a:spcPts val="395"/>
              </a:spcBef>
              <a:buClr>
                <a:srgbClr val="DB526A"/>
              </a:buClr>
              <a:buFont typeface="Arial"/>
              <a:buChar char="•"/>
              <a:tabLst>
                <a:tab pos="392430" algn="l"/>
              </a:tabLst>
            </a:pPr>
            <a:r>
              <a:rPr sz="1100" b="1" spc="-190" dirty="0">
                <a:latin typeface="함초롬바탕"/>
                <a:cs typeface="함초롬바탕"/>
              </a:rPr>
              <a:t>핀테크</a:t>
            </a:r>
            <a:r>
              <a:rPr sz="1100" b="1" spc="105" dirty="0">
                <a:latin typeface="함초롬바탕"/>
                <a:cs typeface="함초롬바탕"/>
              </a:rPr>
              <a:t> </a:t>
            </a:r>
            <a:r>
              <a:rPr sz="1100" spc="-190" dirty="0">
                <a:latin typeface="함초롬바탕"/>
                <a:cs typeface="함초롬바탕"/>
              </a:rPr>
              <a:t>분야에</a:t>
            </a:r>
            <a:r>
              <a:rPr sz="1100" spc="110" dirty="0">
                <a:latin typeface="함초롬바탕"/>
                <a:cs typeface="함초롬바탕"/>
              </a:rPr>
              <a:t> </a:t>
            </a:r>
            <a:r>
              <a:rPr sz="1100" spc="-180" dirty="0">
                <a:latin typeface="함초롬돋움"/>
                <a:cs typeface="함초롬돋움"/>
              </a:rPr>
              <a:t>AI</a:t>
            </a:r>
            <a:r>
              <a:rPr sz="1100" spc="-180" dirty="0">
                <a:latin typeface="함초롬바탕"/>
                <a:cs typeface="함초롬바탕"/>
              </a:rPr>
              <a:t>가</a:t>
            </a:r>
            <a:r>
              <a:rPr sz="1100" spc="140" dirty="0">
                <a:latin typeface="함초롬바탕"/>
                <a:cs typeface="함초롬바탕"/>
              </a:rPr>
              <a:t> </a:t>
            </a:r>
            <a:r>
              <a:rPr sz="1100" spc="-155" dirty="0">
                <a:latin typeface="함초롬바탕"/>
                <a:cs typeface="함초롬바탕"/>
              </a:rPr>
              <a:t>적용되면서</a:t>
            </a:r>
            <a:r>
              <a:rPr sz="1100" spc="75" dirty="0">
                <a:latin typeface="함초롬바탕"/>
                <a:cs typeface="함초롬바탕"/>
              </a:rPr>
              <a:t> </a:t>
            </a:r>
            <a:r>
              <a:rPr sz="1100" spc="-190" dirty="0">
                <a:latin typeface="함초롬바탕"/>
                <a:cs typeface="함초롬바탕"/>
              </a:rPr>
              <a:t>개인의</a:t>
            </a:r>
            <a:r>
              <a:rPr sz="1100" spc="105" dirty="0">
                <a:latin typeface="함초롬바탕"/>
                <a:cs typeface="함초롬바탕"/>
              </a:rPr>
              <a:t> </a:t>
            </a:r>
            <a:r>
              <a:rPr sz="1100" spc="-260" dirty="0">
                <a:latin typeface="함초롬바탕"/>
                <a:cs typeface="함초롬바탕"/>
              </a:rPr>
              <a:t>소비</a:t>
            </a:r>
            <a:r>
              <a:rPr sz="1100" spc="200" dirty="0">
                <a:latin typeface="함초롬바탕"/>
                <a:cs typeface="함초롬바탕"/>
              </a:rPr>
              <a:t> </a:t>
            </a:r>
            <a:r>
              <a:rPr sz="1100" spc="-190" dirty="0">
                <a:latin typeface="함초롬바탕"/>
                <a:cs typeface="함초롬바탕"/>
              </a:rPr>
              <a:t>패턴을</a:t>
            </a:r>
            <a:r>
              <a:rPr sz="1100" spc="105" dirty="0">
                <a:latin typeface="함초롬바탕"/>
                <a:cs typeface="함초롬바탕"/>
              </a:rPr>
              <a:t> </a:t>
            </a:r>
            <a:r>
              <a:rPr sz="1100" spc="-170" dirty="0">
                <a:latin typeface="함초롬바탕"/>
                <a:cs typeface="함초롬바탕"/>
              </a:rPr>
              <a:t>기반으로</a:t>
            </a:r>
            <a:r>
              <a:rPr sz="1100" spc="90" dirty="0">
                <a:latin typeface="함초롬바탕"/>
                <a:cs typeface="함초롬바탕"/>
              </a:rPr>
              <a:t> </a:t>
            </a:r>
            <a:r>
              <a:rPr sz="1100" spc="-190" dirty="0">
                <a:latin typeface="함초롬바탕"/>
                <a:cs typeface="함초롬바탕"/>
              </a:rPr>
              <a:t>맞춤형</a:t>
            </a:r>
            <a:r>
              <a:rPr sz="1100" spc="160" dirty="0">
                <a:latin typeface="함초롬바탕"/>
                <a:cs typeface="함초롬바탕"/>
              </a:rPr>
              <a:t> </a:t>
            </a:r>
            <a:r>
              <a:rPr sz="1100" spc="-170" dirty="0">
                <a:latin typeface="함초롬바탕"/>
                <a:cs typeface="함초롬바탕"/>
              </a:rPr>
              <a:t>자산관리</a:t>
            </a:r>
            <a:r>
              <a:rPr sz="1100" spc="85" dirty="0">
                <a:latin typeface="함초롬바탕"/>
                <a:cs typeface="함초롬바탕"/>
              </a:rPr>
              <a:t> </a:t>
            </a:r>
            <a:r>
              <a:rPr sz="1100" spc="-165" dirty="0">
                <a:latin typeface="함초롬바탕"/>
                <a:cs typeface="함초롬바탕"/>
              </a:rPr>
              <a:t>서비스를</a:t>
            </a:r>
            <a:r>
              <a:rPr sz="1100" spc="125" dirty="0">
                <a:latin typeface="함초롬바탕"/>
                <a:cs typeface="함초롬바탕"/>
              </a:rPr>
              <a:t> </a:t>
            </a:r>
            <a:r>
              <a:rPr sz="1100" spc="-130" dirty="0">
                <a:latin typeface="함초롬바탕"/>
                <a:cs typeface="함초롬바탕"/>
              </a:rPr>
              <a:t>제공하고</a:t>
            </a:r>
            <a:r>
              <a:rPr sz="1100" spc="-130" dirty="0">
                <a:latin typeface="함초롬돋움"/>
                <a:cs typeface="함초롬돋움"/>
              </a:rPr>
              <a:t>,</a:t>
            </a:r>
            <a:r>
              <a:rPr sz="1100" spc="70" dirty="0">
                <a:latin typeface="함초롬돋움"/>
                <a:cs typeface="함초롬돋움"/>
              </a:rPr>
              <a:t> </a:t>
            </a:r>
            <a:r>
              <a:rPr sz="1100" spc="-270" dirty="0">
                <a:latin typeface="함초롬바탕"/>
                <a:cs typeface="함초롬바탕"/>
              </a:rPr>
              <a:t>거래</a:t>
            </a:r>
            <a:r>
              <a:rPr sz="1100" spc="190" dirty="0">
                <a:latin typeface="함초롬바탕"/>
                <a:cs typeface="함초롬바탕"/>
              </a:rPr>
              <a:t> </a:t>
            </a:r>
            <a:r>
              <a:rPr sz="1100" spc="-85" dirty="0">
                <a:latin typeface="함초롬바탕"/>
                <a:cs typeface="함초롬바탕"/>
              </a:rPr>
              <a:t>데이터를 </a:t>
            </a:r>
            <a:r>
              <a:rPr sz="1100" spc="-90" dirty="0">
                <a:latin typeface="함초롬바탕"/>
                <a:cs typeface="함초롬바탕"/>
              </a:rPr>
              <a:t>분석해</a:t>
            </a:r>
            <a:r>
              <a:rPr sz="1100" spc="-190" dirty="0">
                <a:latin typeface="함초롬바탕"/>
                <a:cs typeface="함초롬바탕"/>
              </a:rPr>
              <a:t> </a:t>
            </a:r>
            <a:r>
              <a:rPr sz="1100" spc="-95" dirty="0">
                <a:latin typeface="함초롬바탕"/>
                <a:cs typeface="함초롬바탕"/>
              </a:rPr>
              <a:t>의심스러운</a:t>
            </a:r>
            <a:r>
              <a:rPr sz="1100" spc="-204" dirty="0">
                <a:latin typeface="함초롬바탕"/>
                <a:cs typeface="함초롬바탕"/>
              </a:rPr>
              <a:t> </a:t>
            </a:r>
            <a:r>
              <a:rPr sz="1100" spc="-90" dirty="0">
                <a:latin typeface="함초롬바탕"/>
                <a:cs typeface="함초롬바탕"/>
              </a:rPr>
              <a:t>거래를</a:t>
            </a:r>
            <a:r>
              <a:rPr sz="1100" spc="-190" dirty="0">
                <a:latin typeface="함초롬바탕"/>
                <a:cs typeface="함초롬바탕"/>
              </a:rPr>
              <a:t> </a:t>
            </a:r>
            <a:r>
              <a:rPr sz="1100" spc="-95" dirty="0">
                <a:latin typeface="함초롬바탕"/>
                <a:cs typeface="함초롬바탕"/>
              </a:rPr>
              <a:t>감지하고</a:t>
            </a:r>
            <a:r>
              <a:rPr sz="1100" spc="-180" dirty="0">
                <a:latin typeface="함초롬바탕"/>
                <a:cs typeface="함초롬바탕"/>
              </a:rPr>
              <a:t> </a:t>
            </a:r>
            <a:r>
              <a:rPr sz="1100" spc="-90" dirty="0">
                <a:latin typeface="함초롬바탕"/>
                <a:cs typeface="함초롬바탕"/>
              </a:rPr>
              <a:t>보안을</a:t>
            </a:r>
            <a:r>
              <a:rPr sz="1100" spc="-190" dirty="0">
                <a:latin typeface="함초롬바탕"/>
                <a:cs typeface="함초롬바탕"/>
              </a:rPr>
              <a:t> </a:t>
            </a:r>
            <a:r>
              <a:rPr sz="1100" spc="-90" dirty="0">
                <a:latin typeface="함초롬바탕"/>
                <a:cs typeface="함초롬바탕"/>
              </a:rPr>
              <a:t>강화할</a:t>
            </a:r>
            <a:r>
              <a:rPr sz="1100" spc="-190" dirty="0">
                <a:latin typeface="함초롬바탕"/>
                <a:cs typeface="함초롬바탕"/>
              </a:rPr>
              <a:t> </a:t>
            </a:r>
            <a:r>
              <a:rPr sz="1100" spc="-60" dirty="0">
                <a:latin typeface="함초롬바탕"/>
                <a:cs typeface="함초롬바탕"/>
              </a:rPr>
              <a:t>수</a:t>
            </a:r>
            <a:r>
              <a:rPr sz="1100" spc="-160" dirty="0">
                <a:latin typeface="함초롬바탕"/>
                <a:cs typeface="함초롬바탕"/>
              </a:rPr>
              <a:t> </a:t>
            </a:r>
            <a:r>
              <a:rPr sz="1100" spc="-25" dirty="0">
                <a:latin typeface="함초롬바탕"/>
                <a:cs typeface="함초롬바탕"/>
              </a:rPr>
              <a:t>있음</a:t>
            </a:r>
            <a:endParaRPr sz="1100">
              <a:latin typeface="함초롬바탕"/>
              <a:cs typeface="함초롬바탕"/>
            </a:endParaRPr>
          </a:p>
          <a:p>
            <a:pPr>
              <a:lnSpc>
                <a:spcPct val="100000"/>
              </a:lnSpc>
            </a:pPr>
            <a:endParaRPr sz="1450">
              <a:latin typeface="함초롬바탕"/>
              <a:cs typeface="함초롬바탕"/>
            </a:endParaRPr>
          </a:p>
          <a:p>
            <a:pPr marL="12700">
              <a:lnSpc>
                <a:spcPct val="100000"/>
              </a:lnSpc>
              <a:tabLst>
                <a:tab pos="1403350" algn="l"/>
              </a:tabLst>
            </a:pPr>
            <a:r>
              <a:rPr sz="1100" b="1" spc="-55" dirty="0">
                <a:solidFill>
                  <a:srgbClr val="464646"/>
                </a:solidFill>
                <a:latin typeface="함초롬돋움"/>
                <a:cs typeface="함초롬돋움"/>
              </a:rPr>
              <a:t>AI</a:t>
            </a:r>
            <a:r>
              <a:rPr sz="1100" b="1" spc="-55" dirty="0">
                <a:solidFill>
                  <a:srgbClr val="464646"/>
                </a:solidFill>
                <a:latin typeface="함초롬바탕"/>
                <a:cs typeface="함초롬바탕"/>
              </a:rPr>
              <a:t>가</a:t>
            </a:r>
            <a:r>
              <a:rPr sz="1100" b="1" spc="-175" dirty="0">
                <a:solidFill>
                  <a:srgbClr val="464646"/>
                </a:solidFill>
                <a:latin typeface="함초롬바탕"/>
                <a:cs typeface="함초롬바탕"/>
              </a:rPr>
              <a:t> </a:t>
            </a:r>
            <a:r>
              <a:rPr sz="1100" b="1" spc="-85" dirty="0">
                <a:solidFill>
                  <a:srgbClr val="464646"/>
                </a:solidFill>
                <a:latin typeface="함초롬바탕"/>
                <a:cs typeface="함초롬바탕"/>
              </a:rPr>
              <a:t>그린</a:t>
            </a:r>
            <a:r>
              <a:rPr sz="1100" b="1" spc="-175" dirty="0">
                <a:solidFill>
                  <a:srgbClr val="464646"/>
                </a:solidFill>
                <a:latin typeface="함초롬바탕"/>
                <a:cs typeface="함초롬바탕"/>
              </a:rPr>
              <a:t> </a:t>
            </a:r>
            <a:r>
              <a:rPr sz="1100" b="1" spc="-90" dirty="0">
                <a:solidFill>
                  <a:srgbClr val="464646"/>
                </a:solidFill>
                <a:latin typeface="함초롬바탕"/>
                <a:cs typeface="함초롬바탕"/>
              </a:rPr>
              <a:t>미래형</a:t>
            </a:r>
            <a:r>
              <a:rPr sz="1100" b="1" spc="-175" dirty="0">
                <a:solidFill>
                  <a:srgbClr val="464646"/>
                </a:solidFill>
                <a:latin typeface="함초롬바탕"/>
                <a:cs typeface="함초롬바탕"/>
              </a:rPr>
              <a:t> </a:t>
            </a:r>
            <a:r>
              <a:rPr sz="1100" b="1" spc="-85" dirty="0">
                <a:solidFill>
                  <a:srgbClr val="464646"/>
                </a:solidFill>
                <a:latin typeface="함초롬바탕"/>
                <a:cs typeface="함초롬바탕"/>
              </a:rPr>
              <a:t>주거</a:t>
            </a:r>
            <a:r>
              <a:rPr sz="1100" b="1" spc="-175" dirty="0">
                <a:solidFill>
                  <a:srgbClr val="464646"/>
                </a:solidFill>
                <a:latin typeface="함초롬바탕"/>
                <a:cs typeface="함초롬바탕"/>
              </a:rPr>
              <a:t> </a:t>
            </a:r>
            <a:r>
              <a:rPr sz="1100" spc="-50" dirty="0">
                <a:solidFill>
                  <a:srgbClr val="464646"/>
                </a:solidFill>
                <a:latin typeface="맑은 고딕"/>
                <a:cs typeface="맑은 고딕"/>
              </a:rPr>
              <a:t>∙</a:t>
            </a:r>
            <a:r>
              <a:rPr sz="1100" dirty="0">
                <a:solidFill>
                  <a:srgbClr val="464646"/>
                </a:solidFill>
                <a:latin typeface="맑은 고딕"/>
                <a:cs typeface="맑은 고딕"/>
              </a:rPr>
              <a:t>	</a:t>
            </a:r>
            <a:r>
              <a:rPr sz="1100" b="1" spc="-60" dirty="0">
                <a:solidFill>
                  <a:srgbClr val="464646"/>
                </a:solidFill>
                <a:latin typeface="함초롬바탕"/>
                <a:cs typeface="함초롬바탕"/>
              </a:rPr>
              <a:t>활</a:t>
            </a:r>
            <a:r>
              <a:rPr sz="1100" b="1" spc="-190" dirty="0">
                <a:solidFill>
                  <a:srgbClr val="464646"/>
                </a:solidFill>
                <a:latin typeface="함초롬바탕"/>
                <a:cs typeface="함초롬바탕"/>
              </a:rPr>
              <a:t> </a:t>
            </a:r>
            <a:r>
              <a:rPr sz="1100" b="1" spc="-25" dirty="0">
                <a:solidFill>
                  <a:srgbClr val="464646"/>
                </a:solidFill>
                <a:latin typeface="함초롬바탕"/>
                <a:cs typeface="함초롬바탕"/>
              </a:rPr>
              <a:t>시스템</a:t>
            </a:r>
            <a:endParaRPr sz="1100">
              <a:latin typeface="함초롬바탕"/>
              <a:cs typeface="함초롬바탕"/>
            </a:endParaRPr>
          </a:p>
        </p:txBody>
      </p:sp>
      <p:sp>
        <p:nvSpPr>
          <p:cNvPr id="14" name="object 14"/>
          <p:cNvSpPr txBox="1"/>
          <p:nvPr/>
        </p:nvSpPr>
        <p:spPr>
          <a:xfrm>
            <a:off x="706437" y="9748849"/>
            <a:ext cx="1739264" cy="147955"/>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7C7C7C"/>
                </a:solidFill>
                <a:latin typeface="함초롬돋움"/>
                <a:cs typeface="함초롬돋움"/>
              </a:rPr>
              <a:t>Source:Haiper</a:t>
            </a:r>
            <a:r>
              <a:rPr sz="800" spc="-55" dirty="0">
                <a:solidFill>
                  <a:srgbClr val="7C7C7C"/>
                </a:solidFill>
                <a:latin typeface="함초롬돋움"/>
                <a:cs typeface="함초롬돋움"/>
              </a:rPr>
              <a:t> </a:t>
            </a:r>
            <a:r>
              <a:rPr sz="800" spc="-10" dirty="0">
                <a:solidFill>
                  <a:srgbClr val="7C7C7C"/>
                </a:solidFill>
                <a:latin typeface="함초롬돋움"/>
                <a:cs typeface="함초롬돋움"/>
              </a:rPr>
              <a:t>Ai,</a:t>
            </a:r>
            <a:r>
              <a:rPr sz="800"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p:txBody>
      </p:sp>
      <p:grpSp>
        <p:nvGrpSpPr>
          <p:cNvPr id="15" name="object 15"/>
          <p:cNvGrpSpPr/>
          <p:nvPr/>
        </p:nvGrpSpPr>
        <p:grpSpPr>
          <a:xfrm>
            <a:off x="727075" y="5790984"/>
            <a:ext cx="6338570" cy="3919220"/>
            <a:chOff x="727075" y="5790984"/>
            <a:chExt cx="6338570" cy="3919220"/>
          </a:xfrm>
        </p:grpSpPr>
        <p:pic>
          <p:nvPicPr>
            <p:cNvPr id="16" name="object 16"/>
            <p:cNvPicPr/>
            <p:nvPr/>
          </p:nvPicPr>
          <p:blipFill>
            <a:blip r:embed="rId8" cstate="print"/>
            <a:stretch>
              <a:fillRect/>
            </a:stretch>
          </p:blipFill>
          <p:spPr>
            <a:xfrm>
              <a:off x="727075" y="6194501"/>
              <a:ext cx="6338430" cy="1781987"/>
            </a:xfrm>
            <a:prstGeom prst="rect">
              <a:avLst/>
            </a:prstGeom>
          </p:spPr>
        </p:pic>
        <p:pic>
          <p:nvPicPr>
            <p:cNvPr id="17" name="object 17"/>
            <p:cNvPicPr/>
            <p:nvPr/>
          </p:nvPicPr>
          <p:blipFill>
            <a:blip r:embed="rId9" cstate="print"/>
            <a:stretch>
              <a:fillRect/>
            </a:stretch>
          </p:blipFill>
          <p:spPr>
            <a:xfrm>
              <a:off x="727075" y="7927924"/>
              <a:ext cx="6338430" cy="1781987"/>
            </a:xfrm>
            <a:prstGeom prst="rect">
              <a:avLst/>
            </a:prstGeom>
          </p:spPr>
        </p:pic>
        <p:sp>
          <p:nvSpPr>
            <p:cNvPr id="18" name="object 18"/>
            <p:cNvSpPr/>
            <p:nvPr/>
          </p:nvSpPr>
          <p:spPr>
            <a:xfrm>
              <a:off x="1327150" y="5790984"/>
              <a:ext cx="5729605" cy="403860"/>
            </a:xfrm>
            <a:custGeom>
              <a:avLst/>
              <a:gdLst/>
              <a:ahLst/>
              <a:cxnLst/>
              <a:rect l="l" t="t" r="r" b="b"/>
              <a:pathLst>
                <a:path w="5729605" h="403860">
                  <a:moveTo>
                    <a:pt x="5729287" y="0"/>
                  </a:moveTo>
                  <a:lnTo>
                    <a:pt x="0" y="0"/>
                  </a:lnTo>
                  <a:lnTo>
                    <a:pt x="0" y="403542"/>
                  </a:lnTo>
                  <a:lnTo>
                    <a:pt x="5729287" y="403542"/>
                  </a:lnTo>
                  <a:lnTo>
                    <a:pt x="5729287" y="0"/>
                  </a:lnTo>
                  <a:close/>
                </a:path>
              </a:pathLst>
            </a:custGeom>
            <a:solidFill>
              <a:srgbClr val="F8DDE0"/>
            </a:solidFill>
          </p:spPr>
          <p:txBody>
            <a:bodyPr wrap="square" lIns="0" tIns="0" rIns="0" bIns="0" rtlCol="0"/>
            <a:lstStyle/>
            <a:p>
              <a:endParaRPr/>
            </a:p>
          </p:txBody>
        </p:sp>
      </p:grpSp>
      <p:sp>
        <p:nvSpPr>
          <p:cNvPr id="19" name="object 19"/>
          <p:cNvSpPr txBox="1"/>
          <p:nvPr/>
        </p:nvSpPr>
        <p:spPr>
          <a:xfrm>
            <a:off x="1530451" y="5803276"/>
            <a:ext cx="4982845" cy="193675"/>
          </a:xfrm>
          <a:prstGeom prst="rect">
            <a:avLst/>
          </a:prstGeom>
        </p:spPr>
        <p:txBody>
          <a:bodyPr vert="horz" wrap="square" lIns="0" tIns="13335" rIns="0" bIns="0" rtlCol="0">
            <a:spAutoFit/>
          </a:bodyPr>
          <a:lstStyle/>
          <a:p>
            <a:pPr marL="12700">
              <a:lnSpc>
                <a:spcPct val="100000"/>
              </a:lnSpc>
              <a:spcBef>
                <a:spcPts val="105"/>
              </a:spcBef>
            </a:pPr>
            <a:r>
              <a:rPr sz="1100" dirty="0">
                <a:solidFill>
                  <a:srgbClr val="464646"/>
                </a:solidFill>
                <a:latin typeface="Calibri"/>
                <a:cs typeface="Calibri"/>
              </a:rPr>
              <a:t>A</a:t>
            </a:r>
            <a:r>
              <a:rPr sz="1100" spc="-25" dirty="0">
                <a:solidFill>
                  <a:srgbClr val="464646"/>
                </a:solidFill>
                <a:latin typeface="Calibri"/>
                <a:cs typeface="Calibri"/>
              </a:rPr>
              <a:t> </a:t>
            </a:r>
            <a:r>
              <a:rPr sz="1100" dirty="0">
                <a:solidFill>
                  <a:srgbClr val="464646"/>
                </a:solidFill>
                <a:latin typeface="Calibri"/>
                <a:cs typeface="Calibri"/>
              </a:rPr>
              <a:t>smart</a:t>
            </a:r>
            <a:r>
              <a:rPr sz="1100" spc="-45" dirty="0">
                <a:solidFill>
                  <a:srgbClr val="464646"/>
                </a:solidFill>
                <a:latin typeface="Calibri"/>
                <a:cs typeface="Calibri"/>
              </a:rPr>
              <a:t> </a:t>
            </a:r>
            <a:r>
              <a:rPr sz="1100" dirty="0">
                <a:solidFill>
                  <a:srgbClr val="464646"/>
                </a:solidFill>
                <a:latin typeface="Calibri"/>
                <a:cs typeface="Calibri"/>
              </a:rPr>
              <a:t>home</a:t>
            </a:r>
            <a:r>
              <a:rPr sz="1100" spc="-30" dirty="0">
                <a:solidFill>
                  <a:srgbClr val="464646"/>
                </a:solidFill>
                <a:latin typeface="Calibri"/>
                <a:cs typeface="Calibri"/>
              </a:rPr>
              <a:t> </a:t>
            </a:r>
            <a:r>
              <a:rPr sz="1100" dirty="0">
                <a:solidFill>
                  <a:srgbClr val="464646"/>
                </a:solidFill>
                <a:latin typeface="Calibri"/>
                <a:cs typeface="Calibri"/>
              </a:rPr>
              <a:t>where</a:t>
            </a:r>
            <a:r>
              <a:rPr sz="1100" spc="-20" dirty="0">
                <a:solidFill>
                  <a:srgbClr val="464646"/>
                </a:solidFill>
                <a:latin typeface="Calibri"/>
                <a:cs typeface="Calibri"/>
              </a:rPr>
              <a:t> </a:t>
            </a:r>
            <a:r>
              <a:rPr sz="1100" dirty="0">
                <a:solidFill>
                  <a:srgbClr val="464646"/>
                </a:solidFill>
                <a:latin typeface="Calibri"/>
                <a:cs typeface="Calibri"/>
              </a:rPr>
              <a:t>all</a:t>
            </a:r>
            <a:r>
              <a:rPr sz="1100" spc="-30" dirty="0">
                <a:solidFill>
                  <a:srgbClr val="464646"/>
                </a:solidFill>
                <a:latin typeface="Calibri"/>
                <a:cs typeface="Calibri"/>
              </a:rPr>
              <a:t> </a:t>
            </a:r>
            <a:r>
              <a:rPr sz="1100" dirty="0">
                <a:solidFill>
                  <a:srgbClr val="464646"/>
                </a:solidFill>
                <a:latin typeface="Calibri"/>
                <a:cs typeface="Calibri"/>
              </a:rPr>
              <a:t>appliances</a:t>
            </a:r>
            <a:r>
              <a:rPr sz="1100" spc="-35" dirty="0">
                <a:solidFill>
                  <a:srgbClr val="464646"/>
                </a:solidFill>
                <a:latin typeface="Calibri"/>
                <a:cs typeface="Calibri"/>
              </a:rPr>
              <a:t> </a:t>
            </a:r>
            <a:r>
              <a:rPr sz="1100" dirty="0">
                <a:solidFill>
                  <a:srgbClr val="464646"/>
                </a:solidFill>
                <a:latin typeface="Calibri"/>
                <a:cs typeface="Calibri"/>
              </a:rPr>
              <a:t>and</a:t>
            </a:r>
            <a:r>
              <a:rPr sz="1100" spc="-25" dirty="0">
                <a:solidFill>
                  <a:srgbClr val="464646"/>
                </a:solidFill>
                <a:latin typeface="Calibri"/>
                <a:cs typeface="Calibri"/>
              </a:rPr>
              <a:t> </a:t>
            </a:r>
            <a:r>
              <a:rPr sz="1100" dirty="0">
                <a:solidFill>
                  <a:srgbClr val="464646"/>
                </a:solidFill>
                <a:latin typeface="Calibri"/>
                <a:cs typeface="Calibri"/>
              </a:rPr>
              <a:t>management</a:t>
            </a:r>
            <a:r>
              <a:rPr sz="1100" spc="-55" dirty="0">
                <a:solidFill>
                  <a:srgbClr val="464646"/>
                </a:solidFill>
                <a:latin typeface="Calibri"/>
                <a:cs typeface="Calibri"/>
              </a:rPr>
              <a:t> </a:t>
            </a:r>
            <a:r>
              <a:rPr sz="1100" dirty="0">
                <a:solidFill>
                  <a:srgbClr val="464646"/>
                </a:solidFill>
                <a:latin typeface="Calibri"/>
                <a:cs typeface="Calibri"/>
              </a:rPr>
              <a:t>systems</a:t>
            </a:r>
            <a:r>
              <a:rPr sz="1100" spc="-45" dirty="0">
                <a:solidFill>
                  <a:srgbClr val="464646"/>
                </a:solidFill>
                <a:latin typeface="Calibri"/>
                <a:cs typeface="Calibri"/>
              </a:rPr>
              <a:t> </a:t>
            </a:r>
            <a:r>
              <a:rPr sz="1100" dirty="0">
                <a:solidFill>
                  <a:srgbClr val="464646"/>
                </a:solidFill>
                <a:latin typeface="Calibri"/>
                <a:cs typeface="Calibri"/>
              </a:rPr>
              <a:t>are</a:t>
            </a:r>
            <a:r>
              <a:rPr sz="1100" spc="-20" dirty="0">
                <a:solidFill>
                  <a:srgbClr val="464646"/>
                </a:solidFill>
                <a:latin typeface="Calibri"/>
                <a:cs typeface="Calibri"/>
              </a:rPr>
              <a:t> </a:t>
            </a:r>
            <a:r>
              <a:rPr sz="1100" dirty="0">
                <a:solidFill>
                  <a:srgbClr val="464646"/>
                </a:solidFill>
                <a:latin typeface="Calibri"/>
                <a:cs typeface="Calibri"/>
              </a:rPr>
              <a:t>highly</a:t>
            </a:r>
            <a:r>
              <a:rPr sz="1100" spc="-20" dirty="0">
                <a:solidFill>
                  <a:srgbClr val="464646"/>
                </a:solidFill>
                <a:latin typeface="Calibri"/>
                <a:cs typeface="Calibri"/>
              </a:rPr>
              <a:t> </a:t>
            </a:r>
            <a:r>
              <a:rPr sz="1100" dirty="0">
                <a:solidFill>
                  <a:srgbClr val="464646"/>
                </a:solidFill>
                <a:latin typeface="Calibri"/>
                <a:cs typeface="Calibri"/>
              </a:rPr>
              <a:t>connected</a:t>
            </a:r>
            <a:r>
              <a:rPr sz="1100" spc="-50" dirty="0">
                <a:solidFill>
                  <a:srgbClr val="464646"/>
                </a:solidFill>
                <a:latin typeface="Calibri"/>
                <a:cs typeface="Calibri"/>
              </a:rPr>
              <a:t> </a:t>
            </a:r>
            <a:r>
              <a:rPr sz="1100" spc="-25" dirty="0">
                <a:solidFill>
                  <a:srgbClr val="464646"/>
                </a:solidFill>
                <a:latin typeface="Calibri"/>
                <a:cs typeface="Calibri"/>
              </a:rPr>
              <a:t>and</a:t>
            </a:r>
            <a:endParaRPr sz="1100">
              <a:latin typeface="Calibri"/>
              <a:cs typeface="Calibri"/>
            </a:endParaRPr>
          </a:p>
        </p:txBody>
      </p:sp>
      <p:sp>
        <p:nvSpPr>
          <p:cNvPr id="20" name="object 20"/>
          <p:cNvSpPr txBox="1"/>
          <p:nvPr/>
        </p:nvSpPr>
        <p:spPr>
          <a:xfrm>
            <a:off x="1335100" y="5992762"/>
            <a:ext cx="5721350" cy="201930"/>
          </a:xfrm>
          <a:prstGeom prst="rect">
            <a:avLst/>
          </a:prstGeom>
          <a:solidFill>
            <a:srgbClr val="F8DDE0"/>
          </a:solidFill>
        </p:spPr>
        <p:txBody>
          <a:bodyPr vert="horz" wrap="square" lIns="0" tIns="0" rIns="0" bIns="0" rtlCol="0">
            <a:spAutoFit/>
          </a:bodyPr>
          <a:lstStyle/>
          <a:p>
            <a:pPr marL="207645">
              <a:lnSpc>
                <a:spcPts val="1250"/>
              </a:lnSpc>
            </a:pPr>
            <a:r>
              <a:rPr sz="1100" spc="-10" dirty="0">
                <a:solidFill>
                  <a:srgbClr val="464646"/>
                </a:solidFill>
                <a:latin typeface="Calibri"/>
                <a:cs typeface="Calibri"/>
              </a:rPr>
              <a:t>integrated,</a:t>
            </a:r>
            <a:r>
              <a:rPr sz="1100" spc="-30" dirty="0">
                <a:solidFill>
                  <a:srgbClr val="464646"/>
                </a:solidFill>
                <a:latin typeface="Calibri"/>
                <a:cs typeface="Calibri"/>
              </a:rPr>
              <a:t> </a:t>
            </a:r>
            <a:r>
              <a:rPr sz="1100" dirty="0">
                <a:solidFill>
                  <a:srgbClr val="464646"/>
                </a:solidFill>
                <a:latin typeface="Calibri"/>
                <a:cs typeface="Calibri"/>
              </a:rPr>
              <a:t>managed</a:t>
            </a:r>
            <a:r>
              <a:rPr sz="1100" spc="-20" dirty="0">
                <a:solidFill>
                  <a:srgbClr val="464646"/>
                </a:solidFill>
                <a:latin typeface="Calibri"/>
                <a:cs typeface="Calibri"/>
              </a:rPr>
              <a:t> </a:t>
            </a:r>
            <a:r>
              <a:rPr sz="1100" dirty="0">
                <a:solidFill>
                  <a:srgbClr val="464646"/>
                </a:solidFill>
                <a:latin typeface="Calibri"/>
                <a:cs typeface="Calibri"/>
              </a:rPr>
              <a:t>by</a:t>
            </a:r>
            <a:r>
              <a:rPr sz="1100" spc="5" dirty="0">
                <a:solidFill>
                  <a:srgbClr val="464646"/>
                </a:solidFill>
                <a:latin typeface="Calibri"/>
                <a:cs typeface="Calibri"/>
              </a:rPr>
              <a:t> </a:t>
            </a:r>
            <a:r>
              <a:rPr sz="1100" dirty="0">
                <a:solidFill>
                  <a:srgbClr val="464646"/>
                </a:solidFill>
                <a:latin typeface="Calibri"/>
                <a:cs typeface="Calibri"/>
              </a:rPr>
              <a:t>AI</a:t>
            </a:r>
            <a:r>
              <a:rPr sz="1100" spc="5" dirty="0">
                <a:solidFill>
                  <a:srgbClr val="464646"/>
                </a:solidFill>
                <a:latin typeface="Calibri"/>
                <a:cs typeface="Calibri"/>
              </a:rPr>
              <a:t> </a:t>
            </a:r>
            <a:r>
              <a:rPr sz="1100" dirty="0">
                <a:solidFill>
                  <a:srgbClr val="464646"/>
                </a:solidFill>
                <a:latin typeface="Calibri"/>
                <a:cs typeface="Calibri"/>
              </a:rPr>
              <a:t>and</a:t>
            </a:r>
            <a:r>
              <a:rPr sz="1100" spc="5" dirty="0">
                <a:solidFill>
                  <a:srgbClr val="464646"/>
                </a:solidFill>
                <a:latin typeface="Calibri"/>
                <a:cs typeface="Calibri"/>
              </a:rPr>
              <a:t> </a:t>
            </a:r>
            <a:r>
              <a:rPr sz="1100" dirty="0">
                <a:solidFill>
                  <a:srgbClr val="464646"/>
                </a:solidFill>
                <a:latin typeface="Calibri"/>
                <a:cs typeface="Calibri"/>
              </a:rPr>
              <a:t>IoT</a:t>
            </a:r>
            <a:r>
              <a:rPr sz="1100" spc="-10" dirty="0">
                <a:solidFill>
                  <a:srgbClr val="464646"/>
                </a:solidFill>
                <a:latin typeface="Calibri"/>
                <a:cs typeface="Calibri"/>
              </a:rPr>
              <a:t> technologies.</a:t>
            </a:r>
            <a:endParaRPr sz="1100">
              <a:latin typeface="Calibri"/>
              <a:cs typeface="Calibri"/>
            </a:endParaRPr>
          </a:p>
        </p:txBody>
      </p:sp>
      <p:sp>
        <p:nvSpPr>
          <p:cNvPr id="21" name="object 21"/>
          <p:cNvSpPr/>
          <p:nvPr/>
        </p:nvSpPr>
        <p:spPr>
          <a:xfrm>
            <a:off x="727075" y="5790984"/>
            <a:ext cx="734060" cy="201930"/>
          </a:xfrm>
          <a:custGeom>
            <a:avLst/>
            <a:gdLst/>
            <a:ahLst/>
            <a:cxnLst/>
            <a:rect l="l" t="t" r="r" b="b"/>
            <a:pathLst>
              <a:path w="734060" h="201929">
                <a:moveTo>
                  <a:pt x="733615" y="0"/>
                </a:moveTo>
                <a:lnTo>
                  <a:pt x="0" y="0"/>
                </a:lnTo>
                <a:lnTo>
                  <a:pt x="0" y="201777"/>
                </a:lnTo>
                <a:lnTo>
                  <a:pt x="733615" y="201777"/>
                </a:lnTo>
                <a:lnTo>
                  <a:pt x="733615" y="0"/>
                </a:lnTo>
                <a:close/>
              </a:path>
            </a:pathLst>
          </a:custGeom>
          <a:solidFill>
            <a:srgbClr val="FFB600"/>
          </a:solidFill>
        </p:spPr>
        <p:txBody>
          <a:bodyPr wrap="square" lIns="0" tIns="0" rIns="0" bIns="0" rtlCol="0"/>
          <a:lstStyle/>
          <a:p>
            <a:endParaRPr/>
          </a:p>
        </p:txBody>
      </p:sp>
      <p:sp>
        <p:nvSpPr>
          <p:cNvPr id="22" name="object 22"/>
          <p:cNvSpPr txBox="1"/>
          <p:nvPr/>
        </p:nvSpPr>
        <p:spPr>
          <a:xfrm>
            <a:off x="727075" y="5790984"/>
            <a:ext cx="734060" cy="201930"/>
          </a:xfrm>
          <a:prstGeom prst="rect">
            <a:avLst/>
          </a:prstGeom>
        </p:spPr>
        <p:txBody>
          <a:bodyPr vert="horz" wrap="square" lIns="0" tIns="15240" rIns="0" bIns="0" rtlCol="0">
            <a:spAutoFit/>
          </a:bodyPr>
          <a:lstStyle/>
          <a:p>
            <a:pPr marL="109220">
              <a:lnSpc>
                <a:spcPct val="100000"/>
              </a:lnSpc>
              <a:spcBef>
                <a:spcPts val="120"/>
              </a:spcBef>
            </a:pPr>
            <a:r>
              <a:rPr sz="1050" b="1" spc="45" dirty="0">
                <a:latin typeface="함초롬돋움"/>
                <a:cs typeface="함초롬돋움"/>
              </a:rPr>
              <a:t>Prompt</a:t>
            </a:r>
            <a:endParaRPr sz="1050">
              <a:latin typeface="함초롬돋움"/>
              <a:cs typeface="함초롬돋움"/>
            </a:endParaRPr>
          </a:p>
        </p:txBody>
      </p:sp>
      <p:grpSp>
        <p:nvGrpSpPr>
          <p:cNvPr id="23" name="object 23"/>
          <p:cNvGrpSpPr/>
          <p:nvPr/>
        </p:nvGrpSpPr>
        <p:grpSpPr>
          <a:xfrm>
            <a:off x="727075" y="5992762"/>
            <a:ext cx="608330" cy="384175"/>
            <a:chOff x="727075" y="5992762"/>
            <a:chExt cx="608330" cy="384175"/>
          </a:xfrm>
        </p:grpSpPr>
        <p:sp>
          <p:nvSpPr>
            <p:cNvPr id="24" name="object 24"/>
            <p:cNvSpPr/>
            <p:nvPr/>
          </p:nvSpPr>
          <p:spPr>
            <a:xfrm>
              <a:off x="938695" y="5992762"/>
              <a:ext cx="396875" cy="384175"/>
            </a:xfrm>
            <a:custGeom>
              <a:avLst/>
              <a:gdLst/>
              <a:ahLst/>
              <a:cxnLst/>
              <a:rect l="l" t="t" r="r" b="b"/>
              <a:pathLst>
                <a:path w="396875" h="384175">
                  <a:moveTo>
                    <a:pt x="396405" y="0"/>
                  </a:moveTo>
                  <a:lnTo>
                    <a:pt x="0" y="0"/>
                  </a:lnTo>
                  <a:lnTo>
                    <a:pt x="0" y="383908"/>
                  </a:lnTo>
                  <a:lnTo>
                    <a:pt x="396405" y="383908"/>
                  </a:lnTo>
                  <a:lnTo>
                    <a:pt x="396405" y="0"/>
                  </a:lnTo>
                  <a:close/>
                </a:path>
              </a:pathLst>
            </a:custGeom>
            <a:solidFill>
              <a:srgbClr val="DB526A"/>
            </a:solidFill>
          </p:spPr>
          <p:txBody>
            <a:bodyPr wrap="square" lIns="0" tIns="0" rIns="0" bIns="0" rtlCol="0"/>
            <a:lstStyle/>
            <a:p>
              <a:endParaRPr/>
            </a:p>
          </p:txBody>
        </p:sp>
        <p:sp>
          <p:nvSpPr>
            <p:cNvPr id="25" name="object 25"/>
            <p:cNvSpPr/>
            <p:nvPr/>
          </p:nvSpPr>
          <p:spPr>
            <a:xfrm>
              <a:off x="994016" y="6045429"/>
              <a:ext cx="287655" cy="277495"/>
            </a:xfrm>
            <a:custGeom>
              <a:avLst/>
              <a:gdLst/>
              <a:ahLst/>
              <a:cxnLst/>
              <a:rect l="l" t="t" r="r" b="b"/>
              <a:pathLst>
                <a:path w="287655" h="277495">
                  <a:moveTo>
                    <a:pt x="287197" y="0"/>
                  </a:moveTo>
                  <a:lnTo>
                    <a:pt x="0" y="0"/>
                  </a:lnTo>
                  <a:lnTo>
                    <a:pt x="0" y="277152"/>
                  </a:lnTo>
                  <a:lnTo>
                    <a:pt x="287197" y="277152"/>
                  </a:lnTo>
                  <a:lnTo>
                    <a:pt x="287197" y="265137"/>
                  </a:lnTo>
                  <a:lnTo>
                    <a:pt x="12420" y="265137"/>
                  </a:lnTo>
                  <a:lnTo>
                    <a:pt x="12420" y="146583"/>
                  </a:lnTo>
                  <a:lnTo>
                    <a:pt x="29076" y="146583"/>
                  </a:lnTo>
                  <a:lnTo>
                    <a:pt x="21526" y="138569"/>
                  </a:lnTo>
                  <a:lnTo>
                    <a:pt x="29067" y="130568"/>
                  </a:lnTo>
                  <a:lnTo>
                    <a:pt x="12420" y="130568"/>
                  </a:lnTo>
                  <a:lnTo>
                    <a:pt x="12420" y="11214"/>
                  </a:lnTo>
                  <a:lnTo>
                    <a:pt x="287197" y="11214"/>
                  </a:lnTo>
                  <a:lnTo>
                    <a:pt x="287197" y="0"/>
                  </a:lnTo>
                  <a:close/>
                </a:path>
                <a:path w="287655" h="277495">
                  <a:moveTo>
                    <a:pt x="287197" y="146583"/>
                  </a:moveTo>
                  <a:lnTo>
                    <a:pt x="274789" y="146583"/>
                  </a:lnTo>
                  <a:lnTo>
                    <a:pt x="274789" y="265137"/>
                  </a:lnTo>
                  <a:lnTo>
                    <a:pt x="287197" y="265137"/>
                  </a:lnTo>
                  <a:lnTo>
                    <a:pt x="287197" y="146583"/>
                  </a:lnTo>
                  <a:close/>
                </a:path>
                <a:path w="287655" h="277495">
                  <a:moveTo>
                    <a:pt x="29076" y="146583"/>
                  </a:moveTo>
                  <a:lnTo>
                    <a:pt x="12420" y="146583"/>
                  </a:lnTo>
                  <a:lnTo>
                    <a:pt x="17980" y="152643"/>
                  </a:lnTo>
                  <a:lnTo>
                    <a:pt x="48006" y="181025"/>
                  </a:lnTo>
                  <a:lnTo>
                    <a:pt x="96016" y="210269"/>
                  </a:lnTo>
                  <a:lnTo>
                    <a:pt x="144017" y="220281"/>
                  </a:lnTo>
                  <a:lnTo>
                    <a:pt x="167384" y="217753"/>
                  </a:lnTo>
                  <a:lnTo>
                    <a:pt x="191296" y="210269"/>
                  </a:lnTo>
                  <a:lnTo>
                    <a:pt x="195216" y="208267"/>
                  </a:lnTo>
                  <a:lnTo>
                    <a:pt x="144017" y="208267"/>
                  </a:lnTo>
                  <a:lnTo>
                    <a:pt x="101484" y="199405"/>
                  </a:lnTo>
                  <a:lnTo>
                    <a:pt x="65079" y="178828"/>
                  </a:lnTo>
                  <a:lnTo>
                    <a:pt x="37520" y="155546"/>
                  </a:lnTo>
                  <a:lnTo>
                    <a:pt x="29076" y="146583"/>
                  </a:lnTo>
                  <a:close/>
                </a:path>
                <a:path w="287655" h="277495">
                  <a:moveTo>
                    <a:pt x="195216" y="68884"/>
                  </a:moveTo>
                  <a:lnTo>
                    <a:pt x="144017" y="68884"/>
                  </a:lnTo>
                  <a:lnTo>
                    <a:pt x="186074" y="77746"/>
                  </a:lnTo>
                  <a:lnTo>
                    <a:pt x="222234" y="98321"/>
                  </a:lnTo>
                  <a:lnTo>
                    <a:pt x="249702" y="121600"/>
                  </a:lnTo>
                  <a:lnTo>
                    <a:pt x="265683" y="138569"/>
                  </a:lnTo>
                  <a:lnTo>
                    <a:pt x="249702" y="155546"/>
                  </a:lnTo>
                  <a:lnTo>
                    <a:pt x="222234" y="178828"/>
                  </a:lnTo>
                  <a:lnTo>
                    <a:pt x="186074" y="199405"/>
                  </a:lnTo>
                  <a:lnTo>
                    <a:pt x="144017" y="208267"/>
                  </a:lnTo>
                  <a:lnTo>
                    <a:pt x="195216" y="208267"/>
                  </a:lnTo>
                  <a:lnTo>
                    <a:pt x="239204" y="181025"/>
                  </a:lnTo>
                  <a:lnTo>
                    <a:pt x="269229" y="152643"/>
                  </a:lnTo>
                  <a:lnTo>
                    <a:pt x="274789" y="146583"/>
                  </a:lnTo>
                  <a:lnTo>
                    <a:pt x="287197" y="146583"/>
                  </a:lnTo>
                  <a:lnTo>
                    <a:pt x="287197" y="130568"/>
                  </a:lnTo>
                  <a:lnTo>
                    <a:pt x="274789" y="130568"/>
                  </a:lnTo>
                  <a:lnTo>
                    <a:pt x="269229" y="124058"/>
                  </a:lnTo>
                  <a:lnTo>
                    <a:pt x="261340" y="115747"/>
                  </a:lnTo>
                  <a:lnTo>
                    <a:pt x="251279" y="106237"/>
                  </a:lnTo>
                  <a:lnTo>
                    <a:pt x="239204" y="96126"/>
                  </a:lnTo>
                  <a:lnTo>
                    <a:pt x="215366" y="79175"/>
                  </a:lnTo>
                  <a:lnTo>
                    <a:pt x="195216" y="68884"/>
                  </a:lnTo>
                  <a:close/>
                </a:path>
                <a:path w="287655" h="277495">
                  <a:moveTo>
                    <a:pt x="144017" y="76898"/>
                  </a:moveTo>
                  <a:lnTo>
                    <a:pt x="118918" y="81691"/>
                  </a:lnTo>
                  <a:lnTo>
                    <a:pt x="98396" y="94818"/>
                  </a:lnTo>
                  <a:lnTo>
                    <a:pt x="84546" y="114403"/>
                  </a:lnTo>
                  <a:lnTo>
                    <a:pt x="79463" y="138569"/>
                  </a:lnTo>
                  <a:lnTo>
                    <a:pt x="84546" y="162406"/>
                  </a:lnTo>
                  <a:lnTo>
                    <a:pt x="98396" y="182032"/>
                  </a:lnTo>
                  <a:lnTo>
                    <a:pt x="118918" y="195348"/>
                  </a:lnTo>
                  <a:lnTo>
                    <a:pt x="144017" y="200253"/>
                  </a:lnTo>
                  <a:lnTo>
                    <a:pt x="168639" y="195348"/>
                  </a:lnTo>
                  <a:lnTo>
                    <a:pt x="179465" y="188239"/>
                  </a:lnTo>
                  <a:lnTo>
                    <a:pt x="137401" y="188239"/>
                  </a:lnTo>
                  <a:lnTo>
                    <a:pt x="120988" y="183271"/>
                  </a:lnTo>
                  <a:lnTo>
                    <a:pt x="107292" y="173721"/>
                  </a:lnTo>
                  <a:lnTo>
                    <a:pt x="97478" y="160416"/>
                  </a:lnTo>
                  <a:lnTo>
                    <a:pt x="92709" y="144183"/>
                  </a:lnTo>
                  <a:lnTo>
                    <a:pt x="206552" y="144183"/>
                  </a:lnTo>
                  <a:lnTo>
                    <a:pt x="207746" y="138569"/>
                  </a:lnTo>
                  <a:lnTo>
                    <a:pt x="206403" y="132168"/>
                  </a:lnTo>
                  <a:lnTo>
                    <a:pt x="92709" y="132168"/>
                  </a:lnTo>
                  <a:lnTo>
                    <a:pt x="97478" y="116285"/>
                  </a:lnTo>
                  <a:lnTo>
                    <a:pt x="107292" y="103030"/>
                  </a:lnTo>
                  <a:lnTo>
                    <a:pt x="120988" y="93530"/>
                  </a:lnTo>
                  <a:lnTo>
                    <a:pt x="137401" y="88912"/>
                  </a:lnTo>
                  <a:lnTo>
                    <a:pt x="179795" y="88912"/>
                  </a:lnTo>
                  <a:lnTo>
                    <a:pt x="168639" y="81691"/>
                  </a:lnTo>
                  <a:lnTo>
                    <a:pt x="144017" y="76898"/>
                  </a:lnTo>
                  <a:close/>
                </a:path>
                <a:path w="287655" h="277495">
                  <a:moveTo>
                    <a:pt x="149809" y="144183"/>
                  </a:moveTo>
                  <a:lnTo>
                    <a:pt x="137401" y="144183"/>
                  </a:lnTo>
                  <a:lnTo>
                    <a:pt x="137401" y="188239"/>
                  </a:lnTo>
                  <a:lnTo>
                    <a:pt x="149809" y="188239"/>
                  </a:lnTo>
                  <a:lnTo>
                    <a:pt x="149809" y="144183"/>
                  </a:lnTo>
                  <a:close/>
                </a:path>
                <a:path w="287655" h="277495">
                  <a:moveTo>
                    <a:pt x="206552" y="144183"/>
                  </a:moveTo>
                  <a:lnTo>
                    <a:pt x="194500" y="144183"/>
                  </a:lnTo>
                  <a:lnTo>
                    <a:pt x="189732" y="160416"/>
                  </a:lnTo>
                  <a:lnTo>
                    <a:pt x="179917" y="173721"/>
                  </a:lnTo>
                  <a:lnTo>
                    <a:pt x="166221" y="183271"/>
                  </a:lnTo>
                  <a:lnTo>
                    <a:pt x="149809" y="188239"/>
                  </a:lnTo>
                  <a:lnTo>
                    <a:pt x="179465" y="188239"/>
                  </a:lnTo>
                  <a:lnTo>
                    <a:pt x="188917" y="182032"/>
                  </a:lnTo>
                  <a:lnTo>
                    <a:pt x="202677" y="162406"/>
                  </a:lnTo>
                  <a:lnTo>
                    <a:pt x="206552" y="144183"/>
                  </a:lnTo>
                  <a:close/>
                </a:path>
                <a:path w="287655" h="277495">
                  <a:moveTo>
                    <a:pt x="149809" y="88912"/>
                  </a:moveTo>
                  <a:lnTo>
                    <a:pt x="137401" y="88912"/>
                  </a:lnTo>
                  <a:lnTo>
                    <a:pt x="137401" y="132168"/>
                  </a:lnTo>
                  <a:lnTo>
                    <a:pt x="149809" y="132168"/>
                  </a:lnTo>
                  <a:lnTo>
                    <a:pt x="149809" y="88912"/>
                  </a:lnTo>
                  <a:close/>
                </a:path>
                <a:path w="287655" h="277495">
                  <a:moveTo>
                    <a:pt x="179795" y="88912"/>
                  </a:moveTo>
                  <a:lnTo>
                    <a:pt x="149809" y="88912"/>
                  </a:lnTo>
                  <a:lnTo>
                    <a:pt x="166221" y="93530"/>
                  </a:lnTo>
                  <a:lnTo>
                    <a:pt x="179917" y="103030"/>
                  </a:lnTo>
                  <a:lnTo>
                    <a:pt x="189732" y="116285"/>
                  </a:lnTo>
                  <a:lnTo>
                    <a:pt x="194500" y="132168"/>
                  </a:lnTo>
                  <a:lnTo>
                    <a:pt x="206403" y="132168"/>
                  </a:lnTo>
                  <a:lnTo>
                    <a:pt x="202677" y="114403"/>
                  </a:lnTo>
                  <a:lnTo>
                    <a:pt x="188917" y="94818"/>
                  </a:lnTo>
                  <a:lnTo>
                    <a:pt x="179795" y="88912"/>
                  </a:lnTo>
                  <a:close/>
                </a:path>
                <a:path w="287655" h="277495">
                  <a:moveTo>
                    <a:pt x="144017" y="56870"/>
                  </a:moveTo>
                  <a:lnTo>
                    <a:pt x="96016" y="66882"/>
                  </a:lnTo>
                  <a:lnTo>
                    <a:pt x="48006" y="96126"/>
                  </a:lnTo>
                  <a:lnTo>
                    <a:pt x="17980" y="124058"/>
                  </a:lnTo>
                  <a:lnTo>
                    <a:pt x="12420" y="130568"/>
                  </a:lnTo>
                  <a:lnTo>
                    <a:pt x="29067" y="130568"/>
                  </a:lnTo>
                  <a:lnTo>
                    <a:pt x="37520" y="121600"/>
                  </a:lnTo>
                  <a:lnTo>
                    <a:pt x="65079" y="98321"/>
                  </a:lnTo>
                  <a:lnTo>
                    <a:pt x="101484" y="77746"/>
                  </a:lnTo>
                  <a:lnTo>
                    <a:pt x="144017" y="68884"/>
                  </a:lnTo>
                  <a:lnTo>
                    <a:pt x="195216" y="68884"/>
                  </a:lnTo>
                  <a:lnTo>
                    <a:pt x="191296" y="66882"/>
                  </a:lnTo>
                  <a:lnTo>
                    <a:pt x="167384" y="59398"/>
                  </a:lnTo>
                  <a:lnTo>
                    <a:pt x="144017" y="56870"/>
                  </a:lnTo>
                  <a:close/>
                </a:path>
                <a:path w="287655" h="277495">
                  <a:moveTo>
                    <a:pt x="287197" y="11214"/>
                  </a:moveTo>
                  <a:lnTo>
                    <a:pt x="274789" y="11214"/>
                  </a:lnTo>
                  <a:lnTo>
                    <a:pt x="274789" y="130568"/>
                  </a:lnTo>
                  <a:lnTo>
                    <a:pt x="287197" y="130568"/>
                  </a:lnTo>
                  <a:lnTo>
                    <a:pt x="287197" y="11214"/>
                  </a:lnTo>
                  <a:close/>
                </a:path>
              </a:pathLst>
            </a:custGeom>
            <a:solidFill>
              <a:srgbClr val="FFFFFF"/>
            </a:solidFill>
          </p:spPr>
          <p:txBody>
            <a:bodyPr wrap="square" lIns="0" tIns="0" rIns="0" bIns="0" rtlCol="0"/>
            <a:lstStyle/>
            <a:p>
              <a:endParaRPr/>
            </a:p>
          </p:txBody>
        </p:sp>
        <p:pic>
          <p:nvPicPr>
            <p:cNvPr id="26" name="object 26"/>
            <p:cNvPicPr/>
            <p:nvPr/>
          </p:nvPicPr>
          <p:blipFill>
            <a:blip r:embed="rId10" cstate="print"/>
            <a:stretch>
              <a:fillRect/>
            </a:stretch>
          </p:blipFill>
          <p:spPr>
            <a:xfrm>
              <a:off x="727075" y="5992762"/>
              <a:ext cx="211620" cy="383908"/>
            </a:xfrm>
            <a:prstGeom prst="rect">
              <a:avLst/>
            </a:prstGeom>
          </p:spPr>
        </p:pic>
      </p:grpSp>
      <p:sp>
        <p:nvSpPr>
          <p:cNvPr id="28" name="object 28"/>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43</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446532"/>
            <a:ext cx="7775575" cy="958215"/>
            <a:chOff x="0" y="446532"/>
            <a:chExt cx="7775575" cy="958215"/>
          </a:xfrm>
        </p:grpSpPr>
        <p:pic>
          <p:nvPicPr>
            <p:cNvPr id="3" name="object 3"/>
            <p:cNvPicPr/>
            <p:nvPr/>
          </p:nvPicPr>
          <p:blipFill>
            <a:blip r:embed="rId2" cstate="print"/>
            <a:stretch>
              <a:fillRect/>
            </a:stretch>
          </p:blipFill>
          <p:spPr>
            <a:xfrm>
              <a:off x="5699696" y="1012467"/>
              <a:ext cx="269875" cy="285750"/>
            </a:xfrm>
            <a:prstGeom prst="rect">
              <a:avLst/>
            </a:prstGeom>
          </p:spPr>
        </p:pic>
        <p:pic>
          <p:nvPicPr>
            <p:cNvPr id="4" name="object 4"/>
            <p:cNvPicPr/>
            <p:nvPr/>
          </p:nvPicPr>
          <p:blipFill>
            <a:blip r:embed="rId2" cstate="print"/>
            <a:stretch>
              <a:fillRect/>
            </a:stretch>
          </p:blipFill>
          <p:spPr>
            <a:xfrm>
              <a:off x="6292532" y="1012467"/>
              <a:ext cx="269875" cy="285750"/>
            </a:xfrm>
            <a:prstGeom prst="rect">
              <a:avLst/>
            </a:prstGeom>
          </p:spPr>
        </p:pic>
      </p:grpSp>
      <p:sp>
        <p:nvSpPr>
          <p:cNvPr id="5" name="object 5"/>
          <p:cNvSpPr txBox="1">
            <a:spLocks noGrp="1"/>
          </p:cNvSpPr>
          <p:nvPr>
            <p:ph type="title"/>
          </p:nvPr>
        </p:nvSpPr>
        <p:spPr>
          <a:xfrm>
            <a:off x="706437" y="952141"/>
            <a:ext cx="6132195" cy="391160"/>
          </a:xfrm>
          <a:prstGeom prst="rect">
            <a:avLst/>
          </a:prstGeom>
        </p:spPr>
        <p:txBody>
          <a:bodyPr vert="horz" wrap="square" lIns="0" tIns="12700" rIns="0" bIns="0" rtlCol="0">
            <a:spAutoFit/>
          </a:bodyPr>
          <a:lstStyle/>
          <a:p>
            <a:pPr marL="12700">
              <a:lnSpc>
                <a:spcPct val="100000"/>
              </a:lnSpc>
              <a:spcBef>
                <a:spcPts val="100"/>
              </a:spcBef>
              <a:tabLst>
                <a:tab pos="5850890" algn="l"/>
              </a:tabLst>
            </a:pPr>
            <a:r>
              <a:rPr sz="2400" spc="-35" dirty="0">
                <a:solidFill>
                  <a:srgbClr val="FFB600"/>
                </a:solidFill>
              </a:rPr>
              <a:t>With-</a:t>
            </a:r>
            <a:r>
              <a:rPr sz="2400" spc="-375" dirty="0">
                <a:solidFill>
                  <a:srgbClr val="FFB600"/>
                </a:solidFill>
              </a:rPr>
              <a:t> </a:t>
            </a:r>
            <a:r>
              <a:rPr sz="2400" spc="-35" dirty="0">
                <a:solidFill>
                  <a:srgbClr val="FFB600"/>
                </a:solidFill>
              </a:rPr>
              <a:t>AI</a:t>
            </a:r>
            <a:r>
              <a:rPr sz="2400" spc="-345" dirty="0">
                <a:solidFill>
                  <a:srgbClr val="FFB600"/>
                </a:solidFill>
              </a:rPr>
              <a:t> </a:t>
            </a:r>
            <a:r>
              <a:rPr sz="2400" spc="95" dirty="0"/>
              <a:t>(4)</a:t>
            </a:r>
            <a:r>
              <a:rPr sz="2400" spc="-335" dirty="0"/>
              <a:t> </a:t>
            </a:r>
            <a:r>
              <a:rPr sz="2400" dirty="0"/>
              <a:t>Lifestyle</a:t>
            </a:r>
            <a:r>
              <a:rPr sz="2400" spc="-375" dirty="0"/>
              <a:t> </a:t>
            </a:r>
            <a:r>
              <a:rPr sz="2400" b="0" dirty="0">
                <a:latin typeface="맑은 고딕"/>
                <a:cs typeface="맑은 고딕"/>
              </a:rPr>
              <a:t>∙</a:t>
            </a:r>
            <a:r>
              <a:rPr sz="2400" b="0" spc="-480" dirty="0">
                <a:latin typeface="맑은 고딕"/>
                <a:cs typeface="맑은 고딕"/>
              </a:rPr>
              <a:t> </a:t>
            </a:r>
            <a:r>
              <a:rPr sz="2400" spc="-30" dirty="0"/>
              <a:t>Wellness</a:t>
            </a:r>
            <a:r>
              <a:rPr sz="2400" spc="-385" dirty="0"/>
              <a:t> </a:t>
            </a:r>
            <a:r>
              <a:rPr sz="2400" spc="-229" dirty="0"/>
              <a:t>-</a:t>
            </a:r>
            <a:r>
              <a:rPr sz="2400" spc="-330" dirty="0"/>
              <a:t> </a:t>
            </a:r>
            <a:r>
              <a:rPr sz="2400" spc="-215" dirty="0">
                <a:latin typeface="함초롬바탕"/>
                <a:cs typeface="함초롬바탕"/>
              </a:rPr>
              <a:t>혁신</a:t>
            </a:r>
            <a:r>
              <a:rPr sz="2400" spc="-345" dirty="0">
                <a:latin typeface="함초롬바탕"/>
                <a:cs typeface="함초롬바탕"/>
              </a:rPr>
              <a:t> </a:t>
            </a:r>
            <a:r>
              <a:rPr sz="2400" spc="-50" dirty="0">
                <a:latin typeface="함초롬바탕"/>
                <a:cs typeface="함초롬바탕"/>
              </a:rPr>
              <a:t>수</a:t>
            </a:r>
            <a:r>
              <a:rPr sz="2400" dirty="0">
                <a:latin typeface="함초롬바탕"/>
                <a:cs typeface="함초롬바탕"/>
              </a:rPr>
              <a:t>	</a:t>
            </a:r>
            <a:r>
              <a:rPr sz="2400" spc="-170" dirty="0">
                <a:latin typeface="함초롬바탕"/>
                <a:cs typeface="함초롬바탕"/>
              </a:rPr>
              <a:t>작</a:t>
            </a:r>
            <a:endParaRPr sz="2400">
              <a:latin typeface="함초롬바탕"/>
              <a:cs typeface="함초롬바탕"/>
            </a:endParaRPr>
          </a:p>
        </p:txBody>
      </p:sp>
      <p:sp>
        <p:nvSpPr>
          <p:cNvPr id="6" name="object 6"/>
          <p:cNvSpPr txBox="1"/>
          <p:nvPr/>
        </p:nvSpPr>
        <p:spPr>
          <a:xfrm>
            <a:off x="706437" y="619475"/>
            <a:ext cx="432434" cy="177800"/>
          </a:xfrm>
          <a:prstGeom prst="rect">
            <a:avLst/>
          </a:prstGeom>
        </p:spPr>
        <p:txBody>
          <a:bodyPr vert="horz" wrap="square" lIns="0" tIns="12065" rIns="0" bIns="0" rtlCol="0">
            <a:spAutoFit/>
          </a:bodyPr>
          <a:lstStyle/>
          <a:p>
            <a:pPr marL="12700">
              <a:lnSpc>
                <a:spcPct val="100000"/>
              </a:lnSpc>
              <a:spcBef>
                <a:spcPts val="95"/>
              </a:spcBef>
            </a:pPr>
            <a:r>
              <a:rPr sz="1000" spc="-75" dirty="0">
                <a:solidFill>
                  <a:srgbClr val="DB526A"/>
                </a:solidFill>
                <a:latin typeface="함초롬돋움"/>
                <a:cs typeface="함초롬돋움"/>
              </a:rPr>
              <a:t>With-</a:t>
            </a:r>
            <a:r>
              <a:rPr sz="1000" spc="-125" dirty="0">
                <a:solidFill>
                  <a:srgbClr val="DB526A"/>
                </a:solidFill>
                <a:latin typeface="함초롬돋움"/>
                <a:cs typeface="함초롬돋움"/>
              </a:rPr>
              <a:t> </a:t>
            </a:r>
            <a:r>
              <a:rPr sz="1000" spc="-55" dirty="0">
                <a:solidFill>
                  <a:srgbClr val="DB526A"/>
                </a:solidFill>
                <a:latin typeface="함초롬돋움"/>
                <a:cs typeface="함초롬돋움"/>
              </a:rPr>
              <a:t>AI</a:t>
            </a:r>
            <a:endParaRPr sz="1000">
              <a:latin typeface="함초롬돋움"/>
              <a:cs typeface="함초롬돋움"/>
            </a:endParaRPr>
          </a:p>
        </p:txBody>
      </p:sp>
      <p:pic>
        <p:nvPicPr>
          <p:cNvPr id="7" name="object 7"/>
          <p:cNvPicPr/>
          <p:nvPr/>
        </p:nvPicPr>
        <p:blipFill>
          <a:blip r:embed="rId3" cstate="print"/>
          <a:stretch>
            <a:fillRect/>
          </a:stretch>
        </p:blipFill>
        <p:spPr>
          <a:xfrm>
            <a:off x="4026471" y="1757550"/>
            <a:ext cx="130175" cy="139700"/>
          </a:xfrm>
          <a:prstGeom prst="rect">
            <a:avLst/>
          </a:prstGeom>
        </p:spPr>
      </p:pic>
      <p:pic>
        <p:nvPicPr>
          <p:cNvPr id="8" name="object 8"/>
          <p:cNvPicPr/>
          <p:nvPr/>
        </p:nvPicPr>
        <p:blipFill>
          <a:blip r:embed="rId3" cstate="print"/>
          <a:stretch>
            <a:fillRect/>
          </a:stretch>
        </p:blipFill>
        <p:spPr>
          <a:xfrm>
            <a:off x="1967547" y="1958718"/>
            <a:ext cx="130175" cy="139700"/>
          </a:xfrm>
          <a:prstGeom prst="rect">
            <a:avLst/>
          </a:prstGeom>
        </p:spPr>
      </p:pic>
      <p:sp>
        <p:nvSpPr>
          <p:cNvPr id="9" name="object 9"/>
          <p:cNvSpPr/>
          <p:nvPr/>
        </p:nvSpPr>
        <p:spPr>
          <a:xfrm>
            <a:off x="719138" y="2321096"/>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pic>
        <p:nvPicPr>
          <p:cNvPr id="10" name="object 10"/>
          <p:cNvPicPr/>
          <p:nvPr/>
        </p:nvPicPr>
        <p:blipFill>
          <a:blip r:embed="rId4" cstate="print"/>
          <a:stretch>
            <a:fillRect/>
          </a:stretch>
        </p:blipFill>
        <p:spPr>
          <a:xfrm>
            <a:off x="3317606" y="2411257"/>
            <a:ext cx="123825" cy="130175"/>
          </a:xfrm>
          <a:prstGeom prst="rect">
            <a:avLst/>
          </a:prstGeom>
        </p:spPr>
      </p:pic>
      <p:pic>
        <p:nvPicPr>
          <p:cNvPr id="11" name="object 11"/>
          <p:cNvPicPr/>
          <p:nvPr/>
        </p:nvPicPr>
        <p:blipFill>
          <a:blip r:embed="rId4" cstate="print"/>
          <a:stretch>
            <a:fillRect/>
          </a:stretch>
        </p:blipFill>
        <p:spPr>
          <a:xfrm>
            <a:off x="3585824" y="2411257"/>
            <a:ext cx="123825" cy="130175"/>
          </a:xfrm>
          <a:prstGeom prst="rect">
            <a:avLst/>
          </a:prstGeom>
        </p:spPr>
      </p:pic>
      <p:sp>
        <p:nvSpPr>
          <p:cNvPr id="12" name="object 12"/>
          <p:cNvSpPr txBox="1"/>
          <p:nvPr/>
        </p:nvSpPr>
        <p:spPr>
          <a:xfrm>
            <a:off x="706437" y="1701163"/>
            <a:ext cx="6208395" cy="868680"/>
          </a:xfrm>
          <a:prstGeom prst="rect">
            <a:avLst/>
          </a:prstGeom>
        </p:spPr>
        <p:txBody>
          <a:bodyPr vert="horz" wrap="square" lIns="0" tIns="12700" rIns="0" bIns="0" rtlCol="0">
            <a:spAutoFit/>
          </a:bodyPr>
          <a:lstStyle/>
          <a:p>
            <a:pPr marL="157480" marR="5080" indent="-144780">
              <a:lnSpc>
                <a:spcPct val="110000"/>
              </a:lnSpc>
              <a:spcBef>
                <a:spcPts val="100"/>
              </a:spcBef>
              <a:buClr>
                <a:srgbClr val="DB526A"/>
              </a:buClr>
              <a:buFont typeface="Arial"/>
              <a:buChar char="■"/>
              <a:tabLst>
                <a:tab pos="157480" algn="l"/>
                <a:tab pos="1388745" algn="l"/>
                <a:tab pos="3447415" algn="l"/>
              </a:tabLst>
            </a:pPr>
            <a:r>
              <a:rPr sz="1200" spc="-110" dirty="0">
                <a:latin typeface="함초롬바탕"/>
                <a:cs typeface="함초롬바탕"/>
              </a:rPr>
              <a:t>공개된</a:t>
            </a:r>
            <a:r>
              <a:rPr sz="1200" spc="-185" dirty="0">
                <a:latin typeface="함초롬바탕"/>
                <a:cs typeface="함초롬바탕"/>
              </a:rPr>
              <a:t> </a:t>
            </a:r>
            <a:r>
              <a:rPr sz="1200" spc="-100" dirty="0">
                <a:latin typeface="함초롬바탕"/>
                <a:cs typeface="함초롬바탕"/>
              </a:rPr>
              <a:t>바에</a:t>
            </a:r>
            <a:r>
              <a:rPr sz="1200" spc="-170" dirty="0">
                <a:latin typeface="함초롬바탕"/>
                <a:cs typeface="함초롬바탕"/>
              </a:rPr>
              <a:t> </a:t>
            </a:r>
            <a:r>
              <a:rPr sz="1200" spc="-110" dirty="0">
                <a:latin typeface="함초롬바탕"/>
                <a:cs typeface="함초롬바탕"/>
              </a:rPr>
              <a:t>따르면</a:t>
            </a:r>
            <a:r>
              <a:rPr sz="1200" spc="-185" dirty="0">
                <a:latin typeface="함초롬바탕"/>
                <a:cs typeface="함초롬바탕"/>
              </a:rPr>
              <a:t> </a:t>
            </a:r>
            <a:r>
              <a:rPr sz="1200" spc="-110" dirty="0">
                <a:latin typeface="함초롬바탕"/>
                <a:cs typeface="함초롬바탕"/>
              </a:rPr>
              <a:t>한국은</a:t>
            </a:r>
            <a:r>
              <a:rPr sz="1200" spc="-170" dirty="0">
                <a:latin typeface="함초롬바탕"/>
                <a:cs typeface="함초롬바탕"/>
              </a:rPr>
              <a:t> </a:t>
            </a:r>
            <a:r>
              <a:rPr sz="1200" spc="-114" dirty="0">
                <a:latin typeface="함초롬바탕"/>
                <a:cs typeface="함초롬바탕"/>
              </a:rPr>
              <a:t>스마트홈</a:t>
            </a:r>
            <a:r>
              <a:rPr sz="1200" spc="-200" dirty="0">
                <a:latin typeface="함초롬바탕"/>
                <a:cs typeface="함초롬바탕"/>
              </a:rPr>
              <a:t> </a:t>
            </a:r>
            <a:r>
              <a:rPr sz="1200" spc="-114" dirty="0">
                <a:latin typeface="함초롬바탕"/>
                <a:cs typeface="함초롬바탕"/>
              </a:rPr>
              <a:t>부문에서</a:t>
            </a:r>
            <a:r>
              <a:rPr sz="1200" spc="-185" dirty="0">
                <a:latin typeface="함초롬바탕"/>
                <a:cs typeface="함초롬바탕"/>
              </a:rPr>
              <a:t> </a:t>
            </a:r>
            <a:r>
              <a:rPr sz="1200" spc="-60" dirty="0">
                <a:latin typeface="함초롬돋움"/>
                <a:cs typeface="함초롬돋움"/>
              </a:rPr>
              <a:t>11</a:t>
            </a:r>
            <a:r>
              <a:rPr sz="1200" spc="-60" dirty="0">
                <a:latin typeface="함초롬바탕"/>
                <a:cs typeface="함초롬바탕"/>
              </a:rPr>
              <a:t>개</a:t>
            </a:r>
            <a:r>
              <a:rPr sz="1200" spc="-200" dirty="0">
                <a:latin typeface="함초롬바탕"/>
                <a:cs typeface="함초롬바탕"/>
              </a:rPr>
              <a:t> </a:t>
            </a:r>
            <a:r>
              <a:rPr sz="1200" spc="-50" dirty="0">
                <a:latin typeface="함초롬바탕"/>
                <a:cs typeface="함초롬바탕"/>
              </a:rPr>
              <a:t>수</a:t>
            </a:r>
            <a:r>
              <a:rPr sz="1200" dirty="0">
                <a:latin typeface="함초롬바탕"/>
                <a:cs typeface="함초롬바탕"/>
              </a:rPr>
              <a:t>	</a:t>
            </a:r>
            <a:r>
              <a:rPr sz="1200" spc="-75" dirty="0">
                <a:latin typeface="함초롬바탕"/>
                <a:cs typeface="함초롬바탕"/>
              </a:rPr>
              <a:t>작</a:t>
            </a:r>
            <a:r>
              <a:rPr sz="1200" spc="-185" dirty="0">
                <a:latin typeface="함초롬바탕"/>
                <a:cs typeface="함초롬바탕"/>
              </a:rPr>
              <a:t> </a:t>
            </a:r>
            <a:r>
              <a:rPr sz="1200" spc="-75" dirty="0">
                <a:latin typeface="함초롬바탕"/>
                <a:cs typeface="함초롬바탕"/>
              </a:rPr>
              <a:t>중</a:t>
            </a:r>
            <a:r>
              <a:rPr sz="1200" spc="-185" dirty="0">
                <a:latin typeface="함초롬바탕"/>
                <a:cs typeface="함초롬바탕"/>
              </a:rPr>
              <a:t> </a:t>
            </a:r>
            <a:r>
              <a:rPr sz="1200" spc="-55" dirty="0">
                <a:latin typeface="함초롬돋움"/>
                <a:cs typeface="함초롬돋움"/>
              </a:rPr>
              <a:t>4</a:t>
            </a:r>
            <a:r>
              <a:rPr sz="1200" spc="-55" dirty="0">
                <a:latin typeface="함초롬바탕"/>
                <a:cs typeface="함초롬바탕"/>
              </a:rPr>
              <a:t>개</a:t>
            </a:r>
            <a:r>
              <a:rPr sz="1200" spc="-55" dirty="0">
                <a:latin typeface="함초롬돋움"/>
                <a:cs typeface="함초롬돋움"/>
              </a:rPr>
              <a:t>,</a:t>
            </a:r>
            <a:r>
              <a:rPr sz="1200" spc="-195" dirty="0">
                <a:latin typeface="함초롬돋움"/>
                <a:cs typeface="함초롬돋움"/>
              </a:rPr>
              <a:t> </a:t>
            </a:r>
            <a:r>
              <a:rPr sz="1200" spc="-85" dirty="0">
                <a:latin typeface="함초롬돋움"/>
                <a:cs typeface="함초롬돋움"/>
              </a:rPr>
              <a:t>Fitness&amp;</a:t>
            </a:r>
            <a:r>
              <a:rPr sz="1200" spc="-215" dirty="0">
                <a:latin typeface="함초롬돋움"/>
                <a:cs typeface="함초롬돋움"/>
              </a:rPr>
              <a:t> </a:t>
            </a:r>
            <a:r>
              <a:rPr sz="1200" spc="-30" dirty="0">
                <a:latin typeface="함초롬돋움"/>
                <a:cs typeface="함초롬돋움"/>
              </a:rPr>
              <a:t>Sports</a:t>
            </a:r>
            <a:r>
              <a:rPr sz="1200" spc="35" dirty="0">
                <a:latin typeface="함초롬돋움"/>
                <a:cs typeface="함초롬돋움"/>
              </a:rPr>
              <a:t> </a:t>
            </a:r>
            <a:r>
              <a:rPr sz="1200" spc="-65" dirty="0">
                <a:latin typeface="함초롬돋움"/>
                <a:cs typeface="함초롬돋움"/>
              </a:rPr>
              <a:t>8</a:t>
            </a:r>
            <a:r>
              <a:rPr sz="1200" spc="-65" dirty="0">
                <a:latin typeface="함초롬바탕"/>
                <a:cs typeface="함초롬바탕"/>
              </a:rPr>
              <a:t>개</a:t>
            </a:r>
            <a:r>
              <a:rPr sz="1200" spc="-195" dirty="0">
                <a:latin typeface="함초롬바탕"/>
                <a:cs typeface="함초롬바탕"/>
              </a:rPr>
              <a:t> </a:t>
            </a:r>
            <a:r>
              <a:rPr sz="1200" spc="-75" dirty="0">
                <a:latin typeface="함초롬바탕"/>
                <a:cs typeface="함초롬바탕"/>
              </a:rPr>
              <a:t>중</a:t>
            </a:r>
            <a:r>
              <a:rPr sz="1200" spc="-170" dirty="0">
                <a:latin typeface="함초롬바탕"/>
                <a:cs typeface="함초롬바탕"/>
              </a:rPr>
              <a:t> </a:t>
            </a:r>
            <a:r>
              <a:rPr sz="1200" spc="-90" dirty="0">
                <a:latin typeface="함초롬돋움"/>
                <a:cs typeface="함초롬돋움"/>
              </a:rPr>
              <a:t>G</a:t>
            </a:r>
            <a:r>
              <a:rPr sz="1200" spc="-90" dirty="0">
                <a:latin typeface="함초롬바탕"/>
                <a:cs typeface="함초롬바탕"/>
              </a:rPr>
              <a:t>개</a:t>
            </a:r>
            <a:r>
              <a:rPr sz="1200" spc="-90" dirty="0">
                <a:latin typeface="함초롬돋움"/>
                <a:cs typeface="함초롬돋움"/>
              </a:rPr>
              <a:t>,</a:t>
            </a:r>
            <a:r>
              <a:rPr sz="1200" spc="-195" dirty="0">
                <a:latin typeface="함초롬돋움"/>
                <a:cs typeface="함초롬돋움"/>
              </a:rPr>
              <a:t> </a:t>
            </a:r>
            <a:r>
              <a:rPr sz="1200" spc="-65" dirty="0">
                <a:latin typeface="함초롬바탕"/>
                <a:cs typeface="함초롬바탕"/>
              </a:rPr>
              <a:t>핀테크 </a:t>
            </a:r>
            <a:r>
              <a:rPr sz="1200" spc="-100" dirty="0">
                <a:latin typeface="함초롬바탕"/>
                <a:cs typeface="함초롬바탕"/>
              </a:rPr>
              <a:t>부문</a:t>
            </a:r>
            <a:r>
              <a:rPr sz="1200" spc="-180" dirty="0">
                <a:latin typeface="함초롬바탕"/>
                <a:cs typeface="함초롬바탕"/>
              </a:rPr>
              <a:t> </a:t>
            </a:r>
            <a:r>
              <a:rPr sz="1200" spc="-65" dirty="0">
                <a:latin typeface="함초롬돋움"/>
                <a:cs typeface="함초롬돋움"/>
              </a:rPr>
              <a:t>4</a:t>
            </a:r>
            <a:r>
              <a:rPr sz="1200" spc="-65" dirty="0">
                <a:latin typeface="함초롬바탕"/>
                <a:cs typeface="함초롬바탕"/>
              </a:rPr>
              <a:t>개</a:t>
            </a:r>
            <a:r>
              <a:rPr sz="1200" spc="-190" dirty="0">
                <a:latin typeface="함초롬바탕"/>
                <a:cs typeface="함초롬바탕"/>
              </a:rPr>
              <a:t> </a:t>
            </a:r>
            <a:r>
              <a:rPr sz="1200" spc="-110" dirty="0">
                <a:latin typeface="함초롬바탕"/>
                <a:cs typeface="함초롬바탕"/>
              </a:rPr>
              <a:t>전부를</a:t>
            </a:r>
            <a:r>
              <a:rPr sz="1200" spc="-190" dirty="0">
                <a:latin typeface="함초롬바탕"/>
                <a:cs typeface="함초롬바탕"/>
              </a:rPr>
              <a:t> </a:t>
            </a:r>
            <a:r>
              <a:rPr sz="1200" spc="-50" dirty="0">
                <a:latin typeface="함초롬바탕"/>
                <a:cs typeface="함초롬바탕"/>
              </a:rPr>
              <a:t>수</a:t>
            </a:r>
            <a:r>
              <a:rPr sz="1200" dirty="0">
                <a:latin typeface="함초롬바탕"/>
                <a:cs typeface="함초롬바탕"/>
              </a:rPr>
              <a:t>	</a:t>
            </a:r>
            <a:r>
              <a:rPr sz="1200" spc="-100" dirty="0">
                <a:latin typeface="함초롬바탕"/>
                <a:cs typeface="함초롬바탕"/>
              </a:rPr>
              <a:t>하며</a:t>
            </a:r>
            <a:r>
              <a:rPr sz="1200" spc="-180" dirty="0">
                <a:latin typeface="함초롬바탕"/>
                <a:cs typeface="함초롬바탕"/>
              </a:rPr>
              <a:t> </a:t>
            </a:r>
            <a:r>
              <a:rPr sz="1200" spc="-120" dirty="0">
                <a:latin typeface="함초롬바탕"/>
                <a:cs typeface="함초롬바탕"/>
              </a:rPr>
              <a:t>라이프스타일</a:t>
            </a:r>
            <a:r>
              <a:rPr sz="1200" spc="-195" dirty="0">
                <a:latin typeface="함초롬바탕"/>
                <a:cs typeface="함초롬바탕"/>
              </a:rPr>
              <a:t> </a:t>
            </a:r>
            <a:r>
              <a:rPr sz="1200" spc="-110" dirty="0">
                <a:latin typeface="함초롬바탕"/>
                <a:cs typeface="함초롬바탕"/>
              </a:rPr>
              <a:t>부문을</a:t>
            </a:r>
            <a:r>
              <a:rPr sz="1200" spc="-175" dirty="0">
                <a:latin typeface="함초롬바탕"/>
                <a:cs typeface="함초롬바탕"/>
              </a:rPr>
              <a:t> </a:t>
            </a:r>
            <a:r>
              <a:rPr sz="1200" spc="-25" dirty="0">
                <a:latin typeface="함초롬바탕"/>
                <a:cs typeface="함초롬바탕"/>
              </a:rPr>
              <a:t>선도함</a:t>
            </a:r>
            <a:endParaRPr sz="1200">
              <a:latin typeface="함초롬바탕"/>
              <a:cs typeface="함초롬바탕"/>
            </a:endParaRPr>
          </a:p>
          <a:p>
            <a:pPr>
              <a:lnSpc>
                <a:spcPct val="100000"/>
              </a:lnSpc>
              <a:spcBef>
                <a:spcPts val="35"/>
              </a:spcBef>
            </a:pPr>
            <a:endParaRPr sz="1200">
              <a:latin typeface="함초롬바탕"/>
              <a:cs typeface="함초롬바탕"/>
            </a:endParaRPr>
          </a:p>
          <a:p>
            <a:pPr marL="12700">
              <a:lnSpc>
                <a:spcPct val="100000"/>
              </a:lnSpc>
            </a:pPr>
            <a:r>
              <a:rPr sz="1100" b="1" spc="-60" dirty="0">
                <a:solidFill>
                  <a:srgbClr val="464646"/>
                </a:solidFill>
                <a:latin typeface="함초롬바탕"/>
                <a:cs typeface="함초롬바탕"/>
              </a:rPr>
              <a:t>CES</a:t>
            </a:r>
            <a:r>
              <a:rPr sz="1100" b="1" spc="-190" dirty="0">
                <a:solidFill>
                  <a:srgbClr val="464646"/>
                </a:solidFill>
                <a:latin typeface="함초롬바탕"/>
                <a:cs typeface="함초롬바탕"/>
              </a:rPr>
              <a:t> </a:t>
            </a:r>
            <a:r>
              <a:rPr sz="1100" b="1" dirty="0">
                <a:solidFill>
                  <a:srgbClr val="464646"/>
                </a:solidFill>
                <a:latin typeface="함초롬바탕"/>
                <a:cs typeface="함초롬바탕"/>
              </a:rPr>
              <a:t>2025</a:t>
            </a:r>
            <a:r>
              <a:rPr sz="1100" b="1" spc="-170" dirty="0">
                <a:solidFill>
                  <a:srgbClr val="464646"/>
                </a:solidFill>
                <a:latin typeface="함초롬바탕"/>
                <a:cs typeface="함초롬바탕"/>
              </a:rPr>
              <a:t> </a:t>
            </a:r>
            <a:r>
              <a:rPr sz="1100" b="1" spc="-25" dirty="0">
                <a:solidFill>
                  <a:srgbClr val="464646"/>
                </a:solidFill>
                <a:latin typeface="함초롬바탕"/>
                <a:cs typeface="함초롬바탕"/>
              </a:rPr>
              <a:t>Lifestyle</a:t>
            </a:r>
            <a:r>
              <a:rPr sz="1100" b="1" spc="-195" dirty="0">
                <a:solidFill>
                  <a:srgbClr val="464646"/>
                </a:solidFill>
                <a:latin typeface="함초롬바탕"/>
                <a:cs typeface="함초롬바탕"/>
              </a:rPr>
              <a:t> </a:t>
            </a:r>
            <a:r>
              <a:rPr sz="1100" b="1" dirty="0">
                <a:solidFill>
                  <a:srgbClr val="464646"/>
                </a:solidFill>
                <a:latin typeface="맑은 고딕"/>
                <a:cs typeface="맑은 고딕"/>
              </a:rPr>
              <a:t>∙</a:t>
            </a:r>
            <a:r>
              <a:rPr sz="1100" b="1" spc="-220" dirty="0">
                <a:solidFill>
                  <a:srgbClr val="464646"/>
                </a:solidFill>
                <a:latin typeface="맑은 고딕"/>
                <a:cs typeface="맑은 고딕"/>
              </a:rPr>
              <a:t> </a:t>
            </a:r>
            <a:r>
              <a:rPr sz="1100" b="1" spc="-30" dirty="0">
                <a:solidFill>
                  <a:srgbClr val="464646"/>
                </a:solidFill>
                <a:latin typeface="함초롬바탕"/>
                <a:cs typeface="함초롬바탕"/>
              </a:rPr>
              <a:t>Wellness</a:t>
            </a:r>
            <a:r>
              <a:rPr sz="1100" b="1" spc="-185" dirty="0">
                <a:solidFill>
                  <a:srgbClr val="464646"/>
                </a:solidFill>
                <a:latin typeface="함초롬바탕"/>
                <a:cs typeface="함초롬바탕"/>
              </a:rPr>
              <a:t> </a:t>
            </a:r>
            <a:r>
              <a:rPr sz="1100" b="1" spc="-85" dirty="0">
                <a:solidFill>
                  <a:srgbClr val="464646"/>
                </a:solidFill>
                <a:latin typeface="함초롬바탕"/>
                <a:cs typeface="함초롬바탕"/>
              </a:rPr>
              <a:t>관련</a:t>
            </a:r>
            <a:r>
              <a:rPr sz="1100" b="1" spc="-180" dirty="0">
                <a:solidFill>
                  <a:srgbClr val="464646"/>
                </a:solidFill>
                <a:latin typeface="함초롬바탕"/>
                <a:cs typeface="함초롬바탕"/>
              </a:rPr>
              <a:t> </a:t>
            </a:r>
            <a:r>
              <a:rPr sz="1100" b="1" spc="-85" dirty="0">
                <a:solidFill>
                  <a:srgbClr val="464646"/>
                </a:solidFill>
                <a:latin typeface="함초롬바탕"/>
                <a:cs typeface="함초롬바탕"/>
              </a:rPr>
              <a:t>부문</a:t>
            </a:r>
            <a:r>
              <a:rPr sz="1100" b="1" spc="-185" dirty="0">
                <a:solidFill>
                  <a:srgbClr val="464646"/>
                </a:solidFill>
                <a:latin typeface="함초롬바탕"/>
                <a:cs typeface="함초롬바탕"/>
              </a:rPr>
              <a:t> </a:t>
            </a:r>
            <a:r>
              <a:rPr sz="1100" b="1" spc="-90" dirty="0">
                <a:solidFill>
                  <a:srgbClr val="464646"/>
                </a:solidFill>
                <a:latin typeface="함초롬바탕"/>
                <a:cs typeface="함초롬바탕"/>
              </a:rPr>
              <a:t>혁신</a:t>
            </a:r>
            <a:r>
              <a:rPr sz="1100" b="1" spc="-200" dirty="0">
                <a:solidFill>
                  <a:srgbClr val="464646"/>
                </a:solidFill>
                <a:latin typeface="함초롬바탕"/>
                <a:cs typeface="함초롬바탕"/>
              </a:rPr>
              <a:t> </a:t>
            </a:r>
            <a:r>
              <a:rPr sz="1100" b="1" dirty="0">
                <a:solidFill>
                  <a:srgbClr val="464646"/>
                </a:solidFill>
                <a:latin typeface="함초롬바탕"/>
                <a:cs typeface="함초롬바탕"/>
              </a:rPr>
              <a:t>수</a:t>
            </a:r>
            <a:r>
              <a:rPr sz="1100" b="1" spc="160" dirty="0">
                <a:solidFill>
                  <a:srgbClr val="464646"/>
                </a:solidFill>
                <a:latin typeface="함초롬바탕"/>
                <a:cs typeface="함초롬바탕"/>
              </a:rPr>
              <a:t>  </a:t>
            </a:r>
            <a:r>
              <a:rPr sz="1100" b="1" spc="-50" dirty="0">
                <a:solidFill>
                  <a:srgbClr val="464646"/>
                </a:solidFill>
                <a:latin typeface="함초롬바탕"/>
                <a:cs typeface="함초롬바탕"/>
              </a:rPr>
              <a:t>작</a:t>
            </a:r>
            <a:endParaRPr sz="1100">
              <a:latin typeface="함초롬바탕"/>
              <a:cs typeface="함초롬바탕"/>
            </a:endParaRPr>
          </a:p>
        </p:txBody>
      </p:sp>
      <p:sp>
        <p:nvSpPr>
          <p:cNvPr id="13" name="object 13"/>
          <p:cNvSpPr txBox="1"/>
          <p:nvPr/>
        </p:nvSpPr>
        <p:spPr>
          <a:xfrm>
            <a:off x="706437" y="9747295"/>
            <a:ext cx="2131695" cy="147955"/>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7C7C7C"/>
                </a:solidFill>
                <a:latin typeface="함초롬돋움"/>
                <a:cs typeface="함초롬돋움"/>
              </a:rPr>
              <a:t>Source:</a:t>
            </a:r>
            <a:r>
              <a:rPr sz="800" spc="-45" dirty="0">
                <a:solidFill>
                  <a:srgbClr val="7C7C7C"/>
                </a:solidFill>
                <a:latin typeface="함초롬돋움"/>
                <a:cs typeface="함초롬돋움"/>
              </a:rPr>
              <a:t> </a:t>
            </a:r>
            <a:r>
              <a:rPr sz="800" spc="-10" dirty="0">
                <a:solidFill>
                  <a:srgbClr val="7C7C7C"/>
                </a:solidFill>
                <a:latin typeface="함초롬돋움"/>
                <a:cs typeface="함초롬돋움"/>
              </a:rPr>
              <a:t>CTA,</a:t>
            </a:r>
            <a:r>
              <a:rPr sz="800" spc="-45" dirty="0">
                <a:solidFill>
                  <a:srgbClr val="7C7C7C"/>
                </a:solidFill>
                <a:latin typeface="함초롬돋움"/>
                <a:cs typeface="함초롬돋움"/>
              </a:rPr>
              <a:t> </a:t>
            </a:r>
            <a:r>
              <a:rPr sz="800" spc="-40" dirty="0">
                <a:solidFill>
                  <a:srgbClr val="7C7C7C"/>
                </a:solidFill>
                <a:latin typeface="함초롬바탕"/>
                <a:cs typeface="함초롬바탕"/>
              </a:rPr>
              <a:t>언론보도종합</a:t>
            </a:r>
            <a:r>
              <a:rPr sz="800" spc="-40" dirty="0">
                <a:solidFill>
                  <a:srgbClr val="7C7C7C"/>
                </a:solidFill>
                <a:latin typeface="함초롬돋움"/>
                <a:cs typeface="함초롬돋움"/>
              </a:rPr>
              <a:t>,</a:t>
            </a:r>
            <a:r>
              <a:rPr sz="800" spc="-75"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p:txBody>
      </p:sp>
      <p:grpSp>
        <p:nvGrpSpPr>
          <p:cNvPr id="14" name="object 14"/>
          <p:cNvGrpSpPr/>
          <p:nvPr/>
        </p:nvGrpSpPr>
        <p:grpSpPr>
          <a:xfrm>
            <a:off x="4813300" y="2628214"/>
            <a:ext cx="2243455" cy="433705"/>
            <a:chOff x="4813300" y="2628214"/>
            <a:chExt cx="2243455" cy="433705"/>
          </a:xfrm>
        </p:grpSpPr>
        <p:sp>
          <p:nvSpPr>
            <p:cNvPr id="15" name="object 15"/>
            <p:cNvSpPr/>
            <p:nvPr/>
          </p:nvSpPr>
          <p:spPr>
            <a:xfrm>
              <a:off x="4813300" y="2628214"/>
              <a:ext cx="2243455" cy="209550"/>
            </a:xfrm>
            <a:custGeom>
              <a:avLst/>
              <a:gdLst/>
              <a:ahLst/>
              <a:cxnLst/>
              <a:rect l="l" t="t" r="r" b="b"/>
              <a:pathLst>
                <a:path w="2243454" h="209550">
                  <a:moveTo>
                    <a:pt x="2243137" y="0"/>
                  </a:moveTo>
                  <a:lnTo>
                    <a:pt x="0" y="0"/>
                  </a:lnTo>
                  <a:lnTo>
                    <a:pt x="0" y="209156"/>
                  </a:lnTo>
                  <a:lnTo>
                    <a:pt x="2243137" y="209156"/>
                  </a:lnTo>
                  <a:lnTo>
                    <a:pt x="2243137" y="0"/>
                  </a:lnTo>
                  <a:close/>
                </a:path>
              </a:pathLst>
            </a:custGeom>
            <a:solidFill>
              <a:srgbClr val="DB526A"/>
            </a:solidFill>
          </p:spPr>
          <p:txBody>
            <a:bodyPr wrap="square" lIns="0" tIns="0" rIns="0" bIns="0" rtlCol="0"/>
            <a:lstStyle/>
            <a:p>
              <a:endParaRPr/>
            </a:p>
          </p:txBody>
        </p:sp>
        <p:sp>
          <p:nvSpPr>
            <p:cNvPr id="16" name="object 16"/>
            <p:cNvSpPr/>
            <p:nvPr/>
          </p:nvSpPr>
          <p:spPr>
            <a:xfrm>
              <a:off x="4813300" y="2837370"/>
              <a:ext cx="2243455" cy="224790"/>
            </a:xfrm>
            <a:custGeom>
              <a:avLst/>
              <a:gdLst/>
              <a:ahLst/>
              <a:cxnLst/>
              <a:rect l="l" t="t" r="r" b="b"/>
              <a:pathLst>
                <a:path w="2243454" h="224789">
                  <a:moveTo>
                    <a:pt x="2243137" y="0"/>
                  </a:moveTo>
                  <a:lnTo>
                    <a:pt x="0" y="0"/>
                  </a:lnTo>
                  <a:lnTo>
                    <a:pt x="0" y="224396"/>
                  </a:lnTo>
                  <a:lnTo>
                    <a:pt x="2243137" y="224396"/>
                  </a:lnTo>
                  <a:lnTo>
                    <a:pt x="2243137" y="0"/>
                  </a:lnTo>
                  <a:close/>
                </a:path>
              </a:pathLst>
            </a:custGeom>
            <a:solidFill>
              <a:srgbClr val="E4E4E4"/>
            </a:solidFill>
          </p:spPr>
          <p:txBody>
            <a:bodyPr wrap="square" lIns="0" tIns="0" rIns="0" bIns="0" rtlCol="0"/>
            <a:lstStyle/>
            <a:p>
              <a:endParaRPr/>
            </a:p>
          </p:txBody>
        </p:sp>
        <p:pic>
          <p:nvPicPr>
            <p:cNvPr id="17" name="object 17"/>
            <p:cNvPicPr/>
            <p:nvPr/>
          </p:nvPicPr>
          <p:blipFill>
            <a:blip r:embed="rId5" cstate="print"/>
            <a:stretch>
              <a:fillRect/>
            </a:stretch>
          </p:blipFill>
          <p:spPr>
            <a:xfrm>
              <a:off x="5291117" y="2890551"/>
              <a:ext cx="104774" cy="117474"/>
            </a:xfrm>
            <a:prstGeom prst="rect">
              <a:avLst/>
            </a:prstGeom>
          </p:spPr>
        </p:pic>
      </p:grpSp>
      <p:grpSp>
        <p:nvGrpSpPr>
          <p:cNvPr id="18" name="object 18"/>
          <p:cNvGrpSpPr/>
          <p:nvPr/>
        </p:nvGrpSpPr>
        <p:grpSpPr>
          <a:xfrm>
            <a:off x="4813300" y="3286163"/>
            <a:ext cx="2243455" cy="224790"/>
            <a:chOff x="4813300" y="3286163"/>
            <a:chExt cx="2243455" cy="224790"/>
          </a:xfrm>
        </p:grpSpPr>
        <p:sp>
          <p:nvSpPr>
            <p:cNvPr id="19" name="object 19"/>
            <p:cNvSpPr/>
            <p:nvPr/>
          </p:nvSpPr>
          <p:spPr>
            <a:xfrm>
              <a:off x="4813300" y="3286163"/>
              <a:ext cx="2243455" cy="224790"/>
            </a:xfrm>
            <a:custGeom>
              <a:avLst/>
              <a:gdLst/>
              <a:ahLst/>
              <a:cxnLst/>
              <a:rect l="l" t="t" r="r" b="b"/>
              <a:pathLst>
                <a:path w="2243454" h="224789">
                  <a:moveTo>
                    <a:pt x="2243137" y="0"/>
                  </a:moveTo>
                  <a:lnTo>
                    <a:pt x="0" y="0"/>
                  </a:lnTo>
                  <a:lnTo>
                    <a:pt x="0" y="224396"/>
                  </a:lnTo>
                  <a:lnTo>
                    <a:pt x="2243137" y="224396"/>
                  </a:lnTo>
                  <a:lnTo>
                    <a:pt x="2243137" y="0"/>
                  </a:lnTo>
                  <a:close/>
                </a:path>
              </a:pathLst>
            </a:custGeom>
            <a:solidFill>
              <a:srgbClr val="E4E4E4"/>
            </a:solidFill>
          </p:spPr>
          <p:txBody>
            <a:bodyPr wrap="square" lIns="0" tIns="0" rIns="0" bIns="0" rtlCol="0"/>
            <a:lstStyle/>
            <a:p>
              <a:endParaRPr/>
            </a:p>
          </p:txBody>
        </p:sp>
        <p:pic>
          <p:nvPicPr>
            <p:cNvPr id="20" name="object 20"/>
            <p:cNvPicPr/>
            <p:nvPr/>
          </p:nvPicPr>
          <p:blipFill>
            <a:blip r:embed="rId6" cstate="print"/>
            <a:stretch>
              <a:fillRect/>
            </a:stretch>
          </p:blipFill>
          <p:spPr>
            <a:xfrm>
              <a:off x="5505749" y="3339345"/>
              <a:ext cx="111124" cy="117474"/>
            </a:xfrm>
            <a:prstGeom prst="rect">
              <a:avLst/>
            </a:prstGeom>
          </p:spPr>
        </p:pic>
      </p:grpSp>
      <p:grpSp>
        <p:nvGrpSpPr>
          <p:cNvPr id="21" name="object 21"/>
          <p:cNvGrpSpPr/>
          <p:nvPr/>
        </p:nvGrpSpPr>
        <p:grpSpPr>
          <a:xfrm>
            <a:off x="4813300" y="3734968"/>
            <a:ext cx="2243455" cy="224790"/>
            <a:chOff x="4813300" y="3734968"/>
            <a:chExt cx="2243455" cy="224790"/>
          </a:xfrm>
        </p:grpSpPr>
        <p:sp>
          <p:nvSpPr>
            <p:cNvPr id="22" name="object 22"/>
            <p:cNvSpPr/>
            <p:nvPr/>
          </p:nvSpPr>
          <p:spPr>
            <a:xfrm>
              <a:off x="4813300" y="3734968"/>
              <a:ext cx="2243455" cy="224790"/>
            </a:xfrm>
            <a:custGeom>
              <a:avLst/>
              <a:gdLst/>
              <a:ahLst/>
              <a:cxnLst/>
              <a:rect l="l" t="t" r="r" b="b"/>
              <a:pathLst>
                <a:path w="2243454" h="224789">
                  <a:moveTo>
                    <a:pt x="2243137" y="0"/>
                  </a:moveTo>
                  <a:lnTo>
                    <a:pt x="0" y="0"/>
                  </a:lnTo>
                  <a:lnTo>
                    <a:pt x="0" y="224396"/>
                  </a:lnTo>
                  <a:lnTo>
                    <a:pt x="2243137" y="224396"/>
                  </a:lnTo>
                  <a:lnTo>
                    <a:pt x="2243137" y="0"/>
                  </a:lnTo>
                  <a:close/>
                </a:path>
              </a:pathLst>
            </a:custGeom>
            <a:solidFill>
              <a:srgbClr val="E4E4E4"/>
            </a:solidFill>
          </p:spPr>
          <p:txBody>
            <a:bodyPr wrap="square" lIns="0" tIns="0" rIns="0" bIns="0" rtlCol="0"/>
            <a:lstStyle/>
            <a:p>
              <a:endParaRPr/>
            </a:p>
          </p:txBody>
        </p:sp>
        <p:pic>
          <p:nvPicPr>
            <p:cNvPr id="23" name="object 23"/>
            <p:cNvPicPr/>
            <p:nvPr/>
          </p:nvPicPr>
          <p:blipFill>
            <a:blip r:embed="rId7" cstate="print"/>
            <a:stretch>
              <a:fillRect/>
            </a:stretch>
          </p:blipFill>
          <p:spPr>
            <a:xfrm>
              <a:off x="5007649" y="3788139"/>
              <a:ext cx="92074" cy="117474"/>
            </a:xfrm>
            <a:prstGeom prst="rect">
              <a:avLst/>
            </a:prstGeom>
          </p:spPr>
        </p:pic>
      </p:grpSp>
      <p:graphicFrame>
        <p:nvGraphicFramePr>
          <p:cNvPr id="24" name="object 24"/>
          <p:cNvGraphicFramePr>
            <a:graphicFrameLocks noGrp="1"/>
          </p:cNvGraphicFramePr>
          <p:nvPr/>
        </p:nvGraphicFramePr>
        <p:xfrm>
          <a:off x="719137" y="2625039"/>
          <a:ext cx="6336029" cy="1777993"/>
        </p:xfrm>
        <a:graphic>
          <a:graphicData uri="http://schemas.openxmlformats.org/drawingml/2006/table">
            <a:tbl>
              <a:tblPr firstRow="1" bandRow="1">
                <a:tableStyleId>{2D5ABB26-0587-4C30-8999-92F81FD0307C}</a:tableStyleId>
              </a:tblPr>
              <a:tblGrid>
                <a:gridCol w="1623060">
                  <a:extLst>
                    <a:ext uri="{9D8B030D-6E8A-4147-A177-3AD203B41FA5}">
                      <a16:colId xmlns:a16="http://schemas.microsoft.com/office/drawing/2014/main" val="20000"/>
                    </a:ext>
                  </a:extLst>
                </a:gridCol>
                <a:gridCol w="626110">
                  <a:extLst>
                    <a:ext uri="{9D8B030D-6E8A-4147-A177-3AD203B41FA5}">
                      <a16:colId xmlns:a16="http://schemas.microsoft.com/office/drawing/2014/main" val="20001"/>
                    </a:ext>
                  </a:extLst>
                </a:gridCol>
                <a:gridCol w="1790064">
                  <a:extLst>
                    <a:ext uri="{9D8B030D-6E8A-4147-A177-3AD203B41FA5}">
                      <a16:colId xmlns:a16="http://schemas.microsoft.com/office/drawing/2014/main" val="20002"/>
                    </a:ext>
                  </a:extLst>
                </a:gridCol>
                <a:gridCol w="2296795">
                  <a:extLst>
                    <a:ext uri="{9D8B030D-6E8A-4147-A177-3AD203B41FA5}">
                      <a16:colId xmlns:a16="http://schemas.microsoft.com/office/drawing/2014/main" val="20003"/>
                    </a:ext>
                  </a:extLst>
                </a:gridCol>
              </a:tblGrid>
              <a:tr h="208915">
                <a:tc>
                  <a:txBody>
                    <a:bodyPr/>
                    <a:lstStyle/>
                    <a:p>
                      <a:pPr marR="50165" algn="ctr">
                        <a:lnSpc>
                          <a:spcPct val="100000"/>
                        </a:lnSpc>
                        <a:spcBef>
                          <a:spcPts val="245"/>
                        </a:spcBef>
                      </a:pPr>
                      <a:r>
                        <a:rPr sz="900" b="1" spc="-25" dirty="0">
                          <a:solidFill>
                            <a:srgbClr val="FFFFFF"/>
                          </a:solidFill>
                          <a:latin typeface="함초롬바탕"/>
                          <a:cs typeface="함초롬바탕"/>
                        </a:rPr>
                        <a:t>기업명</a:t>
                      </a:r>
                      <a:endParaRPr sz="900">
                        <a:latin typeface="함초롬바탕"/>
                        <a:cs typeface="함초롬바탕"/>
                      </a:endParaRPr>
                    </a:p>
                  </a:txBody>
                  <a:tcPr marL="0" marR="0" marT="31115" marB="0">
                    <a:lnB w="6350">
                      <a:solidFill>
                        <a:srgbClr val="A6A6A6"/>
                      </a:solidFill>
                      <a:prstDash val="solid"/>
                    </a:lnB>
                    <a:solidFill>
                      <a:srgbClr val="DB526A"/>
                    </a:solidFill>
                  </a:tcPr>
                </a:tc>
                <a:tc>
                  <a:txBody>
                    <a:bodyPr/>
                    <a:lstStyle/>
                    <a:p>
                      <a:pPr marR="55244" algn="ctr">
                        <a:lnSpc>
                          <a:spcPct val="100000"/>
                        </a:lnSpc>
                        <a:spcBef>
                          <a:spcPts val="245"/>
                        </a:spcBef>
                      </a:pPr>
                      <a:r>
                        <a:rPr sz="900" b="1" spc="-25" dirty="0">
                          <a:solidFill>
                            <a:srgbClr val="FFFFFF"/>
                          </a:solidFill>
                          <a:latin typeface="함초롬바탕"/>
                          <a:cs typeface="함초롬바탕"/>
                        </a:rPr>
                        <a:t>국가</a:t>
                      </a:r>
                      <a:endParaRPr sz="900">
                        <a:latin typeface="함초롬바탕"/>
                        <a:cs typeface="함초롬바탕"/>
                      </a:endParaRPr>
                    </a:p>
                  </a:txBody>
                  <a:tcPr marL="0" marR="0" marT="31115" marB="0">
                    <a:lnB w="6350">
                      <a:solidFill>
                        <a:srgbClr val="A6A6A6"/>
                      </a:solidFill>
                      <a:prstDash val="solid"/>
                    </a:lnB>
                    <a:solidFill>
                      <a:srgbClr val="DB526A"/>
                    </a:solidFill>
                  </a:tcPr>
                </a:tc>
                <a:tc>
                  <a:txBody>
                    <a:bodyPr/>
                    <a:lstStyle/>
                    <a:p>
                      <a:pPr marL="46990" algn="ctr">
                        <a:lnSpc>
                          <a:spcPct val="100000"/>
                        </a:lnSpc>
                        <a:spcBef>
                          <a:spcPts val="245"/>
                        </a:spcBef>
                      </a:pPr>
                      <a:r>
                        <a:rPr sz="900" b="1" spc="-25" dirty="0">
                          <a:solidFill>
                            <a:srgbClr val="FFFFFF"/>
                          </a:solidFill>
                          <a:latin typeface="함초롬바탕"/>
                          <a:cs typeface="함초롬바탕"/>
                        </a:rPr>
                        <a:t>제품명</a:t>
                      </a:r>
                      <a:endParaRPr sz="900">
                        <a:latin typeface="함초롬바탕"/>
                        <a:cs typeface="함초롬바탕"/>
                      </a:endParaRPr>
                    </a:p>
                  </a:txBody>
                  <a:tcPr marL="0" marR="0" marT="31115" marB="0">
                    <a:lnB w="6350">
                      <a:solidFill>
                        <a:srgbClr val="A6A6A6"/>
                      </a:solidFill>
                      <a:prstDash val="solid"/>
                    </a:lnB>
                    <a:solidFill>
                      <a:srgbClr val="DB526A"/>
                    </a:solidFill>
                  </a:tcPr>
                </a:tc>
                <a:tc>
                  <a:txBody>
                    <a:bodyPr/>
                    <a:lstStyle/>
                    <a:p>
                      <a:pPr marL="153035" algn="ctr">
                        <a:lnSpc>
                          <a:spcPct val="100000"/>
                        </a:lnSpc>
                        <a:spcBef>
                          <a:spcPts val="245"/>
                        </a:spcBef>
                      </a:pPr>
                      <a:r>
                        <a:rPr sz="900" b="1" spc="-50" dirty="0">
                          <a:solidFill>
                            <a:srgbClr val="FFFFFF"/>
                          </a:solidFill>
                          <a:latin typeface="함초롬바탕"/>
                          <a:cs typeface="함초롬바탕"/>
                        </a:rPr>
                        <a:t>세</a:t>
                      </a:r>
                      <a:endParaRPr sz="900">
                        <a:latin typeface="함초롬바탕"/>
                        <a:cs typeface="함초롬바탕"/>
                      </a:endParaRPr>
                    </a:p>
                  </a:txBody>
                  <a:tcPr marL="0" marR="0" marT="31115" marB="0">
                    <a:lnB w="6350">
                      <a:solidFill>
                        <a:srgbClr val="A6A6A6"/>
                      </a:solidFill>
                      <a:prstDash val="solid"/>
                    </a:lnB>
                  </a:tcPr>
                </a:tc>
                <a:extLst>
                  <a:ext uri="{0D108BD9-81ED-4DB2-BD59-A6C34878D82A}">
                    <a16:rowId xmlns:a16="http://schemas.microsoft.com/office/drawing/2014/main" val="10000"/>
                  </a:ext>
                </a:extLst>
              </a:tr>
              <a:tr h="224154">
                <a:tc>
                  <a:txBody>
                    <a:bodyPr/>
                    <a:lstStyle/>
                    <a:p>
                      <a:pPr marR="48260" algn="ctr">
                        <a:lnSpc>
                          <a:spcPct val="100000"/>
                        </a:lnSpc>
                        <a:spcBef>
                          <a:spcPts val="315"/>
                        </a:spcBef>
                      </a:pPr>
                      <a:r>
                        <a:rPr sz="1000" b="1" spc="-10" dirty="0">
                          <a:latin typeface="함초롬바탕"/>
                          <a:cs typeface="함초롬바탕"/>
                        </a:rPr>
                        <a:t>Danlaw</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R="57150" algn="ctr">
                        <a:lnSpc>
                          <a:spcPct val="100000"/>
                        </a:lnSpc>
                        <a:spcBef>
                          <a:spcPts val="315"/>
                        </a:spcBef>
                      </a:pPr>
                      <a:r>
                        <a:rPr sz="1000" spc="-25" dirty="0">
                          <a:latin typeface="함초롬바탕"/>
                          <a:cs typeface="함초롬바탕"/>
                        </a:rPr>
                        <a:t>미국</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45085" algn="ctr">
                        <a:lnSpc>
                          <a:spcPct val="100000"/>
                        </a:lnSpc>
                        <a:spcBef>
                          <a:spcPts val="315"/>
                        </a:spcBef>
                      </a:pPr>
                      <a:r>
                        <a:rPr sz="1000" spc="-10" dirty="0">
                          <a:latin typeface="함초롬돋움"/>
                          <a:cs typeface="함초롬돋움"/>
                        </a:rPr>
                        <a:t>CleverCharge</a:t>
                      </a:r>
                      <a:endParaRPr sz="1000">
                        <a:latin typeface="함초롬돋움"/>
                        <a:cs typeface="함초롬돋움"/>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125730">
                        <a:lnSpc>
                          <a:spcPct val="100000"/>
                        </a:lnSpc>
                        <a:spcBef>
                          <a:spcPts val="240"/>
                        </a:spcBef>
                      </a:pPr>
                      <a:r>
                        <a:rPr sz="1000" spc="-60" dirty="0">
                          <a:latin typeface="함초롬바탕"/>
                          <a:cs typeface="함초롬바탕"/>
                        </a:rPr>
                        <a:t>가정</a:t>
                      </a:r>
                      <a:r>
                        <a:rPr sz="1000" spc="-60" dirty="0">
                          <a:latin typeface="함초롬돋움"/>
                          <a:cs typeface="함초롬돋움"/>
                        </a:rPr>
                        <a:t>,</a:t>
                      </a:r>
                      <a:r>
                        <a:rPr sz="1000" spc="-114" dirty="0">
                          <a:latin typeface="함초롬돋움"/>
                          <a:cs typeface="함초롬돋움"/>
                        </a:rPr>
                        <a:t> </a:t>
                      </a:r>
                      <a:r>
                        <a:rPr sz="1000" spc="-80" dirty="0">
                          <a:latin typeface="함초롬바탕"/>
                          <a:cs typeface="함초롬바탕"/>
                        </a:rPr>
                        <a:t>차</a:t>
                      </a:r>
                      <a:r>
                        <a:rPr sz="1000" spc="-110" dirty="0">
                          <a:latin typeface="함초롬바탕"/>
                          <a:cs typeface="함초롬바탕"/>
                        </a:rPr>
                        <a:t> </a:t>
                      </a:r>
                      <a:r>
                        <a:rPr sz="1000" spc="-80" dirty="0">
                          <a:latin typeface="함초롬바탕"/>
                          <a:cs typeface="함초롬바탕"/>
                        </a:rPr>
                        <a:t>관리</a:t>
                      </a:r>
                      <a:r>
                        <a:rPr sz="1000" spc="-100" dirty="0">
                          <a:latin typeface="함초롬바탕"/>
                          <a:cs typeface="함초롬바탕"/>
                        </a:rPr>
                        <a:t> </a:t>
                      </a:r>
                      <a:r>
                        <a:rPr sz="1000" spc="-80" dirty="0">
                          <a:latin typeface="함초롬바탕"/>
                          <a:cs typeface="함초롬바탕"/>
                        </a:rPr>
                        <a:t>지원</a:t>
                      </a:r>
                      <a:r>
                        <a:rPr sz="1000" spc="-110" dirty="0">
                          <a:latin typeface="함초롬바탕"/>
                          <a:cs typeface="함초롬바탕"/>
                        </a:rPr>
                        <a:t> </a:t>
                      </a:r>
                      <a:r>
                        <a:rPr sz="1000" spc="-60" dirty="0">
                          <a:latin typeface="함초롬돋움"/>
                          <a:cs typeface="함초롬돋움"/>
                        </a:rPr>
                        <a:t>AI</a:t>
                      </a:r>
                      <a:r>
                        <a:rPr sz="1000" spc="-125" dirty="0">
                          <a:latin typeface="함초롬돋움"/>
                          <a:cs typeface="함초롬돋움"/>
                        </a:rPr>
                        <a:t> </a:t>
                      </a:r>
                      <a:r>
                        <a:rPr sz="1000" spc="-20" dirty="0">
                          <a:latin typeface="함초롬돋움"/>
                          <a:cs typeface="함초롬돋움"/>
                        </a:rPr>
                        <a:t>EV</a:t>
                      </a:r>
                      <a:r>
                        <a:rPr sz="1000" spc="-20" dirty="0">
                          <a:latin typeface="함초롬바탕"/>
                          <a:cs typeface="함초롬바탕"/>
                        </a:rPr>
                        <a:t>충전기</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1"/>
                  </a:ext>
                </a:extLst>
              </a:tr>
              <a:tr h="224154">
                <a:tc>
                  <a:txBody>
                    <a:bodyPr/>
                    <a:lstStyle/>
                    <a:p>
                      <a:pPr marR="50165" algn="ctr">
                        <a:lnSpc>
                          <a:spcPct val="100000"/>
                        </a:lnSpc>
                        <a:spcBef>
                          <a:spcPts val="225"/>
                        </a:spcBef>
                      </a:pPr>
                      <a:r>
                        <a:rPr sz="1000" b="1" spc="-10" dirty="0">
                          <a:latin typeface="함초롬바탕"/>
                          <a:cs typeface="함초롬바탕"/>
                        </a:rPr>
                        <a:t>Hydrific</a:t>
                      </a:r>
                      <a:endParaRPr sz="1000">
                        <a:latin typeface="함초롬바탕"/>
                        <a:cs typeface="함초롬바탕"/>
                      </a:endParaRPr>
                    </a:p>
                  </a:txBody>
                  <a:tcPr marL="0" marR="0" marT="28575" marB="0">
                    <a:lnT w="6350" cap="flat" cmpd="sng" algn="ctr">
                      <a:solidFill>
                        <a:srgbClr val="A6A6A6"/>
                      </a:solidFill>
                      <a:prstDash val="solid"/>
                      <a:round/>
                      <a:headEnd type="none" w="med" len="med"/>
                      <a:tailEnd type="none" w="med" len="med"/>
                    </a:lnT>
                    <a:lnB w="6350">
                      <a:solidFill>
                        <a:srgbClr val="A6A6A6"/>
                      </a:solidFill>
                      <a:prstDash val="solid"/>
                    </a:lnB>
                  </a:tcPr>
                </a:tc>
                <a:tc>
                  <a:txBody>
                    <a:bodyPr/>
                    <a:lstStyle/>
                    <a:p>
                      <a:pPr marR="57150" algn="ctr">
                        <a:lnSpc>
                          <a:spcPct val="100000"/>
                        </a:lnSpc>
                        <a:spcBef>
                          <a:spcPts val="225"/>
                        </a:spcBef>
                      </a:pPr>
                      <a:r>
                        <a:rPr sz="1000" spc="-25" dirty="0">
                          <a:latin typeface="함초롬바탕"/>
                          <a:cs typeface="함초롬바탕"/>
                        </a:rPr>
                        <a:t>미국</a:t>
                      </a:r>
                      <a:endParaRPr sz="1000">
                        <a:latin typeface="함초롬바탕"/>
                        <a:cs typeface="함초롬바탕"/>
                      </a:endParaRPr>
                    </a:p>
                  </a:txBody>
                  <a:tcPr marL="0" marR="0" marT="28575" marB="0">
                    <a:lnT w="6350" cap="flat" cmpd="sng" algn="ctr">
                      <a:solidFill>
                        <a:srgbClr val="A6A6A6"/>
                      </a:solidFill>
                      <a:prstDash val="solid"/>
                      <a:round/>
                      <a:headEnd type="none" w="med" len="med"/>
                      <a:tailEnd type="none" w="med" len="med"/>
                    </a:lnT>
                    <a:lnB w="6350">
                      <a:solidFill>
                        <a:srgbClr val="A6A6A6"/>
                      </a:solidFill>
                      <a:prstDash val="solid"/>
                    </a:lnB>
                  </a:tcPr>
                </a:tc>
                <a:tc>
                  <a:txBody>
                    <a:bodyPr/>
                    <a:lstStyle/>
                    <a:p>
                      <a:pPr marL="45720" algn="ctr">
                        <a:lnSpc>
                          <a:spcPct val="100000"/>
                        </a:lnSpc>
                        <a:spcBef>
                          <a:spcPts val="225"/>
                        </a:spcBef>
                      </a:pPr>
                      <a:r>
                        <a:rPr sz="1000" spc="-10" dirty="0">
                          <a:latin typeface="함초롬돋움"/>
                          <a:cs typeface="함초롬돋움"/>
                        </a:rPr>
                        <a:t>Droplet</a:t>
                      </a:r>
                      <a:endParaRPr sz="1000">
                        <a:latin typeface="함초롬돋움"/>
                        <a:cs typeface="함초롬돋움"/>
                      </a:endParaRPr>
                    </a:p>
                  </a:txBody>
                  <a:tcPr marL="0" marR="0" marT="28575" marB="0">
                    <a:lnT w="6350" cap="flat" cmpd="sng" algn="ctr">
                      <a:solidFill>
                        <a:srgbClr val="A6A6A6"/>
                      </a:solidFill>
                      <a:prstDash val="solid"/>
                      <a:round/>
                      <a:headEnd type="none" w="med" len="med"/>
                      <a:tailEnd type="none" w="med" len="med"/>
                    </a:lnT>
                    <a:lnB w="6350">
                      <a:solidFill>
                        <a:srgbClr val="A6A6A6"/>
                      </a:solidFill>
                      <a:prstDash val="solid"/>
                    </a:lnB>
                  </a:tcPr>
                </a:tc>
                <a:tc>
                  <a:txBody>
                    <a:bodyPr/>
                    <a:lstStyle/>
                    <a:p>
                      <a:pPr marL="125730">
                        <a:lnSpc>
                          <a:spcPct val="100000"/>
                        </a:lnSpc>
                        <a:spcBef>
                          <a:spcPts val="155"/>
                        </a:spcBef>
                      </a:pPr>
                      <a:r>
                        <a:rPr sz="1000" spc="-90" dirty="0">
                          <a:latin typeface="함초롬바탕"/>
                          <a:cs typeface="함초롬바탕"/>
                        </a:rPr>
                        <a:t>스마트홈</a:t>
                      </a:r>
                      <a:r>
                        <a:rPr sz="1000" spc="-80" dirty="0">
                          <a:latin typeface="함초롬바탕"/>
                          <a:cs typeface="함초롬바탕"/>
                        </a:rPr>
                        <a:t> </a:t>
                      </a:r>
                      <a:r>
                        <a:rPr sz="1000" spc="-85" dirty="0">
                          <a:latin typeface="함초롬바탕"/>
                          <a:cs typeface="함초롬바탕"/>
                        </a:rPr>
                        <a:t>수자원 </a:t>
                      </a:r>
                      <a:r>
                        <a:rPr sz="1000" spc="-35" dirty="0">
                          <a:latin typeface="함초롬바탕"/>
                          <a:cs typeface="함초롬바탕"/>
                        </a:rPr>
                        <a:t>센서</a:t>
                      </a:r>
                      <a:endParaRPr sz="1000">
                        <a:latin typeface="함초롬바탕"/>
                        <a:cs typeface="함초롬바탕"/>
                      </a:endParaRPr>
                    </a:p>
                  </a:txBody>
                  <a:tcPr marL="0" marR="0" marT="19685" marB="0">
                    <a:lnT w="6350" cap="flat" cmpd="sng" algn="ctr">
                      <a:solidFill>
                        <a:srgbClr val="A6A6A6"/>
                      </a:solidFill>
                      <a:prstDash val="solid"/>
                      <a:round/>
                      <a:headEnd type="none" w="med" len="med"/>
                      <a:tailEnd type="none" w="med" len="med"/>
                    </a:lnT>
                    <a:lnB w="6350">
                      <a:solidFill>
                        <a:srgbClr val="A6A6A6"/>
                      </a:solidFill>
                      <a:prstDash val="solid"/>
                    </a:lnB>
                  </a:tcPr>
                </a:tc>
                <a:extLst>
                  <a:ext uri="{0D108BD9-81ED-4DB2-BD59-A6C34878D82A}">
                    <a16:rowId xmlns:a16="http://schemas.microsoft.com/office/drawing/2014/main" val="10002"/>
                  </a:ext>
                </a:extLst>
              </a:tr>
              <a:tr h="224154">
                <a:tc>
                  <a:txBody>
                    <a:bodyPr/>
                    <a:lstStyle/>
                    <a:p>
                      <a:pPr marR="48260" algn="ctr">
                        <a:lnSpc>
                          <a:spcPct val="100000"/>
                        </a:lnSpc>
                        <a:spcBef>
                          <a:spcPts val="315"/>
                        </a:spcBef>
                      </a:pPr>
                      <a:r>
                        <a:rPr sz="1000" b="1" spc="-60" dirty="0">
                          <a:latin typeface="함초롬바탕"/>
                          <a:cs typeface="함초롬바탕"/>
                        </a:rPr>
                        <a:t>LIFE-</a:t>
                      </a:r>
                      <a:r>
                        <a:rPr sz="1000" b="1" spc="-25" dirty="0">
                          <a:latin typeface="함초롬바탕"/>
                          <a:cs typeface="함초롬바탕"/>
                        </a:rPr>
                        <a:t>01</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R="57150" algn="ctr">
                        <a:lnSpc>
                          <a:spcPct val="100000"/>
                        </a:lnSpc>
                        <a:spcBef>
                          <a:spcPts val="315"/>
                        </a:spcBef>
                      </a:pPr>
                      <a:r>
                        <a:rPr sz="1000" spc="-25" dirty="0">
                          <a:latin typeface="함초롬바탕"/>
                          <a:cs typeface="함초롬바탕"/>
                        </a:rPr>
                        <a:t>프랑스</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44450" algn="ctr">
                        <a:lnSpc>
                          <a:spcPct val="100000"/>
                        </a:lnSpc>
                        <a:spcBef>
                          <a:spcPts val="315"/>
                        </a:spcBef>
                      </a:pPr>
                      <a:r>
                        <a:rPr sz="1000" spc="-10" dirty="0">
                          <a:latin typeface="함초롬돋움"/>
                          <a:cs typeface="함초롬돋움"/>
                        </a:rPr>
                        <a:t>ELEMENT</a:t>
                      </a:r>
                      <a:endParaRPr sz="1000">
                        <a:latin typeface="함초롬돋움"/>
                        <a:cs typeface="함초롬돋움"/>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125730">
                        <a:lnSpc>
                          <a:spcPct val="100000"/>
                        </a:lnSpc>
                        <a:spcBef>
                          <a:spcPts val="240"/>
                        </a:spcBef>
                      </a:pPr>
                      <a:r>
                        <a:rPr sz="1000" spc="-80" dirty="0">
                          <a:latin typeface="함초롬바탕"/>
                          <a:cs typeface="함초롬바탕"/>
                        </a:rPr>
                        <a:t>공기</a:t>
                      </a:r>
                      <a:r>
                        <a:rPr sz="1000" spc="-114" dirty="0">
                          <a:latin typeface="함초롬바탕"/>
                          <a:cs typeface="함초롬바탕"/>
                        </a:rPr>
                        <a:t> </a:t>
                      </a:r>
                      <a:r>
                        <a:rPr sz="1000" spc="-80" dirty="0">
                          <a:latin typeface="함초롬바탕"/>
                          <a:cs typeface="함초롬바탕"/>
                        </a:rPr>
                        <a:t>정화</a:t>
                      </a:r>
                      <a:r>
                        <a:rPr sz="1000" spc="-100" dirty="0">
                          <a:latin typeface="함초롬바탕"/>
                          <a:cs typeface="함초롬바탕"/>
                        </a:rPr>
                        <a:t> </a:t>
                      </a:r>
                      <a:r>
                        <a:rPr sz="1000" spc="-25" dirty="0">
                          <a:latin typeface="함초롬바탕"/>
                          <a:cs typeface="함초롬바탕"/>
                        </a:rPr>
                        <a:t>천등</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3"/>
                  </a:ext>
                </a:extLst>
              </a:tr>
              <a:tr h="224154">
                <a:tc>
                  <a:txBody>
                    <a:bodyPr/>
                    <a:lstStyle/>
                    <a:p>
                      <a:pPr marR="49530" algn="ctr">
                        <a:lnSpc>
                          <a:spcPct val="100000"/>
                        </a:lnSpc>
                        <a:spcBef>
                          <a:spcPts val="315"/>
                        </a:spcBef>
                      </a:pPr>
                      <a:r>
                        <a:rPr sz="1000" b="1" spc="-10" dirty="0">
                          <a:latin typeface="함초롬바탕"/>
                          <a:cs typeface="함초롬바탕"/>
                        </a:rPr>
                        <a:t>NARWAL</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tcPr>
                </a:tc>
                <a:tc>
                  <a:txBody>
                    <a:bodyPr/>
                    <a:lstStyle/>
                    <a:p>
                      <a:pPr marR="57150" algn="ctr">
                        <a:lnSpc>
                          <a:spcPct val="100000"/>
                        </a:lnSpc>
                        <a:spcBef>
                          <a:spcPts val="315"/>
                        </a:spcBef>
                      </a:pPr>
                      <a:r>
                        <a:rPr sz="1000" spc="-25" dirty="0">
                          <a:latin typeface="함초롬바탕"/>
                          <a:cs typeface="함초롬바탕"/>
                        </a:rPr>
                        <a:t>중국</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tcPr>
                </a:tc>
                <a:tc>
                  <a:txBody>
                    <a:bodyPr/>
                    <a:lstStyle/>
                    <a:p>
                      <a:pPr marL="44450" algn="ctr">
                        <a:lnSpc>
                          <a:spcPct val="100000"/>
                        </a:lnSpc>
                        <a:spcBef>
                          <a:spcPts val="315"/>
                        </a:spcBef>
                      </a:pPr>
                      <a:r>
                        <a:rPr sz="1000" spc="-35" dirty="0">
                          <a:latin typeface="함초롬돋움"/>
                          <a:cs typeface="함초롬돋움"/>
                        </a:rPr>
                        <a:t>Freo</a:t>
                      </a:r>
                      <a:r>
                        <a:rPr sz="1000" spc="-60" dirty="0">
                          <a:latin typeface="함초롬돋움"/>
                          <a:cs typeface="함초롬돋움"/>
                        </a:rPr>
                        <a:t> </a:t>
                      </a:r>
                      <a:r>
                        <a:rPr sz="1000" dirty="0">
                          <a:latin typeface="함초롬돋움"/>
                          <a:cs typeface="함초롬돋움"/>
                        </a:rPr>
                        <a:t>Z</a:t>
                      </a:r>
                      <a:r>
                        <a:rPr sz="1000" spc="-65" dirty="0">
                          <a:latin typeface="함초롬돋움"/>
                          <a:cs typeface="함초롬돋움"/>
                        </a:rPr>
                        <a:t> </a:t>
                      </a:r>
                      <a:r>
                        <a:rPr sz="1000" spc="-10" dirty="0">
                          <a:latin typeface="함초롬돋움"/>
                          <a:cs typeface="함초롬돋움"/>
                        </a:rPr>
                        <a:t>Ultra</a:t>
                      </a:r>
                      <a:endParaRPr sz="1000">
                        <a:latin typeface="함초롬돋움"/>
                        <a:cs typeface="함초롬돋움"/>
                      </a:endParaRPr>
                    </a:p>
                  </a:txBody>
                  <a:tcPr marL="0" marR="0" marT="40005" marB="0">
                    <a:lnT w="6350">
                      <a:solidFill>
                        <a:srgbClr val="A6A6A6"/>
                      </a:solidFill>
                      <a:prstDash val="solid"/>
                    </a:lnT>
                    <a:lnB w="6350">
                      <a:solidFill>
                        <a:srgbClr val="A6A6A6"/>
                      </a:solidFill>
                      <a:prstDash val="solid"/>
                    </a:lnB>
                  </a:tcPr>
                </a:tc>
                <a:tc>
                  <a:txBody>
                    <a:bodyPr/>
                    <a:lstStyle/>
                    <a:p>
                      <a:pPr marL="125730">
                        <a:lnSpc>
                          <a:spcPct val="100000"/>
                        </a:lnSpc>
                        <a:spcBef>
                          <a:spcPts val="240"/>
                        </a:spcBef>
                        <a:tabLst>
                          <a:tab pos="1125220" algn="l"/>
                        </a:tabLst>
                      </a:pPr>
                      <a:r>
                        <a:rPr sz="1000" spc="-60" dirty="0">
                          <a:latin typeface="함초롬돋움"/>
                          <a:cs typeface="함초롬돋움"/>
                        </a:rPr>
                        <a:t>AI</a:t>
                      </a:r>
                      <a:r>
                        <a:rPr sz="1000" spc="-130" dirty="0">
                          <a:latin typeface="함초롬돋움"/>
                          <a:cs typeface="함초롬돋움"/>
                        </a:rPr>
                        <a:t> </a:t>
                      </a:r>
                      <a:r>
                        <a:rPr sz="1000" spc="-80" dirty="0">
                          <a:latin typeface="함초롬바탕"/>
                          <a:cs typeface="함초롬바탕"/>
                        </a:rPr>
                        <a:t>기술</a:t>
                      </a:r>
                      <a:r>
                        <a:rPr sz="1000" spc="-100" dirty="0">
                          <a:latin typeface="함초롬바탕"/>
                          <a:cs typeface="함초롬바탕"/>
                        </a:rPr>
                        <a:t> </a:t>
                      </a:r>
                      <a:r>
                        <a:rPr sz="1000" spc="-80" dirty="0">
                          <a:latin typeface="함초롬바탕"/>
                          <a:cs typeface="함초롬바탕"/>
                        </a:rPr>
                        <a:t>탑재</a:t>
                      </a:r>
                      <a:r>
                        <a:rPr sz="1000" spc="-114" dirty="0">
                          <a:latin typeface="함초롬바탕"/>
                          <a:cs typeface="함초롬바탕"/>
                        </a:rPr>
                        <a:t> </a:t>
                      </a:r>
                      <a:r>
                        <a:rPr sz="1000" spc="-35" dirty="0">
                          <a:latin typeface="함초롬바탕"/>
                          <a:cs typeface="함초롬바탕"/>
                        </a:rPr>
                        <a:t>가정</a:t>
                      </a:r>
                      <a:r>
                        <a:rPr sz="1000" dirty="0">
                          <a:latin typeface="함초롬바탕"/>
                          <a:cs typeface="함초롬바탕"/>
                        </a:rPr>
                        <a:t>	</a:t>
                      </a:r>
                      <a:r>
                        <a:rPr sz="1000" spc="-65" dirty="0">
                          <a:latin typeface="함초롬바탕"/>
                          <a:cs typeface="함초롬바탕"/>
                        </a:rPr>
                        <a:t>소</a:t>
                      </a:r>
                      <a:r>
                        <a:rPr sz="1000" spc="-110" dirty="0">
                          <a:latin typeface="함초롬바탕"/>
                          <a:cs typeface="함초롬바탕"/>
                        </a:rPr>
                        <a:t> </a:t>
                      </a:r>
                      <a:r>
                        <a:rPr sz="1000" spc="-25" dirty="0">
                          <a:latin typeface="함초롬바탕"/>
                          <a:cs typeface="함초롬바탕"/>
                        </a:rPr>
                        <a:t>기기</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4"/>
                  </a:ext>
                </a:extLst>
              </a:tr>
              <a:tr h="224154">
                <a:tc>
                  <a:txBody>
                    <a:bodyPr/>
                    <a:lstStyle/>
                    <a:p>
                      <a:pPr marR="49530" algn="ctr">
                        <a:lnSpc>
                          <a:spcPct val="100000"/>
                        </a:lnSpc>
                        <a:spcBef>
                          <a:spcPts val="315"/>
                        </a:spcBef>
                      </a:pPr>
                      <a:r>
                        <a:rPr sz="1000" b="1" dirty="0">
                          <a:latin typeface="함초롬바탕"/>
                          <a:cs typeface="함초롬바탕"/>
                        </a:rPr>
                        <a:t>SHINSUNG</a:t>
                      </a:r>
                      <a:r>
                        <a:rPr sz="1000" b="1" spc="-10" dirty="0">
                          <a:latin typeface="함초롬바탕"/>
                          <a:cs typeface="함초롬바탕"/>
                        </a:rPr>
                        <a:t> </a:t>
                      </a:r>
                      <a:r>
                        <a:rPr sz="1000" b="1" spc="-45" dirty="0">
                          <a:latin typeface="함초롬바탕"/>
                          <a:cs typeface="함초롬바탕"/>
                        </a:rPr>
                        <a:t>DELTA</a:t>
                      </a:r>
                      <a:r>
                        <a:rPr sz="1000" b="1" spc="-20" dirty="0">
                          <a:latin typeface="함초롬바탕"/>
                          <a:cs typeface="함초롬바탕"/>
                        </a:rPr>
                        <a:t> TECH</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R="57150" algn="ctr">
                        <a:lnSpc>
                          <a:spcPct val="100000"/>
                        </a:lnSpc>
                        <a:spcBef>
                          <a:spcPts val="315"/>
                        </a:spcBef>
                      </a:pPr>
                      <a:r>
                        <a:rPr sz="1000" spc="-25" dirty="0">
                          <a:solidFill>
                            <a:srgbClr val="DB526A"/>
                          </a:solidFill>
                          <a:latin typeface="함초롬바탕"/>
                          <a:cs typeface="함초롬바탕"/>
                        </a:rPr>
                        <a:t>한국</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45720" algn="ctr">
                        <a:lnSpc>
                          <a:spcPct val="100000"/>
                        </a:lnSpc>
                        <a:spcBef>
                          <a:spcPts val="315"/>
                        </a:spcBef>
                      </a:pPr>
                      <a:r>
                        <a:rPr sz="1000" spc="-10" dirty="0">
                          <a:latin typeface="함초롬돋움"/>
                          <a:cs typeface="함초롬돋움"/>
                        </a:rPr>
                        <a:t>LEMMY</a:t>
                      </a:r>
                      <a:endParaRPr sz="1000">
                        <a:latin typeface="함초롬돋움"/>
                        <a:cs typeface="함초롬돋움"/>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125730">
                        <a:lnSpc>
                          <a:spcPct val="100000"/>
                        </a:lnSpc>
                        <a:spcBef>
                          <a:spcPts val="240"/>
                        </a:spcBef>
                        <a:tabLst>
                          <a:tab pos="603885" algn="l"/>
                        </a:tabLst>
                      </a:pPr>
                      <a:r>
                        <a:rPr sz="1000" spc="-25" dirty="0">
                          <a:latin typeface="함초롬바탕"/>
                          <a:cs typeface="함초롬바탕"/>
                        </a:rPr>
                        <a:t>고자</a:t>
                      </a:r>
                      <a:r>
                        <a:rPr sz="1000" dirty="0">
                          <a:latin typeface="함초롬바탕"/>
                          <a:cs typeface="함초롬바탕"/>
                        </a:rPr>
                        <a:t>	</a:t>
                      </a:r>
                      <a:r>
                        <a:rPr sz="1000" spc="-65" dirty="0">
                          <a:latin typeface="함초롬바탕"/>
                          <a:cs typeface="함초롬바탕"/>
                        </a:rPr>
                        <a:t>활</a:t>
                      </a:r>
                      <a:r>
                        <a:rPr sz="1000" spc="-114" dirty="0">
                          <a:latin typeface="함초롬바탕"/>
                          <a:cs typeface="함초롬바탕"/>
                        </a:rPr>
                        <a:t> </a:t>
                      </a:r>
                      <a:r>
                        <a:rPr sz="1000" spc="-80" dirty="0">
                          <a:latin typeface="함초롬바탕"/>
                          <a:cs typeface="함초롬바탕"/>
                        </a:rPr>
                        <a:t>지원</a:t>
                      </a:r>
                      <a:r>
                        <a:rPr sz="1000" spc="-100" dirty="0">
                          <a:latin typeface="함초롬바탕"/>
                          <a:cs typeface="함초롬바탕"/>
                        </a:rPr>
                        <a:t> </a:t>
                      </a:r>
                      <a:r>
                        <a:rPr sz="1000" spc="-60" dirty="0">
                          <a:latin typeface="함초롬돋움"/>
                          <a:cs typeface="함초롬돋움"/>
                        </a:rPr>
                        <a:t>AI</a:t>
                      </a:r>
                      <a:r>
                        <a:rPr sz="1000" spc="-130" dirty="0">
                          <a:latin typeface="함초롬돋움"/>
                          <a:cs typeface="함초롬돋움"/>
                        </a:rPr>
                        <a:t> </a:t>
                      </a:r>
                      <a:r>
                        <a:rPr sz="1000" spc="-85" dirty="0">
                          <a:latin typeface="함초롬바탕"/>
                          <a:cs typeface="함초롬바탕"/>
                        </a:rPr>
                        <a:t>동반자</a:t>
                      </a:r>
                      <a:r>
                        <a:rPr sz="1000" spc="-100" dirty="0">
                          <a:latin typeface="함초롬바탕"/>
                          <a:cs typeface="함초롬바탕"/>
                        </a:rPr>
                        <a:t> </a:t>
                      </a:r>
                      <a:r>
                        <a:rPr sz="1000" spc="-25" dirty="0">
                          <a:latin typeface="함초롬바탕"/>
                          <a:cs typeface="함초롬바탕"/>
                        </a:rPr>
                        <a:t>로봇</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5"/>
                  </a:ext>
                </a:extLst>
              </a:tr>
              <a:tr h="224154">
                <a:tc>
                  <a:txBody>
                    <a:bodyPr/>
                    <a:lstStyle/>
                    <a:p>
                      <a:pPr marR="49530" algn="ctr">
                        <a:lnSpc>
                          <a:spcPct val="100000"/>
                        </a:lnSpc>
                        <a:spcBef>
                          <a:spcPts val="315"/>
                        </a:spcBef>
                      </a:pPr>
                      <a:r>
                        <a:rPr sz="1000" b="1" spc="-10" dirty="0">
                          <a:latin typeface="함초롬바탕"/>
                          <a:cs typeface="함초롬바탕"/>
                        </a:rPr>
                        <a:t>LG</a:t>
                      </a:r>
                      <a:r>
                        <a:rPr sz="1000" b="1" spc="-65" dirty="0">
                          <a:latin typeface="함초롬바탕"/>
                          <a:cs typeface="함초롬바탕"/>
                        </a:rPr>
                        <a:t> </a:t>
                      </a:r>
                      <a:r>
                        <a:rPr sz="1000" b="1" spc="-10" dirty="0">
                          <a:latin typeface="함초롬바탕"/>
                          <a:cs typeface="함초롬바탕"/>
                        </a:rPr>
                        <a:t>Electronics</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tcPr>
                </a:tc>
                <a:tc>
                  <a:txBody>
                    <a:bodyPr/>
                    <a:lstStyle/>
                    <a:p>
                      <a:pPr marR="57150" algn="ctr">
                        <a:lnSpc>
                          <a:spcPct val="100000"/>
                        </a:lnSpc>
                        <a:spcBef>
                          <a:spcPts val="315"/>
                        </a:spcBef>
                      </a:pPr>
                      <a:r>
                        <a:rPr sz="1000" spc="-25" dirty="0">
                          <a:solidFill>
                            <a:srgbClr val="DB526A"/>
                          </a:solidFill>
                          <a:latin typeface="함초롬바탕"/>
                          <a:cs typeface="함초롬바탕"/>
                        </a:rPr>
                        <a:t>한국</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tcPr>
                </a:tc>
                <a:tc>
                  <a:txBody>
                    <a:bodyPr/>
                    <a:lstStyle/>
                    <a:p>
                      <a:pPr marL="47625" algn="ctr">
                        <a:lnSpc>
                          <a:spcPct val="100000"/>
                        </a:lnSpc>
                        <a:spcBef>
                          <a:spcPts val="315"/>
                        </a:spcBef>
                      </a:pPr>
                      <a:r>
                        <a:rPr sz="1000" spc="-10" dirty="0">
                          <a:latin typeface="함초롬돋움"/>
                          <a:cs typeface="함초롬돋움"/>
                        </a:rPr>
                        <a:t>LG</a:t>
                      </a:r>
                      <a:r>
                        <a:rPr sz="1000" spc="-30" dirty="0">
                          <a:latin typeface="함초롬돋움"/>
                          <a:cs typeface="함초롬돋움"/>
                        </a:rPr>
                        <a:t> </a:t>
                      </a:r>
                      <a:r>
                        <a:rPr sz="1000" dirty="0">
                          <a:latin typeface="함초롬돋움"/>
                          <a:cs typeface="함초롬돋움"/>
                        </a:rPr>
                        <a:t>ThinQ</a:t>
                      </a:r>
                      <a:r>
                        <a:rPr sz="1000" spc="-20" dirty="0">
                          <a:latin typeface="함초롬돋움"/>
                          <a:cs typeface="함초롬돋움"/>
                        </a:rPr>
                        <a:t> </a:t>
                      </a:r>
                      <a:r>
                        <a:rPr sz="1000" spc="-25" dirty="0">
                          <a:latin typeface="함초롬돋움"/>
                          <a:cs typeface="함초롬돋움"/>
                        </a:rPr>
                        <a:t>ON</a:t>
                      </a:r>
                      <a:endParaRPr sz="1000">
                        <a:latin typeface="함초롬돋움"/>
                        <a:cs typeface="함초롬돋움"/>
                      </a:endParaRPr>
                    </a:p>
                  </a:txBody>
                  <a:tcPr marL="0" marR="0" marT="40005" marB="0">
                    <a:lnT w="6350">
                      <a:solidFill>
                        <a:srgbClr val="A6A6A6"/>
                      </a:solidFill>
                      <a:prstDash val="solid"/>
                    </a:lnT>
                    <a:lnB w="6350">
                      <a:solidFill>
                        <a:srgbClr val="A6A6A6"/>
                      </a:solidFill>
                      <a:prstDash val="solid"/>
                    </a:lnB>
                  </a:tcPr>
                </a:tc>
                <a:tc>
                  <a:txBody>
                    <a:bodyPr/>
                    <a:lstStyle/>
                    <a:p>
                      <a:pPr marL="125730">
                        <a:lnSpc>
                          <a:spcPct val="100000"/>
                        </a:lnSpc>
                        <a:spcBef>
                          <a:spcPts val="240"/>
                        </a:spcBef>
                      </a:pPr>
                      <a:r>
                        <a:rPr sz="1000" spc="-90" dirty="0">
                          <a:latin typeface="함초롬바탕"/>
                          <a:cs typeface="함초롬바탕"/>
                        </a:rPr>
                        <a:t>스마트홈 </a:t>
                      </a:r>
                      <a:r>
                        <a:rPr sz="1000" spc="-80" dirty="0">
                          <a:latin typeface="함초롬바탕"/>
                          <a:cs typeface="함초롬바탕"/>
                        </a:rPr>
                        <a:t>중심</a:t>
                      </a:r>
                      <a:r>
                        <a:rPr sz="1000" spc="-105" dirty="0">
                          <a:latin typeface="함초롬바탕"/>
                          <a:cs typeface="함초롬바탕"/>
                        </a:rPr>
                        <a:t> </a:t>
                      </a:r>
                      <a:r>
                        <a:rPr sz="1000" spc="-80" dirty="0">
                          <a:latin typeface="함초롬바탕"/>
                          <a:cs typeface="함초롬바탕"/>
                        </a:rPr>
                        <a:t>허브</a:t>
                      </a:r>
                      <a:r>
                        <a:rPr sz="1000" spc="-110" dirty="0">
                          <a:latin typeface="함초롬바탕"/>
                          <a:cs typeface="함초롬바탕"/>
                        </a:rPr>
                        <a:t> </a:t>
                      </a:r>
                      <a:r>
                        <a:rPr sz="1000" spc="-60" dirty="0">
                          <a:latin typeface="함초롬돋움"/>
                          <a:cs typeface="함초롬돋움"/>
                        </a:rPr>
                        <a:t>AI</a:t>
                      </a:r>
                      <a:r>
                        <a:rPr sz="1000" spc="-105" dirty="0">
                          <a:latin typeface="함초롬돋움"/>
                          <a:cs typeface="함초롬돋움"/>
                        </a:rPr>
                        <a:t> </a:t>
                      </a:r>
                      <a:r>
                        <a:rPr sz="1000" spc="-80" dirty="0">
                          <a:latin typeface="함초롬바탕"/>
                          <a:cs typeface="함초롬바탕"/>
                        </a:rPr>
                        <a:t>음</a:t>
                      </a:r>
                      <a:r>
                        <a:rPr sz="1000" spc="-110" dirty="0">
                          <a:latin typeface="함초롬바탕"/>
                          <a:cs typeface="함초롬바탕"/>
                        </a:rPr>
                        <a:t> </a:t>
                      </a:r>
                      <a:r>
                        <a:rPr sz="1000" spc="-25" dirty="0">
                          <a:latin typeface="함초롬바탕"/>
                          <a:cs typeface="함초롬바탕"/>
                        </a:rPr>
                        <a:t>비서</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6"/>
                  </a:ext>
                </a:extLst>
              </a:tr>
              <a:tr h="224154">
                <a:tc>
                  <a:txBody>
                    <a:bodyPr/>
                    <a:lstStyle/>
                    <a:p>
                      <a:pPr marR="48895" algn="ctr">
                        <a:lnSpc>
                          <a:spcPct val="100000"/>
                        </a:lnSpc>
                        <a:spcBef>
                          <a:spcPts val="315"/>
                        </a:spcBef>
                      </a:pPr>
                      <a:r>
                        <a:rPr sz="1000" b="1" spc="-10" dirty="0">
                          <a:latin typeface="함초롬바탕"/>
                          <a:cs typeface="함초롬바탕"/>
                        </a:rPr>
                        <a:t>LG</a:t>
                      </a:r>
                      <a:r>
                        <a:rPr sz="1000" b="1" spc="-65" dirty="0">
                          <a:latin typeface="함초롬바탕"/>
                          <a:cs typeface="함초롬바탕"/>
                        </a:rPr>
                        <a:t> </a:t>
                      </a:r>
                      <a:r>
                        <a:rPr sz="1000" b="1" spc="-10" dirty="0">
                          <a:latin typeface="함초롬바탕"/>
                          <a:cs typeface="함초롬바탕"/>
                        </a:rPr>
                        <a:t>Electronics</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R="56515" algn="ctr">
                        <a:lnSpc>
                          <a:spcPct val="100000"/>
                        </a:lnSpc>
                        <a:spcBef>
                          <a:spcPts val="315"/>
                        </a:spcBef>
                      </a:pPr>
                      <a:r>
                        <a:rPr sz="1000" spc="-25" dirty="0">
                          <a:solidFill>
                            <a:srgbClr val="DB526A"/>
                          </a:solidFill>
                          <a:latin typeface="함초롬바탕"/>
                          <a:cs typeface="함초롬바탕"/>
                        </a:rPr>
                        <a:t>한국</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45720" algn="ctr">
                        <a:lnSpc>
                          <a:spcPct val="100000"/>
                        </a:lnSpc>
                        <a:spcBef>
                          <a:spcPts val="315"/>
                        </a:spcBef>
                      </a:pPr>
                      <a:r>
                        <a:rPr sz="1000" spc="-40" dirty="0">
                          <a:latin typeface="함초롬돋움"/>
                          <a:cs typeface="함초롬돋움"/>
                        </a:rPr>
                        <a:t>Self-</a:t>
                      </a:r>
                      <a:r>
                        <a:rPr sz="1000" dirty="0">
                          <a:latin typeface="함초롬돋움"/>
                          <a:cs typeface="함초롬돋움"/>
                        </a:rPr>
                        <a:t>Driving</a:t>
                      </a:r>
                      <a:r>
                        <a:rPr sz="1000" spc="-40" dirty="0">
                          <a:latin typeface="함초롬돋움"/>
                          <a:cs typeface="함초롬돋움"/>
                        </a:rPr>
                        <a:t> </a:t>
                      </a:r>
                      <a:r>
                        <a:rPr sz="1000" spc="-45" dirty="0">
                          <a:latin typeface="함초롬돋움"/>
                          <a:cs typeface="함초롬돋움"/>
                        </a:rPr>
                        <a:t>AI</a:t>
                      </a:r>
                      <a:r>
                        <a:rPr sz="1000" spc="-55" dirty="0">
                          <a:latin typeface="함초롬돋움"/>
                          <a:cs typeface="함초롬돋움"/>
                        </a:rPr>
                        <a:t> </a:t>
                      </a:r>
                      <a:r>
                        <a:rPr sz="1000" dirty="0">
                          <a:latin typeface="함초롬돋움"/>
                          <a:cs typeface="함초롬돋움"/>
                        </a:rPr>
                        <a:t>Home</a:t>
                      </a:r>
                      <a:r>
                        <a:rPr sz="1000" spc="-65" dirty="0">
                          <a:latin typeface="함초롬돋움"/>
                          <a:cs typeface="함초롬돋움"/>
                        </a:rPr>
                        <a:t> </a:t>
                      </a:r>
                      <a:r>
                        <a:rPr sz="1000" spc="-25" dirty="0">
                          <a:latin typeface="함초롬돋움"/>
                          <a:cs typeface="함초롬돋움"/>
                        </a:rPr>
                        <a:t>Hub</a:t>
                      </a:r>
                      <a:endParaRPr sz="1000">
                        <a:latin typeface="함초롬돋움"/>
                        <a:cs typeface="함초롬돋움"/>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125730">
                        <a:lnSpc>
                          <a:spcPct val="100000"/>
                        </a:lnSpc>
                        <a:spcBef>
                          <a:spcPts val="240"/>
                        </a:spcBef>
                      </a:pPr>
                      <a:r>
                        <a:rPr sz="1000" dirty="0">
                          <a:latin typeface="함초롬바탕"/>
                          <a:cs typeface="함초롬바탕"/>
                        </a:rPr>
                        <a:t>감정</a:t>
                      </a:r>
                      <a:r>
                        <a:rPr sz="1000" dirty="0">
                          <a:latin typeface="함초롬돋움"/>
                          <a:cs typeface="함초롬돋움"/>
                        </a:rPr>
                        <a:t>,</a:t>
                      </a:r>
                      <a:r>
                        <a:rPr sz="1000" spc="465" dirty="0">
                          <a:latin typeface="함초롬돋움"/>
                          <a:cs typeface="함초롬돋움"/>
                        </a:rPr>
                        <a:t> </a:t>
                      </a:r>
                      <a:r>
                        <a:rPr sz="1000" spc="-65" dirty="0">
                          <a:latin typeface="함초롬바탕"/>
                          <a:cs typeface="함초롬바탕"/>
                        </a:rPr>
                        <a:t>황</a:t>
                      </a:r>
                      <a:r>
                        <a:rPr sz="1000" spc="-114" dirty="0">
                          <a:latin typeface="함초롬바탕"/>
                          <a:cs typeface="함초롬바탕"/>
                        </a:rPr>
                        <a:t> </a:t>
                      </a:r>
                      <a:r>
                        <a:rPr sz="1000" spc="-80" dirty="0">
                          <a:latin typeface="함초롬바탕"/>
                          <a:cs typeface="함초롬바탕"/>
                        </a:rPr>
                        <a:t>이해</a:t>
                      </a:r>
                      <a:r>
                        <a:rPr sz="1000" spc="-125" dirty="0">
                          <a:latin typeface="함초롬바탕"/>
                          <a:cs typeface="함초롬바탕"/>
                        </a:rPr>
                        <a:t> </a:t>
                      </a:r>
                      <a:r>
                        <a:rPr sz="1000" spc="-80" dirty="0">
                          <a:latin typeface="함초롬바탕"/>
                          <a:cs typeface="함초롬바탕"/>
                        </a:rPr>
                        <a:t>자율</a:t>
                      </a:r>
                      <a:r>
                        <a:rPr sz="1000" spc="-114" dirty="0">
                          <a:latin typeface="함초롬바탕"/>
                          <a:cs typeface="함초롬바탕"/>
                        </a:rPr>
                        <a:t> </a:t>
                      </a:r>
                      <a:r>
                        <a:rPr sz="1000" spc="-80" dirty="0">
                          <a:latin typeface="함초롬바탕"/>
                          <a:cs typeface="함초롬바탕"/>
                        </a:rPr>
                        <a:t>이동</a:t>
                      </a:r>
                      <a:r>
                        <a:rPr sz="1000" spc="-125" dirty="0">
                          <a:latin typeface="함초롬바탕"/>
                          <a:cs typeface="함초롬바탕"/>
                        </a:rPr>
                        <a:t> </a:t>
                      </a:r>
                      <a:r>
                        <a:rPr sz="1000" spc="-60" dirty="0">
                          <a:latin typeface="함초롬돋움"/>
                          <a:cs typeface="함초롬돋움"/>
                        </a:rPr>
                        <a:t>AI</a:t>
                      </a:r>
                      <a:r>
                        <a:rPr sz="1000" spc="-140" dirty="0">
                          <a:latin typeface="함초롬돋움"/>
                          <a:cs typeface="함초롬돋움"/>
                        </a:rPr>
                        <a:t> </a:t>
                      </a:r>
                      <a:r>
                        <a:rPr sz="1000" spc="-65" dirty="0">
                          <a:latin typeface="함초롬바탕"/>
                          <a:cs typeface="함초롬바탕"/>
                        </a:rPr>
                        <a:t>홈</a:t>
                      </a:r>
                      <a:r>
                        <a:rPr sz="1000" spc="-125" dirty="0">
                          <a:latin typeface="함초롬바탕"/>
                          <a:cs typeface="함초롬바탕"/>
                        </a:rPr>
                        <a:t> </a:t>
                      </a:r>
                      <a:r>
                        <a:rPr sz="1000" spc="-25" dirty="0">
                          <a:latin typeface="함초롬바탕"/>
                          <a:cs typeface="함초롬바탕"/>
                        </a:rPr>
                        <a:t>허브</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solidFill>
                      <a:srgbClr val="E4E4E4"/>
                    </a:solidFill>
                  </a:tcPr>
                </a:tc>
                <a:extLst>
                  <a:ext uri="{0D108BD9-81ED-4DB2-BD59-A6C34878D82A}">
                    <a16:rowId xmlns:a16="http://schemas.microsoft.com/office/drawing/2014/main" val="10007"/>
                  </a:ext>
                </a:extLst>
              </a:tr>
            </a:tbl>
          </a:graphicData>
        </a:graphic>
      </p:graphicFrame>
      <p:grpSp>
        <p:nvGrpSpPr>
          <p:cNvPr id="25" name="object 25"/>
          <p:cNvGrpSpPr/>
          <p:nvPr/>
        </p:nvGrpSpPr>
        <p:grpSpPr>
          <a:xfrm>
            <a:off x="719137" y="4781794"/>
            <a:ext cx="6337300" cy="383540"/>
            <a:chOff x="719137" y="4781794"/>
            <a:chExt cx="6337300" cy="383540"/>
          </a:xfrm>
        </p:grpSpPr>
        <p:sp>
          <p:nvSpPr>
            <p:cNvPr id="26" name="object 26"/>
            <p:cNvSpPr/>
            <p:nvPr/>
          </p:nvSpPr>
          <p:spPr>
            <a:xfrm>
              <a:off x="719137" y="4784966"/>
              <a:ext cx="6337300" cy="377190"/>
            </a:xfrm>
            <a:custGeom>
              <a:avLst/>
              <a:gdLst/>
              <a:ahLst/>
              <a:cxnLst/>
              <a:rect l="l" t="t" r="r" b="b"/>
              <a:pathLst>
                <a:path w="6337300" h="377189">
                  <a:moveTo>
                    <a:pt x="6337300" y="0"/>
                  </a:moveTo>
                  <a:lnTo>
                    <a:pt x="4094162" y="0"/>
                  </a:lnTo>
                  <a:lnTo>
                    <a:pt x="2242997" y="0"/>
                  </a:lnTo>
                  <a:lnTo>
                    <a:pt x="1566862" y="0"/>
                  </a:lnTo>
                  <a:lnTo>
                    <a:pt x="0" y="0"/>
                  </a:lnTo>
                  <a:lnTo>
                    <a:pt x="0" y="376796"/>
                  </a:lnTo>
                  <a:lnTo>
                    <a:pt x="1566862" y="376796"/>
                  </a:lnTo>
                  <a:lnTo>
                    <a:pt x="2242997" y="376796"/>
                  </a:lnTo>
                  <a:lnTo>
                    <a:pt x="4094162" y="376796"/>
                  </a:lnTo>
                  <a:lnTo>
                    <a:pt x="6337300" y="376796"/>
                  </a:lnTo>
                  <a:lnTo>
                    <a:pt x="6337300" y="0"/>
                  </a:lnTo>
                  <a:close/>
                </a:path>
              </a:pathLst>
            </a:custGeom>
            <a:solidFill>
              <a:srgbClr val="E4E4E4"/>
            </a:solidFill>
          </p:spPr>
          <p:txBody>
            <a:bodyPr wrap="square" lIns="0" tIns="0" rIns="0" bIns="0" rtlCol="0"/>
            <a:lstStyle/>
            <a:p>
              <a:endParaRPr/>
            </a:p>
          </p:txBody>
        </p:sp>
        <p:sp>
          <p:nvSpPr>
            <p:cNvPr id="27" name="object 27"/>
            <p:cNvSpPr/>
            <p:nvPr/>
          </p:nvSpPr>
          <p:spPr>
            <a:xfrm>
              <a:off x="719140" y="4784969"/>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28" name="object 28"/>
            <p:cNvSpPr/>
            <p:nvPr/>
          </p:nvSpPr>
          <p:spPr>
            <a:xfrm>
              <a:off x="719140" y="5161769"/>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29" name="object 29"/>
          <p:cNvGrpSpPr/>
          <p:nvPr/>
        </p:nvGrpSpPr>
        <p:grpSpPr>
          <a:xfrm>
            <a:off x="719137" y="5382994"/>
            <a:ext cx="6337300" cy="227965"/>
            <a:chOff x="719137" y="5382994"/>
            <a:chExt cx="6337300" cy="227965"/>
          </a:xfrm>
        </p:grpSpPr>
        <p:sp>
          <p:nvSpPr>
            <p:cNvPr id="30" name="object 30"/>
            <p:cNvSpPr/>
            <p:nvPr/>
          </p:nvSpPr>
          <p:spPr>
            <a:xfrm>
              <a:off x="719137" y="5386171"/>
              <a:ext cx="6337300" cy="224790"/>
            </a:xfrm>
            <a:custGeom>
              <a:avLst/>
              <a:gdLst/>
              <a:ahLst/>
              <a:cxnLst/>
              <a:rect l="l" t="t" r="r" b="b"/>
              <a:pathLst>
                <a:path w="6337300" h="224789">
                  <a:moveTo>
                    <a:pt x="6337300" y="0"/>
                  </a:moveTo>
                  <a:lnTo>
                    <a:pt x="4094162" y="0"/>
                  </a:lnTo>
                  <a:lnTo>
                    <a:pt x="2242997" y="0"/>
                  </a:lnTo>
                  <a:lnTo>
                    <a:pt x="1566862" y="0"/>
                  </a:lnTo>
                  <a:lnTo>
                    <a:pt x="0" y="0"/>
                  </a:lnTo>
                  <a:lnTo>
                    <a:pt x="0" y="224396"/>
                  </a:lnTo>
                  <a:lnTo>
                    <a:pt x="1566862" y="224396"/>
                  </a:lnTo>
                  <a:lnTo>
                    <a:pt x="2242997" y="224396"/>
                  </a:lnTo>
                  <a:lnTo>
                    <a:pt x="4094162" y="224396"/>
                  </a:lnTo>
                  <a:lnTo>
                    <a:pt x="6337300" y="224396"/>
                  </a:lnTo>
                  <a:lnTo>
                    <a:pt x="6337300" y="0"/>
                  </a:lnTo>
                  <a:close/>
                </a:path>
              </a:pathLst>
            </a:custGeom>
            <a:solidFill>
              <a:srgbClr val="E4E4E4"/>
            </a:solidFill>
          </p:spPr>
          <p:txBody>
            <a:bodyPr wrap="square" lIns="0" tIns="0" rIns="0" bIns="0" rtlCol="0"/>
            <a:lstStyle/>
            <a:p>
              <a:endParaRPr/>
            </a:p>
          </p:txBody>
        </p:sp>
        <p:sp>
          <p:nvSpPr>
            <p:cNvPr id="31" name="object 31"/>
            <p:cNvSpPr/>
            <p:nvPr/>
          </p:nvSpPr>
          <p:spPr>
            <a:xfrm>
              <a:off x="719140" y="5386169"/>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32" name="object 32"/>
          <p:cNvGrpSpPr/>
          <p:nvPr/>
        </p:nvGrpSpPr>
        <p:grpSpPr>
          <a:xfrm>
            <a:off x="719137" y="8380594"/>
            <a:ext cx="6337300" cy="383540"/>
            <a:chOff x="719137" y="8380594"/>
            <a:chExt cx="6337300" cy="383540"/>
          </a:xfrm>
        </p:grpSpPr>
        <p:sp>
          <p:nvSpPr>
            <p:cNvPr id="33" name="object 33"/>
            <p:cNvSpPr/>
            <p:nvPr/>
          </p:nvSpPr>
          <p:spPr>
            <a:xfrm>
              <a:off x="719137" y="8383765"/>
              <a:ext cx="6337300" cy="377190"/>
            </a:xfrm>
            <a:custGeom>
              <a:avLst/>
              <a:gdLst/>
              <a:ahLst/>
              <a:cxnLst/>
              <a:rect l="l" t="t" r="r" b="b"/>
              <a:pathLst>
                <a:path w="6337300" h="377190">
                  <a:moveTo>
                    <a:pt x="6337300" y="0"/>
                  </a:moveTo>
                  <a:lnTo>
                    <a:pt x="4094162" y="0"/>
                  </a:lnTo>
                  <a:lnTo>
                    <a:pt x="2242997" y="0"/>
                  </a:lnTo>
                  <a:lnTo>
                    <a:pt x="1566862" y="0"/>
                  </a:lnTo>
                  <a:lnTo>
                    <a:pt x="0" y="0"/>
                  </a:lnTo>
                  <a:lnTo>
                    <a:pt x="0" y="376809"/>
                  </a:lnTo>
                  <a:lnTo>
                    <a:pt x="1566862" y="376809"/>
                  </a:lnTo>
                  <a:lnTo>
                    <a:pt x="2242997" y="376809"/>
                  </a:lnTo>
                  <a:lnTo>
                    <a:pt x="4094162" y="376809"/>
                  </a:lnTo>
                  <a:lnTo>
                    <a:pt x="6337300" y="376809"/>
                  </a:lnTo>
                  <a:lnTo>
                    <a:pt x="6337300" y="0"/>
                  </a:lnTo>
                  <a:close/>
                </a:path>
              </a:pathLst>
            </a:custGeom>
            <a:solidFill>
              <a:srgbClr val="DEDEDE"/>
            </a:solidFill>
          </p:spPr>
          <p:txBody>
            <a:bodyPr wrap="square" lIns="0" tIns="0" rIns="0" bIns="0" rtlCol="0"/>
            <a:lstStyle/>
            <a:p>
              <a:endParaRPr/>
            </a:p>
          </p:txBody>
        </p:sp>
        <p:sp>
          <p:nvSpPr>
            <p:cNvPr id="34" name="object 34"/>
            <p:cNvSpPr/>
            <p:nvPr/>
          </p:nvSpPr>
          <p:spPr>
            <a:xfrm>
              <a:off x="719140" y="8383769"/>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35" name="object 35"/>
            <p:cNvSpPr/>
            <p:nvPr/>
          </p:nvSpPr>
          <p:spPr>
            <a:xfrm>
              <a:off x="719140" y="8760569"/>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sp>
        <p:nvSpPr>
          <p:cNvPr id="36" name="object 36"/>
          <p:cNvSpPr/>
          <p:nvPr/>
        </p:nvSpPr>
        <p:spPr>
          <a:xfrm>
            <a:off x="719140" y="5610569"/>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pic>
        <p:nvPicPr>
          <p:cNvPr id="37" name="object 37"/>
          <p:cNvPicPr/>
          <p:nvPr/>
        </p:nvPicPr>
        <p:blipFill>
          <a:blip r:embed="rId8" cstate="print"/>
          <a:stretch>
            <a:fillRect/>
          </a:stretch>
        </p:blipFill>
        <p:spPr>
          <a:xfrm>
            <a:off x="5835822" y="2675513"/>
            <a:ext cx="104775" cy="111125"/>
          </a:xfrm>
          <a:prstGeom prst="rect">
            <a:avLst/>
          </a:prstGeom>
        </p:spPr>
      </p:pic>
      <p:pic>
        <p:nvPicPr>
          <p:cNvPr id="38" name="object 38"/>
          <p:cNvPicPr/>
          <p:nvPr/>
        </p:nvPicPr>
        <p:blipFill>
          <a:blip r:embed="rId9" cstate="print"/>
          <a:stretch>
            <a:fillRect/>
          </a:stretch>
        </p:blipFill>
        <p:spPr>
          <a:xfrm>
            <a:off x="5778605" y="3560567"/>
            <a:ext cx="95249" cy="120649"/>
          </a:xfrm>
          <a:prstGeom prst="rect">
            <a:avLst/>
          </a:prstGeom>
        </p:spPr>
      </p:pic>
      <p:pic>
        <p:nvPicPr>
          <p:cNvPr id="39" name="object 39"/>
          <p:cNvPicPr/>
          <p:nvPr/>
        </p:nvPicPr>
        <p:blipFill>
          <a:blip r:embed="rId10" cstate="print"/>
          <a:stretch>
            <a:fillRect/>
          </a:stretch>
        </p:blipFill>
        <p:spPr>
          <a:xfrm>
            <a:off x="5254283" y="3788138"/>
            <a:ext cx="101599" cy="117474"/>
          </a:xfrm>
          <a:prstGeom prst="rect">
            <a:avLst/>
          </a:prstGeom>
        </p:spPr>
      </p:pic>
      <p:pic>
        <p:nvPicPr>
          <p:cNvPr id="40" name="object 40"/>
          <p:cNvPicPr/>
          <p:nvPr/>
        </p:nvPicPr>
        <p:blipFill>
          <a:blip r:embed="rId11" cstate="print"/>
          <a:stretch>
            <a:fillRect/>
          </a:stretch>
        </p:blipFill>
        <p:spPr>
          <a:xfrm>
            <a:off x="6117085" y="4012535"/>
            <a:ext cx="98424" cy="117474"/>
          </a:xfrm>
          <a:prstGeom prst="rect">
            <a:avLst/>
          </a:prstGeom>
        </p:spPr>
      </p:pic>
      <p:pic>
        <p:nvPicPr>
          <p:cNvPr id="41" name="object 41"/>
          <p:cNvPicPr/>
          <p:nvPr/>
        </p:nvPicPr>
        <p:blipFill>
          <a:blip r:embed="rId12" cstate="print"/>
          <a:stretch>
            <a:fillRect/>
          </a:stretch>
        </p:blipFill>
        <p:spPr>
          <a:xfrm>
            <a:off x="5146132" y="4236932"/>
            <a:ext cx="111124" cy="117474"/>
          </a:xfrm>
          <a:prstGeom prst="rect">
            <a:avLst/>
          </a:prstGeom>
        </p:spPr>
      </p:pic>
      <p:sp>
        <p:nvSpPr>
          <p:cNvPr id="42" name="object 42"/>
          <p:cNvSpPr txBox="1"/>
          <p:nvPr/>
        </p:nvSpPr>
        <p:spPr>
          <a:xfrm>
            <a:off x="833324" y="4436019"/>
            <a:ext cx="1337945" cy="330200"/>
          </a:xfrm>
          <a:prstGeom prst="rect">
            <a:avLst/>
          </a:prstGeom>
        </p:spPr>
        <p:txBody>
          <a:bodyPr vert="horz" wrap="square" lIns="0" tIns="12065" rIns="0" bIns="0" rtlCol="0">
            <a:spAutoFit/>
          </a:bodyPr>
          <a:lstStyle/>
          <a:p>
            <a:pPr algn="ctr">
              <a:lnSpc>
                <a:spcPct val="100000"/>
              </a:lnSpc>
              <a:spcBef>
                <a:spcPts val="95"/>
              </a:spcBef>
            </a:pPr>
            <a:r>
              <a:rPr sz="1000" b="1" dirty="0">
                <a:latin typeface="함초롬바탕"/>
                <a:cs typeface="함초롬바탕"/>
              </a:rPr>
              <a:t>Nuki</a:t>
            </a:r>
            <a:r>
              <a:rPr sz="1000" b="1" spc="-5" dirty="0">
                <a:latin typeface="함초롬바탕"/>
                <a:cs typeface="함초롬바탕"/>
              </a:rPr>
              <a:t> </a:t>
            </a:r>
            <a:r>
              <a:rPr sz="1000" b="1" dirty="0">
                <a:latin typeface="함초롬바탕"/>
                <a:cs typeface="함초롬바탕"/>
              </a:rPr>
              <a:t>Home</a:t>
            </a:r>
            <a:r>
              <a:rPr sz="1000" b="1" spc="15" dirty="0">
                <a:latin typeface="함초롬바탕"/>
                <a:cs typeface="함초롬바탕"/>
              </a:rPr>
              <a:t> </a:t>
            </a:r>
            <a:r>
              <a:rPr sz="1000" b="1" spc="-10" dirty="0">
                <a:latin typeface="함초롬바탕"/>
                <a:cs typeface="함초롬바탕"/>
              </a:rPr>
              <a:t>Solutions</a:t>
            </a:r>
            <a:endParaRPr sz="1000">
              <a:latin typeface="함초롬바탕"/>
              <a:cs typeface="함초롬바탕"/>
            </a:endParaRPr>
          </a:p>
          <a:p>
            <a:pPr marL="635" algn="ctr">
              <a:lnSpc>
                <a:spcPct val="100000"/>
              </a:lnSpc>
            </a:pPr>
            <a:r>
              <a:rPr sz="1000" b="1" spc="-20" dirty="0">
                <a:latin typeface="함초롬바탕"/>
                <a:cs typeface="함초롬바탕"/>
              </a:rPr>
              <a:t>GmbH</a:t>
            </a:r>
            <a:endParaRPr sz="1000">
              <a:latin typeface="함초롬바탕"/>
              <a:cs typeface="함초롬바탕"/>
            </a:endParaRPr>
          </a:p>
        </p:txBody>
      </p:sp>
      <p:sp>
        <p:nvSpPr>
          <p:cNvPr id="43" name="object 43"/>
          <p:cNvSpPr txBox="1"/>
          <p:nvPr/>
        </p:nvSpPr>
        <p:spPr>
          <a:xfrm>
            <a:off x="2320870" y="4512294"/>
            <a:ext cx="605155" cy="177800"/>
          </a:xfrm>
          <a:prstGeom prst="rect">
            <a:avLst/>
          </a:prstGeom>
        </p:spPr>
        <p:txBody>
          <a:bodyPr vert="horz" wrap="square" lIns="0" tIns="12065" rIns="0" bIns="0" rtlCol="0">
            <a:spAutoFit/>
          </a:bodyPr>
          <a:lstStyle/>
          <a:p>
            <a:pPr marL="12700">
              <a:lnSpc>
                <a:spcPct val="100000"/>
              </a:lnSpc>
              <a:spcBef>
                <a:spcPts val="95"/>
              </a:spcBef>
            </a:pPr>
            <a:r>
              <a:rPr sz="1000" spc="-55" dirty="0">
                <a:latin typeface="함초롬바탕"/>
                <a:cs typeface="함초롬바탕"/>
              </a:rPr>
              <a:t>오스트리아</a:t>
            </a:r>
            <a:endParaRPr sz="1000">
              <a:latin typeface="함초롬바탕"/>
              <a:cs typeface="함초롬바탕"/>
            </a:endParaRPr>
          </a:p>
        </p:txBody>
      </p:sp>
      <p:sp>
        <p:nvSpPr>
          <p:cNvPr id="44" name="object 44"/>
          <p:cNvSpPr txBox="1"/>
          <p:nvPr/>
        </p:nvSpPr>
        <p:spPr>
          <a:xfrm>
            <a:off x="2507370" y="4889240"/>
            <a:ext cx="244475" cy="177800"/>
          </a:xfrm>
          <a:prstGeom prst="rect">
            <a:avLst/>
          </a:prstGeom>
        </p:spPr>
        <p:txBody>
          <a:bodyPr vert="horz" wrap="square" lIns="0" tIns="12065" rIns="0" bIns="0" rtlCol="0">
            <a:spAutoFit/>
          </a:bodyPr>
          <a:lstStyle/>
          <a:p>
            <a:pPr>
              <a:lnSpc>
                <a:spcPct val="100000"/>
              </a:lnSpc>
              <a:spcBef>
                <a:spcPts val="95"/>
              </a:spcBef>
            </a:pPr>
            <a:r>
              <a:rPr sz="1000" spc="-40" dirty="0">
                <a:latin typeface="함초롬바탕"/>
                <a:cs typeface="함초롬바탕"/>
              </a:rPr>
              <a:t>미국</a:t>
            </a:r>
            <a:endParaRPr sz="1000">
              <a:latin typeface="함초롬바탕"/>
              <a:cs typeface="함초롬바탕"/>
            </a:endParaRPr>
          </a:p>
        </p:txBody>
      </p:sp>
      <p:sp>
        <p:nvSpPr>
          <p:cNvPr id="45" name="object 45"/>
          <p:cNvSpPr txBox="1"/>
          <p:nvPr/>
        </p:nvSpPr>
        <p:spPr>
          <a:xfrm>
            <a:off x="3435189" y="4965515"/>
            <a:ext cx="947419" cy="177800"/>
          </a:xfrm>
          <a:prstGeom prst="rect">
            <a:avLst/>
          </a:prstGeom>
        </p:spPr>
        <p:txBody>
          <a:bodyPr vert="horz" wrap="square" lIns="0" tIns="12065" rIns="0" bIns="0" rtlCol="0">
            <a:spAutoFit/>
          </a:bodyPr>
          <a:lstStyle/>
          <a:p>
            <a:pPr>
              <a:lnSpc>
                <a:spcPct val="100000"/>
              </a:lnSpc>
              <a:spcBef>
                <a:spcPts val="95"/>
              </a:spcBef>
            </a:pPr>
            <a:r>
              <a:rPr sz="1000" spc="-20" dirty="0">
                <a:latin typeface="함초롬돋움"/>
                <a:cs typeface="함초롬돋움"/>
              </a:rPr>
              <a:t>Smart</a:t>
            </a:r>
            <a:r>
              <a:rPr sz="1000" spc="-30" dirty="0">
                <a:latin typeface="함초롬돋움"/>
                <a:cs typeface="함초롬돋움"/>
              </a:rPr>
              <a:t> </a:t>
            </a:r>
            <a:r>
              <a:rPr sz="1000" spc="-10" dirty="0">
                <a:latin typeface="함초롬돋움"/>
                <a:cs typeface="함초롬돋움"/>
              </a:rPr>
              <a:t>Deadbolt</a:t>
            </a:r>
            <a:endParaRPr sz="1000">
              <a:latin typeface="함초롬돋움"/>
              <a:cs typeface="함초롬돋움"/>
            </a:endParaRPr>
          </a:p>
        </p:txBody>
      </p:sp>
      <p:sp>
        <p:nvSpPr>
          <p:cNvPr id="46" name="object 46"/>
          <p:cNvSpPr txBox="1"/>
          <p:nvPr/>
        </p:nvSpPr>
        <p:spPr>
          <a:xfrm>
            <a:off x="2947409" y="4512294"/>
            <a:ext cx="4021454" cy="478155"/>
          </a:xfrm>
          <a:prstGeom prst="rect">
            <a:avLst/>
          </a:prstGeom>
        </p:spPr>
        <p:txBody>
          <a:bodyPr vert="horz" wrap="square" lIns="0" tIns="12065" rIns="0" bIns="0" rtlCol="0">
            <a:spAutoFit/>
          </a:bodyPr>
          <a:lstStyle/>
          <a:p>
            <a:pPr marL="327025">
              <a:lnSpc>
                <a:spcPct val="100000"/>
              </a:lnSpc>
              <a:spcBef>
                <a:spcPts val="95"/>
              </a:spcBef>
              <a:tabLst>
                <a:tab pos="1937385" algn="l"/>
              </a:tabLst>
            </a:pPr>
            <a:r>
              <a:rPr sz="1000" spc="-10" dirty="0">
                <a:latin typeface="함초롬돋움"/>
                <a:cs typeface="함초롬돋움"/>
              </a:rPr>
              <a:t>Nuki</a:t>
            </a:r>
            <a:r>
              <a:rPr sz="1000" spc="-40" dirty="0">
                <a:latin typeface="함초롬돋움"/>
                <a:cs typeface="함초롬돋움"/>
              </a:rPr>
              <a:t> </a:t>
            </a:r>
            <a:r>
              <a:rPr sz="1000" dirty="0">
                <a:latin typeface="함초롬돋움"/>
                <a:cs typeface="함초롬돋움"/>
              </a:rPr>
              <a:t>The</a:t>
            </a:r>
            <a:r>
              <a:rPr sz="1000" spc="-40" dirty="0">
                <a:latin typeface="함초롬돋움"/>
                <a:cs typeface="함초롬돋움"/>
              </a:rPr>
              <a:t> </a:t>
            </a:r>
            <a:r>
              <a:rPr sz="1000" spc="-20" dirty="0">
                <a:latin typeface="함초롬돋움"/>
                <a:cs typeface="함초롬돋움"/>
              </a:rPr>
              <a:t>Smart</a:t>
            </a:r>
            <a:r>
              <a:rPr sz="1000" spc="-45" dirty="0">
                <a:latin typeface="함초롬돋움"/>
                <a:cs typeface="함초롬돋움"/>
              </a:rPr>
              <a:t> </a:t>
            </a:r>
            <a:r>
              <a:rPr sz="1000" spc="-20" dirty="0">
                <a:latin typeface="함초롬돋움"/>
                <a:cs typeface="함초롬돋움"/>
              </a:rPr>
              <a:t>Lock</a:t>
            </a:r>
            <a:r>
              <a:rPr sz="1000" dirty="0">
                <a:latin typeface="함초롬돋움"/>
                <a:cs typeface="함초롬돋움"/>
              </a:rPr>
              <a:t>	</a:t>
            </a:r>
            <a:r>
              <a:rPr sz="1500" spc="-127" baseline="2777" dirty="0">
                <a:latin typeface="함초롬바탕"/>
                <a:cs typeface="함초롬바탕"/>
              </a:rPr>
              <a:t>스마트</a:t>
            </a:r>
            <a:r>
              <a:rPr sz="1500" spc="-150" baseline="2777" dirty="0">
                <a:latin typeface="함초롬바탕"/>
                <a:cs typeface="함초롬바탕"/>
              </a:rPr>
              <a:t> </a:t>
            </a:r>
            <a:r>
              <a:rPr sz="1500" spc="-120" baseline="2777" dirty="0">
                <a:latin typeface="함초롬바탕"/>
                <a:cs typeface="함초롬바탕"/>
              </a:rPr>
              <a:t>주거</a:t>
            </a:r>
            <a:r>
              <a:rPr sz="1500" spc="-165" baseline="2777" dirty="0">
                <a:latin typeface="함초롬바탕"/>
                <a:cs typeface="함초롬바탕"/>
              </a:rPr>
              <a:t> </a:t>
            </a:r>
            <a:r>
              <a:rPr sz="1500" spc="-120" baseline="2777" dirty="0">
                <a:latin typeface="함초롬바탕"/>
                <a:cs typeface="함초롬바탕"/>
              </a:rPr>
              <a:t>출입</a:t>
            </a:r>
            <a:r>
              <a:rPr sz="1500" spc="-150" baseline="2777" dirty="0">
                <a:latin typeface="함초롬바탕"/>
                <a:cs typeface="함초롬바탕"/>
              </a:rPr>
              <a:t> </a:t>
            </a:r>
            <a:r>
              <a:rPr sz="1500" spc="-37" baseline="2777" dirty="0">
                <a:latin typeface="함초롬바탕"/>
                <a:cs typeface="함초롬바탕"/>
              </a:rPr>
              <a:t>솔루션</a:t>
            </a:r>
            <a:endParaRPr sz="1500" baseline="2777">
              <a:latin typeface="함초롬바탕"/>
              <a:cs typeface="함초롬바탕"/>
            </a:endParaRPr>
          </a:p>
          <a:p>
            <a:pPr marL="38100">
              <a:lnSpc>
                <a:spcPct val="100000"/>
              </a:lnSpc>
              <a:spcBef>
                <a:spcPts val="1170"/>
              </a:spcBef>
            </a:pPr>
            <a:r>
              <a:rPr sz="1000" dirty="0">
                <a:latin typeface="함초롬돋움"/>
                <a:cs typeface="함초롬돋움"/>
              </a:rPr>
              <a:t>Philips</a:t>
            </a:r>
            <a:r>
              <a:rPr sz="1000" spc="-45" dirty="0">
                <a:latin typeface="함초롬돋움"/>
                <a:cs typeface="함초롬돋움"/>
              </a:rPr>
              <a:t> </a:t>
            </a:r>
            <a:r>
              <a:rPr sz="1000" spc="-55" dirty="0">
                <a:latin typeface="함초롬돋움"/>
                <a:cs typeface="함초롬돋움"/>
              </a:rPr>
              <a:t>Wi-</a:t>
            </a:r>
            <a:r>
              <a:rPr sz="1000" spc="-35" dirty="0">
                <a:latin typeface="함초롬돋움"/>
                <a:cs typeface="함초롬돋움"/>
              </a:rPr>
              <a:t>Fi</a:t>
            </a:r>
            <a:r>
              <a:rPr sz="1000" spc="-55" dirty="0">
                <a:latin typeface="함초롬돋움"/>
                <a:cs typeface="함초롬돋움"/>
              </a:rPr>
              <a:t> </a:t>
            </a:r>
            <a:r>
              <a:rPr sz="1000" spc="-10" dirty="0">
                <a:latin typeface="함초롬돋움"/>
                <a:cs typeface="함초롬돋움"/>
              </a:rPr>
              <a:t>Palm</a:t>
            </a:r>
            <a:r>
              <a:rPr sz="1000" spc="-50" dirty="0">
                <a:latin typeface="함초롬돋움"/>
                <a:cs typeface="함초롬돋움"/>
              </a:rPr>
              <a:t> </a:t>
            </a:r>
            <a:r>
              <a:rPr sz="1000" dirty="0">
                <a:latin typeface="함초롬돋움"/>
                <a:cs typeface="함초롬돋움"/>
              </a:rPr>
              <a:t>Recognition</a:t>
            </a:r>
            <a:r>
              <a:rPr sz="1000" spc="110" dirty="0">
                <a:latin typeface="함초롬돋움"/>
                <a:cs typeface="함초롬돋움"/>
              </a:rPr>
              <a:t>  </a:t>
            </a:r>
            <a:r>
              <a:rPr sz="1500" spc="-127" baseline="-30555" dirty="0">
                <a:latin typeface="함초롬바탕"/>
                <a:cs typeface="함초롬바탕"/>
              </a:rPr>
              <a:t>손바닥</a:t>
            </a:r>
            <a:r>
              <a:rPr sz="1500" spc="-150" baseline="-30555" dirty="0">
                <a:latin typeface="함초롬바탕"/>
                <a:cs typeface="함초롬바탕"/>
              </a:rPr>
              <a:t> </a:t>
            </a:r>
            <a:r>
              <a:rPr sz="1500" spc="-135" baseline="-30555" dirty="0">
                <a:latin typeface="함초롬바탕"/>
                <a:cs typeface="함초롬바탕"/>
              </a:rPr>
              <a:t>인식기술</a:t>
            </a:r>
            <a:r>
              <a:rPr sz="1500" spc="-142" baseline="-30555" dirty="0">
                <a:latin typeface="함초롬바탕"/>
                <a:cs typeface="함초롬바탕"/>
              </a:rPr>
              <a:t> </a:t>
            </a:r>
            <a:r>
              <a:rPr sz="1500" spc="-127" baseline="-30555" dirty="0">
                <a:latin typeface="함초롬바탕"/>
                <a:cs typeface="함초롬바탕"/>
              </a:rPr>
              <a:t>스마트</a:t>
            </a:r>
            <a:r>
              <a:rPr sz="1500" spc="-150" baseline="-30555" dirty="0">
                <a:latin typeface="함초롬바탕"/>
                <a:cs typeface="함초롬바탕"/>
              </a:rPr>
              <a:t> </a:t>
            </a:r>
            <a:r>
              <a:rPr sz="1500" spc="-135" baseline="-30555" dirty="0">
                <a:latin typeface="함초롬바탕"/>
                <a:cs typeface="함초롬바탕"/>
              </a:rPr>
              <a:t>데드볼트</a:t>
            </a:r>
            <a:r>
              <a:rPr sz="1500" spc="-150" baseline="-30555" dirty="0">
                <a:latin typeface="함초롬바탕"/>
                <a:cs typeface="함초롬바탕"/>
              </a:rPr>
              <a:t> </a:t>
            </a:r>
            <a:r>
              <a:rPr sz="1500" spc="-37" baseline="-30555" dirty="0">
                <a:latin typeface="함초롬바탕"/>
                <a:cs typeface="함초롬바탕"/>
              </a:rPr>
              <a:t>도어락</a:t>
            </a:r>
            <a:endParaRPr sz="1500" baseline="-30555">
              <a:latin typeface="함초롬바탕"/>
              <a:cs typeface="함초롬바탕"/>
            </a:endParaRPr>
          </a:p>
        </p:txBody>
      </p:sp>
      <p:sp>
        <p:nvSpPr>
          <p:cNvPr id="47" name="object 47"/>
          <p:cNvSpPr txBox="1"/>
          <p:nvPr/>
        </p:nvSpPr>
        <p:spPr>
          <a:xfrm>
            <a:off x="827809" y="4812966"/>
            <a:ext cx="1362710" cy="554355"/>
          </a:xfrm>
          <a:prstGeom prst="rect">
            <a:avLst/>
          </a:prstGeom>
        </p:spPr>
        <p:txBody>
          <a:bodyPr vert="horz" wrap="square" lIns="0" tIns="12065" rIns="0" bIns="0" rtlCol="0">
            <a:spAutoFit/>
          </a:bodyPr>
          <a:lstStyle/>
          <a:p>
            <a:pPr marR="5080" indent="377825">
              <a:lnSpc>
                <a:spcPct val="100000"/>
              </a:lnSpc>
              <a:spcBef>
                <a:spcPts val="95"/>
              </a:spcBef>
            </a:pPr>
            <a:r>
              <a:rPr sz="1000" b="1" spc="-10" dirty="0">
                <a:latin typeface="함초롬바탕"/>
                <a:cs typeface="함초롬바탕"/>
              </a:rPr>
              <a:t>Idlespace </a:t>
            </a:r>
            <a:r>
              <a:rPr sz="1000" b="1" dirty="0">
                <a:latin typeface="함초롬바탕"/>
                <a:cs typeface="함초롬바탕"/>
              </a:rPr>
              <a:t>Technology</a:t>
            </a:r>
            <a:r>
              <a:rPr sz="1000" b="1" spc="30" dirty="0">
                <a:latin typeface="함초롬바탕"/>
                <a:cs typeface="함초롬바탕"/>
              </a:rPr>
              <a:t> </a:t>
            </a:r>
            <a:r>
              <a:rPr sz="1000" b="1" spc="-10" dirty="0">
                <a:latin typeface="함초롬바탕"/>
                <a:cs typeface="함초롬바탕"/>
              </a:rPr>
              <a:t>Company</a:t>
            </a:r>
            <a:endParaRPr sz="1000">
              <a:latin typeface="함초롬바탕"/>
              <a:cs typeface="함초롬바탕"/>
            </a:endParaRPr>
          </a:p>
          <a:p>
            <a:pPr marL="424815">
              <a:lnSpc>
                <a:spcPct val="100000"/>
              </a:lnSpc>
              <a:spcBef>
                <a:spcPts val="570"/>
              </a:spcBef>
            </a:pPr>
            <a:r>
              <a:rPr sz="1000" b="1" dirty="0">
                <a:latin typeface="함초롬바탕"/>
                <a:cs typeface="함초롬바탕"/>
              </a:rPr>
              <a:t>mui</a:t>
            </a:r>
            <a:r>
              <a:rPr sz="1000" b="1" spc="-15" dirty="0">
                <a:latin typeface="함초롬바탕"/>
                <a:cs typeface="함초롬바탕"/>
              </a:rPr>
              <a:t> </a:t>
            </a:r>
            <a:r>
              <a:rPr sz="1000" b="1" spc="-25" dirty="0">
                <a:latin typeface="함초롬바탕"/>
                <a:cs typeface="함초롬바탕"/>
              </a:rPr>
              <a:t>Lab</a:t>
            </a:r>
            <a:endParaRPr sz="1000">
              <a:latin typeface="함초롬바탕"/>
              <a:cs typeface="함초롬바탕"/>
            </a:endParaRPr>
          </a:p>
        </p:txBody>
      </p:sp>
      <p:sp>
        <p:nvSpPr>
          <p:cNvPr id="48" name="object 48"/>
          <p:cNvSpPr txBox="1"/>
          <p:nvPr/>
        </p:nvSpPr>
        <p:spPr>
          <a:xfrm>
            <a:off x="2494923" y="5189912"/>
            <a:ext cx="4264660" cy="177800"/>
          </a:xfrm>
          <a:prstGeom prst="rect">
            <a:avLst/>
          </a:prstGeom>
        </p:spPr>
        <p:txBody>
          <a:bodyPr vert="horz" wrap="square" lIns="0" tIns="12065" rIns="0" bIns="0" rtlCol="0">
            <a:spAutoFit/>
          </a:bodyPr>
          <a:lstStyle/>
          <a:p>
            <a:pPr marL="12700">
              <a:lnSpc>
                <a:spcPct val="100000"/>
              </a:lnSpc>
              <a:spcBef>
                <a:spcPts val="95"/>
              </a:spcBef>
              <a:tabLst>
                <a:tab pos="839469" algn="l"/>
                <a:tab pos="2390140" algn="l"/>
              </a:tabLst>
            </a:pPr>
            <a:r>
              <a:rPr sz="1000" spc="-25" dirty="0">
                <a:latin typeface="함초롬바탕"/>
                <a:cs typeface="함초롬바탕"/>
              </a:rPr>
              <a:t>일본</a:t>
            </a:r>
            <a:r>
              <a:rPr sz="1000" dirty="0">
                <a:latin typeface="함초롬바탕"/>
                <a:cs typeface="함초롬바탕"/>
              </a:rPr>
              <a:t>	</a:t>
            </a:r>
            <a:r>
              <a:rPr sz="1000" dirty="0">
                <a:latin typeface="함초롬돋움"/>
                <a:cs typeface="함초롬돋움"/>
              </a:rPr>
              <a:t>mui</a:t>
            </a:r>
            <a:r>
              <a:rPr sz="1000" spc="-35" dirty="0">
                <a:latin typeface="함초롬돋움"/>
                <a:cs typeface="함초롬돋움"/>
              </a:rPr>
              <a:t> </a:t>
            </a:r>
            <a:r>
              <a:rPr sz="1000" dirty="0">
                <a:latin typeface="함초롬돋움"/>
                <a:cs typeface="함초롬돋움"/>
              </a:rPr>
              <a:t>OS</a:t>
            </a:r>
            <a:r>
              <a:rPr sz="1000" spc="-50" dirty="0">
                <a:latin typeface="함초롬돋움"/>
                <a:cs typeface="함초롬돋움"/>
              </a:rPr>
              <a:t> </a:t>
            </a:r>
            <a:r>
              <a:rPr sz="1000" dirty="0">
                <a:latin typeface="함초롬돋움"/>
                <a:cs typeface="함초롬돋움"/>
              </a:rPr>
              <a:t>by</a:t>
            </a:r>
            <a:r>
              <a:rPr sz="1000" spc="-40" dirty="0">
                <a:latin typeface="함초롬돋움"/>
                <a:cs typeface="함초롬돋움"/>
              </a:rPr>
              <a:t> </a:t>
            </a:r>
            <a:r>
              <a:rPr sz="1000" dirty="0">
                <a:latin typeface="함초롬돋움"/>
                <a:cs typeface="함초롬돋움"/>
              </a:rPr>
              <a:t>mui</a:t>
            </a:r>
            <a:r>
              <a:rPr sz="1000" spc="-40" dirty="0">
                <a:latin typeface="함초롬돋움"/>
                <a:cs typeface="함초롬돋움"/>
              </a:rPr>
              <a:t> </a:t>
            </a:r>
            <a:r>
              <a:rPr sz="1000" spc="-25" dirty="0">
                <a:latin typeface="함초롬돋움"/>
                <a:cs typeface="함초롬돋움"/>
              </a:rPr>
              <a:t>Lab</a:t>
            </a:r>
            <a:r>
              <a:rPr sz="1000" dirty="0">
                <a:latin typeface="함초롬돋움"/>
                <a:cs typeface="함초롬돋움"/>
              </a:rPr>
              <a:t>	</a:t>
            </a:r>
            <a:r>
              <a:rPr sz="1500" spc="-135" baseline="2777" dirty="0">
                <a:latin typeface="함초롬바탕"/>
                <a:cs typeface="함초롬바탕"/>
              </a:rPr>
              <a:t>자연스러운</a:t>
            </a:r>
            <a:r>
              <a:rPr sz="1500" spc="-104" baseline="2777" dirty="0">
                <a:latin typeface="함초롬바탕"/>
                <a:cs typeface="함초롬바탕"/>
              </a:rPr>
              <a:t> </a:t>
            </a:r>
            <a:r>
              <a:rPr sz="1500" spc="-120" baseline="2777" dirty="0">
                <a:latin typeface="함초롬바탕"/>
                <a:cs typeface="함초롬바탕"/>
              </a:rPr>
              <a:t>디자인</a:t>
            </a:r>
            <a:r>
              <a:rPr sz="1500" spc="-120" baseline="2777" dirty="0">
                <a:latin typeface="함초롬돋움"/>
                <a:cs typeface="함초롬돋움"/>
              </a:rPr>
              <a:t>,</a:t>
            </a:r>
            <a:r>
              <a:rPr sz="1500" spc="-120" baseline="2777" dirty="0">
                <a:latin typeface="함초롬바탕"/>
                <a:cs typeface="함초롬바탕"/>
              </a:rPr>
              <a:t>조용한</a:t>
            </a:r>
            <a:r>
              <a:rPr sz="1500" spc="-104" baseline="2777" dirty="0">
                <a:latin typeface="함초롬바탕"/>
                <a:cs typeface="함초롬바탕"/>
              </a:rPr>
              <a:t> </a:t>
            </a:r>
            <a:r>
              <a:rPr sz="1500" spc="-127" baseline="2777" dirty="0">
                <a:latin typeface="함초롬바탕"/>
                <a:cs typeface="함초롬바탕"/>
              </a:rPr>
              <a:t>가정용</a:t>
            </a:r>
            <a:r>
              <a:rPr sz="1500" spc="-120" baseline="2777" dirty="0">
                <a:latin typeface="함초롬바탕"/>
                <a:cs typeface="함초롬바탕"/>
              </a:rPr>
              <a:t> </a:t>
            </a:r>
            <a:r>
              <a:rPr sz="1500" spc="-37" baseline="2777" dirty="0">
                <a:latin typeface="함초롬돋움"/>
                <a:cs typeface="함초롬돋움"/>
              </a:rPr>
              <a:t>OS</a:t>
            </a:r>
            <a:endParaRPr sz="1500" baseline="2777">
              <a:latin typeface="함초롬돋움"/>
              <a:cs typeface="함초롬돋움"/>
            </a:endParaRPr>
          </a:p>
        </p:txBody>
      </p:sp>
      <p:sp>
        <p:nvSpPr>
          <p:cNvPr id="49" name="object 49"/>
          <p:cNvSpPr txBox="1"/>
          <p:nvPr/>
        </p:nvSpPr>
        <p:spPr>
          <a:xfrm>
            <a:off x="719137" y="5414309"/>
            <a:ext cx="6337300" cy="177800"/>
          </a:xfrm>
          <a:prstGeom prst="rect">
            <a:avLst/>
          </a:prstGeom>
        </p:spPr>
        <p:txBody>
          <a:bodyPr vert="horz" wrap="square" lIns="0" tIns="12065" rIns="0" bIns="0" rtlCol="0">
            <a:spAutoFit/>
          </a:bodyPr>
          <a:lstStyle/>
          <a:p>
            <a:pPr marL="563245">
              <a:lnSpc>
                <a:spcPct val="100000"/>
              </a:lnSpc>
              <a:spcBef>
                <a:spcPts val="95"/>
              </a:spcBef>
              <a:tabLst>
                <a:tab pos="1788160" algn="l"/>
                <a:tab pos="2446020" algn="l"/>
                <a:tab pos="4166235" algn="l"/>
              </a:tabLst>
            </a:pPr>
            <a:r>
              <a:rPr sz="1000" b="1" spc="-10" dirty="0">
                <a:latin typeface="함초롬바탕"/>
                <a:cs typeface="함초롬바탕"/>
              </a:rPr>
              <a:t>Motrex</a:t>
            </a:r>
            <a:r>
              <a:rPr sz="1000" b="1" dirty="0">
                <a:latin typeface="함초롬바탕"/>
                <a:cs typeface="함초롬바탕"/>
              </a:rPr>
              <a:t>	</a:t>
            </a:r>
            <a:r>
              <a:rPr sz="1000" spc="-25" dirty="0">
                <a:solidFill>
                  <a:srgbClr val="DB526A"/>
                </a:solidFill>
                <a:latin typeface="함초롬바탕"/>
                <a:cs typeface="함초롬바탕"/>
              </a:rPr>
              <a:t>한국</a:t>
            </a:r>
            <a:r>
              <a:rPr sz="1000" dirty="0">
                <a:solidFill>
                  <a:srgbClr val="DB526A"/>
                </a:solidFill>
                <a:latin typeface="함초롬바탕"/>
                <a:cs typeface="함초롬바탕"/>
              </a:rPr>
              <a:t>	</a:t>
            </a:r>
            <a:r>
              <a:rPr sz="1000" dirty="0">
                <a:latin typeface="함초롬돋움"/>
                <a:cs typeface="함초롬돋움"/>
              </a:rPr>
              <a:t>V2G</a:t>
            </a:r>
            <a:r>
              <a:rPr sz="1000" spc="-60" dirty="0">
                <a:latin typeface="함초롬돋움"/>
                <a:cs typeface="함초롬돋움"/>
              </a:rPr>
              <a:t> </a:t>
            </a:r>
            <a:r>
              <a:rPr sz="1000" spc="-40" dirty="0">
                <a:latin typeface="함초롬돋움"/>
                <a:cs typeface="함초롬돋움"/>
              </a:rPr>
              <a:t>AC </a:t>
            </a:r>
            <a:r>
              <a:rPr sz="1000" spc="-10" dirty="0">
                <a:latin typeface="함초롬돋움"/>
                <a:cs typeface="함초롬돋움"/>
              </a:rPr>
              <a:t>home</a:t>
            </a:r>
            <a:r>
              <a:rPr sz="1000" spc="-55" dirty="0">
                <a:latin typeface="함초롬돋움"/>
                <a:cs typeface="함초롬돋움"/>
              </a:rPr>
              <a:t> </a:t>
            </a:r>
            <a:r>
              <a:rPr sz="1000" spc="-40" dirty="0">
                <a:latin typeface="함초롬돋움"/>
                <a:cs typeface="함초롬돋움"/>
              </a:rPr>
              <a:t>EV</a:t>
            </a:r>
            <a:r>
              <a:rPr sz="1000" spc="-50" dirty="0">
                <a:latin typeface="함초롬돋움"/>
                <a:cs typeface="함초롬돋움"/>
              </a:rPr>
              <a:t> </a:t>
            </a:r>
            <a:r>
              <a:rPr sz="1000" spc="-10" dirty="0">
                <a:latin typeface="함초롬돋움"/>
                <a:cs typeface="함초롬돋움"/>
              </a:rPr>
              <a:t>charger</a:t>
            </a:r>
            <a:r>
              <a:rPr sz="1000" dirty="0">
                <a:latin typeface="함초롬돋움"/>
                <a:cs typeface="함초롬돋움"/>
              </a:rPr>
              <a:t>	</a:t>
            </a:r>
            <a:r>
              <a:rPr sz="1500" spc="-135" baseline="2777" dirty="0">
                <a:latin typeface="함초롬바탕"/>
                <a:cs typeface="함초롬바탕"/>
              </a:rPr>
              <a:t>전기차가</a:t>
            </a:r>
            <a:r>
              <a:rPr sz="1500" spc="-120" baseline="2777" dirty="0">
                <a:latin typeface="함초롬바탕"/>
                <a:cs typeface="함초롬바탕"/>
              </a:rPr>
              <a:t> </a:t>
            </a:r>
            <a:r>
              <a:rPr sz="1500" spc="-135" baseline="2777" dirty="0">
                <a:latin typeface="함초롬바탕"/>
                <a:cs typeface="함초롬바탕"/>
              </a:rPr>
              <a:t>스마트홈 </a:t>
            </a:r>
            <a:r>
              <a:rPr sz="1500" spc="-127" baseline="2777" dirty="0">
                <a:latin typeface="함초롬바탕"/>
                <a:cs typeface="함초롬바탕"/>
              </a:rPr>
              <a:t>에너지 </a:t>
            </a:r>
            <a:r>
              <a:rPr sz="1500" spc="-120" baseline="2777" dirty="0">
                <a:latin typeface="함초롬바탕"/>
                <a:cs typeface="함초롬바탕"/>
              </a:rPr>
              <a:t>관리</a:t>
            </a:r>
            <a:r>
              <a:rPr sz="1500" spc="-135" baseline="2777" dirty="0">
                <a:latin typeface="함초롬바탕"/>
                <a:cs typeface="함초롬바탕"/>
              </a:rPr>
              <a:t> </a:t>
            </a:r>
            <a:r>
              <a:rPr sz="1500" spc="-37" baseline="2777" dirty="0">
                <a:latin typeface="함초롬바탕"/>
                <a:cs typeface="함초롬바탕"/>
              </a:rPr>
              <a:t>지원</a:t>
            </a:r>
            <a:endParaRPr sz="1500" baseline="2777">
              <a:latin typeface="함초롬바탕"/>
              <a:cs typeface="함초롬바탕"/>
            </a:endParaRPr>
          </a:p>
        </p:txBody>
      </p:sp>
      <p:pic>
        <p:nvPicPr>
          <p:cNvPr id="50" name="object 50"/>
          <p:cNvPicPr/>
          <p:nvPr/>
        </p:nvPicPr>
        <p:blipFill>
          <a:blip r:embed="rId12" cstate="print"/>
          <a:stretch>
            <a:fillRect/>
          </a:stretch>
        </p:blipFill>
        <p:spPr>
          <a:xfrm>
            <a:off x="5506128" y="5664015"/>
            <a:ext cx="111124" cy="117474"/>
          </a:xfrm>
          <a:prstGeom prst="rect">
            <a:avLst/>
          </a:prstGeom>
        </p:spPr>
      </p:pic>
      <p:pic>
        <p:nvPicPr>
          <p:cNvPr id="51" name="object 51"/>
          <p:cNvPicPr/>
          <p:nvPr/>
        </p:nvPicPr>
        <p:blipFill>
          <a:blip r:embed="rId12" cstate="print"/>
          <a:stretch>
            <a:fillRect/>
          </a:stretch>
        </p:blipFill>
        <p:spPr>
          <a:xfrm>
            <a:off x="5789597" y="5664015"/>
            <a:ext cx="111124" cy="117474"/>
          </a:xfrm>
          <a:prstGeom prst="rect">
            <a:avLst/>
          </a:prstGeom>
        </p:spPr>
      </p:pic>
      <p:pic>
        <p:nvPicPr>
          <p:cNvPr id="52" name="object 52"/>
          <p:cNvPicPr/>
          <p:nvPr/>
        </p:nvPicPr>
        <p:blipFill>
          <a:blip r:embed="rId13" cstate="print"/>
          <a:stretch>
            <a:fillRect/>
          </a:stretch>
        </p:blipFill>
        <p:spPr>
          <a:xfrm>
            <a:off x="3771900" y="6658368"/>
            <a:ext cx="243839" cy="268211"/>
          </a:xfrm>
          <a:prstGeom prst="rect">
            <a:avLst/>
          </a:prstGeom>
        </p:spPr>
      </p:pic>
      <p:graphicFrame>
        <p:nvGraphicFramePr>
          <p:cNvPr id="53" name="object 53"/>
          <p:cNvGraphicFramePr>
            <a:graphicFrameLocks noGrp="1"/>
          </p:cNvGraphicFramePr>
          <p:nvPr/>
        </p:nvGraphicFramePr>
        <p:xfrm>
          <a:off x="719137" y="5622059"/>
          <a:ext cx="6338570" cy="2137403"/>
        </p:xfrm>
        <a:graphic>
          <a:graphicData uri="http://schemas.openxmlformats.org/drawingml/2006/table">
            <a:tbl>
              <a:tblPr firstRow="1" bandRow="1">
                <a:tableStyleId>{2D5ABB26-0587-4C30-8999-92F81FD0307C}</a:tableStyleId>
              </a:tblPr>
              <a:tblGrid>
                <a:gridCol w="1510030">
                  <a:extLst>
                    <a:ext uri="{9D8B030D-6E8A-4147-A177-3AD203B41FA5}">
                      <a16:colId xmlns:a16="http://schemas.microsoft.com/office/drawing/2014/main" val="20000"/>
                    </a:ext>
                  </a:extLst>
                </a:gridCol>
                <a:gridCol w="714375">
                  <a:extLst>
                    <a:ext uri="{9D8B030D-6E8A-4147-A177-3AD203B41FA5}">
                      <a16:colId xmlns:a16="http://schemas.microsoft.com/office/drawing/2014/main" val="20001"/>
                    </a:ext>
                  </a:extLst>
                </a:gridCol>
                <a:gridCol w="1871345">
                  <a:extLst>
                    <a:ext uri="{9D8B030D-6E8A-4147-A177-3AD203B41FA5}">
                      <a16:colId xmlns:a16="http://schemas.microsoft.com/office/drawing/2014/main" val="20002"/>
                    </a:ext>
                  </a:extLst>
                </a:gridCol>
                <a:gridCol w="2242820">
                  <a:extLst>
                    <a:ext uri="{9D8B030D-6E8A-4147-A177-3AD203B41FA5}">
                      <a16:colId xmlns:a16="http://schemas.microsoft.com/office/drawing/2014/main" val="20003"/>
                    </a:ext>
                  </a:extLst>
                </a:gridCol>
              </a:tblGrid>
              <a:tr h="365125">
                <a:tc>
                  <a:txBody>
                    <a:bodyPr/>
                    <a:lstStyle/>
                    <a:p>
                      <a:pPr marL="57150" algn="ctr">
                        <a:lnSpc>
                          <a:spcPct val="100000"/>
                        </a:lnSpc>
                        <a:spcBef>
                          <a:spcPts val="825"/>
                        </a:spcBef>
                      </a:pPr>
                      <a:r>
                        <a:rPr sz="1000" b="1" spc="-10" dirty="0">
                          <a:latin typeface="함초롬바탕"/>
                          <a:cs typeface="함초롬바탕"/>
                        </a:rPr>
                        <a:t>wearM.AI</a:t>
                      </a:r>
                      <a:endParaRPr sz="1000">
                        <a:latin typeface="함초롬바탕"/>
                        <a:cs typeface="함초롬바탕"/>
                      </a:endParaRPr>
                    </a:p>
                  </a:txBody>
                  <a:tcPr marL="0" marR="0" marT="104775" marB="0">
                    <a:lnB w="6350">
                      <a:solidFill>
                        <a:srgbClr val="A6A6A6"/>
                      </a:solidFill>
                      <a:prstDash val="solid"/>
                    </a:lnB>
                  </a:tcPr>
                </a:tc>
                <a:tc>
                  <a:txBody>
                    <a:bodyPr/>
                    <a:lstStyle/>
                    <a:p>
                      <a:pPr marL="74295" algn="ctr">
                        <a:lnSpc>
                          <a:spcPct val="100000"/>
                        </a:lnSpc>
                        <a:spcBef>
                          <a:spcPts val="825"/>
                        </a:spcBef>
                      </a:pPr>
                      <a:r>
                        <a:rPr sz="1000" spc="-20" dirty="0">
                          <a:latin typeface="함초롬바탕"/>
                          <a:cs typeface="함초롬바탕"/>
                        </a:rPr>
                        <a:t>네덜란드</a:t>
                      </a:r>
                      <a:endParaRPr sz="1000">
                        <a:latin typeface="함초롬바탕"/>
                        <a:cs typeface="함초롬바탕"/>
                      </a:endParaRPr>
                    </a:p>
                  </a:txBody>
                  <a:tcPr marL="0" marR="0" marT="104775" marB="0">
                    <a:lnB w="6350">
                      <a:solidFill>
                        <a:srgbClr val="A6A6A6"/>
                      </a:solidFill>
                      <a:prstDash val="solid"/>
                    </a:lnB>
                  </a:tcPr>
                </a:tc>
                <a:tc>
                  <a:txBody>
                    <a:bodyPr/>
                    <a:lstStyle/>
                    <a:p>
                      <a:pPr marL="17145" algn="ctr">
                        <a:lnSpc>
                          <a:spcPct val="100000"/>
                        </a:lnSpc>
                        <a:spcBef>
                          <a:spcPts val="825"/>
                        </a:spcBef>
                      </a:pPr>
                      <a:r>
                        <a:rPr sz="1000" dirty="0">
                          <a:latin typeface="함초롬돋움"/>
                          <a:cs typeface="함초롬돋움"/>
                        </a:rPr>
                        <a:t>Beyond</a:t>
                      </a:r>
                      <a:r>
                        <a:rPr sz="1000" spc="25" dirty="0">
                          <a:latin typeface="함초롬돋움"/>
                          <a:cs typeface="함초롬돋움"/>
                        </a:rPr>
                        <a:t> </a:t>
                      </a:r>
                      <a:r>
                        <a:rPr sz="1000" spc="-25" dirty="0">
                          <a:latin typeface="함초롬돋움"/>
                          <a:cs typeface="함초롬돋움"/>
                        </a:rPr>
                        <a:t>01</a:t>
                      </a:r>
                      <a:endParaRPr sz="1000">
                        <a:latin typeface="함초롬돋움"/>
                        <a:cs typeface="함초롬돋움"/>
                      </a:endParaRPr>
                    </a:p>
                  </a:txBody>
                  <a:tcPr marL="0" marR="0" marT="104775" marB="0">
                    <a:lnB w="6350">
                      <a:solidFill>
                        <a:srgbClr val="A6A6A6"/>
                      </a:solidFill>
                      <a:prstDash val="solid"/>
                    </a:lnB>
                  </a:tcPr>
                </a:tc>
                <a:tc>
                  <a:txBody>
                    <a:bodyPr/>
                    <a:lstStyle/>
                    <a:p>
                      <a:pPr marL="71120" marR="278765" indent="-635">
                        <a:lnSpc>
                          <a:spcPct val="100000"/>
                        </a:lnSpc>
                        <a:spcBef>
                          <a:spcPts val="155"/>
                        </a:spcBef>
                      </a:pPr>
                      <a:r>
                        <a:rPr sz="1000" spc="-80" dirty="0">
                          <a:latin typeface="함초롬바탕"/>
                          <a:cs typeface="함초롬바탕"/>
                        </a:rPr>
                        <a:t>운동</a:t>
                      </a:r>
                      <a:r>
                        <a:rPr sz="1000" spc="-110" dirty="0">
                          <a:latin typeface="함초롬바탕"/>
                          <a:cs typeface="함초롬바탕"/>
                        </a:rPr>
                        <a:t> </a:t>
                      </a:r>
                      <a:r>
                        <a:rPr sz="1000" spc="-80" dirty="0">
                          <a:latin typeface="함초롬바탕"/>
                          <a:cs typeface="함초롬바탕"/>
                        </a:rPr>
                        <a:t>능력</a:t>
                      </a:r>
                      <a:r>
                        <a:rPr sz="1000" spc="-100" dirty="0">
                          <a:latin typeface="함초롬바탕"/>
                          <a:cs typeface="함초롬바탕"/>
                        </a:rPr>
                        <a:t> </a:t>
                      </a:r>
                      <a:r>
                        <a:rPr sz="1000" spc="-60" dirty="0">
                          <a:latin typeface="함초롬바탕"/>
                          <a:cs typeface="함초롬바탕"/>
                        </a:rPr>
                        <a:t>향</a:t>
                      </a:r>
                      <a:r>
                        <a:rPr sz="1000" spc="-60" dirty="0">
                          <a:latin typeface="함초롬돋움"/>
                          <a:cs typeface="함초롬돋움"/>
                        </a:rPr>
                        <a:t>,</a:t>
                      </a:r>
                      <a:r>
                        <a:rPr sz="1000" spc="-110" dirty="0">
                          <a:latin typeface="함초롬돋움"/>
                          <a:cs typeface="함초롬돋움"/>
                        </a:rPr>
                        <a:t> </a:t>
                      </a:r>
                      <a:r>
                        <a:rPr sz="1000" spc="-80" dirty="0">
                          <a:latin typeface="함초롬바탕"/>
                          <a:cs typeface="함초롬바탕"/>
                        </a:rPr>
                        <a:t>부</a:t>
                      </a:r>
                      <a:r>
                        <a:rPr sz="1000" spc="-110" dirty="0">
                          <a:latin typeface="함초롬바탕"/>
                          <a:cs typeface="함초롬바탕"/>
                        </a:rPr>
                        <a:t> </a:t>
                      </a:r>
                      <a:r>
                        <a:rPr sz="1000" spc="-80" dirty="0">
                          <a:latin typeface="함초롬바탕"/>
                          <a:cs typeface="함초롬바탕"/>
                        </a:rPr>
                        <a:t>예방</a:t>
                      </a:r>
                      <a:r>
                        <a:rPr sz="1000" spc="-110" dirty="0">
                          <a:latin typeface="함초롬바탕"/>
                          <a:cs typeface="함초롬바탕"/>
                        </a:rPr>
                        <a:t> </a:t>
                      </a:r>
                      <a:r>
                        <a:rPr sz="1000" spc="-85" dirty="0">
                          <a:latin typeface="함초롬바탕"/>
                          <a:cs typeface="함초롬바탕"/>
                        </a:rPr>
                        <a:t>스포츠</a:t>
                      </a:r>
                      <a:r>
                        <a:rPr sz="1000" spc="-90" dirty="0">
                          <a:latin typeface="함초롬바탕"/>
                          <a:cs typeface="함초롬바탕"/>
                        </a:rPr>
                        <a:t> </a:t>
                      </a:r>
                      <a:r>
                        <a:rPr sz="1000" spc="-85" dirty="0">
                          <a:latin typeface="함초롬바탕"/>
                          <a:cs typeface="함초롬바탕"/>
                        </a:rPr>
                        <a:t>코칭 </a:t>
                      </a:r>
                      <a:r>
                        <a:rPr sz="1000" spc="-25" dirty="0">
                          <a:latin typeface="함초롬바탕"/>
                          <a:cs typeface="함초롬바탕"/>
                        </a:rPr>
                        <a:t>솔루션</a:t>
                      </a:r>
                      <a:endParaRPr sz="1000">
                        <a:latin typeface="함초롬바탕"/>
                        <a:cs typeface="함초롬바탕"/>
                      </a:endParaRPr>
                    </a:p>
                  </a:txBody>
                  <a:tcPr marL="0" marR="0" marT="19685" marB="0">
                    <a:lnB w="6350">
                      <a:solidFill>
                        <a:srgbClr val="A6A6A6"/>
                      </a:solidFill>
                      <a:prstDash val="solid"/>
                    </a:lnB>
                  </a:tcPr>
                </a:tc>
                <a:extLst>
                  <a:ext uri="{0D108BD9-81ED-4DB2-BD59-A6C34878D82A}">
                    <a16:rowId xmlns:a16="http://schemas.microsoft.com/office/drawing/2014/main" val="10000"/>
                  </a:ext>
                </a:extLst>
              </a:tr>
              <a:tr h="224154">
                <a:tc>
                  <a:txBody>
                    <a:bodyPr/>
                    <a:lstStyle/>
                    <a:p>
                      <a:pPr marL="57150" algn="ctr">
                        <a:lnSpc>
                          <a:spcPct val="100000"/>
                        </a:lnSpc>
                        <a:spcBef>
                          <a:spcPts val="315"/>
                        </a:spcBef>
                      </a:pPr>
                      <a:r>
                        <a:rPr sz="1000" b="1" spc="-10" dirty="0">
                          <a:latin typeface="함초롬바탕"/>
                          <a:cs typeface="함초롬바탕"/>
                        </a:rPr>
                        <a:t>SGLAB</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74295" algn="ctr">
                        <a:lnSpc>
                          <a:spcPct val="100000"/>
                        </a:lnSpc>
                        <a:spcBef>
                          <a:spcPts val="315"/>
                        </a:spcBef>
                      </a:pPr>
                      <a:r>
                        <a:rPr sz="1000" spc="-25" dirty="0">
                          <a:solidFill>
                            <a:srgbClr val="DB526A"/>
                          </a:solidFill>
                          <a:latin typeface="함초롬바탕"/>
                          <a:cs typeface="함초롬바탕"/>
                        </a:rPr>
                        <a:t>한국</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17780" algn="ctr">
                        <a:lnSpc>
                          <a:spcPct val="100000"/>
                        </a:lnSpc>
                        <a:spcBef>
                          <a:spcPts val="315"/>
                        </a:spcBef>
                      </a:pPr>
                      <a:r>
                        <a:rPr sz="1000" spc="-50" dirty="0">
                          <a:latin typeface="함초롬돋움"/>
                          <a:cs typeface="함초롬돋움"/>
                        </a:rPr>
                        <a:t>G-</a:t>
                      </a:r>
                      <a:r>
                        <a:rPr sz="1000" spc="-20" dirty="0">
                          <a:latin typeface="함초롬돋움"/>
                          <a:cs typeface="함초롬돋움"/>
                        </a:rPr>
                        <a:t>Grip</a:t>
                      </a:r>
                      <a:endParaRPr sz="1000">
                        <a:latin typeface="함초롬돋움"/>
                        <a:cs typeface="함초롬돋움"/>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71120">
                        <a:lnSpc>
                          <a:spcPct val="100000"/>
                        </a:lnSpc>
                        <a:spcBef>
                          <a:spcPts val="245"/>
                        </a:spcBef>
                      </a:pPr>
                      <a:r>
                        <a:rPr sz="1000" spc="-80" dirty="0">
                          <a:latin typeface="함초롬돋움"/>
                          <a:cs typeface="함초롬돋움"/>
                        </a:rPr>
                        <a:t>AI</a:t>
                      </a:r>
                      <a:r>
                        <a:rPr sz="1000" spc="-80" dirty="0">
                          <a:latin typeface="함초롬바탕"/>
                          <a:cs typeface="함초롬바탕"/>
                        </a:rPr>
                        <a:t>기반</a:t>
                      </a:r>
                      <a:r>
                        <a:rPr sz="1000" spc="-105" dirty="0">
                          <a:latin typeface="함초롬바탕"/>
                          <a:cs typeface="함초롬바탕"/>
                        </a:rPr>
                        <a:t> </a:t>
                      </a:r>
                      <a:r>
                        <a:rPr sz="1000" spc="-85" dirty="0">
                          <a:latin typeface="함초롬바탕"/>
                          <a:cs typeface="함초롬바탕"/>
                        </a:rPr>
                        <a:t>지능형</a:t>
                      </a:r>
                      <a:r>
                        <a:rPr sz="1000" spc="-90" dirty="0">
                          <a:latin typeface="함초롬바탕"/>
                          <a:cs typeface="함초롬바탕"/>
                        </a:rPr>
                        <a:t> </a:t>
                      </a:r>
                      <a:r>
                        <a:rPr sz="1000" spc="-80" dirty="0">
                          <a:latin typeface="함초롬바탕"/>
                          <a:cs typeface="함초롬바탕"/>
                        </a:rPr>
                        <a:t>골프</a:t>
                      </a:r>
                      <a:r>
                        <a:rPr sz="1000" spc="-95" dirty="0">
                          <a:latin typeface="함초롬바탕"/>
                          <a:cs typeface="함초롬바탕"/>
                        </a:rPr>
                        <a:t> </a:t>
                      </a:r>
                      <a:r>
                        <a:rPr sz="1000" spc="-25" dirty="0">
                          <a:latin typeface="함초롬바탕"/>
                          <a:cs typeface="함초롬바탕"/>
                        </a:rPr>
                        <a:t>클럽</a:t>
                      </a:r>
                      <a:endParaRPr sz="1000">
                        <a:latin typeface="함초롬바탕"/>
                        <a:cs typeface="함초롬바탕"/>
                      </a:endParaRPr>
                    </a:p>
                  </a:txBody>
                  <a:tcPr marL="0" marR="0" marT="31115" marB="0">
                    <a:lnT w="6350">
                      <a:solidFill>
                        <a:srgbClr val="A6A6A6"/>
                      </a:solidFill>
                      <a:prstDash val="solid"/>
                    </a:lnT>
                    <a:lnB w="6350">
                      <a:solidFill>
                        <a:srgbClr val="A6A6A6"/>
                      </a:solidFill>
                      <a:prstDash val="solid"/>
                    </a:lnB>
                    <a:solidFill>
                      <a:srgbClr val="E4E4E4"/>
                    </a:solidFill>
                  </a:tcPr>
                </a:tc>
                <a:extLst>
                  <a:ext uri="{0D108BD9-81ED-4DB2-BD59-A6C34878D82A}">
                    <a16:rowId xmlns:a16="http://schemas.microsoft.com/office/drawing/2014/main" val="10001"/>
                  </a:ext>
                </a:extLst>
              </a:tr>
              <a:tr h="224154">
                <a:tc>
                  <a:txBody>
                    <a:bodyPr/>
                    <a:lstStyle/>
                    <a:p>
                      <a:pPr marL="58419" algn="ctr">
                        <a:lnSpc>
                          <a:spcPct val="100000"/>
                        </a:lnSpc>
                        <a:spcBef>
                          <a:spcPts val="315"/>
                        </a:spcBef>
                      </a:pPr>
                      <a:r>
                        <a:rPr sz="1000" b="1" spc="-10" dirty="0">
                          <a:latin typeface="함초롬바탕"/>
                          <a:cs typeface="함초롬바탕"/>
                        </a:rPr>
                        <a:t>HomePlunge</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tcPr>
                </a:tc>
                <a:tc>
                  <a:txBody>
                    <a:bodyPr/>
                    <a:lstStyle/>
                    <a:p>
                      <a:pPr marL="74295" algn="ctr">
                        <a:lnSpc>
                          <a:spcPct val="100000"/>
                        </a:lnSpc>
                        <a:spcBef>
                          <a:spcPts val="315"/>
                        </a:spcBef>
                      </a:pPr>
                      <a:r>
                        <a:rPr sz="1000" spc="-25" dirty="0">
                          <a:latin typeface="함초롬바탕"/>
                          <a:cs typeface="함초롬바탕"/>
                        </a:rPr>
                        <a:t>미국</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tcPr>
                </a:tc>
                <a:tc>
                  <a:txBody>
                    <a:bodyPr/>
                    <a:lstStyle/>
                    <a:p>
                      <a:pPr marL="18415" algn="ctr">
                        <a:lnSpc>
                          <a:spcPct val="100000"/>
                        </a:lnSpc>
                        <a:spcBef>
                          <a:spcPts val="315"/>
                        </a:spcBef>
                      </a:pPr>
                      <a:r>
                        <a:rPr sz="1000" spc="-10" dirty="0">
                          <a:latin typeface="함초롬돋움"/>
                          <a:cs typeface="함초롬돋움"/>
                        </a:rPr>
                        <a:t>HomePlunge</a:t>
                      </a:r>
                      <a:endParaRPr sz="1000">
                        <a:latin typeface="함초롬돋움"/>
                        <a:cs typeface="함초롬돋움"/>
                      </a:endParaRPr>
                    </a:p>
                  </a:txBody>
                  <a:tcPr marL="0" marR="0" marT="40005" marB="0">
                    <a:lnT w="6350">
                      <a:solidFill>
                        <a:srgbClr val="A6A6A6"/>
                      </a:solidFill>
                      <a:prstDash val="solid"/>
                    </a:lnT>
                    <a:lnB w="6350">
                      <a:solidFill>
                        <a:srgbClr val="A6A6A6"/>
                      </a:solidFill>
                      <a:prstDash val="solid"/>
                    </a:lnB>
                  </a:tcPr>
                </a:tc>
                <a:tc>
                  <a:txBody>
                    <a:bodyPr/>
                    <a:lstStyle/>
                    <a:p>
                      <a:pPr marL="71120">
                        <a:lnSpc>
                          <a:spcPct val="100000"/>
                        </a:lnSpc>
                        <a:spcBef>
                          <a:spcPts val="245"/>
                        </a:spcBef>
                      </a:pPr>
                      <a:r>
                        <a:rPr sz="1000" spc="-85" dirty="0">
                          <a:latin typeface="함초롬바탕"/>
                          <a:cs typeface="함초롬바탕"/>
                        </a:rPr>
                        <a:t>욕조를</a:t>
                      </a:r>
                      <a:r>
                        <a:rPr sz="1000" spc="-100" dirty="0">
                          <a:latin typeface="함초롬바탕"/>
                          <a:cs typeface="함초롬바탕"/>
                        </a:rPr>
                        <a:t> </a:t>
                      </a:r>
                      <a:r>
                        <a:rPr sz="1000" spc="-85" dirty="0">
                          <a:latin typeface="함초롬바탕"/>
                          <a:cs typeface="함초롬바탕"/>
                        </a:rPr>
                        <a:t>활용한</a:t>
                      </a:r>
                      <a:r>
                        <a:rPr sz="1000" spc="-95" dirty="0">
                          <a:latin typeface="함초롬바탕"/>
                          <a:cs typeface="함초롬바탕"/>
                        </a:rPr>
                        <a:t> </a:t>
                      </a:r>
                      <a:r>
                        <a:rPr sz="1000" spc="-85" dirty="0">
                          <a:latin typeface="함초롬바탕"/>
                          <a:cs typeface="함초롬바탕"/>
                        </a:rPr>
                        <a:t>가정용</a:t>
                      </a:r>
                      <a:r>
                        <a:rPr sz="1000" spc="-100" dirty="0">
                          <a:latin typeface="함초롬바탕"/>
                          <a:cs typeface="함초롬바탕"/>
                        </a:rPr>
                        <a:t> </a:t>
                      </a:r>
                      <a:r>
                        <a:rPr sz="1000" spc="-80" dirty="0">
                          <a:latin typeface="함초롬바탕"/>
                          <a:cs typeface="함초롬바탕"/>
                        </a:rPr>
                        <a:t>냉수</a:t>
                      </a:r>
                      <a:r>
                        <a:rPr sz="1000" spc="-105" dirty="0">
                          <a:latin typeface="함초롬바탕"/>
                          <a:cs typeface="함초롬바탕"/>
                        </a:rPr>
                        <a:t> </a:t>
                      </a:r>
                      <a:r>
                        <a:rPr sz="1000" spc="-80" dirty="0">
                          <a:latin typeface="함초롬바탕"/>
                          <a:cs typeface="함초롬바탕"/>
                        </a:rPr>
                        <a:t>침수</a:t>
                      </a:r>
                      <a:r>
                        <a:rPr sz="1000" spc="-100" dirty="0">
                          <a:latin typeface="함초롬바탕"/>
                          <a:cs typeface="함초롬바탕"/>
                        </a:rPr>
                        <a:t> </a:t>
                      </a:r>
                      <a:r>
                        <a:rPr sz="1000" spc="-25" dirty="0">
                          <a:latin typeface="함초롬바탕"/>
                          <a:cs typeface="함초롬바탕"/>
                        </a:rPr>
                        <a:t>시스템</a:t>
                      </a:r>
                      <a:endParaRPr sz="1000">
                        <a:latin typeface="함초롬바탕"/>
                        <a:cs typeface="함초롬바탕"/>
                      </a:endParaRPr>
                    </a:p>
                  </a:txBody>
                  <a:tcPr marL="0" marR="0" marT="3111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2"/>
                  </a:ext>
                </a:extLst>
              </a:tr>
              <a:tr h="224154">
                <a:tc>
                  <a:txBody>
                    <a:bodyPr/>
                    <a:lstStyle/>
                    <a:p>
                      <a:pPr marL="56515" algn="ctr">
                        <a:lnSpc>
                          <a:spcPct val="100000"/>
                        </a:lnSpc>
                        <a:spcBef>
                          <a:spcPts val="315"/>
                        </a:spcBef>
                      </a:pPr>
                      <a:r>
                        <a:rPr sz="1000" b="1" spc="-10" dirty="0">
                          <a:latin typeface="함초롬바탕"/>
                          <a:cs typeface="함초롬바탕"/>
                        </a:rPr>
                        <a:t>Ceragem</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74930" algn="ctr">
                        <a:lnSpc>
                          <a:spcPct val="100000"/>
                        </a:lnSpc>
                        <a:spcBef>
                          <a:spcPts val="315"/>
                        </a:spcBef>
                      </a:pPr>
                      <a:r>
                        <a:rPr sz="1000" spc="-25" dirty="0">
                          <a:solidFill>
                            <a:srgbClr val="DB526A"/>
                          </a:solidFill>
                          <a:latin typeface="함초롬바탕"/>
                          <a:cs typeface="함초롬바탕"/>
                        </a:rPr>
                        <a:t>한국</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19685" algn="ctr">
                        <a:lnSpc>
                          <a:spcPct val="100000"/>
                        </a:lnSpc>
                        <a:spcBef>
                          <a:spcPts val="315"/>
                        </a:spcBef>
                      </a:pPr>
                      <a:r>
                        <a:rPr sz="1000" dirty="0">
                          <a:latin typeface="함초롬돋움"/>
                          <a:cs typeface="함초롬돋움"/>
                        </a:rPr>
                        <a:t>Therapeutic</a:t>
                      </a:r>
                      <a:r>
                        <a:rPr sz="1000" spc="-25" dirty="0">
                          <a:latin typeface="함초롬돋움"/>
                          <a:cs typeface="함초롬돋움"/>
                        </a:rPr>
                        <a:t> </a:t>
                      </a:r>
                      <a:r>
                        <a:rPr sz="1000" dirty="0">
                          <a:latin typeface="함초롬돋움"/>
                          <a:cs typeface="함초롬돋움"/>
                        </a:rPr>
                        <a:t>Spa</a:t>
                      </a:r>
                      <a:r>
                        <a:rPr sz="1000" spc="-55" dirty="0">
                          <a:latin typeface="함초롬돋움"/>
                          <a:cs typeface="함초롬돋움"/>
                        </a:rPr>
                        <a:t> </a:t>
                      </a:r>
                      <a:r>
                        <a:rPr sz="1000" spc="-25" dirty="0">
                          <a:latin typeface="함초롬돋움"/>
                          <a:cs typeface="함초롬돋움"/>
                        </a:rPr>
                        <a:t>Bed</a:t>
                      </a:r>
                      <a:endParaRPr sz="1000">
                        <a:latin typeface="함초롬돋움"/>
                        <a:cs typeface="함초롬돋움"/>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71755">
                        <a:lnSpc>
                          <a:spcPct val="100000"/>
                        </a:lnSpc>
                        <a:spcBef>
                          <a:spcPts val="245"/>
                        </a:spcBef>
                      </a:pPr>
                      <a:r>
                        <a:rPr sz="1000" spc="-90" dirty="0">
                          <a:latin typeface="함초롬바탕"/>
                          <a:cs typeface="함초롬바탕"/>
                        </a:rPr>
                        <a:t>개인맞춤</a:t>
                      </a:r>
                      <a:r>
                        <a:rPr sz="1000" spc="-80" dirty="0">
                          <a:latin typeface="함초롬바탕"/>
                          <a:cs typeface="함초롬바탕"/>
                        </a:rPr>
                        <a:t> </a:t>
                      </a:r>
                      <a:r>
                        <a:rPr sz="1000" spc="-85" dirty="0">
                          <a:latin typeface="함초롬바탕"/>
                          <a:cs typeface="함초롬바탕"/>
                        </a:rPr>
                        <a:t>침대형</a:t>
                      </a:r>
                      <a:r>
                        <a:rPr sz="1000" spc="-95" dirty="0">
                          <a:latin typeface="함초롬바탕"/>
                          <a:cs typeface="함초롬바탕"/>
                        </a:rPr>
                        <a:t> </a:t>
                      </a:r>
                      <a:r>
                        <a:rPr sz="1000" spc="-80" dirty="0">
                          <a:latin typeface="함초롬바탕"/>
                          <a:cs typeface="함초롬바탕"/>
                        </a:rPr>
                        <a:t>의료</a:t>
                      </a:r>
                      <a:r>
                        <a:rPr sz="1000" spc="-100" dirty="0">
                          <a:latin typeface="함초롬바탕"/>
                          <a:cs typeface="함초롬바탕"/>
                        </a:rPr>
                        <a:t> </a:t>
                      </a:r>
                      <a:r>
                        <a:rPr sz="1000" spc="-25" dirty="0">
                          <a:latin typeface="함초롬바탕"/>
                          <a:cs typeface="함초롬바탕"/>
                        </a:rPr>
                        <a:t>기기</a:t>
                      </a:r>
                      <a:endParaRPr sz="1000">
                        <a:latin typeface="함초롬바탕"/>
                        <a:cs typeface="함초롬바탕"/>
                      </a:endParaRPr>
                    </a:p>
                  </a:txBody>
                  <a:tcPr marL="0" marR="0" marT="31115" marB="0">
                    <a:lnT w="6350">
                      <a:solidFill>
                        <a:srgbClr val="A6A6A6"/>
                      </a:solidFill>
                      <a:prstDash val="solid"/>
                    </a:lnT>
                    <a:lnB w="6350">
                      <a:solidFill>
                        <a:srgbClr val="A6A6A6"/>
                      </a:solidFill>
                      <a:prstDash val="solid"/>
                    </a:lnB>
                    <a:solidFill>
                      <a:srgbClr val="E4E4E4"/>
                    </a:solidFill>
                  </a:tcPr>
                </a:tc>
                <a:extLst>
                  <a:ext uri="{0D108BD9-81ED-4DB2-BD59-A6C34878D82A}">
                    <a16:rowId xmlns:a16="http://schemas.microsoft.com/office/drawing/2014/main" val="10003"/>
                  </a:ext>
                </a:extLst>
              </a:tr>
              <a:tr h="224154">
                <a:tc>
                  <a:txBody>
                    <a:bodyPr/>
                    <a:lstStyle/>
                    <a:p>
                      <a:pPr marL="58419" algn="ctr">
                        <a:lnSpc>
                          <a:spcPct val="100000"/>
                        </a:lnSpc>
                        <a:spcBef>
                          <a:spcPts val="315"/>
                        </a:spcBef>
                      </a:pPr>
                      <a:r>
                        <a:rPr sz="1000" b="1" spc="-10" dirty="0">
                          <a:latin typeface="함초롬바탕"/>
                          <a:cs typeface="함초롬바탕"/>
                        </a:rPr>
                        <a:t>Barunbio</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tcPr>
                </a:tc>
                <a:tc>
                  <a:txBody>
                    <a:bodyPr/>
                    <a:lstStyle/>
                    <a:p>
                      <a:pPr marL="75565" algn="ctr">
                        <a:lnSpc>
                          <a:spcPct val="100000"/>
                        </a:lnSpc>
                        <a:spcBef>
                          <a:spcPts val="315"/>
                        </a:spcBef>
                      </a:pPr>
                      <a:r>
                        <a:rPr sz="1000" spc="-25" dirty="0">
                          <a:solidFill>
                            <a:srgbClr val="DB526A"/>
                          </a:solidFill>
                          <a:latin typeface="함초롬바탕"/>
                          <a:cs typeface="함초롬바탕"/>
                        </a:rPr>
                        <a:t>한국</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tcPr>
                </a:tc>
                <a:tc>
                  <a:txBody>
                    <a:bodyPr/>
                    <a:lstStyle/>
                    <a:p>
                      <a:pPr marL="16510" algn="ctr">
                        <a:lnSpc>
                          <a:spcPct val="100000"/>
                        </a:lnSpc>
                        <a:spcBef>
                          <a:spcPts val="315"/>
                        </a:spcBef>
                      </a:pPr>
                      <a:r>
                        <a:rPr sz="1000" spc="-70" dirty="0">
                          <a:latin typeface="함초롬돋움"/>
                          <a:cs typeface="함초롬돋움"/>
                        </a:rPr>
                        <a:t>WE-</a:t>
                      </a:r>
                      <a:r>
                        <a:rPr sz="1000" dirty="0">
                          <a:latin typeface="함초롬돋움"/>
                          <a:cs typeface="함초롬돋움"/>
                        </a:rPr>
                        <a:t>STIM.MED</a:t>
                      </a:r>
                      <a:r>
                        <a:rPr sz="1000" spc="120" dirty="0">
                          <a:latin typeface="함초롬돋움"/>
                          <a:cs typeface="함초롬돋움"/>
                        </a:rPr>
                        <a:t>  </a:t>
                      </a:r>
                      <a:r>
                        <a:rPr sz="1000" spc="-10" dirty="0">
                          <a:latin typeface="함초롬돋움"/>
                          <a:cs typeface="함초롬돋움"/>
                        </a:rPr>
                        <a:t>MuscleGuard</a:t>
                      </a:r>
                      <a:endParaRPr sz="1000">
                        <a:latin typeface="함초롬돋움"/>
                        <a:cs typeface="함초롬돋움"/>
                      </a:endParaRPr>
                    </a:p>
                  </a:txBody>
                  <a:tcPr marL="0" marR="0" marT="40005" marB="0">
                    <a:lnT w="6350">
                      <a:solidFill>
                        <a:srgbClr val="A6A6A6"/>
                      </a:solidFill>
                      <a:prstDash val="solid"/>
                    </a:lnT>
                    <a:lnB w="6350">
                      <a:solidFill>
                        <a:srgbClr val="A6A6A6"/>
                      </a:solidFill>
                      <a:prstDash val="solid"/>
                    </a:lnB>
                  </a:tcPr>
                </a:tc>
                <a:tc>
                  <a:txBody>
                    <a:bodyPr/>
                    <a:lstStyle/>
                    <a:p>
                      <a:pPr marL="70485">
                        <a:lnSpc>
                          <a:spcPct val="100000"/>
                        </a:lnSpc>
                        <a:spcBef>
                          <a:spcPts val="240"/>
                        </a:spcBef>
                      </a:pPr>
                      <a:r>
                        <a:rPr sz="1000" spc="-90" dirty="0">
                          <a:latin typeface="함초롬바탕"/>
                          <a:cs typeface="함초롬바탕"/>
                        </a:rPr>
                        <a:t>근육감소증</a:t>
                      </a:r>
                      <a:r>
                        <a:rPr sz="1000" spc="-70" dirty="0">
                          <a:latin typeface="함초롬바탕"/>
                          <a:cs typeface="함초롬바탕"/>
                        </a:rPr>
                        <a:t> </a:t>
                      </a:r>
                      <a:r>
                        <a:rPr sz="1000" spc="-25" dirty="0">
                          <a:latin typeface="함초롬바탕"/>
                          <a:cs typeface="함초롬바탕"/>
                        </a:rPr>
                        <a:t>보조기</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4"/>
                  </a:ext>
                </a:extLst>
              </a:tr>
              <a:tr h="224154">
                <a:tc>
                  <a:txBody>
                    <a:bodyPr/>
                    <a:lstStyle/>
                    <a:p>
                      <a:pPr marL="55244" algn="ctr">
                        <a:lnSpc>
                          <a:spcPct val="100000"/>
                        </a:lnSpc>
                        <a:spcBef>
                          <a:spcPts val="315"/>
                        </a:spcBef>
                      </a:pPr>
                      <a:r>
                        <a:rPr sz="1000" b="1" spc="-10" dirty="0">
                          <a:latin typeface="함초롬바탕"/>
                          <a:cs typeface="함초롬바탕"/>
                        </a:rPr>
                        <a:t>Curinginnos</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73660" algn="ctr">
                        <a:lnSpc>
                          <a:spcPct val="100000"/>
                        </a:lnSpc>
                        <a:spcBef>
                          <a:spcPts val="315"/>
                        </a:spcBef>
                      </a:pPr>
                      <a:r>
                        <a:rPr sz="1000" spc="-25" dirty="0">
                          <a:solidFill>
                            <a:srgbClr val="DB526A"/>
                          </a:solidFill>
                          <a:latin typeface="함초롬바탕"/>
                          <a:cs typeface="함초롬바탕"/>
                        </a:rPr>
                        <a:t>한국</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17145" algn="ctr">
                        <a:lnSpc>
                          <a:spcPct val="100000"/>
                        </a:lnSpc>
                        <a:spcBef>
                          <a:spcPts val="315"/>
                        </a:spcBef>
                      </a:pPr>
                      <a:r>
                        <a:rPr sz="1000" spc="-20" dirty="0">
                          <a:latin typeface="함초롬돋움"/>
                          <a:cs typeface="함초롬돋움"/>
                        </a:rPr>
                        <a:t>iVOLVE</a:t>
                      </a:r>
                      <a:r>
                        <a:rPr sz="1000" spc="-35" dirty="0">
                          <a:latin typeface="함초롬돋움"/>
                          <a:cs typeface="함초롬돋움"/>
                        </a:rPr>
                        <a:t> </a:t>
                      </a:r>
                      <a:r>
                        <a:rPr sz="1000" spc="-20" dirty="0">
                          <a:latin typeface="함초롬돋움"/>
                          <a:cs typeface="함초롬돋움"/>
                        </a:rPr>
                        <a:t>Robot</a:t>
                      </a:r>
                      <a:endParaRPr sz="1000">
                        <a:latin typeface="함초롬돋움"/>
                        <a:cs typeface="함초롬돋움"/>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70485">
                        <a:lnSpc>
                          <a:spcPct val="100000"/>
                        </a:lnSpc>
                        <a:spcBef>
                          <a:spcPts val="240"/>
                        </a:spcBef>
                      </a:pPr>
                      <a:r>
                        <a:rPr sz="1000" spc="-60" dirty="0">
                          <a:latin typeface="함초롬돋움"/>
                          <a:cs typeface="함초롬돋움"/>
                        </a:rPr>
                        <a:t>AI</a:t>
                      </a:r>
                      <a:r>
                        <a:rPr sz="1000" spc="-125" dirty="0">
                          <a:latin typeface="함초롬돋움"/>
                          <a:cs typeface="함초롬돋움"/>
                        </a:rPr>
                        <a:t> </a:t>
                      </a:r>
                      <a:r>
                        <a:rPr sz="1000" spc="-85" dirty="0">
                          <a:latin typeface="함초롬바탕"/>
                          <a:cs typeface="함초롬바탕"/>
                        </a:rPr>
                        <a:t>테니스</a:t>
                      </a:r>
                      <a:r>
                        <a:rPr sz="1000" spc="-100" dirty="0">
                          <a:latin typeface="함초롬바탕"/>
                          <a:cs typeface="함초롬바탕"/>
                        </a:rPr>
                        <a:t> </a:t>
                      </a:r>
                      <a:r>
                        <a:rPr sz="1000" spc="-85" dirty="0">
                          <a:latin typeface="함초롬바탕"/>
                          <a:cs typeface="함초롬바탕"/>
                        </a:rPr>
                        <a:t>파트너</a:t>
                      </a:r>
                      <a:r>
                        <a:rPr sz="1000" spc="-95" dirty="0">
                          <a:latin typeface="함초롬바탕"/>
                          <a:cs typeface="함초롬바탕"/>
                        </a:rPr>
                        <a:t> </a:t>
                      </a:r>
                      <a:r>
                        <a:rPr sz="1000" spc="-25" dirty="0">
                          <a:latin typeface="함초롬바탕"/>
                          <a:cs typeface="함초롬바탕"/>
                        </a:rPr>
                        <a:t>시스템</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solidFill>
                      <a:srgbClr val="E4E4E4"/>
                    </a:solidFill>
                  </a:tcPr>
                </a:tc>
                <a:extLst>
                  <a:ext uri="{0D108BD9-81ED-4DB2-BD59-A6C34878D82A}">
                    <a16:rowId xmlns:a16="http://schemas.microsoft.com/office/drawing/2014/main" val="10005"/>
                  </a:ext>
                </a:extLst>
              </a:tr>
              <a:tr h="224154">
                <a:tc>
                  <a:txBody>
                    <a:bodyPr/>
                    <a:lstStyle/>
                    <a:p>
                      <a:pPr marL="55244" algn="ctr">
                        <a:lnSpc>
                          <a:spcPct val="100000"/>
                        </a:lnSpc>
                        <a:spcBef>
                          <a:spcPts val="315"/>
                        </a:spcBef>
                      </a:pPr>
                      <a:r>
                        <a:rPr sz="1000" b="1" spc="-20" dirty="0">
                          <a:latin typeface="함초롬바탕"/>
                          <a:cs typeface="함초롬바탕"/>
                        </a:rPr>
                        <a:t>xVic</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tcPr>
                </a:tc>
                <a:tc>
                  <a:txBody>
                    <a:bodyPr/>
                    <a:lstStyle/>
                    <a:p>
                      <a:pPr marL="73660" algn="ctr">
                        <a:lnSpc>
                          <a:spcPct val="100000"/>
                        </a:lnSpc>
                        <a:spcBef>
                          <a:spcPts val="315"/>
                        </a:spcBef>
                      </a:pPr>
                      <a:r>
                        <a:rPr sz="1000" spc="-25" dirty="0">
                          <a:solidFill>
                            <a:srgbClr val="DB526A"/>
                          </a:solidFill>
                          <a:latin typeface="함초롬바탕"/>
                          <a:cs typeface="함초롬바탕"/>
                        </a:rPr>
                        <a:t>한국</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tcPr>
                </a:tc>
                <a:tc>
                  <a:txBody>
                    <a:bodyPr/>
                    <a:lstStyle/>
                    <a:p>
                      <a:pPr marL="17145" algn="ctr">
                        <a:lnSpc>
                          <a:spcPct val="100000"/>
                        </a:lnSpc>
                        <a:spcBef>
                          <a:spcPts val="315"/>
                        </a:spcBef>
                      </a:pPr>
                      <a:r>
                        <a:rPr sz="1000" dirty="0">
                          <a:latin typeface="함초롬돋움"/>
                          <a:cs typeface="함초롬돋움"/>
                        </a:rPr>
                        <a:t>Putting</a:t>
                      </a:r>
                      <a:r>
                        <a:rPr sz="1000" spc="-50" dirty="0">
                          <a:latin typeface="함초롬돋움"/>
                          <a:cs typeface="함초롬돋움"/>
                        </a:rPr>
                        <a:t> </a:t>
                      </a:r>
                      <a:r>
                        <a:rPr sz="1000" spc="-20" dirty="0">
                          <a:latin typeface="함초롬돋움"/>
                          <a:cs typeface="함초롬돋움"/>
                        </a:rPr>
                        <a:t>View</a:t>
                      </a:r>
                      <a:endParaRPr sz="1000">
                        <a:latin typeface="함초롬돋움"/>
                        <a:cs typeface="함초롬돋움"/>
                      </a:endParaRPr>
                    </a:p>
                  </a:txBody>
                  <a:tcPr marL="0" marR="0" marT="40005" marB="0">
                    <a:lnT w="6350">
                      <a:solidFill>
                        <a:srgbClr val="A6A6A6"/>
                      </a:solidFill>
                      <a:prstDash val="solid"/>
                    </a:lnT>
                    <a:lnB w="6350">
                      <a:solidFill>
                        <a:srgbClr val="A6A6A6"/>
                      </a:solidFill>
                      <a:prstDash val="solid"/>
                    </a:lnB>
                  </a:tcPr>
                </a:tc>
                <a:tc>
                  <a:txBody>
                    <a:bodyPr/>
                    <a:lstStyle/>
                    <a:p>
                      <a:pPr marL="71120">
                        <a:lnSpc>
                          <a:spcPct val="100000"/>
                        </a:lnSpc>
                        <a:spcBef>
                          <a:spcPts val="240"/>
                        </a:spcBef>
                        <a:tabLst>
                          <a:tab pos="1664970" algn="l"/>
                        </a:tabLst>
                      </a:pPr>
                      <a:r>
                        <a:rPr sz="1000" spc="-90" dirty="0">
                          <a:latin typeface="함초롬바탕"/>
                          <a:cs typeface="함초롬바탕"/>
                        </a:rPr>
                        <a:t>온디바이스</a:t>
                      </a:r>
                      <a:r>
                        <a:rPr sz="1000" spc="-85" dirty="0">
                          <a:latin typeface="함초롬바탕"/>
                          <a:cs typeface="함초롬바탕"/>
                        </a:rPr>
                        <a:t> </a:t>
                      </a:r>
                      <a:r>
                        <a:rPr sz="1000" spc="-60" dirty="0">
                          <a:latin typeface="함초롬돋움"/>
                          <a:cs typeface="함초롬돋움"/>
                        </a:rPr>
                        <a:t>AI</a:t>
                      </a:r>
                      <a:r>
                        <a:rPr sz="1000" spc="-125" dirty="0">
                          <a:latin typeface="함초롬돋움"/>
                          <a:cs typeface="함초롬돋움"/>
                        </a:rPr>
                        <a:t> </a:t>
                      </a:r>
                      <a:r>
                        <a:rPr sz="1000" spc="-80" dirty="0">
                          <a:latin typeface="함초롬바탕"/>
                          <a:cs typeface="함초롬바탕"/>
                        </a:rPr>
                        <a:t>기반</a:t>
                      </a:r>
                      <a:r>
                        <a:rPr sz="1000" spc="-95" dirty="0">
                          <a:latin typeface="함초롬바탕"/>
                          <a:cs typeface="함초롬바탕"/>
                        </a:rPr>
                        <a:t> </a:t>
                      </a:r>
                      <a:r>
                        <a:rPr sz="1000" spc="-80" dirty="0">
                          <a:latin typeface="함초롬바탕"/>
                          <a:cs typeface="함초롬바탕"/>
                        </a:rPr>
                        <a:t>퍼팅</a:t>
                      </a:r>
                      <a:r>
                        <a:rPr sz="1000" spc="-105" dirty="0">
                          <a:latin typeface="함초롬바탕"/>
                          <a:cs typeface="함초롬바탕"/>
                        </a:rPr>
                        <a:t> </a:t>
                      </a:r>
                      <a:r>
                        <a:rPr sz="1000" spc="-25" dirty="0">
                          <a:latin typeface="함초롬바탕"/>
                          <a:cs typeface="함초롬바탕"/>
                        </a:rPr>
                        <a:t>훈련</a:t>
                      </a:r>
                      <a:r>
                        <a:rPr sz="1000" dirty="0">
                          <a:latin typeface="함초롬바탕"/>
                          <a:cs typeface="함초롬바탕"/>
                        </a:rPr>
                        <a:t>	</a:t>
                      </a:r>
                      <a:r>
                        <a:rPr sz="1000" spc="-50" dirty="0">
                          <a:latin typeface="함초롬바탕"/>
                          <a:cs typeface="함초롬바탕"/>
                        </a:rPr>
                        <a:t>치</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6"/>
                  </a:ext>
                </a:extLst>
              </a:tr>
              <a:tr h="224154">
                <a:tc>
                  <a:txBody>
                    <a:bodyPr/>
                    <a:lstStyle/>
                    <a:p>
                      <a:pPr marL="55244" algn="ctr">
                        <a:lnSpc>
                          <a:spcPct val="100000"/>
                        </a:lnSpc>
                        <a:spcBef>
                          <a:spcPts val="315"/>
                        </a:spcBef>
                      </a:pPr>
                      <a:r>
                        <a:rPr sz="1000" b="1" dirty="0">
                          <a:latin typeface="함초롬바탕"/>
                          <a:cs typeface="함초롬바탕"/>
                        </a:rPr>
                        <a:t>Leadpoint</a:t>
                      </a:r>
                      <a:r>
                        <a:rPr sz="1000" b="1" spc="130" dirty="0">
                          <a:latin typeface="함초롬바탕"/>
                          <a:cs typeface="함초롬바탕"/>
                        </a:rPr>
                        <a:t> </a:t>
                      </a:r>
                      <a:r>
                        <a:rPr sz="1000" b="1" spc="-10" dirty="0">
                          <a:latin typeface="함초롬바탕"/>
                          <a:cs typeface="함초롬바탕"/>
                        </a:rPr>
                        <a:t>System</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73660" algn="ctr">
                        <a:lnSpc>
                          <a:spcPct val="100000"/>
                        </a:lnSpc>
                        <a:spcBef>
                          <a:spcPts val="315"/>
                        </a:spcBef>
                      </a:pPr>
                      <a:r>
                        <a:rPr sz="1000" spc="-25" dirty="0">
                          <a:solidFill>
                            <a:srgbClr val="DB526A"/>
                          </a:solidFill>
                          <a:latin typeface="함초롬바탕"/>
                          <a:cs typeface="함초롬바탕"/>
                        </a:rPr>
                        <a:t>한국</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17780" algn="ctr">
                        <a:lnSpc>
                          <a:spcPct val="100000"/>
                        </a:lnSpc>
                        <a:spcBef>
                          <a:spcPts val="315"/>
                        </a:spcBef>
                      </a:pPr>
                      <a:r>
                        <a:rPr sz="1000" spc="-10" dirty="0">
                          <a:latin typeface="함초롬돋움"/>
                          <a:cs typeface="함초롬돋움"/>
                        </a:rPr>
                        <a:t>Funet</a:t>
                      </a:r>
                      <a:r>
                        <a:rPr sz="1000" spc="-60" dirty="0">
                          <a:latin typeface="함초롬돋움"/>
                          <a:cs typeface="함초롬돋움"/>
                        </a:rPr>
                        <a:t> </a:t>
                      </a:r>
                      <a:r>
                        <a:rPr sz="1000" spc="-20" dirty="0">
                          <a:latin typeface="함초롬돋움"/>
                          <a:cs typeface="함초롬돋움"/>
                        </a:rPr>
                        <a:t>v2.0</a:t>
                      </a:r>
                      <a:endParaRPr sz="1000">
                        <a:latin typeface="함초롬돋움"/>
                        <a:cs typeface="함초롬돋움"/>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71120">
                        <a:lnSpc>
                          <a:spcPct val="100000"/>
                        </a:lnSpc>
                        <a:spcBef>
                          <a:spcPts val="240"/>
                        </a:spcBef>
                      </a:pPr>
                      <a:r>
                        <a:rPr sz="1000" spc="-50" dirty="0">
                          <a:latin typeface="함초롬돋움"/>
                          <a:cs typeface="함초롬돋움"/>
                        </a:rPr>
                        <a:t>DID</a:t>
                      </a:r>
                      <a:r>
                        <a:rPr sz="1000" spc="-130" dirty="0">
                          <a:latin typeface="함초롬돋움"/>
                          <a:cs typeface="함초롬돋움"/>
                        </a:rPr>
                        <a:t> </a:t>
                      </a:r>
                      <a:r>
                        <a:rPr sz="1000" spc="-80" dirty="0">
                          <a:latin typeface="함초롬바탕"/>
                          <a:cs typeface="함초롬바탕"/>
                        </a:rPr>
                        <a:t>기반</a:t>
                      </a:r>
                      <a:r>
                        <a:rPr sz="1000" spc="-95" dirty="0">
                          <a:latin typeface="함초롬바탕"/>
                          <a:cs typeface="함초롬바탕"/>
                        </a:rPr>
                        <a:t> </a:t>
                      </a:r>
                      <a:r>
                        <a:rPr sz="1000" spc="-90" dirty="0">
                          <a:latin typeface="함초롬바탕"/>
                          <a:cs typeface="함초롬바탕"/>
                        </a:rPr>
                        <a:t>블록체인 </a:t>
                      </a:r>
                      <a:r>
                        <a:rPr sz="1000" spc="-85" dirty="0">
                          <a:latin typeface="함초롬바탕"/>
                          <a:cs typeface="함초롬바탕"/>
                        </a:rPr>
                        <a:t>메인넷</a:t>
                      </a:r>
                      <a:r>
                        <a:rPr sz="1000" spc="-90" dirty="0">
                          <a:latin typeface="함초롬바탕"/>
                          <a:cs typeface="함초롬바탕"/>
                        </a:rPr>
                        <a:t> </a:t>
                      </a:r>
                      <a:r>
                        <a:rPr sz="1000" spc="-25" dirty="0">
                          <a:latin typeface="함초롬바탕"/>
                          <a:cs typeface="함초롬바탕"/>
                        </a:rPr>
                        <a:t>플랫폼</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solidFill>
                      <a:srgbClr val="E4E4E4"/>
                    </a:solidFill>
                  </a:tcPr>
                </a:tc>
                <a:extLst>
                  <a:ext uri="{0D108BD9-81ED-4DB2-BD59-A6C34878D82A}">
                    <a16:rowId xmlns:a16="http://schemas.microsoft.com/office/drawing/2014/main" val="10007"/>
                  </a:ext>
                </a:extLst>
              </a:tr>
              <a:tr h="203200">
                <a:tc>
                  <a:txBody>
                    <a:bodyPr/>
                    <a:lstStyle/>
                    <a:p>
                      <a:pPr marL="55880" algn="ctr">
                        <a:lnSpc>
                          <a:spcPts val="1185"/>
                        </a:lnSpc>
                        <a:spcBef>
                          <a:spcPts val="315"/>
                        </a:spcBef>
                      </a:pPr>
                      <a:r>
                        <a:rPr sz="1000" b="1" spc="-10" dirty="0">
                          <a:latin typeface="함초롬바탕"/>
                          <a:cs typeface="함초롬바탕"/>
                        </a:rPr>
                        <a:t>CARDNATION</a:t>
                      </a:r>
                      <a:endParaRPr sz="1000">
                        <a:latin typeface="함초롬바탕"/>
                        <a:cs typeface="함초롬바탕"/>
                      </a:endParaRPr>
                    </a:p>
                  </a:txBody>
                  <a:tcPr marL="0" marR="0" marT="40005" marB="0">
                    <a:lnT w="6350">
                      <a:solidFill>
                        <a:srgbClr val="A6A6A6"/>
                      </a:solidFill>
                      <a:prstDash val="solid"/>
                    </a:lnT>
                  </a:tcPr>
                </a:tc>
                <a:tc>
                  <a:txBody>
                    <a:bodyPr/>
                    <a:lstStyle/>
                    <a:p>
                      <a:pPr marL="73660" algn="ctr">
                        <a:lnSpc>
                          <a:spcPts val="1185"/>
                        </a:lnSpc>
                        <a:spcBef>
                          <a:spcPts val="315"/>
                        </a:spcBef>
                      </a:pPr>
                      <a:r>
                        <a:rPr sz="1000" spc="-25" dirty="0">
                          <a:solidFill>
                            <a:srgbClr val="DB526A"/>
                          </a:solidFill>
                          <a:latin typeface="함초롬바탕"/>
                          <a:cs typeface="함초롬바탕"/>
                        </a:rPr>
                        <a:t>한국</a:t>
                      </a:r>
                      <a:endParaRPr sz="1000">
                        <a:latin typeface="함초롬바탕"/>
                        <a:cs typeface="함초롬바탕"/>
                      </a:endParaRPr>
                    </a:p>
                  </a:txBody>
                  <a:tcPr marL="0" marR="0" marT="40005" marB="0">
                    <a:lnT w="6350">
                      <a:solidFill>
                        <a:srgbClr val="A6A6A6"/>
                      </a:solidFill>
                      <a:prstDash val="solid"/>
                    </a:lnT>
                  </a:tcPr>
                </a:tc>
                <a:tc>
                  <a:txBody>
                    <a:bodyPr/>
                    <a:lstStyle/>
                    <a:p>
                      <a:pPr marL="16510" algn="ctr">
                        <a:lnSpc>
                          <a:spcPts val="1185"/>
                        </a:lnSpc>
                        <a:spcBef>
                          <a:spcPts val="315"/>
                        </a:spcBef>
                      </a:pPr>
                      <a:r>
                        <a:rPr sz="1000" dirty="0">
                          <a:latin typeface="함초롬돋움"/>
                          <a:cs typeface="함초롬돋움"/>
                        </a:rPr>
                        <a:t>IoT</a:t>
                      </a:r>
                      <a:r>
                        <a:rPr sz="1000" spc="-50" dirty="0">
                          <a:latin typeface="함초롬돋움"/>
                          <a:cs typeface="함초롬돋움"/>
                        </a:rPr>
                        <a:t> </a:t>
                      </a:r>
                      <a:r>
                        <a:rPr sz="1000" spc="-10" dirty="0">
                          <a:latin typeface="함초롬돋움"/>
                          <a:cs typeface="함초롬돋움"/>
                        </a:rPr>
                        <a:t>credit</a:t>
                      </a:r>
                      <a:r>
                        <a:rPr sz="1000" spc="-35" dirty="0">
                          <a:latin typeface="함초롬돋움"/>
                          <a:cs typeface="함초롬돋움"/>
                        </a:rPr>
                        <a:t> </a:t>
                      </a:r>
                      <a:r>
                        <a:rPr sz="1000" spc="-20" dirty="0">
                          <a:latin typeface="함초롬돋움"/>
                          <a:cs typeface="함초롬돋움"/>
                        </a:rPr>
                        <a:t>card</a:t>
                      </a:r>
                      <a:endParaRPr sz="1000">
                        <a:latin typeface="함초롬돋움"/>
                        <a:cs typeface="함초롬돋움"/>
                      </a:endParaRPr>
                    </a:p>
                  </a:txBody>
                  <a:tcPr marL="0" marR="0" marT="40005" marB="0">
                    <a:lnT w="6350">
                      <a:solidFill>
                        <a:srgbClr val="A6A6A6"/>
                      </a:solidFill>
                      <a:prstDash val="solid"/>
                    </a:lnT>
                  </a:tcPr>
                </a:tc>
                <a:tc>
                  <a:txBody>
                    <a:bodyPr/>
                    <a:lstStyle/>
                    <a:p>
                      <a:pPr marL="71120">
                        <a:lnSpc>
                          <a:spcPct val="100000"/>
                        </a:lnSpc>
                        <a:spcBef>
                          <a:spcPts val="240"/>
                        </a:spcBef>
                      </a:pPr>
                      <a:r>
                        <a:rPr sz="1000" spc="-80" dirty="0">
                          <a:latin typeface="함초롬바탕"/>
                          <a:cs typeface="함초롬바탕"/>
                        </a:rPr>
                        <a:t>위치</a:t>
                      </a:r>
                      <a:r>
                        <a:rPr sz="1000" spc="-110" dirty="0">
                          <a:latin typeface="함초롬바탕"/>
                          <a:cs typeface="함초롬바탕"/>
                        </a:rPr>
                        <a:t> </a:t>
                      </a:r>
                      <a:r>
                        <a:rPr sz="1000" spc="-60" dirty="0">
                          <a:latin typeface="함초롬바탕"/>
                          <a:cs typeface="함초롬바탕"/>
                        </a:rPr>
                        <a:t>추적</a:t>
                      </a:r>
                      <a:r>
                        <a:rPr sz="1000" spc="-60" dirty="0">
                          <a:latin typeface="함초롬돋움"/>
                          <a:cs typeface="함초롬돋움"/>
                        </a:rPr>
                        <a:t>,</a:t>
                      </a:r>
                      <a:r>
                        <a:rPr sz="1000" spc="-105" dirty="0">
                          <a:latin typeface="함초롬돋움"/>
                          <a:cs typeface="함초롬돋움"/>
                        </a:rPr>
                        <a:t> </a:t>
                      </a:r>
                      <a:r>
                        <a:rPr sz="1000" spc="-90" dirty="0">
                          <a:latin typeface="함초롬바탕"/>
                          <a:cs typeface="함초롬바탕"/>
                        </a:rPr>
                        <a:t>무선충전</a:t>
                      </a:r>
                      <a:r>
                        <a:rPr sz="1000" spc="-80" dirty="0">
                          <a:latin typeface="함초롬바탕"/>
                          <a:cs typeface="함초롬바탕"/>
                        </a:rPr>
                        <a:t> </a:t>
                      </a:r>
                      <a:r>
                        <a:rPr sz="1000" spc="-65" dirty="0">
                          <a:latin typeface="함초롬바탕"/>
                          <a:cs typeface="함초롬바탕"/>
                        </a:rPr>
                        <a:t>등</a:t>
                      </a:r>
                      <a:r>
                        <a:rPr sz="1000" spc="-110" dirty="0">
                          <a:latin typeface="함초롬바탕"/>
                          <a:cs typeface="함초롬바탕"/>
                        </a:rPr>
                        <a:t> </a:t>
                      </a:r>
                      <a:r>
                        <a:rPr sz="1000" spc="-85" dirty="0">
                          <a:latin typeface="함초롬바탕"/>
                          <a:cs typeface="함초롬바탕"/>
                        </a:rPr>
                        <a:t>다기능</a:t>
                      </a:r>
                      <a:r>
                        <a:rPr sz="1000" spc="-95" dirty="0">
                          <a:latin typeface="함초롬바탕"/>
                          <a:cs typeface="함초롬바탕"/>
                        </a:rPr>
                        <a:t> </a:t>
                      </a:r>
                      <a:r>
                        <a:rPr sz="1000" spc="-20" dirty="0">
                          <a:latin typeface="함초롬바탕"/>
                          <a:cs typeface="함초롬바탕"/>
                        </a:rPr>
                        <a:t>신용카드</a:t>
                      </a:r>
                      <a:endParaRPr sz="1000">
                        <a:latin typeface="함초롬바탕"/>
                        <a:cs typeface="함초롬바탕"/>
                      </a:endParaRPr>
                    </a:p>
                  </a:txBody>
                  <a:tcPr marL="0" marR="0" marT="30480" marB="0">
                    <a:lnT w="6350">
                      <a:solidFill>
                        <a:srgbClr val="A6A6A6"/>
                      </a:solidFill>
                      <a:prstDash val="solid"/>
                    </a:lnT>
                  </a:tcPr>
                </a:tc>
                <a:extLst>
                  <a:ext uri="{0D108BD9-81ED-4DB2-BD59-A6C34878D82A}">
                    <a16:rowId xmlns:a16="http://schemas.microsoft.com/office/drawing/2014/main" val="10008"/>
                  </a:ext>
                </a:extLst>
              </a:tr>
            </a:tbl>
          </a:graphicData>
        </a:graphic>
      </p:graphicFrame>
      <p:grpSp>
        <p:nvGrpSpPr>
          <p:cNvPr id="54" name="object 54"/>
          <p:cNvGrpSpPr/>
          <p:nvPr/>
        </p:nvGrpSpPr>
        <p:grpSpPr>
          <a:xfrm>
            <a:off x="715965" y="7779394"/>
            <a:ext cx="6343650" cy="383540"/>
            <a:chOff x="715965" y="7779394"/>
            <a:chExt cx="6343650" cy="383540"/>
          </a:xfrm>
        </p:grpSpPr>
        <p:sp>
          <p:nvSpPr>
            <p:cNvPr id="55" name="object 55"/>
            <p:cNvSpPr/>
            <p:nvPr/>
          </p:nvSpPr>
          <p:spPr>
            <a:xfrm>
              <a:off x="719137" y="7782572"/>
              <a:ext cx="6337300" cy="377190"/>
            </a:xfrm>
            <a:custGeom>
              <a:avLst/>
              <a:gdLst/>
              <a:ahLst/>
              <a:cxnLst/>
              <a:rect l="l" t="t" r="r" b="b"/>
              <a:pathLst>
                <a:path w="6337300" h="377190">
                  <a:moveTo>
                    <a:pt x="6337300" y="0"/>
                  </a:moveTo>
                  <a:lnTo>
                    <a:pt x="4094162" y="0"/>
                  </a:lnTo>
                  <a:lnTo>
                    <a:pt x="2242997" y="0"/>
                  </a:lnTo>
                  <a:lnTo>
                    <a:pt x="1566862" y="0"/>
                  </a:lnTo>
                  <a:lnTo>
                    <a:pt x="0" y="0"/>
                  </a:lnTo>
                  <a:lnTo>
                    <a:pt x="0" y="376809"/>
                  </a:lnTo>
                  <a:lnTo>
                    <a:pt x="1566862" y="376809"/>
                  </a:lnTo>
                  <a:lnTo>
                    <a:pt x="2242997" y="376809"/>
                  </a:lnTo>
                  <a:lnTo>
                    <a:pt x="4094162" y="376809"/>
                  </a:lnTo>
                  <a:lnTo>
                    <a:pt x="6337300" y="376809"/>
                  </a:lnTo>
                  <a:lnTo>
                    <a:pt x="6337300" y="0"/>
                  </a:lnTo>
                  <a:close/>
                </a:path>
              </a:pathLst>
            </a:custGeom>
            <a:solidFill>
              <a:srgbClr val="E4E4E4"/>
            </a:solidFill>
          </p:spPr>
          <p:txBody>
            <a:bodyPr wrap="square" lIns="0" tIns="0" rIns="0" bIns="0" rtlCol="0"/>
            <a:lstStyle/>
            <a:p>
              <a:endParaRPr/>
            </a:p>
          </p:txBody>
        </p:sp>
        <p:sp>
          <p:nvSpPr>
            <p:cNvPr id="56" name="object 56"/>
            <p:cNvSpPr/>
            <p:nvPr/>
          </p:nvSpPr>
          <p:spPr>
            <a:xfrm>
              <a:off x="719140" y="8159369"/>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57" name="object 57"/>
            <p:cNvSpPr/>
            <p:nvPr/>
          </p:nvSpPr>
          <p:spPr>
            <a:xfrm>
              <a:off x="719140" y="7782569"/>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pic>
        <p:nvPicPr>
          <p:cNvPr id="58" name="object 58"/>
          <p:cNvPicPr/>
          <p:nvPr/>
        </p:nvPicPr>
        <p:blipFill>
          <a:blip r:embed="rId6" cstate="print"/>
          <a:stretch>
            <a:fillRect/>
          </a:stretch>
        </p:blipFill>
        <p:spPr>
          <a:xfrm>
            <a:off x="6369949" y="7162509"/>
            <a:ext cx="111124" cy="117474"/>
          </a:xfrm>
          <a:prstGeom prst="rect">
            <a:avLst/>
          </a:prstGeom>
        </p:spPr>
      </p:pic>
      <p:sp>
        <p:nvSpPr>
          <p:cNvPr id="59" name="object 59"/>
          <p:cNvSpPr txBox="1"/>
          <p:nvPr/>
        </p:nvSpPr>
        <p:spPr>
          <a:xfrm>
            <a:off x="996379" y="7886665"/>
            <a:ext cx="1011555" cy="177800"/>
          </a:xfrm>
          <a:prstGeom prst="rect">
            <a:avLst/>
          </a:prstGeom>
        </p:spPr>
        <p:txBody>
          <a:bodyPr vert="horz" wrap="square" lIns="0" tIns="12065" rIns="0" bIns="0" rtlCol="0">
            <a:spAutoFit/>
          </a:bodyPr>
          <a:lstStyle/>
          <a:p>
            <a:pPr marL="12700">
              <a:lnSpc>
                <a:spcPct val="100000"/>
              </a:lnSpc>
              <a:spcBef>
                <a:spcPts val="95"/>
              </a:spcBef>
            </a:pPr>
            <a:r>
              <a:rPr sz="1000" b="1" dirty="0">
                <a:latin typeface="함초롬바탕"/>
                <a:cs typeface="함초롬바탕"/>
              </a:rPr>
              <a:t>GHOSTPASS</a:t>
            </a:r>
            <a:r>
              <a:rPr sz="1000" b="1" spc="110" dirty="0">
                <a:latin typeface="함초롬바탕"/>
                <a:cs typeface="함초롬바탕"/>
              </a:rPr>
              <a:t> </a:t>
            </a:r>
            <a:r>
              <a:rPr sz="1000" b="1" spc="-40" dirty="0">
                <a:latin typeface="함초롬바탕"/>
                <a:cs typeface="함초롬바탕"/>
              </a:rPr>
              <a:t>Inc</a:t>
            </a:r>
            <a:endParaRPr sz="1000">
              <a:latin typeface="함초롬바탕"/>
              <a:cs typeface="함초롬바탕"/>
            </a:endParaRPr>
          </a:p>
        </p:txBody>
      </p:sp>
      <p:sp>
        <p:nvSpPr>
          <p:cNvPr id="60" name="object 60"/>
          <p:cNvSpPr txBox="1"/>
          <p:nvPr/>
        </p:nvSpPr>
        <p:spPr>
          <a:xfrm>
            <a:off x="2494550" y="7886665"/>
            <a:ext cx="257175" cy="177800"/>
          </a:xfrm>
          <a:prstGeom prst="rect">
            <a:avLst/>
          </a:prstGeom>
        </p:spPr>
        <p:txBody>
          <a:bodyPr vert="horz" wrap="square" lIns="0" tIns="12065" rIns="0" bIns="0" rtlCol="0">
            <a:spAutoFit/>
          </a:bodyPr>
          <a:lstStyle/>
          <a:p>
            <a:pPr marL="12700">
              <a:lnSpc>
                <a:spcPct val="100000"/>
              </a:lnSpc>
              <a:spcBef>
                <a:spcPts val="95"/>
              </a:spcBef>
            </a:pPr>
            <a:r>
              <a:rPr sz="1000" spc="-40" dirty="0">
                <a:solidFill>
                  <a:srgbClr val="DB526A"/>
                </a:solidFill>
                <a:latin typeface="함초롬바탕"/>
                <a:cs typeface="함초롬바탕"/>
              </a:rPr>
              <a:t>한국</a:t>
            </a:r>
            <a:endParaRPr sz="1000">
              <a:latin typeface="함초롬바탕"/>
              <a:cs typeface="함초롬바탕"/>
            </a:endParaRPr>
          </a:p>
        </p:txBody>
      </p:sp>
      <p:sp>
        <p:nvSpPr>
          <p:cNvPr id="61" name="object 61"/>
          <p:cNvSpPr txBox="1"/>
          <p:nvPr/>
        </p:nvSpPr>
        <p:spPr>
          <a:xfrm>
            <a:off x="3269946" y="7810516"/>
            <a:ext cx="1236345" cy="330200"/>
          </a:xfrm>
          <a:prstGeom prst="rect">
            <a:avLst/>
          </a:prstGeom>
        </p:spPr>
        <p:txBody>
          <a:bodyPr vert="horz" wrap="square" lIns="0" tIns="12065" rIns="0" bIns="0" rtlCol="0">
            <a:spAutoFit/>
          </a:bodyPr>
          <a:lstStyle/>
          <a:p>
            <a:pPr marL="94615" marR="5080" indent="-82550">
              <a:lnSpc>
                <a:spcPct val="100000"/>
              </a:lnSpc>
              <a:spcBef>
                <a:spcPts val="95"/>
              </a:spcBef>
            </a:pPr>
            <a:r>
              <a:rPr sz="1000" spc="-25" dirty="0">
                <a:latin typeface="함초롬돋움"/>
                <a:cs typeface="함초롬돋움"/>
              </a:rPr>
              <a:t>On-</a:t>
            </a:r>
            <a:r>
              <a:rPr sz="1000" spc="-10" dirty="0">
                <a:latin typeface="함초롬돋움"/>
                <a:cs typeface="함초롬돋움"/>
              </a:rPr>
              <a:t>Device biometric </a:t>
            </a:r>
            <a:r>
              <a:rPr sz="1000" dirty="0">
                <a:latin typeface="함초롬돋움"/>
                <a:cs typeface="함초롬돋움"/>
              </a:rPr>
              <a:t>payment</a:t>
            </a:r>
            <a:r>
              <a:rPr sz="1000" spc="55" dirty="0">
                <a:latin typeface="함초롬돋움"/>
                <a:cs typeface="함초롬돋움"/>
              </a:rPr>
              <a:t> </a:t>
            </a:r>
            <a:r>
              <a:rPr sz="1000" spc="-10" dirty="0">
                <a:latin typeface="함초롬돋움"/>
                <a:cs typeface="함초롬돋움"/>
              </a:rPr>
              <a:t>solution</a:t>
            </a:r>
            <a:endParaRPr sz="1000">
              <a:latin typeface="함초롬돋움"/>
              <a:cs typeface="함초롬돋움"/>
            </a:endParaRPr>
          </a:p>
        </p:txBody>
      </p:sp>
      <p:pic>
        <p:nvPicPr>
          <p:cNvPr id="62" name="object 62"/>
          <p:cNvPicPr/>
          <p:nvPr/>
        </p:nvPicPr>
        <p:blipFill>
          <a:blip r:embed="rId10" cstate="print"/>
          <a:stretch>
            <a:fillRect/>
          </a:stretch>
        </p:blipFill>
        <p:spPr>
          <a:xfrm>
            <a:off x="5619978" y="7911974"/>
            <a:ext cx="101599" cy="117474"/>
          </a:xfrm>
          <a:prstGeom prst="rect">
            <a:avLst/>
          </a:prstGeom>
        </p:spPr>
      </p:pic>
      <p:sp>
        <p:nvSpPr>
          <p:cNvPr id="63" name="object 63"/>
          <p:cNvSpPr txBox="1"/>
          <p:nvPr/>
        </p:nvSpPr>
        <p:spPr>
          <a:xfrm>
            <a:off x="4872600" y="7877557"/>
            <a:ext cx="1572895" cy="177800"/>
          </a:xfrm>
          <a:prstGeom prst="rect">
            <a:avLst/>
          </a:prstGeom>
        </p:spPr>
        <p:txBody>
          <a:bodyPr vert="horz" wrap="square" lIns="0" tIns="12065" rIns="0" bIns="0" rtlCol="0">
            <a:spAutoFit/>
          </a:bodyPr>
          <a:lstStyle/>
          <a:p>
            <a:pPr marL="12700">
              <a:lnSpc>
                <a:spcPct val="100000"/>
              </a:lnSpc>
              <a:spcBef>
                <a:spcPts val="95"/>
              </a:spcBef>
              <a:tabLst>
                <a:tab pos="856615" algn="l"/>
              </a:tabLst>
            </a:pPr>
            <a:r>
              <a:rPr sz="1000" spc="-90" dirty="0">
                <a:latin typeface="함초롬바탕"/>
                <a:cs typeface="함초롬바탕"/>
              </a:rPr>
              <a:t>스마트폰</a:t>
            </a:r>
            <a:r>
              <a:rPr sz="1000" spc="-70" dirty="0">
                <a:latin typeface="함초롬바탕"/>
                <a:cs typeface="함초롬바탕"/>
              </a:rPr>
              <a:t> </a:t>
            </a:r>
            <a:r>
              <a:rPr sz="1000" spc="-25" dirty="0">
                <a:latin typeface="함초롬바탕"/>
                <a:cs typeface="함초롬바탕"/>
              </a:rPr>
              <a:t>원격</a:t>
            </a:r>
            <a:r>
              <a:rPr sz="1000" dirty="0">
                <a:latin typeface="함초롬바탕"/>
                <a:cs typeface="함초롬바탕"/>
              </a:rPr>
              <a:t>	</a:t>
            </a:r>
            <a:r>
              <a:rPr sz="1000" spc="-65" dirty="0">
                <a:latin typeface="함초롬바탕"/>
                <a:cs typeface="함초롬바탕"/>
              </a:rPr>
              <a:t>체</a:t>
            </a:r>
            <a:r>
              <a:rPr sz="1000" spc="-120" dirty="0">
                <a:latin typeface="함초롬바탕"/>
                <a:cs typeface="함초롬바탕"/>
              </a:rPr>
              <a:t> </a:t>
            </a:r>
            <a:r>
              <a:rPr sz="1000" spc="-75" dirty="0">
                <a:latin typeface="함초롬바탕"/>
                <a:cs typeface="함초롬바탕"/>
              </a:rPr>
              <a:t>인증솔루션</a:t>
            </a:r>
            <a:endParaRPr sz="1000">
              <a:latin typeface="함초롬바탕"/>
              <a:cs typeface="함초롬바탕"/>
            </a:endParaRPr>
          </a:p>
        </p:txBody>
      </p:sp>
      <p:sp>
        <p:nvSpPr>
          <p:cNvPr id="64" name="object 64"/>
          <p:cNvSpPr txBox="1"/>
          <p:nvPr/>
        </p:nvSpPr>
        <p:spPr>
          <a:xfrm>
            <a:off x="956660" y="8187335"/>
            <a:ext cx="1092200" cy="177800"/>
          </a:xfrm>
          <a:prstGeom prst="rect">
            <a:avLst/>
          </a:prstGeom>
        </p:spPr>
        <p:txBody>
          <a:bodyPr vert="horz" wrap="square" lIns="0" tIns="12065" rIns="0" bIns="0" rtlCol="0">
            <a:spAutoFit/>
          </a:bodyPr>
          <a:lstStyle/>
          <a:p>
            <a:pPr marL="12700">
              <a:lnSpc>
                <a:spcPct val="100000"/>
              </a:lnSpc>
              <a:spcBef>
                <a:spcPts val="95"/>
              </a:spcBef>
            </a:pPr>
            <a:r>
              <a:rPr sz="1000" b="1" dirty="0">
                <a:latin typeface="함초롬바탕"/>
                <a:cs typeface="함초롬바탕"/>
              </a:rPr>
              <a:t>MOFIN</a:t>
            </a:r>
            <a:r>
              <a:rPr sz="1000" b="1" spc="-40" dirty="0">
                <a:latin typeface="함초롬바탕"/>
                <a:cs typeface="함초롬바탕"/>
              </a:rPr>
              <a:t> </a:t>
            </a:r>
            <a:r>
              <a:rPr sz="1000" b="1" spc="-10" dirty="0">
                <a:latin typeface="함초롬바탕"/>
                <a:cs typeface="함초롬바탕"/>
              </a:rPr>
              <a:t>COMPANY</a:t>
            </a:r>
            <a:endParaRPr sz="1000">
              <a:latin typeface="함초롬바탕"/>
              <a:cs typeface="함초롬바탕"/>
            </a:endParaRPr>
          </a:p>
        </p:txBody>
      </p:sp>
      <p:sp>
        <p:nvSpPr>
          <p:cNvPr id="65" name="object 65"/>
          <p:cNvSpPr txBox="1"/>
          <p:nvPr/>
        </p:nvSpPr>
        <p:spPr>
          <a:xfrm>
            <a:off x="2494550" y="8187335"/>
            <a:ext cx="257175" cy="177800"/>
          </a:xfrm>
          <a:prstGeom prst="rect">
            <a:avLst/>
          </a:prstGeom>
        </p:spPr>
        <p:txBody>
          <a:bodyPr vert="horz" wrap="square" lIns="0" tIns="12065" rIns="0" bIns="0" rtlCol="0">
            <a:spAutoFit/>
          </a:bodyPr>
          <a:lstStyle/>
          <a:p>
            <a:pPr marL="12700">
              <a:lnSpc>
                <a:spcPct val="100000"/>
              </a:lnSpc>
              <a:spcBef>
                <a:spcPts val="95"/>
              </a:spcBef>
            </a:pPr>
            <a:r>
              <a:rPr sz="1000" spc="-40" dirty="0">
                <a:solidFill>
                  <a:srgbClr val="DB526A"/>
                </a:solidFill>
                <a:latin typeface="함초롬바탕"/>
                <a:cs typeface="함초롬바탕"/>
              </a:rPr>
              <a:t>한국</a:t>
            </a:r>
            <a:endParaRPr sz="1000">
              <a:latin typeface="함초롬바탕"/>
              <a:cs typeface="함초롬바탕"/>
            </a:endParaRPr>
          </a:p>
        </p:txBody>
      </p:sp>
      <p:sp>
        <p:nvSpPr>
          <p:cNvPr id="66" name="object 66"/>
          <p:cNvSpPr txBox="1"/>
          <p:nvPr/>
        </p:nvSpPr>
        <p:spPr>
          <a:xfrm>
            <a:off x="3518250" y="8187335"/>
            <a:ext cx="737870" cy="177800"/>
          </a:xfrm>
          <a:prstGeom prst="rect">
            <a:avLst/>
          </a:prstGeom>
        </p:spPr>
        <p:txBody>
          <a:bodyPr vert="horz" wrap="square" lIns="0" tIns="12065" rIns="0" bIns="0" rtlCol="0">
            <a:spAutoFit/>
          </a:bodyPr>
          <a:lstStyle/>
          <a:p>
            <a:pPr marL="12700">
              <a:lnSpc>
                <a:spcPct val="100000"/>
              </a:lnSpc>
              <a:spcBef>
                <a:spcPts val="95"/>
              </a:spcBef>
            </a:pPr>
            <a:r>
              <a:rPr sz="1000" spc="-10" dirty="0">
                <a:latin typeface="함초롬돋움"/>
                <a:cs typeface="함초롬돋움"/>
              </a:rPr>
              <a:t>QuantMO.AI</a:t>
            </a:r>
            <a:endParaRPr sz="1000">
              <a:latin typeface="함초롬돋움"/>
              <a:cs typeface="함초롬돋움"/>
            </a:endParaRPr>
          </a:p>
        </p:txBody>
      </p:sp>
      <p:sp>
        <p:nvSpPr>
          <p:cNvPr id="67" name="object 67"/>
          <p:cNvSpPr txBox="1"/>
          <p:nvPr/>
        </p:nvSpPr>
        <p:spPr>
          <a:xfrm>
            <a:off x="4872600" y="8178228"/>
            <a:ext cx="1993900" cy="177800"/>
          </a:xfrm>
          <a:prstGeom prst="rect">
            <a:avLst/>
          </a:prstGeom>
        </p:spPr>
        <p:txBody>
          <a:bodyPr vert="horz" wrap="square" lIns="0" tIns="12065" rIns="0" bIns="0" rtlCol="0">
            <a:spAutoFit/>
          </a:bodyPr>
          <a:lstStyle/>
          <a:p>
            <a:pPr marL="12700">
              <a:lnSpc>
                <a:spcPct val="100000"/>
              </a:lnSpc>
              <a:spcBef>
                <a:spcPts val="95"/>
              </a:spcBef>
            </a:pPr>
            <a:r>
              <a:rPr sz="1000" spc="-80" dirty="0">
                <a:latin typeface="함초롬바탕"/>
                <a:cs typeface="함초롬바탕"/>
              </a:rPr>
              <a:t>주식</a:t>
            </a:r>
            <a:r>
              <a:rPr sz="1000" spc="-105" dirty="0">
                <a:latin typeface="함초롬바탕"/>
                <a:cs typeface="함초롬바탕"/>
              </a:rPr>
              <a:t> </a:t>
            </a:r>
            <a:r>
              <a:rPr sz="1000" spc="-60" dirty="0">
                <a:latin typeface="함초롬바탕"/>
                <a:cs typeface="함초롬바탕"/>
              </a:rPr>
              <a:t>예측</a:t>
            </a:r>
            <a:r>
              <a:rPr sz="1000" spc="-60" dirty="0">
                <a:latin typeface="함초롬돋움"/>
                <a:cs typeface="함초롬돋움"/>
              </a:rPr>
              <a:t>,</a:t>
            </a:r>
            <a:r>
              <a:rPr sz="1000" spc="-100" dirty="0">
                <a:latin typeface="함초롬돋움"/>
                <a:cs typeface="함초롬돋움"/>
              </a:rPr>
              <a:t> </a:t>
            </a:r>
            <a:r>
              <a:rPr sz="1000" spc="-90" dirty="0">
                <a:latin typeface="함초롬바탕"/>
                <a:cs typeface="함초롬바탕"/>
              </a:rPr>
              <a:t>자동거래</a:t>
            </a:r>
            <a:r>
              <a:rPr sz="1000" spc="-80" dirty="0">
                <a:latin typeface="함초롬바탕"/>
                <a:cs typeface="함초롬바탕"/>
              </a:rPr>
              <a:t> </a:t>
            </a:r>
            <a:r>
              <a:rPr sz="1000" spc="-60" dirty="0">
                <a:latin typeface="함초롬돋움"/>
                <a:cs typeface="함초롬돋움"/>
              </a:rPr>
              <a:t>AI</a:t>
            </a:r>
            <a:r>
              <a:rPr sz="1000" spc="-114" dirty="0">
                <a:latin typeface="함초롬돋움"/>
                <a:cs typeface="함초롬돋움"/>
              </a:rPr>
              <a:t> </a:t>
            </a:r>
            <a:r>
              <a:rPr sz="1000" spc="-90" dirty="0">
                <a:latin typeface="함초롬바탕"/>
                <a:cs typeface="함초롬바탕"/>
              </a:rPr>
              <a:t>자산관리</a:t>
            </a:r>
            <a:r>
              <a:rPr sz="1000" spc="-80" dirty="0">
                <a:latin typeface="함초롬바탕"/>
                <a:cs typeface="함초롬바탕"/>
              </a:rPr>
              <a:t> </a:t>
            </a:r>
            <a:r>
              <a:rPr sz="1000" spc="-30" dirty="0">
                <a:latin typeface="함초롬바탕"/>
                <a:cs typeface="함초롬바탕"/>
              </a:rPr>
              <a:t>플랫폼</a:t>
            </a:r>
            <a:endParaRPr sz="1000">
              <a:latin typeface="함초롬바탕"/>
              <a:cs typeface="함초롬바탕"/>
            </a:endParaRPr>
          </a:p>
        </p:txBody>
      </p:sp>
      <p:sp>
        <p:nvSpPr>
          <p:cNvPr id="68" name="object 68"/>
          <p:cNvSpPr txBox="1"/>
          <p:nvPr/>
        </p:nvSpPr>
        <p:spPr>
          <a:xfrm>
            <a:off x="1191860" y="8488007"/>
            <a:ext cx="635000" cy="177800"/>
          </a:xfrm>
          <a:prstGeom prst="rect">
            <a:avLst/>
          </a:prstGeom>
        </p:spPr>
        <p:txBody>
          <a:bodyPr vert="horz" wrap="square" lIns="0" tIns="12065" rIns="0" bIns="0" rtlCol="0">
            <a:spAutoFit/>
          </a:bodyPr>
          <a:lstStyle/>
          <a:p>
            <a:pPr>
              <a:lnSpc>
                <a:spcPct val="100000"/>
              </a:lnSpc>
              <a:spcBef>
                <a:spcPts val="95"/>
              </a:spcBef>
            </a:pPr>
            <a:r>
              <a:rPr sz="1000" b="1" spc="-10" dirty="0">
                <a:latin typeface="함초롬바탕"/>
                <a:cs typeface="함초롬바탕"/>
              </a:rPr>
              <a:t>Humanics</a:t>
            </a:r>
            <a:endParaRPr sz="1000">
              <a:latin typeface="함초롬바탕"/>
              <a:cs typeface="함초롬바탕"/>
            </a:endParaRPr>
          </a:p>
        </p:txBody>
      </p:sp>
      <p:sp>
        <p:nvSpPr>
          <p:cNvPr id="69" name="object 69"/>
          <p:cNvSpPr txBox="1"/>
          <p:nvPr/>
        </p:nvSpPr>
        <p:spPr>
          <a:xfrm>
            <a:off x="2507250" y="8488007"/>
            <a:ext cx="244475" cy="177800"/>
          </a:xfrm>
          <a:prstGeom prst="rect">
            <a:avLst/>
          </a:prstGeom>
        </p:spPr>
        <p:txBody>
          <a:bodyPr vert="horz" wrap="square" lIns="0" tIns="12065" rIns="0" bIns="0" rtlCol="0">
            <a:spAutoFit/>
          </a:bodyPr>
          <a:lstStyle/>
          <a:p>
            <a:pPr>
              <a:lnSpc>
                <a:spcPct val="100000"/>
              </a:lnSpc>
              <a:spcBef>
                <a:spcPts val="95"/>
              </a:spcBef>
            </a:pPr>
            <a:r>
              <a:rPr sz="1000" spc="-40" dirty="0">
                <a:solidFill>
                  <a:srgbClr val="DB526A"/>
                </a:solidFill>
                <a:latin typeface="함초롬바탕"/>
                <a:cs typeface="함초롬바탕"/>
              </a:rPr>
              <a:t>한국</a:t>
            </a:r>
            <a:endParaRPr sz="1000">
              <a:latin typeface="함초롬바탕"/>
              <a:cs typeface="함초롬바탕"/>
            </a:endParaRPr>
          </a:p>
        </p:txBody>
      </p:sp>
      <p:sp>
        <p:nvSpPr>
          <p:cNvPr id="70" name="object 70"/>
          <p:cNvSpPr txBox="1"/>
          <p:nvPr/>
        </p:nvSpPr>
        <p:spPr>
          <a:xfrm>
            <a:off x="3684890" y="8488007"/>
            <a:ext cx="419100" cy="177800"/>
          </a:xfrm>
          <a:prstGeom prst="rect">
            <a:avLst/>
          </a:prstGeom>
        </p:spPr>
        <p:txBody>
          <a:bodyPr vert="horz" wrap="square" lIns="0" tIns="12065" rIns="0" bIns="0" rtlCol="0">
            <a:spAutoFit/>
          </a:bodyPr>
          <a:lstStyle/>
          <a:p>
            <a:pPr>
              <a:lnSpc>
                <a:spcPct val="100000"/>
              </a:lnSpc>
              <a:spcBef>
                <a:spcPts val="95"/>
              </a:spcBef>
            </a:pPr>
            <a:r>
              <a:rPr sz="1000" spc="-10" dirty="0">
                <a:latin typeface="함초롬돋움"/>
                <a:cs typeface="함초롬돋움"/>
              </a:rPr>
              <a:t>SEGYM</a:t>
            </a:r>
            <a:endParaRPr sz="1000">
              <a:latin typeface="함초롬돋움"/>
              <a:cs typeface="함초롬돋움"/>
            </a:endParaRPr>
          </a:p>
        </p:txBody>
      </p:sp>
      <p:sp>
        <p:nvSpPr>
          <p:cNvPr id="71" name="object 71"/>
          <p:cNvSpPr txBox="1"/>
          <p:nvPr/>
        </p:nvSpPr>
        <p:spPr>
          <a:xfrm>
            <a:off x="4885300" y="8402625"/>
            <a:ext cx="2058670" cy="330200"/>
          </a:xfrm>
          <a:prstGeom prst="rect">
            <a:avLst/>
          </a:prstGeom>
        </p:spPr>
        <p:txBody>
          <a:bodyPr vert="horz" wrap="square" lIns="0" tIns="12065" rIns="0" bIns="0" rtlCol="0">
            <a:spAutoFit/>
          </a:bodyPr>
          <a:lstStyle/>
          <a:p>
            <a:pPr marR="5080" indent="-635">
              <a:lnSpc>
                <a:spcPct val="100000"/>
              </a:lnSpc>
              <a:spcBef>
                <a:spcPts val="95"/>
              </a:spcBef>
            </a:pPr>
            <a:r>
              <a:rPr sz="1000" spc="-80" dirty="0">
                <a:latin typeface="함초롬바탕"/>
                <a:cs typeface="함초롬바탕"/>
              </a:rPr>
              <a:t>바디</a:t>
            </a:r>
            <a:r>
              <a:rPr sz="1000" spc="-105" dirty="0">
                <a:latin typeface="함초롬바탕"/>
                <a:cs typeface="함초롬바탕"/>
              </a:rPr>
              <a:t> </a:t>
            </a:r>
            <a:r>
              <a:rPr sz="1000" spc="-90" dirty="0">
                <a:latin typeface="함초롬바탕"/>
                <a:cs typeface="함초롬바탕"/>
              </a:rPr>
              <a:t>분석기가</a:t>
            </a:r>
            <a:r>
              <a:rPr sz="1000" spc="-85" dirty="0">
                <a:latin typeface="함초롬바탕"/>
                <a:cs typeface="함초롬바탕"/>
              </a:rPr>
              <a:t> 포함된</a:t>
            </a:r>
            <a:r>
              <a:rPr sz="1000" spc="-95" dirty="0">
                <a:latin typeface="함초롬바탕"/>
                <a:cs typeface="함초롬바탕"/>
              </a:rPr>
              <a:t> </a:t>
            </a:r>
            <a:r>
              <a:rPr sz="1000" spc="-60" dirty="0">
                <a:latin typeface="함초롬돋움"/>
                <a:cs typeface="함초롬돋움"/>
              </a:rPr>
              <a:t>AI</a:t>
            </a:r>
            <a:r>
              <a:rPr sz="1000" spc="-120" dirty="0">
                <a:latin typeface="함초롬돋움"/>
                <a:cs typeface="함초롬돋움"/>
              </a:rPr>
              <a:t> </a:t>
            </a:r>
            <a:r>
              <a:rPr sz="1000" spc="-85" dirty="0">
                <a:latin typeface="함초롬바탕"/>
                <a:cs typeface="함초롬바탕"/>
              </a:rPr>
              <a:t>디지털</a:t>
            </a:r>
            <a:r>
              <a:rPr sz="1000" spc="-95" dirty="0">
                <a:latin typeface="함초롬바탕"/>
                <a:cs typeface="함초롬바탕"/>
              </a:rPr>
              <a:t> </a:t>
            </a:r>
            <a:r>
              <a:rPr sz="1000" spc="-75" dirty="0">
                <a:latin typeface="함초롬바탕"/>
                <a:cs typeface="함초롬바탕"/>
              </a:rPr>
              <a:t>트레이닝 </a:t>
            </a:r>
            <a:r>
              <a:rPr sz="1000" spc="-25" dirty="0">
                <a:latin typeface="함초롬바탕"/>
                <a:cs typeface="함초롬바탕"/>
              </a:rPr>
              <a:t>머신</a:t>
            </a:r>
            <a:endParaRPr sz="1000">
              <a:latin typeface="함초롬바탕"/>
              <a:cs typeface="함초롬바탕"/>
            </a:endParaRPr>
          </a:p>
        </p:txBody>
      </p:sp>
      <p:grpSp>
        <p:nvGrpSpPr>
          <p:cNvPr id="72" name="object 72"/>
          <p:cNvGrpSpPr/>
          <p:nvPr/>
        </p:nvGrpSpPr>
        <p:grpSpPr>
          <a:xfrm>
            <a:off x="542544" y="7731252"/>
            <a:ext cx="551815" cy="469900"/>
            <a:chOff x="542544" y="7731252"/>
            <a:chExt cx="551815" cy="469900"/>
          </a:xfrm>
        </p:grpSpPr>
        <p:pic>
          <p:nvPicPr>
            <p:cNvPr id="73" name="object 73"/>
            <p:cNvPicPr/>
            <p:nvPr/>
          </p:nvPicPr>
          <p:blipFill>
            <a:blip r:embed="rId14" cstate="print"/>
            <a:stretch>
              <a:fillRect/>
            </a:stretch>
          </p:blipFill>
          <p:spPr>
            <a:xfrm>
              <a:off x="542544" y="7731252"/>
              <a:ext cx="551687" cy="469391"/>
            </a:xfrm>
            <a:prstGeom prst="rect">
              <a:avLst/>
            </a:prstGeom>
          </p:spPr>
        </p:pic>
        <p:sp>
          <p:nvSpPr>
            <p:cNvPr id="74" name="object 74"/>
            <p:cNvSpPr/>
            <p:nvPr/>
          </p:nvSpPr>
          <p:spPr>
            <a:xfrm>
              <a:off x="619125" y="7806373"/>
              <a:ext cx="396240" cy="319405"/>
            </a:xfrm>
            <a:custGeom>
              <a:avLst/>
              <a:gdLst/>
              <a:ahLst/>
              <a:cxnLst/>
              <a:rect l="l" t="t" r="r" b="b"/>
              <a:pathLst>
                <a:path w="396240" h="319404">
                  <a:moveTo>
                    <a:pt x="236080" y="0"/>
                  </a:moveTo>
                  <a:lnTo>
                    <a:pt x="0" y="0"/>
                  </a:lnTo>
                  <a:lnTo>
                    <a:pt x="0" y="319379"/>
                  </a:lnTo>
                  <a:lnTo>
                    <a:pt x="236080" y="319379"/>
                  </a:lnTo>
                  <a:lnTo>
                    <a:pt x="395770" y="159689"/>
                  </a:lnTo>
                  <a:lnTo>
                    <a:pt x="236080" y="0"/>
                  </a:lnTo>
                  <a:close/>
                </a:path>
              </a:pathLst>
            </a:custGeom>
            <a:solidFill>
              <a:srgbClr val="000000"/>
            </a:solidFill>
          </p:spPr>
          <p:txBody>
            <a:bodyPr wrap="square" lIns="0" tIns="0" rIns="0" bIns="0" rtlCol="0"/>
            <a:lstStyle/>
            <a:p>
              <a:endParaRPr/>
            </a:p>
          </p:txBody>
        </p:sp>
        <p:sp>
          <p:nvSpPr>
            <p:cNvPr id="75" name="object 75"/>
            <p:cNvSpPr/>
            <p:nvPr/>
          </p:nvSpPr>
          <p:spPr>
            <a:xfrm>
              <a:off x="619125" y="7806373"/>
              <a:ext cx="396240" cy="319405"/>
            </a:xfrm>
            <a:custGeom>
              <a:avLst/>
              <a:gdLst/>
              <a:ahLst/>
              <a:cxnLst/>
              <a:rect l="l" t="t" r="r" b="b"/>
              <a:pathLst>
                <a:path w="396240" h="319404">
                  <a:moveTo>
                    <a:pt x="0" y="0"/>
                  </a:moveTo>
                  <a:lnTo>
                    <a:pt x="236080" y="0"/>
                  </a:lnTo>
                  <a:lnTo>
                    <a:pt x="395770" y="159689"/>
                  </a:lnTo>
                  <a:lnTo>
                    <a:pt x="236080" y="319379"/>
                  </a:lnTo>
                  <a:lnTo>
                    <a:pt x="0" y="319379"/>
                  </a:lnTo>
                  <a:lnTo>
                    <a:pt x="0" y="0"/>
                  </a:lnTo>
                  <a:close/>
                </a:path>
              </a:pathLst>
            </a:custGeom>
            <a:ln w="12699">
              <a:solidFill>
                <a:srgbClr val="DB526A"/>
              </a:solidFill>
            </a:ln>
          </p:spPr>
          <p:txBody>
            <a:bodyPr wrap="square" lIns="0" tIns="0" rIns="0" bIns="0" rtlCol="0"/>
            <a:lstStyle/>
            <a:p>
              <a:endParaRPr/>
            </a:p>
          </p:txBody>
        </p:sp>
      </p:grpSp>
      <p:sp>
        <p:nvSpPr>
          <p:cNvPr id="76" name="object 76"/>
          <p:cNvSpPr txBox="1"/>
          <p:nvPr/>
        </p:nvSpPr>
        <p:spPr>
          <a:xfrm>
            <a:off x="642424" y="7826871"/>
            <a:ext cx="202565" cy="147955"/>
          </a:xfrm>
          <a:prstGeom prst="rect">
            <a:avLst/>
          </a:prstGeom>
        </p:spPr>
        <p:txBody>
          <a:bodyPr vert="horz" wrap="square" lIns="0" tIns="12700" rIns="0" bIns="0" rtlCol="0">
            <a:spAutoFit/>
          </a:bodyPr>
          <a:lstStyle/>
          <a:p>
            <a:pPr marL="12700">
              <a:lnSpc>
                <a:spcPct val="100000"/>
              </a:lnSpc>
              <a:spcBef>
                <a:spcPts val="100"/>
              </a:spcBef>
            </a:pPr>
            <a:r>
              <a:rPr sz="800" b="1" spc="-60" dirty="0">
                <a:solidFill>
                  <a:srgbClr val="FFFFFF"/>
                </a:solidFill>
                <a:latin typeface="함초롬바탕"/>
                <a:cs typeface="함초롬바탕"/>
              </a:rPr>
              <a:t>최고</a:t>
            </a:r>
            <a:endParaRPr sz="800">
              <a:latin typeface="함초롬바탕"/>
              <a:cs typeface="함초롬바탕"/>
            </a:endParaRPr>
          </a:p>
        </p:txBody>
      </p:sp>
      <p:sp>
        <p:nvSpPr>
          <p:cNvPr id="77" name="object 77"/>
          <p:cNvSpPr txBox="1"/>
          <p:nvPr/>
        </p:nvSpPr>
        <p:spPr>
          <a:xfrm>
            <a:off x="642424" y="7948789"/>
            <a:ext cx="290830" cy="147955"/>
          </a:xfrm>
          <a:prstGeom prst="rect">
            <a:avLst/>
          </a:prstGeom>
        </p:spPr>
        <p:txBody>
          <a:bodyPr vert="horz" wrap="square" lIns="0" tIns="12700" rIns="0" bIns="0" rtlCol="0">
            <a:spAutoFit/>
          </a:bodyPr>
          <a:lstStyle/>
          <a:p>
            <a:pPr marL="12700">
              <a:lnSpc>
                <a:spcPct val="100000"/>
              </a:lnSpc>
              <a:spcBef>
                <a:spcPts val="100"/>
              </a:spcBef>
            </a:pPr>
            <a:r>
              <a:rPr sz="800" b="1" spc="-80" dirty="0">
                <a:solidFill>
                  <a:srgbClr val="FFFFFF"/>
                </a:solidFill>
                <a:latin typeface="함초롬바탕"/>
                <a:cs typeface="함초롬바탕"/>
              </a:rPr>
              <a:t>혁신</a:t>
            </a:r>
            <a:endParaRPr sz="800">
              <a:latin typeface="함초롬바탕"/>
              <a:cs typeface="함초롬바탕"/>
            </a:endParaRPr>
          </a:p>
        </p:txBody>
      </p:sp>
      <p:pic>
        <p:nvPicPr>
          <p:cNvPr id="78" name="object 78"/>
          <p:cNvPicPr/>
          <p:nvPr/>
        </p:nvPicPr>
        <p:blipFill>
          <a:blip r:embed="rId15" cstate="print"/>
          <a:stretch>
            <a:fillRect/>
          </a:stretch>
        </p:blipFill>
        <p:spPr>
          <a:xfrm>
            <a:off x="831975" y="7977871"/>
            <a:ext cx="92075" cy="95250"/>
          </a:xfrm>
          <a:prstGeom prst="rect">
            <a:avLst/>
          </a:prstGeom>
        </p:spPr>
      </p:pic>
      <p:sp>
        <p:nvSpPr>
          <p:cNvPr id="80" name="object 80"/>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44</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446532"/>
            <a:ext cx="7775575" cy="958215"/>
            <a:chOff x="0" y="446532"/>
            <a:chExt cx="7775575" cy="958215"/>
          </a:xfrm>
        </p:grpSpPr>
        <p:pic>
          <p:nvPicPr>
            <p:cNvPr id="3" name="object 3"/>
            <p:cNvPicPr/>
            <p:nvPr/>
          </p:nvPicPr>
          <p:blipFill>
            <a:blip r:embed="rId2" cstate="print"/>
            <a:stretch>
              <a:fillRect/>
            </a:stretch>
          </p:blipFill>
          <p:spPr>
            <a:xfrm>
              <a:off x="6138255" y="1034688"/>
              <a:ext cx="247650" cy="263525"/>
            </a:xfrm>
            <a:prstGeom prst="rect">
              <a:avLst/>
            </a:prstGeom>
          </p:spPr>
        </p:pic>
        <p:pic>
          <p:nvPicPr>
            <p:cNvPr id="4" name="object 4"/>
            <p:cNvPicPr/>
            <p:nvPr/>
          </p:nvPicPr>
          <p:blipFill>
            <a:blip r:embed="rId2" cstate="print"/>
            <a:stretch>
              <a:fillRect/>
            </a:stretch>
          </p:blipFill>
          <p:spPr>
            <a:xfrm>
              <a:off x="6679584" y="1034688"/>
              <a:ext cx="247650" cy="263525"/>
            </a:xfrm>
            <a:prstGeom prst="rect">
              <a:avLst/>
            </a:prstGeom>
          </p:spPr>
        </p:pic>
      </p:grpSp>
      <p:sp>
        <p:nvSpPr>
          <p:cNvPr id="5" name="object 5"/>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tabLst>
                <a:tab pos="6213475" algn="l"/>
              </a:tabLst>
            </a:pPr>
            <a:r>
              <a:rPr sz="2400" spc="-35" dirty="0">
                <a:solidFill>
                  <a:srgbClr val="FFB600"/>
                </a:solidFill>
              </a:rPr>
              <a:t>With-</a:t>
            </a:r>
            <a:r>
              <a:rPr sz="2400" spc="-375" dirty="0">
                <a:solidFill>
                  <a:srgbClr val="FFB600"/>
                </a:solidFill>
              </a:rPr>
              <a:t> </a:t>
            </a:r>
            <a:r>
              <a:rPr sz="2400" spc="-35" dirty="0">
                <a:solidFill>
                  <a:srgbClr val="FFB600"/>
                </a:solidFill>
              </a:rPr>
              <a:t>AI</a:t>
            </a:r>
            <a:r>
              <a:rPr sz="2400" spc="-340" dirty="0">
                <a:solidFill>
                  <a:srgbClr val="FFB600"/>
                </a:solidFill>
              </a:rPr>
              <a:t> </a:t>
            </a:r>
            <a:r>
              <a:rPr sz="2400" spc="95" dirty="0"/>
              <a:t>(4)</a:t>
            </a:r>
            <a:r>
              <a:rPr sz="2400" spc="-335" dirty="0"/>
              <a:t> </a:t>
            </a:r>
            <a:r>
              <a:rPr sz="2400" dirty="0"/>
              <a:t>Lifestyle</a:t>
            </a:r>
            <a:r>
              <a:rPr sz="2400" spc="-370" dirty="0"/>
              <a:t> </a:t>
            </a:r>
            <a:r>
              <a:rPr sz="2400" b="0" dirty="0">
                <a:latin typeface="맑은 고딕"/>
                <a:cs typeface="맑은 고딕"/>
              </a:rPr>
              <a:t>∙</a:t>
            </a:r>
            <a:r>
              <a:rPr sz="2400" b="0" spc="-480" dirty="0">
                <a:latin typeface="맑은 고딕"/>
                <a:cs typeface="맑은 고딕"/>
              </a:rPr>
              <a:t> </a:t>
            </a:r>
            <a:r>
              <a:rPr sz="2400" spc="-30" dirty="0"/>
              <a:t>Wellness</a:t>
            </a:r>
            <a:r>
              <a:rPr sz="2400" spc="-380" dirty="0"/>
              <a:t> </a:t>
            </a:r>
            <a:r>
              <a:rPr sz="2400" spc="-229" dirty="0"/>
              <a:t>-</a:t>
            </a:r>
            <a:r>
              <a:rPr sz="2400" spc="-330" dirty="0"/>
              <a:t> </a:t>
            </a:r>
            <a:r>
              <a:rPr sz="2200" spc="-220" dirty="0">
                <a:latin typeface="함초롬바탕"/>
                <a:cs typeface="함초롬바탕"/>
              </a:rPr>
              <a:t>최고혁신</a:t>
            </a:r>
            <a:r>
              <a:rPr sz="2200" spc="-310" dirty="0">
                <a:latin typeface="함초롬바탕"/>
                <a:cs typeface="함초롬바탕"/>
              </a:rPr>
              <a:t> </a:t>
            </a:r>
            <a:r>
              <a:rPr sz="2200" spc="-50" dirty="0">
                <a:latin typeface="함초롬바탕"/>
                <a:cs typeface="함초롬바탕"/>
              </a:rPr>
              <a:t>수</a:t>
            </a:r>
            <a:r>
              <a:rPr sz="2200" dirty="0">
                <a:latin typeface="함초롬바탕"/>
                <a:cs typeface="함초롬바탕"/>
              </a:rPr>
              <a:t>	</a:t>
            </a:r>
            <a:r>
              <a:rPr sz="2200" spc="-165" dirty="0">
                <a:latin typeface="함초롬바탕"/>
                <a:cs typeface="함초롬바탕"/>
              </a:rPr>
              <a:t>작</a:t>
            </a:r>
            <a:endParaRPr sz="2200">
              <a:latin typeface="함초롬바탕"/>
              <a:cs typeface="함초롬바탕"/>
            </a:endParaRPr>
          </a:p>
        </p:txBody>
      </p:sp>
      <p:sp>
        <p:nvSpPr>
          <p:cNvPr id="6" name="object 6"/>
          <p:cNvSpPr txBox="1"/>
          <p:nvPr/>
        </p:nvSpPr>
        <p:spPr>
          <a:xfrm>
            <a:off x="706437" y="619475"/>
            <a:ext cx="432434" cy="177800"/>
          </a:xfrm>
          <a:prstGeom prst="rect">
            <a:avLst/>
          </a:prstGeom>
        </p:spPr>
        <p:txBody>
          <a:bodyPr vert="horz" wrap="square" lIns="0" tIns="12065" rIns="0" bIns="0" rtlCol="0">
            <a:spAutoFit/>
          </a:bodyPr>
          <a:lstStyle/>
          <a:p>
            <a:pPr marL="12700">
              <a:lnSpc>
                <a:spcPct val="100000"/>
              </a:lnSpc>
              <a:spcBef>
                <a:spcPts val="95"/>
              </a:spcBef>
            </a:pPr>
            <a:r>
              <a:rPr sz="1000" spc="-75" dirty="0">
                <a:solidFill>
                  <a:srgbClr val="DB526A"/>
                </a:solidFill>
                <a:latin typeface="함초롬돋움"/>
                <a:cs typeface="함초롬돋움"/>
              </a:rPr>
              <a:t>With-</a:t>
            </a:r>
            <a:r>
              <a:rPr sz="1000" spc="-125" dirty="0">
                <a:solidFill>
                  <a:srgbClr val="DB526A"/>
                </a:solidFill>
                <a:latin typeface="함초롬돋움"/>
                <a:cs typeface="함초롬돋움"/>
              </a:rPr>
              <a:t> </a:t>
            </a:r>
            <a:r>
              <a:rPr sz="1000" spc="-55" dirty="0">
                <a:solidFill>
                  <a:srgbClr val="DB526A"/>
                </a:solidFill>
                <a:latin typeface="함초롬돋움"/>
                <a:cs typeface="함초롬돋움"/>
              </a:rPr>
              <a:t>AI</a:t>
            </a:r>
            <a:endParaRPr sz="1000">
              <a:latin typeface="함초롬돋움"/>
              <a:cs typeface="함초롬돋움"/>
            </a:endParaRPr>
          </a:p>
        </p:txBody>
      </p:sp>
      <p:pic>
        <p:nvPicPr>
          <p:cNvPr id="7" name="object 7"/>
          <p:cNvPicPr/>
          <p:nvPr/>
        </p:nvPicPr>
        <p:blipFill>
          <a:blip r:embed="rId3" cstate="print"/>
          <a:stretch>
            <a:fillRect/>
          </a:stretch>
        </p:blipFill>
        <p:spPr>
          <a:xfrm>
            <a:off x="958488" y="5780373"/>
            <a:ext cx="88900" cy="95250"/>
          </a:xfrm>
          <a:prstGeom prst="rect">
            <a:avLst/>
          </a:prstGeom>
        </p:spPr>
      </p:pic>
      <p:pic>
        <p:nvPicPr>
          <p:cNvPr id="8" name="object 8"/>
          <p:cNvPicPr/>
          <p:nvPr/>
        </p:nvPicPr>
        <p:blipFill>
          <a:blip r:embed="rId3" cstate="print"/>
          <a:stretch>
            <a:fillRect/>
          </a:stretch>
        </p:blipFill>
        <p:spPr>
          <a:xfrm>
            <a:off x="3162183" y="5780373"/>
            <a:ext cx="88900" cy="95250"/>
          </a:xfrm>
          <a:prstGeom prst="rect">
            <a:avLst/>
          </a:prstGeom>
        </p:spPr>
      </p:pic>
      <p:pic>
        <p:nvPicPr>
          <p:cNvPr id="9" name="object 9"/>
          <p:cNvPicPr/>
          <p:nvPr/>
        </p:nvPicPr>
        <p:blipFill>
          <a:blip r:embed="rId3" cstate="print"/>
          <a:stretch>
            <a:fillRect/>
          </a:stretch>
        </p:blipFill>
        <p:spPr>
          <a:xfrm>
            <a:off x="5318704" y="5780373"/>
            <a:ext cx="88900" cy="95250"/>
          </a:xfrm>
          <a:prstGeom prst="rect">
            <a:avLst/>
          </a:prstGeom>
        </p:spPr>
      </p:pic>
      <p:pic>
        <p:nvPicPr>
          <p:cNvPr id="10" name="object 10"/>
          <p:cNvPicPr/>
          <p:nvPr/>
        </p:nvPicPr>
        <p:blipFill>
          <a:blip r:embed="rId3" cstate="print"/>
          <a:stretch>
            <a:fillRect/>
          </a:stretch>
        </p:blipFill>
        <p:spPr>
          <a:xfrm>
            <a:off x="6417488" y="5780373"/>
            <a:ext cx="88900" cy="95250"/>
          </a:xfrm>
          <a:prstGeom prst="rect">
            <a:avLst/>
          </a:prstGeom>
        </p:spPr>
      </p:pic>
      <p:sp>
        <p:nvSpPr>
          <p:cNvPr id="11" name="object 11"/>
          <p:cNvSpPr txBox="1"/>
          <p:nvPr/>
        </p:nvSpPr>
        <p:spPr>
          <a:xfrm>
            <a:off x="706437" y="5629373"/>
            <a:ext cx="6210300" cy="269875"/>
          </a:xfrm>
          <a:prstGeom prst="rect">
            <a:avLst/>
          </a:prstGeom>
        </p:spPr>
        <p:txBody>
          <a:bodyPr vert="horz" wrap="square" lIns="0" tIns="13335" rIns="0" bIns="0" rtlCol="0">
            <a:spAutoFit/>
          </a:bodyPr>
          <a:lstStyle/>
          <a:p>
            <a:pPr marL="12700">
              <a:lnSpc>
                <a:spcPct val="100000"/>
              </a:lnSpc>
              <a:spcBef>
                <a:spcPts val="105"/>
              </a:spcBef>
            </a:pPr>
            <a:r>
              <a:rPr sz="800" spc="-10" dirty="0">
                <a:solidFill>
                  <a:srgbClr val="7C7C7C"/>
                </a:solidFill>
                <a:latin typeface="함초롬돋움"/>
                <a:cs typeface="함초롬돋움"/>
              </a:rPr>
              <a:t>Source:</a:t>
            </a:r>
            <a:r>
              <a:rPr sz="800" spc="-45" dirty="0">
                <a:solidFill>
                  <a:srgbClr val="7C7C7C"/>
                </a:solidFill>
                <a:latin typeface="함초롬돋움"/>
                <a:cs typeface="함초롬돋움"/>
              </a:rPr>
              <a:t> </a:t>
            </a:r>
            <a:r>
              <a:rPr sz="800" spc="-10" dirty="0">
                <a:solidFill>
                  <a:srgbClr val="7C7C7C"/>
                </a:solidFill>
                <a:latin typeface="함초롬돋움"/>
                <a:cs typeface="함초롬돋움"/>
              </a:rPr>
              <a:t>CTA,</a:t>
            </a:r>
            <a:r>
              <a:rPr sz="800" spc="-45" dirty="0">
                <a:solidFill>
                  <a:srgbClr val="7C7C7C"/>
                </a:solidFill>
                <a:latin typeface="함초롬돋움"/>
                <a:cs typeface="함초롬돋움"/>
              </a:rPr>
              <a:t> </a:t>
            </a:r>
            <a:r>
              <a:rPr sz="800" spc="-40" dirty="0">
                <a:solidFill>
                  <a:srgbClr val="7C7C7C"/>
                </a:solidFill>
                <a:latin typeface="함초롬바탕"/>
                <a:cs typeface="함초롬바탕"/>
              </a:rPr>
              <a:t>언론보도종합</a:t>
            </a:r>
            <a:r>
              <a:rPr sz="800" spc="-40" dirty="0">
                <a:solidFill>
                  <a:srgbClr val="7C7C7C"/>
                </a:solidFill>
                <a:latin typeface="함초롬돋움"/>
                <a:cs typeface="함초롬돋움"/>
              </a:rPr>
              <a:t>,</a:t>
            </a:r>
            <a:r>
              <a:rPr sz="800" spc="-75"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a:p>
            <a:pPr marL="12700">
              <a:lnSpc>
                <a:spcPct val="100000"/>
              </a:lnSpc>
            </a:pPr>
            <a:r>
              <a:rPr sz="800" spc="-45" dirty="0">
                <a:solidFill>
                  <a:srgbClr val="7C7C7C"/>
                </a:solidFill>
                <a:latin typeface="함초롬돋움"/>
                <a:cs typeface="함초롬돋움"/>
              </a:rPr>
              <a:t>*</a:t>
            </a:r>
            <a:r>
              <a:rPr sz="800" spc="-45" dirty="0">
                <a:solidFill>
                  <a:srgbClr val="7C7C7C"/>
                </a:solidFill>
                <a:latin typeface="함초롬바탕"/>
                <a:cs typeface="함초롬바탕"/>
              </a:rPr>
              <a:t>혁신</a:t>
            </a:r>
            <a:r>
              <a:rPr sz="800" spc="-80" dirty="0">
                <a:solidFill>
                  <a:srgbClr val="7C7C7C"/>
                </a:solidFill>
                <a:latin typeface="함초롬바탕"/>
                <a:cs typeface="함초롬바탕"/>
              </a:rPr>
              <a:t> </a:t>
            </a:r>
            <a:r>
              <a:rPr sz="800" spc="-45" dirty="0">
                <a:solidFill>
                  <a:srgbClr val="7C7C7C"/>
                </a:solidFill>
                <a:latin typeface="함초롬바탕"/>
                <a:cs typeface="함초롬바탕"/>
              </a:rPr>
              <a:t>분류는</a:t>
            </a:r>
            <a:r>
              <a:rPr sz="800" spc="-80" dirty="0">
                <a:solidFill>
                  <a:srgbClr val="7C7C7C"/>
                </a:solidFill>
                <a:latin typeface="함초롬바탕"/>
                <a:cs typeface="함초롬바탕"/>
              </a:rPr>
              <a:t> </a:t>
            </a:r>
            <a:r>
              <a:rPr sz="800" spc="-15" dirty="0">
                <a:solidFill>
                  <a:srgbClr val="7C7C7C"/>
                </a:solidFill>
                <a:latin typeface="함초롬돋움"/>
                <a:cs typeface="함초롬돋움"/>
              </a:rPr>
              <a:t>CES</a:t>
            </a:r>
            <a:r>
              <a:rPr sz="800" spc="-55" dirty="0">
                <a:solidFill>
                  <a:srgbClr val="7C7C7C"/>
                </a:solidFill>
                <a:latin typeface="함초롬돋움"/>
                <a:cs typeface="함초롬돋움"/>
              </a:rPr>
              <a:t> </a:t>
            </a:r>
            <a:r>
              <a:rPr sz="800" spc="-10" dirty="0">
                <a:solidFill>
                  <a:srgbClr val="7C7C7C"/>
                </a:solidFill>
                <a:latin typeface="함초롬돋움"/>
                <a:cs typeface="함초롬돋움"/>
              </a:rPr>
              <a:t>Award</a:t>
            </a:r>
            <a:r>
              <a:rPr sz="800" spc="-95" dirty="0">
                <a:solidFill>
                  <a:srgbClr val="7C7C7C"/>
                </a:solidFill>
                <a:latin typeface="함초롬돋움"/>
                <a:cs typeface="함초롬돋움"/>
              </a:rPr>
              <a:t> </a:t>
            </a:r>
            <a:r>
              <a:rPr sz="800" spc="-10" dirty="0">
                <a:solidFill>
                  <a:srgbClr val="7C7C7C"/>
                </a:solidFill>
                <a:latin typeface="함초롬돋움"/>
                <a:cs typeface="함초롬돋움"/>
              </a:rPr>
              <a:t>Category</a:t>
            </a:r>
            <a:r>
              <a:rPr sz="800" spc="-10" dirty="0">
                <a:solidFill>
                  <a:srgbClr val="7C7C7C"/>
                </a:solidFill>
                <a:latin typeface="함초롬바탕"/>
                <a:cs typeface="함초롬바탕"/>
              </a:rPr>
              <a:t>에</a:t>
            </a:r>
            <a:r>
              <a:rPr sz="800" spc="-105" dirty="0">
                <a:solidFill>
                  <a:srgbClr val="7C7C7C"/>
                </a:solidFill>
                <a:latin typeface="함초롬바탕"/>
                <a:cs typeface="함초롬바탕"/>
              </a:rPr>
              <a:t> </a:t>
            </a:r>
            <a:r>
              <a:rPr sz="800" spc="-25" dirty="0">
                <a:solidFill>
                  <a:srgbClr val="7C7C7C"/>
                </a:solidFill>
                <a:latin typeface="함초롬바탕"/>
                <a:cs typeface="함초롬바탕"/>
              </a:rPr>
              <a:t>따르며</a:t>
            </a:r>
            <a:r>
              <a:rPr sz="800" spc="-25" dirty="0">
                <a:solidFill>
                  <a:srgbClr val="7C7C7C"/>
                </a:solidFill>
                <a:latin typeface="함초롬돋움"/>
                <a:cs typeface="함초롬돋움"/>
              </a:rPr>
              <a:t>,</a:t>
            </a:r>
            <a:r>
              <a:rPr sz="800" spc="-80" dirty="0">
                <a:solidFill>
                  <a:srgbClr val="7C7C7C"/>
                </a:solidFill>
                <a:latin typeface="함초롬돋움"/>
                <a:cs typeface="함초롬돋움"/>
              </a:rPr>
              <a:t> </a:t>
            </a:r>
            <a:r>
              <a:rPr sz="800" dirty="0">
                <a:solidFill>
                  <a:srgbClr val="7C7C7C"/>
                </a:solidFill>
                <a:latin typeface="함초롬바탕"/>
                <a:cs typeface="함초롬바탕"/>
              </a:rPr>
              <a:t>최고혁신</a:t>
            </a:r>
            <a:r>
              <a:rPr sz="800" spc="135" dirty="0">
                <a:solidFill>
                  <a:srgbClr val="7C7C7C"/>
                </a:solidFill>
                <a:latin typeface="함초롬바탕"/>
                <a:cs typeface="함초롬바탕"/>
              </a:rPr>
              <a:t>  </a:t>
            </a:r>
            <a:r>
              <a:rPr sz="800" spc="-45" dirty="0">
                <a:solidFill>
                  <a:srgbClr val="7C7C7C"/>
                </a:solidFill>
                <a:latin typeface="함초롬바탕"/>
                <a:cs typeface="함초롬바탕"/>
              </a:rPr>
              <a:t>의</a:t>
            </a:r>
            <a:r>
              <a:rPr sz="800" spc="-100" dirty="0">
                <a:solidFill>
                  <a:srgbClr val="7C7C7C"/>
                </a:solidFill>
                <a:latin typeface="함초롬바탕"/>
                <a:cs typeface="함초롬바탕"/>
              </a:rPr>
              <a:t> </a:t>
            </a:r>
            <a:r>
              <a:rPr sz="800" spc="-45" dirty="0">
                <a:solidFill>
                  <a:srgbClr val="7C7C7C"/>
                </a:solidFill>
                <a:latin typeface="함초롬바탕"/>
                <a:cs typeface="함초롬바탕"/>
              </a:rPr>
              <a:t>경우는</a:t>
            </a:r>
            <a:r>
              <a:rPr sz="800" spc="-75" dirty="0">
                <a:solidFill>
                  <a:srgbClr val="7C7C7C"/>
                </a:solidFill>
                <a:latin typeface="함초롬바탕"/>
                <a:cs typeface="함초롬바탕"/>
              </a:rPr>
              <a:t> </a:t>
            </a:r>
            <a:r>
              <a:rPr sz="800" spc="-45" dirty="0">
                <a:solidFill>
                  <a:srgbClr val="7C7C7C"/>
                </a:solidFill>
                <a:latin typeface="함초롬바탕"/>
                <a:cs typeface="함초롬바탕"/>
              </a:rPr>
              <a:t>연구원</a:t>
            </a:r>
            <a:r>
              <a:rPr sz="800" spc="-80" dirty="0">
                <a:solidFill>
                  <a:srgbClr val="7C7C7C"/>
                </a:solidFill>
                <a:latin typeface="함초롬바탕"/>
                <a:cs typeface="함초롬바탕"/>
              </a:rPr>
              <a:t> </a:t>
            </a:r>
            <a:r>
              <a:rPr sz="800" spc="-45" dirty="0">
                <a:solidFill>
                  <a:srgbClr val="7C7C7C"/>
                </a:solidFill>
                <a:latin typeface="함초롬바탕"/>
                <a:cs typeface="함초롬바탕"/>
              </a:rPr>
              <a:t>자체적으로</a:t>
            </a:r>
            <a:r>
              <a:rPr sz="800" spc="-95" dirty="0">
                <a:solidFill>
                  <a:srgbClr val="7C7C7C"/>
                </a:solidFill>
                <a:latin typeface="함초롬바탕"/>
                <a:cs typeface="함초롬바탕"/>
              </a:rPr>
              <a:t> </a:t>
            </a:r>
            <a:r>
              <a:rPr sz="800" spc="-35" dirty="0">
                <a:solidFill>
                  <a:srgbClr val="7C7C7C"/>
                </a:solidFill>
                <a:latin typeface="함초롬바탕"/>
                <a:cs typeface="함초롬바탕"/>
              </a:rPr>
              <a:t>분류함</a:t>
            </a:r>
            <a:r>
              <a:rPr sz="800" spc="-35" dirty="0">
                <a:solidFill>
                  <a:srgbClr val="7C7C7C"/>
                </a:solidFill>
                <a:latin typeface="함초롬돋움"/>
                <a:cs typeface="함초롬돋움"/>
              </a:rPr>
              <a:t>.</a:t>
            </a:r>
            <a:r>
              <a:rPr sz="800" spc="-75" dirty="0">
                <a:solidFill>
                  <a:srgbClr val="7C7C7C"/>
                </a:solidFill>
                <a:latin typeface="함초롬돋움"/>
                <a:cs typeface="함초롬돋움"/>
              </a:rPr>
              <a:t> </a:t>
            </a:r>
            <a:r>
              <a:rPr sz="800" spc="-25" dirty="0">
                <a:solidFill>
                  <a:srgbClr val="7C7C7C"/>
                </a:solidFill>
                <a:latin typeface="함초롬바탕"/>
                <a:cs typeface="함초롬바탕"/>
              </a:rPr>
              <a:t>따라서</a:t>
            </a:r>
            <a:r>
              <a:rPr sz="800" spc="-25" dirty="0">
                <a:solidFill>
                  <a:srgbClr val="7C7C7C"/>
                </a:solidFill>
                <a:latin typeface="함초롬돋움"/>
                <a:cs typeface="함초롬돋움"/>
              </a:rPr>
              <a:t>,</a:t>
            </a:r>
            <a:r>
              <a:rPr sz="800" spc="-80" dirty="0">
                <a:solidFill>
                  <a:srgbClr val="7C7C7C"/>
                </a:solidFill>
                <a:latin typeface="함초롬돋움"/>
                <a:cs typeface="함초롬돋움"/>
              </a:rPr>
              <a:t> </a:t>
            </a:r>
            <a:r>
              <a:rPr sz="800" spc="-45" dirty="0">
                <a:solidFill>
                  <a:srgbClr val="7C7C7C"/>
                </a:solidFill>
                <a:latin typeface="함초롬바탕"/>
                <a:cs typeface="함초롬바탕"/>
              </a:rPr>
              <a:t>혁신</a:t>
            </a:r>
            <a:r>
              <a:rPr sz="800" spc="-80" dirty="0">
                <a:solidFill>
                  <a:srgbClr val="7C7C7C"/>
                </a:solidFill>
                <a:latin typeface="함초롬바탕"/>
                <a:cs typeface="함초롬바탕"/>
              </a:rPr>
              <a:t> </a:t>
            </a:r>
            <a:r>
              <a:rPr sz="800" spc="-45" dirty="0">
                <a:solidFill>
                  <a:srgbClr val="7C7C7C"/>
                </a:solidFill>
                <a:latin typeface="함초롬바탕"/>
                <a:cs typeface="함초롬바탕"/>
              </a:rPr>
              <a:t>리스트에</a:t>
            </a:r>
            <a:r>
              <a:rPr sz="800" spc="-95" dirty="0">
                <a:solidFill>
                  <a:srgbClr val="7C7C7C"/>
                </a:solidFill>
                <a:latin typeface="함초롬바탕"/>
                <a:cs typeface="함초롬바탕"/>
              </a:rPr>
              <a:t> </a:t>
            </a:r>
            <a:r>
              <a:rPr sz="800" spc="-45" dirty="0">
                <a:solidFill>
                  <a:srgbClr val="7C7C7C"/>
                </a:solidFill>
                <a:latin typeface="함초롬바탕"/>
                <a:cs typeface="함초롬바탕"/>
              </a:rPr>
              <a:t>없는</a:t>
            </a:r>
            <a:r>
              <a:rPr sz="800" spc="-65" dirty="0">
                <a:solidFill>
                  <a:srgbClr val="7C7C7C"/>
                </a:solidFill>
                <a:latin typeface="함초롬바탕"/>
                <a:cs typeface="함초롬바탕"/>
              </a:rPr>
              <a:t> </a:t>
            </a:r>
            <a:r>
              <a:rPr sz="800" dirty="0">
                <a:solidFill>
                  <a:srgbClr val="7C7C7C"/>
                </a:solidFill>
                <a:latin typeface="함초롬바탕"/>
                <a:cs typeface="함초롬바탕"/>
              </a:rPr>
              <a:t>최고혁신</a:t>
            </a:r>
            <a:r>
              <a:rPr sz="800" spc="135" dirty="0">
                <a:solidFill>
                  <a:srgbClr val="7C7C7C"/>
                </a:solidFill>
                <a:latin typeface="함초롬바탕"/>
                <a:cs typeface="함초롬바탕"/>
              </a:rPr>
              <a:t>  </a:t>
            </a:r>
            <a:r>
              <a:rPr sz="800" spc="-45" dirty="0">
                <a:solidFill>
                  <a:srgbClr val="7C7C7C"/>
                </a:solidFill>
                <a:latin typeface="함초롬바탕"/>
                <a:cs typeface="함초롬바탕"/>
              </a:rPr>
              <a:t>도</a:t>
            </a:r>
            <a:r>
              <a:rPr sz="800" spc="-100" dirty="0">
                <a:solidFill>
                  <a:srgbClr val="7C7C7C"/>
                </a:solidFill>
                <a:latin typeface="함초롬바탕"/>
                <a:cs typeface="함초롬바탕"/>
              </a:rPr>
              <a:t> </a:t>
            </a:r>
            <a:r>
              <a:rPr sz="800" spc="-25" dirty="0">
                <a:solidFill>
                  <a:srgbClr val="7C7C7C"/>
                </a:solidFill>
                <a:latin typeface="함초롬바탕"/>
                <a:cs typeface="함초롬바탕"/>
              </a:rPr>
              <a:t>존재함</a:t>
            </a:r>
            <a:endParaRPr sz="800">
              <a:latin typeface="함초롬바탕"/>
              <a:cs typeface="함초롬바탕"/>
            </a:endParaRPr>
          </a:p>
        </p:txBody>
      </p:sp>
      <p:sp>
        <p:nvSpPr>
          <p:cNvPr id="12" name="object 12"/>
          <p:cNvSpPr/>
          <p:nvPr/>
        </p:nvSpPr>
        <p:spPr>
          <a:xfrm>
            <a:off x="719137" y="2146781"/>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pic>
        <p:nvPicPr>
          <p:cNvPr id="13" name="object 13"/>
          <p:cNvPicPr/>
          <p:nvPr/>
        </p:nvPicPr>
        <p:blipFill>
          <a:blip r:embed="rId4" cstate="print"/>
          <a:stretch>
            <a:fillRect/>
          </a:stretch>
        </p:blipFill>
        <p:spPr>
          <a:xfrm>
            <a:off x="3562898" y="2236942"/>
            <a:ext cx="123825" cy="130175"/>
          </a:xfrm>
          <a:prstGeom prst="rect">
            <a:avLst/>
          </a:prstGeom>
        </p:spPr>
      </p:pic>
      <p:pic>
        <p:nvPicPr>
          <p:cNvPr id="14" name="object 14"/>
          <p:cNvPicPr/>
          <p:nvPr/>
        </p:nvPicPr>
        <p:blipFill>
          <a:blip r:embed="rId4" cstate="print"/>
          <a:stretch>
            <a:fillRect/>
          </a:stretch>
        </p:blipFill>
        <p:spPr>
          <a:xfrm>
            <a:off x="3829783" y="2236942"/>
            <a:ext cx="123825" cy="130175"/>
          </a:xfrm>
          <a:prstGeom prst="rect">
            <a:avLst/>
          </a:prstGeom>
        </p:spPr>
      </p:pic>
      <p:grpSp>
        <p:nvGrpSpPr>
          <p:cNvPr id="15" name="object 15"/>
          <p:cNvGrpSpPr/>
          <p:nvPr/>
        </p:nvGrpSpPr>
        <p:grpSpPr>
          <a:xfrm>
            <a:off x="719137" y="2467940"/>
            <a:ext cx="6337300" cy="3107690"/>
            <a:chOff x="719137" y="2467940"/>
            <a:chExt cx="6337300" cy="3107690"/>
          </a:xfrm>
        </p:grpSpPr>
        <p:sp>
          <p:nvSpPr>
            <p:cNvPr id="16" name="object 16"/>
            <p:cNvSpPr/>
            <p:nvPr/>
          </p:nvSpPr>
          <p:spPr>
            <a:xfrm>
              <a:off x="719137" y="2467940"/>
              <a:ext cx="6337300" cy="3107690"/>
            </a:xfrm>
            <a:custGeom>
              <a:avLst/>
              <a:gdLst/>
              <a:ahLst/>
              <a:cxnLst/>
              <a:rect l="l" t="t" r="r" b="b"/>
              <a:pathLst>
                <a:path w="6337300" h="3107690">
                  <a:moveTo>
                    <a:pt x="6337300" y="0"/>
                  </a:moveTo>
                  <a:lnTo>
                    <a:pt x="0" y="0"/>
                  </a:lnTo>
                  <a:lnTo>
                    <a:pt x="0" y="3107359"/>
                  </a:lnTo>
                  <a:lnTo>
                    <a:pt x="6337300" y="3107359"/>
                  </a:lnTo>
                  <a:lnTo>
                    <a:pt x="6337300" y="0"/>
                  </a:lnTo>
                  <a:close/>
                </a:path>
              </a:pathLst>
            </a:custGeom>
            <a:solidFill>
              <a:srgbClr val="E4E4E4"/>
            </a:solidFill>
          </p:spPr>
          <p:txBody>
            <a:bodyPr wrap="square" lIns="0" tIns="0" rIns="0" bIns="0" rtlCol="0"/>
            <a:lstStyle/>
            <a:p>
              <a:endParaRPr/>
            </a:p>
          </p:txBody>
        </p:sp>
        <p:pic>
          <p:nvPicPr>
            <p:cNvPr id="17" name="object 17"/>
            <p:cNvPicPr/>
            <p:nvPr/>
          </p:nvPicPr>
          <p:blipFill>
            <a:blip r:embed="rId5" cstate="print"/>
            <a:stretch>
              <a:fillRect/>
            </a:stretch>
          </p:blipFill>
          <p:spPr>
            <a:xfrm>
              <a:off x="3070386" y="2600687"/>
              <a:ext cx="120650" cy="139700"/>
            </a:xfrm>
            <a:prstGeom prst="rect">
              <a:avLst/>
            </a:prstGeom>
          </p:spPr>
        </p:pic>
        <p:pic>
          <p:nvPicPr>
            <p:cNvPr id="18" name="object 18"/>
            <p:cNvPicPr/>
            <p:nvPr/>
          </p:nvPicPr>
          <p:blipFill>
            <a:blip r:embed="rId6" cstate="print"/>
            <a:stretch>
              <a:fillRect/>
            </a:stretch>
          </p:blipFill>
          <p:spPr>
            <a:xfrm>
              <a:off x="2581194" y="2913743"/>
              <a:ext cx="104774" cy="123824"/>
            </a:xfrm>
            <a:prstGeom prst="rect">
              <a:avLst/>
            </a:prstGeom>
          </p:spPr>
        </p:pic>
        <p:pic>
          <p:nvPicPr>
            <p:cNvPr id="19" name="object 19"/>
            <p:cNvPicPr/>
            <p:nvPr/>
          </p:nvPicPr>
          <p:blipFill>
            <a:blip r:embed="rId7" cstate="print"/>
            <a:stretch>
              <a:fillRect/>
            </a:stretch>
          </p:blipFill>
          <p:spPr>
            <a:xfrm>
              <a:off x="5106298" y="2913743"/>
              <a:ext cx="117474" cy="123824"/>
            </a:xfrm>
            <a:prstGeom prst="rect">
              <a:avLst/>
            </a:prstGeom>
          </p:spPr>
        </p:pic>
        <p:pic>
          <p:nvPicPr>
            <p:cNvPr id="20" name="object 20"/>
            <p:cNvPicPr/>
            <p:nvPr/>
          </p:nvPicPr>
          <p:blipFill>
            <a:blip r:embed="rId8" cstate="print"/>
            <a:stretch>
              <a:fillRect/>
            </a:stretch>
          </p:blipFill>
          <p:spPr>
            <a:xfrm>
              <a:off x="2556652" y="3085852"/>
              <a:ext cx="101599" cy="126999"/>
            </a:xfrm>
            <a:prstGeom prst="rect">
              <a:avLst/>
            </a:prstGeom>
          </p:spPr>
        </p:pic>
        <p:pic>
          <p:nvPicPr>
            <p:cNvPr id="21" name="object 21"/>
            <p:cNvPicPr/>
            <p:nvPr/>
          </p:nvPicPr>
          <p:blipFill>
            <a:blip r:embed="rId7" cstate="print"/>
            <a:stretch>
              <a:fillRect/>
            </a:stretch>
          </p:blipFill>
          <p:spPr>
            <a:xfrm>
              <a:off x="2672300" y="3089027"/>
              <a:ext cx="117474" cy="123824"/>
            </a:xfrm>
            <a:prstGeom prst="rect">
              <a:avLst/>
            </a:prstGeom>
          </p:spPr>
        </p:pic>
        <p:pic>
          <p:nvPicPr>
            <p:cNvPr id="22" name="object 22"/>
            <p:cNvPicPr/>
            <p:nvPr/>
          </p:nvPicPr>
          <p:blipFill>
            <a:blip r:embed="rId6" cstate="print"/>
            <a:stretch>
              <a:fillRect/>
            </a:stretch>
          </p:blipFill>
          <p:spPr>
            <a:xfrm>
              <a:off x="3937469" y="3089027"/>
              <a:ext cx="104774" cy="123824"/>
            </a:xfrm>
            <a:prstGeom prst="rect">
              <a:avLst/>
            </a:prstGeom>
          </p:spPr>
        </p:pic>
        <p:pic>
          <p:nvPicPr>
            <p:cNvPr id="23" name="object 23"/>
            <p:cNvPicPr/>
            <p:nvPr/>
          </p:nvPicPr>
          <p:blipFill>
            <a:blip r:embed="rId9" cstate="print"/>
            <a:stretch>
              <a:fillRect/>
            </a:stretch>
          </p:blipFill>
          <p:spPr>
            <a:xfrm>
              <a:off x="2703192" y="3380086"/>
              <a:ext cx="111124" cy="123824"/>
            </a:xfrm>
            <a:prstGeom prst="rect">
              <a:avLst/>
            </a:prstGeom>
          </p:spPr>
        </p:pic>
        <p:pic>
          <p:nvPicPr>
            <p:cNvPr id="24" name="object 24"/>
            <p:cNvPicPr/>
            <p:nvPr/>
          </p:nvPicPr>
          <p:blipFill>
            <a:blip r:embed="rId10" cstate="print"/>
            <a:stretch>
              <a:fillRect/>
            </a:stretch>
          </p:blipFill>
          <p:spPr>
            <a:xfrm>
              <a:off x="2696842" y="3555370"/>
              <a:ext cx="117474" cy="123824"/>
            </a:xfrm>
            <a:prstGeom prst="rect">
              <a:avLst/>
            </a:prstGeom>
          </p:spPr>
        </p:pic>
        <p:pic>
          <p:nvPicPr>
            <p:cNvPr id="25" name="object 25"/>
            <p:cNvPicPr/>
            <p:nvPr/>
          </p:nvPicPr>
          <p:blipFill>
            <a:blip r:embed="rId11" cstate="print"/>
            <a:stretch>
              <a:fillRect/>
            </a:stretch>
          </p:blipFill>
          <p:spPr>
            <a:xfrm>
              <a:off x="6516624" y="3991356"/>
              <a:ext cx="499871" cy="368807"/>
            </a:xfrm>
            <a:prstGeom prst="rect">
              <a:avLst/>
            </a:prstGeom>
          </p:spPr>
        </p:pic>
        <p:pic>
          <p:nvPicPr>
            <p:cNvPr id="26" name="object 26"/>
            <p:cNvPicPr/>
            <p:nvPr/>
          </p:nvPicPr>
          <p:blipFill>
            <a:blip r:embed="rId12" cstate="print"/>
            <a:stretch>
              <a:fillRect/>
            </a:stretch>
          </p:blipFill>
          <p:spPr>
            <a:xfrm>
              <a:off x="6543027" y="4017442"/>
              <a:ext cx="393698" cy="262457"/>
            </a:xfrm>
            <a:prstGeom prst="rect">
              <a:avLst/>
            </a:prstGeom>
          </p:spPr>
        </p:pic>
        <p:pic>
          <p:nvPicPr>
            <p:cNvPr id="27" name="object 27"/>
            <p:cNvPicPr/>
            <p:nvPr/>
          </p:nvPicPr>
          <p:blipFill>
            <a:blip r:embed="rId13" cstate="print"/>
            <a:stretch>
              <a:fillRect/>
            </a:stretch>
          </p:blipFill>
          <p:spPr>
            <a:xfrm>
              <a:off x="834999" y="2576810"/>
              <a:ext cx="1059929" cy="705237"/>
            </a:xfrm>
            <a:prstGeom prst="rect">
              <a:avLst/>
            </a:prstGeom>
          </p:spPr>
        </p:pic>
        <p:pic>
          <p:nvPicPr>
            <p:cNvPr id="28" name="object 28"/>
            <p:cNvPicPr/>
            <p:nvPr/>
          </p:nvPicPr>
          <p:blipFill>
            <a:blip r:embed="rId14" cstate="print"/>
            <a:stretch>
              <a:fillRect/>
            </a:stretch>
          </p:blipFill>
          <p:spPr>
            <a:xfrm>
              <a:off x="6516623" y="2549652"/>
              <a:ext cx="499871" cy="370331"/>
            </a:xfrm>
            <a:prstGeom prst="rect">
              <a:avLst/>
            </a:prstGeom>
          </p:spPr>
        </p:pic>
        <p:pic>
          <p:nvPicPr>
            <p:cNvPr id="29" name="object 29"/>
            <p:cNvPicPr/>
            <p:nvPr/>
          </p:nvPicPr>
          <p:blipFill>
            <a:blip r:embed="rId12" cstate="print"/>
            <a:stretch>
              <a:fillRect/>
            </a:stretch>
          </p:blipFill>
          <p:spPr>
            <a:xfrm>
              <a:off x="6543027" y="2576811"/>
              <a:ext cx="393698" cy="262464"/>
            </a:xfrm>
            <a:prstGeom prst="rect">
              <a:avLst/>
            </a:prstGeom>
          </p:spPr>
        </p:pic>
        <p:sp>
          <p:nvSpPr>
            <p:cNvPr id="30" name="object 30"/>
            <p:cNvSpPr/>
            <p:nvPr/>
          </p:nvSpPr>
          <p:spPr>
            <a:xfrm>
              <a:off x="834991" y="3884532"/>
              <a:ext cx="6106160" cy="0"/>
            </a:xfrm>
            <a:custGeom>
              <a:avLst/>
              <a:gdLst/>
              <a:ahLst/>
              <a:cxnLst/>
              <a:rect l="l" t="t" r="r" b="b"/>
              <a:pathLst>
                <a:path w="6106159">
                  <a:moveTo>
                    <a:pt x="0" y="0"/>
                  </a:moveTo>
                  <a:lnTo>
                    <a:pt x="6105588" y="0"/>
                  </a:lnTo>
                </a:path>
              </a:pathLst>
            </a:custGeom>
            <a:ln w="9525">
              <a:solidFill>
                <a:srgbClr val="A6A6A6"/>
              </a:solidFill>
              <a:prstDash val="sysDot"/>
            </a:ln>
          </p:spPr>
          <p:txBody>
            <a:bodyPr wrap="square" lIns="0" tIns="0" rIns="0" bIns="0" rtlCol="0"/>
            <a:lstStyle/>
            <a:p>
              <a:endParaRPr/>
            </a:p>
          </p:txBody>
        </p:sp>
        <p:pic>
          <p:nvPicPr>
            <p:cNvPr id="31" name="object 31"/>
            <p:cNvPicPr/>
            <p:nvPr/>
          </p:nvPicPr>
          <p:blipFill>
            <a:blip r:embed="rId15" cstate="print"/>
            <a:stretch>
              <a:fillRect/>
            </a:stretch>
          </p:blipFill>
          <p:spPr>
            <a:xfrm>
              <a:off x="834999" y="4017442"/>
              <a:ext cx="1059929" cy="987873"/>
            </a:xfrm>
            <a:prstGeom prst="rect">
              <a:avLst/>
            </a:prstGeom>
          </p:spPr>
        </p:pic>
        <p:pic>
          <p:nvPicPr>
            <p:cNvPr id="32" name="object 32"/>
            <p:cNvPicPr/>
            <p:nvPr/>
          </p:nvPicPr>
          <p:blipFill>
            <a:blip r:embed="rId10" cstate="print"/>
            <a:stretch>
              <a:fillRect/>
            </a:stretch>
          </p:blipFill>
          <p:spPr>
            <a:xfrm>
              <a:off x="5112334" y="4555532"/>
              <a:ext cx="117474" cy="123824"/>
            </a:xfrm>
            <a:prstGeom prst="rect">
              <a:avLst/>
            </a:prstGeom>
          </p:spPr>
        </p:pic>
        <p:pic>
          <p:nvPicPr>
            <p:cNvPr id="33" name="object 33"/>
            <p:cNvPicPr/>
            <p:nvPr/>
          </p:nvPicPr>
          <p:blipFill>
            <a:blip r:embed="rId7" cstate="print"/>
            <a:stretch>
              <a:fillRect/>
            </a:stretch>
          </p:blipFill>
          <p:spPr>
            <a:xfrm>
              <a:off x="5228206" y="5021876"/>
              <a:ext cx="117474" cy="123824"/>
            </a:xfrm>
            <a:prstGeom prst="rect">
              <a:avLst/>
            </a:prstGeom>
          </p:spPr>
        </p:pic>
      </p:grpSp>
      <p:sp>
        <p:nvSpPr>
          <p:cNvPr id="34" name="object 34"/>
          <p:cNvSpPr txBox="1"/>
          <p:nvPr/>
        </p:nvSpPr>
        <p:spPr>
          <a:xfrm>
            <a:off x="719137" y="2467940"/>
            <a:ext cx="6337300" cy="3107690"/>
          </a:xfrm>
          <a:prstGeom prst="rect">
            <a:avLst/>
          </a:prstGeom>
        </p:spPr>
        <p:txBody>
          <a:bodyPr vert="horz" wrap="square" lIns="0" tIns="107314" rIns="0" bIns="0" rtlCol="0">
            <a:spAutoFit/>
          </a:bodyPr>
          <a:lstStyle/>
          <a:p>
            <a:pPr marL="1330960">
              <a:lnSpc>
                <a:spcPct val="100000"/>
              </a:lnSpc>
              <a:spcBef>
                <a:spcPts val="844"/>
              </a:spcBef>
              <a:tabLst>
                <a:tab pos="2480310" algn="l"/>
              </a:tabLst>
            </a:pPr>
            <a:r>
              <a:rPr sz="1200" spc="-110" dirty="0">
                <a:solidFill>
                  <a:srgbClr val="DB526A"/>
                </a:solidFill>
                <a:latin typeface="함초롬바탕"/>
                <a:cs typeface="함초롬바탕"/>
              </a:rPr>
              <a:t>온디바이스</a:t>
            </a:r>
            <a:r>
              <a:rPr sz="1200" spc="-105" dirty="0">
                <a:solidFill>
                  <a:srgbClr val="DB526A"/>
                </a:solidFill>
                <a:latin typeface="함초롬바탕"/>
                <a:cs typeface="함초롬바탕"/>
              </a:rPr>
              <a:t> </a:t>
            </a:r>
            <a:r>
              <a:rPr sz="1200" spc="-25" dirty="0">
                <a:solidFill>
                  <a:srgbClr val="DB526A"/>
                </a:solidFill>
                <a:latin typeface="함초롬바탕"/>
                <a:cs typeface="함초롬바탕"/>
              </a:rPr>
              <a:t>원격</a:t>
            </a:r>
            <a:r>
              <a:rPr sz="1200" dirty="0">
                <a:solidFill>
                  <a:srgbClr val="DB526A"/>
                </a:solidFill>
                <a:latin typeface="함초롬바탕"/>
                <a:cs typeface="함초롬바탕"/>
              </a:rPr>
              <a:t>	</a:t>
            </a:r>
            <a:r>
              <a:rPr sz="1200" spc="-75" dirty="0">
                <a:solidFill>
                  <a:srgbClr val="DB526A"/>
                </a:solidFill>
                <a:latin typeface="함초롬바탕"/>
                <a:cs typeface="함초롬바탕"/>
              </a:rPr>
              <a:t>체</a:t>
            </a:r>
            <a:r>
              <a:rPr sz="1200" spc="-100" dirty="0">
                <a:solidFill>
                  <a:srgbClr val="DB526A"/>
                </a:solidFill>
                <a:latin typeface="함초롬바탕"/>
                <a:cs typeface="함초롬바탕"/>
              </a:rPr>
              <a:t> </a:t>
            </a:r>
            <a:r>
              <a:rPr sz="1200" spc="-110" dirty="0">
                <a:solidFill>
                  <a:srgbClr val="DB526A"/>
                </a:solidFill>
                <a:latin typeface="함초롬바탕"/>
                <a:cs typeface="함초롬바탕"/>
              </a:rPr>
              <a:t>인증솔루션,</a:t>
            </a:r>
            <a:r>
              <a:rPr sz="1200" spc="-80" dirty="0">
                <a:solidFill>
                  <a:srgbClr val="DB526A"/>
                </a:solidFill>
                <a:latin typeface="함초롬바탕"/>
                <a:cs typeface="함초롬바탕"/>
              </a:rPr>
              <a:t> </a:t>
            </a:r>
            <a:r>
              <a:rPr sz="1200" spc="-65" dirty="0">
                <a:solidFill>
                  <a:srgbClr val="DB526A"/>
                </a:solidFill>
                <a:latin typeface="함초롬바탕"/>
                <a:cs typeface="함초롬바탕"/>
              </a:rPr>
              <a:t>‘</a:t>
            </a:r>
            <a:r>
              <a:rPr sz="1200" spc="-65" dirty="0">
                <a:solidFill>
                  <a:srgbClr val="DB526A"/>
                </a:solidFill>
                <a:latin typeface="함초롬돋움"/>
                <a:cs typeface="함초롬돋움"/>
              </a:rPr>
              <a:t>GhostPass’-</a:t>
            </a:r>
            <a:r>
              <a:rPr sz="1200" spc="-50" dirty="0">
                <a:solidFill>
                  <a:srgbClr val="DB526A"/>
                </a:solidFill>
                <a:latin typeface="함초롬돋움"/>
                <a:cs typeface="함초롬돋움"/>
              </a:rPr>
              <a:t> </a:t>
            </a:r>
            <a:r>
              <a:rPr sz="1200" spc="-40" dirty="0">
                <a:solidFill>
                  <a:srgbClr val="DB526A"/>
                </a:solidFill>
                <a:latin typeface="함초롬돋움"/>
                <a:cs typeface="함초롬돋움"/>
              </a:rPr>
              <a:t>GHOSTPASS</a:t>
            </a:r>
            <a:r>
              <a:rPr sz="1200" spc="-70" dirty="0">
                <a:solidFill>
                  <a:srgbClr val="DB526A"/>
                </a:solidFill>
                <a:latin typeface="함초롬돋움"/>
                <a:cs typeface="함초롬돋움"/>
              </a:rPr>
              <a:t> </a:t>
            </a:r>
            <a:r>
              <a:rPr sz="1200" spc="-20" dirty="0">
                <a:solidFill>
                  <a:srgbClr val="DB526A"/>
                </a:solidFill>
                <a:latin typeface="함초롬돋움"/>
                <a:cs typeface="함초롬돋움"/>
              </a:rPr>
              <a:t>Inc.</a:t>
            </a:r>
            <a:endParaRPr sz="1200">
              <a:latin typeface="함초롬돋움"/>
              <a:cs typeface="함초롬돋움"/>
            </a:endParaRPr>
          </a:p>
          <a:p>
            <a:pPr marL="1474470" indent="-144145">
              <a:lnSpc>
                <a:spcPct val="100000"/>
              </a:lnSpc>
              <a:spcBef>
                <a:spcPts val="1050"/>
              </a:spcBef>
              <a:buClr>
                <a:srgbClr val="DB526A"/>
              </a:buClr>
              <a:buFont typeface="Arial"/>
              <a:buChar char="■"/>
              <a:tabLst>
                <a:tab pos="1475105" algn="l"/>
                <a:tab pos="1974214" algn="l"/>
              </a:tabLst>
            </a:pPr>
            <a:r>
              <a:rPr sz="1050" spc="-25" dirty="0">
                <a:latin typeface="함초롬바탕"/>
                <a:cs typeface="함초롬바탕"/>
              </a:rPr>
              <a:t>사용자</a:t>
            </a:r>
            <a:r>
              <a:rPr sz="1050" dirty="0">
                <a:latin typeface="함초롬바탕"/>
                <a:cs typeface="함초롬바탕"/>
              </a:rPr>
              <a:t>	</a:t>
            </a:r>
            <a:r>
              <a:rPr sz="1050" spc="-60" dirty="0">
                <a:latin typeface="함초롬바탕"/>
                <a:cs typeface="함초롬바탕"/>
              </a:rPr>
              <a:t>체</a:t>
            </a:r>
            <a:r>
              <a:rPr sz="1050" spc="-140" dirty="0">
                <a:latin typeface="함초롬바탕"/>
                <a:cs typeface="함초롬바탕"/>
              </a:rPr>
              <a:t> </a:t>
            </a:r>
            <a:r>
              <a:rPr sz="1050" spc="-85" dirty="0">
                <a:latin typeface="함초롬바탕"/>
                <a:cs typeface="함초롬바탕"/>
              </a:rPr>
              <a:t>정보를</a:t>
            </a:r>
            <a:r>
              <a:rPr sz="1050" spc="-140" dirty="0">
                <a:latin typeface="함초롬바탕"/>
                <a:cs typeface="함초롬바탕"/>
              </a:rPr>
              <a:t> </a:t>
            </a:r>
            <a:r>
              <a:rPr sz="1050" spc="-90" dirty="0">
                <a:latin typeface="함초롬바탕"/>
                <a:cs typeface="함초롬바탕"/>
              </a:rPr>
              <a:t>중앙서버가</a:t>
            </a:r>
            <a:r>
              <a:rPr sz="1050" spc="-165" dirty="0">
                <a:latin typeface="함초롬바탕"/>
                <a:cs typeface="함초롬바탕"/>
              </a:rPr>
              <a:t> </a:t>
            </a:r>
            <a:r>
              <a:rPr sz="1050" spc="-80" dirty="0">
                <a:latin typeface="함초롬바탕"/>
                <a:cs typeface="함초롬바탕"/>
              </a:rPr>
              <a:t>아닌</a:t>
            </a:r>
            <a:r>
              <a:rPr sz="1050" spc="-140" dirty="0">
                <a:latin typeface="함초롬바탕"/>
                <a:cs typeface="함초롬바탕"/>
              </a:rPr>
              <a:t> </a:t>
            </a:r>
            <a:r>
              <a:rPr sz="1050" spc="-80" dirty="0">
                <a:latin typeface="함초롬바탕"/>
                <a:cs typeface="함초롬바탕"/>
              </a:rPr>
              <a:t>개인</a:t>
            </a:r>
            <a:r>
              <a:rPr sz="1050" spc="-140" dirty="0">
                <a:latin typeface="함초롬바탕"/>
                <a:cs typeface="함초롬바탕"/>
              </a:rPr>
              <a:t> </a:t>
            </a:r>
            <a:r>
              <a:rPr sz="1050" spc="-90" dirty="0">
                <a:latin typeface="함초롬바탕"/>
                <a:cs typeface="함초롬바탕"/>
              </a:rPr>
              <a:t>스마트폰에</a:t>
            </a:r>
            <a:r>
              <a:rPr sz="1050" spc="-150" dirty="0">
                <a:latin typeface="함초롬바탕"/>
                <a:cs typeface="함초롬바탕"/>
              </a:rPr>
              <a:t> </a:t>
            </a:r>
            <a:r>
              <a:rPr sz="1050" dirty="0">
                <a:latin typeface="함초롬바탕"/>
                <a:cs typeface="함초롬바탕"/>
              </a:rPr>
              <a:t>저</a:t>
            </a:r>
            <a:r>
              <a:rPr sz="1050" spc="160" dirty="0">
                <a:latin typeface="함초롬바탕"/>
                <a:cs typeface="함초롬바탕"/>
              </a:rPr>
              <a:t>  </a:t>
            </a:r>
            <a:r>
              <a:rPr sz="1050" spc="-60" dirty="0">
                <a:latin typeface="함초롬바탕"/>
                <a:cs typeface="함초롬바탕"/>
              </a:rPr>
              <a:t>해</a:t>
            </a:r>
            <a:r>
              <a:rPr sz="1050" spc="-150" dirty="0">
                <a:latin typeface="함초롬바탕"/>
                <a:cs typeface="함초롬바탕"/>
              </a:rPr>
              <a:t> </a:t>
            </a:r>
            <a:r>
              <a:rPr sz="1050" spc="-90" dirty="0">
                <a:latin typeface="함초롬바탕"/>
                <a:cs typeface="함초롬바탕"/>
              </a:rPr>
              <a:t>탈중앙화</a:t>
            </a:r>
            <a:r>
              <a:rPr sz="1050" spc="-150" dirty="0">
                <a:latin typeface="함초롬바탕"/>
                <a:cs typeface="함초롬바탕"/>
              </a:rPr>
              <a:t> </a:t>
            </a:r>
            <a:r>
              <a:rPr sz="1050" spc="-25" dirty="0">
                <a:latin typeface="함초롬바탕"/>
                <a:cs typeface="함초롬바탕"/>
              </a:rPr>
              <a:t>추구</a:t>
            </a:r>
            <a:r>
              <a:rPr sz="1050" spc="-25" dirty="0">
                <a:latin typeface="함초롬돋움"/>
                <a:cs typeface="함초롬돋움"/>
              </a:rPr>
              <a:t>,</a:t>
            </a:r>
            <a:endParaRPr sz="1050">
              <a:latin typeface="함초롬돋움"/>
              <a:cs typeface="함초롬돋움"/>
            </a:endParaRPr>
          </a:p>
          <a:p>
            <a:pPr marL="1474470">
              <a:lnSpc>
                <a:spcPct val="100000"/>
              </a:lnSpc>
              <a:spcBef>
                <a:spcPts val="120"/>
              </a:spcBef>
              <a:tabLst>
                <a:tab pos="2068195" algn="l"/>
                <a:tab pos="3330575" algn="l"/>
              </a:tabLst>
            </a:pPr>
            <a:r>
              <a:rPr sz="1050" spc="-25" dirty="0">
                <a:latin typeface="함초롬바탕"/>
                <a:cs typeface="함초롬바탕"/>
              </a:rPr>
              <a:t>인증요</a:t>
            </a:r>
            <a:r>
              <a:rPr sz="1050" dirty="0">
                <a:latin typeface="함초롬바탕"/>
                <a:cs typeface="함초롬바탕"/>
              </a:rPr>
              <a:t>	</a:t>
            </a:r>
            <a:r>
              <a:rPr sz="1050" spc="-85" dirty="0">
                <a:latin typeface="함초롬바탕"/>
                <a:cs typeface="함초롬바탕"/>
              </a:rPr>
              <a:t>치에서</a:t>
            </a:r>
            <a:r>
              <a:rPr sz="1050" spc="-150" dirty="0">
                <a:latin typeface="함초롬바탕"/>
                <a:cs typeface="함초롬바탕"/>
              </a:rPr>
              <a:t> </a:t>
            </a:r>
            <a:r>
              <a:rPr sz="1050" spc="-85" dirty="0">
                <a:latin typeface="함초롬바탕"/>
                <a:cs typeface="함초롬바탕"/>
              </a:rPr>
              <a:t>인식된</a:t>
            </a:r>
            <a:r>
              <a:rPr sz="1050" spc="-140" dirty="0">
                <a:latin typeface="함초롬바탕"/>
                <a:cs typeface="함초롬바탕"/>
              </a:rPr>
              <a:t> </a:t>
            </a:r>
            <a:r>
              <a:rPr sz="1050" spc="-25" dirty="0">
                <a:latin typeface="함초롬바탕"/>
                <a:cs typeface="함초롬바탕"/>
              </a:rPr>
              <a:t>사용자</a:t>
            </a:r>
            <a:r>
              <a:rPr sz="1050" dirty="0">
                <a:latin typeface="함초롬바탕"/>
                <a:cs typeface="함초롬바탕"/>
              </a:rPr>
              <a:t>	</a:t>
            </a:r>
            <a:r>
              <a:rPr sz="1050" spc="-90" dirty="0">
                <a:latin typeface="함초롬바탕"/>
                <a:cs typeface="함초롬바탕"/>
              </a:rPr>
              <a:t>체정보와</a:t>
            </a:r>
            <a:r>
              <a:rPr sz="1050" spc="-140" dirty="0">
                <a:latin typeface="함초롬바탕"/>
                <a:cs typeface="함초롬바탕"/>
              </a:rPr>
              <a:t> </a:t>
            </a:r>
            <a:r>
              <a:rPr sz="1050" spc="-80" dirty="0">
                <a:latin typeface="함초롬바탕"/>
                <a:cs typeface="함초롬바탕"/>
              </a:rPr>
              <a:t>일치</a:t>
            </a:r>
            <a:r>
              <a:rPr sz="1050" spc="-140" dirty="0">
                <a:latin typeface="함초롬바탕"/>
                <a:cs typeface="함초롬바탕"/>
              </a:rPr>
              <a:t> </a:t>
            </a:r>
            <a:r>
              <a:rPr sz="1050" spc="-80" dirty="0">
                <a:latin typeface="함초롬바탕"/>
                <a:cs typeface="함초롬바탕"/>
              </a:rPr>
              <a:t>여부</a:t>
            </a:r>
            <a:r>
              <a:rPr sz="1050" spc="-125" dirty="0">
                <a:latin typeface="함초롬바탕"/>
                <a:cs typeface="함초롬바탕"/>
              </a:rPr>
              <a:t> </a:t>
            </a:r>
            <a:r>
              <a:rPr sz="1050" spc="-90" dirty="0">
                <a:latin typeface="함초롬바탕"/>
                <a:cs typeface="함초롬바탕"/>
              </a:rPr>
              <a:t>확인하여</a:t>
            </a:r>
            <a:r>
              <a:rPr sz="1050" spc="-140" dirty="0">
                <a:latin typeface="함초롬바탕"/>
                <a:cs typeface="함초롬바탕"/>
              </a:rPr>
              <a:t> </a:t>
            </a:r>
            <a:r>
              <a:rPr sz="1050" spc="-80" dirty="0">
                <a:latin typeface="함초롬바탕"/>
                <a:cs typeface="함초롬바탕"/>
              </a:rPr>
              <a:t>신원</a:t>
            </a:r>
            <a:r>
              <a:rPr sz="1050" spc="-125" dirty="0">
                <a:latin typeface="함초롬바탕"/>
                <a:cs typeface="함초롬바탕"/>
              </a:rPr>
              <a:t> </a:t>
            </a:r>
            <a:r>
              <a:rPr sz="1050" spc="-80" dirty="0">
                <a:latin typeface="함초롬바탕"/>
                <a:cs typeface="함초롬바탕"/>
              </a:rPr>
              <a:t>확인</a:t>
            </a:r>
            <a:r>
              <a:rPr sz="1050" spc="-125" dirty="0">
                <a:latin typeface="함초롬바탕"/>
                <a:cs typeface="함초롬바탕"/>
              </a:rPr>
              <a:t> </a:t>
            </a:r>
            <a:r>
              <a:rPr sz="1050" spc="-80" dirty="0">
                <a:latin typeface="함초롬바탕"/>
                <a:cs typeface="함초롬바탕"/>
              </a:rPr>
              <a:t>또는</a:t>
            </a:r>
            <a:r>
              <a:rPr sz="1050" spc="-140" dirty="0">
                <a:latin typeface="함초롬바탕"/>
                <a:cs typeface="함초롬바탕"/>
              </a:rPr>
              <a:t> </a:t>
            </a:r>
            <a:r>
              <a:rPr sz="1050" spc="-80" dirty="0">
                <a:latin typeface="함초롬바탕"/>
                <a:cs typeface="함초롬바탕"/>
              </a:rPr>
              <a:t>결제</a:t>
            </a:r>
            <a:r>
              <a:rPr sz="1050" spc="-125" dirty="0">
                <a:latin typeface="함초롬바탕"/>
                <a:cs typeface="함초롬바탕"/>
              </a:rPr>
              <a:t> </a:t>
            </a:r>
            <a:r>
              <a:rPr sz="1050" spc="-25" dirty="0">
                <a:latin typeface="함초롬바탕"/>
                <a:cs typeface="함초롬바탕"/>
              </a:rPr>
              <a:t>승인</a:t>
            </a:r>
            <a:endParaRPr sz="1050">
              <a:latin typeface="함초롬바탕"/>
              <a:cs typeface="함초롬바탕"/>
            </a:endParaRPr>
          </a:p>
          <a:p>
            <a:pPr marL="1474470" marR="475615" indent="-143510">
              <a:lnSpc>
                <a:spcPct val="109500"/>
              </a:lnSpc>
              <a:spcBef>
                <a:spcPts val="910"/>
              </a:spcBef>
              <a:buClr>
                <a:srgbClr val="DB526A"/>
              </a:buClr>
              <a:buFont typeface="Arial"/>
              <a:buChar char="■"/>
              <a:tabLst>
                <a:tab pos="1475105" algn="l"/>
                <a:tab pos="2092960" algn="l"/>
              </a:tabLst>
            </a:pPr>
            <a:r>
              <a:rPr sz="1050" spc="-85" dirty="0">
                <a:latin typeface="함초롬바탕"/>
                <a:cs typeface="함초롬바탕"/>
              </a:rPr>
              <a:t>기업은</a:t>
            </a:r>
            <a:r>
              <a:rPr sz="1050" spc="-160" dirty="0">
                <a:latin typeface="함초롬바탕"/>
                <a:cs typeface="함초롬바탕"/>
              </a:rPr>
              <a:t> </a:t>
            </a:r>
            <a:r>
              <a:rPr sz="1050" dirty="0">
                <a:latin typeface="함초롬바탕"/>
                <a:cs typeface="함초롬바탕"/>
              </a:rPr>
              <a:t>대</a:t>
            </a:r>
            <a:r>
              <a:rPr sz="1050" spc="140" dirty="0">
                <a:latin typeface="함초롬바탕"/>
                <a:cs typeface="함초롬바탕"/>
              </a:rPr>
              <a:t>  </a:t>
            </a:r>
            <a:r>
              <a:rPr sz="1050" spc="-90" dirty="0">
                <a:latin typeface="함초롬바탕"/>
                <a:cs typeface="함초롬바탕"/>
              </a:rPr>
              <a:t>유출사고를</a:t>
            </a:r>
            <a:r>
              <a:rPr sz="1050" spc="-155" dirty="0">
                <a:latin typeface="함초롬바탕"/>
                <a:cs typeface="함초롬바탕"/>
              </a:rPr>
              <a:t> </a:t>
            </a:r>
            <a:r>
              <a:rPr sz="1050" spc="-85" dirty="0">
                <a:latin typeface="함초롬바탕"/>
                <a:cs typeface="함초롬바탕"/>
              </a:rPr>
              <a:t>방지할</a:t>
            </a:r>
            <a:r>
              <a:rPr sz="1050" spc="-160" dirty="0">
                <a:latin typeface="함초롬바탕"/>
                <a:cs typeface="함초롬바탕"/>
              </a:rPr>
              <a:t> </a:t>
            </a:r>
            <a:r>
              <a:rPr sz="1050" spc="-60" dirty="0">
                <a:latin typeface="함초롬바탕"/>
                <a:cs typeface="함초롬바탕"/>
              </a:rPr>
              <a:t>수</a:t>
            </a:r>
            <a:r>
              <a:rPr sz="1050" spc="-145" dirty="0">
                <a:latin typeface="함초롬바탕"/>
                <a:cs typeface="함초롬바탕"/>
              </a:rPr>
              <a:t> </a:t>
            </a:r>
            <a:r>
              <a:rPr sz="1050" spc="-85" dirty="0">
                <a:latin typeface="함초롬바탕"/>
                <a:cs typeface="함초롬바탕"/>
              </a:rPr>
              <a:t>있으며</a:t>
            </a:r>
            <a:r>
              <a:rPr sz="1050" spc="-150" dirty="0">
                <a:latin typeface="함초롬바탕"/>
                <a:cs typeface="함초롬바탕"/>
              </a:rPr>
              <a:t> </a:t>
            </a:r>
            <a:r>
              <a:rPr sz="1050" spc="-90" dirty="0">
                <a:latin typeface="함초롬바탕"/>
                <a:cs typeface="함초롬바탕"/>
              </a:rPr>
              <a:t>서버방식</a:t>
            </a:r>
            <a:r>
              <a:rPr sz="1050" spc="-155" dirty="0">
                <a:latin typeface="함초롬바탕"/>
                <a:cs typeface="함초롬바탕"/>
              </a:rPr>
              <a:t> </a:t>
            </a:r>
            <a:r>
              <a:rPr sz="1050" spc="-80" dirty="0">
                <a:latin typeface="함초롬바탕"/>
                <a:cs typeface="함초롬바탕"/>
              </a:rPr>
              <a:t>대비</a:t>
            </a:r>
            <a:r>
              <a:rPr sz="1050" spc="-160" dirty="0">
                <a:latin typeface="함초롬바탕"/>
                <a:cs typeface="함초롬바탕"/>
              </a:rPr>
              <a:t> </a:t>
            </a:r>
            <a:r>
              <a:rPr sz="1050" spc="-85" dirty="0">
                <a:latin typeface="함초롬바탕"/>
                <a:cs typeface="함초롬바탕"/>
              </a:rPr>
              <a:t>비용을</a:t>
            </a:r>
            <a:r>
              <a:rPr sz="1050" spc="-145" dirty="0">
                <a:latin typeface="함초롬바탕"/>
                <a:cs typeface="함초롬바탕"/>
              </a:rPr>
              <a:t> </a:t>
            </a:r>
            <a:r>
              <a:rPr sz="1050" spc="-80" dirty="0">
                <a:latin typeface="함초롬바탕"/>
                <a:cs typeface="함초롬바탕"/>
              </a:rPr>
              <a:t>최대</a:t>
            </a:r>
            <a:r>
              <a:rPr sz="1050" spc="-160" dirty="0">
                <a:latin typeface="함초롬바탕"/>
                <a:cs typeface="함초롬바탕"/>
              </a:rPr>
              <a:t> </a:t>
            </a:r>
            <a:r>
              <a:rPr sz="1050" dirty="0">
                <a:latin typeface="함초롬돋움"/>
                <a:cs typeface="함초롬돋움"/>
              </a:rPr>
              <a:t>10</a:t>
            </a:r>
            <a:r>
              <a:rPr sz="1050" dirty="0">
                <a:latin typeface="함초롬바탕"/>
                <a:cs typeface="함초롬바탕"/>
              </a:rPr>
              <a:t>배</a:t>
            </a:r>
            <a:r>
              <a:rPr sz="1050" spc="90" dirty="0">
                <a:latin typeface="함초롬바탕"/>
                <a:cs typeface="함초롬바탕"/>
              </a:rPr>
              <a:t> </a:t>
            </a:r>
            <a:r>
              <a:rPr sz="1050" spc="-30" dirty="0">
                <a:latin typeface="함초롬바탕"/>
                <a:cs typeface="함초롬바탕"/>
              </a:rPr>
              <a:t>절약하고</a:t>
            </a:r>
            <a:r>
              <a:rPr sz="1050" spc="-30" dirty="0">
                <a:latin typeface="함초롬돋움"/>
                <a:cs typeface="함초롬돋움"/>
              </a:rPr>
              <a:t>, </a:t>
            </a:r>
            <a:r>
              <a:rPr sz="1050" spc="-20" dirty="0">
                <a:latin typeface="함초롬바탕"/>
                <a:cs typeface="함초롬바탕"/>
              </a:rPr>
              <a:t>규제에서</a:t>
            </a:r>
            <a:r>
              <a:rPr sz="1050" dirty="0">
                <a:latin typeface="함초롬바탕"/>
                <a:cs typeface="함초롬바탕"/>
              </a:rPr>
              <a:t>	</a:t>
            </a:r>
            <a:r>
              <a:rPr sz="1050" spc="-90" dirty="0">
                <a:latin typeface="함초롬바탕"/>
                <a:cs typeface="함초롬바탕"/>
              </a:rPr>
              <a:t>대적으로</a:t>
            </a:r>
            <a:r>
              <a:rPr sz="1050" spc="-140" dirty="0">
                <a:latin typeface="함초롬바탕"/>
                <a:cs typeface="함초롬바탕"/>
              </a:rPr>
              <a:t> </a:t>
            </a:r>
            <a:r>
              <a:rPr sz="1050" spc="-90" dirty="0">
                <a:latin typeface="함초롬바탕"/>
                <a:cs typeface="함초롬바탕"/>
              </a:rPr>
              <a:t>자유로운</a:t>
            </a:r>
            <a:r>
              <a:rPr sz="1050" spc="-135" dirty="0">
                <a:latin typeface="함초롬바탕"/>
                <a:cs typeface="함초롬바탕"/>
              </a:rPr>
              <a:t> </a:t>
            </a:r>
            <a:r>
              <a:rPr sz="1050" spc="-85" dirty="0">
                <a:latin typeface="함초롬바탕"/>
                <a:cs typeface="함초롬바탕"/>
              </a:rPr>
              <a:t>이점을</a:t>
            </a:r>
            <a:r>
              <a:rPr sz="1050" spc="-125" dirty="0">
                <a:latin typeface="함초롬바탕"/>
                <a:cs typeface="함초롬바탕"/>
              </a:rPr>
              <a:t> </a:t>
            </a:r>
            <a:r>
              <a:rPr sz="1050" spc="-80" dirty="0">
                <a:latin typeface="함초롬바탕"/>
                <a:cs typeface="함초롬바탕"/>
              </a:rPr>
              <a:t>누릴</a:t>
            </a:r>
            <a:r>
              <a:rPr sz="1050" spc="-135" dirty="0">
                <a:latin typeface="함초롬바탕"/>
                <a:cs typeface="함초롬바탕"/>
              </a:rPr>
              <a:t> </a:t>
            </a:r>
            <a:r>
              <a:rPr sz="1050" spc="-60" dirty="0">
                <a:latin typeface="함초롬바탕"/>
                <a:cs typeface="함초롬바탕"/>
              </a:rPr>
              <a:t>수</a:t>
            </a:r>
            <a:r>
              <a:rPr sz="1050" spc="-125" dirty="0">
                <a:latin typeface="함초롬바탕"/>
                <a:cs typeface="함초롬바탕"/>
              </a:rPr>
              <a:t> </a:t>
            </a:r>
            <a:r>
              <a:rPr sz="1050" spc="-25" dirty="0">
                <a:latin typeface="함초롬바탕"/>
                <a:cs typeface="함초롬바탕"/>
              </a:rPr>
              <a:t>있음</a:t>
            </a:r>
            <a:endParaRPr sz="1050">
              <a:latin typeface="함초롬바탕"/>
              <a:cs typeface="함초롬바탕"/>
            </a:endParaRPr>
          </a:p>
          <a:p>
            <a:pPr>
              <a:lnSpc>
                <a:spcPct val="100000"/>
              </a:lnSpc>
              <a:spcBef>
                <a:spcPts val="20"/>
              </a:spcBef>
              <a:buClr>
                <a:srgbClr val="DB526A"/>
              </a:buClr>
              <a:buFont typeface="Arial"/>
              <a:buChar char="■"/>
            </a:pPr>
            <a:endParaRPr sz="1350">
              <a:latin typeface="함초롬바탕"/>
              <a:cs typeface="함초롬바탕"/>
            </a:endParaRPr>
          </a:p>
          <a:p>
            <a:pPr marL="1330960" marR="938530">
              <a:lnSpc>
                <a:spcPct val="110000"/>
              </a:lnSpc>
            </a:pPr>
            <a:r>
              <a:rPr sz="1200" spc="-105" dirty="0">
                <a:solidFill>
                  <a:srgbClr val="DB526A"/>
                </a:solidFill>
                <a:latin typeface="함초롬바탕"/>
                <a:cs typeface="함초롬바탕"/>
              </a:rPr>
              <a:t>프리미엄</a:t>
            </a:r>
            <a:r>
              <a:rPr sz="1200" spc="-110" dirty="0">
                <a:solidFill>
                  <a:srgbClr val="DB526A"/>
                </a:solidFill>
                <a:latin typeface="함초롬바탕"/>
                <a:cs typeface="함초롬바탕"/>
              </a:rPr>
              <a:t> </a:t>
            </a:r>
            <a:r>
              <a:rPr sz="1200" spc="-95" dirty="0">
                <a:solidFill>
                  <a:srgbClr val="DB526A"/>
                </a:solidFill>
                <a:latin typeface="함초롬바탕"/>
                <a:cs typeface="함초롬바탕"/>
              </a:rPr>
              <a:t>무선</a:t>
            </a:r>
            <a:r>
              <a:rPr sz="1200" spc="-110" dirty="0">
                <a:solidFill>
                  <a:srgbClr val="DB526A"/>
                </a:solidFill>
                <a:latin typeface="함초롬바탕"/>
                <a:cs typeface="함초롬바탕"/>
              </a:rPr>
              <a:t> </a:t>
            </a:r>
            <a:r>
              <a:rPr sz="1200" spc="-105" dirty="0">
                <a:solidFill>
                  <a:srgbClr val="DB526A"/>
                </a:solidFill>
                <a:latin typeface="함초롬바탕"/>
                <a:cs typeface="함초롬바탕"/>
              </a:rPr>
              <a:t>이어폰,</a:t>
            </a:r>
            <a:r>
              <a:rPr sz="1200" spc="-110" dirty="0">
                <a:solidFill>
                  <a:srgbClr val="DB526A"/>
                </a:solidFill>
                <a:latin typeface="함초롬바탕"/>
                <a:cs typeface="함초롬바탕"/>
              </a:rPr>
              <a:t> </a:t>
            </a:r>
            <a:r>
              <a:rPr sz="1200" spc="-65" dirty="0">
                <a:solidFill>
                  <a:srgbClr val="DB526A"/>
                </a:solidFill>
                <a:latin typeface="함초롬바탕"/>
                <a:cs typeface="함초롬바탕"/>
              </a:rPr>
              <a:t>‘Galaxy</a:t>
            </a:r>
            <a:r>
              <a:rPr sz="1200" spc="-60" dirty="0">
                <a:solidFill>
                  <a:srgbClr val="DB526A"/>
                </a:solidFill>
                <a:latin typeface="함초롬바탕"/>
                <a:cs typeface="함초롬바탕"/>
              </a:rPr>
              <a:t> </a:t>
            </a:r>
            <a:r>
              <a:rPr sz="1200" spc="-35" dirty="0">
                <a:solidFill>
                  <a:srgbClr val="DB526A"/>
                </a:solidFill>
                <a:latin typeface="함초롬바탕"/>
                <a:cs typeface="함초롬바탕"/>
              </a:rPr>
              <a:t>Buds3</a:t>
            </a:r>
            <a:r>
              <a:rPr sz="1200" spc="-105" dirty="0">
                <a:solidFill>
                  <a:srgbClr val="DB526A"/>
                </a:solidFill>
                <a:latin typeface="함초롬바탕"/>
                <a:cs typeface="함초롬바탕"/>
              </a:rPr>
              <a:t> </a:t>
            </a:r>
            <a:r>
              <a:rPr sz="1200" spc="-95" dirty="0">
                <a:solidFill>
                  <a:srgbClr val="DB526A"/>
                </a:solidFill>
                <a:latin typeface="함초롬바탕"/>
                <a:cs typeface="함초롬바탕"/>
              </a:rPr>
              <a:t>Pro’</a:t>
            </a:r>
            <a:r>
              <a:rPr sz="1200" spc="-95" dirty="0">
                <a:solidFill>
                  <a:srgbClr val="DB526A"/>
                </a:solidFill>
                <a:latin typeface="함초롬돋움"/>
                <a:cs typeface="함초롬돋움"/>
              </a:rPr>
              <a:t>-</a:t>
            </a:r>
            <a:r>
              <a:rPr sz="1200" spc="-45" dirty="0">
                <a:solidFill>
                  <a:srgbClr val="DB526A"/>
                </a:solidFill>
                <a:latin typeface="함초롬돋움"/>
                <a:cs typeface="함초롬돋움"/>
              </a:rPr>
              <a:t>Samsung</a:t>
            </a:r>
            <a:r>
              <a:rPr sz="1200" spc="-60" dirty="0">
                <a:solidFill>
                  <a:srgbClr val="DB526A"/>
                </a:solidFill>
                <a:latin typeface="함초롬돋움"/>
                <a:cs typeface="함초롬돋움"/>
              </a:rPr>
              <a:t> </a:t>
            </a:r>
            <a:r>
              <a:rPr sz="1200" spc="-25" dirty="0">
                <a:solidFill>
                  <a:srgbClr val="DB526A"/>
                </a:solidFill>
                <a:latin typeface="함초롬돋움"/>
                <a:cs typeface="함초롬돋움"/>
              </a:rPr>
              <a:t>Electronics </a:t>
            </a:r>
            <a:r>
              <a:rPr sz="1200" spc="-55" dirty="0">
                <a:solidFill>
                  <a:srgbClr val="DB526A"/>
                </a:solidFill>
                <a:latin typeface="함초롬돋움"/>
                <a:cs typeface="함초롬돋움"/>
              </a:rPr>
              <a:t>America, </a:t>
            </a:r>
            <a:r>
              <a:rPr sz="1200" spc="-25" dirty="0">
                <a:solidFill>
                  <a:srgbClr val="DB526A"/>
                </a:solidFill>
                <a:latin typeface="함초롬돋움"/>
                <a:cs typeface="함초롬돋움"/>
              </a:rPr>
              <a:t>Inc</a:t>
            </a:r>
            <a:endParaRPr sz="1200">
              <a:latin typeface="함초롬돋움"/>
              <a:cs typeface="함초롬돋움"/>
            </a:endParaRPr>
          </a:p>
          <a:p>
            <a:pPr marL="1474470" marR="497840" indent="-143510">
              <a:lnSpc>
                <a:spcPct val="109500"/>
              </a:lnSpc>
              <a:spcBef>
                <a:spcPts val="935"/>
              </a:spcBef>
              <a:buClr>
                <a:srgbClr val="DB526A"/>
              </a:buClr>
              <a:buFont typeface="Arial"/>
              <a:buChar char="■"/>
              <a:tabLst>
                <a:tab pos="1475105" algn="l"/>
              </a:tabLst>
            </a:pPr>
            <a:r>
              <a:rPr sz="1050" spc="-90" dirty="0">
                <a:latin typeface="함초롬바탕"/>
                <a:cs typeface="함초롬바탕"/>
              </a:rPr>
              <a:t>편안하고</a:t>
            </a:r>
            <a:r>
              <a:rPr sz="1050" spc="-150" dirty="0">
                <a:latin typeface="함초롬바탕"/>
                <a:cs typeface="함초롬바탕"/>
              </a:rPr>
              <a:t> </a:t>
            </a:r>
            <a:r>
              <a:rPr sz="1050" spc="-90" dirty="0">
                <a:latin typeface="함초롬바탕"/>
                <a:cs typeface="함초롬바탕"/>
              </a:rPr>
              <a:t>기능적인</a:t>
            </a:r>
            <a:r>
              <a:rPr sz="1050" spc="-145" dirty="0">
                <a:latin typeface="함초롬바탕"/>
                <a:cs typeface="함초롬바탕"/>
              </a:rPr>
              <a:t> </a:t>
            </a:r>
            <a:r>
              <a:rPr sz="1050" spc="-90" dirty="0">
                <a:latin typeface="함초롬바탕"/>
                <a:cs typeface="함초롬바탕"/>
              </a:rPr>
              <a:t>디자인에</a:t>
            </a:r>
            <a:r>
              <a:rPr sz="1050" spc="-150" dirty="0">
                <a:latin typeface="함초롬바탕"/>
                <a:cs typeface="함초롬바탕"/>
              </a:rPr>
              <a:t> </a:t>
            </a:r>
            <a:r>
              <a:rPr sz="1050" spc="-90" dirty="0">
                <a:latin typeface="함초롬바탕"/>
                <a:cs typeface="함초롬바탕"/>
              </a:rPr>
              <a:t>풍부하고</a:t>
            </a:r>
            <a:r>
              <a:rPr sz="1050" spc="-130" dirty="0">
                <a:latin typeface="함초롬바탕"/>
                <a:cs typeface="함초롬바탕"/>
              </a:rPr>
              <a:t> </a:t>
            </a:r>
            <a:r>
              <a:rPr sz="1050" spc="-85" dirty="0">
                <a:latin typeface="함초롬바탕"/>
                <a:cs typeface="함초롬바탕"/>
              </a:rPr>
              <a:t>강력한</a:t>
            </a:r>
            <a:r>
              <a:rPr sz="1050" spc="-145" dirty="0">
                <a:latin typeface="함초롬바탕"/>
                <a:cs typeface="함초롬바탕"/>
              </a:rPr>
              <a:t> </a:t>
            </a:r>
            <a:r>
              <a:rPr sz="1050" spc="-70" dirty="0">
                <a:latin typeface="함초롬바탕"/>
                <a:cs typeface="함초롬바탕"/>
              </a:rPr>
              <a:t>사운드</a:t>
            </a:r>
            <a:r>
              <a:rPr sz="1050" spc="-70" dirty="0">
                <a:latin typeface="함초롬돋움"/>
                <a:cs typeface="함초롬돋움"/>
              </a:rPr>
              <a:t>,</a:t>
            </a:r>
            <a:r>
              <a:rPr sz="1050" spc="-140" dirty="0">
                <a:latin typeface="함초롬돋움"/>
                <a:cs typeface="함초롬돋움"/>
              </a:rPr>
              <a:t> </a:t>
            </a:r>
            <a:r>
              <a:rPr sz="1050" dirty="0">
                <a:latin typeface="함초롬바탕"/>
                <a:cs typeface="함초롬바탕"/>
              </a:rPr>
              <a:t>최</a:t>
            </a:r>
            <a:r>
              <a:rPr sz="1050" spc="170" dirty="0">
                <a:latin typeface="함초롬바탕"/>
                <a:cs typeface="함초롬바탕"/>
              </a:rPr>
              <a:t>  </a:t>
            </a:r>
            <a:r>
              <a:rPr sz="1050" spc="-60" dirty="0">
                <a:latin typeface="함초롬바탕"/>
                <a:cs typeface="함초롬바탕"/>
              </a:rPr>
              <a:t>의</a:t>
            </a:r>
            <a:r>
              <a:rPr sz="1050" spc="-150" dirty="0">
                <a:latin typeface="함초롬바탕"/>
                <a:cs typeface="함초롬바탕"/>
              </a:rPr>
              <a:t> </a:t>
            </a:r>
            <a:r>
              <a:rPr sz="1050" spc="-80" dirty="0">
                <a:latin typeface="함초롬바탕"/>
                <a:cs typeface="함초롬바탕"/>
              </a:rPr>
              <a:t>전화</a:t>
            </a:r>
            <a:r>
              <a:rPr sz="1050" spc="-135" dirty="0">
                <a:latin typeface="함초롬바탕"/>
                <a:cs typeface="함초롬바탕"/>
              </a:rPr>
              <a:t> </a:t>
            </a:r>
            <a:r>
              <a:rPr sz="1050" spc="-80" dirty="0">
                <a:latin typeface="함초롬바탕"/>
                <a:cs typeface="함초롬바탕"/>
              </a:rPr>
              <a:t>통화</a:t>
            </a:r>
            <a:r>
              <a:rPr sz="1050" spc="-135" dirty="0">
                <a:latin typeface="함초롬바탕"/>
                <a:cs typeface="함초롬바탕"/>
              </a:rPr>
              <a:t> </a:t>
            </a:r>
            <a:r>
              <a:rPr sz="1050" spc="-60" dirty="0">
                <a:latin typeface="함초롬바탕"/>
                <a:cs typeface="함초롬바탕"/>
              </a:rPr>
              <a:t>품질</a:t>
            </a:r>
            <a:r>
              <a:rPr sz="1050" spc="-60" dirty="0">
                <a:latin typeface="함초롬돋움"/>
                <a:cs typeface="함초롬돋움"/>
              </a:rPr>
              <a:t>,</a:t>
            </a:r>
            <a:r>
              <a:rPr sz="1050" spc="-140" dirty="0">
                <a:latin typeface="함초롬돋움"/>
                <a:cs typeface="함초롬돋움"/>
              </a:rPr>
              <a:t> </a:t>
            </a:r>
            <a:r>
              <a:rPr sz="1050" spc="-25" dirty="0">
                <a:latin typeface="함초롬바탕"/>
                <a:cs typeface="함초롬바탕"/>
              </a:rPr>
              <a:t>지능형 </a:t>
            </a:r>
            <a:r>
              <a:rPr sz="1050" spc="-85" dirty="0">
                <a:latin typeface="함초롬바탕"/>
                <a:cs typeface="함초롬바탕"/>
              </a:rPr>
              <a:t>오디오</a:t>
            </a:r>
            <a:r>
              <a:rPr sz="1050" spc="-135" dirty="0">
                <a:latin typeface="함초롬바탕"/>
                <a:cs typeface="함초롬바탕"/>
              </a:rPr>
              <a:t> </a:t>
            </a:r>
            <a:r>
              <a:rPr sz="1050" spc="-85" dirty="0">
                <a:latin typeface="함초롬바탕"/>
                <a:cs typeface="함초롬바탕"/>
              </a:rPr>
              <a:t>기능을</a:t>
            </a:r>
            <a:r>
              <a:rPr sz="1050" spc="-120" dirty="0">
                <a:latin typeface="함초롬바탕"/>
                <a:cs typeface="함초롬바탕"/>
              </a:rPr>
              <a:t> </a:t>
            </a:r>
            <a:r>
              <a:rPr sz="1050" spc="-90" dirty="0">
                <a:latin typeface="함초롬바탕"/>
                <a:cs typeface="함초롬바탕"/>
              </a:rPr>
              <a:t>제공하는</a:t>
            </a:r>
            <a:r>
              <a:rPr sz="1050" spc="-130" dirty="0">
                <a:latin typeface="함초롬바탕"/>
                <a:cs typeface="함초롬바탕"/>
              </a:rPr>
              <a:t> </a:t>
            </a:r>
            <a:r>
              <a:rPr sz="1050" spc="-90" dirty="0">
                <a:latin typeface="함초롬바탕"/>
                <a:cs typeface="함초롬바탕"/>
              </a:rPr>
              <a:t>프리미엄</a:t>
            </a:r>
            <a:r>
              <a:rPr sz="1050" spc="-130" dirty="0">
                <a:latin typeface="함초롬바탕"/>
                <a:cs typeface="함초롬바탕"/>
              </a:rPr>
              <a:t> </a:t>
            </a:r>
            <a:r>
              <a:rPr sz="1050" spc="-25" dirty="0">
                <a:latin typeface="함초롬바탕"/>
                <a:cs typeface="함초롬바탕"/>
              </a:rPr>
              <a:t>이어폰</a:t>
            </a:r>
            <a:endParaRPr sz="1050">
              <a:latin typeface="함초롬바탕"/>
              <a:cs typeface="함초롬바탕"/>
            </a:endParaRPr>
          </a:p>
          <a:p>
            <a:pPr marL="1474470" marR="428625" indent="-143510">
              <a:lnSpc>
                <a:spcPct val="109500"/>
              </a:lnSpc>
              <a:spcBef>
                <a:spcPts val="910"/>
              </a:spcBef>
              <a:buClr>
                <a:srgbClr val="DB526A"/>
              </a:buClr>
              <a:buFont typeface="Arial"/>
              <a:buChar char="■"/>
              <a:tabLst>
                <a:tab pos="1475105" algn="l"/>
                <a:tab pos="4624070" algn="l"/>
              </a:tabLst>
            </a:pPr>
            <a:r>
              <a:rPr sz="1050" spc="-10" dirty="0">
                <a:latin typeface="함초롬돋움"/>
                <a:cs typeface="함초롬돋움"/>
              </a:rPr>
              <a:t>Galaxy</a:t>
            </a:r>
            <a:r>
              <a:rPr sz="1050" spc="-125" dirty="0">
                <a:latin typeface="함초롬돋움"/>
                <a:cs typeface="함초롬돋움"/>
              </a:rPr>
              <a:t> </a:t>
            </a:r>
            <a:r>
              <a:rPr sz="1050" spc="-60" dirty="0">
                <a:latin typeface="함초롬돋움"/>
                <a:cs typeface="함초롬돋움"/>
              </a:rPr>
              <a:t>AI</a:t>
            </a:r>
            <a:r>
              <a:rPr sz="1050" spc="-110" dirty="0">
                <a:latin typeface="함초롬돋움"/>
                <a:cs typeface="함초롬돋움"/>
              </a:rPr>
              <a:t> </a:t>
            </a:r>
            <a:r>
              <a:rPr sz="1050" spc="-80" dirty="0">
                <a:latin typeface="함초롬바탕"/>
                <a:cs typeface="함초롬바탕"/>
              </a:rPr>
              <a:t>기반</a:t>
            </a:r>
            <a:r>
              <a:rPr sz="1050" spc="-140" dirty="0">
                <a:latin typeface="함초롬바탕"/>
                <a:cs typeface="함초롬바탕"/>
              </a:rPr>
              <a:t> </a:t>
            </a:r>
            <a:r>
              <a:rPr sz="1050" spc="-85" dirty="0">
                <a:latin typeface="함초롬바탕"/>
                <a:cs typeface="함초롬바탕"/>
              </a:rPr>
              <a:t>오디오</a:t>
            </a:r>
            <a:r>
              <a:rPr sz="1050" spc="-130" dirty="0">
                <a:latin typeface="함초롬바탕"/>
                <a:cs typeface="함초롬바탕"/>
              </a:rPr>
              <a:t> </a:t>
            </a:r>
            <a:r>
              <a:rPr sz="1050" spc="-80" dirty="0">
                <a:latin typeface="함초롬바탕"/>
                <a:cs typeface="함초롬바탕"/>
              </a:rPr>
              <a:t>번역</a:t>
            </a:r>
            <a:r>
              <a:rPr sz="1050" spc="-140" dirty="0">
                <a:latin typeface="함초롬바탕"/>
                <a:cs typeface="함초롬바탕"/>
              </a:rPr>
              <a:t> </a:t>
            </a:r>
            <a:r>
              <a:rPr sz="1050" spc="-85" dirty="0">
                <a:latin typeface="함초롬바탕"/>
                <a:cs typeface="함초롬바탕"/>
              </a:rPr>
              <a:t>도구를</a:t>
            </a:r>
            <a:r>
              <a:rPr sz="1050" spc="-130" dirty="0">
                <a:latin typeface="함초롬바탕"/>
                <a:cs typeface="함초롬바탕"/>
              </a:rPr>
              <a:t> </a:t>
            </a:r>
            <a:r>
              <a:rPr sz="1050" spc="-90" dirty="0">
                <a:latin typeface="함초롬바탕"/>
                <a:cs typeface="함초롬바탕"/>
              </a:rPr>
              <a:t>포함하여</a:t>
            </a:r>
            <a:r>
              <a:rPr sz="1050" spc="-140" dirty="0">
                <a:latin typeface="함초롬바탕"/>
                <a:cs typeface="함초롬바탕"/>
              </a:rPr>
              <a:t> </a:t>
            </a:r>
            <a:r>
              <a:rPr sz="1050" spc="-80" dirty="0">
                <a:latin typeface="함초롬바탕"/>
                <a:cs typeface="함초롬바탕"/>
              </a:rPr>
              <a:t>다른</a:t>
            </a:r>
            <a:r>
              <a:rPr sz="1050" spc="-130" dirty="0">
                <a:latin typeface="함초롬바탕"/>
                <a:cs typeface="함초롬바탕"/>
              </a:rPr>
              <a:t> </a:t>
            </a:r>
            <a:r>
              <a:rPr sz="1050" spc="-10" dirty="0">
                <a:latin typeface="함초롬돋움"/>
                <a:cs typeface="함초롬돋움"/>
              </a:rPr>
              <a:t>Galaxy</a:t>
            </a:r>
            <a:r>
              <a:rPr sz="1050" dirty="0">
                <a:latin typeface="함초롬돋움"/>
                <a:cs typeface="함초롬돋움"/>
              </a:rPr>
              <a:t>	</a:t>
            </a:r>
            <a:r>
              <a:rPr sz="1050" spc="-80" dirty="0">
                <a:latin typeface="함초롬바탕"/>
                <a:cs typeface="함초롬바탕"/>
              </a:rPr>
              <a:t>치와</a:t>
            </a:r>
            <a:r>
              <a:rPr sz="1050" spc="-135" dirty="0">
                <a:latin typeface="함초롬바탕"/>
                <a:cs typeface="함초롬바탕"/>
              </a:rPr>
              <a:t> </a:t>
            </a:r>
            <a:r>
              <a:rPr sz="1050" spc="-90" dirty="0">
                <a:latin typeface="함초롬바탕"/>
                <a:cs typeface="함초롬바탕"/>
              </a:rPr>
              <a:t>원활하게</a:t>
            </a:r>
            <a:r>
              <a:rPr sz="1050" spc="-120" dirty="0">
                <a:latin typeface="함초롬바탕"/>
                <a:cs typeface="함초롬바탕"/>
              </a:rPr>
              <a:t> </a:t>
            </a:r>
            <a:r>
              <a:rPr sz="1050" spc="-70" dirty="0">
                <a:latin typeface="함초롬바탕"/>
                <a:cs typeface="함초롬바탕"/>
              </a:rPr>
              <a:t>작동하며</a:t>
            </a:r>
            <a:r>
              <a:rPr sz="1050" spc="-70" dirty="0">
                <a:latin typeface="함초롬돋움"/>
                <a:cs typeface="함초롬돋움"/>
              </a:rPr>
              <a:t>, </a:t>
            </a:r>
            <a:r>
              <a:rPr sz="1050" spc="-85" dirty="0">
                <a:latin typeface="함초롬바탕"/>
                <a:cs typeface="함초롬바탕"/>
              </a:rPr>
              <a:t>사용자</a:t>
            </a:r>
            <a:r>
              <a:rPr sz="1050" spc="-140" dirty="0">
                <a:latin typeface="함초롬바탕"/>
                <a:cs typeface="함초롬바탕"/>
              </a:rPr>
              <a:t> </a:t>
            </a:r>
            <a:r>
              <a:rPr sz="1050" spc="-85" dirty="0">
                <a:latin typeface="함초롬바탕"/>
                <a:cs typeface="함초롬바탕"/>
              </a:rPr>
              <a:t>맞춤형</a:t>
            </a:r>
            <a:r>
              <a:rPr sz="1050" spc="-130" dirty="0">
                <a:latin typeface="함초롬바탕"/>
                <a:cs typeface="함초롬바탕"/>
              </a:rPr>
              <a:t> </a:t>
            </a:r>
            <a:r>
              <a:rPr sz="1050" spc="-85" dirty="0">
                <a:latin typeface="함초롬바탕"/>
                <a:cs typeface="함초롬바탕"/>
              </a:rPr>
              <a:t>오디오</a:t>
            </a:r>
            <a:r>
              <a:rPr sz="1050" spc="-135" dirty="0">
                <a:latin typeface="함초롬바탕"/>
                <a:cs typeface="함초롬바탕"/>
              </a:rPr>
              <a:t> </a:t>
            </a:r>
            <a:r>
              <a:rPr sz="1050" spc="-25" dirty="0">
                <a:latin typeface="함초롬바탕"/>
                <a:cs typeface="함초롬바탕"/>
              </a:rPr>
              <a:t>제공</a:t>
            </a:r>
            <a:endParaRPr sz="1050">
              <a:latin typeface="함초롬바탕"/>
              <a:cs typeface="함초롬바탕"/>
            </a:endParaRPr>
          </a:p>
        </p:txBody>
      </p:sp>
      <p:pic>
        <p:nvPicPr>
          <p:cNvPr id="35" name="object 35"/>
          <p:cNvPicPr/>
          <p:nvPr/>
        </p:nvPicPr>
        <p:blipFill>
          <a:blip r:embed="rId16" cstate="print"/>
          <a:stretch>
            <a:fillRect/>
          </a:stretch>
        </p:blipFill>
        <p:spPr>
          <a:xfrm>
            <a:off x="6297231" y="1747533"/>
            <a:ext cx="130175" cy="139700"/>
          </a:xfrm>
          <a:prstGeom prst="rect">
            <a:avLst/>
          </a:prstGeom>
        </p:spPr>
      </p:pic>
      <p:sp>
        <p:nvSpPr>
          <p:cNvPr id="36" name="object 36"/>
          <p:cNvSpPr txBox="1"/>
          <p:nvPr/>
        </p:nvSpPr>
        <p:spPr>
          <a:xfrm>
            <a:off x="706437" y="1709432"/>
            <a:ext cx="5865495" cy="685800"/>
          </a:xfrm>
          <a:prstGeom prst="rect">
            <a:avLst/>
          </a:prstGeom>
        </p:spPr>
        <p:txBody>
          <a:bodyPr vert="horz" wrap="square" lIns="0" tIns="12700" rIns="0" bIns="0" rtlCol="0">
            <a:spAutoFit/>
          </a:bodyPr>
          <a:lstStyle/>
          <a:p>
            <a:pPr marL="157480" indent="-144780">
              <a:lnSpc>
                <a:spcPct val="100000"/>
              </a:lnSpc>
              <a:spcBef>
                <a:spcPts val="100"/>
              </a:spcBef>
              <a:buClr>
                <a:srgbClr val="DB526A"/>
              </a:buClr>
              <a:buFont typeface="Arial"/>
              <a:buChar char="■"/>
              <a:tabLst>
                <a:tab pos="157480" algn="l"/>
                <a:tab pos="5718175" algn="l"/>
              </a:tabLst>
            </a:pPr>
            <a:r>
              <a:rPr sz="1200" spc="-120" dirty="0">
                <a:latin typeface="함초롬바탕"/>
                <a:cs typeface="함초롬바탕"/>
              </a:rPr>
              <a:t>라이프스타일</a:t>
            </a:r>
            <a:r>
              <a:rPr sz="1200" spc="-180" dirty="0">
                <a:latin typeface="함초롬바탕"/>
                <a:cs typeface="함초롬바탕"/>
              </a:rPr>
              <a:t> </a:t>
            </a:r>
            <a:r>
              <a:rPr sz="1200" spc="-100" dirty="0">
                <a:latin typeface="함초롬바탕"/>
                <a:cs typeface="함초롬바탕"/>
              </a:rPr>
              <a:t>관련</a:t>
            </a:r>
            <a:r>
              <a:rPr sz="1200" spc="-155" dirty="0">
                <a:latin typeface="함초롬바탕"/>
                <a:cs typeface="함초롬바탕"/>
              </a:rPr>
              <a:t> </a:t>
            </a:r>
            <a:r>
              <a:rPr sz="1200" spc="-114" dirty="0">
                <a:latin typeface="함초롬바탕"/>
                <a:cs typeface="함초롬바탕"/>
              </a:rPr>
              <a:t>부문에서는</a:t>
            </a:r>
            <a:r>
              <a:rPr sz="1200" spc="-160" dirty="0">
                <a:latin typeface="함초롬바탕"/>
                <a:cs typeface="함초롬바탕"/>
              </a:rPr>
              <a:t> </a:t>
            </a:r>
            <a:r>
              <a:rPr sz="1200" spc="-110" dirty="0">
                <a:latin typeface="함초롬바탕"/>
                <a:cs typeface="함초롬바탕"/>
              </a:rPr>
              <a:t>한국의</a:t>
            </a:r>
            <a:r>
              <a:rPr sz="1200" spc="-155" dirty="0">
                <a:latin typeface="함초롬바탕"/>
                <a:cs typeface="함초롬바탕"/>
              </a:rPr>
              <a:t> </a:t>
            </a:r>
            <a:r>
              <a:rPr sz="1200" spc="-85" dirty="0">
                <a:latin typeface="함초롬바탕"/>
                <a:cs typeface="함초롬바탕"/>
              </a:rPr>
              <a:t>‘고스트패스</a:t>
            </a:r>
            <a:r>
              <a:rPr sz="1200" spc="-85" dirty="0">
                <a:latin typeface="함초롬돋움"/>
                <a:cs typeface="함초롬돋움"/>
              </a:rPr>
              <a:t>(GhostPass)’</a:t>
            </a:r>
            <a:r>
              <a:rPr sz="1200" spc="-85" dirty="0">
                <a:latin typeface="함초롬바탕"/>
                <a:cs typeface="함초롬바탕"/>
              </a:rPr>
              <a:t>와</a:t>
            </a:r>
            <a:r>
              <a:rPr sz="1200" spc="-160" dirty="0">
                <a:latin typeface="함초롬바탕"/>
                <a:cs typeface="함초롬바탕"/>
              </a:rPr>
              <a:t> </a:t>
            </a:r>
            <a:r>
              <a:rPr sz="1200" spc="-75" dirty="0">
                <a:latin typeface="함초롬바탕"/>
                <a:cs typeface="함초롬바탕"/>
              </a:rPr>
              <a:t>‘Galaxy</a:t>
            </a:r>
            <a:r>
              <a:rPr sz="1200" spc="-175" dirty="0">
                <a:latin typeface="함초롬바탕"/>
                <a:cs typeface="함초롬바탕"/>
              </a:rPr>
              <a:t> </a:t>
            </a:r>
            <a:r>
              <a:rPr sz="1200" spc="-45" dirty="0">
                <a:latin typeface="함초롬바탕"/>
                <a:cs typeface="함초롬바탕"/>
              </a:rPr>
              <a:t>Buds3</a:t>
            </a:r>
            <a:r>
              <a:rPr sz="1200" spc="-150" dirty="0">
                <a:latin typeface="함초롬바탕"/>
                <a:cs typeface="함초롬바탕"/>
              </a:rPr>
              <a:t> </a:t>
            </a:r>
            <a:r>
              <a:rPr sz="1200" spc="-85" dirty="0">
                <a:latin typeface="함초롬바탕"/>
                <a:cs typeface="함초롬바탕"/>
              </a:rPr>
              <a:t>Pro’가</a:t>
            </a:r>
            <a:r>
              <a:rPr sz="1200" spc="-160" dirty="0">
                <a:latin typeface="함초롬바탕"/>
                <a:cs typeface="함초롬바탕"/>
              </a:rPr>
              <a:t> </a:t>
            </a:r>
            <a:r>
              <a:rPr sz="1200" spc="-50" dirty="0">
                <a:latin typeface="함초롬바탕"/>
                <a:cs typeface="함초롬바탕"/>
              </a:rPr>
              <a:t>수</a:t>
            </a:r>
            <a:r>
              <a:rPr sz="1200" dirty="0">
                <a:latin typeface="함초롬바탕"/>
                <a:cs typeface="함초롬바탕"/>
              </a:rPr>
              <a:t>	</a:t>
            </a:r>
            <a:r>
              <a:rPr sz="1200" spc="-60" dirty="0">
                <a:latin typeface="함초롬바탕"/>
                <a:cs typeface="함초롬바탕"/>
              </a:rPr>
              <a:t>함</a:t>
            </a:r>
            <a:endParaRPr sz="1200">
              <a:latin typeface="함초롬바탕"/>
              <a:cs typeface="함초롬바탕"/>
            </a:endParaRPr>
          </a:p>
          <a:p>
            <a:pPr>
              <a:lnSpc>
                <a:spcPct val="100000"/>
              </a:lnSpc>
              <a:spcBef>
                <a:spcPts val="60"/>
              </a:spcBef>
            </a:pPr>
            <a:endParaRPr sz="1350">
              <a:latin typeface="함초롬바탕"/>
              <a:cs typeface="함초롬바탕"/>
            </a:endParaRPr>
          </a:p>
          <a:p>
            <a:pPr marL="12700">
              <a:lnSpc>
                <a:spcPct val="100000"/>
              </a:lnSpc>
              <a:tabLst>
                <a:tab pos="2996565" algn="l"/>
              </a:tabLst>
            </a:pPr>
            <a:r>
              <a:rPr sz="1100" b="1" spc="-60" dirty="0">
                <a:solidFill>
                  <a:srgbClr val="464646"/>
                </a:solidFill>
                <a:latin typeface="함초롬바탕"/>
                <a:cs typeface="함초롬바탕"/>
              </a:rPr>
              <a:t>CES</a:t>
            </a:r>
            <a:r>
              <a:rPr sz="1100" b="1" spc="-175" dirty="0">
                <a:solidFill>
                  <a:srgbClr val="464646"/>
                </a:solidFill>
                <a:latin typeface="함초롬바탕"/>
                <a:cs typeface="함초롬바탕"/>
              </a:rPr>
              <a:t> </a:t>
            </a:r>
            <a:r>
              <a:rPr sz="1100" b="1" dirty="0">
                <a:solidFill>
                  <a:srgbClr val="464646"/>
                </a:solidFill>
                <a:latin typeface="함초롬바탕"/>
                <a:cs typeface="함초롬바탕"/>
              </a:rPr>
              <a:t>2025</a:t>
            </a:r>
            <a:r>
              <a:rPr sz="1100" b="1" spc="-155" dirty="0">
                <a:solidFill>
                  <a:srgbClr val="464646"/>
                </a:solidFill>
                <a:latin typeface="함초롬바탕"/>
                <a:cs typeface="함초롬바탕"/>
              </a:rPr>
              <a:t> </a:t>
            </a:r>
            <a:r>
              <a:rPr sz="1100" b="1" spc="-25" dirty="0">
                <a:solidFill>
                  <a:srgbClr val="464646"/>
                </a:solidFill>
                <a:latin typeface="함초롬바탕"/>
                <a:cs typeface="함초롬바탕"/>
              </a:rPr>
              <a:t>Lifestyle</a:t>
            </a:r>
            <a:r>
              <a:rPr sz="1100" b="1" spc="-185" dirty="0">
                <a:solidFill>
                  <a:srgbClr val="464646"/>
                </a:solidFill>
                <a:latin typeface="함초롬바탕"/>
                <a:cs typeface="함초롬바탕"/>
              </a:rPr>
              <a:t> </a:t>
            </a:r>
            <a:r>
              <a:rPr sz="1100" b="1" dirty="0">
                <a:solidFill>
                  <a:srgbClr val="464646"/>
                </a:solidFill>
                <a:latin typeface="맑은 고딕"/>
                <a:cs typeface="맑은 고딕"/>
              </a:rPr>
              <a:t>∙</a:t>
            </a:r>
            <a:r>
              <a:rPr sz="1100" b="1" spc="-200" dirty="0">
                <a:solidFill>
                  <a:srgbClr val="464646"/>
                </a:solidFill>
                <a:latin typeface="맑은 고딕"/>
                <a:cs typeface="맑은 고딕"/>
              </a:rPr>
              <a:t> </a:t>
            </a:r>
            <a:r>
              <a:rPr sz="1100" b="1" spc="-30" dirty="0">
                <a:solidFill>
                  <a:srgbClr val="464646"/>
                </a:solidFill>
                <a:latin typeface="함초롬바탕"/>
                <a:cs typeface="함초롬바탕"/>
              </a:rPr>
              <a:t>Wellness</a:t>
            </a:r>
            <a:r>
              <a:rPr sz="1100" b="1" spc="-175" dirty="0">
                <a:solidFill>
                  <a:srgbClr val="464646"/>
                </a:solidFill>
                <a:latin typeface="함초롬바탕"/>
                <a:cs typeface="함초롬바탕"/>
              </a:rPr>
              <a:t> </a:t>
            </a:r>
            <a:r>
              <a:rPr sz="1100" b="1" spc="-85" dirty="0">
                <a:solidFill>
                  <a:srgbClr val="464646"/>
                </a:solidFill>
                <a:latin typeface="함초롬바탕"/>
                <a:cs typeface="함초롬바탕"/>
              </a:rPr>
              <a:t>관련</a:t>
            </a:r>
            <a:r>
              <a:rPr sz="1100" b="1" spc="-160" dirty="0">
                <a:solidFill>
                  <a:srgbClr val="464646"/>
                </a:solidFill>
                <a:latin typeface="함초롬바탕"/>
                <a:cs typeface="함초롬바탕"/>
              </a:rPr>
              <a:t> </a:t>
            </a:r>
            <a:r>
              <a:rPr sz="1100" b="1" spc="-85" dirty="0">
                <a:solidFill>
                  <a:srgbClr val="464646"/>
                </a:solidFill>
                <a:latin typeface="함초롬바탕"/>
                <a:cs typeface="함초롬바탕"/>
              </a:rPr>
              <a:t>부문</a:t>
            </a:r>
            <a:r>
              <a:rPr sz="1100" b="1" spc="-175" dirty="0">
                <a:solidFill>
                  <a:srgbClr val="464646"/>
                </a:solidFill>
                <a:latin typeface="함초롬바탕"/>
                <a:cs typeface="함초롬바탕"/>
              </a:rPr>
              <a:t> </a:t>
            </a:r>
            <a:r>
              <a:rPr sz="1100" b="1" spc="-20" dirty="0">
                <a:solidFill>
                  <a:srgbClr val="464646"/>
                </a:solidFill>
                <a:latin typeface="함초롬바탕"/>
                <a:cs typeface="함초롬바탕"/>
              </a:rPr>
              <a:t>최고혁신</a:t>
            </a:r>
            <a:r>
              <a:rPr sz="1100" b="1" dirty="0">
                <a:solidFill>
                  <a:srgbClr val="464646"/>
                </a:solidFill>
                <a:latin typeface="함초롬바탕"/>
                <a:cs typeface="함초롬바탕"/>
              </a:rPr>
              <a:t>	수</a:t>
            </a:r>
            <a:r>
              <a:rPr sz="1100" b="1" spc="105" dirty="0">
                <a:solidFill>
                  <a:srgbClr val="464646"/>
                </a:solidFill>
                <a:latin typeface="함초롬바탕"/>
                <a:cs typeface="함초롬바탕"/>
              </a:rPr>
              <a:t>  </a:t>
            </a:r>
            <a:r>
              <a:rPr sz="1100" b="1" spc="-50" dirty="0">
                <a:solidFill>
                  <a:srgbClr val="464646"/>
                </a:solidFill>
                <a:latin typeface="함초롬바탕"/>
                <a:cs typeface="함초롬바탕"/>
              </a:rPr>
              <a:t>작</a:t>
            </a:r>
            <a:endParaRPr sz="1100">
              <a:latin typeface="함초롬바탕"/>
              <a:cs typeface="함초롬바탕"/>
            </a:endParaRPr>
          </a:p>
        </p:txBody>
      </p:sp>
      <p:sp>
        <p:nvSpPr>
          <p:cNvPr id="38" name="object 38"/>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45</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6867525" y="10181221"/>
            <a:ext cx="188595" cy="182245"/>
          </a:xfrm>
          <a:custGeom>
            <a:avLst/>
            <a:gdLst/>
            <a:ahLst/>
            <a:cxnLst/>
            <a:rect l="l" t="t" r="r" b="b"/>
            <a:pathLst>
              <a:path w="188595" h="182245">
                <a:moveTo>
                  <a:pt x="188048" y="0"/>
                </a:moveTo>
                <a:lnTo>
                  <a:pt x="0" y="0"/>
                </a:lnTo>
                <a:lnTo>
                  <a:pt x="0" y="181851"/>
                </a:lnTo>
                <a:lnTo>
                  <a:pt x="188048" y="181851"/>
                </a:lnTo>
                <a:lnTo>
                  <a:pt x="188048" y="0"/>
                </a:lnTo>
                <a:close/>
              </a:path>
            </a:pathLst>
          </a:custGeom>
          <a:solidFill>
            <a:srgbClr val="000000"/>
          </a:solidFill>
        </p:spPr>
        <p:txBody>
          <a:bodyPr wrap="square" lIns="0" tIns="0" rIns="0" bIns="0" rtlCol="0"/>
          <a:lstStyle/>
          <a:p>
            <a:endParaRPr/>
          </a:p>
        </p:txBody>
      </p:sp>
      <p:sp>
        <p:nvSpPr>
          <p:cNvPr id="4" name="object 4"/>
          <p:cNvSpPr txBox="1"/>
          <p:nvPr/>
        </p:nvSpPr>
        <p:spPr>
          <a:xfrm>
            <a:off x="6884142" y="10186302"/>
            <a:ext cx="153670" cy="162560"/>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FFFFFF"/>
                </a:solidFill>
                <a:latin typeface="함초롬돋움"/>
                <a:cs typeface="함초롬돋움"/>
              </a:rPr>
              <a:t>4G</a:t>
            </a:r>
            <a:endParaRPr sz="900">
              <a:latin typeface="함초롬돋움"/>
              <a:cs typeface="함초롬돋움"/>
            </a:endParaRPr>
          </a:p>
        </p:txBody>
      </p:sp>
      <p:grpSp>
        <p:nvGrpSpPr>
          <p:cNvPr id="5" name="object 5"/>
          <p:cNvGrpSpPr/>
          <p:nvPr/>
        </p:nvGrpSpPr>
        <p:grpSpPr>
          <a:xfrm>
            <a:off x="0" y="446532"/>
            <a:ext cx="7775575" cy="958215"/>
            <a:chOff x="0" y="446532"/>
            <a:chExt cx="7775575" cy="958215"/>
          </a:xfrm>
        </p:grpSpPr>
        <p:sp>
          <p:nvSpPr>
            <p:cNvPr id="6" name="object 6"/>
            <p:cNvSpPr/>
            <p:nvPr/>
          </p:nvSpPr>
          <p:spPr>
            <a:xfrm>
              <a:off x="0" y="866991"/>
              <a:ext cx="7775575" cy="537845"/>
            </a:xfrm>
            <a:custGeom>
              <a:avLst/>
              <a:gdLst/>
              <a:ahLst/>
              <a:cxnLst/>
              <a:rect l="l" t="t" r="r" b="b"/>
              <a:pathLst>
                <a:path w="7775575" h="537844">
                  <a:moveTo>
                    <a:pt x="7775448" y="0"/>
                  </a:moveTo>
                  <a:lnTo>
                    <a:pt x="0" y="0"/>
                  </a:lnTo>
                  <a:lnTo>
                    <a:pt x="0" y="537641"/>
                  </a:lnTo>
                  <a:lnTo>
                    <a:pt x="7775448" y="537641"/>
                  </a:lnTo>
                  <a:lnTo>
                    <a:pt x="7775448" y="0"/>
                  </a:lnTo>
                  <a:close/>
                </a:path>
              </a:pathLst>
            </a:custGeom>
            <a:solidFill>
              <a:srgbClr val="000000"/>
            </a:solidFill>
          </p:spPr>
          <p:txBody>
            <a:bodyPr wrap="square" lIns="0" tIns="0" rIns="0" bIns="0" rtlCol="0"/>
            <a:lstStyle/>
            <a:p>
              <a:endParaRPr/>
            </a:p>
          </p:txBody>
        </p:sp>
        <p:pic>
          <p:nvPicPr>
            <p:cNvPr id="7" name="object 7"/>
            <p:cNvPicPr/>
            <p:nvPr/>
          </p:nvPicPr>
          <p:blipFill>
            <a:blip r:embed="rId2" cstate="print"/>
            <a:stretch>
              <a:fillRect/>
            </a:stretch>
          </p:blipFill>
          <p:spPr>
            <a:xfrm>
              <a:off x="6667500" y="580645"/>
              <a:ext cx="515111" cy="513587"/>
            </a:xfrm>
            <a:prstGeom prst="rect">
              <a:avLst/>
            </a:prstGeom>
          </p:spPr>
        </p:pic>
        <p:pic>
          <p:nvPicPr>
            <p:cNvPr id="8" name="object 8"/>
            <p:cNvPicPr/>
            <p:nvPr/>
          </p:nvPicPr>
          <p:blipFill>
            <a:blip r:embed="rId3" cstate="print"/>
            <a:stretch>
              <a:fillRect/>
            </a:stretch>
          </p:blipFill>
          <p:spPr>
            <a:xfrm>
              <a:off x="6694487" y="606754"/>
              <a:ext cx="407720" cy="407720"/>
            </a:xfrm>
            <a:prstGeom prst="rect">
              <a:avLst/>
            </a:prstGeom>
          </p:spPr>
        </p:pic>
        <p:pic>
          <p:nvPicPr>
            <p:cNvPr id="9" name="object 9"/>
            <p:cNvPicPr/>
            <p:nvPr/>
          </p:nvPicPr>
          <p:blipFill>
            <a:blip r:embed="rId4" cstate="print"/>
            <a:stretch>
              <a:fillRect/>
            </a:stretch>
          </p:blipFill>
          <p:spPr>
            <a:xfrm>
              <a:off x="6402323" y="446532"/>
              <a:ext cx="330707" cy="330707"/>
            </a:xfrm>
            <a:prstGeom prst="rect">
              <a:avLst/>
            </a:prstGeom>
          </p:spPr>
        </p:pic>
        <p:pic>
          <p:nvPicPr>
            <p:cNvPr id="10" name="object 10"/>
            <p:cNvPicPr/>
            <p:nvPr/>
          </p:nvPicPr>
          <p:blipFill>
            <a:blip r:embed="rId5" cstate="print"/>
            <a:stretch>
              <a:fillRect/>
            </a:stretch>
          </p:blipFill>
          <p:spPr>
            <a:xfrm>
              <a:off x="6428715" y="472439"/>
              <a:ext cx="223901" cy="223901"/>
            </a:xfrm>
            <a:prstGeom prst="rect">
              <a:avLst/>
            </a:prstGeom>
          </p:spPr>
        </p:pic>
      </p:grpSp>
      <p:sp>
        <p:nvSpPr>
          <p:cNvPr id="11" name="object 11"/>
          <p:cNvSpPr txBox="1">
            <a:spLocks noGrp="1"/>
          </p:cNvSpPr>
          <p:nvPr>
            <p:ph type="title"/>
          </p:nvPr>
        </p:nvSpPr>
        <p:spPr>
          <a:xfrm>
            <a:off x="706437" y="952141"/>
            <a:ext cx="5595620" cy="391160"/>
          </a:xfrm>
          <a:prstGeom prst="rect">
            <a:avLst/>
          </a:prstGeom>
        </p:spPr>
        <p:txBody>
          <a:bodyPr vert="horz" wrap="square" lIns="0" tIns="12700" rIns="0" bIns="0" rtlCol="0">
            <a:spAutoFit/>
          </a:bodyPr>
          <a:lstStyle/>
          <a:p>
            <a:pPr marL="12700">
              <a:lnSpc>
                <a:spcPct val="100000"/>
              </a:lnSpc>
              <a:spcBef>
                <a:spcPts val="100"/>
              </a:spcBef>
            </a:pPr>
            <a:r>
              <a:rPr sz="2400" spc="-35" dirty="0">
                <a:solidFill>
                  <a:srgbClr val="FFB600"/>
                </a:solidFill>
              </a:rPr>
              <a:t>With-</a:t>
            </a:r>
            <a:r>
              <a:rPr sz="2400" spc="-380" dirty="0">
                <a:solidFill>
                  <a:srgbClr val="FFB600"/>
                </a:solidFill>
              </a:rPr>
              <a:t> </a:t>
            </a:r>
            <a:r>
              <a:rPr sz="2400" spc="-35" dirty="0">
                <a:solidFill>
                  <a:srgbClr val="FFB600"/>
                </a:solidFill>
              </a:rPr>
              <a:t>AI</a:t>
            </a:r>
            <a:r>
              <a:rPr sz="2400" spc="-340" dirty="0">
                <a:solidFill>
                  <a:srgbClr val="FFB600"/>
                </a:solidFill>
              </a:rPr>
              <a:t> </a:t>
            </a:r>
            <a:r>
              <a:rPr sz="2400" spc="95" dirty="0"/>
              <a:t>(4)</a:t>
            </a:r>
            <a:r>
              <a:rPr sz="2400" spc="-340" dirty="0"/>
              <a:t> </a:t>
            </a:r>
            <a:r>
              <a:rPr sz="2400" dirty="0"/>
              <a:t>Lifestyle</a:t>
            </a:r>
            <a:r>
              <a:rPr sz="2400" spc="-375" dirty="0"/>
              <a:t> </a:t>
            </a:r>
            <a:r>
              <a:rPr sz="2400" b="0" dirty="0">
                <a:latin typeface="맑은 고딕"/>
                <a:cs typeface="맑은 고딕"/>
              </a:rPr>
              <a:t>∙</a:t>
            </a:r>
            <a:r>
              <a:rPr sz="2400" b="0" spc="-480" dirty="0">
                <a:latin typeface="맑은 고딕"/>
                <a:cs typeface="맑은 고딕"/>
              </a:rPr>
              <a:t> </a:t>
            </a:r>
            <a:r>
              <a:rPr sz="2400" spc="-30" dirty="0"/>
              <a:t>Wellness</a:t>
            </a:r>
            <a:r>
              <a:rPr sz="2400" spc="-390" dirty="0"/>
              <a:t> </a:t>
            </a:r>
            <a:r>
              <a:rPr sz="2400" spc="-229" dirty="0"/>
              <a:t>-</a:t>
            </a:r>
            <a:r>
              <a:rPr sz="2400" spc="-330" dirty="0"/>
              <a:t> </a:t>
            </a:r>
            <a:r>
              <a:rPr sz="2400" spc="-195" dirty="0">
                <a:latin typeface="함초롬바탕"/>
                <a:cs typeface="함초롬바탕"/>
              </a:rPr>
              <a:t>주요</a:t>
            </a:r>
            <a:r>
              <a:rPr sz="2400" spc="-345" dirty="0">
                <a:latin typeface="함초롬바탕"/>
                <a:cs typeface="함초롬바탕"/>
              </a:rPr>
              <a:t> </a:t>
            </a:r>
            <a:r>
              <a:rPr sz="2400" spc="-55" dirty="0">
                <a:latin typeface="함초롬바탕"/>
                <a:cs typeface="함초롬바탕"/>
              </a:rPr>
              <a:t>기업</a:t>
            </a:r>
            <a:endParaRPr sz="2400">
              <a:latin typeface="함초롬바탕"/>
              <a:cs typeface="함초롬바탕"/>
            </a:endParaRPr>
          </a:p>
        </p:txBody>
      </p:sp>
      <p:sp>
        <p:nvSpPr>
          <p:cNvPr id="12" name="object 12"/>
          <p:cNvSpPr txBox="1"/>
          <p:nvPr/>
        </p:nvSpPr>
        <p:spPr>
          <a:xfrm>
            <a:off x="706437" y="619475"/>
            <a:ext cx="432434" cy="177800"/>
          </a:xfrm>
          <a:prstGeom prst="rect">
            <a:avLst/>
          </a:prstGeom>
        </p:spPr>
        <p:txBody>
          <a:bodyPr vert="horz" wrap="square" lIns="0" tIns="12065" rIns="0" bIns="0" rtlCol="0">
            <a:spAutoFit/>
          </a:bodyPr>
          <a:lstStyle/>
          <a:p>
            <a:pPr marL="12700">
              <a:lnSpc>
                <a:spcPct val="100000"/>
              </a:lnSpc>
              <a:spcBef>
                <a:spcPts val="95"/>
              </a:spcBef>
            </a:pPr>
            <a:r>
              <a:rPr sz="1000" spc="-75" dirty="0">
                <a:solidFill>
                  <a:srgbClr val="DB526A"/>
                </a:solidFill>
                <a:latin typeface="함초롬돋움"/>
                <a:cs typeface="함초롬돋움"/>
              </a:rPr>
              <a:t>With-</a:t>
            </a:r>
            <a:r>
              <a:rPr sz="1000" spc="-125" dirty="0">
                <a:solidFill>
                  <a:srgbClr val="DB526A"/>
                </a:solidFill>
                <a:latin typeface="함초롬돋움"/>
                <a:cs typeface="함초롬돋움"/>
              </a:rPr>
              <a:t> </a:t>
            </a:r>
            <a:r>
              <a:rPr sz="1000" spc="-55" dirty="0">
                <a:solidFill>
                  <a:srgbClr val="DB526A"/>
                </a:solidFill>
                <a:latin typeface="함초롬돋움"/>
                <a:cs typeface="함초롬돋움"/>
              </a:rPr>
              <a:t>AI</a:t>
            </a:r>
            <a:endParaRPr sz="1000">
              <a:latin typeface="함초롬돋움"/>
              <a:cs typeface="함초롬돋움"/>
            </a:endParaRPr>
          </a:p>
        </p:txBody>
      </p:sp>
      <p:pic>
        <p:nvPicPr>
          <p:cNvPr id="13" name="object 13"/>
          <p:cNvPicPr/>
          <p:nvPr/>
        </p:nvPicPr>
        <p:blipFill>
          <a:blip r:embed="rId6" cstate="print"/>
          <a:stretch>
            <a:fillRect/>
          </a:stretch>
        </p:blipFill>
        <p:spPr>
          <a:xfrm>
            <a:off x="4511769" y="3174809"/>
            <a:ext cx="111124" cy="117474"/>
          </a:xfrm>
          <a:prstGeom prst="rect">
            <a:avLst/>
          </a:prstGeom>
        </p:spPr>
      </p:pic>
      <p:pic>
        <p:nvPicPr>
          <p:cNvPr id="14" name="object 14"/>
          <p:cNvPicPr/>
          <p:nvPr/>
        </p:nvPicPr>
        <p:blipFill>
          <a:blip r:embed="rId7" cstate="print"/>
          <a:stretch>
            <a:fillRect/>
          </a:stretch>
        </p:blipFill>
        <p:spPr>
          <a:xfrm>
            <a:off x="3609502" y="3327232"/>
            <a:ext cx="98424" cy="117474"/>
          </a:xfrm>
          <a:prstGeom prst="rect">
            <a:avLst/>
          </a:prstGeom>
        </p:spPr>
      </p:pic>
      <p:pic>
        <p:nvPicPr>
          <p:cNvPr id="15" name="object 15"/>
          <p:cNvPicPr/>
          <p:nvPr/>
        </p:nvPicPr>
        <p:blipFill>
          <a:blip r:embed="rId8" cstate="print"/>
          <a:stretch>
            <a:fillRect/>
          </a:stretch>
        </p:blipFill>
        <p:spPr>
          <a:xfrm>
            <a:off x="3854833" y="3327232"/>
            <a:ext cx="101599" cy="117474"/>
          </a:xfrm>
          <a:prstGeom prst="rect">
            <a:avLst/>
          </a:prstGeom>
        </p:spPr>
      </p:pic>
      <p:grpSp>
        <p:nvGrpSpPr>
          <p:cNvPr id="16" name="object 16"/>
          <p:cNvGrpSpPr/>
          <p:nvPr/>
        </p:nvGrpSpPr>
        <p:grpSpPr>
          <a:xfrm>
            <a:off x="2391953" y="4415209"/>
            <a:ext cx="208279" cy="117475"/>
            <a:chOff x="2391953" y="4415209"/>
            <a:chExt cx="208279" cy="117475"/>
          </a:xfrm>
        </p:grpSpPr>
        <p:pic>
          <p:nvPicPr>
            <p:cNvPr id="17" name="object 17"/>
            <p:cNvPicPr/>
            <p:nvPr/>
          </p:nvPicPr>
          <p:blipFill>
            <a:blip r:embed="rId8" cstate="print"/>
            <a:stretch>
              <a:fillRect/>
            </a:stretch>
          </p:blipFill>
          <p:spPr>
            <a:xfrm>
              <a:off x="2391953" y="4415209"/>
              <a:ext cx="101599" cy="117474"/>
            </a:xfrm>
            <a:prstGeom prst="rect">
              <a:avLst/>
            </a:prstGeom>
          </p:spPr>
        </p:pic>
        <p:pic>
          <p:nvPicPr>
            <p:cNvPr id="18" name="object 18"/>
            <p:cNvPicPr/>
            <p:nvPr/>
          </p:nvPicPr>
          <p:blipFill>
            <a:blip r:embed="rId7" cstate="print"/>
            <a:stretch>
              <a:fillRect/>
            </a:stretch>
          </p:blipFill>
          <p:spPr>
            <a:xfrm>
              <a:off x="2501685" y="4415209"/>
              <a:ext cx="98424" cy="117474"/>
            </a:xfrm>
            <a:prstGeom prst="rect">
              <a:avLst/>
            </a:prstGeom>
          </p:spPr>
        </p:pic>
      </p:grpSp>
      <p:pic>
        <p:nvPicPr>
          <p:cNvPr id="19" name="object 19"/>
          <p:cNvPicPr/>
          <p:nvPr/>
        </p:nvPicPr>
        <p:blipFill>
          <a:blip r:embed="rId9" cstate="print"/>
          <a:stretch>
            <a:fillRect/>
          </a:stretch>
        </p:blipFill>
        <p:spPr>
          <a:xfrm>
            <a:off x="2992411" y="4567632"/>
            <a:ext cx="111124" cy="117474"/>
          </a:xfrm>
          <a:prstGeom prst="rect">
            <a:avLst/>
          </a:prstGeom>
        </p:spPr>
      </p:pic>
      <p:pic>
        <p:nvPicPr>
          <p:cNvPr id="20" name="object 20"/>
          <p:cNvPicPr/>
          <p:nvPr/>
        </p:nvPicPr>
        <p:blipFill>
          <a:blip r:embed="rId9" cstate="print"/>
          <a:stretch>
            <a:fillRect/>
          </a:stretch>
        </p:blipFill>
        <p:spPr>
          <a:xfrm>
            <a:off x="4307611" y="4567632"/>
            <a:ext cx="111124" cy="117474"/>
          </a:xfrm>
          <a:prstGeom prst="rect">
            <a:avLst/>
          </a:prstGeom>
        </p:spPr>
      </p:pic>
      <p:pic>
        <p:nvPicPr>
          <p:cNvPr id="21" name="object 21"/>
          <p:cNvPicPr/>
          <p:nvPr/>
        </p:nvPicPr>
        <p:blipFill>
          <a:blip r:embed="rId6" cstate="print"/>
          <a:stretch>
            <a:fillRect/>
          </a:stretch>
        </p:blipFill>
        <p:spPr>
          <a:xfrm>
            <a:off x="6613054" y="5126854"/>
            <a:ext cx="111124" cy="117474"/>
          </a:xfrm>
          <a:prstGeom prst="rect">
            <a:avLst/>
          </a:prstGeom>
        </p:spPr>
      </p:pic>
      <p:pic>
        <p:nvPicPr>
          <p:cNvPr id="22" name="object 22"/>
          <p:cNvPicPr/>
          <p:nvPr/>
        </p:nvPicPr>
        <p:blipFill>
          <a:blip r:embed="rId7" cstate="print"/>
          <a:stretch>
            <a:fillRect/>
          </a:stretch>
        </p:blipFill>
        <p:spPr>
          <a:xfrm>
            <a:off x="3455232" y="5279276"/>
            <a:ext cx="98424" cy="117474"/>
          </a:xfrm>
          <a:prstGeom prst="rect">
            <a:avLst/>
          </a:prstGeom>
        </p:spPr>
      </p:pic>
      <p:pic>
        <p:nvPicPr>
          <p:cNvPr id="23" name="object 23"/>
          <p:cNvPicPr/>
          <p:nvPr/>
        </p:nvPicPr>
        <p:blipFill>
          <a:blip r:embed="rId7" cstate="print"/>
          <a:stretch>
            <a:fillRect/>
          </a:stretch>
        </p:blipFill>
        <p:spPr>
          <a:xfrm>
            <a:off x="4280036" y="5858273"/>
            <a:ext cx="98424" cy="117474"/>
          </a:xfrm>
          <a:prstGeom prst="rect">
            <a:avLst/>
          </a:prstGeom>
        </p:spPr>
      </p:pic>
      <p:pic>
        <p:nvPicPr>
          <p:cNvPr id="24" name="object 24"/>
          <p:cNvPicPr/>
          <p:nvPr/>
        </p:nvPicPr>
        <p:blipFill>
          <a:blip r:embed="rId6" cstate="print"/>
          <a:stretch>
            <a:fillRect/>
          </a:stretch>
        </p:blipFill>
        <p:spPr>
          <a:xfrm>
            <a:off x="6410762" y="6163100"/>
            <a:ext cx="111124" cy="117474"/>
          </a:xfrm>
          <a:prstGeom prst="rect">
            <a:avLst/>
          </a:prstGeom>
        </p:spPr>
      </p:pic>
      <p:pic>
        <p:nvPicPr>
          <p:cNvPr id="25" name="object 25"/>
          <p:cNvPicPr/>
          <p:nvPr/>
        </p:nvPicPr>
        <p:blipFill>
          <a:blip r:embed="rId10" cstate="print"/>
          <a:stretch>
            <a:fillRect/>
          </a:stretch>
        </p:blipFill>
        <p:spPr>
          <a:xfrm>
            <a:off x="6758596" y="6537233"/>
            <a:ext cx="95249" cy="120649"/>
          </a:xfrm>
          <a:prstGeom prst="rect">
            <a:avLst/>
          </a:prstGeom>
        </p:spPr>
      </p:pic>
      <p:pic>
        <p:nvPicPr>
          <p:cNvPr id="26" name="object 26"/>
          <p:cNvPicPr/>
          <p:nvPr/>
        </p:nvPicPr>
        <p:blipFill>
          <a:blip r:embed="rId7" cstate="print"/>
          <a:stretch>
            <a:fillRect/>
          </a:stretch>
        </p:blipFill>
        <p:spPr>
          <a:xfrm>
            <a:off x="2774571" y="6895448"/>
            <a:ext cx="98424" cy="117474"/>
          </a:xfrm>
          <a:prstGeom prst="rect">
            <a:avLst/>
          </a:prstGeom>
        </p:spPr>
      </p:pic>
      <p:pic>
        <p:nvPicPr>
          <p:cNvPr id="27" name="object 27"/>
          <p:cNvPicPr/>
          <p:nvPr/>
        </p:nvPicPr>
        <p:blipFill>
          <a:blip r:embed="rId7" cstate="print"/>
          <a:stretch>
            <a:fillRect/>
          </a:stretch>
        </p:blipFill>
        <p:spPr>
          <a:xfrm>
            <a:off x="2623666" y="7047872"/>
            <a:ext cx="98424" cy="117474"/>
          </a:xfrm>
          <a:prstGeom prst="rect">
            <a:avLst/>
          </a:prstGeom>
        </p:spPr>
      </p:pic>
      <p:pic>
        <p:nvPicPr>
          <p:cNvPr id="28" name="object 28"/>
          <p:cNvPicPr/>
          <p:nvPr/>
        </p:nvPicPr>
        <p:blipFill>
          <a:blip r:embed="rId7" cstate="print"/>
          <a:stretch>
            <a:fillRect/>
          </a:stretch>
        </p:blipFill>
        <p:spPr>
          <a:xfrm>
            <a:off x="4156875" y="7252030"/>
            <a:ext cx="98424" cy="117474"/>
          </a:xfrm>
          <a:prstGeom prst="rect">
            <a:avLst/>
          </a:prstGeom>
        </p:spPr>
      </p:pic>
      <p:pic>
        <p:nvPicPr>
          <p:cNvPr id="29" name="object 29"/>
          <p:cNvPicPr/>
          <p:nvPr/>
        </p:nvPicPr>
        <p:blipFill>
          <a:blip r:embed="rId6" cstate="print"/>
          <a:stretch>
            <a:fillRect/>
          </a:stretch>
        </p:blipFill>
        <p:spPr>
          <a:xfrm>
            <a:off x="6627138" y="7252030"/>
            <a:ext cx="111124" cy="117474"/>
          </a:xfrm>
          <a:prstGeom prst="rect">
            <a:avLst/>
          </a:prstGeom>
        </p:spPr>
      </p:pic>
      <p:pic>
        <p:nvPicPr>
          <p:cNvPr id="30" name="object 30"/>
          <p:cNvPicPr/>
          <p:nvPr/>
        </p:nvPicPr>
        <p:blipFill>
          <a:blip r:embed="rId7" cstate="print"/>
          <a:stretch>
            <a:fillRect/>
          </a:stretch>
        </p:blipFill>
        <p:spPr>
          <a:xfrm>
            <a:off x="3119009" y="7404452"/>
            <a:ext cx="98424" cy="117474"/>
          </a:xfrm>
          <a:prstGeom prst="rect">
            <a:avLst/>
          </a:prstGeom>
        </p:spPr>
      </p:pic>
      <p:pic>
        <p:nvPicPr>
          <p:cNvPr id="31" name="object 31"/>
          <p:cNvPicPr/>
          <p:nvPr/>
        </p:nvPicPr>
        <p:blipFill>
          <a:blip r:embed="rId11" cstate="print"/>
          <a:stretch>
            <a:fillRect/>
          </a:stretch>
        </p:blipFill>
        <p:spPr>
          <a:xfrm>
            <a:off x="5290889" y="7404452"/>
            <a:ext cx="95249" cy="117474"/>
          </a:xfrm>
          <a:prstGeom prst="rect">
            <a:avLst/>
          </a:prstGeom>
        </p:spPr>
      </p:pic>
      <p:pic>
        <p:nvPicPr>
          <p:cNvPr id="32" name="object 32"/>
          <p:cNvPicPr/>
          <p:nvPr/>
        </p:nvPicPr>
        <p:blipFill>
          <a:blip r:embed="rId7" cstate="print"/>
          <a:stretch>
            <a:fillRect/>
          </a:stretch>
        </p:blipFill>
        <p:spPr>
          <a:xfrm>
            <a:off x="3713395" y="7759516"/>
            <a:ext cx="98424" cy="117474"/>
          </a:xfrm>
          <a:prstGeom prst="rect">
            <a:avLst/>
          </a:prstGeom>
        </p:spPr>
      </p:pic>
      <p:pic>
        <p:nvPicPr>
          <p:cNvPr id="33" name="object 33"/>
          <p:cNvPicPr/>
          <p:nvPr/>
        </p:nvPicPr>
        <p:blipFill>
          <a:blip r:embed="rId12" cstate="print"/>
          <a:stretch>
            <a:fillRect/>
          </a:stretch>
        </p:blipFill>
        <p:spPr>
          <a:xfrm>
            <a:off x="5470900" y="7911938"/>
            <a:ext cx="104774" cy="117474"/>
          </a:xfrm>
          <a:prstGeom prst="rect">
            <a:avLst/>
          </a:prstGeom>
        </p:spPr>
      </p:pic>
      <p:pic>
        <p:nvPicPr>
          <p:cNvPr id="34" name="object 34"/>
          <p:cNvPicPr/>
          <p:nvPr/>
        </p:nvPicPr>
        <p:blipFill>
          <a:blip r:embed="rId6" cstate="print"/>
          <a:stretch>
            <a:fillRect/>
          </a:stretch>
        </p:blipFill>
        <p:spPr>
          <a:xfrm>
            <a:off x="3012333" y="8288808"/>
            <a:ext cx="111124" cy="117474"/>
          </a:xfrm>
          <a:prstGeom prst="rect">
            <a:avLst/>
          </a:prstGeom>
        </p:spPr>
      </p:pic>
      <p:pic>
        <p:nvPicPr>
          <p:cNvPr id="35" name="object 35"/>
          <p:cNvPicPr/>
          <p:nvPr/>
        </p:nvPicPr>
        <p:blipFill>
          <a:blip r:embed="rId9" cstate="print"/>
          <a:stretch>
            <a:fillRect/>
          </a:stretch>
        </p:blipFill>
        <p:spPr>
          <a:xfrm>
            <a:off x="4429474" y="8288808"/>
            <a:ext cx="111124" cy="117474"/>
          </a:xfrm>
          <a:prstGeom prst="rect">
            <a:avLst/>
          </a:prstGeom>
        </p:spPr>
      </p:pic>
      <p:pic>
        <p:nvPicPr>
          <p:cNvPr id="36" name="object 36"/>
          <p:cNvPicPr/>
          <p:nvPr/>
        </p:nvPicPr>
        <p:blipFill>
          <a:blip r:embed="rId9" cstate="print"/>
          <a:stretch>
            <a:fillRect/>
          </a:stretch>
        </p:blipFill>
        <p:spPr>
          <a:xfrm>
            <a:off x="4674817" y="8288808"/>
            <a:ext cx="111124" cy="117474"/>
          </a:xfrm>
          <a:prstGeom prst="rect">
            <a:avLst/>
          </a:prstGeom>
        </p:spPr>
      </p:pic>
      <p:pic>
        <p:nvPicPr>
          <p:cNvPr id="37" name="object 37"/>
          <p:cNvPicPr/>
          <p:nvPr/>
        </p:nvPicPr>
        <p:blipFill>
          <a:blip r:embed="rId7" cstate="print"/>
          <a:stretch>
            <a:fillRect/>
          </a:stretch>
        </p:blipFill>
        <p:spPr>
          <a:xfrm>
            <a:off x="5268748" y="8643872"/>
            <a:ext cx="98424" cy="117474"/>
          </a:xfrm>
          <a:prstGeom prst="rect">
            <a:avLst/>
          </a:prstGeom>
        </p:spPr>
      </p:pic>
      <p:pic>
        <p:nvPicPr>
          <p:cNvPr id="38" name="object 38"/>
          <p:cNvPicPr/>
          <p:nvPr/>
        </p:nvPicPr>
        <p:blipFill>
          <a:blip r:embed="rId12" cstate="print"/>
          <a:stretch>
            <a:fillRect/>
          </a:stretch>
        </p:blipFill>
        <p:spPr>
          <a:xfrm>
            <a:off x="4074765" y="9021210"/>
            <a:ext cx="104774" cy="117474"/>
          </a:xfrm>
          <a:prstGeom prst="rect">
            <a:avLst/>
          </a:prstGeom>
        </p:spPr>
      </p:pic>
      <p:graphicFrame>
        <p:nvGraphicFramePr>
          <p:cNvPr id="39" name="object 39"/>
          <p:cNvGraphicFramePr>
            <a:graphicFrameLocks noGrp="1"/>
          </p:cNvGraphicFramePr>
          <p:nvPr/>
        </p:nvGraphicFramePr>
        <p:xfrm>
          <a:off x="719137" y="2886468"/>
          <a:ext cx="6337935" cy="6848475"/>
        </p:xfrm>
        <a:graphic>
          <a:graphicData uri="http://schemas.openxmlformats.org/drawingml/2006/table">
            <a:tbl>
              <a:tblPr firstRow="1" bandRow="1">
                <a:tableStyleId>{2D5ABB26-0587-4C30-8999-92F81FD0307C}</a:tableStyleId>
              </a:tblPr>
              <a:tblGrid>
                <a:gridCol w="927100">
                  <a:extLst>
                    <a:ext uri="{9D8B030D-6E8A-4147-A177-3AD203B41FA5}">
                      <a16:colId xmlns:a16="http://schemas.microsoft.com/office/drawing/2014/main" val="20000"/>
                    </a:ext>
                  </a:extLst>
                </a:gridCol>
                <a:gridCol w="548640">
                  <a:extLst>
                    <a:ext uri="{9D8B030D-6E8A-4147-A177-3AD203B41FA5}">
                      <a16:colId xmlns:a16="http://schemas.microsoft.com/office/drawing/2014/main" val="20001"/>
                    </a:ext>
                  </a:extLst>
                </a:gridCol>
                <a:gridCol w="4862195">
                  <a:extLst>
                    <a:ext uri="{9D8B030D-6E8A-4147-A177-3AD203B41FA5}">
                      <a16:colId xmlns:a16="http://schemas.microsoft.com/office/drawing/2014/main" val="20002"/>
                    </a:ext>
                  </a:extLst>
                </a:gridCol>
              </a:tblGrid>
              <a:tr h="231775">
                <a:tc>
                  <a:txBody>
                    <a:bodyPr/>
                    <a:lstStyle/>
                    <a:p>
                      <a:pPr algn="ctr">
                        <a:lnSpc>
                          <a:spcPct val="100000"/>
                        </a:lnSpc>
                        <a:spcBef>
                          <a:spcPts val="240"/>
                        </a:spcBef>
                      </a:pPr>
                      <a:r>
                        <a:rPr sz="1050" b="1" spc="-25" dirty="0">
                          <a:solidFill>
                            <a:srgbClr val="FFFFFF"/>
                          </a:solidFill>
                          <a:latin typeface="함초롬바탕"/>
                          <a:cs typeface="함초롬바탕"/>
                        </a:rPr>
                        <a:t>기업명</a:t>
                      </a:r>
                      <a:endParaRPr sz="1050">
                        <a:latin typeface="함초롬바탕"/>
                        <a:cs typeface="함초롬바탕"/>
                      </a:endParaRPr>
                    </a:p>
                  </a:txBody>
                  <a:tcPr marL="0" marR="0" marT="30480" marB="0">
                    <a:lnB w="6350">
                      <a:solidFill>
                        <a:srgbClr val="A6A6A6"/>
                      </a:solidFill>
                      <a:prstDash val="solid"/>
                    </a:lnB>
                    <a:solidFill>
                      <a:srgbClr val="DB526A"/>
                    </a:solidFill>
                  </a:tcPr>
                </a:tc>
                <a:tc>
                  <a:txBody>
                    <a:bodyPr/>
                    <a:lstStyle/>
                    <a:p>
                      <a:pPr marL="13970" algn="ctr">
                        <a:lnSpc>
                          <a:spcPct val="100000"/>
                        </a:lnSpc>
                        <a:spcBef>
                          <a:spcPts val="240"/>
                        </a:spcBef>
                      </a:pPr>
                      <a:r>
                        <a:rPr sz="1050" b="1" spc="-25" dirty="0">
                          <a:solidFill>
                            <a:srgbClr val="FFFFFF"/>
                          </a:solidFill>
                          <a:latin typeface="함초롬바탕"/>
                          <a:cs typeface="함초롬바탕"/>
                        </a:rPr>
                        <a:t>국가</a:t>
                      </a:r>
                      <a:endParaRPr sz="1050">
                        <a:latin typeface="함초롬바탕"/>
                        <a:cs typeface="함초롬바탕"/>
                      </a:endParaRPr>
                    </a:p>
                  </a:txBody>
                  <a:tcPr marL="0" marR="0" marT="30480" marB="0">
                    <a:lnB w="6350">
                      <a:solidFill>
                        <a:srgbClr val="A6A6A6"/>
                      </a:solidFill>
                      <a:prstDash val="solid"/>
                    </a:lnB>
                    <a:solidFill>
                      <a:srgbClr val="DB526A"/>
                    </a:solidFill>
                  </a:tcPr>
                </a:tc>
                <a:tc>
                  <a:txBody>
                    <a:bodyPr/>
                    <a:lstStyle/>
                    <a:p>
                      <a:pPr marL="13335" algn="ctr">
                        <a:lnSpc>
                          <a:spcPct val="100000"/>
                        </a:lnSpc>
                        <a:spcBef>
                          <a:spcPts val="240"/>
                        </a:spcBef>
                      </a:pPr>
                      <a:r>
                        <a:rPr sz="1050" b="1" spc="-85" dirty="0">
                          <a:solidFill>
                            <a:srgbClr val="FFFFFF"/>
                          </a:solidFill>
                          <a:latin typeface="함초롬바탕"/>
                          <a:cs typeface="함초롬바탕"/>
                        </a:rPr>
                        <a:t>주요</a:t>
                      </a:r>
                      <a:r>
                        <a:rPr sz="1050" b="1" spc="-180" dirty="0">
                          <a:solidFill>
                            <a:srgbClr val="FFFFFF"/>
                          </a:solidFill>
                          <a:latin typeface="함초롬바탕"/>
                          <a:cs typeface="함초롬바탕"/>
                        </a:rPr>
                        <a:t> </a:t>
                      </a:r>
                      <a:r>
                        <a:rPr sz="1050" b="1" spc="-25" dirty="0">
                          <a:solidFill>
                            <a:srgbClr val="FFFFFF"/>
                          </a:solidFill>
                          <a:latin typeface="함초롬바탕"/>
                          <a:cs typeface="함초롬바탕"/>
                        </a:rPr>
                        <a:t>내용</a:t>
                      </a:r>
                      <a:endParaRPr sz="1050">
                        <a:latin typeface="함초롬바탕"/>
                        <a:cs typeface="함초롬바탕"/>
                      </a:endParaRPr>
                    </a:p>
                  </a:txBody>
                  <a:tcPr marL="0" marR="0" marT="30480" marB="0">
                    <a:lnB w="6350">
                      <a:solidFill>
                        <a:srgbClr val="A6A6A6"/>
                      </a:solidFill>
                      <a:prstDash val="solid"/>
                    </a:lnB>
                    <a:solidFill>
                      <a:srgbClr val="DB526A"/>
                    </a:solidFill>
                  </a:tcPr>
                </a:tc>
                <a:extLst>
                  <a:ext uri="{0D108BD9-81ED-4DB2-BD59-A6C34878D82A}">
                    <a16:rowId xmlns:a16="http://schemas.microsoft.com/office/drawing/2014/main" val="10000"/>
                  </a:ext>
                </a:extLst>
              </a:tr>
              <a:tr h="1240155">
                <a:tc>
                  <a:txBody>
                    <a:bodyPr/>
                    <a:lstStyle/>
                    <a:p>
                      <a:pPr>
                        <a:lnSpc>
                          <a:spcPct val="100000"/>
                        </a:lnSpc>
                      </a:pPr>
                      <a:endParaRPr sz="1500">
                        <a:latin typeface="Times New Roman"/>
                        <a:cs typeface="Times New Roman"/>
                      </a:endParaRPr>
                    </a:p>
                    <a:p>
                      <a:pPr>
                        <a:lnSpc>
                          <a:spcPct val="100000"/>
                        </a:lnSpc>
                        <a:spcBef>
                          <a:spcPts val="10"/>
                        </a:spcBef>
                      </a:pPr>
                      <a:endParaRPr sz="2150">
                        <a:latin typeface="Times New Roman"/>
                        <a:cs typeface="Times New Roman"/>
                      </a:endParaRPr>
                    </a:p>
                    <a:p>
                      <a:pPr algn="ctr">
                        <a:lnSpc>
                          <a:spcPct val="100000"/>
                        </a:lnSpc>
                        <a:spcBef>
                          <a:spcPts val="5"/>
                        </a:spcBef>
                      </a:pPr>
                      <a:r>
                        <a:rPr sz="1050" b="1" spc="-20" dirty="0">
                          <a:latin typeface="함초롬바탕"/>
                          <a:cs typeface="함초롬바탕"/>
                        </a:rPr>
                        <a:t>삼성전자</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pPr>
                      <a:endParaRPr sz="1500">
                        <a:latin typeface="Times New Roman"/>
                        <a:cs typeface="Times New Roman"/>
                      </a:endParaRPr>
                    </a:p>
                    <a:p>
                      <a:pPr>
                        <a:lnSpc>
                          <a:spcPct val="100000"/>
                        </a:lnSpc>
                        <a:spcBef>
                          <a:spcPts val="10"/>
                        </a:spcBef>
                      </a:pPr>
                      <a:endParaRPr sz="2150">
                        <a:latin typeface="Times New Roman"/>
                        <a:cs typeface="Times New Roman"/>
                      </a:endParaRPr>
                    </a:p>
                    <a:p>
                      <a:pPr marL="13335" algn="ctr">
                        <a:lnSpc>
                          <a:spcPct val="100000"/>
                        </a:lnSpc>
                        <a:spcBef>
                          <a:spcPts val="5"/>
                        </a:spcBef>
                      </a:pPr>
                      <a:r>
                        <a:rPr sz="1050" b="1" spc="-25" dirty="0">
                          <a:latin typeface="함초롬바탕"/>
                          <a:cs typeface="함초롬바탕"/>
                        </a:rPr>
                        <a:t>한국</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tcPr>
                </a:tc>
                <a:tc>
                  <a:txBody>
                    <a:bodyPr/>
                    <a:lstStyle/>
                    <a:p>
                      <a:pPr marL="193675" marR="55244" indent="-108585">
                        <a:lnSpc>
                          <a:spcPct val="100000"/>
                        </a:lnSpc>
                        <a:spcBef>
                          <a:spcPts val="240"/>
                        </a:spcBef>
                        <a:buFont typeface="Arial"/>
                        <a:buChar char="•"/>
                        <a:tabLst>
                          <a:tab pos="194945" algn="l"/>
                          <a:tab pos="1766570" algn="l"/>
                        </a:tabLst>
                      </a:pPr>
                      <a:r>
                        <a:rPr sz="1000" spc="-100" dirty="0">
                          <a:latin typeface="함초롬바탕"/>
                          <a:cs typeface="함초롬바탕"/>
                        </a:rPr>
                        <a:t>‘모두를</a:t>
                      </a:r>
                      <a:r>
                        <a:rPr sz="1000" spc="-130" dirty="0">
                          <a:latin typeface="함초롬바탕"/>
                          <a:cs typeface="함초롬바탕"/>
                        </a:rPr>
                        <a:t> </a:t>
                      </a:r>
                      <a:r>
                        <a:rPr sz="1000" spc="-95" dirty="0">
                          <a:latin typeface="함초롬바탕"/>
                          <a:cs typeface="함초롬바탕"/>
                        </a:rPr>
                        <a:t>위한</a:t>
                      </a:r>
                      <a:r>
                        <a:rPr sz="1000" spc="-150" dirty="0">
                          <a:latin typeface="함초롬바탕"/>
                          <a:cs typeface="함초롬바탕"/>
                        </a:rPr>
                        <a:t> </a:t>
                      </a:r>
                      <a:r>
                        <a:rPr sz="1000" spc="-90" dirty="0">
                          <a:latin typeface="함초롬바탕"/>
                          <a:cs typeface="함초롬바탕"/>
                        </a:rPr>
                        <a:t>인공지능</a:t>
                      </a:r>
                      <a:r>
                        <a:rPr sz="1000" spc="-90" dirty="0">
                          <a:latin typeface="함초롬돋움"/>
                          <a:cs typeface="함초롬돋움"/>
                        </a:rPr>
                        <a:t>(AI):</a:t>
                      </a:r>
                      <a:r>
                        <a:rPr sz="1000" spc="-100" dirty="0">
                          <a:latin typeface="함초롬돋움"/>
                          <a:cs typeface="함초롬돋움"/>
                        </a:rPr>
                        <a:t> </a:t>
                      </a:r>
                      <a:r>
                        <a:rPr sz="1000" spc="-100" dirty="0">
                          <a:latin typeface="함초롬바탕"/>
                          <a:cs typeface="함초롬바탕"/>
                        </a:rPr>
                        <a:t>경험과</a:t>
                      </a:r>
                      <a:r>
                        <a:rPr sz="1000" spc="-130" dirty="0">
                          <a:latin typeface="함초롬바탕"/>
                          <a:cs typeface="함초롬바탕"/>
                        </a:rPr>
                        <a:t> </a:t>
                      </a:r>
                      <a:r>
                        <a:rPr sz="1000" spc="-100" dirty="0">
                          <a:latin typeface="함초롬바탕"/>
                          <a:cs typeface="함초롬바탕"/>
                        </a:rPr>
                        <a:t>혁신의</a:t>
                      </a:r>
                      <a:r>
                        <a:rPr sz="1000" spc="-120" dirty="0">
                          <a:latin typeface="함초롬바탕"/>
                          <a:cs typeface="함초롬바탕"/>
                        </a:rPr>
                        <a:t> </a:t>
                      </a:r>
                      <a:r>
                        <a:rPr sz="1000" dirty="0">
                          <a:latin typeface="함초롬바탕"/>
                          <a:cs typeface="함초롬바탕"/>
                        </a:rPr>
                        <a:t>확</a:t>
                      </a:r>
                      <a:r>
                        <a:rPr sz="1000" spc="160" dirty="0">
                          <a:latin typeface="함초롬바탕"/>
                          <a:cs typeface="함초롬바탕"/>
                        </a:rPr>
                        <a:t>  </a:t>
                      </a:r>
                      <a:r>
                        <a:rPr sz="1000" spc="-45" dirty="0">
                          <a:latin typeface="함초롬돋움"/>
                          <a:cs typeface="함초롬돋움"/>
                        </a:rPr>
                        <a:t>(Al</a:t>
                      </a:r>
                      <a:r>
                        <a:rPr sz="1000" spc="-114" dirty="0">
                          <a:latin typeface="함초롬돋움"/>
                          <a:cs typeface="함초롬돋움"/>
                        </a:rPr>
                        <a:t> </a:t>
                      </a:r>
                      <a:r>
                        <a:rPr sz="1000" spc="-55" dirty="0">
                          <a:latin typeface="함초롬돋움"/>
                          <a:cs typeface="함초롬돋움"/>
                        </a:rPr>
                        <a:t>for</a:t>
                      </a:r>
                      <a:r>
                        <a:rPr sz="1000" spc="-170" dirty="0">
                          <a:latin typeface="함초롬돋움"/>
                          <a:cs typeface="함초롬돋움"/>
                        </a:rPr>
                        <a:t> </a:t>
                      </a:r>
                      <a:r>
                        <a:rPr sz="1000" spc="-55" dirty="0">
                          <a:latin typeface="함초롬돋움"/>
                          <a:cs typeface="함초롬돋움"/>
                        </a:rPr>
                        <a:t>All:</a:t>
                      </a:r>
                      <a:r>
                        <a:rPr sz="1000" spc="-155" dirty="0">
                          <a:latin typeface="함초롬돋움"/>
                          <a:cs typeface="함초롬돋움"/>
                        </a:rPr>
                        <a:t> </a:t>
                      </a:r>
                      <a:r>
                        <a:rPr sz="1000" spc="-45" dirty="0">
                          <a:latin typeface="함초롬돋움"/>
                          <a:cs typeface="함초롬돋움"/>
                        </a:rPr>
                        <a:t>Everyday,</a:t>
                      </a:r>
                      <a:r>
                        <a:rPr sz="1000" spc="-140" dirty="0">
                          <a:latin typeface="함초롬돋움"/>
                          <a:cs typeface="함초롬돋움"/>
                        </a:rPr>
                        <a:t> </a:t>
                      </a:r>
                      <a:r>
                        <a:rPr sz="1000" spc="-55" dirty="0">
                          <a:latin typeface="함초롬돋움"/>
                          <a:cs typeface="함초롬돋움"/>
                        </a:rPr>
                        <a:t>Everywhere)’</a:t>
                      </a:r>
                      <a:r>
                        <a:rPr sz="1000" spc="-155" dirty="0">
                          <a:latin typeface="함초롬돋움"/>
                          <a:cs typeface="함초롬돋움"/>
                        </a:rPr>
                        <a:t> </a:t>
                      </a:r>
                      <a:r>
                        <a:rPr sz="1000" spc="-100" dirty="0">
                          <a:latin typeface="함초롬바탕"/>
                          <a:cs typeface="함초롬바탕"/>
                        </a:rPr>
                        <a:t>주제로</a:t>
                      </a:r>
                      <a:r>
                        <a:rPr sz="1000" spc="-114" dirty="0">
                          <a:latin typeface="함초롬바탕"/>
                          <a:cs typeface="함초롬바탕"/>
                        </a:rPr>
                        <a:t> </a:t>
                      </a:r>
                      <a:r>
                        <a:rPr sz="1000" spc="-75" dirty="0">
                          <a:latin typeface="함초롬돋움"/>
                          <a:cs typeface="함초롬돋움"/>
                        </a:rPr>
                        <a:t>AI</a:t>
                      </a:r>
                      <a:r>
                        <a:rPr sz="1000" spc="-160" dirty="0">
                          <a:latin typeface="함초롬돋움"/>
                          <a:cs typeface="함초롬돋움"/>
                        </a:rPr>
                        <a:t> </a:t>
                      </a:r>
                      <a:r>
                        <a:rPr sz="1000" spc="-50" dirty="0">
                          <a:latin typeface="함초롬바탕"/>
                          <a:cs typeface="함초롬바탕"/>
                        </a:rPr>
                        <a:t>홈 </a:t>
                      </a:r>
                      <a:r>
                        <a:rPr sz="1000" spc="-95" dirty="0">
                          <a:latin typeface="함초롬바탕"/>
                          <a:cs typeface="함초롬바탕"/>
                        </a:rPr>
                        <a:t>전략</a:t>
                      </a:r>
                      <a:r>
                        <a:rPr sz="1000" spc="-165" dirty="0">
                          <a:latin typeface="함초롬바탕"/>
                          <a:cs typeface="함초롬바탕"/>
                        </a:rPr>
                        <a:t> </a:t>
                      </a:r>
                      <a:r>
                        <a:rPr sz="1000" spc="-75" dirty="0">
                          <a:latin typeface="함초롬바탕"/>
                          <a:cs typeface="함초롬바탕"/>
                        </a:rPr>
                        <a:t>공개</a:t>
                      </a:r>
                      <a:r>
                        <a:rPr sz="1000" spc="-75" dirty="0">
                          <a:latin typeface="함초롬돋움"/>
                          <a:cs typeface="함초롬돋움"/>
                        </a:rPr>
                        <a:t>,</a:t>
                      </a:r>
                      <a:r>
                        <a:rPr sz="1000" spc="-145" dirty="0">
                          <a:latin typeface="함초롬돋움"/>
                          <a:cs typeface="함초롬돋움"/>
                        </a:rPr>
                        <a:t> </a:t>
                      </a:r>
                      <a:r>
                        <a:rPr sz="1000" spc="-90" dirty="0">
                          <a:latin typeface="함초롬돋움"/>
                          <a:cs typeface="함초롬돋움"/>
                        </a:rPr>
                        <a:t>AI</a:t>
                      </a:r>
                      <a:r>
                        <a:rPr sz="1000" spc="-90" dirty="0">
                          <a:latin typeface="함초롬바탕"/>
                          <a:cs typeface="함초롬바탕"/>
                        </a:rPr>
                        <a:t>를</a:t>
                      </a:r>
                      <a:r>
                        <a:rPr sz="1000" spc="-160" dirty="0">
                          <a:latin typeface="함초롬바탕"/>
                          <a:cs typeface="함초롬바탕"/>
                        </a:rPr>
                        <a:t> </a:t>
                      </a:r>
                      <a:r>
                        <a:rPr sz="1000" spc="-100" dirty="0">
                          <a:latin typeface="함초롬바탕"/>
                          <a:cs typeface="함초롬바탕"/>
                        </a:rPr>
                        <a:t>앞세워</a:t>
                      </a:r>
                      <a:r>
                        <a:rPr sz="1000" spc="-150" dirty="0">
                          <a:latin typeface="함초롬바탕"/>
                          <a:cs typeface="함초롬바탕"/>
                        </a:rPr>
                        <a:t> </a:t>
                      </a:r>
                      <a:r>
                        <a:rPr sz="1000" dirty="0">
                          <a:latin typeface="함초롬바탕"/>
                          <a:cs typeface="함초롬바탕"/>
                        </a:rPr>
                        <a:t>삼</a:t>
                      </a:r>
                      <a:r>
                        <a:rPr sz="1000" spc="110" dirty="0">
                          <a:latin typeface="함초롬바탕"/>
                          <a:cs typeface="함초롬바탕"/>
                        </a:rPr>
                        <a:t>  </a:t>
                      </a:r>
                      <a:r>
                        <a:rPr sz="1000" spc="-50" dirty="0">
                          <a:latin typeface="함초롬바탕"/>
                          <a:cs typeface="함초롬바탕"/>
                        </a:rPr>
                        <a:t>의</a:t>
                      </a:r>
                      <a:r>
                        <a:rPr sz="1000" dirty="0">
                          <a:latin typeface="함초롬바탕"/>
                          <a:cs typeface="함초롬바탕"/>
                        </a:rPr>
                        <a:t>	</a:t>
                      </a:r>
                      <a:r>
                        <a:rPr sz="1000" spc="-105" dirty="0">
                          <a:latin typeface="함초롬바탕"/>
                          <a:cs typeface="함초롬바탕"/>
                        </a:rPr>
                        <a:t>활가전과</a:t>
                      </a:r>
                      <a:r>
                        <a:rPr sz="1000" spc="-95" dirty="0">
                          <a:latin typeface="함초롬바탕"/>
                          <a:cs typeface="함초롬바탕"/>
                        </a:rPr>
                        <a:t> </a:t>
                      </a:r>
                      <a:r>
                        <a:rPr sz="1000" spc="-55" dirty="0">
                          <a:latin typeface="함초롬돋움"/>
                          <a:cs typeface="함초롬돋움"/>
                        </a:rPr>
                        <a:t>TV</a:t>
                      </a:r>
                      <a:r>
                        <a:rPr sz="1000" spc="-55" dirty="0">
                          <a:latin typeface="함초롬바탕"/>
                          <a:cs typeface="함초롬바탕"/>
                        </a:rPr>
                        <a:t>를</a:t>
                      </a:r>
                      <a:r>
                        <a:rPr sz="1000" spc="-160" dirty="0">
                          <a:latin typeface="함초롬바탕"/>
                          <a:cs typeface="함초롬바탕"/>
                        </a:rPr>
                        <a:t> </a:t>
                      </a:r>
                      <a:r>
                        <a:rPr sz="1000" spc="-105" dirty="0">
                          <a:latin typeface="함초롬바탕"/>
                          <a:cs typeface="함초롬바탕"/>
                        </a:rPr>
                        <a:t>연결하고</a:t>
                      </a:r>
                      <a:r>
                        <a:rPr sz="1000" spc="-120" dirty="0">
                          <a:latin typeface="함초롬바탕"/>
                          <a:cs typeface="함초롬바탕"/>
                        </a:rPr>
                        <a:t> </a:t>
                      </a:r>
                      <a:r>
                        <a:rPr sz="1000" spc="-100" dirty="0">
                          <a:latin typeface="함초롬바탕"/>
                          <a:cs typeface="함초롬바탕"/>
                        </a:rPr>
                        <a:t>사용자</a:t>
                      </a:r>
                      <a:r>
                        <a:rPr sz="1000" spc="-135" dirty="0">
                          <a:latin typeface="함초롬바탕"/>
                          <a:cs typeface="함초롬바탕"/>
                        </a:rPr>
                        <a:t> </a:t>
                      </a:r>
                      <a:r>
                        <a:rPr sz="1000" spc="-100" dirty="0">
                          <a:latin typeface="함초롬바탕"/>
                          <a:cs typeface="함초롬바탕"/>
                        </a:rPr>
                        <a:t>경험을</a:t>
                      </a:r>
                      <a:r>
                        <a:rPr sz="1000" spc="-120" dirty="0">
                          <a:latin typeface="함초롬바탕"/>
                          <a:cs typeface="함초롬바탕"/>
                        </a:rPr>
                        <a:t> </a:t>
                      </a:r>
                      <a:r>
                        <a:rPr sz="1000" spc="-10" dirty="0">
                          <a:latin typeface="함초롬바탕"/>
                          <a:cs typeface="함초롬바탕"/>
                        </a:rPr>
                        <a:t>극대화하겠다는 </a:t>
                      </a:r>
                      <a:r>
                        <a:rPr sz="1000" spc="-105" dirty="0">
                          <a:latin typeface="함초롬바탕"/>
                          <a:cs typeface="함초롬바탕"/>
                        </a:rPr>
                        <a:t>메시지를</a:t>
                      </a:r>
                      <a:r>
                        <a:rPr sz="1000" spc="-120" dirty="0">
                          <a:latin typeface="함초롬바탕"/>
                          <a:cs typeface="함초롬바탕"/>
                        </a:rPr>
                        <a:t> </a:t>
                      </a:r>
                      <a:r>
                        <a:rPr sz="1000" spc="-25" dirty="0">
                          <a:latin typeface="함초롬바탕"/>
                          <a:cs typeface="함초롬바탕"/>
                        </a:rPr>
                        <a:t>담음</a:t>
                      </a:r>
                      <a:endParaRPr sz="1000">
                        <a:latin typeface="함초롬바탕"/>
                        <a:cs typeface="함초롬바탕"/>
                      </a:endParaRPr>
                    </a:p>
                    <a:p>
                      <a:pPr marL="193675" indent="-108585">
                        <a:lnSpc>
                          <a:spcPct val="100000"/>
                        </a:lnSpc>
                        <a:spcBef>
                          <a:spcPts val="400"/>
                        </a:spcBef>
                        <a:buFont typeface="Arial"/>
                        <a:buChar char="•"/>
                        <a:tabLst>
                          <a:tab pos="194310" algn="l"/>
                        </a:tabLst>
                      </a:pPr>
                      <a:r>
                        <a:rPr sz="1000" spc="-75" dirty="0">
                          <a:latin typeface="함초롬바탕"/>
                          <a:cs typeface="함초롬바탕"/>
                        </a:rPr>
                        <a:t>스마트싱스</a:t>
                      </a:r>
                      <a:r>
                        <a:rPr sz="1000" spc="-75" dirty="0">
                          <a:latin typeface="함초롬돋움"/>
                          <a:cs typeface="함초롬돋움"/>
                        </a:rPr>
                        <a:t>(SmartThings)</a:t>
                      </a:r>
                      <a:r>
                        <a:rPr sz="1000" spc="-100" dirty="0">
                          <a:latin typeface="함초롬돋움"/>
                          <a:cs typeface="함초롬돋움"/>
                        </a:rPr>
                        <a:t> </a:t>
                      </a:r>
                      <a:r>
                        <a:rPr sz="1000" spc="-105" dirty="0">
                          <a:latin typeface="함초롬바탕"/>
                          <a:cs typeface="함초롬바탕"/>
                        </a:rPr>
                        <a:t>플랫폼을 중심으로</a:t>
                      </a:r>
                      <a:r>
                        <a:rPr sz="1000" spc="-85" dirty="0">
                          <a:latin typeface="함초롬바탕"/>
                          <a:cs typeface="함초롬바탕"/>
                        </a:rPr>
                        <a:t> </a:t>
                      </a:r>
                      <a:r>
                        <a:rPr sz="1000" spc="-65" dirty="0">
                          <a:latin typeface="함초롬바탕"/>
                          <a:cs typeface="함초롬바탕"/>
                        </a:rPr>
                        <a:t>한</a:t>
                      </a:r>
                      <a:r>
                        <a:rPr sz="1000" spc="-145" dirty="0">
                          <a:latin typeface="함초롬바탕"/>
                          <a:cs typeface="함초롬바탕"/>
                        </a:rPr>
                        <a:t> </a:t>
                      </a:r>
                      <a:r>
                        <a:rPr sz="1000" spc="-75" dirty="0">
                          <a:latin typeface="함초롬돋움"/>
                          <a:cs typeface="함초롬돋움"/>
                        </a:rPr>
                        <a:t>AI</a:t>
                      </a:r>
                      <a:r>
                        <a:rPr sz="1000" spc="-145" dirty="0">
                          <a:latin typeface="함초롬돋움"/>
                          <a:cs typeface="함초롬돋움"/>
                        </a:rPr>
                        <a:t> </a:t>
                      </a:r>
                      <a:r>
                        <a:rPr sz="1000" spc="-65" dirty="0">
                          <a:latin typeface="함초롬바탕"/>
                          <a:cs typeface="함초롬바탕"/>
                        </a:rPr>
                        <a:t>홈</a:t>
                      </a:r>
                      <a:r>
                        <a:rPr sz="1000" spc="-135" dirty="0">
                          <a:latin typeface="함초롬바탕"/>
                          <a:cs typeface="함초롬바탕"/>
                        </a:rPr>
                        <a:t> </a:t>
                      </a:r>
                      <a:r>
                        <a:rPr sz="1000" spc="-100" dirty="0">
                          <a:latin typeface="함초롬바탕"/>
                          <a:cs typeface="함초롬바탕"/>
                        </a:rPr>
                        <a:t>솔루션</a:t>
                      </a:r>
                      <a:r>
                        <a:rPr sz="1000" spc="-114" dirty="0">
                          <a:latin typeface="함초롬바탕"/>
                          <a:cs typeface="함초롬바탕"/>
                        </a:rPr>
                        <a:t> </a:t>
                      </a:r>
                      <a:r>
                        <a:rPr sz="1000" spc="-100" dirty="0">
                          <a:latin typeface="함초롬바탕"/>
                          <a:cs typeface="함초롬바탕"/>
                        </a:rPr>
                        <a:t>선보일</a:t>
                      </a:r>
                      <a:r>
                        <a:rPr sz="1000" spc="-105" dirty="0">
                          <a:latin typeface="함초롬바탕"/>
                          <a:cs typeface="함초롬바탕"/>
                        </a:rPr>
                        <a:t> </a:t>
                      </a:r>
                      <a:r>
                        <a:rPr sz="1000" spc="-95" dirty="0">
                          <a:latin typeface="함초롬바탕"/>
                          <a:cs typeface="함초롬바탕"/>
                        </a:rPr>
                        <a:t>예정으로</a:t>
                      </a:r>
                      <a:r>
                        <a:rPr sz="1000" spc="-95" dirty="0">
                          <a:latin typeface="함초롬돋움"/>
                          <a:cs typeface="함초롬돋움"/>
                        </a:rPr>
                        <a:t>, </a:t>
                      </a:r>
                      <a:r>
                        <a:rPr sz="1000" spc="-95" dirty="0">
                          <a:latin typeface="함초롬바탕"/>
                          <a:cs typeface="함초롬바탕"/>
                        </a:rPr>
                        <a:t>신형</a:t>
                      </a:r>
                      <a:r>
                        <a:rPr sz="1000" spc="-135" dirty="0">
                          <a:latin typeface="함초롬바탕"/>
                          <a:cs typeface="함초롬바탕"/>
                        </a:rPr>
                        <a:t> </a:t>
                      </a:r>
                      <a:r>
                        <a:rPr sz="1000" spc="-20" dirty="0">
                          <a:latin typeface="함초롬바탕"/>
                          <a:cs typeface="함초롬바탕"/>
                        </a:rPr>
                        <a:t>마이크로</a:t>
                      </a:r>
                      <a:endParaRPr sz="1000">
                        <a:latin typeface="함초롬바탕"/>
                        <a:cs typeface="함초롬바탕"/>
                      </a:endParaRPr>
                    </a:p>
                    <a:p>
                      <a:pPr marL="193675">
                        <a:lnSpc>
                          <a:spcPct val="100000"/>
                        </a:lnSpc>
                      </a:pPr>
                      <a:r>
                        <a:rPr sz="1000" spc="-75" dirty="0">
                          <a:latin typeface="함초롬돋움"/>
                          <a:cs typeface="함초롬돋움"/>
                        </a:rPr>
                        <a:t>LED</a:t>
                      </a:r>
                      <a:r>
                        <a:rPr sz="1000" spc="-170" dirty="0">
                          <a:latin typeface="함초롬돋움"/>
                          <a:cs typeface="함초롬돋움"/>
                        </a:rPr>
                        <a:t> </a:t>
                      </a:r>
                      <a:r>
                        <a:rPr sz="1000" spc="-60" dirty="0">
                          <a:latin typeface="함초롬돋움"/>
                          <a:cs typeface="함초롬돋움"/>
                        </a:rPr>
                        <a:t>TV</a:t>
                      </a:r>
                      <a:r>
                        <a:rPr sz="1000" spc="-60" dirty="0">
                          <a:latin typeface="함초롬바탕"/>
                          <a:cs typeface="함초롬바탕"/>
                        </a:rPr>
                        <a:t>와</a:t>
                      </a:r>
                      <a:r>
                        <a:rPr sz="1000" spc="-150" dirty="0">
                          <a:latin typeface="함초롬바탕"/>
                          <a:cs typeface="함초롬바탕"/>
                        </a:rPr>
                        <a:t> </a:t>
                      </a:r>
                      <a:r>
                        <a:rPr sz="1000" spc="-45" dirty="0">
                          <a:latin typeface="함초롬돋움"/>
                          <a:cs typeface="함초롬돋움"/>
                        </a:rPr>
                        <a:t>8K</a:t>
                      </a:r>
                      <a:r>
                        <a:rPr sz="1000" spc="-160" dirty="0">
                          <a:latin typeface="함초롬돋움"/>
                          <a:cs typeface="함초롬돋움"/>
                        </a:rPr>
                        <a:t> </a:t>
                      </a:r>
                      <a:r>
                        <a:rPr sz="1000" spc="-45" dirty="0">
                          <a:latin typeface="함초롬돋움"/>
                          <a:cs typeface="함초롬돋움"/>
                        </a:rPr>
                        <a:t>Neo</a:t>
                      </a:r>
                      <a:r>
                        <a:rPr sz="1000" spc="-155" dirty="0">
                          <a:latin typeface="함초롬돋움"/>
                          <a:cs typeface="함초롬돋움"/>
                        </a:rPr>
                        <a:t> </a:t>
                      </a:r>
                      <a:r>
                        <a:rPr sz="1000" spc="-55" dirty="0">
                          <a:latin typeface="함초롬돋움"/>
                          <a:cs typeface="함초롬돋움"/>
                        </a:rPr>
                        <a:t>QLED</a:t>
                      </a:r>
                      <a:r>
                        <a:rPr sz="1000" spc="-175" dirty="0">
                          <a:latin typeface="함초롬돋움"/>
                          <a:cs typeface="함초롬돋움"/>
                        </a:rPr>
                        <a:t> </a:t>
                      </a:r>
                      <a:r>
                        <a:rPr sz="1000" spc="-30" dirty="0">
                          <a:latin typeface="함초롬돋움"/>
                          <a:cs typeface="함초롬돋움"/>
                        </a:rPr>
                        <a:t>TV,</a:t>
                      </a:r>
                      <a:r>
                        <a:rPr sz="1000" spc="-165" dirty="0">
                          <a:latin typeface="함초롬돋움"/>
                          <a:cs typeface="함초롬돋움"/>
                        </a:rPr>
                        <a:t> </a:t>
                      </a:r>
                      <a:r>
                        <a:rPr sz="1000" spc="-85" dirty="0">
                          <a:latin typeface="함초롬돋움"/>
                          <a:cs typeface="함초롬돋움"/>
                        </a:rPr>
                        <a:t>QD-</a:t>
                      </a:r>
                      <a:r>
                        <a:rPr sz="1000" spc="-55" dirty="0">
                          <a:latin typeface="함초롬돋움"/>
                          <a:cs typeface="함초롬돋움"/>
                        </a:rPr>
                        <a:t>QLED</a:t>
                      </a:r>
                      <a:r>
                        <a:rPr sz="1000" spc="-180" dirty="0">
                          <a:latin typeface="함초롬돋움"/>
                          <a:cs typeface="함초롬돋움"/>
                        </a:rPr>
                        <a:t> </a:t>
                      </a:r>
                      <a:r>
                        <a:rPr sz="1000" spc="-30" dirty="0">
                          <a:latin typeface="함초롬돋움"/>
                          <a:cs typeface="함초롬돋움"/>
                        </a:rPr>
                        <a:t>TV</a:t>
                      </a:r>
                      <a:r>
                        <a:rPr sz="1000" spc="-155" dirty="0">
                          <a:latin typeface="함초롬돋움"/>
                          <a:cs typeface="함초롬돋움"/>
                        </a:rPr>
                        <a:t> </a:t>
                      </a:r>
                      <a:r>
                        <a:rPr sz="1000" spc="-65" dirty="0">
                          <a:latin typeface="함초롬바탕"/>
                          <a:cs typeface="함초롬바탕"/>
                        </a:rPr>
                        <a:t>등</a:t>
                      </a:r>
                      <a:r>
                        <a:rPr sz="1000" spc="-145" dirty="0">
                          <a:latin typeface="함초롬바탕"/>
                          <a:cs typeface="함초롬바탕"/>
                        </a:rPr>
                        <a:t> </a:t>
                      </a:r>
                      <a:r>
                        <a:rPr sz="1000" spc="-105" dirty="0">
                          <a:latin typeface="함초롬바탕"/>
                          <a:cs typeface="함초롬바탕"/>
                        </a:rPr>
                        <a:t>프리미엄</a:t>
                      </a:r>
                      <a:r>
                        <a:rPr sz="1000" spc="-110" dirty="0">
                          <a:latin typeface="함초롬바탕"/>
                          <a:cs typeface="함초롬바탕"/>
                        </a:rPr>
                        <a:t> 디스플레이</a:t>
                      </a:r>
                      <a:r>
                        <a:rPr sz="1000" spc="-95" dirty="0">
                          <a:latin typeface="함초롬바탕"/>
                          <a:cs typeface="함초롬바탕"/>
                        </a:rPr>
                        <a:t> </a:t>
                      </a:r>
                      <a:r>
                        <a:rPr sz="1000" spc="-100" dirty="0">
                          <a:latin typeface="함초롬바탕"/>
                          <a:cs typeface="함초롬바탕"/>
                        </a:rPr>
                        <a:t>라인업</a:t>
                      </a:r>
                      <a:r>
                        <a:rPr sz="1000" spc="-125" dirty="0">
                          <a:latin typeface="함초롬바탕"/>
                          <a:cs typeface="함초롬바탕"/>
                        </a:rPr>
                        <a:t> </a:t>
                      </a:r>
                      <a:r>
                        <a:rPr sz="1000" spc="-25" dirty="0">
                          <a:latin typeface="함초롬바탕"/>
                          <a:cs typeface="함초롬바탕"/>
                        </a:rPr>
                        <a:t>공개</a:t>
                      </a:r>
                      <a:endParaRPr sz="1000">
                        <a:latin typeface="함초롬바탕"/>
                        <a:cs typeface="함초롬바탕"/>
                      </a:endParaRPr>
                    </a:p>
                    <a:p>
                      <a:pPr marL="193675" marR="277495" indent="-108585">
                        <a:lnSpc>
                          <a:spcPct val="100000"/>
                        </a:lnSpc>
                        <a:spcBef>
                          <a:spcPts val="405"/>
                        </a:spcBef>
                        <a:buFont typeface="Arial"/>
                        <a:buChar char="•"/>
                        <a:tabLst>
                          <a:tab pos="194310" algn="l"/>
                        </a:tabLst>
                      </a:pPr>
                      <a:r>
                        <a:rPr sz="1000" spc="-95" dirty="0">
                          <a:latin typeface="함초롬바탕"/>
                          <a:cs typeface="함초롬바탕"/>
                        </a:rPr>
                        <a:t>업계</a:t>
                      </a:r>
                      <a:r>
                        <a:rPr sz="1000" spc="-155" dirty="0">
                          <a:latin typeface="함초롬바탕"/>
                          <a:cs typeface="함초롬바탕"/>
                        </a:rPr>
                        <a:t> </a:t>
                      </a:r>
                      <a:r>
                        <a:rPr sz="1000" spc="-95" dirty="0">
                          <a:latin typeface="함초롬바탕"/>
                          <a:cs typeface="함초롬바탕"/>
                        </a:rPr>
                        <a:t>최초</a:t>
                      </a:r>
                      <a:r>
                        <a:rPr sz="1000" spc="-130" dirty="0">
                          <a:latin typeface="함초롬바탕"/>
                          <a:cs typeface="함초롬바탕"/>
                        </a:rPr>
                        <a:t> </a:t>
                      </a:r>
                      <a:r>
                        <a:rPr sz="1000" spc="-45" dirty="0">
                          <a:latin typeface="함초롬돋움"/>
                          <a:cs typeface="함초롬돋움"/>
                        </a:rPr>
                        <a:t>8K</a:t>
                      </a:r>
                      <a:r>
                        <a:rPr sz="1000" spc="-170" dirty="0">
                          <a:latin typeface="함초롬돋움"/>
                          <a:cs typeface="함초롬돋움"/>
                        </a:rPr>
                        <a:t> </a:t>
                      </a:r>
                      <a:r>
                        <a:rPr sz="1000" spc="-95" dirty="0">
                          <a:latin typeface="함초롬바탕"/>
                          <a:cs typeface="함초롬바탕"/>
                        </a:rPr>
                        <a:t>협회</a:t>
                      </a:r>
                      <a:r>
                        <a:rPr sz="1000" spc="-150" dirty="0">
                          <a:latin typeface="함초롬바탕"/>
                          <a:cs typeface="함초롬바탕"/>
                        </a:rPr>
                        <a:t> </a:t>
                      </a:r>
                      <a:r>
                        <a:rPr sz="1000" spc="-95" dirty="0">
                          <a:latin typeface="함초롬바탕"/>
                          <a:cs typeface="함초롬바탕"/>
                        </a:rPr>
                        <a:t>인증</a:t>
                      </a:r>
                      <a:r>
                        <a:rPr sz="1000" spc="-135" dirty="0">
                          <a:latin typeface="함초롬바탕"/>
                          <a:cs typeface="함초롬바탕"/>
                        </a:rPr>
                        <a:t> </a:t>
                      </a:r>
                      <a:r>
                        <a:rPr sz="1000" spc="-100" dirty="0">
                          <a:latin typeface="함초롬바탕"/>
                          <a:cs typeface="함초롬바탕"/>
                        </a:rPr>
                        <a:t>획득한</a:t>
                      </a:r>
                      <a:r>
                        <a:rPr sz="1000" spc="-135" dirty="0">
                          <a:latin typeface="함초롬바탕"/>
                          <a:cs typeface="함초롬바탕"/>
                        </a:rPr>
                        <a:t> </a:t>
                      </a:r>
                      <a:r>
                        <a:rPr sz="1000" spc="-85" dirty="0">
                          <a:latin typeface="함초롬바탕"/>
                          <a:cs typeface="함초롬바탕"/>
                        </a:rPr>
                        <a:t>‘더</a:t>
                      </a:r>
                      <a:r>
                        <a:rPr sz="1000" spc="-150" dirty="0">
                          <a:latin typeface="함초롬바탕"/>
                          <a:cs typeface="함초롬바탕"/>
                        </a:rPr>
                        <a:t> </a:t>
                      </a:r>
                      <a:r>
                        <a:rPr sz="1000" spc="-105" dirty="0">
                          <a:latin typeface="함초롬바탕"/>
                          <a:cs typeface="함초롬바탕"/>
                        </a:rPr>
                        <a:t>프리미어</a:t>
                      </a:r>
                      <a:r>
                        <a:rPr sz="1000" spc="-125" dirty="0">
                          <a:latin typeface="함초롬바탕"/>
                          <a:cs typeface="함초롬바탕"/>
                        </a:rPr>
                        <a:t> </a:t>
                      </a:r>
                      <a:r>
                        <a:rPr sz="1000" spc="-50" dirty="0">
                          <a:latin typeface="함초롬돋움"/>
                          <a:cs typeface="함초롬돋움"/>
                        </a:rPr>
                        <a:t>8K’</a:t>
                      </a:r>
                      <a:r>
                        <a:rPr sz="1000" spc="-170" dirty="0">
                          <a:latin typeface="함초롬돋움"/>
                          <a:cs typeface="함초롬돋움"/>
                        </a:rPr>
                        <a:t> </a:t>
                      </a:r>
                      <a:r>
                        <a:rPr sz="1000" spc="-95" dirty="0">
                          <a:latin typeface="함초롬바탕"/>
                          <a:cs typeface="함초롬바탕"/>
                        </a:rPr>
                        <a:t>또한</a:t>
                      </a:r>
                      <a:r>
                        <a:rPr sz="1000" spc="-150" dirty="0">
                          <a:latin typeface="함초롬바탕"/>
                          <a:cs typeface="함초롬바탕"/>
                        </a:rPr>
                        <a:t> </a:t>
                      </a:r>
                      <a:r>
                        <a:rPr sz="1000" spc="-100" dirty="0">
                          <a:latin typeface="함초롬바탕"/>
                          <a:cs typeface="함초롬바탕"/>
                        </a:rPr>
                        <a:t>선보일</a:t>
                      </a:r>
                      <a:r>
                        <a:rPr sz="1000" spc="-125" dirty="0">
                          <a:latin typeface="함초롬바탕"/>
                          <a:cs typeface="함초롬바탕"/>
                        </a:rPr>
                        <a:t> </a:t>
                      </a:r>
                      <a:r>
                        <a:rPr sz="1000" spc="-85" dirty="0">
                          <a:latin typeface="함초롬바탕"/>
                          <a:cs typeface="함초롬바탕"/>
                        </a:rPr>
                        <a:t>예정으로</a:t>
                      </a:r>
                      <a:r>
                        <a:rPr sz="1000" spc="-85" dirty="0">
                          <a:latin typeface="함초롬돋움"/>
                          <a:cs typeface="함초롬돋움"/>
                        </a:rPr>
                        <a:t>,</a:t>
                      </a:r>
                      <a:r>
                        <a:rPr sz="1000" spc="70" dirty="0">
                          <a:latin typeface="함초롬돋움"/>
                          <a:cs typeface="함초롬돋움"/>
                        </a:rPr>
                        <a:t> </a:t>
                      </a:r>
                      <a:r>
                        <a:rPr sz="1000" spc="-45" dirty="0">
                          <a:latin typeface="함초롬돋움"/>
                          <a:cs typeface="함초롬돋움"/>
                        </a:rPr>
                        <a:t>8K</a:t>
                      </a:r>
                      <a:r>
                        <a:rPr sz="1000" spc="-165" dirty="0">
                          <a:latin typeface="함초롬돋움"/>
                          <a:cs typeface="함초롬돋움"/>
                        </a:rPr>
                        <a:t> </a:t>
                      </a:r>
                      <a:r>
                        <a:rPr sz="1000" spc="-95" dirty="0">
                          <a:latin typeface="함초롬바탕"/>
                          <a:cs typeface="함초롬바탕"/>
                        </a:rPr>
                        <a:t>무선</a:t>
                      </a:r>
                      <a:r>
                        <a:rPr sz="1000" spc="-135" dirty="0">
                          <a:latin typeface="함초롬바탕"/>
                          <a:cs typeface="함초롬바탕"/>
                        </a:rPr>
                        <a:t> </a:t>
                      </a:r>
                      <a:r>
                        <a:rPr sz="1000" spc="-95" dirty="0">
                          <a:latin typeface="함초롬바탕"/>
                          <a:cs typeface="함초롬바탕"/>
                        </a:rPr>
                        <a:t>연결</a:t>
                      </a:r>
                      <a:r>
                        <a:rPr sz="1000" spc="-150" dirty="0">
                          <a:latin typeface="함초롬바탕"/>
                          <a:cs typeface="함초롬바탕"/>
                        </a:rPr>
                        <a:t> </a:t>
                      </a:r>
                      <a:r>
                        <a:rPr sz="1000" spc="-25" dirty="0">
                          <a:latin typeface="함초롬바탕"/>
                          <a:cs typeface="함초롬바탕"/>
                        </a:rPr>
                        <a:t>기능 </a:t>
                      </a:r>
                      <a:r>
                        <a:rPr sz="1000" spc="-105" dirty="0">
                          <a:latin typeface="함초롬바탕"/>
                          <a:cs typeface="함초롬바탕"/>
                        </a:rPr>
                        <a:t>지원하는</a:t>
                      </a:r>
                      <a:r>
                        <a:rPr sz="1000" spc="-125" dirty="0">
                          <a:latin typeface="함초롬바탕"/>
                          <a:cs typeface="함초롬바탕"/>
                        </a:rPr>
                        <a:t> </a:t>
                      </a:r>
                      <a:r>
                        <a:rPr sz="1000" spc="-95" dirty="0">
                          <a:latin typeface="함초롬바탕"/>
                          <a:cs typeface="함초롬바탕"/>
                        </a:rPr>
                        <a:t>점과</a:t>
                      </a:r>
                      <a:r>
                        <a:rPr sz="1000" spc="-130" dirty="0">
                          <a:latin typeface="함초롬바탕"/>
                          <a:cs typeface="함초롬바탕"/>
                        </a:rPr>
                        <a:t> </a:t>
                      </a:r>
                      <a:r>
                        <a:rPr sz="1000" spc="-100" dirty="0">
                          <a:latin typeface="함초롬바탕"/>
                          <a:cs typeface="함초롬바탕"/>
                        </a:rPr>
                        <a:t>가까운</a:t>
                      </a:r>
                      <a:r>
                        <a:rPr sz="1000" spc="-135" dirty="0">
                          <a:latin typeface="함초롬바탕"/>
                          <a:cs typeface="함초롬바탕"/>
                        </a:rPr>
                        <a:t> </a:t>
                      </a:r>
                      <a:r>
                        <a:rPr sz="1000" spc="-105" dirty="0">
                          <a:latin typeface="함초롬바탕"/>
                          <a:cs typeface="함초롬바탕"/>
                        </a:rPr>
                        <a:t>거리에서</a:t>
                      </a:r>
                      <a:r>
                        <a:rPr sz="1000" spc="-120" dirty="0">
                          <a:latin typeface="함초롬바탕"/>
                          <a:cs typeface="함초롬바탕"/>
                        </a:rPr>
                        <a:t> </a:t>
                      </a:r>
                      <a:r>
                        <a:rPr sz="1000" spc="-100" dirty="0">
                          <a:latin typeface="함초롬바탕"/>
                          <a:cs typeface="함초롬바탕"/>
                        </a:rPr>
                        <a:t>대화면</a:t>
                      </a:r>
                      <a:r>
                        <a:rPr sz="1000" spc="-120" dirty="0">
                          <a:latin typeface="함초롬바탕"/>
                          <a:cs typeface="함초롬바탕"/>
                        </a:rPr>
                        <a:t> </a:t>
                      </a:r>
                      <a:r>
                        <a:rPr sz="1000" spc="-100" dirty="0">
                          <a:latin typeface="함초롬바탕"/>
                          <a:cs typeface="함초롬바탕"/>
                        </a:rPr>
                        <a:t>투사가</a:t>
                      </a:r>
                      <a:r>
                        <a:rPr sz="1000" spc="-130" dirty="0">
                          <a:latin typeface="함초롬바탕"/>
                          <a:cs typeface="함초롬바탕"/>
                        </a:rPr>
                        <a:t> </a:t>
                      </a:r>
                      <a:r>
                        <a:rPr sz="1000" spc="-100" dirty="0">
                          <a:latin typeface="함초롬바탕"/>
                          <a:cs typeface="함초롬바탕"/>
                        </a:rPr>
                        <a:t>가능한</a:t>
                      </a:r>
                      <a:r>
                        <a:rPr sz="1000" spc="-135" dirty="0">
                          <a:latin typeface="함초롬바탕"/>
                          <a:cs typeface="함초롬바탕"/>
                        </a:rPr>
                        <a:t> </a:t>
                      </a:r>
                      <a:r>
                        <a:rPr sz="1000" spc="-105" dirty="0">
                          <a:latin typeface="함초롬바탕"/>
                          <a:cs typeface="함초롬바탕"/>
                        </a:rPr>
                        <a:t>초단초점 </a:t>
                      </a:r>
                      <a:r>
                        <a:rPr sz="1000" spc="-95" dirty="0">
                          <a:latin typeface="함초롬바탕"/>
                          <a:cs typeface="함초롬바탕"/>
                        </a:rPr>
                        <a:t>기술</a:t>
                      </a:r>
                      <a:r>
                        <a:rPr sz="1000" spc="-145" dirty="0">
                          <a:latin typeface="함초롬바탕"/>
                          <a:cs typeface="함초롬바탕"/>
                        </a:rPr>
                        <a:t> </a:t>
                      </a:r>
                      <a:r>
                        <a:rPr sz="1000" spc="-95" dirty="0">
                          <a:latin typeface="함초롬바탕"/>
                          <a:cs typeface="함초롬바탕"/>
                        </a:rPr>
                        <a:t>등이</a:t>
                      </a:r>
                      <a:r>
                        <a:rPr sz="1000" spc="-150" dirty="0">
                          <a:latin typeface="함초롬바탕"/>
                          <a:cs typeface="함초롬바탕"/>
                        </a:rPr>
                        <a:t> </a:t>
                      </a:r>
                      <a:r>
                        <a:rPr sz="1000" spc="-95" dirty="0">
                          <a:latin typeface="함초롬바탕"/>
                          <a:cs typeface="함초롬바탕"/>
                        </a:rPr>
                        <a:t>높은</a:t>
                      </a:r>
                      <a:r>
                        <a:rPr sz="1000" spc="-130" dirty="0">
                          <a:latin typeface="함초롬바탕"/>
                          <a:cs typeface="함초롬바탕"/>
                        </a:rPr>
                        <a:t> </a:t>
                      </a:r>
                      <a:r>
                        <a:rPr sz="1000" spc="-100" dirty="0">
                          <a:latin typeface="함초롬바탕"/>
                          <a:cs typeface="함초롬바탕"/>
                        </a:rPr>
                        <a:t>평가를</a:t>
                      </a:r>
                      <a:r>
                        <a:rPr sz="1000" spc="-135" dirty="0">
                          <a:latin typeface="함초롬바탕"/>
                          <a:cs typeface="함초롬바탕"/>
                        </a:rPr>
                        <a:t> </a:t>
                      </a:r>
                      <a:r>
                        <a:rPr sz="1000" spc="-25" dirty="0">
                          <a:latin typeface="함초롬바탕"/>
                          <a:cs typeface="함초롬바탕"/>
                        </a:rPr>
                        <a:t>받음</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1"/>
                  </a:ext>
                </a:extLst>
              </a:tr>
              <a:tr h="1087755">
                <a:tc>
                  <a:txBody>
                    <a:bodyPr/>
                    <a:lstStyle/>
                    <a:p>
                      <a:pPr>
                        <a:lnSpc>
                          <a:spcPct val="100000"/>
                        </a:lnSpc>
                      </a:pPr>
                      <a:endParaRPr sz="1500">
                        <a:latin typeface="Times New Roman"/>
                        <a:cs typeface="Times New Roman"/>
                      </a:endParaRPr>
                    </a:p>
                    <a:p>
                      <a:pPr>
                        <a:lnSpc>
                          <a:spcPct val="100000"/>
                        </a:lnSpc>
                        <a:spcBef>
                          <a:spcPts val="45"/>
                        </a:spcBef>
                      </a:pPr>
                      <a:endParaRPr sz="1600">
                        <a:latin typeface="Times New Roman"/>
                        <a:cs typeface="Times New Roman"/>
                      </a:endParaRPr>
                    </a:p>
                    <a:p>
                      <a:pPr algn="ctr">
                        <a:lnSpc>
                          <a:spcPct val="100000"/>
                        </a:lnSpc>
                      </a:pPr>
                      <a:r>
                        <a:rPr sz="1050" b="1" spc="-20" dirty="0">
                          <a:latin typeface="함초롬돋움"/>
                          <a:cs typeface="함초롬돋움"/>
                        </a:rPr>
                        <a:t>LG</a:t>
                      </a:r>
                      <a:r>
                        <a:rPr sz="1050" b="1" spc="-20" dirty="0">
                          <a:latin typeface="함초롬바탕"/>
                          <a:cs typeface="함초롬바탕"/>
                        </a:rPr>
                        <a:t>전자</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pPr>
                      <a:endParaRPr sz="1500">
                        <a:latin typeface="Times New Roman"/>
                        <a:cs typeface="Times New Roman"/>
                      </a:endParaRPr>
                    </a:p>
                    <a:p>
                      <a:pPr>
                        <a:lnSpc>
                          <a:spcPct val="100000"/>
                        </a:lnSpc>
                        <a:spcBef>
                          <a:spcPts val="45"/>
                        </a:spcBef>
                      </a:pPr>
                      <a:endParaRPr sz="1600">
                        <a:latin typeface="Times New Roman"/>
                        <a:cs typeface="Times New Roman"/>
                      </a:endParaRPr>
                    </a:p>
                    <a:p>
                      <a:pPr marL="13335" algn="ctr">
                        <a:lnSpc>
                          <a:spcPct val="100000"/>
                        </a:lnSpc>
                      </a:pPr>
                      <a:r>
                        <a:rPr sz="1050" b="1" spc="-25" dirty="0">
                          <a:latin typeface="함초롬바탕"/>
                          <a:cs typeface="함초롬바탕"/>
                        </a:rPr>
                        <a:t>한국</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tcPr>
                </a:tc>
                <a:tc>
                  <a:txBody>
                    <a:bodyPr/>
                    <a:lstStyle/>
                    <a:p>
                      <a:pPr marL="194310" marR="193675" indent="-108585">
                        <a:lnSpc>
                          <a:spcPct val="100000"/>
                        </a:lnSpc>
                        <a:spcBef>
                          <a:spcPts val="240"/>
                        </a:spcBef>
                        <a:buFont typeface="Arial"/>
                        <a:buChar char="•"/>
                        <a:tabLst>
                          <a:tab pos="413384" algn="l"/>
                          <a:tab pos="414020" algn="l"/>
                          <a:tab pos="904240" algn="l"/>
                        </a:tabLst>
                      </a:pPr>
                      <a:r>
                        <a:rPr dirty="0"/>
                        <a:t>	</a:t>
                      </a:r>
                      <a:r>
                        <a:rPr sz="1000" spc="-65" dirty="0">
                          <a:latin typeface="함초롬바탕"/>
                          <a:cs typeface="함초롬바탕"/>
                        </a:rPr>
                        <a:t>형</a:t>
                      </a:r>
                      <a:r>
                        <a:rPr sz="1000" spc="-135" dirty="0">
                          <a:latin typeface="함초롬바탕"/>
                          <a:cs typeface="함초롬바탕"/>
                        </a:rPr>
                        <a:t> </a:t>
                      </a:r>
                      <a:r>
                        <a:rPr sz="1000" spc="-75" dirty="0">
                          <a:latin typeface="함초롬돋움"/>
                          <a:cs typeface="함초롬돋움"/>
                        </a:rPr>
                        <a:t>AI</a:t>
                      </a:r>
                      <a:r>
                        <a:rPr sz="1000" spc="-140" dirty="0">
                          <a:latin typeface="함초롬돋움"/>
                          <a:cs typeface="함초롬돋움"/>
                        </a:rPr>
                        <a:t> </a:t>
                      </a:r>
                      <a:r>
                        <a:rPr sz="1000" spc="-65" dirty="0">
                          <a:latin typeface="함초롬바탕"/>
                          <a:cs typeface="함초롬바탕"/>
                        </a:rPr>
                        <a:t>홈</a:t>
                      </a:r>
                      <a:r>
                        <a:rPr sz="1000" spc="-160" dirty="0">
                          <a:latin typeface="함초롬바탕"/>
                          <a:cs typeface="함초롬바탕"/>
                        </a:rPr>
                        <a:t> </a:t>
                      </a:r>
                      <a:r>
                        <a:rPr sz="1000" spc="-95" dirty="0">
                          <a:latin typeface="함초롬바탕"/>
                          <a:cs typeface="함초롬바탕"/>
                        </a:rPr>
                        <a:t>허브</a:t>
                      </a:r>
                      <a:r>
                        <a:rPr sz="1000" spc="-145" dirty="0">
                          <a:latin typeface="함초롬바탕"/>
                          <a:cs typeface="함초롬바탕"/>
                        </a:rPr>
                        <a:t> </a:t>
                      </a:r>
                      <a:r>
                        <a:rPr sz="1000" spc="-25" dirty="0">
                          <a:latin typeface="함초롬돋움"/>
                          <a:cs typeface="함초롬돋움"/>
                        </a:rPr>
                        <a:t>ThinQ</a:t>
                      </a:r>
                      <a:r>
                        <a:rPr sz="1000" spc="-150" dirty="0">
                          <a:latin typeface="함초롬돋움"/>
                          <a:cs typeface="함초롬돋움"/>
                        </a:rPr>
                        <a:t> </a:t>
                      </a:r>
                      <a:r>
                        <a:rPr sz="1000" dirty="0">
                          <a:latin typeface="함초롬돋움"/>
                          <a:cs typeface="함초롬돋움"/>
                        </a:rPr>
                        <a:t>ON</a:t>
                      </a:r>
                      <a:r>
                        <a:rPr sz="1000" spc="-170" dirty="0">
                          <a:latin typeface="함초롬돋움"/>
                          <a:cs typeface="함초롬돋움"/>
                        </a:rPr>
                        <a:t> </a:t>
                      </a:r>
                      <a:r>
                        <a:rPr sz="1000" spc="-95" dirty="0">
                          <a:latin typeface="함초롬바탕"/>
                          <a:cs typeface="함초롬바탕"/>
                        </a:rPr>
                        <a:t>홍보</a:t>
                      </a:r>
                      <a:r>
                        <a:rPr sz="1000" spc="-150" dirty="0">
                          <a:latin typeface="함초롬바탕"/>
                          <a:cs typeface="함초롬바탕"/>
                        </a:rPr>
                        <a:t> </a:t>
                      </a:r>
                      <a:r>
                        <a:rPr sz="1000" spc="-100" dirty="0">
                          <a:latin typeface="함초롬바탕"/>
                          <a:cs typeface="함초롬바탕"/>
                        </a:rPr>
                        <a:t>지속할</a:t>
                      </a:r>
                      <a:r>
                        <a:rPr sz="1000" spc="-120" dirty="0">
                          <a:latin typeface="함초롬바탕"/>
                          <a:cs typeface="함초롬바탕"/>
                        </a:rPr>
                        <a:t> </a:t>
                      </a:r>
                      <a:r>
                        <a:rPr sz="1000" spc="-90" dirty="0">
                          <a:latin typeface="함초롬바탕"/>
                          <a:cs typeface="함초롬바탕"/>
                        </a:rPr>
                        <a:t>예정임</a:t>
                      </a:r>
                      <a:r>
                        <a:rPr sz="1000" spc="-90" dirty="0">
                          <a:latin typeface="함초롬돋움"/>
                          <a:cs typeface="함초롬돋움"/>
                        </a:rPr>
                        <a:t>.</a:t>
                      </a:r>
                      <a:r>
                        <a:rPr sz="1000" spc="-125" dirty="0">
                          <a:latin typeface="함초롬돋움"/>
                          <a:cs typeface="함초롬돋움"/>
                        </a:rPr>
                        <a:t> </a:t>
                      </a:r>
                      <a:r>
                        <a:rPr sz="1000" spc="-100" dirty="0">
                          <a:latin typeface="함초롬바탕"/>
                          <a:cs typeface="함초롬바탕"/>
                        </a:rPr>
                        <a:t>가전과</a:t>
                      </a:r>
                      <a:r>
                        <a:rPr sz="1000" spc="-130" dirty="0">
                          <a:latin typeface="함초롬바탕"/>
                          <a:cs typeface="함초롬바탕"/>
                        </a:rPr>
                        <a:t> </a:t>
                      </a:r>
                      <a:r>
                        <a:rPr sz="1000" spc="-40" dirty="0">
                          <a:latin typeface="함초롬돋움"/>
                          <a:cs typeface="함초롬돋움"/>
                        </a:rPr>
                        <a:t>IoT</a:t>
                      </a:r>
                      <a:r>
                        <a:rPr sz="1000" spc="-165" dirty="0">
                          <a:latin typeface="함초롬돋움"/>
                          <a:cs typeface="함초롬돋움"/>
                        </a:rPr>
                        <a:t> </a:t>
                      </a:r>
                      <a:r>
                        <a:rPr sz="1000" spc="-105" dirty="0">
                          <a:latin typeface="함초롬바탕"/>
                          <a:cs typeface="함초롬바탕"/>
                        </a:rPr>
                        <a:t>기기들을</a:t>
                      </a:r>
                      <a:r>
                        <a:rPr sz="1000" spc="-120" dirty="0">
                          <a:latin typeface="함초롬바탕"/>
                          <a:cs typeface="함초롬바탕"/>
                        </a:rPr>
                        <a:t> </a:t>
                      </a:r>
                      <a:r>
                        <a:rPr sz="1000" spc="-75" dirty="0">
                          <a:latin typeface="함초롬돋움"/>
                          <a:cs typeface="함초롬돋움"/>
                        </a:rPr>
                        <a:t>24</a:t>
                      </a:r>
                      <a:r>
                        <a:rPr sz="1000" spc="-75" dirty="0">
                          <a:latin typeface="함초롬바탕"/>
                          <a:cs typeface="함초롬바탕"/>
                        </a:rPr>
                        <a:t>시간</a:t>
                      </a:r>
                      <a:r>
                        <a:rPr sz="1000" spc="-145" dirty="0">
                          <a:latin typeface="함초롬바탕"/>
                          <a:cs typeface="함초롬바탕"/>
                        </a:rPr>
                        <a:t> </a:t>
                      </a:r>
                      <a:r>
                        <a:rPr sz="1000" spc="-105" dirty="0">
                          <a:latin typeface="함초롬바탕"/>
                          <a:cs typeface="함초롬바탕"/>
                        </a:rPr>
                        <a:t>연결시켜</a:t>
                      </a:r>
                      <a:r>
                        <a:rPr sz="1000" spc="-120" dirty="0">
                          <a:latin typeface="함초롬바탕"/>
                          <a:cs typeface="함초롬바탕"/>
                        </a:rPr>
                        <a:t> </a:t>
                      </a:r>
                      <a:r>
                        <a:rPr sz="1000" spc="-25" dirty="0">
                          <a:latin typeface="함초롬바탕"/>
                          <a:cs typeface="함초롬바탕"/>
                        </a:rPr>
                        <a:t>각종 </a:t>
                      </a:r>
                      <a:r>
                        <a:rPr sz="1000" spc="-100" dirty="0">
                          <a:latin typeface="함초롬바탕"/>
                          <a:cs typeface="함초롬바탕"/>
                        </a:rPr>
                        <a:t>기기를</a:t>
                      </a:r>
                      <a:r>
                        <a:rPr sz="1000" spc="-135" dirty="0">
                          <a:latin typeface="함초롬바탕"/>
                          <a:cs typeface="함초롬바탕"/>
                        </a:rPr>
                        <a:t> </a:t>
                      </a:r>
                      <a:r>
                        <a:rPr sz="1000" spc="-25" dirty="0">
                          <a:latin typeface="함초롬바탕"/>
                          <a:cs typeface="함초롬바탕"/>
                        </a:rPr>
                        <a:t>최적</a:t>
                      </a:r>
                      <a:r>
                        <a:rPr sz="1000" dirty="0">
                          <a:latin typeface="함초롬바탕"/>
                          <a:cs typeface="함초롬바탕"/>
                        </a:rPr>
                        <a:t>	</a:t>
                      </a:r>
                      <a:r>
                        <a:rPr sz="1000" spc="-95" dirty="0">
                          <a:latin typeface="함초롬바탕"/>
                          <a:cs typeface="함초롬바탕"/>
                        </a:rPr>
                        <a:t>태로</a:t>
                      </a:r>
                      <a:r>
                        <a:rPr sz="1000" spc="-145" dirty="0">
                          <a:latin typeface="함초롬바탕"/>
                          <a:cs typeface="함초롬바탕"/>
                        </a:rPr>
                        <a:t> </a:t>
                      </a:r>
                      <a:r>
                        <a:rPr sz="1000" spc="-95" dirty="0">
                          <a:latin typeface="함초롬바탕"/>
                          <a:cs typeface="함초롬바탕"/>
                        </a:rPr>
                        <a:t>제어하며</a:t>
                      </a:r>
                      <a:r>
                        <a:rPr sz="1000" spc="-95" dirty="0">
                          <a:latin typeface="함초롬돋움"/>
                          <a:cs typeface="함초롬돋움"/>
                        </a:rPr>
                        <a:t>,</a:t>
                      </a:r>
                      <a:r>
                        <a:rPr sz="1000" spc="-125" dirty="0">
                          <a:latin typeface="함초롬돋움"/>
                          <a:cs typeface="함초롬돋움"/>
                        </a:rPr>
                        <a:t> </a:t>
                      </a:r>
                      <a:r>
                        <a:rPr sz="1000" spc="-100" dirty="0">
                          <a:latin typeface="함초롬바탕"/>
                          <a:cs typeface="함초롬바탕"/>
                        </a:rPr>
                        <a:t>고객과</a:t>
                      </a:r>
                      <a:r>
                        <a:rPr sz="1000" spc="-140" dirty="0">
                          <a:latin typeface="함초롬바탕"/>
                          <a:cs typeface="함초롬바탕"/>
                        </a:rPr>
                        <a:t> </a:t>
                      </a:r>
                      <a:r>
                        <a:rPr sz="1000" dirty="0">
                          <a:latin typeface="함초롬바탕"/>
                          <a:cs typeface="함초롬바탕"/>
                        </a:rPr>
                        <a:t>일</a:t>
                      </a:r>
                      <a:r>
                        <a:rPr sz="1000" spc="125" dirty="0">
                          <a:latin typeface="함초롬바탕"/>
                          <a:cs typeface="함초롬바탕"/>
                        </a:rPr>
                        <a:t>  </a:t>
                      </a:r>
                      <a:r>
                        <a:rPr sz="1000" spc="-100" dirty="0">
                          <a:latin typeface="함초롬바탕"/>
                          <a:cs typeface="함초롬바탕"/>
                        </a:rPr>
                        <a:t>언어로 </a:t>
                      </a:r>
                      <a:r>
                        <a:rPr sz="1000" spc="-110" dirty="0">
                          <a:latin typeface="함초롬바탕"/>
                          <a:cs typeface="함초롬바탕"/>
                        </a:rPr>
                        <a:t>의사소통이</a:t>
                      </a:r>
                      <a:r>
                        <a:rPr sz="1000" spc="-114" dirty="0">
                          <a:latin typeface="함초롬바탕"/>
                          <a:cs typeface="함초롬바탕"/>
                        </a:rPr>
                        <a:t> </a:t>
                      </a:r>
                      <a:r>
                        <a:rPr sz="1000" spc="-100" dirty="0">
                          <a:latin typeface="함초롬바탕"/>
                          <a:cs typeface="함초롬바탕"/>
                        </a:rPr>
                        <a:t>가능한</a:t>
                      </a:r>
                      <a:r>
                        <a:rPr sz="1000" spc="-140" dirty="0">
                          <a:latin typeface="함초롬바탕"/>
                          <a:cs typeface="함초롬바탕"/>
                        </a:rPr>
                        <a:t> </a:t>
                      </a:r>
                      <a:r>
                        <a:rPr sz="1000" spc="-75" dirty="0">
                          <a:latin typeface="함초롬돋움"/>
                          <a:cs typeface="함초롬돋움"/>
                        </a:rPr>
                        <a:t>AI</a:t>
                      </a:r>
                      <a:r>
                        <a:rPr sz="1000" spc="-170" dirty="0">
                          <a:latin typeface="함초롬돋움"/>
                          <a:cs typeface="함초롬돋움"/>
                        </a:rPr>
                        <a:t> </a:t>
                      </a:r>
                      <a:r>
                        <a:rPr sz="1000" spc="-100" dirty="0">
                          <a:latin typeface="함초롬바탕"/>
                          <a:cs typeface="함초롬바탕"/>
                        </a:rPr>
                        <a:t>비서를</a:t>
                      </a:r>
                      <a:r>
                        <a:rPr sz="1000" spc="-130" dirty="0">
                          <a:latin typeface="함초롬바탕"/>
                          <a:cs typeface="함초롬바탕"/>
                        </a:rPr>
                        <a:t> </a:t>
                      </a:r>
                      <a:r>
                        <a:rPr sz="1000" spc="-20" dirty="0">
                          <a:latin typeface="함초롬바탕"/>
                          <a:cs typeface="함초롬바탕"/>
                        </a:rPr>
                        <a:t>탑재함</a:t>
                      </a:r>
                      <a:r>
                        <a:rPr sz="1000" spc="-20" dirty="0">
                          <a:latin typeface="함초롬돋움"/>
                          <a:cs typeface="함초롬돋움"/>
                        </a:rPr>
                        <a:t>.</a:t>
                      </a:r>
                      <a:endParaRPr sz="1000">
                        <a:latin typeface="함초롬돋움"/>
                        <a:cs typeface="함초롬돋움"/>
                      </a:endParaRPr>
                    </a:p>
                    <a:p>
                      <a:pPr marL="193675" marR="113030" indent="-108585">
                        <a:lnSpc>
                          <a:spcPct val="100000"/>
                        </a:lnSpc>
                        <a:spcBef>
                          <a:spcPts val="400"/>
                        </a:spcBef>
                        <a:buFont typeface="Arial"/>
                        <a:buChar char="•"/>
                        <a:tabLst>
                          <a:tab pos="194310" algn="l"/>
                        </a:tabLst>
                      </a:pPr>
                      <a:r>
                        <a:rPr sz="1000" spc="-85" dirty="0">
                          <a:latin typeface="함초롬돋움"/>
                          <a:cs typeface="함초롬돋움"/>
                        </a:rPr>
                        <a:t>LG</a:t>
                      </a:r>
                      <a:r>
                        <a:rPr sz="1000" spc="-85" dirty="0">
                          <a:latin typeface="함초롬바탕"/>
                          <a:cs typeface="함초롬바탕"/>
                        </a:rPr>
                        <a:t>씽큐와</a:t>
                      </a:r>
                      <a:r>
                        <a:rPr sz="1000" spc="-130" dirty="0">
                          <a:latin typeface="함초롬바탕"/>
                          <a:cs typeface="함초롬바탕"/>
                        </a:rPr>
                        <a:t> </a:t>
                      </a:r>
                      <a:r>
                        <a:rPr sz="1000" spc="-100" dirty="0">
                          <a:latin typeface="함초롬바탕"/>
                          <a:cs typeface="함초롬바탕"/>
                        </a:rPr>
                        <a:t>다양한</a:t>
                      </a:r>
                      <a:r>
                        <a:rPr sz="1000" spc="-130" dirty="0">
                          <a:latin typeface="함초롬바탕"/>
                          <a:cs typeface="함초롬바탕"/>
                        </a:rPr>
                        <a:t> </a:t>
                      </a:r>
                      <a:r>
                        <a:rPr sz="1000" spc="-90" dirty="0">
                          <a:latin typeface="함초롬돋움"/>
                          <a:cs typeface="함초롬돋움"/>
                        </a:rPr>
                        <a:t>LLM</a:t>
                      </a:r>
                      <a:r>
                        <a:rPr sz="1000" spc="-90" dirty="0">
                          <a:latin typeface="함초롬바탕"/>
                          <a:cs typeface="함초롬바탕"/>
                        </a:rPr>
                        <a:t>을</a:t>
                      </a:r>
                      <a:r>
                        <a:rPr sz="1000" spc="-145" dirty="0">
                          <a:latin typeface="함초롬바탕"/>
                          <a:cs typeface="함초롬바탕"/>
                        </a:rPr>
                        <a:t> </a:t>
                      </a:r>
                      <a:r>
                        <a:rPr sz="1000" spc="-100" dirty="0">
                          <a:latin typeface="함초롬바탕"/>
                          <a:cs typeface="함초롬바탕"/>
                        </a:rPr>
                        <a:t>결합한</a:t>
                      </a:r>
                      <a:r>
                        <a:rPr sz="1000" spc="-130" dirty="0">
                          <a:latin typeface="함초롬바탕"/>
                          <a:cs typeface="함초롬바탕"/>
                        </a:rPr>
                        <a:t> </a:t>
                      </a:r>
                      <a:r>
                        <a:rPr sz="1000" spc="-75" dirty="0">
                          <a:latin typeface="함초롬돋움"/>
                          <a:cs typeface="함초롬돋움"/>
                        </a:rPr>
                        <a:t>AI</a:t>
                      </a:r>
                      <a:r>
                        <a:rPr sz="1000" spc="-155" dirty="0">
                          <a:latin typeface="함초롬돋움"/>
                          <a:cs typeface="함초롬돋움"/>
                        </a:rPr>
                        <a:t> </a:t>
                      </a:r>
                      <a:r>
                        <a:rPr sz="1000" spc="-105" dirty="0">
                          <a:latin typeface="함초롬바탕"/>
                          <a:cs typeface="함초롬바탕"/>
                        </a:rPr>
                        <a:t>에이전트</a:t>
                      </a:r>
                      <a:r>
                        <a:rPr sz="1000" spc="-100" dirty="0">
                          <a:latin typeface="함초롬바탕"/>
                          <a:cs typeface="함초롬바탕"/>
                        </a:rPr>
                        <a:t> </a:t>
                      </a:r>
                      <a:r>
                        <a:rPr sz="1000" spc="-95" dirty="0">
                          <a:latin typeface="함초롬바탕"/>
                          <a:cs typeface="함초롬바탕"/>
                        </a:rPr>
                        <a:t>‘퓨론</a:t>
                      </a:r>
                      <a:r>
                        <a:rPr sz="1000" spc="-95" dirty="0">
                          <a:latin typeface="함초롬돋움"/>
                          <a:cs typeface="함초롬돋움"/>
                        </a:rPr>
                        <a:t>’</a:t>
                      </a:r>
                      <a:r>
                        <a:rPr sz="1000" spc="-95" dirty="0">
                          <a:latin typeface="함초롬바탕"/>
                          <a:cs typeface="함초롬바탕"/>
                        </a:rPr>
                        <a:t>을</a:t>
                      </a:r>
                      <a:r>
                        <a:rPr sz="1000" spc="-145" dirty="0">
                          <a:latin typeface="함초롬바탕"/>
                          <a:cs typeface="함초롬바탕"/>
                        </a:rPr>
                        <a:t> </a:t>
                      </a:r>
                      <a:r>
                        <a:rPr sz="1000" spc="-105" dirty="0">
                          <a:latin typeface="함초롬바탕"/>
                          <a:cs typeface="함초롬바탕"/>
                        </a:rPr>
                        <a:t>탑재하여</a:t>
                      </a:r>
                      <a:r>
                        <a:rPr sz="1000" spc="-100" dirty="0">
                          <a:latin typeface="함초롬바탕"/>
                          <a:cs typeface="함초롬바탕"/>
                        </a:rPr>
                        <a:t> </a:t>
                      </a:r>
                      <a:r>
                        <a:rPr sz="1000" spc="-105" dirty="0">
                          <a:latin typeface="함초롬바탕"/>
                          <a:cs typeface="함초롬바탕"/>
                        </a:rPr>
                        <a:t>사용자의</a:t>
                      </a:r>
                      <a:r>
                        <a:rPr sz="1000" spc="-120" dirty="0">
                          <a:latin typeface="함초롬바탕"/>
                          <a:cs typeface="함초롬바탕"/>
                        </a:rPr>
                        <a:t> </a:t>
                      </a:r>
                      <a:r>
                        <a:rPr sz="1000" spc="-100" dirty="0">
                          <a:latin typeface="함초롬바탕"/>
                          <a:cs typeface="함초롬바탕"/>
                        </a:rPr>
                        <a:t>과거의</a:t>
                      </a:r>
                      <a:r>
                        <a:rPr sz="1000" spc="-125" dirty="0">
                          <a:latin typeface="함초롬바탕"/>
                          <a:cs typeface="함초롬바탕"/>
                        </a:rPr>
                        <a:t> </a:t>
                      </a:r>
                      <a:r>
                        <a:rPr sz="1000" spc="-95" dirty="0">
                          <a:latin typeface="함초롬바탕"/>
                          <a:cs typeface="함초롬바탕"/>
                        </a:rPr>
                        <a:t>최적</a:t>
                      </a:r>
                      <a:r>
                        <a:rPr sz="1000" spc="-130" dirty="0">
                          <a:latin typeface="함초롬바탕"/>
                          <a:cs typeface="함초롬바탕"/>
                        </a:rPr>
                        <a:t> </a:t>
                      </a:r>
                      <a:r>
                        <a:rPr sz="1000" spc="-45" dirty="0">
                          <a:latin typeface="함초롬바탕"/>
                          <a:cs typeface="함초롬바탕"/>
                        </a:rPr>
                        <a:t>설정값을 </a:t>
                      </a:r>
                      <a:r>
                        <a:rPr sz="1000" spc="-105" dirty="0">
                          <a:latin typeface="함초롬바탕"/>
                          <a:cs typeface="함초롬바탕"/>
                        </a:rPr>
                        <a:t>기억하는</a:t>
                      </a:r>
                      <a:r>
                        <a:rPr sz="1000" spc="-125" dirty="0">
                          <a:latin typeface="함초롬바탕"/>
                          <a:cs typeface="함초롬바탕"/>
                        </a:rPr>
                        <a:t> </a:t>
                      </a:r>
                      <a:r>
                        <a:rPr sz="1000" spc="-65" dirty="0">
                          <a:latin typeface="함초롬바탕"/>
                          <a:cs typeface="함초롬바탕"/>
                        </a:rPr>
                        <a:t>게</a:t>
                      </a:r>
                      <a:r>
                        <a:rPr sz="1000" spc="-155" dirty="0">
                          <a:latin typeface="함초롬바탕"/>
                          <a:cs typeface="함초롬바탕"/>
                        </a:rPr>
                        <a:t> </a:t>
                      </a:r>
                      <a:r>
                        <a:rPr sz="1000" spc="-20" dirty="0">
                          <a:latin typeface="함초롬바탕"/>
                          <a:cs typeface="함초롬바탕"/>
                        </a:rPr>
                        <a:t>가능해짐</a:t>
                      </a:r>
                      <a:endParaRPr sz="1000">
                        <a:latin typeface="함초롬바탕"/>
                        <a:cs typeface="함초롬바탕"/>
                      </a:endParaRPr>
                    </a:p>
                    <a:p>
                      <a:pPr marL="193675" marR="102870" indent="-108585">
                        <a:lnSpc>
                          <a:spcPct val="100000"/>
                        </a:lnSpc>
                        <a:spcBef>
                          <a:spcPts val="405"/>
                        </a:spcBef>
                        <a:buFont typeface="Arial"/>
                        <a:buChar char="•"/>
                        <a:tabLst>
                          <a:tab pos="194310" algn="l"/>
                        </a:tabLst>
                      </a:pPr>
                      <a:r>
                        <a:rPr sz="1000" spc="-95" dirty="0">
                          <a:latin typeface="함초롬바탕"/>
                          <a:cs typeface="함초롬바탕"/>
                        </a:rPr>
                        <a:t>무선</a:t>
                      </a:r>
                      <a:r>
                        <a:rPr sz="1000" spc="-160" dirty="0">
                          <a:latin typeface="함초롬바탕"/>
                          <a:cs typeface="함초롬바탕"/>
                        </a:rPr>
                        <a:t> </a:t>
                      </a:r>
                      <a:r>
                        <a:rPr sz="1000" spc="-100" dirty="0">
                          <a:latin typeface="함초롬바탕"/>
                          <a:cs typeface="함초롬바탕"/>
                        </a:rPr>
                        <a:t>이어폰</a:t>
                      </a:r>
                      <a:r>
                        <a:rPr sz="1000" spc="-130" dirty="0">
                          <a:latin typeface="함초롬바탕"/>
                          <a:cs typeface="함초롬바탕"/>
                        </a:rPr>
                        <a:t> </a:t>
                      </a:r>
                      <a:r>
                        <a:rPr sz="1000" spc="-100" dirty="0">
                          <a:latin typeface="함초롬바탕"/>
                          <a:cs typeface="함초롬바탕"/>
                        </a:rPr>
                        <a:t>브랜드</a:t>
                      </a:r>
                      <a:r>
                        <a:rPr sz="1000" spc="-140" dirty="0">
                          <a:latin typeface="함초롬바탕"/>
                          <a:cs typeface="함초롬바탕"/>
                        </a:rPr>
                        <a:t> </a:t>
                      </a:r>
                      <a:r>
                        <a:rPr sz="1000" spc="-100" dirty="0">
                          <a:latin typeface="함초롬바탕"/>
                          <a:cs typeface="함초롬바탕"/>
                        </a:rPr>
                        <a:t>‘톤프리</a:t>
                      </a:r>
                      <a:r>
                        <a:rPr sz="1000" spc="-100" dirty="0">
                          <a:latin typeface="함초롬돋움"/>
                          <a:cs typeface="함초롬돋움"/>
                        </a:rPr>
                        <a:t>’</a:t>
                      </a:r>
                      <a:r>
                        <a:rPr sz="1000" spc="-100" dirty="0">
                          <a:latin typeface="함초롬바탕"/>
                          <a:cs typeface="함초롬바탕"/>
                        </a:rPr>
                        <a:t>를</a:t>
                      </a:r>
                      <a:r>
                        <a:rPr sz="1000" spc="-130" dirty="0">
                          <a:latin typeface="함초롬바탕"/>
                          <a:cs typeface="함초롬바탕"/>
                        </a:rPr>
                        <a:t> </a:t>
                      </a:r>
                      <a:r>
                        <a:rPr sz="1000" spc="-35" dirty="0">
                          <a:latin typeface="함초롬돋움"/>
                          <a:cs typeface="함초롬돋움"/>
                        </a:rPr>
                        <a:t>LG</a:t>
                      </a:r>
                      <a:r>
                        <a:rPr sz="1000" spc="-175" dirty="0">
                          <a:latin typeface="함초롬돋움"/>
                          <a:cs typeface="함초롬돋움"/>
                        </a:rPr>
                        <a:t> </a:t>
                      </a:r>
                      <a:r>
                        <a:rPr sz="1000" spc="-105" dirty="0">
                          <a:latin typeface="함초롬바탕"/>
                          <a:cs typeface="함초롬바탕"/>
                        </a:rPr>
                        <a:t>엑스붐에</a:t>
                      </a:r>
                      <a:r>
                        <a:rPr sz="1000" spc="-130" dirty="0">
                          <a:latin typeface="함초롬바탕"/>
                          <a:cs typeface="함초롬바탕"/>
                        </a:rPr>
                        <a:t> </a:t>
                      </a:r>
                      <a:r>
                        <a:rPr sz="1000" spc="-105" dirty="0">
                          <a:latin typeface="함초롬바탕"/>
                          <a:cs typeface="함초롬바탕"/>
                        </a:rPr>
                        <a:t>포함시켜</a:t>
                      </a:r>
                      <a:r>
                        <a:rPr sz="1000" spc="-114" dirty="0">
                          <a:latin typeface="함초롬바탕"/>
                          <a:cs typeface="함초롬바탕"/>
                        </a:rPr>
                        <a:t> </a:t>
                      </a:r>
                      <a:r>
                        <a:rPr sz="1000" spc="-100" dirty="0">
                          <a:latin typeface="함초롬바탕"/>
                          <a:cs typeface="함초롬바탕"/>
                        </a:rPr>
                        <a:t>라이프</a:t>
                      </a:r>
                      <a:r>
                        <a:rPr sz="1000" spc="-140" dirty="0">
                          <a:latin typeface="함초롬바탕"/>
                          <a:cs typeface="함초롬바탕"/>
                        </a:rPr>
                        <a:t> </a:t>
                      </a:r>
                      <a:r>
                        <a:rPr sz="1000" spc="-100" dirty="0">
                          <a:latin typeface="함초롬바탕"/>
                          <a:cs typeface="함초롬바탕"/>
                        </a:rPr>
                        <a:t>스타일</a:t>
                      </a:r>
                      <a:r>
                        <a:rPr sz="1000" spc="-140" dirty="0">
                          <a:latin typeface="함초롬바탕"/>
                          <a:cs typeface="함초롬바탕"/>
                        </a:rPr>
                        <a:t> </a:t>
                      </a:r>
                      <a:r>
                        <a:rPr sz="1000" spc="-100" dirty="0">
                          <a:latin typeface="함초롬바탕"/>
                          <a:cs typeface="함초롬바탕"/>
                        </a:rPr>
                        <a:t>오디오</a:t>
                      </a:r>
                      <a:r>
                        <a:rPr sz="1000" spc="-130" dirty="0">
                          <a:latin typeface="함초롬바탕"/>
                          <a:cs typeface="함초롬바탕"/>
                        </a:rPr>
                        <a:t> </a:t>
                      </a:r>
                      <a:r>
                        <a:rPr sz="1000" spc="-105" dirty="0">
                          <a:latin typeface="함초롬바탕"/>
                          <a:cs typeface="함초롬바탕"/>
                        </a:rPr>
                        <a:t>브랜드로</a:t>
                      </a:r>
                      <a:r>
                        <a:rPr sz="1000" spc="-130" dirty="0">
                          <a:latin typeface="함초롬바탕"/>
                          <a:cs typeface="함초롬바탕"/>
                        </a:rPr>
                        <a:t> </a:t>
                      </a:r>
                      <a:r>
                        <a:rPr sz="1000" dirty="0">
                          <a:latin typeface="함초롬바탕"/>
                          <a:cs typeface="함초롬바탕"/>
                        </a:rPr>
                        <a:t>확</a:t>
                      </a:r>
                      <a:r>
                        <a:rPr sz="1000" spc="130" dirty="0">
                          <a:latin typeface="함초롬바탕"/>
                          <a:cs typeface="함초롬바탕"/>
                        </a:rPr>
                        <a:t>  </a:t>
                      </a:r>
                      <a:r>
                        <a:rPr sz="1000" spc="-25" dirty="0">
                          <a:latin typeface="함초롬바탕"/>
                          <a:cs typeface="함초롬바탕"/>
                        </a:rPr>
                        <a:t>하고 </a:t>
                      </a:r>
                      <a:r>
                        <a:rPr sz="1000" spc="-100" dirty="0">
                          <a:latin typeface="함초롬바탕"/>
                          <a:cs typeface="함초롬바탕"/>
                        </a:rPr>
                        <a:t>사운드</a:t>
                      </a:r>
                      <a:r>
                        <a:rPr sz="1000" spc="-150" dirty="0">
                          <a:latin typeface="함초롬바탕"/>
                          <a:cs typeface="함초롬바탕"/>
                        </a:rPr>
                        <a:t> </a:t>
                      </a:r>
                      <a:r>
                        <a:rPr sz="1000" spc="-65" dirty="0">
                          <a:latin typeface="함초롬바탕"/>
                          <a:cs typeface="함초롬바탕"/>
                        </a:rPr>
                        <a:t>및</a:t>
                      </a:r>
                      <a:r>
                        <a:rPr sz="1000" spc="-165" dirty="0">
                          <a:latin typeface="함초롬바탕"/>
                          <a:cs typeface="함초롬바탕"/>
                        </a:rPr>
                        <a:t> </a:t>
                      </a:r>
                      <a:r>
                        <a:rPr sz="1000" spc="-100" dirty="0">
                          <a:latin typeface="함초롬바탕"/>
                          <a:cs typeface="함초롬바탕"/>
                        </a:rPr>
                        <a:t>디자인</a:t>
                      </a:r>
                      <a:r>
                        <a:rPr sz="1000" spc="-150" dirty="0">
                          <a:latin typeface="함초롬바탕"/>
                          <a:cs typeface="함초롬바탕"/>
                        </a:rPr>
                        <a:t> </a:t>
                      </a:r>
                      <a:r>
                        <a:rPr sz="1000" dirty="0">
                          <a:latin typeface="함초롬바탕"/>
                          <a:cs typeface="함초롬바탕"/>
                        </a:rPr>
                        <a:t>정체</a:t>
                      </a:r>
                      <a:r>
                        <a:rPr sz="1000" spc="434" dirty="0">
                          <a:latin typeface="함초롬바탕"/>
                          <a:cs typeface="함초롬바탕"/>
                        </a:rPr>
                        <a:t> </a:t>
                      </a:r>
                      <a:r>
                        <a:rPr sz="1000" spc="-65" dirty="0">
                          <a:latin typeface="함초롬바탕"/>
                          <a:cs typeface="함초롬바탕"/>
                        </a:rPr>
                        <a:t>도</a:t>
                      </a:r>
                      <a:r>
                        <a:rPr sz="1000" spc="-140" dirty="0">
                          <a:latin typeface="함초롬바탕"/>
                          <a:cs typeface="함초롬바탕"/>
                        </a:rPr>
                        <a:t> </a:t>
                      </a:r>
                      <a:r>
                        <a:rPr sz="1000" spc="-100" dirty="0">
                          <a:latin typeface="함초롬바탕"/>
                          <a:cs typeface="함초롬바탕"/>
                        </a:rPr>
                        <a:t>새롭게</a:t>
                      </a:r>
                      <a:r>
                        <a:rPr sz="1000" spc="-140" dirty="0">
                          <a:latin typeface="함초롬바탕"/>
                          <a:cs typeface="함초롬바탕"/>
                        </a:rPr>
                        <a:t> </a:t>
                      </a:r>
                      <a:r>
                        <a:rPr sz="1000" spc="-105" dirty="0">
                          <a:latin typeface="함초롬바탕"/>
                          <a:cs typeface="함초롬바탕"/>
                        </a:rPr>
                        <a:t>정립하여</a:t>
                      </a:r>
                      <a:r>
                        <a:rPr sz="1000" spc="-140" dirty="0">
                          <a:latin typeface="함초롬바탕"/>
                          <a:cs typeface="함초롬바탕"/>
                        </a:rPr>
                        <a:t> </a:t>
                      </a:r>
                      <a:r>
                        <a:rPr sz="1000" spc="-100" dirty="0">
                          <a:latin typeface="함초롬바탕"/>
                          <a:cs typeface="함초롬바탕"/>
                        </a:rPr>
                        <a:t>공개할</a:t>
                      </a:r>
                      <a:r>
                        <a:rPr sz="1000" spc="-150" dirty="0">
                          <a:latin typeface="함초롬바탕"/>
                          <a:cs typeface="함초롬바탕"/>
                        </a:rPr>
                        <a:t> </a:t>
                      </a:r>
                      <a:r>
                        <a:rPr sz="1000" spc="-25" dirty="0">
                          <a:latin typeface="함초롬바탕"/>
                          <a:cs typeface="함초롬바탕"/>
                        </a:rPr>
                        <a:t>계획</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2"/>
                  </a:ext>
                </a:extLst>
              </a:tr>
              <a:tr h="1036955">
                <a:tc>
                  <a:txBody>
                    <a:bodyPr/>
                    <a:lstStyle/>
                    <a:p>
                      <a:pPr>
                        <a:lnSpc>
                          <a:spcPct val="100000"/>
                        </a:lnSpc>
                      </a:pPr>
                      <a:endParaRPr sz="1500">
                        <a:latin typeface="Times New Roman"/>
                        <a:cs typeface="Times New Roman"/>
                      </a:endParaRPr>
                    </a:p>
                    <a:p>
                      <a:pPr>
                        <a:lnSpc>
                          <a:spcPct val="100000"/>
                        </a:lnSpc>
                        <a:spcBef>
                          <a:spcPts val="15"/>
                        </a:spcBef>
                      </a:pPr>
                      <a:endParaRPr sz="1450">
                        <a:latin typeface="Times New Roman"/>
                        <a:cs typeface="Times New Roman"/>
                      </a:endParaRPr>
                    </a:p>
                    <a:p>
                      <a:pPr algn="ctr">
                        <a:lnSpc>
                          <a:spcPct val="100000"/>
                        </a:lnSpc>
                        <a:spcBef>
                          <a:spcPts val="5"/>
                        </a:spcBef>
                      </a:pPr>
                      <a:r>
                        <a:rPr sz="1050" b="1" spc="-25" dirty="0">
                          <a:latin typeface="함초롬바탕"/>
                          <a:cs typeface="함초롬바탕"/>
                        </a:rPr>
                        <a:t>솔루엠</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pPr>
                      <a:endParaRPr sz="1500">
                        <a:latin typeface="Times New Roman"/>
                        <a:cs typeface="Times New Roman"/>
                      </a:endParaRPr>
                    </a:p>
                    <a:p>
                      <a:pPr>
                        <a:lnSpc>
                          <a:spcPct val="100000"/>
                        </a:lnSpc>
                        <a:spcBef>
                          <a:spcPts val="15"/>
                        </a:spcBef>
                      </a:pPr>
                      <a:endParaRPr sz="1450">
                        <a:latin typeface="Times New Roman"/>
                        <a:cs typeface="Times New Roman"/>
                      </a:endParaRPr>
                    </a:p>
                    <a:p>
                      <a:pPr marL="13335" algn="ctr">
                        <a:lnSpc>
                          <a:spcPct val="100000"/>
                        </a:lnSpc>
                        <a:spcBef>
                          <a:spcPts val="5"/>
                        </a:spcBef>
                      </a:pPr>
                      <a:r>
                        <a:rPr sz="1050" b="1" spc="-25" dirty="0">
                          <a:latin typeface="함초롬바탕"/>
                          <a:cs typeface="함초롬바탕"/>
                        </a:rPr>
                        <a:t>한국</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tcPr>
                </a:tc>
                <a:tc>
                  <a:txBody>
                    <a:bodyPr/>
                    <a:lstStyle/>
                    <a:p>
                      <a:pPr marL="194310" marR="236854" indent="-108585">
                        <a:lnSpc>
                          <a:spcPct val="100000"/>
                        </a:lnSpc>
                        <a:spcBef>
                          <a:spcPts val="240"/>
                        </a:spcBef>
                        <a:buFont typeface="Arial"/>
                        <a:buChar char="•"/>
                        <a:tabLst>
                          <a:tab pos="217804" algn="l"/>
                        </a:tabLst>
                      </a:pPr>
                      <a:r>
                        <a:rPr sz="1000" spc="-50" dirty="0">
                          <a:latin typeface="함초롬돋움"/>
                          <a:cs typeface="함초롬돋움"/>
                        </a:rPr>
                        <a:t>“Empowering</a:t>
                      </a:r>
                      <a:r>
                        <a:rPr sz="1000" spc="-140" dirty="0">
                          <a:latin typeface="함초롬돋움"/>
                          <a:cs typeface="함초롬돋움"/>
                        </a:rPr>
                        <a:t> </a:t>
                      </a:r>
                      <a:r>
                        <a:rPr sz="1000" spc="-50" dirty="0">
                          <a:latin typeface="함초롬돋움"/>
                          <a:cs typeface="함초롬돋움"/>
                        </a:rPr>
                        <a:t>Tomorrow,</a:t>
                      </a:r>
                      <a:r>
                        <a:rPr sz="1000" spc="-160" dirty="0">
                          <a:latin typeface="함초롬돋움"/>
                          <a:cs typeface="함초롬돋움"/>
                        </a:rPr>
                        <a:t> </a:t>
                      </a:r>
                      <a:r>
                        <a:rPr sz="1000" spc="-45" dirty="0">
                          <a:latin typeface="함초롬돋움"/>
                          <a:cs typeface="함초롬돋움"/>
                        </a:rPr>
                        <a:t>Displaying</a:t>
                      </a:r>
                      <a:r>
                        <a:rPr sz="1000" spc="-140" dirty="0">
                          <a:latin typeface="함초롬돋움"/>
                          <a:cs typeface="함초롬돋움"/>
                        </a:rPr>
                        <a:t> </a:t>
                      </a:r>
                      <a:r>
                        <a:rPr sz="1000" spc="-40" dirty="0">
                          <a:latin typeface="함초롬돋움"/>
                          <a:cs typeface="함초롬돋움"/>
                        </a:rPr>
                        <a:t>the</a:t>
                      </a:r>
                      <a:r>
                        <a:rPr sz="1000" spc="-125" dirty="0">
                          <a:latin typeface="함초롬돋움"/>
                          <a:cs typeface="함초롬돋움"/>
                        </a:rPr>
                        <a:t> </a:t>
                      </a:r>
                      <a:r>
                        <a:rPr sz="1000" spc="-80" dirty="0">
                          <a:latin typeface="함초롬돋움"/>
                          <a:cs typeface="함초롬돋움"/>
                        </a:rPr>
                        <a:t>Future(</a:t>
                      </a:r>
                      <a:r>
                        <a:rPr sz="1000" spc="-80" dirty="0">
                          <a:latin typeface="함초롬바탕"/>
                          <a:cs typeface="함초롬바탕"/>
                        </a:rPr>
                        <a:t>내일에</a:t>
                      </a:r>
                      <a:r>
                        <a:rPr sz="1000" spc="-65" dirty="0">
                          <a:latin typeface="함초롬바탕"/>
                          <a:cs typeface="함초롬바탕"/>
                        </a:rPr>
                        <a:t> </a:t>
                      </a:r>
                      <a:r>
                        <a:rPr sz="1000" spc="-95" dirty="0">
                          <a:latin typeface="함초롬바탕"/>
                          <a:cs typeface="함초롬바탕"/>
                        </a:rPr>
                        <a:t>힘을</a:t>
                      </a:r>
                      <a:r>
                        <a:rPr sz="1000" spc="-120" dirty="0">
                          <a:latin typeface="함초롬바탕"/>
                          <a:cs typeface="함초롬바탕"/>
                        </a:rPr>
                        <a:t> </a:t>
                      </a:r>
                      <a:r>
                        <a:rPr sz="1000" spc="-100" dirty="0">
                          <a:latin typeface="함초롬바탕"/>
                          <a:cs typeface="함초롬바탕"/>
                        </a:rPr>
                        <a:t>더하고</a:t>
                      </a:r>
                      <a:r>
                        <a:rPr sz="1000" spc="-85" dirty="0">
                          <a:latin typeface="함초롬바탕"/>
                          <a:cs typeface="함초롬바탕"/>
                        </a:rPr>
                        <a:t> </a:t>
                      </a:r>
                      <a:r>
                        <a:rPr sz="1000" spc="-100" dirty="0">
                          <a:latin typeface="함초롬바탕"/>
                          <a:cs typeface="함초롬바탕"/>
                        </a:rPr>
                        <a:t>미래를 </a:t>
                      </a:r>
                      <a:r>
                        <a:rPr sz="1000" spc="-10" dirty="0">
                          <a:latin typeface="함초롬바탕"/>
                          <a:cs typeface="함초롬바탕"/>
                        </a:rPr>
                        <a:t>펼치다</a:t>
                      </a:r>
                      <a:r>
                        <a:rPr sz="1000" spc="-10" dirty="0">
                          <a:latin typeface="함초롬돋움"/>
                          <a:cs typeface="함초롬돋움"/>
                        </a:rPr>
                        <a:t>)”</a:t>
                      </a:r>
                      <a:r>
                        <a:rPr sz="1000" spc="-10" dirty="0">
                          <a:latin typeface="함초롬바탕"/>
                          <a:cs typeface="함초롬바탕"/>
                        </a:rPr>
                        <a:t>를 </a:t>
                      </a:r>
                      <a:r>
                        <a:rPr sz="1000" spc="-100" dirty="0">
                          <a:latin typeface="함초롬바탕"/>
                          <a:cs typeface="함초롬바탕"/>
                        </a:rPr>
                        <a:t>주제로</a:t>
                      </a:r>
                      <a:r>
                        <a:rPr sz="1000" spc="-135" dirty="0">
                          <a:latin typeface="함초롬바탕"/>
                          <a:cs typeface="함초롬바탕"/>
                        </a:rPr>
                        <a:t> </a:t>
                      </a:r>
                      <a:r>
                        <a:rPr sz="1000" spc="-100" dirty="0">
                          <a:latin typeface="함초롬바탕"/>
                          <a:cs typeface="함초롬바탕"/>
                        </a:rPr>
                        <a:t>부스를</a:t>
                      </a:r>
                      <a:r>
                        <a:rPr sz="1000" spc="-125" dirty="0">
                          <a:latin typeface="함초롬바탕"/>
                          <a:cs typeface="함초롬바탕"/>
                        </a:rPr>
                        <a:t> </a:t>
                      </a:r>
                      <a:r>
                        <a:rPr sz="1000" spc="-95" dirty="0">
                          <a:latin typeface="함초롬바탕"/>
                          <a:cs typeface="함초롬바탕"/>
                        </a:rPr>
                        <a:t>꾸릴</a:t>
                      </a:r>
                      <a:r>
                        <a:rPr sz="1000" spc="-150" dirty="0">
                          <a:latin typeface="함초롬바탕"/>
                          <a:cs typeface="함초롬바탕"/>
                        </a:rPr>
                        <a:t> </a:t>
                      </a:r>
                      <a:r>
                        <a:rPr sz="1000" spc="-25" dirty="0">
                          <a:latin typeface="함초롬바탕"/>
                          <a:cs typeface="함초롬바탕"/>
                        </a:rPr>
                        <a:t>예정</a:t>
                      </a:r>
                      <a:endParaRPr sz="1000">
                        <a:latin typeface="함초롬바탕"/>
                        <a:cs typeface="함초롬바탕"/>
                      </a:endParaRPr>
                    </a:p>
                    <a:p>
                      <a:pPr marL="193675" marR="59690" indent="-107950">
                        <a:lnSpc>
                          <a:spcPct val="100000"/>
                        </a:lnSpc>
                        <a:spcBef>
                          <a:spcPts val="400"/>
                        </a:spcBef>
                        <a:buFont typeface="Arial"/>
                        <a:buChar char="•"/>
                        <a:tabLst>
                          <a:tab pos="194310" algn="l"/>
                        </a:tabLst>
                      </a:pPr>
                      <a:r>
                        <a:rPr sz="1000" spc="-95" dirty="0">
                          <a:latin typeface="함초롬바탕"/>
                          <a:cs typeface="함초롬바탕"/>
                        </a:rPr>
                        <a:t>크게</a:t>
                      </a:r>
                      <a:r>
                        <a:rPr sz="1000" spc="-160" dirty="0">
                          <a:latin typeface="함초롬바탕"/>
                          <a:cs typeface="함초롬바탕"/>
                        </a:rPr>
                        <a:t> </a:t>
                      </a:r>
                      <a:r>
                        <a:rPr sz="1000" spc="-100" dirty="0">
                          <a:latin typeface="함초롬바탕"/>
                          <a:cs typeface="함초롬바탕"/>
                        </a:rPr>
                        <a:t>파워와</a:t>
                      </a:r>
                      <a:r>
                        <a:rPr sz="1000" spc="-125" dirty="0">
                          <a:latin typeface="함초롬바탕"/>
                          <a:cs typeface="함초롬바탕"/>
                        </a:rPr>
                        <a:t> </a:t>
                      </a:r>
                      <a:r>
                        <a:rPr sz="1000" spc="-110" dirty="0">
                          <a:latin typeface="함초롬바탕"/>
                          <a:cs typeface="함초롬바탕"/>
                        </a:rPr>
                        <a:t>디스플레이</a:t>
                      </a:r>
                      <a:r>
                        <a:rPr sz="1000" spc="-114" dirty="0">
                          <a:latin typeface="함초롬바탕"/>
                          <a:cs typeface="함초롬바탕"/>
                        </a:rPr>
                        <a:t> </a:t>
                      </a:r>
                      <a:r>
                        <a:rPr sz="1000" spc="-65" dirty="0">
                          <a:latin typeface="함초롬바탕"/>
                          <a:cs typeface="함초롬바탕"/>
                        </a:rPr>
                        <a:t>두</a:t>
                      </a:r>
                      <a:r>
                        <a:rPr sz="1000" spc="-165" dirty="0">
                          <a:latin typeface="함초롬바탕"/>
                          <a:cs typeface="함초롬바탕"/>
                        </a:rPr>
                        <a:t> </a:t>
                      </a:r>
                      <a:r>
                        <a:rPr sz="1000" spc="-105" dirty="0">
                          <a:latin typeface="함초롬바탕"/>
                          <a:cs typeface="함초롬바탕"/>
                        </a:rPr>
                        <a:t>섹션으로</a:t>
                      </a:r>
                      <a:r>
                        <a:rPr sz="1000" spc="-110" dirty="0">
                          <a:latin typeface="함초롬바탕"/>
                          <a:cs typeface="함초롬바탕"/>
                        </a:rPr>
                        <a:t> </a:t>
                      </a:r>
                      <a:r>
                        <a:rPr sz="1000" dirty="0">
                          <a:latin typeface="함초롬바탕"/>
                          <a:cs typeface="함초롬바탕"/>
                        </a:rPr>
                        <a:t>구</a:t>
                      </a:r>
                      <a:r>
                        <a:rPr sz="1000" spc="135" dirty="0">
                          <a:latin typeface="함초롬바탕"/>
                          <a:cs typeface="함초롬바탕"/>
                        </a:rPr>
                        <a:t>  </a:t>
                      </a:r>
                      <a:r>
                        <a:rPr sz="1000" spc="-60" dirty="0">
                          <a:latin typeface="함초롬바탕"/>
                          <a:cs typeface="함초롬바탕"/>
                        </a:rPr>
                        <a:t>됨</a:t>
                      </a:r>
                      <a:r>
                        <a:rPr sz="1000" spc="-60" dirty="0">
                          <a:latin typeface="함초롬돋움"/>
                          <a:cs typeface="함초롬돋움"/>
                        </a:rPr>
                        <a:t>.</a:t>
                      </a:r>
                      <a:r>
                        <a:rPr sz="1000" spc="-135" dirty="0">
                          <a:latin typeface="함초롬돋움"/>
                          <a:cs typeface="함초롬돋움"/>
                        </a:rPr>
                        <a:t> </a:t>
                      </a:r>
                      <a:r>
                        <a:rPr sz="1000" spc="-95" dirty="0">
                          <a:latin typeface="함초롬바탕"/>
                          <a:cs typeface="함초롬바탕"/>
                        </a:rPr>
                        <a:t>파워</a:t>
                      </a:r>
                      <a:r>
                        <a:rPr sz="1000" spc="-155" dirty="0">
                          <a:latin typeface="함초롬바탕"/>
                          <a:cs typeface="함초롬바탕"/>
                        </a:rPr>
                        <a:t> </a:t>
                      </a:r>
                      <a:r>
                        <a:rPr sz="1000" spc="-110" dirty="0">
                          <a:latin typeface="함초롬바탕"/>
                          <a:cs typeface="함초롬바탕"/>
                        </a:rPr>
                        <a:t>섹션에서는</a:t>
                      </a:r>
                      <a:r>
                        <a:rPr sz="1000" spc="-114" dirty="0">
                          <a:latin typeface="함초롬바탕"/>
                          <a:cs typeface="함초롬바탕"/>
                        </a:rPr>
                        <a:t> </a:t>
                      </a:r>
                      <a:r>
                        <a:rPr sz="1000" spc="-75" dirty="0">
                          <a:latin typeface="함초롬돋움"/>
                          <a:cs typeface="함초롬돋움"/>
                        </a:rPr>
                        <a:t>CE</a:t>
                      </a:r>
                      <a:r>
                        <a:rPr sz="1000" spc="-75" dirty="0">
                          <a:latin typeface="함초롬바탕"/>
                          <a:cs typeface="함초롬바탕"/>
                        </a:rPr>
                        <a:t>와</a:t>
                      </a:r>
                      <a:r>
                        <a:rPr sz="1000" spc="-155" dirty="0">
                          <a:latin typeface="함초롬바탕"/>
                          <a:cs typeface="함초롬바탕"/>
                        </a:rPr>
                        <a:t> </a:t>
                      </a:r>
                      <a:r>
                        <a:rPr sz="1000" spc="-50" dirty="0">
                          <a:latin typeface="함초롬돋움"/>
                          <a:cs typeface="함초롬돋움"/>
                        </a:rPr>
                        <a:t>UL</a:t>
                      </a:r>
                      <a:r>
                        <a:rPr sz="1000" spc="-175" dirty="0">
                          <a:latin typeface="함초롬돋움"/>
                          <a:cs typeface="함초롬돋움"/>
                        </a:rPr>
                        <a:t> </a:t>
                      </a:r>
                      <a:r>
                        <a:rPr sz="1000" spc="-100" dirty="0">
                          <a:latin typeface="함초롬바탕"/>
                          <a:cs typeface="함초롬바탕"/>
                        </a:rPr>
                        <a:t>인증을</a:t>
                      </a:r>
                      <a:r>
                        <a:rPr sz="1000" spc="-140" dirty="0">
                          <a:latin typeface="함초롬바탕"/>
                          <a:cs typeface="함초롬바탕"/>
                        </a:rPr>
                        <a:t> </a:t>
                      </a:r>
                      <a:r>
                        <a:rPr sz="1000" spc="-100" dirty="0">
                          <a:latin typeface="함초롬바탕"/>
                          <a:cs typeface="함초롬바탕"/>
                        </a:rPr>
                        <a:t>획득한</a:t>
                      </a:r>
                      <a:r>
                        <a:rPr sz="1000" spc="-125" dirty="0">
                          <a:latin typeface="함초롬바탕"/>
                          <a:cs typeface="함초롬바탕"/>
                        </a:rPr>
                        <a:t> </a:t>
                      </a:r>
                      <a:r>
                        <a:rPr sz="1000" spc="-25" dirty="0">
                          <a:latin typeface="함초롬바탕"/>
                          <a:cs typeface="함초롬바탕"/>
                        </a:rPr>
                        <a:t>자사 </a:t>
                      </a:r>
                      <a:r>
                        <a:rPr sz="1000" spc="-70" dirty="0">
                          <a:latin typeface="함초롬돋움"/>
                          <a:cs typeface="함초롬돋움"/>
                        </a:rPr>
                        <a:t>30kW</a:t>
                      </a:r>
                      <a:r>
                        <a:rPr sz="1000" spc="-70" dirty="0">
                          <a:latin typeface="함초롬바탕"/>
                          <a:cs typeface="함초롬바탕"/>
                        </a:rPr>
                        <a:t>급</a:t>
                      </a:r>
                      <a:r>
                        <a:rPr sz="1000" spc="-170" dirty="0">
                          <a:latin typeface="함초롬바탕"/>
                          <a:cs typeface="함초롬바탕"/>
                        </a:rPr>
                        <a:t> </a:t>
                      </a:r>
                      <a:r>
                        <a:rPr sz="1000" spc="-100" dirty="0">
                          <a:latin typeface="함초롬바탕"/>
                          <a:cs typeface="함초롬바탕"/>
                        </a:rPr>
                        <a:t>전기차</a:t>
                      </a:r>
                      <a:r>
                        <a:rPr sz="1000" spc="-114" dirty="0">
                          <a:latin typeface="함초롬바탕"/>
                          <a:cs typeface="함초롬바탕"/>
                        </a:rPr>
                        <a:t> </a:t>
                      </a:r>
                      <a:r>
                        <a:rPr sz="1000" spc="-105" dirty="0">
                          <a:latin typeface="함초롬바탕"/>
                          <a:cs typeface="함초롬바탕"/>
                        </a:rPr>
                        <a:t>충전기용</a:t>
                      </a:r>
                      <a:r>
                        <a:rPr sz="1000" spc="-114" dirty="0">
                          <a:latin typeface="함초롬바탕"/>
                          <a:cs typeface="함초롬바탕"/>
                        </a:rPr>
                        <a:t> </a:t>
                      </a:r>
                      <a:r>
                        <a:rPr sz="1000" spc="-95" dirty="0">
                          <a:latin typeface="함초롬바탕"/>
                          <a:cs typeface="함초롬바탕"/>
                        </a:rPr>
                        <a:t>파워</a:t>
                      </a:r>
                      <a:r>
                        <a:rPr sz="1000" spc="-145" dirty="0">
                          <a:latin typeface="함초롬바탕"/>
                          <a:cs typeface="함초롬바탕"/>
                        </a:rPr>
                        <a:t> </a:t>
                      </a:r>
                      <a:r>
                        <a:rPr sz="1000" spc="-100" dirty="0">
                          <a:latin typeface="함초롬바탕"/>
                          <a:cs typeface="함초롬바탕"/>
                        </a:rPr>
                        <a:t>모듈이</a:t>
                      </a:r>
                      <a:r>
                        <a:rPr sz="1000" spc="-120" dirty="0">
                          <a:latin typeface="함초롬바탕"/>
                          <a:cs typeface="함초롬바탕"/>
                        </a:rPr>
                        <a:t> </a:t>
                      </a:r>
                      <a:r>
                        <a:rPr sz="1000" spc="-100" dirty="0">
                          <a:latin typeface="함초롬바탕"/>
                          <a:cs typeface="함초롬바탕"/>
                        </a:rPr>
                        <a:t>탑재된</a:t>
                      </a:r>
                      <a:r>
                        <a:rPr sz="1000" spc="-125" dirty="0">
                          <a:latin typeface="함초롬바탕"/>
                          <a:cs typeface="함초롬바탕"/>
                        </a:rPr>
                        <a:t> </a:t>
                      </a:r>
                      <a:r>
                        <a:rPr sz="1000" spc="-95" dirty="0">
                          <a:latin typeface="함초롬바탕"/>
                          <a:cs typeface="함초롬바탕"/>
                        </a:rPr>
                        <a:t>국내</a:t>
                      </a:r>
                      <a:r>
                        <a:rPr sz="1000" spc="-145" dirty="0">
                          <a:latin typeface="함초롬바탕"/>
                          <a:cs typeface="함초롬바탕"/>
                        </a:rPr>
                        <a:t> </a:t>
                      </a:r>
                      <a:r>
                        <a:rPr sz="1000" spc="-95" dirty="0">
                          <a:latin typeface="함초롬바탕"/>
                          <a:cs typeface="함초롬바탕"/>
                        </a:rPr>
                        <a:t>주요</a:t>
                      </a:r>
                      <a:r>
                        <a:rPr sz="1000" spc="-130" dirty="0">
                          <a:latin typeface="함초롬바탕"/>
                          <a:cs typeface="함초롬바탕"/>
                        </a:rPr>
                        <a:t> </a:t>
                      </a:r>
                      <a:r>
                        <a:rPr sz="1000" spc="-100" dirty="0">
                          <a:latin typeface="함초롬바탕"/>
                          <a:cs typeface="함초롬바탕"/>
                        </a:rPr>
                        <a:t>충전기</a:t>
                      </a:r>
                      <a:r>
                        <a:rPr sz="1000" spc="-125" dirty="0">
                          <a:latin typeface="함초롬바탕"/>
                          <a:cs typeface="함초롬바탕"/>
                        </a:rPr>
                        <a:t> </a:t>
                      </a:r>
                      <a:r>
                        <a:rPr sz="1000" spc="-105" dirty="0">
                          <a:latin typeface="함초롬바탕"/>
                          <a:cs typeface="함초롬바탕"/>
                        </a:rPr>
                        <a:t>업체들의</a:t>
                      </a:r>
                      <a:r>
                        <a:rPr sz="1000" spc="-114" dirty="0">
                          <a:latin typeface="함초롬바탕"/>
                          <a:cs typeface="함초롬바탕"/>
                        </a:rPr>
                        <a:t> </a:t>
                      </a:r>
                      <a:r>
                        <a:rPr sz="1000" spc="-110" dirty="0">
                          <a:latin typeface="함초롬바탕"/>
                          <a:cs typeface="함초롬바탕"/>
                        </a:rPr>
                        <a:t>레퍼런스를</a:t>
                      </a:r>
                      <a:r>
                        <a:rPr sz="1000" spc="-90" dirty="0">
                          <a:latin typeface="함초롬바탕"/>
                          <a:cs typeface="함초롬바탕"/>
                        </a:rPr>
                        <a:t> </a:t>
                      </a:r>
                      <a:r>
                        <a:rPr sz="1000" spc="-25" dirty="0">
                          <a:latin typeface="함초롬바탕"/>
                          <a:cs typeface="함초롬바탕"/>
                        </a:rPr>
                        <a:t>실물로 </a:t>
                      </a:r>
                      <a:r>
                        <a:rPr sz="1000" spc="-80" dirty="0">
                          <a:latin typeface="함초롬바탕"/>
                          <a:cs typeface="함초롬바탕"/>
                        </a:rPr>
                        <a:t>공개</a:t>
                      </a:r>
                      <a:r>
                        <a:rPr sz="1000" spc="-80" dirty="0">
                          <a:latin typeface="함초롬돋움"/>
                          <a:cs typeface="함초롬돋움"/>
                        </a:rPr>
                        <a:t>.</a:t>
                      </a:r>
                      <a:r>
                        <a:rPr sz="1000" spc="-155" dirty="0">
                          <a:latin typeface="함초롬돋움"/>
                          <a:cs typeface="함초롬돋움"/>
                        </a:rPr>
                        <a:t> </a:t>
                      </a:r>
                      <a:r>
                        <a:rPr sz="1000" spc="-110" dirty="0">
                          <a:latin typeface="함초롬바탕"/>
                          <a:cs typeface="함초롬바탕"/>
                        </a:rPr>
                        <a:t>디스플레이 섹션에서는</a:t>
                      </a:r>
                      <a:r>
                        <a:rPr sz="1000" spc="-114" dirty="0">
                          <a:latin typeface="함초롬바탕"/>
                          <a:cs typeface="함초롬바탕"/>
                        </a:rPr>
                        <a:t> </a:t>
                      </a:r>
                      <a:r>
                        <a:rPr sz="1000" spc="-75" dirty="0">
                          <a:latin typeface="함초롬돋움"/>
                          <a:cs typeface="함초롬돋움"/>
                        </a:rPr>
                        <a:t>AI</a:t>
                      </a:r>
                      <a:r>
                        <a:rPr sz="1000" spc="-150" dirty="0">
                          <a:latin typeface="함초롬돋움"/>
                          <a:cs typeface="함초롬돋움"/>
                        </a:rPr>
                        <a:t> </a:t>
                      </a:r>
                      <a:r>
                        <a:rPr sz="1000" spc="-95" dirty="0">
                          <a:latin typeface="함초롬바탕"/>
                          <a:cs typeface="함초롬바탕"/>
                        </a:rPr>
                        <a:t>기반</a:t>
                      </a:r>
                      <a:r>
                        <a:rPr sz="1000" spc="-155" dirty="0">
                          <a:latin typeface="함초롬바탕"/>
                          <a:cs typeface="함초롬바탕"/>
                        </a:rPr>
                        <a:t> </a:t>
                      </a:r>
                      <a:r>
                        <a:rPr sz="1000" spc="-100" dirty="0">
                          <a:latin typeface="함초롬바탕"/>
                          <a:cs typeface="함초롬바탕"/>
                        </a:rPr>
                        <a:t>맞춤형</a:t>
                      </a:r>
                      <a:r>
                        <a:rPr sz="1000" spc="-130" dirty="0">
                          <a:latin typeface="함초롬바탕"/>
                          <a:cs typeface="함초롬바탕"/>
                        </a:rPr>
                        <a:t> </a:t>
                      </a:r>
                      <a:r>
                        <a:rPr sz="1000" spc="-100" dirty="0">
                          <a:latin typeface="함초롬바탕"/>
                          <a:cs typeface="함초롬바탕"/>
                        </a:rPr>
                        <a:t>광고와</a:t>
                      </a:r>
                      <a:r>
                        <a:rPr sz="1000" spc="-130" dirty="0">
                          <a:latin typeface="함초롬바탕"/>
                          <a:cs typeface="함초롬바탕"/>
                        </a:rPr>
                        <a:t> </a:t>
                      </a:r>
                      <a:r>
                        <a:rPr sz="1000" spc="-80" dirty="0">
                          <a:latin typeface="함초롬돋움"/>
                          <a:cs typeface="함초롬돋움"/>
                        </a:rPr>
                        <a:t>ESL</a:t>
                      </a:r>
                      <a:r>
                        <a:rPr sz="1000" spc="-165" dirty="0">
                          <a:latin typeface="함초롬돋움"/>
                          <a:cs typeface="함초롬돋움"/>
                        </a:rPr>
                        <a:t> </a:t>
                      </a:r>
                      <a:r>
                        <a:rPr sz="1000" spc="-100" dirty="0">
                          <a:latin typeface="함초롬바탕"/>
                          <a:cs typeface="함초롬바탕"/>
                        </a:rPr>
                        <a:t>실시간</a:t>
                      </a:r>
                      <a:r>
                        <a:rPr sz="1000" spc="-140" dirty="0">
                          <a:latin typeface="함초롬바탕"/>
                          <a:cs typeface="함초롬바탕"/>
                        </a:rPr>
                        <a:t> </a:t>
                      </a:r>
                      <a:r>
                        <a:rPr sz="1000" spc="-100" dirty="0">
                          <a:latin typeface="함초롬바탕"/>
                          <a:cs typeface="함초롬바탕"/>
                        </a:rPr>
                        <a:t>연동을</a:t>
                      </a:r>
                      <a:r>
                        <a:rPr sz="1000" spc="-135" dirty="0">
                          <a:latin typeface="함초롬바탕"/>
                          <a:cs typeface="함초롬바탕"/>
                        </a:rPr>
                        <a:t> </a:t>
                      </a:r>
                      <a:r>
                        <a:rPr sz="1000" spc="-105" dirty="0">
                          <a:latin typeface="함초롬바탕"/>
                          <a:cs typeface="함초롬바탕"/>
                        </a:rPr>
                        <a:t>특징으로</a:t>
                      </a:r>
                      <a:r>
                        <a:rPr sz="1000" spc="-114" dirty="0">
                          <a:latin typeface="함초롬바탕"/>
                          <a:cs typeface="함초롬바탕"/>
                        </a:rPr>
                        <a:t> </a:t>
                      </a:r>
                      <a:r>
                        <a:rPr sz="1000" dirty="0">
                          <a:latin typeface="함초롬바탕"/>
                          <a:cs typeface="함초롬바탕"/>
                        </a:rPr>
                        <a:t>매</a:t>
                      </a:r>
                      <a:r>
                        <a:rPr sz="1000" spc="130" dirty="0">
                          <a:latin typeface="함초롬바탕"/>
                          <a:cs typeface="함초롬바탕"/>
                        </a:rPr>
                        <a:t>  </a:t>
                      </a:r>
                      <a:r>
                        <a:rPr sz="1000" spc="-65" dirty="0">
                          <a:latin typeface="함초롬바탕"/>
                          <a:cs typeface="함초롬바탕"/>
                        </a:rPr>
                        <a:t>의</a:t>
                      </a:r>
                      <a:r>
                        <a:rPr sz="1000" spc="-135" dirty="0">
                          <a:latin typeface="함초롬바탕"/>
                          <a:cs typeface="함초롬바탕"/>
                        </a:rPr>
                        <a:t> </a:t>
                      </a:r>
                      <a:r>
                        <a:rPr sz="1000" spc="-25" dirty="0">
                          <a:latin typeface="함초롬바탕"/>
                          <a:cs typeface="함초롬바탕"/>
                        </a:rPr>
                        <a:t>디지털 </a:t>
                      </a:r>
                      <a:r>
                        <a:rPr sz="1000" spc="-100" dirty="0">
                          <a:latin typeface="함초롬바탕"/>
                          <a:cs typeface="함초롬바탕"/>
                        </a:rPr>
                        <a:t>전환을</a:t>
                      </a:r>
                      <a:r>
                        <a:rPr sz="1000" spc="-130" dirty="0">
                          <a:latin typeface="함초롬바탕"/>
                          <a:cs typeface="함초롬바탕"/>
                        </a:rPr>
                        <a:t> </a:t>
                      </a:r>
                      <a:r>
                        <a:rPr sz="1000" spc="-110" dirty="0">
                          <a:latin typeface="함초롬바탕"/>
                          <a:cs typeface="함초롬바탕"/>
                        </a:rPr>
                        <a:t>가속화하는</a:t>
                      </a:r>
                      <a:r>
                        <a:rPr sz="1000" spc="-100" dirty="0">
                          <a:latin typeface="함초롬바탕"/>
                          <a:cs typeface="함초롬바탕"/>
                        </a:rPr>
                        <a:t> 솔루션</a:t>
                      </a:r>
                      <a:r>
                        <a:rPr sz="1000" spc="-120" dirty="0">
                          <a:latin typeface="함초롬바탕"/>
                          <a:cs typeface="함초롬바탕"/>
                        </a:rPr>
                        <a:t> </a:t>
                      </a:r>
                      <a:r>
                        <a:rPr sz="1000" spc="-25" dirty="0">
                          <a:latin typeface="함초롬바탕"/>
                          <a:cs typeface="함초롬바탕"/>
                        </a:rPr>
                        <a:t>공개</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3"/>
                  </a:ext>
                </a:extLst>
              </a:tr>
              <a:tr h="1748155">
                <a:tc>
                  <a:txBody>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gn="ctr">
                        <a:lnSpc>
                          <a:spcPct val="100000"/>
                        </a:lnSpc>
                        <a:spcBef>
                          <a:spcPts val="1035"/>
                        </a:spcBef>
                      </a:pPr>
                      <a:r>
                        <a:rPr sz="1050" b="1" spc="-20" dirty="0">
                          <a:latin typeface="함초롬바탕"/>
                          <a:cs typeface="함초롬바탕"/>
                        </a:rPr>
                        <a:t>마음</a:t>
                      </a:r>
                      <a:r>
                        <a:rPr sz="1050" b="1" spc="-20" dirty="0">
                          <a:latin typeface="함초롬돋움"/>
                          <a:cs typeface="함초롬돋움"/>
                        </a:rPr>
                        <a:t>AI</a:t>
                      </a:r>
                      <a:endParaRPr sz="1050">
                        <a:latin typeface="함초롬돋움"/>
                        <a:cs typeface="함초롬돋움"/>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marL="13335" algn="ctr">
                        <a:lnSpc>
                          <a:spcPct val="100000"/>
                        </a:lnSpc>
                        <a:spcBef>
                          <a:spcPts val="1035"/>
                        </a:spcBef>
                      </a:pPr>
                      <a:r>
                        <a:rPr sz="1050" b="1" spc="-25" dirty="0">
                          <a:latin typeface="함초롬바탕"/>
                          <a:cs typeface="함초롬바탕"/>
                        </a:rPr>
                        <a:t>한국</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tcPr>
                </a:tc>
                <a:tc>
                  <a:txBody>
                    <a:bodyPr/>
                    <a:lstStyle/>
                    <a:p>
                      <a:pPr marL="194310" marR="19050" indent="-108585">
                        <a:lnSpc>
                          <a:spcPct val="100000"/>
                        </a:lnSpc>
                        <a:spcBef>
                          <a:spcPts val="240"/>
                        </a:spcBef>
                        <a:buFont typeface="Arial"/>
                        <a:buChar char="•"/>
                        <a:tabLst>
                          <a:tab pos="194945" algn="l"/>
                        </a:tabLst>
                      </a:pPr>
                      <a:r>
                        <a:rPr sz="1000" spc="-75" dirty="0">
                          <a:latin typeface="함초롬돋움"/>
                          <a:cs typeface="함초롬돋움"/>
                        </a:rPr>
                        <a:t>AI</a:t>
                      </a:r>
                      <a:r>
                        <a:rPr sz="1000" spc="-165" dirty="0">
                          <a:latin typeface="함초롬돋움"/>
                          <a:cs typeface="함초롬돋움"/>
                        </a:rPr>
                        <a:t> </a:t>
                      </a:r>
                      <a:r>
                        <a:rPr sz="1000" spc="-105" dirty="0">
                          <a:latin typeface="함초롬바탕"/>
                          <a:cs typeface="함초롬바탕"/>
                        </a:rPr>
                        <a:t>기반으로</a:t>
                      </a:r>
                      <a:r>
                        <a:rPr sz="1000" spc="-125" dirty="0">
                          <a:latin typeface="함초롬바탕"/>
                          <a:cs typeface="함초롬바탕"/>
                        </a:rPr>
                        <a:t> </a:t>
                      </a:r>
                      <a:r>
                        <a:rPr sz="1000" spc="-75" dirty="0">
                          <a:latin typeface="함초롬바탕"/>
                          <a:cs typeface="함초롬바탕"/>
                        </a:rPr>
                        <a:t>금융</a:t>
                      </a:r>
                      <a:r>
                        <a:rPr sz="1000" spc="-75" dirty="0">
                          <a:latin typeface="함초롬돋움"/>
                          <a:cs typeface="함초롬돋움"/>
                        </a:rPr>
                        <a:t>,</a:t>
                      </a:r>
                      <a:r>
                        <a:rPr sz="1000" spc="-130" dirty="0">
                          <a:latin typeface="함초롬돋움"/>
                          <a:cs typeface="함초롬돋움"/>
                        </a:rPr>
                        <a:t> </a:t>
                      </a:r>
                      <a:r>
                        <a:rPr sz="1000" spc="-75" dirty="0">
                          <a:latin typeface="함초롬바탕"/>
                          <a:cs typeface="함초롬바탕"/>
                        </a:rPr>
                        <a:t>의료</a:t>
                      </a:r>
                      <a:r>
                        <a:rPr sz="1000" spc="-75" dirty="0">
                          <a:latin typeface="함초롬돋움"/>
                          <a:cs typeface="함초롬돋움"/>
                        </a:rPr>
                        <a:t>,</a:t>
                      </a:r>
                      <a:r>
                        <a:rPr sz="1000" spc="-145" dirty="0">
                          <a:latin typeface="함초롬돋움"/>
                          <a:cs typeface="함초롬돋움"/>
                        </a:rPr>
                        <a:t> </a:t>
                      </a:r>
                      <a:r>
                        <a:rPr sz="1000" spc="-95" dirty="0">
                          <a:latin typeface="함초롬바탕"/>
                          <a:cs typeface="함초롬바탕"/>
                        </a:rPr>
                        <a:t>제조</a:t>
                      </a:r>
                      <a:r>
                        <a:rPr sz="1000" spc="-150" dirty="0">
                          <a:latin typeface="함초롬바탕"/>
                          <a:cs typeface="함초롬바탕"/>
                        </a:rPr>
                        <a:t> </a:t>
                      </a:r>
                      <a:r>
                        <a:rPr sz="1000" spc="-65" dirty="0">
                          <a:latin typeface="함초롬바탕"/>
                          <a:cs typeface="함초롬바탕"/>
                        </a:rPr>
                        <a:t>등</a:t>
                      </a:r>
                      <a:r>
                        <a:rPr sz="1000" spc="-155" dirty="0">
                          <a:latin typeface="함초롬바탕"/>
                          <a:cs typeface="함초롬바탕"/>
                        </a:rPr>
                        <a:t> </a:t>
                      </a:r>
                      <a:r>
                        <a:rPr sz="1000" spc="-100" dirty="0">
                          <a:latin typeface="함초롬바탕"/>
                          <a:cs typeface="함초롬바탕"/>
                        </a:rPr>
                        <a:t>다양한</a:t>
                      </a:r>
                      <a:r>
                        <a:rPr sz="1000" spc="-135" dirty="0">
                          <a:latin typeface="함초롬바탕"/>
                          <a:cs typeface="함초롬바탕"/>
                        </a:rPr>
                        <a:t> </a:t>
                      </a:r>
                      <a:r>
                        <a:rPr sz="1000" spc="-100" dirty="0">
                          <a:latin typeface="함초롬바탕"/>
                          <a:cs typeface="함초롬바탕"/>
                        </a:rPr>
                        <a:t>산업에</a:t>
                      </a:r>
                      <a:r>
                        <a:rPr sz="1000" spc="-135" dirty="0">
                          <a:latin typeface="함초롬바탕"/>
                          <a:cs typeface="함초롬바탕"/>
                        </a:rPr>
                        <a:t> </a:t>
                      </a:r>
                      <a:r>
                        <a:rPr sz="1000" spc="-95" dirty="0">
                          <a:latin typeface="함초롬바탕"/>
                          <a:cs typeface="함초롬바탕"/>
                        </a:rPr>
                        <a:t>걸쳐</a:t>
                      </a:r>
                      <a:r>
                        <a:rPr sz="1000" spc="-135" dirty="0">
                          <a:latin typeface="함초롬바탕"/>
                          <a:cs typeface="함초롬바탕"/>
                        </a:rPr>
                        <a:t> </a:t>
                      </a:r>
                      <a:r>
                        <a:rPr sz="1000" spc="-100" dirty="0">
                          <a:latin typeface="함초롬바탕"/>
                          <a:cs typeface="함초롬바탕"/>
                        </a:rPr>
                        <a:t>솔루션</a:t>
                      </a:r>
                      <a:r>
                        <a:rPr sz="1000" spc="-135" dirty="0">
                          <a:latin typeface="함초롬바탕"/>
                          <a:cs typeface="함초롬바탕"/>
                        </a:rPr>
                        <a:t> </a:t>
                      </a:r>
                      <a:r>
                        <a:rPr sz="1000" spc="-105" dirty="0">
                          <a:latin typeface="함초롬바탕"/>
                          <a:cs typeface="함초롬바탕"/>
                        </a:rPr>
                        <a:t>제공하고</a:t>
                      </a:r>
                      <a:r>
                        <a:rPr sz="1000" spc="-120" dirty="0">
                          <a:latin typeface="함초롬바탕"/>
                          <a:cs typeface="함초롬바탕"/>
                        </a:rPr>
                        <a:t> </a:t>
                      </a:r>
                      <a:r>
                        <a:rPr sz="1000" spc="-95" dirty="0">
                          <a:latin typeface="함초롬바탕"/>
                          <a:cs typeface="함초롬바탕"/>
                        </a:rPr>
                        <a:t>있는</a:t>
                      </a:r>
                      <a:r>
                        <a:rPr sz="1000" spc="-135" dirty="0">
                          <a:latin typeface="함초롬바탕"/>
                          <a:cs typeface="함초롬바탕"/>
                        </a:rPr>
                        <a:t> </a:t>
                      </a:r>
                      <a:r>
                        <a:rPr sz="1000" spc="-105" dirty="0">
                          <a:latin typeface="함초롬바탕"/>
                          <a:cs typeface="함초롬바탕"/>
                        </a:rPr>
                        <a:t>기업으로</a:t>
                      </a:r>
                      <a:r>
                        <a:rPr sz="1000" spc="-125" dirty="0">
                          <a:latin typeface="함초롬바탕"/>
                          <a:cs typeface="함초롬바탕"/>
                        </a:rPr>
                        <a:t> </a:t>
                      </a:r>
                      <a:r>
                        <a:rPr sz="1000" spc="-65" dirty="0">
                          <a:latin typeface="함초롬돋움"/>
                          <a:cs typeface="함초롬돋움"/>
                        </a:rPr>
                        <a:t>'</a:t>
                      </a:r>
                      <a:r>
                        <a:rPr sz="1000" spc="-65" dirty="0">
                          <a:latin typeface="함초롬바탕"/>
                          <a:cs typeface="함초롬바탕"/>
                        </a:rPr>
                        <a:t>언어</a:t>
                      </a:r>
                      <a:r>
                        <a:rPr sz="1000" spc="-65" dirty="0">
                          <a:latin typeface="함초롬돋움"/>
                          <a:cs typeface="함초롬돋움"/>
                        </a:rPr>
                        <a:t>',</a:t>
                      </a:r>
                      <a:r>
                        <a:rPr sz="1000" spc="-145" dirty="0">
                          <a:latin typeface="함초롬돋움"/>
                          <a:cs typeface="함초롬돋움"/>
                        </a:rPr>
                        <a:t> </a:t>
                      </a:r>
                      <a:r>
                        <a:rPr sz="1000" dirty="0">
                          <a:latin typeface="함초롬돋움"/>
                          <a:cs typeface="함초롬돋움"/>
                        </a:rPr>
                        <a:t>'</a:t>
                      </a:r>
                      <a:r>
                        <a:rPr sz="1000" spc="145" dirty="0">
                          <a:latin typeface="함초롬돋움"/>
                          <a:cs typeface="함초롬돋움"/>
                        </a:rPr>
                        <a:t>  </a:t>
                      </a:r>
                      <a:r>
                        <a:rPr sz="1000" spc="-25" dirty="0">
                          <a:latin typeface="함초롬바탕"/>
                          <a:cs typeface="함초롬바탕"/>
                        </a:rPr>
                        <a:t>각</a:t>
                      </a:r>
                      <a:r>
                        <a:rPr sz="1000" spc="-25" dirty="0">
                          <a:latin typeface="함초롬돋움"/>
                          <a:cs typeface="함초롬돋움"/>
                        </a:rPr>
                        <a:t>', </a:t>
                      </a:r>
                      <a:r>
                        <a:rPr sz="1000" spc="-80" dirty="0">
                          <a:latin typeface="함초롬돋움"/>
                          <a:cs typeface="함초롬돋움"/>
                        </a:rPr>
                        <a:t>'</a:t>
                      </a:r>
                      <a:r>
                        <a:rPr sz="1000" spc="-80" dirty="0">
                          <a:latin typeface="함초롬바탕"/>
                          <a:cs typeface="함초롬바탕"/>
                        </a:rPr>
                        <a:t>시각</a:t>
                      </a:r>
                      <a:r>
                        <a:rPr sz="1000" spc="-80" dirty="0">
                          <a:latin typeface="함초롬돋움"/>
                          <a:cs typeface="함초롬돋움"/>
                        </a:rPr>
                        <a:t>'</a:t>
                      </a:r>
                      <a:r>
                        <a:rPr sz="1000" spc="-80" dirty="0">
                          <a:latin typeface="함초롬바탕"/>
                          <a:cs typeface="함초롬바탕"/>
                        </a:rPr>
                        <a:t>에</a:t>
                      </a:r>
                      <a:r>
                        <a:rPr sz="1000" spc="-120" dirty="0">
                          <a:latin typeface="함초롬바탕"/>
                          <a:cs typeface="함초롬바탕"/>
                        </a:rPr>
                        <a:t> </a:t>
                      </a:r>
                      <a:r>
                        <a:rPr sz="1000" spc="-100" dirty="0">
                          <a:latin typeface="함초롬바탕"/>
                          <a:cs typeface="함초롬바탕"/>
                        </a:rPr>
                        <a:t>특화된</a:t>
                      </a:r>
                      <a:r>
                        <a:rPr sz="1000" spc="-114" dirty="0">
                          <a:latin typeface="함초롬바탕"/>
                          <a:cs typeface="함초롬바탕"/>
                        </a:rPr>
                        <a:t> </a:t>
                      </a:r>
                      <a:r>
                        <a:rPr sz="1000" spc="-95" dirty="0">
                          <a:latin typeface="함초롬바탕"/>
                          <a:cs typeface="함초롬바탕"/>
                        </a:rPr>
                        <a:t>기술</a:t>
                      </a:r>
                      <a:r>
                        <a:rPr sz="1000" spc="-114" dirty="0">
                          <a:latin typeface="함초롬바탕"/>
                          <a:cs typeface="함초롬바탕"/>
                        </a:rPr>
                        <a:t> </a:t>
                      </a:r>
                      <a:r>
                        <a:rPr sz="1000" spc="-105" dirty="0">
                          <a:latin typeface="함초롬바탕"/>
                          <a:cs typeface="함초롬바탕"/>
                        </a:rPr>
                        <a:t>기반으로 </a:t>
                      </a:r>
                      <a:r>
                        <a:rPr sz="1000" spc="-95" dirty="0">
                          <a:latin typeface="함초롬돋움"/>
                          <a:cs typeface="함초롬돋움"/>
                        </a:rPr>
                        <a:t>'</a:t>
                      </a:r>
                      <a:r>
                        <a:rPr sz="1000" spc="-95" dirty="0">
                          <a:latin typeface="함초롬바탕"/>
                          <a:cs typeface="함초롬바탕"/>
                        </a:rPr>
                        <a:t>임바디드</a:t>
                      </a:r>
                      <a:r>
                        <a:rPr sz="1000" spc="-105" dirty="0">
                          <a:latin typeface="함초롬바탕"/>
                          <a:cs typeface="함초롬바탕"/>
                        </a:rPr>
                        <a:t> </a:t>
                      </a:r>
                      <a:r>
                        <a:rPr sz="1000" spc="-55" dirty="0">
                          <a:latin typeface="함초롬돋움"/>
                          <a:cs typeface="함초롬돋움"/>
                        </a:rPr>
                        <a:t>AI(Embodied</a:t>
                      </a:r>
                      <a:r>
                        <a:rPr sz="1000" spc="-135" dirty="0">
                          <a:latin typeface="함초롬돋움"/>
                          <a:cs typeface="함초롬돋움"/>
                        </a:rPr>
                        <a:t> </a:t>
                      </a:r>
                      <a:r>
                        <a:rPr sz="1000" spc="-60" dirty="0">
                          <a:latin typeface="함초롬돋움"/>
                          <a:cs typeface="함초롬돋움"/>
                        </a:rPr>
                        <a:t>AI)'</a:t>
                      </a:r>
                      <a:r>
                        <a:rPr sz="1000" spc="-140" dirty="0">
                          <a:latin typeface="함초롬돋움"/>
                          <a:cs typeface="함초롬돋움"/>
                        </a:rPr>
                        <a:t> </a:t>
                      </a:r>
                      <a:r>
                        <a:rPr sz="1000" spc="-100" dirty="0">
                          <a:latin typeface="함초롬바탕"/>
                          <a:cs typeface="함초롬바탕"/>
                        </a:rPr>
                        <a:t>분야에</a:t>
                      </a:r>
                      <a:r>
                        <a:rPr sz="1000" spc="-114" dirty="0">
                          <a:latin typeface="함초롬바탕"/>
                          <a:cs typeface="함초롬바탕"/>
                        </a:rPr>
                        <a:t> </a:t>
                      </a:r>
                      <a:r>
                        <a:rPr sz="1000" spc="-105" dirty="0">
                          <a:latin typeface="함초롬바탕"/>
                          <a:cs typeface="함초롬바탕"/>
                        </a:rPr>
                        <a:t>집중하고 </a:t>
                      </a:r>
                      <a:r>
                        <a:rPr sz="1000" spc="-25" dirty="0">
                          <a:latin typeface="함초롬바탕"/>
                          <a:cs typeface="함초롬바탕"/>
                        </a:rPr>
                        <a:t>있음</a:t>
                      </a:r>
                      <a:endParaRPr sz="1000">
                        <a:latin typeface="함초롬바탕"/>
                        <a:cs typeface="함초롬바탕"/>
                      </a:endParaRPr>
                    </a:p>
                    <a:p>
                      <a:pPr marL="194310" indent="-109220">
                        <a:lnSpc>
                          <a:spcPct val="100000"/>
                        </a:lnSpc>
                        <a:spcBef>
                          <a:spcPts val="400"/>
                        </a:spcBef>
                        <a:buFont typeface="Arial"/>
                        <a:buChar char="•"/>
                        <a:tabLst>
                          <a:tab pos="194945" algn="l"/>
                        </a:tabLst>
                      </a:pPr>
                      <a:r>
                        <a:rPr sz="1000" spc="-75" dirty="0">
                          <a:latin typeface="함초롬바탕"/>
                          <a:cs typeface="함초롬바탕"/>
                        </a:rPr>
                        <a:t>언어</a:t>
                      </a:r>
                      <a:r>
                        <a:rPr sz="1000" spc="-75" dirty="0">
                          <a:latin typeface="함초롬돋움"/>
                          <a:cs typeface="함초롬돋움"/>
                        </a:rPr>
                        <a:t>,</a:t>
                      </a:r>
                      <a:r>
                        <a:rPr sz="1000" spc="-150" dirty="0">
                          <a:latin typeface="함초롬돋움"/>
                          <a:cs typeface="함초롬돋움"/>
                        </a:rPr>
                        <a:t> </a:t>
                      </a:r>
                      <a:r>
                        <a:rPr sz="1000" dirty="0">
                          <a:latin typeface="함초롬바탕"/>
                          <a:cs typeface="함초롬바탕"/>
                        </a:rPr>
                        <a:t>음</a:t>
                      </a:r>
                      <a:r>
                        <a:rPr sz="1000" spc="130" dirty="0">
                          <a:latin typeface="함초롬바탕"/>
                          <a:cs typeface="함초롬바탕"/>
                        </a:rPr>
                        <a:t>  </a:t>
                      </a:r>
                      <a:r>
                        <a:rPr sz="1000" dirty="0">
                          <a:latin typeface="함초롬돋움"/>
                          <a:cs typeface="함초롬돋움"/>
                        </a:rPr>
                        <a:t>,</a:t>
                      </a:r>
                      <a:r>
                        <a:rPr sz="1000" spc="-145" dirty="0">
                          <a:latin typeface="함초롬돋움"/>
                          <a:cs typeface="함초롬돋움"/>
                        </a:rPr>
                        <a:t> </a:t>
                      </a:r>
                      <a:r>
                        <a:rPr sz="1000" spc="-100" dirty="0">
                          <a:latin typeface="함초롬바탕"/>
                          <a:cs typeface="함초롬바탕"/>
                        </a:rPr>
                        <a:t>시각에</a:t>
                      </a:r>
                      <a:r>
                        <a:rPr sz="1000" spc="-125" dirty="0">
                          <a:latin typeface="함초롬바탕"/>
                          <a:cs typeface="함초롬바탕"/>
                        </a:rPr>
                        <a:t> </a:t>
                      </a:r>
                      <a:r>
                        <a:rPr sz="1000" spc="-105" dirty="0">
                          <a:latin typeface="함초롬바탕"/>
                          <a:cs typeface="함초롬바탕"/>
                        </a:rPr>
                        <a:t>해당하는</a:t>
                      </a:r>
                      <a:r>
                        <a:rPr sz="1000" spc="-130" dirty="0">
                          <a:latin typeface="함초롬바탕"/>
                          <a:cs typeface="함초롬바탕"/>
                        </a:rPr>
                        <a:t> </a:t>
                      </a:r>
                      <a:r>
                        <a:rPr sz="1000" spc="-95" dirty="0">
                          <a:latin typeface="함초롬바탕"/>
                          <a:cs typeface="함초롬바탕"/>
                        </a:rPr>
                        <a:t>기초</a:t>
                      </a:r>
                      <a:r>
                        <a:rPr sz="1000" spc="-155" dirty="0">
                          <a:latin typeface="함초롬바탕"/>
                          <a:cs typeface="함초롬바탕"/>
                        </a:rPr>
                        <a:t> </a:t>
                      </a:r>
                      <a:r>
                        <a:rPr sz="1000" spc="-110" dirty="0">
                          <a:latin typeface="함초롬바탕"/>
                          <a:cs typeface="함초롬바탕"/>
                        </a:rPr>
                        <a:t>파운데이션</a:t>
                      </a:r>
                      <a:r>
                        <a:rPr sz="1000" spc="-100" dirty="0">
                          <a:latin typeface="함초롬바탕"/>
                          <a:cs typeface="함초롬바탕"/>
                        </a:rPr>
                        <a:t> 모델인</a:t>
                      </a:r>
                      <a:r>
                        <a:rPr sz="1000" spc="-140" dirty="0">
                          <a:latin typeface="함초롬바탕"/>
                          <a:cs typeface="함초롬바탕"/>
                        </a:rPr>
                        <a:t> </a:t>
                      </a:r>
                      <a:r>
                        <a:rPr sz="1000" spc="-20" dirty="0">
                          <a:latin typeface="함초롬돋움"/>
                          <a:cs typeface="함초롬돋움"/>
                        </a:rPr>
                        <a:t>1)</a:t>
                      </a:r>
                      <a:r>
                        <a:rPr sz="1000" spc="-175" dirty="0">
                          <a:latin typeface="함초롬돋움"/>
                          <a:cs typeface="함초롬돋움"/>
                        </a:rPr>
                        <a:t> </a:t>
                      </a:r>
                      <a:r>
                        <a:rPr sz="1000" spc="-95" dirty="0">
                          <a:latin typeface="함초롬바탕"/>
                          <a:cs typeface="함초롬바탕"/>
                        </a:rPr>
                        <a:t>언어</a:t>
                      </a:r>
                      <a:r>
                        <a:rPr sz="1000" spc="-155" dirty="0">
                          <a:latin typeface="함초롬바탕"/>
                          <a:cs typeface="함초롬바탕"/>
                        </a:rPr>
                        <a:t> </a:t>
                      </a:r>
                      <a:r>
                        <a:rPr sz="1000" spc="-110" dirty="0">
                          <a:latin typeface="함초롬바탕"/>
                          <a:cs typeface="함초롬바탕"/>
                        </a:rPr>
                        <a:t>파운데이션</a:t>
                      </a:r>
                      <a:r>
                        <a:rPr sz="1000" spc="-105" dirty="0">
                          <a:latin typeface="함초롬바탕"/>
                          <a:cs typeface="함초롬바탕"/>
                        </a:rPr>
                        <a:t> </a:t>
                      </a:r>
                      <a:r>
                        <a:rPr sz="1000" spc="-95" dirty="0">
                          <a:latin typeface="함초롬바탕"/>
                          <a:cs typeface="함초롬바탕"/>
                        </a:rPr>
                        <a:t>모델</a:t>
                      </a:r>
                      <a:r>
                        <a:rPr sz="1000" spc="-155" dirty="0">
                          <a:latin typeface="함초롬바탕"/>
                          <a:cs typeface="함초롬바탕"/>
                        </a:rPr>
                        <a:t> </a:t>
                      </a:r>
                      <a:r>
                        <a:rPr sz="1000" spc="-10" dirty="0">
                          <a:latin typeface="함초롬돋움"/>
                          <a:cs typeface="함초롬돋움"/>
                        </a:rPr>
                        <a:t>'</a:t>
                      </a:r>
                      <a:r>
                        <a:rPr sz="1000" spc="-10" dirty="0">
                          <a:latin typeface="함초롬바탕"/>
                          <a:cs typeface="함초롬바탕"/>
                        </a:rPr>
                        <a:t>말</a:t>
                      </a:r>
                      <a:r>
                        <a:rPr sz="1000" spc="-10" dirty="0">
                          <a:latin typeface="함초롬돋움"/>
                          <a:cs typeface="함초롬돋움"/>
                        </a:rPr>
                        <a:t>(MAAL)1’,</a:t>
                      </a:r>
                      <a:endParaRPr sz="1000">
                        <a:latin typeface="함초롬돋움"/>
                        <a:cs typeface="함초롬돋움"/>
                      </a:endParaRPr>
                    </a:p>
                    <a:p>
                      <a:pPr marL="194310">
                        <a:lnSpc>
                          <a:spcPct val="100000"/>
                        </a:lnSpc>
                        <a:tabLst>
                          <a:tab pos="561340" algn="l"/>
                        </a:tabLst>
                      </a:pPr>
                      <a:r>
                        <a:rPr sz="1000" spc="-20" dirty="0">
                          <a:latin typeface="함초롬돋움"/>
                          <a:cs typeface="함초롬돋움"/>
                        </a:rPr>
                        <a:t>2)</a:t>
                      </a:r>
                      <a:r>
                        <a:rPr sz="1000" spc="-170" dirty="0">
                          <a:latin typeface="함초롬돋움"/>
                          <a:cs typeface="함초롬돋움"/>
                        </a:rPr>
                        <a:t> </a:t>
                      </a:r>
                      <a:r>
                        <a:rPr sz="1000" spc="-50" dirty="0">
                          <a:latin typeface="함초롬바탕"/>
                          <a:cs typeface="함초롬바탕"/>
                        </a:rPr>
                        <a:t>음</a:t>
                      </a:r>
                      <a:r>
                        <a:rPr sz="1000" dirty="0">
                          <a:latin typeface="함초롬바탕"/>
                          <a:cs typeface="함초롬바탕"/>
                        </a:rPr>
                        <a:t>	</a:t>
                      </a:r>
                      <a:r>
                        <a:rPr sz="1000" spc="-110" dirty="0">
                          <a:latin typeface="함초롬바탕"/>
                          <a:cs typeface="함초롬바탕"/>
                        </a:rPr>
                        <a:t>파운데이션</a:t>
                      </a:r>
                      <a:r>
                        <a:rPr sz="1000" spc="-80" dirty="0">
                          <a:latin typeface="함초롬바탕"/>
                          <a:cs typeface="함초롬바탕"/>
                        </a:rPr>
                        <a:t> </a:t>
                      </a:r>
                      <a:r>
                        <a:rPr sz="1000" spc="-95" dirty="0">
                          <a:latin typeface="함초롬바탕"/>
                          <a:cs typeface="함초롬바탕"/>
                        </a:rPr>
                        <a:t>모델</a:t>
                      </a:r>
                      <a:r>
                        <a:rPr sz="1000" spc="-130" dirty="0">
                          <a:latin typeface="함초롬바탕"/>
                          <a:cs typeface="함초롬바탕"/>
                        </a:rPr>
                        <a:t> </a:t>
                      </a:r>
                      <a:r>
                        <a:rPr sz="1000" spc="-65" dirty="0">
                          <a:latin typeface="함초롬돋움"/>
                          <a:cs typeface="함초롬돋움"/>
                        </a:rPr>
                        <a:t>'</a:t>
                      </a:r>
                      <a:r>
                        <a:rPr sz="1000" spc="-65" dirty="0">
                          <a:latin typeface="함초롬바탕"/>
                          <a:cs typeface="함초롬바탕"/>
                        </a:rPr>
                        <a:t>수다</a:t>
                      </a:r>
                      <a:r>
                        <a:rPr sz="1000" spc="-65" dirty="0">
                          <a:latin typeface="함초롬돋움"/>
                          <a:cs typeface="함초롬돋움"/>
                        </a:rPr>
                        <a:t>(SUDA)',</a:t>
                      </a:r>
                      <a:r>
                        <a:rPr sz="1000" spc="-85" dirty="0">
                          <a:latin typeface="함초롬돋움"/>
                          <a:cs typeface="함초롬돋움"/>
                        </a:rPr>
                        <a:t> </a:t>
                      </a:r>
                      <a:r>
                        <a:rPr sz="1000" spc="-20" dirty="0">
                          <a:latin typeface="함초롬돋움"/>
                          <a:cs typeface="함초롬돋움"/>
                        </a:rPr>
                        <a:t>3)</a:t>
                      </a:r>
                      <a:r>
                        <a:rPr sz="1000" spc="-155" dirty="0">
                          <a:latin typeface="함초롬돋움"/>
                          <a:cs typeface="함초롬돋움"/>
                        </a:rPr>
                        <a:t> </a:t>
                      </a:r>
                      <a:r>
                        <a:rPr sz="1000" spc="-110" dirty="0">
                          <a:latin typeface="함초롬바탕"/>
                          <a:cs typeface="함초롬바탕"/>
                        </a:rPr>
                        <a:t>엔드투엔드</a:t>
                      </a:r>
                      <a:r>
                        <a:rPr sz="1000" spc="-80" dirty="0">
                          <a:latin typeface="함초롬바탕"/>
                          <a:cs typeface="함초롬바탕"/>
                        </a:rPr>
                        <a:t> </a:t>
                      </a:r>
                      <a:r>
                        <a:rPr sz="1000" spc="-105" dirty="0">
                          <a:latin typeface="함초롬바탕"/>
                          <a:cs typeface="함초롬바탕"/>
                        </a:rPr>
                        <a:t>자율주행</a:t>
                      </a:r>
                      <a:r>
                        <a:rPr sz="1000" spc="-75" dirty="0">
                          <a:latin typeface="함초롬바탕"/>
                          <a:cs typeface="함초롬바탕"/>
                        </a:rPr>
                        <a:t> </a:t>
                      </a:r>
                      <a:r>
                        <a:rPr sz="1000" spc="-95" dirty="0">
                          <a:latin typeface="함초롬바탕"/>
                          <a:cs typeface="함초롬바탕"/>
                        </a:rPr>
                        <a:t>모델</a:t>
                      </a:r>
                      <a:r>
                        <a:rPr sz="1000" spc="-130" dirty="0">
                          <a:latin typeface="함초롬바탕"/>
                          <a:cs typeface="함초롬바탕"/>
                        </a:rPr>
                        <a:t> </a:t>
                      </a:r>
                      <a:r>
                        <a:rPr sz="1000" spc="-70" dirty="0">
                          <a:latin typeface="함초롬돋움"/>
                          <a:cs typeface="함초롬돋움"/>
                        </a:rPr>
                        <a:t>'</a:t>
                      </a:r>
                      <a:r>
                        <a:rPr sz="1000" spc="-70" dirty="0">
                          <a:latin typeface="함초롬바탕"/>
                          <a:cs typeface="함초롬바탕"/>
                        </a:rPr>
                        <a:t>워브</a:t>
                      </a:r>
                      <a:r>
                        <a:rPr sz="1000" spc="-70" dirty="0">
                          <a:latin typeface="함초롬돋움"/>
                          <a:cs typeface="함초롬돋움"/>
                        </a:rPr>
                        <a:t>(WoRV)</a:t>
                      </a:r>
                      <a:r>
                        <a:rPr sz="1000" spc="-130" dirty="0">
                          <a:latin typeface="함초롬돋움"/>
                          <a:cs typeface="함초롬돋움"/>
                        </a:rPr>
                        <a:t> </a:t>
                      </a:r>
                      <a:r>
                        <a:rPr sz="1000" spc="-55" dirty="0">
                          <a:latin typeface="함초롬돋움"/>
                          <a:cs typeface="함초롬돋움"/>
                        </a:rPr>
                        <a:t>1.0'</a:t>
                      </a:r>
                      <a:r>
                        <a:rPr sz="1000" spc="-55" dirty="0">
                          <a:latin typeface="함초롬바탕"/>
                          <a:cs typeface="함초롬바탕"/>
                        </a:rPr>
                        <a:t>을</a:t>
                      </a:r>
                      <a:r>
                        <a:rPr sz="1000" spc="-145" dirty="0">
                          <a:latin typeface="함초롬바탕"/>
                          <a:cs typeface="함초롬바탕"/>
                        </a:rPr>
                        <a:t> </a:t>
                      </a:r>
                      <a:r>
                        <a:rPr sz="1000" spc="-25" dirty="0">
                          <a:latin typeface="함초롬바탕"/>
                          <a:cs typeface="함초롬바탕"/>
                        </a:rPr>
                        <a:t>개발함</a:t>
                      </a:r>
                      <a:endParaRPr sz="1000">
                        <a:latin typeface="함초롬바탕"/>
                        <a:cs typeface="함초롬바탕"/>
                      </a:endParaRPr>
                    </a:p>
                    <a:p>
                      <a:pPr marL="194310" marR="311785" indent="-108585">
                        <a:lnSpc>
                          <a:spcPct val="100000"/>
                        </a:lnSpc>
                        <a:spcBef>
                          <a:spcPts val="405"/>
                        </a:spcBef>
                        <a:buFont typeface="Arial"/>
                        <a:buChar char="•"/>
                        <a:tabLst>
                          <a:tab pos="194945" algn="l"/>
                          <a:tab pos="3225165" algn="l"/>
                        </a:tabLst>
                      </a:pPr>
                      <a:r>
                        <a:rPr sz="1000" spc="-65" dirty="0">
                          <a:latin typeface="함초롬바탕"/>
                          <a:cs typeface="함초롬바탕"/>
                        </a:rPr>
                        <a:t>각</a:t>
                      </a:r>
                      <a:r>
                        <a:rPr sz="1000" spc="-170" dirty="0">
                          <a:latin typeface="함초롬바탕"/>
                          <a:cs typeface="함초롬바탕"/>
                        </a:rPr>
                        <a:t> </a:t>
                      </a:r>
                      <a:r>
                        <a:rPr sz="1000" spc="-110" dirty="0">
                          <a:latin typeface="함초롬바탕"/>
                          <a:cs typeface="함초롬바탕"/>
                        </a:rPr>
                        <a:t>파운데이션</a:t>
                      </a:r>
                      <a:r>
                        <a:rPr sz="1000" spc="-100" dirty="0">
                          <a:latin typeface="함초롬바탕"/>
                          <a:cs typeface="함초롬바탕"/>
                        </a:rPr>
                        <a:t> 모델을</a:t>
                      </a:r>
                      <a:r>
                        <a:rPr sz="1000" spc="-135" dirty="0">
                          <a:latin typeface="함초롬바탕"/>
                          <a:cs typeface="함초롬바탕"/>
                        </a:rPr>
                        <a:t> </a:t>
                      </a:r>
                      <a:r>
                        <a:rPr sz="1000" spc="-105" dirty="0">
                          <a:latin typeface="함초롬바탕"/>
                          <a:cs typeface="함초롬바탕"/>
                        </a:rPr>
                        <a:t>조합하여</a:t>
                      </a:r>
                      <a:r>
                        <a:rPr sz="1000" spc="-130" dirty="0">
                          <a:latin typeface="함초롬바탕"/>
                          <a:cs typeface="함초롬바탕"/>
                        </a:rPr>
                        <a:t> </a:t>
                      </a:r>
                      <a:r>
                        <a:rPr sz="1000" spc="-20" dirty="0">
                          <a:latin typeface="함초롬돋움"/>
                          <a:cs typeface="함초롬돋움"/>
                        </a:rPr>
                        <a:t>1)</a:t>
                      </a:r>
                      <a:r>
                        <a:rPr sz="1000" spc="-175" dirty="0">
                          <a:latin typeface="함초롬돋움"/>
                          <a:cs typeface="함초롬돋움"/>
                        </a:rPr>
                        <a:t> </a:t>
                      </a:r>
                      <a:r>
                        <a:rPr sz="1000" dirty="0">
                          <a:latin typeface="함초롬바탕"/>
                          <a:cs typeface="함초롬바탕"/>
                        </a:rPr>
                        <a:t>음</a:t>
                      </a:r>
                      <a:r>
                        <a:rPr sz="1000" spc="135" dirty="0">
                          <a:latin typeface="함초롬바탕"/>
                          <a:cs typeface="함초롬바탕"/>
                        </a:rPr>
                        <a:t>  </a:t>
                      </a:r>
                      <a:r>
                        <a:rPr sz="1000" spc="-65" dirty="0">
                          <a:latin typeface="함초롬바탕"/>
                          <a:cs typeface="함초롬바탕"/>
                        </a:rPr>
                        <a:t>과</a:t>
                      </a:r>
                      <a:r>
                        <a:rPr sz="1000" spc="-125" dirty="0">
                          <a:latin typeface="함초롬바탕"/>
                          <a:cs typeface="함초롬바탕"/>
                        </a:rPr>
                        <a:t> </a:t>
                      </a:r>
                      <a:r>
                        <a:rPr sz="1000" spc="-105" dirty="0">
                          <a:latin typeface="함초롬바탕"/>
                          <a:cs typeface="함초롬바탕"/>
                        </a:rPr>
                        <a:t>자율주행</a:t>
                      </a:r>
                      <a:r>
                        <a:rPr sz="1000" spc="-130" dirty="0">
                          <a:latin typeface="함초롬바탕"/>
                          <a:cs typeface="함초롬바탕"/>
                        </a:rPr>
                        <a:t> </a:t>
                      </a:r>
                      <a:r>
                        <a:rPr sz="1000" spc="-100" dirty="0">
                          <a:latin typeface="함초롬바탕"/>
                          <a:cs typeface="함초롬바탕"/>
                        </a:rPr>
                        <a:t>결합한</a:t>
                      </a:r>
                      <a:r>
                        <a:rPr sz="1000" spc="-135" dirty="0">
                          <a:latin typeface="함초롬바탕"/>
                          <a:cs typeface="함초롬바탕"/>
                        </a:rPr>
                        <a:t> </a:t>
                      </a:r>
                      <a:r>
                        <a:rPr sz="1000" spc="-85" dirty="0">
                          <a:latin typeface="함초롬돋움"/>
                          <a:cs typeface="함초롬돋움"/>
                        </a:rPr>
                        <a:t>'</a:t>
                      </a:r>
                      <a:r>
                        <a:rPr sz="1000" spc="-85" dirty="0">
                          <a:latin typeface="함초롬바탕"/>
                          <a:cs typeface="함초롬바탕"/>
                        </a:rPr>
                        <a:t>갤러리</a:t>
                      </a:r>
                      <a:r>
                        <a:rPr sz="1000" spc="-140" dirty="0">
                          <a:latin typeface="함초롬바탕"/>
                          <a:cs typeface="함초롬바탕"/>
                        </a:rPr>
                        <a:t> </a:t>
                      </a:r>
                      <a:r>
                        <a:rPr sz="1000" spc="-80" dirty="0">
                          <a:latin typeface="함초롬바탕"/>
                          <a:cs typeface="함초롬바탕"/>
                        </a:rPr>
                        <a:t>도슨트</a:t>
                      </a:r>
                      <a:r>
                        <a:rPr sz="1000" spc="-80" dirty="0">
                          <a:latin typeface="함초롬돋움"/>
                          <a:cs typeface="함초롬돋움"/>
                        </a:rPr>
                        <a:t>',</a:t>
                      </a:r>
                      <a:r>
                        <a:rPr sz="1000" spc="-135" dirty="0">
                          <a:latin typeface="함초롬돋움"/>
                          <a:cs typeface="함초롬돋움"/>
                        </a:rPr>
                        <a:t> </a:t>
                      </a:r>
                      <a:r>
                        <a:rPr sz="1000" spc="-95" dirty="0">
                          <a:latin typeface="함초롬돋움"/>
                          <a:cs typeface="함초롬돋움"/>
                        </a:rPr>
                        <a:t>'</a:t>
                      </a:r>
                      <a:r>
                        <a:rPr sz="1000" spc="-95" dirty="0">
                          <a:latin typeface="함초롬바탕"/>
                          <a:cs typeface="함초롬바탕"/>
                        </a:rPr>
                        <a:t>오프라인</a:t>
                      </a:r>
                      <a:r>
                        <a:rPr sz="1000" spc="-125" dirty="0">
                          <a:latin typeface="함초롬바탕"/>
                          <a:cs typeface="함초롬바탕"/>
                        </a:rPr>
                        <a:t> </a:t>
                      </a:r>
                      <a:r>
                        <a:rPr sz="1000" spc="-50" dirty="0">
                          <a:latin typeface="함초롬바탕"/>
                          <a:cs typeface="함초롬바탕"/>
                        </a:rPr>
                        <a:t>매 </a:t>
                      </a:r>
                      <a:r>
                        <a:rPr sz="1000" spc="-95" dirty="0">
                          <a:latin typeface="함초롬바탕"/>
                          <a:cs typeface="함초롬바탕"/>
                        </a:rPr>
                        <a:t>세일즈맨</a:t>
                      </a:r>
                      <a:r>
                        <a:rPr sz="1000" spc="-95" dirty="0">
                          <a:latin typeface="함초롬돋움"/>
                          <a:cs typeface="함초롬돋움"/>
                        </a:rPr>
                        <a:t>'</a:t>
                      </a:r>
                      <a:r>
                        <a:rPr sz="1000" spc="-130" dirty="0">
                          <a:latin typeface="함초롬돋움"/>
                          <a:cs typeface="함초롬돋움"/>
                        </a:rPr>
                        <a:t> </a:t>
                      </a:r>
                      <a:r>
                        <a:rPr sz="1000" spc="-20" dirty="0">
                          <a:latin typeface="함초롬돋움"/>
                          <a:cs typeface="함초롬돋움"/>
                        </a:rPr>
                        <a:t>2)</a:t>
                      </a:r>
                      <a:r>
                        <a:rPr sz="1000" spc="-175" dirty="0">
                          <a:latin typeface="함초롬돋움"/>
                          <a:cs typeface="함초롬돋움"/>
                        </a:rPr>
                        <a:t> </a:t>
                      </a:r>
                      <a:r>
                        <a:rPr sz="1000" dirty="0">
                          <a:latin typeface="함초롬바탕"/>
                          <a:cs typeface="함초롬바탕"/>
                        </a:rPr>
                        <a:t>음</a:t>
                      </a:r>
                      <a:r>
                        <a:rPr sz="1000" spc="125" dirty="0">
                          <a:latin typeface="함초롬바탕"/>
                          <a:cs typeface="함초롬바탕"/>
                        </a:rPr>
                        <a:t>  </a:t>
                      </a:r>
                      <a:r>
                        <a:rPr sz="1000" spc="-100" dirty="0">
                          <a:latin typeface="함초롬바탕"/>
                          <a:cs typeface="함초롬바탕"/>
                        </a:rPr>
                        <a:t>대화와</a:t>
                      </a:r>
                      <a:r>
                        <a:rPr sz="1000" spc="-110" dirty="0">
                          <a:latin typeface="함초롬바탕"/>
                          <a:cs typeface="함초롬바탕"/>
                        </a:rPr>
                        <a:t> </a:t>
                      </a:r>
                      <a:r>
                        <a:rPr sz="1000" spc="-95" dirty="0">
                          <a:latin typeface="함초롬바탕"/>
                          <a:cs typeface="함초롬바탕"/>
                        </a:rPr>
                        <a:t>자율주행</a:t>
                      </a:r>
                      <a:r>
                        <a:rPr sz="1000" spc="-95" dirty="0">
                          <a:latin typeface="함초롬돋움"/>
                          <a:cs typeface="함초롬돋움"/>
                        </a:rPr>
                        <a:t>,</a:t>
                      </a:r>
                      <a:r>
                        <a:rPr sz="1000" spc="-125" dirty="0">
                          <a:latin typeface="함초롬돋움"/>
                          <a:cs typeface="함초롬돋움"/>
                        </a:rPr>
                        <a:t> </a:t>
                      </a:r>
                      <a:r>
                        <a:rPr sz="1000" spc="-105" dirty="0">
                          <a:latin typeface="함초롬바탕"/>
                          <a:cs typeface="함초롬바탕"/>
                        </a:rPr>
                        <a:t>로봇팔을</a:t>
                      </a:r>
                      <a:r>
                        <a:rPr sz="1000" spc="-114" dirty="0">
                          <a:latin typeface="함초롬바탕"/>
                          <a:cs typeface="함초롬바탕"/>
                        </a:rPr>
                        <a:t> </a:t>
                      </a:r>
                      <a:r>
                        <a:rPr sz="1000" spc="-100" dirty="0">
                          <a:latin typeface="함초롬바탕"/>
                          <a:cs typeface="함초롬바탕"/>
                        </a:rPr>
                        <a:t>결합한</a:t>
                      </a:r>
                      <a:r>
                        <a:rPr sz="1000" spc="-140" dirty="0">
                          <a:latin typeface="함초롬바탕"/>
                          <a:cs typeface="함초롬바탕"/>
                        </a:rPr>
                        <a:t> </a:t>
                      </a:r>
                      <a:r>
                        <a:rPr sz="1000" spc="-75" dirty="0">
                          <a:latin typeface="함초롬돋움"/>
                          <a:cs typeface="함초롬돋움"/>
                        </a:rPr>
                        <a:t>'</a:t>
                      </a:r>
                      <a:r>
                        <a:rPr sz="1000" spc="-75" dirty="0">
                          <a:latin typeface="함초롬바탕"/>
                          <a:cs typeface="함초롬바탕"/>
                        </a:rPr>
                        <a:t>감귤</a:t>
                      </a:r>
                      <a:r>
                        <a:rPr sz="1000" spc="-160" dirty="0">
                          <a:latin typeface="함초롬바탕"/>
                          <a:cs typeface="함초롬바탕"/>
                        </a:rPr>
                        <a:t> </a:t>
                      </a:r>
                      <a:r>
                        <a:rPr sz="1000" spc="-50" dirty="0">
                          <a:latin typeface="함초롬바탕"/>
                          <a:cs typeface="함초롬바탕"/>
                        </a:rPr>
                        <a:t>피</a:t>
                      </a:r>
                      <a:r>
                        <a:rPr sz="1000" dirty="0">
                          <a:latin typeface="함초롬바탕"/>
                          <a:cs typeface="함초롬바탕"/>
                        </a:rPr>
                        <a:t>	</a:t>
                      </a:r>
                      <a:r>
                        <a:rPr sz="1000" spc="-80" dirty="0">
                          <a:latin typeface="함초롬바탕"/>
                          <a:cs typeface="함초롬바탕"/>
                        </a:rPr>
                        <a:t>농기계</a:t>
                      </a:r>
                      <a:r>
                        <a:rPr sz="1000" spc="-80" dirty="0">
                          <a:latin typeface="함초롬돋움"/>
                          <a:cs typeface="함초롬돋움"/>
                        </a:rPr>
                        <a:t>',</a:t>
                      </a:r>
                      <a:r>
                        <a:rPr sz="1000" spc="-135" dirty="0">
                          <a:latin typeface="함초롬돋움"/>
                          <a:cs typeface="함초롬돋움"/>
                        </a:rPr>
                        <a:t> </a:t>
                      </a:r>
                      <a:r>
                        <a:rPr sz="1000" spc="-75" dirty="0">
                          <a:latin typeface="함초롬돋움"/>
                          <a:cs typeface="함초롬돋움"/>
                        </a:rPr>
                        <a:t>'</a:t>
                      </a:r>
                      <a:r>
                        <a:rPr sz="1000" spc="-75" dirty="0">
                          <a:latin typeface="함초롬바탕"/>
                          <a:cs typeface="함초롬바탕"/>
                        </a:rPr>
                        <a:t>요양</a:t>
                      </a:r>
                      <a:r>
                        <a:rPr sz="1000" spc="-125" dirty="0">
                          <a:latin typeface="함초롬바탕"/>
                          <a:cs typeface="함초롬바탕"/>
                        </a:rPr>
                        <a:t> </a:t>
                      </a:r>
                      <a:r>
                        <a:rPr sz="1000" spc="-95" dirty="0">
                          <a:latin typeface="함초롬바탕"/>
                          <a:cs typeface="함초롬바탕"/>
                        </a:rPr>
                        <a:t>병원</a:t>
                      </a:r>
                      <a:r>
                        <a:rPr sz="1000" spc="-140" dirty="0">
                          <a:latin typeface="함초롬바탕"/>
                          <a:cs typeface="함초롬바탕"/>
                        </a:rPr>
                        <a:t> </a:t>
                      </a:r>
                      <a:r>
                        <a:rPr sz="1000" spc="-85" dirty="0">
                          <a:latin typeface="함초롬바탕"/>
                          <a:cs typeface="함초롬바탕"/>
                        </a:rPr>
                        <a:t>간병인</a:t>
                      </a:r>
                      <a:r>
                        <a:rPr sz="1000" spc="-85" dirty="0">
                          <a:latin typeface="함초롬돋움"/>
                          <a:cs typeface="함초롬돋움"/>
                        </a:rPr>
                        <a:t>’, </a:t>
                      </a:r>
                      <a:r>
                        <a:rPr sz="1000" spc="-75" dirty="0">
                          <a:latin typeface="함초롬돋움"/>
                          <a:cs typeface="함초롬돋움"/>
                        </a:rPr>
                        <a:t>'</a:t>
                      </a:r>
                      <a:r>
                        <a:rPr sz="1000" spc="-75" dirty="0">
                          <a:latin typeface="함초롬바탕"/>
                          <a:cs typeface="함초롬바탕"/>
                        </a:rPr>
                        <a:t>서빌</a:t>
                      </a:r>
                      <a:r>
                        <a:rPr sz="1000" spc="-150" dirty="0">
                          <a:latin typeface="함초롬바탕"/>
                          <a:cs typeface="함초롬바탕"/>
                        </a:rPr>
                        <a:t> </a:t>
                      </a:r>
                      <a:r>
                        <a:rPr sz="1000" spc="-80" dirty="0">
                          <a:latin typeface="함초롬바탕"/>
                          <a:cs typeface="함초롬바탕"/>
                        </a:rPr>
                        <a:t>로봇</a:t>
                      </a:r>
                      <a:r>
                        <a:rPr sz="1000" spc="-80" dirty="0">
                          <a:latin typeface="함초롬돋움"/>
                          <a:cs typeface="함초롬돋움"/>
                        </a:rPr>
                        <a:t>'</a:t>
                      </a:r>
                      <a:r>
                        <a:rPr sz="1000" spc="-145" dirty="0">
                          <a:latin typeface="함초롬돋움"/>
                          <a:cs typeface="함초롬돋움"/>
                        </a:rPr>
                        <a:t> </a:t>
                      </a:r>
                      <a:r>
                        <a:rPr sz="1000" spc="-65" dirty="0">
                          <a:latin typeface="함초롬바탕"/>
                          <a:cs typeface="함초롬바탕"/>
                        </a:rPr>
                        <a:t>등</a:t>
                      </a:r>
                      <a:r>
                        <a:rPr sz="1000" spc="-145" dirty="0">
                          <a:latin typeface="함초롬바탕"/>
                          <a:cs typeface="함초롬바탕"/>
                        </a:rPr>
                        <a:t> </a:t>
                      </a:r>
                      <a:r>
                        <a:rPr sz="1000" spc="-100" dirty="0">
                          <a:latin typeface="함초롬바탕"/>
                          <a:cs typeface="함초롬바탕"/>
                        </a:rPr>
                        <a:t>라인업</a:t>
                      </a:r>
                      <a:r>
                        <a:rPr sz="1000" spc="-130" dirty="0">
                          <a:latin typeface="함초롬바탕"/>
                          <a:cs typeface="함초롬바탕"/>
                        </a:rPr>
                        <a:t> </a:t>
                      </a:r>
                      <a:r>
                        <a:rPr sz="1000" spc="-50" dirty="0">
                          <a:latin typeface="함초롬바탕"/>
                          <a:cs typeface="함초롬바탕"/>
                        </a:rPr>
                        <a:t>구</a:t>
                      </a:r>
                      <a:endParaRPr sz="1000">
                        <a:latin typeface="함초롬바탕"/>
                        <a:cs typeface="함초롬바탕"/>
                      </a:endParaRPr>
                    </a:p>
                    <a:p>
                      <a:pPr marL="194310" marR="271780" indent="-108585">
                        <a:lnSpc>
                          <a:spcPct val="100000"/>
                        </a:lnSpc>
                        <a:spcBef>
                          <a:spcPts val="395"/>
                        </a:spcBef>
                        <a:buFont typeface="Arial"/>
                        <a:buChar char="•"/>
                        <a:tabLst>
                          <a:tab pos="194945" algn="l"/>
                          <a:tab pos="1649730" algn="l"/>
                        </a:tabLst>
                      </a:pPr>
                      <a:r>
                        <a:rPr sz="1000" spc="-65" dirty="0">
                          <a:latin typeface="함초롬돋움"/>
                          <a:cs typeface="함초롬돋움"/>
                        </a:rPr>
                        <a:t>CES</a:t>
                      </a:r>
                      <a:r>
                        <a:rPr sz="1000" spc="-150" dirty="0">
                          <a:latin typeface="함초롬돋움"/>
                          <a:cs typeface="함초롬돋움"/>
                        </a:rPr>
                        <a:t> </a:t>
                      </a:r>
                      <a:r>
                        <a:rPr sz="1000" spc="-60" dirty="0">
                          <a:latin typeface="함초롬돋움"/>
                          <a:cs typeface="함초롬돋움"/>
                        </a:rPr>
                        <a:t>2025</a:t>
                      </a:r>
                      <a:r>
                        <a:rPr sz="1000" spc="-60" dirty="0">
                          <a:latin typeface="함초롬바탕"/>
                          <a:cs typeface="함초롬바탕"/>
                        </a:rPr>
                        <a:t>에</a:t>
                      </a:r>
                      <a:r>
                        <a:rPr sz="1000" spc="-165" dirty="0">
                          <a:latin typeface="함초롬바탕"/>
                          <a:cs typeface="함초롬바탕"/>
                        </a:rPr>
                        <a:t> </a:t>
                      </a:r>
                      <a:r>
                        <a:rPr sz="1000" spc="-105" dirty="0">
                          <a:latin typeface="함초롬바탕"/>
                          <a:cs typeface="함초롬바탕"/>
                        </a:rPr>
                        <a:t>참가하여</a:t>
                      </a:r>
                      <a:r>
                        <a:rPr sz="1000" spc="-90" dirty="0">
                          <a:latin typeface="함초롬바탕"/>
                          <a:cs typeface="함초롬바탕"/>
                        </a:rPr>
                        <a:t> </a:t>
                      </a:r>
                      <a:r>
                        <a:rPr sz="1000" spc="-20" dirty="0">
                          <a:latin typeface="함초롬돋움"/>
                          <a:cs typeface="함초롬돋움"/>
                        </a:rPr>
                        <a:t>1)</a:t>
                      </a:r>
                      <a:r>
                        <a:rPr sz="1000" spc="-160" dirty="0">
                          <a:latin typeface="함초롬돋움"/>
                          <a:cs typeface="함초롬돋움"/>
                        </a:rPr>
                        <a:t> </a:t>
                      </a:r>
                      <a:r>
                        <a:rPr sz="1000" spc="-50" dirty="0">
                          <a:latin typeface="함초롬바탕"/>
                          <a:cs typeface="함초롬바탕"/>
                        </a:rPr>
                        <a:t>음</a:t>
                      </a:r>
                      <a:r>
                        <a:rPr sz="1000" dirty="0">
                          <a:latin typeface="함초롬바탕"/>
                          <a:cs typeface="함초롬바탕"/>
                        </a:rPr>
                        <a:t>	</a:t>
                      </a:r>
                      <a:r>
                        <a:rPr sz="1000" spc="-95" dirty="0">
                          <a:latin typeface="함초롬바탕"/>
                          <a:cs typeface="함초롬바탕"/>
                        </a:rPr>
                        <a:t>대화</a:t>
                      </a:r>
                      <a:r>
                        <a:rPr sz="1000" spc="-130" dirty="0">
                          <a:latin typeface="함초롬바탕"/>
                          <a:cs typeface="함초롬바탕"/>
                        </a:rPr>
                        <a:t> </a:t>
                      </a:r>
                      <a:r>
                        <a:rPr sz="1000" spc="-75" dirty="0">
                          <a:latin typeface="함초롬돋움"/>
                          <a:cs typeface="함초롬돋움"/>
                        </a:rPr>
                        <a:t>AI</a:t>
                      </a:r>
                      <a:r>
                        <a:rPr sz="1000" spc="-155" dirty="0">
                          <a:latin typeface="함초롬돋움"/>
                          <a:cs typeface="함초롬돋움"/>
                        </a:rPr>
                        <a:t> </a:t>
                      </a:r>
                      <a:r>
                        <a:rPr sz="1000" spc="-100" dirty="0">
                          <a:latin typeface="함초롬바탕"/>
                          <a:cs typeface="함초롬바탕"/>
                        </a:rPr>
                        <a:t>기술이</a:t>
                      </a:r>
                      <a:r>
                        <a:rPr sz="1000" spc="-125" dirty="0">
                          <a:latin typeface="함초롬바탕"/>
                          <a:cs typeface="함초롬바탕"/>
                        </a:rPr>
                        <a:t> </a:t>
                      </a:r>
                      <a:r>
                        <a:rPr sz="1000" spc="-100" dirty="0">
                          <a:latin typeface="함초롬바탕"/>
                          <a:cs typeface="함초롬바탕"/>
                        </a:rPr>
                        <a:t>도입된</a:t>
                      </a:r>
                      <a:r>
                        <a:rPr sz="1000" spc="-114" dirty="0">
                          <a:latin typeface="함초롬바탕"/>
                          <a:cs typeface="함초롬바탕"/>
                        </a:rPr>
                        <a:t> </a:t>
                      </a:r>
                      <a:r>
                        <a:rPr sz="1000" spc="-100" dirty="0">
                          <a:latin typeface="함초롬바탕"/>
                          <a:cs typeface="함초롬바탕"/>
                        </a:rPr>
                        <a:t>월패드</a:t>
                      </a:r>
                      <a:r>
                        <a:rPr sz="1000" spc="-130" dirty="0">
                          <a:latin typeface="함초롬바탕"/>
                          <a:cs typeface="함초롬바탕"/>
                        </a:rPr>
                        <a:t> </a:t>
                      </a:r>
                      <a:r>
                        <a:rPr sz="1000" spc="-55" dirty="0">
                          <a:latin typeface="함초롬돋움"/>
                          <a:cs typeface="함초롬돋움"/>
                        </a:rPr>
                        <a:t>'</a:t>
                      </a:r>
                      <a:r>
                        <a:rPr sz="1000" spc="-55" dirty="0">
                          <a:latin typeface="함초롬바탕"/>
                          <a:cs typeface="함초롬바탕"/>
                        </a:rPr>
                        <a:t>홈</a:t>
                      </a:r>
                      <a:r>
                        <a:rPr sz="1000" spc="-155" dirty="0">
                          <a:latin typeface="함초롬바탕"/>
                          <a:cs typeface="함초롬바탕"/>
                        </a:rPr>
                        <a:t> </a:t>
                      </a:r>
                      <a:r>
                        <a:rPr sz="1000" spc="-70" dirty="0">
                          <a:latin typeface="함초롬바탕"/>
                          <a:cs typeface="함초롬바탕"/>
                        </a:rPr>
                        <a:t>사물인터넷</a:t>
                      </a:r>
                      <a:r>
                        <a:rPr sz="1000" spc="-70" dirty="0">
                          <a:latin typeface="함초롬돋움"/>
                          <a:cs typeface="함초롬돋움"/>
                        </a:rPr>
                        <a:t>(IoT)',</a:t>
                      </a:r>
                      <a:r>
                        <a:rPr sz="1000" spc="-110" dirty="0">
                          <a:latin typeface="함초롬돋움"/>
                          <a:cs typeface="함초롬돋움"/>
                        </a:rPr>
                        <a:t> </a:t>
                      </a:r>
                      <a:r>
                        <a:rPr sz="1000" spc="-20" dirty="0">
                          <a:latin typeface="함초롬돋움"/>
                          <a:cs typeface="함초롬돋움"/>
                        </a:rPr>
                        <a:t>2)</a:t>
                      </a:r>
                      <a:r>
                        <a:rPr sz="1000" spc="-165" dirty="0">
                          <a:latin typeface="함초롬돋움"/>
                          <a:cs typeface="함초롬돋움"/>
                        </a:rPr>
                        <a:t> </a:t>
                      </a:r>
                      <a:r>
                        <a:rPr sz="1000" spc="-55" dirty="0">
                          <a:latin typeface="함초롬바탕"/>
                          <a:cs typeface="함초롬바탕"/>
                        </a:rPr>
                        <a:t>지형이 </a:t>
                      </a:r>
                      <a:r>
                        <a:rPr sz="1000" spc="-110" dirty="0">
                          <a:latin typeface="함초롬바탕"/>
                          <a:cs typeface="함초롬바탕"/>
                        </a:rPr>
                        <a:t>울퉁불퉁한</a:t>
                      </a:r>
                      <a:r>
                        <a:rPr sz="1000" spc="-114" dirty="0">
                          <a:latin typeface="함초롬바탕"/>
                          <a:cs typeface="함초롬바탕"/>
                        </a:rPr>
                        <a:t> </a:t>
                      </a:r>
                      <a:r>
                        <a:rPr sz="1000" spc="-105" dirty="0">
                          <a:latin typeface="함초롬바탕"/>
                          <a:cs typeface="함초롬바탕"/>
                        </a:rPr>
                        <a:t>과수원에</a:t>
                      </a:r>
                      <a:r>
                        <a:rPr sz="1000" spc="-130" dirty="0">
                          <a:latin typeface="함초롬바탕"/>
                          <a:cs typeface="함초롬바탕"/>
                        </a:rPr>
                        <a:t> </a:t>
                      </a:r>
                      <a:r>
                        <a:rPr sz="1000" spc="-100" dirty="0">
                          <a:latin typeface="함초롬바탕"/>
                          <a:cs typeface="함초롬바탕"/>
                        </a:rPr>
                        <a:t>도입할</a:t>
                      </a:r>
                      <a:r>
                        <a:rPr sz="1000" spc="-130" dirty="0">
                          <a:latin typeface="함초롬바탕"/>
                          <a:cs typeface="함초롬바탕"/>
                        </a:rPr>
                        <a:t> </a:t>
                      </a:r>
                      <a:r>
                        <a:rPr sz="1000" spc="-65" dirty="0">
                          <a:latin typeface="함초롬바탕"/>
                          <a:cs typeface="함초롬바탕"/>
                        </a:rPr>
                        <a:t>수</a:t>
                      </a:r>
                      <a:r>
                        <a:rPr sz="1000" spc="-170" dirty="0">
                          <a:latin typeface="함초롬바탕"/>
                          <a:cs typeface="함초롬바탕"/>
                        </a:rPr>
                        <a:t> </a:t>
                      </a:r>
                      <a:r>
                        <a:rPr sz="1000" spc="-95" dirty="0">
                          <a:latin typeface="함초롬바탕"/>
                          <a:cs typeface="함초롬바탕"/>
                        </a:rPr>
                        <a:t>있는</a:t>
                      </a:r>
                      <a:r>
                        <a:rPr sz="1000" spc="-140" dirty="0">
                          <a:latin typeface="함초롬바탕"/>
                          <a:cs typeface="함초롬바탕"/>
                        </a:rPr>
                        <a:t> </a:t>
                      </a:r>
                      <a:r>
                        <a:rPr sz="1000" spc="-95" dirty="0">
                          <a:latin typeface="함초롬바탕"/>
                          <a:cs typeface="함초롬바탕"/>
                        </a:rPr>
                        <a:t>워브</a:t>
                      </a:r>
                      <a:r>
                        <a:rPr sz="1000" spc="-155" dirty="0">
                          <a:latin typeface="함초롬바탕"/>
                          <a:cs typeface="함초롬바탕"/>
                        </a:rPr>
                        <a:t> </a:t>
                      </a:r>
                      <a:r>
                        <a:rPr sz="1000" spc="-40" dirty="0">
                          <a:latin typeface="함초롬돋움"/>
                          <a:cs typeface="함초롬돋움"/>
                        </a:rPr>
                        <a:t>1.0</a:t>
                      </a:r>
                      <a:r>
                        <a:rPr sz="1000" spc="-180" dirty="0">
                          <a:latin typeface="함초롬돋움"/>
                          <a:cs typeface="함초롬돋움"/>
                        </a:rPr>
                        <a:t> </a:t>
                      </a:r>
                      <a:r>
                        <a:rPr sz="1000" spc="-95" dirty="0">
                          <a:latin typeface="함초롬바탕"/>
                          <a:cs typeface="함초롬바탕"/>
                        </a:rPr>
                        <a:t>기반</a:t>
                      </a:r>
                      <a:r>
                        <a:rPr sz="1000" spc="-155" dirty="0">
                          <a:latin typeface="함초롬바탕"/>
                          <a:cs typeface="함초롬바탕"/>
                        </a:rPr>
                        <a:t> </a:t>
                      </a:r>
                      <a:r>
                        <a:rPr sz="1000" spc="-75" dirty="0">
                          <a:latin typeface="함초롬돋움"/>
                          <a:cs typeface="함초롬돋움"/>
                        </a:rPr>
                        <a:t>'</a:t>
                      </a:r>
                      <a:r>
                        <a:rPr sz="1000" spc="-75" dirty="0">
                          <a:latin typeface="함초롬바탕"/>
                          <a:cs typeface="함초롬바탕"/>
                        </a:rPr>
                        <a:t>농약</a:t>
                      </a:r>
                      <a:r>
                        <a:rPr sz="1000" spc="-155" dirty="0">
                          <a:latin typeface="함초롬바탕"/>
                          <a:cs typeface="함초롬바탕"/>
                        </a:rPr>
                        <a:t> </a:t>
                      </a:r>
                      <a:r>
                        <a:rPr sz="1000" spc="-95" dirty="0">
                          <a:latin typeface="함초롬바탕"/>
                          <a:cs typeface="함초롬바탕"/>
                        </a:rPr>
                        <a:t>살포</a:t>
                      </a:r>
                      <a:r>
                        <a:rPr sz="1000" spc="-140" dirty="0">
                          <a:latin typeface="함초롬바탕"/>
                          <a:cs typeface="함초롬바탕"/>
                        </a:rPr>
                        <a:t> </a:t>
                      </a:r>
                      <a:r>
                        <a:rPr sz="1000" dirty="0">
                          <a:latin typeface="함초롬바탕"/>
                          <a:cs typeface="함초롬바탕"/>
                        </a:rPr>
                        <a:t>차</a:t>
                      </a:r>
                      <a:r>
                        <a:rPr sz="1000" spc="130" dirty="0">
                          <a:latin typeface="함초롬바탕"/>
                          <a:cs typeface="함초롬바탕"/>
                        </a:rPr>
                        <a:t>  </a:t>
                      </a:r>
                      <a:r>
                        <a:rPr sz="1000" spc="-65" dirty="0">
                          <a:latin typeface="함초롬바탕"/>
                          <a:cs typeface="함초롬바탕"/>
                        </a:rPr>
                        <a:t>인</a:t>
                      </a:r>
                      <a:r>
                        <a:rPr sz="1000" spc="-140" dirty="0">
                          <a:latin typeface="함초롬바탕"/>
                          <a:cs typeface="함초롬바탕"/>
                        </a:rPr>
                        <a:t> </a:t>
                      </a:r>
                      <a:r>
                        <a:rPr sz="1000" spc="-100" dirty="0">
                          <a:latin typeface="함초롬바탕"/>
                          <a:cs typeface="함초롬바탕"/>
                        </a:rPr>
                        <a:t>스피드</a:t>
                      </a:r>
                      <a:r>
                        <a:rPr sz="1000" spc="-140" dirty="0">
                          <a:latin typeface="함초롬바탕"/>
                          <a:cs typeface="함초롬바탕"/>
                        </a:rPr>
                        <a:t> </a:t>
                      </a:r>
                      <a:r>
                        <a:rPr sz="1000" spc="-10" dirty="0">
                          <a:latin typeface="함초롬바탕"/>
                          <a:cs typeface="함초롬바탕"/>
                        </a:rPr>
                        <a:t>스프레이어</a:t>
                      </a:r>
                      <a:r>
                        <a:rPr sz="1000" spc="-10" dirty="0">
                          <a:latin typeface="함초롬돋움"/>
                          <a:cs typeface="함초롬돋움"/>
                        </a:rPr>
                        <a:t>,</a:t>
                      </a:r>
                      <a:endParaRPr sz="1000">
                        <a:latin typeface="함초롬돋움"/>
                        <a:cs typeface="함초롬돋움"/>
                      </a:endParaRPr>
                    </a:p>
                    <a:p>
                      <a:pPr marL="194310">
                        <a:lnSpc>
                          <a:spcPct val="100000"/>
                        </a:lnSpc>
                      </a:pPr>
                      <a:r>
                        <a:rPr sz="1000" spc="-20" dirty="0">
                          <a:latin typeface="함초롬돋움"/>
                          <a:cs typeface="함초롬돋움"/>
                        </a:rPr>
                        <a:t>3)</a:t>
                      </a:r>
                      <a:r>
                        <a:rPr sz="1000" spc="-170" dirty="0">
                          <a:latin typeface="함초롬돋움"/>
                          <a:cs typeface="함초롬돋움"/>
                        </a:rPr>
                        <a:t> </a:t>
                      </a:r>
                      <a:r>
                        <a:rPr sz="1000" spc="-100" dirty="0">
                          <a:latin typeface="함초롬바탕"/>
                          <a:cs typeface="함초롬바탕"/>
                        </a:rPr>
                        <a:t>노동법</a:t>
                      </a:r>
                      <a:r>
                        <a:rPr sz="1000" spc="-120" dirty="0">
                          <a:latin typeface="함초롬바탕"/>
                          <a:cs typeface="함초롬바탕"/>
                        </a:rPr>
                        <a:t> </a:t>
                      </a:r>
                      <a:r>
                        <a:rPr sz="1000" spc="-100" dirty="0">
                          <a:latin typeface="함초롬바탕"/>
                          <a:cs typeface="함초롬바탕"/>
                        </a:rPr>
                        <a:t>전문가</a:t>
                      </a:r>
                      <a:r>
                        <a:rPr sz="1000" spc="-130" dirty="0">
                          <a:latin typeface="함초롬바탕"/>
                          <a:cs typeface="함초롬바탕"/>
                        </a:rPr>
                        <a:t> </a:t>
                      </a:r>
                      <a:r>
                        <a:rPr sz="1000" spc="-95" dirty="0">
                          <a:latin typeface="함초롬바탕"/>
                          <a:cs typeface="함초롬바탕"/>
                        </a:rPr>
                        <a:t>업무</a:t>
                      </a:r>
                      <a:r>
                        <a:rPr sz="1000" spc="-145" dirty="0">
                          <a:latin typeface="함초롬바탕"/>
                          <a:cs typeface="함초롬바탕"/>
                        </a:rPr>
                        <a:t> </a:t>
                      </a:r>
                      <a:r>
                        <a:rPr sz="1000" spc="-105" dirty="0">
                          <a:latin typeface="함초롬바탕"/>
                          <a:cs typeface="함초롬바탕"/>
                        </a:rPr>
                        <a:t>보조하는</a:t>
                      </a:r>
                      <a:r>
                        <a:rPr sz="1000" spc="-100" dirty="0">
                          <a:latin typeface="함초롬바탕"/>
                          <a:cs typeface="함초롬바탕"/>
                        </a:rPr>
                        <a:t> </a:t>
                      </a:r>
                      <a:r>
                        <a:rPr sz="1000" spc="-65" dirty="0">
                          <a:latin typeface="함초롬돋움"/>
                          <a:cs typeface="함초롬돋움"/>
                        </a:rPr>
                        <a:t>'AI</a:t>
                      </a:r>
                      <a:r>
                        <a:rPr sz="1000" spc="-160" dirty="0">
                          <a:latin typeface="함초롬돋움"/>
                          <a:cs typeface="함초롬돋움"/>
                        </a:rPr>
                        <a:t> </a:t>
                      </a:r>
                      <a:r>
                        <a:rPr sz="1000" spc="-100" dirty="0">
                          <a:latin typeface="함초롬바탕"/>
                          <a:cs typeface="함초롬바탕"/>
                        </a:rPr>
                        <a:t>근로감독관</a:t>
                      </a:r>
                      <a:r>
                        <a:rPr sz="1000" spc="-100" dirty="0">
                          <a:latin typeface="함초롬돋움"/>
                          <a:cs typeface="함초롬돋움"/>
                        </a:rPr>
                        <a:t>'</a:t>
                      </a:r>
                      <a:r>
                        <a:rPr sz="1000" spc="-110" dirty="0">
                          <a:latin typeface="함초롬돋움"/>
                          <a:cs typeface="함초롬돋움"/>
                        </a:rPr>
                        <a:t> </a:t>
                      </a:r>
                      <a:r>
                        <a:rPr sz="1000" spc="-65" dirty="0">
                          <a:latin typeface="함초롬바탕"/>
                          <a:cs typeface="함초롬바탕"/>
                        </a:rPr>
                        <a:t>등</a:t>
                      </a:r>
                      <a:r>
                        <a:rPr sz="1000" spc="-150" dirty="0">
                          <a:latin typeface="함초롬바탕"/>
                          <a:cs typeface="함초롬바탕"/>
                        </a:rPr>
                        <a:t> </a:t>
                      </a:r>
                      <a:r>
                        <a:rPr sz="1000" spc="-80" dirty="0">
                          <a:latin typeface="함초롬돋움"/>
                          <a:cs typeface="함초롬돋움"/>
                        </a:rPr>
                        <a:t>3</a:t>
                      </a:r>
                      <a:r>
                        <a:rPr sz="1000" spc="-80" dirty="0">
                          <a:latin typeface="함초롬바탕"/>
                          <a:cs typeface="함초롬바탕"/>
                        </a:rPr>
                        <a:t>가지</a:t>
                      </a:r>
                      <a:r>
                        <a:rPr sz="1000" spc="-145" dirty="0">
                          <a:latin typeface="함초롬바탕"/>
                          <a:cs typeface="함초롬바탕"/>
                        </a:rPr>
                        <a:t> </a:t>
                      </a:r>
                      <a:r>
                        <a:rPr sz="1000" spc="-100" dirty="0">
                          <a:latin typeface="함초롬바탕"/>
                          <a:cs typeface="함초롬바탕"/>
                        </a:rPr>
                        <a:t>신사업</a:t>
                      </a:r>
                      <a:r>
                        <a:rPr sz="1000" spc="-130" dirty="0">
                          <a:latin typeface="함초롬바탕"/>
                          <a:cs typeface="함초롬바탕"/>
                        </a:rPr>
                        <a:t> </a:t>
                      </a:r>
                      <a:r>
                        <a:rPr sz="1000" spc="-95" dirty="0">
                          <a:latin typeface="함초롬바탕"/>
                          <a:cs typeface="함초롬바탕"/>
                        </a:rPr>
                        <a:t>제품</a:t>
                      </a:r>
                      <a:r>
                        <a:rPr sz="1000" spc="-130" dirty="0">
                          <a:latin typeface="함초롬바탕"/>
                          <a:cs typeface="함초롬바탕"/>
                        </a:rPr>
                        <a:t> </a:t>
                      </a:r>
                      <a:r>
                        <a:rPr sz="1000" spc="-100" dirty="0">
                          <a:latin typeface="함초롬바탕"/>
                          <a:cs typeface="함초롬바탕"/>
                        </a:rPr>
                        <a:t>선보일</a:t>
                      </a:r>
                      <a:r>
                        <a:rPr sz="1000" spc="-130" dirty="0">
                          <a:latin typeface="함초롬바탕"/>
                          <a:cs typeface="함초롬바탕"/>
                        </a:rPr>
                        <a:t> </a:t>
                      </a:r>
                      <a:r>
                        <a:rPr sz="1000" spc="-25" dirty="0">
                          <a:latin typeface="함초롬바탕"/>
                          <a:cs typeface="함초롬바탕"/>
                        </a:rPr>
                        <a:t>계획</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4"/>
                  </a:ext>
                </a:extLst>
              </a:tr>
              <a:tr h="732155">
                <a:tc>
                  <a:txBody>
                    <a:bodyPr/>
                    <a:lstStyle/>
                    <a:p>
                      <a:pPr>
                        <a:lnSpc>
                          <a:spcPct val="100000"/>
                        </a:lnSpc>
                        <a:spcBef>
                          <a:spcPts val="25"/>
                        </a:spcBef>
                      </a:pPr>
                      <a:endParaRPr sz="1900">
                        <a:latin typeface="Times New Roman"/>
                        <a:cs typeface="Times New Roman"/>
                      </a:endParaRPr>
                    </a:p>
                    <a:p>
                      <a:pPr marL="5715" algn="ctr">
                        <a:lnSpc>
                          <a:spcPct val="100000"/>
                        </a:lnSpc>
                      </a:pPr>
                      <a:r>
                        <a:rPr sz="1050" b="1" spc="-10" dirty="0">
                          <a:latin typeface="함초롬돋움"/>
                          <a:cs typeface="함초롬돋움"/>
                        </a:rPr>
                        <a:t>ELEMENT</a:t>
                      </a:r>
                      <a:endParaRPr sz="1050">
                        <a:latin typeface="함초롬돋움"/>
                        <a:cs typeface="함초롬돋움"/>
                      </a:endParaRPr>
                    </a:p>
                  </a:txBody>
                  <a:tcPr marL="0" marR="0" marT="3175"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spcBef>
                          <a:spcPts val="25"/>
                        </a:spcBef>
                      </a:pPr>
                      <a:endParaRPr sz="1900">
                        <a:latin typeface="Times New Roman"/>
                        <a:cs typeface="Times New Roman"/>
                      </a:endParaRPr>
                    </a:p>
                    <a:p>
                      <a:pPr marL="12065" algn="ctr">
                        <a:lnSpc>
                          <a:spcPct val="100000"/>
                        </a:lnSpc>
                      </a:pPr>
                      <a:r>
                        <a:rPr sz="1050" b="1" spc="-25" dirty="0">
                          <a:latin typeface="함초롬바탕"/>
                          <a:cs typeface="함초롬바탕"/>
                        </a:rPr>
                        <a:t>프랑스</a:t>
                      </a:r>
                      <a:endParaRPr sz="1050">
                        <a:latin typeface="함초롬바탕"/>
                        <a:cs typeface="함초롬바탕"/>
                      </a:endParaRPr>
                    </a:p>
                  </a:txBody>
                  <a:tcPr marL="0" marR="0" marT="3175" marB="0">
                    <a:lnT w="6350">
                      <a:solidFill>
                        <a:srgbClr val="A6A6A6"/>
                      </a:solidFill>
                      <a:prstDash val="solid"/>
                    </a:lnT>
                    <a:lnB w="6350">
                      <a:solidFill>
                        <a:srgbClr val="A6A6A6"/>
                      </a:solidFill>
                      <a:prstDash val="solid"/>
                    </a:lnB>
                  </a:tcPr>
                </a:tc>
                <a:tc>
                  <a:txBody>
                    <a:bodyPr/>
                    <a:lstStyle/>
                    <a:p>
                      <a:pPr marL="193675" marR="434975" indent="-108585">
                        <a:lnSpc>
                          <a:spcPct val="100000"/>
                        </a:lnSpc>
                        <a:spcBef>
                          <a:spcPts val="240"/>
                        </a:spcBef>
                        <a:buFont typeface="Arial"/>
                        <a:buChar char="•"/>
                        <a:tabLst>
                          <a:tab pos="217804" algn="l"/>
                          <a:tab pos="2367280" algn="l"/>
                        </a:tabLst>
                      </a:pPr>
                      <a:r>
                        <a:rPr sz="1000" spc="-95" dirty="0">
                          <a:latin typeface="함초롬바탕"/>
                          <a:cs typeface="함초롬바탕"/>
                        </a:rPr>
                        <a:t>공기</a:t>
                      </a:r>
                      <a:r>
                        <a:rPr sz="1000" spc="-160" dirty="0">
                          <a:latin typeface="함초롬바탕"/>
                          <a:cs typeface="함초롬바탕"/>
                        </a:rPr>
                        <a:t> </a:t>
                      </a:r>
                      <a:r>
                        <a:rPr sz="1000" spc="-95" dirty="0">
                          <a:latin typeface="함초롬바탕"/>
                          <a:cs typeface="함초롬바탕"/>
                        </a:rPr>
                        <a:t>정화</a:t>
                      </a:r>
                      <a:r>
                        <a:rPr sz="1000" spc="-155" dirty="0">
                          <a:latin typeface="함초롬바탕"/>
                          <a:cs typeface="함초롬바탕"/>
                        </a:rPr>
                        <a:t> </a:t>
                      </a:r>
                      <a:r>
                        <a:rPr sz="1000" dirty="0">
                          <a:latin typeface="함초롬바탕"/>
                          <a:cs typeface="함초롬바탕"/>
                        </a:rPr>
                        <a:t>천</a:t>
                      </a:r>
                      <a:r>
                        <a:rPr sz="1000" spc="130" dirty="0">
                          <a:latin typeface="함초롬바탕"/>
                          <a:cs typeface="함초롬바탕"/>
                        </a:rPr>
                        <a:t>  </a:t>
                      </a:r>
                      <a:r>
                        <a:rPr sz="1000" spc="-105" dirty="0">
                          <a:latin typeface="함초롬바탕"/>
                          <a:cs typeface="함초롬바탕"/>
                        </a:rPr>
                        <a:t>등</a:t>
                      </a:r>
                      <a:r>
                        <a:rPr sz="1000" spc="-105" dirty="0">
                          <a:latin typeface="함초롬돋움"/>
                          <a:cs typeface="함초롬돋움"/>
                        </a:rPr>
                        <a:t>(LIFE-</a:t>
                      </a:r>
                      <a:r>
                        <a:rPr sz="1000" spc="-30" dirty="0">
                          <a:latin typeface="함초롬돋움"/>
                          <a:cs typeface="함초롬돋움"/>
                        </a:rPr>
                        <a:t>01)</a:t>
                      </a:r>
                      <a:r>
                        <a:rPr sz="1000" spc="-150" dirty="0">
                          <a:latin typeface="함초롬돋움"/>
                          <a:cs typeface="함초롬돋움"/>
                        </a:rPr>
                        <a:t> </a:t>
                      </a:r>
                      <a:r>
                        <a:rPr sz="1000" spc="-60" dirty="0">
                          <a:latin typeface="함초롬돋움"/>
                          <a:cs typeface="함초롬돋움"/>
                        </a:rPr>
                        <a:t>CES2025</a:t>
                      </a:r>
                      <a:r>
                        <a:rPr sz="1000" spc="-175" dirty="0">
                          <a:latin typeface="함초롬돋움"/>
                          <a:cs typeface="함초롬돋움"/>
                        </a:rPr>
                        <a:t> </a:t>
                      </a:r>
                      <a:r>
                        <a:rPr sz="1000" spc="-25" dirty="0">
                          <a:latin typeface="함초롬바탕"/>
                          <a:cs typeface="함초롬바탕"/>
                        </a:rPr>
                        <a:t>혁신</a:t>
                      </a:r>
                      <a:r>
                        <a:rPr sz="1000" dirty="0">
                          <a:latin typeface="함초롬바탕"/>
                          <a:cs typeface="함초롬바탕"/>
                        </a:rPr>
                        <a:t>	수</a:t>
                      </a:r>
                      <a:r>
                        <a:rPr sz="1000" spc="110" dirty="0">
                          <a:latin typeface="함초롬바탕"/>
                          <a:cs typeface="함초롬바탕"/>
                        </a:rPr>
                        <a:t>  </a:t>
                      </a:r>
                      <a:r>
                        <a:rPr sz="1000" dirty="0">
                          <a:latin typeface="함초롬돋움"/>
                          <a:cs typeface="함초롬돋움"/>
                        </a:rPr>
                        <a:t>.</a:t>
                      </a:r>
                      <a:r>
                        <a:rPr sz="1000" spc="-160" dirty="0">
                          <a:latin typeface="함초롬돋움"/>
                          <a:cs typeface="함초롬돋움"/>
                        </a:rPr>
                        <a:t> </a:t>
                      </a:r>
                      <a:r>
                        <a:rPr sz="1000" spc="-100" dirty="0">
                          <a:latin typeface="함초롬바탕"/>
                          <a:cs typeface="함초롬바탕"/>
                        </a:rPr>
                        <a:t>붕규산</a:t>
                      </a:r>
                      <a:r>
                        <a:rPr sz="1000" spc="-140" dirty="0">
                          <a:latin typeface="함초롬바탕"/>
                          <a:cs typeface="함초롬바탕"/>
                        </a:rPr>
                        <a:t> </a:t>
                      </a:r>
                      <a:r>
                        <a:rPr sz="1000" spc="-95" dirty="0">
                          <a:latin typeface="함초롬바탕"/>
                          <a:cs typeface="함초롬바탕"/>
                        </a:rPr>
                        <a:t>미세</a:t>
                      </a:r>
                      <a:r>
                        <a:rPr sz="1000" spc="-160" dirty="0">
                          <a:latin typeface="함초롬바탕"/>
                          <a:cs typeface="함초롬바탕"/>
                        </a:rPr>
                        <a:t> </a:t>
                      </a:r>
                      <a:r>
                        <a:rPr sz="1000" spc="-95" dirty="0">
                          <a:latin typeface="함초롬바탕"/>
                          <a:cs typeface="함초롬바탕"/>
                        </a:rPr>
                        <a:t>섬유</a:t>
                      </a:r>
                      <a:r>
                        <a:rPr sz="1000" spc="-165" dirty="0">
                          <a:latin typeface="함초롬바탕"/>
                          <a:cs typeface="함초롬바탕"/>
                        </a:rPr>
                        <a:t> </a:t>
                      </a:r>
                      <a:r>
                        <a:rPr sz="1000" spc="-65" dirty="0">
                          <a:latin typeface="함초롬바탕"/>
                          <a:cs typeface="함초롬바탕"/>
                        </a:rPr>
                        <a:t>및</a:t>
                      </a:r>
                      <a:r>
                        <a:rPr sz="1000" spc="-160" dirty="0">
                          <a:latin typeface="함초롬바탕"/>
                          <a:cs typeface="함초롬바탕"/>
                        </a:rPr>
                        <a:t> </a:t>
                      </a:r>
                      <a:r>
                        <a:rPr sz="1000" spc="-100" dirty="0">
                          <a:latin typeface="함초롬바탕"/>
                          <a:cs typeface="함초롬바탕"/>
                        </a:rPr>
                        <a:t>과립을</a:t>
                      </a:r>
                      <a:r>
                        <a:rPr sz="1000" spc="-150" dirty="0">
                          <a:latin typeface="함초롬바탕"/>
                          <a:cs typeface="함초롬바탕"/>
                        </a:rPr>
                        <a:t> </a:t>
                      </a:r>
                      <a:r>
                        <a:rPr sz="1000" spc="-85" dirty="0">
                          <a:latin typeface="함초롬바탕"/>
                          <a:cs typeface="함초롬바탕"/>
                        </a:rPr>
                        <a:t>활용하여 </a:t>
                      </a:r>
                      <a:r>
                        <a:rPr sz="1000" spc="-110" dirty="0">
                          <a:latin typeface="함초롬바탕"/>
                          <a:cs typeface="함초롬바탕"/>
                        </a:rPr>
                        <a:t>오염물질을</a:t>
                      </a:r>
                      <a:r>
                        <a:rPr sz="1000" spc="-105" dirty="0">
                          <a:latin typeface="함초롬바탕"/>
                          <a:cs typeface="함초롬바탕"/>
                        </a:rPr>
                        <a:t> </a:t>
                      </a:r>
                      <a:r>
                        <a:rPr sz="1000" spc="-25" dirty="0">
                          <a:latin typeface="함초롬돋움"/>
                          <a:cs typeface="함초롬돋움"/>
                        </a:rPr>
                        <a:t>100%</a:t>
                      </a:r>
                      <a:r>
                        <a:rPr sz="1000" spc="-160" dirty="0">
                          <a:latin typeface="함초롬돋움"/>
                          <a:cs typeface="함초롬돋움"/>
                        </a:rPr>
                        <a:t> </a:t>
                      </a:r>
                      <a:r>
                        <a:rPr sz="1000" spc="-95" dirty="0">
                          <a:latin typeface="함초롬바탕"/>
                          <a:cs typeface="함초롬바탕"/>
                        </a:rPr>
                        <a:t>포획</a:t>
                      </a:r>
                      <a:r>
                        <a:rPr sz="1000" spc="-145" dirty="0">
                          <a:latin typeface="함초롬바탕"/>
                          <a:cs typeface="함초롬바탕"/>
                        </a:rPr>
                        <a:t> </a:t>
                      </a:r>
                      <a:r>
                        <a:rPr sz="1000" spc="-25" dirty="0">
                          <a:latin typeface="함초롬바탕"/>
                          <a:cs typeface="함초롬바탕"/>
                        </a:rPr>
                        <a:t>가능</a:t>
                      </a:r>
                      <a:endParaRPr sz="1000">
                        <a:latin typeface="함초롬바탕"/>
                        <a:cs typeface="함초롬바탕"/>
                      </a:endParaRPr>
                    </a:p>
                    <a:p>
                      <a:pPr marL="193675" marR="310515" indent="-107950">
                        <a:lnSpc>
                          <a:spcPct val="100000"/>
                        </a:lnSpc>
                        <a:spcBef>
                          <a:spcPts val="400"/>
                        </a:spcBef>
                        <a:buFont typeface="Arial"/>
                        <a:buChar char="•"/>
                        <a:tabLst>
                          <a:tab pos="194310" algn="l"/>
                          <a:tab pos="3206750" algn="l"/>
                        </a:tabLst>
                      </a:pPr>
                      <a:r>
                        <a:rPr sz="1000" spc="-100" dirty="0">
                          <a:latin typeface="함초롬바탕"/>
                          <a:cs typeface="함초롬바탕"/>
                        </a:rPr>
                        <a:t>레이저</a:t>
                      </a:r>
                      <a:r>
                        <a:rPr sz="1000" spc="-130" dirty="0">
                          <a:latin typeface="함초롬바탕"/>
                          <a:cs typeface="함초롬바탕"/>
                        </a:rPr>
                        <a:t> </a:t>
                      </a:r>
                      <a:r>
                        <a:rPr sz="1000" spc="-100" dirty="0">
                          <a:latin typeface="함초롬바탕"/>
                          <a:cs typeface="함초롬바탕"/>
                        </a:rPr>
                        <a:t>기술로</a:t>
                      </a:r>
                      <a:r>
                        <a:rPr sz="1000" spc="-120" dirty="0">
                          <a:latin typeface="함초롬바탕"/>
                          <a:cs typeface="함초롬바탕"/>
                        </a:rPr>
                        <a:t> </a:t>
                      </a:r>
                      <a:r>
                        <a:rPr sz="1000" spc="-100" dirty="0">
                          <a:latin typeface="함초롬바탕"/>
                          <a:cs typeface="함초롬바탕"/>
                        </a:rPr>
                        <a:t>미세입자를</a:t>
                      </a:r>
                      <a:r>
                        <a:rPr sz="1000" spc="-100" dirty="0">
                          <a:latin typeface="함초롬돋움"/>
                          <a:cs typeface="함초롬돋움"/>
                        </a:rPr>
                        <a:t>, </a:t>
                      </a:r>
                      <a:r>
                        <a:rPr sz="1000" spc="-40" dirty="0">
                          <a:latin typeface="함초롬돋움"/>
                          <a:cs typeface="함초롬돋움"/>
                        </a:rPr>
                        <a:t>MOX</a:t>
                      </a:r>
                      <a:r>
                        <a:rPr sz="1000" spc="-160" dirty="0">
                          <a:latin typeface="함초롬돋움"/>
                          <a:cs typeface="함초롬돋움"/>
                        </a:rPr>
                        <a:t> </a:t>
                      </a:r>
                      <a:r>
                        <a:rPr sz="1000" spc="-100" dirty="0">
                          <a:latin typeface="함초롬바탕"/>
                          <a:cs typeface="함초롬바탕"/>
                        </a:rPr>
                        <a:t>반도체</a:t>
                      </a:r>
                      <a:r>
                        <a:rPr sz="1000" spc="-130" dirty="0">
                          <a:latin typeface="함초롬바탕"/>
                          <a:cs typeface="함초롬바탕"/>
                        </a:rPr>
                        <a:t> </a:t>
                      </a:r>
                      <a:r>
                        <a:rPr sz="1000" spc="-100" dirty="0">
                          <a:latin typeface="함초롬바탕"/>
                          <a:cs typeface="함초롬바탕"/>
                        </a:rPr>
                        <a:t>기술을</a:t>
                      </a:r>
                      <a:r>
                        <a:rPr sz="1000" spc="-130" dirty="0">
                          <a:latin typeface="함초롬바탕"/>
                          <a:cs typeface="함초롬바탕"/>
                        </a:rPr>
                        <a:t> </a:t>
                      </a:r>
                      <a:r>
                        <a:rPr sz="1000" spc="-100" dirty="0">
                          <a:latin typeface="함초롬바탕"/>
                          <a:cs typeface="함초롬바탕"/>
                        </a:rPr>
                        <a:t>이용해</a:t>
                      </a:r>
                      <a:r>
                        <a:rPr sz="1000" spc="-120" dirty="0">
                          <a:latin typeface="함초롬바탕"/>
                          <a:cs typeface="함초롬바탕"/>
                        </a:rPr>
                        <a:t> </a:t>
                      </a:r>
                      <a:r>
                        <a:rPr sz="1000" spc="-25" dirty="0">
                          <a:latin typeface="함초롬바탕"/>
                          <a:cs typeface="함초롬바탕"/>
                        </a:rPr>
                        <a:t>휘발</a:t>
                      </a:r>
                      <a:r>
                        <a:rPr sz="1000" dirty="0">
                          <a:latin typeface="함초롬바탕"/>
                          <a:cs typeface="함초롬바탕"/>
                        </a:rPr>
                        <a:t>	</a:t>
                      </a:r>
                      <a:r>
                        <a:rPr sz="1000" spc="-95" dirty="0">
                          <a:latin typeface="함초롬바탕"/>
                          <a:cs typeface="함초롬바탕"/>
                        </a:rPr>
                        <a:t>유기</a:t>
                      </a:r>
                      <a:r>
                        <a:rPr sz="1000" spc="-130" dirty="0">
                          <a:latin typeface="함초롬바탕"/>
                          <a:cs typeface="함초롬바탕"/>
                        </a:rPr>
                        <a:t> </a:t>
                      </a:r>
                      <a:r>
                        <a:rPr sz="1000" spc="-95" dirty="0">
                          <a:latin typeface="함초롬바탕"/>
                          <a:cs typeface="함초롬바탕"/>
                        </a:rPr>
                        <a:t>화합물을</a:t>
                      </a:r>
                      <a:r>
                        <a:rPr sz="1000" spc="-95" dirty="0">
                          <a:latin typeface="함초롬돋움"/>
                          <a:cs typeface="함초롬돋움"/>
                        </a:rPr>
                        <a:t>,</a:t>
                      </a:r>
                      <a:r>
                        <a:rPr sz="1000" spc="-105" dirty="0">
                          <a:latin typeface="함초롬돋움"/>
                          <a:cs typeface="함초롬돋움"/>
                        </a:rPr>
                        <a:t> </a:t>
                      </a:r>
                      <a:r>
                        <a:rPr sz="1000" spc="-100" dirty="0">
                          <a:latin typeface="함초롬바탕"/>
                          <a:cs typeface="함초롬바탕"/>
                        </a:rPr>
                        <a:t>적외선</a:t>
                      </a:r>
                      <a:r>
                        <a:rPr sz="1000" spc="-130" dirty="0">
                          <a:latin typeface="함초롬바탕"/>
                          <a:cs typeface="함초롬바탕"/>
                        </a:rPr>
                        <a:t> </a:t>
                      </a:r>
                      <a:r>
                        <a:rPr sz="1000" spc="-25" dirty="0">
                          <a:latin typeface="함초롬바탕"/>
                          <a:cs typeface="함초롬바탕"/>
                        </a:rPr>
                        <a:t>센서 </a:t>
                      </a:r>
                      <a:r>
                        <a:rPr sz="1000" spc="-100" dirty="0">
                          <a:latin typeface="함초롬바탕"/>
                          <a:cs typeface="함초롬바탕"/>
                        </a:rPr>
                        <a:t>이용해</a:t>
                      </a:r>
                      <a:r>
                        <a:rPr sz="1000" spc="-135" dirty="0">
                          <a:latin typeface="함초롬바탕"/>
                          <a:cs typeface="함초롬바탕"/>
                        </a:rPr>
                        <a:t> </a:t>
                      </a:r>
                      <a:r>
                        <a:rPr sz="1000" spc="-100" dirty="0">
                          <a:latin typeface="함초롬바탕"/>
                          <a:cs typeface="함초롬바탕"/>
                        </a:rPr>
                        <a:t>이산화</a:t>
                      </a:r>
                      <a:r>
                        <a:rPr sz="1000" spc="-120" dirty="0">
                          <a:latin typeface="함초롬바탕"/>
                          <a:cs typeface="함초롬바탕"/>
                        </a:rPr>
                        <a:t> </a:t>
                      </a:r>
                      <a:r>
                        <a:rPr sz="1000" spc="-95" dirty="0">
                          <a:latin typeface="함초롬바탕"/>
                          <a:cs typeface="함초롬바탕"/>
                        </a:rPr>
                        <a:t>탄소</a:t>
                      </a:r>
                      <a:r>
                        <a:rPr sz="1000" spc="-150" dirty="0">
                          <a:latin typeface="함초롬바탕"/>
                          <a:cs typeface="함초롬바탕"/>
                        </a:rPr>
                        <a:t> </a:t>
                      </a:r>
                      <a:r>
                        <a:rPr sz="1000" spc="-65" dirty="0">
                          <a:latin typeface="함초롬바탕"/>
                          <a:cs typeface="함초롬바탕"/>
                        </a:rPr>
                        <a:t>및</a:t>
                      </a:r>
                      <a:r>
                        <a:rPr sz="1000" spc="-150" dirty="0">
                          <a:latin typeface="함초롬바탕"/>
                          <a:cs typeface="함초롬바탕"/>
                        </a:rPr>
                        <a:t> </a:t>
                      </a:r>
                      <a:r>
                        <a:rPr sz="1000" spc="-75" dirty="0">
                          <a:latin typeface="함초롬바탕"/>
                          <a:cs typeface="함초롬바탕"/>
                        </a:rPr>
                        <a:t>온도</a:t>
                      </a:r>
                      <a:r>
                        <a:rPr sz="1000" spc="-75" dirty="0">
                          <a:latin typeface="함초롬돋움"/>
                          <a:cs typeface="함초롬돋움"/>
                        </a:rPr>
                        <a:t>,</a:t>
                      </a:r>
                      <a:r>
                        <a:rPr sz="1000" spc="-145" dirty="0">
                          <a:latin typeface="함초롬돋움"/>
                          <a:cs typeface="함초롬돋움"/>
                        </a:rPr>
                        <a:t> </a:t>
                      </a:r>
                      <a:r>
                        <a:rPr sz="1000" spc="-100" dirty="0">
                          <a:latin typeface="함초롬바탕"/>
                          <a:cs typeface="함초롬바탕"/>
                        </a:rPr>
                        <a:t>습도를</a:t>
                      </a:r>
                      <a:r>
                        <a:rPr sz="1000" spc="-130" dirty="0">
                          <a:latin typeface="함초롬바탕"/>
                          <a:cs typeface="함초롬바탕"/>
                        </a:rPr>
                        <a:t> </a:t>
                      </a:r>
                      <a:r>
                        <a:rPr sz="1000" spc="-100" dirty="0">
                          <a:latin typeface="함초롬바탕"/>
                          <a:cs typeface="함초롬바탕"/>
                        </a:rPr>
                        <a:t>측정해</a:t>
                      </a:r>
                      <a:r>
                        <a:rPr sz="1000" spc="-130" dirty="0">
                          <a:latin typeface="함초롬바탕"/>
                          <a:cs typeface="함초롬바탕"/>
                        </a:rPr>
                        <a:t> </a:t>
                      </a:r>
                      <a:r>
                        <a:rPr sz="1000" spc="-110" dirty="0">
                          <a:latin typeface="함초롬바탕"/>
                          <a:cs typeface="함초롬바탕"/>
                        </a:rPr>
                        <a:t>실시간으로</a:t>
                      </a:r>
                      <a:r>
                        <a:rPr sz="1000" spc="-95" dirty="0">
                          <a:latin typeface="함초롬바탕"/>
                          <a:cs typeface="함초롬바탕"/>
                        </a:rPr>
                        <a:t> 실내</a:t>
                      </a:r>
                      <a:r>
                        <a:rPr sz="1000" spc="-150" dirty="0">
                          <a:latin typeface="함초롬바탕"/>
                          <a:cs typeface="함초롬바탕"/>
                        </a:rPr>
                        <a:t> </a:t>
                      </a:r>
                      <a:r>
                        <a:rPr sz="1000" spc="-100" dirty="0">
                          <a:latin typeface="함초롬바탕"/>
                          <a:cs typeface="함초롬바탕"/>
                        </a:rPr>
                        <a:t>공기질</a:t>
                      </a:r>
                      <a:r>
                        <a:rPr sz="1000" spc="-130" dirty="0">
                          <a:latin typeface="함초롬바탕"/>
                          <a:cs typeface="함초롬바탕"/>
                        </a:rPr>
                        <a:t> </a:t>
                      </a:r>
                      <a:r>
                        <a:rPr sz="1000" spc="-75" dirty="0">
                          <a:latin typeface="함초롬바탕"/>
                          <a:cs typeface="함초롬바탕"/>
                        </a:rPr>
                        <a:t>측정</a:t>
                      </a:r>
                      <a:r>
                        <a:rPr sz="1000" spc="-75" dirty="0">
                          <a:latin typeface="함초롬돋움"/>
                          <a:cs typeface="함초롬돋움"/>
                        </a:rPr>
                        <a:t>,</a:t>
                      </a:r>
                      <a:r>
                        <a:rPr sz="1000" spc="-130" dirty="0">
                          <a:latin typeface="함초롬돋움"/>
                          <a:cs typeface="함초롬돋움"/>
                        </a:rPr>
                        <a:t> </a:t>
                      </a:r>
                      <a:r>
                        <a:rPr sz="1000" spc="-100" dirty="0">
                          <a:latin typeface="함초롬바탕"/>
                          <a:cs typeface="함초롬바탕"/>
                        </a:rPr>
                        <a:t>어플로</a:t>
                      </a:r>
                      <a:r>
                        <a:rPr sz="1000" spc="-130" dirty="0">
                          <a:latin typeface="함초롬바탕"/>
                          <a:cs typeface="함초롬바탕"/>
                        </a:rPr>
                        <a:t> </a:t>
                      </a:r>
                      <a:r>
                        <a:rPr sz="1000" spc="-95" dirty="0">
                          <a:latin typeface="함초롬바탕"/>
                          <a:cs typeface="함초롬바탕"/>
                        </a:rPr>
                        <a:t>확인</a:t>
                      </a:r>
                      <a:r>
                        <a:rPr sz="1000" spc="-150" dirty="0">
                          <a:latin typeface="함초롬바탕"/>
                          <a:cs typeface="함초롬바탕"/>
                        </a:rPr>
                        <a:t> </a:t>
                      </a:r>
                      <a:r>
                        <a:rPr sz="1000" spc="-25" dirty="0">
                          <a:latin typeface="함초롬바탕"/>
                          <a:cs typeface="함초롬바탕"/>
                        </a:rPr>
                        <a:t>가능</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5"/>
                  </a:ext>
                </a:extLst>
              </a:tr>
              <a:tr h="579755">
                <a:tc>
                  <a:txBody>
                    <a:bodyPr/>
                    <a:lstStyle/>
                    <a:p>
                      <a:pPr>
                        <a:lnSpc>
                          <a:spcPct val="100000"/>
                        </a:lnSpc>
                      </a:pPr>
                      <a:endParaRPr sz="1400">
                        <a:latin typeface="Times New Roman"/>
                        <a:cs typeface="Times New Roman"/>
                      </a:endParaRPr>
                    </a:p>
                    <a:p>
                      <a:pPr marL="1270" algn="ctr">
                        <a:lnSpc>
                          <a:spcPct val="100000"/>
                        </a:lnSpc>
                      </a:pPr>
                      <a:r>
                        <a:rPr sz="1050" b="1" spc="-10" dirty="0">
                          <a:latin typeface="함초롬돋움"/>
                          <a:cs typeface="함초롬돋움"/>
                        </a:rPr>
                        <a:t>Danlaw</a:t>
                      </a:r>
                      <a:endParaRPr sz="1050">
                        <a:latin typeface="함초롬돋움"/>
                        <a:cs typeface="함초롬돋움"/>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pPr>
                      <a:endParaRPr sz="1400">
                        <a:latin typeface="Times New Roman"/>
                        <a:cs typeface="Times New Roman"/>
                      </a:endParaRPr>
                    </a:p>
                    <a:p>
                      <a:pPr marL="13335" algn="ctr">
                        <a:lnSpc>
                          <a:spcPct val="100000"/>
                        </a:lnSpc>
                      </a:pPr>
                      <a:r>
                        <a:rPr sz="1050" b="1" spc="-25" dirty="0">
                          <a:latin typeface="함초롬바탕"/>
                          <a:cs typeface="함초롬바탕"/>
                        </a:rPr>
                        <a:t>인도</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tcPr>
                </a:tc>
                <a:tc>
                  <a:txBody>
                    <a:bodyPr/>
                    <a:lstStyle/>
                    <a:p>
                      <a:pPr marL="217170" indent="-132080">
                        <a:lnSpc>
                          <a:spcPct val="100000"/>
                        </a:lnSpc>
                        <a:spcBef>
                          <a:spcPts val="240"/>
                        </a:spcBef>
                        <a:buFont typeface="Arial"/>
                        <a:buChar char="•"/>
                        <a:tabLst>
                          <a:tab pos="217804" algn="l"/>
                          <a:tab pos="2005964" algn="l"/>
                        </a:tabLst>
                      </a:pPr>
                      <a:r>
                        <a:rPr sz="1000" spc="-50" dirty="0">
                          <a:latin typeface="함초롬돋움"/>
                          <a:cs typeface="함초롬돋움"/>
                        </a:rPr>
                        <a:t>'Clever</a:t>
                      </a:r>
                      <a:r>
                        <a:rPr sz="1000" spc="-120" dirty="0">
                          <a:latin typeface="함초롬돋움"/>
                          <a:cs typeface="함초롬돋움"/>
                        </a:rPr>
                        <a:t> </a:t>
                      </a:r>
                      <a:r>
                        <a:rPr sz="1000" spc="-65" dirty="0">
                          <a:latin typeface="함초롬돋움"/>
                          <a:cs typeface="함초롬돋움"/>
                        </a:rPr>
                        <a:t>Charge'</a:t>
                      </a:r>
                      <a:r>
                        <a:rPr sz="1000" spc="-65" dirty="0">
                          <a:latin typeface="함초롬바탕"/>
                          <a:cs typeface="함초롬바탕"/>
                        </a:rPr>
                        <a:t>는</a:t>
                      </a:r>
                      <a:r>
                        <a:rPr sz="1000" spc="-100" dirty="0">
                          <a:latin typeface="함초롬바탕"/>
                          <a:cs typeface="함초롬바탕"/>
                        </a:rPr>
                        <a:t> </a:t>
                      </a:r>
                      <a:r>
                        <a:rPr sz="1000" spc="-50" dirty="0">
                          <a:latin typeface="함초롬돋움"/>
                          <a:cs typeface="함초롬돋움"/>
                        </a:rPr>
                        <a:t>'CleverKey'</a:t>
                      </a:r>
                      <a:r>
                        <a:rPr sz="1000" spc="-120" dirty="0">
                          <a:latin typeface="함초롬돋움"/>
                          <a:cs typeface="함초롬돋움"/>
                        </a:rPr>
                        <a:t> </a:t>
                      </a:r>
                      <a:r>
                        <a:rPr sz="1000" spc="-50" dirty="0">
                          <a:latin typeface="함초롬바탕"/>
                          <a:cs typeface="함초롬바탕"/>
                        </a:rPr>
                        <a:t>차</a:t>
                      </a:r>
                      <a:r>
                        <a:rPr sz="1000" dirty="0">
                          <a:latin typeface="함초롬바탕"/>
                          <a:cs typeface="함초롬바탕"/>
                        </a:rPr>
                        <a:t>	</a:t>
                      </a:r>
                      <a:r>
                        <a:rPr sz="1000" spc="-110" dirty="0">
                          <a:latin typeface="함초롬바탕"/>
                          <a:cs typeface="함초롬바탕"/>
                        </a:rPr>
                        <a:t>인터페이스</a:t>
                      </a:r>
                      <a:r>
                        <a:rPr sz="1000" spc="-105" dirty="0">
                          <a:latin typeface="함초롬바탕"/>
                          <a:cs typeface="함초롬바탕"/>
                        </a:rPr>
                        <a:t> </a:t>
                      </a:r>
                      <a:r>
                        <a:rPr sz="1000" spc="-100" dirty="0">
                          <a:latin typeface="함초롬바탕"/>
                          <a:cs typeface="함초롬바탕"/>
                        </a:rPr>
                        <a:t>사용해</a:t>
                      </a:r>
                      <a:r>
                        <a:rPr sz="1000" spc="-130" dirty="0">
                          <a:latin typeface="함초롬바탕"/>
                          <a:cs typeface="함초롬바탕"/>
                        </a:rPr>
                        <a:t> </a:t>
                      </a:r>
                      <a:r>
                        <a:rPr sz="1000" spc="-75" dirty="0">
                          <a:latin typeface="함초롬돋움"/>
                          <a:cs typeface="함초롬돋움"/>
                        </a:rPr>
                        <a:t>AI</a:t>
                      </a:r>
                      <a:r>
                        <a:rPr sz="1000" spc="-155" dirty="0">
                          <a:latin typeface="함초롬돋움"/>
                          <a:cs typeface="함초롬돋움"/>
                        </a:rPr>
                        <a:t> </a:t>
                      </a:r>
                      <a:r>
                        <a:rPr sz="1000" spc="-95" dirty="0">
                          <a:latin typeface="함초롬바탕"/>
                          <a:cs typeface="함초롬바탕"/>
                        </a:rPr>
                        <a:t>기반</a:t>
                      </a:r>
                      <a:r>
                        <a:rPr sz="1000" spc="-130" dirty="0">
                          <a:latin typeface="함초롬바탕"/>
                          <a:cs typeface="함초롬바탕"/>
                        </a:rPr>
                        <a:t> </a:t>
                      </a:r>
                      <a:r>
                        <a:rPr sz="1000" spc="-95" dirty="0">
                          <a:latin typeface="함초롬바탕"/>
                          <a:cs typeface="함초롬바탕"/>
                        </a:rPr>
                        <a:t>충전</a:t>
                      </a:r>
                      <a:r>
                        <a:rPr sz="1000" spc="-150" dirty="0">
                          <a:latin typeface="함초롬바탕"/>
                          <a:cs typeface="함초롬바탕"/>
                        </a:rPr>
                        <a:t> </a:t>
                      </a:r>
                      <a:r>
                        <a:rPr sz="1000" spc="-65" dirty="0">
                          <a:latin typeface="함초롬바탕"/>
                          <a:cs typeface="함초롬바탕"/>
                        </a:rPr>
                        <a:t>및</a:t>
                      </a:r>
                      <a:r>
                        <a:rPr sz="1000" spc="-145" dirty="0">
                          <a:latin typeface="함초롬바탕"/>
                          <a:cs typeface="함초롬바탕"/>
                        </a:rPr>
                        <a:t> </a:t>
                      </a:r>
                      <a:r>
                        <a:rPr sz="1000" spc="-95" dirty="0">
                          <a:latin typeface="함초롬바탕"/>
                          <a:cs typeface="함초롬바탕"/>
                        </a:rPr>
                        <a:t>관리</a:t>
                      </a:r>
                      <a:r>
                        <a:rPr sz="1000" spc="-145" dirty="0">
                          <a:latin typeface="함초롬바탕"/>
                          <a:cs typeface="함초롬바탕"/>
                        </a:rPr>
                        <a:t> </a:t>
                      </a:r>
                      <a:r>
                        <a:rPr sz="1000" spc="-105" dirty="0">
                          <a:latin typeface="함초롬바탕"/>
                          <a:cs typeface="함초롬바탕"/>
                        </a:rPr>
                        <a:t>시스템을</a:t>
                      </a:r>
                      <a:r>
                        <a:rPr sz="1000" spc="-120" dirty="0">
                          <a:latin typeface="함초롬바탕"/>
                          <a:cs typeface="함초롬바탕"/>
                        </a:rPr>
                        <a:t> </a:t>
                      </a:r>
                      <a:r>
                        <a:rPr sz="1000" spc="-35" dirty="0">
                          <a:latin typeface="함초롬바탕"/>
                          <a:cs typeface="함초롬바탕"/>
                        </a:rPr>
                        <a:t>제공하는</a:t>
                      </a:r>
                      <a:endParaRPr sz="1000">
                        <a:latin typeface="함초롬바탕"/>
                        <a:cs typeface="함초롬바탕"/>
                      </a:endParaRPr>
                    </a:p>
                    <a:p>
                      <a:pPr marL="194310">
                        <a:lnSpc>
                          <a:spcPct val="100000"/>
                        </a:lnSpc>
                      </a:pPr>
                      <a:r>
                        <a:rPr sz="1000" spc="-50" dirty="0">
                          <a:latin typeface="함초롬돋움"/>
                          <a:cs typeface="함초롬돋움"/>
                        </a:rPr>
                        <a:t>Level</a:t>
                      </a:r>
                      <a:r>
                        <a:rPr sz="1000" spc="-160" dirty="0">
                          <a:latin typeface="함초롬돋움"/>
                          <a:cs typeface="함초롬돋움"/>
                        </a:rPr>
                        <a:t> </a:t>
                      </a:r>
                      <a:r>
                        <a:rPr sz="1000" dirty="0">
                          <a:latin typeface="함초롬돋움"/>
                          <a:cs typeface="함초롬돋움"/>
                        </a:rPr>
                        <a:t>2</a:t>
                      </a:r>
                      <a:r>
                        <a:rPr sz="1000" spc="-170" dirty="0">
                          <a:latin typeface="함초롬돋움"/>
                          <a:cs typeface="함초롬돋움"/>
                        </a:rPr>
                        <a:t> </a:t>
                      </a:r>
                      <a:r>
                        <a:rPr sz="1000" spc="-100" dirty="0">
                          <a:latin typeface="함초롬바탕"/>
                          <a:cs typeface="함초롬바탕"/>
                        </a:rPr>
                        <a:t>가정용</a:t>
                      </a:r>
                      <a:r>
                        <a:rPr sz="1000" spc="-130" dirty="0">
                          <a:latin typeface="함초롬바탕"/>
                          <a:cs typeface="함초롬바탕"/>
                        </a:rPr>
                        <a:t> </a:t>
                      </a:r>
                      <a:r>
                        <a:rPr sz="1000" spc="-65" dirty="0">
                          <a:latin typeface="함초롬돋움"/>
                          <a:cs typeface="함초롬돋움"/>
                        </a:rPr>
                        <a:t>EV</a:t>
                      </a:r>
                      <a:r>
                        <a:rPr sz="1000" spc="-150" dirty="0">
                          <a:latin typeface="함초롬돋움"/>
                          <a:cs typeface="함초롬돋움"/>
                        </a:rPr>
                        <a:t> </a:t>
                      </a:r>
                      <a:r>
                        <a:rPr sz="1000" spc="-95" dirty="0">
                          <a:latin typeface="함초롬바탕"/>
                          <a:cs typeface="함초롬바탕"/>
                        </a:rPr>
                        <a:t>충전기임</a:t>
                      </a:r>
                      <a:r>
                        <a:rPr sz="1000" spc="-95" dirty="0">
                          <a:latin typeface="함초롬돋움"/>
                          <a:cs typeface="함초롬돋움"/>
                        </a:rPr>
                        <a:t>.</a:t>
                      </a:r>
                      <a:r>
                        <a:rPr sz="1000" spc="-114" dirty="0">
                          <a:latin typeface="함초롬돋움"/>
                          <a:cs typeface="함초롬돋움"/>
                        </a:rPr>
                        <a:t> </a:t>
                      </a:r>
                      <a:r>
                        <a:rPr sz="1000" spc="-95" dirty="0">
                          <a:latin typeface="함초롬바탕"/>
                          <a:cs typeface="함초롬바탕"/>
                        </a:rPr>
                        <a:t>모든</a:t>
                      </a:r>
                      <a:r>
                        <a:rPr sz="1000" spc="-145" dirty="0">
                          <a:latin typeface="함초롬바탕"/>
                          <a:cs typeface="함초롬바탕"/>
                        </a:rPr>
                        <a:t> </a:t>
                      </a:r>
                      <a:r>
                        <a:rPr sz="1000" spc="-80" dirty="0">
                          <a:latin typeface="함초롬돋움"/>
                          <a:cs typeface="함초롬돋움"/>
                        </a:rPr>
                        <a:t>EV</a:t>
                      </a:r>
                      <a:r>
                        <a:rPr sz="1000" spc="-80" dirty="0">
                          <a:latin typeface="함초롬바탕"/>
                          <a:cs typeface="함초롬바탕"/>
                        </a:rPr>
                        <a:t>에</a:t>
                      </a:r>
                      <a:r>
                        <a:rPr sz="1000" spc="-160" dirty="0">
                          <a:latin typeface="함초롬바탕"/>
                          <a:cs typeface="함초롬바탕"/>
                        </a:rPr>
                        <a:t> </a:t>
                      </a:r>
                      <a:r>
                        <a:rPr sz="1000" spc="-105" dirty="0">
                          <a:latin typeface="함초롬바탕"/>
                          <a:cs typeface="함초롬바탕"/>
                        </a:rPr>
                        <a:t>호환되며</a:t>
                      </a:r>
                      <a:r>
                        <a:rPr sz="1000" spc="-120" dirty="0">
                          <a:latin typeface="함초롬바탕"/>
                          <a:cs typeface="함초롬바탕"/>
                        </a:rPr>
                        <a:t> </a:t>
                      </a:r>
                      <a:r>
                        <a:rPr sz="1000" spc="-95" dirty="0">
                          <a:latin typeface="함초롬바탕"/>
                          <a:cs typeface="함초롬바탕"/>
                        </a:rPr>
                        <a:t>사용</a:t>
                      </a:r>
                      <a:r>
                        <a:rPr sz="1000" spc="-130" dirty="0">
                          <a:latin typeface="함초롬바탕"/>
                          <a:cs typeface="함초롬바탕"/>
                        </a:rPr>
                        <a:t> </a:t>
                      </a:r>
                      <a:r>
                        <a:rPr sz="1000" spc="-65" dirty="0">
                          <a:latin typeface="함초롬바탕"/>
                          <a:cs typeface="함초롬바탕"/>
                        </a:rPr>
                        <a:t>및</a:t>
                      </a:r>
                      <a:r>
                        <a:rPr sz="1000" spc="-160" dirty="0">
                          <a:latin typeface="함초롬바탕"/>
                          <a:cs typeface="함초롬바탕"/>
                        </a:rPr>
                        <a:t> </a:t>
                      </a:r>
                      <a:r>
                        <a:rPr sz="1000" spc="-100" dirty="0">
                          <a:latin typeface="함초롬바탕"/>
                          <a:cs typeface="함초롬바탕"/>
                        </a:rPr>
                        <a:t>설치가</a:t>
                      </a:r>
                      <a:r>
                        <a:rPr sz="1000" spc="-120" dirty="0">
                          <a:latin typeface="함초롬바탕"/>
                          <a:cs typeface="함초롬바탕"/>
                        </a:rPr>
                        <a:t> </a:t>
                      </a:r>
                      <a:r>
                        <a:rPr sz="1000" spc="-25" dirty="0">
                          <a:latin typeface="함초롬바탕"/>
                          <a:cs typeface="함초롬바탕"/>
                        </a:rPr>
                        <a:t>쉬움</a:t>
                      </a:r>
                      <a:endParaRPr sz="1000">
                        <a:latin typeface="함초롬바탕"/>
                        <a:cs typeface="함초롬바탕"/>
                      </a:endParaRPr>
                    </a:p>
                    <a:p>
                      <a:pPr marL="194310" indent="-109220">
                        <a:lnSpc>
                          <a:spcPct val="100000"/>
                        </a:lnSpc>
                        <a:spcBef>
                          <a:spcPts val="400"/>
                        </a:spcBef>
                        <a:buFont typeface="Arial"/>
                        <a:buChar char="•"/>
                        <a:tabLst>
                          <a:tab pos="194945" algn="l"/>
                        </a:tabLst>
                      </a:pPr>
                      <a:r>
                        <a:rPr sz="1000" spc="-50" dirty="0">
                          <a:latin typeface="함초롬돋움"/>
                          <a:cs typeface="함초롬돋움"/>
                        </a:rPr>
                        <a:t>Clever</a:t>
                      </a:r>
                      <a:r>
                        <a:rPr sz="1000" spc="-165" dirty="0">
                          <a:latin typeface="함초롬돋움"/>
                          <a:cs typeface="함초롬돋움"/>
                        </a:rPr>
                        <a:t> </a:t>
                      </a:r>
                      <a:r>
                        <a:rPr sz="1000" spc="-60" dirty="0">
                          <a:latin typeface="함초롬돋움"/>
                          <a:cs typeface="함초롬돋움"/>
                        </a:rPr>
                        <a:t>Charge</a:t>
                      </a:r>
                      <a:r>
                        <a:rPr sz="1000" spc="-140" dirty="0">
                          <a:latin typeface="함초롬돋움"/>
                          <a:cs typeface="함초롬돋움"/>
                        </a:rPr>
                        <a:t> </a:t>
                      </a:r>
                      <a:r>
                        <a:rPr sz="1000" spc="-70" dirty="0">
                          <a:latin typeface="함초롬돋움"/>
                          <a:cs typeface="함초롬돋움"/>
                        </a:rPr>
                        <a:t>IQ</a:t>
                      </a:r>
                      <a:r>
                        <a:rPr sz="1000" spc="-70" dirty="0">
                          <a:latin typeface="함초롬바탕"/>
                          <a:cs typeface="함초롬바탕"/>
                        </a:rPr>
                        <a:t>앱은</a:t>
                      </a:r>
                      <a:r>
                        <a:rPr sz="1000" spc="-150" dirty="0">
                          <a:latin typeface="함초롬바탕"/>
                          <a:cs typeface="함초롬바탕"/>
                        </a:rPr>
                        <a:t> </a:t>
                      </a:r>
                      <a:r>
                        <a:rPr sz="1000" spc="-95" dirty="0">
                          <a:latin typeface="함초롬바탕"/>
                          <a:cs typeface="함초롬바탕"/>
                        </a:rPr>
                        <a:t>여러</a:t>
                      </a:r>
                      <a:r>
                        <a:rPr sz="1000" spc="-114" dirty="0">
                          <a:latin typeface="함초롬바탕"/>
                          <a:cs typeface="함초롬바탕"/>
                        </a:rPr>
                        <a:t> </a:t>
                      </a:r>
                      <a:r>
                        <a:rPr sz="1000" spc="-100" dirty="0">
                          <a:latin typeface="함초롬바탕"/>
                          <a:cs typeface="함초롬바탕"/>
                        </a:rPr>
                        <a:t>가구와</a:t>
                      </a:r>
                      <a:r>
                        <a:rPr sz="1000" spc="-120" dirty="0">
                          <a:latin typeface="함초롬바탕"/>
                          <a:cs typeface="함초롬바탕"/>
                        </a:rPr>
                        <a:t> </a:t>
                      </a:r>
                      <a:r>
                        <a:rPr sz="1000" spc="-95" dirty="0">
                          <a:latin typeface="함초롬바탕"/>
                          <a:cs typeface="함초롬바탕"/>
                        </a:rPr>
                        <a:t>여러</a:t>
                      </a:r>
                      <a:r>
                        <a:rPr sz="1000" spc="-120" dirty="0">
                          <a:latin typeface="함초롬바탕"/>
                          <a:cs typeface="함초롬바탕"/>
                        </a:rPr>
                        <a:t> </a:t>
                      </a:r>
                      <a:r>
                        <a:rPr sz="1000" spc="-80" dirty="0">
                          <a:latin typeface="함초롬돋움"/>
                          <a:cs typeface="함초롬돋움"/>
                        </a:rPr>
                        <a:t>EV</a:t>
                      </a:r>
                      <a:r>
                        <a:rPr sz="1000" spc="-80" dirty="0">
                          <a:latin typeface="함초롬바탕"/>
                          <a:cs typeface="함초롬바탕"/>
                        </a:rPr>
                        <a:t>를</a:t>
                      </a:r>
                      <a:r>
                        <a:rPr sz="1000" spc="-145" dirty="0">
                          <a:latin typeface="함초롬바탕"/>
                          <a:cs typeface="함초롬바탕"/>
                        </a:rPr>
                        <a:t> </a:t>
                      </a:r>
                      <a:r>
                        <a:rPr sz="1000" spc="-95" dirty="0">
                          <a:latin typeface="함초롬바탕"/>
                          <a:cs typeface="함초롬바탕"/>
                        </a:rPr>
                        <a:t>관리</a:t>
                      </a:r>
                      <a:r>
                        <a:rPr sz="1000" spc="-140" dirty="0">
                          <a:latin typeface="함초롬바탕"/>
                          <a:cs typeface="함초롬바탕"/>
                        </a:rPr>
                        <a:t> </a:t>
                      </a:r>
                      <a:r>
                        <a:rPr sz="1000" spc="-25" dirty="0">
                          <a:latin typeface="함초롬바탕"/>
                          <a:cs typeface="함초롬바탕"/>
                        </a:rPr>
                        <a:t>가능</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6"/>
                  </a:ext>
                </a:extLst>
              </a:tr>
            </a:tbl>
          </a:graphicData>
        </a:graphic>
      </p:graphicFrame>
      <p:pic>
        <p:nvPicPr>
          <p:cNvPr id="40" name="object 40"/>
          <p:cNvPicPr/>
          <p:nvPr/>
        </p:nvPicPr>
        <p:blipFill>
          <a:blip r:embed="rId7" cstate="print"/>
          <a:stretch>
            <a:fillRect/>
          </a:stretch>
        </p:blipFill>
        <p:spPr>
          <a:xfrm>
            <a:off x="3536558" y="7556875"/>
            <a:ext cx="98424" cy="117474"/>
          </a:xfrm>
          <a:prstGeom prst="rect">
            <a:avLst/>
          </a:prstGeom>
        </p:spPr>
      </p:pic>
      <p:sp>
        <p:nvSpPr>
          <p:cNvPr id="41" name="object 41"/>
          <p:cNvSpPr/>
          <p:nvPr/>
        </p:nvSpPr>
        <p:spPr>
          <a:xfrm>
            <a:off x="719134" y="2565066"/>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pic>
        <p:nvPicPr>
          <p:cNvPr id="42" name="object 42"/>
          <p:cNvPicPr/>
          <p:nvPr/>
        </p:nvPicPr>
        <p:blipFill>
          <a:blip r:embed="rId13" cstate="print"/>
          <a:stretch>
            <a:fillRect/>
          </a:stretch>
        </p:blipFill>
        <p:spPr>
          <a:xfrm>
            <a:off x="1004376" y="1756344"/>
            <a:ext cx="117475" cy="139700"/>
          </a:xfrm>
          <a:prstGeom prst="rect">
            <a:avLst/>
          </a:prstGeom>
        </p:spPr>
      </p:pic>
      <p:pic>
        <p:nvPicPr>
          <p:cNvPr id="43" name="object 43"/>
          <p:cNvPicPr/>
          <p:nvPr/>
        </p:nvPicPr>
        <p:blipFill>
          <a:blip r:embed="rId14" cstate="print"/>
          <a:stretch>
            <a:fillRect/>
          </a:stretch>
        </p:blipFill>
        <p:spPr>
          <a:xfrm>
            <a:off x="3492941" y="2005137"/>
            <a:ext cx="107950" cy="130175"/>
          </a:xfrm>
          <a:prstGeom prst="rect">
            <a:avLst/>
          </a:prstGeom>
        </p:spPr>
      </p:pic>
      <p:sp>
        <p:nvSpPr>
          <p:cNvPr id="44" name="object 44"/>
          <p:cNvSpPr txBox="1"/>
          <p:nvPr/>
        </p:nvSpPr>
        <p:spPr>
          <a:xfrm>
            <a:off x="706434" y="1643700"/>
            <a:ext cx="6196965" cy="1168400"/>
          </a:xfrm>
          <a:prstGeom prst="rect">
            <a:avLst/>
          </a:prstGeom>
        </p:spPr>
        <p:txBody>
          <a:bodyPr vert="horz" wrap="square" lIns="0" tIns="86995" rIns="0" bIns="0" rtlCol="0">
            <a:spAutoFit/>
          </a:bodyPr>
          <a:lstStyle/>
          <a:p>
            <a:pPr marL="157480" indent="-144780">
              <a:lnSpc>
                <a:spcPct val="100000"/>
              </a:lnSpc>
              <a:spcBef>
                <a:spcPts val="685"/>
              </a:spcBef>
              <a:buClr>
                <a:srgbClr val="DB526A"/>
              </a:buClr>
              <a:buFont typeface="Arial"/>
              <a:buChar char="■"/>
              <a:tabLst>
                <a:tab pos="157480" algn="l"/>
                <a:tab pos="425450" algn="l"/>
              </a:tabLst>
            </a:pPr>
            <a:r>
              <a:rPr sz="1200" spc="-50" dirty="0">
                <a:latin typeface="함초롬바탕"/>
                <a:cs typeface="함초롬바탕"/>
              </a:rPr>
              <a:t>삼</a:t>
            </a:r>
            <a:r>
              <a:rPr sz="1200" dirty="0">
                <a:latin typeface="함초롬바탕"/>
                <a:cs typeface="함초롬바탕"/>
              </a:rPr>
              <a:t>	</a:t>
            </a:r>
            <a:r>
              <a:rPr sz="1200" spc="-110" dirty="0">
                <a:latin typeface="함초롬바탕"/>
                <a:cs typeface="함초롬바탕"/>
              </a:rPr>
              <a:t>전자와</a:t>
            </a:r>
            <a:r>
              <a:rPr sz="1200" spc="-204" dirty="0">
                <a:latin typeface="함초롬바탕"/>
                <a:cs typeface="함초롬바탕"/>
              </a:rPr>
              <a:t> </a:t>
            </a:r>
            <a:r>
              <a:rPr sz="1200" spc="-35" dirty="0">
                <a:latin typeface="함초롬돋움"/>
                <a:cs typeface="함초롬돋움"/>
              </a:rPr>
              <a:t>LG</a:t>
            </a:r>
            <a:r>
              <a:rPr sz="1200" spc="-155" dirty="0">
                <a:latin typeface="함초롬돋움"/>
                <a:cs typeface="함초롬돋움"/>
              </a:rPr>
              <a:t> </a:t>
            </a:r>
            <a:r>
              <a:rPr sz="1200" spc="-110" dirty="0">
                <a:latin typeface="함초롬바탕"/>
                <a:cs typeface="함초롬바탕"/>
              </a:rPr>
              <a:t>전자는</a:t>
            </a:r>
            <a:r>
              <a:rPr sz="1200" spc="-185" dirty="0">
                <a:latin typeface="함초롬바탕"/>
                <a:cs typeface="함초롬바탕"/>
              </a:rPr>
              <a:t> </a:t>
            </a:r>
            <a:r>
              <a:rPr sz="1200" spc="-114" dirty="0">
                <a:latin typeface="함초롬바탕"/>
                <a:cs typeface="함초롬바탕"/>
              </a:rPr>
              <a:t>스마트홈</a:t>
            </a:r>
            <a:r>
              <a:rPr sz="1200" spc="-185" dirty="0">
                <a:latin typeface="함초롬바탕"/>
                <a:cs typeface="함초롬바탕"/>
              </a:rPr>
              <a:t> </a:t>
            </a:r>
            <a:r>
              <a:rPr sz="1200" spc="-110" dirty="0">
                <a:latin typeface="함초롬바탕"/>
                <a:cs typeface="함초롬바탕"/>
              </a:rPr>
              <a:t>분야의</a:t>
            </a:r>
            <a:r>
              <a:rPr sz="1200" spc="-185" dirty="0">
                <a:latin typeface="함초롬바탕"/>
                <a:cs typeface="함초롬바탕"/>
              </a:rPr>
              <a:t> </a:t>
            </a:r>
            <a:r>
              <a:rPr sz="1200" spc="-100" dirty="0">
                <a:latin typeface="함초롬바탕"/>
                <a:cs typeface="함초롬바탕"/>
              </a:rPr>
              <a:t>주요</a:t>
            </a:r>
            <a:r>
              <a:rPr sz="1200" spc="-170" dirty="0">
                <a:latin typeface="함초롬바탕"/>
                <a:cs typeface="함초롬바탕"/>
              </a:rPr>
              <a:t> </a:t>
            </a:r>
            <a:r>
              <a:rPr sz="1200" spc="-114" dirty="0">
                <a:latin typeface="함초롬바탕"/>
                <a:cs typeface="함초롬바탕"/>
              </a:rPr>
              <a:t>기업으로서</a:t>
            </a:r>
            <a:r>
              <a:rPr sz="1200" spc="-204" dirty="0">
                <a:latin typeface="함초롬바탕"/>
                <a:cs typeface="함초롬바탕"/>
              </a:rPr>
              <a:t> </a:t>
            </a:r>
            <a:r>
              <a:rPr sz="1200" spc="-114" dirty="0">
                <a:latin typeface="함초롬바탕"/>
                <a:cs typeface="함초롬바탕"/>
              </a:rPr>
              <a:t>업그레이드</a:t>
            </a:r>
            <a:r>
              <a:rPr sz="1200" spc="-200" dirty="0">
                <a:latin typeface="함초롬바탕"/>
                <a:cs typeface="함초롬바탕"/>
              </a:rPr>
              <a:t> </a:t>
            </a:r>
            <a:r>
              <a:rPr sz="1200" spc="-75" dirty="0">
                <a:latin typeface="함초롬바탕"/>
                <a:cs typeface="함초롬바탕"/>
              </a:rPr>
              <a:t>된</a:t>
            </a:r>
            <a:r>
              <a:rPr sz="1200" spc="-175" dirty="0">
                <a:latin typeface="함초롬바탕"/>
                <a:cs typeface="함초롬바탕"/>
              </a:rPr>
              <a:t> </a:t>
            </a:r>
            <a:r>
              <a:rPr sz="1200" spc="-114" dirty="0">
                <a:latin typeface="함초롬바탕"/>
                <a:cs typeface="함초롬바탕"/>
              </a:rPr>
              <a:t>기술력을</a:t>
            </a:r>
            <a:r>
              <a:rPr sz="1200" spc="-185" dirty="0">
                <a:latin typeface="함초롬바탕"/>
                <a:cs typeface="함초롬바탕"/>
              </a:rPr>
              <a:t> </a:t>
            </a:r>
            <a:r>
              <a:rPr sz="1200" spc="-110" dirty="0">
                <a:latin typeface="함초롬바탕"/>
                <a:cs typeface="함초롬바탕"/>
              </a:rPr>
              <a:t>보여줄</a:t>
            </a:r>
            <a:r>
              <a:rPr sz="1200" spc="-180" dirty="0">
                <a:latin typeface="함초롬바탕"/>
                <a:cs typeface="함초롬바탕"/>
              </a:rPr>
              <a:t> </a:t>
            </a:r>
            <a:r>
              <a:rPr sz="1200" spc="-25" dirty="0">
                <a:latin typeface="함초롬바탕"/>
                <a:cs typeface="함초롬바탕"/>
              </a:rPr>
              <a:t>예정임</a:t>
            </a:r>
            <a:endParaRPr sz="1200">
              <a:latin typeface="함초롬바탕"/>
              <a:cs typeface="함초롬바탕"/>
            </a:endParaRPr>
          </a:p>
          <a:p>
            <a:pPr marL="371475" marR="5080" lvl="1" indent="-143510">
              <a:lnSpc>
                <a:spcPct val="110000"/>
              </a:lnSpc>
              <a:spcBef>
                <a:spcPts val="409"/>
              </a:spcBef>
              <a:buClr>
                <a:srgbClr val="DB526A"/>
              </a:buClr>
              <a:buFont typeface="Arial"/>
              <a:buChar char="•"/>
              <a:tabLst>
                <a:tab pos="372745" algn="l"/>
              </a:tabLst>
            </a:pPr>
            <a:r>
              <a:rPr sz="1100" spc="-85" dirty="0">
                <a:latin typeface="함초롬바탕"/>
                <a:cs typeface="함초롬바탕"/>
              </a:rPr>
              <a:t>행사</a:t>
            </a:r>
            <a:r>
              <a:rPr sz="1100" spc="-180" dirty="0">
                <a:latin typeface="함초롬바탕"/>
                <a:cs typeface="함초롬바탕"/>
              </a:rPr>
              <a:t> </a:t>
            </a:r>
            <a:r>
              <a:rPr sz="1100" spc="-85" dirty="0">
                <a:latin typeface="함초롬바탕"/>
                <a:cs typeface="함초롬바탕"/>
              </a:rPr>
              <a:t>하루</a:t>
            </a:r>
            <a:r>
              <a:rPr sz="1100" spc="-180" dirty="0">
                <a:latin typeface="함초롬바탕"/>
                <a:cs typeface="함초롬바탕"/>
              </a:rPr>
              <a:t> </a:t>
            </a:r>
            <a:r>
              <a:rPr sz="1100" spc="-85" dirty="0">
                <a:latin typeface="함초롬바탕"/>
                <a:cs typeface="함초롬바탕"/>
              </a:rPr>
              <a:t>전인</a:t>
            </a:r>
            <a:r>
              <a:rPr sz="1100" spc="-180" dirty="0">
                <a:latin typeface="함초롬바탕"/>
                <a:cs typeface="함초롬바탕"/>
              </a:rPr>
              <a:t> </a:t>
            </a:r>
            <a:r>
              <a:rPr sz="1100" spc="-55" dirty="0">
                <a:latin typeface="함초롬돋움"/>
                <a:cs typeface="함초롬돋움"/>
              </a:rPr>
              <a:t>2025</a:t>
            </a:r>
            <a:r>
              <a:rPr sz="1100" spc="-55" dirty="0">
                <a:latin typeface="함초롬바탕"/>
                <a:cs typeface="함초롬바탕"/>
              </a:rPr>
              <a:t>년</a:t>
            </a:r>
            <a:r>
              <a:rPr sz="1100" spc="-165" dirty="0">
                <a:latin typeface="함초롬바탕"/>
                <a:cs typeface="함초롬바탕"/>
              </a:rPr>
              <a:t> </a:t>
            </a:r>
            <a:r>
              <a:rPr sz="1100" spc="-65" dirty="0">
                <a:latin typeface="함초롬돋움"/>
                <a:cs typeface="함초롬돋움"/>
              </a:rPr>
              <a:t>1</a:t>
            </a:r>
            <a:r>
              <a:rPr sz="1100" spc="-65" dirty="0">
                <a:latin typeface="함초롬바탕"/>
                <a:cs typeface="함초롬바탕"/>
              </a:rPr>
              <a:t>월</a:t>
            </a:r>
            <a:r>
              <a:rPr sz="1100" spc="-65" dirty="0">
                <a:latin typeface="함초롬돋움"/>
                <a:cs typeface="함초롬돋움"/>
              </a:rPr>
              <a:t>G</a:t>
            </a:r>
            <a:r>
              <a:rPr sz="1100" spc="-65" dirty="0">
                <a:latin typeface="함초롬바탕"/>
                <a:cs typeface="함초롬바탕"/>
              </a:rPr>
              <a:t>일</a:t>
            </a:r>
            <a:r>
              <a:rPr sz="1100" spc="-65" dirty="0">
                <a:latin typeface="함초롬돋움"/>
                <a:cs typeface="함초롬돋움"/>
              </a:rPr>
              <a:t>(</a:t>
            </a:r>
            <a:r>
              <a:rPr sz="1100" spc="-65" dirty="0">
                <a:latin typeface="함초롬바탕"/>
                <a:cs typeface="함초롬바탕"/>
              </a:rPr>
              <a:t>현지시간</a:t>
            </a:r>
            <a:r>
              <a:rPr sz="1100" spc="-65" dirty="0">
                <a:latin typeface="함초롬돋움"/>
                <a:cs typeface="함초롬돋움"/>
              </a:rPr>
              <a:t>),</a:t>
            </a:r>
            <a:r>
              <a:rPr sz="1100" spc="-204" dirty="0">
                <a:latin typeface="함초롬돋움"/>
                <a:cs typeface="함초롬돋움"/>
              </a:rPr>
              <a:t> </a:t>
            </a:r>
            <a:r>
              <a:rPr sz="1100" dirty="0">
                <a:latin typeface="함초롬바탕"/>
                <a:cs typeface="함초롬바탕"/>
              </a:rPr>
              <a:t>삼</a:t>
            </a:r>
            <a:r>
              <a:rPr sz="1100" spc="185" dirty="0">
                <a:latin typeface="함초롬바탕"/>
                <a:cs typeface="함초롬바탕"/>
              </a:rPr>
              <a:t>  </a:t>
            </a:r>
            <a:r>
              <a:rPr sz="1100" spc="-90" dirty="0">
                <a:latin typeface="함초롬바탕"/>
                <a:cs typeface="함초롬바탕"/>
              </a:rPr>
              <a:t>전자는</a:t>
            </a:r>
            <a:r>
              <a:rPr sz="1100" spc="-200" dirty="0">
                <a:latin typeface="함초롬바탕"/>
                <a:cs typeface="함초롬바탕"/>
              </a:rPr>
              <a:t> </a:t>
            </a:r>
            <a:r>
              <a:rPr sz="1100" spc="-95" dirty="0">
                <a:latin typeface="함초롬바탕"/>
                <a:cs typeface="함초롬바탕"/>
              </a:rPr>
              <a:t>기조연설을</a:t>
            </a:r>
            <a:r>
              <a:rPr sz="1100" spc="-215" dirty="0">
                <a:latin typeface="함초롬바탕"/>
                <a:cs typeface="함초롬바탕"/>
              </a:rPr>
              <a:t> </a:t>
            </a:r>
            <a:r>
              <a:rPr sz="1100" spc="-65" dirty="0">
                <a:latin typeface="함초롬바탕"/>
                <a:cs typeface="함초롬바탕"/>
              </a:rPr>
              <a:t>통해</a:t>
            </a:r>
            <a:r>
              <a:rPr sz="1100" spc="-65" dirty="0">
                <a:latin typeface="함초롬돋움"/>
                <a:cs typeface="함초롬돋움"/>
              </a:rPr>
              <a:t>,</a:t>
            </a:r>
            <a:r>
              <a:rPr sz="1100" spc="-200" dirty="0">
                <a:latin typeface="함초롬돋움"/>
                <a:cs typeface="함초롬돋움"/>
              </a:rPr>
              <a:t> </a:t>
            </a:r>
            <a:r>
              <a:rPr sz="1100" spc="-80" dirty="0">
                <a:latin typeface="함초롬돋움"/>
                <a:cs typeface="함초롬돋움"/>
              </a:rPr>
              <a:t>LG</a:t>
            </a:r>
            <a:r>
              <a:rPr sz="1100" spc="-80" dirty="0">
                <a:latin typeface="함초롬바탕"/>
                <a:cs typeface="함초롬바탕"/>
              </a:rPr>
              <a:t>전자는</a:t>
            </a:r>
            <a:r>
              <a:rPr sz="1100" spc="-175" dirty="0">
                <a:latin typeface="함초롬바탕"/>
                <a:cs typeface="함초롬바탕"/>
              </a:rPr>
              <a:t> </a:t>
            </a:r>
            <a:r>
              <a:rPr sz="1100" spc="-90" dirty="0">
                <a:latin typeface="함초롬바탕"/>
                <a:cs typeface="함초롬바탕"/>
              </a:rPr>
              <a:t>글로벌</a:t>
            </a:r>
            <a:r>
              <a:rPr sz="1100" spc="-195" dirty="0">
                <a:latin typeface="함초롬바탕"/>
                <a:cs typeface="함초롬바탕"/>
              </a:rPr>
              <a:t> </a:t>
            </a:r>
            <a:r>
              <a:rPr sz="1100" spc="-90" dirty="0">
                <a:latin typeface="함초롬바탕"/>
                <a:cs typeface="함초롬바탕"/>
              </a:rPr>
              <a:t>프레스</a:t>
            </a:r>
            <a:r>
              <a:rPr sz="1100" spc="-195" dirty="0">
                <a:latin typeface="함초롬바탕"/>
                <a:cs typeface="함초롬바탕"/>
              </a:rPr>
              <a:t> </a:t>
            </a:r>
            <a:r>
              <a:rPr sz="1100" spc="-75" dirty="0">
                <a:latin typeface="함초롬바탕"/>
                <a:cs typeface="함초롬바탕"/>
              </a:rPr>
              <a:t>콘퍼런스를 </a:t>
            </a:r>
            <a:r>
              <a:rPr sz="1100" spc="-65" dirty="0">
                <a:latin typeface="함초롬바탕"/>
                <a:cs typeface="함초롬바탕"/>
              </a:rPr>
              <a:t>통해</a:t>
            </a:r>
            <a:r>
              <a:rPr sz="1100" spc="-65" dirty="0">
                <a:latin typeface="함초롬돋움"/>
                <a:cs typeface="함초롬돋움"/>
              </a:rPr>
              <a:t>,</a:t>
            </a:r>
            <a:r>
              <a:rPr sz="1100" spc="-190" dirty="0">
                <a:latin typeface="함초롬돋움"/>
                <a:cs typeface="함초롬돋움"/>
              </a:rPr>
              <a:t> </a:t>
            </a:r>
            <a:r>
              <a:rPr sz="1100" spc="-90" dirty="0">
                <a:latin typeface="함초롬바탕"/>
                <a:cs typeface="함초롬바탕"/>
              </a:rPr>
              <a:t>혁신과</a:t>
            </a:r>
            <a:r>
              <a:rPr sz="1100" spc="-190" dirty="0">
                <a:latin typeface="함초롬바탕"/>
                <a:cs typeface="함초롬바탕"/>
              </a:rPr>
              <a:t> </a:t>
            </a:r>
            <a:r>
              <a:rPr sz="1100" spc="-90" dirty="0">
                <a:latin typeface="함초롬바탕"/>
                <a:cs typeface="함초롬바탕"/>
              </a:rPr>
              <a:t>비전을</a:t>
            </a:r>
            <a:r>
              <a:rPr sz="1100" spc="-190" dirty="0">
                <a:latin typeface="함초롬바탕"/>
                <a:cs typeface="함초롬바탕"/>
              </a:rPr>
              <a:t> </a:t>
            </a:r>
            <a:r>
              <a:rPr sz="1100" spc="-85" dirty="0">
                <a:latin typeface="함초롬바탕"/>
                <a:cs typeface="함초롬바탕"/>
              </a:rPr>
              <a:t>밝힐</a:t>
            </a:r>
            <a:r>
              <a:rPr sz="1100" spc="-165" dirty="0">
                <a:latin typeface="함초롬바탕"/>
                <a:cs typeface="함초롬바탕"/>
              </a:rPr>
              <a:t> </a:t>
            </a:r>
            <a:r>
              <a:rPr sz="1100" spc="-25" dirty="0">
                <a:latin typeface="함초롬바탕"/>
                <a:cs typeface="함초롬바탕"/>
              </a:rPr>
              <a:t>예정임</a:t>
            </a:r>
            <a:endParaRPr sz="1100">
              <a:latin typeface="함초롬바탕"/>
              <a:cs typeface="함초롬바탕"/>
            </a:endParaRPr>
          </a:p>
          <a:p>
            <a:pPr>
              <a:lnSpc>
                <a:spcPct val="100000"/>
              </a:lnSpc>
              <a:spcBef>
                <a:spcPts val="50"/>
              </a:spcBef>
            </a:pPr>
            <a:endParaRPr sz="1300">
              <a:latin typeface="함초롬바탕"/>
              <a:cs typeface="함초롬바탕"/>
            </a:endParaRPr>
          </a:p>
          <a:p>
            <a:pPr marL="12700">
              <a:lnSpc>
                <a:spcPct val="100000"/>
              </a:lnSpc>
            </a:pPr>
            <a:r>
              <a:rPr sz="1100" b="1" spc="-60" dirty="0">
                <a:solidFill>
                  <a:srgbClr val="464646"/>
                </a:solidFill>
                <a:latin typeface="함초롬바탕"/>
                <a:cs typeface="함초롬바탕"/>
              </a:rPr>
              <a:t>CES</a:t>
            </a:r>
            <a:r>
              <a:rPr sz="1100" b="1" spc="-175" dirty="0">
                <a:solidFill>
                  <a:srgbClr val="464646"/>
                </a:solidFill>
                <a:latin typeface="함초롬바탕"/>
                <a:cs typeface="함초롬바탕"/>
              </a:rPr>
              <a:t> </a:t>
            </a:r>
            <a:r>
              <a:rPr sz="1100" b="1" dirty="0">
                <a:solidFill>
                  <a:srgbClr val="464646"/>
                </a:solidFill>
                <a:latin typeface="함초롬바탕"/>
                <a:cs typeface="함초롬바탕"/>
              </a:rPr>
              <a:t>2025</a:t>
            </a:r>
            <a:r>
              <a:rPr sz="1100" b="1" spc="-155" dirty="0">
                <a:solidFill>
                  <a:srgbClr val="464646"/>
                </a:solidFill>
                <a:latin typeface="함초롬바탕"/>
                <a:cs typeface="함초롬바탕"/>
              </a:rPr>
              <a:t> </a:t>
            </a:r>
            <a:r>
              <a:rPr sz="1100" b="1" spc="-100" dirty="0">
                <a:solidFill>
                  <a:srgbClr val="464646"/>
                </a:solidFill>
                <a:latin typeface="함초롬바탕"/>
                <a:cs typeface="함초롬바탕"/>
              </a:rPr>
              <a:t>라이프스타일</a:t>
            </a:r>
            <a:r>
              <a:rPr sz="1100" b="1" spc="-200" dirty="0">
                <a:solidFill>
                  <a:srgbClr val="464646"/>
                </a:solidFill>
                <a:latin typeface="함초롬바탕"/>
                <a:cs typeface="함초롬바탕"/>
              </a:rPr>
              <a:t> </a:t>
            </a:r>
            <a:r>
              <a:rPr sz="1100" b="1" spc="-85" dirty="0">
                <a:solidFill>
                  <a:srgbClr val="464646"/>
                </a:solidFill>
                <a:latin typeface="함초롬바탕"/>
                <a:cs typeface="함초롬바탕"/>
              </a:rPr>
              <a:t>부문</a:t>
            </a:r>
            <a:r>
              <a:rPr sz="1100" b="1" spc="-175" dirty="0">
                <a:solidFill>
                  <a:srgbClr val="464646"/>
                </a:solidFill>
                <a:latin typeface="함초롬바탕"/>
                <a:cs typeface="함초롬바탕"/>
              </a:rPr>
              <a:t> </a:t>
            </a:r>
            <a:r>
              <a:rPr sz="1100" b="1" spc="-85" dirty="0">
                <a:solidFill>
                  <a:srgbClr val="464646"/>
                </a:solidFill>
                <a:latin typeface="함초롬바탕"/>
                <a:cs typeface="함초롬바탕"/>
              </a:rPr>
              <a:t>주요</a:t>
            </a:r>
            <a:r>
              <a:rPr sz="1100" b="1" spc="-170" dirty="0">
                <a:solidFill>
                  <a:srgbClr val="464646"/>
                </a:solidFill>
                <a:latin typeface="함초롬바탕"/>
                <a:cs typeface="함초롬바탕"/>
              </a:rPr>
              <a:t> </a:t>
            </a:r>
            <a:r>
              <a:rPr sz="1100" b="1" spc="-25" dirty="0">
                <a:solidFill>
                  <a:srgbClr val="464646"/>
                </a:solidFill>
                <a:latin typeface="함초롬바탕"/>
                <a:cs typeface="함초롬바탕"/>
              </a:rPr>
              <a:t>기업</a:t>
            </a:r>
            <a:endParaRPr sz="1100">
              <a:latin typeface="함초롬바탕"/>
              <a:cs typeface="함초롬바탕"/>
            </a:endParaRPr>
          </a:p>
        </p:txBody>
      </p:sp>
      <p:sp>
        <p:nvSpPr>
          <p:cNvPr id="45" name="object 45"/>
          <p:cNvSpPr txBox="1"/>
          <p:nvPr/>
        </p:nvSpPr>
        <p:spPr>
          <a:xfrm>
            <a:off x="706434" y="9614070"/>
            <a:ext cx="2131695" cy="147955"/>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7C7C7C"/>
                </a:solidFill>
                <a:latin typeface="함초롬돋움"/>
                <a:cs typeface="함초롬돋움"/>
              </a:rPr>
              <a:t>Source:</a:t>
            </a:r>
            <a:r>
              <a:rPr sz="800" spc="-45" dirty="0">
                <a:solidFill>
                  <a:srgbClr val="7C7C7C"/>
                </a:solidFill>
                <a:latin typeface="함초롬돋움"/>
                <a:cs typeface="함초롬돋움"/>
              </a:rPr>
              <a:t> </a:t>
            </a:r>
            <a:r>
              <a:rPr sz="800" spc="-10" dirty="0">
                <a:solidFill>
                  <a:srgbClr val="7C7C7C"/>
                </a:solidFill>
                <a:latin typeface="함초롬돋움"/>
                <a:cs typeface="함초롬돋움"/>
              </a:rPr>
              <a:t>CTA,</a:t>
            </a:r>
            <a:r>
              <a:rPr sz="800" spc="-45" dirty="0">
                <a:solidFill>
                  <a:srgbClr val="7C7C7C"/>
                </a:solidFill>
                <a:latin typeface="함초롬돋움"/>
                <a:cs typeface="함초롬돋움"/>
              </a:rPr>
              <a:t> </a:t>
            </a:r>
            <a:r>
              <a:rPr sz="800" spc="-40" dirty="0">
                <a:solidFill>
                  <a:srgbClr val="7C7C7C"/>
                </a:solidFill>
                <a:latin typeface="함초롬바탕"/>
                <a:cs typeface="함초롬바탕"/>
              </a:rPr>
              <a:t>언론보도종합</a:t>
            </a:r>
            <a:r>
              <a:rPr sz="800" spc="-40" dirty="0">
                <a:solidFill>
                  <a:srgbClr val="7C7C7C"/>
                </a:solidFill>
                <a:latin typeface="함초롬돋움"/>
                <a:cs typeface="함초롬돋움"/>
              </a:rPr>
              <a:t>,</a:t>
            </a:r>
            <a:r>
              <a:rPr sz="800" spc="-75"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2400" spc="-35" dirty="0">
                <a:solidFill>
                  <a:srgbClr val="FFB600"/>
                </a:solidFill>
              </a:rPr>
              <a:t>With-</a:t>
            </a:r>
            <a:r>
              <a:rPr sz="2400" spc="-390" dirty="0">
                <a:solidFill>
                  <a:srgbClr val="FFB600"/>
                </a:solidFill>
              </a:rPr>
              <a:t> </a:t>
            </a:r>
            <a:r>
              <a:rPr sz="2400" spc="-35" dirty="0">
                <a:solidFill>
                  <a:srgbClr val="FFB600"/>
                </a:solidFill>
              </a:rPr>
              <a:t>AI</a:t>
            </a:r>
            <a:r>
              <a:rPr sz="2400" spc="-350" dirty="0">
                <a:solidFill>
                  <a:srgbClr val="FFB600"/>
                </a:solidFill>
              </a:rPr>
              <a:t> </a:t>
            </a:r>
            <a:r>
              <a:rPr sz="2400" spc="90" dirty="0"/>
              <a:t>(5)</a:t>
            </a:r>
            <a:r>
              <a:rPr sz="2400" spc="-350" dirty="0"/>
              <a:t> </a:t>
            </a:r>
            <a:r>
              <a:rPr sz="2400" spc="-10" dirty="0"/>
              <a:t>Sustainability</a:t>
            </a:r>
            <a:endParaRPr sz="2400"/>
          </a:p>
        </p:txBody>
      </p:sp>
      <p:sp>
        <p:nvSpPr>
          <p:cNvPr id="3" name="object 3"/>
          <p:cNvSpPr txBox="1"/>
          <p:nvPr/>
        </p:nvSpPr>
        <p:spPr>
          <a:xfrm>
            <a:off x="706437" y="619475"/>
            <a:ext cx="432434" cy="177800"/>
          </a:xfrm>
          <a:prstGeom prst="rect">
            <a:avLst/>
          </a:prstGeom>
        </p:spPr>
        <p:txBody>
          <a:bodyPr vert="horz" wrap="square" lIns="0" tIns="12065" rIns="0" bIns="0" rtlCol="0">
            <a:spAutoFit/>
          </a:bodyPr>
          <a:lstStyle/>
          <a:p>
            <a:pPr marL="12700">
              <a:lnSpc>
                <a:spcPct val="100000"/>
              </a:lnSpc>
              <a:spcBef>
                <a:spcPts val="95"/>
              </a:spcBef>
            </a:pPr>
            <a:r>
              <a:rPr sz="1000" spc="-75" dirty="0">
                <a:solidFill>
                  <a:srgbClr val="DB526A"/>
                </a:solidFill>
                <a:latin typeface="함초롬돋움"/>
                <a:cs typeface="함초롬돋움"/>
              </a:rPr>
              <a:t>With-</a:t>
            </a:r>
            <a:r>
              <a:rPr sz="1000" spc="-125" dirty="0">
                <a:solidFill>
                  <a:srgbClr val="DB526A"/>
                </a:solidFill>
                <a:latin typeface="함초롬돋움"/>
                <a:cs typeface="함초롬돋움"/>
              </a:rPr>
              <a:t> </a:t>
            </a:r>
            <a:r>
              <a:rPr sz="1000" spc="-55" dirty="0">
                <a:solidFill>
                  <a:srgbClr val="DB526A"/>
                </a:solidFill>
                <a:latin typeface="함초롬돋움"/>
                <a:cs typeface="함초롬돋움"/>
              </a:rPr>
              <a:t>AI</a:t>
            </a:r>
            <a:endParaRPr sz="1000">
              <a:latin typeface="함초롬돋움"/>
              <a:cs typeface="함초롬돋움"/>
            </a:endParaRPr>
          </a:p>
        </p:txBody>
      </p:sp>
      <p:pic>
        <p:nvPicPr>
          <p:cNvPr id="4" name="object 4"/>
          <p:cNvPicPr/>
          <p:nvPr/>
        </p:nvPicPr>
        <p:blipFill>
          <a:blip r:embed="rId2" cstate="print"/>
          <a:stretch>
            <a:fillRect/>
          </a:stretch>
        </p:blipFill>
        <p:spPr>
          <a:xfrm>
            <a:off x="6074600" y="1749575"/>
            <a:ext cx="123825" cy="146050"/>
          </a:xfrm>
          <a:prstGeom prst="rect">
            <a:avLst/>
          </a:prstGeom>
        </p:spPr>
      </p:pic>
      <p:pic>
        <p:nvPicPr>
          <p:cNvPr id="5" name="object 5"/>
          <p:cNvPicPr/>
          <p:nvPr/>
        </p:nvPicPr>
        <p:blipFill>
          <a:blip r:embed="rId3" cstate="print"/>
          <a:stretch>
            <a:fillRect/>
          </a:stretch>
        </p:blipFill>
        <p:spPr>
          <a:xfrm>
            <a:off x="3933246" y="2027451"/>
            <a:ext cx="114300" cy="130175"/>
          </a:xfrm>
          <a:prstGeom prst="rect">
            <a:avLst/>
          </a:prstGeom>
        </p:spPr>
      </p:pic>
      <p:pic>
        <p:nvPicPr>
          <p:cNvPr id="6" name="object 6"/>
          <p:cNvPicPr/>
          <p:nvPr/>
        </p:nvPicPr>
        <p:blipFill>
          <a:blip r:embed="rId4" cstate="print"/>
          <a:stretch>
            <a:fillRect/>
          </a:stretch>
        </p:blipFill>
        <p:spPr>
          <a:xfrm>
            <a:off x="4489170" y="2211824"/>
            <a:ext cx="123825" cy="130175"/>
          </a:xfrm>
          <a:prstGeom prst="rect">
            <a:avLst/>
          </a:prstGeom>
        </p:spPr>
      </p:pic>
      <p:pic>
        <p:nvPicPr>
          <p:cNvPr id="7" name="object 7"/>
          <p:cNvPicPr/>
          <p:nvPr/>
        </p:nvPicPr>
        <p:blipFill>
          <a:blip r:embed="rId3" cstate="print"/>
          <a:stretch>
            <a:fillRect/>
          </a:stretch>
        </p:blipFill>
        <p:spPr>
          <a:xfrm>
            <a:off x="4219550" y="2630955"/>
            <a:ext cx="114300" cy="130175"/>
          </a:xfrm>
          <a:prstGeom prst="rect">
            <a:avLst/>
          </a:prstGeom>
        </p:spPr>
      </p:pic>
      <p:pic>
        <p:nvPicPr>
          <p:cNvPr id="8" name="object 8"/>
          <p:cNvPicPr/>
          <p:nvPr/>
        </p:nvPicPr>
        <p:blipFill>
          <a:blip r:embed="rId5" cstate="print"/>
          <a:stretch>
            <a:fillRect/>
          </a:stretch>
        </p:blipFill>
        <p:spPr>
          <a:xfrm>
            <a:off x="5189971" y="2815328"/>
            <a:ext cx="117475" cy="130175"/>
          </a:xfrm>
          <a:prstGeom prst="rect">
            <a:avLst/>
          </a:prstGeom>
        </p:spPr>
      </p:pic>
      <p:pic>
        <p:nvPicPr>
          <p:cNvPr id="9" name="object 9"/>
          <p:cNvPicPr/>
          <p:nvPr/>
        </p:nvPicPr>
        <p:blipFill>
          <a:blip r:embed="rId5" cstate="print"/>
          <a:stretch>
            <a:fillRect/>
          </a:stretch>
        </p:blipFill>
        <p:spPr>
          <a:xfrm>
            <a:off x="3988809" y="2999702"/>
            <a:ext cx="117475" cy="130175"/>
          </a:xfrm>
          <a:prstGeom prst="rect">
            <a:avLst/>
          </a:prstGeom>
        </p:spPr>
      </p:pic>
      <p:pic>
        <p:nvPicPr>
          <p:cNvPr id="10" name="object 10"/>
          <p:cNvPicPr/>
          <p:nvPr/>
        </p:nvPicPr>
        <p:blipFill>
          <a:blip r:embed="rId6" cstate="print"/>
          <a:stretch>
            <a:fillRect/>
          </a:stretch>
        </p:blipFill>
        <p:spPr>
          <a:xfrm>
            <a:off x="6262472" y="2999702"/>
            <a:ext cx="111125" cy="130175"/>
          </a:xfrm>
          <a:prstGeom prst="rect">
            <a:avLst/>
          </a:prstGeom>
        </p:spPr>
      </p:pic>
      <p:pic>
        <p:nvPicPr>
          <p:cNvPr id="11" name="object 11"/>
          <p:cNvPicPr/>
          <p:nvPr/>
        </p:nvPicPr>
        <p:blipFill>
          <a:blip r:embed="rId6" cstate="print"/>
          <a:stretch>
            <a:fillRect/>
          </a:stretch>
        </p:blipFill>
        <p:spPr>
          <a:xfrm>
            <a:off x="1207272" y="3184075"/>
            <a:ext cx="111125" cy="130175"/>
          </a:xfrm>
          <a:prstGeom prst="rect">
            <a:avLst/>
          </a:prstGeom>
        </p:spPr>
      </p:pic>
      <p:pic>
        <p:nvPicPr>
          <p:cNvPr id="12" name="object 12"/>
          <p:cNvPicPr/>
          <p:nvPr/>
        </p:nvPicPr>
        <p:blipFill>
          <a:blip r:embed="rId4" cstate="print"/>
          <a:stretch>
            <a:fillRect/>
          </a:stretch>
        </p:blipFill>
        <p:spPr>
          <a:xfrm>
            <a:off x="2257200" y="3184075"/>
            <a:ext cx="123825" cy="130175"/>
          </a:xfrm>
          <a:prstGeom prst="rect">
            <a:avLst/>
          </a:prstGeom>
        </p:spPr>
      </p:pic>
      <p:pic>
        <p:nvPicPr>
          <p:cNvPr id="13" name="object 13"/>
          <p:cNvPicPr/>
          <p:nvPr/>
        </p:nvPicPr>
        <p:blipFill>
          <a:blip r:embed="rId2" cstate="print"/>
          <a:stretch>
            <a:fillRect/>
          </a:stretch>
        </p:blipFill>
        <p:spPr>
          <a:xfrm>
            <a:off x="1001204" y="3621047"/>
            <a:ext cx="123825" cy="146050"/>
          </a:xfrm>
          <a:prstGeom prst="rect">
            <a:avLst/>
          </a:prstGeom>
        </p:spPr>
      </p:pic>
      <p:pic>
        <p:nvPicPr>
          <p:cNvPr id="14" name="object 14"/>
          <p:cNvPicPr/>
          <p:nvPr/>
        </p:nvPicPr>
        <p:blipFill>
          <a:blip r:embed="rId7" cstate="print"/>
          <a:stretch>
            <a:fillRect/>
          </a:stretch>
        </p:blipFill>
        <p:spPr>
          <a:xfrm>
            <a:off x="3162192" y="3897397"/>
            <a:ext cx="107950" cy="130175"/>
          </a:xfrm>
          <a:prstGeom prst="rect">
            <a:avLst/>
          </a:prstGeom>
        </p:spPr>
      </p:pic>
      <p:pic>
        <p:nvPicPr>
          <p:cNvPr id="15" name="object 15"/>
          <p:cNvPicPr/>
          <p:nvPr/>
        </p:nvPicPr>
        <p:blipFill>
          <a:blip r:embed="rId5" cstate="print"/>
          <a:stretch>
            <a:fillRect/>
          </a:stretch>
        </p:blipFill>
        <p:spPr>
          <a:xfrm>
            <a:off x="4520197" y="3897397"/>
            <a:ext cx="117475" cy="130175"/>
          </a:xfrm>
          <a:prstGeom prst="rect">
            <a:avLst/>
          </a:prstGeom>
        </p:spPr>
      </p:pic>
      <p:pic>
        <p:nvPicPr>
          <p:cNvPr id="16" name="object 16"/>
          <p:cNvPicPr/>
          <p:nvPr/>
        </p:nvPicPr>
        <p:blipFill>
          <a:blip r:embed="rId6" cstate="print"/>
          <a:stretch>
            <a:fillRect/>
          </a:stretch>
        </p:blipFill>
        <p:spPr>
          <a:xfrm>
            <a:off x="3984933" y="4081771"/>
            <a:ext cx="111125" cy="130175"/>
          </a:xfrm>
          <a:prstGeom prst="rect">
            <a:avLst/>
          </a:prstGeom>
        </p:spPr>
      </p:pic>
      <p:pic>
        <p:nvPicPr>
          <p:cNvPr id="17" name="object 17"/>
          <p:cNvPicPr/>
          <p:nvPr/>
        </p:nvPicPr>
        <p:blipFill>
          <a:blip r:embed="rId6" cstate="print"/>
          <a:stretch>
            <a:fillRect/>
          </a:stretch>
        </p:blipFill>
        <p:spPr>
          <a:xfrm>
            <a:off x="2768488" y="4266145"/>
            <a:ext cx="111125" cy="130175"/>
          </a:xfrm>
          <a:prstGeom prst="rect">
            <a:avLst/>
          </a:prstGeom>
        </p:spPr>
      </p:pic>
      <p:pic>
        <p:nvPicPr>
          <p:cNvPr id="18" name="object 18"/>
          <p:cNvPicPr/>
          <p:nvPr/>
        </p:nvPicPr>
        <p:blipFill>
          <a:blip r:embed="rId4" cstate="print"/>
          <a:stretch>
            <a:fillRect/>
          </a:stretch>
        </p:blipFill>
        <p:spPr>
          <a:xfrm>
            <a:off x="6430771" y="4502427"/>
            <a:ext cx="123825" cy="130175"/>
          </a:xfrm>
          <a:prstGeom prst="rect">
            <a:avLst/>
          </a:prstGeom>
        </p:spPr>
      </p:pic>
      <p:pic>
        <p:nvPicPr>
          <p:cNvPr id="19" name="object 19"/>
          <p:cNvPicPr/>
          <p:nvPr/>
        </p:nvPicPr>
        <p:blipFill>
          <a:blip r:embed="rId4" cstate="print"/>
          <a:stretch>
            <a:fillRect/>
          </a:stretch>
        </p:blipFill>
        <p:spPr>
          <a:xfrm>
            <a:off x="1205079" y="4686800"/>
            <a:ext cx="123825" cy="130175"/>
          </a:xfrm>
          <a:prstGeom prst="rect">
            <a:avLst/>
          </a:prstGeom>
        </p:spPr>
      </p:pic>
      <p:pic>
        <p:nvPicPr>
          <p:cNvPr id="20" name="object 20"/>
          <p:cNvPicPr/>
          <p:nvPr/>
        </p:nvPicPr>
        <p:blipFill>
          <a:blip r:embed="rId4" cstate="print"/>
          <a:stretch>
            <a:fillRect/>
          </a:stretch>
        </p:blipFill>
        <p:spPr>
          <a:xfrm>
            <a:off x="2142369" y="4686800"/>
            <a:ext cx="123825" cy="130175"/>
          </a:xfrm>
          <a:prstGeom prst="rect">
            <a:avLst/>
          </a:prstGeom>
        </p:spPr>
      </p:pic>
      <p:sp>
        <p:nvSpPr>
          <p:cNvPr id="21" name="object 21"/>
          <p:cNvSpPr/>
          <p:nvPr/>
        </p:nvSpPr>
        <p:spPr>
          <a:xfrm>
            <a:off x="719137" y="5132108"/>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sp>
        <p:nvSpPr>
          <p:cNvPr id="23" name="object 23"/>
          <p:cNvSpPr txBox="1"/>
          <p:nvPr/>
        </p:nvSpPr>
        <p:spPr>
          <a:xfrm>
            <a:off x="706437" y="1611945"/>
            <a:ext cx="6355080" cy="3418500"/>
          </a:xfrm>
          <a:prstGeom prst="rect">
            <a:avLst/>
          </a:prstGeom>
        </p:spPr>
        <p:txBody>
          <a:bodyPr vert="horz" wrap="square" lIns="0" tIns="114935" rIns="0" bIns="0" rtlCol="0">
            <a:spAutoFit/>
          </a:bodyPr>
          <a:lstStyle/>
          <a:p>
            <a:pPr marL="157480" indent="-144780" algn="just">
              <a:lnSpc>
                <a:spcPct val="100000"/>
              </a:lnSpc>
              <a:spcBef>
                <a:spcPts val="905"/>
              </a:spcBef>
              <a:buClr>
                <a:srgbClr val="DB526A"/>
              </a:buClr>
              <a:buFont typeface="Arial"/>
              <a:buChar char="■"/>
              <a:tabLst>
                <a:tab pos="157480" algn="l"/>
              </a:tabLst>
            </a:pPr>
            <a:r>
              <a:rPr sz="1200" spc="-80" dirty="0">
                <a:latin typeface="함초롬돋움"/>
                <a:cs typeface="함초롬돋움"/>
              </a:rPr>
              <a:t>AI</a:t>
            </a:r>
            <a:r>
              <a:rPr sz="1200" spc="-185" dirty="0">
                <a:latin typeface="함초롬돋움"/>
                <a:cs typeface="함초롬돋움"/>
              </a:rPr>
              <a:t> </a:t>
            </a:r>
            <a:r>
              <a:rPr sz="1200" spc="-110" dirty="0">
                <a:latin typeface="함초롬바탕"/>
                <a:cs typeface="함초롬바탕"/>
              </a:rPr>
              <a:t>기술의</a:t>
            </a:r>
            <a:r>
              <a:rPr sz="1200" spc="-185" dirty="0">
                <a:latin typeface="함초롬바탕"/>
                <a:cs typeface="함초롬바탕"/>
              </a:rPr>
              <a:t> </a:t>
            </a:r>
            <a:r>
              <a:rPr sz="1200" spc="-110" dirty="0">
                <a:latin typeface="함초롬바탕"/>
                <a:cs typeface="함초롬바탕"/>
              </a:rPr>
              <a:t>발전은</a:t>
            </a:r>
            <a:r>
              <a:rPr sz="1200" spc="-185" dirty="0">
                <a:latin typeface="함초롬바탕"/>
                <a:cs typeface="함초롬바탕"/>
              </a:rPr>
              <a:t> </a:t>
            </a:r>
            <a:r>
              <a:rPr sz="1200" b="1" spc="-100" dirty="0">
                <a:latin typeface="함초롬바탕"/>
                <a:cs typeface="함초롬바탕"/>
              </a:rPr>
              <a:t>환경</a:t>
            </a:r>
            <a:r>
              <a:rPr sz="1200" b="1" spc="-175" dirty="0">
                <a:latin typeface="함초롬바탕"/>
                <a:cs typeface="함초롬바탕"/>
              </a:rPr>
              <a:t> </a:t>
            </a:r>
            <a:r>
              <a:rPr sz="1200" b="1" spc="-110" dirty="0">
                <a:latin typeface="함초롬바탕"/>
                <a:cs typeface="함초롬바탕"/>
              </a:rPr>
              <a:t>보전에</a:t>
            </a:r>
            <a:r>
              <a:rPr sz="1200" b="1" spc="-180" dirty="0">
                <a:latin typeface="함초롬바탕"/>
                <a:cs typeface="함초롬바탕"/>
              </a:rPr>
              <a:t> </a:t>
            </a:r>
            <a:r>
              <a:rPr sz="1200" b="1" spc="-114" dirty="0">
                <a:latin typeface="함초롬바탕"/>
                <a:cs typeface="함초롬바탕"/>
              </a:rPr>
              <a:t>기여하는</a:t>
            </a:r>
            <a:r>
              <a:rPr sz="1200" b="1" spc="-200" dirty="0">
                <a:latin typeface="함초롬바탕"/>
                <a:cs typeface="함초롬바탕"/>
              </a:rPr>
              <a:t> </a:t>
            </a:r>
            <a:r>
              <a:rPr sz="1200" b="1" spc="-85" dirty="0">
                <a:latin typeface="함초롬바탕"/>
                <a:cs typeface="함초롬바탕"/>
              </a:rPr>
              <a:t>한편,</a:t>
            </a:r>
            <a:r>
              <a:rPr sz="1200" b="1" spc="-180" dirty="0">
                <a:latin typeface="함초롬바탕"/>
                <a:cs typeface="함초롬바탕"/>
              </a:rPr>
              <a:t> </a:t>
            </a:r>
            <a:r>
              <a:rPr sz="1200" b="1" spc="-110" dirty="0">
                <a:latin typeface="함초롬바탕"/>
                <a:cs typeface="함초롬바탕"/>
              </a:rPr>
              <a:t>환경에</a:t>
            </a:r>
            <a:r>
              <a:rPr sz="1200" b="1" spc="-190" dirty="0">
                <a:latin typeface="함초롬바탕"/>
                <a:cs typeface="함초롬바탕"/>
              </a:rPr>
              <a:t> </a:t>
            </a:r>
            <a:r>
              <a:rPr sz="1200" b="1" spc="-110" dirty="0">
                <a:latin typeface="함초롬바탕"/>
                <a:cs typeface="함초롬바탕"/>
              </a:rPr>
              <a:t>부정적</a:t>
            </a:r>
            <a:r>
              <a:rPr sz="1200" b="1" spc="-175" dirty="0">
                <a:latin typeface="함초롬바탕"/>
                <a:cs typeface="함초롬바탕"/>
              </a:rPr>
              <a:t> </a:t>
            </a:r>
            <a:r>
              <a:rPr sz="1200" b="1" spc="-110" dirty="0">
                <a:latin typeface="함초롬바탕"/>
                <a:cs typeface="함초롬바탕"/>
              </a:rPr>
              <a:t>영향</a:t>
            </a:r>
            <a:r>
              <a:rPr sz="1200" spc="-110" dirty="0">
                <a:latin typeface="함초롬바탕"/>
                <a:cs typeface="함초롬바탕"/>
              </a:rPr>
              <a:t>을</a:t>
            </a:r>
            <a:r>
              <a:rPr sz="1200" spc="-185" dirty="0">
                <a:latin typeface="함초롬바탕"/>
                <a:cs typeface="함초롬바탕"/>
              </a:rPr>
              <a:t> </a:t>
            </a:r>
            <a:r>
              <a:rPr sz="1200" b="1" spc="-100" dirty="0">
                <a:latin typeface="함초롬바탕"/>
                <a:cs typeface="함초롬바탕"/>
              </a:rPr>
              <a:t>미칠</a:t>
            </a:r>
            <a:r>
              <a:rPr sz="1200" b="1" spc="-175" dirty="0">
                <a:latin typeface="함초롬바탕"/>
                <a:cs typeface="함초롬바탕"/>
              </a:rPr>
              <a:t> </a:t>
            </a:r>
            <a:r>
              <a:rPr sz="1200" b="1" spc="-100" dirty="0">
                <a:latin typeface="함초롬바탕"/>
                <a:cs typeface="함초롬바탕"/>
              </a:rPr>
              <a:t>수도</a:t>
            </a:r>
            <a:r>
              <a:rPr sz="1200" b="1" spc="-190" dirty="0">
                <a:latin typeface="함초롬바탕"/>
                <a:cs typeface="함초롬바탕"/>
              </a:rPr>
              <a:t> </a:t>
            </a:r>
            <a:r>
              <a:rPr sz="1200" b="1" spc="-110" dirty="0">
                <a:latin typeface="함초롬바탕"/>
                <a:cs typeface="함초롬바탕"/>
              </a:rPr>
              <a:t>있다는</a:t>
            </a:r>
            <a:r>
              <a:rPr sz="1200" b="1" spc="-175" dirty="0">
                <a:latin typeface="함초롬바탕"/>
                <a:cs typeface="함초롬바탕"/>
              </a:rPr>
              <a:t> </a:t>
            </a:r>
            <a:r>
              <a:rPr sz="1200" b="1" spc="-114" dirty="0">
                <a:latin typeface="함초롬바탕"/>
                <a:cs typeface="함초롬바탕"/>
              </a:rPr>
              <a:t>양면</a:t>
            </a:r>
            <a:r>
              <a:rPr sz="1200" spc="-114" dirty="0">
                <a:latin typeface="함초롬바탕"/>
                <a:cs typeface="함초롬바탕"/>
              </a:rPr>
              <a:t>을</a:t>
            </a:r>
            <a:r>
              <a:rPr sz="1200" spc="-200" dirty="0">
                <a:latin typeface="함초롬바탕"/>
                <a:cs typeface="함초롬바탕"/>
              </a:rPr>
              <a:t> </a:t>
            </a:r>
            <a:r>
              <a:rPr sz="1200" spc="-100" dirty="0">
                <a:latin typeface="함초롬바탕"/>
                <a:cs typeface="함초롬바탕"/>
              </a:rPr>
              <a:t>띄고</a:t>
            </a:r>
            <a:r>
              <a:rPr sz="1200" spc="-180" dirty="0">
                <a:latin typeface="함초롬바탕"/>
                <a:cs typeface="함초롬바탕"/>
              </a:rPr>
              <a:t> </a:t>
            </a:r>
            <a:r>
              <a:rPr sz="1200" spc="-25" dirty="0">
                <a:latin typeface="함초롬바탕"/>
                <a:cs typeface="함초롬바탕"/>
              </a:rPr>
              <a:t>있음</a:t>
            </a:r>
            <a:endParaRPr sz="1200" dirty="0">
              <a:latin typeface="함초롬바탕"/>
              <a:cs typeface="함초롬바탕"/>
            </a:endParaRPr>
          </a:p>
          <a:p>
            <a:pPr marL="371475" marR="93980" lvl="1" indent="-142875" algn="just">
              <a:lnSpc>
                <a:spcPct val="110000"/>
              </a:lnSpc>
              <a:spcBef>
                <a:spcPts val="620"/>
              </a:spcBef>
              <a:buClr>
                <a:srgbClr val="DB526A"/>
              </a:buClr>
              <a:buFont typeface="Arial"/>
              <a:buChar char="•"/>
              <a:tabLst>
                <a:tab pos="372745" algn="l"/>
              </a:tabLst>
            </a:pPr>
            <a:r>
              <a:rPr sz="1100" b="1" spc="-85" dirty="0">
                <a:latin typeface="함초롬바탕"/>
                <a:cs typeface="함초롬바탕"/>
              </a:rPr>
              <a:t>스마트</a:t>
            </a:r>
            <a:r>
              <a:rPr sz="1100" b="1" spc="-210" dirty="0">
                <a:latin typeface="함초롬바탕"/>
                <a:cs typeface="함초롬바탕"/>
              </a:rPr>
              <a:t> </a:t>
            </a:r>
            <a:r>
              <a:rPr sz="1100" b="1" spc="-85" dirty="0">
                <a:latin typeface="함초롬바탕"/>
                <a:cs typeface="함초롬바탕"/>
              </a:rPr>
              <a:t>에너지</a:t>
            </a:r>
            <a:r>
              <a:rPr sz="1100" b="1" spc="-195" dirty="0">
                <a:latin typeface="함초롬바탕"/>
                <a:cs typeface="함초롬바탕"/>
              </a:rPr>
              <a:t> </a:t>
            </a:r>
            <a:r>
              <a:rPr sz="1100" b="1" spc="-85" dirty="0">
                <a:latin typeface="함초롬바탕"/>
                <a:cs typeface="함초롬바탕"/>
              </a:rPr>
              <a:t>시스템</a:t>
            </a:r>
            <a:r>
              <a:rPr sz="1100" b="1" spc="-210" dirty="0">
                <a:latin typeface="함초롬바탕"/>
                <a:cs typeface="함초롬바탕"/>
              </a:rPr>
              <a:t> </a:t>
            </a:r>
            <a:r>
              <a:rPr sz="1100" b="1" spc="-65" dirty="0">
                <a:latin typeface="함초롬바탕"/>
                <a:cs typeface="함초롬바탕"/>
              </a:rPr>
              <a:t>구현,</a:t>
            </a:r>
            <a:r>
              <a:rPr sz="1100" b="1" spc="-200" dirty="0">
                <a:latin typeface="함초롬바탕"/>
                <a:cs typeface="함초롬바탕"/>
              </a:rPr>
              <a:t> </a:t>
            </a:r>
            <a:r>
              <a:rPr sz="1100" b="1" spc="-80" dirty="0">
                <a:latin typeface="함초롬바탕"/>
                <a:cs typeface="함초롬바탕"/>
              </a:rPr>
              <a:t>산업</a:t>
            </a:r>
            <a:r>
              <a:rPr sz="1100" b="1" spc="-195" dirty="0">
                <a:latin typeface="함초롬바탕"/>
                <a:cs typeface="함초롬바탕"/>
              </a:rPr>
              <a:t> </a:t>
            </a:r>
            <a:r>
              <a:rPr sz="1100" b="1" spc="-80" dirty="0">
                <a:latin typeface="함초롬바탕"/>
                <a:cs typeface="함초롬바탕"/>
              </a:rPr>
              <a:t>자원</a:t>
            </a:r>
            <a:r>
              <a:rPr sz="1100" b="1" spc="-195" dirty="0">
                <a:latin typeface="함초롬바탕"/>
                <a:cs typeface="함초롬바탕"/>
              </a:rPr>
              <a:t> </a:t>
            </a:r>
            <a:r>
              <a:rPr sz="1100" b="1" spc="-80" dirty="0">
                <a:latin typeface="함초롬바탕"/>
                <a:cs typeface="함초롬바탕"/>
              </a:rPr>
              <a:t>사용</a:t>
            </a:r>
            <a:r>
              <a:rPr sz="1100" b="1" spc="-195" dirty="0">
                <a:latin typeface="함초롬바탕"/>
                <a:cs typeface="함초롬바탕"/>
              </a:rPr>
              <a:t> </a:t>
            </a:r>
            <a:r>
              <a:rPr sz="1100" b="1" spc="-75" dirty="0">
                <a:latin typeface="함초롬바탕"/>
                <a:cs typeface="함초롬바탕"/>
              </a:rPr>
              <a:t>최적화,</a:t>
            </a:r>
            <a:r>
              <a:rPr sz="1100" b="1" spc="-200" dirty="0">
                <a:latin typeface="함초롬바탕"/>
                <a:cs typeface="함초롬바탕"/>
              </a:rPr>
              <a:t> </a:t>
            </a:r>
            <a:r>
              <a:rPr sz="1100" b="1" spc="-55" dirty="0">
                <a:latin typeface="함초롬바탕"/>
                <a:cs typeface="함초롬바탕"/>
              </a:rPr>
              <a:t>재</a:t>
            </a:r>
            <a:r>
              <a:rPr sz="1100" b="1" spc="595" dirty="0">
                <a:latin typeface="함초롬바탕"/>
                <a:cs typeface="함초롬바탕"/>
              </a:rPr>
              <a:t> </a:t>
            </a:r>
            <a:r>
              <a:rPr sz="1100" b="1" spc="-90" dirty="0">
                <a:latin typeface="함초롬바탕"/>
                <a:cs typeface="함초롬바탕"/>
              </a:rPr>
              <a:t>에너지</a:t>
            </a:r>
            <a:r>
              <a:rPr sz="1100" b="1" spc="-220" dirty="0">
                <a:latin typeface="함초롬바탕"/>
                <a:cs typeface="함초롬바탕"/>
              </a:rPr>
              <a:t> </a:t>
            </a:r>
            <a:r>
              <a:rPr sz="1100" b="1" spc="-80" dirty="0">
                <a:latin typeface="함초롬바탕"/>
                <a:cs typeface="함초롬바탕"/>
              </a:rPr>
              <a:t>전환</a:t>
            </a:r>
            <a:r>
              <a:rPr sz="1100" b="1" spc="-195" dirty="0">
                <a:latin typeface="함초롬바탕"/>
                <a:cs typeface="함초롬바탕"/>
              </a:rPr>
              <a:t> </a:t>
            </a:r>
            <a:r>
              <a:rPr sz="1100" b="1" spc="-90" dirty="0">
                <a:latin typeface="함초롬바탕"/>
                <a:cs typeface="함초롬바탕"/>
              </a:rPr>
              <a:t>가속화를</a:t>
            </a:r>
            <a:r>
              <a:rPr sz="1100" b="1" spc="-204" dirty="0">
                <a:latin typeface="함초롬바탕"/>
                <a:cs typeface="함초롬바탕"/>
              </a:rPr>
              <a:t> </a:t>
            </a:r>
            <a:r>
              <a:rPr sz="1100" b="1" spc="-80" dirty="0">
                <a:latin typeface="함초롬바탕"/>
                <a:cs typeface="함초롬바탕"/>
              </a:rPr>
              <a:t>통해</a:t>
            </a:r>
            <a:r>
              <a:rPr sz="1100" b="1" spc="-195" dirty="0">
                <a:latin typeface="함초롬바탕"/>
                <a:cs typeface="함초롬바탕"/>
              </a:rPr>
              <a:t> </a:t>
            </a:r>
            <a:r>
              <a:rPr sz="1100" b="1" spc="-90" dirty="0">
                <a:latin typeface="함초롬바탕"/>
                <a:cs typeface="함초롬바탕"/>
              </a:rPr>
              <a:t>탄소중립에</a:t>
            </a:r>
            <a:r>
              <a:rPr sz="1100" b="1" spc="-220" dirty="0">
                <a:latin typeface="함초롬바탕"/>
                <a:cs typeface="함초롬바탕"/>
              </a:rPr>
              <a:t> </a:t>
            </a:r>
            <a:r>
              <a:rPr sz="1100" b="1" spc="-85" dirty="0">
                <a:latin typeface="함초롬바탕"/>
                <a:cs typeface="함초롬바탕"/>
              </a:rPr>
              <a:t>기여</a:t>
            </a:r>
            <a:r>
              <a:rPr sz="1100" spc="-85" dirty="0">
                <a:latin typeface="함초롬바탕"/>
                <a:cs typeface="함초롬바탕"/>
              </a:rPr>
              <a:t>할</a:t>
            </a:r>
            <a:r>
              <a:rPr sz="1100" spc="-210" dirty="0">
                <a:latin typeface="함초롬바탕"/>
                <a:cs typeface="함초롬바탕"/>
              </a:rPr>
              <a:t> </a:t>
            </a:r>
            <a:r>
              <a:rPr sz="1100" spc="-55" dirty="0">
                <a:latin typeface="함초롬바탕"/>
                <a:cs typeface="함초롬바탕"/>
              </a:rPr>
              <a:t>수</a:t>
            </a:r>
            <a:r>
              <a:rPr sz="1100" spc="-185" dirty="0">
                <a:latin typeface="함초롬바탕"/>
                <a:cs typeface="함초롬바탕"/>
              </a:rPr>
              <a:t> </a:t>
            </a:r>
            <a:r>
              <a:rPr sz="1100" spc="-65" dirty="0">
                <a:latin typeface="함초롬바탕"/>
                <a:cs typeface="함초롬바탕"/>
              </a:rPr>
              <a:t>있음</a:t>
            </a:r>
            <a:r>
              <a:rPr sz="1100" spc="-65" dirty="0">
                <a:latin typeface="함초롬돋움"/>
                <a:cs typeface="함초롬돋움"/>
              </a:rPr>
              <a:t>.</a:t>
            </a:r>
            <a:r>
              <a:rPr sz="1100" spc="5" dirty="0">
                <a:latin typeface="함초롬돋움"/>
                <a:cs typeface="함초롬돋움"/>
              </a:rPr>
              <a:t> </a:t>
            </a:r>
            <a:r>
              <a:rPr sz="1100" spc="-85" dirty="0">
                <a:latin typeface="함초롬바탕"/>
                <a:cs typeface="함초롬바탕"/>
              </a:rPr>
              <a:t>발전소</a:t>
            </a:r>
            <a:r>
              <a:rPr sz="1100" spc="-210" dirty="0">
                <a:latin typeface="함초롬바탕"/>
                <a:cs typeface="함초롬바탕"/>
              </a:rPr>
              <a:t> </a:t>
            </a:r>
            <a:r>
              <a:rPr sz="1100" spc="-85" dirty="0">
                <a:latin typeface="함초롬바탕"/>
                <a:cs typeface="함초롬바탕"/>
              </a:rPr>
              <a:t>설비의</a:t>
            </a:r>
            <a:r>
              <a:rPr sz="1100" spc="-195" dirty="0">
                <a:latin typeface="함초롬바탕"/>
                <a:cs typeface="함초롬바탕"/>
              </a:rPr>
              <a:t> </a:t>
            </a:r>
            <a:r>
              <a:rPr sz="1100" spc="-80" dirty="0">
                <a:latin typeface="함초롬바탕"/>
                <a:cs typeface="함초롬바탕"/>
              </a:rPr>
              <a:t>예측</a:t>
            </a:r>
            <a:r>
              <a:rPr sz="1100" spc="-195" dirty="0">
                <a:latin typeface="함초롬바탕"/>
                <a:cs typeface="함초롬바탕"/>
              </a:rPr>
              <a:t> </a:t>
            </a:r>
            <a:r>
              <a:rPr sz="1100" spc="-85" dirty="0">
                <a:latin typeface="함초롬바탕"/>
                <a:cs typeface="함초롬바탕"/>
              </a:rPr>
              <a:t>정비와</a:t>
            </a:r>
            <a:r>
              <a:rPr sz="1100" spc="-210" dirty="0">
                <a:latin typeface="함초롬바탕"/>
                <a:cs typeface="함초롬바탕"/>
              </a:rPr>
              <a:t> </a:t>
            </a:r>
            <a:r>
              <a:rPr sz="1100" spc="-85" dirty="0">
                <a:latin typeface="함초롬바탕"/>
                <a:cs typeface="함초롬바탕"/>
              </a:rPr>
              <a:t>전력망</a:t>
            </a:r>
            <a:r>
              <a:rPr sz="1100" spc="-210" dirty="0">
                <a:latin typeface="함초롬바탕"/>
                <a:cs typeface="함초롬바탕"/>
              </a:rPr>
              <a:t> </a:t>
            </a:r>
            <a:r>
              <a:rPr sz="1100" spc="-90" dirty="0">
                <a:latin typeface="함초롬바탕"/>
                <a:cs typeface="함초롬바탕"/>
              </a:rPr>
              <a:t>최적화를</a:t>
            </a:r>
            <a:r>
              <a:rPr sz="1100" spc="-204" dirty="0">
                <a:latin typeface="함초롬바탕"/>
                <a:cs typeface="함초롬바탕"/>
              </a:rPr>
              <a:t> </a:t>
            </a:r>
            <a:r>
              <a:rPr sz="1100" spc="-80" dirty="0">
                <a:latin typeface="함초롬바탕"/>
                <a:cs typeface="함초롬바탕"/>
              </a:rPr>
              <a:t>통한</a:t>
            </a:r>
            <a:r>
              <a:rPr sz="1100" spc="-195" dirty="0">
                <a:latin typeface="함초롬바탕"/>
                <a:cs typeface="함초롬바탕"/>
              </a:rPr>
              <a:t> </a:t>
            </a:r>
            <a:r>
              <a:rPr sz="1100" spc="-85" dirty="0">
                <a:latin typeface="함초롬바탕"/>
                <a:cs typeface="함초롬바탕"/>
              </a:rPr>
              <a:t>에너지</a:t>
            </a:r>
            <a:r>
              <a:rPr sz="1100" spc="-210" dirty="0">
                <a:latin typeface="함초롬바탕"/>
                <a:cs typeface="함초롬바탕"/>
              </a:rPr>
              <a:t> </a:t>
            </a:r>
            <a:r>
              <a:rPr sz="1100" spc="-80" dirty="0">
                <a:latin typeface="함초롬바탕"/>
                <a:cs typeface="함초롬바탕"/>
              </a:rPr>
              <a:t>효율</a:t>
            </a:r>
            <a:r>
              <a:rPr sz="1100" spc="-195" dirty="0">
                <a:latin typeface="함초롬바탕"/>
                <a:cs typeface="함초롬바탕"/>
              </a:rPr>
              <a:t> </a:t>
            </a:r>
            <a:r>
              <a:rPr sz="1100" spc="-60" dirty="0">
                <a:latin typeface="함초롬바탕"/>
                <a:cs typeface="함초롬바탕"/>
              </a:rPr>
              <a:t>향</a:t>
            </a:r>
            <a:r>
              <a:rPr sz="1100" spc="-60" dirty="0">
                <a:latin typeface="함초롬돋움"/>
                <a:cs typeface="함초롬돋움"/>
              </a:rPr>
              <a:t>,</a:t>
            </a:r>
            <a:r>
              <a:rPr sz="1100" spc="-204" dirty="0">
                <a:latin typeface="함초롬돋움"/>
                <a:cs typeface="함초롬돋움"/>
              </a:rPr>
              <a:t> </a:t>
            </a:r>
            <a:r>
              <a:rPr sz="1100" spc="-80" dirty="0">
                <a:latin typeface="함초롬바탕"/>
                <a:cs typeface="함초롬바탕"/>
              </a:rPr>
              <a:t>탄소</a:t>
            </a:r>
            <a:r>
              <a:rPr sz="1100" spc="-195" dirty="0">
                <a:latin typeface="함초롬바탕"/>
                <a:cs typeface="함초롬바탕"/>
              </a:rPr>
              <a:t> </a:t>
            </a:r>
            <a:r>
              <a:rPr sz="1100" spc="-80" dirty="0">
                <a:latin typeface="함초롬바탕"/>
                <a:cs typeface="함초롬바탕"/>
              </a:rPr>
              <a:t>배출</a:t>
            </a:r>
            <a:r>
              <a:rPr sz="1100" spc="-195" dirty="0">
                <a:latin typeface="함초롬바탕"/>
                <a:cs typeface="함초롬바탕"/>
              </a:rPr>
              <a:t> </a:t>
            </a:r>
            <a:r>
              <a:rPr sz="1100" spc="-90" dirty="0">
                <a:latin typeface="함초롬바탕"/>
                <a:cs typeface="함초롬바탕"/>
              </a:rPr>
              <a:t>모니터링을</a:t>
            </a:r>
            <a:r>
              <a:rPr sz="1100" spc="-220" dirty="0">
                <a:latin typeface="함초롬바탕"/>
                <a:cs typeface="함초롬바탕"/>
              </a:rPr>
              <a:t> </a:t>
            </a:r>
            <a:r>
              <a:rPr sz="1100" spc="-80" dirty="0">
                <a:latin typeface="함초롬바탕"/>
                <a:cs typeface="함초롬바탕"/>
              </a:rPr>
              <a:t>통한</a:t>
            </a:r>
            <a:r>
              <a:rPr sz="1100" spc="-195" dirty="0">
                <a:latin typeface="함초롬바탕"/>
                <a:cs typeface="함초롬바탕"/>
              </a:rPr>
              <a:t> </a:t>
            </a:r>
            <a:r>
              <a:rPr sz="1100" spc="-80" dirty="0">
                <a:latin typeface="함초롬바탕"/>
                <a:cs typeface="함초롬바탕"/>
              </a:rPr>
              <a:t>감축</a:t>
            </a:r>
            <a:r>
              <a:rPr sz="1100" spc="-195" dirty="0">
                <a:latin typeface="함초롬바탕"/>
                <a:cs typeface="함초롬바탕"/>
              </a:rPr>
              <a:t> </a:t>
            </a:r>
            <a:r>
              <a:rPr sz="1100" spc="-80" dirty="0">
                <a:latin typeface="함초롬바탕"/>
                <a:cs typeface="함초롬바탕"/>
              </a:rPr>
              <a:t>목표</a:t>
            </a:r>
            <a:r>
              <a:rPr sz="1100" spc="-195" dirty="0">
                <a:latin typeface="함초롬바탕"/>
                <a:cs typeface="함초롬바탕"/>
              </a:rPr>
              <a:t> </a:t>
            </a:r>
            <a:r>
              <a:rPr sz="1100" spc="-60" dirty="0">
                <a:latin typeface="함초롬바탕"/>
                <a:cs typeface="함초롬바탕"/>
              </a:rPr>
              <a:t>관리</a:t>
            </a:r>
            <a:r>
              <a:rPr sz="1100" spc="-60" dirty="0">
                <a:latin typeface="함초롬돋움"/>
                <a:cs typeface="함초롬돋움"/>
              </a:rPr>
              <a:t>,</a:t>
            </a:r>
            <a:r>
              <a:rPr sz="1100" spc="25" dirty="0">
                <a:latin typeface="함초롬돋움"/>
                <a:cs typeface="함초롬돋움"/>
              </a:rPr>
              <a:t> </a:t>
            </a:r>
            <a:r>
              <a:rPr sz="1100" spc="-80" dirty="0">
                <a:latin typeface="함초롬바탕"/>
                <a:cs typeface="함초롬바탕"/>
              </a:rPr>
              <a:t>교통</a:t>
            </a:r>
            <a:r>
              <a:rPr sz="1100" spc="-195" dirty="0">
                <a:latin typeface="함초롬바탕"/>
                <a:cs typeface="함초롬바탕"/>
              </a:rPr>
              <a:t> </a:t>
            </a:r>
            <a:r>
              <a:rPr sz="1100" spc="-55" dirty="0">
                <a:latin typeface="함초롬바탕"/>
                <a:cs typeface="함초롬바탕"/>
              </a:rPr>
              <a:t>및</a:t>
            </a:r>
            <a:r>
              <a:rPr sz="1100" spc="-185" dirty="0">
                <a:latin typeface="함초롬바탕"/>
                <a:cs typeface="함초롬바탕"/>
              </a:rPr>
              <a:t> </a:t>
            </a:r>
            <a:r>
              <a:rPr sz="1100" spc="-80" dirty="0">
                <a:latin typeface="함초롬바탕"/>
                <a:cs typeface="함초롬바탕"/>
              </a:rPr>
              <a:t>물류</a:t>
            </a:r>
            <a:r>
              <a:rPr sz="1100" spc="-195" dirty="0">
                <a:latin typeface="함초롬바탕"/>
                <a:cs typeface="함초롬바탕"/>
              </a:rPr>
              <a:t> </a:t>
            </a:r>
            <a:r>
              <a:rPr sz="1100" spc="-90" dirty="0">
                <a:latin typeface="함초롬바탕"/>
                <a:cs typeface="함초롬바탕"/>
              </a:rPr>
              <a:t>최적화를</a:t>
            </a:r>
            <a:r>
              <a:rPr sz="1100" spc="-204" dirty="0">
                <a:latin typeface="함초롬바탕"/>
                <a:cs typeface="함초롬바탕"/>
              </a:rPr>
              <a:t> </a:t>
            </a:r>
            <a:r>
              <a:rPr sz="1100" spc="-80" dirty="0">
                <a:latin typeface="함초롬바탕"/>
                <a:cs typeface="함초롬바탕"/>
              </a:rPr>
              <a:t>통한</a:t>
            </a:r>
            <a:r>
              <a:rPr sz="1100" spc="-195" dirty="0">
                <a:latin typeface="함초롬바탕"/>
                <a:cs typeface="함초롬바탕"/>
              </a:rPr>
              <a:t> </a:t>
            </a:r>
            <a:r>
              <a:rPr sz="1100" spc="-80" dirty="0">
                <a:latin typeface="함초롬바탕"/>
                <a:cs typeface="함초롬바탕"/>
              </a:rPr>
              <a:t>배출</a:t>
            </a:r>
            <a:r>
              <a:rPr sz="1100" spc="-195" dirty="0">
                <a:latin typeface="함초롬바탕"/>
                <a:cs typeface="함초롬바탕"/>
              </a:rPr>
              <a:t> </a:t>
            </a:r>
            <a:r>
              <a:rPr sz="1100" spc="-80" dirty="0">
                <a:latin typeface="함초롬바탕"/>
                <a:cs typeface="함초롬바탕"/>
              </a:rPr>
              <a:t>저감</a:t>
            </a:r>
            <a:r>
              <a:rPr sz="1100" spc="-195" dirty="0">
                <a:latin typeface="함초롬바탕"/>
                <a:cs typeface="함초롬바탕"/>
              </a:rPr>
              <a:t> </a:t>
            </a:r>
            <a:r>
              <a:rPr sz="1100" spc="-80" dirty="0">
                <a:latin typeface="함초롬바탕"/>
                <a:cs typeface="함초롬바탕"/>
              </a:rPr>
              <a:t>등이</a:t>
            </a:r>
            <a:r>
              <a:rPr sz="1100" spc="-195" dirty="0">
                <a:latin typeface="함초롬바탕"/>
                <a:cs typeface="함초롬바탕"/>
              </a:rPr>
              <a:t> </a:t>
            </a:r>
            <a:r>
              <a:rPr sz="1100" spc="-100" dirty="0">
                <a:latin typeface="함초롬바탕"/>
                <a:cs typeface="함초롬바탕"/>
              </a:rPr>
              <a:t>가능해짐</a:t>
            </a:r>
            <a:endParaRPr sz="1100" dirty="0">
              <a:latin typeface="함초롬바탕"/>
              <a:cs typeface="함초롬바탕"/>
            </a:endParaRPr>
          </a:p>
          <a:p>
            <a:pPr marL="370840" marR="5080" lvl="1" indent="-142240">
              <a:lnSpc>
                <a:spcPct val="110000"/>
              </a:lnSpc>
              <a:spcBef>
                <a:spcPts val="395"/>
              </a:spcBef>
              <a:buClr>
                <a:srgbClr val="DB526A"/>
              </a:buClr>
              <a:buFont typeface="Arial"/>
              <a:buChar char="•"/>
              <a:tabLst>
                <a:tab pos="372745" algn="l"/>
                <a:tab pos="1670685" algn="l"/>
                <a:tab pos="5672455" algn="l"/>
              </a:tabLst>
            </a:pPr>
            <a:r>
              <a:rPr sz="1100" spc="-85" dirty="0">
                <a:latin typeface="함초롬바탕"/>
                <a:cs typeface="함초롬바탕"/>
              </a:rPr>
              <a:t>다른</a:t>
            </a:r>
            <a:r>
              <a:rPr sz="1100" spc="-185" dirty="0">
                <a:latin typeface="함초롬바탕"/>
                <a:cs typeface="함초롬바탕"/>
              </a:rPr>
              <a:t> </a:t>
            </a:r>
            <a:r>
              <a:rPr sz="1100" spc="-95" dirty="0">
                <a:latin typeface="함초롬바탕"/>
                <a:cs typeface="함초롬바탕"/>
              </a:rPr>
              <a:t>한편으로는</a:t>
            </a:r>
            <a:r>
              <a:rPr sz="1100" spc="-215" dirty="0">
                <a:latin typeface="함초롬바탕"/>
                <a:cs typeface="함초롬바탕"/>
              </a:rPr>
              <a:t> </a:t>
            </a:r>
            <a:r>
              <a:rPr sz="1100" b="1" spc="-90" dirty="0">
                <a:latin typeface="함초롬바탕"/>
                <a:cs typeface="함초롬바탕"/>
              </a:rPr>
              <a:t>대규모</a:t>
            </a:r>
            <a:r>
              <a:rPr sz="1100" b="1" spc="-200" dirty="0">
                <a:latin typeface="함초롬바탕"/>
                <a:cs typeface="함초롬바탕"/>
              </a:rPr>
              <a:t> </a:t>
            </a:r>
            <a:r>
              <a:rPr sz="1100" b="1" spc="50" dirty="0">
                <a:latin typeface="함초롬바탕"/>
                <a:cs typeface="함초롬바탕"/>
              </a:rPr>
              <a:t>AI</a:t>
            </a:r>
            <a:r>
              <a:rPr sz="1100" b="1" spc="-180" dirty="0">
                <a:latin typeface="함초롬바탕"/>
                <a:cs typeface="함초롬바탕"/>
              </a:rPr>
              <a:t> </a:t>
            </a:r>
            <a:r>
              <a:rPr sz="1100" b="1" spc="-90" dirty="0">
                <a:latin typeface="함초롬바탕"/>
                <a:cs typeface="함초롬바탕"/>
              </a:rPr>
              <a:t>모델의</a:t>
            </a:r>
            <a:r>
              <a:rPr sz="1100" b="1" spc="-204" dirty="0">
                <a:latin typeface="함초롬바탕"/>
                <a:cs typeface="함초롬바탕"/>
              </a:rPr>
              <a:t> </a:t>
            </a:r>
            <a:r>
              <a:rPr sz="1100" b="1" spc="-90" dirty="0">
                <a:latin typeface="함초롬바탕"/>
                <a:cs typeface="함초롬바탕"/>
              </a:rPr>
              <a:t>학습과</a:t>
            </a:r>
            <a:r>
              <a:rPr sz="1100" b="1" spc="-180" dirty="0">
                <a:latin typeface="함초롬바탕"/>
                <a:cs typeface="함초롬바탕"/>
              </a:rPr>
              <a:t> </a:t>
            </a:r>
            <a:r>
              <a:rPr sz="1100" b="1" spc="-85" dirty="0">
                <a:latin typeface="함초롬바탕"/>
                <a:cs typeface="함초롬바탕"/>
              </a:rPr>
              <a:t>운영</a:t>
            </a:r>
            <a:r>
              <a:rPr sz="1100" b="1" spc="-185" dirty="0">
                <a:latin typeface="함초롬바탕"/>
                <a:cs typeface="함초롬바탕"/>
              </a:rPr>
              <a:t> </a:t>
            </a:r>
            <a:r>
              <a:rPr sz="1100" b="1" spc="-95" dirty="0">
                <a:latin typeface="함초롬바탕"/>
                <a:cs typeface="함초롬바탕"/>
              </a:rPr>
              <a:t>과정에서</a:t>
            </a:r>
            <a:r>
              <a:rPr sz="1100" b="1" spc="-210" dirty="0">
                <a:latin typeface="함초롬바탕"/>
                <a:cs typeface="함초롬바탕"/>
              </a:rPr>
              <a:t> </a:t>
            </a:r>
            <a:r>
              <a:rPr sz="1100" b="1" dirty="0">
                <a:latin typeface="함초롬바탕"/>
                <a:cs typeface="함초롬바탕"/>
              </a:rPr>
              <a:t>발</a:t>
            </a:r>
            <a:r>
              <a:rPr sz="1100" b="1" spc="165" dirty="0">
                <a:latin typeface="함초롬바탕"/>
                <a:cs typeface="함초롬바탕"/>
              </a:rPr>
              <a:t>  </a:t>
            </a:r>
            <a:r>
              <a:rPr sz="1100" b="1" spc="-85" dirty="0">
                <a:latin typeface="함초롬바탕"/>
                <a:cs typeface="함초롬바탕"/>
              </a:rPr>
              <a:t>하는</a:t>
            </a:r>
            <a:r>
              <a:rPr sz="1100" b="1" spc="-190" dirty="0">
                <a:latin typeface="함초롬바탕"/>
                <a:cs typeface="함초롬바탕"/>
              </a:rPr>
              <a:t> </a:t>
            </a:r>
            <a:r>
              <a:rPr sz="1100" b="1" spc="-90" dirty="0">
                <a:latin typeface="함초롬바탕"/>
                <a:cs typeface="함초롬바탕"/>
              </a:rPr>
              <a:t>막대한</a:t>
            </a:r>
            <a:r>
              <a:rPr sz="1100" b="1" spc="-200" dirty="0">
                <a:latin typeface="함초롬바탕"/>
                <a:cs typeface="함초롬바탕"/>
              </a:rPr>
              <a:t> </a:t>
            </a:r>
            <a:r>
              <a:rPr sz="1100" b="1" spc="-90" dirty="0">
                <a:latin typeface="함초롬바탕"/>
                <a:cs typeface="함초롬바탕"/>
              </a:rPr>
              <a:t>에너지</a:t>
            </a:r>
            <a:r>
              <a:rPr sz="1100" b="1" spc="-200" dirty="0">
                <a:latin typeface="함초롬바탕"/>
                <a:cs typeface="함초롬바탕"/>
              </a:rPr>
              <a:t> </a:t>
            </a:r>
            <a:r>
              <a:rPr sz="1100" b="1" spc="-90" dirty="0">
                <a:latin typeface="함초롬바탕"/>
                <a:cs typeface="함초롬바탕"/>
              </a:rPr>
              <a:t>소비와</a:t>
            </a:r>
            <a:r>
              <a:rPr sz="1100" b="1" spc="-185" dirty="0">
                <a:latin typeface="함초롬바탕"/>
                <a:cs typeface="함초롬바탕"/>
              </a:rPr>
              <a:t> </a:t>
            </a:r>
            <a:r>
              <a:rPr sz="1100" b="1" spc="-60" dirty="0">
                <a:latin typeface="함초롬바탕"/>
                <a:cs typeface="함초롬바탕"/>
              </a:rPr>
              <a:t>열</a:t>
            </a:r>
            <a:r>
              <a:rPr sz="1100" b="1" spc="-180" dirty="0">
                <a:latin typeface="함초롬바탕"/>
                <a:cs typeface="함초롬바탕"/>
              </a:rPr>
              <a:t> </a:t>
            </a:r>
            <a:r>
              <a:rPr sz="1100" b="1" spc="-90" dirty="0">
                <a:latin typeface="함초롬바탕"/>
                <a:cs typeface="함초롬바탕"/>
              </a:rPr>
              <a:t>방출</a:t>
            </a:r>
            <a:r>
              <a:rPr sz="1100" spc="-90" dirty="0">
                <a:latin typeface="함초롬바탕"/>
                <a:cs typeface="함초롬바탕"/>
              </a:rPr>
              <a:t>로</a:t>
            </a:r>
            <a:r>
              <a:rPr sz="1100" spc="-185" dirty="0">
                <a:latin typeface="함초롬바탕"/>
                <a:cs typeface="함초롬바탕"/>
              </a:rPr>
              <a:t> </a:t>
            </a:r>
            <a:r>
              <a:rPr sz="1100" spc="-85" dirty="0">
                <a:latin typeface="함초롬바탕"/>
                <a:cs typeface="함초롬바탕"/>
              </a:rPr>
              <a:t>인해</a:t>
            </a:r>
            <a:r>
              <a:rPr sz="1100" spc="-185" dirty="0">
                <a:latin typeface="함초롬바탕"/>
                <a:cs typeface="함초롬바탕"/>
              </a:rPr>
              <a:t> </a:t>
            </a:r>
            <a:r>
              <a:rPr sz="1100" spc="-25" dirty="0">
                <a:latin typeface="함초롬바탕"/>
                <a:cs typeface="함초롬바탕"/>
              </a:rPr>
              <a:t>환경에 </a:t>
            </a:r>
            <a:r>
              <a:rPr sz="1100" spc="-90" dirty="0">
                <a:latin typeface="함초롬바탕"/>
                <a:cs typeface="함초롬바탕"/>
              </a:rPr>
              <a:t>부정적</a:t>
            </a:r>
            <a:r>
              <a:rPr sz="1100" spc="-204" dirty="0">
                <a:latin typeface="함초롬바탕"/>
                <a:cs typeface="함초롬바탕"/>
              </a:rPr>
              <a:t> </a:t>
            </a:r>
            <a:r>
              <a:rPr sz="1100" spc="-90" dirty="0">
                <a:latin typeface="함초롬바탕"/>
                <a:cs typeface="함초롬바탕"/>
              </a:rPr>
              <a:t>영향을</a:t>
            </a:r>
            <a:r>
              <a:rPr sz="1100" spc="-190" dirty="0">
                <a:latin typeface="함초롬바탕"/>
                <a:cs typeface="함초롬바탕"/>
              </a:rPr>
              <a:t> </a:t>
            </a:r>
            <a:r>
              <a:rPr sz="1100" spc="-85" dirty="0">
                <a:latin typeface="함초롬바탕"/>
                <a:cs typeface="함초롬바탕"/>
              </a:rPr>
              <a:t>미칠</a:t>
            </a:r>
            <a:r>
              <a:rPr sz="1100" spc="-185" dirty="0">
                <a:latin typeface="함초롬바탕"/>
                <a:cs typeface="함초롬바탕"/>
              </a:rPr>
              <a:t> </a:t>
            </a:r>
            <a:r>
              <a:rPr sz="1100" spc="-60" dirty="0">
                <a:latin typeface="함초롬바탕"/>
                <a:cs typeface="함초롬바탕"/>
              </a:rPr>
              <a:t>수</a:t>
            </a:r>
            <a:r>
              <a:rPr sz="1100" spc="-180" dirty="0">
                <a:latin typeface="함초롬바탕"/>
                <a:cs typeface="함초롬바탕"/>
              </a:rPr>
              <a:t> </a:t>
            </a:r>
            <a:r>
              <a:rPr sz="1100" spc="-70" dirty="0">
                <a:latin typeface="함초롬바탕"/>
                <a:cs typeface="함초롬바탕"/>
              </a:rPr>
              <a:t>있음</a:t>
            </a:r>
            <a:r>
              <a:rPr sz="1100" spc="-70" dirty="0">
                <a:latin typeface="함초롬돋움"/>
                <a:cs typeface="함초롬돋움"/>
              </a:rPr>
              <a:t>.</a:t>
            </a:r>
            <a:r>
              <a:rPr sz="1100" spc="-215" dirty="0">
                <a:latin typeface="함초롬돋움"/>
                <a:cs typeface="함초롬돋움"/>
              </a:rPr>
              <a:t> </a:t>
            </a:r>
            <a:r>
              <a:rPr sz="1100" spc="-90" dirty="0">
                <a:latin typeface="함초롬바탕"/>
                <a:cs typeface="함초롬바탕"/>
              </a:rPr>
              <a:t>대규모</a:t>
            </a:r>
            <a:r>
              <a:rPr sz="1100" spc="-185" dirty="0">
                <a:latin typeface="함초롬바탕"/>
                <a:cs typeface="함초롬바탕"/>
              </a:rPr>
              <a:t> </a:t>
            </a:r>
            <a:r>
              <a:rPr sz="1100" spc="-85" dirty="0">
                <a:latin typeface="함초롬바탕"/>
                <a:cs typeface="함초롬바탕"/>
              </a:rPr>
              <a:t>언어</a:t>
            </a:r>
            <a:r>
              <a:rPr sz="1100" spc="-190" dirty="0">
                <a:latin typeface="함초롬바탕"/>
                <a:cs typeface="함초롬바탕"/>
              </a:rPr>
              <a:t> </a:t>
            </a:r>
            <a:r>
              <a:rPr sz="1100" spc="-90" dirty="0">
                <a:latin typeface="함초롬바탕"/>
                <a:cs typeface="함초롬바탕"/>
              </a:rPr>
              <a:t>모델의</a:t>
            </a:r>
            <a:r>
              <a:rPr sz="1100" spc="-204" dirty="0">
                <a:latin typeface="함초롬바탕"/>
                <a:cs typeface="함초롬바탕"/>
              </a:rPr>
              <a:t> </a:t>
            </a:r>
            <a:r>
              <a:rPr sz="1100" spc="-85" dirty="0">
                <a:latin typeface="함초롬바탕"/>
                <a:cs typeface="함초롬바탕"/>
              </a:rPr>
              <a:t>학습</a:t>
            </a:r>
            <a:r>
              <a:rPr sz="1100" spc="-185" dirty="0">
                <a:latin typeface="함초롬바탕"/>
                <a:cs typeface="함초롬바탕"/>
              </a:rPr>
              <a:t> </a:t>
            </a:r>
            <a:r>
              <a:rPr sz="1100" spc="-95" dirty="0">
                <a:latin typeface="함초롬바탕"/>
                <a:cs typeface="함초롬바탕"/>
              </a:rPr>
              <a:t>과정에서</a:t>
            </a:r>
            <a:r>
              <a:rPr sz="1100" spc="-200" dirty="0">
                <a:latin typeface="함초롬바탕"/>
                <a:cs typeface="함초롬바탕"/>
              </a:rPr>
              <a:t> </a:t>
            </a:r>
            <a:r>
              <a:rPr sz="1100" spc="-95" dirty="0">
                <a:latin typeface="함초롬바탕"/>
                <a:cs typeface="함초롬바탕"/>
              </a:rPr>
              <a:t>소비되는</a:t>
            </a:r>
            <a:r>
              <a:rPr sz="1100" spc="-215" dirty="0">
                <a:latin typeface="함초롬바탕"/>
                <a:cs typeface="함초롬바탕"/>
              </a:rPr>
              <a:t> </a:t>
            </a:r>
            <a:r>
              <a:rPr sz="1100" dirty="0">
                <a:latin typeface="함초롬바탕"/>
                <a:cs typeface="함초롬바탕"/>
              </a:rPr>
              <a:t>전력</a:t>
            </a:r>
            <a:r>
              <a:rPr sz="1100" spc="155" dirty="0">
                <a:latin typeface="함초롬바탕"/>
                <a:cs typeface="함초롬바탕"/>
              </a:rPr>
              <a:t>  </a:t>
            </a:r>
            <a:r>
              <a:rPr sz="1100" spc="-60" dirty="0">
                <a:latin typeface="함초롬바탕"/>
                <a:cs typeface="함초롬바탕"/>
              </a:rPr>
              <a:t>은</a:t>
            </a:r>
            <a:r>
              <a:rPr sz="1100" spc="-190" dirty="0">
                <a:latin typeface="함초롬바탕"/>
                <a:cs typeface="함초롬바탕"/>
              </a:rPr>
              <a:t> </a:t>
            </a:r>
            <a:r>
              <a:rPr sz="1100" spc="-60" dirty="0">
                <a:latin typeface="함초롬바탕"/>
                <a:cs typeface="함초롬바탕"/>
              </a:rPr>
              <a:t>한</a:t>
            </a:r>
            <a:r>
              <a:rPr sz="1100" spc="-180" dirty="0">
                <a:latin typeface="함초롬바탕"/>
                <a:cs typeface="함초롬바탕"/>
              </a:rPr>
              <a:t> </a:t>
            </a:r>
            <a:r>
              <a:rPr sz="1100" spc="-90" dirty="0">
                <a:latin typeface="함초롬바탕"/>
                <a:cs typeface="함초롬바탕"/>
              </a:rPr>
              <a:t>가구가</a:t>
            </a:r>
            <a:r>
              <a:rPr sz="1100" spc="-204" dirty="0">
                <a:latin typeface="함초롬바탕"/>
                <a:cs typeface="함초롬바탕"/>
              </a:rPr>
              <a:t> </a:t>
            </a:r>
            <a:r>
              <a:rPr sz="1100" spc="-85" dirty="0">
                <a:latin typeface="함초롬바탕"/>
                <a:cs typeface="함초롬바탕"/>
              </a:rPr>
              <a:t>수십</a:t>
            </a:r>
            <a:r>
              <a:rPr sz="1100" spc="-185" dirty="0">
                <a:latin typeface="함초롬바탕"/>
                <a:cs typeface="함초롬바탕"/>
              </a:rPr>
              <a:t> </a:t>
            </a:r>
            <a:r>
              <a:rPr sz="1100" spc="-85" dirty="0">
                <a:latin typeface="함초롬바탕"/>
                <a:cs typeface="함초롬바탕"/>
              </a:rPr>
              <a:t>년간</a:t>
            </a:r>
            <a:r>
              <a:rPr sz="1100" spc="-190" dirty="0">
                <a:latin typeface="함초롬바탕"/>
                <a:cs typeface="함초롬바탕"/>
              </a:rPr>
              <a:t> </a:t>
            </a:r>
            <a:r>
              <a:rPr sz="1100" spc="-90" dirty="0">
                <a:latin typeface="함초롬바탕"/>
                <a:cs typeface="함초롬바탕"/>
              </a:rPr>
              <a:t>사용할</a:t>
            </a:r>
            <a:r>
              <a:rPr sz="1100" spc="-204" dirty="0">
                <a:latin typeface="함초롬바탕"/>
                <a:cs typeface="함초롬바탕"/>
              </a:rPr>
              <a:t> </a:t>
            </a:r>
            <a:r>
              <a:rPr sz="1100" spc="-50" dirty="0">
                <a:latin typeface="함초롬바탕"/>
                <a:cs typeface="함초롬바탕"/>
              </a:rPr>
              <a:t>수 </a:t>
            </a:r>
            <a:r>
              <a:rPr sz="1100" spc="-85" dirty="0">
                <a:latin typeface="함초롬바탕"/>
                <a:cs typeface="함초롬바탕"/>
              </a:rPr>
              <a:t>있는</a:t>
            </a:r>
            <a:r>
              <a:rPr sz="1100" spc="-190" dirty="0">
                <a:latin typeface="함초롬바탕"/>
                <a:cs typeface="함초롬바탕"/>
              </a:rPr>
              <a:t> </a:t>
            </a:r>
            <a:r>
              <a:rPr sz="1100" spc="-85" dirty="0">
                <a:latin typeface="함초롬바탕"/>
                <a:cs typeface="함초롬바탕"/>
              </a:rPr>
              <a:t>양에</a:t>
            </a:r>
            <a:r>
              <a:rPr sz="1100" spc="-190" dirty="0">
                <a:latin typeface="함초롬바탕"/>
                <a:cs typeface="함초롬바탕"/>
              </a:rPr>
              <a:t> </a:t>
            </a:r>
            <a:r>
              <a:rPr sz="1100" spc="-75" dirty="0">
                <a:latin typeface="함초롬바탕"/>
                <a:cs typeface="함초롬바탕"/>
              </a:rPr>
              <a:t>달하며</a:t>
            </a:r>
            <a:r>
              <a:rPr sz="1100" spc="-75" dirty="0">
                <a:latin typeface="함초롬돋움"/>
                <a:cs typeface="함초롬돋움"/>
              </a:rPr>
              <a:t>,</a:t>
            </a:r>
            <a:r>
              <a:rPr sz="1100" spc="-215" dirty="0">
                <a:latin typeface="함초롬돋움"/>
                <a:cs typeface="함초롬돋움"/>
              </a:rPr>
              <a:t> </a:t>
            </a:r>
            <a:r>
              <a:rPr sz="1100" spc="-100" dirty="0">
                <a:latin typeface="함초롬바탕"/>
                <a:cs typeface="함초롬바탕"/>
              </a:rPr>
              <a:t>데이터센터의</a:t>
            </a:r>
            <a:r>
              <a:rPr sz="1100" spc="-215" dirty="0">
                <a:latin typeface="함초롬바탕"/>
                <a:cs typeface="함초롬바탕"/>
              </a:rPr>
              <a:t> </a:t>
            </a:r>
            <a:r>
              <a:rPr sz="1100" spc="-90" dirty="0">
                <a:latin typeface="함초롬바탕"/>
                <a:cs typeface="함초롬바탕"/>
              </a:rPr>
              <a:t>냉각에</a:t>
            </a:r>
            <a:r>
              <a:rPr sz="1100" spc="-190" dirty="0">
                <a:latin typeface="함초롬바탕"/>
                <a:cs typeface="함초롬바탕"/>
              </a:rPr>
              <a:t> </a:t>
            </a:r>
            <a:r>
              <a:rPr sz="1100" spc="-90" dirty="0">
                <a:latin typeface="함초롬바탕"/>
                <a:cs typeface="함초롬바탕"/>
              </a:rPr>
              <a:t>필요한</a:t>
            </a:r>
            <a:r>
              <a:rPr sz="1100" spc="-204" dirty="0">
                <a:latin typeface="함초롬바탕"/>
                <a:cs typeface="함초롬바탕"/>
              </a:rPr>
              <a:t> </a:t>
            </a:r>
            <a:r>
              <a:rPr sz="1100" spc="-60" dirty="0">
                <a:latin typeface="함초롬바탕"/>
                <a:cs typeface="함초롬바탕"/>
              </a:rPr>
              <a:t>물</a:t>
            </a:r>
            <a:r>
              <a:rPr sz="1100" spc="-180" dirty="0">
                <a:latin typeface="함초롬바탕"/>
                <a:cs typeface="함초롬바탕"/>
              </a:rPr>
              <a:t> </a:t>
            </a:r>
            <a:r>
              <a:rPr sz="1100" dirty="0">
                <a:latin typeface="함초롬바탕"/>
                <a:cs typeface="함초롬바탕"/>
              </a:rPr>
              <a:t>소비</a:t>
            </a:r>
            <a:r>
              <a:rPr sz="1100" spc="150" dirty="0">
                <a:latin typeface="함초롬바탕"/>
                <a:cs typeface="함초롬바탕"/>
              </a:rPr>
              <a:t>  </a:t>
            </a:r>
            <a:r>
              <a:rPr sz="1100" spc="-60" dirty="0">
                <a:latin typeface="함초롬바탕"/>
                <a:cs typeface="함초롬바탕"/>
              </a:rPr>
              <a:t>도</a:t>
            </a:r>
            <a:r>
              <a:rPr sz="1100" spc="-210" dirty="0">
                <a:latin typeface="함초롬바탕"/>
                <a:cs typeface="함초롬바탕"/>
              </a:rPr>
              <a:t> </a:t>
            </a:r>
            <a:r>
              <a:rPr sz="1100" spc="-80" dirty="0">
                <a:latin typeface="함초롬바탕"/>
                <a:cs typeface="함초롬바탕"/>
              </a:rPr>
              <a:t>막대함</a:t>
            </a:r>
            <a:r>
              <a:rPr sz="1100" spc="-80" dirty="0">
                <a:latin typeface="함초롬돋움"/>
                <a:cs typeface="함초롬돋움"/>
              </a:rPr>
              <a:t>.</a:t>
            </a:r>
            <a:r>
              <a:rPr sz="1100" spc="-215" dirty="0">
                <a:latin typeface="함초롬돋움"/>
                <a:cs typeface="함초롬돋움"/>
              </a:rPr>
              <a:t> </a:t>
            </a:r>
            <a:r>
              <a:rPr sz="1100" spc="-70" dirty="0">
                <a:latin typeface="함초롬돋움"/>
                <a:cs typeface="함초롬돋움"/>
              </a:rPr>
              <a:t>AI</a:t>
            </a:r>
            <a:r>
              <a:rPr sz="1100" spc="-165" dirty="0">
                <a:latin typeface="함초롬돋움"/>
                <a:cs typeface="함초롬돋움"/>
              </a:rPr>
              <a:t> </a:t>
            </a:r>
            <a:r>
              <a:rPr sz="1100" spc="-90" dirty="0">
                <a:latin typeface="함초롬바탕"/>
                <a:cs typeface="함초롬바탕"/>
              </a:rPr>
              <a:t>시스템</a:t>
            </a:r>
            <a:r>
              <a:rPr sz="1100" spc="-204" dirty="0">
                <a:latin typeface="함초롬바탕"/>
                <a:cs typeface="함초롬바탕"/>
              </a:rPr>
              <a:t> </a:t>
            </a:r>
            <a:r>
              <a:rPr sz="1100" spc="-90" dirty="0">
                <a:latin typeface="함초롬바탕"/>
                <a:cs typeface="함초롬바탕"/>
              </a:rPr>
              <a:t>운영을</a:t>
            </a:r>
            <a:r>
              <a:rPr sz="1100" spc="-190" dirty="0">
                <a:latin typeface="함초롬바탕"/>
                <a:cs typeface="함초롬바탕"/>
              </a:rPr>
              <a:t> </a:t>
            </a:r>
            <a:r>
              <a:rPr sz="1100" spc="-85" dirty="0">
                <a:latin typeface="함초롬바탕"/>
                <a:cs typeface="함초롬바탕"/>
              </a:rPr>
              <a:t>위한</a:t>
            </a:r>
            <a:r>
              <a:rPr sz="1100" spc="-190" dirty="0">
                <a:latin typeface="함초롬바탕"/>
                <a:cs typeface="함초롬바탕"/>
              </a:rPr>
              <a:t> </a:t>
            </a:r>
            <a:r>
              <a:rPr sz="1100" spc="-25" dirty="0">
                <a:latin typeface="함초롬바탕"/>
                <a:cs typeface="함초롬바탕"/>
              </a:rPr>
              <a:t>반도체</a:t>
            </a:r>
            <a:r>
              <a:rPr sz="1100" dirty="0">
                <a:latin typeface="함초롬바탕"/>
                <a:cs typeface="함초롬바탕"/>
              </a:rPr>
              <a:t>	</a:t>
            </a:r>
            <a:r>
              <a:rPr sz="1100" spc="-60" dirty="0">
                <a:latin typeface="함초롬바탕"/>
                <a:cs typeface="함초롬바탕"/>
              </a:rPr>
              <a:t>산</a:t>
            </a:r>
            <a:r>
              <a:rPr sz="1100" spc="-190" dirty="0">
                <a:latin typeface="함초롬바탕"/>
                <a:cs typeface="함초롬바탕"/>
              </a:rPr>
              <a:t> </a:t>
            </a:r>
            <a:r>
              <a:rPr sz="1100" spc="-55" dirty="0">
                <a:latin typeface="함초롬바탕"/>
                <a:cs typeface="함초롬바탕"/>
              </a:rPr>
              <a:t>과정에서 </a:t>
            </a:r>
            <a:r>
              <a:rPr sz="1100" dirty="0">
                <a:latin typeface="함초롬바탕"/>
                <a:cs typeface="함초롬바탕"/>
              </a:rPr>
              <a:t>발</a:t>
            </a:r>
            <a:r>
              <a:rPr sz="1100" spc="120" dirty="0">
                <a:latin typeface="함초롬바탕"/>
                <a:cs typeface="함초롬바탕"/>
              </a:rPr>
              <a:t>  </a:t>
            </a:r>
            <a:r>
              <a:rPr sz="1100" spc="-85" dirty="0">
                <a:latin typeface="함초롬바탕"/>
                <a:cs typeface="함초롬바탕"/>
              </a:rPr>
              <a:t>하는</a:t>
            </a:r>
            <a:r>
              <a:rPr sz="1100" spc="-215" dirty="0">
                <a:latin typeface="함초롬바탕"/>
                <a:cs typeface="함초롬바탕"/>
              </a:rPr>
              <a:t> </a:t>
            </a:r>
            <a:r>
              <a:rPr sz="1100" spc="-85" dirty="0">
                <a:latin typeface="함초롬바탕"/>
                <a:cs typeface="함초롬바탕"/>
              </a:rPr>
              <a:t>환경</a:t>
            </a:r>
            <a:r>
              <a:rPr sz="1100" spc="-185" dirty="0">
                <a:latin typeface="함초롬바탕"/>
                <a:cs typeface="함초롬바탕"/>
              </a:rPr>
              <a:t> </a:t>
            </a:r>
            <a:r>
              <a:rPr sz="1100" spc="-25" dirty="0">
                <a:latin typeface="함초롬바탕"/>
                <a:cs typeface="함초롬바탕"/>
              </a:rPr>
              <a:t>부하도</a:t>
            </a:r>
            <a:r>
              <a:rPr sz="1100" dirty="0">
                <a:latin typeface="함초롬바탕"/>
                <a:cs typeface="함초롬바탕"/>
              </a:rPr>
              <a:t>	</a:t>
            </a:r>
            <a:r>
              <a:rPr sz="1100" spc="-85" dirty="0">
                <a:latin typeface="함초롬바탕"/>
                <a:cs typeface="함초롬바탕"/>
              </a:rPr>
              <a:t>당한</a:t>
            </a:r>
            <a:r>
              <a:rPr sz="1100" spc="-195" dirty="0">
                <a:latin typeface="함초롬바탕"/>
                <a:cs typeface="함초롬바탕"/>
              </a:rPr>
              <a:t> </a:t>
            </a:r>
            <a:r>
              <a:rPr sz="1100" spc="-25" dirty="0">
                <a:latin typeface="함초롬바탕"/>
                <a:cs typeface="함초롬바탕"/>
              </a:rPr>
              <a:t>수준임</a:t>
            </a:r>
            <a:endParaRPr sz="1100" dirty="0">
              <a:latin typeface="함초롬바탕"/>
              <a:cs typeface="함초롬바탕"/>
            </a:endParaRPr>
          </a:p>
          <a:p>
            <a:pPr marL="157480" marR="545465" indent="-144780">
              <a:lnSpc>
                <a:spcPct val="110000"/>
              </a:lnSpc>
              <a:spcBef>
                <a:spcPts val="390"/>
              </a:spcBef>
              <a:buClr>
                <a:srgbClr val="DB526A"/>
              </a:buClr>
              <a:buFont typeface="Arial"/>
              <a:buChar char="■"/>
              <a:tabLst>
                <a:tab pos="157480" algn="l"/>
                <a:tab pos="425450" algn="l"/>
              </a:tabLst>
            </a:pPr>
            <a:r>
              <a:rPr sz="1200" spc="-95" dirty="0">
                <a:latin typeface="함초롬돋움"/>
                <a:cs typeface="함초롬돋움"/>
              </a:rPr>
              <a:t>AI</a:t>
            </a:r>
            <a:r>
              <a:rPr sz="1200" spc="-95" dirty="0">
                <a:latin typeface="함초롬바탕"/>
                <a:cs typeface="함초롬바탕"/>
              </a:rPr>
              <a:t>가</a:t>
            </a:r>
            <a:r>
              <a:rPr sz="1200" spc="-185" dirty="0">
                <a:latin typeface="함초롬바탕"/>
                <a:cs typeface="함초롬바탕"/>
              </a:rPr>
              <a:t> </a:t>
            </a:r>
            <a:r>
              <a:rPr sz="1200" spc="-114" dirty="0">
                <a:latin typeface="함초롬바탕"/>
                <a:cs typeface="함초롬바탕"/>
              </a:rPr>
              <a:t>지속가능한</a:t>
            </a:r>
            <a:r>
              <a:rPr sz="1200" spc="-185" dirty="0">
                <a:latin typeface="함초롬바탕"/>
                <a:cs typeface="함초롬바탕"/>
              </a:rPr>
              <a:t> </a:t>
            </a:r>
            <a:r>
              <a:rPr sz="1200" spc="-110" dirty="0">
                <a:latin typeface="함초롬바탕"/>
                <a:cs typeface="함초롬바탕"/>
              </a:rPr>
              <a:t>발전에</a:t>
            </a:r>
            <a:r>
              <a:rPr sz="1200" spc="-185" dirty="0">
                <a:latin typeface="함초롬바탕"/>
                <a:cs typeface="함초롬바탕"/>
              </a:rPr>
              <a:t> </a:t>
            </a:r>
            <a:r>
              <a:rPr sz="1200" spc="-114" dirty="0">
                <a:latin typeface="함초롬바탕"/>
                <a:cs typeface="함초롬바탕"/>
              </a:rPr>
              <a:t>기여하기</a:t>
            </a:r>
            <a:r>
              <a:rPr sz="1200" spc="-185" dirty="0">
                <a:latin typeface="함초롬바탕"/>
                <a:cs typeface="함초롬바탕"/>
              </a:rPr>
              <a:t> </a:t>
            </a:r>
            <a:r>
              <a:rPr sz="1200" spc="-114" dirty="0">
                <a:latin typeface="함초롬바탕"/>
                <a:cs typeface="함초롬바탕"/>
              </a:rPr>
              <a:t>위해서는</a:t>
            </a:r>
            <a:r>
              <a:rPr sz="1200" spc="-185" dirty="0">
                <a:latin typeface="함초롬바탕"/>
                <a:cs typeface="함초롬바탕"/>
              </a:rPr>
              <a:t> </a:t>
            </a:r>
            <a:r>
              <a:rPr sz="1200" spc="-75" dirty="0">
                <a:latin typeface="함초롬바탕"/>
                <a:cs typeface="함초롬바탕"/>
              </a:rPr>
              <a:t>그</a:t>
            </a:r>
            <a:r>
              <a:rPr sz="1200" spc="-175" dirty="0">
                <a:latin typeface="함초롬바탕"/>
                <a:cs typeface="함초롬바탕"/>
              </a:rPr>
              <a:t> </a:t>
            </a:r>
            <a:r>
              <a:rPr sz="1200" spc="-110" dirty="0">
                <a:latin typeface="함초롬바탕"/>
                <a:cs typeface="함초롬바탕"/>
              </a:rPr>
              <a:t>자체의</a:t>
            </a:r>
            <a:r>
              <a:rPr sz="1200" spc="-185" dirty="0">
                <a:latin typeface="함초롬바탕"/>
                <a:cs typeface="함초롬바탕"/>
              </a:rPr>
              <a:t> </a:t>
            </a:r>
            <a:r>
              <a:rPr sz="1200" b="1" spc="-110" dirty="0">
                <a:latin typeface="함초롬바탕"/>
                <a:cs typeface="함초롬바탕"/>
              </a:rPr>
              <a:t>환경적</a:t>
            </a:r>
            <a:r>
              <a:rPr sz="1200" b="1" spc="-180" dirty="0">
                <a:latin typeface="함초롬바탕"/>
                <a:cs typeface="함초롬바탕"/>
              </a:rPr>
              <a:t> </a:t>
            </a:r>
            <a:r>
              <a:rPr sz="1200" b="1" spc="-110" dirty="0">
                <a:latin typeface="함초롬바탕"/>
                <a:cs typeface="함초롬바탕"/>
              </a:rPr>
              <a:t>영향을</a:t>
            </a:r>
            <a:r>
              <a:rPr sz="1200" b="1" spc="-175" dirty="0">
                <a:latin typeface="함초롬바탕"/>
                <a:cs typeface="함초롬바탕"/>
              </a:rPr>
              <a:t> </a:t>
            </a:r>
            <a:r>
              <a:rPr sz="1200" b="1" spc="-114" dirty="0">
                <a:latin typeface="함초롬바탕"/>
                <a:cs typeface="함초롬바탕"/>
              </a:rPr>
              <a:t>최소화하는</a:t>
            </a:r>
            <a:r>
              <a:rPr sz="1200" b="1" spc="-200" dirty="0">
                <a:latin typeface="함초롬바탕"/>
                <a:cs typeface="함초롬바탕"/>
              </a:rPr>
              <a:t> </a:t>
            </a:r>
            <a:r>
              <a:rPr sz="1200" b="1" spc="-100" dirty="0">
                <a:latin typeface="함초롬바탕"/>
                <a:cs typeface="함초롬바탕"/>
              </a:rPr>
              <a:t>것이</a:t>
            </a:r>
            <a:r>
              <a:rPr sz="1200" b="1" spc="-175" dirty="0">
                <a:latin typeface="함초롬바탕"/>
                <a:cs typeface="함초롬바탕"/>
              </a:rPr>
              <a:t> </a:t>
            </a:r>
            <a:r>
              <a:rPr sz="1200" b="1" spc="-40" dirty="0">
                <a:latin typeface="함초롬바탕"/>
                <a:cs typeface="함초롬바탕"/>
              </a:rPr>
              <a:t>우선적으로 </a:t>
            </a:r>
            <a:r>
              <a:rPr sz="1200" b="1" spc="-50" dirty="0">
                <a:latin typeface="함초롬바탕"/>
                <a:cs typeface="함초롬바탕"/>
              </a:rPr>
              <a:t>달</a:t>
            </a:r>
            <a:r>
              <a:rPr sz="1200" b="1" dirty="0">
                <a:latin typeface="함초롬바탕"/>
                <a:cs typeface="함초롬바탕"/>
              </a:rPr>
              <a:t>	</a:t>
            </a:r>
            <a:r>
              <a:rPr sz="1200" b="1" spc="-100" dirty="0">
                <a:latin typeface="함초롬바탕"/>
                <a:cs typeface="함초롬바탕"/>
              </a:rPr>
              <a:t>돼야</a:t>
            </a:r>
            <a:r>
              <a:rPr sz="1200" b="1" spc="-195" dirty="0">
                <a:latin typeface="함초롬바탕"/>
                <a:cs typeface="함초롬바탕"/>
              </a:rPr>
              <a:t> </a:t>
            </a:r>
            <a:r>
              <a:rPr sz="1200" b="1" spc="-85" dirty="0">
                <a:latin typeface="함초롬바탕"/>
                <a:cs typeface="함초롬바탕"/>
              </a:rPr>
              <a:t>하며,</a:t>
            </a:r>
            <a:r>
              <a:rPr sz="1200" b="1" spc="-185" dirty="0">
                <a:latin typeface="함초롬바탕"/>
                <a:cs typeface="함초롬바탕"/>
              </a:rPr>
              <a:t> </a:t>
            </a:r>
            <a:r>
              <a:rPr sz="1200" b="1" spc="-75" dirty="0">
                <a:latin typeface="함초롬바탕"/>
                <a:cs typeface="함초롬바탕"/>
              </a:rPr>
              <a:t>그</a:t>
            </a:r>
            <a:r>
              <a:rPr sz="1200" b="1" spc="-180" dirty="0">
                <a:latin typeface="함초롬바탕"/>
                <a:cs typeface="함초롬바탕"/>
              </a:rPr>
              <a:t> </a:t>
            </a:r>
            <a:r>
              <a:rPr sz="1200" b="1" spc="-110" dirty="0">
                <a:latin typeface="함초롬바탕"/>
                <a:cs typeface="함초롬바탕"/>
              </a:rPr>
              <a:t>후에는</a:t>
            </a:r>
            <a:r>
              <a:rPr sz="1200" b="1" spc="-195" dirty="0">
                <a:latin typeface="함초롬바탕"/>
                <a:cs typeface="함초롬바탕"/>
              </a:rPr>
              <a:t> </a:t>
            </a:r>
            <a:r>
              <a:rPr sz="1200" b="1" spc="-10" dirty="0">
                <a:latin typeface="함초롬바탕"/>
                <a:cs typeface="함초롬바탕"/>
              </a:rPr>
              <a:t>AI가</a:t>
            </a:r>
            <a:r>
              <a:rPr sz="1200" b="1" spc="-160" dirty="0">
                <a:latin typeface="함초롬바탕"/>
                <a:cs typeface="함초롬바탕"/>
              </a:rPr>
              <a:t> </a:t>
            </a:r>
            <a:r>
              <a:rPr sz="1200" b="1" spc="-100" dirty="0">
                <a:latin typeface="함초롬바탕"/>
                <a:cs typeface="함초롬바탕"/>
              </a:rPr>
              <a:t>환경</a:t>
            </a:r>
            <a:r>
              <a:rPr sz="1200" b="1" spc="-185" dirty="0">
                <a:latin typeface="함초롬바탕"/>
                <a:cs typeface="함초롬바탕"/>
              </a:rPr>
              <a:t> </a:t>
            </a:r>
            <a:r>
              <a:rPr sz="1200" b="1" spc="-100" dirty="0">
                <a:latin typeface="함초롬바탕"/>
                <a:cs typeface="함초롬바탕"/>
              </a:rPr>
              <a:t>문제</a:t>
            </a:r>
            <a:r>
              <a:rPr sz="1200" b="1" spc="-190" dirty="0">
                <a:latin typeface="함초롬바탕"/>
                <a:cs typeface="함초롬바탕"/>
              </a:rPr>
              <a:t> </a:t>
            </a:r>
            <a:r>
              <a:rPr sz="1200" b="1" spc="-110" dirty="0">
                <a:latin typeface="함초롬바탕"/>
                <a:cs typeface="함초롬바탕"/>
              </a:rPr>
              <a:t>해결을</a:t>
            </a:r>
            <a:r>
              <a:rPr sz="1200" b="1" spc="-180" dirty="0">
                <a:latin typeface="함초롬바탕"/>
                <a:cs typeface="함초롬바탕"/>
              </a:rPr>
              <a:t> </a:t>
            </a:r>
            <a:r>
              <a:rPr sz="1200" b="1" spc="-100" dirty="0">
                <a:latin typeface="함초롬바탕"/>
                <a:cs typeface="함초롬바탕"/>
              </a:rPr>
              <a:t>위해</a:t>
            </a:r>
            <a:r>
              <a:rPr sz="1200" b="1" spc="-190" dirty="0">
                <a:latin typeface="함초롬바탕"/>
                <a:cs typeface="함초롬바탕"/>
              </a:rPr>
              <a:t> </a:t>
            </a:r>
            <a:r>
              <a:rPr sz="1200" b="1" spc="-110" dirty="0">
                <a:latin typeface="함초롬바탕"/>
                <a:cs typeface="함초롬바탕"/>
              </a:rPr>
              <a:t>응용</a:t>
            </a:r>
            <a:r>
              <a:rPr sz="1200" spc="-110" dirty="0">
                <a:latin typeface="함초롬바탕"/>
                <a:cs typeface="함초롬바탕"/>
              </a:rPr>
              <a:t>될</a:t>
            </a:r>
            <a:r>
              <a:rPr sz="1200" spc="-185" dirty="0">
                <a:latin typeface="함초롬바탕"/>
                <a:cs typeface="함초롬바탕"/>
              </a:rPr>
              <a:t> </a:t>
            </a:r>
            <a:r>
              <a:rPr sz="1200" spc="-75" dirty="0">
                <a:latin typeface="함초롬바탕"/>
                <a:cs typeface="함초롬바탕"/>
              </a:rPr>
              <a:t>수</a:t>
            </a:r>
            <a:r>
              <a:rPr sz="1200" spc="-180" dirty="0">
                <a:latin typeface="함초롬바탕"/>
                <a:cs typeface="함초롬바탕"/>
              </a:rPr>
              <a:t> </a:t>
            </a:r>
            <a:r>
              <a:rPr sz="1200" spc="-110" dirty="0">
                <a:latin typeface="함초롬바탕"/>
                <a:cs typeface="함초롬바탕"/>
              </a:rPr>
              <a:t>있도록</a:t>
            </a:r>
            <a:r>
              <a:rPr sz="1200" spc="-190" dirty="0">
                <a:latin typeface="함초롬바탕"/>
                <a:cs typeface="함초롬바탕"/>
              </a:rPr>
              <a:t> </a:t>
            </a:r>
            <a:r>
              <a:rPr sz="1200" spc="-100" dirty="0">
                <a:latin typeface="함초롬바탕"/>
                <a:cs typeface="함초롬바탕"/>
              </a:rPr>
              <a:t>해야</a:t>
            </a:r>
            <a:r>
              <a:rPr sz="1200" spc="-180" dirty="0">
                <a:latin typeface="함초롬바탕"/>
                <a:cs typeface="함초롬바탕"/>
              </a:rPr>
              <a:t> </a:t>
            </a:r>
            <a:r>
              <a:rPr sz="1200" spc="-50" dirty="0">
                <a:latin typeface="함초롬바탕"/>
                <a:cs typeface="함초롬바탕"/>
              </a:rPr>
              <a:t>함</a:t>
            </a:r>
            <a:endParaRPr sz="1200" dirty="0">
              <a:latin typeface="함초롬바탕"/>
              <a:cs typeface="함초롬바탕"/>
            </a:endParaRPr>
          </a:p>
          <a:p>
            <a:pPr marL="371475" marR="148590" lvl="1" indent="-142875">
              <a:lnSpc>
                <a:spcPct val="110000"/>
              </a:lnSpc>
              <a:spcBef>
                <a:spcPts val="605"/>
              </a:spcBef>
              <a:buClr>
                <a:srgbClr val="DB526A"/>
              </a:buClr>
              <a:buFont typeface="Arial"/>
              <a:buChar char="•"/>
              <a:tabLst>
                <a:tab pos="372745" algn="l"/>
              </a:tabLst>
            </a:pPr>
            <a:r>
              <a:rPr sz="1100" spc="-100" dirty="0">
                <a:latin typeface="함초롬바탕"/>
                <a:cs typeface="함초롬바탕"/>
              </a:rPr>
              <a:t>구체적으로는</a:t>
            </a:r>
            <a:r>
              <a:rPr sz="1100" spc="-220" dirty="0">
                <a:latin typeface="함초롬바탕"/>
                <a:cs typeface="함초롬바탕"/>
              </a:rPr>
              <a:t> </a:t>
            </a:r>
            <a:r>
              <a:rPr sz="1100" spc="-70" dirty="0">
                <a:latin typeface="함초롬돋움"/>
                <a:cs typeface="함초롬돋움"/>
              </a:rPr>
              <a:t>AI</a:t>
            </a:r>
            <a:r>
              <a:rPr sz="1100" spc="-175" dirty="0">
                <a:latin typeface="함초롬돋움"/>
                <a:cs typeface="함초롬돋움"/>
              </a:rPr>
              <a:t> </a:t>
            </a:r>
            <a:r>
              <a:rPr sz="1100" spc="-95" dirty="0">
                <a:latin typeface="함초롬바탕"/>
                <a:cs typeface="함초롬바탕"/>
              </a:rPr>
              <a:t>시스템의</a:t>
            </a:r>
            <a:r>
              <a:rPr sz="1100" spc="-215" dirty="0">
                <a:latin typeface="함초롬바탕"/>
                <a:cs typeface="함초롬바탕"/>
              </a:rPr>
              <a:t> </a:t>
            </a:r>
            <a:r>
              <a:rPr sz="1100" spc="-85" dirty="0">
                <a:latin typeface="함초롬바탕"/>
                <a:cs typeface="함초롬바탕"/>
              </a:rPr>
              <a:t>에너지</a:t>
            </a:r>
            <a:r>
              <a:rPr sz="1100" dirty="0">
                <a:latin typeface="함초롬바탕"/>
                <a:cs typeface="함초롬바탕"/>
              </a:rPr>
              <a:t> 효율</a:t>
            </a:r>
            <a:r>
              <a:rPr sz="1100" spc="140" dirty="0">
                <a:latin typeface="함초롬바탕"/>
                <a:cs typeface="함초롬바탕"/>
              </a:rPr>
              <a:t>  </a:t>
            </a:r>
            <a:r>
              <a:rPr sz="1100" spc="-60" dirty="0">
                <a:latin typeface="함초롬바탕"/>
                <a:cs typeface="함초롬바탕"/>
              </a:rPr>
              <a:t>을</a:t>
            </a:r>
            <a:r>
              <a:rPr sz="1100" spc="-204" dirty="0">
                <a:latin typeface="함초롬바탕"/>
                <a:cs typeface="함초롬바탕"/>
              </a:rPr>
              <a:t> </a:t>
            </a:r>
            <a:r>
              <a:rPr sz="1100" spc="-95" dirty="0">
                <a:latin typeface="함초롬바탕"/>
                <a:cs typeface="함초롬바탕"/>
              </a:rPr>
              <a:t>개선해야</a:t>
            </a:r>
            <a:r>
              <a:rPr sz="1100" spc="-215" dirty="0">
                <a:latin typeface="함초롬바탕"/>
                <a:cs typeface="함초롬바탕"/>
              </a:rPr>
              <a:t> </a:t>
            </a:r>
            <a:r>
              <a:rPr sz="1100" spc="-50" dirty="0">
                <a:latin typeface="함초롬바탕"/>
                <a:cs typeface="함초롬바탕"/>
              </a:rPr>
              <a:t>함</a:t>
            </a:r>
            <a:r>
              <a:rPr sz="1100" spc="-50" dirty="0">
                <a:latin typeface="함초롬돋움"/>
                <a:cs typeface="함초롬돋움"/>
              </a:rPr>
              <a:t>.</a:t>
            </a:r>
            <a:r>
              <a:rPr sz="1100" spc="-195" dirty="0">
                <a:latin typeface="함초롬돋움"/>
                <a:cs typeface="함초롬돋움"/>
              </a:rPr>
              <a:t> </a:t>
            </a:r>
            <a:r>
              <a:rPr sz="1100" spc="-85" dirty="0">
                <a:latin typeface="함초롬바탕"/>
                <a:cs typeface="함초롬바탕"/>
              </a:rPr>
              <a:t>모델</a:t>
            </a:r>
            <a:r>
              <a:rPr sz="1100" spc="-190" dirty="0">
                <a:latin typeface="함초롬바탕"/>
                <a:cs typeface="함초롬바탕"/>
              </a:rPr>
              <a:t> </a:t>
            </a:r>
            <a:r>
              <a:rPr sz="1100" dirty="0">
                <a:latin typeface="함초롬바탕"/>
                <a:cs typeface="함초롬바탕"/>
              </a:rPr>
              <a:t>경</a:t>
            </a:r>
            <a:r>
              <a:rPr sz="1100" spc="140" dirty="0">
                <a:latin typeface="함초롬바탕"/>
                <a:cs typeface="함초롬바탕"/>
              </a:rPr>
              <a:t>  </a:t>
            </a:r>
            <a:r>
              <a:rPr sz="1100" spc="-45" dirty="0">
                <a:latin typeface="함초롬바탕"/>
                <a:cs typeface="함초롬바탕"/>
              </a:rPr>
              <a:t>화</a:t>
            </a:r>
            <a:r>
              <a:rPr sz="1100" spc="-45" dirty="0">
                <a:latin typeface="함초롬돋움"/>
                <a:cs typeface="함초롬돋움"/>
              </a:rPr>
              <a:t>,</a:t>
            </a:r>
            <a:r>
              <a:rPr sz="1100" spc="-220" dirty="0">
                <a:latin typeface="함초롬돋움"/>
                <a:cs typeface="함초롬돋움"/>
              </a:rPr>
              <a:t> </a:t>
            </a:r>
            <a:r>
              <a:rPr sz="1100" spc="-90" dirty="0">
                <a:latin typeface="함초롬바탕"/>
                <a:cs typeface="함초롬바탕"/>
              </a:rPr>
              <a:t>저전력</a:t>
            </a:r>
            <a:r>
              <a:rPr sz="1100" spc="-210" dirty="0">
                <a:latin typeface="함초롬바탕"/>
                <a:cs typeface="함초롬바탕"/>
              </a:rPr>
              <a:t> </a:t>
            </a:r>
            <a:r>
              <a:rPr sz="1100" spc="-95" dirty="0">
                <a:latin typeface="함초롬바탕"/>
                <a:cs typeface="함초롬바탕"/>
              </a:rPr>
              <a:t>알고리즘</a:t>
            </a:r>
            <a:r>
              <a:rPr sz="1100" spc="-200" dirty="0">
                <a:latin typeface="함초롬바탕"/>
                <a:cs typeface="함초롬바탕"/>
              </a:rPr>
              <a:t> </a:t>
            </a:r>
            <a:r>
              <a:rPr sz="1100" spc="-65" dirty="0">
                <a:latin typeface="함초롬바탕"/>
                <a:cs typeface="함초롬바탕"/>
              </a:rPr>
              <a:t>개발</a:t>
            </a:r>
            <a:r>
              <a:rPr sz="1100" spc="-65" dirty="0">
                <a:latin typeface="함초롬돋움"/>
                <a:cs typeface="함초롬돋움"/>
              </a:rPr>
              <a:t>,</a:t>
            </a:r>
            <a:r>
              <a:rPr sz="1100" spc="-204" dirty="0">
                <a:latin typeface="함초롬돋움"/>
                <a:cs typeface="함초롬돋움"/>
              </a:rPr>
              <a:t> </a:t>
            </a:r>
            <a:r>
              <a:rPr sz="1100" spc="-90" dirty="0">
                <a:latin typeface="함초롬바탕"/>
                <a:cs typeface="함초롬바탕"/>
              </a:rPr>
              <a:t>에너지</a:t>
            </a:r>
            <a:r>
              <a:rPr sz="1100" spc="-204" dirty="0">
                <a:latin typeface="함초롬바탕"/>
                <a:cs typeface="함초롬바탕"/>
              </a:rPr>
              <a:t> </a:t>
            </a:r>
            <a:r>
              <a:rPr sz="1100" spc="-75" dirty="0">
                <a:latin typeface="함초롬바탕"/>
                <a:cs typeface="함초롬바탕"/>
              </a:rPr>
              <a:t>효율적인 </a:t>
            </a:r>
            <a:r>
              <a:rPr sz="1100" spc="-95" dirty="0">
                <a:latin typeface="함초롬바탕"/>
                <a:cs typeface="함초롬바탕"/>
              </a:rPr>
              <a:t>하드웨어</a:t>
            </a:r>
            <a:r>
              <a:rPr sz="1100" spc="-210" dirty="0">
                <a:latin typeface="함초롬바탕"/>
                <a:cs typeface="함초롬바탕"/>
              </a:rPr>
              <a:t> </a:t>
            </a:r>
            <a:r>
              <a:rPr sz="1100" spc="-85" dirty="0">
                <a:latin typeface="함초롬바탕"/>
                <a:cs typeface="함초롬바탕"/>
              </a:rPr>
              <a:t>설계</a:t>
            </a:r>
            <a:r>
              <a:rPr sz="1100" spc="-175" dirty="0">
                <a:latin typeface="함초롬바탕"/>
                <a:cs typeface="함초롬바탕"/>
              </a:rPr>
              <a:t> </a:t>
            </a:r>
            <a:r>
              <a:rPr sz="1100" spc="-85" dirty="0">
                <a:latin typeface="함초롬바탕"/>
                <a:cs typeface="함초롬바탕"/>
              </a:rPr>
              <a:t>등이</a:t>
            </a:r>
            <a:r>
              <a:rPr sz="1100" spc="-180" dirty="0">
                <a:latin typeface="함초롬바탕"/>
                <a:cs typeface="함초롬바탕"/>
              </a:rPr>
              <a:t> </a:t>
            </a:r>
            <a:r>
              <a:rPr sz="1100" spc="-85" dirty="0">
                <a:latin typeface="함초롬바탕"/>
                <a:cs typeface="함초롬바탕"/>
              </a:rPr>
              <a:t>요구되며</a:t>
            </a:r>
            <a:r>
              <a:rPr sz="1100" spc="-85" dirty="0">
                <a:latin typeface="함초롬돋움"/>
                <a:cs typeface="함초롬돋움"/>
              </a:rPr>
              <a:t>,</a:t>
            </a:r>
            <a:r>
              <a:rPr sz="1100" spc="-210" dirty="0">
                <a:latin typeface="함초롬돋움"/>
                <a:cs typeface="함초롬돋움"/>
              </a:rPr>
              <a:t> </a:t>
            </a:r>
            <a:r>
              <a:rPr sz="1100" spc="-100" dirty="0">
                <a:latin typeface="함초롬바탕"/>
                <a:cs typeface="함초롬바탕"/>
              </a:rPr>
              <a:t>데이터센터의</a:t>
            </a:r>
            <a:r>
              <a:rPr sz="1100" spc="-210" dirty="0">
                <a:latin typeface="함초롬바탕"/>
                <a:cs typeface="함초롬바탕"/>
              </a:rPr>
              <a:t> </a:t>
            </a:r>
            <a:r>
              <a:rPr sz="1100" spc="-85" dirty="0">
                <a:latin typeface="함초롬바탕"/>
                <a:cs typeface="함초롬바탕"/>
              </a:rPr>
              <a:t>전력을</a:t>
            </a:r>
            <a:r>
              <a:rPr sz="1100" spc="30" dirty="0">
                <a:latin typeface="함초롬바탕"/>
                <a:cs typeface="함초롬바탕"/>
              </a:rPr>
              <a:t> </a:t>
            </a:r>
            <a:r>
              <a:rPr sz="1100" dirty="0">
                <a:latin typeface="함초롬바탕"/>
                <a:cs typeface="함초롬바탕"/>
              </a:rPr>
              <a:t>재</a:t>
            </a:r>
            <a:r>
              <a:rPr sz="1100" spc="175" dirty="0">
                <a:latin typeface="함초롬바탕"/>
                <a:cs typeface="함초롬바탕"/>
              </a:rPr>
              <a:t>  </a:t>
            </a:r>
            <a:r>
              <a:rPr sz="1100" spc="-100" dirty="0">
                <a:latin typeface="함초롬바탕"/>
                <a:cs typeface="함초롬바탕"/>
              </a:rPr>
              <a:t>에너지로</a:t>
            </a:r>
            <a:r>
              <a:rPr sz="1100" spc="-204" dirty="0">
                <a:latin typeface="함초롬바탕"/>
                <a:cs typeface="함초롬바탕"/>
              </a:rPr>
              <a:t> </a:t>
            </a:r>
            <a:r>
              <a:rPr sz="1100" spc="-85" dirty="0">
                <a:latin typeface="함초롬바탕"/>
                <a:cs typeface="함초롬바탕"/>
              </a:rPr>
              <a:t>전환하고</a:t>
            </a:r>
            <a:r>
              <a:rPr sz="1100" spc="-85" dirty="0">
                <a:latin typeface="함초롬돋움"/>
                <a:cs typeface="함초롬돋움"/>
              </a:rPr>
              <a:t>,</a:t>
            </a:r>
            <a:r>
              <a:rPr sz="1100" spc="-210" dirty="0">
                <a:latin typeface="함초롬돋움"/>
                <a:cs typeface="함초롬돋움"/>
              </a:rPr>
              <a:t> </a:t>
            </a:r>
            <a:r>
              <a:rPr sz="1100" spc="-90" dirty="0">
                <a:latin typeface="함초롬바탕"/>
                <a:cs typeface="함초롬바탕"/>
              </a:rPr>
              <a:t>폐열을</a:t>
            </a:r>
            <a:r>
              <a:rPr sz="1100" spc="-200" dirty="0">
                <a:latin typeface="함초롬바탕"/>
                <a:cs typeface="함초롬바탕"/>
              </a:rPr>
              <a:t> </a:t>
            </a:r>
            <a:r>
              <a:rPr sz="1100" spc="-95" dirty="0">
                <a:latin typeface="함초롬바탕"/>
                <a:cs typeface="함초롬바탕"/>
              </a:rPr>
              <a:t>재활용하는</a:t>
            </a:r>
            <a:r>
              <a:rPr sz="1100" spc="-204" dirty="0">
                <a:latin typeface="함초롬바탕"/>
                <a:cs typeface="함초롬바탕"/>
              </a:rPr>
              <a:t> </a:t>
            </a:r>
            <a:r>
              <a:rPr sz="1100" spc="-60" dirty="0">
                <a:latin typeface="함초롬바탕"/>
                <a:cs typeface="함초롬바탕"/>
              </a:rPr>
              <a:t>등</a:t>
            </a:r>
            <a:r>
              <a:rPr sz="1100" spc="-175" dirty="0">
                <a:latin typeface="함초롬바탕"/>
                <a:cs typeface="함초롬바탕"/>
              </a:rPr>
              <a:t> </a:t>
            </a:r>
            <a:r>
              <a:rPr sz="1100" spc="-20" dirty="0">
                <a:latin typeface="함초롬바탕"/>
                <a:cs typeface="함초롬바탕"/>
              </a:rPr>
              <a:t>순환경제 </a:t>
            </a:r>
            <a:r>
              <a:rPr sz="1100" spc="-90" dirty="0">
                <a:latin typeface="함초롬바탕"/>
                <a:cs typeface="함초롬바탕"/>
              </a:rPr>
              <a:t>원칙을</a:t>
            </a:r>
            <a:r>
              <a:rPr sz="1100" spc="-204" dirty="0">
                <a:latin typeface="함초롬바탕"/>
                <a:cs typeface="함초롬바탕"/>
              </a:rPr>
              <a:t> </a:t>
            </a:r>
            <a:r>
              <a:rPr sz="1100" spc="-95" dirty="0">
                <a:latin typeface="함초롬바탕"/>
                <a:cs typeface="함초롬바탕"/>
              </a:rPr>
              <a:t>적용하여</a:t>
            </a:r>
            <a:r>
              <a:rPr sz="1100" spc="-195" dirty="0">
                <a:latin typeface="함초롬바탕"/>
                <a:cs typeface="함초롬바탕"/>
              </a:rPr>
              <a:t> </a:t>
            </a:r>
            <a:r>
              <a:rPr sz="1100" spc="-70" dirty="0">
                <a:latin typeface="함초롬돋움"/>
                <a:cs typeface="함초롬돋움"/>
              </a:rPr>
              <a:t>AI</a:t>
            </a:r>
            <a:r>
              <a:rPr sz="1100" spc="-180" dirty="0">
                <a:latin typeface="함초롬돋움"/>
                <a:cs typeface="함초롬돋움"/>
              </a:rPr>
              <a:t> </a:t>
            </a:r>
            <a:r>
              <a:rPr sz="1100" spc="-95" dirty="0">
                <a:latin typeface="함초롬바탕"/>
                <a:cs typeface="함초롬바탕"/>
              </a:rPr>
              <a:t>인프라의</a:t>
            </a:r>
            <a:r>
              <a:rPr sz="1100" spc="-200" dirty="0">
                <a:latin typeface="함초롬바탕"/>
                <a:cs typeface="함초롬바탕"/>
              </a:rPr>
              <a:t> </a:t>
            </a:r>
            <a:r>
              <a:rPr sz="1100" dirty="0">
                <a:latin typeface="함초롬바탕"/>
                <a:cs typeface="함초롬바탕"/>
              </a:rPr>
              <a:t>재</a:t>
            </a:r>
            <a:r>
              <a:rPr sz="1100" spc="160" dirty="0">
                <a:latin typeface="함초롬바탕"/>
                <a:cs typeface="함초롬바탕"/>
              </a:rPr>
              <a:t>  </a:t>
            </a:r>
            <a:r>
              <a:rPr sz="1100" spc="-90" dirty="0">
                <a:latin typeface="함초롬바탕"/>
                <a:cs typeface="함초롬바탕"/>
              </a:rPr>
              <a:t>에너지</a:t>
            </a:r>
            <a:r>
              <a:rPr sz="1100" spc="-204" dirty="0">
                <a:latin typeface="함초롬바탕"/>
                <a:cs typeface="함초롬바탕"/>
              </a:rPr>
              <a:t> </a:t>
            </a:r>
            <a:r>
              <a:rPr sz="1100" spc="-90" dirty="0">
                <a:latin typeface="함초롬바탕"/>
                <a:cs typeface="함초롬바탕"/>
              </a:rPr>
              <a:t>사용을</a:t>
            </a:r>
            <a:r>
              <a:rPr sz="1100" spc="-204" dirty="0">
                <a:latin typeface="함초롬바탕"/>
                <a:cs typeface="함초롬바탕"/>
              </a:rPr>
              <a:t> </a:t>
            </a:r>
            <a:r>
              <a:rPr sz="1100" spc="-95" dirty="0">
                <a:latin typeface="함초롬바탕"/>
                <a:cs typeface="함초롬바탕"/>
              </a:rPr>
              <a:t>확대해야</a:t>
            </a:r>
            <a:r>
              <a:rPr sz="1100" spc="-210" dirty="0">
                <a:latin typeface="함초롬바탕"/>
                <a:cs typeface="함초롬바탕"/>
              </a:rPr>
              <a:t> </a:t>
            </a:r>
            <a:r>
              <a:rPr sz="1100" spc="-50" dirty="0">
                <a:latin typeface="함초롬바탕"/>
                <a:cs typeface="함초롬바탕"/>
              </a:rPr>
              <a:t>함</a:t>
            </a:r>
            <a:endParaRPr sz="1100" dirty="0">
              <a:latin typeface="함초롬바탕"/>
              <a:cs typeface="함초롬바탕"/>
            </a:endParaRPr>
          </a:p>
          <a:p>
            <a:pPr marL="371475" marR="378460" lvl="1" indent="-143510">
              <a:lnSpc>
                <a:spcPct val="110000"/>
              </a:lnSpc>
              <a:spcBef>
                <a:spcPts val="409"/>
              </a:spcBef>
              <a:buClr>
                <a:srgbClr val="DB526A"/>
              </a:buClr>
              <a:buFont typeface="Arial"/>
              <a:buChar char="•"/>
              <a:tabLst>
                <a:tab pos="372745" algn="l"/>
                <a:tab pos="1555750" algn="l"/>
              </a:tabLst>
            </a:pPr>
            <a:r>
              <a:rPr sz="1100" spc="-60" dirty="0">
                <a:latin typeface="함초롬돋움"/>
                <a:cs typeface="함초롬돋움"/>
              </a:rPr>
              <a:t>CES</a:t>
            </a:r>
            <a:r>
              <a:rPr sz="1100" spc="-195" dirty="0">
                <a:latin typeface="함초롬돋움"/>
                <a:cs typeface="함초롬돋움"/>
              </a:rPr>
              <a:t> </a:t>
            </a:r>
            <a:r>
              <a:rPr sz="1100" spc="-70" dirty="0">
                <a:latin typeface="함초롬돋움"/>
                <a:cs typeface="함초롬돋움"/>
              </a:rPr>
              <a:t>2025</a:t>
            </a:r>
            <a:r>
              <a:rPr sz="1100" spc="-70" dirty="0">
                <a:latin typeface="함초롬바탕"/>
                <a:cs typeface="함초롬바탕"/>
              </a:rPr>
              <a:t>에서는</a:t>
            </a:r>
            <a:r>
              <a:rPr sz="1100" spc="-200" dirty="0">
                <a:latin typeface="함초롬바탕"/>
                <a:cs typeface="함초롬바탕"/>
              </a:rPr>
              <a:t> </a:t>
            </a:r>
            <a:r>
              <a:rPr sz="1100" spc="-90" dirty="0">
                <a:latin typeface="함초롬바탕"/>
                <a:cs typeface="함초롬바탕"/>
              </a:rPr>
              <a:t>공기의</a:t>
            </a:r>
            <a:r>
              <a:rPr sz="1100" spc="-204" dirty="0">
                <a:latin typeface="함초롬바탕"/>
                <a:cs typeface="함초롬바탕"/>
              </a:rPr>
              <a:t> </a:t>
            </a:r>
            <a:r>
              <a:rPr sz="1100" spc="-80" dirty="0">
                <a:latin typeface="함초롬바탕"/>
                <a:cs typeface="함초롬바탕"/>
              </a:rPr>
              <a:t>정화기술</a:t>
            </a:r>
            <a:r>
              <a:rPr sz="1100" spc="-80" dirty="0">
                <a:latin typeface="함초롬돋움"/>
                <a:cs typeface="함초롬돋움"/>
              </a:rPr>
              <a:t>,</a:t>
            </a:r>
            <a:r>
              <a:rPr sz="1100" spc="-220" dirty="0">
                <a:latin typeface="함초롬돋움"/>
                <a:cs typeface="함초롬돋움"/>
              </a:rPr>
              <a:t> </a:t>
            </a:r>
            <a:r>
              <a:rPr sz="1100" spc="-90" dirty="0">
                <a:latin typeface="함초롬바탕"/>
                <a:cs typeface="함초롬바탕"/>
              </a:rPr>
              <a:t>친환경</a:t>
            </a:r>
            <a:r>
              <a:rPr sz="1100" spc="-185" dirty="0">
                <a:latin typeface="함초롬바탕"/>
                <a:cs typeface="함초롬바탕"/>
              </a:rPr>
              <a:t> </a:t>
            </a:r>
            <a:r>
              <a:rPr sz="1100" spc="-90" dirty="0">
                <a:latin typeface="함초롬바탕"/>
                <a:cs typeface="함초롬바탕"/>
              </a:rPr>
              <a:t>에너지</a:t>
            </a:r>
            <a:r>
              <a:rPr sz="1100" spc="-204" dirty="0">
                <a:latin typeface="함초롬바탕"/>
                <a:cs typeface="함초롬바탕"/>
              </a:rPr>
              <a:t> </a:t>
            </a:r>
            <a:r>
              <a:rPr sz="1100" spc="-65" dirty="0">
                <a:latin typeface="함초롬바탕"/>
                <a:cs typeface="함초롬바탕"/>
              </a:rPr>
              <a:t>기술</a:t>
            </a:r>
            <a:r>
              <a:rPr sz="1100" spc="-65" dirty="0">
                <a:latin typeface="함초롬돋움"/>
                <a:cs typeface="함초롬돋움"/>
              </a:rPr>
              <a:t>,</a:t>
            </a:r>
            <a:r>
              <a:rPr sz="1100" spc="-195" dirty="0">
                <a:latin typeface="함초롬돋움"/>
                <a:cs typeface="함초롬돋움"/>
              </a:rPr>
              <a:t> </a:t>
            </a:r>
            <a:r>
              <a:rPr sz="1100" spc="-90" dirty="0">
                <a:latin typeface="함초롬바탕"/>
                <a:cs typeface="함초롬바탕"/>
              </a:rPr>
              <a:t>배터리</a:t>
            </a:r>
            <a:r>
              <a:rPr sz="1100" spc="-200" dirty="0">
                <a:latin typeface="함초롬바탕"/>
                <a:cs typeface="함초롬바탕"/>
              </a:rPr>
              <a:t> </a:t>
            </a:r>
            <a:r>
              <a:rPr sz="1100" spc="-65" dirty="0">
                <a:latin typeface="함초롬바탕"/>
                <a:cs typeface="함초롬바탕"/>
              </a:rPr>
              <a:t>기술</a:t>
            </a:r>
            <a:r>
              <a:rPr sz="1100" spc="-65" dirty="0">
                <a:latin typeface="함초롬돋움"/>
                <a:cs typeface="함초롬돋움"/>
              </a:rPr>
              <a:t>,</a:t>
            </a:r>
            <a:r>
              <a:rPr sz="1100" spc="-200" dirty="0">
                <a:latin typeface="함초롬돋움"/>
                <a:cs typeface="함초롬돋움"/>
              </a:rPr>
              <a:t> </a:t>
            </a:r>
            <a:r>
              <a:rPr sz="1100" spc="-90" dirty="0">
                <a:latin typeface="함초롬바탕"/>
                <a:cs typeface="함초롬바탕"/>
              </a:rPr>
              <a:t>에너지</a:t>
            </a:r>
            <a:r>
              <a:rPr sz="1100" spc="-200" dirty="0">
                <a:latin typeface="함초롬바탕"/>
                <a:cs typeface="함초롬바탕"/>
              </a:rPr>
              <a:t> </a:t>
            </a:r>
            <a:r>
              <a:rPr sz="1100" spc="-95" dirty="0">
                <a:latin typeface="함초롬바탕"/>
                <a:cs typeface="함초롬바탕"/>
              </a:rPr>
              <a:t>저감기술</a:t>
            </a:r>
            <a:r>
              <a:rPr sz="1100" spc="-195" dirty="0">
                <a:latin typeface="함초롬바탕"/>
                <a:cs typeface="함초롬바탕"/>
              </a:rPr>
              <a:t> </a:t>
            </a:r>
            <a:r>
              <a:rPr sz="1100" spc="-85" dirty="0">
                <a:latin typeface="함초롬바탕"/>
                <a:cs typeface="함초롬바탕"/>
              </a:rPr>
              <a:t>등이</a:t>
            </a:r>
            <a:r>
              <a:rPr sz="1100" spc="-190" dirty="0">
                <a:latin typeface="함초롬바탕"/>
                <a:cs typeface="함초롬바탕"/>
              </a:rPr>
              <a:t> </a:t>
            </a:r>
            <a:r>
              <a:rPr sz="1100" spc="-85" dirty="0">
                <a:latin typeface="함초롬바탕"/>
                <a:cs typeface="함초롬바탕"/>
              </a:rPr>
              <a:t>주요</a:t>
            </a:r>
            <a:r>
              <a:rPr sz="1100" spc="-185" dirty="0">
                <a:latin typeface="함초롬바탕"/>
                <a:cs typeface="함초롬바탕"/>
              </a:rPr>
              <a:t> </a:t>
            </a:r>
            <a:r>
              <a:rPr sz="1100" dirty="0">
                <a:latin typeface="함초롬바탕"/>
                <a:cs typeface="함초롬바탕"/>
              </a:rPr>
              <a:t>혁신</a:t>
            </a:r>
            <a:r>
              <a:rPr sz="1100" spc="165" dirty="0">
                <a:latin typeface="함초롬바탕"/>
                <a:cs typeface="함초롬바탕"/>
              </a:rPr>
              <a:t>  </a:t>
            </a:r>
            <a:r>
              <a:rPr sz="1100" spc="-50" dirty="0">
                <a:latin typeface="함초롬바탕"/>
                <a:cs typeface="함초롬바탕"/>
              </a:rPr>
              <a:t>을 </a:t>
            </a:r>
            <a:r>
              <a:rPr sz="1100" dirty="0">
                <a:latin typeface="함초롬바탕"/>
                <a:cs typeface="함초롬바탕"/>
              </a:rPr>
              <a:t>수</a:t>
            </a:r>
            <a:r>
              <a:rPr sz="1100" spc="120" dirty="0">
                <a:latin typeface="함초롬바탕"/>
                <a:cs typeface="함초롬바탕"/>
              </a:rPr>
              <a:t>  </a:t>
            </a:r>
            <a:r>
              <a:rPr sz="1100" spc="-85" dirty="0">
                <a:latin typeface="함초롬바탕"/>
                <a:cs typeface="함초롬바탕"/>
              </a:rPr>
              <a:t>하였으며</a:t>
            </a:r>
            <a:r>
              <a:rPr sz="1100" spc="-85" dirty="0">
                <a:latin typeface="함초롬돋움"/>
                <a:cs typeface="함초롬돋움"/>
              </a:rPr>
              <a:t>,</a:t>
            </a:r>
            <a:r>
              <a:rPr sz="1100" spc="-220" dirty="0">
                <a:latin typeface="함초롬돋움"/>
                <a:cs typeface="함초롬돋움"/>
              </a:rPr>
              <a:t> </a:t>
            </a:r>
            <a:r>
              <a:rPr sz="1100" spc="-25" dirty="0">
                <a:latin typeface="함초롬바탕"/>
                <a:cs typeface="함초롬바탕"/>
              </a:rPr>
              <a:t>온도</a:t>
            </a:r>
            <a:r>
              <a:rPr sz="1100" dirty="0">
                <a:latin typeface="함초롬바탕"/>
                <a:cs typeface="함초롬바탕"/>
              </a:rPr>
              <a:t>	</a:t>
            </a:r>
            <a:r>
              <a:rPr sz="1100" spc="-85" dirty="0">
                <a:latin typeface="함초롬바탕"/>
                <a:cs typeface="함초롬바탕"/>
              </a:rPr>
              <a:t>승과</a:t>
            </a:r>
            <a:r>
              <a:rPr sz="1100" spc="-190" dirty="0">
                <a:latin typeface="함초롬바탕"/>
                <a:cs typeface="함초롬바탕"/>
              </a:rPr>
              <a:t> </a:t>
            </a:r>
            <a:r>
              <a:rPr sz="1100" spc="-85" dirty="0">
                <a:latin typeface="함초롬바탕"/>
                <a:cs typeface="함초롬바탕"/>
              </a:rPr>
              <a:t>환경</a:t>
            </a:r>
            <a:r>
              <a:rPr sz="1100" spc="-170" dirty="0">
                <a:latin typeface="함초롬바탕"/>
                <a:cs typeface="함초롬바탕"/>
              </a:rPr>
              <a:t> </a:t>
            </a:r>
            <a:r>
              <a:rPr sz="1100" spc="-90" dirty="0">
                <a:latin typeface="함초롬바탕"/>
                <a:cs typeface="함초롬바탕"/>
              </a:rPr>
              <a:t>파괴를</a:t>
            </a:r>
            <a:r>
              <a:rPr sz="1100" spc="-170" dirty="0">
                <a:latin typeface="함초롬바탕"/>
                <a:cs typeface="함초롬바탕"/>
              </a:rPr>
              <a:t> </a:t>
            </a:r>
            <a:r>
              <a:rPr sz="1100" spc="-95" dirty="0">
                <a:latin typeface="함초롬바탕"/>
                <a:cs typeface="함초롬바탕"/>
              </a:rPr>
              <a:t>대비하기</a:t>
            </a:r>
            <a:r>
              <a:rPr sz="1100" spc="-200" dirty="0">
                <a:latin typeface="함초롬바탕"/>
                <a:cs typeface="함초롬바탕"/>
              </a:rPr>
              <a:t> </a:t>
            </a:r>
            <a:r>
              <a:rPr sz="1100" spc="-85" dirty="0">
                <a:latin typeface="함초롬바탕"/>
                <a:cs typeface="함초롬바탕"/>
              </a:rPr>
              <a:t>위한</a:t>
            </a:r>
            <a:r>
              <a:rPr sz="1100" spc="-170" dirty="0">
                <a:latin typeface="함초롬바탕"/>
                <a:cs typeface="함초롬바탕"/>
              </a:rPr>
              <a:t> </a:t>
            </a:r>
            <a:r>
              <a:rPr sz="1100" spc="-95" dirty="0">
                <a:latin typeface="함초롬바탕"/>
                <a:cs typeface="함초롬바탕"/>
              </a:rPr>
              <a:t>기술들이</a:t>
            </a:r>
            <a:r>
              <a:rPr sz="1100" spc="-180" dirty="0">
                <a:latin typeface="함초롬바탕"/>
                <a:cs typeface="함초롬바탕"/>
              </a:rPr>
              <a:t> </a:t>
            </a:r>
            <a:r>
              <a:rPr sz="1100" spc="-85" dirty="0">
                <a:latin typeface="함초롬바탕"/>
                <a:cs typeface="함초롬바탕"/>
              </a:rPr>
              <a:t>다수</a:t>
            </a:r>
            <a:r>
              <a:rPr sz="1100" spc="-170" dirty="0">
                <a:latin typeface="함초롬바탕"/>
                <a:cs typeface="함초롬바탕"/>
              </a:rPr>
              <a:t> </a:t>
            </a:r>
            <a:r>
              <a:rPr sz="1100" spc="-95" dirty="0">
                <a:latin typeface="함초롬바탕"/>
                <a:cs typeface="함초롬바탕"/>
              </a:rPr>
              <a:t>선보여질</a:t>
            </a:r>
            <a:r>
              <a:rPr sz="1100" spc="-200" dirty="0">
                <a:latin typeface="함초롬바탕"/>
                <a:cs typeface="함초롬바탕"/>
              </a:rPr>
              <a:t> </a:t>
            </a:r>
            <a:r>
              <a:rPr sz="1100" spc="-25" dirty="0">
                <a:latin typeface="함초롬바탕"/>
                <a:cs typeface="함초롬바탕"/>
              </a:rPr>
              <a:t>예정임</a:t>
            </a:r>
            <a:endParaRPr sz="1100" dirty="0">
              <a:latin typeface="함초롬바탕"/>
              <a:cs typeface="함초롬바탕"/>
            </a:endParaRPr>
          </a:p>
          <a:p>
            <a:pPr marL="12700">
              <a:lnSpc>
                <a:spcPct val="100000"/>
              </a:lnSpc>
              <a:tabLst>
                <a:tab pos="1417320" algn="l"/>
              </a:tabLst>
            </a:pPr>
            <a:r>
              <a:rPr sz="1100" b="1" spc="-20" dirty="0" err="1">
                <a:solidFill>
                  <a:srgbClr val="464646"/>
                </a:solidFill>
                <a:latin typeface="함초롬돋움"/>
                <a:cs typeface="함초롬돋움"/>
              </a:rPr>
              <a:t>AI</a:t>
            </a:r>
            <a:r>
              <a:rPr sz="1100" b="1" spc="-20" dirty="0" err="1">
                <a:solidFill>
                  <a:srgbClr val="464646"/>
                </a:solidFill>
                <a:latin typeface="함초롬바탕"/>
                <a:cs typeface="함초롬바탕"/>
              </a:rPr>
              <a:t>가</a:t>
            </a:r>
            <a:r>
              <a:rPr sz="1100" b="1" spc="-175" dirty="0">
                <a:solidFill>
                  <a:srgbClr val="464646"/>
                </a:solidFill>
                <a:latin typeface="함초롬바탕"/>
                <a:cs typeface="함초롬바탕"/>
              </a:rPr>
              <a:t> </a:t>
            </a:r>
            <a:r>
              <a:rPr sz="1100" b="1" spc="-85" dirty="0">
                <a:solidFill>
                  <a:srgbClr val="464646"/>
                </a:solidFill>
                <a:latin typeface="함초롬바탕"/>
                <a:cs typeface="함초롬바탕"/>
              </a:rPr>
              <a:t>그린</a:t>
            </a:r>
            <a:r>
              <a:rPr sz="1100" b="1" spc="-165" dirty="0">
                <a:solidFill>
                  <a:srgbClr val="464646"/>
                </a:solidFill>
                <a:latin typeface="함초롬바탕"/>
                <a:cs typeface="함초롬바탕"/>
              </a:rPr>
              <a:t> </a:t>
            </a:r>
            <a:r>
              <a:rPr sz="1100" b="1" spc="-90" dirty="0">
                <a:solidFill>
                  <a:srgbClr val="464646"/>
                </a:solidFill>
                <a:latin typeface="함초롬바탕"/>
                <a:cs typeface="함초롬바탕"/>
              </a:rPr>
              <a:t>미래형</a:t>
            </a:r>
            <a:r>
              <a:rPr sz="1100" b="1" spc="-195" dirty="0">
                <a:solidFill>
                  <a:srgbClr val="464646"/>
                </a:solidFill>
                <a:latin typeface="함초롬바탕"/>
                <a:cs typeface="함초롬바탕"/>
              </a:rPr>
              <a:t> </a:t>
            </a:r>
            <a:r>
              <a:rPr sz="1100" b="1" spc="-85" dirty="0" err="1">
                <a:solidFill>
                  <a:srgbClr val="464646"/>
                </a:solidFill>
                <a:latin typeface="함초롬바탕"/>
                <a:cs typeface="함초롬바탕"/>
              </a:rPr>
              <a:t>주거</a:t>
            </a:r>
            <a:r>
              <a:rPr sz="1100" b="1" spc="-175" dirty="0">
                <a:solidFill>
                  <a:srgbClr val="464646"/>
                </a:solidFill>
                <a:latin typeface="함초롬바탕"/>
                <a:cs typeface="함초롬바탕"/>
              </a:rPr>
              <a:t> </a:t>
            </a:r>
            <a:r>
              <a:rPr lang="en-US" sz="1100" b="1" spc="-50" dirty="0">
                <a:solidFill>
                  <a:srgbClr val="464646"/>
                </a:solidFill>
                <a:latin typeface="맑은 고딕"/>
                <a:cs typeface="함초롬바탕"/>
              </a:rPr>
              <a:t> </a:t>
            </a:r>
            <a:r>
              <a:rPr lang="ko-KR" altLang="en-US" sz="1100" b="1" spc="-50" dirty="0">
                <a:solidFill>
                  <a:srgbClr val="464646"/>
                </a:solidFill>
                <a:latin typeface="맑은 고딕"/>
                <a:cs typeface="함초롬바탕"/>
              </a:rPr>
              <a:t>생</a:t>
            </a:r>
            <a:r>
              <a:rPr sz="1100" b="1" spc="-60" dirty="0">
                <a:solidFill>
                  <a:srgbClr val="464646"/>
                </a:solidFill>
                <a:latin typeface="함초롬바탕"/>
                <a:cs typeface="함초롬바탕"/>
              </a:rPr>
              <a:t>활</a:t>
            </a:r>
            <a:r>
              <a:rPr sz="1100" b="1" spc="-190" dirty="0">
                <a:solidFill>
                  <a:srgbClr val="464646"/>
                </a:solidFill>
                <a:latin typeface="함초롬바탕"/>
                <a:cs typeface="함초롬바탕"/>
              </a:rPr>
              <a:t> </a:t>
            </a:r>
            <a:r>
              <a:rPr sz="1100" b="1" spc="-25" dirty="0">
                <a:solidFill>
                  <a:srgbClr val="464646"/>
                </a:solidFill>
                <a:latin typeface="함초롬바탕"/>
                <a:cs typeface="함초롬바탕"/>
              </a:rPr>
              <a:t>시스템</a:t>
            </a:r>
            <a:endParaRPr sz="1100" dirty="0">
              <a:latin typeface="함초롬바탕"/>
              <a:cs typeface="함초롬바탕"/>
            </a:endParaRPr>
          </a:p>
        </p:txBody>
      </p:sp>
      <p:sp>
        <p:nvSpPr>
          <p:cNvPr id="24" name="object 24"/>
          <p:cNvSpPr txBox="1"/>
          <p:nvPr/>
        </p:nvSpPr>
        <p:spPr>
          <a:xfrm>
            <a:off x="706437" y="9464436"/>
            <a:ext cx="1739264" cy="147955"/>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7C7C7C"/>
                </a:solidFill>
                <a:latin typeface="함초롬돋움"/>
                <a:cs typeface="함초롬돋움"/>
              </a:rPr>
              <a:t>Source:Haiper</a:t>
            </a:r>
            <a:r>
              <a:rPr sz="800" spc="-55" dirty="0">
                <a:solidFill>
                  <a:srgbClr val="7C7C7C"/>
                </a:solidFill>
                <a:latin typeface="함초롬돋움"/>
                <a:cs typeface="함초롬돋움"/>
              </a:rPr>
              <a:t> </a:t>
            </a:r>
            <a:r>
              <a:rPr sz="800" spc="-10" dirty="0">
                <a:solidFill>
                  <a:srgbClr val="7C7C7C"/>
                </a:solidFill>
                <a:latin typeface="함초롬돋움"/>
                <a:cs typeface="함초롬돋움"/>
              </a:rPr>
              <a:t>Ai,</a:t>
            </a:r>
            <a:r>
              <a:rPr sz="800"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p:txBody>
      </p:sp>
      <p:grpSp>
        <p:nvGrpSpPr>
          <p:cNvPr id="25" name="object 25"/>
          <p:cNvGrpSpPr/>
          <p:nvPr/>
        </p:nvGrpSpPr>
        <p:grpSpPr>
          <a:xfrm>
            <a:off x="710069" y="5469661"/>
            <a:ext cx="6347460" cy="2178050"/>
            <a:chOff x="710069" y="5469661"/>
            <a:chExt cx="6347460" cy="2178050"/>
          </a:xfrm>
        </p:grpSpPr>
        <p:pic>
          <p:nvPicPr>
            <p:cNvPr id="26" name="object 26"/>
            <p:cNvPicPr/>
            <p:nvPr/>
          </p:nvPicPr>
          <p:blipFill>
            <a:blip r:embed="rId8" cstate="print"/>
            <a:stretch>
              <a:fillRect/>
            </a:stretch>
          </p:blipFill>
          <p:spPr>
            <a:xfrm>
              <a:off x="710069" y="5865660"/>
              <a:ext cx="6346367" cy="1781995"/>
            </a:xfrm>
            <a:prstGeom prst="rect">
              <a:avLst/>
            </a:prstGeom>
          </p:spPr>
        </p:pic>
        <p:sp>
          <p:nvSpPr>
            <p:cNvPr id="27" name="object 27"/>
            <p:cNvSpPr/>
            <p:nvPr/>
          </p:nvSpPr>
          <p:spPr>
            <a:xfrm>
              <a:off x="1327988" y="5469661"/>
              <a:ext cx="5729605" cy="396240"/>
            </a:xfrm>
            <a:custGeom>
              <a:avLst/>
              <a:gdLst/>
              <a:ahLst/>
              <a:cxnLst/>
              <a:rect l="l" t="t" r="r" b="b"/>
              <a:pathLst>
                <a:path w="5729605" h="396239">
                  <a:moveTo>
                    <a:pt x="5729287" y="0"/>
                  </a:moveTo>
                  <a:lnTo>
                    <a:pt x="0" y="0"/>
                  </a:lnTo>
                  <a:lnTo>
                    <a:pt x="0" y="395998"/>
                  </a:lnTo>
                  <a:lnTo>
                    <a:pt x="5729287" y="395998"/>
                  </a:lnTo>
                  <a:lnTo>
                    <a:pt x="5729287" y="0"/>
                  </a:lnTo>
                  <a:close/>
                </a:path>
              </a:pathLst>
            </a:custGeom>
            <a:solidFill>
              <a:srgbClr val="F8DDE0"/>
            </a:solidFill>
          </p:spPr>
          <p:txBody>
            <a:bodyPr wrap="square" lIns="0" tIns="0" rIns="0" bIns="0" rtlCol="0"/>
            <a:lstStyle/>
            <a:p>
              <a:endParaRPr/>
            </a:p>
          </p:txBody>
        </p:sp>
      </p:grpSp>
      <p:sp>
        <p:nvSpPr>
          <p:cNvPr id="28" name="object 28"/>
          <p:cNvSpPr txBox="1"/>
          <p:nvPr/>
        </p:nvSpPr>
        <p:spPr>
          <a:xfrm>
            <a:off x="1531284" y="5478172"/>
            <a:ext cx="5201285" cy="193675"/>
          </a:xfrm>
          <a:prstGeom prst="rect">
            <a:avLst/>
          </a:prstGeom>
        </p:spPr>
        <p:txBody>
          <a:bodyPr vert="horz" wrap="square" lIns="0" tIns="13335" rIns="0" bIns="0" rtlCol="0">
            <a:spAutoFit/>
          </a:bodyPr>
          <a:lstStyle/>
          <a:p>
            <a:pPr marL="12700">
              <a:lnSpc>
                <a:spcPct val="100000"/>
              </a:lnSpc>
              <a:spcBef>
                <a:spcPts val="105"/>
              </a:spcBef>
            </a:pPr>
            <a:r>
              <a:rPr sz="1100" dirty="0">
                <a:solidFill>
                  <a:srgbClr val="464646"/>
                </a:solidFill>
                <a:latin typeface="Calibri"/>
                <a:cs typeface="Calibri"/>
              </a:rPr>
              <a:t>An</a:t>
            </a:r>
            <a:r>
              <a:rPr sz="1100" spc="5" dirty="0">
                <a:solidFill>
                  <a:srgbClr val="464646"/>
                </a:solidFill>
                <a:latin typeface="Calibri"/>
                <a:cs typeface="Calibri"/>
              </a:rPr>
              <a:t> </a:t>
            </a:r>
            <a:r>
              <a:rPr sz="1100" spc="-10" dirty="0">
                <a:solidFill>
                  <a:srgbClr val="464646"/>
                </a:solidFill>
                <a:latin typeface="Calibri"/>
                <a:cs typeface="Calibri"/>
              </a:rPr>
              <a:t>AI-</a:t>
            </a:r>
            <a:r>
              <a:rPr sz="1100" dirty="0">
                <a:solidFill>
                  <a:srgbClr val="464646"/>
                </a:solidFill>
                <a:latin typeface="Calibri"/>
                <a:cs typeface="Calibri"/>
              </a:rPr>
              <a:t>based</a:t>
            </a:r>
            <a:r>
              <a:rPr sz="1100" spc="5" dirty="0">
                <a:solidFill>
                  <a:srgbClr val="464646"/>
                </a:solidFill>
                <a:latin typeface="Calibri"/>
                <a:cs typeface="Calibri"/>
              </a:rPr>
              <a:t> </a:t>
            </a:r>
            <a:r>
              <a:rPr sz="1100" dirty="0">
                <a:solidFill>
                  <a:srgbClr val="464646"/>
                </a:solidFill>
                <a:latin typeface="Calibri"/>
                <a:cs typeface="Calibri"/>
              </a:rPr>
              <a:t>smart</a:t>
            </a:r>
            <a:r>
              <a:rPr sz="1100" spc="-15" dirty="0">
                <a:solidFill>
                  <a:srgbClr val="464646"/>
                </a:solidFill>
                <a:latin typeface="Calibri"/>
                <a:cs typeface="Calibri"/>
              </a:rPr>
              <a:t> </a:t>
            </a:r>
            <a:r>
              <a:rPr sz="1100" dirty="0">
                <a:solidFill>
                  <a:srgbClr val="464646"/>
                </a:solidFill>
                <a:latin typeface="Calibri"/>
                <a:cs typeface="Calibri"/>
              </a:rPr>
              <a:t>energy</a:t>
            </a:r>
            <a:r>
              <a:rPr sz="1100" spc="15" dirty="0">
                <a:solidFill>
                  <a:srgbClr val="464646"/>
                </a:solidFill>
                <a:latin typeface="Calibri"/>
                <a:cs typeface="Calibri"/>
              </a:rPr>
              <a:t> </a:t>
            </a:r>
            <a:r>
              <a:rPr sz="1100" dirty="0">
                <a:solidFill>
                  <a:srgbClr val="464646"/>
                </a:solidFill>
                <a:latin typeface="Calibri"/>
                <a:cs typeface="Calibri"/>
              </a:rPr>
              <a:t>system</a:t>
            </a:r>
            <a:r>
              <a:rPr sz="1100" spc="-10" dirty="0">
                <a:solidFill>
                  <a:srgbClr val="464646"/>
                </a:solidFill>
                <a:latin typeface="Calibri"/>
                <a:cs typeface="Calibri"/>
              </a:rPr>
              <a:t> incorporating</a:t>
            </a:r>
            <a:r>
              <a:rPr sz="1100" spc="-30" dirty="0">
                <a:solidFill>
                  <a:srgbClr val="464646"/>
                </a:solidFill>
                <a:latin typeface="Calibri"/>
                <a:cs typeface="Calibri"/>
              </a:rPr>
              <a:t> </a:t>
            </a:r>
            <a:r>
              <a:rPr sz="1100" dirty="0">
                <a:solidFill>
                  <a:srgbClr val="464646"/>
                </a:solidFill>
                <a:latin typeface="Calibri"/>
                <a:cs typeface="Calibri"/>
              </a:rPr>
              <a:t>model</a:t>
            </a:r>
            <a:r>
              <a:rPr sz="1100" spc="-5" dirty="0">
                <a:solidFill>
                  <a:srgbClr val="464646"/>
                </a:solidFill>
                <a:latin typeface="Calibri"/>
                <a:cs typeface="Calibri"/>
              </a:rPr>
              <a:t> </a:t>
            </a:r>
            <a:r>
              <a:rPr sz="1100" spc="-10" dirty="0">
                <a:solidFill>
                  <a:srgbClr val="464646"/>
                </a:solidFill>
                <a:latin typeface="Calibri"/>
                <a:cs typeface="Calibri"/>
              </a:rPr>
              <a:t>optimization,</a:t>
            </a:r>
            <a:r>
              <a:rPr sz="1100" spc="-15" dirty="0">
                <a:solidFill>
                  <a:srgbClr val="464646"/>
                </a:solidFill>
                <a:latin typeface="Calibri"/>
                <a:cs typeface="Calibri"/>
              </a:rPr>
              <a:t> </a:t>
            </a:r>
            <a:r>
              <a:rPr sz="1100" spc="-10" dirty="0">
                <a:solidFill>
                  <a:srgbClr val="464646"/>
                </a:solidFill>
                <a:latin typeface="Calibri"/>
                <a:cs typeface="Calibri"/>
              </a:rPr>
              <a:t>low-</a:t>
            </a:r>
            <a:r>
              <a:rPr sz="1100" dirty="0">
                <a:solidFill>
                  <a:srgbClr val="464646"/>
                </a:solidFill>
                <a:latin typeface="Calibri"/>
                <a:cs typeface="Calibri"/>
              </a:rPr>
              <a:t>power</a:t>
            </a:r>
            <a:r>
              <a:rPr sz="1100" spc="-15" dirty="0">
                <a:solidFill>
                  <a:srgbClr val="464646"/>
                </a:solidFill>
                <a:latin typeface="Calibri"/>
                <a:cs typeface="Calibri"/>
              </a:rPr>
              <a:t> </a:t>
            </a:r>
            <a:r>
              <a:rPr sz="1100" spc="-10" dirty="0">
                <a:solidFill>
                  <a:srgbClr val="464646"/>
                </a:solidFill>
                <a:latin typeface="Calibri"/>
                <a:cs typeface="Calibri"/>
              </a:rPr>
              <a:t>algorithms,</a:t>
            </a:r>
            <a:endParaRPr sz="1100">
              <a:latin typeface="Calibri"/>
              <a:cs typeface="Calibri"/>
            </a:endParaRPr>
          </a:p>
        </p:txBody>
      </p:sp>
      <p:sp>
        <p:nvSpPr>
          <p:cNvPr id="29" name="object 29"/>
          <p:cNvSpPr txBox="1"/>
          <p:nvPr/>
        </p:nvSpPr>
        <p:spPr>
          <a:xfrm>
            <a:off x="1327988" y="5671426"/>
            <a:ext cx="5729605" cy="194310"/>
          </a:xfrm>
          <a:prstGeom prst="rect">
            <a:avLst/>
          </a:prstGeom>
          <a:solidFill>
            <a:srgbClr val="F8DDE0"/>
          </a:solidFill>
        </p:spPr>
        <p:txBody>
          <a:bodyPr vert="horz" wrap="square" lIns="0" tIns="0" rIns="0" bIns="0" rtlCol="0">
            <a:spAutoFit/>
          </a:bodyPr>
          <a:lstStyle/>
          <a:p>
            <a:pPr marL="215900">
              <a:lnSpc>
                <a:spcPts val="1225"/>
              </a:lnSpc>
            </a:pPr>
            <a:r>
              <a:rPr sz="1100" dirty="0">
                <a:solidFill>
                  <a:srgbClr val="464646"/>
                </a:solidFill>
                <a:latin typeface="Calibri"/>
                <a:cs typeface="Calibri"/>
              </a:rPr>
              <a:t>and</a:t>
            </a:r>
            <a:r>
              <a:rPr sz="1100" spc="-35" dirty="0">
                <a:solidFill>
                  <a:srgbClr val="464646"/>
                </a:solidFill>
                <a:latin typeface="Calibri"/>
                <a:cs typeface="Calibri"/>
              </a:rPr>
              <a:t> </a:t>
            </a:r>
            <a:r>
              <a:rPr sz="1100" dirty="0">
                <a:solidFill>
                  <a:srgbClr val="464646"/>
                </a:solidFill>
                <a:latin typeface="Calibri"/>
                <a:cs typeface="Calibri"/>
              </a:rPr>
              <a:t>renewable</a:t>
            </a:r>
            <a:r>
              <a:rPr sz="1100" spc="-25" dirty="0">
                <a:solidFill>
                  <a:srgbClr val="464646"/>
                </a:solidFill>
                <a:latin typeface="Calibri"/>
                <a:cs typeface="Calibri"/>
              </a:rPr>
              <a:t> </a:t>
            </a:r>
            <a:r>
              <a:rPr sz="1100" dirty="0">
                <a:solidFill>
                  <a:srgbClr val="464646"/>
                </a:solidFill>
                <a:latin typeface="Calibri"/>
                <a:cs typeface="Calibri"/>
              </a:rPr>
              <a:t>energy</a:t>
            </a:r>
            <a:r>
              <a:rPr sz="1100" spc="-20" dirty="0">
                <a:solidFill>
                  <a:srgbClr val="464646"/>
                </a:solidFill>
                <a:latin typeface="Calibri"/>
                <a:cs typeface="Calibri"/>
              </a:rPr>
              <a:t> </a:t>
            </a:r>
            <a:r>
              <a:rPr sz="1100" spc="-10" dirty="0">
                <a:solidFill>
                  <a:srgbClr val="464646"/>
                </a:solidFill>
                <a:latin typeface="Calibri"/>
                <a:cs typeface="Calibri"/>
              </a:rPr>
              <a:t>solutions.</a:t>
            </a:r>
            <a:endParaRPr sz="1100">
              <a:latin typeface="Calibri"/>
              <a:cs typeface="Calibri"/>
            </a:endParaRPr>
          </a:p>
        </p:txBody>
      </p:sp>
      <p:sp>
        <p:nvSpPr>
          <p:cNvPr id="30" name="object 30"/>
          <p:cNvSpPr/>
          <p:nvPr/>
        </p:nvSpPr>
        <p:spPr>
          <a:xfrm>
            <a:off x="719975" y="5469661"/>
            <a:ext cx="734060" cy="201930"/>
          </a:xfrm>
          <a:custGeom>
            <a:avLst/>
            <a:gdLst/>
            <a:ahLst/>
            <a:cxnLst/>
            <a:rect l="l" t="t" r="r" b="b"/>
            <a:pathLst>
              <a:path w="734060" h="201929">
                <a:moveTo>
                  <a:pt x="733615" y="0"/>
                </a:moveTo>
                <a:lnTo>
                  <a:pt x="0" y="0"/>
                </a:lnTo>
                <a:lnTo>
                  <a:pt x="0" y="201777"/>
                </a:lnTo>
                <a:lnTo>
                  <a:pt x="733615" y="201777"/>
                </a:lnTo>
                <a:lnTo>
                  <a:pt x="733615" y="0"/>
                </a:lnTo>
                <a:close/>
              </a:path>
            </a:pathLst>
          </a:custGeom>
          <a:solidFill>
            <a:srgbClr val="FFB600"/>
          </a:solidFill>
        </p:spPr>
        <p:txBody>
          <a:bodyPr wrap="square" lIns="0" tIns="0" rIns="0" bIns="0" rtlCol="0"/>
          <a:lstStyle/>
          <a:p>
            <a:endParaRPr/>
          </a:p>
        </p:txBody>
      </p:sp>
      <p:sp>
        <p:nvSpPr>
          <p:cNvPr id="31" name="object 31"/>
          <p:cNvSpPr txBox="1"/>
          <p:nvPr/>
        </p:nvSpPr>
        <p:spPr>
          <a:xfrm>
            <a:off x="719975" y="5469661"/>
            <a:ext cx="734060" cy="201930"/>
          </a:xfrm>
          <a:prstGeom prst="rect">
            <a:avLst/>
          </a:prstGeom>
        </p:spPr>
        <p:txBody>
          <a:bodyPr vert="horz" wrap="square" lIns="0" tIns="15240" rIns="0" bIns="0" rtlCol="0">
            <a:spAutoFit/>
          </a:bodyPr>
          <a:lstStyle/>
          <a:p>
            <a:pPr marL="109220">
              <a:lnSpc>
                <a:spcPct val="100000"/>
              </a:lnSpc>
              <a:spcBef>
                <a:spcPts val="120"/>
              </a:spcBef>
            </a:pPr>
            <a:r>
              <a:rPr sz="1050" b="1" spc="45" dirty="0">
                <a:latin typeface="함초롬돋움"/>
                <a:cs typeface="함초롬돋움"/>
              </a:rPr>
              <a:t>Prompt</a:t>
            </a:r>
            <a:endParaRPr sz="1050">
              <a:latin typeface="함초롬돋움"/>
              <a:cs typeface="함초롬돋움"/>
            </a:endParaRPr>
          </a:p>
        </p:txBody>
      </p:sp>
      <p:grpSp>
        <p:nvGrpSpPr>
          <p:cNvPr id="32" name="object 32"/>
          <p:cNvGrpSpPr/>
          <p:nvPr/>
        </p:nvGrpSpPr>
        <p:grpSpPr>
          <a:xfrm>
            <a:off x="710069" y="5671426"/>
            <a:ext cx="6346825" cy="3758565"/>
            <a:chOff x="710069" y="5671426"/>
            <a:chExt cx="6346825" cy="3758565"/>
          </a:xfrm>
        </p:grpSpPr>
        <p:sp>
          <p:nvSpPr>
            <p:cNvPr id="33" name="object 33"/>
            <p:cNvSpPr/>
            <p:nvPr/>
          </p:nvSpPr>
          <p:spPr>
            <a:xfrm>
              <a:off x="931583" y="5671426"/>
              <a:ext cx="396875" cy="384175"/>
            </a:xfrm>
            <a:custGeom>
              <a:avLst/>
              <a:gdLst/>
              <a:ahLst/>
              <a:cxnLst/>
              <a:rect l="l" t="t" r="r" b="b"/>
              <a:pathLst>
                <a:path w="396875" h="384175">
                  <a:moveTo>
                    <a:pt x="396405" y="0"/>
                  </a:moveTo>
                  <a:lnTo>
                    <a:pt x="0" y="0"/>
                  </a:lnTo>
                  <a:lnTo>
                    <a:pt x="0" y="383908"/>
                  </a:lnTo>
                  <a:lnTo>
                    <a:pt x="396405" y="383908"/>
                  </a:lnTo>
                  <a:lnTo>
                    <a:pt x="396405" y="0"/>
                  </a:lnTo>
                  <a:close/>
                </a:path>
              </a:pathLst>
            </a:custGeom>
            <a:solidFill>
              <a:srgbClr val="DB526A"/>
            </a:solidFill>
          </p:spPr>
          <p:txBody>
            <a:bodyPr wrap="square" lIns="0" tIns="0" rIns="0" bIns="0" rtlCol="0"/>
            <a:lstStyle/>
            <a:p>
              <a:endParaRPr/>
            </a:p>
          </p:txBody>
        </p:sp>
        <p:sp>
          <p:nvSpPr>
            <p:cNvPr id="34" name="object 34"/>
            <p:cNvSpPr/>
            <p:nvPr/>
          </p:nvSpPr>
          <p:spPr>
            <a:xfrm>
              <a:off x="986916" y="5724106"/>
              <a:ext cx="287655" cy="277495"/>
            </a:xfrm>
            <a:custGeom>
              <a:avLst/>
              <a:gdLst/>
              <a:ahLst/>
              <a:cxnLst/>
              <a:rect l="l" t="t" r="r" b="b"/>
              <a:pathLst>
                <a:path w="287655" h="277495">
                  <a:moveTo>
                    <a:pt x="287197" y="0"/>
                  </a:moveTo>
                  <a:lnTo>
                    <a:pt x="0" y="0"/>
                  </a:lnTo>
                  <a:lnTo>
                    <a:pt x="0" y="277152"/>
                  </a:lnTo>
                  <a:lnTo>
                    <a:pt x="287197" y="277152"/>
                  </a:lnTo>
                  <a:lnTo>
                    <a:pt x="287197" y="265125"/>
                  </a:lnTo>
                  <a:lnTo>
                    <a:pt x="12420" y="265125"/>
                  </a:lnTo>
                  <a:lnTo>
                    <a:pt x="12420" y="146583"/>
                  </a:lnTo>
                  <a:lnTo>
                    <a:pt x="29069" y="146583"/>
                  </a:lnTo>
                  <a:lnTo>
                    <a:pt x="21513" y="138569"/>
                  </a:lnTo>
                  <a:lnTo>
                    <a:pt x="29066" y="130555"/>
                  </a:lnTo>
                  <a:lnTo>
                    <a:pt x="12420" y="130555"/>
                  </a:lnTo>
                  <a:lnTo>
                    <a:pt x="12420" y="11201"/>
                  </a:lnTo>
                  <a:lnTo>
                    <a:pt x="287197" y="11201"/>
                  </a:lnTo>
                  <a:lnTo>
                    <a:pt x="287197" y="0"/>
                  </a:lnTo>
                  <a:close/>
                </a:path>
                <a:path w="287655" h="277495">
                  <a:moveTo>
                    <a:pt x="287197" y="146583"/>
                  </a:moveTo>
                  <a:lnTo>
                    <a:pt x="274789" y="146583"/>
                  </a:lnTo>
                  <a:lnTo>
                    <a:pt x="274789" y="265125"/>
                  </a:lnTo>
                  <a:lnTo>
                    <a:pt x="287197" y="265125"/>
                  </a:lnTo>
                  <a:lnTo>
                    <a:pt x="287197" y="146583"/>
                  </a:lnTo>
                  <a:close/>
                </a:path>
                <a:path w="287655" h="277495">
                  <a:moveTo>
                    <a:pt x="29069" y="146583"/>
                  </a:moveTo>
                  <a:lnTo>
                    <a:pt x="12420" y="146583"/>
                  </a:lnTo>
                  <a:lnTo>
                    <a:pt x="17979" y="152636"/>
                  </a:lnTo>
                  <a:lnTo>
                    <a:pt x="48006" y="181025"/>
                  </a:lnTo>
                  <a:lnTo>
                    <a:pt x="96007" y="210258"/>
                  </a:lnTo>
                  <a:lnTo>
                    <a:pt x="144018" y="220268"/>
                  </a:lnTo>
                  <a:lnTo>
                    <a:pt x="167384" y="217741"/>
                  </a:lnTo>
                  <a:lnTo>
                    <a:pt x="191295" y="210258"/>
                  </a:lnTo>
                  <a:lnTo>
                    <a:pt x="195218" y="208254"/>
                  </a:lnTo>
                  <a:lnTo>
                    <a:pt x="144018" y="208254"/>
                  </a:lnTo>
                  <a:lnTo>
                    <a:pt x="101479" y="199393"/>
                  </a:lnTo>
                  <a:lnTo>
                    <a:pt x="65073" y="178817"/>
                  </a:lnTo>
                  <a:lnTo>
                    <a:pt x="37513" y="155539"/>
                  </a:lnTo>
                  <a:lnTo>
                    <a:pt x="29069" y="146583"/>
                  </a:lnTo>
                  <a:close/>
                </a:path>
                <a:path w="287655" h="277495">
                  <a:moveTo>
                    <a:pt x="195204" y="68872"/>
                  </a:moveTo>
                  <a:lnTo>
                    <a:pt x="144018" y="68872"/>
                  </a:lnTo>
                  <a:lnTo>
                    <a:pt x="186072" y="77733"/>
                  </a:lnTo>
                  <a:lnTo>
                    <a:pt x="222229" y="98310"/>
                  </a:lnTo>
                  <a:lnTo>
                    <a:pt x="249697" y="121592"/>
                  </a:lnTo>
                  <a:lnTo>
                    <a:pt x="265684" y="138569"/>
                  </a:lnTo>
                  <a:lnTo>
                    <a:pt x="249697" y="155539"/>
                  </a:lnTo>
                  <a:lnTo>
                    <a:pt x="222229" y="178817"/>
                  </a:lnTo>
                  <a:lnTo>
                    <a:pt x="186072" y="199393"/>
                  </a:lnTo>
                  <a:lnTo>
                    <a:pt x="144018" y="208254"/>
                  </a:lnTo>
                  <a:lnTo>
                    <a:pt x="195218" y="208254"/>
                  </a:lnTo>
                  <a:lnTo>
                    <a:pt x="239191" y="181025"/>
                  </a:lnTo>
                  <a:lnTo>
                    <a:pt x="269224" y="152636"/>
                  </a:lnTo>
                  <a:lnTo>
                    <a:pt x="274789" y="146583"/>
                  </a:lnTo>
                  <a:lnTo>
                    <a:pt x="287197" y="146583"/>
                  </a:lnTo>
                  <a:lnTo>
                    <a:pt x="287197" y="130555"/>
                  </a:lnTo>
                  <a:lnTo>
                    <a:pt x="274789" y="130555"/>
                  </a:lnTo>
                  <a:lnTo>
                    <a:pt x="269224" y="124045"/>
                  </a:lnTo>
                  <a:lnTo>
                    <a:pt x="261334" y="115735"/>
                  </a:lnTo>
                  <a:lnTo>
                    <a:pt x="251272" y="106224"/>
                  </a:lnTo>
                  <a:lnTo>
                    <a:pt x="239191" y="96113"/>
                  </a:lnTo>
                  <a:lnTo>
                    <a:pt x="215360" y="79167"/>
                  </a:lnTo>
                  <a:lnTo>
                    <a:pt x="195204" y="68872"/>
                  </a:lnTo>
                  <a:close/>
                </a:path>
                <a:path w="287655" h="277495">
                  <a:moveTo>
                    <a:pt x="144018" y="76885"/>
                  </a:moveTo>
                  <a:lnTo>
                    <a:pt x="118911" y="81680"/>
                  </a:lnTo>
                  <a:lnTo>
                    <a:pt x="98385" y="94811"/>
                  </a:lnTo>
                  <a:lnTo>
                    <a:pt x="84533" y="114401"/>
                  </a:lnTo>
                  <a:lnTo>
                    <a:pt x="79451" y="138569"/>
                  </a:lnTo>
                  <a:lnTo>
                    <a:pt x="84533" y="162400"/>
                  </a:lnTo>
                  <a:lnTo>
                    <a:pt x="98385" y="182027"/>
                  </a:lnTo>
                  <a:lnTo>
                    <a:pt x="118911" y="195346"/>
                  </a:lnTo>
                  <a:lnTo>
                    <a:pt x="144018" y="200253"/>
                  </a:lnTo>
                  <a:lnTo>
                    <a:pt x="168639" y="195346"/>
                  </a:lnTo>
                  <a:lnTo>
                    <a:pt x="179479" y="188226"/>
                  </a:lnTo>
                  <a:lnTo>
                    <a:pt x="137388" y="188226"/>
                  </a:lnTo>
                  <a:lnTo>
                    <a:pt x="120982" y="183259"/>
                  </a:lnTo>
                  <a:lnTo>
                    <a:pt x="107289" y="173709"/>
                  </a:lnTo>
                  <a:lnTo>
                    <a:pt x="97472" y="160403"/>
                  </a:lnTo>
                  <a:lnTo>
                    <a:pt x="92697" y="144170"/>
                  </a:lnTo>
                  <a:lnTo>
                    <a:pt x="206555" y="144170"/>
                  </a:lnTo>
                  <a:lnTo>
                    <a:pt x="207746" y="138569"/>
                  </a:lnTo>
                  <a:lnTo>
                    <a:pt x="206401" y="132156"/>
                  </a:lnTo>
                  <a:lnTo>
                    <a:pt x="92697" y="132156"/>
                  </a:lnTo>
                  <a:lnTo>
                    <a:pt x="97472" y="116273"/>
                  </a:lnTo>
                  <a:lnTo>
                    <a:pt x="107289" y="103017"/>
                  </a:lnTo>
                  <a:lnTo>
                    <a:pt x="120982" y="93517"/>
                  </a:lnTo>
                  <a:lnTo>
                    <a:pt x="137388" y="88900"/>
                  </a:lnTo>
                  <a:lnTo>
                    <a:pt x="179788" y="88900"/>
                  </a:lnTo>
                  <a:lnTo>
                    <a:pt x="168639" y="81680"/>
                  </a:lnTo>
                  <a:lnTo>
                    <a:pt x="144018" y="76885"/>
                  </a:lnTo>
                  <a:close/>
                </a:path>
                <a:path w="287655" h="277495">
                  <a:moveTo>
                    <a:pt x="149809" y="144170"/>
                  </a:moveTo>
                  <a:lnTo>
                    <a:pt x="137388" y="144170"/>
                  </a:lnTo>
                  <a:lnTo>
                    <a:pt x="137388" y="188226"/>
                  </a:lnTo>
                  <a:lnTo>
                    <a:pt x="149809" y="188226"/>
                  </a:lnTo>
                  <a:lnTo>
                    <a:pt x="149809" y="144170"/>
                  </a:lnTo>
                  <a:close/>
                </a:path>
                <a:path w="287655" h="277495">
                  <a:moveTo>
                    <a:pt x="206555" y="144170"/>
                  </a:moveTo>
                  <a:lnTo>
                    <a:pt x="194500" y="144170"/>
                  </a:lnTo>
                  <a:lnTo>
                    <a:pt x="189732" y="160403"/>
                  </a:lnTo>
                  <a:lnTo>
                    <a:pt x="179917" y="173709"/>
                  </a:lnTo>
                  <a:lnTo>
                    <a:pt x="166221" y="183259"/>
                  </a:lnTo>
                  <a:lnTo>
                    <a:pt x="149809" y="188226"/>
                  </a:lnTo>
                  <a:lnTo>
                    <a:pt x="179479" y="188226"/>
                  </a:lnTo>
                  <a:lnTo>
                    <a:pt x="188917" y="182027"/>
                  </a:lnTo>
                  <a:lnTo>
                    <a:pt x="202677" y="162400"/>
                  </a:lnTo>
                  <a:lnTo>
                    <a:pt x="206555" y="144170"/>
                  </a:lnTo>
                  <a:close/>
                </a:path>
                <a:path w="287655" h="277495">
                  <a:moveTo>
                    <a:pt x="149809" y="88900"/>
                  </a:moveTo>
                  <a:lnTo>
                    <a:pt x="137388" y="88900"/>
                  </a:lnTo>
                  <a:lnTo>
                    <a:pt x="137388" y="132156"/>
                  </a:lnTo>
                  <a:lnTo>
                    <a:pt x="149809" y="132156"/>
                  </a:lnTo>
                  <a:lnTo>
                    <a:pt x="149809" y="88900"/>
                  </a:lnTo>
                  <a:close/>
                </a:path>
                <a:path w="287655" h="277495">
                  <a:moveTo>
                    <a:pt x="179788" y="88900"/>
                  </a:moveTo>
                  <a:lnTo>
                    <a:pt x="149809" y="88900"/>
                  </a:lnTo>
                  <a:lnTo>
                    <a:pt x="166221" y="93517"/>
                  </a:lnTo>
                  <a:lnTo>
                    <a:pt x="179917" y="103017"/>
                  </a:lnTo>
                  <a:lnTo>
                    <a:pt x="189732" y="116273"/>
                  </a:lnTo>
                  <a:lnTo>
                    <a:pt x="194500" y="132156"/>
                  </a:lnTo>
                  <a:lnTo>
                    <a:pt x="206401" y="132156"/>
                  </a:lnTo>
                  <a:lnTo>
                    <a:pt x="202677" y="114401"/>
                  </a:lnTo>
                  <a:lnTo>
                    <a:pt x="188917" y="94811"/>
                  </a:lnTo>
                  <a:lnTo>
                    <a:pt x="179788" y="88900"/>
                  </a:lnTo>
                  <a:close/>
                </a:path>
                <a:path w="287655" h="277495">
                  <a:moveTo>
                    <a:pt x="144018" y="56857"/>
                  </a:moveTo>
                  <a:lnTo>
                    <a:pt x="96007" y="66875"/>
                  </a:lnTo>
                  <a:lnTo>
                    <a:pt x="48006" y="96113"/>
                  </a:lnTo>
                  <a:lnTo>
                    <a:pt x="17979" y="124045"/>
                  </a:lnTo>
                  <a:lnTo>
                    <a:pt x="12420" y="130555"/>
                  </a:lnTo>
                  <a:lnTo>
                    <a:pt x="29066" y="130555"/>
                  </a:lnTo>
                  <a:lnTo>
                    <a:pt x="37513" y="121592"/>
                  </a:lnTo>
                  <a:lnTo>
                    <a:pt x="65073" y="98310"/>
                  </a:lnTo>
                  <a:lnTo>
                    <a:pt x="101479" y="77733"/>
                  </a:lnTo>
                  <a:lnTo>
                    <a:pt x="144018" y="68872"/>
                  </a:lnTo>
                  <a:lnTo>
                    <a:pt x="195204" y="68872"/>
                  </a:lnTo>
                  <a:lnTo>
                    <a:pt x="191295" y="66875"/>
                  </a:lnTo>
                  <a:lnTo>
                    <a:pt x="167384" y="59387"/>
                  </a:lnTo>
                  <a:lnTo>
                    <a:pt x="144018" y="56857"/>
                  </a:lnTo>
                  <a:close/>
                </a:path>
                <a:path w="287655" h="277495">
                  <a:moveTo>
                    <a:pt x="287197" y="11201"/>
                  </a:moveTo>
                  <a:lnTo>
                    <a:pt x="274789" y="11201"/>
                  </a:lnTo>
                  <a:lnTo>
                    <a:pt x="274789" y="130555"/>
                  </a:lnTo>
                  <a:lnTo>
                    <a:pt x="287197" y="130555"/>
                  </a:lnTo>
                  <a:lnTo>
                    <a:pt x="287197" y="11201"/>
                  </a:lnTo>
                  <a:close/>
                </a:path>
              </a:pathLst>
            </a:custGeom>
            <a:solidFill>
              <a:srgbClr val="FFFFFF"/>
            </a:solidFill>
          </p:spPr>
          <p:txBody>
            <a:bodyPr wrap="square" lIns="0" tIns="0" rIns="0" bIns="0" rtlCol="0"/>
            <a:lstStyle/>
            <a:p>
              <a:endParaRPr/>
            </a:p>
          </p:txBody>
        </p:sp>
        <p:pic>
          <p:nvPicPr>
            <p:cNvPr id="35" name="object 35"/>
            <p:cNvPicPr/>
            <p:nvPr/>
          </p:nvPicPr>
          <p:blipFill>
            <a:blip r:embed="rId9" cstate="print"/>
            <a:stretch>
              <a:fillRect/>
            </a:stretch>
          </p:blipFill>
          <p:spPr>
            <a:xfrm>
              <a:off x="719975" y="5671426"/>
              <a:ext cx="211620" cy="383908"/>
            </a:xfrm>
            <a:prstGeom prst="rect">
              <a:avLst/>
            </a:prstGeom>
          </p:spPr>
        </p:pic>
        <p:pic>
          <p:nvPicPr>
            <p:cNvPr id="36" name="object 36"/>
            <p:cNvPicPr/>
            <p:nvPr/>
          </p:nvPicPr>
          <p:blipFill>
            <a:blip r:embed="rId10" cstate="print"/>
            <a:stretch>
              <a:fillRect/>
            </a:stretch>
          </p:blipFill>
          <p:spPr>
            <a:xfrm>
              <a:off x="710069" y="7647660"/>
              <a:ext cx="6346355" cy="1781987"/>
            </a:xfrm>
            <a:prstGeom prst="rect">
              <a:avLst/>
            </a:prstGeom>
          </p:spPr>
        </p:pic>
      </p:grpSp>
      <p:sp>
        <p:nvSpPr>
          <p:cNvPr id="38" name="object 38"/>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47</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446532"/>
            <a:ext cx="7775575" cy="958215"/>
            <a:chOff x="0" y="446532"/>
            <a:chExt cx="7775575" cy="958215"/>
          </a:xfrm>
        </p:grpSpPr>
        <p:pic>
          <p:nvPicPr>
            <p:cNvPr id="3" name="object 3"/>
            <p:cNvPicPr/>
            <p:nvPr/>
          </p:nvPicPr>
          <p:blipFill>
            <a:blip r:embed="rId2" cstate="print"/>
            <a:stretch>
              <a:fillRect/>
            </a:stretch>
          </p:blipFill>
          <p:spPr>
            <a:xfrm>
              <a:off x="5016944" y="1010943"/>
              <a:ext cx="269875" cy="285750"/>
            </a:xfrm>
            <a:prstGeom prst="rect">
              <a:avLst/>
            </a:prstGeom>
          </p:spPr>
        </p:pic>
        <p:pic>
          <p:nvPicPr>
            <p:cNvPr id="4" name="object 4"/>
            <p:cNvPicPr/>
            <p:nvPr/>
          </p:nvPicPr>
          <p:blipFill>
            <a:blip r:embed="rId2" cstate="print"/>
            <a:stretch>
              <a:fillRect/>
            </a:stretch>
          </p:blipFill>
          <p:spPr>
            <a:xfrm>
              <a:off x="5609780" y="1010943"/>
              <a:ext cx="269875" cy="285750"/>
            </a:xfrm>
            <a:prstGeom prst="rect">
              <a:avLst/>
            </a:prstGeom>
          </p:spPr>
        </p:pic>
      </p:grpSp>
      <p:sp>
        <p:nvSpPr>
          <p:cNvPr id="5" name="object 5"/>
          <p:cNvSpPr txBox="1">
            <a:spLocks noGrp="1"/>
          </p:cNvSpPr>
          <p:nvPr>
            <p:ph type="title"/>
          </p:nvPr>
        </p:nvSpPr>
        <p:spPr>
          <a:xfrm>
            <a:off x="706437" y="950617"/>
            <a:ext cx="5449570" cy="391160"/>
          </a:xfrm>
          <a:prstGeom prst="rect">
            <a:avLst/>
          </a:prstGeom>
        </p:spPr>
        <p:txBody>
          <a:bodyPr vert="horz" wrap="square" lIns="0" tIns="12700" rIns="0" bIns="0" rtlCol="0">
            <a:spAutoFit/>
          </a:bodyPr>
          <a:lstStyle/>
          <a:p>
            <a:pPr marL="12700">
              <a:lnSpc>
                <a:spcPct val="100000"/>
              </a:lnSpc>
              <a:spcBef>
                <a:spcPts val="100"/>
              </a:spcBef>
              <a:tabLst>
                <a:tab pos="5168265" algn="l"/>
              </a:tabLst>
            </a:pPr>
            <a:r>
              <a:rPr sz="2400" spc="-35" dirty="0">
                <a:solidFill>
                  <a:srgbClr val="FFB600"/>
                </a:solidFill>
              </a:rPr>
              <a:t>With-</a:t>
            </a:r>
            <a:r>
              <a:rPr sz="2400" spc="-330" dirty="0">
                <a:solidFill>
                  <a:srgbClr val="FFB600"/>
                </a:solidFill>
              </a:rPr>
              <a:t> </a:t>
            </a:r>
            <a:r>
              <a:rPr sz="2400" spc="-35" dirty="0">
                <a:solidFill>
                  <a:srgbClr val="FFB600"/>
                </a:solidFill>
              </a:rPr>
              <a:t>AI</a:t>
            </a:r>
            <a:r>
              <a:rPr sz="2400" spc="-290" dirty="0">
                <a:solidFill>
                  <a:srgbClr val="FFB600"/>
                </a:solidFill>
              </a:rPr>
              <a:t> </a:t>
            </a:r>
            <a:r>
              <a:rPr sz="2400" spc="90" dirty="0"/>
              <a:t>(5)</a:t>
            </a:r>
            <a:r>
              <a:rPr sz="2400" spc="-285" dirty="0"/>
              <a:t> </a:t>
            </a:r>
            <a:r>
              <a:rPr sz="2400" dirty="0"/>
              <a:t>Sustainability</a:t>
            </a:r>
            <a:r>
              <a:rPr sz="2400" spc="-345" dirty="0"/>
              <a:t> </a:t>
            </a:r>
            <a:r>
              <a:rPr sz="2400" spc="-229" dirty="0"/>
              <a:t>-</a:t>
            </a:r>
            <a:r>
              <a:rPr sz="2400" spc="-280" dirty="0"/>
              <a:t> </a:t>
            </a:r>
            <a:r>
              <a:rPr sz="2400" spc="-215" dirty="0">
                <a:latin typeface="함초롬바탕"/>
                <a:cs typeface="함초롬바탕"/>
              </a:rPr>
              <a:t>혁신</a:t>
            </a:r>
            <a:r>
              <a:rPr sz="2400" spc="-290" dirty="0">
                <a:latin typeface="함초롬바탕"/>
                <a:cs typeface="함초롬바탕"/>
              </a:rPr>
              <a:t> </a:t>
            </a:r>
            <a:r>
              <a:rPr sz="2400" spc="-50" dirty="0">
                <a:latin typeface="함초롬바탕"/>
                <a:cs typeface="함초롬바탕"/>
              </a:rPr>
              <a:t>수</a:t>
            </a:r>
            <a:r>
              <a:rPr sz="2400" dirty="0">
                <a:latin typeface="함초롬바탕"/>
                <a:cs typeface="함초롬바탕"/>
              </a:rPr>
              <a:t>	</a:t>
            </a:r>
            <a:r>
              <a:rPr sz="2400" spc="-170" dirty="0">
                <a:latin typeface="함초롬바탕"/>
                <a:cs typeface="함초롬바탕"/>
              </a:rPr>
              <a:t>작</a:t>
            </a:r>
            <a:endParaRPr sz="2400">
              <a:latin typeface="함초롬바탕"/>
              <a:cs typeface="함초롬바탕"/>
            </a:endParaRPr>
          </a:p>
        </p:txBody>
      </p:sp>
      <p:sp>
        <p:nvSpPr>
          <p:cNvPr id="6" name="object 6"/>
          <p:cNvSpPr txBox="1"/>
          <p:nvPr/>
        </p:nvSpPr>
        <p:spPr>
          <a:xfrm>
            <a:off x="706437" y="619475"/>
            <a:ext cx="432434" cy="177800"/>
          </a:xfrm>
          <a:prstGeom prst="rect">
            <a:avLst/>
          </a:prstGeom>
        </p:spPr>
        <p:txBody>
          <a:bodyPr vert="horz" wrap="square" lIns="0" tIns="12065" rIns="0" bIns="0" rtlCol="0">
            <a:spAutoFit/>
          </a:bodyPr>
          <a:lstStyle/>
          <a:p>
            <a:pPr marL="12700">
              <a:lnSpc>
                <a:spcPct val="100000"/>
              </a:lnSpc>
              <a:spcBef>
                <a:spcPts val="95"/>
              </a:spcBef>
            </a:pPr>
            <a:r>
              <a:rPr sz="1000" spc="-75" dirty="0">
                <a:solidFill>
                  <a:srgbClr val="DB526A"/>
                </a:solidFill>
                <a:latin typeface="함초롬돋움"/>
                <a:cs typeface="함초롬돋움"/>
              </a:rPr>
              <a:t>With-</a:t>
            </a:r>
            <a:r>
              <a:rPr sz="1000" spc="-125" dirty="0">
                <a:solidFill>
                  <a:srgbClr val="DB526A"/>
                </a:solidFill>
                <a:latin typeface="함초롬돋움"/>
                <a:cs typeface="함초롬돋움"/>
              </a:rPr>
              <a:t> </a:t>
            </a:r>
            <a:r>
              <a:rPr sz="1000" spc="-55" dirty="0">
                <a:solidFill>
                  <a:srgbClr val="DB526A"/>
                </a:solidFill>
                <a:latin typeface="함초롬돋움"/>
                <a:cs typeface="함초롬돋움"/>
              </a:rPr>
              <a:t>AI</a:t>
            </a:r>
            <a:endParaRPr sz="1000">
              <a:latin typeface="함초롬돋움"/>
              <a:cs typeface="함초롬돋움"/>
            </a:endParaRPr>
          </a:p>
        </p:txBody>
      </p:sp>
      <p:sp>
        <p:nvSpPr>
          <p:cNvPr id="7" name="object 7"/>
          <p:cNvSpPr/>
          <p:nvPr/>
        </p:nvSpPr>
        <p:spPr>
          <a:xfrm>
            <a:off x="719138" y="2373425"/>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pic>
        <p:nvPicPr>
          <p:cNvPr id="8" name="object 8"/>
          <p:cNvPicPr/>
          <p:nvPr/>
        </p:nvPicPr>
        <p:blipFill>
          <a:blip r:embed="rId3" cstate="print"/>
          <a:stretch>
            <a:fillRect/>
          </a:stretch>
        </p:blipFill>
        <p:spPr>
          <a:xfrm>
            <a:off x="2738456" y="2462064"/>
            <a:ext cx="123825" cy="130175"/>
          </a:xfrm>
          <a:prstGeom prst="rect">
            <a:avLst/>
          </a:prstGeom>
        </p:spPr>
      </p:pic>
      <p:pic>
        <p:nvPicPr>
          <p:cNvPr id="9" name="object 9"/>
          <p:cNvPicPr/>
          <p:nvPr/>
        </p:nvPicPr>
        <p:blipFill>
          <a:blip r:embed="rId3" cstate="print"/>
          <a:stretch>
            <a:fillRect/>
          </a:stretch>
        </p:blipFill>
        <p:spPr>
          <a:xfrm>
            <a:off x="3008216" y="2462064"/>
            <a:ext cx="123825" cy="130175"/>
          </a:xfrm>
          <a:prstGeom prst="rect">
            <a:avLst/>
          </a:prstGeom>
        </p:spPr>
      </p:pic>
      <p:pic>
        <p:nvPicPr>
          <p:cNvPr id="10" name="object 10"/>
          <p:cNvPicPr/>
          <p:nvPr/>
        </p:nvPicPr>
        <p:blipFill>
          <a:blip r:embed="rId4" cstate="print"/>
          <a:stretch>
            <a:fillRect/>
          </a:stretch>
        </p:blipFill>
        <p:spPr>
          <a:xfrm>
            <a:off x="2988627" y="1756344"/>
            <a:ext cx="117475" cy="139700"/>
          </a:xfrm>
          <a:prstGeom prst="rect">
            <a:avLst/>
          </a:prstGeom>
        </p:spPr>
      </p:pic>
      <p:pic>
        <p:nvPicPr>
          <p:cNvPr id="11" name="object 11"/>
          <p:cNvPicPr/>
          <p:nvPr/>
        </p:nvPicPr>
        <p:blipFill>
          <a:blip r:embed="rId5" cstate="print"/>
          <a:stretch>
            <a:fillRect/>
          </a:stretch>
        </p:blipFill>
        <p:spPr>
          <a:xfrm>
            <a:off x="4293171" y="1756344"/>
            <a:ext cx="130175" cy="139700"/>
          </a:xfrm>
          <a:prstGeom prst="rect">
            <a:avLst/>
          </a:prstGeom>
        </p:spPr>
      </p:pic>
      <p:pic>
        <p:nvPicPr>
          <p:cNvPr id="12" name="object 12"/>
          <p:cNvPicPr/>
          <p:nvPr/>
        </p:nvPicPr>
        <p:blipFill>
          <a:blip r:embed="rId5" cstate="print"/>
          <a:stretch>
            <a:fillRect/>
          </a:stretch>
        </p:blipFill>
        <p:spPr>
          <a:xfrm>
            <a:off x="5335587" y="1756344"/>
            <a:ext cx="130175" cy="139700"/>
          </a:xfrm>
          <a:prstGeom prst="rect">
            <a:avLst/>
          </a:prstGeom>
        </p:spPr>
      </p:pic>
      <p:pic>
        <p:nvPicPr>
          <p:cNvPr id="13" name="object 13"/>
          <p:cNvPicPr/>
          <p:nvPr/>
        </p:nvPicPr>
        <p:blipFill>
          <a:blip r:embed="rId5" cstate="print"/>
          <a:stretch>
            <a:fillRect/>
          </a:stretch>
        </p:blipFill>
        <p:spPr>
          <a:xfrm>
            <a:off x="6495351" y="1756344"/>
            <a:ext cx="130175" cy="139700"/>
          </a:xfrm>
          <a:prstGeom prst="rect">
            <a:avLst/>
          </a:prstGeom>
        </p:spPr>
      </p:pic>
      <p:sp>
        <p:nvSpPr>
          <p:cNvPr id="14" name="object 14"/>
          <p:cNvSpPr txBox="1"/>
          <p:nvPr/>
        </p:nvSpPr>
        <p:spPr>
          <a:xfrm>
            <a:off x="706437" y="1699955"/>
            <a:ext cx="6197600" cy="427990"/>
          </a:xfrm>
          <a:prstGeom prst="rect">
            <a:avLst/>
          </a:prstGeom>
        </p:spPr>
        <p:txBody>
          <a:bodyPr vert="horz" wrap="square" lIns="0" tIns="12700" rIns="0" bIns="0" rtlCol="0">
            <a:spAutoFit/>
          </a:bodyPr>
          <a:lstStyle/>
          <a:p>
            <a:pPr marL="156845" marR="5080" indent="-144780">
              <a:lnSpc>
                <a:spcPct val="110000"/>
              </a:lnSpc>
              <a:spcBef>
                <a:spcPts val="100"/>
              </a:spcBef>
              <a:buClr>
                <a:srgbClr val="DB526A"/>
              </a:buClr>
              <a:buFont typeface="Arial"/>
              <a:buChar char="■"/>
              <a:tabLst>
                <a:tab pos="157480" algn="l"/>
                <a:tab pos="3714115" algn="l"/>
                <a:tab pos="4756785" algn="l"/>
                <a:tab pos="5916295" algn="l"/>
              </a:tabLst>
            </a:pPr>
            <a:r>
              <a:rPr sz="1200" spc="-110" dirty="0">
                <a:latin typeface="함초롬바탕"/>
                <a:cs typeface="함초롬바탕"/>
              </a:rPr>
              <a:t>공개된</a:t>
            </a:r>
            <a:r>
              <a:rPr sz="1200" spc="-185" dirty="0">
                <a:latin typeface="함초롬바탕"/>
                <a:cs typeface="함초롬바탕"/>
              </a:rPr>
              <a:t> </a:t>
            </a:r>
            <a:r>
              <a:rPr sz="1200" spc="-100" dirty="0">
                <a:latin typeface="함초롬바탕"/>
                <a:cs typeface="함초롬바탕"/>
              </a:rPr>
              <a:t>바에</a:t>
            </a:r>
            <a:r>
              <a:rPr sz="1200" spc="-165" dirty="0">
                <a:latin typeface="함초롬바탕"/>
                <a:cs typeface="함초롬바탕"/>
              </a:rPr>
              <a:t> </a:t>
            </a:r>
            <a:r>
              <a:rPr sz="1200" spc="-110" dirty="0">
                <a:latin typeface="함초롬바탕"/>
                <a:cs typeface="함초롬바탕"/>
              </a:rPr>
              <a:t>따르면</a:t>
            </a:r>
            <a:r>
              <a:rPr sz="1200" spc="-180" dirty="0">
                <a:latin typeface="함초롬바탕"/>
                <a:cs typeface="함초롬바탕"/>
              </a:rPr>
              <a:t> </a:t>
            </a:r>
            <a:r>
              <a:rPr sz="1200" spc="-110" dirty="0">
                <a:latin typeface="함초롬바탕"/>
                <a:cs typeface="함초롬바탕"/>
              </a:rPr>
              <a:t>한국은</a:t>
            </a:r>
            <a:r>
              <a:rPr sz="1200" spc="-170" dirty="0">
                <a:latin typeface="함초롬바탕"/>
                <a:cs typeface="함초롬바탕"/>
              </a:rPr>
              <a:t> </a:t>
            </a:r>
            <a:r>
              <a:rPr sz="1200" spc="-120" dirty="0">
                <a:latin typeface="함초롬바탕"/>
                <a:cs typeface="함초롬바탕"/>
              </a:rPr>
              <a:t>지속가능</a:t>
            </a:r>
            <a:r>
              <a:rPr sz="1200" spc="-195" dirty="0">
                <a:latin typeface="함초롬바탕"/>
                <a:cs typeface="함초롬바탕"/>
              </a:rPr>
              <a:t> </a:t>
            </a:r>
            <a:r>
              <a:rPr sz="1200" spc="-114" dirty="0">
                <a:latin typeface="함초롬바탕"/>
                <a:cs typeface="함초롬바탕"/>
              </a:rPr>
              <a:t>부문에서</a:t>
            </a:r>
            <a:r>
              <a:rPr sz="1200" spc="-180" dirty="0">
                <a:latin typeface="함초롬바탕"/>
                <a:cs typeface="함초롬바탕"/>
              </a:rPr>
              <a:t> </a:t>
            </a:r>
            <a:r>
              <a:rPr sz="1200" spc="-75" dirty="0">
                <a:latin typeface="함초롬돋움"/>
                <a:cs typeface="함초롬돋움"/>
              </a:rPr>
              <a:t>23</a:t>
            </a:r>
            <a:r>
              <a:rPr sz="1200" spc="-75" dirty="0">
                <a:latin typeface="함초롬바탕"/>
                <a:cs typeface="함초롬바탕"/>
              </a:rPr>
              <a:t>개의</a:t>
            </a:r>
            <a:r>
              <a:rPr sz="1200" spc="-210" dirty="0">
                <a:latin typeface="함초롬바탕"/>
                <a:cs typeface="함초롬바탕"/>
              </a:rPr>
              <a:t> </a:t>
            </a:r>
            <a:r>
              <a:rPr sz="1200" spc="-50" dirty="0">
                <a:latin typeface="함초롬바탕"/>
                <a:cs typeface="함초롬바탕"/>
              </a:rPr>
              <a:t>수</a:t>
            </a:r>
            <a:r>
              <a:rPr sz="1200" dirty="0">
                <a:latin typeface="함초롬바탕"/>
                <a:cs typeface="함초롬바탕"/>
              </a:rPr>
              <a:t>	</a:t>
            </a:r>
            <a:r>
              <a:rPr sz="1200" spc="-75" dirty="0">
                <a:latin typeface="함초롬바탕"/>
                <a:cs typeface="함초롬바탕"/>
              </a:rPr>
              <a:t>작</a:t>
            </a:r>
            <a:r>
              <a:rPr sz="1200" spc="-185" dirty="0">
                <a:latin typeface="함초롬바탕"/>
                <a:cs typeface="함초롬바탕"/>
              </a:rPr>
              <a:t> </a:t>
            </a:r>
            <a:r>
              <a:rPr sz="1200" spc="-75" dirty="0">
                <a:latin typeface="함초롬바탕"/>
                <a:cs typeface="함초롬바탕"/>
              </a:rPr>
              <a:t>중</a:t>
            </a:r>
            <a:r>
              <a:rPr sz="1200" spc="-185" dirty="0">
                <a:latin typeface="함초롬바탕"/>
                <a:cs typeface="함초롬바탕"/>
              </a:rPr>
              <a:t> </a:t>
            </a:r>
            <a:r>
              <a:rPr sz="1200" spc="-75" dirty="0">
                <a:latin typeface="함초롬돋움"/>
                <a:cs typeface="함초롬돋움"/>
              </a:rPr>
              <a:t>12</a:t>
            </a:r>
            <a:r>
              <a:rPr sz="1200" spc="-75" dirty="0">
                <a:latin typeface="함초롬바탕"/>
                <a:cs typeface="함초롬바탕"/>
              </a:rPr>
              <a:t>개를</a:t>
            </a:r>
            <a:r>
              <a:rPr sz="1200" spc="-210" dirty="0">
                <a:latin typeface="함초롬바탕"/>
                <a:cs typeface="함초롬바탕"/>
              </a:rPr>
              <a:t> </a:t>
            </a:r>
            <a:r>
              <a:rPr sz="1200" spc="-50" dirty="0">
                <a:latin typeface="함초롬바탕"/>
                <a:cs typeface="함초롬바탕"/>
              </a:rPr>
              <a:t>수</a:t>
            </a:r>
            <a:r>
              <a:rPr sz="1200" dirty="0">
                <a:latin typeface="함초롬바탕"/>
                <a:cs typeface="함초롬바탕"/>
              </a:rPr>
              <a:t>	</a:t>
            </a:r>
            <a:r>
              <a:rPr sz="1200" spc="-100" dirty="0">
                <a:latin typeface="함초롬바탕"/>
                <a:cs typeface="함초롬바탕"/>
              </a:rPr>
              <a:t>하였으며</a:t>
            </a:r>
            <a:r>
              <a:rPr sz="1200" spc="-100" dirty="0">
                <a:latin typeface="함초롬돋움"/>
                <a:cs typeface="함초롬돋움"/>
              </a:rPr>
              <a:t>,</a:t>
            </a:r>
            <a:r>
              <a:rPr sz="1200" spc="-210" dirty="0">
                <a:latin typeface="함초롬돋움"/>
                <a:cs typeface="함초롬돋움"/>
              </a:rPr>
              <a:t> </a:t>
            </a:r>
            <a:r>
              <a:rPr sz="1200" spc="-100" dirty="0">
                <a:latin typeface="함초롬바탕"/>
                <a:cs typeface="함초롬바탕"/>
              </a:rPr>
              <a:t>한국</a:t>
            </a:r>
            <a:r>
              <a:rPr sz="1200" spc="-165" dirty="0">
                <a:latin typeface="함초롬바탕"/>
                <a:cs typeface="함초롬바탕"/>
              </a:rPr>
              <a:t> </a:t>
            </a:r>
            <a:r>
              <a:rPr sz="1200" spc="-50" dirty="0">
                <a:latin typeface="함초롬바탕"/>
                <a:cs typeface="함초롬바탕"/>
              </a:rPr>
              <a:t>수</a:t>
            </a:r>
            <a:r>
              <a:rPr sz="1200" dirty="0">
                <a:latin typeface="함초롬바탕"/>
                <a:cs typeface="함초롬바탕"/>
              </a:rPr>
              <a:t>	</a:t>
            </a:r>
            <a:r>
              <a:rPr sz="1200" spc="-135" dirty="0">
                <a:latin typeface="함초롬바탕"/>
                <a:cs typeface="함초롬바탕"/>
              </a:rPr>
              <a:t>작은 </a:t>
            </a:r>
            <a:r>
              <a:rPr sz="1200" spc="-95" dirty="0">
                <a:latin typeface="함초롬바탕"/>
                <a:cs typeface="함초롬바탕"/>
              </a:rPr>
              <a:t>전기차</a:t>
            </a:r>
            <a:r>
              <a:rPr sz="1200" spc="-95" dirty="0">
                <a:latin typeface="함초롬돋움"/>
                <a:cs typeface="함초롬돋움"/>
              </a:rPr>
              <a:t>/ESS</a:t>
            </a:r>
            <a:r>
              <a:rPr sz="1200" spc="-190" dirty="0">
                <a:latin typeface="함초롬돋움"/>
                <a:cs typeface="함초롬돋움"/>
              </a:rPr>
              <a:t> </a:t>
            </a:r>
            <a:r>
              <a:rPr sz="1200" spc="-110" dirty="0">
                <a:latin typeface="함초롬바탕"/>
                <a:cs typeface="함초롬바탕"/>
              </a:rPr>
              <a:t>운영을</a:t>
            </a:r>
            <a:r>
              <a:rPr sz="1200" spc="-170" dirty="0">
                <a:latin typeface="함초롬바탕"/>
                <a:cs typeface="함초롬바탕"/>
              </a:rPr>
              <a:t> </a:t>
            </a:r>
            <a:r>
              <a:rPr sz="1200" spc="-100" dirty="0">
                <a:latin typeface="함초롬바탕"/>
                <a:cs typeface="함초롬바탕"/>
              </a:rPr>
              <a:t>위한</a:t>
            </a:r>
            <a:r>
              <a:rPr sz="1200" spc="-175" dirty="0">
                <a:latin typeface="함초롬바탕"/>
                <a:cs typeface="함초롬바탕"/>
              </a:rPr>
              <a:t> </a:t>
            </a:r>
            <a:r>
              <a:rPr sz="1200" spc="-110" dirty="0">
                <a:latin typeface="함초롬바탕"/>
                <a:cs typeface="함초롬바탕"/>
              </a:rPr>
              <a:t>에너지</a:t>
            </a:r>
            <a:r>
              <a:rPr sz="1200" spc="-165" dirty="0">
                <a:latin typeface="함초롬바탕"/>
                <a:cs typeface="함초롬바탕"/>
              </a:rPr>
              <a:t> </a:t>
            </a:r>
            <a:r>
              <a:rPr sz="1200" spc="-110" dirty="0">
                <a:latin typeface="함초롬바탕"/>
                <a:cs typeface="함초롬바탕"/>
              </a:rPr>
              <a:t>기술이</a:t>
            </a:r>
            <a:r>
              <a:rPr sz="1200" spc="-180" dirty="0">
                <a:latin typeface="함초롬바탕"/>
                <a:cs typeface="함초롬바탕"/>
              </a:rPr>
              <a:t> </a:t>
            </a:r>
            <a:r>
              <a:rPr sz="1200" spc="-114" dirty="0">
                <a:latin typeface="함초롬바탕"/>
                <a:cs typeface="함초롬바탕"/>
              </a:rPr>
              <a:t>대부분인</a:t>
            </a:r>
            <a:r>
              <a:rPr sz="1200" spc="-180" dirty="0">
                <a:latin typeface="함초롬바탕"/>
                <a:cs typeface="함초롬바탕"/>
              </a:rPr>
              <a:t> </a:t>
            </a:r>
            <a:r>
              <a:rPr sz="1200" spc="-110" dirty="0">
                <a:latin typeface="함초롬바탕"/>
                <a:cs typeface="함초롬바탕"/>
              </a:rPr>
              <a:t>것으로</a:t>
            </a:r>
            <a:r>
              <a:rPr sz="1200" spc="-175" dirty="0">
                <a:latin typeface="함초롬바탕"/>
                <a:cs typeface="함초롬바탕"/>
              </a:rPr>
              <a:t> </a:t>
            </a:r>
            <a:r>
              <a:rPr sz="1200" spc="-25" dirty="0">
                <a:latin typeface="함초롬바탕"/>
                <a:cs typeface="함초롬바탕"/>
              </a:rPr>
              <a:t>파악됨</a:t>
            </a:r>
            <a:endParaRPr sz="1200">
              <a:latin typeface="함초롬바탕"/>
              <a:cs typeface="함초롬바탕"/>
            </a:endParaRPr>
          </a:p>
        </p:txBody>
      </p:sp>
      <p:grpSp>
        <p:nvGrpSpPr>
          <p:cNvPr id="15" name="object 15"/>
          <p:cNvGrpSpPr/>
          <p:nvPr/>
        </p:nvGrpSpPr>
        <p:grpSpPr>
          <a:xfrm>
            <a:off x="715958" y="2665387"/>
            <a:ext cx="6343650" cy="559435"/>
            <a:chOff x="715958" y="2665387"/>
            <a:chExt cx="6343650" cy="559435"/>
          </a:xfrm>
        </p:grpSpPr>
        <p:sp>
          <p:nvSpPr>
            <p:cNvPr id="16" name="object 16"/>
            <p:cNvSpPr/>
            <p:nvPr/>
          </p:nvSpPr>
          <p:spPr>
            <a:xfrm>
              <a:off x="719137" y="2665387"/>
              <a:ext cx="6337300" cy="185420"/>
            </a:xfrm>
            <a:custGeom>
              <a:avLst/>
              <a:gdLst/>
              <a:ahLst/>
              <a:cxnLst/>
              <a:rect l="l" t="t" r="r" b="b"/>
              <a:pathLst>
                <a:path w="6337300" h="185419">
                  <a:moveTo>
                    <a:pt x="1467853" y="0"/>
                  </a:moveTo>
                  <a:lnTo>
                    <a:pt x="0" y="0"/>
                  </a:lnTo>
                  <a:lnTo>
                    <a:pt x="0" y="185293"/>
                  </a:lnTo>
                  <a:lnTo>
                    <a:pt x="1467853" y="185293"/>
                  </a:lnTo>
                  <a:lnTo>
                    <a:pt x="1467853" y="0"/>
                  </a:lnTo>
                  <a:close/>
                </a:path>
                <a:path w="6337300" h="185419">
                  <a:moveTo>
                    <a:pt x="6337300" y="0"/>
                  </a:moveTo>
                  <a:lnTo>
                    <a:pt x="4035742" y="0"/>
                  </a:lnTo>
                  <a:lnTo>
                    <a:pt x="1950466" y="0"/>
                  </a:lnTo>
                  <a:lnTo>
                    <a:pt x="1467866" y="0"/>
                  </a:lnTo>
                  <a:lnTo>
                    <a:pt x="1467866" y="185293"/>
                  </a:lnTo>
                  <a:lnTo>
                    <a:pt x="1950466" y="185293"/>
                  </a:lnTo>
                  <a:lnTo>
                    <a:pt x="4035742" y="185293"/>
                  </a:lnTo>
                  <a:lnTo>
                    <a:pt x="6337300" y="185293"/>
                  </a:lnTo>
                  <a:lnTo>
                    <a:pt x="6337300" y="0"/>
                  </a:lnTo>
                  <a:close/>
                </a:path>
              </a:pathLst>
            </a:custGeom>
            <a:solidFill>
              <a:srgbClr val="DB526A"/>
            </a:solidFill>
          </p:spPr>
          <p:txBody>
            <a:bodyPr wrap="square" lIns="0" tIns="0" rIns="0" bIns="0" rtlCol="0"/>
            <a:lstStyle/>
            <a:p>
              <a:endParaRPr/>
            </a:p>
          </p:txBody>
        </p:sp>
        <p:sp>
          <p:nvSpPr>
            <p:cNvPr id="17" name="object 17"/>
            <p:cNvSpPr/>
            <p:nvPr/>
          </p:nvSpPr>
          <p:spPr>
            <a:xfrm>
              <a:off x="719133" y="2850677"/>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18" name="object 18"/>
            <p:cNvSpPr/>
            <p:nvPr/>
          </p:nvSpPr>
          <p:spPr>
            <a:xfrm>
              <a:off x="719137" y="3035973"/>
              <a:ext cx="6337300" cy="185420"/>
            </a:xfrm>
            <a:custGeom>
              <a:avLst/>
              <a:gdLst/>
              <a:ahLst/>
              <a:cxnLst/>
              <a:rect l="l" t="t" r="r" b="b"/>
              <a:pathLst>
                <a:path w="6337300" h="185419">
                  <a:moveTo>
                    <a:pt x="1467853" y="0"/>
                  </a:moveTo>
                  <a:lnTo>
                    <a:pt x="0" y="0"/>
                  </a:lnTo>
                  <a:lnTo>
                    <a:pt x="0" y="185293"/>
                  </a:lnTo>
                  <a:lnTo>
                    <a:pt x="1467853" y="185293"/>
                  </a:lnTo>
                  <a:lnTo>
                    <a:pt x="1467853" y="0"/>
                  </a:lnTo>
                  <a:close/>
                </a:path>
                <a:path w="6337300" h="185419">
                  <a:moveTo>
                    <a:pt x="6337300" y="0"/>
                  </a:moveTo>
                  <a:lnTo>
                    <a:pt x="4035742" y="0"/>
                  </a:lnTo>
                  <a:lnTo>
                    <a:pt x="1950466" y="0"/>
                  </a:lnTo>
                  <a:lnTo>
                    <a:pt x="1467866" y="0"/>
                  </a:lnTo>
                  <a:lnTo>
                    <a:pt x="1467866" y="185293"/>
                  </a:lnTo>
                  <a:lnTo>
                    <a:pt x="1950466" y="185293"/>
                  </a:lnTo>
                  <a:lnTo>
                    <a:pt x="4035742" y="185293"/>
                  </a:lnTo>
                  <a:lnTo>
                    <a:pt x="6337300" y="185293"/>
                  </a:lnTo>
                  <a:lnTo>
                    <a:pt x="6337300" y="0"/>
                  </a:lnTo>
                  <a:close/>
                </a:path>
              </a:pathLst>
            </a:custGeom>
            <a:solidFill>
              <a:srgbClr val="DEDEDE"/>
            </a:solidFill>
          </p:spPr>
          <p:txBody>
            <a:bodyPr wrap="square" lIns="0" tIns="0" rIns="0" bIns="0" rtlCol="0"/>
            <a:lstStyle/>
            <a:p>
              <a:endParaRPr/>
            </a:p>
          </p:txBody>
        </p:sp>
        <p:sp>
          <p:nvSpPr>
            <p:cNvPr id="19" name="object 19"/>
            <p:cNvSpPr/>
            <p:nvPr/>
          </p:nvSpPr>
          <p:spPr>
            <a:xfrm>
              <a:off x="719133" y="3035967"/>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20" name="object 20"/>
            <p:cNvSpPr/>
            <p:nvPr/>
          </p:nvSpPr>
          <p:spPr>
            <a:xfrm>
              <a:off x="719133" y="3221257"/>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21" name="object 21"/>
          <p:cNvGrpSpPr/>
          <p:nvPr/>
        </p:nvGrpSpPr>
        <p:grpSpPr>
          <a:xfrm>
            <a:off x="715958" y="3403372"/>
            <a:ext cx="6343650" cy="377190"/>
            <a:chOff x="715958" y="3403372"/>
            <a:chExt cx="6343650" cy="377190"/>
          </a:xfrm>
        </p:grpSpPr>
        <p:sp>
          <p:nvSpPr>
            <p:cNvPr id="22" name="object 22"/>
            <p:cNvSpPr/>
            <p:nvPr/>
          </p:nvSpPr>
          <p:spPr>
            <a:xfrm>
              <a:off x="719137" y="3406546"/>
              <a:ext cx="6337300" cy="370840"/>
            </a:xfrm>
            <a:custGeom>
              <a:avLst/>
              <a:gdLst/>
              <a:ahLst/>
              <a:cxnLst/>
              <a:rect l="l" t="t" r="r" b="b"/>
              <a:pathLst>
                <a:path w="6337300" h="370839">
                  <a:moveTo>
                    <a:pt x="1467853" y="0"/>
                  </a:moveTo>
                  <a:lnTo>
                    <a:pt x="0" y="0"/>
                  </a:lnTo>
                  <a:lnTo>
                    <a:pt x="0" y="370586"/>
                  </a:lnTo>
                  <a:lnTo>
                    <a:pt x="1467853" y="370586"/>
                  </a:lnTo>
                  <a:lnTo>
                    <a:pt x="1467853" y="0"/>
                  </a:lnTo>
                  <a:close/>
                </a:path>
                <a:path w="6337300" h="370839">
                  <a:moveTo>
                    <a:pt x="6337300" y="0"/>
                  </a:moveTo>
                  <a:lnTo>
                    <a:pt x="4035742" y="0"/>
                  </a:lnTo>
                  <a:lnTo>
                    <a:pt x="1950466" y="0"/>
                  </a:lnTo>
                  <a:lnTo>
                    <a:pt x="1467866" y="0"/>
                  </a:lnTo>
                  <a:lnTo>
                    <a:pt x="1467866" y="370586"/>
                  </a:lnTo>
                  <a:lnTo>
                    <a:pt x="1950466" y="370586"/>
                  </a:lnTo>
                  <a:lnTo>
                    <a:pt x="4035742" y="370586"/>
                  </a:lnTo>
                  <a:lnTo>
                    <a:pt x="6337300" y="370586"/>
                  </a:lnTo>
                  <a:lnTo>
                    <a:pt x="6337300" y="0"/>
                  </a:lnTo>
                  <a:close/>
                </a:path>
              </a:pathLst>
            </a:custGeom>
            <a:solidFill>
              <a:srgbClr val="DEDEDE"/>
            </a:solidFill>
          </p:spPr>
          <p:txBody>
            <a:bodyPr wrap="square" lIns="0" tIns="0" rIns="0" bIns="0" rtlCol="0"/>
            <a:lstStyle/>
            <a:p>
              <a:endParaRPr/>
            </a:p>
          </p:txBody>
        </p:sp>
        <p:sp>
          <p:nvSpPr>
            <p:cNvPr id="23" name="object 23"/>
            <p:cNvSpPr/>
            <p:nvPr/>
          </p:nvSpPr>
          <p:spPr>
            <a:xfrm>
              <a:off x="719133" y="3406547"/>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24" name="object 24"/>
            <p:cNvSpPr/>
            <p:nvPr/>
          </p:nvSpPr>
          <p:spPr>
            <a:xfrm>
              <a:off x="719133" y="3777128"/>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25" name="object 25"/>
          <p:cNvGrpSpPr/>
          <p:nvPr/>
        </p:nvGrpSpPr>
        <p:grpSpPr>
          <a:xfrm>
            <a:off x="715958" y="3959243"/>
            <a:ext cx="6343650" cy="562610"/>
            <a:chOff x="715958" y="3959243"/>
            <a:chExt cx="6343650" cy="562610"/>
          </a:xfrm>
        </p:grpSpPr>
        <p:sp>
          <p:nvSpPr>
            <p:cNvPr id="26" name="object 26"/>
            <p:cNvSpPr/>
            <p:nvPr/>
          </p:nvSpPr>
          <p:spPr>
            <a:xfrm>
              <a:off x="719137" y="3962412"/>
              <a:ext cx="6337300" cy="185420"/>
            </a:xfrm>
            <a:custGeom>
              <a:avLst/>
              <a:gdLst/>
              <a:ahLst/>
              <a:cxnLst/>
              <a:rect l="l" t="t" r="r" b="b"/>
              <a:pathLst>
                <a:path w="6337300" h="185420">
                  <a:moveTo>
                    <a:pt x="1467853" y="0"/>
                  </a:moveTo>
                  <a:lnTo>
                    <a:pt x="0" y="0"/>
                  </a:lnTo>
                  <a:lnTo>
                    <a:pt x="0" y="185293"/>
                  </a:lnTo>
                  <a:lnTo>
                    <a:pt x="1467853" y="185293"/>
                  </a:lnTo>
                  <a:lnTo>
                    <a:pt x="1467853" y="0"/>
                  </a:lnTo>
                  <a:close/>
                </a:path>
                <a:path w="6337300" h="185420">
                  <a:moveTo>
                    <a:pt x="6337300" y="0"/>
                  </a:moveTo>
                  <a:lnTo>
                    <a:pt x="4035742" y="0"/>
                  </a:lnTo>
                  <a:lnTo>
                    <a:pt x="1950466" y="0"/>
                  </a:lnTo>
                  <a:lnTo>
                    <a:pt x="1467866" y="0"/>
                  </a:lnTo>
                  <a:lnTo>
                    <a:pt x="1467866" y="185293"/>
                  </a:lnTo>
                  <a:lnTo>
                    <a:pt x="1950466" y="185293"/>
                  </a:lnTo>
                  <a:lnTo>
                    <a:pt x="4035742" y="185293"/>
                  </a:lnTo>
                  <a:lnTo>
                    <a:pt x="6337300" y="185293"/>
                  </a:lnTo>
                  <a:lnTo>
                    <a:pt x="6337300" y="0"/>
                  </a:lnTo>
                  <a:close/>
                </a:path>
              </a:pathLst>
            </a:custGeom>
            <a:solidFill>
              <a:srgbClr val="DEDEDE"/>
            </a:solidFill>
          </p:spPr>
          <p:txBody>
            <a:bodyPr wrap="square" lIns="0" tIns="0" rIns="0" bIns="0" rtlCol="0"/>
            <a:lstStyle/>
            <a:p>
              <a:endParaRPr/>
            </a:p>
          </p:txBody>
        </p:sp>
        <p:sp>
          <p:nvSpPr>
            <p:cNvPr id="27" name="object 27"/>
            <p:cNvSpPr/>
            <p:nvPr/>
          </p:nvSpPr>
          <p:spPr>
            <a:xfrm>
              <a:off x="719133" y="3962418"/>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28" name="object 28"/>
            <p:cNvSpPr/>
            <p:nvPr/>
          </p:nvSpPr>
          <p:spPr>
            <a:xfrm>
              <a:off x="719133" y="4147708"/>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29" name="object 29"/>
            <p:cNvSpPr/>
            <p:nvPr/>
          </p:nvSpPr>
          <p:spPr>
            <a:xfrm>
              <a:off x="719137" y="4332998"/>
              <a:ext cx="6337300" cy="185420"/>
            </a:xfrm>
            <a:custGeom>
              <a:avLst/>
              <a:gdLst/>
              <a:ahLst/>
              <a:cxnLst/>
              <a:rect l="l" t="t" r="r" b="b"/>
              <a:pathLst>
                <a:path w="6337300" h="185420">
                  <a:moveTo>
                    <a:pt x="1467853" y="0"/>
                  </a:moveTo>
                  <a:lnTo>
                    <a:pt x="0" y="0"/>
                  </a:lnTo>
                  <a:lnTo>
                    <a:pt x="0" y="185293"/>
                  </a:lnTo>
                  <a:lnTo>
                    <a:pt x="1467853" y="185293"/>
                  </a:lnTo>
                  <a:lnTo>
                    <a:pt x="1467853" y="0"/>
                  </a:lnTo>
                  <a:close/>
                </a:path>
                <a:path w="6337300" h="185420">
                  <a:moveTo>
                    <a:pt x="6337300" y="0"/>
                  </a:moveTo>
                  <a:lnTo>
                    <a:pt x="4035742" y="0"/>
                  </a:lnTo>
                  <a:lnTo>
                    <a:pt x="1950466" y="0"/>
                  </a:lnTo>
                  <a:lnTo>
                    <a:pt x="1467866" y="0"/>
                  </a:lnTo>
                  <a:lnTo>
                    <a:pt x="1467866" y="185293"/>
                  </a:lnTo>
                  <a:lnTo>
                    <a:pt x="1950466" y="185293"/>
                  </a:lnTo>
                  <a:lnTo>
                    <a:pt x="4035742" y="185293"/>
                  </a:lnTo>
                  <a:lnTo>
                    <a:pt x="6337300" y="185293"/>
                  </a:lnTo>
                  <a:lnTo>
                    <a:pt x="6337300" y="0"/>
                  </a:lnTo>
                  <a:close/>
                </a:path>
              </a:pathLst>
            </a:custGeom>
            <a:solidFill>
              <a:srgbClr val="DEDEDE"/>
            </a:solidFill>
          </p:spPr>
          <p:txBody>
            <a:bodyPr wrap="square" lIns="0" tIns="0" rIns="0" bIns="0" rtlCol="0"/>
            <a:lstStyle/>
            <a:p>
              <a:endParaRPr/>
            </a:p>
          </p:txBody>
        </p:sp>
        <p:sp>
          <p:nvSpPr>
            <p:cNvPr id="30" name="object 30"/>
            <p:cNvSpPr/>
            <p:nvPr/>
          </p:nvSpPr>
          <p:spPr>
            <a:xfrm>
              <a:off x="719133" y="4332997"/>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31" name="object 31"/>
            <p:cNvSpPr/>
            <p:nvPr/>
          </p:nvSpPr>
          <p:spPr>
            <a:xfrm>
              <a:off x="719133" y="4518288"/>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32" name="object 32"/>
          <p:cNvGrpSpPr/>
          <p:nvPr/>
        </p:nvGrpSpPr>
        <p:grpSpPr>
          <a:xfrm>
            <a:off x="715958" y="4885695"/>
            <a:ext cx="6343650" cy="748030"/>
            <a:chOff x="715958" y="4885695"/>
            <a:chExt cx="6343650" cy="748030"/>
          </a:xfrm>
        </p:grpSpPr>
        <p:sp>
          <p:nvSpPr>
            <p:cNvPr id="33" name="object 33"/>
            <p:cNvSpPr/>
            <p:nvPr/>
          </p:nvSpPr>
          <p:spPr>
            <a:xfrm>
              <a:off x="719137" y="4888865"/>
              <a:ext cx="6337300" cy="185420"/>
            </a:xfrm>
            <a:custGeom>
              <a:avLst/>
              <a:gdLst/>
              <a:ahLst/>
              <a:cxnLst/>
              <a:rect l="l" t="t" r="r" b="b"/>
              <a:pathLst>
                <a:path w="6337300" h="185420">
                  <a:moveTo>
                    <a:pt x="1467853" y="0"/>
                  </a:moveTo>
                  <a:lnTo>
                    <a:pt x="0" y="0"/>
                  </a:lnTo>
                  <a:lnTo>
                    <a:pt x="0" y="185293"/>
                  </a:lnTo>
                  <a:lnTo>
                    <a:pt x="1467853" y="185293"/>
                  </a:lnTo>
                  <a:lnTo>
                    <a:pt x="1467853" y="0"/>
                  </a:lnTo>
                  <a:close/>
                </a:path>
                <a:path w="6337300" h="185420">
                  <a:moveTo>
                    <a:pt x="6337300" y="0"/>
                  </a:moveTo>
                  <a:lnTo>
                    <a:pt x="4035742" y="0"/>
                  </a:lnTo>
                  <a:lnTo>
                    <a:pt x="1950466" y="0"/>
                  </a:lnTo>
                  <a:lnTo>
                    <a:pt x="1467866" y="0"/>
                  </a:lnTo>
                  <a:lnTo>
                    <a:pt x="1467866" y="185293"/>
                  </a:lnTo>
                  <a:lnTo>
                    <a:pt x="1950466" y="185293"/>
                  </a:lnTo>
                  <a:lnTo>
                    <a:pt x="4035742" y="185293"/>
                  </a:lnTo>
                  <a:lnTo>
                    <a:pt x="6337300" y="185293"/>
                  </a:lnTo>
                  <a:lnTo>
                    <a:pt x="6337300" y="0"/>
                  </a:lnTo>
                  <a:close/>
                </a:path>
              </a:pathLst>
            </a:custGeom>
            <a:solidFill>
              <a:srgbClr val="E4E4E4"/>
            </a:solidFill>
          </p:spPr>
          <p:txBody>
            <a:bodyPr wrap="square" lIns="0" tIns="0" rIns="0" bIns="0" rtlCol="0"/>
            <a:lstStyle/>
            <a:p>
              <a:endParaRPr/>
            </a:p>
          </p:txBody>
        </p:sp>
        <p:sp>
          <p:nvSpPr>
            <p:cNvPr id="34" name="object 34"/>
            <p:cNvSpPr/>
            <p:nvPr/>
          </p:nvSpPr>
          <p:spPr>
            <a:xfrm>
              <a:off x="719133" y="4888870"/>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35" name="object 35"/>
            <p:cNvSpPr/>
            <p:nvPr/>
          </p:nvSpPr>
          <p:spPr>
            <a:xfrm>
              <a:off x="719133" y="5074159"/>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36" name="object 36"/>
            <p:cNvSpPr/>
            <p:nvPr/>
          </p:nvSpPr>
          <p:spPr>
            <a:xfrm>
              <a:off x="719137" y="5259451"/>
              <a:ext cx="6337300" cy="370840"/>
            </a:xfrm>
            <a:custGeom>
              <a:avLst/>
              <a:gdLst/>
              <a:ahLst/>
              <a:cxnLst/>
              <a:rect l="l" t="t" r="r" b="b"/>
              <a:pathLst>
                <a:path w="6337300" h="370839">
                  <a:moveTo>
                    <a:pt x="1467853" y="0"/>
                  </a:moveTo>
                  <a:lnTo>
                    <a:pt x="0" y="0"/>
                  </a:lnTo>
                  <a:lnTo>
                    <a:pt x="0" y="370586"/>
                  </a:lnTo>
                  <a:lnTo>
                    <a:pt x="1467853" y="370586"/>
                  </a:lnTo>
                  <a:lnTo>
                    <a:pt x="1467853" y="0"/>
                  </a:lnTo>
                  <a:close/>
                </a:path>
                <a:path w="6337300" h="370839">
                  <a:moveTo>
                    <a:pt x="6337300" y="0"/>
                  </a:moveTo>
                  <a:lnTo>
                    <a:pt x="4035742" y="0"/>
                  </a:lnTo>
                  <a:lnTo>
                    <a:pt x="1950466" y="0"/>
                  </a:lnTo>
                  <a:lnTo>
                    <a:pt x="1467866" y="0"/>
                  </a:lnTo>
                  <a:lnTo>
                    <a:pt x="1467866" y="370586"/>
                  </a:lnTo>
                  <a:lnTo>
                    <a:pt x="1950466" y="370586"/>
                  </a:lnTo>
                  <a:lnTo>
                    <a:pt x="4035742" y="370586"/>
                  </a:lnTo>
                  <a:lnTo>
                    <a:pt x="6337300" y="370586"/>
                  </a:lnTo>
                  <a:lnTo>
                    <a:pt x="6337300" y="0"/>
                  </a:lnTo>
                  <a:close/>
                </a:path>
              </a:pathLst>
            </a:custGeom>
            <a:solidFill>
              <a:srgbClr val="E4E4E4"/>
            </a:solidFill>
          </p:spPr>
          <p:txBody>
            <a:bodyPr wrap="square" lIns="0" tIns="0" rIns="0" bIns="0" rtlCol="0"/>
            <a:lstStyle/>
            <a:p>
              <a:endParaRPr/>
            </a:p>
          </p:txBody>
        </p:sp>
        <p:sp>
          <p:nvSpPr>
            <p:cNvPr id="37" name="object 37"/>
            <p:cNvSpPr/>
            <p:nvPr/>
          </p:nvSpPr>
          <p:spPr>
            <a:xfrm>
              <a:off x="719133" y="5259450"/>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38" name="object 38"/>
            <p:cNvSpPr/>
            <p:nvPr/>
          </p:nvSpPr>
          <p:spPr>
            <a:xfrm>
              <a:off x="719133" y="5630031"/>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39" name="object 39"/>
          <p:cNvGrpSpPr/>
          <p:nvPr/>
        </p:nvGrpSpPr>
        <p:grpSpPr>
          <a:xfrm>
            <a:off x="715958" y="5812146"/>
            <a:ext cx="6343650" cy="377190"/>
            <a:chOff x="715958" y="5812146"/>
            <a:chExt cx="6343650" cy="377190"/>
          </a:xfrm>
        </p:grpSpPr>
        <p:sp>
          <p:nvSpPr>
            <p:cNvPr id="40" name="object 40"/>
            <p:cNvSpPr/>
            <p:nvPr/>
          </p:nvSpPr>
          <p:spPr>
            <a:xfrm>
              <a:off x="719137" y="5815317"/>
              <a:ext cx="6337300" cy="370840"/>
            </a:xfrm>
            <a:custGeom>
              <a:avLst/>
              <a:gdLst/>
              <a:ahLst/>
              <a:cxnLst/>
              <a:rect l="l" t="t" r="r" b="b"/>
              <a:pathLst>
                <a:path w="6337300" h="370839">
                  <a:moveTo>
                    <a:pt x="1467853" y="0"/>
                  </a:moveTo>
                  <a:lnTo>
                    <a:pt x="0" y="0"/>
                  </a:lnTo>
                  <a:lnTo>
                    <a:pt x="0" y="370598"/>
                  </a:lnTo>
                  <a:lnTo>
                    <a:pt x="1467853" y="370598"/>
                  </a:lnTo>
                  <a:lnTo>
                    <a:pt x="1467853" y="0"/>
                  </a:lnTo>
                  <a:close/>
                </a:path>
                <a:path w="6337300" h="370839">
                  <a:moveTo>
                    <a:pt x="6337300" y="0"/>
                  </a:moveTo>
                  <a:lnTo>
                    <a:pt x="4035742" y="0"/>
                  </a:lnTo>
                  <a:lnTo>
                    <a:pt x="1950466" y="0"/>
                  </a:lnTo>
                  <a:lnTo>
                    <a:pt x="1467866" y="0"/>
                  </a:lnTo>
                  <a:lnTo>
                    <a:pt x="1467866" y="370598"/>
                  </a:lnTo>
                  <a:lnTo>
                    <a:pt x="1950466" y="370598"/>
                  </a:lnTo>
                  <a:lnTo>
                    <a:pt x="4035742" y="370598"/>
                  </a:lnTo>
                  <a:lnTo>
                    <a:pt x="6337300" y="370598"/>
                  </a:lnTo>
                  <a:lnTo>
                    <a:pt x="6337300" y="0"/>
                  </a:lnTo>
                  <a:close/>
                </a:path>
              </a:pathLst>
            </a:custGeom>
            <a:solidFill>
              <a:srgbClr val="E4E4E4"/>
            </a:solidFill>
          </p:spPr>
          <p:txBody>
            <a:bodyPr wrap="square" lIns="0" tIns="0" rIns="0" bIns="0" rtlCol="0"/>
            <a:lstStyle/>
            <a:p>
              <a:endParaRPr/>
            </a:p>
          </p:txBody>
        </p:sp>
        <p:sp>
          <p:nvSpPr>
            <p:cNvPr id="41" name="object 41"/>
            <p:cNvSpPr/>
            <p:nvPr/>
          </p:nvSpPr>
          <p:spPr>
            <a:xfrm>
              <a:off x="719133" y="5815321"/>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42" name="object 42"/>
            <p:cNvSpPr/>
            <p:nvPr/>
          </p:nvSpPr>
          <p:spPr>
            <a:xfrm>
              <a:off x="719133" y="6185902"/>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43" name="object 43"/>
          <p:cNvGrpSpPr/>
          <p:nvPr/>
        </p:nvGrpSpPr>
        <p:grpSpPr>
          <a:xfrm>
            <a:off x="719137" y="7891553"/>
            <a:ext cx="6337300" cy="518159"/>
            <a:chOff x="719137" y="7891553"/>
            <a:chExt cx="6337300" cy="518159"/>
          </a:xfrm>
        </p:grpSpPr>
        <p:sp>
          <p:nvSpPr>
            <p:cNvPr id="44" name="object 44"/>
            <p:cNvSpPr/>
            <p:nvPr/>
          </p:nvSpPr>
          <p:spPr>
            <a:xfrm>
              <a:off x="719137" y="8038807"/>
              <a:ext cx="6337300" cy="370840"/>
            </a:xfrm>
            <a:custGeom>
              <a:avLst/>
              <a:gdLst/>
              <a:ahLst/>
              <a:cxnLst/>
              <a:rect l="l" t="t" r="r" b="b"/>
              <a:pathLst>
                <a:path w="6337300" h="370840">
                  <a:moveTo>
                    <a:pt x="1467853" y="0"/>
                  </a:moveTo>
                  <a:lnTo>
                    <a:pt x="0" y="0"/>
                  </a:lnTo>
                  <a:lnTo>
                    <a:pt x="0" y="370586"/>
                  </a:lnTo>
                  <a:lnTo>
                    <a:pt x="1467853" y="370586"/>
                  </a:lnTo>
                  <a:lnTo>
                    <a:pt x="1467853" y="0"/>
                  </a:lnTo>
                  <a:close/>
                </a:path>
                <a:path w="6337300" h="370840">
                  <a:moveTo>
                    <a:pt x="6337300" y="0"/>
                  </a:moveTo>
                  <a:lnTo>
                    <a:pt x="4035742" y="0"/>
                  </a:lnTo>
                  <a:lnTo>
                    <a:pt x="1950466" y="0"/>
                  </a:lnTo>
                  <a:lnTo>
                    <a:pt x="1467866" y="0"/>
                  </a:lnTo>
                  <a:lnTo>
                    <a:pt x="1467866" y="370586"/>
                  </a:lnTo>
                  <a:lnTo>
                    <a:pt x="1950466" y="370586"/>
                  </a:lnTo>
                  <a:lnTo>
                    <a:pt x="4035742" y="370586"/>
                  </a:lnTo>
                  <a:lnTo>
                    <a:pt x="6337300" y="370586"/>
                  </a:lnTo>
                  <a:lnTo>
                    <a:pt x="6337300" y="0"/>
                  </a:lnTo>
                  <a:close/>
                </a:path>
              </a:pathLst>
            </a:custGeom>
            <a:solidFill>
              <a:srgbClr val="E4E4E4"/>
            </a:solidFill>
          </p:spPr>
          <p:txBody>
            <a:bodyPr wrap="square" lIns="0" tIns="0" rIns="0" bIns="0" rtlCol="0"/>
            <a:lstStyle/>
            <a:p>
              <a:endParaRPr/>
            </a:p>
          </p:txBody>
        </p:sp>
        <p:pic>
          <p:nvPicPr>
            <p:cNvPr id="45" name="object 45"/>
            <p:cNvPicPr/>
            <p:nvPr/>
          </p:nvPicPr>
          <p:blipFill>
            <a:blip r:embed="rId6" cstate="print"/>
            <a:stretch>
              <a:fillRect/>
            </a:stretch>
          </p:blipFill>
          <p:spPr>
            <a:xfrm>
              <a:off x="5768117" y="7891553"/>
              <a:ext cx="92075" cy="104775"/>
            </a:xfrm>
            <a:prstGeom prst="rect">
              <a:avLst/>
            </a:prstGeom>
          </p:spPr>
        </p:pic>
        <p:pic>
          <p:nvPicPr>
            <p:cNvPr id="46" name="object 46"/>
            <p:cNvPicPr/>
            <p:nvPr/>
          </p:nvPicPr>
          <p:blipFill>
            <a:blip r:embed="rId7" cstate="print"/>
            <a:stretch>
              <a:fillRect/>
            </a:stretch>
          </p:blipFill>
          <p:spPr>
            <a:xfrm>
              <a:off x="5544089" y="8237997"/>
              <a:ext cx="98425" cy="104775"/>
            </a:xfrm>
            <a:prstGeom prst="rect">
              <a:avLst/>
            </a:prstGeom>
          </p:spPr>
        </p:pic>
      </p:grpSp>
      <p:grpSp>
        <p:nvGrpSpPr>
          <p:cNvPr id="47" name="object 47"/>
          <p:cNvGrpSpPr/>
          <p:nvPr/>
        </p:nvGrpSpPr>
        <p:grpSpPr>
          <a:xfrm>
            <a:off x="715958" y="8776789"/>
            <a:ext cx="6343650" cy="377190"/>
            <a:chOff x="715958" y="8776789"/>
            <a:chExt cx="6343650" cy="377190"/>
          </a:xfrm>
        </p:grpSpPr>
        <p:sp>
          <p:nvSpPr>
            <p:cNvPr id="48" name="object 48"/>
            <p:cNvSpPr/>
            <p:nvPr/>
          </p:nvSpPr>
          <p:spPr>
            <a:xfrm>
              <a:off x="719137" y="8779967"/>
              <a:ext cx="6337300" cy="370840"/>
            </a:xfrm>
            <a:custGeom>
              <a:avLst/>
              <a:gdLst/>
              <a:ahLst/>
              <a:cxnLst/>
              <a:rect l="l" t="t" r="r" b="b"/>
              <a:pathLst>
                <a:path w="6337300" h="370840">
                  <a:moveTo>
                    <a:pt x="1467853" y="0"/>
                  </a:moveTo>
                  <a:lnTo>
                    <a:pt x="0" y="0"/>
                  </a:lnTo>
                  <a:lnTo>
                    <a:pt x="0" y="370598"/>
                  </a:lnTo>
                  <a:lnTo>
                    <a:pt x="1467853" y="370598"/>
                  </a:lnTo>
                  <a:lnTo>
                    <a:pt x="1467853" y="0"/>
                  </a:lnTo>
                  <a:close/>
                </a:path>
                <a:path w="6337300" h="370840">
                  <a:moveTo>
                    <a:pt x="6337300" y="0"/>
                  </a:moveTo>
                  <a:lnTo>
                    <a:pt x="4035742" y="0"/>
                  </a:lnTo>
                  <a:lnTo>
                    <a:pt x="1950466" y="0"/>
                  </a:lnTo>
                  <a:lnTo>
                    <a:pt x="1467866" y="0"/>
                  </a:lnTo>
                  <a:lnTo>
                    <a:pt x="1467866" y="370598"/>
                  </a:lnTo>
                  <a:lnTo>
                    <a:pt x="1950466" y="370598"/>
                  </a:lnTo>
                  <a:lnTo>
                    <a:pt x="4035742" y="370598"/>
                  </a:lnTo>
                  <a:lnTo>
                    <a:pt x="6337300" y="370598"/>
                  </a:lnTo>
                  <a:lnTo>
                    <a:pt x="6337300" y="0"/>
                  </a:lnTo>
                  <a:close/>
                </a:path>
              </a:pathLst>
            </a:custGeom>
            <a:solidFill>
              <a:srgbClr val="E4E4E4"/>
            </a:solidFill>
          </p:spPr>
          <p:txBody>
            <a:bodyPr wrap="square" lIns="0" tIns="0" rIns="0" bIns="0" rtlCol="0"/>
            <a:lstStyle/>
            <a:p>
              <a:endParaRPr/>
            </a:p>
          </p:txBody>
        </p:sp>
        <p:sp>
          <p:nvSpPr>
            <p:cNvPr id="49" name="object 49"/>
            <p:cNvSpPr/>
            <p:nvPr/>
          </p:nvSpPr>
          <p:spPr>
            <a:xfrm>
              <a:off x="719133" y="8779964"/>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50" name="object 50"/>
            <p:cNvSpPr/>
            <p:nvPr/>
          </p:nvSpPr>
          <p:spPr>
            <a:xfrm>
              <a:off x="719133" y="915054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51" name="object 51"/>
          <p:cNvGrpSpPr/>
          <p:nvPr/>
        </p:nvGrpSpPr>
        <p:grpSpPr>
          <a:xfrm>
            <a:off x="715958" y="9517951"/>
            <a:ext cx="6343650" cy="191770"/>
            <a:chOff x="715958" y="9517951"/>
            <a:chExt cx="6343650" cy="191770"/>
          </a:xfrm>
        </p:grpSpPr>
        <p:sp>
          <p:nvSpPr>
            <p:cNvPr id="52" name="object 52"/>
            <p:cNvSpPr/>
            <p:nvPr/>
          </p:nvSpPr>
          <p:spPr>
            <a:xfrm>
              <a:off x="719137" y="9521126"/>
              <a:ext cx="6337300" cy="185420"/>
            </a:xfrm>
            <a:custGeom>
              <a:avLst/>
              <a:gdLst/>
              <a:ahLst/>
              <a:cxnLst/>
              <a:rect l="l" t="t" r="r" b="b"/>
              <a:pathLst>
                <a:path w="6337300" h="185420">
                  <a:moveTo>
                    <a:pt x="1467853" y="0"/>
                  </a:moveTo>
                  <a:lnTo>
                    <a:pt x="0" y="0"/>
                  </a:lnTo>
                  <a:lnTo>
                    <a:pt x="0" y="185305"/>
                  </a:lnTo>
                  <a:lnTo>
                    <a:pt x="1467853" y="185305"/>
                  </a:lnTo>
                  <a:lnTo>
                    <a:pt x="1467853" y="0"/>
                  </a:lnTo>
                  <a:close/>
                </a:path>
                <a:path w="6337300" h="185420">
                  <a:moveTo>
                    <a:pt x="6337300" y="0"/>
                  </a:moveTo>
                  <a:lnTo>
                    <a:pt x="4035742" y="0"/>
                  </a:lnTo>
                  <a:lnTo>
                    <a:pt x="1950466" y="0"/>
                  </a:lnTo>
                  <a:lnTo>
                    <a:pt x="1467866" y="0"/>
                  </a:lnTo>
                  <a:lnTo>
                    <a:pt x="1467866" y="185305"/>
                  </a:lnTo>
                  <a:lnTo>
                    <a:pt x="1950466" y="185305"/>
                  </a:lnTo>
                  <a:lnTo>
                    <a:pt x="4035742" y="185305"/>
                  </a:lnTo>
                  <a:lnTo>
                    <a:pt x="6337300" y="185305"/>
                  </a:lnTo>
                  <a:lnTo>
                    <a:pt x="6337300" y="0"/>
                  </a:lnTo>
                  <a:close/>
                </a:path>
              </a:pathLst>
            </a:custGeom>
            <a:solidFill>
              <a:srgbClr val="E4E4E4"/>
            </a:solidFill>
          </p:spPr>
          <p:txBody>
            <a:bodyPr wrap="square" lIns="0" tIns="0" rIns="0" bIns="0" rtlCol="0"/>
            <a:lstStyle/>
            <a:p>
              <a:endParaRPr/>
            </a:p>
          </p:txBody>
        </p:sp>
        <p:sp>
          <p:nvSpPr>
            <p:cNvPr id="53" name="object 53"/>
            <p:cNvSpPr/>
            <p:nvPr/>
          </p:nvSpPr>
          <p:spPr>
            <a:xfrm>
              <a:off x="719133" y="9521126"/>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54" name="object 54"/>
            <p:cNvSpPr/>
            <p:nvPr/>
          </p:nvSpPr>
          <p:spPr>
            <a:xfrm>
              <a:off x="719133" y="9706417"/>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sp>
        <p:nvSpPr>
          <p:cNvPr id="55" name="object 55"/>
          <p:cNvSpPr/>
          <p:nvPr/>
        </p:nvSpPr>
        <p:spPr>
          <a:xfrm>
            <a:off x="719133" y="9891706"/>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56" name="object 56"/>
          <p:cNvSpPr txBox="1"/>
          <p:nvPr/>
        </p:nvSpPr>
        <p:spPr>
          <a:xfrm>
            <a:off x="3551041" y="2672180"/>
            <a:ext cx="323215" cy="162560"/>
          </a:xfrm>
          <a:prstGeom prst="rect">
            <a:avLst/>
          </a:prstGeom>
        </p:spPr>
        <p:txBody>
          <a:bodyPr vert="horz" wrap="square" lIns="0" tIns="12700" rIns="0" bIns="0" rtlCol="0">
            <a:spAutoFit/>
          </a:bodyPr>
          <a:lstStyle/>
          <a:p>
            <a:pPr marL="12700">
              <a:lnSpc>
                <a:spcPct val="100000"/>
              </a:lnSpc>
              <a:spcBef>
                <a:spcPts val="100"/>
              </a:spcBef>
            </a:pPr>
            <a:r>
              <a:rPr sz="900" b="1" spc="-80" dirty="0">
                <a:solidFill>
                  <a:srgbClr val="FFFFFF"/>
                </a:solidFill>
                <a:latin typeface="함초롬바탕"/>
                <a:cs typeface="함초롬바탕"/>
              </a:rPr>
              <a:t>제품명</a:t>
            </a:r>
            <a:endParaRPr sz="900">
              <a:latin typeface="함초롬바탕"/>
              <a:cs typeface="함초롬바탕"/>
            </a:endParaRPr>
          </a:p>
        </p:txBody>
      </p:sp>
      <p:sp>
        <p:nvSpPr>
          <p:cNvPr id="57" name="object 57"/>
          <p:cNvSpPr txBox="1"/>
          <p:nvPr/>
        </p:nvSpPr>
        <p:spPr>
          <a:xfrm>
            <a:off x="5892591" y="2672180"/>
            <a:ext cx="125095" cy="162560"/>
          </a:xfrm>
          <a:prstGeom prst="rect">
            <a:avLst/>
          </a:prstGeom>
        </p:spPr>
        <p:txBody>
          <a:bodyPr vert="horz" wrap="square" lIns="0" tIns="12700" rIns="0" bIns="0" rtlCol="0">
            <a:spAutoFit/>
          </a:bodyPr>
          <a:lstStyle/>
          <a:p>
            <a:pPr marL="12700">
              <a:lnSpc>
                <a:spcPct val="100000"/>
              </a:lnSpc>
              <a:spcBef>
                <a:spcPts val="100"/>
              </a:spcBef>
            </a:pPr>
            <a:r>
              <a:rPr sz="900" b="1" spc="-95" dirty="0">
                <a:solidFill>
                  <a:srgbClr val="FFFFFF"/>
                </a:solidFill>
                <a:latin typeface="함초롬바탕"/>
                <a:cs typeface="함초롬바탕"/>
              </a:rPr>
              <a:t>세</a:t>
            </a:r>
            <a:endParaRPr sz="900">
              <a:latin typeface="함초롬바탕"/>
              <a:cs typeface="함초롬바탕"/>
            </a:endParaRPr>
          </a:p>
        </p:txBody>
      </p:sp>
      <p:grpSp>
        <p:nvGrpSpPr>
          <p:cNvPr id="58" name="object 58"/>
          <p:cNvGrpSpPr/>
          <p:nvPr/>
        </p:nvGrpSpPr>
        <p:grpSpPr>
          <a:xfrm>
            <a:off x="4894511" y="2700755"/>
            <a:ext cx="1016635" cy="293370"/>
            <a:chOff x="4894511" y="2700755"/>
            <a:chExt cx="1016635" cy="293370"/>
          </a:xfrm>
        </p:grpSpPr>
        <p:pic>
          <p:nvPicPr>
            <p:cNvPr id="59" name="object 59"/>
            <p:cNvPicPr/>
            <p:nvPr/>
          </p:nvPicPr>
          <p:blipFill>
            <a:blip r:embed="rId8" cstate="print"/>
            <a:stretch>
              <a:fillRect/>
            </a:stretch>
          </p:blipFill>
          <p:spPr>
            <a:xfrm>
              <a:off x="5806193" y="2700755"/>
              <a:ext cx="104775" cy="111125"/>
            </a:xfrm>
            <a:prstGeom prst="rect">
              <a:avLst/>
            </a:prstGeom>
          </p:spPr>
        </p:pic>
        <p:pic>
          <p:nvPicPr>
            <p:cNvPr id="60" name="object 60"/>
            <p:cNvPicPr/>
            <p:nvPr/>
          </p:nvPicPr>
          <p:blipFill>
            <a:blip r:embed="rId9" cstate="print"/>
            <a:stretch>
              <a:fillRect/>
            </a:stretch>
          </p:blipFill>
          <p:spPr>
            <a:xfrm>
              <a:off x="4894511" y="2889210"/>
              <a:ext cx="88900" cy="104775"/>
            </a:xfrm>
            <a:prstGeom prst="rect">
              <a:avLst/>
            </a:prstGeom>
          </p:spPr>
        </p:pic>
      </p:grpSp>
      <p:sp>
        <p:nvSpPr>
          <p:cNvPr id="61" name="object 61"/>
          <p:cNvSpPr txBox="1"/>
          <p:nvPr/>
        </p:nvSpPr>
        <p:spPr>
          <a:xfrm>
            <a:off x="3314441" y="2865118"/>
            <a:ext cx="793750" cy="162560"/>
          </a:xfrm>
          <a:prstGeom prst="rect">
            <a:avLst/>
          </a:prstGeom>
        </p:spPr>
        <p:txBody>
          <a:bodyPr vert="horz" wrap="square" lIns="0" tIns="12700" rIns="0" bIns="0" rtlCol="0">
            <a:spAutoFit/>
          </a:bodyPr>
          <a:lstStyle/>
          <a:p>
            <a:pPr marL="12700">
              <a:lnSpc>
                <a:spcPct val="100000"/>
              </a:lnSpc>
              <a:spcBef>
                <a:spcPts val="100"/>
              </a:spcBef>
            </a:pPr>
            <a:r>
              <a:rPr sz="900" spc="-40" dirty="0">
                <a:latin typeface="함초롬돋움"/>
                <a:cs typeface="함초롬돋움"/>
              </a:rPr>
              <a:t>Moasure</a:t>
            </a:r>
            <a:r>
              <a:rPr sz="900" spc="-55" dirty="0">
                <a:latin typeface="함초롬돋움"/>
                <a:cs typeface="함초롬돋움"/>
              </a:rPr>
              <a:t> </a:t>
            </a:r>
            <a:r>
              <a:rPr sz="900" dirty="0">
                <a:latin typeface="함초롬돋움"/>
                <a:cs typeface="함초롬돋움"/>
              </a:rPr>
              <a:t>2</a:t>
            </a:r>
            <a:r>
              <a:rPr sz="900" spc="-95" dirty="0">
                <a:latin typeface="함초롬돋움"/>
                <a:cs typeface="함초롬돋움"/>
              </a:rPr>
              <a:t> </a:t>
            </a:r>
            <a:r>
              <a:rPr sz="900" spc="-25" dirty="0">
                <a:latin typeface="함초롬돋움"/>
                <a:cs typeface="함초롬돋움"/>
              </a:rPr>
              <a:t>PRO</a:t>
            </a:r>
            <a:endParaRPr sz="900">
              <a:latin typeface="함초롬돋움"/>
              <a:cs typeface="함초롬돋움"/>
            </a:endParaRPr>
          </a:p>
        </p:txBody>
      </p:sp>
      <p:sp>
        <p:nvSpPr>
          <p:cNvPr id="62" name="object 62"/>
          <p:cNvSpPr txBox="1"/>
          <p:nvPr/>
        </p:nvSpPr>
        <p:spPr>
          <a:xfrm>
            <a:off x="4778052" y="2857461"/>
            <a:ext cx="1871345" cy="162560"/>
          </a:xfrm>
          <a:prstGeom prst="rect">
            <a:avLst/>
          </a:prstGeom>
        </p:spPr>
        <p:txBody>
          <a:bodyPr vert="horz" wrap="square" lIns="0" tIns="12700" rIns="0" bIns="0" rtlCol="0">
            <a:spAutoFit/>
          </a:bodyPr>
          <a:lstStyle/>
          <a:p>
            <a:pPr marL="12700">
              <a:lnSpc>
                <a:spcPct val="100000"/>
              </a:lnSpc>
              <a:spcBef>
                <a:spcPts val="100"/>
              </a:spcBef>
            </a:pPr>
            <a:r>
              <a:rPr sz="900" dirty="0">
                <a:latin typeface="함초롬바탕"/>
                <a:cs typeface="함초롬바탕"/>
              </a:rPr>
              <a:t>고</a:t>
            </a:r>
            <a:r>
              <a:rPr sz="900" spc="415" dirty="0">
                <a:latin typeface="함초롬바탕"/>
                <a:cs typeface="함초롬바탕"/>
              </a:rPr>
              <a:t> </a:t>
            </a:r>
            <a:r>
              <a:rPr sz="900" spc="-60" dirty="0">
                <a:latin typeface="함초롬바탕"/>
                <a:cs typeface="함초롬바탕"/>
              </a:rPr>
              <a:t>능</a:t>
            </a:r>
            <a:r>
              <a:rPr sz="900" spc="-130" dirty="0">
                <a:latin typeface="함초롬바탕"/>
                <a:cs typeface="함초롬바탕"/>
              </a:rPr>
              <a:t> </a:t>
            </a:r>
            <a:r>
              <a:rPr sz="900" spc="-80" dirty="0">
                <a:latin typeface="함초롬바탕"/>
                <a:cs typeface="함초롬바탕"/>
              </a:rPr>
              <a:t>센서</a:t>
            </a:r>
            <a:r>
              <a:rPr sz="900" spc="-130" dirty="0">
                <a:latin typeface="함초롬바탕"/>
                <a:cs typeface="함초롬바탕"/>
              </a:rPr>
              <a:t> </a:t>
            </a:r>
            <a:r>
              <a:rPr sz="900" spc="-90" dirty="0">
                <a:latin typeface="함초롬바탕"/>
                <a:cs typeface="함초롬바탕"/>
              </a:rPr>
              <a:t>활용하여</a:t>
            </a:r>
            <a:r>
              <a:rPr sz="900" spc="-130" dirty="0">
                <a:latin typeface="함초롬바탕"/>
                <a:cs typeface="함초롬바탕"/>
              </a:rPr>
              <a:t> </a:t>
            </a:r>
            <a:r>
              <a:rPr sz="900" spc="-80" dirty="0">
                <a:latin typeface="함초롬바탕"/>
                <a:cs typeface="함초롬바탕"/>
              </a:rPr>
              <a:t>모션</a:t>
            </a:r>
            <a:r>
              <a:rPr sz="900" spc="-140" dirty="0">
                <a:latin typeface="함초롬바탕"/>
                <a:cs typeface="함초롬바탕"/>
              </a:rPr>
              <a:t> </a:t>
            </a:r>
            <a:r>
              <a:rPr sz="900" spc="-80" dirty="0">
                <a:latin typeface="함초롬바탕"/>
                <a:cs typeface="함초롬바탕"/>
              </a:rPr>
              <a:t>기반</a:t>
            </a:r>
            <a:r>
              <a:rPr sz="900" spc="-130" dirty="0">
                <a:latin typeface="함초롬바탕"/>
                <a:cs typeface="함초롬바탕"/>
              </a:rPr>
              <a:t> </a:t>
            </a:r>
            <a:r>
              <a:rPr sz="900" dirty="0">
                <a:latin typeface="함초롬바탕"/>
                <a:cs typeface="함초롬바탕"/>
              </a:rPr>
              <a:t>측정</a:t>
            </a:r>
            <a:r>
              <a:rPr sz="900" spc="175" dirty="0">
                <a:latin typeface="함초롬바탕"/>
                <a:cs typeface="함초롬바탕"/>
              </a:rPr>
              <a:t>  </a:t>
            </a:r>
            <a:r>
              <a:rPr sz="900" spc="-50" dirty="0">
                <a:latin typeface="함초롬바탕"/>
                <a:cs typeface="함초롬바탕"/>
              </a:rPr>
              <a:t>치</a:t>
            </a:r>
            <a:endParaRPr sz="900">
              <a:latin typeface="함초롬바탕"/>
              <a:cs typeface="함초롬바탕"/>
            </a:endParaRPr>
          </a:p>
        </p:txBody>
      </p:sp>
      <p:pic>
        <p:nvPicPr>
          <p:cNvPr id="63" name="object 63"/>
          <p:cNvPicPr/>
          <p:nvPr/>
        </p:nvPicPr>
        <p:blipFill>
          <a:blip r:embed="rId7" cstate="print"/>
          <a:stretch>
            <a:fillRect/>
          </a:stretch>
        </p:blipFill>
        <p:spPr>
          <a:xfrm>
            <a:off x="6438361" y="2889211"/>
            <a:ext cx="98425" cy="104775"/>
          </a:xfrm>
          <a:prstGeom prst="rect">
            <a:avLst/>
          </a:prstGeom>
        </p:spPr>
      </p:pic>
      <p:sp>
        <p:nvSpPr>
          <p:cNvPr id="64" name="object 64"/>
          <p:cNvSpPr txBox="1"/>
          <p:nvPr/>
        </p:nvSpPr>
        <p:spPr>
          <a:xfrm>
            <a:off x="3218314" y="3050399"/>
            <a:ext cx="988060" cy="162560"/>
          </a:xfrm>
          <a:prstGeom prst="rect">
            <a:avLst/>
          </a:prstGeom>
        </p:spPr>
        <p:txBody>
          <a:bodyPr vert="horz" wrap="square" lIns="0" tIns="12700" rIns="0" bIns="0" rtlCol="0">
            <a:spAutoFit/>
          </a:bodyPr>
          <a:lstStyle/>
          <a:p>
            <a:pPr marL="12700">
              <a:lnSpc>
                <a:spcPct val="100000"/>
              </a:lnSpc>
              <a:spcBef>
                <a:spcPts val="100"/>
              </a:spcBef>
            </a:pPr>
            <a:r>
              <a:rPr sz="900" spc="-20" dirty="0">
                <a:latin typeface="함초롬돋움"/>
                <a:cs typeface="함초롬돋움"/>
              </a:rPr>
              <a:t>Delto</a:t>
            </a:r>
            <a:r>
              <a:rPr sz="900" spc="10" dirty="0">
                <a:latin typeface="함초롬돋움"/>
                <a:cs typeface="함초롬돋움"/>
              </a:rPr>
              <a:t> </a:t>
            </a:r>
            <a:r>
              <a:rPr sz="900" spc="-40" dirty="0">
                <a:latin typeface="함초롬돋움"/>
                <a:cs typeface="함초롬돋움"/>
              </a:rPr>
              <a:t>Gripper-</a:t>
            </a:r>
            <a:r>
              <a:rPr sz="900" spc="-20" dirty="0">
                <a:latin typeface="함초롬돋움"/>
                <a:cs typeface="함초롬돋움"/>
              </a:rPr>
              <a:t>3F05</a:t>
            </a:r>
            <a:endParaRPr sz="900">
              <a:latin typeface="함초롬돋움"/>
              <a:cs typeface="함초롬돋움"/>
            </a:endParaRPr>
          </a:p>
        </p:txBody>
      </p:sp>
      <p:sp>
        <p:nvSpPr>
          <p:cNvPr id="65" name="object 65"/>
          <p:cNvSpPr txBox="1"/>
          <p:nvPr/>
        </p:nvSpPr>
        <p:spPr>
          <a:xfrm>
            <a:off x="4778052" y="3042741"/>
            <a:ext cx="2223135" cy="162560"/>
          </a:xfrm>
          <a:prstGeom prst="rect">
            <a:avLst/>
          </a:prstGeom>
        </p:spPr>
        <p:txBody>
          <a:bodyPr vert="horz" wrap="square" lIns="0" tIns="12700" rIns="0" bIns="0" rtlCol="0">
            <a:spAutoFit/>
          </a:bodyPr>
          <a:lstStyle/>
          <a:p>
            <a:pPr marL="12700">
              <a:lnSpc>
                <a:spcPct val="100000"/>
              </a:lnSpc>
              <a:spcBef>
                <a:spcPts val="100"/>
              </a:spcBef>
            </a:pPr>
            <a:r>
              <a:rPr sz="900" spc="-85" dirty="0">
                <a:latin typeface="함초롬바탕"/>
                <a:cs typeface="함초롬바탕"/>
              </a:rPr>
              <a:t>다양항</a:t>
            </a:r>
            <a:r>
              <a:rPr sz="900" spc="-114" dirty="0">
                <a:latin typeface="함초롬바탕"/>
                <a:cs typeface="함초롬바탕"/>
              </a:rPr>
              <a:t> </a:t>
            </a:r>
            <a:r>
              <a:rPr sz="900" spc="-65" dirty="0">
                <a:latin typeface="함초롬바탕"/>
                <a:cs typeface="함초롬바탕"/>
              </a:rPr>
              <a:t>재질</a:t>
            </a:r>
            <a:r>
              <a:rPr sz="900" spc="-65" dirty="0">
                <a:latin typeface="함초롬돋움"/>
                <a:cs typeface="함초롬돋움"/>
              </a:rPr>
              <a:t>,</a:t>
            </a:r>
            <a:r>
              <a:rPr sz="900" spc="-105" dirty="0">
                <a:latin typeface="함초롬돋움"/>
                <a:cs typeface="함초롬돋움"/>
              </a:rPr>
              <a:t> </a:t>
            </a:r>
            <a:r>
              <a:rPr sz="900" spc="-80" dirty="0">
                <a:latin typeface="함초롬바탕"/>
                <a:cs typeface="함초롬바탕"/>
              </a:rPr>
              <a:t>물체</a:t>
            </a:r>
            <a:r>
              <a:rPr sz="900" spc="-114" dirty="0">
                <a:latin typeface="함초롬바탕"/>
                <a:cs typeface="함초롬바탕"/>
              </a:rPr>
              <a:t> </a:t>
            </a:r>
            <a:r>
              <a:rPr sz="900" spc="-85" dirty="0">
                <a:latin typeface="함초롬바탕"/>
                <a:cs typeface="함초롬바탕"/>
              </a:rPr>
              <a:t>핸들링</a:t>
            </a:r>
            <a:r>
              <a:rPr sz="900" spc="-120" dirty="0">
                <a:latin typeface="함초롬바탕"/>
                <a:cs typeface="함초롬바탕"/>
              </a:rPr>
              <a:t> </a:t>
            </a:r>
            <a:r>
              <a:rPr sz="900" spc="-80" dirty="0">
                <a:latin typeface="함초롬바탕"/>
                <a:cs typeface="함초롬바탕"/>
              </a:rPr>
              <a:t>가능</a:t>
            </a:r>
            <a:r>
              <a:rPr sz="900" spc="-114" dirty="0">
                <a:latin typeface="함초롬바탕"/>
                <a:cs typeface="함초롬바탕"/>
              </a:rPr>
              <a:t> </a:t>
            </a:r>
            <a:r>
              <a:rPr sz="900" spc="-85" dirty="0">
                <a:latin typeface="함초롬바탕"/>
                <a:cs typeface="함초롬바탕"/>
              </a:rPr>
              <a:t>모듈형</a:t>
            </a:r>
            <a:r>
              <a:rPr sz="900" spc="-110" dirty="0">
                <a:latin typeface="함초롬바탕"/>
                <a:cs typeface="함초롬바탕"/>
              </a:rPr>
              <a:t> </a:t>
            </a:r>
            <a:r>
              <a:rPr sz="900" spc="-80" dirty="0">
                <a:latin typeface="함초롬바탕"/>
                <a:cs typeface="함초롬바탕"/>
              </a:rPr>
              <a:t>로봇</a:t>
            </a:r>
            <a:r>
              <a:rPr sz="900" spc="-110" dirty="0">
                <a:latin typeface="함초롬바탕"/>
                <a:cs typeface="함초롬바탕"/>
              </a:rPr>
              <a:t> </a:t>
            </a:r>
            <a:r>
              <a:rPr sz="900" spc="-25" dirty="0">
                <a:latin typeface="함초롬바탕"/>
                <a:cs typeface="함초롬바탕"/>
              </a:rPr>
              <a:t>그리퍼</a:t>
            </a:r>
            <a:endParaRPr sz="900">
              <a:latin typeface="함초롬바탕"/>
              <a:cs typeface="함초롬바탕"/>
            </a:endParaRPr>
          </a:p>
        </p:txBody>
      </p:sp>
      <p:sp>
        <p:nvSpPr>
          <p:cNvPr id="66" name="object 66"/>
          <p:cNvSpPr txBox="1"/>
          <p:nvPr/>
        </p:nvSpPr>
        <p:spPr>
          <a:xfrm>
            <a:off x="3538354" y="3235680"/>
            <a:ext cx="346075" cy="162560"/>
          </a:xfrm>
          <a:prstGeom prst="rect">
            <a:avLst/>
          </a:prstGeom>
        </p:spPr>
        <p:txBody>
          <a:bodyPr vert="horz" wrap="square" lIns="0" tIns="12700" rIns="0" bIns="0" rtlCol="0">
            <a:spAutoFit/>
          </a:bodyPr>
          <a:lstStyle/>
          <a:p>
            <a:pPr marL="12700">
              <a:lnSpc>
                <a:spcPct val="100000"/>
              </a:lnSpc>
              <a:spcBef>
                <a:spcPts val="100"/>
              </a:spcBef>
            </a:pPr>
            <a:r>
              <a:rPr sz="900" spc="-20" dirty="0">
                <a:latin typeface="함초롬돋움"/>
                <a:cs typeface="함초롬돋움"/>
              </a:rPr>
              <a:t>ROBin</a:t>
            </a:r>
            <a:endParaRPr sz="900">
              <a:latin typeface="함초롬돋움"/>
              <a:cs typeface="함초롬돋움"/>
            </a:endParaRPr>
          </a:p>
        </p:txBody>
      </p:sp>
      <p:sp>
        <p:nvSpPr>
          <p:cNvPr id="67" name="object 67"/>
          <p:cNvSpPr txBox="1"/>
          <p:nvPr/>
        </p:nvSpPr>
        <p:spPr>
          <a:xfrm>
            <a:off x="4777938" y="3228021"/>
            <a:ext cx="2261235" cy="162560"/>
          </a:xfrm>
          <a:prstGeom prst="rect">
            <a:avLst/>
          </a:prstGeom>
        </p:spPr>
        <p:txBody>
          <a:bodyPr vert="horz" wrap="square" lIns="0" tIns="12700" rIns="0" bIns="0" rtlCol="0">
            <a:spAutoFit/>
          </a:bodyPr>
          <a:lstStyle/>
          <a:p>
            <a:pPr marL="12700">
              <a:lnSpc>
                <a:spcPct val="100000"/>
              </a:lnSpc>
              <a:spcBef>
                <a:spcPts val="100"/>
              </a:spcBef>
            </a:pPr>
            <a:r>
              <a:rPr sz="900" spc="-10" dirty="0">
                <a:latin typeface="함초롬돋움"/>
                <a:cs typeface="함초롬돋움"/>
              </a:rPr>
              <a:t>AI,</a:t>
            </a:r>
            <a:r>
              <a:rPr sz="900" spc="40" dirty="0">
                <a:latin typeface="함초롬돋움"/>
                <a:cs typeface="함초롬돋움"/>
              </a:rPr>
              <a:t> </a:t>
            </a:r>
            <a:r>
              <a:rPr sz="900" spc="-80" dirty="0">
                <a:latin typeface="함초롬바탕"/>
                <a:cs typeface="함초롬바탕"/>
              </a:rPr>
              <a:t>고속</a:t>
            </a:r>
            <a:r>
              <a:rPr sz="900" spc="-125" dirty="0">
                <a:latin typeface="함초롬바탕"/>
                <a:cs typeface="함초롬바탕"/>
              </a:rPr>
              <a:t> </a:t>
            </a:r>
            <a:r>
              <a:rPr sz="900" spc="-80" dirty="0">
                <a:latin typeface="함초롬바탕"/>
                <a:cs typeface="함초롬바탕"/>
              </a:rPr>
              <a:t>델타</a:t>
            </a:r>
            <a:r>
              <a:rPr sz="900" spc="-130" dirty="0">
                <a:latin typeface="함초롬바탕"/>
                <a:cs typeface="함초롬바탕"/>
              </a:rPr>
              <a:t> </a:t>
            </a:r>
            <a:r>
              <a:rPr sz="900" spc="-85" dirty="0">
                <a:latin typeface="함초롬바탕"/>
                <a:cs typeface="함초롬바탕"/>
              </a:rPr>
              <a:t>로봇을</a:t>
            </a:r>
            <a:r>
              <a:rPr sz="900" spc="-130" dirty="0">
                <a:latin typeface="함초롬바탕"/>
                <a:cs typeface="함초롬바탕"/>
              </a:rPr>
              <a:t> </a:t>
            </a:r>
            <a:r>
              <a:rPr sz="900" spc="-80" dirty="0">
                <a:latin typeface="함초롬바탕"/>
                <a:cs typeface="함초롬바탕"/>
              </a:rPr>
              <a:t>통합</a:t>
            </a:r>
            <a:r>
              <a:rPr sz="900" spc="-140" dirty="0">
                <a:latin typeface="함초롬바탕"/>
                <a:cs typeface="함초롬바탕"/>
              </a:rPr>
              <a:t> </a:t>
            </a:r>
            <a:r>
              <a:rPr sz="900" spc="-80" dirty="0">
                <a:latin typeface="함초롬바탕"/>
                <a:cs typeface="함초롬바탕"/>
              </a:rPr>
              <a:t>첨단</a:t>
            </a:r>
            <a:r>
              <a:rPr sz="900" spc="-125" dirty="0">
                <a:latin typeface="함초롬바탕"/>
                <a:cs typeface="함초롬바탕"/>
              </a:rPr>
              <a:t> </a:t>
            </a:r>
            <a:r>
              <a:rPr sz="900" spc="-85" dirty="0">
                <a:latin typeface="함초롬바탕"/>
                <a:cs typeface="함초롬바탕"/>
              </a:rPr>
              <a:t>폐기물</a:t>
            </a:r>
            <a:r>
              <a:rPr sz="900" spc="-130" dirty="0">
                <a:latin typeface="함초롬바탕"/>
                <a:cs typeface="함초롬바탕"/>
              </a:rPr>
              <a:t> </a:t>
            </a:r>
            <a:r>
              <a:rPr sz="900" spc="-80" dirty="0">
                <a:latin typeface="함초롬바탕"/>
                <a:cs typeface="함초롬바탕"/>
              </a:rPr>
              <a:t>분류</a:t>
            </a:r>
            <a:r>
              <a:rPr sz="900" spc="-130" dirty="0">
                <a:latin typeface="함초롬바탕"/>
                <a:cs typeface="함초롬바탕"/>
              </a:rPr>
              <a:t> </a:t>
            </a:r>
            <a:r>
              <a:rPr sz="900" spc="-25" dirty="0">
                <a:latin typeface="함초롬바탕"/>
                <a:cs typeface="함초롬바탕"/>
              </a:rPr>
              <a:t>시스템</a:t>
            </a:r>
            <a:endParaRPr sz="900">
              <a:latin typeface="함초롬바탕"/>
              <a:cs typeface="함초롬바탕"/>
            </a:endParaRPr>
          </a:p>
        </p:txBody>
      </p:sp>
      <p:sp>
        <p:nvSpPr>
          <p:cNvPr id="68" name="object 68"/>
          <p:cNvSpPr txBox="1"/>
          <p:nvPr/>
        </p:nvSpPr>
        <p:spPr>
          <a:xfrm>
            <a:off x="3117616" y="3444962"/>
            <a:ext cx="1191895" cy="299720"/>
          </a:xfrm>
          <a:prstGeom prst="rect">
            <a:avLst/>
          </a:prstGeom>
        </p:spPr>
        <p:txBody>
          <a:bodyPr vert="horz" wrap="square" lIns="0" tIns="12700" rIns="0" bIns="0" rtlCol="0">
            <a:spAutoFit/>
          </a:bodyPr>
          <a:lstStyle/>
          <a:p>
            <a:pPr marL="12700" marR="5080" indent="77470">
              <a:lnSpc>
                <a:spcPct val="100000"/>
              </a:lnSpc>
              <a:spcBef>
                <a:spcPts val="100"/>
              </a:spcBef>
            </a:pPr>
            <a:r>
              <a:rPr sz="900" spc="-40" dirty="0">
                <a:latin typeface="함초롬돋움"/>
                <a:cs typeface="함초롬돋움"/>
              </a:rPr>
              <a:t>BLUETTI</a:t>
            </a:r>
            <a:r>
              <a:rPr sz="900" spc="-50" dirty="0">
                <a:latin typeface="함초롬돋움"/>
                <a:cs typeface="함초롬돋움"/>
              </a:rPr>
              <a:t> </a:t>
            </a:r>
            <a:r>
              <a:rPr sz="900" spc="-10" dirty="0">
                <a:latin typeface="함초롬돋움"/>
                <a:cs typeface="함초롬돋움"/>
              </a:rPr>
              <a:t>SwapSolar </a:t>
            </a:r>
            <a:r>
              <a:rPr sz="900" spc="-35" dirty="0">
                <a:latin typeface="함초롬돋움"/>
                <a:cs typeface="함초롬돋움"/>
              </a:rPr>
              <a:t>Ecosystem</a:t>
            </a:r>
            <a:r>
              <a:rPr sz="900" spc="-15" dirty="0">
                <a:latin typeface="함초롬돋움"/>
                <a:cs typeface="함초롬돋움"/>
              </a:rPr>
              <a:t> </a:t>
            </a:r>
            <a:r>
              <a:rPr sz="900" spc="-20" dirty="0">
                <a:latin typeface="함초롬돋움"/>
                <a:cs typeface="함초롬돋움"/>
              </a:rPr>
              <a:t>MultiCooler</a:t>
            </a:r>
            <a:endParaRPr sz="900">
              <a:latin typeface="함초롬돋움"/>
              <a:cs typeface="함초롬돋움"/>
            </a:endParaRPr>
          </a:p>
        </p:txBody>
      </p:sp>
      <p:pic>
        <p:nvPicPr>
          <p:cNvPr id="69" name="object 69"/>
          <p:cNvPicPr/>
          <p:nvPr/>
        </p:nvPicPr>
        <p:blipFill>
          <a:blip r:embed="rId7" cstate="print"/>
          <a:stretch>
            <a:fillRect/>
          </a:stretch>
        </p:blipFill>
        <p:spPr>
          <a:xfrm>
            <a:off x="4894282" y="3606214"/>
            <a:ext cx="98425" cy="104775"/>
          </a:xfrm>
          <a:prstGeom prst="rect">
            <a:avLst/>
          </a:prstGeom>
        </p:spPr>
      </p:pic>
      <p:sp>
        <p:nvSpPr>
          <p:cNvPr id="70" name="object 70"/>
          <p:cNvSpPr txBox="1"/>
          <p:nvPr/>
        </p:nvSpPr>
        <p:spPr>
          <a:xfrm>
            <a:off x="4777823" y="3437304"/>
            <a:ext cx="1927860" cy="299720"/>
          </a:xfrm>
          <a:prstGeom prst="rect">
            <a:avLst/>
          </a:prstGeom>
        </p:spPr>
        <p:txBody>
          <a:bodyPr vert="horz" wrap="square" lIns="0" tIns="12700" rIns="0" bIns="0" rtlCol="0">
            <a:spAutoFit/>
          </a:bodyPr>
          <a:lstStyle/>
          <a:p>
            <a:pPr marL="12700" marR="5080">
              <a:lnSpc>
                <a:spcPct val="100000"/>
              </a:lnSpc>
              <a:spcBef>
                <a:spcPts val="100"/>
              </a:spcBef>
            </a:pPr>
            <a:r>
              <a:rPr sz="900" spc="-90" dirty="0">
                <a:latin typeface="함초롬바탕"/>
                <a:cs typeface="함초롬바탕"/>
              </a:rPr>
              <a:t>멀티쿨러와</a:t>
            </a:r>
            <a:r>
              <a:rPr sz="900" spc="-110" dirty="0">
                <a:latin typeface="함초롬바탕"/>
                <a:cs typeface="함초롬바탕"/>
              </a:rPr>
              <a:t> </a:t>
            </a:r>
            <a:r>
              <a:rPr sz="900" spc="-85" dirty="0">
                <a:latin typeface="함초롬바탕"/>
                <a:cs typeface="함초롬바탕"/>
              </a:rPr>
              <a:t>휴대용</a:t>
            </a:r>
            <a:r>
              <a:rPr sz="900" spc="-110" dirty="0">
                <a:latin typeface="함초롬바탕"/>
                <a:cs typeface="함초롬바탕"/>
              </a:rPr>
              <a:t> </a:t>
            </a:r>
            <a:r>
              <a:rPr sz="900" spc="-80" dirty="0">
                <a:latin typeface="함초롬바탕"/>
                <a:cs typeface="함초롬바탕"/>
              </a:rPr>
              <a:t>전력</a:t>
            </a:r>
            <a:r>
              <a:rPr sz="900" spc="-105" dirty="0">
                <a:latin typeface="함초롬바탕"/>
                <a:cs typeface="함초롬바탕"/>
              </a:rPr>
              <a:t> </a:t>
            </a:r>
            <a:r>
              <a:rPr sz="900" spc="-90" dirty="0">
                <a:latin typeface="함초롬바탕"/>
                <a:cs typeface="함초롬바탕"/>
              </a:rPr>
              <a:t>스테이션을</a:t>
            </a:r>
            <a:r>
              <a:rPr sz="900" spc="-110" dirty="0">
                <a:latin typeface="함초롬바탕"/>
                <a:cs typeface="함초롬바탕"/>
              </a:rPr>
              <a:t> </a:t>
            </a:r>
            <a:r>
              <a:rPr sz="900" spc="-45" dirty="0">
                <a:latin typeface="함초롬바탕"/>
                <a:cs typeface="함초롬바탕"/>
              </a:rPr>
              <a:t>결합한 </a:t>
            </a:r>
            <a:r>
              <a:rPr sz="900" dirty="0">
                <a:latin typeface="함초롬바탕"/>
                <a:cs typeface="함초롬바탕"/>
              </a:rPr>
              <a:t>냉</a:t>
            </a:r>
            <a:r>
              <a:rPr sz="900" spc="430" dirty="0">
                <a:latin typeface="함초롬바탕"/>
                <a:cs typeface="함초롬바탕"/>
              </a:rPr>
              <a:t> </a:t>
            </a:r>
            <a:r>
              <a:rPr sz="900" spc="-25" dirty="0">
                <a:latin typeface="함초롬바탕"/>
                <a:cs typeface="함초롬바탕"/>
              </a:rPr>
              <a:t>시스템</a:t>
            </a:r>
            <a:endParaRPr sz="900">
              <a:latin typeface="함초롬바탕"/>
              <a:cs typeface="함초롬바탕"/>
            </a:endParaRPr>
          </a:p>
        </p:txBody>
      </p:sp>
      <p:sp>
        <p:nvSpPr>
          <p:cNvPr id="71" name="object 71"/>
          <p:cNvSpPr txBox="1"/>
          <p:nvPr/>
        </p:nvSpPr>
        <p:spPr>
          <a:xfrm>
            <a:off x="3235002" y="3791406"/>
            <a:ext cx="956310" cy="162560"/>
          </a:xfrm>
          <a:prstGeom prst="rect">
            <a:avLst/>
          </a:prstGeom>
        </p:spPr>
        <p:txBody>
          <a:bodyPr vert="horz" wrap="square" lIns="0" tIns="12700" rIns="0" bIns="0" rtlCol="0">
            <a:spAutoFit/>
          </a:bodyPr>
          <a:lstStyle/>
          <a:p>
            <a:pPr marL="12700">
              <a:lnSpc>
                <a:spcPct val="100000"/>
              </a:lnSpc>
              <a:spcBef>
                <a:spcPts val="100"/>
              </a:spcBef>
            </a:pPr>
            <a:r>
              <a:rPr sz="900" spc="-50" dirty="0">
                <a:latin typeface="함초롬돋움"/>
                <a:cs typeface="함초롬돋움"/>
              </a:rPr>
              <a:t>DATAGREEN</a:t>
            </a:r>
            <a:r>
              <a:rPr sz="900" spc="-10" dirty="0">
                <a:latin typeface="함초롬돋움"/>
                <a:cs typeface="함초롬돋움"/>
              </a:rPr>
              <a:t> </a:t>
            </a:r>
            <a:r>
              <a:rPr sz="900" spc="-20" dirty="0">
                <a:latin typeface="함초롬돋움"/>
                <a:cs typeface="함초롬돋움"/>
              </a:rPr>
              <a:t>G2FD</a:t>
            </a:r>
            <a:endParaRPr sz="900">
              <a:latin typeface="함초롬돋움"/>
              <a:cs typeface="함초롬돋움"/>
            </a:endParaRPr>
          </a:p>
        </p:txBody>
      </p:sp>
      <p:sp>
        <p:nvSpPr>
          <p:cNvPr id="72" name="object 72"/>
          <p:cNvSpPr txBox="1"/>
          <p:nvPr/>
        </p:nvSpPr>
        <p:spPr>
          <a:xfrm>
            <a:off x="706438" y="2331810"/>
            <a:ext cx="2558415" cy="1807845"/>
          </a:xfrm>
          <a:prstGeom prst="rect">
            <a:avLst/>
          </a:prstGeom>
        </p:spPr>
        <p:txBody>
          <a:bodyPr vert="horz" wrap="square" lIns="0" tIns="107950" rIns="0" bIns="0" rtlCol="0">
            <a:spAutoFit/>
          </a:bodyPr>
          <a:lstStyle/>
          <a:p>
            <a:pPr marL="12700">
              <a:lnSpc>
                <a:spcPct val="100000"/>
              </a:lnSpc>
              <a:spcBef>
                <a:spcPts val="850"/>
              </a:spcBef>
            </a:pPr>
            <a:r>
              <a:rPr sz="1100" b="1" spc="-60" dirty="0">
                <a:solidFill>
                  <a:srgbClr val="464646"/>
                </a:solidFill>
                <a:latin typeface="함초롬바탕"/>
                <a:cs typeface="함초롬바탕"/>
              </a:rPr>
              <a:t>CES</a:t>
            </a:r>
            <a:r>
              <a:rPr sz="1100" b="1" spc="-185" dirty="0">
                <a:solidFill>
                  <a:srgbClr val="464646"/>
                </a:solidFill>
                <a:latin typeface="함초롬바탕"/>
                <a:cs typeface="함초롬바탕"/>
              </a:rPr>
              <a:t> </a:t>
            </a:r>
            <a:r>
              <a:rPr sz="1100" b="1" dirty="0">
                <a:solidFill>
                  <a:srgbClr val="464646"/>
                </a:solidFill>
                <a:latin typeface="함초롬바탕"/>
                <a:cs typeface="함초롬바탕"/>
              </a:rPr>
              <a:t>2025</a:t>
            </a:r>
            <a:r>
              <a:rPr sz="1100" b="1" spc="-165" dirty="0">
                <a:solidFill>
                  <a:srgbClr val="464646"/>
                </a:solidFill>
                <a:latin typeface="함초롬바탕"/>
                <a:cs typeface="함초롬바탕"/>
              </a:rPr>
              <a:t> </a:t>
            </a:r>
            <a:r>
              <a:rPr sz="1100" b="1" spc="-30" dirty="0">
                <a:solidFill>
                  <a:srgbClr val="464646"/>
                </a:solidFill>
                <a:latin typeface="함초롬바탕"/>
                <a:cs typeface="함초롬바탕"/>
              </a:rPr>
              <a:t>Sustainability</a:t>
            </a:r>
            <a:r>
              <a:rPr sz="1100" b="1" spc="-215" dirty="0">
                <a:solidFill>
                  <a:srgbClr val="464646"/>
                </a:solidFill>
                <a:latin typeface="함초롬바탕"/>
                <a:cs typeface="함초롬바탕"/>
              </a:rPr>
              <a:t> </a:t>
            </a:r>
            <a:r>
              <a:rPr sz="1100" b="1" spc="-85" dirty="0">
                <a:solidFill>
                  <a:srgbClr val="464646"/>
                </a:solidFill>
                <a:latin typeface="함초롬바탕"/>
                <a:cs typeface="함초롬바탕"/>
              </a:rPr>
              <a:t>부문</a:t>
            </a:r>
            <a:r>
              <a:rPr sz="1100" b="1" spc="-180" dirty="0">
                <a:solidFill>
                  <a:srgbClr val="464646"/>
                </a:solidFill>
                <a:latin typeface="함초롬바탕"/>
                <a:cs typeface="함초롬바탕"/>
              </a:rPr>
              <a:t> </a:t>
            </a:r>
            <a:r>
              <a:rPr sz="1100" b="1" spc="-90" dirty="0">
                <a:solidFill>
                  <a:srgbClr val="464646"/>
                </a:solidFill>
                <a:latin typeface="함초롬바탕"/>
                <a:cs typeface="함초롬바탕"/>
              </a:rPr>
              <a:t>혁신</a:t>
            </a:r>
            <a:r>
              <a:rPr sz="1100" b="1" spc="-185" dirty="0">
                <a:solidFill>
                  <a:srgbClr val="464646"/>
                </a:solidFill>
                <a:latin typeface="함초롬바탕"/>
                <a:cs typeface="함초롬바탕"/>
              </a:rPr>
              <a:t> </a:t>
            </a:r>
            <a:r>
              <a:rPr sz="1100" b="1" dirty="0">
                <a:solidFill>
                  <a:srgbClr val="464646"/>
                </a:solidFill>
                <a:latin typeface="함초롬바탕"/>
                <a:cs typeface="함초롬바탕"/>
              </a:rPr>
              <a:t>수</a:t>
            </a:r>
            <a:r>
              <a:rPr sz="1100" b="1" spc="175" dirty="0">
                <a:solidFill>
                  <a:srgbClr val="464646"/>
                </a:solidFill>
                <a:latin typeface="함초롬바탕"/>
                <a:cs typeface="함초롬바탕"/>
              </a:rPr>
              <a:t>  </a:t>
            </a:r>
            <a:r>
              <a:rPr sz="1100" b="1" spc="-50" dirty="0">
                <a:solidFill>
                  <a:srgbClr val="464646"/>
                </a:solidFill>
                <a:latin typeface="함초롬바탕"/>
                <a:cs typeface="함초롬바탕"/>
              </a:rPr>
              <a:t>작</a:t>
            </a:r>
            <a:endParaRPr sz="1100">
              <a:latin typeface="함초롬바탕"/>
              <a:cs typeface="함초롬바탕"/>
            </a:endParaRPr>
          </a:p>
          <a:p>
            <a:pPr marR="729615" algn="r">
              <a:lnSpc>
                <a:spcPct val="100000"/>
              </a:lnSpc>
              <a:spcBef>
                <a:spcPts val="610"/>
              </a:spcBef>
              <a:tabLst>
                <a:tab pos="1024255" algn="l"/>
              </a:tabLst>
            </a:pPr>
            <a:r>
              <a:rPr sz="900" b="1" spc="-25" dirty="0">
                <a:solidFill>
                  <a:srgbClr val="FFFFFF"/>
                </a:solidFill>
                <a:latin typeface="함초롬바탕"/>
                <a:cs typeface="함초롬바탕"/>
              </a:rPr>
              <a:t>기업명</a:t>
            </a:r>
            <a:r>
              <a:rPr sz="900" b="1" dirty="0">
                <a:solidFill>
                  <a:srgbClr val="FFFFFF"/>
                </a:solidFill>
                <a:latin typeface="함초롬바탕"/>
                <a:cs typeface="함초롬바탕"/>
              </a:rPr>
              <a:t>	</a:t>
            </a:r>
            <a:r>
              <a:rPr sz="900" b="1" spc="-25" dirty="0">
                <a:solidFill>
                  <a:srgbClr val="FFFFFF"/>
                </a:solidFill>
                <a:latin typeface="함초롬바탕"/>
                <a:cs typeface="함초롬바탕"/>
              </a:rPr>
              <a:t>국가</a:t>
            </a:r>
            <a:endParaRPr sz="900">
              <a:latin typeface="함초롬바탕"/>
              <a:cs typeface="함초롬바탕"/>
            </a:endParaRPr>
          </a:p>
          <a:p>
            <a:pPr marR="727710" algn="r">
              <a:lnSpc>
                <a:spcPct val="100000"/>
              </a:lnSpc>
              <a:spcBef>
                <a:spcPts val="439"/>
              </a:spcBef>
              <a:tabLst>
                <a:tab pos="1315085" algn="l"/>
              </a:tabLst>
            </a:pPr>
            <a:r>
              <a:rPr sz="900" b="1" spc="-10" dirty="0">
                <a:latin typeface="함초롬바탕"/>
                <a:cs typeface="함초롬바탕"/>
              </a:rPr>
              <a:t>3D</a:t>
            </a:r>
            <a:r>
              <a:rPr sz="900" b="1" spc="-95" dirty="0">
                <a:latin typeface="함초롬바탕"/>
                <a:cs typeface="함초롬바탕"/>
              </a:rPr>
              <a:t> </a:t>
            </a:r>
            <a:r>
              <a:rPr sz="900" b="1" spc="-10" dirty="0">
                <a:latin typeface="함초롬바탕"/>
                <a:cs typeface="함초롬바탕"/>
              </a:rPr>
              <a:t>Technologies</a:t>
            </a:r>
            <a:r>
              <a:rPr sz="900" b="1" dirty="0">
                <a:latin typeface="함초롬바탕"/>
                <a:cs typeface="함초롬바탕"/>
              </a:rPr>
              <a:t>	</a:t>
            </a:r>
            <a:r>
              <a:rPr sz="900" spc="-25" dirty="0">
                <a:latin typeface="함초롬바탕"/>
                <a:cs typeface="함초롬바탕"/>
              </a:rPr>
              <a:t>영국</a:t>
            </a:r>
            <a:endParaRPr sz="900">
              <a:latin typeface="함초롬바탕"/>
              <a:cs typeface="함초롬바탕"/>
            </a:endParaRPr>
          </a:p>
          <a:p>
            <a:pPr marR="728345" algn="r">
              <a:lnSpc>
                <a:spcPct val="100000"/>
              </a:lnSpc>
              <a:spcBef>
                <a:spcPts val="375"/>
              </a:spcBef>
              <a:tabLst>
                <a:tab pos="1069975" algn="l"/>
              </a:tabLst>
            </a:pPr>
            <a:r>
              <a:rPr sz="900" b="1" spc="-10" dirty="0">
                <a:latin typeface="함초롬바탕"/>
                <a:cs typeface="함초롬바탕"/>
              </a:rPr>
              <a:t>Tesollo</a:t>
            </a:r>
            <a:r>
              <a:rPr sz="900" b="1" dirty="0">
                <a:latin typeface="함초롬바탕"/>
                <a:cs typeface="함초롬바탕"/>
              </a:rPr>
              <a:t>	</a:t>
            </a:r>
            <a:r>
              <a:rPr sz="900" spc="-25" dirty="0">
                <a:solidFill>
                  <a:srgbClr val="DB526A"/>
                </a:solidFill>
                <a:latin typeface="함초롬바탕"/>
                <a:cs typeface="함초롬바탕"/>
              </a:rPr>
              <a:t>한국</a:t>
            </a:r>
            <a:endParaRPr sz="900">
              <a:latin typeface="함초롬바탕"/>
              <a:cs typeface="함초롬바탕"/>
            </a:endParaRPr>
          </a:p>
          <a:p>
            <a:pPr marR="209550" algn="ctr">
              <a:lnSpc>
                <a:spcPct val="100000"/>
              </a:lnSpc>
              <a:spcBef>
                <a:spcPts val="380"/>
              </a:spcBef>
              <a:tabLst>
                <a:tab pos="1101725" algn="l"/>
              </a:tabLst>
            </a:pPr>
            <a:r>
              <a:rPr sz="900" b="1" spc="-10" dirty="0">
                <a:latin typeface="함초롬바탕"/>
                <a:cs typeface="함초롬바탕"/>
              </a:rPr>
              <a:t>ROBOne</a:t>
            </a:r>
            <a:r>
              <a:rPr sz="900" b="1" dirty="0">
                <a:latin typeface="함초롬바탕"/>
                <a:cs typeface="함초롬바탕"/>
              </a:rPr>
              <a:t>	</a:t>
            </a:r>
            <a:r>
              <a:rPr sz="900" spc="-25" dirty="0">
                <a:solidFill>
                  <a:srgbClr val="DB526A"/>
                </a:solidFill>
                <a:latin typeface="함초롬바탕"/>
                <a:cs typeface="함초롬바탕"/>
              </a:rPr>
              <a:t>한국</a:t>
            </a:r>
            <a:endParaRPr sz="900">
              <a:latin typeface="함초롬바탕"/>
              <a:cs typeface="함초롬바탕"/>
            </a:endParaRPr>
          </a:p>
          <a:p>
            <a:pPr marR="211454" algn="ctr">
              <a:lnSpc>
                <a:spcPct val="100000"/>
              </a:lnSpc>
              <a:spcBef>
                <a:spcPts val="1110"/>
              </a:spcBef>
              <a:tabLst>
                <a:tab pos="1103630" algn="l"/>
              </a:tabLst>
            </a:pPr>
            <a:r>
              <a:rPr sz="900" b="1" spc="-10" dirty="0">
                <a:latin typeface="함초롬바탕"/>
                <a:cs typeface="함초롬바탕"/>
              </a:rPr>
              <a:t>BLUETTI</a:t>
            </a:r>
            <a:r>
              <a:rPr sz="900" b="1" dirty="0">
                <a:latin typeface="함초롬바탕"/>
                <a:cs typeface="함초롬바탕"/>
              </a:rPr>
              <a:t>	</a:t>
            </a:r>
            <a:r>
              <a:rPr sz="900" spc="-25" dirty="0">
                <a:latin typeface="함초롬바탕"/>
                <a:cs typeface="함초롬바탕"/>
              </a:rPr>
              <a:t>미국</a:t>
            </a:r>
            <a:endParaRPr sz="900">
              <a:latin typeface="함초롬바탕"/>
              <a:cs typeface="함초롬바탕"/>
            </a:endParaRPr>
          </a:p>
          <a:p>
            <a:pPr marR="261620" algn="ctr">
              <a:lnSpc>
                <a:spcPct val="100000"/>
              </a:lnSpc>
              <a:spcBef>
                <a:spcPts val="1105"/>
              </a:spcBef>
              <a:tabLst>
                <a:tab pos="1153795" algn="l"/>
              </a:tabLst>
            </a:pPr>
            <a:r>
              <a:rPr sz="900" b="1" spc="-10" dirty="0">
                <a:latin typeface="함초롬바탕"/>
                <a:cs typeface="함초롬바탕"/>
              </a:rPr>
              <a:t>Netsooon.AI</a:t>
            </a:r>
            <a:r>
              <a:rPr sz="900" b="1" dirty="0">
                <a:latin typeface="함초롬바탕"/>
                <a:cs typeface="함초롬바탕"/>
              </a:rPr>
              <a:t>	</a:t>
            </a:r>
            <a:r>
              <a:rPr sz="900" spc="-25" dirty="0">
                <a:latin typeface="함초롬바탕"/>
                <a:cs typeface="함초롬바탕"/>
              </a:rPr>
              <a:t>프랑스</a:t>
            </a:r>
            <a:endParaRPr sz="900">
              <a:latin typeface="함초롬바탕"/>
              <a:cs typeface="함초롬바탕"/>
            </a:endParaRPr>
          </a:p>
          <a:p>
            <a:pPr marR="243204" algn="ctr">
              <a:lnSpc>
                <a:spcPct val="100000"/>
              </a:lnSpc>
              <a:spcBef>
                <a:spcPts val="380"/>
              </a:spcBef>
              <a:tabLst>
                <a:tab pos="1135380" algn="l"/>
              </a:tabLst>
            </a:pPr>
            <a:r>
              <a:rPr sz="900" b="1" spc="-10" dirty="0">
                <a:latin typeface="함초롬바탕"/>
                <a:cs typeface="함초롬바탕"/>
              </a:rPr>
              <a:t>Solarinno</a:t>
            </a:r>
            <a:r>
              <a:rPr sz="900" b="1" dirty="0">
                <a:latin typeface="함초롬바탕"/>
                <a:cs typeface="함초롬바탕"/>
              </a:rPr>
              <a:t>	</a:t>
            </a:r>
            <a:r>
              <a:rPr sz="900" spc="-25" dirty="0">
                <a:solidFill>
                  <a:srgbClr val="DB526A"/>
                </a:solidFill>
                <a:latin typeface="함초롬바탕"/>
                <a:cs typeface="함초롬바탕"/>
              </a:rPr>
              <a:t>한국</a:t>
            </a:r>
            <a:endParaRPr sz="900">
              <a:latin typeface="함초롬바탕"/>
              <a:cs typeface="함초롬바탕"/>
            </a:endParaRPr>
          </a:p>
        </p:txBody>
      </p:sp>
      <p:sp>
        <p:nvSpPr>
          <p:cNvPr id="73" name="object 73"/>
          <p:cNvSpPr txBox="1"/>
          <p:nvPr/>
        </p:nvSpPr>
        <p:spPr>
          <a:xfrm>
            <a:off x="4777938" y="3783748"/>
            <a:ext cx="1602740" cy="162560"/>
          </a:xfrm>
          <a:prstGeom prst="rect">
            <a:avLst/>
          </a:prstGeom>
        </p:spPr>
        <p:txBody>
          <a:bodyPr vert="horz" wrap="square" lIns="0" tIns="12700" rIns="0" bIns="0" rtlCol="0">
            <a:spAutoFit/>
          </a:bodyPr>
          <a:lstStyle/>
          <a:p>
            <a:pPr marL="12700">
              <a:lnSpc>
                <a:spcPct val="100000"/>
              </a:lnSpc>
              <a:spcBef>
                <a:spcPts val="100"/>
              </a:spcBef>
            </a:pPr>
            <a:r>
              <a:rPr sz="900" spc="-85" dirty="0">
                <a:latin typeface="함초롬바탕"/>
                <a:cs typeface="함초롬바탕"/>
              </a:rPr>
              <a:t>에너지</a:t>
            </a:r>
            <a:r>
              <a:rPr sz="900" spc="-110" dirty="0">
                <a:latin typeface="함초롬바탕"/>
                <a:cs typeface="함초롬바탕"/>
              </a:rPr>
              <a:t> </a:t>
            </a:r>
            <a:r>
              <a:rPr sz="900" spc="-90" dirty="0">
                <a:latin typeface="함초롬바탕"/>
                <a:cs typeface="함초롬바탕"/>
              </a:rPr>
              <a:t>효율적인</a:t>
            </a:r>
            <a:r>
              <a:rPr sz="900" spc="-110" dirty="0">
                <a:latin typeface="함초롬바탕"/>
                <a:cs typeface="함초롬바탕"/>
              </a:rPr>
              <a:t> </a:t>
            </a:r>
            <a:r>
              <a:rPr sz="900" spc="-85" dirty="0">
                <a:latin typeface="함초롬바탕"/>
                <a:cs typeface="함초롬바탕"/>
              </a:rPr>
              <a:t>친환경</a:t>
            </a:r>
            <a:r>
              <a:rPr sz="900" spc="-105" dirty="0">
                <a:latin typeface="함초롬바탕"/>
                <a:cs typeface="함초롬바탕"/>
              </a:rPr>
              <a:t> </a:t>
            </a:r>
            <a:r>
              <a:rPr sz="900" spc="-55" dirty="0">
                <a:latin typeface="함초롬바탕"/>
                <a:cs typeface="함초롬바탕"/>
              </a:rPr>
              <a:t>데이터센터</a:t>
            </a:r>
            <a:endParaRPr sz="900">
              <a:latin typeface="함초롬바탕"/>
              <a:cs typeface="함초롬바탕"/>
            </a:endParaRPr>
          </a:p>
        </p:txBody>
      </p:sp>
      <p:sp>
        <p:nvSpPr>
          <p:cNvPr id="74" name="object 74"/>
          <p:cNvSpPr txBox="1"/>
          <p:nvPr/>
        </p:nvSpPr>
        <p:spPr>
          <a:xfrm>
            <a:off x="3306668" y="3976686"/>
            <a:ext cx="810260" cy="162560"/>
          </a:xfrm>
          <a:prstGeom prst="rect">
            <a:avLst/>
          </a:prstGeom>
        </p:spPr>
        <p:txBody>
          <a:bodyPr vert="horz" wrap="square" lIns="0" tIns="12700" rIns="0" bIns="0" rtlCol="0">
            <a:spAutoFit/>
          </a:bodyPr>
          <a:lstStyle/>
          <a:p>
            <a:pPr marL="12700">
              <a:lnSpc>
                <a:spcPct val="100000"/>
              </a:lnSpc>
              <a:spcBef>
                <a:spcPts val="100"/>
              </a:spcBef>
            </a:pPr>
            <a:r>
              <a:rPr sz="900" spc="-30" dirty="0">
                <a:latin typeface="함초롬돋움"/>
                <a:cs typeface="함초롬돋움"/>
              </a:rPr>
              <a:t>Desalinno</a:t>
            </a:r>
            <a:r>
              <a:rPr sz="900" spc="-5" dirty="0">
                <a:latin typeface="함초롬돋움"/>
                <a:cs typeface="함초롬돋움"/>
              </a:rPr>
              <a:t> </a:t>
            </a:r>
            <a:r>
              <a:rPr sz="900" spc="-20" dirty="0">
                <a:latin typeface="함초롬돋움"/>
                <a:cs typeface="함초롬돋움"/>
              </a:rPr>
              <a:t>100A</a:t>
            </a:r>
            <a:endParaRPr sz="900">
              <a:latin typeface="함초롬돋움"/>
              <a:cs typeface="함초롬돋움"/>
            </a:endParaRPr>
          </a:p>
        </p:txBody>
      </p:sp>
      <p:sp>
        <p:nvSpPr>
          <p:cNvPr id="75" name="object 75"/>
          <p:cNvSpPr txBox="1"/>
          <p:nvPr/>
        </p:nvSpPr>
        <p:spPr>
          <a:xfrm>
            <a:off x="4777938" y="3969028"/>
            <a:ext cx="1647189" cy="162560"/>
          </a:xfrm>
          <a:prstGeom prst="rect">
            <a:avLst/>
          </a:prstGeom>
        </p:spPr>
        <p:txBody>
          <a:bodyPr vert="horz" wrap="square" lIns="0" tIns="12700" rIns="0" bIns="0" rtlCol="0">
            <a:spAutoFit/>
          </a:bodyPr>
          <a:lstStyle/>
          <a:p>
            <a:pPr marL="12700">
              <a:lnSpc>
                <a:spcPct val="100000"/>
              </a:lnSpc>
              <a:spcBef>
                <a:spcPts val="100"/>
              </a:spcBef>
            </a:pPr>
            <a:r>
              <a:rPr sz="900" spc="-80" dirty="0">
                <a:latin typeface="함초롬바탕"/>
                <a:cs typeface="함초롬바탕"/>
              </a:rPr>
              <a:t>휴대</a:t>
            </a:r>
            <a:r>
              <a:rPr sz="900" spc="-130" dirty="0">
                <a:latin typeface="함초롬바탕"/>
                <a:cs typeface="함초롬바탕"/>
              </a:rPr>
              <a:t> </a:t>
            </a:r>
            <a:r>
              <a:rPr sz="900" spc="-90" dirty="0">
                <a:latin typeface="함초롬바탕"/>
                <a:cs typeface="함초롬바탕"/>
              </a:rPr>
              <a:t>가능하고</a:t>
            </a:r>
            <a:r>
              <a:rPr sz="900" spc="-130" dirty="0">
                <a:latin typeface="함초롬바탕"/>
                <a:cs typeface="함초롬바탕"/>
              </a:rPr>
              <a:t> </a:t>
            </a:r>
            <a:r>
              <a:rPr sz="900" spc="-85" dirty="0">
                <a:latin typeface="함초롬바탕"/>
                <a:cs typeface="함초롬바탕"/>
              </a:rPr>
              <a:t>간단한</a:t>
            </a:r>
            <a:r>
              <a:rPr sz="900" spc="-130" dirty="0">
                <a:latin typeface="함초롬바탕"/>
                <a:cs typeface="함초롬바탕"/>
              </a:rPr>
              <a:t> </a:t>
            </a:r>
            <a:r>
              <a:rPr sz="900" spc="-80" dirty="0">
                <a:latin typeface="함초롬바탕"/>
                <a:cs typeface="함초롬바탕"/>
              </a:rPr>
              <a:t>이온</a:t>
            </a:r>
            <a:r>
              <a:rPr sz="900" spc="-140" dirty="0">
                <a:latin typeface="함초롬바탕"/>
                <a:cs typeface="함초롬바탕"/>
              </a:rPr>
              <a:t> </a:t>
            </a:r>
            <a:r>
              <a:rPr sz="900" dirty="0">
                <a:latin typeface="함초롬바탕"/>
                <a:cs typeface="함초롬바탕"/>
              </a:rPr>
              <a:t>제거</a:t>
            </a:r>
            <a:r>
              <a:rPr sz="900" spc="160" dirty="0">
                <a:latin typeface="함초롬바탕"/>
                <a:cs typeface="함초롬바탕"/>
              </a:rPr>
              <a:t>  </a:t>
            </a:r>
            <a:r>
              <a:rPr sz="900" spc="-60" dirty="0">
                <a:latin typeface="함초롬바탕"/>
                <a:cs typeface="함초롬바탕"/>
              </a:rPr>
              <a:t>치</a:t>
            </a:r>
            <a:endParaRPr sz="900">
              <a:latin typeface="함초롬바탕"/>
              <a:cs typeface="함초롬바탕"/>
            </a:endParaRPr>
          </a:p>
        </p:txBody>
      </p:sp>
      <p:grpSp>
        <p:nvGrpSpPr>
          <p:cNvPr id="76" name="object 76"/>
          <p:cNvGrpSpPr/>
          <p:nvPr/>
        </p:nvGrpSpPr>
        <p:grpSpPr>
          <a:xfrm>
            <a:off x="4894625" y="4000778"/>
            <a:ext cx="1418590" cy="475615"/>
            <a:chOff x="4894625" y="4000778"/>
            <a:chExt cx="1418590" cy="475615"/>
          </a:xfrm>
        </p:grpSpPr>
        <p:pic>
          <p:nvPicPr>
            <p:cNvPr id="77" name="object 77"/>
            <p:cNvPicPr/>
            <p:nvPr/>
          </p:nvPicPr>
          <p:blipFill>
            <a:blip r:embed="rId7" cstate="print"/>
            <a:stretch>
              <a:fillRect/>
            </a:stretch>
          </p:blipFill>
          <p:spPr>
            <a:xfrm>
              <a:off x="6214219" y="4000778"/>
              <a:ext cx="98425" cy="104775"/>
            </a:xfrm>
            <a:prstGeom prst="rect">
              <a:avLst/>
            </a:prstGeom>
          </p:spPr>
        </p:pic>
        <p:pic>
          <p:nvPicPr>
            <p:cNvPr id="78" name="object 78"/>
            <p:cNvPicPr/>
            <p:nvPr/>
          </p:nvPicPr>
          <p:blipFill>
            <a:blip r:embed="rId6" cstate="print"/>
            <a:stretch>
              <a:fillRect/>
            </a:stretch>
          </p:blipFill>
          <p:spPr>
            <a:xfrm>
              <a:off x="4894625" y="4371338"/>
              <a:ext cx="92075" cy="104774"/>
            </a:xfrm>
            <a:prstGeom prst="rect">
              <a:avLst/>
            </a:prstGeom>
          </p:spPr>
        </p:pic>
      </p:grpSp>
      <p:sp>
        <p:nvSpPr>
          <p:cNvPr id="79" name="object 79"/>
          <p:cNvSpPr txBox="1"/>
          <p:nvPr/>
        </p:nvSpPr>
        <p:spPr>
          <a:xfrm>
            <a:off x="3358560" y="4161966"/>
            <a:ext cx="708660" cy="162560"/>
          </a:xfrm>
          <a:prstGeom prst="rect">
            <a:avLst/>
          </a:prstGeom>
        </p:spPr>
        <p:txBody>
          <a:bodyPr vert="horz" wrap="square" lIns="0" tIns="12700" rIns="0" bIns="0" rtlCol="0">
            <a:spAutoFit/>
          </a:bodyPr>
          <a:lstStyle/>
          <a:p>
            <a:pPr marL="12700">
              <a:lnSpc>
                <a:spcPct val="100000"/>
              </a:lnSpc>
              <a:spcBef>
                <a:spcPts val="100"/>
              </a:spcBef>
            </a:pPr>
            <a:r>
              <a:rPr sz="900" spc="-25" dirty="0">
                <a:latin typeface="함초롬돋움"/>
                <a:cs typeface="함초롬돋움"/>
              </a:rPr>
              <a:t>DisMantleBot</a:t>
            </a:r>
            <a:endParaRPr sz="900">
              <a:latin typeface="함초롬돋움"/>
              <a:cs typeface="함초롬돋움"/>
            </a:endParaRPr>
          </a:p>
        </p:txBody>
      </p:sp>
      <p:sp>
        <p:nvSpPr>
          <p:cNvPr id="80" name="object 80"/>
          <p:cNvSpPr txBox="1"/>
          <p:nvPr/>
        </p:nvSpPr>
        <p:spPr>
          <a:xfrm>
            <a:off x="4778052" y="4154308"/>
            <a:ext cx="1791970" cy="162560"/>
          </a:xfrm>
          <a:prstGeom prst="rect">
            <a:avLst/>
          </a:prstGeom>
        </p:spPr>
        <p:txBody>
          <a:bodyPr vert="horz" wrap="square" lIns="0" tIns="12700" rIns="0" bIns="0" rtlCol="0">
            <a:spAutoFit/>
          </a:bodyPr>
          <a:lstStyle/>
          <a:p>
            <a:pPr marL="12700">
              <a:lnSpc>
                <a:spcPct val="100000"/>
              </a:lnSpc>
              <a:spcBef>
                <a:spcPts val="100"/>
              </a:spcBef>
            </a:pPr>
            <a:r>
              <a:rPr sz="900" spc="-55" dirty="0">
                <a:latin typeface="함초롬돋움"/>
                <a:cs typeface="함초롬돋움"/>
              </a:rPr>
              <a:t>EV</a:t>
            </a:r>
            <a:r>
              <a:rPr sz="900" spc="-114" dirty="0">
                <a:latin typeface="함초롬돋움"/>
                <a:cs typeface="함초롬돋움"/>
              </a:rPr>
              <a:t> </a:t>
            </a:r>
            <a:r>
              <a:rPr sz="900" spc="-85" dirty="0">
                <a:latin typeface="함초롬바탕"/>
                <a:cs typeface="함초롬바탕"/>
              </a:rPr>
              <a:t>배터리</a:t>
            </a:r>
            <a:r>
              <a:rPr sz="900" spc="-114" dirty="0">
                <a:latin typeface="함초롬바탕"/>
                <a:cs typeface="함초롬바탕"/>
              </a:rPr>
              <a:t> </a:t>
            </a:r>
            <a:r>
              <a:rPr sz="900" spc="-80" dirty="0">
                <a:latin typeface="함초롬바탕"/>
                <a:cs typeface="함초롬바탕"/>
              </a:rPr>
              <a:t>해체</a:t>
            </a:r>
            <a:r>
              <a:rPr sz="900" spc="-125" dirty="0">
                <a:latin typeface="함초롬바탕"/>
                <a:cs typeface="함초롬바탕"/>
              </a:rPr>
              <a:t> </a:t>
            </a:r>
            <a:r>
              <a:rPr sz="900" spc="-80" dirty="0">
                <a:latin typeface="함초롬바탕"/>
                <a:cs typeface="함초롬바탕"/>
              </a:rPr>
              <a:t>위한</a:t>
            </a:r>
            <a:r>
              <a:rPr sz="900" spc="-114" dirty="0">
                <a:latin typeface="함초롬바탕"/>
                <a:cs typeface="함초롬바탕"/>
              </a:rPr>
              <a:t> </a:t>
            </a:r>
            <a:r>
              <a:rPr sz="900" spc="-85" dirty="0">
                <a:latin typeface="함초롬바탕"/>
                <a:cs typeface="함초롬바탕"/>
              </a:rPr>
              <a:t>모듈식</a:t>
            </a:r>
            <a:r>
              <a:rPr sz="900" spc="-110" dirty="0">
                <a:latin typeface="함초롬바탕"/>
                <a:cs typeface="함초롬바탕"/>
              </a:rPr>
              <a:t> </a:t>
            </a:r>
            <a:r>
              <a:rPr sz="900" spc="-80" dirty="0">
                <a:latin typeface="함초롬바탕"/>
                <a:cs typeface="함초롬바탕"/>
              </a:rPr>
              <a:t>로봇</a:t>
            </a:r>
            <a:r>
              <a:rPr sz="900" spc="-125" dirty="0">
                <a:latin typeface="함초롬바탕"/>
                <a:cs typeface="함초롬바탕"/>
              </a:rPr>
              <a:t> </a:t>
            </a:r>
            <a:r>
              <a:rPr sz="900" spc="-25" dirty="0">
                <a:latin typeface="함초롬바탕"/>
                <a:cs typeface="함초롬바탕"/>
              </a:rPr>
              <a:t>시스템</a:t>
            </a:r>
            <a:endParaRPr sz="900">
              <a:latin typeface="함초롬바탕"/>
              <a:cs typeface="함초롬바탕"/>
            </a:endParaRPr>
          </a:p>
        </p:txBody>
      </p:sp>
      <p:sp>
        <p:nvSpPr>
          <p:cNvPr id="81" name="object 81"/>
          <p:cNvSpPr txBox="1"/>
          <p:nvPr/>
        </p:nvSpPr>
        <p:spPr>
          <a:xfrm>
            <a:off x="1244239" y="4113846"/>
            <a:ext cx="1297305" cy="396240"/>
          </a:xfrm>
          <a:prstGeom prst="rect">
            <a:avLst/>
          </a:prstGeom>
        </p:spPr>
        <p:txBody>
          <a:bodyPr vert="horz" wrap="square" lIns="0" tIns="60325" rIns="0" bIns="0" rtlCol="0">
            <a:spAutoFit/>
          </a:bodyPr>
          <a:lstStyle/>
          <a:p>
            <a:pPr marL="12700">
              <a:lnSpc>
                <a:spcPct val="100000"/>
              </a:lnSpc>
              <a:spcBef>
                <a:spcPts val="475"/>
              </a:spcBef>
              <a:tabLst>
                <a:tab pos="1082675" algn="l"/>
              </a:tabLst>
            </a:pPr>
            <a:r>
              <a:rPr sz="900" b="1" spc="-10" dirty="0">
                <a:latin typeface="함초롬바탕"/>
                <a:cs typeface="함초롬바탕"/>
              </a:rPr>
              <a:t>THOTH</a:t>
            </a:r>
            <a:r>
              <a:rPr sz="900" b="1" dirty="0">
                <a:latin typeface="함초롬바탕"/>
                <a:cs typeface="함초롬바탕"/>
              </a:rPr>
              <a:t>	</a:t>
            </a:r>
            <a:r>
              <a:rPr sz="900" spc="-60" dirty="0">
                <a:solidFill>
                  <a:srgbClr val="DB526A"/>
                </a:solidFill>
                <a:latin typeface="함초롬바탕"/>
                <a:cs typeface="함초롬바탕"/>
              </a:rPr>
              <a:t>한국</a:t>
            </a:r>
            <a:endParaRPr sz="900">
              <a:latin typeface="함초롬바탕"/>
              <a:cs typeface="함초롬바탕"/>
            </a:endParaRPr>
          </a:p>
          <a:p>
            <a:pPr marL="32384">
              <a:lnSpc>
                <a:spcPct val="100000"/>
              </a:lnSpc>
              <a:spcBef>
                <a:spcPts val="380"/>
              </a:spcBef>
              <a:tabLst>
                <a:tab pos="1082675" algn="l"/>
              </a:tabLst>
            </a:pPr>
            <a:r>
              <a:rPr sz="900" b="1" spc="-10" dirty="0">
                <a:latin typeface="함초롬바탕"/>
                <a:cs typeface="함초롬바탕"/>
              </a:rPr>
              <a:t>Vvater</a:t>
            </a:r>
            <a:r>
              <a:rPr sz="900" b="1" dirty="0">
                <a:latin typeface="함초롬바탕"/>
                <a:cs typeface="함초롬바탕"/>
              </a:rPr>
              <a:t>	</a:t>
            </a:r>
            <a:r>
              <a:rPr sz="900" spc="-60" dirty="0">
                <a:latin typeface="함초롬바탕"/>
                <a:cs typeface="함초롬바탕"/>
              </a:rPr>
              <a:t>미국</a:t>
            </a:r>
            <a:endParaRPr sz="900">
              <a:latin typeface="함초롬바탕"/>
              <a:cs typeface="함초롬바탕"/>
            </a:endParaRPr>
          </a:p>
        </p:txBody>
      </p:sp>
      <p:sp>
        <p:nvSpPr>
          <p:cNvPr id="82" name="object 82"/>
          <p:cNvSpPr txBox="1"/>
          <p:nvPr/>
        </p:nvSpPr>
        <p:spPr>
          <a:xfrm>
            <a:off x="3312955" y="4347247"/>
            <a:ext cx="800100" cy="162560"/>
          </a:xfrm>
          <a:prstGeom prst="rect">
            <a:avLst/>
          </a:prstGeom>
        </p:spPr>
        <p:txBody>
          <a:bodyPr vert="horz" wrap="square" lIns="0" tIns="12700" rIns="0" bIns="0" rtlCol="0">
            <a:spAutoFit/>
          </a:bodyPr>
          <a:lstStyle/>
          <a:p>
            <a:pPr marL="12700">
              <a:lnSpc>
                <a:spcPct val="100000"/>
              </a:lnSpc>
              <a:spcBef>
                <a:spcPts val="100"/>
              </a:spcBef>
            </a:pPr>
            <a:r>
              <a:rPr sz="900" spc="-30" dirty="0">
                <a:latin typeface="함초롬돋움"/>
                <a:cs typeface="함초롬돋움"/>
              </a:rPr>
              <a:t>Farady </a:t>
            </a:r>
            <a:r>
              <a:rPr sz="900" spc="-25" dirty="0">
                <a:latin typeface="함초롬돋움"/>
                <a:cs typeface="함초롬돋움"/>
              </a:rPr>
              <a:t>Reactor</a:t>
            </a:r>
            <a:endParaRPr sz="900">
              <a:latin typeface="함초롬돋움"/>
              <a:cs typeface="함초롬돋움"/>
            </a:endParaRPr>
          </a:p>
        </p:txBody>
      </p:sp>
      <p:sp>
        <p:nvSpPr>
          <p:cNvPr id="83" name="object 83"/>
          <p:cNvSpPr txBox="1"/>
          <p:nvPr/>
        </p:nvSpPr>
        <p:spPr>
          <a:xfrm>
            <a:off x="4778166" y="4339588"/>
            <a:ext cx="1826895" cy="162560"/>
          </a:xfrm>
          <a:prstGeom prst="rect">
            <a:avLst/>
          </a:prstGeom>
        </p:spPr>
        <p:txBody>
          <a:bodyPr vert="horz" wrap="square" lIns="0" tIns="12700" rIns="0" bIns="0" rtlCol="0">
            <a:spAutoFit/>
          </a:bodyPr>
          <a:lstStyle/>
          <a:p>
            <a:pPr marL="12700">
              <a:lnSpc>
                <a:spcPct val="100000"/>
              </a:lnSpc>
              <a:spcBef>
                <a:spcPts val="100"/>
              </a:spcBef>
            </a:pPr>
            <a:r>
              <a:rPr sz="900" dirty="0">
                <a:latin typeface="함초롬바탕"/>
                <a:cs typeface="함초롬바탕"/>
              </a:rPr>
              <a:t>미</a:t>
            </a:r>
            <a:r>
              <a:rPr sz="900" spc="114" dirty="0">
                <a:latin typeface="함초롬바탕"/>
                <a:cs typeface="함초롬바탕"/>
              </a:rPr>
              <a:t>  </a:t>
            </a:r>
            <a:r>
              <a:rPr sz="900" spc="-80" dirty="0">
                <a:latin typeface="함초롬바탕"/>
                <a:cs typeface="함초롬바탕"/>
              </a:rPr>
              <a:t>물과</a:t>
            </a:r>
            <a:r>
              <a:rPr sz="900" spc="-120" dirty="0">
                <a:latin typeface="함초롬바탕"/>
                <a:cs typeface="함초롬바탕"/>
              </a:rPr>
              <a:t> </a:t>
            </a:r>
            <a:r>
              <a:rPr sz="900" spc="-90" dirty="0">
                <a:latin typeface="함초롬바탕"/>
                <a:cs typeface="함초롬바탕"/>
              </a:rPr>
              <a:t>오염물질</a:t>
            </a:r>
            <a:r>
              <a:rPr sz="900" spc="-125" dirty="0">
                <a:latin typeface="함초롬바탕"/>
                <a:cs typeface="함초롬바탕"/>
              </a:rPr>
              <a:t> </a:t>
            </a:r>
            <a:r>
              <a:rPr sz="900" spc="-90" dirty="0">
                <a:latin typeface="함초롬바탕"/>
                <a:cs typeface="함초롬바탕"/>
              </a:rPr>
              <a:t>분해하는</a:t>
            </a:r>
            <a:r>
              <a:rPr sz="900" spc="-125" dirty="0">
                <a:latin typeface="함초롬바탕"/>
                <a:cs typeface="함초롬바탕"/>
              </a:rPr>
              <a:t> </a:t>
            </a:r>
            <a:r>
              <a:rPr sz="900" spc="-85" dirty="0">
                <a:latin typeface="함초롬바탕"/>
                <a:cs typeface="함초롬바탕"/>
              </a:rPr>
              <a:t>수처리</a:t>
            </a:r>
            <a:r>
              <a:rPr sz="900" spc="-125" dirty="0">
                <a:latin typeface="함초롬바탕"/>
                <a:cs typeface="함초롬바탕"/>
              </a:rPr>
              <a:t> </a:t>
            </a:r>
            <a:r>
              <a:rPr sz="900" spc="-25" dirty="0">
                <a:latin typeface="함초롬바탕"/>
                <a:cs typeface="함초롬바탕"/>
              </a:rPr>
              <a:t>기술</a:t>
            </a:r>
            <a:endParaRPr sz="900">
              <a:latin typeface="함초롬바탕"/>
              <a:cs typeface="함초롬바탕"/>
            </a:endParaRPr>
          </a:p>
        </p:txBody>
      </p:sp>
      <p:sp>
        <p:nvSpPr>
          <p:cNvPr id="84" name="object 84"/>
          <p:cNvSpPr txBox="1"/>
          <p:nvPr/>
        </p:nvSpPr>
        <p:spPr>
          <a:xfrm>
            <a:off x="785782" y="4556530"/>
            <a:ext cx="1336040" cy="299720"/>
          </a:xfrm>
          <a:prstGeom prst="rect">
            <a:avLst/>
          </a:prstGeom>
        </p:spPr>
        <p:txBody>
          <a:bodyPr vert="horz" wrap="square" lIns="0" tIns="12700" rIns="0" bIns="0" rtlCol="0">
            <a:spAutoFit/>
          </a:bodyPr>
          <a:lstStyle/>
          <a:p>
            <a:pPr marL="350520" marR="5080" indent="-338455">
              <a:lnSpc>
                <a:spcPct val="100000"/>
              </a:lnSpc>
              <a:spcBef>
                <a:spcPts val="100"/>
              </a:spcBef>
            </a:pPr>
            <a:r>
              <a:rPr sz="900" b="1" spc="-10" dirty="0">
                <a:latin typeface="함초롬바탕"/>
                <a:cs typeface="함초롬바탕"/>
              </a:rPr>
              <a:t>Biomechatronics</a:t>
            </a:r>
            <a:r>
              <a:rPr sz="900" b="1" spc="-45" dirty="0">
                <a:latin typeface="함초롬바탕"/>
                <a:cs typeface="함초롬바탕"/>
              </a:rPr>
              <a:t> </a:t>
            </a:r>
            <a:r>
              <a:rPr sz="900" b="1" spc="-25" dirty="0">
                <a:latin typeface="함초롬바탕"/>
                <a:cs typeface="함초롬바탕"/>
              </a:rPr>
              <a:t>France </a:t>
            </a:r>
            <a:r>
              <a:rPr sz="900" b="1" spc="-10" dirty="0">
                <a:latin typeface="함초롬바탕"/>
                <a:cs typeface="함초롬바탕"/>
              </a:rPr>
              <a:t>(Biomitech)</a:t>
            </a:r>
            <a:endParaRPr sz="900">
              <a:latin typeface="함초롬바탕"/>
              <a:cs typeface="함초롬바탕"/>
            </a:endParaRPr>
          </a:p>
        </p:txBody>
      </p:sp>
      <p:sp>
        <p:nvSpPr>
          <p:cNvPr id="85" name="object 85"/>
          <p:cNvSpPr txBox="1"/>
          <p:nvPr/>
        </p:nvSpPr>
        <p:spPr>
          <a:xfrm>
            <a:off x="2264595" y="4625110"/>
            <a:ext cx="4138295" cy="162560"/>
          </a:xfrm>
          <a:prstGeom prst="rect">
            <a:avLst/>
          </a:prstGeom>
        </p:spPr>
        <p:txBody>
          <a:bodyPr vert="horz" wrap="square" lIns="0" tIns="12700" rIns="0" bIns="0" rtlCol="0">
            <a:spAutoFit/>
          </a:bodyPr>
          <a:lstStyle/>
          <a:p>
            <a:pPr marL="12700">
              <a:lnSpc>
                <a:spcPct val="100000"/>
              </a:lnSpc>
              <a:spcBef>
                <a:spcPts val="100"/>
              </a:spcBef>
              <a:tabLst>
                <a:tab pos="783590" algn="l"/>
                <a:tab pos="2526030" algn="l"/>
              </a:tabLst>
            </a:pPr>
            <a:r>
              <a:rPr sz="900" spc="-25" dirty="0">
                <a:latin typeface="함초롬바탕"/>
                <a:cs typeface="함초롬바탕"/>
              </a:rPr>
              <a:t>프랑스</a:t>
            </a:r>
            <a:r>
              <a:rPr sz="900" dirty="0">
                <a:latin typeface="함초롬바탕"/>
                <a:cs typeface="함초롬바탕"/>
              </a:rPr>
              <a:t>	</a:t>
            </a:r>
            <a:r>
              <a:rPr sz="900" spc="-10" dirty="0">
                <a:latin typeface="함초롬돋움"/>
                <a:cs typeface="함초롬돋움"/>
              </a:rPr>
              <a:t>High</a:t>
            </a:r>
            <a:r>
              <a:rPr sz="900" spc="-75" dirty="0">
                <a:latin typeface="함초롬돋움"/>
                <a:cs typeface="함초롬돋움"/>
              </a:rPr>
              <a:t> </a:t>
            </a:r>
            <a:r>
              <a:rPr sz="900" spc="-20" dirty="0">
                <a:latin typeface="함초롬돋움"/>
                <a:cs typeface="함초롬돋움"/>
              </a:rPr>
              <a:t>Impact</a:t>
            </a:r>
            <a:r>
              <a:rPr sz="900" spc="-30" dirty="0">
                <a:latin typeface="함초롬돋움"/>
                <a:cs typeface="함초롬돋움"/>
              </a:rPr>
              <a:t> Biofilter</a:t>
            </a:r>
            <a:r>
              <a:rPr sz="900" spc="-50" dirty="0">
                <a:latin typeface="함초롬돋움"/>
                <a:cs typeface="함초롬돋움"/>
              </a:rPr>
              <a:t> </a:t>
            </a:r>
            <a:r>
              <a:rPr sz="900" spc="-10" dirty="0">
                <a:latin typeface="함초롬돋움"/>
                <a:cs typeface="함초롬돋움"/>
              </a:rPr>
              <a:t>(HIB)</a:t>
            </a:r>
            <a:r>
              <a:rPr sz="900" dirty="0">
                <a:latin typeface="함초롬돋움"/>
                <a:cs typeface="함초롬돋움"/>
              </a:rPr>
              <a:t>	</a:t>
            </a:r>
            <a:r>
              <a:rPr sz="1350" spc="-120" baseline="3086" dirty="0">
                <a:latin typeface="함초롬바탕"/>
                <a:cs typeface="함초롬바탕"/>
              </a:rPr>
              <a:t>산업</a:t>
            </a:r>
            <a:r>
              <a:rPr sz="1350" spc="-172" baseline="3086" dirty="0">
                <a:latin typeface="함초롬바탕"/>
                <a:cs typeface="함초롬바탕"/>
              </a:rPr>
              <a:t> </a:t>
            </a:r>
            <a:r>
              <a:rPr sz="1350" spc="-127" baseline="3086" dirty="0">
                <a:latin typeface="함초롬바탕"/>
                <a:cs typeface="함초롬바탕"/>
              </a:rPr>
              <a:t>배출물</a:t>
            </a:r>
            <a:r>
              <a:rPr sz="1350" spc="-172" baseline="3086" dirty="0">
                <a:latin typeface="함초롬바탕"/>
                <a:cs typeface="함초롬바탕"/>
              </a:rPr>
              <a:t> </a:t>
            </a:r>
            <a:r>
              <a:rPr sz="1350" spc="-120" baseline="3086" dirty="0">
                <a:latin typeface="함초롬바탕"/>
                <a:cs typeface="함초롬바탕"/>
              </a:rPr>
              <a:t>처리</a:t>
            </a:r>
            <a:r>
              <a:rPr sz="1350" spc="-187" baseline="3086" dirty="0">
                <a:latin typeface="함초롬바탕"/>
                <a:cs typeface="함초롬바탕"/>
              </a:rPr>
              <a:t> </a:t>
            </a:r>
            <a:r>
              <a:rPr sz="1350" spc="-127" baseline="3086" dirty="0">
                <a:latin typeface="함초롬바탕"/>
                <a:cs typeface="함초롬바탕"/>
              </a:rPr>
              <a:t>고효율</a:t>
            </a:r>
            <a:r>
              <a:rPr sz="1350" spc="-165" baseline="3086" dirty="0">
                <a:latin typeface="함초롬바탕"/>
                <a:cs typeface="함초롬바탕"/>
              </a:rPr>
              <a:t> </a:t>
            </a:r>
            <a:r>
              <a:rPr sz="1350" spc="-82" baseline="3086" dirty="0">
                <a:latin typeface="함초롬바탕"/>
                <a:cs typeface="함초롬바탕"/>
              </a:rPr>
              <a:t>바이오필터</a:t>
            </a:r>
            <a:endParaRPr sz="1350" baseline="3086">
              <a:latin typeface="함초롬바탕"/>
              <a:cs typeface="함초롬바탕"/>
            </a:endParaRPr>
          </a:p>
        </p:txBody>
      </p:sp>
      <p:grpSp>
        <p:nvGrpSpPr>
          <p:cNvPr id="86" name="object 86"/>
          <p:cNvGrpSpPr/>
          <p:nvPr/>
        </p:nvGrpSpPr>
        <p:grpSpPr>
          <a:xfrm>
            <a:off x="3331464" y="4878324"/>
            <a:ext cx="2210435" cy="339725"/>
            <a:chOff x="3331464" y="4878324"/>
            <a:chExt cx="2210435" cy="339725"/>
          </a:xfrm>
        </p:grpSpPr>
        <p:pic>
          <p:nvPicPr>
            <p:cNvPr id="87" name="object 87"/>
            <p:cNvPicPr/>
            <p:nvPr/>
          </p:nvPicPr>
          <p:blipFill>
            <a:blip r:embed="rId10" cstate="print"/>
            <a:stretch>
              <a:fillRect/>
            </a:stretch>
          </p:blipFill>
          <p:spPr>
            <a:xfrm>
              <a:off x="3331464" y="4878324"/>
              <a:ext cx="216407" cy="240791"/>
            </a:xfrm>
            <a:prstGeom prst="rect">
              <a:avLst/>
            </a:prstGeom>
          </p:spPr>
        </p:pic>
        <p:pic>
          <p:nvPicPr>
            <p:cNvPr id="88" name="object 88"/>
            <p:cNvPicPr/>
            <p:nvPr/>
          </p:nvPicPr>
          <p:blipFill>
            <a:blip r:embed="rId7" cstate="print"/>
            <a:stretch>
              <a:fillRect/>
            </a:stretch>
          </p:blipFill>
          <p:spPr>
            <a:xfrm>
              <a:off x="5443277" y="5112692"/>
              <a:ext cx="98425" cy="104775"/>
            </a:xfrm>
            <a:prstGeom prst="rect">
              <a:avLst/>
            </a:prstGeom>
          </p:spPr>
        </p:pic>
      </p:grpSp>
      <p:sp>
        <p:nvSpPr>
          <p:cNvPr id="89" name="object 89"/>
          <p:cNvSpPr txBox="1"/>
          <p:nvPr/>
        </p:nvSpPr>
        <p:spPr>
          <a:xfrm>
            <a:off x="719137" y="4855124"/>
            <a:ext cx="6337300" cy="396240"/>
          </a:xfrm>
          <a:prstGeom prst="rect">
            <a:avLst/>
          </a:prstGeom>
        </p:spPr>
        <p:txBody>
          <a:bodyPr vert="horz" wrap="square" lIns="0" tIns="60960" rIns="0" bIns="0" rtlCol="0">
            <a:spAutoFit/>
          </a:bodyPr>
          <a:lstStyle/>
          <a:p>
            <a:pPr marL="368300">
              <a:lnSpc>
                <a:spcPct val="100000"/>
              </a:lnSpc>
              <a:spcBef>
                <a:spcPts val="480"/>
              </a:spcBef>
              <a:tabLst>
                <a:tab pos="1557655" algn="l"/>
                <a:tab pos="2158365" algn="l"/>
                <a:tab pos="4071620" algn="l"/>
              </a:tabLst>
            </a:pPr>
            <a:r>
              <a:rPr sz="900" b="1" spc="-30" dirty="0">
                <a:latin typeface="함초롬바탕"/>
                <a:cs typeface="함초롬바탕"/>
              </a:rPr>
              <a:t>XING</a:t>
            </a:r>
            <a:r>
              <a:rPr sz="900" b="1" spc="-70" dirty="0">
                <a:latin typeface="함초롬바탕"/>
                <a:cs typeface="함초롬바탕"/>
              </a:rPr>
              <a:t> </a:t>
            </a:r>
            <a:r>
              <a:rPr sz="900" b="1" spc="-10" dirty="0">
                <a:latin typeface="함초롬바탕"/>
                <a:cs typeface="함초롬바탕"/>
              </a:rPr>
              <a:t>Mobility</a:t>
            </a:r>
            <a:r>
              <a:rPr sz="900" b="1" dirty="0">
                <a:latin typeface="함초롬바탕"/>
                <a:cs typeface="함초롬바탕"/>
              </a:rPr>
              <a:t>	</a:t>
            </a:r>
            <a:r>
              <a:rPr sz="900" spc="-25" dirty="0">
                <a:latin typeface="함초롬바탕"/>
                <a:cs typeface="함초롬바탕"/>
              </a:rPr>
              <a:t>타이완</a:t>
            </a:r>
            <a:r>
              <a:rPr sz="900" dirty="0">
                <a:latin typeface="함초롬바탕"/>
                <a:cs typeface="함초롬바탕"/>
              </a:rPr>
              <a:t>	</a:t>
            </a:r>
            <a:r>
              <a:rPr sz="900" spc="-10" dirty="0">
                <a:latin typeface="함초롬돋움"/>
                <a:cs typeface="함초롬돋움"/>
              </a:rPr>
              <a:t>IMMERSIO</a:t>
            </a:r>
            <a:r>
              <a:rPr sz="900" spc="315" dirty="0">
                <a:latin typeface="함초롬돋움"/>
                <a:cs typeface="함초롬돋움"/>
              </a:rPr>
              <a:t> </a:t>
            </a:r>
            <a:r>
              <a:rPr sz="900" spc="-45" dirty="0">
                <a:latin typeface="함초롬돋움"/>
                <a:cs typeface="함초롬돋움"/>
              </a:rPr>
              <a:t>XE50</a:t>
            </a:r>
            <a:r>
              <a:rPr sz="900" spc="-110" dirty="0">
                <a:latin typeface="함초롬돋움"/>
                <a:cs typeface="함초롬돋움"/>
              </a:rPr>
              <a:t> </a:t>
            </a:r>
            <a:r>
              <a:rPr sz="900" spc="-20" dirty="0">
                <a:latin typeface="함초롬돋움"/>
                <a:cs typeface="함초롬돋움"/>
              </a:rPr>
              <a:t>Battery</a:t>
            </a:r>
            <a:r>
              <a:rPr sz="900" spc="-70" dirty="0">
                <a:latin typeface="함초롬돋움"/>
                <a:cs typeface="함초롬돋움"/>
              </a:rPr>
              <a:t> </a:t>
            </a:r>
            <a:r>
              <a:rPr sz="900" spc="-10" dirty="0">
                <a:latin typeface="함초롬돋움"/>
                <a:cs typeface="함초롬돋움"/>
              </a:rPr>
              <a:t>System</a:t>
            </a:r>
            <a:r>
              <a:rPr sz="900" dirty="0">
                <a:latin typeface="함초롬돋움"/>
                <a:cs typeface="함초롬돋움"/>
              </a:rPr>
              <a:t>	</a:t>
            </a:r>
            <a:r>
              <a:rPr sz="1350" spc="-112" baseline="3086" dirty="0">
                <a:latin typeface="함초롬돋움"/>
                <a:cs typeface="함초롬돋움"/>
              </a:rPr>
              <a:t>ESS</a:t>
            </a:r>
            <a:r>
              <a:rPr sz="1350" spc="-112" baseline="3086" dirty="0">
                <a:latin typeface="함초롬바탕"/>
                <a:cs typeface="함초롬바탕"/>
              </a:rPr>
              <a:t>위해</a:t>
            </a:r>
            <a:r>
              <a:rPr sz="1350" spc="-157" baseline="3086" dirty="0">
                <a:latin typeface="함초롬바탕"/>
                <a:cs typeface="함초롬바탕"/>
              </a:rPr>
              <a:t> </a:t>
            </a:r>
            <a:r>
              <a:rPr sz="1350" spc="-127" baseline="3086" dirty="0">
                <a:latin typeface="함초롬바탕"/>
                <a:cs typeface="함초롬바탕"/>
              </a:rPr>
              <a:t>설계된</a:t>
            </a:r>
            <a:r>
              <a:rPr sz="1350" spc="-157" baseline="3086" dirty="0">
                <a:latin typeface="함초롬바탕"/>
                <a:cs typeface="함초롬바탕"/>
              </a:rPr>
              <a:t> </a:t>
            </a:r>
            <a:r>
              <a:rPr sz="1350" spc="-127" baseline="3086" dirty="0">
                <a:latin typeface="함초롬바탕"/>
                <a:cs typeface="함초롬바탕"/>
              </a:rPr>
              <a:t>배터리</a:t>
            </a:r>
            <a:r>
              <a:rPr sz="1350" spc="-157" baseline="3086" dirty="0">
                <a:latin typeface="함초롬바탕"/>
                <a:cs typeface="함초롬바탕"/>
              </a:rPr>
              <a:t> </a:t>
            </a:r>
            <a:r>
              <a:rPr sz="1350" spc="-37" baseline="3086" dirty="0">
                <a:latin typeface="함초롬바탕"/>
                <a:cs typeface="함초롬바탕"/>
              </a:rPr>
              <a:t>시스템</a:t>
            </a:r>
            <a:endParaRPr sz="1350" baseline="3086">
              <a:latin typeface="함초롬바탕"/>
              <a:cs typeface="함초롬바탕"/>
            </a:endParaRPr>
          </a:p>
          <a:p>
            <a:pPr marL="297180">
              <a:lnSpc>
                <a:spcPct val="100000"/>
              </a:lnSpc>
              <a:spcBef>
                <a:spcPts val="375"/>
              </a:spcBef>
              <a:tabLst>
                <a:tab pos="1507490" algn="l"/>
                <a:tab pos="2898775" algn="l"/>
                <a:tab pos="4071620" algn="l"/>
              </a:tabLst>
            </a:pPr>
            <a:r>
              <a:rPr sz="900" b="1" spc="-20" dirty="0">
                <a:latin typeface="함초롬바탕"/>
                <a:cs typeface="함초롬바탕"/>
              </a:rPr>
              <a:t>Liion </a:t>
            </a:r>
            <a:r>
              <a:rPr sz="900" b="1" dirty="0">
                <a:latin typeface="함초롬바탕"/>
                <a:cs typeface="함초롬바탕"/>
              </a:rPr>
              <a:t>Power</a:t>
            </a:r>
            <a:r>
              <a:rPr sz="900" b="1" spc="-50" dirty="0">
                <a:latin typeface="함초롬바탕"/>
                <a:cs typeface="함초롬바탕"/>
              </a:rPr>
              <a:t> </a:t>
            </a:r>
            <a:r>
              <a:rPr sz="900" b="1" spc="-20" dirty="0">
                <a:latin typeface="함초롬바탕"/>
                <a:cs typeface="함초롬바탕"/>
              </a:rPr>
              <a:t>B.V.</a:t>
            </a:r>
            <a:r>
              <a:rPr sz="900" b="1" dirty="0">
                <a:latin typeface="함초롬바탕"/>
                <a:cs typeface="함초롬바탕"/>
              </a:rPr>
              <a:t>	</a:t>
            </a:r>
            <a:r>
              <a:rPr sz="900" spc="-20" dirty="0">
                <a:latin typeface="함초롬바탕"/>
                <a:cs typeface="함초롬바탕"/>
              </a:rPr>
              <a:t>네덜란드</a:t>
            </a:r>
            <a:r>
              <a:rPr sz="900" dirty="0">
                <a:latin typeface="함초롬바탕"/>
                <a:cs typeface="함초롬바탕"/>
              </a:rPr>
              <a:t>	</a:t>
            </a:r>
            <a:r>
              <a:rPr sz="900" spc="-25" dirty="0">
                <a:latin typeface="함초롬돋움"/>
                <a:cs typeface="함초롬돋움"/>
              </a:rPr>
              <a:t>Leo</a:t>
            </a:r>
            <a:r>
              <a:rPr sz="900" dirty="0">
                <a:latin typeface="함초롬돋움"/>
                <a:cs typeface="함초롬돋움"/>
              </a:rPr>
              <a:t>	</a:t>
            </a:r>
            <a:r>
              <a:rPr sz="1350" spc="-127" baseline="3086" dirty="0">
                <a:latin typeface="함초롬바탕"/>
                <a:cs typeface="함초롬바탕"/>
              </a:rPr>
              <a:t>배터리</a:t>
            </a:r>
            <a:r>
              <a:rPr sz="1350" spc="-195" baseline="3086" dirty="0">
                <a:latin typeface="함초롬바탕"/>
                <a:cs typeface="함초롬바탕"/>
              </a:rPr>
              <a:t> </a:t>
            </a:r>
            <a:r>
              <a:rPr sz="1350" spc="-120" baseline="3086" dirty="0">
                <a:latin typeface="함초롬바탕"/>
                <a:cs typeface="함초롬바탕"/>
              </a:rPr>
              <a:t>수명</a:t>
            </a:r>
            <a:r>
              <a:rPr sz="1350" spc="-195" baseline="3086" dirty="0">
                <a:latin typeface="함초롬바탕"/>
                <a:cs typeface="함초롬바탕"/>
              </a:rPr>
              <a:t> </a:t>
            </a:r>
            <a:r>
              <a:rPr sz="1350" baseline="3086" dirty="0">
                <a:latin typeface="함초롬바탕"/>
                <a:cs typeface="함초롬바탕"/>
              </a:rPr>
              <a:t>연</a:t>
            </a:r>
            <a:r>
              <a:rPr sz="1350" spc="195" baseline="3086" dirty="0">
                <a:latin typeface="함초롬바탕"/>
                <a:cs typeface="함초롬바탕"/>
              </a:rPr>
              <a:t>  </a:t>
            </a:r>
            <a:r>
              <a:rPr sz="1350" spc="-75" baseline="3086" dirty="0">
                <a:latin typeface="함초롬바탕"/>
                <a:cs typeface="함초롬바탕"/>
              </a:rPr>
              <a:t>치</a:t>
            </a:r>
            <a:endParaRPr sz="1350" baseline="3086">
              <a:latin typeface="함초롬바탕"/>
              <a:cs typeface="함초롬바탕"/>
            </a:endParaRPr>
          </a:p>
        </p:txBody>
      </p:sp>
      <p:pic>
        <p:nvPicPr>
          <p:cNvPr id="90" name="object 90"/>
          <p:cNvPicPr/>
          <p:nvPr/>
        </p:nvPicPr>
        <p:blipFill>
          <a:blip r:embed="rId7" cstate="print"/>
          <a:stretch>
            <a:fillRect/>
          </a:stretch>
        </p:blipFill>
        <p:spPr>
          <a:xfrm>
            <a:off x="5565235" y="5112692"/>
            <a:ext cx="98425" cy="104775"/>
          </a:xfrm>
          <a:prstGeom prst="rect">
            <a:avLst/>
          </a:prstGeom>
        </p:spPr>
      </p:pic>
      <p:sp>
        <p:nvSpPr>
          <p:cNvPr id="91" name="object 91"/>
          <p:cNvSpPr txBox="1"/>
          <p:nvPr/>
        </p:nvSpPr>
        <p:spPr>
          <a:xfrm>
            <a:off x="3180848" y="5297883"/>
            <a:ext cx="1101725" cy="299720"/>
          </a:xfrm>
          <a:prstGeom prst="rect">
            <a:avLst/>
          </a:prstGeom>
        </p:spPr>
        <p:txBody>
          <a:bodyPr vert="horz" wrap="square" lIns="0" tIns="12700" rIns="0" bIns="0" rtlCol="0">
            <a:spAutoFit/>
          </a:bodyPr>
          <a:lstStyle/>
          <a:p>
            <a:pPr marR="5080" indent="46990">
              <a:lnSpc>
                <a:spcPct val="100000"/>
              </a:lnSpc>
              <a:spcBef>
                <a:spcPts val="100"/>
              </a:spcBef>
            </a:pPr>
            <a:r>
              <a:rPr sz="900" spc="-65" dirty="0">
                <a:latin typeface="함초롬돋움"/>
                <a:cs typeface="함초롬돋움"/>
              </a:rPr>
              <a:t>LIVALL</a:t>
            </a:r>
            <a:r>
              <a:rPr sz="900" spc="-80" dirty="0">
                <a:latin typeface="함초롬돋움"/>
                <a:cs typeface="함초롬돋움"/>
              </a:rPr>
              <a:t> </a:t>
            </a:r>
            <a:r>
              <a:rPr sz="900" spc="-30" dirty="0">
                <a:latin typeface="함초롬돋움"/>
                <a:cs typeface="함초롬돋움"/>
              </a:rPr>
              <a:t>PikaBoost</a:t>
            </a:r>
            <a:r>
              <a:rPr sz="900" spc="-10" dirty="0">
                <a:latin typeface="함초롬돋움"/>
                <a:cs typeface="함초롬돋움"/>
              </a:rPr>
              <a:t> </a:t>
            </a:r>
            <a:r>
              <a:rPr sz="900" spc="-50" dirty="0">
                <a:latin typeface="함초롬돋움"/>
                <a:cs typeface="함초롬돋움"/>
              </a:rPr>
              <a:t>2 </a:t>
            </a:r>
            <a:r>
              <a:rPr sz="900" spc="-105" dirty="0">
                <a:latin typeface="함초롬돋움"/>
                <a:cs typeface="함초롬돋움"/>
              </a:rPr>
              <a:t>E-</a:t>
            </a:r>
            <a:r>
              <a:rPr sz="900" spc="-25" dirty="0">
                <a:latin typeface="함초롬돋움"/>
                <a:cs typeface="함초롬돋움"/>
              </a:rPr>
              <a:t>bike</a:t>
            </a:r>
            <a:r>
              <a:rPr sz="900" spc="-30" dirty="0">
                <a:latin typeface="함초롬돋움"/>
                <a:cs typeface="함초롬돋움"/>
              </a:rPr>
              <a:t> Conversion</a:t>
            </a:r>
            <a:r>
              <a:rPr sz="900" spc="10" dirty="0">
                <a:latin typeface="함초롬돋움"/>
                <a:cs typeface="함초롬돋움"/>
              </a:rPr>
              <a:t> </a:t>
            </a:r>
            <a:r>
              <a:rPr sz="900" spc="-25" dirty="0">
                <a:latin typeface="함초롬돋움"/>
                <a:cs typeface="함초롬돋움"/>
              </a:rPr>
              <a:t>Kit</a:t>
            </a:r>
            <a:endParaRPr sz="900">
              <a:latin typeface="함초롬돋움"/>
              <a:cs typeface="함초롬돋움"/>
            </a:endParaRPr>
          </a:p>
        </p:txBody>
      </p:sp>
      <p:sp>
        <p:nvSpPr>
          <p:cNvPr id="92" name="object 92"/>
          <p:cNvSpPr txBox="1"/>
          <p:nvPr/>
        </p:nvSpPr>
        <p:spPr>
          <a:xfrm>
            <a:off x="4790878" y="5358805"/>
            <a:ext cx="985519" cy="162560"/>
          </a:xfrm>
          <a:prstGeom prst="rect">
            <a:avLst/>
          </a:prstGeom>
        </p:spPr>
        <p:txBody>
          <a:bodyPr vert="horz" wrap="square" lIns="0" tIns="12700" rIns="0" bIns="0" rtlCol="0">
            <a:spAutoFit/>
          </a:bodyPr>
          <a:lstStyle/>
          <a:p>
            <a:pPr>
              <a:lnSpc>
                <a:spcPct val="100000"/>
              </a:lnSpc>
              <a:spcBef>
                <a:spcPts val="100"/>
              </a:spcBef>
            </a:pPr>
            <a:r>
              <a:rPr sz="900" spc="-80" dirty="0">
                <a:latin typeface="함초롬바탕"/>
                <a:cs typeface="함초롬바탕"/>
              </a:rPr>
              <a:t>전기</a:t>
            </a:r>
            <a:r>
              <a:rPr sz="900" spc="-114" dirty="0">
                <a:latin typeface="함초롬바탕"/>
                <a:cs typeface="함초롬바탕"/>
              </a:rPr>
              <a:t> </a:t>
            </a:r>
            <a:r>
              <a:rPr sz="900" spc="-85" dirty="0">
                <a:latin typeface="함초롬바탕"/>
                <a:cs typeface="함초롬바탕"/>
              </a:rPr>
              <a:t>자전거</a:t>
            </a:r>
            <a:r>
              <a:rPr sz="900" spc="-114" dirty="0">
                <a:latin typeface="함초롬바탕"/>
                <a:cs typeface="함초롬바탕"/>
              </a:rPr>
              <a:t> </a:t>
            </a:r>
            <a:r>
              <a:rPr sz="900" spc="-80" dirty="0">
                <a:latin typeface="함초롬바탕"/>
                <a:cs typeface="함초롬바탕"/>
              </a:rPr>
              <a:t>변환</a:t>
            </a:r>
            <a:r>
              <a:rPr sz="900" spc="-125" dirty="0">
                <a:latin typeface="함초롬바탕"/>
                <a:cs typeface="함초롬바탕"/>
              </a:rPr>
              <a:t> </a:t>
            </a:r>
            <a:r>
              <a:rPr sz="900" spc="-25" dirty="0">
                <a:latin typeface="함초롬바탕"/>
                <a:cs typeface="함초롬바탕"/>
              </a:rPr>
              <a:t>키트</a:t>
            </a:r>
            <a:endParaRPr sz="900">
              <a:latin typeface="함초롬바탕"/>
              <a:cs typeface="함초롬바탕"/>
            </a:endParaRPr>
          </a:p>
        </p:txBody>
      </p:sp>
      <p:sp>
        <p:nvSpPr>
          <p:cNvPr id="93" name="object 93"/>
          <p:cNvSpPr txBox="1"/>
          <p:nvPr/>
        </p:nvSpPr>
        <p:spPr>
          <a:xfrm>
            <a:off x="2936576" y="5644327"/>
            <a:ext cx="1553210" cy="162560"/>
          </a:xfrm>
          <a:prstGeom prst="rect">
            <a:avLst/>
          </a:prstGeom>
        </p:spPr>
        <p:txBody>
          <a:bodyPr vert="horz" wrap="square" lIns="0" tIns="12700" rIns="0" bIns="0" rtlCol="0">
            <a:spAutoFit/>
          </a:bodyPr>
          <a:lstStyle/>
          <a:p>
            <a:pPr marL="12700">
              <a:lnSpc>
                <a:spcPct val="100000"/>
              </a:lnSpc>
              <a:spcBef>
                <a:spcPts val="100"/>
              </a:spcBef>
            </a:pPr>
            <a:r>
              <a:rPr sz="900" spc="-20" dirty="0">
                <a:latin typeface="함초롬돋움"/>
                <a:cs typeface="함초롬돋움"/>
              </a:rPr>
              <a:t>Lyten</a:t>
            </a:r>
            <a:r>
              <a:rPr sz="900" spc="-30" dirty="0">
                <a:latin typeface="함초롬돋움"/>
                <a:cs typeface="함초롬돋움"/>
              </a:rPr>
              <a:t> </a:t>
            </a:r>
            <a:r>
              <a:rPr sz="900" spc="-45" dirty="0">
                <a:latin typeface="함초롬돋움"/>
                <a:cs typeface="함초롬돋움"/>
              </a:rPr>
              <a:t>Lithium-</a:t>
            </a:r>
            <a:r>
              <a:rPr sz="900" spc="-35" dirty="0">
                <a:latin typeface="함초롬돋움"/>
                <a:cs typeface="함초롬돋움"/>
              </a:rPr>
              <a:t>Sulfur</a:t>
            </a:r>
            <a:r>
              <a:rPr sz="900" spc="15" dirty="0">
                <a:latin typeface="함초롬돋움"/>
                <a:cs typeface="함초롬돋움"/>
              </a:rPr>
              <a:t> </a:t>
            </a:r>
            <a:r>
              <a:rPr sz="900" spc="-20" dirty="0">
                <a:latin typeface="함초롬돋움"/>
                <a:cs typeface="함초롬돋움"/>
              </a:rPr>
              <a:t>Batteries</a:t>
            </a:r>
            <a:endParaRPr sz="900">
              <a:latin typeface="함초롬돋움"/>
              <a:cs typeface="함초롬돋움"/>
            </a:endParaRPr>
          </a:p>
        </p:txBody>
      </p:sp>
      <p:sp>
        <p:nvSpPr>
          <p:cNvPr id="94" name="object 94"/>
          <p:cNvSpPr txBox="1"/>
          <p:nvPr/>
        </p:nvSpPr>
        <p:spPr>
          <a:xfrm>
            <a:off x="4778178" y="5636669"/>
            <a:ext cx="1444625" cy="162560"/>
          </a:xfrm>
          <a:prstGeom prst="rect">
            <a:avLst/>
          </a:prstGeom>
        </p:spPr>
        <p:txBody>
          <a:bodyPr vert="horz" wrap="square" lIns="0" tIns="12700" rIns="0" bIns="0" rtlCol="0">
            <a:spAutoFit/>
          </a:bodyPr>
          <a:lstStyle/>
          <a:p>
            <a:pPr marL="12700">
              <a:lnSpc>
                <a:spcPct val="100000"/>
              </a:lnSpc>
              <a:spcBef>
                <a:spcPts val="100"/>
              </a:spcBef>
            </a:pPr>
            <a:r>
              <a:rPr sz="900" spc="-85" dirty="0">
                <a:latin typeface="함초롬바탕"/>
                <a:cs typeface="함초롬바탕"/>
              </a:rPr>
              <a:t>원통형</a:t>
            </a:r>
            <a:r>
              <a:rPr sz="900" spc="-120" dirty="0">
                <a:latin typeface="함초롬바탕"/>
                <a:cs typeface="함초롬바탕"/>
              </a:rPr>
              <a:t> </a:t>
            </a:r>
            <a:r>
              <a:rPr sz="900" spc="-60" dirty="0">
                <a:latin typeface="함초롬바탕"/>
                <a:cs typeface="함초롬바탕"/>
              </a:rPr>
              <a:t>및</a:t>
            </a:r>
            <a:r>
              <a:rPr sz="900" spc="-125" dirty="0">
                <a:latin typeface="함초롬바탕"/>
                <a:cs typeface="함초롬바탕"/>
              </a:rPr>
              <a:t> </a:t>
            </a:r>
            <a:r>
              <a:rPr sz="900" spc="-85" dirty="0">
                <a:latin typeface="함초롬바탕"/>
                <a:cs typeface="함초롬바탕"/>
              </a:rPr>
              <a:t>파우치</a:t>
            </a:r>
            <a:r>
              <a:rPr sz="900" spc="-120" dirty="0">
                <a:latin typeface="함초롬바탕"/>
                <a:cs typeface="함초롬바탕"/>
              </a:rPr>
              <a:t> </a:t>
            </a:r>
            <a:r>
              <a:rPr sz="900" spc="-60" dirty="0">
                <a:latin typeface="함초롬바탕"/>
                <a:cs typeface="함초롬바탕"/>
              </a:rPr>
              <a:t>셀</a:t>
            </a:r>
            <a:r>
              <a:rPr sz="900" spc="-114" dirty="0">
                <a:latin typeface="함초롬바탕"/>
                <a:cs typeface="함초롬바탕"/>
              </a:rPr>
              <a:t> </a:t>
            </a:r>
            <a:r>
              <a:rPr sz="900" spc="-80" dirty="0">
                <a:latin typeface="함초롬바탕"/>
                <a:cs typeface="함초롬바탕"/>
              </a:rPr>
              <a:t>형식</a:t>
            </a:r>
            <a:r>
              <a:rPr sz="900" spc="-125" dirty="0">
                <a:latin typeface="함초롬바탕"/>
                <a:cs typeface="함초롬바탕"/>
              </a:rPr>
              <a:t> </a:t>
            </a:r>
            <a:r>
              <a:rPr sz="900" spc="-35" dirty="0">
                <a:latin typeface="함초롬바탕"/>
                <a:cs typeface="함초롬바탕"/>
              </a:rPr>
              <a:t>배터리</a:t>
            </a:r>
            <a:endParaRPr sz="900">
              <a:latin typeface="함초롬바탕"/>
              <a:cs typeface="함초롬바탕"/>
            </a:endParaRPr>
          </a:p>
        </p:txBody>
      </p:sp>
      <p:sp>
        <p:nvSpPr>
          <p:cNvPr id="95" name="object 95"/>
          <p:cNvSpPr txBox="1"/>
          <p:nvPr/>
        </p:nvSpPr>
        <p:spPr>
          <a:xfrm>
            <a:off x="2745251" y="5853610"/>
            <a:ext cx="1950085" cy="299720"/>
          </a:xfrm>
          <a:prstGeom prst="rect">
            <a:avLst/>
          </a:prstGeom>
        </p:spPr>
        <p:txBody>
          <a:bodyPr vert="horz" wrap="square" lIns="0" tIns="12700" rIns="0" bIns="0" rtlCol="0">
            <a:spAutoFit/>
          </a:bodyPr>
          <a:lstStyle/>
          <a:p>
            <a:pPr marL="112395" marR="5080" indent="-113030">
              <a:lnSpc>
                <a:spcPct val="100000"/>
              </a:lnSpc>
              <a:spcBef>
                <a:spcPts val="100"/>
              </a:spcBef>
            </a:pPr>
            <a:r>
              <a:rPr sz="900" spc="-55" dirty="0">
                <a:latin typeface="함초롬돋움"/>
                <a:cs typeface="함초롬돋움"/>
              </a:rPr>
              <a:t>Matter-</a:t>
            </a:r>
            <a:r>
              <a:rPr sz="900" spc="-10" dirty="0">
                <a:latin typeface="함초롬돋움"/>
                <a:cs typeface="함초롬돋움"/>
              </a:rPr>
              <a:t>Compliant</a:t>
            </a:r>
            <a:r>
              <a:rPr sz="900" spc="114" dirty="0">
                <a:latin typeface="함초롬돋움"/>
                <a:cs typeface="함초롬돋움"/>
              </a:rPr>
              <a:t> </a:t>
            </a:r>
            <a:r>
              <a:rPr sz="900" spc="-50" dirty="0">
                <a:latin typeface="함초롬돋움"/>
                <a:cs typeface="함초롬돋움"/>
              </a:rPr>
              <a:t>Wirelessly-</a:t>
            </a:r>
            <a:r>
              <a:rPr sz="900" spc="-10" dirty="0">
                <a:latin typeface="함초롬돋움"/>
                <a:cs typeface="함초롬돋움"/>
              </a:rPr>
              <a:t>Powered </a:t>
            </a:r>
            <a:r>
              <a:rPr sz="900" spc="-40" dirty="0">
                <a:latin typeface="함초롬돋움"/>
                <a:cs typeface="함초롬돋움"/>
              </a:rPr>
              <a:t>Smart</a:t>
            </a:r>
            <a:r>
              <a:rPr sz="900" spc="-35" dirty="0">
                <a:latin typeface="함초롬돋움"/>
                <a:cs typeface="함초롬돋움"/>
              </a:rPr>
              <a:t> </a:t>
            </a:r>
            <a:r>
              <a:rPr sz="900" spc="-20" dirty="0">
                <a:latin typeface="함초롬돋움"/>
                <a:cs typeface="함초롬돋움"/>
              </a:rPr>
              <a:t>Home</a:t>
            </a:r>
            <a:r>
              <a:rPr sz="900" spc="-35" dirty="0">
                <a:latin typeface="함초롬돋움"/>
                <a:cs typeface="함초롬돋움"/>
              </a:rPr>
              <a:t> </a:t>
            </a:r>
            <a:r>
              <a:rPr sz="900" spc="-25" dirty="0">
                <a:latin typeface="함초롬돋움"/>
                <a:cs typeface="함초롬돋움"/>
              </a:rPr>
              <a:t>Automation</a:t>
            </a:r>
            <a:r>
              <a:rPr sz="900" spc="5" dirty="0">
                <a:latin typeface="함초롬돋움"/>
                <a:cs typeface="함초롬돋움"/>
              </a:rPr>
              <a:t> </a:t>
            </a:r>
            <a:r>
              <a:rPr sz="900" spc="-10" dirty="0">
                <a:latin typeface="함초롬돋움"/>
                <a:cs typeface="함초롬돋움"/>
              </a:rPr>
              <a:t>Sensors</a:t>
            </a:r>
            <a:endParaRPr sz="900">
              <a:latin typeface="함초롬돋움"/>
              <a:cs typeface="함초롬돋움"/>
            </a:endParaRPr>
          </a:p>
        </p:txBody>
      </p:sp>
      <p:sp>
        <p:nvSpPr>
          <p:cNvPr id="96" name="object 96"/>
          <p:cNvSpPr txBox="1"/>
          <p:nvPr/>
        </p:nvSpPr>
        <p:spPr>
          <a:xfrm>
            <a:off x="4791106" y="5914532"/>
            <a:ext cx="1209675" cy="162560"/>
          </a:xfrm>
          <a:prstGeom prst="rect">
            <a:avLst/>
          </a:prstGeom>
        </p:spPr>
        <p:txBody>
          <a:bodyPr vert="horz" wrap="square" lIns="0" tIns="12700" rIns="0" bIns="0" rtlCol="0">
            <a:spAutoFit/>
          </a:bodyPr>
          <a:lstStyle/>
          <a:p>
            <a:pPr>
              <a:lnSpc>
                <a:spcPct val="100000"/>
              </a:lnSpc>
              <a:spcBef>
                <a:spcPts val="100"/>
              </a:spcBef>
            </a:pPr>
            <a:r>
              <a:rPr sz="900" spc="-80" dirty="0">
                <a:latin typeface="함초롬바탕"/>
                <a:cs typeface="함초롬바탕"/>
              </a:rPr>
              <a:t>무선</a:t>
            </a:r>
            <a:r>
              <a:rPr sz="900" spc="-120" dirty="0">
                <a:latin typeface="함초롬바탕"/>
                <a:cs typeface="함초롬바탕"/>
              </a:rPr>
              <a:t> </a:t>
            </a:r>
            <a:r>
              <a:rPr sz="900" spc="-85" dirty="0">
                <a:latin typeface="함초롬바탕"/>
                <a:cs typeface="함초롬바탕"/>
              </a:rPr>
              <a:t>스마트</a:t>
            </a:r>
            <a:r>
              <a:rPr sz="900" spc="-114" dirty="0">
                <a:latin typeface="함초롬바탕"/>
                <a:cs typeface="함초롬바탕"/>
              </a:rPr>
              <a:t> </a:t>
            </a:r>
            <a:r>
              <a:rPr sz="900" spc="-60" dirty="0">
                <a:latin typeface="함초롬바탕"/>
                <a:cs typeface="함초롬바탕"/>
              </a:rPr>
              <a:t>홈</a:t>
            </a:r>
            <a:r>
              <a:rPr sz="900" spc="-125" dirty="0">
                <a:latin typeface="함초롬바탕"/>
                <a:cs typeface="함초롬바탕"/>
              </a:rPr>
              <a:t> </a:t>
            </a:r>
            <a:r>
              <a:rPr sz="900" spc="-85" dirty="0">
                <a:latin typeface="함초롬바탕"/>
                <a:cs typeface="함초롬바탕"/>
              </a:rPr>
              <a:t>자동화</a:t>
            </a:r>
            <a:r>
              <a:rPr sz="900" spc="-114" dirty="0">
                <a:latin typeface="함초롬바탕"/>
                <a:cs typeface="함초롬바탕"/>
              </a:rPr>
              <a:t> </a:t>
            </a:r>
            <a:r>
              <a:rPr sz="900" spc="-35" dirty="0">
                <a:latin typeface="함초롬바탕"/>
                <a:cs typeface="함초롬바탕"/>
              </a:rPr>
              <a:t>센서</a:t>
            </a:r>
            <a:endParaRPr sz="900">
              <a:latin typeface="함초롬바탕"/>
              <a:cs typeface="함초롬바탕"/>
            </a:endParaRPr>
          </a:p>
        </p:txBody>
      </p:sp>
      <p:sp>
        <p:nvSpPr>
          <p:cNvPr id="97" name="object 97"/>
          <p:cNvSpPr txBox="1"/>
          <p:nvPr/>
        </p:nvSpPr>
        <p:spPr>
          <a:xfrm>
            <a:off x="827525" y="5366463"/>
            <a:ext cx="1714500" cy="996315"/>
          </a:xfrm>
          <a:prstGeom prst="rect">
            <a:avLst/>
          </a:prstGeom>
        </p:spPr>
        <p:txBody>
          <a:bodyPr vert="horz" wrap="square" lIns="0" tIns="12700" rIns="0" bIns="0" rtlCol="0">
            <a:spAutoFit/>
          </a:bodyPr>
          <a:lstStyle/>
          <a:p>
            <a:pPr marR="5080" algn="r">
              <a:lnSpc>
                <a:spcPct val="100000"/>
              </a:lnSpc>
              <a:spcBef>
                <a:spcPts val="100"/>
              </a:spcBef>
              <a:tabLst>
                <a:tab pos="1412875" algn="l"/>
              </a:tabLst>
            </a:pPr>
            <a:r>
              <a:rPr sz="900" b="1" spc="-20" dirty="0">
                <a:latin typeface="함초롬바탕"/>
                <a:cs typeface="함초롬바탕"/>
              </a:rPr>
              <a:t>Livall</a:t>
            </a:r>
            <a:r>
              <a:rPr sz="900" b="1" spc="-40" dirty="0">
                <a:latin typeface="함초롬바탕"/>
                <a:cs typeface="함초롬바탕"/>
              </a:rPr>
              <a:t> </a:t>
            </a:r>
            <a:r>
              <a:rPr sz="900" b="1" spc="-30" dirty="0">
                <a:latin typeface="함초롬바탕"/>
                <a:cs typeface="함초롬바탕"/>
              </a:rPr>
              <a:t>Tech.</a:t>
            </a:r>
            <a:r>
              <a:rPr sz="900" b="1" spc="-75" dirty="0">
                <a:latin typeface="함초롬바탕"/>
                <a:cs typeface="함초롬바탕"/>
              </a:rPr>
              <a:t> </a:t>
            </a:r>
            <a:r>
              <a:rPr sz="900" b="1" spc="-25" dirty="0">
                <a:latin typeface="함초롬바탕"/>
                <a:cs typeface="함초롬바탕"/>
              </a:rPr>
              <a:t>Co.,</a:t>
            </a:r>
            <a:r>
              <a:rPr sz="900" b="1" spc="-80" dirty="0">
                <a:latin typeface="함초롬바탕"/>
                <a:cs typeface="함초롬바탕"/>
              </a:rPr>
              <a:t> </a:t>
            </a:r>
            <a:r>
              <a:rPr sz="900" b="1" spc="-20" dirty="0">
                <a:latin typeface="함초롬바탕"/>
                <a:cs typeface="함초롬바탕"/>
              </a:rPr>
              <a:t>Ltd.</a:t>
            </a:r>
            <a:r>
              <a:rPr sz="900" b="1" dirty="0">
                <a:latin typeface="함초롬바탕"/>
                <a:cs typeface="함초롬바탕"/>
              </a:rPr>
              <a:t>	</a:t>
            </a:r>
            <a:r>
              <a:rPr sz="900" spc="-25" dirty="0">
                <a:latin typeface="함초롬바탕"/>
                <a:cs typeface="함초롬바탕"/>
              </a:rPr>
              <a:t>중국</a:t>
            </a:r>
            <a:endParaRPr sz="900">
              <a:latin typeface="함초롬바탕"/>
              <a:cs typeface="함초롬바탕"/>
            </a:endParaRPr>
          </a:p>
          <a:p>
            <a:pPr marR="5080" algn="r">
              <a:lnSpc>
                <a:spcPct val="100000"/>
              </a:lnSpc>
              <a:spcBef>
                <a:spcPts val="1105"/>
              </a:spcBef>
              <a:tabLst>
                <a:tab pos="1027430" algn="l"/>
              </a:tabLst>
            </a:pPr>
            <a:r>
              <a:rPr sz="900" b="1" spc="-20" dirty="0">
                <a:latin typeface="함초롬바탕"/>
                <a:cs typeface="함초롬바탕"/>
              </a:rPr>
              <a:t>Lyten</a:t>
            </a:r>
            <a:r>
              <a:rPr sz="900" b="1" dirty="0">
                <a:latin typeface="함초롬바탕"/>
                <a:cs typeface="함초롬바탕"/>
              </a:rPr>
              <a:t>	</a:t>
            </a:r>
            <a:r>
              <a:rPr sz="900" spc="-35" dirty="0">
                <a:latin typeface="함초롬바탕"/>
                <a:cs typeface="함초롬바탕"/>
              </a:rPr>
              <a:t>미국</a:t>
            </a:r>
            <a:endParaRPr sz="900">
              <a:latin typeface="함초롬바탕"/>
              <a:cs typeface="함초롬바탕"/>
            </a:endParaRPr>
          </a:p>
          <a:p>
            <a:pPr marR="5080" algn="r">
              <a:lnSpc>
                <a:spcPct val="100000"/>
              </a:lnSpc>
              <a:spcBef>
                <a:spcPts val="1110"/>
              </a:spcBef>
              <a:tabLst>
                <a:tab pos="1499870" algn="l"/>
              </a:tabLst>
            </a:pPr>
            <a:r>
              <a:rPr sz="900" b="1" dirty="0">
                <a:latin typeface="함초롬바탕"/>
                <a:cs typeface="함초롬바탕"/>
              </a:rPr>
              <a:t>Powercast</a:t>
            </a:r>
            <a:r>
              <a:rPr sz="900" b="1" spc="-35" dirty="0">
                <a:latin typeface="함초롬바탕"/>
                <a:cs typeface="함초롬바탕"/>
              </a:rPr>
              <a:t> </a:t>
            </a:r>
            <a:r>
              <a:rPr sz="900" b="1" spc="-10" dirty="0">
                <a:latin typeface="함초롬바탕"/>
                <a:cs typeface="함초롬바탕"/>
              </a:rPr>
              <a:t>Corporation</a:t>
            </a:r>
            <a:r>
              <a:rPr sz="900" b="1" dirty="0">
                <a:latin typeface="함초롬바탕"/>
                <a:cs typeface="함초롬바탕"/>
              </a:rPr>
              <a:t>	</a:t>
            </a:r>
            <a:r>
              <a:rPr sz="900" spc="-105" dirty="0">
                <a:latin typeface="함초롬바탕"/>
                <a:cs typeface="함초롬바탕"/>
              </a:rPr>
              <a:t>미국</a:t>
            </a:r>
            <a:endParaRPr sz="900">
              <a:latin typeface="함초롬바탕"/>
              <a:cs typeface="함초롬바탕"/>
            </a:endParaRPr>
          </a:p>
          <a:p>
            <a:pPr marL="483234">
              <a:lnSpc>
                <a:spcPct val="100000"/>
              </a:lnSpc>
              <a:spcBef>
                <a:spcPts val="1105"/>
              </a:spcBef>
              <a:tabLst>
                <a:tab pos="1499870" algn="l"/>
              </a:tabLst>
            </a:pPr>
            <a:r>
              <a:rPr sz="900" b="1" spc="-20" dirty="0">
                <a:latin typeface="함초롬바탕"/>
                <a:cs typeface="함초롬바탕"/>
              </a:rPr>
              <a:t>A2US</a:t>
            </a:r>
            <a:r>
              <a:rPr sz="900" b="1" dirty="0">
                <a:latin typeface="함초롬바탕"/>
                <a:cs typeface="함초롬바탕"/>
              </a:rPr>
              <a:t>	</a:t>
            </a:r>
            <a:r>
              <a:rPr sz="900" spc="-60" dirty="0">
                <a:solidFill>
                  <a:srgbClr val="DB526A"/>
                </a:solidFill>
                <a:latin typeface="함초롬바탕"/>
                <a:cs typeface="함초롬바탕"/>
              </a:rPr>
              <a:t>한국</a:t>
            </a:r>
            <a:endParaRPr sz="900">
              <a:latin typeface="함초롬바탕"/>
              <a:cs typeface="함초롬바탕"/>
            </a:endParaRPr>
          </a:p>
        </p:txBody>
      </p:sp>
      <p:sp>
        <p:nvSpPr>
          <p:cNvPr id="98" name="object 98"/>
          <p:cNvSpPr txBox="1"/>
          <p:nvPr/>
        </p:nvSpPr>
        <p:spPr>
          <a:xfrm>
            <a:off x="3299593" y="6200054"/>
            <a:ext cx="827405" cy="162560"/>
          </a:xfrm>
          <a:prstGeom prst="rect">
            <a:avLst/>
          </a:prstGeom>
        </p:spPr>
        <p:txBody>
          <a:bodyPr vert="horz" wrap="square" lIns="0" tIns="12700" rIns="0" bIns="0" rtlCol="0">
            <a:spAutoFit/>
          </a:bodyPr>
          <a:lstStyle/>
          <a:p>
            <a:pPr marL="12700">
              <a:lnSpc>
                <a:spcPct val="100000"/>
              </a:lnSpc>
              <a:spcBef>
                <a:spcPts val="100"/>
              </a:spcBef>
            </a:pPr>
            <a:r>
              <a:rPr sz="900" spc="-50" dirty="0">
                <a:latin typeface="함초롬돋움"/>
                <a:cs typeface="함초롬돋움"/>
              </a:rPr>
              <a:t>MEW</a:t>
            </a:r>
            <a:r>
              <a:rPr sz="900" spc="-100" dirty="0">
                <a:latin typeface="함초롬돋움"/>
                <a:cs typeface="함초롬돋움"/>
              </a:rPr>
              <a:t> </a:t>
            </a:r>
            <a:r>
              <a:rPr sz="900" spc="-35" dirty="0">
                <a:latin typeface="함초롬돋움"/>
                <a:cs typeface="함초롬돋움"/>
              </a:rPr>
              <a:t>air</a:t>
            </a:r>
            <a:r>
              <a:rPr sz="900" spc="-85" dirty="0">
                <a:latin typeface="함초롬돋움"/>
                <a:cs typeface="함초롬돋움"/>
              </a:rPr>
              <a:t> </a:t>
            </a:r>
            <a:r>
              <a:rPr sz="900" spc="-20" dirty="0">
                <a:latin typeface="함초롬돋움"/>
                <a:cs typeface="함초롬돋움"/>
              </a:rPr>
              <a:t>purifier</a:t>
            </a:r>
            <a:endParaRPr sz="900">
              <a:latin typeface="함초롬돋움"/>
              <a:cs typeface="함초롬돋움"/>
            </a:endParaRPr>
          </a:p>
        </p:txBody>
      </p:sp>
      <p:pic>
        <p:nvPicPr>
          <p:cNvPr id="99" name="object 99"/>
          <p:cNvPicPr/>
          <p:nvPr/>
        </p:nvPicPr>
        <p:blipFill>
          <a:blip r:embed="rId11" cstate="print"/>
          <a:stretch>
            <a:fillRect/>
          </a:stretch>
        </p:blipFill>
        <p:spPr>
          <a:xfrm>
            <a:off x="6394596" y="6224146"/>
            <a:ext cx="88900" cy="104775"/>
          </a:xfrm>
          <a:prstGeom prst="rect">
            <a:avLst/>
          </a:prstGeom>
        </p:spPr>
      </p:pic>
      <p:sp>
        <p:nvSpPr>
          <p:cNvPr id="100" name="object 100"/>
          <p:cNvSpPr txBox="1"/>
          <p:nvPr/>
        </p:nvSpPr>
        <p:spPr>
          <a:xfrm>
            <a:off x="4778521" y="6192396"/>
            <a:ext cx="1927860" cy="162560"/>
          </a:xfrm>
          <a:prstGeom prst="rect">
            <a:avLst/>
          </a:prstGeom>
        </p:spPr>
        <p:txBody>
          <a:bodyPr vert="horz" wrap="square" lIns="0" tIns="12700" rIns="0" bIns="0" rtlCol="0">
            <a:spAutoFit/>
          </a:bodyPr>
          <a:lstStyle/>
          <a:p>
            <a:pPr marL="12700">
              <a:lnSpc>
                <a:spcPct val="100000"/>
              </a:lnSpc>
              <a:spcBef>
                <a:spcPts val="100"/>
              </a:spcBef>
            </a:pPr>
            <a:r>
              <a:rPr sz="900" spc="-80" dirty="0">
                <a:latin typeface="함초롬바탕"/>
                <a:cs typeface="함초롬바탕"/>
              </a:rPr>
              <a:t>물과</a:t>
            </a:r>
            <a:r>
              <a:rPr sz="900" spc="-130" dirty="0">
                <a:latin typeface="함초롬바탕"/>
                <a:cs typeface="함초롬바탕"/>
              </a:rPr>
              <a:t> </a:t>
            </a:r>
            <a:r>
              <a:rPr sz="900" spc="-90" dirty="0">
                <a:latin typeface="함초롬바탕"/>
                <a:cs typeface="함초롬바탕"/>
              </a:rPr>
              <a:t>전기만으로</a:t>
            </a:r>
            <a:r>
              <a:rPr sz="900" spc="-130" dirty="0">
                <a:latin typeface="함초롬바탕"/>
                <a:cs typeface="함초롬바탕"/>
              </a:rPr>
              <a:t> </a:t>
            </a:r>
            <a:r>
              <a:rPr sz="900" spc="-80" dirty="0">
                <a:latin typeface="함초롬바탕"/>
                <a:cs typeface="함초롬바탕"/>
              </a:rPr>
              <a:t>공기</a:t>
            </a:r>
            <a:r>
              <a:rPr sz="900" spc="-130" dirty="0">
                <a:latin typeface="함초롬바탕"/>
                <a:cs typeface="함초롬바탕"/>
              </a:rPr>
              <a:t> </a:t>
            </a:r>
            <a:r>
              <a:rPr sz="900" spc="-90" dirty="0">
                <a:latin typeface="함초롬바탕"/>
                <a:cs typeface="함초롬바탕"/>
              </a:rPr>
              <a:t>정화하는</a:t>
            </a:r>
            <a:r>
              <a:rPr sz="900" spc="-130" dirty="0">
                <a:latin typeface="함초롬바탕"/>
                <a:cs typeface="함초롬바탕"/>
              </a:rPr>
              <a:t> </a:t>
            </a:r>
            <a:r>
              <a:rPr sz="900" dirty="0">
                <a:latin typeface="함초롬바탕"/>
                <a:cs typeface="함초롬바탕"/>
              </a:rPr>
              <a:t>공기</a:t>
            </a:r>
            <a:r>
              <a:rPr sz="900" spc="425" dirty="0">
                <a:latin typeface="함초롬바탕"/>
                <a:cs typeface="함초롬바탕"/>
              </a:rPr>
              <a:t> </a:t>
            </a:r>
            <a:r>
              <a:rPr sz="900" spc="-25" dirty="0">
                <a:latin typeface="함초롬바탕"/>
                <a:cs typeface="함초롬바탕"/>
              </a:rPr>
              <a:t>정기</a:t>
            </a:r>
            <a:endParaRPr sz="900">
              <a:latin typeface="함초롬바탕"/>
              <a:cs typeface="함초롬바탕"/>
            </a:endParaRPr>
          </a:p>
        </p:txBody>
      </p:sp>
      <p:grpSp>
        <p:nvGrpSpPr>
          <p:cNvPr id="101" name="object 101"/>
          <p:cNvGrpSpPr/>
          <p:nvPr/>
        </p:nvGrpSpPr>
        <p:grpSpPr>
          <a:xfrm>
            <a:off x="6121761" y="6779986"/>
            <a:ext cx="189865" cy="104775"/>
            <a:chOff x="6121761" y="6779986"/>
            <a:chExt cx="189865" cy="104775"/>
          </a:xfrm>
        </p:grpSpPr>
        <p:pic>
          <p:nvPicPr>
            <p:cNvPr id="102" name="object 102"/>
            <p:cNvPicPr/>
            <p:nvPr/>
          </p:nvPicPr>
          <p:blipFill>
            <a:blip r:embed="rId9" cstate="print"/>
            <a:stretch>
              <a:fillRect/>
            </a:stretch>
          </p:blipFill>
          <p:spPr>
            <a:xfrm>
              <a:off x="6222346" y="6779986"/>
              <a:ext cx="88900" cy="104775"/>
            </a:xfrm>
            <a:prstGeom prst="rect">
              <a:avLst/>
            </a:prstGeom>
          </p:spPr>
        </p:pic>
        <p:pic>
          <p:nvPicPr>
            <p:cNvPr id="103" name="object 103"/>
            <p:cNvPicPr/>
            <p:nvPr/>
          </p:nvPicPr>
          <p:blipFill>
            <a:blip r:embed="rId6" cstate="print"/>
            <a:stretch>
              <a:fillRect/>
            </a:stretch>
          </p:blipFill>
          <p:spPr>
            <a:xfrm>
              <a:off x="6121761" y="6779986"/>
              <a:ext cx="92075" cy="104775"/>
            </a:xfrm>
            <a:prstGeom prst="rect">
              <a:avLst/>
            </a:prstGeom>
          </p:spPr>
        </p:pic>
      </p:grpSp>
      <p:sp>
        <p:nvSpPr>
          <p:cNvPr id="104" name="object 104"/>
          <p:cNvSpPr txBox="1"/>
          <p:nvPr/>
        </p:nvSpPr>
        <p:spPr>
          <a:xfrm>
            <a:off x="3130429" y="7102338"/>
            <a:ext cx="1167130" cy="162560"/>
          </a:xfrm>
          <a:prstGeom prst="rect">
            <a:avLst/>
          </a:prstGeom>
        </p:spPr>
        <p:txBody>
          <a:bodyPr vert="horz" wrap="square" lIns="0" tIns="12700" rIns="0" bIns="0" rtlCol="0">
            <a:spAutoFit/>
          </a:bodyPr>
          <a:lstStyle/>
          <a:p>
            <a:pPr marL="12700">
              <a:lnSpc>
                <a:spcPct val="100000"/>
              </a:lnSpc>
              <a:spcBef>
                <a:spcPts val="100"/>
              </a:spcBef>
            </a:pPr>
            <a:r>
              <a:rPr sz="900" spc="-35" dirty="0">
                <a:latin typeface="함초롬돋움"/>
                <a:cs typeface="함초롬돋움"/>
              </a:rPr>
              <a:t>Smart</a:t>
            </a:r>
            <a:r>
              <a:rPr sz="900" spc="-75" dirty="0">
                <a:latin typeface="함초롬돋움"/>
                <a:cs typeface="함초롬돋움"/>
              </a:rPr>
              <a:t> </a:t>
            </a:r>
            <a:r>
              <a:rPr sz="900" spc="-20" dirty="0">
                <a:latin typeface="함초롬돋움"/>
                <a:cs typeface="함초롬돋움"/>
              </a:rPr>
              <a:t>Battery</a:t>
            </a:r>
            <a:r>
              <a:rPr sz="900" spc="-55" dirty="0">
                <a:latin typeface="함초롬돋움"/>
                <a:cs typeface="함초롬돋움"/>
              </a:rPr>
              <a:t> </a:t>
            </a:r>
            <a:r>
              <a:rPr sz="900" spc="-20" dirty="0">
                <a:latin typeface="함초롬돋움"/>
                <a:cs typeface="함초롬돋움"/>
              </a:rPr>
              <a:t>Charger</a:t>
            </a:r>
            <a:endParaRPr sz="900">
              <a:latin typeface="함초롬돋움"/>
              <a:cs typeface="함초롬돋움"/>
            </a:endParaRPr>
          </a:p>
        </p:txBody>
      </p:sp>
      <p:graphicFrame>
        <p:nvGraphicFramePr>
          <p:cNvPr id="105" name="object 105"/>
          <p:cNvGraphicFramePr>
            <a:graphicFrameLocks noGrp="1"/>
          </p:cNvGraphicFramePr>
          <p:nvPr/>
        </p:nvGraphicFramePr>
        <p:xfrm>
          <a:off x="719137" y="6371191"/>
          <a:ext cx="6337298" cy="2033905"/>
        </p:xfrm>
        <a:graphic>
          <a:graphicData uri="http://schemas.openxmlformats.org/drawingml/2006/table">
            <a:tbl>
              <a:tblPr firstRow="1" bandRow="1">
                <a:tableStyleId>{2D5ABB26-0587-4C30-8999-92F81FD0307C}</a:tableStyleId>
              </a:tblPr>
              <a:tblGrid>
                <a:gridCol w="1490980">
                  <a:extLst>
                    <a:ext uri="{9D8B030D-6E8A-4147-A177-3AD203B41FA5}">
                      <a16:colId xmlns:a16="http://schemas.microsoft.com/office/drawing/2014/main" val="20000"/>
                    </a:ext>
                  </a:extLst>
                </a:gridCol>
                <a:gridCol w="582930">
                  <a:extLst>
                    <a:ext uri="{9D8B030D-6E8A-4147-A177-3AD203B41FA5}">
                      <a16:colId xmlns:a16="http://schemas.microsoft.com/office/drawing/2014/main" val="20001"/>
                    </a:ext>
                  </a:extLst>
                </a:gridCol>
                <a:gridCol w="1810385">
                  <a:extLst>
                    <a:ext uri="{9D8B030D-6E8A-4147-A177-3AD203B41FA5}">
                      <a16:colId xmlns:a16="http://schemas.microsoft.com/office/drawing/2014/main" val="20002"/>
                    </a:ext>
                  </a:extLst>
                </a:gridCol>
                <a:gridCol w="1701164">
                  <a:extLst>
                    <a:ext uri="{9D8B030D-6E8A-4147-A177-3AD203B41FA5}">
                      <a16:colId xmlns:a16="http://schemas.microsoft.com/office/drawing/2014/main" val="20003"/>
                    </a:ext>
                  </a:extLst>
                </a:gridCol>
                <a:gridCol w="751839">
                  <a:extLst>
                    <a:ext uri="{9D8B030D-6E8A-4147-A177-3AD203B41FA5}">
                      <a16:colId xmlns:a16="http://schemas.microsoft.com/office/drawing/2014/main" val="20004"/>
                    </a:ext>
                  </a:extLst>
                </a:gridCol>
              </a:tblGrid>
              <a:tr h="184785">
                <a:tc gridSpan="5">
                  <a:txBody>
                    <a:bodyPr/>
                    <a:lstStyle/>
                    <a:p>
                      <a:pPr marL="548640">
                        <a:lnSpc>
                          <a:spcPct val="100000"/>
                        </a:lnSpc>
                        <a:spcBef>
                          <a:spcPts val="210"/>
                        </a:spcBef>
                        <a:tabLst>
                          <a:tab pos="1608455" algn="l"/>
                          <a:tab pos="2493645" algn="l"/>
                          <a:tab pos="4071620" algn="l"/>
                        </a:tabLst>
                      </a:pPr>
                      <a:r>
                        <a:rPr sz="900" b="1" spc="-10" dirty="0">
                          <a:latin typeface="함초롬바탕"/>
                          <a:cs typeface="함초롬바탕"/>
                        </a:rPr>
                        <a:t>Targus</a:t>
                      </a:r>
                      <a:r>
                        <a:rPr sz="900" b="1" dirty="0">
                          <a:latin typeface="함초롬바탕"/>
                          <a:cs typeface="함초롬바탕"/>
                        </a:rPr>
                        <a:t>	</a:t>
                      </a:r>
                      <a:r>
                        <a:rPr sz="900" spc="-25" dirty="0">
                          <a:latin typeface="함초롬바탕"/>
                          <a:cs typeface="함초롬바탕"/>
                        </a:rPr>
                        <a:t>영국</a:t>
                      </a:r>
                      <a:r>
                        <a:rPr sz="900" dirty="0">
                          <a:latin typeface="함초롬바탕"/>
                          <a:cs typeface="함초롬바탕"/>
                        </a:rPr>
                        <a:t>	</a:t>
                      </a:r>
                      <a:r>
                        <a:rPr sz="900" spc="-75" dirty="0">
                          <a:latin typeface="함초롬돋움"/>
                          <a:cs typeface="함초롬돋움"/>
                        </a:rPr>
                        <a:t>MiraLogic®</a:t>
                      </a:r>
                      <a:r>
                        <a:rPr sz="900" spc="25" dirty="0">
                          <a:latin typeface="함초롬돋움"/>
                          <a:cs typeface="함초롬돋움"/>
                        </a:rPr>
                        <a:t> </a:t>
                      </a:r>
                      <a:r>
                        <a:rPr sz="900" spc="-10" dirty="0">
                          <a:latin typeface="함초롬돋움"/>
                          <a:cs typeface="함초롬돋움"/>
                        </a:rPr>
                        <a:t>Connect</a:t>
                      </a:r>
                      <a:r>
                        <a:rPr sz="900" dirty="0">
                          <a:latin typeface="함초롬돋움"/>
                          <a:cs typeface="함초롬돋움"/>
                        </a:rPr>
                        <a:t>	</a:t>
                      </a:r>
                      <a:r>
                        <a:rPr sz="1350" spc="-127" baseline="3086" dirty="0">
                          <a:latin typeface="함초롬바탕"/>
                          <a:cs typeface="함초롬바탕"/>
                        </a:rPr>
                        <a:t>스마트</a:t>
                      </a:r>
                      <a:r>
                        <a:rPr sz="1350" spc="-172" baseline="3086" dirty="0">
                          <a:latin typeface="함초롬바탕"/>
                          <a:cs typeface="함초롬바탕"/>
                        </a:rPr>
                        <a:t> </a:t>
                      </a:r>
                      <a:r>
                        <a:rPr sz="1350" spc="-120" baseline="3086" dirty="0">
                          <a:latin typeface="함초롬바탕"/>
                          <a:cs typeface="함초롬바탕"/>
                        </a:rPr>
                        <a:t>도크</a:t>
                      </a:r>
                      <a:r>
                        <a:rPr sz="1350" spc="-165" baseline="3086" dirty="0">
                          <a:latin typeface="함초롬바탕"/>
                          <a:cs typeface="함초롬바탕"/>
                        </a:rPr>
                        <a:t> </a:t>
                      </a:r>
                      <a:r>
                        <a:rPr sz="1350" spc="-120" baseline="3086" dirty="0">
                          <a:latin typeface="함초롬바탕"/>
                          <a:cs typeface="함초롬바탕"/>
                        </a:rPr>
                        <a:t>변환</a:t>
                      </a:r>
                      <a:r>
                        <a:rPr sz="1350" spc="-179" baseline="3086" dirty="0">
                          <a:latin typeface="함초롬바탕"/>
                          <a:cs typeface="함초롬바탕"/>
                        </a:rPr>
                        <a:t> </a:t>
                      </a:r>
                      <a:r>
                        <a:rPr sz="1350" spc="-120" baseline="3086" dirty="0">
                          <a:latin typeface="함초롬바탕"/>
                          <a:cs typeface="함초롬바탕"/>
                        </a:rPr>
                        <a:t>소형</a:t>
                      </a:r>
                      <a:r>
                        <a:rPr sz="1350" spc="-165" baseline="3086" dirty="0">
                          <a:latin typeface="함초롬바탕"/>
                          <a:cs typeface="함초롬바탕"/>
                        </a:rPr>
                        <a:t> </a:t>
                      </a:r>
                      <a:r>
                        <a:rPr sz="1350" spc="-135" baseline="3086" dirty="0">
                          <a:latin typeface="함초롬바탕"/>
                          <a:cs typeface="함초롬바탕"/>
                        </a:rPr>
                        <a:t>레트로핏</a:t>
                      </a:r>
                      <a:r>
                        <a:rPr sz="1350" spc="-172" baseline="3086" dirty="0">
                          <a:latin typeface="함초롬바탕"/>
                          <a:cs typeface="함초롬바탕"/>
                        </a:rPr>
                        <a:t> </a:t>
                      </a:r>
                      <a:r>
                        <a:rPr sz="1350" spc="-37" baseline="3086" dirty="0">
                          <a:latin typeface="함초롬바탕"/>
                          <a:cs typeface="함초롬바탕"/>
                        </a:rPr>
                        <a:t>어댑터</a:t>
                      </a:r>
                      <a:endParaRPr sz="1350" baseline="3086">
                        <a:latin typeface="함초롬바탕"/>
                        <a:cs typeface="함초롬바탕"/>
                      </a:endParaRPr>
                    </a:p>
                  </a:txBody>
                  <a:tcPr marL="0" marR="0" marT="26670" marB="0">
                    <a:lnT w="6350">
                      <a:solidFill>
                        <a:srgbClr val="A6A6A6"/>
                      </a:solidFill>
                      <a:prstDash val="solid"/>
                    </a:lnT>
                    <a:lnB w="6350">
                      <a:solidFill>
                        <a:srgbClr val="A6A6A6"/>
                      </a:solidFill>
                      <a:prstDash val="solid"/>
                    </a:lnB>
                    <a:solidFill>
                      <a:srgbClr val="E4E4E4"/>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184785">
                <a:tc>
                  <a:txBody>
                    <a:bodyPr/>
                    <a:lstStyle/>
                    <a:p>
                      <a:pPr marL="315595">
                        <a:lnSpc>
                          <a:spcPct val="100000"/>
                        </a:lnSpc>
                        <a:spcBef>
                          <a:spcPts val="210"/>
                        </a:spcBef>
                      </a:pPr>
                      <a:r>
                        <a:rPr sz="900" b="1" spc="-45" dirty="0">
                          <a:latin typeface="함초롬바탕"/>
                          <a:cs typeface="함초롬바탕"/>
                        </a:rPr>
                        <a:t>molluSCAN-</a:t>
                      </a:r>
                      <a:r>
                        <a:rPr sz="900" b="1" spc="-25" dirty="0">
                          <a:latin typeface="함초롬바탕"/>
                          <a:cs typeface="함초롬바탕"/>
                        </a:rPr>
                        <a:t>eye</a:t>
                      </a:r>
                      <a:endParaRPr sz="900">
                        <a:latin typeface="함초롬바탕"/>
                        <a:cs typeface="함초롬바탕"/>
                      </a:endParaRPr>
                    </a:p>
                  </a:txBody>
                  <a:tcPr marL="0" marR="0" marT="26670" marB="0">
                    <a:lnT w="6350">
                      <a:solidFill>
                        <a:srgbClr val="A6A6A6"/>
                      </a:solidFill>
                      <a:prstDash val="solid"/>
                    </a:lnT>
                    <a:lnB w="6350">
                      <a:solidFill>
                        <a:srgbClr val="A6A6A6"/>
                      </a:solidFill>
                      <a:prstDash val="solid"/>
                    </a:lnB>
                  </a:tcPr>
                </a:tc>
                <a:tc>
                  <a:txBody>
                    <a:bodyPr/>
                    <a:lstStyle/>
                    <a:p>
                      <a:pPr marR="139065" algn="ctr">
                        <a:lnSpc>
                          <a:spcPct val="100000"/>
                        </a:lnSpc>
                        <a:spcBef>
                          <a:spcPts val="210"/>
                        </a:spcBef>
                      </a:pPr>
                      <a:r>
                        <a:rPr sz="900" spc="-25" dirty="0">
                          <a:latin typeface="함초롬바탕"/>
                          <a:cs typeface="함초롬바탕"/>
                        </a:rPr>
                        <a:t>프랑스</a:t>
                      </a:r>
                      <a:endParaRPr sz="900">
                        <a:latin typeface="함초롬바탕"/>
                        <a:cs typeface="함초롬바탕"/>
                      </a:endParaRPr>
                    </a:p>
                  </a:txBody>
                  <a:tcPr marL="0" marR="0" marT="26670" marB="0">
                    <a:lnT w="6350">
                      <a:solidFill>
                        <a:srgbClr val="A6A6A6"/>
                      </a:solidFill>
                      <a:prstDash val="solid"/>
                    </a:lnT>
                    <a:lnB w="6350">
                      <a:solidFill>
                        <a:srgbClr val="A6A6A6"/>
                      </a:solidFill>
                      <a:prstDash val="solid"/>
                    </a:lnB>
                  </a:tcPr>
                </a:tc>
                <a:tc>
                  <a:txBody>
                    <a:bodyPr/>
                    <a:lstStyle/>
                    <a:p>
                      <a:pPr marL="27305" algn="ctr">
                        <a:lnSpc>
                          <a:spcPct val="100000"/>
                        </a:lnSpc>
                        <a:spcBef>
                          <a:spcPts val="210"/>
                        </a:spcBef>
                      </a:pPr>
                      <a:r>
                        <a:rPr sz="900" spc="-30" dirty="0">
                          <a:latin typeface="함초롬돋움"/>
                          <a:cs typeface="함초롬돋움"/>
                        </a:rPr>
                        <a:t>molluSCAN</a:t>
                      </a:r>
                      <a:r>
                        <a:rPr sz="900" spc="-5" dirty="0">
                          <a:latin typeface="함초롬돋움"/>
                          <a:cs typeface="함초롬돋움"/>
                        </a:rPr>
                        <a:t> </a:t>
                      </a:r>
                      <a:r>
                        <a:rPr sz="900" spc="-25" dirty="0">
                          <a:latin typeface="함초롬돋움"/>
                          <a:cs typeface="함초롬돋움"/>
                        </a:rPr>
                        <a:t>2.0</a:t>
                      </a:r>
                      <a:endParaRPr sz="900">
                        <a:latin typeface="함초롬돋움"/>
                        <a:cs typeface="함초롬돋움"/>
                      </a:endParaRPr>
                    </a:p>
                  </a:txBody>
                  <a:tcPr marL="0" marR="0" marT="26670" marB="0">
                    <a:lnT w="6350">
                      <a:solidFill>
                        <a:srgbClr val="A6A6A6"/>
                      </a:solidFill>
                      <a:prstDash val="solid"/>
                    </a:lnT>
                    <a:lnB w="6350">
                      <a:solidFill>
                        <a:srgbClr val="A6A6A6"/>
                      </a:solidFill>
                      <a:prstDash val="solid"/>
                    </a:lnB>
                  </a:tcPr>
                </a:tc>
                <a:tc>
                  <a:txBody>
                    <a:bodyPr/>
                    <a:lstStyle/>
                    <a:p>
                      <a:pPr marL="187325">
                        <a:lnSpc>
                          <a:spcPct val="100000"/>
                        </a:lnSpc>
                        <a:spcBef>
                          <a:spcPts val="150"/>
                        </a:spcBef>
                      </a:pPr>
                      <a:r>
                        <a:rPr sz="900" spc="-80" dirty="0">
                          <a:latin typeface="함초롬바탕"/>
                          <a:cs typeface="함초롬바탕"/>
                        </a:rPr>
                        <a:t>수질</a:t>
                      </a:r>
                      <a:r>
                        <a:rPr sz="900" spc="-110" dirty="0">
                          <a:latin typeface="함초롬바탕"/>
                          <a:cs typeface="함초롬바탕"/>
                        </a:rPr>
                        <a:t> </a:t>
                      </a:r>
                      <a:r>
                        <a:rPr sz="900" spc="-80" dirty="0">
                          <a:latin typeface="함초롬바탕"/>
                          <a:cs typeface="함초롬바탕"/>
                        </a:rPr>
                        <a:t>평가</a:t>
                      </a:r>
                      <a:r>
                        <a:rPr sz="900" spc="-125" dirty="0">
                          <a:latin typeface="함초롬바탕"/>
                          <a:cs typeface="함초롬바탕"/>
                        </a:rPr>
                        <a:t> </a:t>
                      </a:r>
                      <a:r>
                        <a:rPr sz="900" spc="-85" dirty="0">
                          <a:latin typeface="함초롬바탕"/>
                          <a:cs typeface="함초롬바탕"/>
                        </a:rPr>
                        <a:t>바이오</a:t>
                      </a:r>
                      <a:r>
                        <a:rPr sz="900" spc="-110" dirty="0">
                          <a:latin typeface="함초롬바탕"/>
                          <a:cs typeface="함초롬바탕"/>
                        </a:rPr>
                        <a:t> </a:t>
                      </a:r>
                      <a:r>
                        <a:rPr sz="900" spc="-90" dirty="0">
                          <a:latin typeface="함초롬바탕"/>
                          <a:cs typeface="함초롬바탕"/>
                        </a:rPr>
                        <a:t>모니터링</a:t>
                      </a:r>
                      <a:r>
                        <a:rPr sz="900" spc="-110" dirty="0">
                          <a:latin typeface="함초롬바탕"/>
                          <a:cs typeface="함초롬바탕"/>
                        </a:rPr>
                        <a:t> </a:t>
                      </a:r>
                      <a:r>
                        <a:rPr sz="900" spc="-25" dirty="0">
                          <a:latin typeface="함초롬바탕"/>
                          <a:cs typeface="함초롬바탕"/>
                        </a:rPr>
                        <a:t>시스템</a:t>
                      </a:r>
                      <a:endParaRPr sz="900">
                        <a:latin typeface="함초롬바탕"/>
                        <a:cs typeface="함초롬바탕"/>
                      </a:endParaRPr>
                    </a:p>
                  </a:txBody>
                  <a:tcPr marL="0" marR="0" marT="19050" marB="0">
                    <a:lnT w="6350">
                      <a:solidFill>
                        <a:srgbClr val="A6A6A6"/>
                      </a:solidFill>
                      <a:prstDash val="solid"/>
                    </a:lnT>
                    <a:lnB w="6350">
                      <a:solidFill>
                        <a:srgbClr val="A6A6A6"/>
                      </a:solidFill>
                      <a:prstDash val="solid"/>
                    </a:lnB>
                  </a:tcPr>
                </a:tc>
                <a:tc>
                  <a:txBody>
                    <a:bodyPr/>
                    <a:lstStyle/>
                    <a:p>
                      <a:pPr>
                        <a:lnSpc>
                          <a:spcPct val="100000"/>
                        </a:lnSpc>
                      </a:pPr>
                      <a:endParaRPr sz="900">
                        <a:latin typeface="Times New Roman"/>
                        <a:cs typeface="Times New Roman"/>
                      </a:endParaRPr>
                    </a:p>
                  </a:txBody>
                  <a:tcPr marL="0" marR="0" marT="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1"/>
                  </a:ext>
                </a:extLst>
              </a:tr>
              <a:tr h="184785">
                <a:tc>
                  <a:txBody>
                    <a:bodyPr/>
                    <a:lstStyle/>
                    <a:p>
                      <a:pPr marL="44450">
                        <a:lnSpc>
                          <a:spcPct val="100000"/>
                        </a:lnSpc>
                        <a:spcBef>
                          <a:spcPts val="210"/>
                        </a:spcBef>
                      </a:pPr>
                      <a:r>
                        <a:rPr sz="900" b="1" dirty="0">
                          <a:latin typeface="함초롬바탕"/>
                          <a:cs typeface="함초롬바탕"/>
                        </a:rPr>
                        <a:t>Fawoo</a:t>
                      </a:r>
                      <a:r>
                        <a:rPr sz="900" b="1" spc="-45" dirty="0">
                          <a:latin typeface="함초롬바탕"/>
                          <a:cs typeface="함초롬바탕"/>
                        </a:rPr>
                        <a:t> </a:t>
                      </a:r>
                      <a:r>
                        <a:rPr sz="900" b="1" spc="-10" dirty="0">
                          <a:latin typeface="함초롬바탕"/>
                          <a:cs typeface="함초롬바탕"/>
                        </a:rPr>
                        <a:t>Nanotech</a:t>
                      </a:r>
                      <a:r>
                        <a:rPr sz="900" b="1" spc="-45" dirty="0">
                          <a:latin typeface="함초롬바탕"/>
                          <a:cs typeface="함초롬바탕"/>
                        </a:rPr>
                        <a:t> </a:t>
                      </a:r>
                      <a:r>
                        <a:rPr sz="900" b="1" spc="-25" dirty="0">
                          <a:latin typeface="함초롬바탕"/>
                          <a:cs typeface="함초롬바탕"/>
                        </a:rPr>
                        <a:t>Co.,</a:t>
                      </a:r>
                      <a:r>
                        <a:rPr sz="900" b="1" spc="-70" dirty="0">
                          <a:latin typeface="함초롬바탕"/>
                          <a:cs typeface="함초롬바탕"/>
                        </a:rPr>
                        <a:t> </a:t>
                      </a:r>
                      <a:r>
                        <a:rPr sz="900" b="1" spc="-20" dirty="0">
                          <a:latin typeface="함초롬바탕"/>
                          <a:cs typeface="함초롬바탕"/>
                        </a:rPr>
                        <a:t>Ltd.</a:t>
                      </a:r>
                      <a:endParaRPr sz="900">
                        <a:latin typeface="함초롬바탕"/>
                        <a:cs typeface="함초롬바탕"/>
                      </a:endParaRPr>
                    </a:p>
                  </a:txBody>
                  <a:tcPr marL="0" marR="0" marT="26670" marB="0">
                    <a:lnT w="6350">
                      <a:solidFill>
                        <a:srgbClr val="A6A6A6"/>
                      </a:solidFill>
                      <a:prstDash val="solid"/>
                    </a:lnT>
                    <a:lnB w="6350">
                      <a:solidFill>
                        <a:srgbClr val="A6A6A6"/>
                      </a:solidFill>
                      <a:prstDash val="solid"/>
                    </a:lnB>
                    <a:solidFill>
                      <a:srgbClr val="E4E4E4"/>
                    </a:solidFill>
                  </a:tcPr>
                </a:tc>
                <a:tc>
                  <a:txBody>
                    <a:bodyPr/>
                    <a:lstStyle/>
                    <a:p>
                      <a:pPr marR="139065" algn="ctr">
                        <a:lnSpc>
                          <a:spcPct val="100000"/>
                        </a:lnSpc>
                        <a:spcBef>
                          <a:spcPts val="210"/>
                        </a:spcBef>
                      </a:pPr>
                      <a:r>
                        <a:rPr sz="900" spc="-25" dirty="0">
                          <a:solidFill>
                            <a:srgbClr val="DB526A"/>
                          </a:solidFill>
                          <a:latin typeface="함초롬바탕"/>
                          <a:cs typeface="함초롬바탕"/>
                        </a:rPr>
                        <a:t>한국</a:t>
                      </a:r>
                      <a:endParaRPr sz="900">
                        <a:latin typeface="함초롬바탕"/>
                        <a:cs typeface="함초롬바탕"/>
                      </a:endParaRPr>
                    </a:p>
                  </a:txBody>
                  <a:tcPr marL="0" marR="0" marT="26670" marB="0">
                    <a:lnT w="6350">
                      <a:solidFill>
                        <a:srgbClr val="A6A6A6"/>
                      </a:solidFill>
                      <a:prstDash val="solid"/>
                    </a:lnT>
                    <a:lnB w="6350">
                      <a:solidFill>
                        <a:srgbClr val="A6A6A6"/>
                      </a:solidFill>
                      <a:prstDash val="solid"/>
                    </a:lnB>
                    <a:solidFill>
                      <a:srgbClr val="E4E4E4"/>
                    </a:solidFill>
                  </a:tcPr>
                </a:tc>
                <a:tc>
                  <a:txBody>
                    <a:bodyPr/>
                    <a:lstStyle/>
                    <a:p>
                      <a:pPr marL="29209" algn="ctr">
                        <a:lnSpc>
                          <a:spcPct val="100000"/>
                        </a:lnSpc>
                        <a:spcBef>
                          <a:spcPts val="210"/>
                        </a:spcBef>
                      </a:pPr>
                      <a:r>
                        <a:rPr sz="900" spc="-20" dirty="0">
                          <a:latin typeface="함초롬돋움"/>
                          <a:cs typeface="함초롬돋움"/>
                        </a:rPr>
                        <a:t>Nanobubble</a:t>
                      </a:r>
                      <a:r>
                        <a:rPr sz="900" spc="15" dirty="0">
                          <a:latin typeface="함초롬돋움"/>
                          <a:cs typeface="함초롬돋움"/>
                        </a:rPr>
                        <a:t> </a:t>
                      </a:r>
                      <a:r>
                        <a:rPr sz="900" spc="-10" dirty="0">
                          <a:latin typeface="함초롬돋움"/>
                          <a:cs typeface="함초롬돋움"/>
                        </a:rPr>
                        <a:t>Generator</a:t>
                      </a:r>
                      <a:endParaRPr sz="900">
                        <a:latin typeface="함초롬돋움"/>
                        <a:cs typeface="함초롬돋움"/>
                      </a:endParaRPr>
                    </a:p>
                  </a:txBody>
                  <a:tcPr marL="0" marR="0" marT="26670" marB="0">
                    <a:lnT w="6350">
                      <a:solidFill>
                        <a:srgbClr val="A6A6A6"/>
                      </a:solidFill>
                      <a:prstDash val="solid"/>
                    </a:lnT>
                    <a:lnB w="6350">
                      <a:solidFill>
                        <a:srgbClr val="A6A6A6"/>
                      </a:solidFill>
                      <a:prstDash val="solid"/>
                    </a:lnB>
                    <a:solidFill>
                      <a:srgbClr val="E4E4E4"/>
                    </a:solidFill>
                  </a:tcPr>
                </a:tc>
                <a:tc>
                  <a:txBody>
                    <a:bodyPr/>
                    <a:lstStyle/>
                    <a:p>
                      <a:pPr marL="187325">
                        <a:lnSpc>
                          <a:spcPct val="100000"/>
                        </a:lnSpc>
                        <a:spcBef>
                          <a:spcPts val="150"/>
                        </a:spcBef>
                      </a:pPr>
                      <a:r>
                        <a:rPr sz="900" spc="-10" dirty="0">
                          <a:latin typeface="함초롬돋움"/>
                          <a:cs typeface="함초롬돋움"/>
                        </a:rPr>
                        <a:t>CO2</a:t>
                      </a:r>
                      <a:r>
                        <a:rPr sz="900" spc="-120" dirty="0">
                          <a:latin typeface="함초롬돋움"/>
                          <a:cs typeface="함초롬돋움"/>
                        </a:rPr>
                        <a:t> </a:t>
                      </a:r>
                      <a:r>
                        <a:rPr sz="900" spc="-80" dirty="0">
                          <a:latin typeface="함초롬바탕"/>
                          <a:cs typeface="함초롬바탕"/>
                        </a:rPr>
                        <a:t>액체</a:t>
                      </a:r>
                      <a:r>
                        <a:rPr sz="900" spc="-114" dirty="0">
                          <a:latin typeface="함초롬바탕"/>
                          <a:cs typeface="함초롬바탕"/>
                        </a:rPr>
                        <a:t> </a:t>
                      </a:r>
                      <a:r>
                        <a:rPr sz="900" spc="-80" dirty="0">
                          <a:latin typeface="함초롬바탕"/>
                          <a:cs typeface="함초롬바탕"/>
                        </a:rPr>
                        <a:t>용해</a:t>
                      </a:r>
                      <a:r>
                        <a:rPr sz="900" spc="-114" dirty="0">
                          <a:latin typeface="함초롬바탕"/>
                          <a:cs typeface="함초롬바탕"/>
                        </a:rPr>
                        <a:t> </a:t>
                      </a:r>
                      <a:r>
                        <a:rPr sz="900" spc="-80" dirty="0">
                          <a:latin typeface="함초롬바탕"/>
                          <a:cs typeface="함초롬바탕"/>
                        </a:rPr>
                        <a:t>위한</a:t>
                      </a:r>
                      <a:r>
                        <a:rPr sz="900" spc="-125" dirty="0">
                          <a:latin typeface="함초롬바탕"/>
                          <a:cs typeface="함초롬바탕"/>
                        </a:rPr>
                        <a:t> </a:t>
                      </a:r>
                      <a:r>
                        <a:rPr sz="900" spc="-20" dirty="0">
                          <a:latin typeface="함초롬바탕"/>
                          <a:cs typeface="함초롬바탕"/>
                        </a:rPr>
                        <a:t>나노버블</a:t>
                      </a:r>
                      <a:endParaRPr sz="900">
                        <a:latin typeface="함초롬바탕"/>
                        <a:cs typeface="함초롬바탕"/>
                      </a:endParaRPr>
                    </a:p>
                  </a:txBody>
                  <a:tcPr marL="0" marR="0" marT="19050" marB="0">
                    <a:lnT w="6350">
                      <a:solidFill>
                        <a:srgbClr val="A6A6A6"/>
                      </a:solidFill>
                      <a:prstDash val="solid"/>
                    </a:lnT>
                    <a:lnB w="6350">
                      <a:solidFill>
                        <a:srgbClr val="A6A6A6"/>
                      </a:solidFill>
                      <a:prstDash val="solid"/>
                    </a:lnB>
                    <a:solidFill>
                      <a:srgbClr val="E4E4E4"/>
                    </a:solidFill>
                  </a:tcPr>
                </a:tc>
                <a:tc>
                  <a:txBody>
                    <a:bodyPr/>
                    <a:lstStyle/>
                    <a:p>
                      <a:pPr marL="14604">
                        <a:lnSpc>
                          <a:spcPct val="100000"/>
                        </a:lnSpc>
                        <a:spcBef>
                          <a:spcPts val="150"/>
                        </a:spcBef>
                      </a:pPr>
                      <a:r>
                        <a:rPr sz="900" spc="-40" dirty="0">
                          <a:latin typeface="함초롬바탕"/>
                          <a:cs typeface="함초롬바탕"/>
                        </a:rPr>
                        <a:t>기</a:t>
                      </a:r>
                      <a:endParaRPr sz="900">
                        <a:latin typeface="함초롬바탕"/>
                        <a:cs typeface="함초롬바탕"/>
                      </a:endParaRPr>
                    </a:p>
                  </a:txBody>
                  <a:tcPr marL="0" marR="0" marT="19050" marB="0">
                    <a:lnT w="6350">
                      <a:solidFill>
                        <a:srgbClr val="A6A6A6"/>
                      </a:solidFill>
                      <a:prstDash val="solid"/>
                    </a:lnT>
                    <a:lnB w="6350">
                      <a:solidFill>
                        <a:srgbClr val="A6A6A6"/>
                      </a:solidFill>
                      <a:prstDash val="solid"/>
                    </a:lnB>
                    <a:solidFill>
                      <a:srgbClr val="E4E4E4"/>
                    </a:solidFill>
                  </a:tcPr>
                </a:tc>
                <a:extLst>
                  <a:ext uri="{0D108BD9-81ED-4DB2-BD59-A6C34878D82A}">
                    <a16:rowId xmlns:a16="http://schemas.microsoft.com/office/drawing/2014/main" val="10002"/>
                  </a:ext>
                </a:extLst>
              </a:tr>
              <a:tr h="370205">
                <a:tc>
                  <a:txBody>
                    <a:bodyPr/>
                    <a:lstStyle/>
                    <a:p>
                      <a:pPr marL="85090">
                        <a:lnSpc>
                          <a:spcPct val="100000"/>
                        </a:lnSpc>
                        <a:spcBef>
                          <a:spcPts val="940"/>
                        </a:spcBef>
                      </a:pPr>
                      <a:r>
                        <a:rPr sz="900" b="1" spc="-25" dirty="0">
                          <a:latin typeface="함초롬바탕"/>
                          <a:cs typeface="함초롬바탕"/>
                        </a:rPr>
                        <a:t>OLIGHT</a:t>
                      </a:r>
                      <a:r>
                        <a:rPr sz="900" b="1" spc="-55" dirty="0">
                          <a:latin typeface="함초롬바탕"/>
                          <a:cs typeface="함초롬바탕"/>
                        </a:rPr>
                        <a:t> </a:t>
                      </a:r>
                      <a:r>
                        <a:rPr sz="900" b="1" dirty="0">
                          <a:latin typeface="함초롬바탕"/>
                          <a:cs typeface="함초롬바탕"/>
                        </a:rPr>
                        <a:t>GROUP</a:t>
                      </a:r>
                      <a:r>
                        <a:rPr sz="900" b="1" spc="-60" dirty="0">
                          <a:latin typeface="함초롬바탕"/>
                          <a:cs typeface="함초롬바탕"/>
                        </a:rPr>
                        <a:t> </a:t>
                      </a:r>
                      <a:r>
                        <a:rPr sz="900" b="1" spc="-10" dirty="0">
                          <a:latin typeface="함초롬바탕"/>
                          <a:cs typeface="함초롬바탕"/>
                        </a:rPr>
                        <a:t>CO.,LTD</a:t>
                      </a:r>
                      <a:endParaRPr sz="900">
                        <a:latin typeface="함초롬바탕"/>
                        <a:cs typeface="함초롬바탕"/>
                      </a:endParaRPr>
                    </a:p>
                  </a:txBody>
                  <a:tcPr marL="0" marR="0" marT="119380" marB="0">
                    <a:lnT w="6350">
                      <a:solidFill>
                        <a:srgbClr val="A6A6A6"/>
                      </a:solidFill>
                      <a:prstDash val="solid"/>
                    </a:lnT>
                    <a:lnB w="6350">
                      <a:solidFill>
                        <a:srgbClr val="A6A6A6"/>
                      </a:solidFill>
                      <a:prstDash val="solid"/>
                    </a:lnB>
                  </a:tcPr>
                </a:tc>
                <a:tc>
                  <a:txBody>
                    <a:bodyPr/>
                    <a:lstStyle/>
                    <a:p>
                      <a:pPr marR="139065" algn="ctr">
                        <a:lnSpc>
                          <a:spcPct val="100000"/>
                        </a:lnSpc>
                        <a:spcBef>
                          <a:spcPts val="940"/>
                        </a:spcBef>
                      </a:pPr>
                      <a:r>
                        <a:rPr sz="900" spc="-25" dirty="0">
                          <a:latin typeface="함초롬바탕"/>
                          <a:cs typeface="함초롬바탕"/>
                        </a:rPr>
                        <a:t>중국</a:t>
                      </a:r>
                      <a:endParaRPr sz="900">
                        <a:latin typeface="함초롬바탕"/>
                        <a:cs typeface="함초롬바탕"/>
                      </a:endParaRPr>
                    </a:p>
                  </a:txBody>
                  <a:tcPr marL="0" marR="0" marT="119380" marB="0">
                    <a:lnT w="6350">
                      <a:solidFill>
                        <a:srgbClr val="A6A6A6"/>
                      </a:solidFill>
                      <a:prstDash val="solid"/>
                    </a:lnT>
                    <a:lnB w="6350">
                      <a:solidFill>
                        <a:srgbClr val="A6A6A6"/>
                      </a:solidFill>
                      <a:prstDash val="solid"/>
                    </a:lnB>
                  </a:tcPr>
                </a:tc>
                <a:tc>
                  <a:txBody>
                    <a:bodyPr/>
                    <a:lstStyle/>
                    <a:p>
                      <a:pPr marL="29845" algn="ctr">
                        <a:lnSpc>
                          <a:spcPct val="100000"/>
                        </a:lnSpc>
                        <a:spcBef>
                          <a:spcPts val="400"/>
                        </a:spcBef>
                      </a:pPr>
                      <a:r>
                        <a:rPr sz="900" spc="-20" dirty="0">
                          <a:latin typeface="함초롬돋움"/>
                          <a:cs typeface="함초롬돋움"/>
                        </a:rPr>
                        <a:t>Ostation</a:t>
                      </a:r>
                      <a:r>
                        <a:rPr sz="900" spc="-15" dirty="0">
                          <a:latin typeface="함초롬돋움"/>
                          <a:cs typeface="함초롬돋움"/>
                        </a:rPr>
                        <a:t> </a:t>
                      </a:r>
                      <a:r>
                        <a:rPr sz="900" spc="-40" dirty="0">
                          <a:latin typeface="함초롬돋움"/>
                          <a:cs typeface="함초롬돋움"/>
                        </a:rPr>
                        <a:t>X</a:t>
                      </a:r>
                      <a:r>
                        <a:rPr sz="900" spc="-70" dirty="0">
                          <a:latin typeface="함초롬돋움"/>
                          <a:cs typeface="함초롬돋움"/>
                        </a:rPr>
                        <a:t> </a:t>
                      </a:r>
                      <a:r>
                        <a:rPr sz="900" spc="-85" dirty="0">
                          <a:latin typeface="함초롬돋움"/>
                          <a:cs typeface="함초롬돋움"/>
                        </a:rPr>
                        <a:t>3-</a:t>
                      </a:r>
                      <a:r>
                        <a:rPr sz="900" spc="-60" dirty="0">
                          <a:latin typeface="함초롬돋움"/>
                          <a:cs typeface="함초롬돋움"/>
                        </a:rPr>
                        <a:t>in-</a:t>
                      </a:r>
                      <a:r>
                        <a:rPr sz="900" spc="-50" dirty="0">
                          <a:latin typeface="함초롬돋움"/>
                          <a:cs typeface="함초롬돋움"/>
                        </a:rPr>
                        <a:t>1</a:t>
                      </a:r>
                      <a:endParaRPr sz="900">
                        <a:latin typeface="함초롬돋움"/>
                        <a:cs typeface="함초롬돋움"/>
                      </a:endParaRPr>
                    </a:p>
                  </a:txBody>
                  <a:tcPr marL="0" marR="0" marT="50800" marB="0">
                    <a:lnT w="6350">
                      <a:solidFill>
                        <a:srgbClr val="A6A6A6"/>
                      </a:solidFill>
                      <a:prstDash val="solid"/>
                    </a:lnT>
                    <a:lnB w="6350">
                      <a:solidFill>
                        <a:srgbClr val="A6A6A6"/>
                      </a:solidFill>
                      <a:prstDash val="solid"/>
                    </a:lnB>
                  </a:tcPr>
                </a:tc>
                <a:tc gridSpan="2">
                  <a:txBody>
                    <a:bodyPr/>
                    <a:lstStyle/>
                    <a:p>
                      <a:pPr marL="187325">
                        <a:lnSpc>
                          <a:spcPct val="100000"/>
                        </a:lnSpc>
                        <a:spcBef>
                          <a:spcPts val="880"/>
                        </a:spcBef>
                      </a:pPr>
                      <a:r>
                        <a:rPr sz="900" dirty="0">
                          <a:latin typeface="함초롬돋움"/>
                          <a:cs typeface="함초롬돋움"/>
                        </a:rPr>
                        <a:t>3</a:t>
                      </a:r>
                      <a:r>
                        <a:rPr sz="900" spc="-130" dirty="0">
                          <a:latin typeface="함초롬돋움"/>
                          <a:cs typeface="함초롬돋움"/>
                        </a:rPr>
                        <a:t> </a:t>
                      </a:r>
                      <a:r>
                        <a:rPr sz="900" spc="-10" dirty="0">
                          <a:latin typeface="함초롬돋움"/>
                          <a:cs typeface="함초롬돋움"/>
                        </a:rPr>
                        <a:t>in</a:t>
                      </a:r>
                      <a:r>
                        <a:rPr sz="900" spc="-120" dirty="0">
                          <a:latin typeface="함초롬돋움"/>
                          <a:cs typeface="함초롬돋움"/>
                        </a:rPr>
                        <a:t> </a:t>
                      </a:r>
                      <a:r>
                        <a:rPr sz="900" dirty="0">
                          <a:latin typeface="함초롬돋움"/>
                          <a:cs typeface="함초롬돋움"/>
                        </a:rPr>
                        <a:t>1</a:t>
                      </a:r>
                      <a:r>
                        <a:rPr sz="900" spc="-125" dirty="0">
                          <a:latin typeface="함초롬돋움"/>
                          <a:cs typeface="함초롬돋움"/>
                        </a:rPr>
                        <a:t> </a:t>
                      </a:r>
                      <a:r>
                        <a:rPr sz="900" spc="-85" dirty="0">
                          <a:latin typeface="함초롬바탕"/>
                          <a:cs typeface="함초롬바탕"/>
                        </a:rPr>
                        <a:t>스마트</a:t>
                      </a:r>
                      <a:r>
                        <a:rPr sz="900" spc="-125" dirty="0">
                          <a:latin typeface="함초롬바탕"/>
                          <a:cs typeface="함초롬바탕"/>
                        </a:rPr>
                        <a:t> </a:t>
                      </a:r>
                      <a:r>
                        <a:rPr sz="900" spc="-85" dirty="0">
                          <a:latin typeface="함초롬바탕"/>
                          <a:cs typeface="함초롬바탕"/>
                        </a:rPr>
                        <a:t>배터리</a:t>
                      </a:r>
                      <a:r>
                        <a:rPr sz="900" spc="-120" dirty="0">
                          <a:latin typeface="함초롬바탕"/>
                          <a:cs typeface="함초롬바탕"/>
                        </a:rPr>
                        <a:t> </a:t>
                      </a:r>
                      <a:r>
                        <a:rPr sz="900" spc="-25" dirty="0">
                          <a:latin typeface="함초롬바탕"/>
                          <a:cs typeface="함초롬바탕"/>
                        </a:rPr>
                        <a:t>충전기</a:t>
                      </a:r>
                      <a:endParaRPr sz="900">
                        <a:latin typeface="함초롬바탕"/>
                        <a:cs typeface="함초롬바탕"/>
                      </a:endParaRPr>
                    </a:p>
                  </a:txBody>
                  <a:tcPr marL="0" marR="0" marT="111760" marB="0">
                    <a:lnT w="6350">
                      <a:solidFill>
                        <a:srgbClr val="A6A6A6"/>
                      </a:solidFill>
                      <a:prstDash val="solid"/>
                    </a:lnT>
                    <a:lnB w="6350">
                      <a:solidFill>
                        <a:srgbClr val="A6A6A6"/>
                      </a:solidFill>
                      <a:prstDash val="solid"/>
                    </a:lnB>
                  </a:tcPr>
                </a:tc>
                <a:tc hMerge="1">
                  <a:txBody>
                    <a:bodyPr/>
                    <a:lstStyle/>
                    <a:p>
                      <a:endParaRPr/>
                    </a:p>
                  </a:txBody>
                  <a:tcPr marL="0" marR="0" marT="0" marB="0"/>
                </a:tc>
                <a:extLst>
                  <a:ext uri="{0D108BD9-81ED-4DB2-BD59-A6C34878D82A}">
                    <a16:rowId xmlns:a16="http://schemas.microsoft.com/office/drawing/2014/main" val="10003"/>
                  </a:ext>
                </a:extLst>
              </a:tr>
              <a:tr h="184785">
                <a:tc>
                  <a:txBody>
                    <a:bodyPr/>
                    <a:lstStyle/>
                    <a:p>
                      <a:pPr marL="356870">
                        <a:lnSpc>
                          <a:spcPct val="100000"/>
                        </a:lnSpc>
                        <a:spcBef>
                          <a:spcPts val="210"/>
                        </a:spcBef>
                      </a:pPr>
                      <a:r>
                        <a:rPr sz="900" b="1" spc="-30" dirty="0">
                          <a:latin typeface="함초롬바탕"/>
                          <a:cs typeface="함초롬바탕"/>
                        </a:rPr>
                        <a:t>SAMSUNG</a:t>
                      </a:r>
                      <a:r>
                        <a:rPr sz="900" b="1" spc="-55" dirty="0">
                          <a:latin typeface="함초롬바탕"/>
                          <a:cs typeface="함초롬바탕"/>
                        </a:rPr>
                        <a:t> </a:t>
                      </a:r>
                      <a:r>
                        <a:rPr sz="900" b="1" spc="-25" dirty="0">
                          <a:latin typeface="함초롬바탕"/>
                          <a:cs typeface="함초롬바탕"/>
                        </a:rPr>
                        <a:t>SDI</a:t>
                      </a:r>
                      <a:endParaRPr sz="900">
                        <a:latin typeface="함초롬바탕"/>
                        <a:cs typeface="함초롬바탕"/>
                      </a:endParaRPr>
                    </a:p>
                  </a:txBody>
                  <a:tcPr marL="0" marR="0" marT="26670" marB="0">
                    <a:lnT w="6350">
                      <a:solidFill>
                        <a:srgbClr val="A6A6A6"/>
                      </a:solidFill>
                      <a:prstDash val="solid"/>
                    </a:lnT>
                    <a:lnB w="6350">
                      <a:solidFill>
                        <a:srgbClr val="A6A6A6"/>
                      </a:solidFill>
                      <a:prstDash val="solid"/>
                    </a:lnB>
                    <a:solidFill>
                      <a:srgbClr val="E4E4E4"/>
                    </a:solidFill>
                  </a:tcPr>
                </a:tc>
                <a:tc>
                  <a:txBody>
                    <a:bodyPr/>
                    <a:lstStyle/>
                    <a:p>
                      <a:pPr marR="139065" algn="ctr">
                        <a:lnSpc>
                          <a:spcPct val="100000"/>
                        </a:lnSpc>
                        <a:spcBef>
                          <a:spcPts val="210"/>
                        </a:spcBef>
                      </a:pPr>
                      <a:r>
                        <a:rPr sz="900" spc="-25" dirty="0">
                          <a:solidFill>
                            <a:srgbClr val="DB526A"/>
                          </a:solidFill>
                          <a:latin typeface="함초롬바탕"/>
                          <a:cs typeface="함초롬바탕"/>
                        </a:rPr>
                        <a:t>한국</a:t>
                      </a:r>
                      <a:endParaRPr sz="900">
                        <a:latin typeface="함초롬바탕"/>
                        <a:cs typeface="함초롬바탕"/>
                      </a:endParaRPr>
                    </a:p>
                  </a:txBody>
                  <a:tcPr marL="0" marR="0" marT="26670" marB="0">
                    <a:lnT w="6350">
                      <a:solidFill>
                        <a:srgbClr val="A6A6A6"/>
                      </a:solidFill>
                      <a:prstDash val="solid"/>
                    </a:lnT>
                    <a:lnB w="6350">
                      <a:solidFill>
                        <a:srgbClr val="A6A6A6"/>
                      </a:solidFill>
                      <a:prstDash val="solid"/>
                    </a:lnB>
                    <a:solidFill>
                      <a:srgbClr val="E4E4E4"/>
                    </a:solidFill>
                  </a:tcPr>
                </a:tc>
                <a:tc>
                  <a:txBody>
                    <a:bodyPr/>
                    <a:lstStyle/>
                    <a:p>
                      <a:pPr marL="29845" algn="ctr">
                        <a:lnSpc>
                          <a:spcPct val="100000"/>
                        </a:lnSpc>
                        <a:spcBef>
                          <a:spcPts val="210"/>
                        </a:spcBef>
                      </a:pPr>
                      <a:r>
                        <a:rPr sz="900" spc="-55" dirty="0">
                          <a:latin typeface="함초롬돋움"/>
                          <a:cs typeface="함초롬돋움"/>
                        </a:rPr>
                        <a:t>PRiMXG80</a:t>
                      </a:r>
                      <a:r>
                        <a:rPr sz="900" spc="-30" dirty="0">
                          <a:latin typeface="함초롬돋움"/>
                          <a:cs typeface="함초롬돋움"/>
                        </a:rPr>
                        <a:t> </a:t>
                      </a:r>
                      <a:r>
                        <a:rPr sz="900" spc="-10" dirty="0">
                          <a:latin typeface="함초롬돋움"/>
                          <a:cs typeface="함초롬돋움"/>
                        </a:rPr>
                        <a:t>Module+</a:t>
                      </a:r>
                      <a:endParaRPr sz="900">
                        <a:latin typeface="함초롬돋움"/>
                        <a:cs typeface="함초롬돋움"/>
                      </a:endParaRPr>
                    </a:p>
                  </a:txBody>
                  <a:tcPr marL="0" marR="0" marT="26670" marB="0">
                    <a:lnT w="6350">
                      <a:solidFill>
                        <a:srgbClr val="A6A6A6"/>
                      </a:solidFill>
                      <a:prstDash val="solid"/>
                    </a:lnT>
                    <a:lnB w="6350">
                      <a:solidFill>
                        <a:srgbClr val="A6A6A6"/>
                      </a:solidFill>
                      <a:prstDash val="solid"/>
                    </a:lnB>
                    <a:solidFill>
                      <a:srgbClr val="E4E4E4"/>
                    </a:solidFill>
                  </a:tcPr>
                </a:tc>
                <a:tc gridSpan="2">
                  <a:txBody>
                    <a:bodyPr/>
                    <a:lstStyle/>
                    <a:p>
                      <a:pPr marL="187325">
                        <a:lnSpc>
                          <a:spcPct val="100000"/>
                        </a:lnSpc>
                        <a:spcBef>
                          <a:spcPts val="150"/>
                        </a:spcBef>
                      </a:pPr>
                      <a:r>
                        <a:rPr sz="900" spc="-80" dirty="0">
                          <a:latin typeface="함초롬바탕"/>
                          <a:cs typeface="함초롬바탕"/>
                        </a:rPr>
                        <a:t>첨단</a:t>
                      </a:r>
                      <a:r>
                        <a:rPr sz="900" spc="-114" dirty="0">
                          <a:latin typeface="함초롬바탕"/>
                          <a:cs typeface="함초롬바탕"/>
                        </a:rPr>
                        <a:t> </a:t>
                      </a:r>
                      <a:r>
                        <a:rPr sz="900" spc="-85" dirty="0">
                          <a:latin typeface="함초롬바탕"/>
                          <a:cs typeface="함초롬바탕"/>
                        </a:rPr>
                        <a:t>전기차</a:t>
                      </a:r>
                      <a:r>
                        <a:rPr sz="900" spc="-114" dirty="0">
                          <a:latin typeface="함초롬바탕"/>
                          <a:cs typeface="함초롬바탕"/>
                        </a:rPr>
                        <a:t> </a:t>
                      </a:r>
                      <a:r>
                        <a:rPr sz="900" spc="-85" dirty="0">
                          <a:latin typeface="함초롬바탕"/>
                          <a:cs typeface="함초롬바탕"/>
                        </a:rPr>
                        <a:t>배터리</a:t>
                      </a:r>
                      <a:r>
                        <a:rPr sz="900" spc="-120" dirty="0">
                          <a:latin typeface="함초롬바탕"/>
                          <a:cs typeface="함초롬바탕"/>
                        </a:rPr>
                        <a:t> </a:t>
                      </a:r>
                      <a:r>
                        <a:rPr sz="900" spc="-25" dirty="0">
                          <a:latin typeface="함초롬바탕"/>
                          <a:cs typeface="함초롬바탕"/>
                        </a:rPr>
                        <a:t>모듈</a:t>
                      </a:r>
                      <a:endParaRPr sz="900">
                        <a:latin typeface="함초롬바탕"/>
                        <a:cs typeface="함초롬바탕"/>
                      </a:endParaRPr>
                    </a:p>
                  </a:txBody>
                  <a:tcPr marL="0" marR="0" marT="19050" marB="0">
                    <a:lnT w="6350">
                      <a:solidFill>
                        <a:srgbClr val="A6A6A6"/>
                      </a:solidFill>
                      <a:prstDash val="solid"/>
                    </a:lnT>
                    <a:lnB w="6350">
                      <a:solidFill>
                        <a:srgbClr val="A6A6A6"/>
                      </a:solidFill>
                      <a:prstDash val="solid"/>
                    </a:lnB>
                    <a:solidFill>
                      <a:srgbClr val="E4E4E4"/>
                    </a:solidFill>
                  </a:tcPr>
                </a:tc>
                <a:tc hMerge="1">
                  <a:txBody>
                    <a:bodyPr/>
                    <a:lstStyle/>
                    <a:p>
                      <a:endParaRPr/>
                    </a:p>
                  </a:txBody>
                  <a:tcPr marL="0" marR="0" marT="0" marB="0"/>
                </a:tc>
                <a:extLst>
                  <a:ext uri="{0D108BD9-81ED-4DB2-BD59-A6C34878D82A}">
                    <a16:rowId xmlns:a16="http://schemas.microsoft.com/office/drawing/2014/main" val="10004"/>
                  </a:ext>
                </a:extLst>
              </a:tr>
              <a:tr h="184785">
                <a:tc>
                  <a:txBody>
                    <a:bodyPr/>
                    <a:lstStyle/>
                    <a:p>
                      <a:pPr marL="356870">
                        <a:lnSpc>
                          <a:spcPct val="100000"/>
                        </a:lnSpc>
                        <a:spcBef>
                          <a:spcPts val="209"/>
                        </a:spcBef>
                      </a:pPr>
                      <a:r>
                        <a:rPr sz="900" b="1" spc="-30" dirty="0">
                          <a:latin typeface="함초롬바탕"/>
                          <a:cs typeface="함초롬바탕"/>
                        </a:rPr>
                        <a:t>SAMSUNG</a:t>
                      </a:r>
                      <a:r>
                        <a:rPr sz="900" b="1" spc="-55" dirty="0">
                          <a:latin typeface="함초롬바탕"/>
                          <a:cs typeface="함초롬바탕"/>
                        </a:rPr>
                        <a:t> </a:t>
                      </a:r>
                      <a:r>
                        <a:rPr sz="900" b="1" spc="-25" dirty="0">
                          <a:latin typeface="함초롬바탕"/>
                          <a:cs typeface="함초롬바탕"/>
                        </a:rPr>
                        <a:t>SDI</a:t>
                      </a:r>
                      <a:endParaRPr sz="900">
                        <a:latin typeface="함초롬바탕"/>
                        <a:cs typeface="함초롬바탕"/>
                      </a:endParaRPr>
                    </a:p>
                  </a:txBody>
                  <a:tcPr marL="0" marR="0" marT="26669" marB="0">
                    <a:lnT w="6350">
                      <a:solidFill>
                        <a:srgbClr val="A6A6A6"/>
                      </a:solidFill>
                      <a:prstDash val="solid"/>
                    </a:lnT>
                    <a:lnB w="6350">
                      <a:solidFill>
                        <a:srgbClr val="A6A6A6"/>
                      </a:solidFill>
                      <a:prstDash val="solid"/>
                    </a:lnB>
                  </a:tcPr>
                </a:tc>
                <a:tc>
                  <a:txBody>
                    <a:bodyPr/>
                    <a:lstStyle/>
                    <a:p>
                      <a:pPr marR="139065" algn="ctr">
                        <a:lnSpc>
                          <a:spcPct val="100000"/>
                        </a:lnSpc>
                        <a:spcBef>
                          <a:spcPts val="209"/>
                        </a:spcBef>
                      </a:pPr>
                      <a:r>
                        <a:rPr sz="900" spc="-25" dirty="0">
                          <a:solidFill>
                            <a:srgbClr val="DB526A"/>
                          </a:solidFill>
                          <a:latin typeface="함초롬바탕"/>
                          <a:cs typeface="함초롬바탕"/>
                        </a:rPr>
                        <a:t>한국</a:t>
                      </a:r>
                      <a:endParaRPr sz="900">
                        <a:latin typeface="함초롬바탕"/>
                        <a:cs typeface="함초롬바탕"/>
                      </a:endParaRPr>
                    </a:p>
                  </a:txBody>
                  <a:tcPr marL="0" marR="0" marT="26669" marB="0">
                    <a:lnT w="6350">
                      <a:solidFill>
                        <a:srgbClr val="A6A6A6"/>
                      </a:solidFill>
                      <a:prstDash val="solid"/>
                    </a:lnT>
                    <a:lnB w="6350">
                      <a:solidFill>
                        <a:srgbClr val="A6A6A6"/>
                      </a:solidFill>
                      <a:prstDash val="solid"/>
                    </a:lnB>
                  </a:tcPr>
                </a:tc>
                <a:tc>
                  <a:txBody>
                    <a:bodyPr/>
                    <a:lstStyle/>
                    <a:p>
                      <a:pPr marL="27305" algn="ctr">
                        <a:lnSpc>
                          <a:spcPct val="100000"/>
                        </a:lnSpc>
                        <a:spcBef>
                          <a:spcPts val="209"/>
                        </a:spcBef>
                      </a:pPr>
                      <a:r>
                        <a:rPr sz="900" spc="-65" dirty="0">
                          <a:latin typeface="함초롬돋움"/>
                          <a:cs typeface="함초롬돋움"/>
                        </a:rPr>
                        <a:t>PRiMXG80-</a:t>
                      </a:r>
                      <a:r>
                        <a:rPr sz="900" spc="-25" dirty="0">
                          <a:latin typeface="함초롬돋움"/>
                          <a:cs typeface="함초롬돋움"/>
                        </a:rPr>
                        <a:t>EV</a:t>
                      </a:r>
                      <a:endParaRPr sz="900">
                        <a:latin typeface="함초롬돋움"/>
                        <a:cs typeface="함초롬돋움"/>
                      </a:endParaRPr>
                    </a:p>
                  </a:txBody>
                  <a:tcPr marL="0" marR="0" marT="26669" marB="0">
                    <a:lnT w="6350">
                      <a:solidFill>
                        <a:srgbClr val="A6A6A6"/>
                      </a:solidFill>
                      <a:prstDash val="solid"/>
                    </a:lnT>
                    <a:lnB w="6350">
                      <a:solidFill>
                        <a:srgbClr val="A6A6A6"/>
                      </a:solidFill>
                      <a:prstDash val="solid"/>
                    </a:lnB>
                  </a:tcPr>
                </a:tc>
                <a:tc gridSpan="2">
                  <a:txBody>
                    <a:bodyPr/>
                    <a:lstStyle/>
                    <a:p>
                      <a:pPr marL="187325">
                        <a:lnSpc>
                          <a:spcPct val="100000"/>
                        </a:lnSpc>
                        <a:spcBef>
                          <a:spcPts val="150"/>
                        </a:spcBef>
                      </a:pPr>
                      <a:r>
                        <a:rPr sz="900" spc="-90" dirty="0">
                          <a:latin typeface="함초롬바탕"/>
                          <a:cs typeface="함초롬바탕"/>
                        </a:rPr>
                        <a:t>전기차용</a:t>
                      </a:r>
                      <a:r>
                        <a:rPr sz="900" spc="-110" dirty="0">
                          <a:latin typeface="함초롬바탕"/>
                          <a:cs typeface="함초롬바탕"/>
                        </a:rPr>
                        <a:t> </a:t>
                      </a:r>
                      <a:r>
                        <a:rPr sz="900" spc="-85" dirty="0">
                          <a:latin typeface="함초롬바탕"/>
                          <a:cs typeface="함초롬바탕"/>
                        </a:rPr>
                        <a:t>배터리</a:t>
                      </a:r>
                      <a:r>
                        <a:rPr sz="900" spc="-105" dirty="0">
                          <a:latin typeface="함초롬바탕"/>
                          <a:cs typeface="함초롬바탕"/>
                        </a:rPr>
                        <a:t> </a:t>
                      </a:r>
                      <a:r>
                        <a:rPr sz="900" spc="-50" dirty="0">
                          <a:latin typeface="함초롬바탕"/>
                          <a:cs typeface="함초롬바탕"/>
                        </a:rPr>
                        <a:t>셀</a:t>
                      </a:r>
                      <a:endParaRPr sz="900">
                        <a:latin typeface="함초롬바탕"/>
                        <a:cs typeface="함초롬바탕"/>
                      </a:endParaRPr>
                    </a:p>
                  </a:txBody>
                  <a:tcPr marL="0" marR="0" marT="19050" marB="0">
                    <a:lnT w="6350">
                      <a:solidFill>
                        <a:srgbClr val="A6A6A6"/>
                      </a:solidFill>
                      <a:prstDash val="solid"/>
                    </a:lnT>
                    <a:lnB w="6350">
                      <a:solidFill>
                        <a:srgbClr val="A6A6A6"/>
                      </a:solidFill>
                      <a:prstDash val="solid"/>
                    </a:lnB>
                  </a:tcPr>
                </a:tc>
                <a:tc hMerge="1">
                  <a:txBody>
                    <a:bodyPr/>
                    <a:lstStyle/>
                    <a:p>
                      <a:endParaRPr/>
                    </a:p>
                  </a:txBody>
                  <a:tcPr marL="0" marR="0" marT="0" marB="0"/>
                </a:tc>
                <a:extLst>
                  <a:ext uri="{0D108BD9-81ED-4DB2-BD59-A6C34878D82A}">
                    <a16:rowId xmlns:a16="http://schemas.microsoft.com/office/drawing/2014/main" val="10005"/>
                  </a:ext>
                </a:extLst>
              </a:tr>
              <a:tr h="184785">
                <a:tc>
                  <a:txBody>
                    <a:bodyPr/>
                    <a:lstStyle/>
                    <a:p>
                      <a:pPr marL="170815">
                        <a:lnSpc>
                          <a:spcPct val="100000"/>
                        </a:lnSpc>
                        <a:spcBef>
                          <a:spcPts val="209"/>
                        </a:spcBef>
                      </a:pPr>
                      <a:r>
                        <a:rPr sz="900" b="1" spc="-40" dirty="0">
                          <a:latin typeface="함초롬바탕"/>
                          <a:cs typeface="함초롬바탕"/>
                        </a:rPr>
                        <a:t>ECM</a:t>
                      </a:r>
                      <a:r>
                        <a:rPr sz="900" b="1" spc="-80" dirty="0">
                          <a:latin typeface="함초롬바탕"/>
                          <a:cs typeface="함초롬바탕"/>
                        </a:rPr>
                        <a:t> </a:t>
                      </a:r>
                      <a:r>
                        <a:rPr sz="900" b="1" dirty="0">
                          <a:latin typeface="함초롬바탕"/>
                          <a:cs typeface="함초롬바탕"/>
                        </a:rPr>
                        <a:t>PCB</a:t>
                      </a:r>
                      <a:r>
                        <a:rPr sz="900" b="1" spc="-70" dirty="0">
                          <a:latin typeface="함초롬바탕"/>
                          <a:cs typeface="함초롬바탕"/>
                        </a:rPr>
                        <a:t> </a:t>
                      </a:r>
                      <a:r>
                        <a:rPr sz="900" b="1" spc="-10" dirty="0">
                          <a:latin typeface="함초롬바탕"/>
                          <a:cs typeface="함초롬바탕"/>
                        </a:rPr>
                        <a:t>Stator</a:t>
                      </a:r>
                      <a:r>
                        <a:rPr sz="900" b="1" spc="-60" dirty="0">
                          <a:latin typeface="함초롬바탕"/>
                          <a:cs typeface="함초롬바탕"/>
                        </a:rPr>
                        <a:t> </a:t>
                      </a:r>
                      <a:r>
                        <a:rPr sz="900" b="1" spc="-20" dirty="0">
                          <a:latin typeface="함초롬바탕"/>
                          <a:cs typeface="함초롬바탕"/>
                        </a:rPr>
                        <a:t>Tech</a:t>
                      </a:r>
                      <a:endParaRPr sz="900">
                        <a:latin typeface="함초롬바탕"/>
                        <a:cs typeface="함초롬바탕"/>
                      </a:endParaRPr>
                    </a:p>
                  </a:txBody>
                  <a:tcPr marL="0" marR="0" marT="26669" marB="0">
                    <a:lnT w="6350">
                      <a:solidFill>
                        <a:srgbClr val="A6A6A6"/>
                      </a:solidFill>
                      <a:prstDash val="solid"/>
                    </a:lnT>
                    <a:lnB w="6350">
                      <a:solidFill>
                        <a:srgbClr val="A6A6A6"/>
                      </a:solidFill>
                      <a:prstDash val="solid"/>
                    </a:lnB>
                    <a:solidFill>
                      <a:srgbClr val="E4E4E4"/>
                    </a:solidFill>
                  </a:tcPr>
                </a:tc>
                <a:tc>
                  <a:txBody>
                    <a:bodyPr/>
                    <a:lstStyle/>
                    <a:p>
                      <a:pPr marR="139065" algn="ctr">
                        <a:lnSpc>
                          <a:spcPct val="100000"/>
                        </a:lnSpc>
                        <a:spcBef>
                          <a:spcPts val="209"/>
                        </a:spcBef>
                      </a:pPr>
                      <a:r>
                        <a:rPr sz="900" spc="-25" dirty="0">
                          <a:latin typeface="함초롬바탕"/>
                          <a:cs typeface="함초롬바탕"/>
                        </a:rPr>
                        <a:t>미국</a:t>
                      </a:r>
                      <a:endParaRPr sz="900">
                        <a:latin typeface="함초롬바탕"/>
                        <a:cs typeface="함초롬바탕"/>
                      </a:endParaRPr>
                    </a:p>
                  </a:txBody>
                  <a:tcPr marL="0" marR="0" marT="26669" marB="0">
                    <a:lnT w="6350">
                      <a:solidFill>
                        <a:srgbClr val="A6A6A6"/>
                      </a:solidFill>
                      <a:prstDash val="solid"/>
                    </a:lnT>
                    <a:lnB w="6350">
                      <a:solidFill>
                        <a:srgbClr val="A6A6A6"/>
                      </a:solidFill>
                      <a:prstDash val="solid"/>
                    </a:lnB>
                    <a:solidFill>
                      <a:srgbClr val="E4E4E4"/>
                    </a:solidFill>
                  </a:tcPr>
                </a:tc>
                <a:tc>
                  <a:txBody>
                    <a:bodyPr/>
                    <a:lstStyle/>
                    <a:p>
                      <a:pPr marL="26034" algn="ctr">
                        <a:lnSpc>
                          <a:spcPct val="100000"/>
                        </a:lnSpc>
                        <a:spcBef>
                          <a:spcPts val="209"/>
                        </a:spcBef>
                      </a:pPr>
                      <a:r>
                        <a:rPr sz="900" spc="-35" dirty="0">
                          <a:latin typeface="함초롬돋움"/>
                          <a:cs typeface="함초롬돋움"/>
                        </a:rPr>
                        <a:t>PrintStator</a:t>
                      </a:r>
                      <a:r>
                        <a:rPr sz="900" spc="-10" dirty="0">
                          <a:latin typeface="함초롬돋움"/>
                          <a:cs typeface="함초롬돋움"/>
                        </a:rPr>
                        <a:t> </a:t>
                      </a:r>
                      <a:r>
                        <a:rPr sz="900" spc="-30" dirty="0">
                          <a:latin typeface="함초롬돋움"/>
                          <a:cs typeface="함초롬돋움"/>
                        </a:rPr>
                        <a:t>Motor </a:t>
                      </a:r>
                      <a:r>
                        <a:rPr sz="900" spc="-40" dirty="0">
                          <a:latin typeface="함초롬돋움"/>
                          <a:cs typeface="함초롬돋움"/>
                        </a:rPr>
                        <a:t>CAD</a:t>
                      </a:r>
                      <a:r>
                        <a:rPr sz="900" spc="-55" dirty="0">
                          <a:latin typeface="함초롬돋움"/>
                          <a:cs typeface="함초롬돋움"/>
                        </a:rPr>
                        <a:t> </a:t>
                      </a:r>
                      <a:r>
                        <a:rPr sz="900" spc="-20" dirty="0">
                          <a:latin typeface="함초롬돋움"/>
                          <a:cs typeface="함초롬돋움"/>
                        </a:rPr>
                        <a:t>SaaS</a:t>
                      </a:r>
                      <a:endParaRPr sz="900">
                        <a:latin typeface="함초롬돋움"/>
                        <a:cs typeface="함초롬돋움"/>
                      </a:endParaRPr>
                    </a:p>
                  </a:txBody>
                  <a:tcPr marL="0" marR="0" marT="26669" marB="0">
                    <a:lnT w="6350">
                      <a:solidFill>
                        <a:srgbClr val="A6A6A6"/>
                      </a:solidFill>
                      <a:prstDash val="solid"/>
                    </a:lnT>
                    <a:lnB w="6350">
                      <a:solidFill>
                        <a:srgbClr val="A6A6A6"/>
                      </a:solidFill>
                      <a:prstDash val="solid"/>
                    </a:lnB>
                    <a:solidFill>
                      <a:srgbClr val="E4E4E4"/>
                    </a:solidFill>
                  </a:tcPr>
                </a:tc>
                <a:tc gridSpan="2">
                  <a:txBody>
                    <a:bodyPr/>
                    <a:lstStyle/>
                    <a:p>
                      <a:pPr marL="187325">
                        <a:lnSpc>
                          <a:spcPct val="100000"/>
                        </a:lnSpc>
                        <a:spcBef>
                          <a:spcPts val="150"/>
                        </a:spcBef>
                      </a:pPr>
                      <a:r>
                        <a:rPr sz="900" spc="-80" dirty="0">
                          <a:latin typeface="함초롬바탕"/>
                          <a:cs typeface="함초롬바탕"/>
                        </a:rPr>
                        <a:t>전기</a:t>
                      </a:r>
                      <a:r>
                        <a:rPr sz="900" spc="-114" dirty="0">
                          <a:latin typeface="함초롬바탕"/>
                          <a:cs typeface="함초롬바탕"/>
                        </a:rPr>
                        <a:t> </a:t>
                      </a:r>
                      <a:r>
                        <a:rPr sz="900" spc="-85" dirty="0">
                          <a:latin typeface="함초롬바탕"/>
                          <a:cs typeface="함초롬바탕"/>
                        </a:rPr>
                        <a:t>모터의</a:t>
                      </a:r>
                      <a:r>
                        <a:rPr sz="900" spc="-114" dirty="0">
                          <a:latin typeface="함초롬바탕"/>
                          <a:cs typeface="함초롬바탕"/>
                        </a:rPr>
                        <a:t> </a:t>
                      </a:r>
                      <a:r>
                        <a:rPr sz="900" spc="-65" dirty="0">
                          <a:latin typeface="함초롬바탕"/>
                          <a:cs typeface="함초롬바탕"/>
                        </a:rPr>
                        <a:t>설계</a:t>
                      </a:r>
                      <a:r>
                        <a:rPr sz="900" spc="-65" dirty="0">
                          <a:latin typeface="함초롬돋움"/>
                          <a:cs typeface="함초롬돋움"/>
                        </a:rPr>
                        <a:t>,</a:t>
                      </a:r>
                      <a:r>
                        <a:rPr sz="900" spc="-110" dirty="0">
                          <a:latin typeface="함초롬돋움"/>
                          <a:cs typeface="함초롬돋움"/>
                        </a:rPr>
                        <a:t> </a:t>
                      </a:r>
                      <a:r>
                        <a:rPr sz="900" spc="-80" dirty="0">
                          <a:latin typeface="함초롬바탕"/>
                          <a:cs typeface="함초롬바탕"/>
                        </a:rPr>
                        <a:t>제조</a:t>
                      </a:r>
                      <a:r>
                        <a:rPr sz="900" spc="-120" dirty="0">
                          <a:latin typeface="함초롬바탕"/>
                          <a:cs typeface="함초롬바탕"/>
                        </a:rPr>
                        <a:t> </a:t>
                      </a:r>
                      <a:r>
                        <a:rPr sz="900" spc="-60" dirty="0">
                          <a:latin typeface="함초롬바탕"/>
                          <a:cs typeface="함초롬바탕"/>
                        </a:rPr>
                        <a:t>및</a:t>
                      </a:r>
                      <a:r>
                        <a:rPr sz="900" spc="-114" dirty="0">
                          <a:latin typeface="함초롬바탕"/>
                          <a:cs typeface="함초롬바탕"/>
                        </a:rPr>
                        <a:t> </a:t>
                      </a:r>
                      <a:r>
                        <a:rPr sz="900" spc="-80" dirty="0">
                          <a:latin typeface="함초롬바탕"/>
                          <a:cs typeface="함초롬바탕"/>
                        </a:rPr>
                        <a:t>통합</a:t>
                      </a:r>
                      <a:r>
                        <a:rPr sz="900" spc="-125" dirty="0">
                          <a:latin typeface="함초롬바탕"/>
                          <a:cs typeface="함초롬바탕"/>
                        </a:rPr>
                        <a:t> </a:t>
                      </a:r>
                      <a:r>
                        <a:rPr sz="900" spc="-80" dirty="0">
                          <a:latin typeface="함초롬바탕"/>
                          <a:cs typeface="함초롬바탕"/>
                        </a:rPr>
                        <a:t>지원</a:t>
                      </a:r>
                      <a:r>
                        <a:rPr sz="900" spc="-114" dirty="0">
                          <a:latin typeface="함초롬바탕"/>
                          <a:cs typeface="함초롬바탕"/>
                        </a:rPr>
                        <a:t> </a:t>
                      </a:r>
                      <a:r>
                        <a:rPr sz="900" spc="-10" dirty="0">
                          <a:latin typeface="함초롬바탕"/>
                          <a:cs typeface="함초롬바탕"/>
                        </a:rPr>
                        <a:t>소프트웨어</a:t>
                      </a:r>
                      <a:endParaRPr sz="900">
                        <a:latin typeface="함초롬바탕"/>
                        <a:cs typeface="함초롬바탕"/>
                      </a:endParaRPr>
                    </a:p>
                  </a:txBody>
                  <a:tcPr marL="0" marR="0" marT="19050" marB="0">
                    <a:lnT w="6350">
                      <a:solidFill>
                        <a:srgbClr val="A6A6A6"/>
                      </a:solidFill>
                      <a:prstDash val="solid"/>
                    </a:lnT>
                    <a:lnB w="6350">
                      <a:solidFill>
                        <a:srgbClr val="A6A6A6"/>
                      </a:solidFill>
                      <a:prstDash val="solid"/>
                    </a:lnB>
                    <a:solidFill>
                      <a:srgbClr val="E4E4E4"/>
                    </a:solidFill>
                  </a:tcPr>
                </a:tc>
                <a:tc hMerge="1">
                  <a:txBody>
                    <a:bodyPr/>
                    <a:lstStyle/>
                    <a:p>
                      <a:endParaRPr/>
                    </a:p>
                  </a:txBody>
                  <a:tcPr marL="0" marR="0" marT="0" marB="0"/>
                </a:tc>
                <a:extLst>
                  <a:ext uri="{0D108BD9-81ED-4DB2-BD59-A6C34878D82A}">
                    <a16:rowId xmlns:a16="http://schemas.microsoft.com/office/drawing/2014/main" val="10006"/>
                  </a:ext>
                </a:extLst>
              </a:tr>
              <a:tr h="184785">
                <a:tc>
                  <a:txBody>
                    <a:bodyPr/>
                    <a:lstStyle/>
                    <a:p>
                      <a:pPr marL="475615">
                        <a:lnSpc>
                          <a:spcPct val="100000"/>
                        </a:lnSpc>
                        <a:spcBef>
                          <a:spcPts val="209"/>
                        </a:spcBef>
                      </a:pPr>
                      <a:r>
                        <a:rPr sz="900" b="1" spc="-10" dirty="0">
                          <a:latin typeface="함초롬바탕"/>
                          <a:cs typeface="함초롬바탕"/>
                        </a:rPr>
                        <a:t>ENGITEIN</a:t>
                      </a:r>
                      <a:endParaRPr sz="900">
                        <a:latin typeface="함초롬바탕"/>
                        <a:cs typeface="함초롬바탕"/>
                      </a:endParaRPr>
                    </a:p>
                  </a:txBody>
                  <a:tcPr marL="0" marR="0" marT="26669" marB="0">
                    <a:lnT w="6350">
                      <a:solidFill>
                        <a:srgbClr val="A6A6A6"/>
                      </a:solidFill>
                      <a:prstDash val="solid"/>
                    </a:lnT>
                    <a:lnB w="6350">
                      <a:solidFill>
                        <a:srgbClr val="A6A6A6"/>
                      </a:solidFill>
                      <a:prstDash val="solid"/>
                    </a:lnB>
                  </a:tcPr>
                </a:tc>
                <a:tc>
                  <a:txBody>
                    <a:bodyPr/>
                    <a:lstStyle/>
                    <a:p>
                      <a:pPr marR="139065" algn="ctr">
                        <a:lnSpc>
                          <a:spcPct val="100000"/>
                        </a:lnSpc>
                        <a:spcBef>
                          <a:spcPts val="209"/>
                        </a:spcBef>
                      </a:pPr>
                      <a:r>
                        <a:rPr sz="900" spc="-25" dirty="0">
                          <a:solidFill>
                            <a:srgbClr val="DB526A"/>
                          </a:solidFill>
                          <a:latin typeface="함초롬바탕"/>
                          <a:cs typeface="함초롬바탕"/>
                        </a:rPr>
                        <a:t>한국</a:t>
                      </a:r>
                      <a:endParaRPr sz="900">
                        <a:latin typeface="함초롬바탕"/>
                        <a:cs typeface="함초롬바탕"/>
                      </a:endParaRPr>
                    </a:p>
                  </a:txBody>
                  <a:tcPr marL="0" marR="0" marT="26669" marB="0">
                    <a:lnT w="6350">
                      <a:solidFill>
                        <a:srgbClr val="A6A6A6"/>
                      </a:solidFill>
                      <a:prstDash val="solid"/>
                    </a:lnT>
                    <a:lnB w="6350">
                      <a:solidFill>
                        <a:srgbClr val="A6A6A6"/>
                      </a:solidFill>
                      <a:prstDash val="solid"/>
                    </a:lnB>
                  </a:tcPr>
                </a:tc>
                <a:tc>
                  <a:txBody>
                    <a:bodyPr/>
                    <a:lstStyle/>
                    <a:p>
                      <a:pPr marL="30480" algn="ctr">
                        <a:lnSpc>
                          <a:spcPct val="100000"/>
                        </a:lnSpc>
                        <a:spcBef>
                          <a:spcPts val="209"/>
                        </a:spcBef>
                      </a:pPr>
                      <a:r>
                        <a:rPr sz="900" spc="-10" dirty="0">
                          <a:latin typeface="함초롬돋움"/>
                          <a:cs typeface="함초롬돋움"/>
                        </a:rPr>
                        <a:t>ProPury</a:t>
                      </a:r>
                      <a:endParaRPr sz="900">
                        <a:latin typeface="함초롬돋움"/>
                        <a:cs typeface="함초롬돋움"/>
                      </a:endParaRPr>
                    </a:p>
                  </a:txBody>
                  <a:tcPr marL="0" marR="0" marT="26669" marB="0">
                    <a:lnT w="6350">
                      <a:solidFill>
                        <a:srgbClr val="A6A6A6"/>
                      </a:solidFill>
                      <a:prstDash val="solid"/>
                    </a:lnT>
                    <a:lnB w="6350">
                      <a:solidFill>
                        <a:srgbClr val="A6A6A6"/>
                      </a:solidFill>
                      <a:prstDash val="solid"/>
                    </a:lnB>
                  </a:tcPr>
                </a:tc>
                <a:tc gridSpan="2">
                  <a:txBody>
                    <a:bodyPr/>
                    <a:lstStyle/>
                    <a:p>
                      <a:pPr marL="187325">
                        <a:lnSpc>
                          <a:spcPct val="100000"/>
                        </a:lnSpc>
                        <a:spcBef>
                          <a:spcPts val="150"/>
                        </a:spcBef>
                      </a:pPr>
                      <a:r>
                        <a:rPr sz="900" spc="-80" dirty="0">
                          <a:latin typeface="함초롬바탕"/>
                          <a:cs typeface="함초롬바탕"/>
                        </a:rPr>
                        <a:t>동물</a:t>
                      </a:r>
                      <a:r>
                        <a:rPr sz="900" spc="-130" dirty="0">
                          <a:latin typeface="함초롬바탕"/>
                          <a:cs typeface="함초롬바탕"/>
                        </a:rPr>
                        <a:t> </a:t>
                      </a:r>
                      <a:r>
                        <a:rPr sz="900" spc="-90" dirty="0">
                          <a:latin typeface="함초롬바탕"/>
                          <a:cs typeface="함초롬바탕"/>
                        </a:rPr>
                        <a:t>세포로부터</a:t>
                      </a:r>
                      <a:r>
                        <a:rPr sz="900" spc="-130" dirty="0">
                          <a:latin typeface="함초롬바탕"/>
                          <a:cs typeface="함초롬바탕"/>
                        </a:rPr>
                        <a:t> </a:t>
                      </a:r>
                      <a:r>
                        <a:rPr sz="900" dirty="0">
                          <a:latin typeface="함초롬바탕"/>
                          <a:cs typeface="함초롬바탕"/>
                        </a:rPr>
                        <a:t>항체</a:t>
                      </a:r>
                      <a:r>
                        <a:rPr sz="900" spc="150" dirty="0">
                          <a:latin typeface="함초롬바탕"/>
                          <a:cs typeface="함초롬바탕"/>
                        </a:rPr>
                        <a:t>  </a:t>
                      </a:r>
                      <a:r>
                        <a:rPr sz="900" spc="-60" dirty="0">
                          <a:latin typeface="함초롬바탕"/>
                          <a:cs typeface="함초롬바탕"/>
                        </a:rPr>
                        <a:t>산</a:t>
                      </a:r>
                      <a:r>
                        <a:rPr sz="900" spc="-140" dirty="0">
                          <a:latin typeface="함초롬바탕"/>
                          <a:cs typeface="함초롬바탕"/>
                        </a:rPr>
                        <a:t> </a:t>
                      </a:r>
                      <a:r>
                        <a:rPr sz="900" spc="-25" dirty="0">
                          <a:latin typeface="함초롬바탕"/>
                          <a:cs typeface="함초롬바탕"/>
                        </a:rPr>
                        <a:t>기술</a:t>
                      </a:r>
                      <a:endParaRPr sz="900">
                        <a:latin typeface="함초롬바탕"/>
                        <a:cs typeface="함초롬바탕"/>
                      </a:endParaRPr>
                    </a:p>
                  </a:txBody>
                  <a:tcPr marL="0" marR="0" marT="19050" marB="0">
                    <a:lnT w="6350">
                      <a:solidFill>
                        <a:srgbClr val="A6A6A6"/>
                      </a:solidFill>
                      <a:prstDash val="solid"/>
                    </a:lnT>
                    <a:lnB w="6350">
                      <a:solidFill>
                        <a:srgbClr val="A6A6A6"/>
                      </a:solidFill>
                      <a:prstDash val="solid"/>
                    </a:lnB>
                  </a:tcPr>
                </a:tc>
                <a:tc hMerge="1">
                  <a:txBody>
                    <a:bodyPr/>
                    <a:lstStyle/>
                    <a:p>
                      <a:endParaRPr/>
                    </a:p>
                  </a:txBody>
                  <a:tcPr marL="0" marR="0" marT="0" marB="0"/>
                </a:tc>
                <a:extLst>
                  <a:ext uri="{0D108BD9-81ED-4DB2-BD59-A6C34878D82A}">
                    <a16:rowId xmlns:a16="http://schemas.microsoft.com/office/drawing/2014/main" val="10007"/>
                  </a:ext>
                </a:extLst>
              </a:tr>
              <a:tr h="370205">
                <a:tc gridSpan="5">
                  <a:txBody>
                    <a:bodyPr/>
                    <a:lstStyle/>
                    <a:p>
                      <a:pPr marL="356870">
                        <a:lnSpc>
                          <a:spcPct val="100000"/>
                        </a:lnSpc>
                        <a:spcBef>
                          <a:spcPts val="335"/>
                        </a:spcBef>
                        <a:tabLst>
                          <a:tab pos="1608455" algn="l"/>
                          <a:tab pos="2812415" algn="l"/>
                          <a:tab pos="4071620" algn="l"/>
                        </a:tabLst>
                      </a:pPr>
                      <a:r>
                        <a:rPr sz="1350" b="1" spc="-44" baseline="-37037" dirty="0">
                          <a:latin typeface="함초롬바탕"/>
                          <a:cs typeface="함초롬바탕"/>
                        </a:rPr>
                        <a:t>SAMSUNG</a:t>
                      </a:r>
                      <a:r>
                        <a:rPr sz="1350" b="1" spc="-82" baseline="-37037" dirty="0">
                          <a:latin typeface="함초롬바탕"/>
                          <a:cs typeface="함초롬바탕"/>
                        </a:rPr>
                        <a:t> </a:t>
                      </a:r>
                      <a:r>
                        <a:rPr sz="1350" b="1" spc="-37" baseline="-37037" dirty="0">
                          <a:latin typeface="함초롬바탕"/>
                          <a:cs typeface="함초롬바탕"/>
                        </a:rPr>
                        <a:t>SDI</a:t>
                      </a:r>
                      <a:r>
                        <a:rPr sz="1350" b="1" baseline="-37037" dirty="0">
                          <a:latin typeface="함초롬바탕"/>
                          <a:cs typeface="함초롬바탕"/>
                        </a:rPr>
                        <a:t>	</a:t>
                      </a:r>
                      <a:r>
                        <a:rPr sz="1350" spc="-37" baseline="-37037" dirty="0">
                          <a:solidFill>
                            <a:srgbClr val="DB526A"/>
                          </a:solidFill>
                          <a:latin typeface="함초롬바탕"/>
                          <a:cs typeface="함초롬바탕"/>
                        </a:rPr>
                        <a:t>한국</a:t>
                      </a:r>
                      <a:r>
                        <a:rPr sz="1350" baseline="-37037" dirty="0">
                          <a:solidFill>
                            <a:srgbClr val="DB526A"/>
                          </a:solidFill>
                          <a:latin typeface="함초롬바탕"/>
                          <a:cs typeface="함초롬바탕"/>
                        </a:rPr>
                        <a:t>	</a:t>
                      </a:r>
                      <a:r>
                        <a:rPr sz="1350" spc="-15" baseline="-37037" dirty="0">
                          <a:latin typeface="함초롬돋움"/>
                          <a:cs typeface="함초롬돋움"/>
                        </a:rPr>
                        <a:t>SBB1.5</a:t>
                      </a:r>
                      <a:r>
                        <a:rPr sz="1350" baseline="-37037" dirty="0">
                          <a:latin typeface="함초롬돋움"/>
                          <a:cs typeface="함초롬돋움"/>
                        </a:rPr>
                        <a:t>	</a:t>
                      </a:r>
                      <a:r>
                        <a:rPr sz="900" spc="-90" dirty="0">
                          <a:latin typeface="함초롬바탕"/>
                          <a:cs typeface="함초롬바탕"/>
                        </a:rPr>
                        <a:t>배터리와</a:t>
                      </a:r>
                      <a:r>
                        <a:rPr sz="900" spc="-110" dirty="0">
                          <a:latin typeface="함초롬바탕"/>
                          <a:cs typeface="함초롬바탕"/>
                        </a:rPr>
                        <a:t> </a:t>
                      </a:r>
                      <a:r>
                        <a:rPr sz="900" spc="-80" dirty="0">
                          <a:latin typeface="함초롬바탕"/>
                          <a:cs typeface="함초롬바탕"/>
                        </a:rPr>
                        <a:t>필수</a:t>
                      </a:r>
                      <a:r>
                        <a:rPr sz="900" spc="-110" dirty="0">
                          <a:latin typeface="함초롬바탕"/>
                          <a:cs typeface="함초롬바탕"/>
                        </a:rPr>
                        <a:t> </a:t>
                      </a:r>
                      <a:r>
                        <a:rPr sz="900" spc="-85" dirty="0">
                          <a:latin typeface="함초롬바탕"/>
                          <a:cs typeface="함초롬바탕"/>
                        </a:rPr>
                        <a:t>부품을</a:t>
                      </a:r>
                      <a:r>
                        <a:rPr sz="900" spc="-110" dirty="0">
                          <a:latin typeface="함초롬바탕"/>
                          <a:cs typeface="함초롬바탕"/>
                        </a:rPr>
                        <a:t> </a:t>
                      </a:r>
                      <a:r>
                        <a:rPr sz="900" spc="-60" dirty="0">
                          <a:latin typeface="함초롬돋움"/>
                          <a:cs typeface="함초롬돋움"/>
                        </a:rPr>
                        <a:t>ESS</a:t>
                      </a:r>
                      <a:r>
                        <a:rPr sz="900" spc="-100" dirty="0">
                          <a:latin typeface="함초롬돋움"/>
                          <a:cs typeface="함초롬돋움"/>
                        </a:rPr>
                        <a:t> </a:t>
                      </a:r>
                      <a:r>
                        <a:rPr sz="900" spc="-85" dirty="0">
                          <a:latin typeface="함초롬바탕"/>
                          <a:cs typeface="함초롬바탕"/>
                        </a:rPr>
                        <a:t>내부에</a:t>
                      </a:r>
                      <a:r>
                        <a:rPr sz="900" spc="-110" dirty="0">
                          <a:latin typeface="함초롬바탕"/>
                          <a:cs typeface="함초롬바탕"/>
                        </a:rPr>
                        <a:t> </a:t>
                      </a:r>
                      <a:r>
                        <a:rPr sz="900" spc="-25" dirty="0">
                          <a:latin typeface="함초롬바탕"/>
                          <a:cs typeface="함초롬바탕"/>
                        </a:rPr>
                        <a:t>통합한</a:t>
                      </a:r>
                      <a:endParaRPr sz="900">
                        <a:latin typeface="함초롬바탕"/>
                        <a:cs typeface="함초롬바탕"/>
                      </a:endParaRPr>
                    </a:p>
                    <a:p>
                      <a:pPr marL="4071620">
                        <a:lnSpc>
                          <a:spcPct val="100000"/>
                        </a:lnSpc>
                      </a:pPr>
                      <a:r>
                        <a:rPr sz="900" spc="-85" dirty="0">
                          <a:latin typeface="함초롬바탕"/>
                          <a:cs typeface="함초롬바탕"/>
                        </a:rPr>
                        <a:t>최첨단</a:t>
                      </a:r>
                      <a:r>
                        <a:rPr sz="900" spc="-114" dirty="0">
                          <a:latin typeface="함초롬바탕"/>
                          <a:cs typeface="함초롬바탕"/>
                        </a:rPr>
                        <a:t> </a:t>
                      </a:r>
                      <a:r>
                        <a:rPr sz="900" spc="-85" dirty="0">
                          <a:latin typeface="함초롬바탕"/>
                          <a:cs typeface="함초롬바탕"/>
                        </a:rPr>
                        <a:t>에너지</a:t>
                      </a:r>
                      <a:r>
                        <a:rPr sz="900" spc="-114" dirty="0">
                          <a:latin typeface="함초롬바탕"/>
                          <a:cs typeface="함초롬바탕"/>
                        </a:rPr>
                        <a:t> </a:t>
                      </a:r>
                      <a:r>
                        <a:rPr sz="900" spc="-80" dirty="0">
                          <a:latin typeface="함초롬바탕"/>
                          <a:cs typeface="함초롬바탕"/>
                        </a:rPr>
                        <a:t>저</a:t>
                      </a:r>
                      <a:r>
                        <a:rPr sz="900" spc="-125" dirty="0">
                          <a:latin typeface="함초롬바탕"/>
                          <a:cs typeface="함초롬바탕"/>
                        </a:rPr>
                        <a:t> </a:t>
                      </a:r>
                      <a:r>
                        <a:rPr sz="900" spc="-25" dirty="0">
                          <a:latin typeface="함초롬바탕"/>
                          <a:cs typeface="함초롬바탕"/>
                        </a:rPr>
                        <a:t>시스템</a:t>
                      </a:r>
                      <a:endParaRPr sz="900">
                        <a:latin typeface="함초롬바탕"/>
                        <a:cs typeface="함초롬바탕"/>
                      </a:endParaRPr>
                    </a:p>
                  </a:txBody>
                  <a:tcPr marL="0" marR="0" marT="42545" marB="0">
                    <a:lnT w="6350">
                      <a:solidFill>
                        <a:srgbClr val="A6A6A6"/>
                      </a:solidFill>
                      <a:prstDash val="solid"/>
                    </a:lnT>
                    <a:lnB w="6350">
                      <a:solidFill>
                        <a:srgbClr val="A6A6A6"/>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8"/>
                  </a:ext>
                </a:extLst>
              </a:tr>
            </a:tbl>
          </a:graphicData>
        </a:graphic>
      </p:graphicFrame>
      <p:sp>
        <p:nvSpPr>
          <p:cNvPr id="106" name="object 106"/>
          <p:cNvSpPr txBox="1"/>
          <p:nvPr/>
        </p:nvSpPr>
        <p:spPr>
          <a:xfrm>
            <a:off x="1142638" y="8515886"/>
            <a:ext cx="624840" cy="162560"/>
          </a:xfrm>
          <a:prstGeom prst="rect">
            <a:avLst/>
          </a:prstGeom>
        </p:spPr>
        <p:txBody>
          <a:bodyPr vert="horz" wrap="square" lIns="0" tIns="12700" rIns="0" bIns="0" rtlCol="0">
            <a:spAutoFit/>
          </a:bodyPr>
          <a:lstStyle/>
          <a:p>
            <a:pPr marL="12700">
              <a:lnSpc>
                <a:spcPct val="100000"/>
              </a:lnSpc>
              <a:spcBef>
                <a:spcPts val="100"/>
              </a:spcBef>
            </a:pPr>
            <a:r>
              <a:rPr sz="900" b="1" dirty="0">
                <a:latin typeface="함초롬바탕"/>
                <a:cs typeface="함초롬바탕"/>
              </a:rPr>
              <a:t>KOREA</a:t>
            </a:r>
            <a:r>
              <a:rPr sz="900" b="1" spc="-80" dirty="0">
                <a:latin typeface="함초롬바탕"/>
                <a:cs typeface="함초롬바탕"/>
              </a:rPr>
              <a:t> </a:t>
            </a:r>
            <a:r>
              <a:rPr sz="900" b="1" spc="-45" dirty="0">
                <a:latin typeface="함초롬바탕"/>
                <a:cs typeface="함초롬바탕"/>
              </a:rPr>
              <a:t>LFP</a:t>
            </a:r>
            <a:endParaRPr sz="900">
              <a:latin typeface="함초롬바탕"/>
              <a:cs typeface="함초롬바탕"/>
            </a:endParaRPr>
          </a:p>
        </p:txBody>
      </p:sp>
      <p:sp>
        <p:nvSpPr>
          <p:cNvPr id="107" name="object 107"/>
          <p:cNvSpPr txBox="1"/>
          <p:nvPr/>
        </p:nvSpPr>
        <p:spPr>
          <a:xfrm>
            <a:off x="2315127" y="8515886"/>
            <a:ext cx="226695" cy="162560"/>
          </a:xfrm>
          <a:prstGeom prst="rect">
            <a:avLst/>
          </a:prstGeom>
        </p:spPr>
        <p:txBody>
          <a:bodyPr vert="horz" wrap="square" lIns="0" tIns="12700" rIns="0" bIns="0" rtlCol="0">
            <a:spAutoFit/>
          </a:bodyPr>
          <a:lstStyle/>
          <a:p>
            <a:pPr marL="12700">
              <a:lnSpc>
                <a:spcPct val="100000"/>
              </a:lnSpc>
              <a:spcBef>
                <a:spcPts val="100"/>
              </a:spcBef>
            </a:pPr>
            <a:r>
              <a:rPr sz="900" spc="-65" dirty="0">
                <a:solidFill>
                  <a:srgbClr val="DB526A"/>
                </a:solidFill>
                <a:latin typeface="함초롬바탕"/>
                <a:cs typeface="함초롬바탕"/>
              </a:rPr>
              <a:t>한국</a:t>
            </a:r>
            <a:endParaRPr sz="900">
              <a:latin typeface="함초롬바탕"/>
              <a:cs typeface="함초롬바탕"/>
            </a:endParaRPr>
          </a:p>
        </p:txBody>
      </p:sp>
      <p:sp>
        <p:nvSpPr>
          <p:cNvPr id="108" name="object 108"/>
          <p:cNvSpPr txBox="1"/>
          <p:nvPr/>
        </p:nvSpPr>
        <p:spPr>
          <a:xfrm>
            <a:off x="2993269" y="8447306"/>
            <a:ext cx="1442085" cy="299720"/>
          </a:xfrm>
          <a:prstGeom prst="rect">
            <a:avLst/>
          </a:prstGeom>
        </p:spPr>
        <p:txBody>
          <a:bodyPr vert="horz" wrap="square" lIns="0" tIns="12700" rIns="0" bIns="0" rtlCol="0">
            <a:spAutoFit/>
          </a:bodyPr>
          <a:lstStyle/>
          <a:p>
            <a:pPr marL="12700" marR="5080" indent="267970">
              <a:lnSpc>
                <a:spcPct val="100000"/>
              </a:lnSpc>
              <a:spcBef>
                <a:spcPts val="100"/>
              </a:spcBef>
            </a:pPr>
            <a:r>
              <a:rPr sz="900" spc="-45" dirty="0">
                <a:latin typeface="함초롬돋움"/>
                <a:cs typeface="함초롬돋움"/>
              </a:rPr>
              <a:t>SBMS</a:t>
            </a:r>
            <a:r>
              <a:rPr sz="900" spc="-95" dirty="0">
                <a:latin typeface="함초롬돋움"/>
                <a:cs typeface="함초롬돋움"/>
              </a:rPr>
              <a:t> </a:t>
            </a:r>
            <a:r>
              <a:rPr sz="900" spc="-35" dirty="0">
                <a:latin typeface="함초롬돋움"/>
                <a:cs typeface="함초롬돋움"/>
              </a:rPr>
              <a:t>for</a:t>
            </a:r>
            <a:r>
              <a:rPr sz="900" spc="-75" dirty="0">
                <a:latin typeface="함초롬돋움"/>
                <a:cs typeface="함초롬돋움"/>
              </a:rPr>
              <a:t> </a:t>
            </a:r>
            <a:r>
              <a:rPr sz="900" spc="-10" dirty="0">
                <a:latin typeface="함초롬돋움"/>
                <a:cs typeface="함초롬돋움"/>
              </a:rPr>
              <a:t>Lithium </a:t>
            </a:r>
            <a:r>
              <a:rPr sz="900" spc="-20" dirty="0">
                <a:latin typeface="함초롬돋움"/>
                <a:cs typeface="함초롬돋움"/>
              </a:rPr>
              <a:t>Battery</a:t>
            </a:r>
            <a:r>
              <a:rPr sz="900" spc="-55" dirty="0">
                <a:latin typeface="함초롬돋움"/>
                <a:cs typeface="함초롬돋움"/>
              </a:rPr>
              <a:t> Fire</a:t>
            </a:r>
            <a:r>
              <a:rPr sz="900" spc="-85" dirty="0">
                <a:latin typeface="함초롬돋움"/>
                <a:cs typeface="함초롬돋움"/>
              </a:rPr>
              <a:t> </a:t>
            </a:r>
            <a:r>
              <a:rPr sz="900" spc="-25" dirty="0">
                <a:latin typeface="함초롬돋움"/>
                <a:cs typeface="함초롬돋움"/>
              </a:rPr>
              <a:t>Extinguishment</a:t>
            </a:r>
            <a:endParaRPr sz="900">
              <a:latin typeface="함초롬돋움"/>
              <a:cs typeface="함초롬돋움"/>
            </a:endParaRPr>
          </a:p>
        </p:txBody>
      </p:sp>
      <p:pic>
        <p:nvPicPr>
          <p:cNvPr id="109" name="object 109"/>
          <p:cNvPicPr/>
          <p:nvPr/>
        </p:nvPicPr>
        <p:blipFill>
          <a:blip r:embed="rId7" cstate="print"/>
          <a:stretch>
            <a:fillRect/>
          </a:stretch>
        </p:blipFill>
        <p:spPr>
          <a:xfrm>
            <a:off x="5586952" y="8471398"/>
            <a:ext cx="98425" cy="104775"/>
          </a:xfrm>
          <a:prstGeom prst="rect">
            <a:avLst/>
          </a:prstGeom>
        </p:spPr>
      </p:pic>
      <p:sp>
        <p:nvSpPr>
          <p:cNvPr id="110" name="object 110"/>
          <p:cNvSpPr txBox="1"/>
          <p:nvPr/>
        </p:nvSpPr>
        <p:spPr>
          <a:xfrm>
            <a:off x="4778521" y="8439648"/>
            <a:ext cx="1993264" cy="299720"/>
          </a:xfrm>
          <a:prstGeom prst="rect">
            <a:avLst/>
          </a:prstGeom>
        </p:spPr>
        <p:txBody>
          <a:bodyPr vert="horz" wrap="square" lIns="0" tIns="12700" rIns="0" bIns="0" rtlCol="0">
            <a:spAutoFit/>
          </a:bodyPr>
          <a:lstStyle/>
          <a:p>
            <a:pPr marL="12700" marR="5080" indent="-635">
              <a:lnSpc>
                <a:spcPct val="100000"/>
              </a:lnSpc>
              <a:spcBef>
                <a:spcPts val="100"/>
              </a:spcBef>
            </a:pPr>
            <a:r>
              <a:rPr sz="900" spc="-80" dirty="0">
                <a:latin typeface="함초롬바탕"/>
                <a:cs typeface="함초롬바탕"/>
              </a:rPr>
              <a:t>기존</a:t>
            </a:r>
            <a:r>
              <a:rPr sz="900" spc="-130" dirty="0">
                <a:latin typeface="함초롬바탕"/>
                <a:cs typeface="함초롬바탕"/>
              </a:rPr>
              <a:t> </a:t>
            </a:r>
            <a:r>
              <a:rPr sz="900" spc="-60" dirty="0">
                <a:latin typeface="함초롬돋움"/>
                <a:cs typeface="함초롬돋움"/>
              </a:rPr>
              <a:t>BMS</a:t>
            </a:r>
            <a:r>
              <a:rPr sz="900" spc="-60" dirty="0">
                <a:latin typeface="함초롬바탕"/>
                <a:cs typeface="함초롬바탕"/>
              </a:rPr>
              <a:t>에</a:t>
            </a:r>
            <a:r>
              <a:rPr sz="900" spc="-130" dirty="0">
                <a:latin typeface="함초롬바탕"/>
                <a:cs typeface="함초롬바탕"/>
              </a:rPr>
              <a:t> </a:t>
            </a:r>
            <a:r>
              <a:rPr sz="900" dirty="0">
                <a:latin typeface="함초롬바탕"/>
                <a:cs typeface="함초롬바탕"/>
              </a:rPr>
              <a:t>소화</a:t>
            </a:r>
            <a:r>
              <a:rPr sz="900" spc="165" dirty="0">
                <a:latin typeface="함초롬바탕"/>
                <a:cs typeface="함초롬바탕"/>
              </a:rPr>
              <a:t>  </a:t>
            </a:r>
            <a:r>
              <a:rPr sz="900" spc="-80" dirty="0">
                <a:latin typeface="함초롬바탕"/>
                <a:cs typeface="함초롬바탕"/>
              </a:rPr>
              <a:t>치를</a:t>
            </a:r>
            <a:r>
              <a:rPr sz="900" spc="-130" dirty="0">
                <a:latin typeface="함초롬바탕"/>
                <a:cs typeface="함초롬바탕"/>
              </a:rPr>
              <a:t> </a:t>
            </a:r>
            <a:r>
              <a:rPr sz="900" spc="-85" dirty="0">
                <a:latin typeface="함초롬바탕"/>
                <a:cs typeface="함초롬바탕"/>
              </a:rPr>
              <a:t>통합한</a:t>
            </a:r>
            <a:r>
              <a:rPr sz="900" spc="-130" dirty="0">
                <a:latin typeface="함초롬바탕"/>
                <a:cs typeface="함초롬바탕"/>
              </a:rPr>
              <a:t> </a:t>
            </a:r>
            <a:r>
              <a:rPr sz="900" spc="-85" dirty="0">
                <a:latin typeface="함초롬바탕"/>
                <a:cs typeface="함초롬바탕"/>
              </a:rPr>
              <a:t>스마트</a:t>
            </a:r>
            <a:r>
              <a:rPr sz="900" spc="-130" dirty="0">
                <a:latin typeface="함초롬바탕"/>
                <a:cs typeface="함초롬바탕"/>
              </a:rPr>
              <a:t> </a:t>
            </a:r>
            <a:r>
              <a:rPr sz="900" spc="-25" dirty="0">
                <a:latin typeface="함초롬바탕"/>
                <a:cs typeface="함초롬바탕"/>
              </a:rPr>
              <a:t>안전 </a:t>
            </a:r>
            <a:r>
              <a:rPr sz="900" spc="-85" dirty="0">
                <a:latin typeface="함초롬바탕"/>
                <a:cs typeface="함초롬바탕"/>
              </a:rPr>
              <a:t>배터리</a:t>
            </a:r>
            <a:r>
              <a:rPr sz="900" spc="-114" dirty="0">
                <a:latin typeface="함초롬바탕"/>
                <a:cs typeface="함초롬바탕"/>
              </a:rPr>
              <a:t> </a:t>
            </a:r>
            <a:r>
              <a:rPr sz="900" spc="-80" dirty="0">
                <a:latin typeface="함초롬바탕"/>
                <a:cs typeface="함초롬바탕"/>
              </a:rPr>
              <a:t>관리</a:t>
            </a:r>
            <a:r>
              <a:rPr sz="900" spc="-114" dirty="0">
                <a:latin typeface="함초롬바탕"/>
                <a:cs typeface="함초롬바탕"/>
              </a:rPr>
              <a:t> </a:t>
            </a:r>
            <a:r>
              <a:rPr sz="900" spc="-25" dirty="0">
                <a:latin typeface="함초롬바탕"/>
                <a:cs typeface="함초롬바탕"/>
              </a:rPr>
              <a:t>시스템</a:t>
            </a:r>
            <a:endParaRPr sz="900">
              <a:latin typeface="함초롬바탕"/>
              <a:cs typeface="함초롬바탕"/>
            </a:endParaRPr>
          </a:p>
        </p:txBody>
      </p:sp>
      <p:sp>
        <p:nvSpPr>
          <p:cNvPr id="111" name="object 111"/>
          <p:cNvSpPr txBox="1"/>
          <p:nvPr/>
        </p:nvSpPr>
        <p:spPr>
          <a:xfrm>
            <a:off x="1024464" y="8886446"/>
            <a:ext cx="874394" cy="162560"/>
          </a:xfrm>
          <a:prstGeom prst="rect">
            <a:avLst/>
          </a:prstGeom>
        </p:spPr>
        <p:txBody>
          <a:bodyPr vert="horz" wrap="square" lIns="0" tIns="12700" rIns="0" bIns="0" rtlCol="0">
            <a:spAutoFit/>
          </a:bodyPr>
          <a:lstStyle/>
          <a:p>
            <a:pPr>
              <a:lnSpc>
                <a:spcPct val="100000"/>
              </a:lnSpc>
              <a:spcBef>
                <a:spcPts val="100"/>
              </a:spcBef>
            </a:pPr>
            <a:r>
              <a:rPr sz="900" b="1" spc="-20" dirty="0">
                <a:latin typeface="함초롬바탕"/>
                <a:cs typeface="함초롬바탕"/>
              </a:rPr>
              <a:t>SMK</a:t>
            </a:r>
            <a:r>
              <a:rPr sz="900" b="1" spc="-95" dirty="0">
                <a:latin typeface="함초롬바탕"/>
                <a:cs typeface="함초롬바탕"/>
              </a:rPr>
              <a:t> </a:t>
            </a:r>
            <a:r>
              <a:rPr sz="900" b="1" spc="-10" dirty="0">
                <a:latin typeface="함초롬바탕"/>
                <a:cs typeface="함초롬바탕"/>
              </a:rPr>
              <a:t>Electronics</a:t>
            </a:r>
            <a:endParaRPr sz="900">
              <a:latin typeface="함초롬바탕"/>
              <a:cs typeface="함초롬바탕"/>
            </a:endParaRPr>
          </a:p>
        </p:txBody>
      </p:sp>
      <p:sp>
        <p:nvSpPr>
          <p:cNvPr id="112" name="object 112"/>
          <p:cNvSpPr txBox="1"/>
          <p:nvPr/>
        </p:nvSpPr>
        <p:spPr>
          <a:xfrm>
            <a:off x="2327941" y="8886446"/>
            <a:ext cx="213995" cy="162560"/>
          </a:xfrm>
          <a:prstGeom prst="rect">
            <a:avLst/>
          </a:prstGeom>
        </p:spPr>
        <p:txBody>
          <a:bodyPr vert="horz" wrap="square" lIns="0" tIns="12700" rIns="0" bIns="0" rtlCol="0">
            <a:spAutoFit/>
          </a:bodyPr>
          <a:lstStyle/>
          <a:p>
            <a:pPr>
              <a:lnSpc>
                <a:spcPct val="100000"/>
              </a:lnSpc>
              <a:spcBef>
                <a:spcPts val="100"/>
              </a:spcBef>
            </a:pPr>
            <a:r>
              <a:rPr sz="900" spc="-65" dirty="0">
                <a:latin typeface="함초롬바탕"/>
                <a:cs typeface="함초롬바탕"/>
              </a:rPr>
              <a:t>일본</a:t>
            </a:r>
            <a:endParaRPr sz="900">
              <a:latin typeface="함초롬바탕"/>
              <a:cs typeface="함초롬바탕"/>
            </a:endParaRPr>
          </a:p>
        </p:txBody>
      </p:sp>
      <p:pic>
        <p:nvPicPr>
          <p:cNvPr id="113" name="object 113"/>
          <p:cNvPicPr/>
          <p:nvPr/>
        </p:nvPicPr>
        <p:blipFill>
          <a:blip r:embed="rId7" cstate="print"/>
          <a:stretch>
            <a:fillRect/>
          </a:stretch>
        </p:blipFill>
        <p:spPr>
          <a:xfrm>
            <a:off x="5464994" y="8910539"/>
            <a:ext cx="98425" cy="104775"/>
          </a:xfrm>
          <a:prstGeom prst="rect">
            <a:avLst/>
          </a:prstGeom>
        </p:spPr>
      </p:pic>
      <p:sp>
        <p:nvSpPr>
          <p:cNvPr id="114" name="object 114"/>
          <p:cNvSpPr txBox="1"/>
          <p:nvPr/>
        </p:nvSpPr>
        <p:spPr>
          <a:xfrm>
            <a:off x="4791221" y="8878789"/>
            <a:ext cx="1431925" cy="162560"/>
          </a:xfrm>
          <a:prstGeom prst="rect">
            <a:avLst/>
          </a:prstGeom>
        </p:spPr>
        <p:txBody>
          <a:bodyPr vert="horz" wrap="square" lIns="0" tIns="12700" rIns="0" bIns="0" rtlCol="0">
            <a:spAutoFit/>
          </a:bodyPr>
          <a:lstStyle/>
          <a:p>
            <a:pPr>
              <a:lnSpc>
                <a:spcPct val="100000"/>
              </a:lnSpc>
              <a:spcBef>
                <a:spcPts val="100"/>
              </a:spcBef>
            </a:pPr>
            <a:r>
              <a:rPr sz="900" spc="-80" dirty="0">
                <a:latin typeface="함초롬바탕"/>
                <a:cs typeface="함초롬바탕"/>
              </a:rPr>
              <a:t>자체</a:t>
            </a:r>
            <a:r>
              <a:rPr sz="900" spc="-130" dirty="0">
                <a:latin typeface="함초롬바탕"/>
                <a:cs typeface="함초롬바탕"/>
              </a:rPr>
              <a:t> </a:t>
            </a:r>
            <a:r>
              <a:rPr sz="900" spc="-80" dirty="0">
                <a:latin typeface="함초롬바탕"/>
                <a:cs typeface="함초롬바탕"/>
              </a:rPr>
              <a:t>전원</a:t>
            </a:r>
            <a:r>
              <a:rPr sz="900" spc="-140" dirty="0">
                <a:latin typeface="함초롬바탕"/>
                <a:cs typeface="함초롬바탕"/>
              </a:rPr>
              <a:t> </a:t>
            </a:r>
            <a:r>
              <a:rPr sz="900" dirty="0">
                <a:latin typeface="함초롬바탕"/>
                <a:cs typeface="함초롬바탕"/>
              </a:rPr>
              <a:t>공급</a:t>
            </a:r>
            <a:r>
              <a:rPr sz="900" spc="150" dirty="0">
                <a:latin typeface="함초롬바탕"/>
                <a:cs typeface="함초롬바탕"/>
              </a:rPr>
              <a:t>  </a:t>
            </a:r>
            <a:r>
              <a:rPr sz="900" spc="-60" dirty="0">
                <a:latin typeface="함초롬바탕"/>
                <a:cs typeface="함초롬바탕"/>
              </a:rPr>
              <a:t>치</a:t>
            </a:r>
            <a:r>
              <a:rPr sz="900" spc="-130" dirty="0">
                <a:latin typeface="함초롬바탕"/>
                <a:cs typeface="함초롬바탕"/>
              </a:rPr>
              <a:t> </a:t>
            </a:r>
            <a:r>
              <a:rPr sz="900" spc="-80" dirty="0">
                <a:latin typeface="함초롬바탕"/>
                <a:cs typeface="함초롬바탕"/>
              </a:rPr>
              <a:t>코인</a:t>
            </a:r>
            <a:r>
              <a:rPr sz="900" spc="-140" dirty="0">
                <a:latin typeface="함초롬바탕"/>
                <a:cs typeface="함초롬바탕"/>
              </a:rPr>
              <a:t> </a:t>
            </a:r>
            <a:r>
              <a:rPr sz="900" spc="-40" dirty="0">
                <a:latin typeface="함초롬바탕"/>
                <a:cs typeface="함초롬바탕"/>
              </a:rPr>
              <a:t>배터리</a:t>
            </a:r>
            <a:endParaRPr sz="900">
              <a:latin typeface="함초롬바탕"/>
              <a:cs typeface="함초롬바탕"/>
            </a:endParaRPr>
          </a:p>
        </p:txBody>
      </p:sp>
      <p:sp>
        <p:nvSpPr>
          <p:cNvPr id="115" name="object 115"/>
          <p:cNvSpPr txBox="1"/>
          <p:nvPr/>
        </p:nvSpPr>
        <p:spPr>
          <a:xfrm>
            <a:off x="2729693" y="8817866"/>
            <a:ext cx="1967864" cy="670560"/>
          </a:xfrm>
          <a:prstGeom prst="rect">
            <a:avLst/>
          </a:prstGeom>
        </p:spPr>
        <p:txBody>
          <a:bodyPr vert="horz" wrap="square" lIns="0" tIns="12700" rIns="0" bIns="0" rtlCol="0">
            <a:spAutoFit/>
          </a:bodyPr>
          <a:lstStyle/>
          <a:p>
            <a:pPr marL="301625" marR="293370" indent="302895">
              <a:lnSpc>
                <a:spcPct val="100000"/>
              </a:lnSpc>
              <a:spcBef>
                <a:spcPts val="100"/>
              </a:spcBef>
            </a:pPr>
            <a:r>
              <a:rPr sz="900" spc="-60" dirty="0">
                <a:latin typeface="함초롬돋움"/>
                <a:cs typeface="함초롬돋움"/>
              </a:rPr>
              <a:t>Self-</a:t>
            </a:r>
            <a:r>
              <a:rPr sz="900" spc="-10" dirty="0">
                <a:latin typeface="함초롬돋움"/>
                <a:cs typeface="함초롬돋움"/>
              </a:rPr>
              <a:t>Contained </a:t>
            </a:r>
            <a:r>
              <a:rPr sz="900" spc="-35" dirty="0">
                <a:latin typeface="함초롬돋움"/>
                <a:cs typeface="함초롬돋움"/>
              </a:rPr>
              <a:t>Power </a:t>
            </a:r>
            <a:r>
              <a:rPr sz="900" dirty="0">
                <a:latin typeface="함초롬돋움"/>
                <a:cs typeface="함초롬돋움"/>
              </a:rPr>
              <a:t>Supply</a:t>
            </a:r>
            <a:r>
              <a:rPr sz="900" spc="-45" dirty="0">
                <a:latin typeface="함초롬돋움"/>
                <a:cs typeface="함초롬돋움"/>
              </a:rPr>
              <a:t> </a:t>
            </a:r>
            <a:r>
              <a:rPr sz="900" spc="-20" dirty="0">
                <a:latin typeface="함초롬돋움"/>
                <a:cs typeface="함초롬돋움"/>
              </a:rPr>
              <a:t>Coin</a:t>
            </a:r>
            <a:r>
              <a:rPr sz="900" spc="-60" dirty="0">
                <a:latin typeface="함초롬돋움"/>
                <a:cs typeface="함초롬돋움"/>
              </a:rPr>
              <a:t> </a:t>
            </a:r>
            <a:r>
              <a:rPr sz="900" spc="-10" dirty="0">
                <a:latin typeface="함초롬돋움"/>
                <a:cs typeface="함초롬돋움"/>
              </a:rPr>
              <a:t>Battery</a:t>
            </a:r>
            <a:endParaRPr sz="900">
              <a:latin typeface="함초롬돋움"/>
              <a:cs typeface="함초롬돋움"/>
            </a:endParaRPr>
          </a:p>
          <a:p>
            <a:pPr marL="365760" marR="5080" indent="-353695">
              <a:lnSpc>
                <a:spcPct val="100000"/>
              </a:lnSpc>
              <a:spcBef>
                <a:spcPts val="755"/>
              </a:spcBef>
            </a:pPr>
            <a:r>
              <a:rPr sz="900" spc="-25" dirty="0">
                <a:latin typeface="함초롬돋움"/>
                <a:cs typeface="함초롬돋움"/>
              </a:rPr>
              <a:t>Vehicle</a:t>
            </a:r>
            <a:r>
              <a:rPr sz="900" spc="-80" dirty="0">
                <a:latin typeface="함초롬돋움"/>
                <a:cs typeface="함초롬돋움"/>
              </a:rPr>
              <a:t> </a:t>
            </a:r>
            <a:r>
              <a:rPr sz="900" spc="-10" dirty="0">
                <a:latin typeface="함초롬돋움"/>
                <a:cs typeface="함초롬돋움"/>
              </a:rPr>
              <a:t>mounted</a:t>
            </a:r>
            <a:r>
              <a:rPr sz="900" spc="-35" dirty="0">
                <a:latin typeface="함초롬돋움"/>
                <a:cs typeface="함초롬돋움"/>
              </a:rPr>
              <a:t> </a:t>
            </a:r>
            <a:r>
              <a:rPr sz="900" spc="-50" dirty="0">
                <a:latin typeface="함초롬돋움"/>
                <a:cs typeface="함초롬돋움"/>
              </a:rPr>
              <a:t>ESS</a:t>
            </a:r>
            <a:r>
              <a:rPr sz="900" spc="-95" dirty="0">
                <a:latin typeface="함초롬돋움"/>
                <a:cs typeface="함초롬돋움"/>
              </a:rPr>
              <a:t> </a:t>
            </a:r>
            <a:r>
              <a:rPr sz="900" spc="-35" dirty="0">
                <a:latin typeface="함초롬돋움"/>
                <a:cs typeface="함초롬돋움"/>
              </a:rPr>
              <a:t>charging </a:t>
            </a:r>
            <a:r>
              <a:rPr sz="900" spc="-10" dirty="0">
                <a:latin typeface="함초롬돋움"/>
                <a:cs typeface="함초롬돋움"/>
              </a:rPr>
              <a:t>system </a:t>
            </a:r>
            <a:r>
              <a:rPr sz="900" spc="-35" dirty="0">
                <a:latin typeface="함초롬돋움"/>
                <a:cs typeface="함초롬돋움"/>
              </a:rPr>
              <a:t>for</a:t>
            </a:r>
            <a:r>
              <a:rPr sz="900" spc="-65" dirty="0">
                <a:latin typeface="함초롬돋움"/>
                <a:cs typeface="함초롬돋움"/>
              </a:rPr>
              <a:t> </a:t>
            </a:r>
            <a:r>
              <a:rPr sz="900" spc="-35" dirty="0">
                <a:latin typeface="함초롬돋움"/>
                <a:cs typeface="함초롬돋움"/>
              </a:rPr>
              <a:t>charging</a:t>
            </a:r>
            <a:r>
              <a:rPr sz="900" spc="-25" dirty="0">
                <a:latin typeface="함초롬돋움"/>
                <a:cs typeface="함초롬돋움"/>
              </a:rPr>
              <a:t> </a:t>
            </a:r>
            <a:r>
              <a:rPr sz="900" spc="-55" dirty="0">
                <a:latin typeface="함초롬돋움"/>
                <a:cs typeface="함초롬돋움"/>
              </a:rPr>
              <a:t>AAM</a:t>
            </a:r>
            <a:r>
              <a:rPr sz="900" spc="-85" dirty="0">
                <a:latin typeface="함초롬돋움"/>
                <a:cs typeface="함초롬돋움"/>
              </a:rPr>
              <a:t> </a:t>
            </a:r>
            <a:r>
              <a:rPr sz="900" spc="-10" dirty="0">
                <a:latin typeface="함초롬돋움"/>
                <a:cs typeface="함초롬돋움"/>
              </a:rPr>
              <a:t>and</a:t>
            </a:r>
            <a:r>
              <a:rPr sz="900" spc="-70" dirty="0">
                <a:latin typeface="함초롬돋움"/>
                <a:cs typeface="함초롬돋움"/>
              </a:rPr>
              <a:t> </a:t>
            </a:r>
            <a:r>
              <a:rPr sz="900" spc="-25" dirty="0">
                <a:latin typeface="함초롬돋움"/>
                <a:cs typeface="함초롬돋움"/>
              </a:rPr>
              <a:t>EV</a:t>
            </a:r>
            <a:endParaRPr sz="900">
              <a:latin typeface="함초롬돋움"/>
              <a:cs typeface="함초롬돋움"/>
            </a:endParaRPr>
          </a:p>
        </p:txBody>
      </p:sp>
      <p:sp>
        <p:nvSpPr>
          <p:cNvPr id="116" name="object 116"/>
          <p:cNvSpPr txBox="1"/>
          <p:nvPr/>
        </p:nvSpPr>
        <p:spPr>
          <a:xfrm>
            <a:off x="953814" y="9257007"/>
            <a:ext cx="1588135" cy="162560"/>
          </a:xfrm>
          <a:prstGeom prst="rect">
            <a:avLst/>
          </a:prstGeom>
        </p:spPr>
        <p:txBody>
          <a:bodyPr vert="horz" wrap="square" lIns="0" tIns="12700" rIns="0" bIns="0" rtlCol="0">
            <a:spAutoFit/>
          </a:bodyPr>
          <a:lstStyle/>
          <a:p>
            <a:pPr marL="12700">
              <a:lnSpc>
                <a:spcPct val="100000"/>
              </a:lnSpc>
              <a:spcBef>
                <a:spcPts val="100"/>
              </a:spcBef>
              <a:tabLst>
                <a:tab pos="1373505" algn="l"/>
              </a:tabLst>
            </a:pPr>
            <a:r>
              <a:rPr sz="900" b="1" spc="-35" dirty="0">
                <a:latin typeface="함초롬바탕"/>
                <a:cs typeface="함초롬바탕"/>
              </a:rPr>
              <a:t>NFUTURE</a:t>
            </a:r>
            <a:r>
              <a:rPr sz="900" b="1" spc="-50" dirty="0">
                <a:latin typeface="함초롬바탕"/>
                <a:cs typeface="함초롬바탕"/>
              </a:rPr>
              <a:t> </a:t>
            </a:r>
            <a:r>
              <a:rPr sz="900" b="1" spc="-25" dirty="0">
                <a:latin typeface="함초롬바탕"/>
                <a:cs typeface="함초롬바탕"/>
              </a:rPr>
              <a:t>CO.,</a:t>
            </a:r>
            <a:r>
              <a:rPr sz="900" b="1" spc="-90" dirty="0">
                <a:latin typeface="함초롬바탕"/>
                <a:cs typeface="함초롬바탕"/>
              </a:rPr>
              <a:t> </a:t>
            </a:r>
            <a:r>
              <a:rPr sz="900" b="1" spc="-25" dirty="0">
                <a:latin typeface="함초롬바탕"/>
                <a:cs typeface="함초롬바탕"/>
              </a:rPr>
              <a:t>Ltd</a:t>
            </a:r>
            <a:r>
              <a:rPr sz="900" b="1" dirty="0">
                <a:latin typeface="함초롬바탕"/>
                <a:cs typeface="함초롬바탕"/>
              </a:rPr>
              <a:t>	</a:t>
            </a:r>
            <a:r>
              <a:rPr sz="900" spc="-60" dirty="0">
                <a:solidFill>
                  <a:srgbClr val="DB526A"/>
                </a:solidFill>
                <a:latin typeface="함초롬바탕"/>
                <a:cs typeface="함초롬바탕"/>
              </a:rPr>
              <a:t>한국</a:t>
            </a:r>
            <a:endParaRPr sz="900">
              <a:latin typeface="함초롬바탕"/>
              <a:cs typeface="함초롬바탕"/>
            </a:endParaRPr>
          </a:p>
        </p:txBody>
      </p:sp>
      <p:pic>
        <p:nvPicPr>
          <p:cNvPr id="117" name="object 117"/>
          <p:cNvPicPr/>
          <p:nvPr/>
        </p:nvPicPr>
        <p:blipFill>
          <a:blip r:embed="rId12" cstate="print"/>
          <a:stretch>
            <a:fillRect/>
          </a:stretch>
        </p:blipFill>
        <p:spPr>
          <a:xfrm>
            <a:off x="4894979" y="9281099"/>
            <a:ext cx="98425" cy="104775"/>
          </a:xfrm>
          <a:prstGeom prst="rect">
            <a:avLst/>
          </a:prstGeom>
        </p:spPr>
      </p:pic>
      <p:pic>
        <p:nvPicPr>
          <p:cNvPr id="118" name="object 118"/>
          <p:cNvPicPr/>
          <p:nvPr/>
        </p:nvPicPr>
        <p:blipFill>
          <a:blip r:embed="rId13" cstate="print"/>
          <a:stretch>
            <a:fillRect/>
          </a:stretch>
        </p:blipFill>
        <p:spPr>
          <a:xfrm>
            <a:off x="5672512" y="9281099"/>
            <a:ext cx="92075" cy="104775"/>
          </a:xfrm>
          <a:prstGeom prst="rect">
            <a:avLst/>
          </a:prstGeom>
        </p:spPr>
      </p:pic>
      <p:sp>
        <p:nvSpPr>
          <p:cNvPr id="119" name="object 119"/>
          <p:cNvSpPr txBox="1"/>
          <p:nvPr/>
        </p:nvSpPr>
        <p:spPr>
          <a:xfrm>
            <a:off x="4778521" y="9249349"/>
            <a:ext cx="1961514" cy="162560"/>
          </a:xfrm>
          <a:prstGeom prst="rect">
            <a:avLst/>
          </a:prstGeom>
        </p:spPr>
        <p:txBody>
          <a:bodyPr vert="horz" wrap="square" lIns="0" tIns="12700" rIns="0" bIns="0" rtlCol="0">
            <a:spAutoFit/>
          </a:bodyPr>
          <a:lstStyle/>
          <a:p>
            <a:pPr marL="12700">
              <a:lnSpc>
                <a:spcPct val="100000"/>
              </a:lnSpc>
              <a:spcBef>
                <a:spcPts val="100"/>
              </a:spcBef>
            </a:pPr>
            <a:r>
              <a:rPr sz="900" spc="-80" dirty="0">
                <a:latin typeface="함초롬바탕"/>
                <a:cs typeface="함초롬바탕"/>
              </a:rPr>
              <a:t>비</a:t>
            </a:r>
            <a:r>
              <a:rPr sz="900" spc="-114" dirty="0">
                <a:latin typeface="함초롬바탕"/>
                <a:cs typeface="함초롬바탕"/>
              </a:rPr>
              <a:t> </a:t>
            </a:r>
            <a:r>
              <a:rPr sz="900" spc="-85" dirty="0">
                <a:latin typeface="함초롬바탕"/>
                <a:cs typeface="함초롬바탕"/>
              </a:rPr>
              <a:t>충전을</a:t>
            </a:r>
            <a:r>
              <a:rPr sz="900" spc="-114" dirty="0">
                <a:latin typeface="함초롬바탕"/>
                <a:cs typeface="함초롬바탕"/>
              </a:rPr>
              <a:t> </a:t>
            </a:r>
            <a:r>
              <a:rPr sz="900" spc="-80" dirty="0">
                <a:latin typeface="함초롬바탕"/>
                <a:cs typeface="함초롬바탕"/>
              </a:rPr>
              <a:t>위한</a:t>
            </a:r>
            <a:r>
              <a:rPr sz="900" spc="-120" dirty="0">
                <a:latin typeface="함초롬바탕"/>
                <a:cs typeface="함초롬바탕"/>
              </a:rPr>
              <a:t> </a:t>
            </a:r>
            <a:r>
              <a:rPr sz="900" spc="-80" dirty="0">
                <a:latin typeface="함초롬바탕"/>
                <a:cs typeface="함초롬바탕"/>
              </a:rPr>
              <a:t>차</a:t>
            </a:r>
            <a:r>
              <a:rPr sz="900" spc="-114" dirty="0">
                <a:latin typeface="함초롬바탕"/>
                <a:cs typeface="함초롬바탕"/>
              </a:rPr>
              <a:t> </a:t>
            </a:r>
            <a:r>
              <a:rPr sz="900" spc="-80" dirty="0">
                <a:latin typeface="함초롬바탕"/>
                <a:cs typeface="함초롬바탕"/>
              </a:rPr>
              <a:t>탑재</a:t>
            </a:r>
            <a:r>
              <a:rPr sz="900" spc="-114" dirty="0">
                <a:latin typeface="함초롬바탕"/>
                <a:cs typeface="함초롬바탕"/>
              </a:rPr>
              <a:t> </a:t>
            </a:r>
            <a:r>
              <a:rPr sz="900" spc="-60" dirty="0">
                <a:latin typeface="함초롬돋움"/>
                <a:cs typeface="함초롬돋움"/>
              </a:rPr>
              <a:t>ESS</a:t>
            </a:r>
            <a:r>
              <a:rPr sz="900" spc="-105" dirty="0">
                <a:latin typeface="함초롬돋움"/>
                <a:cs typeface="함초롬돋움"/>
              </a:rPr>
              <a:t> </a:t>
            </a:r>
            <a:r>
              <a:rPr sz="900" spc="-60" dirty="0">
                <a:latin typeface="함초롬바탕"/>
                <a:cs typeface="함초롬바탕"/>
              </a:rPr>
              <a:t>충전시스템</a:t>
            </a:r>
            <a:endParaRPr sz="900">
              <a:latin typeface="함초롬바탕"/>
              <a:cs typeface="함초롬바탕"/>
            </a:endParaRPr>
          </a:p>
        </p:txBody>
      </p:sp>
      <p:pic>
        <p:nvPicPr>
          <p:cNvPr id="120" name="object 120"/>
          <p:cNvPicPr/>
          <p:nvPr/>
        </p:nvPicPr>
        <p:blipFill>
          <a:blip r:embed="rId7" cstate="print"/>
          <a:stretch>
            <a:fillRect/>
          </a:stretch>
        </p:blipFill>
        <p:spPr>
          <a:xfrm>
            <a:off x="5219706" y="9558963"/>
            <a:ext cx="98425" cy="104775"/>
          </a:xfrm>
          <a:prstGeom prst="rect">
            <a:avLst/>
          </a:prstGeom>
        </p:spPr>
      </p:pic>
      <p:sp>
        <p:nvSpPr>
          <p:cNvPr id="121" name="object 121"/>
          <p:cNvSpPr txBox="1"/>
          <p:nvPr/>
        </p:nvSpPr>
        <p:spPr>
          <a:xfrm>
            <a:off x="706437" y="9486750"/>
            <a:ext cx="6350000" cy="586105"/>
          </a:xfrm>
          <a:prstGeom prst="rect">
            <a:avLst/>
          </a:prstGeom>
        </p:spPr>
        <p:txBody>
          <a:bodyPr vert="horz" wrap="square" lIns="0" tIns="60325" rIns="0" bIns="0" rtlCol="0">
            <a:spAutoFit/>
          </a:bodyPr>
          <a:lstStyle/>
          <a:p>
            <a:pPr marL="96520">
              <a:lnSpc>
                <a:spcPct val="100000"/>
              </a:lnSpc>
              <a:spcBef>
                <a:spcPts val="475"/>
              </a:spcBef>
              <a:tabLst>
                <a:tab pos="1621155" algn="l"/>
                <a:tab pos="2247265" algn="l"/>
                <a:tab pos="4084320" algn="l"/>
              </a:tabLst>
            </a:pPr>
            <a:r>
              <a:rPr sz="900" b="1" spc="-10" dirty="0">
                <a:latin typeface="함초롬바탕"/>
                <a:cs typeface="함초롬바탕"/>
              </a:rPr>
              <a:t>Vtoman</a:t>
            </a:r>
            <a:r>
              <a:rPr sz="900" b="1" spc="-75" dirty="0">
                <a:latin typeface="함초롬바탕"/>
                <a:cs typeface="함초롬바탕"/>
              </a:rPr>
              <a:t> </a:t>
            </a:r>
            <a:r>
              <a:rPr sz="900" b="1" spc="-10" dirty="0">
                <a:latin typeface="함초롬바탕"/>
                <a:cs typeface="함초롬바탕"/>
              </a:rPr>
              <a:t>Technology</a:t>
            </a:r>
            <a:r>
              <a:rPr sz="900" b="1" spc="-95" dirty="0">
                <a:latin typeface="함초롬바탕"/>
                <a:cs typeface="함초롬바탕"/>
              </a:rPr>
              <a:t> </a:t>
            </a:r>
            <a:r>
              <a:rPr sz="900" b="1" spc="-25" dirty="0">
                <a:latin typeface="함초롬바탕"/>
                <a:cs typeface="함초롬바탕"/>
              </a:rPr>
              <a:t>LLC</a:t>
            </a:r>
            <a:r>
              <a:rPr sz="900" b="1" dirty="0">
                <a:latin typeface="함초롬바탕"/>
                <a:cs typeface="함초롬바탕"/>
              </a:rPr>
              <a:t>	</a:t>
            </a:r>
            <a:r>
              <a:rPr sz="900" spc="-25" dirty="0">
                <a:latin typeface="함초롬바탕"/>
                <a:cs typeface="함초롬바탕"/>
              </a:rPr>
              <a:t>미국</a:t>
            </a:r>
            <a:r>
              <a:rPr sz="900" dirty="0">
                <a:latin typeface="함초롬바탕"/>
                <a:cs typeface="함초롬바탕"/>
              </a:rPr>
              <a:t>	</a:t>
            </a:r>
            <a:r>
              <a:rPr sz="900" spc="-25" dirty="0">
                <a:latin typeface="함초롬돋움"/>
                <a:cs typeface="함초롬돋움"/>
              </a:rPr>
              <a:t>Vtoman</a:t>
            </a:r>
            <a:r>
              <a:rPr sz="900" spc="-30" dirty="0">
                <a:latin typeface="함초롬돋움"/>
                <a:cs typeface="함초롬돋움"/>
              </a:rPr>
              <a:t> </a:t>
            </a:r>
            <a:r>
              <a:rPr sz="900" spc="-45" dirty="0">
                <a:latin typeface="함초롬돋움"/>
                <a:cs typeface="함초롬돋움"/>
              </a:rPr>
              <a:t>Flash</a:t>
            </a:r>
            <a:r>
              <a:rPr sz="900" spc="-35" dirty="0">
                <a:latin typeface="함초롬돋움"/>
                <a:cs typeface="함초롬돋움"/>
              </a:rPr>
              <a:t> </a:t>
            </a:r>
            <a:r>
              <a:rPr sz="900" spc="-20" dirty="0">
                <a:latin typeface="함초롬돋움"/>
                <a:cs typeface="함초롬돋움"/>
              </a:rPr>
              <a:t>Speed</a:t>
            </a:r>
            <a:r>
              <a:rPr sz="900" spc="-50" dirty="0">
                <a:latin typeface="함초롬돋움"/>
                <a:cs typeface="함초롬돋움"/>
              </a:rPr>
              <a:t> </a:t>
            </a:r>
            <a:r>
              <a:rPr sz="900" spc="-45" dirty="0">
                <a:latin typeface="함초롬돋움"/>
                <a:cs typeface="함초롬돋움"/>
              </a:rPr>
              <a:t>Pro</a:t>
            </a:r>
            <a:r>
              <a:rPr sz="900" spc="-50" dirty="0">
                <a:latin typeface="함초롬돋움"/>
                <a:cs typeface="함초롬돋움"/>
              </a:rPr>
              <a:t> </a:t>
            </a:r>
            <a:r>
              <a:rPr sz="900" spc="-20" dirty="0">
                <a:latin typeface="함초롬돋움"/>
                <a:cs typeface="함초롬돋움"/>
              </a:rPr>
              <a:t>3G00</a:t>
            </a:r>
            <a:r>
              <a:rPr sz="900" dirty="0">
                <a:latin typeface="함초롬돋움"/>
                <a:cs typeface="함초롬돋움"/>
              </a:rPr>
              <a:t>	</a:t>
            </a:r>
            <a:r>
              <a:rPr sz="1350" spc="-127" baseline="3086" dirty="0">
                <a:latin typeface="함초롬바탕"/>
                <a:cs typeface="함초롬바탕"/>
              </a:rPr>
              <a:t>에너지</a:t>
            </a:r>
            <a:r>
              <a:rPr sz="1350" spc="-172" baseline="3086" dirty="0">
                <a:latin typeface="함초롬바탕"/>
                <a:cs typeface="함초롬바탕"/>
              </a:rPr>
              <a:t> </a:t>
            </a:r>
            <a:r>
              <a:rPr sz="1350" spc="-120" baseline="3086" dirty="0">
                <a:latin typeface="함초롬바탕"/>
                <a:cs typeface="함초롬바탕"/>
              </a:rPr>
              <a:t>저</a:t>
            </a:r>
            <a:r>
              <a:rPr sz="1350" spc="-172" baseline="3086" dirty="0">
                <a:latin typeface="함초롬바탕"/>
                <a:cs typeface="함초롬바탕"/>
              </a:rPr>
              <a:t> </a:t>
            </a:r>
            <a:r>
              <a:rPr sz="1350" spc="-127" baseline="3086" dirty="0">
                <a:latin typeface="함초롬바탕"/>
                <a:cs typeface="함초롬바탕"/>
              </a:rPr>
              <a:t>솔루션</a:t>
            </a:r>
            <a:r>
              <a:rPr sz="1350" spc="-187" baseline="3086" dirty="0">
                <a:latin typeface="함초롬바탕"/>
                <a:cs typeface="함초롬바탕"/>
              </a:rPr>
              <a:t> </a:t>
            </a:r>
            <a:r>
              <a:rPr sz="1350" spc="-120" baseline="3086" dirty="0">
                <a:latin typeface="함초롬바탕"/>
                <a:cs typeface="함초롬바탕"/>
              </a:rPr>
              <a:t>제공</a:t>
            </a:r>
            <a:r>
              <a:rPr sz="1350" spc="-172" baseline="3086" dirty="0">
                <a:latin typeface="함초롬바탕"/>
                <a:cs typeface="함초롬바탕"/>
              </a:rPr>
              <a:t> </a:t>
            </a:r>
            <a:r>
              <a:rPr sz="1350" spc="-127" baseline="3086" dirty="0">
                <a:latin typeface="함초롬바탕"/>
                <a:cs typeface="함초롬바탕"/>
              </a:rPr>
              <a:t>휴대용</a:t>
            </a:r>
            <a:r>
              <a:rPr sz="1350" spc="-165" baseline="3086" dirty="0">
                <a:latin typeface="함초롬바탕"/>
                <a:cs typeface="함초롬바탕"/>
              </a:rPr>
              <a:t> </a:t>
            </a:r>
            <a:r>
              <a:rPr sz="1350" spc="-120" baseline="3086" dirty="0">
                <a:latin typeface="함초롬바탕"/>
                <a:cs typeface="함초롬바탕"/>
              </a:rPr>
              <a:t>전력</a:t>
            </a:r>
            <a:r>
              <a:rPr sz="1350" spc="-172" baseline="3086" dirty="0">
                <a:latin typeface="함초롬바탕"/>
                <a:cs typeface="함초롬바탕"/>
              </a:rPr>
              <a:t> </a:t>
            </a:r>
            <a:r>
              <a:rPr sz="1350" spc="-37" baseline="3086" dirty="0">
                <a:latin typeface="함초롬바탕"/>
                <a:cs typeface="함초롬바탕"/>
              </a:rPr>
              <a:t>시스템</a:t>
            </a:r>
            <a:endParaRPr sz="1350" baseline="3086">
              <a:latin typeface="함초롬바탕"/>
              <a:cs typeface="함초롬바탕"/>
            </a:endParaRPr>
          </a:p>
          <a:p>
            <a:pPr marL="513080">
              <a:lnSpc>
                <a:spcPct val="100000"/>
              </a:lnSpc>
              <a:spcBef>
                <a:spcPts val="380"/>
              </a:spcBef>
              <a:tabLst>
                <a:tab pos="1570990" algn="l"/>
                <a:tab pos="2505075" algn="l"/>
                <a:tab pos="4084954" algn="l"/>
              </a:tabLst>
            </a:pPr>
            <a:r>
              <a:rPr sz="900" b="1" spc="-10" dirty="0">
                <a:latin typeface="함초롬바탕"/>
                <a:cs typeface="함초롬바탕"/>
              </a:rPr>
              <a:t>LINXENS</a:t>
            </a:r>
            <a:r>
              <a:rPr sz="900" b="1" dirty="0">
                <a:latin typeface="함초롬바탕"/>
                <a:cs typeface="함초롬바탕"/>
              </a:rPr>
              <a:t>	</a:t>
            </a:r>
            <a:r>
              <a:rPr sz="900" spc="-25" dirty="0">
                <a:latin typeface="함초롬바탕"/>
                <a:cs typeface="함초롬바탕"/>
              </a:rPr>
              <a:t>프랑스</a:t>
            </a:r>
            <a:r>
              <a:rPr sz="900" dirty="0">
                <a:latin typeface="함초롬바탕"/>
                <a:cs typeface="함초롬바탕"/>
              </a:rPr>
              <a:t>	</a:t>
            </a:r>
            <a:r>
              <a:rPr sz="900" spc="-55" dirty="0">
                <a:latin typeface="함초롬돋움"/>
                <a:cs typeface="함초롬돋움"/>
              </a:rPr>
              <a:t>SATELLITE</a:t>
            </a:r>
            <a:r>
              <a:rPr sz="900" spc="-20" dirty="0">
                <a:latin typeface="함초롬돋움"/>
                <a:cs typeface="함초롬돋움"/>
              </a:rPr>
              <a:t> </a:t>
            </a:r>
            <a:r>
              <a:rPr sz="900" spc="-10" dirty="0">
                <a:latin typeface="함초롬돋움"/>
                <a:cs typeface="함초롬돋움"/>
              </a:rPr>
              <a:t>STICKER</a:t>
            </a:r>
            <a:r>
              <a:rPr sz="900" dirty="0">
                <a:latin typeface="함초롬돋움"/>
                <a:cs typeface="함초롬돋움"/>
              </a:rPr>
              <a:t>	</a:t>
            </a:r>
            <a:r>
              <a:rPr sz="1350" spc="-120" baseline="3086" dirty="0">
                <a:latin typeface="함초롬바탕"/>
                <a:cs typeface="함초롬바탕"/>
              </a:rPr>
              <a:t>위치</a:t>
            </a:r>
            <a:r>
              <a:rPr sz="1350" spc="-172" baseline="3086" dirty="0">
                <a:latin typeface="함초롬바탕"/>
                <a:cs typeface="함초롬바탕"/>
              </a:rPr>
              <a:t> </a:t>
            </a:r>
            <a:r>
              <a:rPr sz="1350" spc="-120" baseline="3086" dirty="0">
                <a:latin typeface="함초롬바탕"/>
                <a:cs typeface="함초롬바탕"/>
              </a:rPr>
              <a:t>추적</a:t>
            </a:r>
            <a:r>
              <a:rPr sz="1350" spc="-195" baseline="3086" dirty="0">
                <a:latin typeface="함초롬바탕"/>
                <a:cs typeface="함초롬바탕"/>
              </a:rPr>
              <a:t> </a:t>
            </a:r>
            <a:r>
              <a:rPr sz="1350" spc="-89" baseline="3086" dirty="0">
                <a:latin typeface="함초롬바탕"/>
                <a:cs typeface="함초롬바탕"/>
              </a:rPr>
              <a:t>및</a:t>
            </a:r>
            <a:r>
              <a:rPr sz="1350" spc="-172" baseline="3086" dirty="0">
                <a:latin typeface="함초롬바탕"/>
                <a:cs typeface="함초롬바탕"/>
              </a:rPr>
              <a:t> </a:t>
            </a:r>
            <a:r>
              <a:rPr sz="1350" spc="-120" baseline="3086" dirty="0">
                <a:latin typeface="함초롬바탕"/>
                <a:cs typeface="함초롬바탕"/>
              </a:rPr>
              <a:t>외부</a:t>
            </a:r>
            <a:r>
              <a:rPr sz="1350" spc="-187" baseline="3086" dirty="0">
                <a:latin typeface="함초롬바탕"/>
                <a:cs typeface="함초롬바탕"/>
              </a:rPr>
              <a:t> </a:t>
            </a:r>
            <a:r>
              <a:rPr sz="1350" spc="-120" baseline="3086" dirty="0">
                <a:latin typeface="함초롬바탕"/>
                <a:cs typeface="함초롬바탕"/>
              </a:rPr>
              <a:t>환경</a:t>
            </a:r>
            <a:r>
              <a:rPr sz="1350" spc="-172" baseline="3086" dirty="0">
                <a:latin typeface="함초롬바탕"/>
                <a:cs typeface="함초롬바탕"/>
              </a:rPr>
              <a:t> </a:t>
            </a:r>
            <a:r>
              <a:rPr sz="1350" spc="-127" baseline="3086" dirty="0">
                <a:latin typeface="함초롬바탕"/>
                <a:cs typeface="함초롬바탕"/>
              </a:rPr>
              <a:t>데이터</a:t>
            </a:r>
            <a:r>
              <a:rPr sz="1350" spc="-172" baseline="3086" dirty="0">
                <a:latin typeface="함초롬바탕"/>
                <a:cs typeface="함초롬바탕"/>
              </a:rPr>
              <a:t> </a:t>
            </a:r>
            <a:r>
              <a:rPr sz="1350" spc="-120" baseline="3086" dirty="0">
                <a:latin typeface="함초롬바탕"/>
                <a:cs typeface="함초롬바탕"/>
              </a:rPr>
              <a:t>수집</a:t>
            </a:r>
            <a:r>
              <a:rPr sz="1350" spc="-172" baseline="3086" dirty="0">
                <a:latin typeface="함초롬바탕"/>
                <a:cs typeface="함초롬바탕"/>
              </a:rPr>
              <a:t> </a:t>
            </a:r>
            <a:r>
              <a:rPr sz="1350" spc="-120" baseline="3086" dirty="0">
                <a:latin typeface="함초롬바탕"/>
                <a:cs typeface="함초롬바탕"/>
              </a:rPr>
              <a:t>가능</a:t>
            </a:r>
            <a:r>
              <a:rPr sz="1350" spc="-187" baseline="3086" dirty="0">
                <a:latin typeface="함초롬바탕"/>
                <a:cs typeface="함초롬바탕"/>
              </a:rPr>
              <a:t> </a:t>
            </a:r>
            <a:r>
              <a:rPr sz="1350" spc="-37" baseline="3086" dirty="0">
                <a:latin typeface="함초롬바탕"/>
                <a:cs typeface="함초롬바탕"/>
              </a:rPr>
              <a:t>스티커</a:t>
            </a:r>
            <a:endParaRPr sz="1350" baseline="3086">
              <a:latin typeface="함초롬바탕"/>
              <a:cs typeface="함초롬바탕"/>
            </a:endParaRPr>
          </a:p>
          <a:p>
            <a:pPr marL="12700">
              <a:lnSpc>
                <a:spcPct val="100000"/>
              </a:lnSpc>
              <a:spcBef>
                <a:spcPts val="535"/>
              </a:spcBef>
            </a:pPr>
            <a:r>
              <a:rPr sz="800" spc="-10" dirty="0">
                <a:solidFill>
                  <a:srgbClr val="7C7C7C"/>
                </a:solidFill>
                <a:latin typeface="함초롬돋움"/>
                <a:cs typeface="함초롬돋움"/>
              </a:rPr>
              <a:t>Source:</a:t>
            </a:r>
            <a:r>
              <a:rPr sz="800" spc="-45" dirty="0">
                <a:solidFill>
                  <a:srgbClr val="7C7C7C"/>
                </a:solidFill>
                <a:latin typeface="함초롬돋움"/>
                <a:cs typeface="함초롬돋움"/>
              </a:rPr>
              <a:t> </a:t>
            </a:r>
            <a:r>
              <a:rPr sz="800" spc="-10" dirty="0">
                <a:solidFill>
                  <a:srgbClr val="7C7C7C"/>
                </a:solidFill>
                <a:latin typeface="함초롬돋움"/>
                <a:cs typeface="함초롬돋움"/>
              </a:rPr>
              <a:t>CTA,</a:t>
            </a:r>
            <a:r>
              <a:rPr sz="800" spc="-45" dirty="0">
                <a:solidFill>
                  <a:srgbClr val="7C7C7C"/>
                </a:solidFill>
                <a:latin typeface="함초롬돋움"/>
                <a:cs typeface="함초롬돋움"/>
              </a:rPr>
              <a:t> </a:t>
            </a:r>
            <a:r>
              <a:rPr sz="800" spc="-40" dirty="0">
                <a:solidFill>
                  <a:srgbClr val="7C7C7C"/>
                </a:solidFill>
                <a:latin typeface="함초롬바탕"/>
                <a:cs typeface="함초롬바탕"/>
              </a:rPr>
              <a:t>언론보도종합</a:t>
            </a:r>
            <a:r>
              <a:rPr sz="800" spc="-40" dirty="0">
                <a:solidFill>
                  <a:srgbClr val="7C7C7C"/>
                </a:solidFill>
                <a:latin typeface="함초롬돋움"/>
                <a:cs typeface="함초롬돋움"/>
              </a:rPr>
              <a:t>,</a:t>
            </a:r>
            <a:r>
              <a:rPr sz="800" spc="-75"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p:txBody>
      </p:sp>
      <p:grpSp>
        <p:nvGrpSpPr>
          <p:cNvPr id="122" name="object 122"/>
          <p:cNvGrpSpPr/>
          <p:nvPr/>
        </p:nvGrpSpPr>
        <p:grpSpPr>
          <a:xfrm>
            <a:off x="643128" y="4181857"/>
            <a:ext cx="550545" cy="471170"/>
            <a:chOff x="643128" y="4181857"/>
            <a:chExt cx="550545" cy="471170"/>
          </a:xfrm>
        </p:grpSpPr>
        <p:pic>
          <p:nvPicPr>
            <p:cNvPr id="123" name="object 123"/>
            <p:cNvPicPr/>
            <p:nvPr/>
          </p:nvPicPr>
          <p:blipFill>
            <a:blip r:embed="rId14" cstate="print"/>
            <a:stretch>
              <a:fillRect/>
            </a:stretch>
          </p:blipFill>
          <p:spPr>
            <a:xfrm>
              <a:off x="643128" y="4181857"/>
              <a:ext cx="550163" cy="470915"/>
            </a:xfrm>
            <a:prstGeom prst="rect">
              <a:avLst/>
            </a:prstGeom>
          </p:spPr>
        </p:pic>
        <p:sp>
          <p:nvSpPr>
            <p:cNvPr id="124" name="object 124"/>
            <p:cNvSpPr/>
            <p:nvPr/>
          </p:nvSpPr>
          <p:spPr>
            <a:xfrm>
              <a:off x="719128" y="4257468"/>
              <a:ext cx="396240" cy="319405"/>
            </a:xfrm>
            <a:custGeom>
              <a:avLst/>
              <a:gdLst/>
              <a:ahLst/>
              <a:cxnLst/>
              <a:rect l="l" t="t" r="r" b="b"/>
              <a:pathLst>
                <a:path w="396240" h="319404">
                  <a:moveTo>
                    <a:pt x="236080" y="0"/>
                  </a:moveTo>
                  <a:lnTo>
                    <a:pt x="0" y="0"/>
                  </a:lnTo>
                  <a:lnTo>
                    <a:pt x="0" y="319379"/>
                  </a:lnTo>
                  <a:lnTo>
                    <a:pt x="236080" y="319379"/>
                  </a:lnTo>
                  <a:lnTo>
                    <a:pt x="395770" y="159689"/>
                  </a:lnTo>
                  <a:lnTo>
                    <a:pt x="236080" y="0"/>
                  </a:lnTo>
                  <a:close/>
                </a:path>
              </a:pathLst>
            </a:custGeom>
            <a:solidFill>
              <a:srgbClr val="000000"/>
            </a:solidFill>
          </p:spPr>
          <p:txBody>
            <a:bodyPr wrap="square" lIns="0" tIns="0" rIns="0" bIns="0" rtlCol="0"/>
            <a:lstStyle/>
            <a:p>
              <a:endParaRPr/>
            </a:p>
          </p:txBody>
        </p:sp>
        <p:sp>
          <p:nvSpPr>
            <p:cNvPr id="125" name="object 125"/>
            <p:cNvSpPr/>
            <p:nvPr/>
          </p:nvSpPr>
          <p:spPr>
            <a:xfrm>
              <a:off x="719128" y="4257468"/>
              <a:ext cx="396240" cy="319405"/>
            </a:xfrm>
            <a:custGeom>
              <a:avLst/>
              <a:gdLst/>
              <a:ahLst/>
              <a:cxnLst/>
              <a:rect l="l" t="t" r="r" b="b"/>
              <a:pathLst>
                <a:path w="396240" h="319404">
                  <a:moveTo>
                    <a:pt x="0" y="0"/>
                  </a:moveTo>
                  <a:lnTo>
                    <a:pt x="236080" y="0"/>
                  </a:lnTo>
                  <a:lnTo>
                    <a:pt x="395770" y="159689"/>
                  </a:lnTo>
                  <a:lnTo>
                    <a:pt x="236080" y="319379"/>
                  </a:lnTo>
                  <a:lnTo>
                    <a:pt x="0" y="319379"/>
                  </a:lnTo>
                  <a:lnTo>
                    <a:pt x="0" y="0"/>
                  </a:lnTo>
                  <a:close/>
                </a:path>
              </a:pathLst>
            </a:custGeom>
            <a:ln w="12699">
              <a:solidFill>
                <a:srgbClr val="DB526A"/>
              </a:solidFill>
            </a:ln>
          </p:spPr>
          <p:txBody>
            <a:bodyPr wrap="square" lIns="0" tIns="0" rIns="0" bIns="0" rtlCol="0"/>
            <a:lstStyle/>
            <a:p>
              <a:endParaRPr/>
            </a:p>
          </p:txBody>
        </p:sp>
      </p:grpSp>
      <p:sp>
        <p:nvSpPr>
          <p:cNvPr id="126" name="object 126"/>
          <p:cNvSpPr txBox="1"/>
          <p:nvPr/>
        </p:nvSpPr>
        <p:spPr>
          <a:xfrm>
            <a:off x="742428" y="4277966"/>
            <a:ext cx="202565" cy="147955"/>
          </a:xfrm>
          <a:prstGeom prst="rect">
            <a:avLst/>
          </a:prstGeom>
        </p:spPr>
        <p:txBody>
          <a:bodyPr vert="horz" wrap="square" lIns="0" tIns="12700" rIns="0" bIns="0" rtlCol="0">
            <a:spAutoFit/>
          </a:bodyPr>
          <a:lstStyle/>
          <a:p>
            <a:pPr marL="12700">
              <a:lnSpc>
                <a:spcPct val="100000"/>
              </a:lnSpc>
              <a:spcBef>
                <a:spcPts val="100"/>
              </a:spcBef>
            </a:pPr>
            <a:r>
              <a:rPr sz="800" b="1" spc="-60" dirty="0">
                <a:solidFill>
                  <a:srgbClr val="FFFFFF"/>
                </a:solidFill>
                <a:latin typeface="함초롬바탕"/>
                <a:cs typeface="함초롬바탕"/>
              </a:rPr>
              <a:t>최고</a:t>
            </a:r>
            <a:endParaRPr sz="800">
              <a:latin typeface="함초롬바탕"/>
              <a:cs typeface="함초롬바탕"/>
            </a:endParaRPr>
          </a:p>
        </p:txBody>
      </p:sp>
      <p:sp>
        <p:nvSpPr>
          <p:cNvPr id="127" name="object 127"/>
          <p:cNvSpPr txBox="1"/>
          <p:nvPr/>
        </p:nvSpPr>
        <p:spPr>
          <a:xfrm>
            <a:off x="742428" y="4399882"/>
            <a:ext cx="290830" cy="147955"/>
          </a:xfrm>
          <a:prstGeom prst="rect">
            <a:avLst/>
          </a:prstGeom>
        </p:spPr>
        <p:txBody>
          <a:bodyPr vert="horz" wrap="square" lIns="0" tIns="12700" rIns="0" bIns="0" rtlCol="0">
            <a:spAutoFit/>
          </a:bodyPr>
          <a:lstStyle/>
          <a:p>
            <a:pPr marL="12700">
              <a:lnSpc>
                <a:spcPct val="100000"/>
              </a:lnSpc>
              <a:spcBef>
                <a:spcPts val="100"/>
              </a:spcBef>
            </a:pPr>
            <a:r>
              <a:rPr sz="800" b="1" spc="-80" dirty="0">
                <a:solidFill>
                  <a:srgbClr val="FFFFFF"/>
                </a:solidFill>
                <a:latin typeface="함초롬바탕"/>
                <a:cs typeface="함초롬바탕"/>
              </a:rPr>
              <a:t>혁신</a:t>
            </a:r>
            <a:endParaRPr sz="800">
              <a:latin typeface="함초롬바탕"/>
              <a:cs typeface="함초롬바탕"/>
            </a:endParaRPr>
          </a:p>
        </p:txBody>
      </p:sp>
      <p:pic>
        <p:nvPicPr>
          <p:cNvPr id="128" name="object 128"/>
          <p:cNvPicPr/>
          <p:nvPr/>
        </p:nvPicPr>
        <p:blipFill>
          <a:blip r:embed="rId15" cstate="print"/>
          <a:stretch>
            <a:fillRect/>
          </a:stretch>
        </p:blipFill>
        <p:spPr>
          <a:xfrm>
            <a:off x="931979" y="4428966"/>
            <a:ext cx="92075" cy="95250"/>
          </a:xfrm>
          <a:prstGeom prst="rect">
            <a:avLst/>
          </a:prstGeom>
        </p:spPr>
      </p:pic>
      <p:sp>
        <p:nvSpPr>
          <p:cNvPr id="130" name="object 130"/>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48</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64949" y="6278181"/>
            <a:ext cx="310515" cy="1031240"/>
          </a:xfrm>
          <a:prstGeom prst="rect">
            <a:avLst/>
          </a:prstGeom>
        </p:spPr>
        <p:txBody>
          <a:bodyPr vert="horz" wrap="square" lIns="0" tIns="12700" rIns="0" bIns="0" rtlCol="0">
            <a:spAutoFit/>
          </a:bodyPr>
          <a:lstStyle/>
          <a:p>
            <a:pPr marL="12700">
              <a:lnSpc>
                <a:spcPct val="100000"/>
              </a:lnSpc>
              <a:spcBef>
                <a:spcPts val="100"/>
              </a:spcBef>
            </a:pPr>
            <a:r>
              <a:rPr sz="6600" spc="150" dirty="0"/>
              <a:t>I</a:t>
            </a:r>
            <a:endParaRPr sz="6600"/>
          </a:p>
        </p:txBody>
      </p:sp>
      <p:sp>
        <p:nvSpPr>
          <p:cNvPr id="5" name="object 5"/>
          <p:cNvSpPr txBox="1">
            <a:spLocks noGrp="1"/>
          </p:cNvSpPr>
          <p:nvPr>
            <p:ph type="sldNum" sz="quarter" idx="7"/>
          </p:nvPr>
        </p:nvSpPr>
        <p:spPr>
          <a:prstGeom prst="rect">
            <a:avLst/>
          </a:prstGeom>
        </p:spPr>
        <p:txBody>
          <a:bodyPr vert="horz" wrap="square" lIns="0" tIns="30480" rIns="0" bIns="0" rtlCol="0">
            <a:spAutoFit/>
          </a:bodyPr>
          <a:lstStyle/>
          <a:p>
            <a:pPr marL="69850">
              <a:lnSpc>
                <a:spcPct val="100000"/>
              </a:lnSpc>
              <a:spcBef>
                <a:spcPts val="240"/>
              </a:spcBef>
            </a:pPr>
            <a:r>
              <a:rPr dirty="0"/>
              <a:t>4</a:t>
            </a:r>
          </a:p>
        </p:txBody>
      </p:sp>
      <p:sp>
        <p:nvSpPr>
          <p:cNvPr id="3" name="object 3"/>
          <p:cNvSpPr txBox="1"/>
          <p:nvPr/>
        </p:nvSpPr>
        <p:spPr>
          <a:xfrm>
            <a:off x="1939630" y="6853069"/>
            <a:ext cx="2966720" cy="559435"/>
          </a:xfrm>
          <a:prstGeom prst="rect">
            <a:avLst/>
          </a:prstGeom>
        </p:spPr>
        <p:txBody>
          <a:bodyPr vert="horz" wrap="square" lIns="0" tIns="13335" rIns="0" bIns="0" rtlCol="0">
            <a:spAutoFit/>
          </a:bodyPr>
          <a:lstStyle/>
          <a:p>
            <a:pPr marL="12700">
              <a:lnSpc>
                <a:spcPct val="100000"/>
              </a:lnSpc>
              <a:spcBef>
                <a:spcPts val="105"/>
              </a:spcBef>
            </a:pPr>
            <a:r>
              <a:rPr sz="3500" b="1" dirty="0">
                <a:solidFill>
                  <a:srgbClr val="FFFFFF"/>
                </a:solidFill>
                <a:latin typeface="함초롬돋움"/>
                <a:cs typeface="함초롬돋움"/>
              </a:rPr>
              <a:t>CES</a:t>
            </a:r>
            <a:r>
              <a:rPr sz="3500" b="1" spc="-200" dirty="0">
                <a:solidFill>
                  <a:srgbClr val="FFFFFF"/>
                </a:solidFill>
                <a:latin typeface="함초롬돋움"/>
                <a:cs typeface="함초롬돋움"/>
              </a:rPr>
              <a:t> </a:t>
            </a:r>
            <a:r>
              <a:rPr sz="3500" b="1" spc="170" dirty="0">
                <a:solidFill>
                  <a:srgbClr val="FFFFFF"/>
                </a:solidFill>
                <a:latin typeface="함초롬돋움"/>
                <a:cs typeface="함초롬돋움"/>
              </a:rPr>
              <a:t>2025</a:t>
            </a:r>
            <a:r>
              <a:rPr sz="3500" b="1" spc="-170" dirty="0">
                <a:solidFill>
                  <a:srgbClr val="FFFFFF"/>
                </a:solidFill>
                <a:latin typeface="함초롬돋움"/>
                <a:cs typeface="함초롬돋움"/>
              </a:rPr>
              <a:t> </a:t>
            </a:r>
            <a:r>
              <a:rPr sz="3500" b="1" spc="-135" dirty="0">
                <a:solidFill>
                  <a:srgbClr val="FFFFFF"/>
                </a:solidFill>
                <a:latin typeface="함초롬바탕"/>
                <a:cs typeface="함초롬바탕"/>
              </a:rPr>
              <a:t>개괄</a:t>
            </a:r>
            <a:endParaRPr sz="3500">
              <a:latin typeface="함초롬바탕"/>
              <a:cs typeface="함초롬바탕"/>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446532"/>
            <a:ext cx="7775575" cy="958215"/>
            <a:chOff x="0" y="446532"/>
            <a:chExt cx="7775575" cy="958215"/>
          </a:xfrm>
        </p:grpSpPr>
        <p:pic>
          <p:nvPicPr>
            <p:cNvPr id="3" name="object 3"/>
            <p:cNvPicPr/>
            <p:nvPr/>
          </p:nvPicPr>
          <p:blipFill>
            <a:blip r:embed="rId2" cstate="print"/>
            <a:stretch>
              <a:fillRect/>
            </a:stretch>
          </p:blipFill>
          <p:spPr>
            <a:xfrm>
              <a:off x="5609780" y="1010943"/>
              <a:ext cx="269875" cy="285750"/>
            </a:xfrm>
            <a:prstGeom prst="rect">
              <a:avLst/>
            </a:prstGeom>
          </p:spPr>
        </p:pic>
        <p:pic>
          <p:nvPicPr>
            <p:cNvPr id="4" name="object 4"/>
            <p:cNvPicPr/>
            <p:nvPr/>
          </p:nvPicPr>
          <p:blipFill>
            <a:blip r:embed="rId2" cstate="print"/>
            <a:stretch>
              <a:fillRect/>
            </a:stretch>
          </p:blipFill>
          <p:spPr>
            <a:xfrm>
              <a:off x="6204140" y="1010943"/>
              <a:ext cx="269875" cy="285750"/>
            </a:xfrm>
            <a:prstGeom prst="rect">
              <a:avLst/>
            </a:prstGeom>
          </p:spPr>
        </p:pic>
      </p:grpSp>
      <p:sp>
        <p:nvSpPr>
          <p:cNvPr id="5" name="object 5"/>
          <p:cNvSpPr txBox="1">
            <a:spLocks noGrp="1"/>
          </p:cNvSpPr>
          <p:nvPr>
            <p:ph type="title"/>
          </p:nvPr>
        </p:nvSpPr>
        <p:spPr>
          <a:xfrm>
            <a:off x="706437" y="950617"/>
            <a:ext cx="6043930" cy="391160"/>
          </a:xfrm>
          <a:prstGeom prst="rect">
            <a:avLst/>
          </a:prstGeom>
        </p:spPr>
        <p:txBody>
          <a:bodyPr vert="horz" wrap="square" lIns="0" tIns="12700" rIns="0" bIns="0" rtlCol="0">
            <a:spAutoFit/>
          </a:bodyPr>
          <a:lstStyle/>
          <a:p>
            <a:pPr marL="12700">
              <a:lnSpc>
                <a:spcPct val="100000"/>
              </a:lnSpc>
              <a:spcBef>
                <a:spcPts val="100"/>
              </a:spcBef>
              <a:tabLst>
                <a:tab pos="5762625" algn="l"/>
              </a:tabLst>
            </a:pPr>
            <a:r>
              <a:rPr sz="2400" spc="-35" dirty="0">
                <a:solidFill>
                  <a:srgbClr val="FFB600"/>
                </a:solidFill>
              </a:rPr>
              <a:t>With-</a:t>
            </a:r>
            <a:r>
              <a:rPr sz="2400" spc="-340" dirty="0">
                <a:solidFill>
                  <a:srgbClr val="FFB600"/>
                </a:solidFill>
              </a:rPr>
              <a:t> </a:t>
            </a:r>
            <a:r>
              <a:rPr sz="2400" spc="-35" dirty="0">
                <a:solidFill>
                  <a:srgbClr val="FFB600"/>
                </a:solidFill>
              </a:rPr>
              <a:t>AI</a:t>
            </a:r>
            <a:r>
              <a:rPr sz="2400" spc="-300" dirty="0">
                <a:solidFill>
                  <a:srgbClr val="FFB600"/>
                </a:solidFill>
              </a:rPr>
              <a:t> </a:t>
            </a:r>
            <a:r>
              <a:rPr sz="2400" spc="90" dirty="0"/>
              <a:t>(5)</a:t>
            </a:r>
            <a:r>
              <a:rPr sz="2400" spc="-295" dirty="0"/>
              <a:t> </a:t>
            </a:r>
            <a:r>
              <a:rPr sz="2400" dirty="0"/>
              <a:t>Sustainability</a:t>
            </a:r>
            <a:r>
              <a:rPr sz="2400" spc="-360" dirty="0"/>
              <a:t> </a:t>
            </a:r>
            <a:r>
              <a:rPr sz="2400" spc="-229" dirty="0"/>
              <a:t>-</a:t>
            </a:r>
            <a:r>
              <a:rPr sz="2400" spc="-290" dirty="0"/>
              <a:t> </a:t>
            </a:r>
            <a:r>
              <a:rPr sz="2400" spc="-195" dirty="0">
                <a:latin typeface="함초롬바탕"/>
                <a:cs typeface="함초롬바탕"/>
              </a:rPr>
              <a:t>최고</a:t>
            </a:r>
            <a:r>
              <a:rPr sz="2400" spc="-300" dirty="0">
                <a:latin typeface="함초롬바탕"/>
                <a:cs typeface="함초롬바탕"/>
              </a:rPr>
              <a:t> </a:t>
            </a:r>
            <a:r>
              <a:rPr sz="2400" spc="-215" dirty="0">
                <a:latin typeface="함초롬바탕"/>
                <a:cs typeface="함초롬바탕"/>
              </a:rPr>
              <a:t>혁신</a:t>
            </a:r>
            <a:r>
              <a:rPr sz="2400" spc="-285" dirty="0">
                <a:latin typeface="함초롬바탕"/>
                <a:cs typeface="함초롬바탕"/>
              </a:rPr>
              <a:t> </a:t>
            </a:r>
            <a:r>
              <a:rPr sz="2400" spc="-50" dirty="0">
                <a:latin typeface="함초롬바탕"/>
                <a:cs typeface="함초롬바탕"/>
              </a:rPr>
              <a:t>수</a:t>
            </a:r>
            <a:r>
              <a:rPr sz="2400" dirty="0">
                <a:latin typeface="함초롬바탕"/>
                <a:cs typeface="함초롬바탕"/>
              </a:rPr>
              <a:t>	</a:t>
            </a:r>
            <a:r>
              <a:rPr sz="2400" spc="-170" dirty="0">
                <a:latin typeface="함초롬바탕"/>
                <a:cs typeface="함초롬바탕"/>
              </a:rPr>
              <a:t>작</a:t>
            </a:r>
            <a:endParaRPr sz="2400">
              <a:latin typeface="함초롬바탕"/>
              <a:cs typeface="함초롬바탕"/>
            </a:endParaRPr>
          </a:p>
        </p:txBody>
      </p:sp>
      <p:sp>
        <p:nvSpPr>
          <p:cNvPr id="6" name="object 6"/>
          <p:cNvSpPr txBox="1"/>
          <p:nvPr/>
        </p:nvSpPr>
        <p:spPr>
          <a:xfrm>
            <a:off x="706437" y="619475"/>
            <a:ext cx="432434" cy="177800"/>
          </a:xfrm>
          <a:prstGeom prst="rect">
            <a:avLst/>
          </a:prstGeom>
        </p:spPr>
        <p:txBody>
          <a:bodyPr vert="horz" wrap="square" lIns="0" tIns="12065" rIns="0" bIns="0" rtlCol="0">
            <a:spAutoFit/>
          </a:bodyPr>
          <a:lstStyle/>
          <a:p>
            <a:pPr marL="12700">
              <a:lnSpc>
                <a:spcPct val="100000"/>
              </a:lnSpc>
              <a:spcBef>
                <a:spcPts val="95"/>
              </a:spcBef>
            </a:pPr>
            <a:r>
              <a:rPr sz="1000" spc="-75" dirty="0">
                <a:solidFill>
                  <a:srgbClr val="DB526A"/>
                </a:solidFill>
                <a:latin typeface="함초롬돋움"/>
                <a:cs typeface="함초롬돋움"/>
              </a:rPr>
              <a:t>With-</a:t>
            </a:r>
            <a:r>
              <a:rPr sz="1000" spc="-125" dirty="0">
                <a:solidFill>
                  <a:srgbClr val="DB526A"/>
                </a:solidFill>
                <a:latin typeface="함초롬돋움"/>
                <a:cs typeface="함초롬돋움"/>
              </a:rPr>
              <a:t> </a:t>
            </a:r>
            <a:r>
              <a:rPr sz="1000" spc="-55" dirty="0">
                <a:solidFill>
                  <a:srgbClr val="DB526A"/>
                </a:solidFill>
                <a:latin typeface="함초롬돋움"/>
                <a:cs typeface="함초롬돋움"/>
              </a:rPr>
              <a:t>AI</a:t>
            </a:r>
            <a:endParaRPr sz="1000">
              <a:latin typeface="함초롬돋움"/>
              <a:cs typeface="함초롬돋움"/>
            </a:endParaRPr>
          </a:p>
        </p:txBody>
      </p:sp>
      <p:pic>
        <p:nvPicPr>
          <p:cNvPr id="7" name="object 7"/>
          <p:cNvPicPr/>
          <p:nvPr/>
        </p:nvPicPr>
        <p:blipFill>
          <a:blip r:embed="rId3" cstate="print"/>
          <a:stretch>
            <a:fillRect/>
          </a:stretch>
        </p:blipFill>
        <p:spPr>
          <a:xfrm>
            <a:off x="1406715" y="1759237"/>
            <a:ext cx="117475" cy="139700"/>
          </a:xfrm>
          <a:prstGeom prst="rect">
            <a:avLst/>
          </a:prstGeom>
        </p:spPr>
      </p:pic>
      <p:pic>
        <p:nvPicPr>
          <p:cNvPr id="8" name="object 8"/>
          <p:cNvPicPr/>
          <p:nvPr/>
        </p:nvPicPr>
        <p:blipFill>
          <a:blip r:embed="rId4" cstate="print"/>
          <a:stretch>
            <a:fillRect/>
          </a:stretch>
        </p:blipFill>
        <p:spPr>
          <a:xfrm>
            <a:off x="2664015" y="1759237"/>
            <a:ext cx="130175" cy="139700"/>
          </a:xfrm>
          <a:prstGeom prst="rect">
            <a:avLst/>
          </a:prstGeom>
        </p:spPr>
      </p:pic>
      <p:pic>
        <p:nvPicPr>
          <p:cNvPr id="9" name="object 9"/>
          <p:cNvPicPr/>
          <p:nvPr/>
        </p:nvPicPr>
        <p:blipFill>
          <a:blip r:embed="rId4" cstate="print"/>
          <a:stretch>
            <a:fillRect/>
          </a:stretch>
        </p:blipFill>
        <p:spPr>
          <a:xfrm>
            <a:off x="4102671" y="1759237"/>
            <a:ext cx="130175" cy="139700"/>
          </a:xfrm>
          <a:prstGeom prst="rect">
            <a:avLst/>
          </a:prstGeom>
        </p:spPr>
      </p:pic>
      <p:pic>
        <p:nvPicPr>
          <p:cNvPr id="10" name="object 10"/>
          <p:cNvPicPr/>
          <p:nvPr/>
        </p:nvPicPr>
        <p:blipFill>
          <a:blip r:embed="rId5" cstate="print"/>
          <a:stretch>
            <a:fillRect/>
          </a:stretch>
        </p:blipFill>
        <p:spPr>
          <a:xfrm>
            <a:off x="5853747" y="1759237"/>
            <a:ext cx="130175" cy="139700"/>
          </a:xfrm>
          <a:prstGeom prst="rect">
            <a:avLst/>
          </a:prstGeom>
        </p:spPr>
      </p:pic>
      <p:pic>
        <p:nvPicPr>
          <p:cNvPr id="11" name="object 11"/>
          <p:cNvPicPr/>
          <p:nvPr/>
        </p:nvPicPr>
        <p:blipFill>
          <a:blip r:embed="rId4" cstate="print"/>
          <a:stretch>
            <a:fillRect/>
          </a:stretch>
        </p:blipFill>
        <p:spPr>
          <a:xfrm>
            <a:off x="2261679" y="1960405"/>
            <a:ext cx="130175" cy="139700"/>
          </a:xfrm>
          <a:prstGeom prst="rect">
            <a:avLst/>
          </a:prstGeom>
        </p:spPr>
      </p:pic>
      <p:pic>
        <p:nvPicPr>
          <p:cNvPr id="12" name="object 12"/>
          <p:cNvPicPr/>
          <p:nvPr/>
        </p:nvPicPr>
        <p:blipFill>
          <a:blip r:embed="rId4" cstate="print"/>
          <a:stretch>
            <a:fillRect/>
          </a:stretch>
        </p:blipFill>
        <p:spPr>
          <a:xfrm>
            <a:off x="2852991" y="1960405"/>
            <a:ext cx="130175" cy="139700"/>
          </a:xfrm>
          <a:prstGeom prst="rect">
            <a:avLst/>
          </a:prstGeom>
        </p:spPr>
      </p:pic>
      <p:sp>
        <p:nvSpPr>
          <p:cNvPr id="13" name="object 13"/>
          <p:cNvSpPr txBox="1"/>
          <p:nvPr/>
        </p:nvSpPr>
        <p:spPr>
          <a:xfrm>
            <a:off x="706437" y="9305335"/>
            <a:ext cx="2131695" cy="147955"/>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7C7C7C"/>
                </a:solidFill>
                <a:latin typeface="함초롬돋움"/>
                <a:cs typeface="함초롬돋움"/>
              </a:rPr>
              <a:t>Source:</a:t>
            </a:r>
            <a:r>
              <a:rPr sz="800" spc="-45" dirty="0">
                <a:solidFill>
                  <a:srgbClr val="7C7C7C"/>
                </a:solidFill>
                <a:latin typeface="함초롬돋움"/>
                <a:cs typeface="함초롬돋움"/>
              </a:rPr>
              <a:t> </a:t>
            </a:r>
            <a:r>
              <a:rPr sz="800" spc="-10" dirty="0">
                <a:solidFill>
                  <a:srgbClr val="7C7C7C"/>
                </a:solidFill>
                <a:latin typeface="함초롬돋움"/>
                <a:cs typeface="함초롬돋움"/>
              </a:rPr>
              <a:t>CTA,</a:t>
            </a:r>
            <a:r>
              <a:rPr sz="800" spc="-45" dirty="0">
                <a:solidFill>
                  <a:srgbClr val="7C7C7C"/>
                </a:solidFill>
                <a:latin typeface="함초롬돋움"/>
                <a:cs typeface="함초롬돋움"/>
              </a:rPr>
              <a:t> </a:t>
            </a:r>
            <a:r>
              <a:rPr sz="800" spc="-40" dirty="0">
                <a:solidFill>
                  <a:srgbClr val="7C7C7C"/>
                </a:solidFill>
                <a:latin typeface="함초롬바탕"/>
                <a:cs typeface="함초롬바탕"/>
              </a:rPr>
              <a:t>언론보도종합</a:t>
            </a:r>
            <a:r>
              <a:rPr sz="800" spc="-40" dirty="0">
                <a:solidFill>
                  <a:srgbClr val="7C7C7C"/>
                </a:solidFill>
                <a:latin typeface="함초롬돋움"/>
                <a:cs typeface="함초롬돋움"/>
              </a:rPr>
              <a:t>,</a:t>
            </a:r>
            <a:r>
              <a:rPr sz="800" spc="-75"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p:txBody>
      </p:sp>
      <p:sp>
        <p:nvSpPr>
          <p:cNvPr id="14" name="object 14"/>
          <p:cNvSpPr/>
          <p:nvPr/>
        </p:nvSpPr>
        <p:spPr>
          <a:xfrm>
            <a:off x="719138" y="2294918"/>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pic>
        <p:nvPicPr>
          <p:cNvPr id="15" name="object 15"/>
          <p:cNvPicPr/>
          <p:nvPr/>
        </p:nvPicPr>
        <p:blipFill>
          <a:blip r:embed="rId6" cstate="print"/>
          <a:stretch>
            <a:fillRect/>
          </a:stretch>
        </p:blipFill>
        <p:spPr>
          <a:xfrm>
            <a:off x="3011160" y="2383556"/>
            <a:ext cx="123825" cy="130175"/>
          </a:xfrm>
          <a:prstGeom prst="rect">
            <a:avLst/>
          </a:prstGeom>
        </p:spPr>
      </p:pic>
      <p:pic>
        <p:nvPicPr>
          <p:cNvPr id="16" name="object 16"/>
          <p:cNvPicPr/>
          <p:nvPr/>
        </p:nvPicPr>
        <p:blipFill>
          <a:blip r:embed="rId6" cstate="print"/>
          <a:stretch>
            <a:fillRect/>
          </a:stretch>
        </p:blipFill>
        <p:spPr>
          <a:xfrm>
            <a:off x="3277976" y="2383556"/>
            <a:ext cx="123825" cy="130175"/>
          </a:xfrm>
          <a:prstGeom prst="rect">
            <a:avLst/>
          </a:prstGeom>
        </p:spPr>
      </p:pic>
      <p:sp>
        <p:nvSpPr>
          <p:cNvPr id="17" name="object 17"/>
          <p:cNvSpPr txBox="1"/>
          <p:nvPr/>
        </p:nvSpPr>
        <p:spPr>
          <a:xfrm>
            <a:off x="706437" y="1702849"/>
            <a:ext cx="6216015" cy="839469"/>
          </a:xfrm>
          <a:prstGeom prst="rect">
            <a:avLst/>
          </a:prstGeom>
        </p:spPr>
        <p:txBody>
          <a:bodyPr vert="horz" wrap="square" lIns="0" tIns="12700" rIns="0" bIns="0" rtlCol="0">
            <a:spAutoFit/>
          </a:bodyPr>
          <a:lstStyle/>
          <a:p>
            <a:pPr marL="157480" marR="5080" indent="-144780">
              <a:lnSpc>
                <a:spcPct val="110000"/>
              </a:lnSpc>
              <a:spcBef>
                <a:spcPts val="100"/>
              </a:spcBef>
              <a:buClr>
                <a:srgbClr val="DB526A"/>
              </a:buClr>
              <a:buFont typeface="Arial"/>
              <a:buChar char="■"/>
              <a:tabLst>
                <a:tab pos="157480" algn="l"/>
                <a:tab pos="2084705" algn="l"/>
                <a:tab pos="3523615" algn="l"/>
              </a:tabLst>
            </a:pPr>
            <a:r>
              <a:rPr sz="1200" spc="-120" dirty="0">
                <a:latin typeface="함초롬바탕"/>
                <a:cs typeface="함초롬바탕"/>
              </a:rPr>
              <a:t>지속가능</a:t>
            </a:r>
            <a:r>
              <a:rPr sz="1200" spc="-185" dirty="0">
                <a:latin typeface="함초롬바탕"/>
                <a:cs typeface="함초롬바탕"/>
              </a:rPr>
              <a:t> </a:t>
            </a:r>
            <a:r>
              <a:rPr sz="1200" spc="-114" dirty="0">
                <a:latin typeface="함초롬바탕"/>
                <a:cs typeface="함초롬바탕"/>
              </a:rPr>
              <a:t>부문에서</a:t>
            </a:r>
            <a:r>
              <a:rPr sz="1200" spc="-165" dirty="0">
                <a:latin typeface="함초롬바탕"/>
                <a:cs typeface="함초롬바탕"/>
              </a:rPr>
              <a:t> </a:t>
            </a:r>
            <a:r>
              <a:rPr sz="1200" spc="-20" dirty="0">
                <a:latin typeface="함초롬바탕"/>
                <a:cs typeface="함초롬바탕"/>
              </a:rPr>
              <a:t>최고혁신</a:t>
            </a:r>
            <a:r>
              <a:rPr sz="1200" dirty="0">
                <a:latin typeface="함초롬바탕"/>
                <a:cs typeface="함초롬바탕"/>
              </a:rPr>
              <a:t>	</a:t>
            </a:r>
            <a:r>
              <a:rPr sz="1200" spc="-75" dirty="0">
                <a:latin typeface="함초롬바탕"/>
                <a:cs typeface="함초롬바탕"/>
              </a:rPr>
              <a:t>은</a:t>
            </a:r>
            <a:r>
              <a:rPr sz="1200" spc="-195" dirty="0">
                <a:latin typeface="함초롬바탕"/>
                <a:cs typeface="함초롬바탕"/>
              </a:rPr>
              <a:t> </a:t>
            </a:r>
            <a:r>
              <a:rPr sz="1200" spc="-110" dirty="0">
                <a:latin typeface="함초롬바탕"/>
                <a:cs typeface="함초롬바탕"/>
              </a:rPr>
              <a:t>미국의</a:t>
            </a:r>
            <a:r>
              <a:rPr sz="1200" spc="-175" dirty="0">
                <a:latin typeface="함초롬바탕"/>
                <a:cs typeface="함초롬바탕"/>
              </a:rPr>
              <a:t> </a:t>
            </a:r>
            <a:r>
              <a:rPr sz="1200" spc="-75" dirty="0">
                <a:latin typeface="함초롬돋움"/>
                <a:cs typeface="함초롬돋움"/>
              </a:rPr>
              <a:t>VVater</a:t>
            </a:r>
            <a:r>
              <a:rPr sz="1200" spc="-75" dirty="0">
                <a:latin typeface="함초롬바탕"/>
                <a:cs typeface="함초롬바탕"/>
              </a:rPr>
              <a:t>가</a:t>
            </a:r>
            <a:r>
              <a:rPr sz="1200" spc="-204" dirty="0">
                <a:latin typeface="함초롬바탕"/>
                <a:cs typeface="함초롬바탕"/>
              </a:rPr>
              <a:t> </a:t>
            </a:r>
            <a:r>
              <a:rPr sz="1200" spc="-50" dirty="0">
                <a:latin typeface="함초롬바탕"/>
                <a:cs typeface="함초롬바탕"/>
              </a:rPr>
              <a:t>수</a:t>
            </a:r>
            <a:r>
              <a:rPr sz="1200" dirty="0">
                <a:latin typeface="함초롬바탕"/>
                <a:cs typeface="함초롬바탕"/>
              </a:rPr>
              <a:t>	</a:t>
            </a:r>
            <a:r>
              <a:rPr sz="1200" spc="-95" dirty="0">
                <a:latin typeface="함초롬바탕"/>
                <a:cs typeface="함초롬바탕"/>
              </a:rPr>
              <a:t>하였으며</a:t>
            </a:r>
            <a:r>
              <a:rPr sz="1200" spc="-95" dirty="0">
                <a:latin typeface="함초롬돋움"/>
                <a:cs typeface="함초롬돋움"/>
              </a:rPr>
              <a:t>,</a:t>
            </a:r>
            <a:r>
              <a:rPr sz="1200" spc="40" dirty="0">
                <a:latin typeface="함초롬돋움"/>
                <a:cs typeface="함초롬돋움"/>
              </a:rPr>
              <a:t> </a:t>
            </a:r>
            <a:r>
              <a:rPr sz="1200" spc="-100" dirty="0">
                <a:latin typeface="함초롬바탕"/>
                <a:cs typeface="함초롬바탕"/>
              </a:rPr>
              <a:t>한국</a:t>
            </a:r>
            <a:r>
              <a:rPr sz="1200" spc="-185" dirty="0">
                <a:latin typeface="함초롬바탕"/>
                <a:cs typeface="함초롬바탕"/>
              </a:rPr>
              <a:t> </a:t>
            </a:r>
            <a:r>
              <a:rPr sz="1200" spc="-114" dirty="0">
                <a:latin typeface="함초롬바탕"/>
                <a:cs typeface="함초롬바탕"/>
              </a:rPr>
              <a:t>기업들은</a:t>
            </a:r>
            <a:r>
              <a:rPr sz="1200" spc="-204" dirty="0">
                <a:latin typeface="함초롬바탕"/>
                <a:cs typeface="함초롬바탕"/>
              </a:rPr>
              <a:t> </a:t>
            </a:r>
            <a:r>
              <a:rPr sz="1200" spc="-105" dirty="0">
                <a:latin typeface="함초롬바탕"/>
                <a:cs typeface="함초롬바탕"/>
              </a:rPr>
              <a:t>전</a:t>
            </a:r>
            <a:r>
              <a:rPr sz="1200" spc="-185" dirty="0">
                <a:latin typeface="함초롬바탕"/>
                <a:cs typeface="함초롬바탕"/>
              </a:rPr>
              <a:t> </a:t>
            </a:r>
            <a:r>
              <a:rPr sz="1200" dirty="0">
                <a:latin typeface="맑은 고딕"/>
                <a:cs typeface="맑은 고딕"/>
              </a:rPr>
              <a:t>∙</a:t>
            </a:r>
            <a:r>
              <a:rPr sz="1200" spc="-235" dirty="0">
                <a:latin typeface="맑은 고딕"/>
                <a:cs typeface="맑은 고딕"/>
              </a:rPr>
              <a:t> </a:t>
            </a:r>
            <a:r>
              <a:rPr sz="1200" spc="-110" dirty="0">
                <a:latin typeface="함초롬바탕"/>
                <a:cs typeface="함초롬바탕"/>
              </a:rPr>
              <a:t>배터리</a:t>
            </a:r>
            <a:r>
              <a:rPr sz="1200" spc="-190" dirty="0">
                <a:latin typeface="함초롬바탕"/>
                <a:cs typeface="함초롬바탕"/>
              </a:rPr>
              <a:t> </a:t>
            </a:r>
            <a:r>
              <a:rPr sz="1200" spc="-75" dirty="0">
                <a:latin typeface="함초롬바탕"/>
                <a:cs typeface="함초롬바탕"/>
              </a:rPr>
              <a:t>기술을 </a:t>
            </a:r>
            <a:r>
              <a:rPr sz="1200" spc="-114" dirty="0">
                <a:latin typeface="함초롬바탕"/>
                <a:cs typeface="함초롬바탕"/>
              </a:rPr>
              <a:t>중심으로</a:t>
            </a:r>
            <a:r>
              <a:rPr sz="1200" spc="-185" dirty="0">
                <a:latin typeface="함초롬바탕"/>
                <a:cs typeface="함초롬바탕"/>
              </a:rPr>
              <a:t> </a:t>
            </a:r>
            <a:r>
              <a:rPr sz="1200" spc="-114" dirty="0">
                <a:latin typeface="함초롬바탕"/>
                <a:cs typeface="함초롬바탕"/>
              </a:rPr>
              <a:t>출품하여</a:t>
            </a:r>
            <a:r>
              <a:rPr sz="1200" spc="-200" dirty="0">
                <a:latin typeface="함초롬바탕"/>
                <a:cs typeface="함초롬바탕"/>
              </a:rPr>
              <a:t> </a:t>
            </a:r>
            <a:r>
              <a:rPr sz="1200" spc="-110" dirty="0">
                <a:latin typeface="함초롬바탕"/>
                <a:cs typeface="함초롬바탕"/>
              </a:rPr>
              <a:t>혁신</a:t>
            </a:r>
            <a:r>
              <a:rPr sz="1200" spc="-170" dirty="0">
                <a:latin typeface="함초롬바탕"/>
                <a:cs typeface="함초롬바탕"/>
              </a:rPr>
              <a:t> </a:t>
            </a:r>
            <a:r>
              <a:rPr sz="1200" spc="-100" dirty="0">
                <a:latin typeface="함초롬바탕"/>
                <a:cs typeface="함초롬바탕"/>
              </a:rPr>
              <a:t>다수</a:t>
            </a:r>
            <a:r>
              <a:rPr sz="1200" spc="-175" dirty="0">
                <a:latin typeface="함초롬바탕"/>
                <a:cs typeface="함초롬바탕"/>
              </a:rPr>
              <a:t> </a:t>
            </a:r>
            <a:r>
              <a:rPr sz="1200" spc="-35" dirty="0">
                <a:latin typeface="함초롬바탕"/>
                <a:cs typeface="함초롬바탕"/>
              </a:rPr>
              <a:t>수</a:t>
            </a:r>
            <a:endParaRPr sz="1200">
              <a:latin typeface="함초롬바탕"/>
              <a:cs typeface="함초롬바탕"/>
            </a:endParaRPr>
          </a:p>
          <a:p>
            <a:pPr>
              <a:lnSpc>
                <a:spcPct val="100000"/>
              </a:lnSpc>
              <a:spcBef>
                <a:spcPts val="65"/>
              </a:spcBef>
            </a:pPr>
            <a:endParaRPr sz="1050">
              <a:latin typeface="함초롬바탕"/>
              <a:cs typeface="함초롬바탕"/>
            </a:endParaRPr>
          </a:p>
          <a:p>
            <a:pPr marL="12700">
              <a:lnSpc>
                <a:spcPct val="100000"/>
              </a:lnSpc>
            </a:pPr>
            <a:r>
              <a:rPr sz="1100" b="1" spc="-60" dirty="0">
                <a:solidFill>
                  <a:srgbClr val="464646"/>
                </a:solidFill>
                <a:latin typeface="함초롬바탕"/>
                <a:cs typeface="함초롬바탕"/>
              </a:rPr>
              <a:t>CES</a:t>
            </a:r>
            <a:r>
              <a:rPr sz="1100" b="1" spc="-190" dirty="0">
                <a:solidFill>
                  <a:srgbClr val="464646"/>
                </a:solidFill>
                <a:latin typeface="함초롬바탕"/>
                <a:cs typeface="함초롬바탕"/>
              </a:rPr>
              <a:t> </a:t>
            </a:r>
            <a:r>
              <a:rPr sz="1100" b="1" dirty="0">
                <a:solidFill>
                  <a:srgbClr val="464646"/>
                </a:solidFill>
                <a:latin typeface="함초롬바탕"/>
                <a:cs typeface="함초롬바탕"/>
              </a:rPr>
              <a:t>2025</a:t>
            </a:r>
            <a:r>
              <a:rPr sz="1100" b="1" spc="-170" dirty="0">
                <a:solidFill>
                  <a:srgbClr val="464646"/>
                </a:solidFill>
                <a:latin typeface="함초롬바탕"/>
                <a:cs typeface="함초롬바탕"/>
              </a:rPr>
              <a:t> </a:t>
            </a:r>
            <a:r>
              <a:rPr sz="1100" b="1" spc="-30" dirty="0">
                <a:solidFill>
                  <a:srgbClr val="464646"/>
                </a:solidFill>
                <a:latin typeface="함초롬바탕"/>
                <a:cs typeface="함초롬바탕"/>
              </a:rPr>
              <a:t>Sustainability</a:t>
            </a:r>
            <a:r>
              <a:rPr sz="1100" b="1" spc="-220" dirty="0">
                <a:solidFill>
                  <a:srgbClr val="464646"/>
                </a:solidFill>
                <a:latin typeface="함초롬바탕"/>
                <a:cs typeface="함초롬바탕"/>
              </a:rPr>
              <a:t> </a:t>
            </a:r>
            <a:r>
              <a:rPr sz="1100" b="1" spc="-60" dirty="0">
                <a:solidFill>
                  <a:srgbClr val="464646"/>
                </a:solidFill>
                <a:latin typeface="함초롬바탕"/>
                <a:cs typeface="함초롬바탕"/>
              </a:rPr>
              <a:t>부문</a:t>
            </a:r>
            <a:r>
              <a:rPr sz="1100" b="1" spc="35" dirty="0">
                <a:solidFill>
                  <a:srgbClr val="464646"/>
                </a:solidFill>
                <a:latin typeface="함초롬바탕"/>
                <a:cs typeface="함초롬바탕"/>
              </a:rPr>
              <a:t> </a:t>
            </a:r>
            <a:r>
              <a:rPr sz="1100" b="1" spc="-95" dirty="0">
                <a:solidFill>
                  <a:srgbClr val="464646"/>
                </a:solidFill>
                <a:latin typeface="함초롬바탕"/>
                <a:cs typeface="함초롬바탕"/>
              </a:rPr>
              <a:t>최고혁신</a:t>
            </a:r>
            <a:r>
              <a:rPr sz="1100" b="1" spc="-215" dirty="0">
                <a:solidFill>
                  <a:srgbClr val="464646"/>
                </a:solidFill>
                <a:latin typeface="함초롬바탕"/>
                <a:cs typeface="함초롬바탕"/>
              </a:rPr>
              <a:t> </a:t>
            </a:r>
            <a:r>
              <a:rPr sz="1100" b="1" dirty="0">
                <a:solidFill>
                  <a:srgbClr val="464646"/>
                </a:solidFill>
                <a:latin typeface="함초롬바탕"/>
                <a:cs typeface="함초롬바탕"/>
              </a:rPr>
              <a:t>수</a:t>
            </a:r>
            <a:r>
              <a:rPr sz="1100" b="1" spc="160" dirty="0">
                <a:solidFill>
                  <a:srgbClr val="464646"/>
                </a:solidFill>
                <a:latin typeface="함초롬바탕"/>
                <a:cs typeface="함초롬바탕"/>
              </a:rPr>
              <a:t>  </a:t>
            </a:r>
            <a:r>
              <a:rPr sz="1100" b="1" spc="-50" dirty="0">
                <a:solidFill>
                  <a:srgbClr val="464646"/>
                </a:solidFill>
                <a:latin typeface="함초롬바탕"/>
                <a:cs typeface="함초롬바탕"/>
              </a:rPr>
              <a:t>작</a:t>
            </a:r>
            <a:endParaRPr sz="1100">
              <a:latin typeface="함초롬바탕"/>
              <a:cs typeface="함초롬바탕"/>
            </a:endParaRPr>
          </a:p>
        </p:txBody>
      </p:sp>
      <p:grpSp>
        <p:nvGrpSpPr>
          <p:cNvPr id="18" name="object 18"/>
          <p:cNvGrpSpPr/>
          <p:nvPr/>
        </p:nvGrpSpPr>
        <p:grpSpPr>
          <a:xfrm>
            <a:off x="719137" y="2621889"/>
            <a:ext cx="6337300" cy="1584325"/>
            <a:chOff x="719137" y="2621889"/>
            <a:chExt cx="6337300" cy="1584325"/>
          </a:xfrm>
        </p:grpSpPr>
        <p:sp>
          <p:nvSpPr>
            <p:cNvPr id="19" name="object 19"/>
            <p:cNvSpPr/>
            <p:nvPr/>
          </p:nvSpPr>
          <p:spPr>
            <a:xfrm>
              <a:off x="719137" y="2621889"/>
              <a:ext cx="6337300" cy="1584325"/>
            </a:xfrm>
            <a:custGeom>
              <a:avLst/>
              <a:gdLst/>
              <a:ahLst/>
              <a:cxnLst/>
              <a:rect l="l" t="t" r="r" b="b"/>
              <a:pathLst>
                <a:path w="6337300" h="1584325">
                  <a:moveTo>
                    <a:pt x="6337300" y="0"/>
                  </a:moveTo>
                  <a:lnTo>
                    <a:pt x="0" y="0"/>
                  </a:lnTo>
                  <a:lnTo>
                    <a:pt x="0" y="1583994"/>
                  </a:lnTo>
                  <a:lnTo>
                    <a:pt x="6337300" y="1583994"/>
                  </a:lnTo>
                  <a:lnTo>
                    <a:pt x="6337300" y="0"/>
                  </a:lnTo>
                  <a:close/>
                </a:path>
              </a:pathLst>
            </a:custGeom>
            <a:solidFill>
              <a:srgbClr val="E4E4E4"/>
            </a:solidFill>
          </p:spPr>
          <p:txBody>
            <a:bodyPr wrap="square" lIns="0" tIns="0" rIns="0" bIns="0" rtlCol="0"/>
            <a:lstStyle/>
            <a:p>
              <a:endParaRPr/>
            </a:p>
          </p:txBody>
        </p:sp>
        <p:pic>
          <p:nvPicPr>
            <p:cNvPr id="20" name="object 20"/>
            <p:cNvPicPr/>
            <p:nvPr/>
          </p:nvPicPr>
          <p:blipFill>
            <a:blip r:embed="rId7" cstate="print"/>
            <a:stretch>
              <a:fillRect/>
            </a:stretch>
          </p:blipFill>
          <p:spPr>
            <a:xfrm>
              <a:off x="2367120" y="3246610"/>
              <a:ext cx="104774" cy="123824"/>
            </a:xfrm>
            <a:prstGeom prst="rect">
              <a:avLst/>
            </a:prstGeom>
          </p:spPr>
        </p:pic>
        <p:pic>
          <p:nvPicPr>
            <p:cNvPr id="21" name="object 21"/>
            <p:cNvPicPr/>
            <p:nvPr/>
          </p:nvPicPr>
          <p:blipFill>
            <a:blip r:embed="rId8" cstate="print"/>
            <a:stretch>
              <a:fillRect/>
            </a:stretch>
          </p:blipFill>
          <p:spPr>
            <a:xfrm>
              <a:off x="5630199" y="3246610"/>
              <a:ext cx="101599" cy="123824"/>
            </a:xfrm>
            <a:prstGeom prst="rect">
              <a:avLst/>
            </a:prstGeom>
          </p:spPr>
        </p:pic>
        <p:pic>
          <p:nvPicPr>
            <p:cNvPr id="22" name="object 22"/>
            <p:cNvPicPr/>
            <p:nvPr/>
          </p:nvPicPr>
          <p:blipFill>
            <a:blip r:embed="rId7" cstate="print"/>
            <a:stretch>
              <a:fillRect/>
            </a:stretch>
          </p:blipFill>
          <p:spPr>
            <a:xfrm>
              <a:off x="5511375" y="3246610"/>
              <a:ext cx="104774" cy="123824"/>
            </a:xfrm>
            <a:prstGeom prst="rect">
              <a:avLst/>
            </a:prstGeom>
          </p:spPr>
        </p:pic>
      </p:grpSp>
      <p:sp>
        <p:nvSpPr>
          <p:cNvPr id="23" name="object 23"/>
          <p:cNvSpPr txBox="1"/>
          <p:nvPr/>
        </p:nvSpPr>
        <p:spPr>
          <a:xfrm>
            <a:off x="719137" y="2621889"/>
            <a:ext cx="6337300" cy="1584325"/>
          </a:xfrm>
          <a:prstGeom prst="rect">
            <a:avLst/>
          </a:prstGeom>
        </p:spPr>
        <p:txBody>
          <a:bodyPr vert="horz" wrap="square" lIns="0" tIns="148590" rIns="0" bIns="0" rtlCol="0">
            <a:spAutoFit/>
          </a:bodyPr>
          <a:lstStyle/>
          <a:p>
            <a:pPr marL="1379220">
              <a:lnSpc>
                <a:spcPct val="100000"/>
              </a:lnSpc>
              <a:spcBef>
                <a:spcPts val="1170"/>
              </a:spcBef>
            </a:pPr>
            <a:r>
              <a:rPr sz="1200" spc="-105" dirty="0">
                <a:solidFill>
                  <a:srgbClr val="DB526A"/>
                </a:solidFill>
                <a:latin typeface="함초롬바탕"/>
                <a:cs typeface="함초롬바탕"/>
              </a:rPr>
              <a:t>혁신적인</a:t>
            </a:r>
            <a:r>
              <a:rPr sz="1200" spc="-114" dirty="0">
                <a:solidFill>
                  <a:srgbClr val="DB526A"/>
                </a:solidFill>
                <a:latin typeface="함초롬바탕"/>
                <a:cs typeface="함초롬바탕"/>
              </a:rPr>
              <a:t> </a:t>
            </a:r>
            <a:r>
              <a:rPr sz="1200" spc="-95" dirty="0">
                <a:solidFill>
                  <a:srgbClr val="DB526A"/>
                </a:solidFill>
                <a:latin typeface="함초롬바탕"/>
                <a:cs typeface="함초롬바탕"/>
              </a:rPr>
              <a:t>폐수</a:t>
            </a:r>
            <a:r>
              <a:rPr sz="1200" spc="-110" dirty="0">
                <a:solidFill>
                  <a:srgbClr val="DB526A"/>
                </a:solidFill>
                <a:latin typeface="함초롬바탕"/>
                <a:cs typeface="함초롬바탕"/>
              </a:rPr>
              <a:t> </a:t>
            </a:r>
            <a:r>
              <a:rPr sz="1200" spc="-95" dirty="0">
                <a:solidFill>
                  <a:srgbClr val="DB526A"/>
                </a:solidFill>
                <a:latin typeface="함초롬바탕"/>
                <a:cs typeface="함초롬바탕"/>
              </a:rPr>
              <a:t>처리</a:t>
            </a:r>
            <a:r>
              <a:rPr sz="1200" spc="-114" dirty="0">
                <a:solidFill>
                  <a:srgbClr val="DB526A"/>
                </a:solidFill>
                <a:latin typeface="함초롬바탕"/>
                <a:cs typeface="함초롬바탕"/>
              </a:rPr>
              <a:t> </a:t>
            </a:r>
            <a:r>
              <a:rPr sz="1200" spc="-100" dirty="0">
                <a:solidFill>
                  <a:srgbClr val="DB526A"/>
                </a:solidFill>
                <a:latin typeface="함초롬바탕"/>
                <a:cs typeface="함초롬바탕"/>
              </a:rPr>
              <a:t>기술,</a:t>
            </a:r>
            <a:r>
              <a:rPr sz="1200" spc="-110" dirty="0">
                <a:solidFill>
                  <a:srgbClr val="DB526A"/>
                </a:solidFill>
                <a:latin typeface="함초롬바탕"/>
                <a:cs typeface="함초롬바탕"/>
              </a:rPr>
              <a:t> </a:t>
            </a:r>
            <a:r>
              <a:rPr sz="1200" spc="-75" dirty="0">
                <a:solidFill>
                  <a:srgbClr val="DB526A"/>
                </a:solidFill>
                <a:latin typeface="함초롬바탕"/>
                <a:cs typeface="함초롬바탕"/>
              </a:rPr>
              <a:t>‘Faraday</a:t>
            </a:r>
            <a:r>
              <a:rPr sz="1200" spc="-50" dirty="0">
                <a:solidFill>
                  <a:srgbClr val="DB526A"/>
                </a:solidFill>
                <a:latin typeface="함초롬바탕"/>
                <a:cs typeface="함초롬바탕"/>
              </a:rPr>
              <a:t> </a:t>
            </a:r>
            <a:r>
              <a:rPr sz="1200" spc="-80" dirty="0">
                <a:solidFill>
                  <a:srgbClr val="DB526A"/>
                </a:solidFill>
                <a:latin typeface="함초롬바탕"/>
                <a:cs typeface="함초롬바탕"/>
              </a:rPr>
              <a:t>Reactor’</a:t>
            </a:r>
            <a:r>
              <a:rPr sz="1200" spc="-80" dirty="0">
                <a:solidFill>
                  <a:srgbClr val="DB526A"/>
                </a:solidFill>
                <a:latin typeface="함초롬돋움"/>
                <a:cs typeface="함초롬돋움"/>
              </a:rPr>
              <a:t>-</a:t>
            </a:r>
            <a:r>
              <a:rPr sz="1200" spc="-85" dirty="0">
                <a:solidFill>
                  <a:srgbClr val="DB526A"/>
                </a:solidFill>
                <a:latin typeface="함초롬돋움"/>
                <a:cs typeface="함초롬돋움"/>
              </a:rPr>
              <a:t> </a:t>
            </a:r>
            <a:r>
              <a:rPr sz="1200" spc="-55" dirty="0">
                <a:solidFill>
                  <a:srgbClr val="DB526A"/>
                </a:solidFill>
                <a:latin typeface="함초롬돋움"/>
                <a:cs typeface="함초롬돋움"/>
              </a:rPr>
              <a:t>VVater</a:t>
            </a:r>
            <a:r>
              <a:rPr sz="1200" spc="-114" dirty="0">
                <a:solidFill>
                  <a:srgbClr val="DB526A"/>
                </a:solidFill>
                <a:latin typeface="함초롬돋움"/>
                <a:cs typeface="함초롬돋움"/>
              </a:rPr>
              <a:t> </a:t>
            </a:r>
            <a:r>
              <a:rPr sz="1200" spc="-20" dirty="0">
                <a:solidFill>
                  <a:srgbClr val="DB526A"/>
                </a:solidFill>
                <a:latin typeface="함초롬돋움"/>
                <a:cs typeface="함초롬돋움"/>
              </a:rPr>
              <a:t>(</a:t>
            </a:r>
            <a:r>
              <a:rPr sz="1200" spc="-20" dirty="0">
                <a:solidFill>
                  <a:srgbClr val="DB526A"/>
                </a:solidFill>
                <a:latin typeface="함초롬바탕"/>
                <a:cs typeface="함초롬바탕"/>
              </a:rPr>
              <a:t>미국</a:t>
            </a:r>
            <a:r>
              <a:rPr sz="1200" spc="-20" dirty="0">
                <a:solidFill>
                  <a:srgbClr val="DB526A"/>
                </a:solidFill>
                <a:latin typeface="함초롬돋움"/>
                <a:cs typeface="함초롬돋움"/>
              </a:rPr>
              <a:t>)</a:t>
            </a:r>
            <a:endParaRPr sz="1200">
              <a:latin typeface="함초롬돋움"/>
              <a:cs typeface="함초롬돋움"/>
            </a:endParaRPr>
          </a:p>
          <a:p>
            <a:pPr marL="1522730" marR="307975" indent="-143510">
              <a:lnSpc>
                <a:spcPct val="110000"/>
              </a:lnSpc>
              <a:spcBef>
                <a:spcPts val="625"/>
              </a:spcBef>
              <a:buClr>
                <a:srgbClr val="DB526A"/>
              </a:buClr>
              <a:buFont typeface="Arial"/>
              <a:buChar char="■"/>
              <a:tabLst>
                <a:tab pos="1522730" algn="l"/>
                <a:tab pos="5022850" algn="l"/>
              </a:tabLst>
            </a:pPr>
            <a:r>
              <a:rPr sz="1050" spc="-80" dirty="0">
                <a:latin typeface="함초롬바탕"/>
                <a:cs typeface="함초롬바탕"/>
              </a:rPr>
              <a:t>고급</a:t>
            </a:r>
            <a:r>
              <a:rPr sz="1050" spc="-130" dirty="0">
                <a:latin typeface="함초롬바탕"/>
                <a:cs typeface="함초롬바탕"/>
              </a:rPr>
              <a:t> </a:t>
            </a:r>
            <a:r>
              <a:rPr sz="1050" spc="-85" dirty="0">
                <a:latin typeface="함초롬바탕"/>
                <a:cs typeface="함초롬바탕"/>
              </a:rPr>
              <a:t>저전압</a:t>
            </a:r>
            <a:r>
              <a:rPr sz="1050" spc="-135" dirty="0">
                <a:latin typeface="함초롬바탕"/>
                <a:cs typeface="함초롬바탕"/>
              </a:rPr>
              <a:t> </a:t>
            </a:r>
            <a:r>
              <a:rPr sz="1050" spc="-90" dirty="0">
                <a:latin typeface="함초롬바탕"/>
                <a:cs typeface="함초롬바탕"/>
              </a:rPr>
              <a:t>전기천공을</a:t>
            </a:r>
            <a:r>
              <a:rPr sz="1050" spc="-135" dirty="0">
                <a:latin typeface="함초롬바탕"/>
                <a:cs typeface="함초롬바탕"/>
              </a:rPr>
              <a:t> </a:t>
            </a:r>
            <a:r>
              <a:rPr sz="1050" spc="-90" dirty="0">
                <a:latin typeface="함초롬바탕"/>
                <a:cs typeface="함초롬바탕"/>
              </a:rPr>
              <a:t>사용하여</a:t>
            </a:r>
            <a:r>
              <a:rPr sz="1050" spc="-140" dirty="0">
                <a:latin typeface="함초롬바탕"/>
                <a:cs typeface="함초롬바탕"/>
              </a:rPr>
              <a:t> </a:t>
            </a:r>
            <a:r>
              <a:rPr sz="1050" spc="-90" dirty="0">
                <a:latin typeface="함초롬바탕"/>
                <a:cs typeface="함초롬바탕"/>
              </a:rPr>
              <a:t>전통적인</a:t>
            </a:r>
            <a:r>
              <a:rPr sz="1050" spc="-135" dirty="0">
                <a:latin typeface="함초롬바탕"/>
                <a:cs typeface="함초롬바탕"/>
              </a:rPr>
              <a:t> </a:t>
            </a:r>
            <a:r>
              <a:rPr sz="1050" spc="-75" dirty="0">
                <a:latin typeface="함초롬바탕"/>
                <a:cs typeface="함초롬바탕"/>
              </a:rPr>
              <a:t>화학물질</a:t>
            </a:r>
            <a:r>
              <a:rPr sz="1050" spc="-75" dirty="0">
                <a:latin typeface="함초롬돋움"/>
                <a:cs typeface="함초롬돋움"/>
              </a:rPr>
              <a:t>,</a:t>
            </a:r>
            <a:r>
              <a:rPr sz="1050" spc="-130" dirty="0">
                <a:latin typeface="함초롬돋움"/>
                <a:cs typeface="함초롬돋움"/>
              </a:rPr>
              <a:t> </a:t>
            </a:r>
            <a:r>
              <a:rPr sz="1050" spc="-80" dirty="0">
                <a:latin typeface="함초롬바탕"/>
                <a:cs typeface="함초롬바탕"/>
              </a:rPr>
              <a:t>필터</a:t>
            </a:r>
            <a:r>
              <a:rPr sz="1050" spc="-125" dirty="0">
                <a:latin typeface="함초롬바탕"/>
                <a:cs typeface="함초롬바탕"/>
              </a:rPr>
              <a:t> </a:t>
            </a:r>
            <a:r>
              <a:rPr sz="1050" spc="-80" dirty="0">
                <a:latin typeface="함초롬바탕"/>
                <a:cs typeface="함초롬바탕"/>
              </a:rPr>
              <a:t>등을</a:t>
            </a:r>
            <a:r>
              <a:rPr sz="1050" spc="-140" dirty="0">
                <a:latin typeface="함초롬바탕"/>
                <a:cs typeface="함초롬바탕"/>
              </a:rPr>
              <a:t> </a:t>
            </a:r>
            <a:r>
              <a:rPr sz="1050" spc="-85" dirty="0">
                <a:latin typeface="함초롬바탕"/>
                <a:cs typeface="함초롬바탕"/>
              </a:rPr>
              <a:t>사용할</a:t>
            </a:r>
            <a:r>
              <a:rPr sz="1050" spc="-125" dirty="0">
                <a:latin typeface="함초롬바탕"/>
                <a:cs typeface="함초롬바탕"/>
              </a:rPr>
              <a:t> </a:t>
            </a:r>
            <a:r>
              <a:rPr sz="1050" spc="-80" dirty="0">
                <a:latin typeface="함초롬바탕"/>
                <a:cs typeface="함초롬바탕"/>
              </a:rPr>
              <a:t>필요</a:t>
            </a:r>
            <a:r>
              <a:rPr sz="1050" spc="-135" dirty="0">
                <a:latin typeface="함초롬바탕"/>
                <a:cs typeface="함초롬바탕"/>
              </a:rPr>
              <a:t> </a:t>
            </a:r>
            <a:r>
              <a:rPr sz="1050" spc="-80" dirty="0">
                <a:latin typeface="함초롬바탕"/>
                <a:cs typeface="함초롬바탕"/>
              </a:rPr>
              <a:t>없이</a:t>
            </a:r>
            <a:r>
              <a:rPr sz="1050" spc="-125" dirty="0">
                <a:latin typeface="함초롬바탕"/>
                <a:cs typeface="함초롬바탕"/>
              </a:rPr>
              <a:t> </a:t>
            </a:r>
            <a:r>
              <a:rPr sz="1050" spc="-60" dirty="0">
                <a:latin typeface="함초롬바탕"/>
                <a:cs typeface="함초롬바탕"/>
              </a:rPr>
              <a:t>물</a:t>
            </a:r>
            <a:r>
              <a:rPr sz="1050" spc="-125" dirty="0">
                <a:latin typeface="함초롬바탕"/>
                <a:cs typeface="함초롬바탕"/>
              </a:rPr>
              <a:t> </a:t>
            </a:r>
            <a:r>
              <a:rPr sz="1050" spc="-50" dirty="0">
                <a:latin typeface="함초롬바탕"/>
                <a:cs typeface="함초롬바탕"/>
              </a:rPr>
              <a:t>속 </a:t>
            </a:r>
            <a:r>
              <a:rPr sz="1050" dirty="0">
                <a:latin typeface="함초롬바탕"/>
                <a:cs typeface="함초롬바탕"/>
              </a:rPr>
              <a:t>미</a:t>
            </a:r>
            <a:r>
              <a:rPr sz="1050" spc="150" dirty="0">
                <a:latin typeface="함초롬바탕"/>
                <a:cs typeface="함초롬바탕"/>
              </a:rPr>
              <a:t>  </a:t>
            </a:r>
            <a:r>
              <a:rPr sz="1050" spc="-40" dirty="0">
                <a:latin typeface="함초롬바탕"/>
                <a:cs typeface="함초롬바탕"/>
              </a:rPr>
              <a:t>물</a:t>
            </a:r>
            <a:r>
              <a:rPr sz="1050" spc="-40" dirty="0">
                <a:latin typeface="함초롬돋움"/>
                <a:cs typeface="함초롬돋움"/>
              </a:rPr>
              <a:t>,</a:t>
            </a:r>
            <a:r>
              <a:rPr sz="1050" spc="-140" dirty="0">
                <a:latin typeface="함초롬돋움"/>
                <a:cs typeface="함초롬돋움"/>
              </a:rPr>
              <a:t> </a:t>
            </a:r>
            <a:r>
              <a:rPr sz="1050" spc="-80" dirty="0">
                <a:latin typeface="함초롬바탕"/>
                <a:cs typeface="함초롬바탕"/>
              </a:rPr>
              <a:t>유기</a:t>
            </a:r>
            <a:r>
              <a:rPr sz="1050" spc="-145" dirty="0">
                <a:latin typeface="함초롬바탕"/>
                <a:cs typeface="함초롬바탕"/>
              </a:rPr>
              <a:t> </a:t>
            </a:r>
            <a:r>
              <a:rPr sz="1050" spc="-80" dirty="0">
                <a:latin typeface="함초롬바탕"/>
                <a:cs typeface="함초롬바탕"/>
              </a:rPr>
              <a:t>오염</a:t>
            </a:r>
            <a:r>
              <a:rPr sz="1050" spc="-150" dirty="0">
                <a:latin typeface="함초롬바탕"/>
                <a:cs typeface="함초롬바탕"/>
              </a:rPr>
              <a:t> </a:t>
            </a:r>
            <a:r>
              <a:rPr sz="1050" spc="-85" dirty="0">
                <a:latin typeface="함초롬바탕"/>
                <a:cs typeface="함초롬바탕"/>
              </a:rPr>
              <a:t>물질을</a:t>
            </a:r>
            <a:r>
              <a:rPr sz="1050" spc="-140" dirty="0">
                <a:latin typeface="함초롬바탕"/>
                <a:cs typeface="함초롬바탕"/>
              </a:rPr>
              <a:t> </a:t>
            </a:r>
            <a:r>
              <a:rPr sz="1050" spc="-85" dirty="0">
                <a:latin typeface="함초롬바탕"/>
                <a:cs typeface="함초롬바탕"/>
              </a:rPr>
              <a:t>파괴할</a:t>
            </a:r>
            <a:r>
              <a:rPr sz="1050" spc="-155" dirty="0">
                <a:latin typeface="함초롬바탕"/>
                <a:cs typeface="함초롬바탕"/>
              </a:rPr>
              <a:t> </a:t>
            </a:r>
            <a:r>
              <a:rPr sz="1050" spc="-60" dirty="0">
                <a:latin typeface="함초롬바탕"/>
                <a:cs typeface="함초롬바탕"/>
              </a:rPr>
              <a:t>수</a:t>
            </a:r>
            <a:r>
              <a:rPr sz="1050" spc="-140" dirty="0">
                <a:latin typeface="함초롬바탕"/>
                <a:cs typeface="함초롬바탕"/>
              </a:rPr>
              <a:t> </a:t>
            </a:r>
            <a:r>
              <a:rPr sz="1050" spc="-65" dirty="0">
                <a:latin typeface="함초롬바탕"/>
                <a:cs typeface="함초롬바탕"/>
              </a:rPr>
              <a:t>있음</a:t>
            </a:r>
            <a:r>
              <a:rPr sz="1050" spc="-65" dirty="0">
                <a:latin typeface="함초롬돋움"/>
                <a:cs typeface="함초롬돋움"/>
              </a:rPr>
              <a:t>.</a:t>
            </a:r>
            <a:r>
              <a:rPr sz="1050" spc="-150" dirty="0">
                <a:latin typeface="함초롬돋움"/>
                <a:cs typeface="함초롬돋움"/>
              </a:rPr>
              <a:t> </a:t>
            </a:r>
            <a:r>
              <a:rPr sz="1050" spc="-90" dirty="0">
                <a:latin typeface="함초롬바탕"/>
                <a:cs typeface="함초롬바탕"/>
              </a:rPr>
              <a:t>하이드록실</a:t>
            </a:r>
            <a:r>
              <a:rPr sz="1050" spc="-150" dirty="0">
                <a:latin typeface="함초롬바탕"/>
                <a:cs typeface="함초롬바탕"/>
              </a:rPr>
              <a:t> </a:t>
            </a:r>
            <a:r>
              <a:rPr sz="1050" spc="-20" dirty="0">
                <a:latin typeface="함초롬바탕"/>
                <a:cs typeface="함초롬바탕"/>
              </a:rPr>
              <a:t>라디칼을</a:t>
            </a:r>
            <a:r>
              <a:rPr sz="1050" dirty="0">
                <a:latin typeface="함초롬바탕"/>
                <a:cs typeface="함초롬바탕"/>
              </a:rPr>
              <a:t>	</a:t>
            </a:r>
            <a:r>
              <a:rPr sz="1050" spc="-80" dirty="0">
                <a:latin typeface="함초롬바탕"/>
                <a:cs typeface="함초롬바탕"/>
              </a:rPr>
              <a:t>하여</a:t>
            </a:r>
            <a:r>
              <a:rPr sz="1050" spc="-145" dirty="0">
                <a:latin typeface="함초롬바탕"/>
                <a:cs typeface="함초롬바탕"/>
              </a:rPr>
              <a:t> </a:t>
            </a:r>
            <a:r>
              <a:rPr sz="1050" spc="-80" dirty="0">
                <a:latin typeface="함초롬바탕"/>
                <a:cs typeface="함초롬바탕"/>
              </a:rPr>
              <a:t>오염</a:t>
            </a:r>
            <a:r>
              <a:rPr sz="1050" spc="-130" dirty="0">
                <a:latin typeface="함초롬바탕"/>
                <a:cs typeface="함초롬바탕"/>
              </a:rPr>
              <a:t> </a:t>
            </a:r>
            <a:r>
              <a:rPr sz="1050" spc="-25" dirty="0">
                <a:latin typeface="함초롬바탕"/>
                <a:cs typeface="함초롬바탕"/>
              </a:rPr>
              <a:t>물질을 </a:t>
            </a:r>
            <a:r>
              <a:rPr sz="1050" spc="-90" dirty="0">
                <a:latin typeface="함초롬바탕"/>
                <a:cs typeface="함초롬바탕"/>
              </a:rPr>
              <a:t>분해함으로써</a:t>
            </a:r>
            <a:r>
              <a:rPr sz="1050" spc="-135" dirty="0">
                <a:latin typeface="함초롬바탕"/>
                <a:cs typeface="함초롬바탕"/>
              </a:rPr>
              <a:t> </a:t>
            </a:r>
            <a:r>
              <a:rPr sz="1050" spc="-85" dirty="0">
                <a:latin typeface="함초롬바탕"/>
                <a:cs typeface="함초롬바탕"/>
              </a:rPr>
              <a:t>해로운</a:t>
            </a:r>
            <a:r>
              <a:rPr sz="1050" spc="-135" dirty="0">
                <a:latin typeface="함초롬바탕"/>
                <a:cs typeface="함초롬바탕"/>
              </a:rPr>
              <a:t> </a:t>
            </a:r>
            <a:r>
              <a:rPr sz="1050" spc="-80" dirty="0">
                <a:latin typeface="함초롬바탕"/>
                <a:cs typeface="함초롬바탕"/>
              </a:rPr>
              <a:t>화학</a:t>
            </a:r>
            <a:r>
              <a:rPr sz="1050" spc="-120" dirty="0">
                <a:latin typeface="함초롬바탕"/>
                <a:cs typeface="함초롬바탕"/>
              </a:rPr>
              <a:t> </a:t>
            </a:r>
            <a:r>
              <a:rPr sz="1050" spc="-90" dirty="0">
                <a:latin typeface="함초롬바탕"/>
                <a:cs typeface="함초롬바탕"/>
              </a:rPr>
              <a:t>잔여물을</a:t>
            </a:r>
            <a:r>
              <a:rPr sz="1050" spc="-135" dirty="0">
                <a:latin typeface="함초롬바탕"/>
                <a:cs typeface="함초롬바탕"/>
              </a:rPr>
              <a:t> </a:t>
            </a:r>
            <a:r>
              <a:rPr sz="1050" spc="-85" dirty="0">
                <a:latin typeface="함초롬바탕"/>
                <a:cs typeface="함초롬바탕"/>
              </a:rPr>
              <a:t>남기지</a:t>
            </a:r>
            <a:r>
              <a:rPr sz="1050" spc="-135" dirty="0">
                <a:latin typeface="함초롬바탕"/>
                <a:cs typeface="함초롬바탕"/>
              </a:rPr>
              <a:t> </a:t>
            </a:r>
            <a:r>
              <a:rPr sz="1050" spc="-25" dirty="0">
                <a:latin typeface="함초롬바탕"/>
                <a:cs typeface="함초롬바탕"/>
              </a:rPr>
              <a:t>않음</a:t>
            </a:r>
            <a:endParaRPr sz="1050">
              <a:latin typeface="함초롬바탕"/>
              <a:cs typeface="함초롬바탕"/>
            </a:endParaRPr>
          </a:p>
          <a:p>
            <a:pPr marL="1522730" marR="667385" indent="-144145">
              <a:lnSpc>
                <a:spcPct val="110500"/>
              </a:lnSpc>
              <a:spcBef>
                <a:spcPts val="590"/>
              </a:spcBef>
              <a:buClr>
                <a:srgbClr val="DB526A"/>
              </a:buClr>
              <a:buFont typeface="Arial"/>
              <a:buChar char="■"/>
              <a:tabLst>
                <a:tab pos="1522730" algn="l"/>
              </a:tabLst>
            </a:pPr>
            <a:r>
              <a:rPr sz="1050" spc="-85" dirty="0">
                <a:latin typeface="함초롬바탕"/>
                <a:cs typeface="함초롬바탕"/>
              </a:rPr>
              <a:t>폐수를</a:t>
            </a:r>
            <a:r>
              <a:rPr sz="1050" spc="-145" dirty="0">
                <a:latin typeface="함초롬바탕"/>
                <a:cs typeface="함초롬바탕"/>
              </a:rPr>
              <a:t> </a:t>
            </a:r>
            <a:r>
              <a:rPr sz="1050" spc="-85" dirty="0">
                <a:latin typeface="함초롬바탕"/>
                <a:cs typeface="함초롬바탕"/>
              </a:rPr>
              <a:t>포함한</a:t>
            </a:r>
            <a:r>
              <a:rPr sz="1050" spc="-130" dirty="0">
                <a:latin typeface="함초롬바탕"/>
                <a:cs typeface="함초롬바탕"/>
              </a:rPr>
              <a:t> </a:t>
            </a:r>
            <a:r>
              <a:rPr sz="1050" spc="-85" dirty="0">
                <a:latin typeface="함초롬바탕"/>
                <a:cs typeface="함초롬바탕"/>
              </a:rPr>
              <a:t>다양한</a:t>
            </a:r>
            <a:r>
              <a:rPr sz="1050" spc="-140" dirty="0">
                <a:latin typeface="함초롬바탕"/>
                <a:cs typeface="함초롬바탕"/>
              </a:rPr>
              <a:t> </a:t>
            </a:r>
            <a:r>
              <a:rPr sz="1050" spc="-80" dirty="0">
                <a:latin typeface="함초롬바탕"/>
                <a:cs typeface="함초롬바탕"/>
              </a:rPr>
              <a:t>수원</a:t>
            </a:r>
            <a:r>
              <a:rPr sz="1050" spc="-130" dirty="0">
                <a:latin typeface="함초롬바탕"/>
                <a:cs typeface="함초롬바탕"/>
              </a:rPr>
              <a:t> </a:t>
            </a:r>
            <a:r>
              <a:rPr sz="1050" spc="-85" dirty="0">
                <a:latin typeface="함초롬바탕"/>
                <a:cs typeface="함초롬바탕"/>
              </a:rPr>
              <a:t>처리할</a:t>
            </a:r>
            <a:r>
              <a:rPr sz="1050" spc="-140" dirty="0">
                <a:latin typeface="함초롬바탕"/>
                <a:cs typeface="함초롬바탕"/>
              </a:rPr>
              <a:t> </a:t>
            </a:r>
            <a:r>
              <a:rPr sz="1050" spc="-60" dirty="0">
                <a:latin typeface="함초롬바탕"/>
                <a:cs typeface="함초롬바탕"/>
              </a:rPr>
              <a:t>수</a:t>
            </a:r>
            <a:r>
              <a:rPr sz="1050" spc="-130" dirty="0">
                <a:latin typeface="함초롬바탕"/>
                <a:cs typeface="함초롬바탕"/>
              </a:rPr>
              <a:t> </a:t>
            </a:r>
            <a:r>
              <a:rPr sz="1050" spc="-80" dirty="0">
                <a:latin typeface="함초롬바탕"/>
                <a:cs typeface="함초롬바탕"/>
              </a:rPr>
              <a:t>있어</a:t>
            </a:r>
            <a:r>
              <a:rPr sz="1050" spc="-130" dirty="0">
                <a:latin typeface="함초롬바탕"/>
                <a:cs typeface="함초롬바탕"/>
              </a:rPr>
              <a:t> </a:t>
            </a:r>
            <a:r>
              <a:rPr sz="1050" spc="-60" dirty="0">
                <a:latin typeface="함초롬바탕"/>
                <a:cs typeface="함초롬바탕"/>
              </a:rPr>
              <a:t>산업</a:t>
            </a:r>
            <a:r>
              <a:rPr sz="1050" spc="-60" dirty="0">
                <a:latin typeface="함초롬돋움"/>
                <a:cs typeface="함초롬돋움"/>
              </a:rPr>
              <a:t>,</a:t>
            </a:r>
            <a:r>
              <a:rPr sz="1050" spc="-135" dirty="0">
                <a:latin typeface="함초롬돋움"/>
                <a:cs typeface="함초롬돋움"/>
              </a:rPr>
              <a:t> </a:t>
            </a:r>
            <a:r>
              <a:rPr sz="1050" spc="-80" dirty="0">
                <a:latin typeface="함초롬바탕"/>
                <a:cs typeface="함초롬바탕"/>
              </a:rPr>
              <a:t>농업</a:t>
            </a:r>
            <a:r>
              <a:rPr sz="1050" spc="-125" dirty="0">
                <a:latin typeface="함초롬바탕"/>
                <a:cs typeface="함초롬바탕"/>
              </a:rPr>
              <a:t> </a:t>
            </a:r>
            <a:r>
              <a:rPr sz="1050" spc="-90" dirty="0">
                <a:latin typeface="함초롬바탕"/>
                <a:cs typeface="함초롬바탕"/>
              </a:rPr>
              <a:t>분야에서도</a:t>
            </a:r>
            <a:r>
              <a:rPr sz="1050" spc="-145" dirty="0">
                <a:latin typeface="함초롬바탕"/>
                <a:cs typeface="함초롬바탕"/>
              </a:rPr>
              <a:t> </a:t>
            </a:r>
            <a:r>
              <a:rPr sz="1050" spc="-85" dirty="0">
                <a:latin typeface="함초롬바탕"/>
                <a:cs typeface="함초롬바탕"/>
              </a:rPr>
              <a:t>활용될</a:t>
            </a:r>
            <a:r>
              <a:rPr sz="1050" spc="-140" dirty="0">
                <a:latin typeface="함초롬바탕"/>
                <a:cs typeface="함초롬바탕"/>
              </a:rPr>
              <a:t> </a:t>
            </a:r>
            <a:r>
              <a:rPr sz="1050" spc="-60" dirty="0">
                <a:latin typeface="함초롬바탕"/>
                <a:cs typeface="함초롬바탕"/>
              </a:rPr>
              <a:t>수</a:t>
            </a:r>
            <a:r>
              <a:rPr sz="1050" spc="-130" dirty="0">
                <a:latin typeface="함초롬바탕"/>
                <a:cs typeface="함초롬바탕"/>
              </a:rPr>
              <a:t> </a:t>
            </a:r>
            <a:r>
              <a:rPr sz="1050" spc="-25" dirty="0">
                <a:latin typeface="함초롬바탕"/>
                <a:cs typeface="함초롬바탕"/>
              </a:rPr>
              <a:t>있는 </a:t>
            </a:r>
            <a:r>
              <a:rPr sz="1050" spc="-90" dirty="0">
                <a:latin typeface="함초롬바탕"/>
                <a:cs typeface="함초롬바탕"/>
              </a:rPr>
              <a:t>잠재력이</a:t>
            </a:r>
            <a:r>
              <a:rPr sz="1050" spc="-130" dirty="0">
                <a:latin typeface="함초롬바탕"/>
                <a:cs typeface="함초롬바탕"/>
              </a:rPr>
              <a:t> </a:t>
            </a:r>
            <a:r>
              <a:rPr sz="1050" spc="-70" dirty="0">
                <a:latin typeface="함초롬바탕"/>
                <a:cs typeface="함초롬바탕"/>
              </a:rPr>
              <a:t>있으며</a:t>
            </a:r>
            <a:r>
              <a:rPr sz="1050" spc="-70" dirty="0">
                <a:latin typeface="함초롬돋움"/>
                <a:cs typeface="함초롬돋움"/>
              </a:rPr>
              <a:t>,</a:t>
            </a:r>
            <a:r>
              <a:rPr sz="1050" spc="-120" dirty="0">
                <a:latin typeface="함초롬돋움"/>
                <a:cs typeface="함초롬돋움"/>
              </a:rPr>
              <a:t> </a:t>
            </a:r>
            <a:r>
              <a:rPr sz="1050" spc="-85" dirty="0">
                <a:latin typeface="함초롬바탕"/>
                <a:cs typeface="함초롬바탕"/>
              </a:rPr>
              <a:t>수처리</a:t>
            </a:r>
            <a:r>
              <a:rPr sz="1050" spc="-130" dirty="0">
                <a:latin typeface="함초롬바탕"/>
                <a:cs typeface="함초롬바탕"/>
              </a:rPr>
              <a:t> </a:t>
            </a:r>
            <a:r>
              <a:rPr sz="1050" spc="-90" dirty="0">
                <a:latin typeface="함초롬바탕"/>
                <a:cs typeface="함초롬바탕"/>
              </a:rPr>
              <a:t>솔루션을</a:t>
            </a:r>
            <a:r>
              <a:rPr sz="1050" spc="-110" dirty="0">
                <a:latin typeface="함초롬바탕"/>
                <a:cs typeface="함초롬바탕"/>
              </a:rPr>
              <a:t> </a:t>
            </a:r>
            <a:r>
              <a:rPr sz="1050" spc="-90" dirty="0">
                <a:latin typeface="함초롬바탕"/>
                <a:cs typeface="함초롬바탕"/>
              </a:rPr>
              <a:t>선도하는</a:t>
            </a:r>
            <a:r>
              <a:rPr sz="1050" spc="-130" dirty="0">
                <a:latin typeface="함초롬바탕"/>
                <a:cs typeface="함초롬바탕"/>
              </a:rPr>
              <a:t> </a:t>
            </a:r>
            <a:r>
              <a:rPr sz="1050" spc="-90" dirty="0">
                <a:latin typeface="함초롬바탕"/>
                <a:cs typeface="함초롬바탕"/>
              </a:rPr>
              <a:t>기술력을</a:t>
            </a:r>
            <a:r>
              <a:rPr sz="1050" spc="-125" dirty="0">
                <a:latin typeface="함초롬바탕"/>
                <a:cs typeface="함초롬바탕"/>
              </a:rPr>
              <a:t> </a:t>
            </a:r>
            <a:r>
              <a:rPr sz="1050" spc="-25" dirty="0">
                <a:latin typeface="함초롬바탕"/>
                <a:cs typeface="함초롬바탕"/>
              </a:rPr>
              <a:t>갖춤</a:t>
            </a:r>
            <a:endParaRPr sz="1050">
              <a:latin typeface="함초롬바탕"/>
              <a:cs typeface="함초롬바탕"/>
            </a:endParaRPr>
          </a:p>
        </p:txBody>
      </p:sp>
      <p:pic>
        <p:nvPicPr>
          <p:cNvPr id="24" name="object 24"/>
          <p:cNvPicPr/>
          <p:nvPr/>
        </p:nvPicPr>
        <p:blipFill>
          <a:blip r:embed="rId9" cstate="print"/>
          <a:stretch>
            <a:fillRect/>
          </a:stretch>
        </p:blipFill>
        <p:spPr>
          <a:xfrm>
            <a:off x="4734515" y="5397989"/>
            <a:ext cx="111124" cy="117474"/>
          </a:xfrm>
          <a:prstGeom prst="rect">
            <a:avLst/>
          </a:prstGeom>
        </p:spPr>
      </p:pic>
      <p:pic>
        <p:nvPicPr>
          <p:cNvPr id="25" name="object 25"/>
          <p:cNvPicPr/>
          <p:nvPr/>
        </p:nvPicPr>
        <p:blipFill>
          <a:blip r:embed="rId10" cstate="print"/>
          <a:stretch>
            <a:fillRect/>
          </a:stretch>
        </p:blipFill>
        <p:spPr>
          <a:xfrm>
            <a:off x="6218911" y="5753052"/>
            <a:ext cx="101599" cy="117474"/>
          </a:xfrm>
          <a:prstGeom prst="rect">
            <a:avLst/>
          </a:prstGeom>
        </p:spPr>
      </p:pic>
      <p:pic>
        <p:nvPicPr>
          <p:cNvPr id="26" name="object 26"/>
          <p:cNvPicPr/>
          <p:nvPr/>
        </p:nvPicPr>
        <p:blipFill>
          <a:blip r:embed="rId9" cstate="print"/>
          <a:stretch>
            <a:fillRect/>
          </a:stretch>
        </p:blipFill>
        <p:spPr>
          <a:xfrm>
            <a:off x="3367907" y="6862841"/>
            <a:ext cx="111124" cy="117474"/>
          </a:xfrm>
          <a:prstGeom prst="rect">
            <a:avLst/>
          </a:prstGeom>
        </p:spPr>
      </p:pic>
      <p:pic>
        <p:nvPicPr>
          <p:cNvPr id="27" name="object 27"/>
          <p:cNvPicPr/>
          <p:nvPr/>
        </p:nvPicPr>
        <p:blipFill>
          <a:blip r:embed="rId11" cstate="print"/>
          <a:stretch>
            <a:fillRect/>
          </a:stretch>
        </p:blipFill>
        <p:spPr>
          <a:xfrm>
            <a:off x="2677325" y="7370327"/>
            <a:ext cx="111124" cy="117474"/>
          </a:xfrm>
          <a:prstGeom prst="rect">
            <a:avLst/>
          </a:prstGeom>
        </p:spPr>
      </p:pic>
      <p:pic>
        <p:nvPicPr>
          <p:cNvPr id="28" name="object 28"/>
          <p:cNvPicPr/>
          <p:nvPr/>
        </p:nvPicPr>
        <p:blipFill>
          <a:blip r:embed="rId11" cstate="print"/>
          <a:stretch>
            <a:fillRect/>
          </a:stretch>
        </p:blipFill>
        <p:spPr>
          <a:xfrm>
            <a:off x="3690778" y="7574485"/>
            <a:ext cx="111124" cy="117474"/>
          </a:xfrm>
          <a:prstGeom prst="rect">
            <a:avLst/>
          </a:prstGeom>
        </p:spPr>
      </p:pic>
      <p:pic>
        <p:nvPicPr>
          <p:cNvPr id="29" name="object 29"/>
          <p:cNvPicPr/>
          <p:nvPr/>
        </p:nvPicPr>
        <p:blipFill>
          <a:blip r:embed="rId11" cstate="print"/>
          <a:stretch>
            <a:fillRect/>
          </a:stretch>
        </p:blipFill>
        <p:spPr>
          <a:xfrm>
            <a:off x="6430848" y="7574485"/>
            <a:ext cx="111124" cy="117474"/>
          </a:xfrm>
          <a:prstGeom prst="rect">
            <a:avLst/>
          </a:prstGeom>
        </p:spPr>
      </p:pic>
      <p:pic>
        <p:nvPicPr>
          <p:cNvPr id="30" name="object 30"/>
          <p:cNvPicPr/>
          <p:nvPr/>
        </p:nvPicPr>
        <p:blipFill>
          <a:blip r:embed="rId11" cstate="print"/>
          <a:stretch>
            <a:fillRect/>
          </a:stretch>
        </p:blipFill>
        <p:spPr>
          <a:xfrm>
            <a:off x="4432907" y="7726908"/>
            <a:ext cx="111124" cy="117474"/>
          </a:xfrm>
          <a:prstGeom prst="rect">
            <a:avLst/>
          </a:prstGeom>
        </p:spPr>
      </p:pic>
      <p:pic>
        <p:nvPicPr>
          <p:cNvPr id="31" name="object 31"/>
          <p:cNvPicPr/>
          <p:nvPr/>
        </p:nvPicPr>
        <p:blipFill>
          <a:blip r:embed="rId11" cstate="print"/>
          <a:stretch>
            <a:fillRect/>
          </a:stretch>
        </p:blipFill>
        <p:spPr>
          <a:xfrm>
            <a:off x="5795479" y="7726908"/>
            <a:ext cx="111124" cy="117474"/>
          </a:xfrm>
          <a:prstGeom prst="rect">
            <a:avLst/>
          </a:prstGeom>
        </p:spPr>
      </p:pic>
      <p:pic>
        <p:nvPicPr>
          <p:cNvPr id="32" name="object 32"/>
          <p:cNvPicPr/>
          <p:nvPr/>
        </p:nvPicPr>
        <p:blipFill>
          <a:blip r:embed="rId10" cstate="print"/>
          <a:stretch>
            <a:fillRect/>
          </a:stretch>
        </p:blipFill>
        <p:spPr>
          <a:xfrm>
            <a:off x="3905847" y="8175115"/>
            <a:ext cx="101599" cy="117474"/>
          </a:xfrm>
          <a:prstGeom prst="rect">
            <a:avLst/>
          </a:prstGeom>
        </p:spPr>
      </p:pic>
      <p:pic>
        <p:nvPicPr>
          <p:cNvPr id="33" name="object 33"/>
          <p:cNvPicPr/>
          <p:nvPr/>
        </p:nvPicPr>
        <p:blipFill>
          <a:blip r:embed="rId12" cstate="print"/>
          <a:stretch>
            <a:fillRect/>
          </a:stretch>
        </p:blipFill>
        <p:spPr>
          <a:xfrm>
            <a:off x="4833919" y="8377756"/>
            <a:ext cx="98424" cy="117474"/>
          </a:xfrm>
          <a:prstGeom prst="rect">
            <a:avLst/>
          </a:prstGeom>
        </p:spPr>
      </p:pic>
      <p:pic>
        <p:nvPicPr>
          <p:cNvPr id="34" name="object 34"/>
          <p:cNvPicPr/>
          <p:nvPr/>
        </p:nvPicPr>
        <p:blipFill>
          <a:blip r:embed="rId12" cstate="print"/>
          <a:stretch>
            <a:fillRect/>
          </a:stretch>
        </p:blipFill>
        <p:spPr>
          <a:xfrm>
            <a:off x="2787290" y="8530273"/>
            <a:ext cx="98424" cy="117474"/>
          </a:xfrm>
          <a:prstGeom prst="rect">
            <a:avLst/>
          </a:prstGeom>
        </p:spPr>
      </p:pic>
      <p:pic>
        <p:nvPicPr>
          <p:cNvPr id="35" name="object 35"/>
          <p:cNvPicPr/>
          <p:nvPr/>
        </p:nvPicPr>
        <p:blipFill>
          <a:blip r:embed="rId9" cstate="print"/>
          <a:stretch>
            <a:fillRect/>
          </a:stretch>
        </p:blipFill>
        <p:spPr>
          <a:xfrm>
            <a:off x="5568040" y="9039277"/>
            <a:ext cx="111124" cy="117474"/>
          </a:xfrm>
          <a:prstGeom prst="rect">
            <a:avLst/>
          </a:prstGeom>
        </p:spPr>
      </p:pic>
      <p:graphicFrame>
        <p:nvGraphicFramePr>
          <p:cNvPr id="36" name="object 36"/>
          <p:cNvGraphicFramePr>
            <a:graphicFrameLocks noGrp="1"/>
          </p:cNvGraphicFramePr>
          <p:nvPr/>
        </p:nvGraphicFramePr>
        <p:xfrm>
          <a:off x="719137" y="4768824"/>
          <a:ext cx="6337299" cy="4547870"/>
        </p:xfrm>
        <a:graphic>
          <a:graphicData uri="http://schemas.openxmlformats.org/drawingml/2006/table">
            <a:tbl>
              <a:tblPr firstRow="1" bandRow="1">
                <a:tableStyleId>{2D5ABB26-0587-4C30-8999-92F81FD0307C}</a:tableStyleId>
              </a:tblPr>
              <a:tblGrid>
                <a:gridCol w="1094105">
                  <a:extLst>
                    <a:ext uri="{9D8B030D-6E8A-4147-A177-3AD203B41FA5}">
                      <a16:colId xmlns:a16="http://schemas.microsoft.com/office/drawing/2014/main" val="20000"/>
                    </a:ext>
                  </a:extLst>
                </a:gridCol>
                <a:gridCol w="547369">
                  <a:extLst>
                    <a:ext uri="{9D8B030D-6E8A-4147-A177-3AD203B41FA5}">
                      <a16:colId xmlns:a16="http://schemas.microsoft.com/office/drawing/2014/main" val="20001"/>
                    </a:ext>
                  </a:extLst>
                </a:gridCol>
                <a:gridCol w="4695825">
                  <a:extLst>
                    <a:ext uri="{9D8B030D-6E8A-4147-A177-3AD203B41FA5}">
                      <a16:colId xmlns:a16="http://schemas.microsoft.com/office/drawing/2014/main" val="20002"/>
                    </a:ext>
                  </a:extLst>
                </a:gridCol>
              </a:tblGrid>
              <a:tr h="231775">
                <a:tc>
                  <a:txBody>
                    <a:bodyPr/>
                    <a:lstStyle/>
                    <a:p>
                      <a:pPr algn="ctr">
                        <a:lnSpc>
                          <a:spcPct val="100000"/>
                        </a:lnSpc>
                        <a:spcBef>
                          <a:spcPts val="240"/>
                        </a:spcBef>
                      </a:pPr>
                      <a:r>
                        <a:rPr sz="1050" b="1" spc="-25" dirty="0">
                          <a:solidFill>
                            <a:srgbClr val="FFFFFF"/>
                          </a:solidFill>
                          <a:latin typeface="함초롬바탕"/>
                          <a:cs typeface="함초롬바탕"/>
                        </a:rPr>
                        <a:t>기업명</a:t>
                      </a:r>
                      <a:endParaRPr sz="1050">
                        <a:latin typeface="함초롬바탕"/>
                        <a:cs typeface="함초롬바탕"/>
                      </a:endParaRPr>
                    </a:p>
                  </a:txBody>
                  <a:tcPr marL="0" marR="0" marT="30480" marB="0">
                    <a:lnB w="6350">
                      <a:solidFill>
                        <a:srgbClr val="A6A6A6"/>
                      </a:solidFill>
                      <a:prstDash val="solid"/>
                    </a:lnB>
                    <a:solidFill>
                      <a:srgbClr val="DB526A"/>
                    </a:solidFill>
                  </a:tcPr>
                </a:tc>
                <a:tc>
                  <a:txBody>
                    <a:bodyPr/>
                    <a:lstStyle/>
                    <a:p>
                      <a:pPr marL="14604" algn="ctr">
                        <a:lnSpc>
                          <a:spcPct val="100000"/>
                        </a:lnSpc>
                        <a:spcBef>
                          <a:spcPts val="240"/>
                        </a:spcBef>
                      </a:pPr>
                      <a:r>
                        <a:rPr sz="1050" b="1" spc="-25" dirty="0">
                          <a:solidFill>
                            <a:srgbClr val="FFFFFF"/>
                          </a:solidFill>
                          <a:latin typeface="함초롬바탕"/>
                          <a:cs typeface="함초롬바탕"/>
                        </a:rPr>
                        <a:t>국가</a:t>
                      </a:r>
                      <a:endParaRPr sz="1050">
                        <a:latin typeface="함초롬바탕"/>
                        <a:cs typeface="함초롬바탕"/>
                      </a:endParaRPr>
                    </a:p>
                  </a:txBody>
                  <a:tcPr marL="0" marR="0" marT="30480" marB="0">
                    <a:lnB w="6350">
                      <a:solidFill>
                        <a:srgbClr val="A6A6A6"/>
                      </a:solidFill>
                      <a:prstDash val="solid"/>
                    </a:lnB>
                    <a:solidFill>
                      <a:srgbClr val="DB526A"/>
                    </a:solidFill>
                  </a:tcPr>
                </a:tc>
                <a:tc>
                  <a:txBody>
                    <a:bodyPr/>
                    <a:lstStyle/>
                    <a:p>
                      <a:pPr marL="14604" algn="ctr">
                        <a:lnSpc>
                          <a:spcPct val="100000"/>
                        </a:lnSpc>
                        <a:spcBef>
                          <a:spcPts val="240"/>
                        </a:spcBef>
                      </a:pPr>
                      <a:r>
                        <a:rPr sz="1050" b="1" spc="-85" dirty="0">
                          <a:solidFill>
                            <a:srgbClr val="FFFFFF"/>
                          </a:solidFill>
                          <a:latin typeface="함초롬바탕"/>
                          <a:cs typeface="함초롬바탕"/>
                        </a:rPr>
                        <a:t>주요</a:t>
                      </a:r>
                      <a:r>
                        <a:rPr sz="1050" b="1" spc="-180" dirty="0">
                          <a:solidFill>
                            <a:srgbClr val="FFFFFF"/>
                          </a:solidFill>
                          <a:latin typeface="함초롬바탕"/>
                          <a:cs typeface="함초롬바탕"/>
                        </a:rPr>
                        <a:t> </a:t>
                      </a:r>
                      <a:r>
                        <a:rPr sz="1050" b="1" spc="-25" dirty="0">
                          <a:solidFill>
                            <a:srgbClr val="FFFFFF"/>
                          </a:solidFill>
                          <a:latin typeface="함초롬바탕"/>
                          <a:cs typeface="함초롬바탕"/>
                        </a:rPr>
                        <a:t>내용</a:t>
                      </a:r>
                      <a:endParaRPr sz="1050">
                        <a:latin typeface="함초롬바탕"/>
                        <a:cs typeface="함초롬바탕"/>
                      </a:endParaRPr>
                    </a:p>
                  </a:txBody>
                  <a:tcPr marL="0" marR="0" marT="30480" marB="0">
                    <a:lnB w="6350">
                      <a:solidFill>
                        <a:srgbClr val="A6A6A6"/>
                      </a:solidFill>
                      <a:prstDash val="solid"/>
                    </a:lnB>
                    <a:solidFill>
                      <a:srgbClr val="DB526A"/>
                    </a:solidFill>
                  </a:tcPr>
                </a:tc>
                <a:extLst>
                  <a:ext uri="{0D108BD9-81ED-4DB2-BD59-A6C34878D82A}">
                    <a16:rowId xmlns:a16="http://schemas.microsoft.com/office/drawing/2014/main" val="10000"/>
                  </a:ext>
                </a:extLst>
              </a:tr>
              <a:tr h="1616710">
                <a:tc>
                  <a:txBody>
                    <a:bodyPr/>
                    <a:lstStyle/>
                    <a:p>
                      <a:pPr>
                        <a:lnSpc>
                          <a:spcPct val="100000"/>
                        </a:lnSpc>
                      </a:pPr>
                      <a:endParaRPr sz="1600">
                        <a:latin typeface="Times New Roman"/>
                        <a:cs typeface="Times New Roman"/>
                      </a:endParaRPr>
                    </a:p>
                    <a:p>
                      <a:pPr>
                        <a:lnSpc>
                          <a:spcPct val="100000"/>
                        </a:lnSpc>
                      </a:pPr>
                      <a:endParaRPr sz="1600">
                        <a:latin typeface="Times New Roman"/>
                        <a:cs typeface="Times New Roman"/>
                      </a:endParaRPr>
                    </a:p>
                    <a:p>
                      <a:pPr>
                        <a:lnSpc>
                          <a:spcPct val="100000"/>
                        </a:lnSpc>
                        <a:spcBef>
                          <a:spcPts val="25"/>
                        </a:spcBef>
                      </a:pPr>
                      <a:endParaRPr sz="1700">
                        <a:latin typeface="Times New Roman"/>
                        <a:cs typeface="Times New Roman"/>
                      </a:endParaRPr>
                    </a:p>
                    <a:p>
                      <a:pPr marR="307340" algn="r">
                        <a:lnSpc>
                          <a:spcPct val="100000"/>
                        </a:lnSpc>
                      </a:pPr>
                      <a:r>
                        <a:rPr sz="1100" b="1" spc="-10" dirty="0">
                          <a:latin typeface="함초롬바탕"/>
                          <a:cs typeface="함초롬바탕"/>
                        </a:rPr>
                        <a:t>삼성</a:t>
                      </a:r>
                      <a:r>
                        <a:rPr sz="1100" b="1" spc="-10" dirty="0">
                          <a:latin typeface="함초롬돋움"/>
                          <a:cs typeface="함초롬돋움"/>
                        </a:rPr>
                        <a:t>SDI</a:t>
                      </a:r>
                      <a:endParaRPr sz="1100">
                        <a:latin typeface="함초롬돋움"/>
                        <a:cs typeface="함초롬돋움"/>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marL="20955" algn="ctr">
                        <a:lnSpc>
                          <a:spcPct val="100000"/>
                        </a:lnSpc>
                        <a:spcBef>
                          <a:spcPts val="894"/>
                        </a:spcBef>
                      </a:pPr>
                      <a:r>
                        <a:rPr sz="1000" b="1" spc="-25" dirty="0">
                          <a:latin typeface="함초롬바탕"/>
                          <a:cs typeface="함초롬바탕"/>
                        </a:rPr>
                        <a:t>한국</a:t>
                      </a:r>
                      <a:endParaRPr sz="1000">
                        <a:latin typeface="함초롬바탕"/>
                        <a:cs typeface="함초롬바탕"/>
                      </a:endParaRPr>
                    </a:p>
                  </a:txBody>
                  <a:tcPr marL="0" marR="0" marT="0" marB="0">
                    <a:lnT w="6350">
                      <a:solidFill>
                        <a:srgbClr val="A6A6A6"/>
                      </a:solidFill>
                      <a:prstDash val="solid"/>
                    </a:lnT>
                    <a:lnB w="6350">
                      <a:solidFill>
                        <a:srgbClr val="A6A6A6"/>
                      </a:solidFill>
                      <a:prstDash val="solid"/>
                    </a:lnB>
                  </a:tcPr>
                </a:tc>
                <a:tc>
                  <a:txBody>
                    <a:bodyPr/>
                    <a:lstStyle/>
                    <a:p>
                      <a:pPr marL="203200" marR="135890" indent="-107950">
                        <a:lnSpc>
                          <a:spcPct val="100000"/>
                        </a:lnSpc>
                        <a:spcBef>
                          <a:spcPts val="525"/>
                        </a:spcBef>
                        <a:buFont typeface="Arial"/>
                        <a:buChar char="•"/>
                        <a:tabLst>
                          <a:tab pos="203835" algn="l"/>
                          <a:tab pos="2505710" algn="l"/>
                        </a:tabLst>
                      </a:pPr>
                      <a:r>
                        <a:rPr sz="1000" spc="-100" dirty="0">
                          <a:latin typeface="함초롬바탕"/>
                          <a:cs typeface="함초롬바탕"/>
                        </a:rPr>
                        <a:t>전기차</a:t>
                      </a:r>
                      <a:r>
                        <a:rPr sz="1000" spc="-135" dirty="0">
                          <a:latin typeface="함초롬바탕"/>
                          <a:cs typeface="함초롬바탕"/>
                        </a:rPr>
                        <a:t> </a:t>
                      </a:r>
                      <a:r>
                        <a:rPr sz="1000" spc="-90" dirty="0">
                          <a:latin typeface="함초롬바탕"/>
                          <a:cs typeface="함초롬바탕"/>
                        </a:rPr>
                        <a:t>배터리</a:t>
                      </a:r>
                      <a:r>
                        <a:rPr sz="1000" spc="-90" dirty="0">
                          <a:latin typeface="함초롬돋움"/>
                          <a:cs typeface="함초롬돋움"/>
                        </a:rPr>
                        <a:t>,</a:t>
                      </a:r>
                      <a:r>
                        <a:rPr sz="1000" spc="-120" dirty="0">
                          <a:latin typeface="함초롬돋움"/>
                          <a:cs typeface="함초롬돋움"/>
                        </a:rPr>
                        <a:t> </a:t>
                      </a:r>
                      <a:r>
                        <a:rPr sz="1000" spc="-85" dirty="0">
                          <a:latin typeface="함초롬돋움"/>
                          <a:cs typeface="함초롬돋움"/>
                        </a:rPr>
                        <a:t>ESS</a:t>
                      </a:r>
                      <a:r>
                        <a:rPr sz="1000" spc="-85" dirty="0">
                          <a:latin typeface="함초롬바탕"/>
                          <a:cs typeface="함초롬바탕"/>
                        </a:rPr>
                        <a:t>용</a:t>
                      </a:r>
                      <a:r>
                        <a:rPr sz="1000" spc="-125" dirty="0">
                          <a:latin typeface="함초롬바탕"/>
                          <a:cs typeface="함초롬바탕"/>
                        </a:rPr>
                        <a:t> </a:t>
                      </a:r>
                      <a:r>
                        <a:rPr sz="1000" spc="-90" dirty="0">
                          <a:latin typeface="함초롬바탕"/>
                          <a:cs typeface="함초롬바탕"/>
                        </a:rPr>
                        <a:t>배터리</a:t>
                      </a:r>
                      <a:r>
                        <a:rPr sz="1000" spc="-90" dirty="0">
                          <a:latin typeface="함초롬돋움"/>
                          <a:cs typeface="함초롬돋움"/>
                        </a:rPr>
                        <a:t>,</a:t>
                      </a:r>
                      <a:r>
                        <a:rPr sz="1000" spc="-120" dirty="0">
                          <a:latin typeface="함초롬돋움"/>
                          <a:cs typeface="함초롬돋움"/>
                        </a:rPr>
                        <a:t> </a:t>
                      </a:r>
                      <a:r>
                        <a:rPr sz="1000" spc="-100" dirty="0">
                          <a:latin typeface="함초롬바탕"/>
                          <a:cs typeface="함초롬바탕"/>
                        </a:rPr>
                        <a:t>원통형</a:t>
                      </a:r>
                      <a:r>
                        <a:rPr sz="1000" spc="-114" dirty="0">
                          <a:latin typeface="함초롬바탕"/>
                          <a:cs typeface="함초롬바탕"/>
                        </a:rPr>
                        <a:t> </a:t>
                      </a:r>
                      <a:r>
                        <a:rPr sz="1000" spc="-100" dirty="0">
                          <a:latin typeface="함초롬바탕"/>
                          <a:cs typeface="함초롬바탕"/>
                        </a:rPr>
                        <a:t>배터리</a:t>
                      </a:r>
                      <a:r>
                        <a:rPr sz="1000" spc="-125" dirty="0">
                          <a:latin typeface="함초롬바탕"/>
                          <a:cs typeface="함초롬바탕"/>
                        </a:rPr>
                        <a:t> </a:t>
                      </a:r>
                      <a:r>
                        <a:rPr sz="1000" spc="-65" dirty="0">
                          <a:latin typeface="함초롬바탕"/>
                          <a:cs typeface="함초롬바탕"/>
                        </a:rPr>
                        <a:t>등</a:t>
                      </a:r>
                      <a:r>
                        <a:rPr sz="1000" spc="-140" dirty="0">
                          <a:latin typeface="함초롬바탕"/>
                          <a:cs typeface="함초롬바탕"/>
                        </a:rPr>
                        <a:t> </a:t>
                      </a:r>
                      <a:r>
                        <a:rPr sz="1000" spc="-100" dirty="0">
                          <a:latin typeface="함초롬바탕"/>
                          <a:cs typeface="함초롬바탕"/>
                        </a:rPr>
                        <a:t>다양한</a:t>
                      </a:r>
                      <a:r>
                        <a:rPr sz="1000" spc="-125" dirty="0">
                          <a:latin typeface="함초롬바탕"/>
                          <a:cs typeface="함초롬바탕"/>
                        </a:rPr>
                        <a:t> </a:t>
                      </a:r>
                      <a:r>
                        <a:rPr sz="1000" spc="-85" dirty="0">
                          <a:latin typeface="함초롬돋움"/>
                          <a:cs typeface="함초롬돋움"/>
                        </a:rPr>
                        <a:t>PRiMX(</a:t>
                      </a:r>
                      <a:r>
                        <a:rPr sz="1000" spc="-85" dirty="0">
                          <a:latin typeface="함초롬바탕"/>
                          <a:cs typeface="함초롬바탕"/>
                        </a:rPr>
                        <a:t>프라이맥스</a:t>
                      </a:r>
                      <a:r>
                        <a:rPr sz="1000" spc="-85" dirty="0">
                          <a:latin typeface="함초롬돋움"/>
                          <a:cs typeface="함초롬돋움"/>
                        </a:rPr>
                        <a:t>)</a:t>
                      </a:r>
                      <a:r>
                        <a:rPr sz="1000" spc="-95" dirty="0">
                          <a:latin typeface="함초롬돋움"/>
                          <a:cs typeface="함초롬돋움"/>
                        </a:rPr>
                        <a:t> </a:t>
                      </a:r>
                      <a:r>
                        <a:rPr sz="1000" spc="-100" dirty="0">
                          <a:latin typeface="함초롬바탕"/>
                          <a:cs typeface="함초롬바탕"/>
                        </a:rPr>
                        <a:t>배터리</a:t>
                      </a:r>
                      <a:r>
                        <a:rPr sz="1000" spc="-125" dirty="0">
                          <a:latin typeface="함초롬바탕"/>
                          <a:cs typeface="함초롬바탕"/>
                        </a:rPr>
                        <a:t> </a:t>
                      </a:r>
                      <a:r>
                        <a:rPr sz="1000" spc="-25" dirty="0">
                          <a:latin typeface="함초롬바탕"/>
                          <a:cs typeface="함초롬바탕"/>
                        </a:rPr>
                        <a:t>기술력 </a:t>
                      </a:r>
                      <a:r>
                        <a:rPr sz="1000" spc="-105" dirty="0">
                          <a:latin typeface="함초롬바탕"/>
                          <a:cs typeface="함초롬바탕"/>
                        </a:rPr>
                        <a:t>입증하며</a:t>
                      </a:r>
                      <a:r>
                        <a:rPr sz="1000" spc="-65" dirty="0">
                          <a:latin typeface="함초롬바탕"/>
                          <a:cs typeface="함초롬바탕"/>
                        </a:rPr>
                        <a:t> </a:t>
                      </a:r>
                      <a:r>
                        <a:rPr sz="1000" spc="-105" dirty="0">
                          <a:latin typeface="함초롬바탕"/>
                          <a:cs typeface="함초롬바탕"/>
                        </a:rPr>
                        <a:t>‘PRiMXG80</a:t>
                      </a:r>
                      <a:r>
                        <a:rPr sz="1000" spc="-105" dirty="0">
                          <a:latin typeface="함초롬돋움"/>
                          <a:cs typeface="함초롬돋움"/>
                        </a:rPr>
                        <a:t>-</a:t>
                      </a:r>
                      <a:r>
                        <a:rPr sz="1000" spc="-110" dirty="0">
                          <a:latin typeface="함초롬바탕"/>
                          <a:cs typeface="함초롬바탕"/>
                        </a:rPr>
                        <a:t>EV’,</a:t>
                      </a:r>
                      <a:r>
                        <a:rPr sz="1000" spc="-145" dirty="0">
                          <a:latin typeface="함초롬바탕"/>
                          <a:cs typeface="함초롬바탕"/>
                        </a:rPr>
                        <a:t> </a:t>
                      </a:r>
                      <a:r>
                        <a:rPr sz="1000" spc="-90" dirty="0">
                          <a:latin typeface="함초롬바탕"/>
                          <a:cs typeface="함초롬바탕"/>
                        </a:rPr>
                        <a:t>‘PRiMXG80</a:t>
                      </a:r>
                      <a:r>
                        <a:rPr sz="1000" spc="-145" dirty="0">
                          <a:latin typeface="함초롬바탕"/>
                          <a:cs typeface="함초롬바탕"/>
                        </a:rPr>
                        <a:t> </a:t>
                      </a:r>
                      <a:r>
                        <a:rPr sz="1000" spc="-70" dirty="0">
                          <a:latin typeface="함초롬바탕"/>
                          <a:cs typeface="함초롬바탕"/>
                        </a:rPr>
                        <a:t>Module+’,</a:t>
                      </a:r>
                      <a:r>
                        <a:rPr sz="1000" spc="-110" dirty="0">
                          <a:latin typeface="함초롬바탕"/>
                          <a:cs typeface="함초롬바탕"/>
                        </a:rPr>
                        <a:t> </a:t>
                      </a:r>
                      <a:r>
                        <a:rPr sz="1000" spc="-60" dirty="0">
                          <a:latin typeface="함초롬바탕"/>
                          <a:cs typeface="함초롬바탕"/>
                        </a:rPr>
                        <a:t>‘SBB(Samsung</a:t>
                      </a:r>
                      <a:r>
                        <a:rPr sz="1000" spc="-85" dirty="0">
                          <a:latin typeface="함초롬바탕"/>
                          <a:cs typeface="함초롬바탕"/>
                        </a:rPr>
                        <a:t> </a:t>
                      </a:r>
                      <a:r>
                        <a:rPr sz="1000" spc="-55" dirty="0">
                          <a:latin typeface="함초롬바탕"/>
                          <a:cs typeface="함초롬바탕"/>
                        </a:rPr>
                        <a:t>Battery</a:t>
                      </a:r>
                      <a:r>
                        <a:rPr sz="1000" spc="-114" dirty="0">
                          <a:latin typeface="함초롬바탕"/>
                          <a:cs typeface="함초롬바탕"/>
                        </a:rPr>
                        <a:t> </a:t>
                      </a:r>
                      <a:r>
                        <a:rPr sz="1000" spc="-10" dirty="0">
                          <a:latin typeface="함초롬바탕"/>
                          <a:cs typeface="함초롬바탕"/>
                        </a:rPr>
                        <a:t>Box)’, </a:t>
                      </a:r>
                      <a:r>
                        <a:rPr sz="1000" spc="-95" dirty="0">
                          <a:latin typeface="함초롬바탕"/>
                          <a:cs typeface="함초롬바탕"/>
                        </a:rPr>
                        <a:t>‘PRiMX50U</a:t>
                      </a:r>
                      <a:r>
                        <a:rPr sz="1000" spc="-95" dirty="0">
                          <a:latin typeface="함초롬돋움"/>
                          <a:cs typeface="함초롬돋움"/>
                        </a:rPr>
                        <a:t>-</a:t>
                      </a:r>
                      <a:r>
                        <a:rPr sz="1000" spc="-65" dirty="0">
                          <a:latin typeface="함초롬돋움"/>
                          <a:cs typeface="함초롬돋움"/>
                        </a:rPr>
                        <a:t>POWER’</a:t>
                      </a:r>
                      <a:r>
                        <a:rPr sz="1000" spc="-170" dirty="0">
                          <a:latin typeface="함초롬돋움"/>
                          <a:cs typeface="함초롬돋움"/>
                        </a:rPr>
                        <a:t> </a:t>
                      </a:r>
                      <a:r>
                        <a:rPr sz="1000" spc="-100" dirty="0">
                          <a:latin typeface="함초롬바탕"/>
                          <a:cs typeface="함초롬바탕"/>
                        </a:rPr>
                        <a:t>등으로</a:t>
                      </a:r>
                      <a:r>
                        <a:rPr sz="1000" spc="-75" dirty="0">
                          <a:latin typeface="함초롬바탕"/>
                          <a:cs typeface="함초롬바탕"/>
                        </a:rPr>
                        <a:t> </a:t>
                      </a:r>
                      <a:r>
                        <a:rPr sz="1000" spc="-65" dirty="0">
                          <a:latin typeface="함초롬돋움"/>
                          <a:cs typeface="함초롬돋움"/>
                        </a:rPr>
                        <a:t>CES</a:t>
                      </a:r>
                      <a:r>
                        <a:rPr sz="1000" spc="-130" dirty="0">
                          <a:latin typeface="함초롬돋움"/>
                          <a:cs typeface="함초롬돋움"/>
                        </a:rPr>
                        <a:t> </a:t>
                      </a:r>
                      <a:r>
                        <a:rPr sz="1000" spc="-45" dirty="0">
                          <a:latin typeface="함초롬돋움"/>
                          <a:cs typeface="함초롬돋움"/>
                        </a:rPr>
                        <a:t>2025</a:t>
                      </a:r>
                      <a:r>
                        <a:rPr sz="1000" spc="-150" dirty="0">
                          <a:latin typeface="함초롬돋움"/>
                          <a:cs typeface="함초롬돋움"/>
                        </a:rPr>
                        <a:t> </a:t>
                      </a:r>
                      <a:r>
                        <a:rPr sz="1000" spc="-25" dirty="0">
                          <a:latin typeface="함초롬바탕"/>
                          <a:cs typeface="함초롬바탕"/>
                        </a:rPr>
                        <a:t>혁신</a:t>
                      </a:r>
                      <a:r>
                        <a:rPr sz="1000" dirty="0">
                          <a:latin typeface="함초롬바탕"/>
                          <a:cs typeface="함초롬바탕"/>
                        </a:rPr>
                        <a:t>	</a:t>
                      </a:r>
                      <a:r>
                        <a:rPr sz="1000" spc="-60" dirty="0">
                          <a:latin typeface="함초롬돋움"/>
                          <a:cs typeface="함초롬돋움"/>
                        </a:rPr>
                        <a:t>4</a:t>
                      </a:r>
                      <a:r>
                        <a:rPr sz="1000" spc="-60" dirty="0">
                          <a:latin typeface="함초롬바탕"/>
                          <a:cs typeface="함초롬바탕"/>
                        </a:rPr>
                        <a:t>개</a:t>
                      </a:r>
                      <a:r>
                        <a:rPr sz="1000" spc="-155" dirty="0">
                          <a:latin typeface="함초롬바탕"/>
                          <a:cs typeface="함초롬바탕"/>
                        </a:rPr>
                        <a:t> </a:t>
                      </a:r>
                      <a:r>
                        <a:rPr sz="1000" spc="-50" dirty="0">
                          <a:latin typeface="함초롬바탕"/>
                          <a:cs typeface="함초롬바탕"/>
                        </a:rPr>
                        <a:t>수</a:t>
                      </a:r>
                      <a:endParaRPr sz="1000">
                        <a:latin typeface="함초롬바탕"/>
                        <a:cs typeface="함초롬바탕"/>
                      </a:endParaRPr>
                    </a:p>
                    <a:p>
                      <a:pPr marL="203200" marR="152400" indent="-108585">
                        <a:lnSpc>
                          <a:spcPct val="100000"/>
                        </a:lnSpc>
                        <a:spcBef>
                          <a:spcPts val="395"/>
                        </a:spcBef>
                        <a:buFont typeface="Arial"/>
                        <a:buChar char="•"/>
                        <a:tabLst>
                          <a:tab pos="203835" algn="l"/>
                          <a:tab pos="3964304" algn="l"/>
                        </a:tabLst>
                      </a:pPr>
                      <a:r>
                        <a:rPr sz="1000" spc="-105" dirty="0">
                          <a:latin typeface="함초롬바탕"/>
                          <a:cs typeface="함초롬바탕"/>
                        </a:rPr>
                        <a:t>‘PRiMXG80</a:t>
                      </a:r>
                      <a:r>
                        <a:rPr sz="1000" spc="-105" dirty="0">
                          <a:latin typeface="함초롬돋움"/>
                          <a:cs typeface="함초롬돋움"/>
                        </a:rPr>
                        <a:t>-</a:t>
                      </a:r>
                      <a:r>
                        <a:rPr sz="1000" spc="-75" dirty="0">
                          <a:latin typeface="함초롬돋움"/>
                          <a:cs typeface="함초롬돋움"/>
                        </a:rPr>
                        <a:t>EV’</a:t>
                      </a:r>
                      <a:r>
                        <a:rPr sz="1000" spc="-75" dirty="0">
                          <a:latin typeface="함초롬바탕"/>
                          <a:cs typeface="함초롬바탕"/>
                        </a:rPr>
                        <a:t>는</a:t>
                      </a:r>
                      <a:r>
                        <a:rPr sz="1000" spc="-185" dirty="0">
                          <a:latin typeface="함초롬바탕"/>
                          <a:cs typeface="함초롬바탕"/>
                        </a:rPr>
                        <a:t> </a:t>
                      </a:r>
                      <a:r>
                        <a:rPr sz="1000" spc="-105" dirty="0">
                          <a:latin typeface="함초롬바탕"/>
                          <a:cs typeface="함초롬바탕"/>
                        </a:rPr>
                        <a:t>하이니켈</a:t>
                      </a:r>
                      <a:r>
                        <a:rPr sz="1000" spc="-90" dirty="0">
                          <a:latin typeface="함초롬바탕"/>
                          <a:cs typeface="함초롬바탕"/>
                        </a:rPr>
                        <a:t> </a:t>
                      </a:r>
                      <a:r>
                        <a:rPr sz="1000" spc="-60" dirty="0">
                          <a:latin typeface="함초롬돋움"/>
                          <a:cs typeface="함초롬돋움"/>
                        </a:rPr>
                        <a:t>NCA</a:t>
                      </a:r>
                      <a:r>
                        <a:rPr sz="1000" spc="-155" dirty="0">
                          <a:latin typeface="함초롬돋움"/>
                          <a:cs typeface="함초롬돋움"/>
                        </a:rPr>
                        <a:t> </a:t>
                      </a:r>
                      <a:r>
                        <a:rPr sz="1000" spc="-100" dirty="0">
                          <a:latin typeface="함초롬바탕"/>
                          <a:cs typeface="함초롬바탕"/>
                        </a:rPr>
                        <a:t>양극재</a:t>
                      </a:r>
                      <a:r>
                        <a:rPr sz="1000" spc="-110" dirty="0">
                          <a:latin typeface="함초롬바탕"/>
                          <a:cs typeface="함초롬바탕"/>
                        </a:rPr>
                        <a:t> </a:t>
                      </a:r>
                      <a:r>
                        <a:rPr sz="1000" spc="-105" dirty="0">
                          <a:latin typeface="함초롬바탕"/>
                          <a:cs typeface="함초롬바탕"/>
                        </a:rPr>
                        <a:t>사용하여</a:t>
                      </a:r>
                      <a:r>
                        <a:rPr sz="1000" spc="-110" dirty="0">
                          <a:latin typeface="함초롬바탕"/>
                          <a:cs typeface="함초롬바탕"/>
                        </a:rPr>
                        <a:t> </a:t>
                      </a:r>
                      <a:r>
                        <a:rPr sz="1000" spc="-95" dirty="0">
                          <a:latin typeface="함초롬바탕"/>
                          <a:cs typeface="함초롬바탕"/>
                        </a:rPr>
                        <a:t>높은</a:t>
                      </a:r>
                      <a:r>
                        <a:rPr sz="1000" spc="-140" dirty="0">
                          <a:latin typeface="함초롬바탕"/>
                          <a:cs typeface="함초롬바탕"/>
                        </a:rPr>
                        <a:t> </a:t>
                      </a:r>
                      <a:r>
                        <a:rPr sz="1000" spc="-100" dirty="0">
                          <a:latin typeface="함초롬바탕"/>
                          <a:cs typeface="함초롬바탕"/>
                        </a:rPr>
                        <a:t>에너지</a:t>
                      </a:r>
                      <a:r>
                        <a:rPr sz="1000" spc="-114" dirty="0">
                          <a:latin typeface="함초롬바탕"/>
                          <a:cs typeface="함초롬바탕"/>
                        </a:rPr>
                        <a:t> </a:t>
                      </a:r>
                      <a:r>
                        <a:rPr sz="1000" spc="-95" dirty="0">
                          <a:latin typeface="함초롬바탕"/>
                          <a:cs typeface="함초롬바탕"/>
                        </a:rPr>
                        <a:t>밀도</a:t>
                      </a:r>
                      <a:r>
                        <a:rPr sz="1000" spc="-140" dirty="0">
                          <a:latin typeface="함초롬바탕"/>
                          <a:cs typeface="함초롬바탕"/>
                        </a:rPr>
                        <a:t> </a:t>
                      </a:r>
                      <a:r>
                        <a:rPr sz="1000" spc="-100" dirty="0">
                          <a:latin typeface="함초롬바탕"/>
                          <a:cs typeface="함초롬바탕"/>
                        </a:rPr>
                        <a:t>구현한</a:t>
                      </a:r>
                      <a:r>
                        <a:rPr sz="1000" spc="-110" dirty="0">
                          <a:latin typeface="함초롬바탕"/>
                          <a:cs typeface="함초롬바탕"/>
                        </a:rPr>
                        <a:t> </a:t>
                      </a:r>
                      <a:r>
                        <a:rPr sz="1000" spc="-105" dirty="0">
                          <a:latin typeface="함초롬바탕"/>
                          <a:cs typeface="함초롬바탕"/>
                        </a:rPr>
                        <a:t>전기차용</a:t>
                      </a:r>
                      <a:r>
                        <a:rPr sz="1000" spc="-110" dirty="0">
                          <a:latin typeface="함초롬바탕"/>
                          <a:cs typeface="함초롬바탕"/>
                        </a:rPr>
                        <a:t> </a:t>
                      </a:r>
                      <a:r>
                        <a:rPr sz="1000" spc="-25" dirty="0">
                          <a:latin typeface="함초롬바탕"/>
                          <a:cs typeface="함초롬바탕"/>
                        </a:rPr>
                        <a:t>각형 </a:t>
                      </a:r>
                      <a:r>
                        <a:rPr sz="1000" spc="-110" dirty="0">
                          <a:latin typeface="함초롬바탕"/>
                          <a:cs typeface="함초롬바탕"/>
                        </a:rPr>
                        <a:t>배터리이며,</a:t>
                      </a:r>
                      <a:r>
                        <a:rPr sz="1000" spc="-90" dirty="0">
                          <a:latin typeface="함초롬바탕"/>
                          <a:cs typeface="함초롬바탕"/>
                        </a:rPr>
                        <a:t> </a:t>
                      </a:r>
                      <a:r>
                        <a:rPr sz="1000" spc="-80" dirty="0">
                          <a:latin typeface="함초롬바탕"/>
                          <a:cs typeface="함초롬바탕"/>
                        </a:rPr>
                        <a:t>‘</a:t>
                      </a:r>
                      <a:r>
                        <a:rPr sz="1000" spc="-80" dirty="0">
                          <a:latin typeface="함초롬돋움"/>
                          <a:cs typeface="함초롬돋움"/>
                        </a:rPr>
                        <a:t>PRiMX</a:t>
                      </a:r>
                      <a:r>
                        <a:rPr sz="1000" spc="-150" dirty="0">
                          <a:latin typeface="함초롬돋움"/>
                          <a:cs typeface="함초롬돋움"/>
                        </a:rPr>
                        <a:t> </a:t>
                      </a:r>
                      <a:r>
                        <a:rPr sz="1000" spc="-55" dirty="0">
                          <a:latin typeface="함초롬돋움"/>
                          <a:cs typeface="함초롬돋움"/>
                        </a:rPr>
                        <a:t>Module+’</a:t>
                      </a:r>
                      <a:r>
                        <a:rPr sz="1000" spc="-55" dirty="0">
                          <a:latin typeface="함초롬바탕"/>
                          <a:cs typeface="함초롬바탕"/>
                        </a:rPr>
                        <a:t>은</a:t>
                      </a:r>
                      <a:r>
                        <a:rPr sz="1000" spc="-114" dirty="0">
                          <a:latin typeface="함초롬바탕"/>
                          <a:cs typeface="함초롬바탕"/>
                        </a:rPr>
                        <a:t> </a:t>
                      </a:r>
                      <a:r>
                        <a:rPr sz="1000" spc="-95" dirty="0">
                          <a:latin typeface="함초롬바탕"/>
                          <a:cs typeface="함초롬바탕"/>
                        </a:rPr>
                        <a:t>무선</a:t>
                      </a:r>
                      <a:r>
                        <a:rPr sz="1000" spc="-140" dirty="0">
                          <a:latin typeface="함초롬바탕"/>
                          <a:cs typeface="함초롬바탕"/>
                        </a:rPr>
                        <a:t> </a:t>
                      </a:r>
                      <a:r>
                        <a:rPr sz="1000" spc="-95" dirty="0">
                          <a:latin typeface="함초롬바탕"/>
                          <a:cs typeface="함초롬바탕"/>
                        </a:rPr>
                        <a:t>통신</a:t>
                      </a:r>
                      <a:r>
                        <a:rPr sz="1000" spc="-114" dirty="0">
                          <a:latin typeface="함초롬바탕"/>
                          <a:cs typeface="함초롬바탕"/>
                        </a:rPr>
                        <a:t> </a:t>
                      </a:r>
                      <a:r>
                        <a:rPr sz="1000" spc="-95" dirty="0">
                          <a:latin typeface="함초롬바탕"/>
                          <a:cs typeface="함초롬바탕"/>
                        </a:rPr>
                        <a:t>기술</a:t>
                      </a:r>
                      <a:r>
                        <a:rPr sz="1000" spc="-140" dirty="0">
                          <a:latin typeface="함초롬바탕"/>
                          <a:cs typeface="함초롬바탕"/>
                        </a:rPr>
                        <a:t> </a:t>
                      </a:r>
                      <a:r>
                        <a:rPr sz="1000" spc="-105" dirty="0">
                          <a:latin typeface="함초롬바탕"/>
                          <a:cs typeface="함초롬바탕"/>
                        </a:rPr>
                        <a:t>적용으로 </a:t>
                      </a:r>
                      <a:r>
                        <a:rPr sz="1000" spc="-100" dirty="0">
                          <a:latin typeface="함초롬바탕"/>
                          <a:cs typeface="함초롬바탕"/>
                        </a:rPr>
                        <a:t>구조를</a:t>
                      </a:r>
                      <a:r>
                        <a:rPr sz="1000" spc="-105" dirty="0">
                          <a:latin typeface="함초롬바탕"/>
                          <a:cs typeface="함초롬바탕"/>
                        </a:rPr>
                        <a:t> </a:t>
                      </a:r>
                      <a:r>
                        <a:rPr sz="1000" spc="-20" dirty="0">
                          <a:latin typeface="함초롬바탕"/>
                          <a:cs typeface="함초롬바탕"/>
                        </a:rPr>
                        <a:t>단순화해</a:t>
                      </a:r>
                      <a:r>
                        <a:rPr sz="1000" dirty="0">
                          <a:latin typeface="함초롬바탕"/>
                          <a:cs typeface="함초롬바탕"/>
                        </a:rPr>
                        <a:t>	</a:t>
                      </a:r>
                      <a:r>
                        <a:rPr sz="1000" spc="-65" dirty="0">
                          <a:latin typeface="함초롬바탕"/>
                          <a:cs typeface="함초롬바탕"/>
                        </a:rPr>
                        <a:t>산</a:t>
                      </a:r>
                      <a:r>
                        <a:rPr sz="1000" spc="-160" dirty="0">
                          <a:latin typeface="함초롬바탕"/>
                          <a:cs typeface="함초롬바탕"/>
                        </a:rPr>
                        <a:t> </a:t>
                      </a:r>
                      <a:r>
                        <a:rPr sz="1000" spc="-25" dirty="0">
                          <a:latin typeface="함초롬바탕"/>
                          <a:cs typeface="함초롬바탕"/>
                        </a:rPr>
                        <a:t>효율과 </a:t>
                      </a:r>
                      <a:r>
                        <a:rPr sz="1000" spc="-100" dirty="0">
                          <a:latin typeface="함초롬바탕"/>
                          <a:cs typeface="함초롬바탕"/>
                        </a:rPr>
                        <a:t>품질을</a:t>
                      </a:r>
                      <a:r>
                        <a:rPr sz="1000" spc="-135" dirty="0">
                          <a:latin typeface="함초롬바탕"/>
                          <a:cs typeface="함초롬바탕"/>
                        </a:rPr>
                        <a:t> </a:t>
                      </a:r>
                      <a:r>
                        <a:rPr sz="1000" spc="-100" dirty="0">
                          <a:latin typeface="함초롬바탕"/>
                          <a:cs typeface="함초롬바탕"/>
                        </a:rPr>
                        <a:t>강화한</a:t>
                      </a:r>
                      <a:r>
                        <a:rPr sz="1000" spc="-125" dirty="0">
                          <a:latin typeface="함초롬바탕"/>
                          <a:cs typeface="함초롬바탕"/>
                        </a:rPr>
                        <a:t> </a:t>
                      </a:r>
                      <a:r>
                        <a:rPr sz="1000" spc="-100" dirty="0">
                          <a:latin typeface="함초롬바탕"/>
                          <a:cs typeface="함초롬바탕"/>
                        </a:rPr>
                        <a:t>전기차</a:t>
                      </a:r>
                      <a:r>
                        <a:rPr sz="1000" spc="-135" dirty="0">
                          <a:latin typeface="함초롬바탕"/>
                          <a:cs typeface="함초롬바탕"/>
                        </a:rPr>
                        <a:t> </a:t>
                      </a:r>
                      <a:r>
                        <a:rPr sz="1000" spc="-100" dirty="0">
                          <a:latin typeface="함초롬바탕"/>
                          <a:cs typeface="함초롬바탕"/>
                        </a:rPr>
                        <a:t>배터리</a:t>
                      </a:r>
                      <a:r>
                        <a:rPr sz="1000" spc="-135" dirty="0">
                          <a:latin typeface="함초롬바탕"/>
                          <a:cs typeface="함초롬바탕"/>
                        </a:rPr>
                        <a:t> </a:t>
                      </a:r>
                      <a:r>
                        <a:rPr sz="1000" spc="-25" dirty="0">
                          <a:latin typeface="함초롬바탕"/>
                          <a:cs typeface="함초롬바탕"/>
                        </a:rPr>
                        <a:t>모듈</a:t>
                      </a:r>
                      <a:endParaRPr sz="1000">
                        <a:latin typeface="함초롬바탕"/>
                        <a:cs typeface="함초롬바탕"/>
                      </a:endParaRPr>
                    </a:p>
                    <a:p>
                      <a:pPr marL="203200" marR="60960" indent="-108585">
                        <a:lnSpc>
                          <a:spcPct val="100000"/>
                        </a:lnSpc>
                        <a:spcBef>
                          <a:spcPts val="409"/>
                        </a:spcBef>
                        <a:buFont typeface="Arial"/>
                        <a:buChar char="•"/>
                        <a:tabLst>
                          <a:tab pos="203835" algn="l"/>
                        </a:tabLst>
                      </a:pPr>
                      <a:r>
                        <a:rPr sz="1000" spc="-65" dirty="0">
                          <a:latin typeface="함초롬바탕"/>
                          <a:cs typeface="함초롬바탕"/>
                        </a:rPr>
                        <a:t>‘SBB1.5’는</a:t>
                      </a:r>
                      <a:r>
                        <a:rPr sz="1000" spc="-160" dirty="0">
                          <a:latin typeface="함초롬바탕"/>
                          <a:cs typeface="함초롬바탕"/>
                        </a:rPr>
                        <a:t> </a:t>
                      </a:r>
                      <a:r>
                        <a:rPr sz="1000" spc="-75" dirty="0">
                          <a:latin typeface="함초롬돋움"/>
                          <a:cs typeface="함초롬돋움"/>
                        </a:rPr>
                        <a:t>20</a:t>
                      </a:r>
                      <a:r>
                        <a:rPr sz="1000" spc="-75" dirty="0">
                          <a:latin typeface="함초롬바탕"/>
                          <a:cs typeface="함초롬바탕"/>
                        </a:rPr>
                        <a:t>피트</a:t>
                      </a:r>
                      <a:r>
                        <a:rPr sz="1000" spc="-145" dirty="0">
                          <a:latin typeface="함초롬바탕"/>
                          <a:cs typeface="함초롬바탕"/>
                        </a:rPr>
                        <a:t> </a:t>
                      </a:r>
                      <a:r>
                        <a:rPr sz="1000" spc="-105" dirty="0">
                          <a:latin typeface="함초롬바탕"/>
                          <a:cs typeface="함초롬바탕"/>
                        </a:rPr>
                        <a:t>컨테이너</a:t>
                      </a:r>
                      <a:r>
                        <a:rPr sz="1000" spc="-114" dirty="0">
                          <a:latin typeface="함초롬바탕"/>
                          <a:cs typeface="함초롬바탕"/>
                        </a:rPr>
                        <a:t> </a:t>
                      </a:r>
                      <a:r>
                        <a:rPr sz="1000" spc="-100" dirty="0">
                          <a:latin typeface="함초롬바탕"/>
                          <a:cs typeface="함초롬바탕"/>
                        </a:rPr>
                        <a:t>박스에</a:t>
                      </a:r>
                      <a:r>
                        <a:rPr sz="1000" spc="-125" dirty="0">
                          <a:latin typeface="함초롬바탕"/>
                          <a:cs typeface="함초롬바탕"/>
                        </a:rPr>
                        <a:t> </a:t>
                      </a:r>
                      <a:r>
                        <a:rPr sz="1000" spc="-100" dirty="0">
                          <a:latin typeface="함초롬바탕"/>
                          <a:cs typeface="함초롬바탕"/>
                        </a:rPr>
                        <a:t>배터리</a:t>
                      </a:r>
                      <a:r>
                        <a:rPr sz="1000" spc="-114" dirty="0">
                          <a:latin typeface="함초롬바탕"/>
                          <a:cs typeface="함초롬바탕"/>
                        </a:rPr>
                        <a:t> </a:t>
                      </a:r>
                      <a:r>
                        <a:rPr sz="1000" spc="-95" dirty="0">
                          <a:latin typeface="함초롬바탕"/>
                          <a:cs typeface="함초롬바탕"/>
                        </a:rPr>
                        <a:t>셀과</a:t>
                      </a:r>
                      <a:r>
                        <a:rPr sz="1000" spc="-145" dirty="0">
                          <a:latin typeface="함초롬바탕"/>
                          <a:cs typeface="함초롬바탕"/>
                        </a:rPr>
                        <a:t> </a:t>
                      </a:r>
                      <a:r>
                        <a:rPr sz="1000" spc="-75" dirty="0">
                          <a:latin typeface="함초롬바탕"/>
                          <a:cs typeface="함초롬바탕"/>
                        </a:rPr>
                        <a:t>모듈</a:t>
                      </a:r>
                      <a:r>
                        <a:rPr sz="1000" spc="-75" dirty="0">
                          <a:latin typeface="함초롬돋움"/>
                          <a:cs typeface="함초롬돋움"/>
                        </a:rPr>
                        <a:t>,</a:t>
                      </a:r>
                      <a:r>
                        <a:rPr sz="1000" spc="-140" dirty="0">
                          <a:latin typeface="함초롬돋움"/>
                          <a:cs typeface="함초롬돋움"/>
                        </a:rPr>
                        <a:t> </a:t>
                      </a:r>
                      <a:r>
                        <a:rPr sz="1000" spc="-65" dirty="0">
                          <a:latin typeface="함초롬바탕"/>
                          <a:cs typeface="함초롬바탕"/>
                        </a:rPr>
                        <a:t>랙</a:t>
                      </a:r>
                      <a:r>
                        <a:rPr sz="1000" spc="-145" dirty="0">
                          <a:latin typeface="함초롬바탕"/>
                          <a:cs typeface="함초롬바탕"/>
                        </a:rPr>
                        <a:t> </a:t>
                      </a:r>
                      <a:r>
                        <a:rPr sz="1000" spc="-95" dirty="0">
                          <a:latin typeface="함초롬바탕"/>
                          <a:cs typeface="함초롬바탕"/>
                        </a:rPr>
                        <a:t>등을</a:t>
                      </a:r>
                      <a:r>
                        <a:rPr sz="1000" spc="-140" dirty="0">
                          <a:latin typeface="함초롬바탕"/>
                          <a:cs typeface="함초롬바탕"/>
                        </a:rPr>
                        <a:t> </a:t>
                      </a:r>
                      <a:r>
                        <a:rPr sz="1000" spc="-100" dirty="0">
                          <a:latin typeface="함초롬바탕"/>
                          <a:cs typeface="함초롬바탕"/>
                        </a:rPr>
                        <a:t>설치한</a:t>
                      </a:r>
                      <a:r>
                        <a:rPr sz="1000" spc="-114" dirty="0">
                          <a:latin typeface="함초롬바탕"/>
                          <a:cs typeface="함초롬바탕"/>
                        </a:rPr>
                        <a:t> </a:t>
                      </a:r>
                      <a:r>
                        <a:rPr sz="1000" spc="-75" dirty="0">
                          <a:latin typeface="함초롬돋움"/>
                          <a:cs typeface="함초롬돋움"/>
                        </a:rPr>
                        <a:t>ESS</a:t>
                      </a:r>
                      <a:r>
                        <a:rPr sz="1000" spc="-145" dirty="0">
                          <a:latin typeface="함초롬돋움"/>
                          <a:cs typeface="함초롬돋움"/>
                        </a:rPr>
                        <a:t> </a:t>
                      </a:r>
                      <a:r>
                        <a:rPr sz="1000" spc="-20" dirty="0">
                          <a:latin typeface="함초롬바탕"/>
                          <a:cs typeface="함초롬바탕"/>
                        </a:rPr>
                        <a:t>제품이며</a:t>
                      </a:r>
                      <a:r>
                        <a:rPr sz="1000" spc="-20" dirty="0">
                          <a:latin typeface="함초롬돋움"/>
                          <a:cs typeface="함초롬돋움"/>
                        </a:rPr>
                        <a:t>, </a:t>
                      </a:r>
                      <a:r>
                        <a:rPr sz="1000" spc="-95" dirty="0">
                          <a:latin typeface="함초롬바탕"/>
                          <a:cs typeface="함초롬바탕"/>
                        </a:rPr>
                        <a:t>‘PRiMX50U</a:t>
                      </a:r>
                      <a:r>
                        <a:rPr sz="1000" spc="-95" dirty="0">
                          <a:latin typeface="함초롬돋움"/>
                          <a:cs typeface="함초롬돋움"/>
                        </a:rPr>
                        <a:t>-</a:t>
                      </a:r>
                      <a:r>
                        <a:rPr sz="1000" spc="-75" dirty="0">
                          <a:latin typeface="함초롬돋움"/>
                          <a:cs typeface="함초롬돋움"/>
                        </a:rPr>
                        <a:t>POWER’</a:t>
                      </a:r>
                      <a:r>
                        <a:rPr sz="1000" spc="-75" dirty="0">
                          <a:latin typeface="함초롬바탕"/>
                          <a:cs typeface="함초롬바탕"/>
                        </a:rPr>
                        <a:t>는</a:t>
                      </a:r>
                      <a:r>
                        <a:rPr sz="1000" spc="-185" dirty="0">
                          <a:latin typeface="함초롬바탕"/>
                          <a:cs typeface="함초롬바탕"/>
                        </a:rPr>
                        <a:t> </a:t>
                      </a:r>
                      <a:r>
                        <a:rPr sz="1000" spc="-40" dirty="0">
                          <a:latin typeface="함초롬돋움"/>
                          <a:cs typeface="함초롬돋움"/>
                        </a:rPr>
                        <a:t>21700</a:t>
                      </a:r>
                      <a:r>
                        <a:rPr sz="1000" spc="-170" dirty="0">
                          <a:latin typeface="함초롬돋움"/>
                          <a:cs typeface="함초롬돋움"/>
                        </a:rPr>
                        <a:t> </a:t>
                      </a:r>
                      <a:r>
                        <a:rPr sz="1000" spc="-100" dirty="0">
                          <a:latin typeface="함초롬바탕"/>
                          <a:cs typeface="함초롬바탕"/>
                        </a:rPr>
                        <a:t>사이즈</a:t>
                      </a:r>
                      <a:r>
                        <a:rPr sz="1000" spc="-110" dirty="0">
                          <a:latin typeface="함초롬바탕"/>
                          <a:cs typeface="함초롬바탕"/>
                        </a:rPr>
                        <a:t> </a:t>
                      </a:r>
                      <a:r>
                        <a:rPr sz="1000" spc="-100" dirty="0">
                          <a:latin typeface="함초롬바탕"/>
                          <a:cs typeface="함초롬바탕"/>
                        </a:rPr>
                        <a:t>원통형</a:t>
                      </a:r>
                      <a:r>
                        <a:rPr sz="1000" spc="-120" dirty="0">
                          <a:latin typeface="함초롬바탕"/>
                          <a:cs typeface="함초롬바탕"/>
                        </a:rPr>
                        <a:t> </a:t>
                      </a:r>
                      <a:r>
                        <a:rPr sz="1000" spc="-105" dirty="0">
                          <a:latin typeface="함초롬바탕"/>
                          <a:cs typeface="함초롬바탕"/>
                        </a:rPr>
                        <a:t>배터리로</a:t>
                      </a:r>
                      <a:r>
                        <a:rPr sz="1000" spc="-110" dirty="0">
                          <a:latin typeface="함초롬바탕"/>
                          <a:cs typeface="함초롬바탕"/>
                        </a:rPr>
                        <a:t> </a:t>
                      </a:r>
                      <a:r>
                        <a:rPr sz="1000" spc="-100" dirty="0">
                          <a:latin typeface="함초롬바탕"/>
                          <a:cs typeface="함초롬바탕"/>
                        </a:rPr>
                        <a:t>고출력</a:t>
                      </a:r>
                      <a:r>
                        <a:rPr sz="1000" spc="-120" dirty="0">
                          <a:latin typeface="함초롬바탕"/>
                          <a:cs typeface="함초롬바탕"/>
                        </a:rPr>
                        <a:t> </a:t>
                      </a:r>
                      <a:r>
                        <a:rPr sz="1000" spc="-65" dirty="0">
                          <a:latin typeface="함초롬바탕"/>
                          <a:cs typeface="함초롬바탕"/>
                        </a:rPr>
                        <a:t>및</a:t>
                      </a:r>
                      <a:r>
                        <a:rPr sz="1000" spc="-140" dirty="0">
                          <a:latin typeface="함초롬바탕"/>
                          <a:cs typeface="함초롬바탕"/>
                        </a:rPr>
                        <a:t> </a:t>
                      </a:r>
                      <a:r>
                        <a:rPr sz="1000" spc="-95" dirty="0">
                          <a:latin typeface="함초롬바탕"/>
                          <a:cs typeface="함초롬바탕"/>
                        </a:rPr>
                        <a:t>고속</a:t>
                      </a:r>
                      <a:r>
                        <a:rPr sz="1000" spc="-140" dirty="0">
                          <a:latin typeface="함초롬바탕"/>
                          <a:cs typeface="함초롬바탕"/>
                        </a:rPr>
                        <a:t> </a:t>
                      </a:r>
                      <a:r>
                        <a:rPr sz="1000" spc="-95" dirty="0">
                          <a:latin typeface="함초롬바탕"/>
                          <a:cs typeface="함초롬바탕"/>
                        </a:rPr>
                        <a:t>충전</a:t>
                      </a:r>
                      <a:r>
                        <a:rPr sz="1000" spc="-120" dirty="0">
                          <a:latin typeface="함초롬바탕"/>
                          <a:cs typeface="함초롬바탕"/>
                        </a:rPr>
                        <a:t> </a:t>
                      </a:r>
                      <a:r>
                        <a:rPr sz="1000" spc="-100" dirty="0">
                          <a:latin typeface="함초롬바탕"/>
                          <a:cs typeface="함초롬바탕"/>
                        </a:rPr>
                        <a:t>기술을</a:t>
                      </a:r>
                      <a:r>
                        <a:rPr sz="1000" spc="-120" dirty="0">
                          <a:latin typeface="함초롬바탕"/>
                          <a:cs typeface="함초롬바탕"/>
                        </a:rPr>
                        <a:t> </a:t>
                      </a:r>
                      <a:r>
                        <a:rPr sz="1000" spc="-25" dirty="0">
                          <a:latin typeface="함초롬바탕"/>
                          <a:cs typeface="함초롬바탕"/>
                        </a:rPr>
                        <a:t>구현해 </a:t>
                      </a:r>
                      <a:r>
                        <a:rPr sz="1000" spc="-105" dirty="0">
                          <a:latin typeface="함초롬바탕"/>
                          <a:cs typeface="함초롬바탕"/>
                        </a:rPr>
                        <a:t>전문가용</a:t>
                      </a:r>
                      <a:r>
                        <a:rPr sz="1000" spc="-114" dirty="0">
                          <a:latin typeface="함초롬바탕"/>
                          <a:cs typeface="함초롬바탕"/>
                        </a:rPr>
                        <a:t> </a:t>
                      </a:r>
                      <a:r>
                        <a:rPr sz="1000" spc="-110" dirty="0">
                          <a:latin typeface="함초롬바탕"/>
                          <a:cs typeface="함초롬바탕"/>
                        </a:rPr>
                        <a:t>전동공구와</a:t>
                      </a:r>
                      <a:r>
                        <a:rPr sz="1000" spc="-95" dirty="0">
                          <a:latin typeface="함초롬바탕"/>
                          <a:cs typeface="함초롬바탕"/>
                        </a:rPr>
                        <a:t> 같이</a:t>
                      </a:r>
                      <a:r>
                        <a:rPr sz="1000" spc="-125" dirty="0">
                          <a:latin typeface="함초롬바탕"/>
                          <a:cs typeface="함초롬바탕"/>
                        </a:rPr>
                        <a:t> </a:t>
                      </a:r>
                      <a:r>
                        <a:rPr sz="1000" spc="-110" dirty="0">
                          <a:latin typeface="함초롬바탕"/>
                          <a:cs typeface="함초롬바탕"/>
                        </a:rPr>
                        <a:t>순간적으로</a:t>
                      </a:r>
                      <a:r>
                        <a:rPr sz="1000" spc="-95" dirty="0">
                          <a:latin typeface="함초롬바탕"/>
                          <a:cs typeface="함초롬바탕"/>
                        </a:rPr>
                        <a:t> 높은</a:t>
                      </a:r>
                      <a:r>
                        <a:rPr sz="1000" spc="-140" dirty="0">
                          <a:latin typeface="함초롬바탕"/>
                          <a:cs typeface="함초롬바탕"/>
                        </a:rPr>
                        <a:t> </a:t>
                      </a:r>
                      <a:r>
                        <a:rPr sz="1000" spc="-95" dirty="0">
                          <a:latin typeface="함초롬바탕"/>
                          <a:cs typeface="함초롬바탕"/>
                        </a:rPr>
                        <a:t>힘을</a:t>
                      </a:r>
                      <a:r>
                        <a:rPr sz="1000" spc="-125" dirty="0">
                          <a:latin typeface="함초롬바탕"/>
                          <a:cs typeface="함초롬바탕"/>
                        </a:rPr>
                        <a:t> </a:t>
                      </a:r>
                      <a:r>
                        <a:rPr sz="1000" spc="-105" dirty="0">
                          <a:latin typeface="함초롬바탕"/>
                          <a:cs typeface="함초롬바탕"/>
                        </a:rPr>
                        <a:t>요구하는</a:t>
                      </a:r>
                      <a:r>
                        <a:rPr sz="1000" spc="-110" dirty="0">
                          <a:latin typeface="함초롬바탕"/>
                          <a:cs typeface="함초롬바탕"/>
                        </a:rPr>
                        <a:t> 애플리케이션에</a:t>
                      </a:r>
                      <a:r>
                        <a:rPr sz="1000" spc="-95" dirty="0">
                          <a:latin typeface="함초롬바탕"/>
                          <a:cs typeface="함초롬바탕"/>
                        </a:rPr>
                        <a:t> </a:t>
                      </a:r>
                      <a:r>
                        <a:rPr sz="1000" spc="-100" dirty="0">
                          <a:latin typeface="함초롬바탕"/>
                          <a:cs typeface="함초롬바탕"/>
                        </a:rPr>
                        <a:t>특화된</a:t>
                      </a:r>
                      <a:r>
                        <a:rPr sz="1000" spc="-125" dirty="0">
                          <a:latin typeface="함초롬바탕"/>
                          <a:cs typeface="함초롬바탕"/>
                        </a:rPr>
                        <a:t> </a:t>
                      </a:r>
                      <a:r>
                        <a:rPr sz="1000" spc="-50" dirty="0">
                          <a:latin typeface="함초롬바탕"/>
                          <a:cs typeface="함초롬바탕"/>
                        </a:rPr>
                        <a:t>배터리임</a:t>
                      </a:r>
                      <a:endParaRPr sz="1000">
                        <a:latin typeface="함초롬바탕"/>
                        <a:cs typeface="함초롬바탕"/>
                      </a:endParaRPr>
                    </a:p>
                  </a:txBody>
                  <a:tcPr marL="0" marR="0" marT="6667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1"/>
                  </a:ext>
                </a:extLst>
              </a:tr>
              <a:tr h="392430">
                <a:tc>
                  <a:txBody>
                    <a:bodyPr/>
                    <a:lstStyle/>
                    <a:p>
                      <a:pPr>
                        <a:lnSpc>
                          <a:spcPct val="100000"/>
                        </a:lnSpc>
                      </a:pPr>
                      <a:endParaRPr sz="1000">
                        <a:latin typeface="Times New Roman"/>
                        <a:cs typeface="Times New Roman"/>
                      </a:endParaRPr>
                    </a:p>
                  </a:txBody>
                  <a:tcPr marL="0" marR="0" marT="0" marB="0">
                    <a:lnT w="6350">
                      <a:solidFill>
                        <a:srgbClr val="A6A6A6"/>
                      </a:solidFill>
                      <a:prstDash val="solid"/>
                    </a:lnT>
                    <a:solidFill>
                      <a:srgbClr val="E4E4E4"/>
                    </a:solidFill>
                  </a:tcPr>
                </a:tc>
                <a:tc>
                  <a:txBody>
                    <a:bodyPr/>
                    <a:lstStyle/>
                    <a:p>
                      <a:pPr>
                        <a:lnSpc>
                          <a:spcPct val="100000"/>
                        </a:lnSpc>
                      </a:pPr>
                      <a:endParaRPr sz="1000">
                        <a:latin typeface="Times New Roman"/>
                        <a:cs typeface="Times New Roman"/>
                      </a:endParaRPr>
                    </a:p>
                  </a:txBody>
                  <a:tcPr marL="0" marR="0" marT="0" marB="0">
                    <a:lnT w="6350">
                      <a:solidFill>
                        <a:srgbClr val="A6A6A6"/>
                      </a:solidFill>
                      <a:prstDash val="solid"/>
                    </a:lnT>
                  </a:tcPr>
                </a:tc>
                <a:tc>
                  <a:txBody>
                    <a:bodyPr/>
                    <a:lstStyle/>
                    <a:p>
                      <a:pPr marL="203200" marR="226695" indent="-108585">
                        <a:lnSpc>
                          <a:spcPct val="100000"/>
                        </a:lnSpc>
                        <a:spcBef>
                          <a:spcPts val="525"/>
                        </a:spcBef>
                        <a:buFont typeface="Arial"/>
                        <a:buChar char="•"/>
                        <a:tabLst>
                          <a:tab pos="203835" algn="l"/>
                          <a:tab pos="1140460" algn="l"/>
                        </a:tabLst>
                      </a:pPr>
                      <a:r>
                        <a:rPr sz="1000" spc="-95" dirty="0">
                          <a:latin typeface="함초롬바탕"/>
                          <a:cs typeface="함초롬바탕"/>
                        </a:rPr>
                        <a:t>로봇</a:t>
                      </a:r>
                      <a:r>
                        <a:rPr sz="1000" spc="-95" dirty="0">
                          <a:latin typeface="함초롬돋움"/>
                          <a:cs typeface="함초롬돋움"/>
                        </a:rPr>
                        <a:t>AI</a:t>
                      </a:r>
                      <a:r>
                        <a:rPr sz="1000" spc="-130" dirty="0">
                          <a:latin typeface="함초롬돋움"/>
                          <a:cs typeface="함초롬돋움"/>
                        </a:rPr>
                        <a:t> </a:t>
                      </a:r>
                      <a:r>
                        <a:rPr sz="1000" spc="-95" dirty="0">
                          <a:latin typeface="함초롬바탕"/>
                          <a:cs typeface="함초롬바탕"/>
                        </a:rPr>
                        <a:t>기반</a:t>
                      </a:r>
                      <a:r>
                        <a:rPr sz="1000" spc="-145" dirty="0">
                          <a:latin typeface="함초롬바탕"/>
                          <a:cs typeface="함초롬바탕"/>
                        </a:rPr>
                        <a:t> </a:t>
                      </a:r>
                      <a:r>
                        <a:rPr sz="1000" spc="-95" dirty="0">
                          <a:latin typeface="함초롬바탕"/>
                          <a:cs typeface="함초롬바탕"/>
                        </a:rPr>
                        <a:t>공정</a:t>
                      </a:r>
                      <a:r>
                        <a:rPr sz="1000" spc="-125" dirty="0">
                          <a:latin typeface="함초롬바탕"/>
                          <a:cs typeface="함초롬바탕"/>
                        </a:rPr>
                        <a:t> </a:t>
                      </a:r>
                      <a:r>
                        <a:rPr sz="1000" spc="-100" dirty="0">
                          <a:latin typeface="함초롬바탕"/>
                          <a:cs typeface="함초롬바탕"/>
                        </a:rPr>
                        <a:t>자동화</a:t>
                      </a:r>
                      <a:r>
                        <a:rPr sz="1000" spc="-130" dirty="0">
                          <a:latin typeface="함초롬바탕"/>
                          <a:cs typeface="함초롬바탕"/>
                        </a:rPr>
                        <a:t> </a:t>
                      </a:r>
                      <a:r>
                        <a:rPr sz="1000" spc="-95" dirty="0">
                          <a:latin typeface="함초롬바탕"/>
                          <a:cs typeface="함초롬바탕"/>
                        </a:rPr>
                        <a:t>로봇</a:t>
                      </a:r>
                      <a:r>
                        <a:rPr sz="1000" spc="-125" dirty="0">
                          <a:latin typeface="함초롬바탕"/>
                          <a:cs typeface="함초롬바탕"/>
                        </a:rPr>
                        <a:t> </a:t>
                      </a:r>
                      <a:r>
                        <a:rPr sz="1000" spc="-100" dirty="0">
                          <a:latin typeface="함초롬바탕"/>
                          <a:cs typeface="함초롬바탕"/>
                        </a:rPr>
                        <a:t>솔루션</a:t>
                      </a:r>
                      <a:r>
                        <a:rPr sz="1000" spc="-130" dirty="0">
                          <a:latin typeface="함초롬바탕"/>
                          <a:cs typeface="함초롬바탕"/>
                        </a:rPr>
                        <a:t> </a:t>
                      </a:r>
                      <a:r>
                        <a:rPr sz="1000" spc="-105" dirty="0">
                          <a:latin typeface="함초롬바탕"/>
                          <a:cs typeface="함초롬바탕"/>
                        </a:rPr>
                        <a:t>기업으로</a:t>
                      </a:r>
                      <a:r>
                        <a:rPr sz="1000" spc="-114" dirty="0">
                          <a:latin typeface="함초롬바탕"/>
                          <a:cs typeface="함초롬바탕"/>
                        </a:rPr>
                        <a:t> </a:t>
                      </a:r>
                      <a:r>
                        <a:rPr sz="1000" spc="-105" dirty="0">
                          <a:latin typeface="함초롬바탕"/>
                          <a:cs typeface="함초롬바탕"/>
                        </a:rPr>
                        <a:t>‘디스맨틀봇</a:t>
                      </a:r>
                      <a:r>
                        <a:rPr sz="1000" spc="-105" dirty="0">
                          <a:latin typeface="함초롬돋움"/>
                          <a:cs typeface="함초롬돋움"/>
                        </a:rPr>
                        <a:t>’</a:t>
                      </a:r>
                      <a:r>
                        <a:rPr sz="1000" spc="-95" dirty="0">
                          <a:latin typeface="함초롬돋움"/>
                          <a:cs typeface="함초롬돋움"/>
                        </a:rPr>
                        <a:t> </a:t>
                      </a:r>
                      <a:r>
                        <a:rPr sz="1000" spc="-65" dirty="0">
                          <a:latin typeface="함초롬바탕"/>
                          <a:cs typeface="함초롬바탕"/>
                        </a:rPr>
                        <a:t>과</a:t>
                      </a:r>
                      <a:r>
                        <a:rPr sz="1000" spc="-160" dirty="0">
                          <a:latin typeface="함초롬바탕"/>
                          <a:cs typeface="함초롬바탕"/>
                        </a:rPr>
                        <a:t> </a:t>
                      </a:r>
                      <a:r>
                        <a:rPr sz="1000" spc="-100" dirty="0">
                          <a:latin typeface="함초롬바탕"/>
                          <a:cs typeface="함초롬바탕"/>
                        </a:rPr>
                        <a:t>‘프루트</a:t>
                      </a:r>
                      <a:r>
                        <a:rPr sz="1000" spc="-114" dirty="0">
                          <a:latin typeface="함초롬바탕"/>
                          <a:cs typeface="함초롬바탕"/>
                        </a:rPr>
                        <a:t> </a:t>
                      </a:r>
                      <a:r>
                        <a:rPr sz="1000" spc="-95" dirty="0">
                          <a:latin typeface="함초롬바탕"/>
                          <a:cs typeface="함초롬바탕"/>
                        </a:rPr>
                        <a:t>패커</a:t>
                      </a:r>
                      <a:r>
                        <a:rPr sz="1000" spc="-95" dirty="0">
                          <a:latin typeface="함초롬돋움"/>
                          <a:cs typeface="함초롬돋움"/>
                        </a:rPr>
                        <a:t>’</a:t>
                      </a:r>
                      <a:r>
                        <a:rPr sz="1000" spc="-95" dirty="0">
                          <a:latin typeface="함초롬바탕"/>
                          <a:cs typeface="함초롬바탕"/>
                        </a:rPr>
                        <a:t>로</a:t>
                      </a:r>
                      <a:r>
                        <a:rPr sz="1000" spc="-125" dirty="0">
                          <a:latin typeface="함초롬바탕"/>
                          <a:cs typeface="함초롬바탕"/>
                        </a:rPr>
                        <a:t> </a:t>
                      </a:r>
                      <a:r>
                        <a:rPr sz="1000" spc="-95" dirty="0">
                          <a:latin typeface="함초롬바탕"/>
                          <a:cs typeface="함초롬바탕"/>
                        </a:rPr>
                        <a:t>각각</a:t>
                      </a:r>
                      <a:r>
                        <a:rPr sz="1000" spc="-145" dirty="0">
                          <a:latin typeface="함초롬바탕"/>
                          <a:cs typeface="함초롬바탕"/>
                        </a:rPr>
                        <a:t> </a:t>
                      </a:r>
                      <a:r>
                        <a:rPr sz="1000" spc="-25" dirty="0">
                          <a:latin typeface="함초롬돋움"/>
                          <a:cs typeface="함초롬돋움"/>
                        </a:rPr>
                        <a:t>CES </a:t>
                      </a:r>
                      <a:r>
                        <a:rPr sz="1000" spc="-45" dirty="0">
                          <a:latin typeface="함초롬돋움"/>
                          <a:cs typeface="함초롬돋움"/>
                        </a:rPr>
                        <a:t>2024,</a:t>
                      </a:r>
                      <a:r>
                        <a:rPr sz="1000" spc="-160" dirty="0">
                          <a:latin typeface="함초롬돋움"/>
                          <a:cs typeface="함초롬돋움"/>
                        </a:rPr>
                        <a:t> </a:t>
                      </a:r>
                      <a:r>
                        <a:rPr sz="1000" spc="-45" dirty="0">
                          <a:latin typeface="함초롬돋움"/>
                          <a:cs typeface="함초롬돋움"/>
                        </a:rPr>
                        <a:t>2025</a:t>
                      </a:r>
                      <a:r>
                        <a:rPr sz="1000" spc="-155" dirty="0">
                          <a:latin typeface="함초롬돋움"/>
                          <a:cs typeface="함초롬돋움"/>
                        </a:rPr>
                        <a:t> </a:t>
                      </a:r>
                      <a:r>
                        <a:rPr sz="1000" spc="-35" dirty="0">
                          <a:latin typeface="함초롬바탕"/>
                          <a:cs typeface="함초롬바탕"/>
                        </a:rPr>
                        <a:t>혁신</a:t>
                      </a:r>
                      <a:r>
                        <a:rPr sz="1000" dirty="0">
                          <a:latin typeface="함초롬바탕"/>
                          <a:cs typeface="함초롬바탕"/>
                        </a:rPr>
                        <a:t>	</a:t>
                      </a:r>
                      <a:r>
                        <a:rPr sz="1000" spc="-95" dirty="0">
                          <a:latin typeface="함초롬바탕"/>
                          <a:cs typeface="함초롬바탕"/>
                        </a:rPr>
                        <a:t>연속</a:t>
                      </a:r>
                      <a:r>
                        <a:rPr sz="1000" spc="-150" dirty="0">
                          <a:latin typeface="함초롬바탕"/>
                          <a:cs typeface="함초롬바탕"/>
                        </a:rPr>
                        <a:t> </a:t>
                      </a:r>
                      <a:r>
                        <a:rPr sz="1000" spc="-50" dirty="0">
                          <a:latin typeface="함초롬바탕"/>
                          <a:cs typeface="함초롬바탕"/>
                        </a:rPr>
                        <a:t>수</a:t>
                      </a:r>
                      <a:endParaRPr sz="1000">
                        <a:latin typeface="함초롬바탕"/>
                        <a:cs typeface="함초롬바탕"/>
                      </a:endParaRPr>
                    </a:p>
                  </a:txBody>
                  <a:tcPr marL="0" marR="0" marT="66675" marB="0">
                    <a:lnT w="6350">
                      <a:solidFill>
                        <a:srgbClr val="A6A6A6"/>
                      </a:solidFill>
                      <a:prstDash val="solid"/>
                    </a:lnT>
                  </a:tcPr>
                </a:tc>
                <a:extLst>
                  <a:ext uri="{0D108BD9-81ED-4DB2-BD59-A6C34878D82A}">
                    <a16:rowId xmlns:a16="http://schemas.microsoft.com/office/drawing/2014/main" val="10002"/>
                  </a:ext>
                </a:extLst>
              </a:tr>
              <a:tr h="516255">
                <a:tc>
                  <a:txBody>
                    <a:bodyPr/>
                    <a:lstStyle/>
                    <a:p>
                      <a:pPr algn="ctr">
                        <a:lnSpc>
                          <a:spcPct val="100000"/>
                        </a:lnSpc>
                        <a:spcBef>
                          <a:spcPts val="1310"/>
                        </a:spcBef>
                      </a:pPr>
                      <a:r>
                        <a:rPr sz="1100" b="1" spc="-10" dirty="0">
                          <a:latin typeface="함초롬돋움"/>
                          <a:cs typeface="함초롬돋움"/>
                        </a:rPr>
                        <a:t>THOTH</a:t>
                      </a:r>
                      <a:endParaRPr sz="1100">
                        <a:latin typeface="함초롬돋움"/>
                        <a:cs typeface="함초롬돋움"/>
                      </a:endParaRPr>
                    </a:p>
                    <a:p>
                      <a:pPr algn="ctr">
                        <a:lnSpc>
                          <a:spcPct val="100000"/>
                        </a:lnSpc>
                      </a:pPr>
                      <a:r>
                        <a:rPr sz="1100" b="1" spc="-25" dirty="0">
                          <a:latin typeface="함초롬바탕"/>
                          <a:cs typeface="함초롬바탕"/>
                        </a:rPr>
                        <a:t>토트</a:t>
                      </a:r>
                      <a:endParaRPr sz="1100">
                        <a:latin typeface="함초롬바탕"/>
                        <a:cs typeface="함초롬바탕"/>
                      </a:endParaRPr>
                    </a:p>
                  </a:txBody>
                  <a:tcPr marL="0" marR="0" marT="166370" marB="0">
                    <a:solidFill>
                      <a:srgbClr val="E4E4E4"/>
                    </a:solidFill>
                  </a:tcPr>
                </a:tc>
                <a:tc>
                  <a:txBody>
                    <a:bodyPr/>
                    <a:lstStyle/>
                    <a:p>
                      <a:pPr>
                        <a:lnSpc>
                          <a:spcPct val="100000"/>
                        </a:lnSpc>
                        <a:spcBef>
                          <a:spcPts val="20"/>
                        </a:spcBef>
                      </a:pPr>
                      <a:endParaRPr sz="1750">
                        <a:latin typeface="Times New Roman"/>
                        <a:cs typeface="Times New Roman"/>
                      </a:endParaRPr>
                    </a:p>
                    <a:p>
                      <a:pPr marL="20955" algn="ctr">
                        <a:lnSpc>
                          <a:spcPct val="100000"/>
                        </a:lnSpc>
                      </a:pPr>
                      <a:r>
                        <a:rPr sz="1000" b="1" spc="-25" dirty="0">
                          <a:latin typeface="함초롬바탕"/>
                          <a:cs typeface="함초롬바탕"/>
                        </a:rPr>
                        <a:t>한국</a:t>
                      </a:r>
                      <a:endParaRPr sz="1000">
                        <a:latin typeface="함초롬바탕"/>
                        <a:cs typeface="함초롬바탕"/>
                      </a:endParaRPr>
                    </a:p>
                  </a:txBody>
                  <a:tcPr marL="0" marR="0" marT="2540" marB="0"/>
                </a:tc>
                <a:tc>
                  <a:txBody>
                    <a:bodyPr/>
                    <a:lstStyle/>
                    <a:p>
                      <a:pPr marL="203200" marR="123189" indent="-108585">
                        <a:lnSpc>
                          <a:spcPct val="100000"/>
                        </a:lnSpc>
                        <a:spcBef>
                          <a:spcPts val="229"/>
                        </a:spcBef>
                        <a:buFont typeface="Arial"/>
                        <a:buChar char="•"/>
                        <a:tabLst>
                          <a:tab pos="203835" algn="l"/>
                        </a:tabLst>
                      </a:pPr>
                      <a:r>
                        <a:rPr sz="1000" spc="-105" dirty="0">
                          <a:latin typeface="함초롬바탕"/>
                          <a:cs typeface="함초롬바탕"/>
                        </a:rPr>
                        <a:t>‘디스맨틀봇</a:t>
                      </a:r>
                      <a:r>
                        <a:rPr sz="1000" spc="-105" dirty="0">
                          <a:latin typeface="함초롬돋움"/>
                          <a:cs typeface="함초롬돋움"/>
                        </a:rPr>
                        <a:t>’</a:t>
                      </a:r>
                      <a:r>
                        <a:rPr sz="1000" spc="-105" dirty="0">
                          <a:latin typeface="함초롬바탕"/>
                          <a:cs typeface="함초롬바탕"/>
                        </a:rPr>
                        <a:t>은</a:t>
                      </a:r>
                      <a:r>
                        <a:rPr sz="1000" spc="-90" dirty="0">
                          <a:latin typeface="함초롬바탕"/>
                          <a:cs typeface="함초롬바탕"/>
                        </a:rPr>
                        <a:t> </a:t>
                      </a:r>
                      <a:r>
                        <a:rPr sz="1000" spc="-110" dirty="0">
                          <a:latin typeface="함초롬바탕"/>
                          <a:cs typeface="함초롬바탕"/>
                        </a:rPr>
                        <a:t>수작업으로</a:t>
                      </a:r>
                      <a:r>
                        <a:rPr sz="1000" spc="-95" dirty="0">
                          <a:latin typeface="함초롬바탕"/>
                          <a:cs typeface="함초롬바탕"/>
                        </a:rPr>
                        <a:t> </a:t>
                      </a:r>
                      <a:r>
                        <a:rPr sz="1000" spc="-105" dirty="0">
                          <a:latin typeface="함초롬바탕"/>
                          <a:cs typeface="함초롬바탕"/>
                        </a:rPr>
                        <a:t>진행되던</a:t>
                      </a:r>
                      <a:r>
                        <a:rPr sz="1000" spc="-114" dirty="0">
                          <a:latin typeface="함초롬바탕"/>
                          <a:cs typeface="함초롬바탕"/>
                        </a:rPr>
                        <a:t> </a:t>
                      </a:r>
                      <a:r>
                        <a:rPr sz="1000" spc="-100" dirty="0">
                          <a:latin typeface="함초롬바탕"/>
                          <a:cs typeface="함초롬바탕"/>
                        </a:rPr>
                        <a:t>배터리</a:t>
                      </a:r>
                      <a:r>
                        <a:rPr sz="1000" spc="-125" dirty="0">
                          <a:latin typeface="함초롬바탕"/>
                          <a:cs typeface="함초롬바탕"/>
                        </a:rPr>
                        <a:t> </a:t>
                      </a:r>
                      <a:r>
                        <a:rPr sz="1000" spc="-95" dirty="0">
                          <a:latin typeface="함초롬바탕"/>
                          <a:cs typeface="함초롬바탕"/>
                        </a:rPr>
                        <a:t>해체</a:t>
                      </a:r>
                      <a:r>
                        <a:rPr sz="1000" spc="-125" dirty="0">
                          <a:latin typeface="함초롬바탕"/>
                          <a:cs typeface="함초롬바탕"/>
                        </a:rPr>
                        <a:t> </a:t>
                      </a:r>
                      <a:r>
                        <a:rPr sz="1000" spc="-100" dirty="0">
                          <a:latin typeface="함초롬바탕"/>
                          <a:cs typeface="함초롬바탕"/>
                        </a:rPr>
                        <a:t>작업을</a:t>
                      </a:r>
                      <a:r>
                        <a:rPr sz="1000" spc="-130" dirty="0">
                          <a:latin typeface="함초롬바탕"/>
                          <a:cs typeface="함초롬바탕"/>
                        </a:rPr>
                        <a:t> </a:t>
                      </a:r>
                      <a:r>
                        <a:rPr sz="1000" spc="-95" dirty="0">
                          <a:latin typeface="함초롬돋움"/>
                          <a:cs typeface="함초롬돋움"/>
                        </a:rPr>
                        <a:t>AI</a:t>
                      </a:r>
                      <a:r>
                        <a:rPr sz="1000" spc="-95" dirty="0">
                          <a:latin typeface="함초롬바탕"/>
                          <a:cs typeface="함초롬바탕"/>
                        </a:rPr>
                        <a:t>기반</a:t>
                      </a:r>
                      <a:r>
                        <a:rPr sz="1000" spc="-125" dirty="0">
                          <a:latin typeface="함초롬바탕"/>
                          <a:cs typeface="함초롬바탕"/>
                        </a:rPr>
                        <a:t> </a:t>
                      </a:r>
                      <a:r>
                        <a:rPr sz="1000" spc="-100" dirty="0">
                          <a:latin typeface="함초롬바탕"/>
                          <a:cs typeface="함초롬바탕"/>
                        </a:rPr>
                        <a:t>자동화</a:t>
                      </a:r>
                      <a:r>
                        <a:rPr sz="1000" spc="-114" dirty="0">
                          <a:latin typeface="함초롬바탕"/>
                          <a:cs typeface="함초롬바탕"/>
                        </a:rPr>
                        <a:t> </a:t>
                      </a:r>
                      <a:r>
                        <a:rPr sz="1000" spc="-105" dirty="0">
                          <a:latin typeface="함초롬바탕"/>
                          <a:cs typeface="함초롬바탕"/>
                        </a:rPr>
                        <a:t>시스템이</a:t>
                      </a:r>
                      <a:r>
                        <a:rPr sz="1000" spc="-114" dirty="0">
                          <a:latin typeface="함초롬바탕"/>
                          <a:cs typeface="함초롬바탕"/>
                        </a:rPr>
                        <a:t> </a:t>
                      </a:r>
                      <a:r>
                        <a:rPr sz="1000" spc="-50" dirty="0">
                          <a:latin typeface="함초롬바탕"/>
                          <a:cs typeface="함초롬바탕"/>
                        </a:rPr>
                        <a:t>안전하고 </a:t>
                      </a:r>
                      <a:r>
                        <a:rPr sz="1000" spc="-110" dirty="0">
                          <a:latin typeface="함초롬바탕"/>
                          <a:cs typeface="함초롬바탕"/>
                        </a:rPr>
                        <a:t>효율적으로</a:t>
                      </a:r>
                      <a:r>
                        <a:rPr sz="1000" spc="-100" dirty="0">
                          <a:latin typeface="함초롬바탕"/>
                          <a:cs typeface="함초롬바탕"/>
                        </a:rPr>
                        <a:t> </a:t>
                      </a:r>
                      <a:r>
                        <a:rPr sz="1000" spc="-80" dirty="0">
                          <a:latin typeface="함초롬바탕"/>
                          <a:cs typeface="함초롬바탕"/>
                        </a:rPr>
                        <a:t>대체</a:t>
                      </a:r>
                      <a:r>
                        <a:rPr sz="1000" spc="-80" dirty="0">
                          <a:latin typeface="함초롬돋움"/>
                          <a:cs typeface="함초롬돋움"/>
                        </a:rPr>
                        <a:t>.</a:t>
                      </a:r>
                      <a:r>
                        <a:rPr sz="1000" spc="-135" dirty="0">
                          <a:latin typeface="함초롬돋움"/>
                          <a:cs typeface="함초롬돋움"/>
                        </a:rPr>
                        <a:t> </a:t>
                      </a:r>
                      <a:r>
                        <a:rPr sz="1000" spc="-105" dirty="0">
                          <a:latin typeface="함초롬바탕"/>
                          <a:cs typeface="함초롬바탕"/>
                        </a:rPr>
                        <a:t>폐배터리</a:t>
                      </a:r>
                      <a:r>
                        <a:rPr sz="1000" spc="-100" dirty="0">
                          <a:latin typeface="함초롬바탕"/>
                          <a:cs typeface="함초롬바탕"/>
                        </a:rPr>
                        <a:t> </a:t>
                      </a:r>
                      <a:r>
                        <a:rPr sz="1000" spc="-105" dirty="0">
                          <a:latin typeface="함초롬바탕"/>
                          <a:cs typeface="함초롬바탕"/>
                        </a:rPr>
                        <a:t>재활용을</a:t>
                      </a:r>
                      <a:r>
                        <a:rPr sz="1000" spc="-114" dirty="0">
                          <a:latin typeface="함초롬바탕"/>
                          <a:cs typeface="함초롬바탕"/>
                        </a:rPr>
                        <a:t> </a:t>
                      </a:r>
                      <a:r>
                        <a:rPr sz="1000" spc="-110" dirty="0">
                          <a:latin typeface="함초롬바탕"/>
                          <a:cs typeface="함초롬바탕"/>
                        </a:rPr>
                        <a:t>최적화하는</a:t>
                      </a:r>
                      <a:r>
                        <a:rPr sz="1000" spc="-95" dirty="0">
                          <a:latin typeface="함초롬바탕"/>
                          <a:cs typeface="함초롬바탕"/>
                        </a:rPr>
                        <a:t> </a:t>
                      </a:r>
                      <a:r>
                        <a:rPr sz="1000" spc="-110" dirty="0">
                          <a:latin typeface="함초롬바탕"/>
                          <a:cs typeface="함초롬바탕"/>
                        </a:rPr>
                        <a:t>리사이클링</a:t>
                      </a:r>
                      <a:r>
                        <a:rPr sz="1000" spc="-100" dirty="0">
                          <a:latin typeface="함초롬바탕"/>
                          <a:cs typeface="함초롬바탕"/>
                        </a:rPr>
                        <a:t> </a:t>
                      </a:r>
                      <a:r>
                        <a:rPr sz="1000" spc="-105" dirty="0">
                          <a:latin typeface="함초롬바탕"/>
                          <a:cs typeface="함초롬바탕"/>
                        </a:rPr>
                        <a:t>솔루션은</a:t>
                      </a:r>
                      <a:r>
                        <a:rPr sz="1000" spc="-114" dirty="0">
                          <a:latin typeface="함초롬바탕"/>
                          <a:cs typeface="함초롬바탕"/>
                        </a:rPr>
                        <a:t> </a:t>
                      </a:r>
                      <a:r>
                        <a:rPr sz="1000" spc="-100" dirty="0">
                          <a:latin typeface="함초롬바탕"/>
                          <a:cs typeface="함초롬바탕"/>
                        </a:rPr>
                        <a:t>전기차</a:t>
                      </a:r>
                      <a:r>
                        <a:rPr sz="1000" spc="-114" dirty="0">
                          <a:latin typeface="함초롬바탕"/>
                          <a:cs typeface="함초롬바탕"/>
                        </a:rPr>
                        <a:t> </a:t>
                      </a:r>
                      <a:r>
                        <a:rPr sz="1000" spc="-100" dirty="0">
                          <a:latin typeface="함초롬바탕"/>
                          <a:cs typeface="함초롬바탕"/>
                        </a:rPr>
                        <a:t>배터리</a:t>
                      </a:r>
                      <a:r>
                        <a:rPr sz="1000" spc="-125" dirty="0">
                          <a:latin typeface="함초롬바탕"/>
                          <a:cs typeface="함초롬바탕"/>
                        </a:rPr>
                        <a:t> </a:t>
                      </a:r>
                      <a:r>
                        <a:rPr sz="1000" spc="-50" dirty="0">
                          <a:latin typeface="함초롬바탕"/>
                          <a:cs typeface="함초롬바탕"/>
                        </a:rPr>
                        <a:t>시</a:t>
                      </a:r>
                      <a:r>
                        <a:rPr sz="1000" spc="500" dirty="0">
                          <a:latin typeface="함초롬바탕"/>
                          <a:cs typeface="함초롬바탕"/>
                        </a:rPr>
                        <a:t> </a:t>
                      </a:r>
                      <a:r>
                        <a:rPr sz="1000" dirty="0">
                          <a:latin typeface="함초롬바탕"/>
                          <a:cs typeface="함초롬바탕"/>
                        </a:rPr>
                        <a:t>확</a:t>
                      </a:r>
                      <a:r>
                        <a:rPr sz="1000" spc="495" dirty="0">
                          <a:latin typeface="함초롬바탕"/>
                          <a:cs typeface="함초롬바탕"/>
                        </a:rPr>
                        <a:t> </a:t>
                      </a:r>
                      <a:r>
                        <a:rPr sz="1000" spc="-65" dirty="0">
                          <a:latin typeface="함초롬바탕"/>
                          <a:cs typeface="함초롬바탕"/>
                        </a:rPr>
                        <a:t>과</a:t>
                      </a:r>
                      <a:r>
                        <a:rPr sz="1000" spc="-150" dirty="0">
                          <a:latin typeface="함초롬바탕"/>
                          <a:cs typeface="함초롬바탕"/>
                        </a:rPr>
                        <a:t> </a:t>
                      </a:r>
                      <a:r>
                        <a:rPr sz="1000" spc="-95" dirty="0">
                          <a:latin typeface="함초롬바탕"/>
                          <a:cs typeface="함초롬바탕"/>
                        </a:rPr>
                        <a:t>함께</a:t>
                      </a:r>
                      <a:r>
                        <a:rPr sz="1000" spc="-150" dirty="0">
                          <a:latin typeface="함초롬바탕"/>
                          <a:cs typeface="함초롬바탕"/>
                        </a:rPr>
                        <a:t> </a:t>
                      </a:r>
                      <a:r>
                        <a:rPr sz="1000" spc="-105" dirty="0">
                          <a:latin typeface="함초롬바탕"/>
                          <a:cs typeface="함초롬바탕"/>
                        </a:rPr>
                        <a:t>중요해질</a:t>
                      </a:r>
                      <a:r>
                        <a:rPr sz="1000" spc="-140" dirty="0">
                          <a:latin typeface="함초롬바탕"/>
                          <a:cs typeface="함초롬바탕"/>
                        </a:rPr>
                        <a:t> </a:t>
                      </a:r>
                      <a:r>
                        <a:rPr sz="1000" spc="-50" dirty="0">
                          <a:latin typeface="함초롬바탕"/>
                          <a:cs typeface="함초롬바탕"/>
                        </a:rPr>
                        <a:t>것</a:t>
                      </a:r>
                      <a:endParaRPr sz="1000">
                        <a:latin typeface="함초롬바탕"/>
                        <a:cs typeface="함초롬바탕"/>
                      </a:endParaRPr>
                    </a:p>
                  </a:txBody>
                  <a:tcPr marL="0" marR="0" marT="29209" marB="0"/>
                </a:tc>
                <a:extLst>
                  <a:ext uri="{0D108BD9-81ED-4DB2-BD59-A6C34878D82A}">
                    <a16:rowId xmlns:a16="http://schemas.microsoft.com/office/drawing/2014/main" val="10003"/>
                  </a:ext>
                </a:extLst>
              </a:tr>
              <a:tr h="555625">
                <a:tc>
                  <a:txBody>
                    <a:bodyPr/>
                    <a:lstStyle/>
                    <a:p>
                      <a:pPr>
                        <a:lnSpc>
                          <a:spcPct val="100000"/>
                        </a:lnSpc>
                      </a:pPr>
                      <a:endParaRPr sz="1000">
                        <a:latin typeface="Times New Roman"/>
                        <a:cs typeface="Times New Roman"/>
                      </a:endParaRPr>
                    </a:p>
                  </a:txBody>
                  <a:tcPr marL="0" marR="0" marT="0" marB="0">
                    <a:lnB w="6350">
                      <a:solidFill>
                        <a:srgbClr val="A6A6A6"/>
                      </a:solidFill>
                      <a:prstDash val="solid"/>
                    </a:lnB>
                    <a:solidFill>
                      <a:srgbClr val="E4E4E4"/>
                    </a:solidFill>
                  </a:tcPr>
                </a:tc>
                <a:tc>
                  <a:txBody>
                    <a:bodyPr/>
                    <a:lstStyle/>
                    <a:p>
                      <a:pPr>
                        <a:lnSpc>
                          <a:spcPct val="100000"/>
                        </a:lnSpc>
                      </a:pPr>
                      <a:endParaRPr sz="1000">
                        <a:latin typeface="Times New Roman"/>
                        <a:cs typeface="Times New Roman"/>
                      </a:endParaRPr>
                    </a:p>
                  </a:txBody>
                  <a:tcPr marL="0" marR="0" marT="0" marB="0">
                    <a:lnB w="6350">
                      <a:solidFill>
                        <a:srgbClr val="A6A6A6"/>
                      </a:solidFill>
                      <a:prstDash val="solid"/>
                    </a:lnB>
                  </a:tcPr>
                </a:tc>
                <a:tc>
                  <a:txBody>
                    <a:bodyPr/>
                    <a:lstStyle/>
                    <a:p>
                      <a:pPr marL="203200" marR="155575" indent="-108585">
                        <a:lnSpc>
                          <a:spcPct val="100000"/>
                        </a:lnSpc>
                        <a:spcBef>
                          <a:spcPts val="170"/>
                        </a:spcBef>
                        <a:buFont typeface="Arial"/>
                        <a:buChar char="•"/>
                        <a:tabLst>
                          <a:tab pos="203835" algn="l"/>
                          <a:tab pos="2204085" algn="l"/>
                          <a:tab pos="3565525" algn="l"/>
                        </a:tabLst>
                      </a:pPr>
                      <a:r>
                        <a:rPr sz="1000" spc="-100" dirty="0">
                          <a:latin typeface="함초롬바탕"/>
                          <a:cs typeface="함초롬바탕"/>
                        </a:rPr>
                        <a:t>‘프투트</a:t>
                      </a:r>
                      <a:r>
                        <a:rPr sz="1000" spc="-150" dirty="0">
                          <a:latin typeface="함초롬바탕"/>
                          <a:cs typeface="함초롬바탕"/>
                        </a:rPr>
                        <a:t> </a:t>
                      </a:r>
                      <a:r>
                        <a:rPr sz="1000" spc="-95" dirty="0">
                          <a:latin typeface="함초롬바탕"/>
                          <a:cs typeface="함초롬바탕"/>
                        </a:rPr>
                        <a:t>패커</a:t>
                      </a:r>
                      <a:r>
                        <a:rPr sz="1000" spc="-95" dirty="0">
                          <a:latin typeface="함초롬돋움"/>
                          <a:cs typeface="함초롬돋움"/>
                        </a:rPr>
                        <a:t>’</a:t>
                      </a:r>
                      <a:r>
                        <a:rPr sz="1000" spc="-95" dirty="0">
                          <a:latin typeface="함초롬바탕"/>
                          <a:cs typeface="함초롬바탕"/>
                        </a:rPr>
                        <a:t>는</a:t>
                      </a:r>
                      <a:r>
                        <a:rPr sz="1000" spc="-145" dirty="0">
                          <a:latin typeface="함초롬바탕"/>
                          <a:cs typeface="함초롬바탕"/>
                        </a:rPr>
                        <a:t> </a:t>
                      </a:r>
                      <a:r>
                        <a:rPr sz="1000" spc="-95" dirty="0">
                          <a:latin typeface="함초롬바탕"/>
                          <a:cs typeface="함초롬바탕"/>
                        </a:rPr>
                        <a:t>과일</a:t>
                      </a:r>
                      <a:r>
                        <a:rPr sz="1000" spc="-145" dirty="0">
                          <a:latin typeface="함초롬바탕"/>
                          <a:cs typeface="함초롬바탕"/>
                        </a:rPr>
                        <a:t> </a:t>
                      </a:r>
                      <a:r>
                        <a:rPr sz="1000" dirty="0">
                          <a:latin typeface="함초롬바탕"/>
                          <a:cs typeface="함초롬바탕"/>
                        </a:rPr>
                        <a:t>포</a:t>
                      </a:r>
                      <a:r>
                        <a:rPr sz="1000" spc="114" dirty="0">
                          <a:latin typeface="함초롬바탕"/>
                          <a:cs typeface="함초롬바탕"/>
                        </a:rPr>
                        <a:t>  </a:t>
                      </a:r>
                      <a:r>
                        <a:rPr sz="1000" spc="-65" dirty="0">
                          <a:latin typeface="함초롬바탕"/>
                          <a:cs typeface="함초롬바탕"/>
                        </a:rPr>
                        <a:t>을</a:t>
                      </a:r>
                      <a:r>
                        <a:rPr sz="1000" spc="-140" dirty="0">
                          <a:latin typeface="함초롬바탕"/>
                          <a:cs typeface="함초롬바탕"/>
                        </a:rPr>
                        <a:t> </a:t>
                      </a:r>
                      <a:r>
                        <a:rPr sz="1000" spc="-110" dirty="0">
                          <a:latin typeface="함초롬바탕"/>
                          <a:cs typeface="함초롬바탕"/>
                        </a:rPr>
                        <a:t>전자동으로</a:t>
                      </a:r>
                      <a:r>
                        <a:rPr sz="1000" spc="-120" dirty="0">
                          <a:latin typeface="함초롬바탕"/>
                          <a:cs typeface="함초롬바탕"/>
                        </a:rPr>
                        <a:t> </a:t>
                      </a:r>
                      <a:r>
                        <a:rPr sz="1000" spc="-105" dirty="0">
                          <a:latin typeface="함초롬바탕"/>
                          <a:cs typeface="함초롬바탕"/>
                        </a:rPr>
                        <a:t>처리하는</a:t>
                      </a:r>
                      <a:r>
                        <a:rPr sz="1000" spc="-140" dirty="0">
                          <a:latin typeface="함초롬바탕"/>
                          <a:cs typeface="함초롬바탕"/>
                        </a:rPr>
                        <a:t> </a:t>
                      </a:r>
                      <a:r>
                        <a:rPr sz="1000" spc="-100" dirty="0">
                          <a:latin typeface="함초롬바탕"/>
                          <a:cs typeface="함초롬바탕"/>
                        </a:rPr>
                        <a:t>최첨단</a:t>
                      </a:r>
                      <a:r>
                        <a:rPr sz="1000" spc="-135" dirty="0">
                          <a:latin typeface="함초롬바탕"/>
                          <a:cs typeface="함초롬바탕"/>
                        </a:rPr>
                        <a:t> </a:t>
                      </a:r>
                      <a:r>
                        <a:rPr sz="1000" spc="-100" dirty="0">
                          <a:latin typeface="함초롬바탕"/>
                          <a:cs typeface="함초롬바탕"/>
                        </a:rPr>
                        <a:t>모듈형</a:t>
                      </a:r>
                      <a:r>
                        <a:rPr sz="1000" spc="-145" dirty="0">
                          <a:latin typeface="함초롬바탕"/>
                          <a:cs typeface="함초롬바탕"/>
                        </a:rPr>
                        <a:t> </a:t>
                      </a:r>
                      <a:r>
                        <a:rPr sz="1000" spc="-80" dirty="0">
                          <a:latin typeface="함초롬바탕"/>
                          <a:cs typeface="함초롬바탕"/>
                        </a:rPr>
                        <a:t>로봇</a:t>
                      </a:r>
                      <a:r>
                        <a:rPr sz="1000" spc="-80" dirty="0">
                          <a:latin typeface="함초롬돋움"/>
                          <a:cs typeface="함초롬돋움"/>
                        </a:rPr>
                        <a:t>.</a:t>
                      </a:r>
                      <a:r>
                        <a:rPr sz="1000" spc="-155" dirty="0">
                          <a:latin typeface="함초롬돋움"/>
                          <a:cs typeface="함초롬돋움"/>
                        </a:rPr>
                        <a:t> </a:t>
                      </a:r>
                      <a:r>
                        <a:rPr sz="1000" spc="-100" dirty="0">
                          <a:latin typeface="함초롬바탕"/>
                          <a:cs typeface="함초롬바탕"/>
                        </a:rPr>
                        <a:t>소규모</a:t>
                      </a:r>
                      <a:r>
                        <a:rPr sz="1000" spc="-135" dirty="0">
                          <a:latin typeface="함초롬바탕"/>
                          <a:cs typeface="함초롬바탕"/>
                        </a:rPr>
                        <a:t> </a:t>
                      </a:r>
                      <a:r>
                        <a:rPr sz="1000" dirty="0">
                          <a:latin typeface="함초롬바탕"/>
                          <a:cs typeface="함초롬바탕"/>
                        </a:rPr>
                        <a:t>농</a:t>
                      </a:r>
                      <a:r>
                        <a:rPr sz="1000" spc="114" dirty="0">
                          <a:latin typeface="함초롬바탕"/>
                          <a:cs typeface="함초롬바탕"/>
                        </a:rPr>
                        <a:t>  </a:t>
                      </a:r>
                      <a:r>
                        <a:rPr sz="1000" spc="-25" dirty="0">
                          <a:latin typeface="함초롬바탕"/>
                          <a:cs typeface="함초롬바탕"/>
                        </a:rPr>
                        <a:t>에서 </a:t>
                      </a:r>
                      <a:r>
                        <a:rPr sz="1000" spc="-100" dirty="0">
                          <a:latin typeface="함초롬바탕"/>
                          <a:cs typeface="함초롬바탕"/>
                        </a:rPr>
                        <a:t>대규모</a:t>
                      </a:r>
                      <a:r>
                        <a:rPr sz="1000" spc="-130" dirty="0">
                          <a:latin typeface="함초롬바탕"/>
                          <a:cs typeface="함초롬바탕"/>
                        </a:rPr>
                        <a:t> </a:t>
                      </a:r>
                      <a:r>
                        <a:rPr sz="1000" spc="-95" dirty="0">
                          <a:latin typeface="함초롬바탕"/>
                          <a:cs typeface="함초롬바탕"/>
                        </a:rPr>
                        <a:t>농업</a:t>
                      </a:r>
                      <a:r>
                        <a:rPr sz="1000" spc="-130" dirty="0">
                          <a:latin typeface="함초롬바탕"/>
                          <a:cs typeface="함초롬바탕"/>
                        </a:rPr>
                        <a:t> </a:t>
                      </a:r>
                      <a:r>
                        <a:rPr sz="1000" spc="-110" dirty="0">
                          <a:latin typeface="함초롬바탕"/>
                          <a:cs typeface="함초롬바탕"/>
                        </a:rPr>
                        <a:t>가공센터까지</a:t>
                      </a:r>
                      <a:r>
                        <a:rPr sz="1000" spc="-90" dirty="0">
                          <a:latin typeface="함초롬바탕"/>
                          <a:cs typeface="함초롬바탕"/>
                        </a:rPr>
                        <a:t> </a:t>
                      </a:r>
                      <a:r>
                        <a:rPr sz="1000" spc="-105" dirty="0">
                          <a:latin typeface="함초롬바탕"/>
                          <a:cs typeface="함초롬바탕"/>
                        </a:rPr>
                        <a:t>효율적인</a:t>
                      </a:r>
                      <a:r>
                        <a:rPr sz="1000" spc="-114" dirty="0">
                          <a:latin typeface="함초롬바탕"/>
                          <a:cs typeface="함초롬바탕"/>
                        </a:rPr>
                        <a:t> </a:t>
                      </a:r>
                      <a:r>
                        <a:rPr sz="1000" spc="-50" dirty="0">
                          <a:latin typeface="함초롬바탕"/>
                          <a:cs typeface="함초롬바탕"/>
                        </a:rPr>
                        <a:t>시</a:t>
                      </a:r>
                      <a:r>
                        <a:rPr sz="1000" dirty="0">
                          <a:latin typeface="함초롬바탕"/>
                          <a:cs typeface="함초롬바탕"/>
                        </a:rPr>
                        <a:t>	</a:t>
                      </a:r>
                      <a:r>
                        <a:rPr sz="1000" spc="-95" dirty="0">
                          <a:latin typeface="함초롬바탕"/>
                          <a:cs typeface="함초롬바탕"/>
                        </a:rPr>
                        <a:t>유통</a:t>
                      </a:r>
                      <a:r>
                        <a:rPr sz="1000" spc="-150" dirty="0">
                          <a:latin typeface="함초롬바탕"/>
                          <a:cs typeface="함초롬바탕"/>
                        </a:rPr>
                        <a:t> </a:t>
                      </a:r>
                      <a:r>
                        <a:rPr sz="1000" spc="-95" dirty="0">
                          <a:latin typeface="함초롬바탕"/>
                          <a:cs typeface="함초롬바탕"/>
                        </a:rPr>
                        <a:t>준비</a:t>
                      </a:r>
                      <a:r>
                        <a:rPr sz="1000" spc="-150" dirty="0">
                          <a:latin typeface="함초롬바탕"/>
                          <a:cs typeface="함초롬바탕"/>
                        </a:rPr>
                        <a:t> </a:t>
                      </a:r>
                      <a:r>
                        <a:rPr sz="1000" spc="-80" dirty="0">
                          <a:latin typeface="함초롬바탕"/>
                          <a:cs typeface="함초롬바탕"/>
                        </a:rPr>
                        <a:t>가능</a:t>
                      </a:r>
                      <a:r>
                        <a:rPr sz="1000" spc="-80" dirty="0">
                          <a:latin typeface="함초롬돋움"/>
                          <a:cs typeface="함초롬돋움"/>
                        </a:rPr>
                        <a:t>.</a:t>
                      </a:r>
                      <a:r>
                        <a:rPr sz="1000" spc="-125" dirty="0">
                          <a:latin typeface="함초롬돋움"/>
                          <a:cs typeface="함초롬돋움"/>
                        </a:rPr>
                        <a:t> </a:t>
                      </a:r>
                      <a:r>
                        <a:rPr sz="1000" spc="-100" dirty="0">
                          <a:latin typeface="함초롬바탕"/>
                          <a:cs typeface="함초롬바탕"/>
                        </a:rPr>
                        <a:t>자동화</a:t>
                      </a:r>
                      <a:r>
                        <a:rPr sz="1000" spc="-130" dirty="0">
                          <a:latin typeface="함초롬바탕"/>
                          <a:cs typeface="함초롬바탕"/>
                        </a:rPr>
                        <a:t> </a:t>
                      </a:r>
                      <a:r>
                        <a:rPr sz="1000" spc="-50" dirty="0">
                          <a:latin typeface="함초롬바탕"/>
                          <a:cs typeface="함초롬바탕"/>
                        </a:rPr>
                        <a:t>포</a:t>
                      </a:r>
                      <a:r>
                        <a:rPr sz="1000" dirty="0">
                          <a:latin typeface="함초롬바탕"/>
                          <a:cs typeface="함초롬바탕"/>
                        </a:rPr>
                        <a:t>	</a:t>
                      </a:r>
                      <a:r>
                        <a:rPr sz="1000" spc="-105" dirty="0">
                          <a:latin typeface="함초롬바탕"/>
                          <a:cs typeface="함초롬바탕"/>
                        </a:rPr>
                        <a:t>시스템을 </a:t>
                      </a:r>
                      <a:r>
                        <a:rPr sz="1000" spc="-95" dirty="0">
                          <a:latin typeface="함초롬바탕"/>
                          <a:cs typeface="함초롬바탕"/>
                        </a:rPr>
                        <a:t>넘어</a:t>
                      </a:r>
                      <a:r>
                        <a:rPr sz="1000" spc="-145" dirty="0">
                          <a:latin typeface="함초롬바탕"/>
                          <a:cs typeface="함초롬바탕"/>
                        </a:rPr>
                        <a:t> </a:t>
                      </a:r>
                      <a:r>
                        <a:rPr sz="1000" spc="-70" dirty="0">
                          <a:latin typeface="함초롬바탕"/>
                          <a:cs typeface="함초롬바탕"/>
                        </a:rPr>
                        <a:t>물류</a:t>
                      </a:r>
                      <a:r>
                        <a:rPr sz="1000" spc="-70" dirty="0">
                          <a:latin typeface="함초롬돋움"/>
                          <a:cs typeface="함초롬돋움"/>
                        </a:rPr>
                        <a:t>, </a:t>
                      </a:r>
                      <a:r>
                        <a:rPr sz="1000" spc="-95" dirty="0">
                          <a:latin typeface="함초롬바탕"/>
                          <a:cs typeface="함초롬바탕"/>
                        </a:rPr>
                        <a:t>유통</a:t>
                      </a:r>
                      <a:r>
                        <a:rPr sz="1000" spc="-155" dirty="0">
                          <a:latin typeface="함초롬바탕"/>
                          <a:cs typeface="함초롬바탕"/>
                        </a:rPr>
                        <a:t> </a:t>
                      </a:r>
                      <a:r>
                        <a:rPr sz="1000" spc="-100" dirty="0">
                          <a:latin typeface="함초롬바탕"/>
                          <a:cs typeface="함초롬바탕"/>
                        </a:rPr>
                        <a:t>전반의</a:t>
                      </a:r>
                      <a:r>
                        <a:rPr sz="1000" spc="-125" dirty="0">
                          <a:latin typeface="함초롬바탕"/>
                          <a:cs typeface="함초롬바탕"/>
                        </a:rPr>
                        <a:t> </a:t>
                      </a:r>
                      <a:r>
                        <a:rPr sz="1000" spc="-100" dirty="0">
                          <a:latin typeface="함초롬바탕"/>
                          <a:cs typeface="함초롬바탕"/>
                        </a:rPr>
                        <a:t>혁신에</a:t>
                      </a:r>
                      <a:r>
                        <a:rPr sz="1000" spc="-135" dirty="0">
                          <a:latin typeface="함초롬바탕"/>
                          <a:cs typeface="함초롬바탕"/>
                        </a:rPr>
                        <a:t> </a:t>
                      </a:r>
                      <a:r>
                        <a:rPr sz="1000" spc="-100" dirty="0">
                          <a:latin typeface="함초롬바탕"/>
                          <a:cs typeface="함초롬바탕"/>
                        </a:rPr>
                        <a:t>기여할</a:t>
                      </a:r>
                      <a:r>
                        <a:rPr sz="1000" spc="-135" dirty="0">
                          <a:latin typeface="함초롬바탕"/>
                          <a:cs typeface="함초롬바탕"/>
                        </a:rPr>
                        <a:t> </a:t>
                      </a:r>
                      <a:r>
                        <a:rPr sz="1000" spc="-65" dirty="0">
                          <a:latin typeface="함초롬바탕"/>
                          <a:cs typeface="함초롬바탕"/>
                        </a:rPr>
                        <a:t>수</a:t>
                      </a:r>
                      <a:r>
                        <a:rPr sz="1000" spc="-150" dirty="0">
                          <a:latin typeface="함초롬바탕"/>
                          <a:cs typeface="함초롬바탕"/>
                        </a:rPr>
                        <a:t> </a:t>
                      </a:r>
                      <a:r>
                        <a:rPr sz="1000" spc="-100" dirty="0">
                          <a:latin typeface="함초롬바탕"/>
                          <a:cs typeface="함초롬바탕"/>
                        </a:rPr>
                        <a:t>있음을</a:t>
                      </a:r>
                      <a:r>
                        <a:rPr sz="1000" spc="-135" dirty="0">
                          <a:latin typeface="함초롬바탕"/>
                          <a:cs typeface="함초롬바탕"/>
                        </a:rPr>
                        <a:t> </a:t>
                      </a:r>
                      <a:r>
                        <a:rPr sz="1000" spc="-100" dirty="0">
                          <a:latin typeface="함초롬바탕"/>
                          <a:cs typeface="함초롬바탕"/>
                        </a:rPr>
                        <a:t>선보일</a:t>
                      </a:r>
                      <a:r>
                        <a:rPr sz="1000" spc="-125" dirty="0">
                          <a:latin typeface="함초롬바탕"/>
                          <a:cs typeface="함초롬바탕"/>
                        </a:rPr>
                        <a:t> </a:t>
                      </a:r>
                      <a:r>
                        <a:rPr sz="1000" spc="-100" dirty="0">
                          <a:latin typeface="함초롬바탕"/>
                          <a:cs typeface="함초롬바탕"/>
                        </a:rPr>
                        <a:t>것으로</a:t>
                      </a:r>
                      <a:r>
                        <a:rPr sz="1000" spc="-135" dirty="0">
                          <a:latin typeface="함초롬바탕"/>
                          <a:cs typeface="함초롬바탕"/>
                        </a:rPr>
                        <a:t> </a:t>
                      </a:r>
                      <a:r>
                        <a:rPr sz="1000" spc="-50" dirty="0">
                          <a:latin typeface="함초롬바탕"/>
                          <a:cs typeface="함초롬바탕"/>
                        </a:rPr>
                        <a:t>예</a:t>
                      </a:r>
                      <a:endParaRPr sz="1000">
                        <a:latin typeface="함초롬바탕"/>
                        <a:cs typeface="함초롬바탕"/>
                      </a:endParaRPr>
                    </a:p>
                  </a:txBody>
                  <a:tcPr marL="0" marR="0" marT="21590" marB="0">
                    <a:lnB w="6350">
                      <a:solidFill>
                        <a:srgbClr val="A6A6A6"/>
                      </a:solidFill>
                      <a:prstDash val="solid"/>
                    </a:lnB>
                  </a:tcPr>
                </a:tc>
                <a:extLst>
                  <a:ext uri="{0D108BD9-81ED-4DB2-BD59-A6C34878D82A}">
                    <a16:rowId xmlns:a16="http://schemas.microsoft.com/office/drawing/2014/main" val="10004"/>
                  </a:ext>
                </a:extLst>
              </a:tr>
              <a:tr h="1159510">
                <a:tc>
                  <a:txBody>
                    <a:bodyPr/>
                    <a:lstStyle/>
                    <a:p>
                      <a:pPr>
                        <a:lnSpc>
                          <a:spcPct val="100000"/>
                        </a:lnSpc>
                      </a:pPr>
                      <a:endParaRPr sz="1600">
                        <a:latin typeface="Times New Roman"/>
                        <a:cs typeface="Times New Roman"/>
                      </a:endParaRPr>
                    </a:p>
                    <a:p>
                      <a:pPr>
                        <a:lnSpc>
                          <a:spcPct val="100000"/>
                        </a:lnSpc>
                        <a:spcBef>
                          <a:spcPts val="10"/>
                        </a:spcBef>
                      </a:pPr>
                      <a:endParaRPr sz="1750">
                        <a:latin typeface="Times New Roman"/>
                        <a:cs typeface="Times New Roman"/>
                      </a:endParaRPr>
                    </a:p>
                    <a:p>
                      <a:pPr marR="334645" algn="r">
                        <a:lnSpc>
                          <a:spcPct val="100000"/>
                        </a:lnSpc>
                      </a:pPr>
                      <a:r>
                        <a:rPr sz="1100" b="1" spc="-10" dirty="0">
                          <a:latin typeface="함초롬돋움"/>
                          <a:cs typeface="함초롬돋움"/>
                        </a:rPr>
                        <a:t>Eaton</a:t>
                      </a:r>
                      <a:endParaRPr sz="1100">
                        <a:latin typeface="함초롬돋움"/>
                        <a:cs typeface="함초롬돋움"/>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pPr>
                      <a:endParaRPr sz="1400">
                        <a:latin typeface="Times New Roman"/>
                        <a:cs typeface="Times New Roman"/>
                      </a:endParaRPr>
                    </a:p>
                    <a:p>
                      <a:pPr>
                        <a:lnSpc>
                          <a:spcPct val="100000"/>
                        </a:lnSpc>
                        <a:spcBef>
                          <a:spcPts val="15"/>
                        </a:spcBef>
                      </a:pPr>
                      <a:endParaRPr sz="2000">
                        <a:latin typeface="Times New Roman"/>
                        <a:cs typeface="Times New Roman"/>
                      </a:endParaRPr>
                    </a:p>
                    <a:p>
                      <a:pPr marL="20955" algn="ctr">
                        <a:lnSpc>
                          <a:spcPct val="100000"/>
                        </a:lnSpc>
                      </a:pPr>
                      <a:r>
                        <a:rPr sz="1000" b="1" spc="-25" dirty="0">
                          <a:latin typeface="함초롬바탕"/>
                          <a:cs typeface="함초롬바탕"/>
                        </a:rPr>
                        <a:t>프랑스</a:t>
                      </a:r>
                      <a:endParaRPr sz="1000">
                        <a:latin typeface="함초롬바탕"/>
                        <a:cs typeface="함초롬바탕"/>
                      </a:endParaRPr>
                    </a:p>
                  </a:txBody>
                  <a:tcPr marL="0" marR="0" marT="0" marB="0">
                    <a:lnT w="6350">
                      <a:solidFill>
                        <a:srgbClr val="A6A6A6"/>
                      </a:solidFill>
                      <a:prstDash val="solid"/>
                    </a:lnT>
                    <a:lnB w="6350">
                      <a:solidFill>
                        <a:srgbClr val="A6A6A6"/>
                      </a:solidFill>
                      <a:prstDash val="solid"/>
                    </a:lnB>
                  </a:tcPr>
                </a:tc>
                <a:tc>
                  <a:txBody>
                    <a:bodyPr/>
                    <a:lstStyle/>
                    <a:p>
                      <a:pPr marL="203835" indent="-109220">
                        <a:lnSpc>
                          <a:spcPct val="100000"/>
                        </a:lnSpc>
                        <a:spcBef>
                          <a:spcPts val="525"/>
                        </a:spcBef>
                        <a:buFont typeface="Arial"/>
                        <a:buChar char="•"/>
                        <a:tabLst>
                          <a:tab pos="204470" algn="l"/>
                          <a:tab pos="1677035" algn="l"/>
                        </a:tabLst>
                      </a:pPr>
                      <a:r>
                        <a:rPr sz="1000" spc="-100" dirty="0">
                          <a:latin typeface="함초롬바탕"/>
                          <a:cs typeface="함초롬바탕"/>
                        </a:rPr>
                        <a:t>지능형</a:t>
                      </a:r>
                      <a:r>
                        <a:rPr sz="1000" spc="-130" dirty="0">
                          <a:latin typeface="함초롬바탕"/>
                          <a:cs typeface="함초롬바탕"/>
                        </a:rPr>
                        <a:t> </a:t>
                      </a:r>
                      <a:r>
                        <a:rPr sz="1000" spc="-95" dirty="0">
                          <a:latin typeface="함초롬바탕"/>
                          <a:cs typeface="함초롬바탕"/>
                        </a:rPr>
                        <a:t>전력</a:t>
                      </a:r>
                      <a:r>
                        <a:rPr sz="1000" spc="-125" dirty="0">
                          <a:latin typeface="함초롬바탕"/>
                          <a:cs typeface="함초롬바탕"/>
                        </a:rPr>
                        <a:t> </a:t>
                      </a:r>
                      <a:r>
                        <a:rPr sz="1000" spc="-95" dirty="0">
                          <a:latin typeface="함초롬바탕"/>
                          <a:cs typeface="함초롬바탕"/>
                        </a:rPr>
                        <a:t>관리</a:t>
                      </a:r>
                      <a:r>
                        <a:rPr sz="1000" spc="-145" dirty="0">
                          <a:latin typeface="함초롬바탕"/>
                          <a:cs typeface="함초롬바탕"/>
                        </a:rPr>
                        <a:t> </a:t>
                      </a:r>
                      <a:r>
                        <a:rPr sz="1000" spc="-90" dirty="0">
                          <a:latin typeface="함초롬바탕"/>
                          <a:cs typeface="함초롬바탕"/>
                        </a:rPr>
                        <a:t>회사로</a:t>
                      </a:r>
                      <a:r>
                        <a:rPr sz="1000" spc="-90" dirty="0">
                          <a:latin typeface="함초롬돋움"/>
                          <a:cs typeface="함초롬돋움"/>
                        </a:rPr>
                        <a:t>,</a:t>
                      </a:r>
                      <a:r>
                        <a:rPr sz="1000" spc="-120" dirty="0">
                          <a:latin typeface="함초롬돋움"/>
                          <a:cs typeface="함초롬돋움"/>
                        </a:rPr>
                        <a:t> </a:t>
                      </a:r>
                      <a:r>
                        <a:rPr sz="1000" spc="-50" dirty="0">
                          <a:latin typeface="함초롬바탕"/>
                          <a:cs typeface="함초롬바탕"/>
                        </a:rPr>
                        <a:t>재</a:t>
                      </a:r>
                      <a:r>
                        <a:rPr sz="1000" dirty="0">
                          <a:latin typeface="함초롬바탕"/>
                          <a:cs typeface="함초롬바탕"/>
                        </a:rPr>
                        <a:t>	</a:t>
                      </a:r>
                      <a:r>
                        <a:rPr sz="1000" spc="-100" dirty="0">
                          <a:latin typeface="함초롬바탕"/>
                          <a:cs typeface="함초롬바탕"/>
                        </a:rPr>
                        <a:t>에너지</a:t>
                      </a:r>
                      <a:r>
                        <a:rPr sz="1000" spc="-135" dirty="0">
                          <a:latin typeface="함초롬바탕"/>
                          <a:cs typeface="함초롬바탕"/>
                        </a:rPr>
                        <a:t> </a:t>
                      </a:r>
                      <a:r>
                        <a:rPr sz="1000" spc="-95" dirty="0">
                          <a:latin typeface="함초롬바탕"/>
                          <a:cs typeface="함초롬바탕"/>
                        </a:rPr>
                        <a:t>전환</a:t>
                      </a:r>
                      <a:r>
                        <a:rPr sz="1000" spc="-150" dirty="0">
                          <a:latin typeface="함초롬바탕"/>
                          <a:cs typeface="함초롬바탕"/>
                        </a:rPr>
                        <a:t> </a:t>
                      </a:r>
                      <a:r>
                        <a:rPr sz="1000" spc="-65" dirty="0">
                          <a:latin typeface="함초롬바탕"/>
                          <a:cs typeface="함초롬바탕"/>
                        </a:rPr>
                        <a:t>및</a:t>
                      </a:r>
                      <a:r>
                        <a:rPr sz="1000" spc="-150" dirty="0">
                          <a:latin typeface="함초롬바탕"/>
                          <a:cs typeface="함초롬바탕"/>
                        </a:rPr>
                        <a:t> </a:t>
                      </a:r>
                      <a:r>
                        <a:rPr sz="1000" spc="-95" dirty="0">
                          <a:latin typeface="함초롬바탕"/>
                          <a:cs typeface="함초롬바탕"/>
                        </a:rPr>
                        <a:t>전력</a:t>
                      </a:r>
                      <a:r>
                        <a:rPr sz="1000" spc="-150" dirty="0">
                          <a:latin typeface="함초롬바탕"/>
                          <a:cs typeface="함초롬바탕"/>
                        </a:rPr>
                        <a:t> </a:t>
                      </a:r>
                      <a:r>
                        <a:rPr sz="1000" spc="-95" dirty="0">
                          <a:latin typeface="함초롬바탕"/>
                          <a:cs typeface="함초롬바탕"/>
                        </a:rPr>
                        <a:t>문제</a:t>
                      </a:r>
                      <a:r>
                        <a:rPr sz="1000" spc="-135" dirty="0">
                          <a:latin typeface="함초롬바탕"/>
                          <a:cs typeface="함초롬바탕"/>
                        </a:rPr>
                        <a:t> </a:t>
                      </a:r>
                      <a:r>
                        <a:rPr sz="1000" spc="-100" dirty="0">
                          <a:latin typeface="함초롬바탕"/>
                          <a:cs typeface="함초롬바탕"/>
                        </a:rPr>
                        <a:t>해결에</a:t>
                      </a:r>
                      <a:r>
                        <a:rPr sz="1000" spc="-135" dirty="0">
                          <a:latin typeface="함초롬바탕"/>
                          <a:cs typeface="함초롬바탕"/>
                        </a:rPr>
                        <a:t> </a:t>
                      </a:r>
                      <a:r>
                        <a:rPr sz="1000" spc="-100" dirty="0">
                          <a:latin typeface="함초롬바탕"/>
                          <a:cs typeface="함초롬바탕"/>
                        </a:rPr>
                        <a:t>목표를</a:t>
                      </a:r>
                      <a:r>
                        <a:rPr sz="1000" spc="-135" dirty="0">
                          <a:latin typeface="함초롬바탕"/>
                          <a:cs typeface="함초롬바탕"/>
                        </a:rPr>
                        <a:t> </a:t>
                      </a:r>
                      <a:r>
                        <a:rPr sz="1000" spc="-50" dirty="0">
                          <a:latin typeface="함초롬바탕"/>
                          <a:cs typeface="함초롬바탕"/>
                        </a:rPr>
                        <a:t>둠</a:t>
                      </a:r>
                      <a:endParaRPr sz="1000">
                        <a:latin typeface="함초롬바탕"/>
                        <a:cs typeface="함초롬바탕"/>
                      </a:endParaRPr>
                    </a:p>
                    <a:p>
                      <a:pPr marL="203200" marR="74295" indent="-108585">
                        <a:lnSpc>
                          <a:spcPct val="100000"/>
                        </a:lnSpc>
                        <a:spcBef>
                          <a:spcPts val="395"/>
                        </a:spcBef>
                        <a:buFont typeface="Arial"/>
                        <a:buChar char="•"/>
                        <a:tabLst>
                          <a:tab pos="204470" algn="l"/>
                          <a:tab pos="558165" algn="l"/>
                          <a:tab pos="2603500" algn="l"/>
                        </a:tabLst>
                      </a:pPr>
                      <a:r>
                        <a:rPr sz="1000" spc="-100" dirty="0">
                          <a:latin typeface="함초롬바탕"/>
                          <a:cs typeface="함초롬바탕"/>
                        </a:rPr>
                        <a:t>전기차</a:t>
                      </a:r>
                      <a:r>
                        <a:rPr sz="1000" spc="-135" dirty="0">
                          <a:latin typeface="함초롬바탕"/>
                          <a:cs typeface="함초롬바탕"/>
                        </a:rPr>
                        <a:t> </a:t>
                      </a:r>
                      <a:r>
                        <a:rPr sz="1000" spc="-95" dirty="0">
                          <a:latin typeface="함초롬바탕"/>
                          <a:cs typeface="함초롬바탕"/>
                        </a:rPr>
                        <a:t>듀얼</a:t>
                      </a:r>
                      <a:r>
                        <a:rPr sz="1000" spc="-135" dirty="0">
                          <a:latin typeface="함초롬바탕"/>
                          <a:cs typeface="함초롬바탕"/>
                        </a:rPr>
                        <a:t> </a:t>
                      </a:r>
                      <a:r>
                        <a:rPr sz="1000" spc="-100" dirty="0">
                          <a:latin typeface="함초롬바탕"/>
                          <a:cs typeface="함초롬바탕"/>
                        </a:rPr>
                        <a:t>스트링</a:t>
                      </a:r>
                      <a:r>
                        <a:rPr sz="1000" spc="-130" dirty="0">
                          <a:latin typeface="함초롬바탕"/>
                          <a:cs typeface="함초롬바탕"/>
                        </a:rPr>
                        <a:t> </a:t>
                      </a:r>
                      <a:r>
                        <a:rPr sz="1000" spc="-100" dirty="0">
                          <a:latin typeface="함초롬바탕"/>
                          <a:cs typeface="함초롬바탕"/>
                        </a:rPr>
                        <a:t>배터리</a:t>
                      </a:r>
                      <a:r>
                        <a:rPr sz="1000" spc="-135" dirty="0">
                          <a:latin typeface="함초롬바탕"/>
                          <a:cs typeface="함초롬바탕"/>
                        </a:rPr>
                        <a:t> </a:t>
                      </a:r>
                      <a:r>
                        <a:rPr sz="1000" spc="-95" dirty="0">
                          <a:latin typeface="함초롬바탕"/>
                          <a:cs typeface="함초롬바탕"/>
                        </a:rPr>
                        <a:t>팩을</a:t>
                      </a:r>
                      <a:r>
                        <a:rPr sz="1000" spc="-135" dirty="0">
                          <a:latin typeface="함초롬바탕"/>
                          <a:cs typeface="함초롬바탕"/>
                        </a:rPr>
                        <a:t> </a:t>
                      </a:r>
                      <a:r>
                        <a:rPr sz="1000" spc="-95" dirty="0">
                          <a:latin typeface="함초롬바탕"/>
                          <a:cs typeface="함초롬바탕"/>
                        </a:rPr>
                        <a:t>위한</a:t>
                      </a:r>
                      <a:r>
                        <a:rPr sz="1000" spc="-150" dirty="0">
                          <a:latin typeface="함초롬바탕"/>
                          <a:cs typeface="함초롬바탕"/>
                        </a:rPr>
                        <a:t> </a:t>
                      </a:r>
                      <a:r>
                        <a:rPr sz="1000" spc="-100" dirty="0">
                          <a:latin typeface="함초롬바탕"/>
                          <a:cs typeface="함초롬바탕"/>
                        </a:rPr>
                        <a:t>배터리</a:t>
                      </a:r>
                      <a:r>
                        <a:rPr sz="1000" spc="-120" dirty="0">
                          <a:latin typeface="함초롬바탕"/>
                          <a:cs typeface="함초롬바탕"/>
                        </a:rPr>
                        <a:t> </a:t>
                      </a:r>
                      <a:r>
                        <a:rPr sz="1000" spc="-50" dirty="0">
                          <a:latin typeface="함초롬바탕"/>
                          <a:cs typeface="함초롬바탕"/>
                        </a:rPr>
                        <a:t>구</a:t>
                      </a:r>
                      <a:r>
                        <a:rPr sz="1000" dirty="0">
                          <a:latin typeface="함초롬바탕"/>
                          <a:cs typeface="함초롬바탕"/>
                        </a:rPr>
                        <a:t>	</a:t>
                      </a:r>
                      <a:r>
                        <a:rPr sz="1000" spc="-100" dirty="0">
                          <a:latin typeface="함초롬바탕"/>
                          <a:cs typeface="함초롬바탕"/>
                        </a:rPr>
                        <a:t>스위치</a:t>
                      </a:r>
                      <a:r>
                        <a:rPr sz="1000" spc="-130" dirty="0">
                          <a:latin typeface="함초롬바탕"/>
                          <a:cs typeface="함초롬바탕"/>
                        </a:rPr>
                        <a:t> </a:t>
                      </a:r>
                      <a:r>
                        <a:rPr sz="1000" spc="-100" dirty="0">
                          <a:latin typeface="함초롬바탕"/>
                          <a:cs typeface="함초롬바탕"/>
                        </a:rPr>
                        <a:t>출시하였고</a:t>
                      </a:r>
                      <a:r>
                        <a:rPr sz="1000" spc="-100" dirty="0">
                          <a:latin typeface="함초롬돋움"/>
                          <a:cs typeface="함초롬돋움"/>
                        </a:rPr>
                        <a:t>,</a:t>
                      </a:r>
                      <a:r>
                        <a:rPr sz="1000" spc="-95" dirty="0">
                          <a:latin typeface="함초롬돋움"/>
                          <a:cs typeface="함초롬돋움"/>
                        </a:rPr>
                        <a:t> </a:t>
                      </a:r>
                      <a:r>
                        <a:rPr sz="1000" spc="-95" dirty="0">
                          <a:latin typeface="함초롬바탕"/>
                          <a:cs typeface="함초롬바탕"/>
                        </a:rPr>
                        <a:t>해당</a:t>
                      </a:r>
                      <a:r>
                        <a:rPr sz="1000" spc="-125" dirty="0">
                          <a:latin typeface="함초롬바탕"/>
                          <a:cs typeface="함초롬바탕"/>
                        </a:rPr>
                        <a:t> </a:t>
                      </a:r>
                      <a:r>
                        <a:rPr sz="1000" spc="-100" dirty="0">
                          <a:latin typeface="함초롬바탕"/>
                          <a:cs typeface="함초롬바탕"/>
                        </a:rPr>
                        <a:t>제품은</a:t>
                      </a:r>
                      <a:r>
                        <a:rPr sz="1000" spc="-125" dirty="0">
                          <a:latin typeface="함초롬바탕"/>
                          <a:cs typeface="함초롬바탕"/>
                        </a:rPr>
                        <a:t> </a:t>
                      </a:r>
                      <a:r>
                        <a:rPr sz="1000" spc="-25" dirty="0">
                          <a:latin typeface="함초롬바탕"/>
                          <a:cs typeface="함초롬바탕"/>
                        </a:rPr>
                        <a:t>충전 유연</a:t>
                      </a:r>
                      <a:r>
                        <a:rPr sz="1000" dirty="0">
                          <a:latin typeface="함초롬바탕"/>
                          <a:cs typeface="함초롬바탕"/>
                        </a:rPr>
                        <a:t>	</a:t>
                      </a:r>
                      <a:r>
                        <a:rPr sz="1000" spc="-90" dirty="0">
                          <a:latin typeface="함초롬바탕"/>
                          <a:cs typeface="함초롬바탕"/>
                        </a:rPr>
                        <a:t>제공함</a:t>
                      </a:r>
                      <a:r>
                        <a:rPr sz="1000" spc="-90" dirty="0">
                          <a:latin typeface="함초롬돋움"/>
                          <a:cs typeface="함초롬돋움"/>
                        </a:rPr>
                        <a:t>.</a:t>
                      </a:r>
                      <a:r>
                        <a:rPr sz="1000" spc="-135" dirty="0">
                          <a:latin typeface="함초롬돋움"/>
                          <a:cs typeface="함초롬돋움"/>
                        </a:rPr>
                        <a:t> </a:t>
                      </a:r>
                      <a:r>
                        <a:rPr sz="1000" dirty="0">
                          <a:latin typeface="함초롬돋움"/>
                          <a:cs typeface="함초롬돋움"/>
                        </a:rPr>
                        <a:t>3</a:t>
                      </a:r>
                      <a:r>
                        <a:rPr sz="1000" spc="-160" dirty="0">
                          <a:latin typeface="함초롬돋움"/>
                          <a:cs typeface="함초롬돋움"/>
                        </a:rPr>
                        <a:t> </a:t>
                      </a:r>
                      <a:r>
                        <a:rPr sz="1000" spc="-25" dirty="0">
                          <a:latin typeface="함초롬돋움"/>
                          <a:cs typeface="함초롬돋움"/>
                        </a:rPr>
                        <a:t>in</a:t>
                      </a:r>
                      <a:r>
                        <a:rPr sz="1000" spc="-170" dirty="0">
                          <a:latin typeface="함초롬돋움"/>
                          <a:cs typeface="함초롬돋움"/>
                        </a:rPr>
                        <a:t> </a:t>
                      </a:r>
                      <a:r>
                        <a:rPr sz="1000" dirty="0">
                          <a:latin typeface="함초롬돋움"/>
                          <a:cs typeface="함초롬돋움"/>
                        </a:rPr>
                        <a:t>1</a:t>
                      </a:r>
                      <a:r>
                        <a:rPr sz="1000" spc="-175" dirty="0">
                          <a:latin typeface="함초롬돋움"/>
                          <a:cs typeface="함초롬돋움"/>
                        </a:rPr>
                        <a:t> </a:t>
                      </a:r>
                      <a:r>
                        <a:rPr sz="1000" spc="-100" dirty="0">
                          <a:latin typeface="함초롬바탕"/>
                          <a:cs typeface="함초롬바탕"/>
                        </a:rPr>
                        <a:t>배터리</a:t>
                      </a:r>
                      <a:r>
                        <a:rPr sz="1000" spc="-140" dirty="0">
                          <a:latin typeface="함초롬바탕"/>
                          <a:cs typeface="함초롬바탕"/>
                        </a:rPr>
                        <a:t> </a:t>
                      </a:r>
                      <a:r>
                        <a:rPr sz="1000" spc="-110" dirty="0">
                          <a:latin typeface="함초롬바탕"/>
                          <a:cs typeface="함초롬바탕"/>
                        </a:rPr>
                        <a:t>배기밸브로</a:t>
                      </a:r>
                      <a:r>
                        <a:rPr sz="1000" spc="-95" dirty="0">
                          <a:latin typeface="함초롬바탕"/>
                          <a:cs typeface="함초롬바탕"/>
                        </a:rPr>
                        <a:t> </a:t>
                      </a:r>
                      <a:r>
                        <a:rPr sz="1000" spc="-100" dirty="0">
                          <a:latin typeface="함초롬바탕"/>
                          <a:cs typeface="함초롬바탕"/>
                        </a:rPr>
                        <a:t>배터리</a:t>
                      </a:r>
                      <a:r>
                        <a:rPr sz="1000" spc="-140" dirty="0">
                          <a:latin typeface="함초롬바탕"/>
                          <a:cs typeface="함초롬바탕"/>
                        </a:rPr>
                        <a:t> </a:t>
                      </a:r>
                      <a:r>
                        <a:rPr sz="1000" spc="-65" dirty="0">
                          <a:latin typeface="함초롬바탕"/>
                          <a:cs typeface="함초롬바탕"/>
                        </a:rPr>
                        <a:t>팩</a:t>
                      </a:r>
                      <a:r>
                        <a:rPr sz="1000" spc="-165" dirty="0">
                          <a:latin typeface="함초롬바탕"/>
                          <a:cs typeface="함초롬바탕"/>
                        </a:rPr>
                        <a:t> </a:t>
                      </a:r>
                      <a:r>
                        <a:rPr sz="1000" spc="-95" dirty="0">
                          <a:latin typeface="함초롬바탕"/>
                          <a:cs typeface="함초롬바탕"/>
                        </a:rPr>
                        <a:t>누출</a:t>
                      </a:r>
                      <a:r>
                        <a:rPr sz="1000" spc="-140" dirty="0">
                          <a:latin typeface="함초롬바탕"/>
                          <a:cs typeface="함초롬바탕"/>
                        </a:rPr>
                        <a:t> </a:t>
                      </a:r>
                      <a:r>
                        <a:rPr sz="1000" spc="-105" dirty="0">
                          <a:latin typeface="함초롬바탕"/>
                          <a:cs typeface="함초롬바탕"/>
                        </a:rPr>
                        <a:t>테스트를</a:t>
                      </a:r>
                      <a:r>
                        <a:rPr sz="1000" spc="-125" dirty="0">
                          <a:latin typeface="함초롬바탕"/>
                          <a:cs typeface="함초롬바탕"/>
                        </a:rPr>
                        <a:t> </a:t>
                      </a:r>
                      <a:r>
                        <a:rPr sz="1000" spc="-100" dirty="0">
                          <a:latin typeface="함초롬바탕"/>
                          <a:cs typeface="함초롬바탕"/>
                        </a:rPr>
                        <a:t>개선하였고,</a:t>
                      </a:r>
                      <a:r>
                        <a:rPr sz="1000" spc="85" dirty="0">
                          <a:latin typeface="함초롬바탕"/>
                          <a:cs typeface="함초롬바탕"/>
                        </a:rPr>
                        <a:t> </a:t>
                      </a:r>
                      <a:r>
                        <a:rPr sz="1000" spc="-70" dirty="0">
                          <a:latin typeface="함초롬바탕"/>
                          <a:cs typeface="함초롬바탕"/>
                        </a:rPr>
                        <a:t>‘브레익터</a:t>
                      </a:r>
                      <a:r>
                        <a:rPr sz="1000" spc="-70" dirty="0">
                          <a:latin typeface="함초롬돋움"/>
                          <a:cs typeface="함초롬돋움"/>
                        </a:rPr>
                        <a:t>’</a:t>
                      </a:r>
                      <a:r>
                        <a:rPr sz="1000" spc="-70" dirty="0">
                          <a:latin typeface="함초롬바탕"/>
                          <a:cs typeface="함초롬바탕"/>
                        </a:rPr>
                        <a:t>로 </a:t>
                      </a:r>
                      <a:r>
                        <a:rPr sz="1000" spc="-100" dirty="0">
                          <a:latin typeface="함초롬바탕"/>
                          <a:cs typeface="함초롬바탕"/>
                        </a:rPr>
                        <a:t>회로를</a:t>
                      </a:r>
                      <a:r>
                        <a:rPr sz="1000" spc="-135" dirty="0">
                          <a:latin typeface="함초롬바탕"/>
                          <a:cs typeface="함초롬바탕"/>
                        </a:rPr>
                        <a:t> </a:t>
                      </a:r>
                      <a:r>
                        <a:rPr sz="1000" spc="-25" dirty="0">
                          <a:latin typeface="함초롬바탕"/>
                          <a:cs typeface="함초롬바탕"/>
                        </a:rPr>
                        <a:t>보호함</a:t>
                      </a:r>
                      <a:endParaRPr sz="1000">
                        <a:latin typeface="함초롬바탕"/>
                        <a:cs typeface="함초롬바탕"/>
                      </a:endParaRPr>
                    </a:p>
                    <a:p>
                      <a:pPr marL="203200" marR="222885" indent="-108585">
                        <a:lnSpc>
                          <a:spcPct val="100000"/>
                        </a:lnSpc>
                        <a:spcBef>
                          <a:spcPts val="409"/>
                        </a:spcBef>
                        <a:buFont typeface="Arial"/>
                        <a:buChar char="•"/>
                        <a:tabLst>
                          <a:tab pos="203835" algn="l"/>
                        </a:tabLst>
                      </a:pPr>
                      <a:r>
                        <a:rPr sz="1000" spc="-100" dirty="0">
                          <a:latin typeface="함초롬바탕"/>
                          <a:cs typeface="함초롬바탕"/>
                        </a:rPr>
                        <a:t>케이블</a:t>
                      </a:r>
                      <a:r>
                        <a:rPr sz="1000" spc="-135" dirty="0">
                          <a:latin typeface="함초롬바탕"/>
                          <a:cs typeface="함초롬바탕"/>
                        </a:rPr>
                        <a:t> </a:t>
                      </a:r>
                      <a:r>
                        <a:rPr sz="1000" spc="-75" dirty="0">
                          <a:latin typeface="함초롬바탕"/>
                          <a:cs typeface="함초롬바탕"/>
                        </a:rPr>
                        <a:t>관리</a:t>
                      </a:r>
                      <a:r>
                        <a:rPr sz="1000" spc="-75" dirty="0">
                          <a:latin typeface="함초롬돋움"/>
                          <a:cs typeface="함초롬돋움"/>
                        </a:rPr>
                        <a:t>,</a:t>
                      </a:r>
                      <a:r>
                        <a:rPr sz="1000" spc="-145" dirty="0">
                          <a:latin typeface="함초롬돋움"/>
                          <a:cs typeface="함초롬돋움"/>
                        </a:rPr>
                        <a:t> </a:t>
                      </a:r>
                      <a:r>
                        <a:rPr sz="1000" spc="-95" dirty="0">
                          <a:latin typeface="함초롬바탕"/>
                          <a:cs typeface="함초롬바탕"/>
                        </a:rPr>
                        <a:t>전압</a:t>
                      </a:r>
                      <a:r>
                        <a:rPr sz="1000" spc="-135" dirty="0">
                          <a:latin typeface="함초롬바탕"/>
                          <a:cs typeface="함초롬바탕"/>
                        </a:rPr>
                        <a:t> </a:t>
                      </a:r>
                      <a:r>
                        <a:rPr sz="1000" spc="-100" dirty="0">
                          <a:latin typeface="함초롬바탕"/>
                          <a:cs typeface="함초롬바탕"/>
                        </a:rPr>
                        <a:t>배전용</a:t>
                      </a:r>
                      <a:r>
                        <a:rPr sz="1000" spc="-130" dirty="0">
                          <a:latin typeface="함초롬바탕"/>
                          <a:cs typeface="함초롬바탕"/>
                        </a:rPr>
                        <a:t> </a:t>
                      </a:r>
                      <a:r>
                        <a:rPr sz="1000" spc="-95" dirty="0">
                          <a:latin typeface="함초롬바탕"/>
                          <a:cs typeface="함초롬바탕"/>
                        </a:rPr>
                        <a:t>제품</a:t>
                      </a:r>
                      <a:r>
                        <a:rPr sz="1000" spc="-135" dirty="0">
                          <a:latin typeface="함초롬바탕"/>
                          <a:cs typeface="함초롬바탕"/>
                        </a:rPr>
                        <a:t> </a:t>
                      </a:r>
                      <a:r>
                        <a:rPr sz="1000" spc="-65" dirty="0">
                          <a:latin typeface="함초롬바탕"/>
                          <a:cs typeface="함초롬바탕"/>
                        </a:rPr>
                        <a:t>및</a:t>
                      </a:r>
                      <a:r>
                        <a:rPr sz="1000" spc="-160" dirty="0">
                          <a:latin typeface="함초롬바탕"/>
                          <a:cs typeface="함초롬바탕"/>
                        </a:rPr>
                        <a:t> </a:t>
                      </a:r>
                      <a:r>
                        <a:rPr sz="1000" spc="-95" dirty="0">
                          <a:latin typeface="함초롬바탕"/>
                          <a:cs typeface="함초롬바탕"/>
                        </a:rPr>
                        <a:t>제어</a:t>
                      </a:r>
                      <a:r>
                        <a:rPr sz="1000" spc="-135" dirty="0">
                          <a:latin typeface="함초롬바탕"/>
                          <a:cs typeface="함초롬바탕"/>
                        </a:rPr>
                        <a:t> </a:t>
                      </a:r>
                      <a:r>
                        <a:rPr sz="1000" spc="-90" dirty="0">
                          <a:latin typeface="함초롬바탕"/>
                          <a:cs typeface="함초롬바탕"/>
                        </a:rPr>
                        <a:t>시스템</a:t>
                      </a:r>
                      <a:r>
                        <a:rPr sz="1000" spc="-90" dirty="0">
                          <a:latin typeface="함초롬돋움"/>
                          <a:cs typeface="함초롬돋움"/>
                        </a:rPr>
                        <a:t>,</a:t>
                      </a:r>
                      <a:r>
                        <a:rPr sz="1000" spc="-125" dirty="0">
                          <a:latin typeface="함초롬돋움"/>
                          <a:cs typeface="함초롬돋움"/>
                        </a:rPr>
                        <a:t> </a:t>
                      </a:r>
                      <a:r>
                        <a:rPr sz="1000" spc="-105" dirty="0">
                          <a:latin typeface="함초롬바탕"/>
                          <a:cs typeface="함초롬바탕"/>
                        </a:rPr>
                        <a:t>유틸리티</a:t>
                      </a:r>
                      <a:r>
                        <a:rPr sz="1000" spc="-125" dirty="0">
                          <a:latin typeface="함초롬바탕"/>
                          <a:cs typeface="함초롬바탕"/>
                        </a:rPr>
                        <a:t> </a:t>
                      </a:r>
                      <a:r>
                        <a:rPr sz="1000" spc="-65" dirty="0">
                          <a:latin typeface="함초롬바탕"/>
                          <a:cs typeface="함초롬바탕"/>
                        </a:rPr>
                        <a:t>및</a:t>
                      </a:r>
                      <a:r>
                        <a:rPr sz="1000" spc="-160" dirty="0">
                          <a:latin typeface="함초롬바탕"/>
                          <a:cs typeface="함초롬바탕"/>
                        </a:rPr>
                        <a:t> </a:t>
                      </a:r>
                      <a:r>
                        <a:rPr sz="1000" spc="-100" dirty="0">
                          <a:latin typeface="함초롬바탕"/>
                          <a:cs typeface="함초롬바탕"/>
                        </a:rPr>
                        <a:t>그리드</a:t>
                      </a:r>
                      <a:r>
                        <a:rPr sz="1000" spc="-120" dirty="0">
                          <a:latin typeface="함초롬바탕"/>
                          <a:cs typeface="함초롬바탕"/>
                        </a:rPr>
                        <a:t> </a:t>
                      </a:r>
                      <a:r>
                        <a:rPr sz="1000" spc="-100" dirty="0">
                          <a:latin typeface="함초롬바탕"/>
                          <a:cs typeface="함초롬바탕"/>
                        </a:rPr>
                        <a:t>솔루션</a:t>
                      </a:r>
                      <a:r>
                        <a:rPr sz="1000" spc="-135" dirty="0">
                          <a:latin typeface="함초롬바탕"/>
                          <a:cs typeface="함초롬바탕"/>
                        </a:rPr>
                        <a:t> </a:t>
                      </a:r>
                      <a:r>
                        <a:rPr sz="1000" spc="-65" dirty="0">
                          <a:latin typeface="함초롬바탕"/>
                          <a:cs typeface="함초롬바탕"/>
                        </a:rPr>
                        <a:t>등</a:t>
                      </a:r>
                      <a:r>
                        <a:rPr sz="1000" spc="-150" dirty="0">
                          <a:latin typeface="함초롬바탕"/>
                          <a:cs typeface="함초롬바탕"/>
                        </a:rPr>
                        <a:t> </a:t>
                      </a:r>
                      <a:r>
                        <a:rPr sz="1000" spc="-100" dirty="0">
                          <a:latin typeface="함초롬바탕"/>
                          <a:cs typeface="함초롬바탕"/>
                        </a:rPr>
                        <a:t>다양한</a:t>
                      </a:r>
                      <a:r>
                        <a:rPr sz="1000" spc="-130" dirty="0">
                          <a:latin typeface="함초롬바탕"/>
                          <a:cs typeface="함초롬바탕"/>
                        </a:rPr>
                        <a:t> </a:t>
                      </a:r>
                      <a:r>
                        <a:rPr sz="1000" spc="-25" dirty="0">
                          <a:latin typeface="함초롬바탕"/>
                          <a:cs typeface="함초롬바탕"/>
                        </a:rPr>
                        <a:t>전기 </a:t>
                      </a:r>
                      <a:r>
                        <a:rPr sz="1000" spc="-100" dirty="0">
                          <a:latin typeface="함초롬바탕"/>
                          <a:cs typeface="함초롬바탕"/>
                        </a:rPr>
                        <a:t>제품을</a:t>
                      </a:r>
                      <a:r>
                        <a:rPr sz="1000" spc="-145" dirty="0">
                          <a:latin typeface="함초롬바탕"/>
                          <a:cs typeface="함초롬바탕"/>
                        </a:rPr>
                        <a:t> </a:t>
                      </a:r>
                      <a:r>
                        <a:rPr sz="1000" spc="-100" dirty="0">
                          <a:latin typeface="함초롬바탕"/>
                          <a:cs typeface="함초롬바탕"/>
                        </a:rPr>
                        <a:t>보유한</a:t>
                      </a:r>
                      <a:r>
                        <a:rPr sz="1000" spc="-135" dirty="0">
                          <a:latin typeface="함초롬바탕"/>
                          <a:cs typeface="함초롬바탕"/>
                        </a:rPr>
                        <a:t> </a:t>
                      </a:r>
                      <a:r>
                        <a:rPr sz="1000" spc="-95" dirty="0">
                          <a:latin typeface="함초롬바탕"/>
                          <a:cs typeface="함초롬바탕"/>
                        </a:rPr>
                        <a:t>만큼</a:t>
                      </a:r>
                      <a:r>
                        <a:rPr sz="1000" spc="-155" dirty="0">
                          <a:latin typeface="함초롬바탕"/>
                          <a:cs typeface="함초롬바탕"/>
                        </a:rPr>
                        <a:t> </a:t>
                      </a:r>
                      <a:r>
                        <a:rPr sz="1000" spc="-100" dirty="0">
                          <a:latin typeface="함초롬바탕"/>
                          <a:cs typeface="함초롬바탕"/>
                        </a:rPr>
                        <a:t>다양한</a:t>
                      </a:r>
                      <a:r>
                        <a:rPr sz="1000" spc="-145" dirty="0">
                          <a:latin typeface="함초롬바탕"/>
                          <a:cs typeface="함초롬바탕"/>
                        </a:rPr>
                        <a:t> </a:t>
                      </a:r>
                      <a:r>
                        <a:rPr sz="1000" spc="-65" dirty="0">
                          <a:latin typeface="함초롬돋움"/>
                          <a:cs typeface="함초롬돋움"/>
                        </a:rPr>
                        <a:t>EV</a:t>
                      </a:r>
                      <a:r>
                        <a:rPr sz="1000" spc="-160" dirty="0">
                          <a:latin typeface="함초롬돋움"/>
                          <a:cs typeface="함초롬돋움"/>
                        </a:rPr>
                        <a:t> </a:t>
                      </a:r>
                      <a:r>
                        <a:rPr sz="1000" spc="-95" dirty="0">
                          <a:latin typeface="함초롬바탕"/>
                          <a:cs typeface="함초롬바탕"/>
                        </a:rPr>
                        <a:t>관련</a:t>
                      </a:r>
                      <a:r>
                        <a:rPr sz="1000" spc="-160" dirty="0">
                          <a:latin typeface="함초롬바탕"/>
                          <a:cs typeface="함초롬바탕"/>
                        </a:rPr>
                        <a:t> </a:t>
                      </a:r>
                      <a:r>
                        <a:rPr sz="1000" spc="-105" dirty="0">
                          <a:latin typeface="함초롬바탕"/>
                          <a:cs typeface="함초롬바탕"/>
                        </a:rPr>
                        <a:t>솔루션을</a:t>
                      </a:r>
                      <a:r>
                        <a:rPr sz="1000" spc="-130" dirty="0">
                          <a:latin typeface="함초롬바탕"/>
                          <a:cs typeface="함초롬바탕"/>
                        </a:rPr>
                        <a:t> </a:t>
                      </a:r>
                      <a:r>
                        <a:rPr sz="1000" spc="-100" dirty="0">
                          <a:latin typeface="함초롬바탕"/>
                          <a:cs typeface="함초롬바탕"/>
                        </a:rPr>
                        <a:t>선보일</a:t>
                      </a:r>
                      <a:r>
                        <a:rPr sz="1000" spc="-135" dirty="0">
                          <a:latin typeface="함초롬바탕"/>
                          <a:cs typeface="함초롬바탕"/>
                        </a:rPr>
                        <a:t> </a:t>
                      </a:r>
                      <a:r>
                        <a:rPr sz="1000" spc="-100" dirty="0">
                          <a:latin typeface="함초롬바탕"/>
                          <a:cs typeface="함초롬바탕"/>
                        </a:rPr>
                        <a:t>것으로</a:t>
                      </a:r>
                      <a:r>
                        <a:rPr sz="1000" spc="-140" dirty="0">
                          <a:latin typeface="함초롬바탕"/>
                          <a:cs typeface="함초롬바탕"/>
                        </a:rPr>
                        <a:t> </a:t>
                      </a:r>
                      <a:r>
                        <a:rPr sz="1000" dirty="0">
                          <a:latin typeface="함초롬바탕"/>
                          <a:cs typeface="함초롬바탕"/>
                        </a:rPr>
                        <a:t>예</a:t>
                      </a:r>
                      <a:r>
                        <a:rPr sz="1000" spc="120" dirty="0">
                          <a:latin typeface="함초롬바탕"/>
                          <a:cs typeface="함초롬바탕"/>
                        </a:rPr>
                        <a:t>  </a:t>
                      </a:r>
                      <a:r>
                        <a:rPr sz="1000" spc="-50" dirty="0">
                          <a:latin typeface="함초롬바탕"/>
                          <a:cs typeface="함초롬바탕"/>
                        </a:rPr>
                        <a:t>됨</a:t>
                      </a:r>
                      <a:endParaRPr sz="1000">
                        <a:latin typeface="함초롬바탕"/>
                        <a:cs typeface="함초롬바탕"/>
                      </a:endParaRPr>
                    </a:p>
                  </a:txBody>
                  <a:tcPr marL="0" marR="0" marT="6667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5"/>
                  </a:ext>
                </a:extLst>
              </a:tr>
            </a:tbl>
          </a:graphicData>
        </a:graphic>
      </p:graphicFrame>
      <p:pic>
        <p:nvPicPr>
          <p:cNvPr id="37" name="object 37"/>
          <p:cNvPicPr/>
          <p:nvPr/>
        </p:nvPicPr>
        <p:blipFill>
          <a:blip r:embed="rId9" cstate="print"/>
          <a:stretch>
            <a:fillRect/>
          </a:stretch>
        </p:blipFill>
        <p:spPr>
          <a:xfrm>
            <a:off x="5177945" y="5397989"/>
            <a:ext cx="111124" cy="117474"/>
          </a:xfrm>
          <a:prstGeom prst="rect">
            <a:avLst/>
          </a:prstGeom>
        </p:spPr>
      </p:pic>
      <p:pic>
        <p:nvPicPr>
          <p:cNvPr id="38" name="object 38"/>
          <p:cNvPicPr/>
          <p:nvPr/>
        </p:nvPicPr>
        <p:blipFill>
          <a:blip r:embed="rId9" cstate="print"/>
          <a:stretch>
            <a:fillRect/>
          </a:stretch>
        </p:blipFill>
        <p:spPr>
          <a:xfrm>
            <a:off x="3858633" y="6862841"/>
            <a:ext cx="111124" cy="117474"/>
          </a:xfrm>
          <a:prstGeom prst="rect">
            <a:avLst/>
          </a:prstGeom>
        </p:spPr>
      </p:pic>
      <p:pic>
        <p:nvPicPr>
          <p:cNvPr id="39" name="object 39"/>
          <p:cNvPicPr/>
          <p:nvPr/>
        </p:nvPicPr>
        <p:blipFill>
          <a:blip r:embed="rId11" cstate="print"/>
          <a:stretch>
            <a:fillRect/>
          </a:stretch>
        </p:blipFill>
        <p:spPr>
          <a:xfrm>
            <a:off x="6795145" y="7217905"/>
            <a:ext cx="111124" cy="117474"/>
          </a:xfrm>
          <a:prstGeom prst="rect">
            <a:avLst/>
          </a:prstGeom>
        </p:spPr>
      </p:pic>
      <p:pic>
        <p:nvPicPr>
          <p:cNvPr id="40" name="object 40"/>
          <p:cNvPicPr/>
          <p:nvPr/>
        </p:nvPicPr>
        <p:blipFill>
          <a:blip r:embed="rId9" cstate="print"/>
          <a:stretch>
            <a:fillRect/>
          </a:stretch>
        </p:blipFill>
        <p:spPr>
          <a:xfrm>
            <a:off x="5188823" y="7879331"/>
            <a:ext cx="111124" cy="117474"/>
          </a:xfrm>
          <a:prstGeom prst="rect">
            <a:avLst/>
          </a:prstGeom>
        </p:spPr>
      </p:pic>
      <p:sp>
        <p:nvSpPr>
          <p:cNvPr id="41" name="object 41"/>
          <p:cNvSpPr/>
          <p:nvPr/>
        </p:nvSpPr>
        <p:spPr>
          <a:xfrm>
            <a:off x="719136" y="4457818"/>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pic>
        <p:nvPicPr>
          <p:cNvPr id="42" name="object 42"/>
          <p:cNvPicPr/>
          <p:nvPr/>
        </p:nvPicPr>
        <p:blipFill>
          <a:blip r:embed="rId13" cstate="print"/>
          <a:stretch>
            <a:fillRect/>
          </a:stretch>
        </p:blipFill>
        <p:spPr>
          <a:xfrm>
            <a:off x="1817823" y="4546455"/>
            <a:ext cx="114300" cy="130175"/>
          </a:xfrm>
          <a:prstGeom prst="rect">
            <a:avLst/>
          </a:prstGeom>
        </p:spPr>
      </p:pic>
      <p:grpSp>
        <p:nvGrpSpPr>
          <p:cNvPr id="43" name="object 43"/>
          <p:cNvGrpSpPr/>
          <p:nvPr/>
        </p:nvGrpSpPr>
        <p:grpSpPr>
          <a:xfrm>
            <a:off x="856678" y="2772499"/>
            <a:ext cx="5650230" cy="1563370"/>
            <a:chOff x="856678" y="2772499"/>
            <a:chExt cx="5650230" cy="1563370"/>
          </a:xfrm>
        </p:grpSpPr>
        <p:pic>
          <p:nvPicPr>
            <p:cNvPr id="44" name="object 44"/>
            <p:cNvPicPr/>
            <p:nvPr/>
          </p:nvPicPr>
          <p:blipFill>
            <a:blip r:embed="rId14" cstate="print"/>
            <a:stretch>
              <a:fillRect/>
            </a:stretch>
          </p:blipFill>
          <p:spPr>
            <a:xfrm>
              <a:off x="856678" y="2772499"/>
              <a:ext cx="1104340" cy="735487"/>
            </a:xfrm>
            <a:prstGeom prst="rect">
              <a:avLst/>
            </a:prstGeom>
          </p:spPr>
        </p:pic>
        <p:pic>
          <p:nvPicPr>
            <p:cNvPr id="45" name="object 45"/>
            <p:cNvPicPr/>
            <p:nvPr/>
          </p:nvPicPr>
          <p:blipFill>
            <a:blip r:embed="rId15" cstate="print"/>
            <a:stretch>
              <a:fillRect/>
            </a:stretch>
          </p:blipFill>
          <p:spPr>
            <a:xfrm>
              <a:off x="958484" y="4240366"/>
              <a:ext cx="88900" cy="95250"/>
            </a:xfrm>
            <a:prstGeom prst="rect">
              <a:avLst/>
            </a:prstGeom>
          </p:spPr>
        </p:pic>
        <p:pic>
          <p:nvPicPr>
            <p:cNvPr id="46" name="object 46"/>
            <p:cNvPicPr/>
            <p:nvPr/>
          </p:nvPicPr>
          <p:blipFill>
            <a:blip r:embed="rId15" cstate="print"/>
            <a:stretch>
              <a:fillRect/>
            </a:stretch>
          </p:blipFill>
          <p:spPr>
            <a:xfrm>
              <a:off x="3162179" y="4240366"/>
              <a:ext cx="88900" cy="95250"/>
            </a:xfrm>
            <a:prstGeom prst="rect">
              <a:avLst/>
            </a:prstGeom>
          </p:spPr>
        </p:pic>
        <p:pic>
          <p:nvPicPr>
            <p:cNvPr id="47" name="object 47"/>
            <p:cNvPicPr/>
            <p:nvPr/>
          </p:nvPicPr>
          <p:blipFill>
            <a:blip r:embed="rId15" cstate="print"/>
            <a:stretch>
              <a:fillRect/>
            </a:stretch>
          </p:blipFill>
          <p:spPr>
            <a:xfrm>
              <a:off x="5318700" y="4240366"/>
              <a:ext cx="88900" cy="95250"/>
            </a:xfrm>
            <a:prstGeom prst="rect">
              <a:avLst/>
            </a:prstGeom>
          </p:spPr>
        </p:pic>
        <p:pic>
          <p:nvPicPr>
            <p:cNvPr id="48" name="object 48"/>
            <p:cNvPicPr/>
            <p:nvPr/>
          </p:nvPicPr>
          <p:blipFill>
            <a:blip r:embed="rId15" cstate="print"/>
            <a:stretch>
              <a:fillRect/>
            </a:stretch>
          </p:blipFill>
          <p:spPr>
            <a:xfrm>
              <a:off x="6417484" y="4240366"/>
              <a:ext cx="88900" cy="95250"/>
            </a:xfrm>
            <a:prstGeom prst="rect">
              <a:avLst/>
            </a:prstGeom>
          </p:spPr>
        </p:pic>
      </p:grpSp>
      <p:sp>
        <p:nvSpPr>
          <p:cNvPr id="49" name="object 49"/>
          <p:cNvSpPr txBox="1"/>
          <p:nvPr/>
        </p:nvSpPr>
        <p:spPr>
          <a:xfrm>
            <a:off x="706433" y="4211283"/>
            <a:ext cx="6210300" cy="493395"/>
          </a:xfrm>
          <a:prstGeom prst="rect">
            <a:avLst/>
          </a:prstGeom>
        </p:spPr>
        <p:txBody>
          <a:bodyPr vert="horz" wrap="square" lIns="0" tIns="12700" rIns="0" bIns="0" rtlCol="0">
            <a:spAutoFit/>
          </a:bodyPr>
          <a:lstStyle/>
          <a:p>
            <a:pPr marL="12700">
              <a:lnSpc>
                <a:spcPct val="100000"/>
              </a:lnSpc>
              <a:spcBef>
                <a:spcPts val="100"/>
              </a:spcBef>
            </a:pPr>
            <a:r>
              <a:rPr sz="800" spc="-45" dirty="0">
                <a:solidFill>
                  <a:srgbClr val="7C7C7C"/>
                </a:solidFill>
                <a:latin typeface="함초롬돋움"/>
                <a:cs typeface="함초롬돋움"/>
              </a:rPr>
              <a:t>*</a:t>
            </a:r>
            <a:r>
              <a:rPr sz="800" spc="-45" dirty="0">
                <a:solidFill>
                  <a:srgbClr val="7C7C7C"/>
                </a:solidFill>
                <a:latin typeface="함초롬바탕"/>
                <a:cs typeface="함초롬바탕"/>
              </a:rPr>
              <a:t>혁신</a:t>
            </a:r>
            <a:r>
              <a:rPr sz="800" spc="-80" dirty="0">
                <a:solidFill>
                  <a:srgbClr val="7C7C7C"/>
                </a:solidFill>
                <a:latin typeface="함초롬바탕"/>
                <a:cs typeface="함초롬바탕"/>
              </a:rPr>
              <a:t> </a:t>
            </a:r>
            <a:r>
              <a:rPr sz="800" spc="-45" dirty="0">
                <a:solidFill>
                  <a:srgbClr val="7C7C7C"/>
                </a:solidFill>
                <a:latin typeface="함초롬바탕"/>
                <a:cs typeface="함초롬바탕"/>
              </a:rPr>
              <a:t>분류는</a:t>
            </a:r>
            <a:r>
              <a:rPr sz="800" spc="-80" dirty="0">
                <a:solidFill>
                  <a:srgbClr val="7C7C7C"/>
                </a:solidFill>
                <a:latin typeface="함초롬바탕"/>
                <a:cs typeface="함초롬바탕"/>
              </a:rPr>
              <a:t> </a:t>
            </a:r>
            <a:r>
              <a:rPr sz="800" spc="-15" dirty="0">
                <a:solidFill>
                  <a:srgbClr val="7C7C7C"/>
                </a:solidFill>
                <a:latin typeface="함초롬돋움"/>
                <a:cs typeface="함초롬돋움"/>
              </a:rPr>
              <a:t>CES</a:t>
            </a:r>
            <a:r>
              <a:rPr sz="800" spc="-55" dirty="0">
                <a:solidFill>
                  <a:srgbClr val="7C7C7C"/>
                </a:solidFill>
                <a:latin typeface="함초롬돋움"/>
                <a:cs typeface="함초롬돋움"/>
              </a:rPr>
              <a:t> </a:t>
            </a:r>
            <a:r>
              <a:rPr sz="800" spc="-10" dirty="0">
                <a:solidFill>
                  <a:srgbClr val="7C7C7C"/>
                </a:solidFill>
                <a:latin typeface="함초롬돋움"/>
                <a:cs typeface="함초롬돋움"/>
              </a:rPr>
              <a:t>Award</a:t>
            </a:r>
            <a:r>
              <a:rPr sz="800" spc="-95" dirty="0">
                <a:solidFill>
                  <a:srgbClr val="7C7C7C"/>
                </a:solidFill>
                <a:latin typeface="함초롬돋움"/>
                <a:cs typeface="함초롬돋움"/>
              </a:rPr>
              <a:t> </a:t>
            </a:r>
            <a:r>
              <a:rPr sz="800" spc="-10" dirty="0">
                <a:solidFill>
                  <a:srgbClr val="7C7C7C"/>
                </a:solidFill>
                <a:latin typeface="함초롬돋움"/>
                <a:cs typeface="함초롬돋움"/>
              </a:rPr>
              <a:t>Category</a:t>
            </a:r>
            <a:r>
              <a:rPr sz="800" spc="-10" dirty="0">
                <a:solidFill>
                  <a:srgbClr val="7C7C7C"/>
                </a:solidFill>
                <a:latin typeface="함초롬바탕"/>
                <a:cs typeface="함초롬바탕"/>
              </a:rPr>
              <a:t>에</a:t>
            </a:r>
            <a:r>
              <a:rPr sz="800" spc="-105" dirty="0">
                <a:solidFill>
                  <a:srgbClr val="7C7C7C"/>
                </a:solidFill>
                <a:latin typeface="함초롬바탕"/>
                <a:cs typeface="함초롬바탕"/>
              </a:rPr>
              <a:t> </a:t>
            </a:r>
            <a:r>
              <a:rPr sz="800" spc="-25" dirty="0">
                <a:solidFill>
                  <a:srgbClr val="7C7C7C"/>
                </a:solidFill>
                <a:latin typeface="함초롬바탕"/>
                <a:cs typeface="함초롬바탕"/>
              </a:rPr>
              <a:t>따르며</a:t>
            </a:r>
            <a:r>
              <a:rPr sz="800" spc="-25" dirty="0">
                <a:solidFill>
                  <a:srgbClr val="7C7C7C"/>
                </a:solidFill>
                <a:latin typeface="함초롬돋움"/>
                <a:cs typeface="함초롬돋움"/>
              </a:rPr>
              <a:t>,</a:t>
            </a:r>
            <a:r>
              <a:rPr sz="800" spc="-80" dirty="0">
                <a:solidFill>
                  <a:srgbClr val="7C7C7C"/>
                </a:solidFill>
                <a:latin typeface="함초롬돋움"/>
                <a:cs typeface="함초롬돋움"/>
              </a:rPr>
              <a:t> </a:t>
            </a:r>
            <a:r>
              <a:rPr sz="800" dirty="0">
                <a:solidFill>
                  <a:srgbClr val="7C7C7C"/>
                </a:solidFill>
                <a:latin typeface="함초롬바탕"/>
                <a:cs typeface="함초롬바탕"/>
              </a:rPr>
              <a:t>최고혁신</a:t>
            </a:r>
            <a:r>
              <a:rPr sz="800" spc="135" dirty="0">
                <a:solidFill>
                  <a:srgbClr val="7C7C7C"/>
                </a:solidFill>
                <a:latin typeface="함초롬바탕"/>
                <a:cs typeface="함초롬바탕"/>
              </a:rPr>
              <a:t>  </a:t>
            </a:r>
            <a:r>
              <a:rPr sz="800" spc="-45" dirty="0">
                <a:solidFill>
                  <a:srgbClr val="7C7C7C"/>
                </a:solidFill>
                <a:latin typeface="함초롬바탕"/>
                <a:cs typeface="함초롬바탕"/>
              </a:rPr>
              <a:t>의</a:t>
            </a:r>
            <a:r>
              <a:rPr sz="800" spc="-100" dirty="0">
                <a:solidFill>
                  <a:srgbClr val="7C7C7C"/>
                </a:solidFill>
                <a:latin typeface="함초롬바탕"/>
                <a:cs typeface="함초롬바탕"/>
              </a:rPr>
              <a:t> </a:t>
            </a:r>
            <a:r>
              <a:rPr sz="800" spc="-45" dirty="0">
                <a:solidFill>
                  <a:srgbClr val="7C7C7C"/>
                </a:solidFill>
                <a:latin typeface="함초롬바탕"/>
                <a:cs typeface="함초롬바탕"/>
              </a:rPr>
              <a:t>경우는</a:t>
            </a:r>
            <a:r>
              <a:rPr sz="800" spc="-75" dirty="0">
                <a:solidFill>
                  <a:srgbClr val="7C7C7C"/>
                </a:solidFill>
                <a:latin typeface="함초롬바탕"/>
                <a:cs typeface="함초롬바탕"/>
              </a:rPr>
              <a:t> </a:t>
            </a:r>
            <a:r>
              <a:rPr sz="800" spc="-45" dirty="0">
                <a:solidFill>
                  <a:srgbClr val="7C7C7C"/>
                </a:solidFill>
                <a:latin typeface="함초롬바탕"/>
                <a:cs typeface="함초롬바탕"/>
              </a:rPr>
              <a:t>연구원</a:t>
            </a:r>
            <a:r>
              <a:rPr sz="800" spc="-80" dirty="0">
                <a:solidFill>
                  <a:srgbClr val="7C7C7C"/>
                </a:solidFill>
                <a:latin typeface="함초롬바탕"/>
                <a:cs typeface="함초롬바탕"/>
              </a:rPr>
              <a:t> </a:t>
            </a:r>
            <a:r>
              <a:rPr sz="800" spc="-45" dirty="0">
                <a:solidFill>
                  <a:srgbClr val="7C7C7C"/>
                </a:solidFill>
                <a:latin typeface="함초롬바탕"/>
                <a:cs typeface="함초롬바탕"/>
              </a:rPr>
              <a:t>자체적으로</a:t>
            </a:r>
            <a:r>
              <a:rPr sz="800" spc="-95" dirty="0">
                <a:solidFill>
                  <a:srgbClr val="7C7C7C"/>
                </a:solidFill>
                <a:latin typeface="함초롬바탕"/>
                <a:cs typeface="함초롬바탕"/>
              </a:rPr>
              <a:t> </a:t>
            </a:r>
            <a:r>
              <a:rPr sz="800" spc="-35" dirty="0">
                <a:solidFill>
                  <a:srgbClr val="7C7C7C"/>
                </a:solidFill>
                <a:latin typeface="함초롬바탕"/>
                <a:cs typeface="함초롬바탕"/>
              </a:rPr>
              <a:t>분류함</a:t>
            </a:r>
            <a:r>
              <a:rPr sz="800" spc="-35" dirty="0">
                <a:solidFill>
                  <a:srgbClr val="7C7C7C"/>
                </a:solidFill>
                <a:latin typeface="함초롬돋움"/>
                <a:cs typeface="함초롬돋움"/>
              </a:rPr>
              <a:t>.</a:t>
            </a:r>
            <a:r>
              <a:rPr sz="800" spc="-75" dirty="0">
                <a:solidFill>
                  <a:srgbClr val="7C7C7C"/>
                </a:solidFill>
                <a:latin typeface="함초롬돋움"/>
                <a:cs typeface="함초롬돋움"/>
              </a:rPr>
              <a:t> </a:t>
            </a:r>
            <a:r>
              <a:rPr sz="800" spc="-25" dirty="0">
                <a:solidFill>
                  <a:srgbClr val="7C7C7C"/>
                </a:solidFill>
                <a:latin typeface="함초롬바탕"/>
                <a:cs typeface="함초롬바탕"/>
              </a:rPr>
              <a:t>따라서</a:t>
            </a:r>
            <a:r>
              <a:rPr sz="800" spc="-25" dirty="0">
                <a:solidFill>
                  <a:srgbClr val="7C7C7C"/>
                </a:solidFill>
                <a:latin typeface="함초롬돋움"/>
                <a:cs typeface="함초롬돋움"/>
              </a:rPr>
              <a:t>,</a:t>
            </a:r>
            <a:r>
              <a:rPr sz="800" spc="-80" dirty="0">
                <a:solidFill>
                  <a:srgbClr val="7C7C7C"/>
                </a:solidFill>
                <a:latin typeface="함초롬돋움"/>
                <a:cs typeface="함초롬돋움"/>
              </a:rPr>
              <a:t> </a:t>
            </a:r>
            <a:r>
              <a:rPr sz="800" spc="-45" dirty="0">
                <a:solidFill>
                  <a:srgbClr val="7C7C7C"/>
                </a:solidFill>
                <a:latin typeface="함초롬바탕"/>
                <a:cs typeface="함초롬바탕"/>
              </a:rPr>
              <a:t>혁신</a:t>
            </a:r>
            <a:r>
              <a:rPr sz="800" spc="-80" dirty="0">
                <a:solidFill>
                  <a:srgbClr val="7C7C7C"/>
                </a:solidFill>
                <a:latin typeface="함초롬바탕"/>
                <a:cs typeface="함초롬바탕"/>
              </a:rPr>
              <a:t> </a:t>
            </a:r>
            <a:r>
              <a:rPr sz="800" spc="-45" dirty="0">
                <a:solidFill>
                  <a:srgbClr val="7C7C7C"/>
                </a:solidFill>
                <a:latin typeface="함초롬바탕"/>
                <a:cs typeface="함초롬바탕"/>
              </a:rPr>
              <a:t>리스트에</a:t>
            </a:r>
            <a:r>
              <a:rPr sz="800" spc="-95" dirty="0">
                <a:solidFill>
                  <a:srgbClr val="7C7C7C"/>
                </a:solidFill>
                <a:latin typeface="함초롬바탕"/>
                <a:cs typeface="함초롬바탕"/>
              </a:rPr>
              <a:t> </a:t>
            </a:r>
            <a:r>
              <a:rPr sz="800" spc="-45" dirty="0">
                <a:solidFill>
                  <a:srgbClr val="7C7C7C"/>
                </a:solidFill>
                <a:latin typeface="함초롬바탕"/>
                <a:cs typeface="함초롬바탕"/>
              </a:rPr>
              <a:t>없는</a:t>
            </a:r>
            <a:r>
              <a:rPr sz="800" spc="-65" dirty="0">
                <a:solidFill>
                  <a:srgbClr val="7C7C7C"/>
                </a:solidFill>
                <a:latin typeface="함초롬바탕"/>
                <a:cs typeface="함초롬바탕"/>
              </a:rPr>
              <a:t> </a:t>
            </a:r>
            <a:r>
              <a:rPr sz="800" dirty="0">
                <a:solidFill>
                  <a:srgbClr val="7C7C7C"/>
                </a:solidFill>
                <a:latin typeface="함초롬바탕"/>
                <a:cs typeface="함초롬바탕"/>
              </a:rPr>
              <a:t>최고혁신</a:t>
            </a:r>
            <a:r>
              <a:rPr sz="800" spc="135" dirty="0">
                <a:solidFill>
                  <a:srgbClr val="7C7C7C"/>
                </a:solidFill>
                <a:latin typeface="함초롬바탕"/>
                <a:cs typeface="함초롬바탕"/>
              </a:rPr>
              <a:t>  </a:t>
            </a:r>
            <a:r>
              <a:rPr sz="800" spc="-45" dirty="0">
                <a:solidFill>
                  <a:srgbClr val="7C7C7C"/>
                </a:solidFill>
                <a:latin typeface="함초롬바탕"/>
                <a:cs typeface="함초롬바탕"/>
              </a:rPr>
              <a:t>도</a:t>
            </a:r>
            <a:r>
              <a:rPr sz="800" spc="-100" dirty="0">
                <a:solidFill>
                  <a:srgbClr val="7C7C7C"/>
                </a:solidFill>
                <a:latin typeface="함초롬바탕"/>
                <a:cs typeface="함초롬바탕"/>
              </a:rPr>
              <a:t> </a:t>
            </a:r>
            <a:r>
              <a:rPr sz="800" spc="-25" dirty="0">
                <a:solidFill>
                  <a:srgbClr val="7C7C7C"/>
                </a:solidFill>
                <a:latin typeface="함초롬바탕"/>
                <a:cs typeface="함초롬바탕"/>
              </a:rPr>
              <a:t>존재함</a:t>
            </a:r>
            <a:endParaRPr sz="800">
              <a:latin typeface="함초롬바탕"/>
              <a:cs typeface="함초롬바탕"/>
            </a:endParaRPr>
          </a:p>
          <a:p>
            <a:pPr>
              <a:lnSpc>
                <a:spcPct val="100000"/>
              </a:lnSpc>
              <a:spcBef>
                <a:spcPts val="80"/>
              </a:spcBef>
            </a:pPr>
            <a:endParaRPr sz="750">
              <a:latin typeface="함초롬바탕"/>
              <a:cs typeface="함초롬바탕"/>
            </a:endParaRPr>
          </a:p>
          <a:p>
            <a:pPr marL="12700">
              <a:lnSpc>
                <a:spcPct val="100000"/>
              </a:lnSpc>
              <a:spcBef>
                <a:spcPts val="5"/>
              </a:spcBef>
            </a:pPr>
            <a:r>
              <a:rPr sz="1100" b="1" spc="-60" dirty="0">
                <a:solidFill>
                  <a:srgbClr val="464646"/>
                </a:solidFill>
                <a:latin typeface="함초롬바탕"/>
                <a:cs typeface="함초롬바탕"/>
              </a:rPr>
              <a:t>CES</a:t>
            </a:r>
            <a:r>
              <a:rPr sz="1100" b="1" spc="-180" dirty="0">
                <a:solidFill>
                  <a:srgbClr val="464646"/>
                </a:solidFill>
                <a:latin typeface="함초롬바탕"/>
                <a:cs typeface="함초롬바탕"/>
              </a:rPr>
              <a:t> </a:t>
            </a:r>
            <a:r>
              <a:rPr sz="1100" b="1" dirty="0">
                <a:solidFill>
                  <a:srgbClr val="464646"/>
                </a:solidFill>
                <a:latin typeface="함초롬바탕"/>
                <a:cs typeface="함초롬바탕"/>
              </a:rPr>
              <a:t>2025</a:t>
            </a:r>
            <a:r>
              <a:rPr sz="1100" b="1" spc="-155" dirty="0">
                <a:solidFill>
                  <a:srgbClr val="464646"/>
                </a:solidFill>
                <a:latin typeface="함초롬바탕"/>
                <a:cs typeface="함초롬바탕"/>
              </a:rPr>
              <a:t> </a:t>
            </a:r>
            <a:r>
              <a:rPr sz="1100" b="1" spc="-95" dirty="0">
                <a:solidFill>
                  <a:srgbClr val="464646"/>
                </a:solidFill>
                <a:latin typeface="함초롬바탕"/>
                <a:cs typeface="함초롬바탕"/>
              </a:rPr>
              <a:t>지속가능</a:t>
            </a:r>
            <a:r>
              <a:rPr sz="1100" b="1" spc="-215" dirty="0">
                <a:solidFill>
                  <a:srgbClr val="464646"/>
                </a:solidFill>
                <a:latin typeface="함초롬바탕"/>
                <a:cs typeface="함초롬바탕"/>
              </a:rPr>
              <a:t> </a:t>
            </a:r>
            <a:r>
              <a:rPr sz="1100" b="1" spc="-85" dirty="0">
                <a:solidFill>
                  <a:srgbClr val="464646"/>
                </a:solidFill>
                <a:latin typeface="함초롬바탕"/>
                <a:cs typeface="함초롬바탕"/>
              </a:rPr>
              <a:t>부문</a:t>
            </a:r>
            <a:r>
              <a:rPr sz="1100" b="1" spc="-165" dirty="0">
                <a:solidFill>
                  <a:srgbClr val="464646"/>
                </a:solidFill>
                <a:latin typeface="함초롬바탕"/>
                <a:cs typeface="함초롬바탕"/>
              </a:rPr>
              <a:t> </a:t>
            </a:r>
            <a:r>
              <a:rPr sz="1100" b="1" spc="-85" dirty="0">
                <a:solidFill>
                  <a:srgbClr val="464646"/>
                </a:solidFill>
                <a:latin typeface="함초롬바탕"/>
                <a:cs typeface="함초롬바탕"/>
              </a:rPr>
              <a:t>주요</a:t>
            </a:r>
            <a:r>
              <a:rPr sz="1100" b="1" spc="-175" dirty="0">
                <a:solidFill>
                  <a:srgbClr val="464646"/>
                </a:solidFill>
                <a:latin typeface="함초롬바탕"/>
                <a:cs typeface="함초롬바탕"/>
              </a:rPr>
              <a:t> </a:t>
            </a:r>
            <a:r>
              <a:rPr sz="1100" b="1" spc="-25" dirty="0">
                <a:solidFill>
                  <a:srgbClr val="464646"/>
                </a:solidFill>
                <a:latin typeface="함초롬바탕"/>
                <a:cs typeface="함초롬바탕"/>
              </a:rPr>
              <a:t>기업</a:t>
            </a:r>
            <a:endParaRPr sz="1100">
              <a:latin typeface="함초롬바탕"/>
              <a:cs typeface="함초롬바탕"/>
            </a:endParaRPr>
          </a:p>
        </p:txBody>
      </p:sp>
      <p:sp>
        <p:nvSpPr>
          <p:cNvPr id="51" name="object 51"/>
          <p:cNvSpPr txBox="1"/>
          <p:nvPr/>
        </p:nvSpPr>
        <p:spPr>
          <a:xfrm>
            <a:off x="6884142" y="10168014"/>
            <a:ext cx="153670" cy="191135"/>
          </a:xfrm>
          <a:prstGeom prst="rect">
            <a:avLst/>
          </a:prstGeom>
        </p:spPr>
        <p:txBody>
          <a:bodyPr vert="horz" wrap="square" lIns="0" tIns="30480" rIns="0" bIns="0" rtlCol="0">
            <a:spAutoFit/>
          </a:bodyPr>
          <a:lstStyle/>
          <a:p>
            <a:pPr marL="12700">
              <a:lnSpc>
                <a:spcPct val="100000"/>
              </a:lnSpc>
              <a:spcBef>
                <a:spcPts val="240"/>
              </a:spcBef>
            </a:pPr>
            <a:r>
              <a:rPr sz="900" spc="-25" dirty="0">
                <a:solidFill>
                  <a:srgbClr val="FFFFFF"/>
                </a:solidFill>
                <a:latin typeface="함초롬돋움"/>
                <a:cs typeface="함초롬돋움"/>
              </a:rPr>
              <a:t>43</a:t>
            </a:r>
            <a:endParaRPr sz="900">
              <a:latin typeface="함초롬돋움"/>
              <a:cs typeface="함초롬돋움"/>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867525" y="10181221"/>
            <a:ext cx="188595" cy="182245"/>
          </a:xfrm>
          <a:custGeom>
            <a:avLst/>
            <a:gdLst/>
            <a:ahLst/>
            <a:cxnLst/>
            <a:rect l="l" t="t" r="r" b="b"/>
            <a:pathLst>
              <a:path w="188595" h="182245">
                <a:moveTo>
                  <a:pt x="188048" y="0"/>
                </a:moveTo>
                <a:lnTo>
                  <a:pt x="0" y="0"/>
                </a:lnTo>
                <a:lnTo>
                  <a:pt x="0" y="181851"/>
                </a:lnTo>
                <a:lnTo>
                  <a:pt x="188048" y="181851"/>
                </a:lnTo>
                <a:lnTo>
                  <a:pt x="188048" y="0"/>
                </a:lnTo>
                <a:close/>
              </a:path>
            </a:pathLst>
          </a:custGeom>
          <a:solidFill>
            <a:srgbClr val="000000"/>
          </a:solidFill>
        </p:spPr>
        <p:txBody>
          <a:bodyPr wrap="square" lIns="0" tIns="0" rIns="0" bIns="0" rtlCol="0"/>
          <a:lstStyle/>
          <a:p>
            <a:endParaRPr/>
          </a:p>
        </p:txBody>
      </p:sp>
      <p:grpSp>
        <p:nvGrpSpPr>
          <p:cNvPr id="3" name="object 3"/>
          <p:cNvGrpSpPr/>
          <p:nvPr/>
        </p:nvGrpSpPr>
        <p:grpSpPr>
          <a:xfrm>
            <a:off x="0" y="0"/>
            <a:ext cx="7775575" cy="8140700"/>
            <a:chOff x="0" y="0"/>
            <a:chExt cx="7775575" cy="8140700"/>
          </a:xfrm>
        </p:grpSpPr>
        <p:sp>
          <p:nvSpPr>
            <p:cNvPr id="4" name="object 4"/>
            <p:cNvSpPr/>
            <p:nvPr/>
          </p:nvSpPr>
          <p:spPr>
            <a:xfrm>
              <a:off x="0" y="6553898"/>
              <a:ext cx="7056755" cy="1586230"/>
            </a:xfrm>
            <a:custGeom>
              <a:avLst/>
              <a:gdLst/>
              <a:ahLst/>
              <a:cxnLst/>
              <a:rect l="l" t="t" r="r" b="b"/>
              <a:pathLst>
                <a:path w="7056755" h="1586229">
                  <a:moveTo>
                    <a:pt x="7056437" y="0"/>
                  </a:moveTo>
                  <a:lnTo>
                    <a:pt x="0" y="0"/>
                  </a:lnTo>
                  <a:lnTo>
                    <a:pt x="0" y="1585620"/>
                  </a:lnTo>
                  <a:lnTo>
                    <a:pt x="7056437" y="1585620"/>
                  </a:lnTo>
                  <a:lnTo>
                    <a:pt x="7056437" y="0"/>
                  </a:lnTo>
                  <a:close/>
                </a:path>
              </a:pathLst>
            </a:custGeom>
            <a:solidFill>
              <a:srgbClr val="DB526A"/>
            </a:solidFill>
          </p:spPr>
          <p:txBody>
            <a:bodyPr wrap="square" lIns="0" tIns="0" rIns="0" bIns="0" rtlCol="0"/>
            <a:lstStyle/>
            <a:p>
              <a:endParaRPr/>
            </a:p>
          </p:txBody>
        </p:sp>
        <p:pic>
          <p:nvPicPr>
            <p:cNvPr id="5" name="object 5"/>
            <p:cNvPicPr/>
            <p:nvPr/>
          </p:nvPicPr>
          <p:blipFill>
            <a:blip r:embed="rId2" cstate="print"/>
            <a:stretch>
              <a:fillRect/>
            </a:stretch>
          </p:blipFill>
          <p:spPr>
            <a:xfrm>
              <a:off x="7056437" y="6550940"/>
              <a:ext cx="719010" cy="1589760"/>
            </a:xfrm>
            <a:prstGeom prst="rect">
              <a:avLst/>
            </a:prstGeom>
          </p:spPr>
        </p:pic>
        <p:pic>
          <p:nvPicPr>
            <p:cNvPr id="6" name="object 6"/>
            <p:cNvPicPr/>
            <p:nvPr/>
          </p:nvPicPr>
          <p:blipFill>
            <a:blip r:embed="rId3" cstate="print"/>
            <a:stretch>
              <a:fillRect/>
            </a:stretch>
          </p:blipFill>
          <p:spPr>
            <a:xfrm>
              <a:off x="0" y="0"/>
              <a:ext cx="7775447" cy="6562723"/>
            </a:xfrm>
            <a:prstGeom prst="rect">
              <a:avLst/>
            </a:prstGeom>
          </p:spPr>
        </p:pic>
        <p:sp>
          <p:nvSpPr>
            <p:cNvPr id="7" name="object 7"/>
            <p:cNvSpPr/>
            <p:nvPr/>
          </p:nvSpPr>
          <p:spPr>
            <a:xfrm>
              <a:off x="719137" y="6297917"/>
              <a:ext cx="1004569" cy="1056005"/>
            </a:xfrm>
            <a:custGeom>
              <a:avLst/>
              <a:gdLst/>
              <a:ahLst/>
              <a:cxnLst/>
              <a:rect l="l" t="t" r="r" b="b"/>
              <a:pathLst>
                <a:path w="1004569" h="1056004">
                  <a:moveTo>
                    <a:pt x="1004036" y="0"/>
                  </a:moveTo>
                  <a:lnTo>
                    <a:pt x="0" y="0"/>
                  </a:lnTo>
                  <a:lnTo>
                    <a:pt x="0" y="1055789"/>
                  </a:lnTo>
                  <a:lnTo>
                    <a:pt x="1004036" y="1055789"/>
                  </a:lnTo>
                  <a:lnTo>
                    <a:pt x="1004036" y="0"/>
                  </a:lnTo>
                  <a:close/>
                </a:path>
              </a:pathLst>
            </a:custGeom>
            <a:solidFill>
              <a:srgbClr val="000000"/>
            </a:solidFill>
          </p:spPr>
          <p:txBody>
            <a:bodyPr wrap="square" lIns="0" tIns="0" rIns="0" bIns="0" rtlCol="0"/>
            <a:lstStyle/>
            <a:p>
              <a:endParaRPr/>
            </a:p>
          </p:txBody>
        </p:sp>
      </p:grpSp>
      <p:sp>
        <p:nvSpPr>
          <p:cNvPr id="8" name="object 8"/>
          <p:cNvSpPr txBox="1"/>
          <p:nvPr/>
        </p:nvSpPr>
        <p:spPr>
          <a:xfrm>
            <a:off x="789105" y="6853069"/>
            <a:ext cx="6010275" cy="1093470"/>
          </a:xfrm>
          <a:prstGeom prst="rect">
            <a:avLst/>
          </a:prstGeom>
        </p:spPr>
        <p:txBody>
          <a:bodyPr vert="horz" wrap="square" lIns="0" tIns="0" rIns="0" bIns="0" rtlCol="0">
            <a:spAutoFit/>
          </a:bodyPr>
          <a:lstStyle/>
          <a:p>
            <a:pPr marL="12700">
              <a:lnSpc>
                <a:spcPts val="4615"/>
              </a:lnSpc>
            </a:pPr>
            <a:r>
              <a:rPr sz="9900" b="1" spc="284" baseline="12205" dirty="0">
                <a:solidFill>
                  <a:srgbClr val="FFFFFF"/>
                </a:solidFill>
                <a:latin typeface="함초롬바탕"/>
                <a:cs typeface="함초롬바탕"/>
              </a:rPr>
              <a:t>Ⅳ</a:t>
            </a:r>
            <a:r>
              <a:rPr sz="9900" b="1" spc="727" baseline="12205" dirty="0">
                <a:solidFill>
                  <a:srgbClr val="FFFFFF"/>
                </a:solidFill>
                <a:latin typeface="함초롬바탕"/>
                <a:cs typeface="함초롬바탕"/>
              </a:rPr>
              <a:t> </a:t>
            </a:r>
            <a:r>
              <a:rPr sz="3500" b="1" spc="160" dirty="0">
                <a:solidFill>
                  <a:srgbClr val="FFFFFF"/>
                </a:solidFill>
                <a:latin typeface="함초롬돋움"/>
                <a:cs typeface="함초롬돋움"/>
              </a:rPr>
              <a:t>Chapter</a:t>
            </a:r>
            <a:r>
              <a:rPr sz="3500" b="1" spc="-270" dirty="0">
                <a:solidFill>
                  <a:srgbClr val="FFFFFF"/>
                </a:solidFill>
                <a:latin typeface="함초롬돋움"/>
                <a:cs typeface="함초롬돋움"/>
              </a:rPr>
              <a:t> </a:t>
            </a:r>
            <a:r>
              <a:rPr sz="3500" b="1" spc="105" dirty="0">
                <a:solidFill>
                  <a:srgbClr val="FFFFFF"/>
                </a:solidFill>
                <a:latin typeface="함초롬돋움"/>
                <a:cs typeface="함초롬돋움"/>
              </a:rPr>
              <a:t>3:</a:t>
            </a:r>
            <a:endParaRPr sz="3500">
              <a:latin typeface="함초롬돋움"/>
              <a:cs typeface="함초롬돋움"/>
            </a:endParaRPr>
          </a:p>
          <a:p>
            <a:pPr marL="1149985" algn="ctr">
              <a:lnSpc>
                <a:spcPts val="3890"/>
              </a:lnSpc>
            </a:pPr>
            <a:r>
              <a:rPr sz="3500" b="1" spc="114" dirty="0">
                <a:solidFill>
                  <a:srgbClr val="FFFFFF"/>
                </a:solidFill>
                <a:latin typeface="함초롬돋움"/>
                <a:cs typeface="함초롬돋움"/>
              </a:rPr>
              <a:t>Beyond-</a:t>
            </a:r>
            <a:r>
              <a:rPr sz="3500" b="1" dirty="0">
                <a:solidFill>
                  <a:srgbClr val="FFFFFF"/>
                </a:solidFill>
                <a:latin typeface="함초롬돋움"/>
                <a:cs typeface="함초롬돋움"/>
              </a:rPr>
              <a:t>AI</a:t>
            </a:r>
            <a:r>
              <a:rPr sz="3500" b="1" spc="-225" dirty="0">
                <a:solidFill>
                  <a:srgbClr val="FFFFFF"/>
                </a:solidFill>
                <a:latin typeface="함초롬돋움"/>
                <a:cs typeface="함초롬돋움"/>
              </a:rPr>
              <a:t> </a:t>
            </a:r>
            <a:r>
              <a:rPr sz="2500" b="1" spc="-45" dirty="0">
                <a:solidFill>
                  <a:srgbClr val="FFFFFF"/>
                </a:solidFill>
                <a:latin typeface="함초롬돋움"/>
                <a:cs typeface="함초롬돋움"/>
              </a:rPr>
              <a:t>(</a:t>
            </a:r>
            <a:r>
              <a:rPr sz="2500" b="1" spc="-45" dirty="0">
                <a:solidFill>
                  <a:srgbClr val="FFFFFF"/>
                </a:solidFill>
                <a:latin typeface="함초롬바탕"/>
                <a:cs typeface="함초롬바탕"/>
              </a:rPr>
              <a:t>기술</a:t>
            </a:r>
            <a:r>
              <a:rPr sz="2500" b="1" spc="-130" dirty="0">
                <a:solidFill>
                  <a:srgbClr val="FFFFFF"/>
                </a:solidFill>
                <a:latin typeface="함초롬바탕"/>
                <a:cs typeface="함초롬바탕"/>
              </a:rPr>
              <a:t> </a:t>
            </a:r>
            <a:r>
              <a:rPr sz="2500" b="1" spc="-155" dirty="0">
                <a:solidFill>
                  <a:srgbClr val="FFFFFF"/>
                </a:solidFill>
                <a:latin typeface="함초롬바탕"/>
                <a:cs typeface="함초롬바탕"/>
              </a:rPr>
              <a:t>혁신의</a:t>
            </a:r>
            <a:r>
              <a:rPr sz="2500" b="1" spc="-120" dirty="0">
                <a:solidFill>
                  <a:srgbClr val="FFFFFF"/>
                </a:solidFill>
                <a:latin typeface="함초롬바탕"/>
                <a:cs typeface="함초롬바탕"/>
              </a:rPr>
              <a:t> </a:t>
            </a:r>
            <a:r>
              <a:rPr sz="2500" b="1" spc="-25" dirty="0">
                <a:solidFill>
                  <a:srgbClr val="FFFFFF"/>
                </a:solidFill>
                <a:latin typeface="함초롬바탕"/>
                <a:cs typeface="함초롬바탕"/>
              </a:rPr>
              <a:t>미래</a:t>
            </a:r>
            <a:r>
              <a:rPr sz="2500" b="1" spc="-25" dirty="0">
                <a:solidFill>
                  <a:srgbClr val="FFFFFF"/>
                </a:solidFill>
                <a:latin typeface="함초롬돋움"/>
                <a:cs typeface="함초롬돋움"/>
              </a:rPr>
              <a:t>)</a:t>
            </a:r>
            <a:endParaRPr sz="2500">
              <a:latin typeface="함초롬돋움"/>
              <a:cs typeface="함초롬돋움"/>
            </a:endParaRPr>
          </a:p>
        </p:txBody>
      </p:sp>
      <p:grpSp>
        <p:nvGrpSpPr>
          <p:cNvPr id="9" name="object 9"/>
          <p:cNvGrpSpPr/>
          <p:nvPr/>
        </p:nvGrpSpPr>
        <p:grpSpPr>
          <a:xfrm>
            <a:off x="1952625" y="8578164"/>
            <a:ext cx="2146300" cy="317500"/>
            <a:chOff x="1952625" y="8578164"/>
            <a:chExt cx="2146300" cy="317500"/>
          </a:xfrm>
        </p:grpSpPr>
        <p:sp>
          <p:nvSpPr>
            <p:cNvPr id="10" name="object 10"/>
            <p:cNvSpPr/>
            <p:nvPr/>
          </p:nvSpPr>
          <p:spPr>
            <a:xfrm>
              <a:off x="2914650" y="8578164"/>
              <a:ext cx="1184275" cy="317500"/>
            </a:xfrm>
            <a:custGeom>
              <a:avLst/>
              <a:gdLst/>
              <a:ahLst/>
              <a:cxnLst/>
              <a:rect l="l" t="t" r="r" b="b"/>
              <a:pathLst>
                <a:path w="1184275" h="317500">
                  <a:moveTo>
                    <a:pt x="0" y="317271"/>
                  </a:moveTo>
                  <a:lnTo>
                    <a:pt x="1184275" y="317271"/>
                  </a:lnTo>
                  <a:lnTo>
                    <a:pt x="1184275" y="0"/>
                  </a:lnTo>
                  <a:lnTo>
                    <a:pt x="0" y="0"/>
                  </a:lnTo>
                  <a:lnTo>
                    <a:pt x="0" y="317271"/>
                  </a:lnTo>
                  <a:close/>
                </a:path>
              </a:pathLst>
            </a:custGeom>
            <a:solidFill>
              <a:srgbClr val="F0B9C3"/>
            </a:solidFill>
          </p:spPr>
          <p:txBody>
            <a:bodyPr wrap="square" lIns="0" tIns="0" rIns="0" bIns="0" rtlCol="0"/>
            <a:lstStyle/>
            <a:p>
              <a:endParaRPr/>
            </a:p>
          </p:txBody>
        </p:sp>
        <p:sp>
          <p:nvSpPr>
            <p:cNvPr id="11" name="object 11"/>
            <p:cNvSpPr/>
            <p:nvPr/>
          </p:nvSpPr>
          <p:spPr>
            <a:xfrm>
              <a:off x="1952625" y="8578164"/>
              <a:ext cx="962025" cy="317500"/>
            </a:xfrm>
            <a:custGeom>
              <a:avLst/>
              <a:gdLst/>
              <a:ahLst/>
              <a:cxnLst/>
              <a:rect l="l" t="t" r="r" b="b"/>
              <a:pathLst>
                <a:path w="962025" h="317500">
                  <a:moveTo>
                    <a:pt x="962025" y="0"/>
                  </a:moveTo>
                  <a:lnTo>
                    <a:pt x="0" y="0"/>
                  </a:lnTo>
                  <a:lnTo>
                    <a:pt x="0" y="317271"/>
                  </a:lnTo>
                  <a:lnTo>
                    <a:pt x="962025" y="317271"/>
                  </a:lnTo>
                  <a:lnTo>
                    <a:pt x="962025" y="0"/>
                  </a:lnTo>
                  <a:close/>
                </a:path>
              </a:pathLst>
            </a:custGeom>
            <a:solidFill>
              <a:srgbClr val="FDD7C4"/>
            </a:solidFill>
          </p:spPr>
          <p:txBody>
            <a:bodyPr wrap="square" lIns="0" tIns="0" rIns="0" bIns="0" rtlCol="0"/>
            <a:lstStyle/>
            <a:p>
              <a:endParaRPr/>
            </a:p>
          </p:txBody>
        </p:sp>
        <p:pic>
          <p:nvPicPr>
            <p:cNvPr id="12" name="object 12"/>
            <p:cNvPicPr/>
            <p:nvPr/>
          </p:nvPicPr>
          <p:blipFill>
            <a:blip r:embed="rId4" cstate="print"/>
            <a:stretch>
              <a:fillRect/>
            </a:stretch>
          </p:blipFill>
          <p:spPr>
            <a:xfrm>
              <a:off x="1960245" y="8655173"/>
              <a:ext cx="113233" cy="169011"/>
            </a:xfrm>
            <a:prstGeom prst="rect">
              <a:avLst/>
            </a:prstGeom>
          </p:spPr>
        </p:pic>
        <p:sp>
          <p:nvSpPr>
            <p:cNvPr id="13" name="object 13"/>
            <p:cNvSpPr/>
            <p:nvPr/>
          </p:nvSpPr>
          <p:spPr>
            <a:xfrm>
              <a:off x="2089022" y="8633609"/>
              <a:ext cx="795655" cy="202565"/>
            </a:xfrm>
            <a:custGeom>
              <a:avLst/>
              <a:gdLst/>
              <a:ahLst/>
              <a:cxnLst/>
              <a:rect l="l" t="t" r="r" b="b"/>
              <a:pathLst>
                <a:path w="795655" h="202565">
                  <a:moveTo>
                    <a:pt x="454380" y="136702"/>
                  </a:moveTo>
                  <a:lnTo>
                    <a:pt x="435635" y="136702"/>
                  </a:lnTo>
                  <a:lnTo>
                    <a:pt x="435635" y="202310"/>
                  </a:lnTo>
                  <a:lnTo>
                    <a:pt x="573481" y="202310"/>
                  </a:lnTo>
                  <a:lnTo>
                    <a:pt x="573481" y="186766"/>
                  </a:lnTo>
                  <a:lnTo>
                    <a:pt x="454380" y="186766"/>
                  </a:lnTo>
                  <a:lnTo>
                    <a:pt x="454380" y="136702"/>
                  </a:lnTo>
                  <a:close/>
                </a:path>
                <a:path w="795655" h="202565">
                  <a:moveTo>
                    <a:pt x="564337" y="0"/>
                  </a:moveTo>
                  <a:lnTo>
                    <a:pt x="545363" y="0"/>
                  </a:lnTo>
                  <a:lnTo>
                    <a:pt x="545363" y="152247"/>
                  </a:lnTo>
                  <a:lnTo>
                    <a:pt x="564337" y="152247"/>
                  </a:lnTo>
                  <a:lnTo>
                    <a:pt x="564337" y="78638"/>
                  </a:lnTo>
                  <a:lnTo>
                    <a:pt x="594740" y="78638"/>
                  </a:lnTo>
                  <a:lnTo>
                    <a:pt x="594740" y="62864"/>
                  </a:lnTo>
                  <a:lnTo>
                    <a:pt x="564337" y="62864"/>
                  </a:lnTo>
                  <a:lnTo>
                    <a:pt x="564337" y="0"/>
                  </a:lnTo>
                  <a:close/>
                </a:path>
                <a:path w="795655" h="202565">
                  <a:moveTo>
                    <a:pt x="461467" y="14630"/>
                  </a:moveTo>
                  <a:lnTo>
                    <a:pt x="422976" y="28889"/>
                  </a:lnTo>
                  <a:lnTo>
                    <a:pt x="407517" y="65608"/>
                  </a:lnTo>
                  <a:lnTo>
                    <a:pt x="407960" y="72737"/>
                  </a:lnTo>
                  <a:lnTo>
                    <a:pt x="428127" y="106491"/>
                  </a:lnTo>
                  <a:lnTo>
                    <a:pt x="461467" y="116585"/>
                  </a:lnTo>
                  <a:lnTo>
                    <a:pt x="469025" y="116178"/>
                  </a:lnTo>
                  <a:lnTo>
                    <a:pt x="502173" y="99898"/>
                  </a:lnTo>
                  <a:lnTo>
                    <a:pt x="454761" y="99898"/>
                  </a:lnTo>
                  <a:lnTo>
                    <a:pt x="448741" y="98450"/>
                  </a:lnTo>
                  <a:lnTo>
                    <a:pt x="438073" y="92659"/>
                  </a:lnTo>
                  <a:lnTo>
                    <a:pt x="433844" y="88620"/>
                  </a:lnTo>
                  <a:lnTo>
                    <a:pt x="427596" y="78257"/>
                  </a:lnTo>
                  <a:lnTo>
                    <a:pt x="426145" y="72737"/>
                  </a:lnTo>
                  <a:lnTo>
                    <a:pt x="426152" y="58292"/>
                  </a:lnTo>
                  <a:lnTo>
                    <a:pt x="454761" y="31089"/>
                  </a:lnTo>
                  <a:lnTo>
                    <a:pt x="502045" y="31089"/>
                  </a:lnTo>
                  <a:lnTo>
                    <a:pt x="499986" y="28889"/>
                  </a:lnTo>
                  <a:lnTo>
                    <a:pt x="469025" y="15037"/>
                  </a:lnTo>
                  <a:lnTo>
                    <a:pt x="461467" y="14630"/>
                  </a:lnTo>
                  <a:close/>
                </a:path>
                <a:path w="795655" h="202565">
                  <a:moveTo>
                    <a:pt x="502045" y="31089"/>
                  </a:moveTo>
                  <a:lnTo>
                    <a:pt x="468172" y="31089"/>
                  </a:lnTo>
                  <a:lnTo>
                    <a:pt x="474230" y="32537"/>
                  </a:lnTo>
                  <a:lnTo>
                    <a:pt x="485051" y="38328"/>
                  </a:lnTo>
                  <a:lnTo>
                    <a:pt x="489318" y="42367"/>
                  </a:lnTo>
                  <a:lnTo>
                    <a:pt x="495566" y="52730"/>
                  </a:lnTo>
                  <a:lnTo>
                    <a:pt x="497010" y="58292"/>
                  </a:lnTo>
                  <a:lnTo>
                    <a:pt x="497017" y="72737"/>
                  </a:lnTo>
                  <a:lnTo>
                    <a:pt x="495566" y="78257"/>
                  </a:lnTo>
                  <a:lnTo>
                    <a:pt x="489318" y="88620"/>
                  </a:lnTo>
                  <a:lnTo>
                    <a:pt x="485051" y="92659"/>
                  </a:lnTo>
                  <a:lnTo>
                    <a:pt x="474230" y="98450"/>
                  </a:lnTo>
                  <a:lnTo>
                    <a:pt x="468172" y="99898"/>
                  </a:lnTo>
                  <a:lnTo>
                    <a:pt x="502173" y="99898"/>
                  </a:lnTo>
                  <a:lnTo>
                    <a:pt x="515416" y="65608"/>
                  </a:lnTo>
                  <a:lnTo>
                    <a:pt x="514973" y="58292"/>
                  </a:lnTo>
                  <a:lnTo>
                    <a:pt x="513645" y="51434"/>
                  </a:lnTo>
                  <a:lnTo>
                    <a:pt x="511430" y="45034"/>
                  </a:lnTo>
                  <a:lnTo>
                    <a:pt x="508330" y="39090"/>
                  </a:lnTo>
                  <a:lnTo>
                    <a:pt x="504472" y="33682"/>
                  </a:lnTo>
                  <a:lnTo>
                    <a:pt x="502045" y="31089"/>
                  </a:lnTo>
                  <a:close/>
                </a:path>
                <a:path w="795655" h="202565">
                  <a:moveTo>
                    <a:pt x="250164" y="135788"/>
                  </a:moveTo>
                  <a:lnTo>
                    <a:pt x="231190" y="135788"/>
                  </a:lnTo>
                  <a:lnTo>
                    <a:pt x="231190" y="202310"/>
                  </a:lnTo>
                  <a:lnTo>
                    <a:pt x="369036" y="202310"/>
                  </a:lnTo>
                  <a:lnTo>
                    <a:pt x="369036" y="186766"/>
                  </a:lnTo>
                  <a:lnTo>
                    <a:pt x="250164" y="186766"/>
                  </a:lnTo>
                  <a:lnTo>
                    <a:pt x="250164" y="135788"/>
                  </a:lnTo>
                  <a:close/>
                </a:path>
                <a:path w="795655" h="202565">
                  <a:moveTo>
                    <a:pt x="360121" y="0"/>
                  </a:moveTo>
                  <a:lnTo>
                    <a:pt x="340918" y="0"/>
                  </a:lnTo>
                  <a:lnTo>
                    <a:pt x="340918" y="151104"/>
                  </a:lnTo>
                  <a:lnTo>
                    <a:pt x="360121" y="151104"/>
                  </a:lnTo>
                  <a:lnTo>
                    <a:pt x="360121" y="78638"/>
                  </a:lnTo>
                  <a:lnTo>
                    <a:pt x="390524" y="78638"/>
                  </a:lnTo>
                  <a:lnTo>
                    <a:pt x="390524" y="62636"/>
                  </a:lnTo>
                  <a:lnTo>
                    <a:pt x="360121" y="62636"/>
                  </a:lnTo>
                  <a:lnTo>
                    <a:pt x="360121" y="0"/>
                  </a:lnTo>
                  <a:close/>
                </a:path>
                <a:path w="795655" h="202565">
                  <a:moveTo>
                    <a:pt x="304571" y="16001"/>
                  </a:moveTo>
                  <a:lnTo>
                    <a:pt x="208330" y="16001"/>
                  </a:lnTo>
                  <a:lnTo>
                    <a:pt x="208330" y="31775"/>
                  </a:lnTo>
                  <a:lnTo>
                    <a:pt x="283971" y="31775"/>
                  </a:lnTo>
                  <a:lnTo>
                    <a:pt x="283806" y="34124"/>
                  </a:lnTo>
                  <a:lnTo>
                    <a:pt x="268481" y="69251"/>
                  </a:lnTo>
                  <a:lnTo>
                    <a:pt x="234976" y="97197"/>
                  </a:lnTo>
                  <a:lnTo>
                    <a:pt x="199872" y="112242"/>
                  </a:lnTo>
                  <a:lnTo>
                    <a:pt x="207873" y="127558"/>
                  </a:lnTo>
                  <a:lnTo>
                    <a:pt x="247950" y="109770"/>
                  </a:lnTo>
                  <a:lnTo>
                    <a:pt x="278539" y="84753"/>
                  </a:lnTo>
                  <a:lnTo>
                    <a:pt x="301628" y="41490"/>
                  </a:lnTo>
                  <a:lnTo>
                    <a:pt x="303835" y="29060"/>
                  </a:lnTo>
                  <a:lnTo>
                    <a:pt x="304571" y="16001"/>
                  </a:lnTo>
                  <a:close/>
                </a:path>
                <a:path w="795655" h="202565">
                  <a:moveTo>
                    <a:pt x="50977" y="135788"/>
                  </a:moveTo>
                  <a:lnTo>
                    <a:pt x="32003" y="135788"/>
                  </a:lnTo>
                  <a:lnTo>
                    <a:pt x="32003" y="202310"/>
                  </a:lnTo>
                  <a:lnTo>
                    <a:pt x="171221" y="202310"/>
                  </a:lnTo>
                  <a:lnTo>
                    <a:pt x="171221" y="186766"/>
                  </a:lnTo>
                  <a:lnTo>
                    <a:pt x="50977" y="186766"/>
                  </a:lnTo>
                  <a:lnTo>
                    <a:pt x="50977" y="135788"/>
                  </a:lnTo>
                  <a:close/>
                </a:path>
                <a:path w="795655" h="202565">
                  <a:moveTo>
                    <a:pt x="164820" y="228"/>
                  </a:moveTo>
                  <a:lnTo>
                    <a:pt x="145846" y="228"/>
                  </a:lnTo>
                  <a:lnTo>
                    <a:pt x="145846" y="151104"/>
                  </a:lnTo>
                  <a:lnTo>
                    <a:pt x="164820" y="151104"/>
                  </a:lnTo>
                  <a:lnTo>
                    <a:pt x="164820" y="228"/>
                  </a:lnTo>
                  <a:close/>
                </a:path>
                <a:path w="795655" h="202565">
                  <a:moveTo>
                    <a:pt x="53949" y="14630"/>
                  </a:moveTo>
                  <a:lnTo>
                    <a:pt x="15459" y="28717"/>
                  </a:lnTo>
                  <a:lnTo>
                    <a:pt x="0" y="65379"/>
                  </a:lnTo>
                  <a:lnTo>
                    <a:pt x="442" y="72601"/>
                  </a:lnTo>
                  <a:lnTo>
                    <a:pt x="20609" y="106270"/>
                  </a:lnTo>
                  <a:lnTo>
                    <a:pt x="53949" y="116357"/>
                  </a:lnTo>
                  <a:lnTo>
                    <a:pt x="61507" y="115950"/>
                  </a:lnTo>
                  <a:lnTo>
                    <a:pt x="94698" y="99669"/>
                  </a:lnTo>
                  <a:lnTo>
                    <a:pt x="47243" y="99669"/>
                  </a:lnTo>
                  <a:lnTo>
                    <a:pt x="41224" y="98221"/>
                  </a:lnTo>
                  <a:lnTo>
                    <a:pt x="18516" y="58673"/>
                  </a:lnTo>
                  <a:lnTo>
                    <a:pt x="20078" y="52730"/>
                  </a:lnTo>
                  <a:lnTo>
                    <a:pt x="26327" y="42367"/>
                  </a:lnTo>
                  <a:lnTo>
                    <a:pt x="30556" y="38328"/>
                  </a:lnTo>
                  <a:lnTo>
                    <a:pt x="41224" y="32537"/>
                  </a:lnTo>
                  <a:lnTo>
                    <a:pt x="47243" y="31089"/>
                  </a:lnTo>
                  <a:lnTo>
                    <a:pt x="94681" y="31089"/>
                  </a:lnTo>
                  <a:lnTo>
                    <a:pt x="92468" y="28717"/>
                  </a:lnTo>
                  <a:lnTo>
                    <a:pt x="61507" y="15030"/>
                  </a:lnTo>
                  <a:lnTo>
                    <a:pt x="53949" y="14630"/>
                  </a:lnTo>
                  <a:close/>
                </a:path>
                <a:path w="795655" h="202565">
                  <a:moveTo>
                    <a:pt x="94681" y="31089"/>
                  </a:moveTo>
                  <a:lnTo>
                    <a:pt x="60655" y="31089"/>
                  </a:lnTo>
                  <a:lnTo>
                    <a:pt x="66713" y="32537"/>
                  </a:lnTo>
                  <a:lnTo>
                    <a:pt x="77533" y="38328"/>
                  </a:lnTo>
                  <a:lnTo>
                    <a:pt x="81762" y="42367"/>
                  </a:lnTo>
                  <a:lnTo>
                    <a:pt x="87858" y="52730"/>
                  </a:lnTo>
                  <a:lnTo>
                    <a:pt x="89250" y="58157"/>
                  </a:lnTo>
                  <a:lnTo>
                    <a:pt x="89289" y="72601"/>
                  </a:lnTo>
                  <a:lnTo>
                    <a:pt x="87858" y="78219"/>
                  </a:lnTo>
                  <a:lnTo>
                    <a:pt x="81762" y="88430"/>
                  </a:lnTo>
                  <a:lnTo>
                    <a:pt x="77533" y="92430"/>
                  </a:lnTo>
                  <a:lnTo>
                    <a:pt x="66713" y="98221"/>
                  </a:lnTo>
                  <a:lnTo>
                    <a:pt x="60655" y="99669"/>
                  </a:lnTo>
                  <a:lnTo>
                    <a:pt x="94698" y="99669"/>
                  </a:lnTo>
                  <a:lnTo>
                    <a:pt x="107899" y="65379"/>
                  </a:lnTo>
                  <a:lnTo>
                    <a:pt x="107456" y="58157"/>
                  </a:lnTo>
                  <a:lnTo>
                    <a:pt x="106127" y="51349"/>
                  </a:lnTo>
                  <a:lnTo>
                    <a:pt x="103912" y="44955"/>
                  </a:lnTo>
                  <a:lnTo>
                    <a:pt x="100812" y="38976"/>
                  </a:lnTo>
                  <a:lnTo>
                    <a:pt x="96954" y="33525"/>
                  </a:lnTo>
                  <a:lnTo>
                    <a:pt x="94681" y="31089"/>
                  </a:lnTo>
                  <a:close/>
                </a:path>
                <a:path w="795655" h="202565">
                  <a:moveTo>
                    <a:pt x="795527" y="164820"/>
                  </a:moveTo>
                  <a:lnTo>
                    <a:pt x="608076" y="164820"/>
                  </a:lnTo>
                  <a:lnTo>
                    <a:pt x="608076" y="180593"/>
                  </a:lnTo>
                  <a:lnTo>
                    <a:pt x="795527" y="180593"/>
                  </a:lnTo>
                  <a:lnTo>
                    <a:pt x="795527" y="164820"/>
                  </a:lnTo>
                  <a:close/>
                </a:path>
                <a:path w="795655" h="202565">
                  <a:moveTo>
                    <a:pt x="710717" y="120472"/>
                  </a:moveTo>
                  <a:lnTo>
                    <a:pt x="691972" y="120472"/>
                  </a:lnTo>
                  <a:lnTo>
                    <a:pt x="691972" y="164820"/>
                  </a:lnTo>
                  <a:lnTo>
                    <a:pt x="710717" y="164820"/>
                  </a:lnTo>
                  <a:lnTo>
                    <a:pt x="710717" y="120472"/>
                  </a:lnTo>
                  <a:close/>
                </a:path>
                <a:path w="795655" h="202565">
                  <a:moveTo>
                    <a:pt x="648995" y="14630"/>
                  </a:moveTo>
                  <a:lnTo>
                    <a:pt x="630021" y="14630"/>
                  </a:lnTo>
                  <a:lnTo>
                    <a:pt x="630021" y="120472"/>
                  </a:lnTo>
                  <a:lnTo>
                    <a:pt x="772896" y="120472"/>
                  </a:lnTo>
                  <a:lnTo>
                    <a:pt x="772896" y="104927"/>
                  </a:lnTo>
                  <a:lnTo>
                    <a:pt x="648995" y="104927"/>
                  </a:lnTo>
                  <a:lnTo>
                    <a:pt x="648995" y="66979"/>
                  </a:lnTo>
                  <a:lnTo>
                    <a:pt x="772896" y="66979"/>
                  </a:lnTo>
                  <a:lnTo>
                    <a:pt x="772896" y="51434"/>
                  </a:lnTo>
                  <a:lnTo>
                    <a:pt x="648995" y="51434"/>
                  </a:lnTo>
                  <a:lnTo>
                    <a:pt x="648995" y="14630"/>
                  </a:lnTo>
                  <a:close/>
                </a:path>
                <a:path w="795655" h="202565">
                  <a:moveTo>
                    <a:pt x="772896" y="66979"/>
                  </a:moveTo>
                  <a:lnTo>
                    <a:pt x="754151" y="66979"/>
                  </a:lnTo>
                  <a:lnTo>
                    <a:pt x="754151" y="104927"/>
                  </a:lnTo>
                  <a:lnTo>
                    <a:pt x="772896" y="104927"/>
                  </a:lnTo>
                  <a:lnTo>
                    <a:pt x="772896" y="66979"/>
                  </a:lnTo>
                  <a:close/>
                </a:path>
                <a:path w="795655" h="202565">
                  <a:moveTo>
                    <a:pt x="772896" y="14630"/>
                  </a:moveTo>
                  <a:lnTo>
                    <a:pt x="754151" y="14630"/>
                  </a:lnTo>
                  <a:lnTo>
                    <a:pt x="754151" y="51434"/>
                  </a:lnTo>
                  <a:lnTo>
                    <a:pt x="772896" y="51434"/>
                  </a:lnTo>
                  <a:lnTo>
                    <a:pt x="772896" y="14630"/>
                  </a:lnTo>
                  <a:close/>
                </a:path>
              </a:pathLst>
            </a:custGeom>
            <a:solidFill>
              <a:srgbClr val="252525"/>
            </a:solidFill>
          </p:spPr>
          <p:txBody>
            <a:bodyPr wrap="square" lIns="0" tIns="0" rIns="0" bIns="0" rtlCol="0"/>
            <a:lstStyle/>
            <a:p>
              <a:endParaRPr/>
            </a:p>
          </p:txBody>
        </p:sp>
        <p:sp>
          <p:nvSpPr>
            <p:cNvPr id="14" name="object 14"/>
            <p:cNvSpPr/>
            <p:nvPr/>
          </p:nvSpPr>
          <p:spPr>
            <a:xfrm>
              <a:off x="2089022" y="8633609"/>
              <a:ext cx="795655" cy="202565"/>
            </a:xfrm>
            <a:custGeom>
              <a:avLst/>
              <a:gdLst/>
              <a:ahLst/>
              <a:cxnLst/>
              <a:rect l="l" t="t" r="r" b="b"/>
              <a:pathLst>
                <a:path w="795655" h="202565">
                  <a:moveTo>
                    <a:pt x="435635" y="136702"/>
                  </a:moveTo>
                  <a:lnTo>
                    <a:pt x="454380" y="136702"/>
                  </a:lnTo>
                  <a:lnTo>
                    <a:pt x="454380" y="186766"/>
                  </a:lnTo>
                  <a:lnTo>
                    <a:pt x="573481" y="186766"/>
                  </a:lnTo>
                  <a:lnTo>
                    <a:pt x="573481" y="202310"/>
                  </a:lnTo>
                  <a:lnTo>
                    <a:pt x="435635" y="202310"/>
                  </a:lnTo>
                  <a:lnTo>
                    <a:pt x="435635" y="192938"/>
                  </a:lnTo>
                  <a:lnTo>
                    <a:pt x="435635" y="186766"/>
                  </a:lnTo>
                  <a:lnTo>
                    <a:pt x="435635" y="136702"/>
                  </a:lnTo>
                  <a:close/>
                </a:path>
                <a:path w="795655" h="202565">
                  <a:moveTo>
                    <a:pt x="231190" y="135788"/>
                  </a:moveTo>
                  <a:lnTo>
                    <a:pt x="250164" y="135788"/>
                  </a:lnTo>
                  <a:lnTo>
                    <a:pt x="250164" y="186766"/>
                  </a:lnTo>
                  <a:lnTo>
                    <a:pt x="369036" y="186766"/>
                  </a:lnTo>
                  <a:lnTo>
                    <a:pt x="369036" y="202310"/>
                  </a:lnTo>
                  <a:lnTo>
                    <a:pt x="231190" y="202310"/>
                  </a:lnTo>
                  <a:lnTo>
                    <a:pt x="231190" y="192938"/>
                  </a:lnTo>
                  <a:lnTo>
                    <a:pt x="231190" y="186766"/>
                  </a:lnTo>
                  <a:lnTo>
                    <a:pt x="231190" y="135788"/>
                  </a:lnTo>
                  <a:close/>
                </a:path>
                <a:path w="795655" h="202565">
                  <a:moveTo>
                    <a:pt x="32003" y="135788"/>
                  </a:moveTo>
                  <a:lnTo>
                    <a:pt x="50977" y="135788"/>
                  </a:lnTo>
                  <a:lnTo>
                    <a:pt x="50977" y="186766"/>
                  </a:lnTo>
                  <a:lnTo>
                    <a:pt x="171221" y="186766"/>
                  </a:lnTo>
                  <a:lnTo>
                    <a:pt x="171221" y="202310"/>
                  </a:lnTo>
                  <a:lnTo>
                    <a:pt x="32003" y="202310"/>
                  </a:lnTo>
                  <a:lnTo>
                    <a:pt x="32003" y="192023"/>
                  </a:lnTo>
                  <a:lnTo>
                    <a:pt x="32003" y="186766"/>
                  </a:lnTo>
                  <a:lnTo>
                    <a:pt x="32003" y="135788"/>
                  </a:lnTo>
                  <a:close/>
                </a:path>
                <a:path w="795655" h="202565">
                  <a:moveTo>
                    <a:pt x="648995" y="104927"/>
                  </a:moveTo>
                  <a:lnTo>
                    <a:pt x="754151" y="104927"/>
                  </a:lnTo>
                  <a:lnTo>
                    <a:pt x="754151" y="66979"/>
                  </a:lnTo>
                  <a:lnTo>
                    <a:pt x="648995" y="66979"/>
                  </a:lnTo>
                  <a:lnTo>
                    <a:pt x="648995" y="104927"/>
                  </a:lnTo>
                  <a:close/>
                </a:path>
                <a:path w="795655" h="202565">
                  <a:moveTo>
                    <a:pt x="461467" y="31089"/>
                  </a:moveTo>
                  <a:lnTo>
                    <a:pt x="454761" y="31089"/>
                  </a:lnTo>
                  <a:lnTo>
                    <a:pt x="448741" y="32537"/>
                  </a:lnTo>
                  <a:lnTo>
                    <a:pt x="443407" y="35432"/>
                  </a:lnTo>
                  <a:lnTo>
                    <a:pt x="438073" y="38328"/>
                  </a:lnTo>
                  <a:lnTo>
                    <a:pt x="433844" y="42367"/>
                  </a:lnTo>
                  <a:lnTo>
                    <a:pt x="430720" y="47548"/>
                  </a:lnTo>
                  <a:lnTo>
                    <a:pt x="427596" y="52730"/>
                  </a:lnTo>
                  <a:lnTo>
                    <a:pt x="426034" y="58750"/>
                  </a:lnTo>
                  <a:lnTo>
                    <a:pt x="426034" y="65608"/>
                  </a:lnTo>
                  <a:lnTo>
                    <a:pt x="426034" y="72313"/>
                  </a:lnTo>
                  <a:lnTo>
                    <a:pt x="427596" y="78257"/>
                  </a:lnTo>
                  <a:lnTo>
                    <a:pt x="430720" y="83438"/>
                  </a:lnTo>
                  <a:lnTo>
                    <a:pt x="433844" y="88620"/>
                  </a:lnTo>
                  <a:lnTo>
                    <a:pt x="438073" y="92659"/>
                  </a:lnTo>
                  <a:lnTo>
                    <a:pt x="443407" y="95554"/>
                  </a:lnTo>
                  <a:lnTo>
                    <a:pt x="448741" y="98450"/>
                  </a:lnTo>
                  <a:lnTo>
                    <a:pt x="454761" y="99898"/>
                  </a:lnTo>
                  <a:lnTo>
                    <a:pt x="461467" y="99898"/>
                  </a:lnTo>
                  <a:lnTo>
                    <a:pt x="468172" y="99898"/>
                  </a:lnTo>
                  <a:lnTo>
                    <a:pt x="492442" y="83438"/>
                  </a:lnTo>
                  <a:lnTo>
                    <a:pt x="495566" y="78257"/>
                  </a:lnTo>
                  <a:lnTo>
                    <a:pt x="497128" y="72313"/>
                  </a:lnTo>
                  <a:lnTo>
                    <a:pt x="497128" y="65608"/>
                  </a:lnTo>
                  <a:lnTo>
                    <a:pt x="497128" y="58750"/>
                  </a:lnTo>
                  <a:lnTo>
                    <a:pt x="495566" y="52730"/>
                  </a:lnTo>
                  <a:lnTo>
                    <a:pt x="492442" y="47548"/>
                  </a:lnTo>
                  <a:lnTo>
                    <a:pt x="489318" y="42367"/>
                  </a:lnTo>
                  <a:lnTo>
                    <a:pt x="485051" y="38328"/>
                  </a:lnTo>
                  <a:lnTo>
                    <a:pt x="479640" y="35432"/>
                  </a:lnTo>
                  <a:lnTo>
                    <a:pt x="474230" y="32537"/>
                  </a:lnTo>
                  <a:lnTo>
                    <a:pt x="468172" y="31089"/>
                  </a:lnTo>
                  <a:lnTo>
                    <a:pt x="461467" y="31089"/>
                  </a:lnTo>
                  <a:close/>
                </a:path>
                <a:path w="795655" h="202565">
                  <a:moveTo>
                    <a:pt x="53949" y="31089"/>
                  </a:moveTo>
                  <a:lnTo>
                    <a:pt x="47243" y="31089"/>
                  </a:lnTo>
                  <a:lnTo>
                    <a:pt x="41224" y="32537"/>
                  </a:lnTo>
                  <a:lnTo>
                    <a:pt x="35890" y="35432"/>
                  </a:lnTo>
                  <a:lnTo>
                    <a:pt x="30556" y="38328"/>
                  </a:lnTo>
                  <a:lnTo>
                    <a:pt x="26327" y="42367"/>
                  </a:lnTo>
                  <a:lnTo>
                    <a:pt x="23202" y="47548"/>
                  </a:lnTo>
                  <a:lnTo>
                    <a:pt x="20078" y="52730"/>
                  </a:lnTo>
                  <a:lnTo>
                    <a:pt x="18516" y="58673"/>
                  </a:lnTo>
                  <a:lnTo>
                    <a:pt x="18516" y="65379"/>
                  </a:lnTo>
                  <a:lnTo>
                    <a:pt x="18516" y="72237"/>
                  </a:lnTo>
                  <a:lnTo>
                    <a:pt x="35890" y="95326"/>
                  </a:lnTo>
                  <a:lnTo>
                    <a:pt x="41224" y="98221"/>
                  </a:lnTo>
                  <a:lnTo>
                    <a:pt x="47243" y="99669"/>
                  </a:lnTo>
                  <a:lnTo>
                    <a:pt x="53949" y="99669"/>
                  </a:lnTo>
                  <a:lnTo>
                    <a:pt x="60655" y="99669"/>
                  </a:lnTo>
                  <a:lnTo>
                    <a:pt x="66713" y="98221"/>
                  </a:lnTo>
                  <a:lnTo>
                    <a:pt x="72123" y="95326"/>
                  </a:lnTo>
                  <a:lnTo>
                    <a:pt x="77533" y="92430"/>
                  </a:lnTo>
                  <a:lnTo>
                    <a:pt x="81762" y="88430"/>
                  </a:lnTo>
                  <a:lnTo>
                    <a:pt x="84810" y="83324"/>
                  </a:lnTo>
                  <a:lnTo>
                    <a:pt x="87858" y="78219"/>
                  </a:lnTo>
                  <a:lnTo>
                    <a:pt x="89382" y="72237"/>
                  </a:lnTo>
                  <a:lnTo>
                    <a:pt x="89382" y="65379"/>
                  </a:lnTo>
                  <a:lnTo>
                    <a:pt x="89382" y="58673"/>
                  </a:lnTo>
                  <a:lnTo>
                    <a:pt x="72123" y="35432"/>
                  </a:lnTo>
                  <a:lnTo>
                    <a:pt x="66713" y="32537"/>
                  </a:lnTo>
                  <a:lnTo>
                    <a:pt x="60655" y="31089"/>
                  </a:lnTo>
                  <a:lnTo>
                    <a:pt x="53949" y="31089"/>
                  </a:lnTo>
                  <a:close/>
                </a:path>
                <a:path w="795655" h="202565">
                  <a:moveTo>
                    <a:pt x="208330" y="16001"/>
                  </a:moveTo>
                  <a:lnTo>
                    <a:pt x="284454" y="16001"/>
                  </a:lnTo>
                  <a:lnTo>
                    <a:pt x="294284" y="16001"/>
                  </a:lnTo>
                  <a:lnTo>
                    <a:pt x="304571" y="16001"/>
                  </a:lnTo>
                  <a:lnTo>
                    <a:pt x="303835" y="29060"/>
                  </a:lnTo>
                  <a:lnTo>
                    <a:pt x="286290" y="74966"/>
                  </a:lnTo>
                  <a:lnTo>
                    <a:pt x="259308" y="102184"/>
                  </a:lnTo>
                  <a:lnTo>
                    <a:pt x="222232" y="122458"/>
                  </a:lnTo>
                  <a:lnTo>
                    <a:pt x="207873" y="127558"/>
                  </a:lnTo>
                  <a:lnTo>
                    <a:pt x="199872" y="112242"/>
                  </a:lnTo>
                  <a:lnTo>
                    <a:pt x="212459" y="107827"/>
                  </a:lnTo>
                  <a:lnTo>
                    <a:pt x="224161" y="102812"/>
                  </a:lnTo>
                  <a:lnTo>
                    <a:pt x="261708" y="76981"/>
                  </a:lnTo>
                  <a:lnTo>
                    <a:pt x="282482" y="41137"/>
                  </a:lnTo>
                  <a:lnTo>
                    <a:pt x="283971" y="31775"/>
                  </a:lnTo>
                  <a:lnTo>
                    <a:pt x="208330" y="31775"/>
                  </a:lnTo>
                  <a:lnTo>
                    <a:pt x="208330" y="16001"/>
                  </a:lnTo>
                  <a:close/>
                </a:path>
                <a:path w="795655" h="202565">
                  <a:moveTo>
                    <a:pt x="630021" y="14630"/>
                  </a:moveTo>
                  <a:lnTo>
                    <a:pt x="648995" y="14630"/>
                  </a:lnTo>
                  <a:lnTo>
                    <a:pt x="648995" y="51434"/>
                  </a:lnTo>
                  <a:lnTo>
                    <a:pt x="754151" y="51434"/>
                  </a:lnTo>
                  <a:lnTo>
                    <a:pt x="754151" y="14630"/>
                  </a:lnTo>
                  <a:lnTo>
                    <a:pt x="772896" y="14630"/>
                  </a:lnTo>
                  <a:lnTo>
                    <a:pt x="772896" y="120472"/>
                  </a:lnTo>
                  <a:lnTo>
                    <a:pt x="710717" y="120472"/>
                  </a:lnTo>
                  <a:lnTo>
                    <a:pt x="710717" y="164820"/>
                  </a:lnTo>
                  <a:lnTo>
                    <a:pt x="795527" y="164820"/>
                  </a:lnTo>
                  <a:lnTo>
                    <a:pt x="795527" y="180593"/>
                  </a:lnTo>
                  <a:lnTo>
                    <a:pt x="608076" y="180593"/>
                  </a:lnTo>
                  <a:lnTo>
                    <a:pt x="608076" y="164820"/>
                  </a:lnTo>
                  <a:lnTo>
                    <a:pt x="691972" y="164820"/>
                  </a:lnTo>
                  <a:lnTo>
                    <a:pt x="691972" y="120472"/>
                  </a:lnTo>
                  <a:lnTo>
                    <a:pt x="630021" y="120472"/>
                  </a:lnTo>
                  <a:lnTo>
                    <a:pt x="630021" y="14630"/>
                  </a:lnTo>
                  <a:close/>
                </a:path>
                <a:path w="795655" h="202565">
                  <a:moveTo>
                    <a:pt x="461467" y="14630"/>
                  </a:moveTo>
                  <a:lnTo>
                    <a:pt x="499986" y="28889"/>
                  </a:lnTo>
                  <a:lnTo>
                    <a:pt x="515416" y="65608"/>
                  </a:lnTo>
                  <a:lnTo>
                    <a:pt x="514973" y="72737"/>
                  </a:lnTo>
                  <a:lnTo>
                    <a:pt x="494871" y="106491"/>
                  </a:lnTo>
                  <a:lnTo>
                    <a:pt x="461467" y="116585"/>
                  </a:lnTo>
                  <a:lnTo>
                    <a:pt x="454001" y="116178"/>
                  </a:lnTo>
                  <a:lnTo>
                    <a:pt x="418468" y="97405"/>
                  </a:lnTo>
                  <a:lnTo>
                    <a:pt x="407517" y="65608"/>
                  </a:lnTo>
                  <a:lnTo>
                    <a:pt x="407960" y="58292"/>
                  </a:lnTo>
                  <a:lnTo>
                    <a:pt x="428127" y="24710"/>
                  </a:lnTo>
                  <a:lnTo>
                    <a:pt x="461467" y="14630"/>
                  </a:lnTo>
                  <a:close/>
                </a:path>
                <a:path w="795655" h="202565">
                  <a:moveTo>
                    <a:pt x="53949" y="14630"/>
                  </a:moveTo>
                  <a:lnTo>
                    <a:pt x="92468" y="28717"/>
                  </a:lnTo>
                  <a:lnTo>
                    <a:pt x="107899" y="65379"/>
                  </a:lnTo>
                  <a:lnTo>
                    <a:pt x="107456" y="72601"/>
                  </a:lnTo>
                  <a:lnTo>
                    <a:pt x="87353" y="106270"/>
                  </a:lnTo>
                  <a:lnTo>
                    <a:pt x="53949" y="116357"/>
                  </a:lnTo>
                  <a:lnTo>
                    <a:pt x="46484" y="115950"/>
                  </a:lnTo>
                  <a:lnTo>
                    <a:pt x="10951" y="97240"/>
                  </a:lnTo>
                  <a:lnTo>
                    <a:pt x="0" y="65379"/>
                  </a:lnTo>
                  <a:lnTo>
                    <a:pt x="442" y="58157"/>
                  </a:lnTo>
                  <a:lnTo>
                    <a:pt x="20609" y="24553"/>
                  </a:lnTo>
                  <a:lnTo>
                    <a:pt x="53949" y="14630"/>
                  </a:lnTo>
                  <a:close/>
                </a:path>
                <a:path w="795655" h="202565">
                  <a:moveTo>
                    <a:pt x="145846" y="228"/>
                  </a:moveTo>
                  <a:lnTo>
                    <a:pt x="164820" y="228"/>
                  </a:lnTo>
                  <a:lnTo>
                    <a:pt x="164820" y="151104"/>
                  </a:lnTo>
                  <a:lnTo>
                    <a:pt x="145846" y="151104"/>
                  </a:lnTo>
                  <a:lnTo>
                    <a:pt x="145846" y="228"/>
                  </a:lnTo>
                  <a:close/>
                </a:path>
                <a:path w="795655" h="202565">
                  <a:moveTo>
                    <a:pt x="545363" y="0"/>
                  </a:moveTo>
                  <a:lnTo>
                    <a:pt x="564337" y="0"/>
                  </a:lnTo>
                  <a:lnTo>
                    <a:pt x="564337" y="62864"/>
                  </a:lnTo>
                  <a:lnTo>
                    <a:pt x="594740" y="62864"/>
                  </a:lnTo>
                  <a:lnTo>
                    <a:pt x="594740" y="78638"/>
                  </a:lnTo>
                  <a:lnTo>
                    <a:pt x="564337" y="78638"/>
                  </a:lnTo>
                  <a:lnTo>
                    <a:pt x="564337" y="152247"/>
                  </a:lnTo>
                  <a:lnTo>
                    <a:pt x="545363" y="152247"/>
                  </a:lnTo>
                  <a:lnTo>
                    <a:pt x="545363" y="0"/>
                  </a:lnTo>
                  <a:close/>
                </a:path>
                <a:path w="795655" h="202565">
                  <a:moveTo>
                    <a:pt x="340918" y="0"/>
                  </a:moveTo>
                  <a:lnTo>
                    <a:pt x="360121" y="0"/>
                  </a:lnTo>
                  <a:lnTo>
                    <a:pt x="360121" y="62636"/>
                  </a:lnTo>
                  <a:lnTo>
                    <a:pt x="390524" y="62636"/>
                  </a:lnTo>
                  <a:lnTo>
                    <a:pt x="390524" y="78638"/>
                  </a:lnTo>
                  <a:lnTo>
                    <a:pt x="360121" y="78638"/>
                  </a:lnTo>
                  <a:lnTo>
                    <a:pt x="360121" y="151104"/>
                  </a:lnTo>
                  <a:lnTo>
                    <a:pt x="340918" y="151104"/>
                  </a:lnTo>
                  <a:lnTo>
                    <a:pt x="340918" y="0"/>
                  </a:lnTo>
                  <a:close/>
                </a:path>
              </a:pathLst>
            </a:custGeom>
            <a:ln w="3175">
              <a:solidFill>
                <a:srgbClr val="404040"/>
              </a:solidFill>
            </a:ln>
          </p:spPr>
          <p:txBody>
            <a:bodyPr wrap="square" lIns="0" tIns="0" rIns="0" bIns="0" rtlCol="0"/>
            <a:lstStyle/>
            <a:p>
              <a:endParaRPr/>
            </a:p>
          </p:txBody>
        </p:sp>
        <p:pic>
          <p:nvPicPr>
            <p:cNvPr id="15" name="object 15"/>
            <p:cNvPicPr/>
            <p:nvPr/>
          </p:nvPicPr>
          <p:blipFill>
            <a:blip r:embed="rId5" cstate="print"/>
            <a:stretch>
              <a:fillRect/>
            </a:stretch>
          </p:blipFill>
          <p:spPr>
            <a:xfrm>
              <a:off x="2938652" y="8655173"/>
              <a:ext cx="113233" cy="169011"/>
            </a:xfrm>
            <a:prstGeom prst="rect">
              <a:avLst/>
            </a:prstGeom>
          </p:spPr>
        </p:pic>
        <p:sp>
          <p:nvSpPr>
            <p:cNvPr id="16" name="object 16"/>
            <p:cNvSpPr/>
            <p:nvPr/>
          </p:nvSpPr>
          <p:spPr>
            <a:xfrm>
              <a:off x="3063087" y="8633609"/>
              <a:ext cx="987425" cy="207010"/>
            </a:xfrm>
            <a:custGeom>
              <a:avLst/>
              <a:gdLst/>
              <a:ahLst/>
              <a:cxnLst/>
              <a:rect l="l" t="t" r="r" b="b"/>
              <a:pathLst>
                <a:path w="987425" h="207009">
                  <a:moveTo>
                    <a:pt x="917676" y="131216"/>
                  </a:moveTo>
                  <a:lnTo>
                    <a:pt x="877042" y="136745"/>
                  </a:lnTo>
                  <a:lnTo>
                    <a:pt x="848410" y="168706"/>
                  </a:lnTo>
                  <a:lnTo>
                    <a:pt x="849568" y="177129"/>
                  </a:lnTo>
                  <a:lnTo>
                    <a:pt x="888872" y="203939"/>
                  </a:lnTo>
                  <a:lnTo>
                    <a:pt x="917676" y="206425"/>
                  </a:lnTo>
                  <a:lnTo>
                    <a:pt x="933035" y="205804"/>
                  </a:lnTo>
                  <a:lnTo>
                    <a:pt x="946651" y="203939"/>
                  </a:lnTo>
                  <a:lnTo>
                    <a:pt x="958524" y="200832"/>
                  </a:lnTo>
                  <a:lnTo>
                    <a:pt x="968654" y="196481"/>
                  </a:lnTo>
                  <a:lnTo>
                    <a:pt x="975940" y="191566"/>
                  </a:lnTo>
                  <a:lnTo>
                    <a:pt x="917676" y="191566"/>
                  </a:lnTo>
                  <a:lnTo>
                    <a:pt x="910161" y="191395"/>
                  </a:lnTo>
                  <a:lnTo>
                    <a:pt x="869175" y="177507"/>
                  </a:lnTo>
                  <a:lnTo>
                    <a:pt x="867155" y="173431"/>
                  </a:lnTo>
                  <a:lnTo>
                    <a:pt x="867155" y="163982"/>
                  </a:lnTo>
                  <a:lnTo>
                    <a:pt x="903160" y="146761"/>
                  </a:lnTo>
                  <a:lnTo>
                    <a:pt x="917676" y="146075"/>
                  </a:lnTo>
                  <a:lnTo>
                    <a:pt x="975963" y="146075"/>
                  </a:lnTo>
                  <a:lnTo>
                    <a:pt x="974047" y="144482"/>
                  </a:lnTo>
                  <a:lnTo>
                    <a:pt x="937821" y="132330"/>
                  </a:lnTo>
                  <a:lnTo>
                    <a:pt x="928142" y="131495"/>
                  </a:lnTo>
                  <a:lnTo>
                    <a:pt x="917676" y="131216"/>
                  </a:lnTo>
                  <a:close/>
                </a:path>
                <a:path w="987425" h="207009">
                  <a:moveTo>
                    <a:pt x="975963" y="146075"/>
                  </a:moveTo>
                  <a:lnTo>
                    <a:pt x="917676" y="146075"/>
                  </a:lnTo>
                  <a:lnTo>
                    <a:pt x="925284" y="146246"/>
                  </a:lnTo>
                  <a:lnTo>
                    <a:pt x="932335" y="146761"/>
                  </a:lnTo>
                  <a:lnTo>
                    <a:pt x="968197" y="163982"/>
                  </a:lnTo>
                  <a:lnTo>
                    <a:pt x="968197" y="173431"/>
                  </a:lnTo>
                  <a:lnTo>
                    <a:pt x="932335" y="190880"/>
                  </a:lnTo>
                  <a:lnTo>
                    <a:pt x="917676" y="191566"/>
                  </a:lnTo>
                  <a:lnTo>
                    <a:pt x="975940" y="191566"/>
                  </a:lnTo>
                  <a:lnTo>
                    <a:pt x="976755" y="191016"/>
                  </a:lnTo>
                  <a:lnTo>
                    <a:pt x="982541" y="184565"/>
                  </a:lnTo>
                  <a:lnTo>
                    <a:pt x="986013" y="177129"/>
                  </a:lnTo>
                  <a:lnTo>
                    <a:pt x="987170" y="168706"/>
                  </a:lnTo>
                  <a:lnTo>
                    <a:pt x="987170" y="160629"/>
                  </a:lnTo>
                  <a:lnTo>
                    <a:pt x="984351" y="153847"/>
                  </a:lnTo>
                  <a:lnTo>
                    <a:pt x="978712" y="148361"/>
                  </a:lnTo>
                  <a:lnTo>
                    <a:pt x="975963" y="146075"/>
                  </a:lnTo>
                  <a:close/>
                </a:path>
                <a:path w="987425" h="207009">
                  <a:moveTo>
                    <a:pt x="578281" y="130301"/>
                  </a:moveTo>
                  <a:lnTo>
                    <a:pt x="445007" y="130301"/>
                  </a:lnTo>
                  <a:lnTo>
                    <a:pt x="445007" y="204139"/>
                  </a:lnTo>
                  <a:lnTo>
                    <a:pt x="578281" y="204139"/>
                  </a:lnTo>
                  <a:lnTo>
                    <a:pt x="578281" y="188594"/>
                  </a:lnTo>
                  <a:lnTo>
                    <a:pt x="463524" y="188594"/>
                  </a:lnTo>
                  <a:lnTo>
                    <a:pt x="463524" y="145618"/>
                  </a:lnTo>
                  <a:lnTo>
                    <a:pt x="578281" y="145618"/>
                  </a:lnTo>
                  <a:lnTo>
                    <a:pt x="578281" y="130301"/>
                  </a:lnTo>
                  <a:close/>
                </a:path>
                <a:path w="987425" h="207009">
                  <a:moveTo>
                    <a:pt x="578281" y="145618"/>
                  </a:moveTo>
                  <a:lnTo>
                    <a:pt x="559536" y="145618"/>
                  </a:lnTo>
                  <a:lnTo>
                    <a:pt x="559536" y="188594"/>
                  </a:lnTo>
                  <a:lnTo>
                    <a:pt x="578281" y="188594"/>
                  </a:lnTo>
                  <a:lnTo>
                    <a:pt x="578281" y="145618"/>
                  </a:lnTo>
                  <a:close/>
                </a:path>
                <a:path w="987425" h="207009">
                  <a:moveTo>
                    <a:pt x="92354" y="130530"/>
                  </a:moveTo>
                  <a:lnTo>
                    <a:pt x="54178" y="135102"/>
                  </a:lnTo>
                  <a:lnTo>
                    <a:pt x="20573" y="160629"/>
                  </a:lnTo>
                  <a:lnTo>
                    <a:pt x="20573" y="176479"/>
                  </a:lnTo>
                  <a:lnTo>
                    <a:pt x="54178" y="201968"/>
                  </a:lnTo>
                  <a:lnTo>
                    <a:pt x="92354" y="206425"/>
                  </a:lnTo>
                  <a:lnTo>
                    <a:pt x="103062" y="206147"/>
                  </a:lnTo>
                  <a:lnTo>
                    <a:pt x="144932" y="196481"/>
                  </a:lnTo>
                  <a:lnTo>
                    <a:pt x="152392" y="191566"/>
                  </a:lnTo>
                  <a:lnTo>
                    <a:pt x="92354" y="191566"/>
                  </a:lnTo>
                  <a:lnTo>
                    <a:pt x="84510" y="191395"/>
                  </a:lnTo>
                  <a:lnTo>
                    <a:pt x="41490" y="177317"/>
                  </a:lnTo>
                  <a:lnTo>
                    <a:pt x="39319" y="173278"/>
                  </a:lnTo>
                  <a:lnTo>
                    <a:pt x="39319" y="163829"/>
                  </a:lnTo>
                  <a:lnTo>
                    <a:pt x="77209" y="145875"/>
                  </a:lnTo>
                  <a:lnTo>
                    <a:pt x="92354" y="145160"/>
                  </a:lnTo>
                  <a:lnTo>
                    <a:pt x="151940" y="145160"/>
                  </a:lnTo>
                  <a:lnTo>
                    <a:pt x="150704" y="144146"/>
                  </a:lnTo>
                  <a:lnTo>
                    <a:pt x="113014" y="131673"/>
                  </a:lnTo>
                  <a:lnTo>
                    <a:pt x="103062" y="130816"/>
                  </a:lnTo>
                  <a:lnTo>
                    <a:pt x="92354" y="130530"/>
                  </a:lnTo>
                  <a:close/>
                </a:path>
                <a:path w="987425" h="207009">
                  <a:moveTo>
                    <a:pt x="151940" y="145160"/>
                  </a:moveTo>
                  <a:lnTo>
                    <a:pt x="92354" y="145160"/>
                  </a:lnTo>
                  <a:lnTo>
                    <a:pt x="100298" y="145339"/>
                  </a:lnTo>
                  <a:lnTo>
                    <a:pt x="107670" y="145875"/>
                  </a:lnTo>
                  <a:lnTo>
                    <a:pt x="143446" y="159638"/>
                  </a:lnTo>
                  <a:lnTo>
                    <a:pt x="145618" y="163829"/>
                  </a:lnTo>
                  <a:lnTo>
                    <a:pt x="145618" y="173278"/>
                  </a:lnTo>
                  <a:lnTo>
                    <a:pt x="107670" y="190880"/>
                  </a:lnTo>
                  <a:lnTo>
                    <a:pt x="92354" y="191566"/>
                  </a:lnTo>
                  <a:lnTo>
                    <a:pt x="152392" y="191566"/>
                  </a:lnTo>
                  <a:lnTo>
                    <a:pt x="155679" y="188823"/>
                  </a:lnTo>
                  <a:lnTo>
                    <a:pt x="161429" y="183222"/>
                  </a:lnTo>
                  <a:lnTo>
                    <a:pt x="164363" y="176479"/>
                  </a:lnTo>
                  <a:lnTo>
                    <a:pt x="164363" y="160629"/>
                  </a:lnTo>
                  <a:lnTo>
                    <a:pt x="161429" y="153771"/>
                  </a:lnTo>
                  <a:lnTo>
                    <a:pt x="155562" y="148132"/>
                  </a:lnTo>
                  <a:lnTo>
                    <a:pt x="151940" y="145160"/>
                  </a:lnTo>
                  <a:close/>
                </a:path>
                <a:path w="987425" h="207009">
                  <a:moveTo>
                    <a:pt x="254507" y="135788"/>
                  </a:moveTo>
                  <a:lnTo>
                    <a:pt x="235534" y="135788"/>
                  </a:lnTo>
                  <a:lnTo>
                    <a:pt x="235534" y="202310"/>
                  </a:lnTo>
                  <a:lnTo>
                    <a:pt x="373379" y="202310"/>
                  </a:lnTo>
                  <a:lnTo>
                    <a:pt x="373379" y="186766"/>
                  </a:lnTo>
                  <a:lnTo>
                    <a:pt x="254507" y="186766"/>
                  </a:lnTo>
                  <a:lnTo>
                    <a:pt x="254507" y="135788"/>
                  </a:lnTo>
                  <a:close/>
                </a:path>
                <a:path w="987425" h="207009">
                  <a:moveTo>
                    <a:pt x="364464" y="0"/>
                  </a:moveTo>
                  <a:lnTo>
                    <a:pt x="345262" y="0"/>
                  </a:lnTo>
                  <a:lnTo>
                    <a:pt x="345262" y="151104"/>
                  </a:lnTo>
                  <a:lnTo>
                    <a:pt x="364464" y="151104"/>
                  </a:lnTo>
                  <a:lnTo>
                    <a:pt x="364464" y="78638"/>
                  </a:lnTo>
                  <a:lnTo>
                    <a:pt x="394868" y="78638"/>
                  </a:lnTo>
                  <a:lnTo>
                    <a:pt x="394868" y="62636"/>
                  </a:lnTo>
                  <a:lnTo>
                    <a:pt x="364464" y="62636"/>
                  </a:lnTo>
                  <a:lnTo>
                    <a:pt x="364464" y="0"/>
                  </a:lnTo>
                  <a:close/>
                </a:path>
                <a:path w="987425" h="207009">
                  <a:moveTo>
                    <a:pt x="308914" y="16001"/>
                  </a:moveTo>
                  <a:lnTo>
                    <a:pt x="212674" y="16001"/>
                  </a:lnTo>
                  <a:lnTo>
                    <a:pt x="212674" y="31775"/>
                  </a:lnTo>
                  <a:lnTo>
                    <a:pt x="288315" y="31775"/>
                  </a:lnTo>
                  <a:lnTo>
                    <a:pt x="288150" y="34124"/>
                  </a:lnTo>
                  <a:lnTo>
                    <a:pt x="272824" y="69251"/>
                  </a:lnTo>
                  <a:lnTo>
                    <a:pt x="239320" y="97197"/>
                  </a:lnTo>
                  <a:lnTo>
                    <a:pt x="204215" y="112242"/>
                  </a:lnTo>
                  <a:lnTo>
                    <a:pt x="212216" y="127558"/>
                  </a:lnTo>
                  <a:lnTo>
                    <a:pt x="252293" y="109770"/>
                  </a:lnTo>
                  <a:lnTo>
                    <a:pt x="282882" y="84753"/>
                  </a:lnTo>
                  <a:lnTo>
                    <a:pt x="305971" y="41490"/>
                  </a:lnTo>
                  <a:lnTo>
                    <a:pt x="308178" y="29060"/>
                  </a:lnTo>
                  <a:lnTo>
                    <a:pt x="308914" y="16001"/>
                  </a:lnTo>
                  <a:close/>
                </a:path>
                <a:path w="987425" h="207009">
                  <a:moveTo>
                    <a:pt x="680084" y="137388"/>
                  </a:moveTo>
                  <a:lnTo>
                    <a:pt x="660882" y="137388"/>
                  </a:lnTo>
                  <a:lnTo>
                    <a:pt x="660882" y="206882"/>
                  </a:lnTo>
                  <a:lnTo>
                    <a:pt x="680084" y="206882"/>
                  </a:lnTo>
                  <a:lnTo>
                    <a:pt x="680084" y="137388"/>
                  </a:lnTo>
                  <a:close/>
                </a:path>
                <a:path w="987425" h="207009">
                  <a:moveTo>
                    <a:pt x="751179" y="137388"/>
                  </a:moveTo>
                  <a:lnTo>
                    <a:pt x="732434" y="137388"/>
                  </a:lnTo>
                  <a:lnTo>
                    <a:pt x="732434" y="206882"/>
                  </a:lnTo>
                  <a:lnTo>
                    <a:pt x="751179" y="206882"/>
                  </a:lnTo>
                  <a:lnTo>
                    <a:pt x="751179" y="137388"/>
                  </a:lnTo>
                  <a:close/>
                </a:path>
                <a:path w="987425" h="207009">
                  <a:moveTo>
                    <a:pt x="799642" y="121615"/>
                  </a:moveTo>
                  <a:lnTo>
                    <a:pt x="612190" y="121615"/>
                  </a:lnTo>
                  <a:lnTo>
                    <a:pt x="612190" y="137388"/>
                  </a:lnTo>
                  <a:lnTo>
                    <a:pt x="799642" y="137388"/>
                  </a:lnTo>
                  <a:lnTo>
                    <a:pt x="799642" y="121615"/>
                  </a:lnTo>
                  <a:close/>
                </a:path>
                <a:path w="987425" h="207009">
                  <a:moveTo>
                    <a:pt x="186308" y="96240"/>
                  </a:moveTo>
                  <a:lnTo>
                    <a:pt x="0" y="96240"/>
                  </a:lnTo>
                  <a:lnTo>
                    <a:pt x="0" y="111785"/>
                  </a:lnTo>
                  <a:lnTo>
                    <a:pt x="186308" y="111785"/>
                  </a:lnTo>
                  <a:lnTo>
                    <a:pt x="186308" y="96240"/>
                  </a:lnTo>
                  <a:close/>
                </a:path>
                <a:path w="987425" h="207009">
                  <a:moveTo>
                    <a:pt x="95326" y="56464"/>
                  </a:moveTo>
                  <a:lnTo>
                    <a:pt x="76580" y="56464"/>
                  </a:lnTo>
                  <a:lnTo>
                    <a:pt x="76580" y="96240"/>
                  </a:lnTo>
                  <a:lnTo>
                    <a:pt x="95326" y="96240"/>
                  </a:lnTo>
                  <a:lnTo>
                    <a:pt x="95326" y="56464"/>
                  </a:lnTo>
                  <a:close/>
                </a:path>
                <a:path w="987425" h="207009">
                  <a:moveTo>
                    <a:pt x="162763" y="10515"/>
                  </a:moveTo>
                  <a:lnTo>
                    <a:pt x="21945" y="10515"/>
                  </a:lnTo>
                  <a:lnTo>
                    <a:pt x="21945" y="25831"/>
                  </a:lnTo>
                  <a:lnTo>
                    <a:pt x="144017" y="25831"/>
                  </a:lnTo>
                  <a:lnTo>
                    <a:pt x="144017" y="35966"/>
                  </a:lnTo>
                  <a:lnTo>
                    <a:pt x="138531" y="80695"/>
                  </a:lnTo>
                  <a:lnTo>
                    <a:pt x="157048" y="82753"/>
                  </a:lnTo>
                  <a:lnTo>
                    <a:pt x="162591" y="40605"/>
                  </a:lnTo>
                  <a:lnTo>
                    <a:pt x="162685" y="35966"/>
                  </a:lnTo>
                  <a:lnTo>
                    <a:pt x="162763" y="10515"/>
                  </a:lnTo>
                  <a:close/>
                </a:path>
                <a:path w="987425" h="207009">
                  <a:moveTo>
                    <a:pt x="780897" y="82524"/>
                  </a:moveTo>
                  <a:lnTo>
                    <a:pt x="630707" y="82524"/>
                  </a:lnTo>
                  <a:lnTo>
                    <a:pt x="630707" y="98069"/>
                  </a:lnTo>
                  <a:lnTo>
                    <a:pt x="780897" y="98069"/>
                  </a:lnTo>
                  <a:lnTo>
                    <a:pt x="780897" y="82524"/>
                  </a:lnTo>
                  <a:close/>
                </a:path>
                <a:path w="987425" h="207009">
                  <a:moveTo>
                    <a:pt x="680084" y="27203"/>
                  </a:moveTo>
                  <a:lnTo>
                    <a:pt x="661111" y="27203"/>
                  </a:lnTo>
                  <a:lnTo>
                    <a:pt x="661111" y="82524"/>
                  </a:lnTo>
                  <a:lnTo>
                    <a:pt x="680084" y="82524"/>
                  </a:lnTo>
                  <a:lnTo>
                    <a:pt x="680084" y="27203"/>
                  </a:lnTo>
                  <a:close/>
                </a:path>
                <a:path w="987425" h="207009">
                  <a:moveTo>
                    <a:pt x="750493" y="27203"/>
                  </a:moveTo>
                  <a:lnTo>
                    <a:pt x="731748" y="27203"/>
                  </a:lnTo>
                  <a:lnTo>
                    <a:pt x="731748" y="82524"/>
                  </a:lnTo>
                  <a:lnTo>
                    <a:pt x="750493" y="82524"/>
                  </a:lnTo>
                  <a:lnTo>
                    <a:pt x="750493" y="27203"/>
                  </a:lnTo>
                  <a:close/>
                </a:path>
                <a:path w="987425" h="207009">
                  <a:moveTo>
                    <a:pt x="781811" y="11658"/>
                  </a:moveTo>
                  <a:lnTo>
                    <a:pt x="630021" y="11658"/>
                  </a:lnTo>
                  <a:lnTo>
                    <a:pt x="630021" y="27203"/>
                  </a:lnTo>
                  <a:lnTo>
                    <a:pt x="781811" y="27203"/>
                  </a:lnTo>
                  <a:lnTo>
                    <a:pt x="781811" y="11658"/>
                  </a:lnTo>
                  <a:close/>
                </a:path>
                <a:path w="987425" h="207009">
                  <a:moveTo>
                    <a:pt x="926820" y="15316"/>
                  </a:moveTo>
                  <a:lnTo>
                    <a:pt x="828522" y="15316"/>
                  </a:lnTo>
                  <a:lnTo>
                    <a:pt x="828522" y="113614"/>
                  </a:lnTo>
                  <a:lnTo>
                    <a:pt x="845210" y="113614"/>
                  </a:lnTo>
                  <a:lnTo>
                    <a:pt x="875942" y="113357"/>
                  </a:lnTo>
                  <a:lnTo>
                    <a:pt x="916076" y="111328"/>
                  </a:lnTo>
                  <a:lnTo>
                    <a:pt x="945565" y="107670"/>
                  </a:lnTo>
                  <a:lnTo>
                    <a:pt x="944274" y="98056"/>
                  </a:lnTo>
                  <a:lnTo>
                    <a:pt x="847496" y="98056"/>
                  </a:lnTo>
                  <a:lnTo>
                    <a:pt x="847496" y="71323"/>
                  </a:lnTo>
                  <a:lnTo>
                    <a:pt x="921105" y="71323"/>
                  </a:lnTo>
                  <a:lnTo>
                    <a:pt x="921105" y="56235"/>
                  </a:lnTo>
                  <a:lnTo>
                    <a:pt x="847496" y="56235"/>
                  </a:lnTo>
                  <a:lnTo>
                    <a:pt x="847496" y="30632"/>
                  </a:lnTo>
                  <a:lnTo>
                    <a:pt x="926820" y="30632"/>
                  </a:lnTo>
                  <a:lnTo>
                    <a:pt x="926820" y="15316"/>
                  </a:lnTo>
                  <a:close/>
                </a:path>
                <a:path w="987425" h="207009">
                  <a:moveTo>
                    <a:pt x="943508" y="92354"/>
                  </a:moveTo>
                  <a:lnTo>
                    <a:pt x="900160" y="97126"/>
                  </a:lnTo>
                  <a:lnTo>
                    <a:pt x="847496" y="98056"/>
                  </a:lnTo>
                  <a:lnTo>
                    <a:pt x="944274" y="98056"/>
                  </a:lnTo>
                  <a:lnTo>
                    <a:pt x="943508" y="92354"/>
                  </a:lnTo>
                  <a:close/>
                </a:path>
                <a:path w="987425" h="207009">
                  <a:moveTo>
                    <a:pt x="502543" y="63830"/>
                  </a:moveTo>
                  <a:lnTo>
                    <a:pt x="482015" y="63830"/>
                  </a:lnTo>
                  <a:lnTo>
                    <a:pt x="481787" y="64211"/>
                  </a:lnTo>
                  <a:lnTo>
                    <a:pt x="477395" y="70042"/>
                  </a:lnTo>
                  <a:lnTo>
                    <a:pt x="439607" y="97640"/>
                  </a:lnTo>
                  <a:lnTo>
                    <a:pt x="413689" y="107213"/>
                  </a:lnTo>
                  <a:lnTo>
                    <a:pt x="421233" y="122529"/>
                  </a:lnTo>
                  <a:lnTo>
                    <a:pt x="463088" y="104227"/>
                  </a:lnTo>
                  <a:lnTo>
                    <a:pt x="492185" y="79524"/>
                  </a:lnTo>
                  <a:lnTo>
                    <a:pt x="499207" y="69887"/>
                  </a:lnTo>
                  <a:lnTo>
                    <a:pt x="502543" y="63830"/>
                  </a:lnTo>
                  <a:close/>
                </a:path>
                <a:path w="987425" h="207009">
                  <a:moveTo>
                    <a:pt x="578281" y="228"/>
                  </a:moveTo>
                  <a:lnTo>
                    <a:pt x="559307" y="228"/>
                  </a:lnTo>
                  <a:lnTo>
                    <a:pt x="559307" y="54635"/>
                  </a:lnTo>
                  <a:lnTo>
                    <a:pt x="514273" y="54635"/>
                  </a:lnTo>
                  <a:lnTo>
                    <a:pt x="514273" y="70408"/>
                  </a:lnTo>
                  <a:lnTo>
                    <a:pt x="559307" y="70408"/>
                  </a:lnTo>
                  <a:lnTo>
                    <a:pt x="559307" y="119100"/>
                  </a:lnTo>
                  <a:lnTo>
                    <a:pt x="578281" y="119100"/>
                  </a:lnTo>
                  <a:lnTo>
                    <a:pt x="578281" y="228"/>
                  </a:lnTo>
                  <a:close/>
                </a:path>
                <a:path w="987425" h="207009">
                  <a:moveTo>
                    <a:pt x="514959" y="11887"/>
                  </a:moveTo>
                  <a:lnTo>
                    <a:pt x="422833" y="11887"/>
                  </a:lnTo>
                  <a:lnTo>
                    <a:pt x="422833" y="27431"/>
                  </a:lnTo>
                  <a:lnTo>
                    <a:pt x="494626" y="27431"/>
                  </a:lnTo>
                  <a:lnTo>
                    <a:pt x="494537" y="28955"/>
                  </a:lnTo>
                  <a:lnTo>
                    <a:pt x="412546" y="53263"/>
                  </a:lnTo>
                  <a:lnTo>
                    <a:pt x="415747" y="68808"/>
                  </a:lnTo>
                  <a:lnTo>
                    <a:pt x="482015" y="63830"/>
                  </a:lnTo>
                  <a:lnTo>
                    <a:pt x="502543" y="63830"/>
                  </a:lnTo>
                  <a:lnTo>
                    <a:pt x="504901" y="59550"/>
                  </a:lnTo>
                  <a:lnTo>
                    <a:pt x="509301" y="48556"/>
                  </a:lnTo>
                  <a:lnTo>
                    <a:pt x="512444" y="36947"/>
                  </a:lnTo>
                  <a:lnTo>
                    <a:pt x="514330" y="24724"/>
                  </a:lnTo>
                  <a:lnTo>
                    <a:pt x="514959" y="11887"/>
                  </a:lnTo>
                  <a:close/>
                </a:path>
                <a:path w="987425" h="207009">
                  <a:moveTo>
                    <a:pt x="986027" y="228"/>
                  </a:moveTo>
                  <a:lnTo>
                    <a:pt x="967054" y="228"/>
                  </a:lnTo>
                  <a:lnTo>
                    <a:pt x="967054" y="128015"/>
                  </a:lnTo>
                  <a:lnTo>
                    <a:pt x="986027" y="128015"/>
                  </a:lnTo>
                  <a:lnTo>
                    <a:pt x="986027" y="228"/>
                  </a:lnTo>
                  <a:close/>
                </a:path>
              </a:pathLst>
            </a:custGeom>
            <a:solidFill>
              <a:srgbClr val="252525"/>
            </a:solidFill>
          </p:spPr>
          <p:txBody>
            <a:bodyPr wrap="square" lIns="0" tIns="0" rIns="0" bIns="0" rtlCol="0"/>
            <a:lstStyle/>
            <a:p>
              <a:endParaRPr/>
            </a:p>
          </p:txBody>
        </p:sp>
        <p:sp>
          <p:nvSpPr>
            <p:cNvPr id="17" name="object 17"/>
            <p:cNvSpPr/>
            <p:nvPr/>
          </p:nvSpPr>
          <p:spPr>
            <a:xfrm>
              <a:off x="3063087" y="8633609"/>
              <a:ext cx="987425" cy="207010"/>
            </a:xfrm>
            <a:custGeom>
              <a:avLst/>
              <a:gdLst/>
              <a:ahLst/>
              <a:cxnLst/>
              <a:rect l="l" t="t" r="r" b="b"/>
              <a:pathLst>
                <a:path w="987425" h="207009">
                  <a:moveTo>
                    <a:pt x="917676" y="146075"/>
                  </a:moveTo>
                  <a:lnTo>
                    <a:pt x="877252" y="153238"/>
                  </a:lnTo>
                  <a:lnTo>
                    <a:pt x="867155" y="163982"/>
                  </a:lnTo>
                  <a:lnTo>
                    <a:pt x="867155" y="168706"/>
                  </a:lnTo>
                  <a:lnTo>
                    <a:pt x="867155" y="173431"/>
                  </a:lnTo>
                  <a:lnTo>
                    <a:pt x="903160" y="190880"/>
                  </a:lnTo>
                  <a:lnTo>
                    <a:pt x="917676" y="191566"/>
                  </a:lnTo>
                  <a:lnTo>
                    <a:pt x="925284" y="191395"/>
                  </a:lnTo>
                  <a:lnTo>
                    <a:pt x="962139" y="180936"/>
                  </a:lnTo>
                  <a:lnTo>
                    <a:pt x="968197" y="173431"/>
                  </a:lnTo>
                  <a:lnTo>
                    <a:pt x="968197" y="168706"/>
                  </a:lnTo>
                  <a:lnTo>
                    <a:pt x="968197" y="163982"/>
                  </a:lnTo>
                  <a:lnTo>
                    <a:pt x="932335" y="146761"/>
                  </a:lnTo>
                  <a:lnTo>
                    <a:pt x="925284" y="146246"/>
                  </a:lnTo>
                  <a:lnTo>
                    <a:pt x="917676" y="146075"/>
                  </a:lnTo>
                  <a:close/>
                </a:path>
                <a:path w="987425" h="207009">
                  <a:moveTo>
                    <a:pt x="463524" y="188594"/>
                  </a:moveTo>
                  <a:lnTo>
                    <a:pt x="559536" y="188594"/>
                  </a:lnTo>
                  <a:lnTo>
                    <a:pt x="559536" y="145618"/>
                  </a:lnTo>
                  <a:lnTo>
                    <a:pt x="463524" y="145618"/>
                  </a:lnTo>
                  <a:lnTo>
                    <a:pt x="463524" y="188594"/>
                  </a:lnTo>
                  <a:close/>
                </a:path>
                <a:path w="987425" h="207009">
                  <a:moveTo>
                    <a:pt x="92354" y="145160"/>
                  </a:moveTo>
                  <a:lnTo>
                    <a:pt x="50177" y="152628"/>
                  </a:lnTo>
                  <a:lnTo>
                    <a:pt x="45834" y="156133"/>
                  </a:lnTo>
                  <a:lnTo>
                    <a:pt x="41490" y="159638"/>
                  </a:lnTo>
                  <a:lnTo>
                    <a:pt x="39319" y="163829"/>
                  </a:lnTo>
                  <a:lnTo>
                    <a:pt x="39319" y="168706"/>
                  </a:lnTo>
                  <a:lnTo>
                    <a:pt x="39319" y="173278"/>
                  </a:lnTo>
                  <a:lnTo>
                    <a:pt x="41490" y="177317"/>
                  </a:lnTo>
                  <a:lnTo>
                    <a:pt x="45834" y="180822"/>
                  </a:lnTo>
                  <a:lnTo>
                    <a:pt x="50177" y="184327"/>
                  </a:lnTo>
                  <a:lnTo>
                    <a:pt x="92354" y="191566"/>
                  </a:lnTo>
                  <a:lnTo>
                    <a:pt x="100298" y="191395"/>
                  </a:lnTo>
                  <a:lnTo>
                    <a:pt x="139103" y="180822"/>
                  </a:lnTo>
                  <a:lnTo>
                    <a:pt x="143446" y="177317"/>
                  </a:lnTo>
                  <a:lnTo>
                    <a:pt x="145618" y="173278"/>
                  </a:lnTo>
                  <a:lnTo>
                    <a:pt x="145618" y="168706"/>
                  </a:lnTo>
                  <a:lnTo>
                    <a:pt x="145618" y="163829"/>
                  </a:lnTo>
                  <a:lnTo>
                    <a:pt x="143446" y="159638"/>
                  </a:lnTo>
                  <a:lnTo>
                    <a:pt x="139103" y="156133"/>
                  </a:lnTo>
                  <a:lnTo>
                    <a:pt x="134759" y="152628"/>
                  </a:lnTo>
                  <a:lnTo>
                    <a:pt x="100298" y="145339"/>
                  </a:lnTo>
                  <a:lnTo>
                    <a:pt x="92354" y="145160"/>
                  </a:lnTo>
                  <a:close/>
                </a:path>
                <a:path w="987425" h="207009">
                  <a:moveTo>
                    <a:pt x="235534" y="135788"/>
                  </a:moveTo>
                  <a:lnTo>
                    <a:pt x="254507" y="135788"/>
                  </a:lnTo>
                  <a:lnTo>
                    <a:pt x="254507" y="186766"/>
                  </a:lnTo>
                  <a:lnTo>
                    <a:pt x="373379" y="186766"/>
                  </a:lnTo>
                  <a:lnTo>
                    <a:pt x="373379" y="202310"/>
                  </a:lnTo>
                  <a:lnTo>
                    <a:pt x="235534" y="202310"/>
                  </a:lnTo>
                  <a:lnTo>
                    <a:pt x="235534" y="192938"/>
                  </a:lnTo>
                  <a:lnTo>
                    <a:pt x="235534" y="186766"/>
                  </a:lnTo>
                  <a:lnTo>
                    <a:pt x="235534" y="135788"/>
                  </a:lnTo>
                  <a:close/>
                </a:path>
                <a:path w="987425" h="207009">
                  <a:moveTo>
                    <a:pt x="917676" y="131216"/>
                  </a:moveTo>
                  <a:lnTo>
                    <a:pt x="962103" y="138138"/>
                  </a:lnTo>
                  <a:lnTo>
                    <a:pt x="987170" y="160629"/>
                  </a:lnTo>
                  <a:lnTo>
                    <a:pt x="987170" y="168706"/>
                  </a:lnTo>
                  <a:lnTo>
                    <a:pt x="958524" y="200832"/>
                  </a:lnTo>
                  <a:lnTo>
                    <a:pt x="917676" y="206425"/>
                  </a:lnTo>
                  <a:lnTo>
                    <a:pt x="902417" y="205804"/>
                  </a:lnTo>
                  <a:lnTo>
                    <a:pt x="858826" y="191016"/>
                  </a:lnTo>
                  <a:lnTo>
                    <a:pt x="848410" y="168706"/>
                  </a:lnTo>
                  <a:lnTo>
                    <a:pt x="849568" y="160291"/>
                  </a:lnTo>
                  <a:lnTo>
                    <a:pt x="888872" y="133673"/>
                  </a:lnTo>
                  <a:lnTo>
                    <a:pt x="917676" y="131216"/>
                  </a:lnTo>
                  <a:close/>
                </a:path>
                <a:path w="987425" h="207009">
                  <a:moveTo>
                    <a:pt x="92354" y="130530"/>
                  </a:moveTo>
                  <a:lnTo>
                    <a:pt x="130644" y="135102"/>
                  </a:lnTo>
                  <a:lnTo>
                    <a:pt x="164363" y="160629"/>
                  </a:lnTo>
                  <a:lnTo>
                    <a:pt x="164363" y="168706"/>
                  </a:lnTo>
                  <a:lnTo>
                    <a:pt x="164363" y="176479"/>
                  </a:lnTo>
                  <a:lnTo>
                    <a:pt x="130644" y="201968"/>
                  </a:lnTo>
                  <a:lnTo>
                    <a:pt x="92354" y="206425"/>
                  </a:lnTo>
                  <a:lnTo>
                    <a:pt x="81738" y="206147"/>
                  </a:lnTo>
                  <a:lnTo>
                    <a:pt x="39833" y="196481"/>
                  </a:lnTo>
                  <a:lnTo>
                    <a:pt x="20573" y="176479"/>
                  </a:lnTo>
                  <a:lnTo>
                    <a:pt x="20573" y="168706"/>
                  </a:lnTo>
                  <a:lnTo>
                    <a:pt x="20573" y="160629"/>
                  </a:lnTo>
                  <a:lnTo>
                    <a:pt x="54178" y="135102"/>
                  </a:lnTo>
                  <a:lnTo>
                    <a:pt x="81738" y="130816"/>
                  </a:lnTo>
                  <a:lnTo>
                    <a:pt x="92354" y="130530"/>
                  </a:lnTo>
                  <a:close/>
                </a:path>
                <a:path w="987425" h="207009">
                  <a:moveTo>
                    <a:pt x="445007" y="130301"/>
                  </a:moveTo>
                  <a:lnTo>
                    <a:pt x="578281" y="130301"/>
                  </a:lnTo>
                  <a:lnTo>
                    <a:pt x="578281" y="204139"/>
                  </a:lnTo>
                  <a:lnTo>
                    <a:pt x="445007" y="204139"/>
                  </a:lnTo>
                  <a:lnTo>
                    <a:pt x="445007" y="130301"/>
                  </a:lnTo>
                  <a:close/>
                </a:path>
                <a:path w="987425" h="207009">
                  <a:moveTo>
                    <a:pt x="612190" y="121615"/>
                  </a:moveTo>
                  <a:lnTo>
                    <a:pt x="799642" y="121615"/>
                  </a:lnTo>
                  <a:lnTo>
                    <a:pt x="799642" y="137388"/>
                  </a:lnTo>
                  <a:lnTo>
                    <a:pt x="751179" y="137388"/>
                  </a:lnTo>
                  <a:lnTo>
                    <a:pt x="751179" y="206882"/>
                  </a:lnTo>
                  <a:lnTo>
                    <a:pt x="732434" y="206882"/>
                  </a:lnTo>
                  <a:lnTo>
                    <a:pt x="732434" y="137388"/>
                  </a:lnTo>
                  <a:lnTo>
                    <a:pt x="680084" y="137388"/>
                  </a:lnTo>
                  <a:lnTo>
                    <a:pt x="680084" y="206882"/>
                  </a:lnTo>
                  <a:lnTo>
                    <a:pt x="660882" y="206882"/>
                  </a:lnTo>
                  <a:lnTo>
                    <a:pt x="660882" y="137388"/>
                  </a:lnTo>
                  <a:lnTo>
                    <a:pt x="612190" y="137388"/>
                  </a:lnTo>
                  <a:lnTo>
                    <a:pt x="612190" y="121615"/>
                  </a:lnTo>
                  <a:close/>
                </a:path>
                <a:path w="987425" h="207009">
                  <a:moveTo>
                    <a:pt x="76580" y="56464"/>
                  </a:moveTo>
                  <a:lnTo>
                    <a:pt x="95326" y="56464"/>
                  </a:lnTo>
                  <a:lnTo>
                    <a:pt x="95326" y="96240"/>
                  </a:lnTo>
                  <a:lnTo>
                    <a:pt x="186308" y="96240"/>
                  </a:lnTo>
                  <a:lnTo>
                    <a:pt x="186308" y="111785"/>
                  </a:lnTo>
                  <a:lnTo>
                    <a:pt x="0" y="111785"/>
                  </a:lnTo>
                  <a:lnTo>
                    <a:pt x="0" y="96240"/>
                  </a:lnTo>
                  <a:lnTo>
                    <a:pt x="76580" y="96240"/>
                  </a:lnTo>
                  <a:lnTo>
                    <a:pt x="76580" y="56464"/>
                  </a:lnTo>
                  <a:close/>
                </a:path>
                <a:path w="987425" h="207009">
                  <a:moveTo>
                    <a:pt x="680084" y="82524"/>
                  </a:moveTo>
                  <a:lnTo>
                    <a:pt x="731748" y="82524"/>
                  </a:lnTo>
                  <a:lnTo>
                    <a:pt x="731748" y="27203"/>
                  </a:lnTo>
                  <a:lnTo>
                    <a:pt x="680084" y="27203"/>
                  </a:lnTo>
                  <a:lnTo>
                    <a:pt x="680084" y="82524"/>
                  </a:lnTo>
                  <a:close/>
                </a:path>
                <a:path w="987425" h="207009">
                  <a:moveTo>
                    <a:pt x="212674" y="16001"/>
                  </a:moveTo>
                  <a:lnTo>
                    <a:pt x="288797" y="16001"/>
                  </a:lnTo>
                  <a:lnTo>
                    <a:pt x="298627" y="16001"/>
                  </a:lnTo>
                  <a:lnTo>
                    <a:pt x="308914" y="16001"/>
                  </a:lnTo>
                  <a:lnTo>
                    <a:pt x="308178" y="29060"/>
                  </a:lnTo>
                  <a:lnTo>
                    <a:pt x="290633" y="74966"/>
                  </a:lnTo>
                  <a:lnTo>
                    <a:pt x="263651" y="102184"/>
                  </a:lnTo>
                  <a:lnTo>
                    <a:pt x="226575" y="122458"/>
                  </a:lnTo>
                  <a:lnTo>
                    <a:pt x="212216" y="127558"/>
                  </a:lnTo>
                  <a:lnTo>
                    <a:pt x="204215" y="112242"/>
                  </a:lnTo>
                  <a:lnTo>
                    <a:pt x="216803" y="107827"/>
                  </a:lnTo>
                  <a:lnTo>
                    <a:pt x="228504" y="102812"/>
                  </a:lnTo>
                  <a:lnTo>
                    <a:pt x="266052" y="76981"/>
                  </a:lnTo>
                  <a:lnTo>
                    <a:pt x="286826" y="41142"/>
                  </a:lnTo>
                  <a:lnTo>
                    <a:pt x="288315" y="31775"/>
                  </a:lnTo>
                  <a:lnTo>
                    <a:pt x="212674" y="31775"/>
                  </a:lnTo>
                  <a:lnTo>
                    <a:pt x="212674" y="16001"/>
                  </a:lnTo>
                  <a:close/>
                </a:path>
                <a:path w="987425" h="207009">
                  <a:moveTo>
                    <a:pt x="828522" y="15316"/>
                  </a:moveTo>
                  <a:lnTo>
                    <a:pt x="926820" y="15316"/>
                  </a:lnTo>
                  <a:lnTo>
                    <a:pt x="926820" y="30632"/>
                  </a:lnTo>
                  <a:lnTo>
                    <a:pt x="847496" y="30632"/>
                  </a:lnTo>
                  <a:lnTo>
                    <a:pt x="847496" y="56235"/>
                  </a:lnTo>
                  <a:lnTo>
                    <a:pt x="921105" y="56235"/>
                  </a:lnTo>
                  <a:lnTo>
                    <a:pt x="921105" y="71323"/>
                  </a:lnTo>
                  <a:lnTo>
                    <a:pt x="847496" y="71323"/>
                  </a:lnTo>
                  <a:lnTo>
                    <a:pt x="847496" y="98056"/>
                  </a:lnTo>
                  <a:lnTo>
                    <a:pt x="892323" y="97490"/>
                  </a:lnTo>
                  <a:lnTo>
                    <a:pt x="936321" y="93440"/>
                  </a:lnTo>
                  <a:lnTo>
                    <a:pt x="943508" y="92354"/>
                  </a:lnTo>
                  <a:lnTo>
                    <a:pt x="945565" y="107670"/>
                  </a:lnTo>
                  <a:lnTo>
                    <a:pt x="901045" y="112471"/>
                  </a:lnTo>
                  <a:lnTo>
                    <a:pt x="856168" y="113585"/>
                  </a:lnTo>
                  <a:lnTo>
                    <a:pt x="845210" y="113614"/>
                  </a:lnTo>
                  <a:lnTo>
                    <a:pt x="828522" y="113614"/>
                  </a:lnTo>
                  <a:lnTo>
                    <a:pt x="828522" y="105841"/>
                  </a:lnTo>
                  <a:lnTo>
                    <a:pt x="828522" y="98069"/>
                  </a:lnTo>
                  <a:lnTo>
                    <a:pt x="828522" y="15316"/>
                  </a:lnTo>
                  <a:close/>
                </a:path>
                <a:path w="987425" h="207009">
                  <a:moveTo>
                    <a:pt x="422833" y="11887"/>
                  </a:moveTo>
                  <a:lnTo>
                    <a:pt x="495071" y="11887"/>
                  </a:lnTo>
                  <a:lnTo>
                    <a:pt x="506272" y="11887"/>
                  </a:lnTo>
                  <a:lnTo>
                    <a:pt x="514959" y="11887"/>
                  </a:lnTo>
                  <a:lnTo>
                    <a:pt x="514330" y="24724"/>
                  </a:lnTo>
                  <a:lnTo>
                    <a:pt x="499207" y="69887"/>
                  </a:lnTo>
                  <a:lnTo>
                    <a:pt x="463088" y="104227"/>
                  </a:lnTo>
                  <a:lnTo>
                    <a:pt x="421233" y="122529"/>
                  </a:lnTo>
                  <a:lnTo>
                    <a:pt x="413689" y="107213"/>
                  </a:lnTo>
                  <a:lnTo>
                    <a:pt x="427312" y="102705"/>
                  </a:lnTo>
                  <a:lnTo>
                    <a:pt x="439607" y="97640"/>
                  </a:lnTo>
                  <a:lnTo>
                    <a:pt x="472336" y="75591"/>
                  </a:lnTo>
                  <a:lnTo>
                    <a:pt x="482015" y="63830"/>
                  </a:lnTo>
                  <a:lnTo>
                    <a:pt x="415747" y="68808"/>
                  </a:lnTo>
                  <a:lnTo>
                    <a:pt x="412546" y="53263"/>
                  </a:lnTo>
                  <a:lnTo>
                    <a:pt x="489343" y="49631"/>
                  </a:lnTo>
                  <a:lnTo>
                    <a:pt x="494626" y="27431"/>
                  </a:lnTo>
                  <a:lnTo>
                    <a:pt x="422833" y="27431"/>
                  </a:lnTo>
                  <a:lnTo>
                    <a:pt x="422833" y="11887"/>
                  </a:lnTo>
                  <a:close/>
                </a:path>
                <a:path w="987425" h="207009">
                  <a:moveTo>
                    <a:pt x="630021" y="11658"/>
                  </a:moveTo>
                  <a:lnTo>
                    <a:pt x="781811" y="11658"/>
                  </a:lnTo>
                  <a:lnTo>
                    <a:pt x="781811" y="27203"/>
                  </a:lnTo>
                  <a:lnTo>
                    <a:pt x="750493" y="27203"/>
                  </a:lnTo>
                  <a:lnTo>
                    <a:pt x="750493" y="82524"/>
                  </a:lnTo>
                  <a:lnTo>
                    <a:pt x="780897" y="82524"/>
                  </a:lnTo>
                  <a:lnTo>
                    <a:pt x="780897" y="98069"/>
                  </a:lnTo>
                  <a:lnTo>
                    <a:pt x="630707" y="98069"/>
                  </a:lnTo>
                  <a:lnTo>
                    <a:pt x="630707" y="82524"/>
                  </a:lnTo>
                  <a:lnTo>
                    <a:pt x="661111" y="82524"/>
                  </a:lnTo>
                  <a:lnTo>
                    <a:pt x="661111" y="27203"/>
                  </a:lnTo>
                  <a:lnTo>
                    <a:pt x="630021" y="27203"/>
                  </a:lnTo>
                  <a:lnTo>
                    <a:pt x="630021" y="11658"/>
                  </a:lnTo>
                  <a:close/>
                </a:path>
                <a:path w="987425" h="207009">
                  <a:moveTo>
                    <a:pt x="21945" y="10515"/>
                  </a:moveTo>
                  <a:lnTo>
                    <a:pt x="144017" y="10515"/>
                  </a:lnTo>
                  <a:lnTo>
                    <a:pt x="154990" y="10515"/>
                  </a:lnTo>
                  <a:lnTo>
                    <a:pt x="162763" y="10515"/>
                  </a:lnTo>
                  <a:lnTo>
                    <a:pt x="162763" y="27889"/>
                  </a:lnTo>
                  <a:lnTo>
                    <a:pt x="160477" y="67465"/>
                  </a:lnTo>
                  <a:lnTo>
                    <a:pt x="157048" y="82753"/>
                  </a:lnTo>
                  <a:lnTo>
                    <a:pt x="138531" y="80695"/>
                  </a:lnTo>
                  <a:lnTo>
                    <a:pt x="140374" y="72923"/>
                  </a:lnTo>
                  <a:lnTo>
                    <a:pt x="141789" y="65608"/>
                  </a:lnTo>
                  <a:lnTo>
                    <a:pt x="142774" y="58750"/>
                  </a:lnTo>
                  <a:lnTo>
                    <a:pt x="143332" y="52349"/>
                  </a:lnTo>
                  <a:lnTo>
                    <a:pt x="143789" y="44119"/>
                  </a:lnTo>
                  <a:lnTo>
                    <a:pt x="144017" y="35966"/>
                  </a:lnTo>
                  <a:lnTo>
                    <a:pt x="144017" y="27889"/>
                  </a:lnTo>
                  <a:lnTo>
                    <a:pt x="144017" y="25831"/>
                  </a:lnTo>
                  <a:lnTo>
                    <a:pt x="21945" y="25831"/>
                  </a:lnTo>
                  <a:lnTo>
                    <a:pt x="21945" y="10515"/>
                  </a:lnTo>
                  <a:close/>
                </a:path>
                <a:path w="987425" h="207009">
                  <a:moveTo>
                    <a:pt x="967054" y="228"/>
                  </a:moveTo>
                  <a:lnTo>
                    <a:pt x="986027" y="228"/>
                  </a:lnTo>
                  <a:lnTo>
                    <a:pt x="986027" y="128015"/>
                  </a:lnTo>
                  <a:lnTo>
                    <a:pt x="967054" y="128015"/>
                  </a:lnTo>
                  <a:lnTo>
                    <a:pt x="967054" y="228"/>
                  </a:lnTo>
                  <a:close/>
                </a:path>
                <a:path w="987425" h="207009">
                  <a:moveTo>
                    <a:pt x="559307" y="228"/>
                  </a:moveTo>
                  <a:lnTo>
                    <a:pt x="578281" y="228"/>
                  </a:lnTo>
                  <a:lnTo>
                    <a:pt x="578281" y="119100"/>
                  </a:lnTo>
                  <a:lnTo>
                    <a:pt x="559307" y="119100"/>
                  </a:lnTo>
                  <a:lnTo>
                    <a:pt x="559307" y="70408"/>
                  </a:lnTo>
                  <a:lnTo>
                    <a:pt x="514273" y="70408"/>
                  </a:lnTo>
                  <a:lnTo>
                    <a:pt x="514273" y="54635"/>
                  </a:lnTo>
                  <a:lnTo>
                    <a:pt x="559307" y="54635"/>
                  </a:lnTo>
                  <a:lnTo>
                    <a:pt x="559307" y="228"/>
                  </a:lnTo>
                  <a:close/>
                </a:path>
                <a:path w="987425" h="207009">
                  <a:moveTo>
                    <a:pt x="345262" y="0"/>
                  </a:moveTo>
                  <a:lnTo>
                    <a:pt x="364464" y="0"/>
                  </a:lnTo>
                  <a:lnTo>
                    <a:pt x="364464" y="62636"/>
                  </a:lnTo>
                  <a:lnTo>
                    <a:pt x="394868" y="62636"/>
                  </a:lnTo>
                  <a:lnTo>
                    <a:pt x="394868" y="78638"/>
                  </a:lnTo>
                  <a:lnTo>
                    <a:pt x="364464" y="78638"/>
                  </a:lnTo>
                  <a:lnTo>
                    <a:pt x="364464" y="151104"/>
                  </a:lnTo>
                  <a:lnTo>
                    <a:pt x="345262" y="151104"/>
                  </a:lnTo>
                  <a:lnTo>
                    <a:pt x="345262" y="0"/>
                  </a:lnTo>
                  <a:close/>
                </a:path>
              </a:pathLst>
            </a:custGeom>
            <a:ln w="3175">
              <a:solidFill>
                <a:srgbClr val="404040"/>
              </a:solidFill>
            </a:ln>
          </p:spPr>
          <p:txBody>
            <a:bodyPr wrap="square" lIns="0" tIns="0" rIns="0" bIns="0" rtlCol="0"/>
            <a:lstStyle/>
            <a:p>
              <a:endParaRPr/>
            </a:p>
          </p:txBody>
        </p:sp>
      </p:grpSp>
      <p:sp>
        <p:nvSpPr>
          <p:cNvPr id="19" name="object 19"/>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50</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6437" y="950619"/>
            <a:ext cx="3014345" cy="376555"/>
          </a:xfrm>
          <a:prstGeom prst="rect">
            <a:avLst/>
          </a:prstGeom>
        </p:spPr>
        <p:txBody>
          <a:bodyPr vert="horz" wrap="square" lIns="0" tIns="12700" rIns="0" bIns="0" rtlCol="0">
            <a:spAutoFit/>
          </a:bodyPr>
          <a:lstStyle/>
          <a:p>
            <a:pPr marL="12700">
              <a:lnSpc>
                <a:spcPct val="100000"/>
              </a:lnSpc>
              <a:spcBef>
                <a:spcPts val="100"/>
              </a:spcBef>
              <a:tabLst>
                <a:tab pos="2486025" algn="l"/>
              </a:tabLst>
            </a:pPr>
            <a:r>
              <a:rPr spc="-10" dirty="0">
                <a:solidFill>
                  <a:srgbClr val="FFB600"/>
                </a:solidFill>
              </a:rPr>
              <a:t>Beyond-</a:t>
            </a:r>
            <a:r>
              <a:rPr spc="-409" dirty="0">
                <a:solidFill>
                  <a:srgbClr val="FFB600"/>
                </a:solidFill>
              </a:rPr>
              <a:t> </a:t>
            </a:r>
            <a:r>
              <a:rPr dirty="0">
                <a:solidFill>
                  <a:srgbClr val="FFB600"/>
                </a:solidFill>
              </a:rPr>
              <a:t>AI:</a:t>
            </a:r>
            <a:r>
              <a:rPr spc="-50" dirty="0">
                <a:solidFill>
                  <a:srgbClr val="FFB600"/>
                </a:solidFill>
              </a:rPr>
              <a:t> </a:t>
            </a:r>
            <a:r>
              <a:rPr spc="-25" dirty="0"/>
              <a:t>AI</a:t>
            </a:r>
            <a:r>
              <a:rPr spc="-25" dirty="0">
                <a:latin typeface="함초롬바탕"/>
                <a:cs typeface="함초롬바탕"/>
              </a:rPr>
              <a:t>를</a:t>
            </a:r>
            <a:r>
              <a:rPr dirty="0">
                <a:latin typeface="함초롬바탕"/>
                <a:cs typeface="함초롬바탕"/>
              </a:rPr>
              <a:t>	</a:t>
            </a:r>
            <a:r>
              <a:rPr spc="-185" dirty="0">
                <a:latin typeface="함초롬바탕"/>
                <a:cs typeface="함초롬바탕"/>
              </a:rPr>
              <a:t>어서</a:t>
            </a:r>
          </a:p>
        </p:txBody>
      </p:sp>
      <p:pic>
        <p:nvPicPr>
          <p:cNvPr id="3" name="object 3"/>
          <p:cNvPicPr/>
          <p:nvPr/>
        </p:nvPicPr>
        <p:blipFill>
          <a:blip r:embed="rId2" cstate="print"/>
          <a:stretch>
            <a:fillRect/>
          </a:stretch>
        </p:blipFill>
        <p:spPr>
          <a:xfrm>
            <a:off x="2960457" y="1008277"/>
            <a:ext cx="215899" cy="273049"/>
          </a:xfrm>
          <a:prstGeom prst="rect">
            <a:avLst/>
          </a:prstGeom>
        </p:spPr>
      </p:pic>
      <p:sp>
        <p:nvSpPr>
          <p:cNvPr id="4" name="object 4"/>
          <p:cNvSpPr txBox="1"/>
          <p:nvPr/>
        </p:nvSpPr>
        <p:spPr>
          <a:xfrm>
            <a:off x="706437" y="619475"/>
            <a:ext cx="601345" cy="177800"/>
          </a:xfrm>
          <a:prstGeom prst="rect">
            <a:avLst/>
          </a:prstGeom>
        </p:spPr>
        <p:txBody>
          <a:bodyPr vert="horz" wrap="square" lIns="0" tIns="12065" rIns="0" bIns="0" rtlCol="0">
            <a:spAutoFit/>
          </a:bodyPr>
          <a:lstStyle/>
          <a:p>
            <a:pPr marL="12700">
              <a:lnSpc>
                <a:spcPct val="100000"/>
              </a:lnSpc>
              <a:spcBef>
                <a:spcPts val="95"/>
              </a:spcBef>
            </a:pPr>
            <a:r>
              <a:rPr sz="1000" spc="-55" dirty="0">
                <a:solidFill>
                  <a:srgbClr val="DB526A"/>
                </a:solidFill>
                <a:latin typeface="함초롬돋움"/>
                <a:cs typeface="함초롬돋움"/>
              </a:rPr>
              <a:t>Beyond-</a:t>
            </a:r>
            <a:r>
              <a:rPr sz="1000" spc="-135" dirty="0">
                <a:solidFill>
                  <a:srgbClr val="DB526A"/>
                </a:solidFill>
                <a:latin typeface="함초롬돋움"/>
                <a:cs typeface="함초롬돋움"/>
              </a:rPr>
              <a:t> </a:t>
            </a:r>
            <a:r>
              <a:rPr sz="1000" spc="-50" dirty="0">
                <a:solidFill>
                  <a:srgbClr val="DB526A"/>
                </a:solidFill>
                <a:latin typeface="함초롬돋움"/>
                <a:cs typeface="함초롬돋움"/>
              </a:rPr>
              <a:t>AI</a:t>
            </a:r>
            <a:endParaRPr sz="1000">
              <a:latin typeface="함초롬돋움"/>
              <a:cs typeface="함초롬돋움"/>
            </a:endParaRPr>
          </a:p>
        </p:txBody>
      </p:sp>
      <p:pic>
        <p:nvPicPr>
          <p:cNvPr id="5" name="object 5"/>
          <p:cNvPicPr/>
          <p:nvPr/>
        </p:nvPicPr>
        <p:blipFill>
          <a:blip r:embed="rId3" cstate="print"/>
          <a:stretch>
            <a:fillRect/>
          </a:stretch>
        </p:blipFill>
        <p:spPr>
          <a:xfrm>
            <a:off x="2790270" y="3087629"/>
            <a:ext cx="123825" cy="130175"/>
          </a:xfrm>
          <a:prstGeom prst="rect">
            <a:avLst/>
          </a:prstGeom>
        </p:spPr>
      </p:pic>
      <p:pic>
        <p:nvPicPr>
          <p:cNvPr id="6" name="object 6"/>
          <p:cNvPicPr/>
          <p:nvPr/>
        </p:nvPicPr>
        <p:blipFill>
          <a:blip r:embed="rId3" cstate="print"/>
          <a:stretch>
            <a:fillRect/>
          </a:stretch>
        </p:blipFill>
        <p:spPr>
          <a:xfrm>
            <a:off x="5837971" y="3087629"/>
            <a:ext cx="123825" cy="130175"/>
          </a:xfrm>
          <a:prstGeom prst="rect">
            <a:avLst/>
          </a:prstGeom>
        </p:spPr>
      </p:pic>
      <p:pic>
        <p:nvPicPr>
          <p:cNvPr id="7" name="object 7"/>
          <p:cNvPicPr/>
          <p:nvPr/>
        </p:nvPicPr>
        <p:blipFill>
          <a:blip r:embed="rId3" cstate="print"/>
          <a:stretch>
            <a:fillRect/>
          </a:stretch>
        </p:blipFill>
        <p:spPr>
          <a:xfrm>
            <a:off x="1081555" y="3272002"/>
            <a:ext cx="123825" cy="130175"/>
          </a:xfrm>
          <a:prstGeom prst="rect">
            <a:avLst/>
          </a:prstGeom>
        </p:spPr>
      </p:pic>
      <p:pic>
        <p:nvPicPr>
          <p:cNvPr id="8" name="object 8"/>
          <p:cNvPicPr/>
          <p:nvPr/>
        </p:nvPicPr>
        <p:blipFill>
          <a:blip r:embed="rId4" cstate="print"/>
          <a:stretch>
            <a:fillRect/>
          </a:stretch>
        </p:blipFill>
        <p:spPr>
          <a:xfrm>
            <a:off x="1869475" y="3272002"/>
            <a:ext cx="120650" cy="130175"/>
          </a:xfrm>
          <a:prstGeom prst="rect">
            <a:avLst/>
          </a:prstGeom>
        </p:spPr>
      </p:pic>
      <p:pic>
        <p:nvPicPr>
          <p:cNvPr id="9" name="object 9"/>
          <p:cNvPicPr/>
          <p:nvPr/>
        </p:nvPicPr>
        <p:blipFill>
          <a:blip r:embed="rId3" cstate="print"/>
          <a:stretch>
            <a:fillRect/>
          </a:stretch>
        </p:blipFill>
        <p:spPr>
          <a:xfrm>
            <a:off x="1964305" y="3532668"/>
            <a:ext cx="123825" cy="130175"/>
          </a:xfrm>
          <a:prstGeom prst="rect">
            <a:avLst/>
          </a:prstGeom>
        </p:spPr>
      </p:pic>
      <p:pic>
        <p:nvPicPr>
          <p:cNvPr id="10" name="object 10"/>
          <p:cNvPicPr/>
          <p:nvPr/>
        </p:nvPicPr>
        <p:blipFill>
          <a:blip r:embed="rId3" cstate="print"/>
          <a:stretch>
            <a:fillRect/>
          </a:stretch>
        </p:blipFill>
        <p:spPr>
          <a:xfrm>
            <a:off x="1761704" y="3717041"/>
            <a:ext cx="123825" cy="130175"/>
          </a:xfrm>
          <a:prstGeom prst="rect">
            <a:avLst/>
          </a:prstGeom>
        </p:spPr>
      </p:pic>
      <p:grpSp>
        <p:nvGrpSpPr>
          <p:cNvPr id="11" name="object 11"/>
          <p:cNvGrpSpPr/>
          <p:nvPr/>
        </p:nvGrpSpPr>
        <p:grpSpPr>
          <a:xfrm>
            <a:off x="1844097" y="3977675"/>
            <a:ext cx="231775" cy="130175"/>
            <a:chOff x="1844097" y="3977675"/>
            <a:chExt cx="231775" cy="130175"/>
          </a:xfrm>
        </p:grpSpPr>
        <p:pic>
          <p:nvPicPr>
            <p:cNvPr id="12" name="object 12"/>
            <p:cNvPicPr/>
            <p:nvPr/>
          </p:nvPicPr>
          <p:blipFill>
            <a:blip r:embed="rId5" cstate="print"/>
            <a:stretch>
              <a:fillRect/>
            </a:stretch>
          </p:blipFill>
          <p:spPr>
            <a:xfrm>
              <a:off x="1967480" y="3977675"/>
              <a:ext cx="107950" cy="130175"/>
            </a:xfrm>
            <a:prstGeom prst="rect">
              <a:avLst/>
            </a:prstGeom>
          </p:spPr>
        </p:pic>
        <p:pic>
          <p:nvPicPr>
            <p:cNvPr id="13" name="object 13"/>
            <p:cNvPicPr/>
            <p:nvPr/>
          </p:nvPicPr>
          <p:blipFill>
            <a:blip r:embed="rId6" cstate="print"/>
            <a:stretch>
              <a:fillRect/>
            </a:stretch>
          </p:blipFill>
          <p:spPr>
            <a:xfrm>
              <a:off x="1844097" y="3977675"/>
              <a:ext cx="111125" cy="130175"/>
            </a:xfrm>
            <a:prstGeom prst="rect">
              <a:avLst/>
            </a:prstGeom>
          </p:spPr>
        </p:pic>
      </p:grpSp>
      <p:pic>
        <p:nvPicPr>
          <p:cNvPr id="14" name="object 14"/>
          <p:cNvPicPr/>
          <p:nvPr/>
        </p:nvPicPr>
        <p:blipFill>
          <a:blip r:embed="rId3" cstate="print"/>
          <a:stretch>
            <a:fillRect/>
          </a:stretch>
        </p:blipFill>
        <p:spPr>
          <a:xfrm>
            <a:off x="6691558" y="3977675"/>
            <a:ext cx="123825" cy="130175"/>
          </a:xfrm>
          <a:prstGeom prst="rect">
            <a:avLst/>
          </a:prstGeom>
        </p:spPr>
      </p:pic>
      <p:sp>
        <p:nvSpPr>
          <p:cNvPr id="15" name="object 15"/>
          <p:cNvSpPr txBox="1"/>
          <p:nvPr/>
        </p:nvSpPr>
        <p:spPr>
          <a:xfrm>
            <a:off x="706437" y="1691295"/>
            <a:ext cx="6319520" cy="2444750"/>
          </a:xfrm>
          <a:prstGeom prst="rect">
            <a:avLst/>
          </a:prstGeom>
        </p:spPr>
        <p:txBody>
          <a:bodyPr vert="horz" wrap="square" lIns="0" tIns="12700" rIns="0" bIns="0" rtlCol="0">
            <a:spAutoFit/>
          </a:bodyPr>
          <a:lstStyle/>
          <a:p>
            <a:pPr marL="157480" marR="147320" indent="-144780">
              <a:lnSpc>
                <a:spcPct val="110000"/>
              </a:lnSpc>
              <a:spcBef>
                <a:spcPts val="100"/>
              </a:spcBef>
              <a:buClr>
                <a:srgbClr val="DB526A"/>
              </a:buClr>
              <a:buFont typeface="Arial"/>
              <a:buChar char="■"/>
              <a:tabLst>
                <a:tab pos="157480" algn="l"/>
              </a:tabLst>
            </a:pPr>
            <a:r>
              <a:rPr sz="1200" spc="-60" dirty="0">
                <a:latin typeface="함초롬돋움"/>
                <a:cs typeface="함초롬돋움"/>
              </a:rPr>
              <a:t>Beyond-</a:t>
            </a:r>
            <a:r>
              <a:rPr sz="1200" spc="-110" dirty="0">
                <a:latin typeface="함초롬돋움"/>
                <a:cs typeface="함초롬돋움"/>
              </a:rPr>
              <a:t>AI</a:t>
            </a:r>
            <a:r>
              <a:rPr sz="1200" spc="-110" dirty="0">
                <a:latin typeface="함초롬바탕"/>
                <a:cs typeface="함초롬바탕"/>
              </a:rPr>
              <a:t>에서는</a:t>
            </a:r>
            <a:r>
              <a:rPr sz="1200" spc="-180" dirty="0">
                <a:latin typeface="함초롬바탕"/>
                <a:cs typeface="함초롬바탕"/>
              </a:rPr>
              <a:t> </a:t>
            </a:r>
            <a:r>
              <a:rPr sz="1200" spc="-95" dirty="0">
                <a:latin typeface="함초롬돋움"/>
                <a:cs typeface="함초롬돋움"/>
              </a:rPr>
              <a:t>AI</a:t>
            </a:r>
            <a:r>
              <a:rPr sz="1200" spc="-95" dirty="0">
                <a:latin typeface="함초롬바탕"/>
                <a:cs typeface="함초롬바탕"/>
              </a:rPr>
              <a:t>를</a:t>
            </a:r>
            <a:r>
              <a:rPr sz="1200" spc="-204" dirty="0">
                <a:latin typeface="함초롬바탕"/>
                <a:cs typeface="함초롬바탕"/>
              </a:rPr>
              <a:t> </a:t>
            </a:r>
            <a:r>
              <a:rPr sz="1200" spc="-110" dirty="0">
                <a:latin typeface="함초롬바탕"/>
                <a:cs typeface="함초롬바탕"/>
              </a:rPr>
              <a:t>넘어서</a:t>
            </a:r>
            <a:r>
              <a:rPr sz="1200" spc="-160" dirty="0">
                <a:latin typeface="함초롬바탕"/>
                <a:cs typeface="함초롬바탕"/>
              </a:rPr>
              <a:t> </a:t>
            </a:r>
            <a:r>
              <a:rPr sz="1200" spc="-100" dirty="0">
                <a:latin typeface="함초롬바탕"/>
                <a:cs typeface="함초롬바탕"/>
              </a:rPr>
              <a:t>다음</a:t>
            </a:r>
            <a:r>
              <a:rPr sz="1200" spc="-165" dirty="0">
                <a:latin typeface="함초롬바탕"/>
                <a:cs typeface="함초롬바탕"/>
              </a:rPr>
              <a:t> </a:t>
            </a:r>
            <a:r>
              <a:rPr sz="1200" spc="-100" dirty="0">
                <a:latin typeface="함초롬바탕"/>
                <a:cs typeface="함초롬바탕"/>
              </a:rPr>
              <a:t>기술</a:t>
            </a:r>
            <a:r>
              <a:rPr sz="1200" spc="-175" dirty="0">
                <a:latin typeface="함초롬바탕"/>
                <a:cs typeface="함초롬바탕"/>
              </a:rPr>
              <a:t> </a:t>
            </a:r>
            <a:r>
              <a:rPr sz="1200" spc="-110" dirty="0">
                <a:latin typeface="함초롬바탕"/>
                <a:cs typeface="함초롬바탕"/>
              </a:rPr>
              <a:t>혁신을</a:t>
            </a:r>
            <a:r>
              <a:rPr sz="1200" spc="-160" dirty="0">
                <a:latin typeface="함초롬바탕"/>
                <a:cs typeface="함초롬바탕"/>
              </a:rPr>
              <a:t> </a:t>
            </a:r>
            <a:r>
              <a:rPr sz="1200" spc="-110" dirty="0">
                <a:latin typeface="함초롬바탕"/>
                <a:cs typeface="함초롬바탕"/>
              </a:rPr>
              <a:t>주도할</a:t>
            </a:r>
            <a:r>
              <a:rPr sz="1200" spc="-180" dirty="0">
                <a:latin typeface="함초롬바탕"/>
                <a:cs typeface="함초롬바탕"/>
              </a:rPr>
              <a:t> </a:t>
            </a:r>
            <a:r>
              <a:rPr sz="1200" spc="-105" dirty="0">
                <a:latin typeface="함초롬바탕"/>
                <a:cs typeface="함초롬바탕"/>
              </a:rPr>
              <a:t>테마</a:t>
            </a:r>
            <a:r>
              <a:rPr sz="1200" spc="-105" dirty="0">
                <a:latin typeface="함초롬돋움"/>
                <a:cs typeface="함초롬돋움"/>
              </a:rPr>
              <a:t>(</a:t>
            </a:r>
            <a:r>
              <a:rPr sz="1200" spc="-105" dirty="0">
                <a:latin typeface="함초롬바탕"/>
                <a:cs typeface="함초롬바탕"/>
              </a:rPr>
              <a:t>공간컴퓨팅</a:t>
            </a:r>
            <a:r>
              <a:rPr sz="1200" spc="-105" dirty="0">
                <a:latin typeface="함초롬돋움"/>
                <a:cs typeface="함초롬돋움"/>
              </a:rPr>
              <a:t>)</a:t>
            </a:r>
            <a:r>
              <a:rPr sz="1200" spc="-105" dirty="0">
                <a:latin typeface="함초롬바탕"/>
                <a:cs typeface="함초롬바탕"/>
              </a:rPr>
              <a:t>와</a:t>
            </a:r>
            <a:r>
              <a:rPr sz="1200" spc="-175" dirty="0">
                <a:latin typeface="함초롬바탕"/>
                <a:cs typeface="함초롬바탕"/>
              </a:rPr>
              <a:t> </a:t>
            </a:r>
            <a:r>
              <a:rPr sz="1200" spc="-100" dirty="0">
                <a:latin typeface="함초롬바탕"/>
                <a:cs typeface="함초롬바탕"/>
              </a:rPr>
              <a:t>기술</a:t>
            </a:r>
            <a:r>
              <a:rPr sz="1200" spc="-190" dirty="0">
                <a:latin typeface="함초롬바탕"/>
                <a:cs typeface="함초롬바탕"/>
              </a:rPr>
              <a:t> </a:t>
            </a:r>
            <a:r>
              <a:rPr sz="1200" spc="-114" dirty="0">
                <a:latin typeface="함초롬바탕"/>
                <a:cs typeface="함초롬바탕"/>
              </a:rPr>
              <a:t>트렌드를</a:t>
            </a:r>
            <a:r>
              <a:rPr sz="1200" spc="-195" dirty="0">
                <a:latin typeface="함초롬바탕"/>
                <a:cs typeface="함초롬바탕"/>
              </a:rPr>
              <a:t> </a:t>
            </a:r>
            <a:r>
              <a:rPr sz="1200" spc="-100" dirty="0">
                <a:latin typeface="함초롬바탕"/>
                <a:cs typeface="함초롬바탕"/>
              </a:rPr>
              <a:t>넘어</a:t>
            </a:r>
            <a:r>
              <a:rPr sz="1200" spc="-160" dirty="0">
                <a:latin typeface="함초롬바탕"/>
                <a:cs typeface="함초롬바탕"/>
              </a:rPr>
              <a:t> </a:t>
            </a:r>
            <a:r>
              <a:rPr sz="1200" spc="-25" dirty="0">
                <a:latin typeface="함초롬바탕"/>
                <a:cs typeface="함초롬바탕"/>
              </a:rPr>
              <a:t>중요한 </a:t>
            </a:r>
            <a:r>
              <a:rPr sz="1200" spc="-105" dirty="0">
                <a:latin typeface="함초롬바탕"/>
                <a:cs typeface="함초롬바탕"/>
              </a:rPr>
              <a:t>키워드</a:t>
            </a:r>
            <a:r>
              <a:rPr sz="1200" spc="-105" dirty="0">
                <a:latin typeface="함초롬돋움"/>
                <a:cs typeface="함초롬돋움"/>
              </a:rPr>
              <a:t>(</a:t>
            </a:r>
            <a:r>
              <a:rPr sz="1200" spc="-105" dirty="0">
                <a:latin typeface="함초롬바탕"/>
                <a:cs typeface="함초롬바탕"/>
              </a:rPr>
              <a:t>인간안보</a:t>
            </a:r>
            <a:r>
              <a:rPr sz="1200" spc="-105" dirty="0">
                <a:latin typeface="함초롬돋움"/>
                <a:cs typeface="함초롬돋움"/>
              </a:rPr>
              <a:t>)</a:t>
            </a:r>
            <a:r>
              <a:rPr sz="1200" spc="-105" dirty="0">
                <a:latin typeface="함초롬바탕"/>
                <a:cs typeface="함초롬바탕"/>
              </a:rPr>
              <a:t>에</a:t>
            </a:r>
            <a:r>
              <a:rPr sz="1200" spc="-165" dirty="0">
                <a:latin typeface="함초롬바탕"/>
                <a:cs typeface="함초롬바탕"/>
              </a:rPr>
              <a:t> </a:t>
            </a:r>
            <a:r>
              <a:rPr sz="1200" spc="-100" dirty="0">
                <a:latin typeface="함초롬바탕"/>
                <a:cs typeface="함초롬바탕"/>
              </a:rPr>
              <a:t>대해</a:t>
            </a:r>
            <a:r>
              <a:rPr sz="1200" spc="-180" dirty="0">
                <a:latin typeface="함초롬바탕"/>
                <a:cs typeface="함초롬바탕"/>
              </a:rPr>
              <a:t> </a:t>
            </a:r>
            <a:r>
              <a:rPr sz="1200" spc="-35" dirty="0">
                <a:latin typeface="함초롬바탕"/>
                <a:cs typeface="함초롬바탕"/>
              </a:rPr>
              <a:t>정리</a:t>
            </a:r>
            <a:endParaRPr sz="1200">
              <a:latin typeface="함초롬바탕"/>
              <a:cs typeface="함초롬바탕"/>
            </a:endParaRPr>
          </a:p>
          <a:p>
            <a:pPr marL="156845" marR="133985" indent="-144780">
              <a:lnSpc>
                <a:spcPct val="110000"/>
              </a:lnSpc>
              <a:spcBef>
                <a:spcPts val="600"/>
              </a:spcBef>
              <a:buClr>
                <a:srgbClr val="DB526A"/>
              </a:buClr>
              <a:buFont typeface="Arial"/>
              <a:buChar char="■"/>
              <a:tabLst>
                <a:tab pos="157480" algn="l"/>
              </a:tabLst>
            </a:pPr>
            <a:r>
              <a:rPr sz="1200" spc="-114" dirty="0">
                <a:latin typeface="함초롬바탕"/>
                <a:cs typeface="함초롬바탕"/>
              </a:rPr>
              <a:t>컴퓨팅은</a:t>
            </a:r>
            <a:r>
              <a:rPr sz="1200" spc="-185" dirty="0">
                <a:latin typeface="함초롬바탕"/>
                <a:cs typeface="함초롬바탕"/>
              </a:rPr>
              <a:t> </a:t>
            </a:r>
            <a:r>
              <a:rPr sz="1200" spc="-110" dirty="0">
                <a:latin typeface="함초롬바탕"/>
                <a:cs typeface="함초롬바탕"/>
              </a:rPr>
              <a:t>정보를</a:t>
            </a:r>
            <a:r>
              <a:rPr sz="1200" spc="-180" dirty="0">
                <a:latin typeface="함초롬바탕"/>
                <a:cs typeface="함초롬바탕"/>
              </a:rPr>
              <a:t> </a:t>
            </a:r>
            <a:r>
              <a:rPr sz="1200" spc="-114" dirty="0">
                <a:latin typeface="함초롬바탕"/>
                <a:cs typeface="함초롬바탕"/>
              </a:rPr>
              <a:t>처리하는</a:t>
            </a:r>
            <a:r>
              <a:rPr sz="1200" spc="-180" dirty="0">
                <a:latin typeface="함초롬바탕"/>
                <a:cs typeface="함초롬바탕"/>
              </a:rPr>
              <a:t> </a:t>
            </a:r>
            <a:r>
              <a:rPr sz="1200" spc="-100" dirty="0">
                <a:latin typeface="함초롬바탕"/>
                <a:cs typeface="함초롬바탕"/>
              </a:rPr>
              <a:t>넓은</a:t>
            </a:r>
            <a:r>
              <a:rPr sz="1200" spc="-170" dirty="0">
                <a:latin typeface="함초롬바탕"/>
                <a:cs typeface="함초롬바탕"/>
              </a:rPr>
              <a:t> </a:t>
            </a:r>
            <a:r>
              <a:rPr sz="1200" spc="-110" dirty="0">
                <a:latin typeface="함초롬바탕"/>
                <a:cs typeface="함초롬바탕"/>
              </a:rPr>
              <a:t>범위의</a:t>
            </a:r>
            <a:r>
              <a:rPr sz="1200" spc="-180" dirty="0">
                <a:latin typeface="함초롬바탕"/>
                <a:cs typeface="함초롬바탕"/>
              </a:rPr>
              <a:t> </a:t>
            </a:r>
            <a:r>
              <a:rPr sz="1200" spc="-110" dirty="0">
                <a:latin typeface="함초롬바탕"/>
                <a:cs typeface="함초롬바탕"/>
              </a:rPr>
              <a:t>활동을</a:t>
            </a:r>
            <a:r>
              <a:rPr sz="1200" spc="-185" dirty="0">
                <a:latin typeface="함초롬바탕"/>
                <a:cs typeface="함초롬바탕"/>
              </a:rPr>
              <a:t> </a:t>
            </a:r>
            <a:r>
              <a:rPr sz="1200" spc="-114" dirty="0">
                <a:latin typeface="함초롬바탕"/>
                <a:cs typeface="함초롬바탕"/>
              </a:rPr>
              <a:t>의미하며</a:t>
            </a:r>
            <a:r>
              <a:rPr sz="1200" spc="-180" dirty="0">
                <a:latin typeface="함초롬바탕"/>
                <a:cs typeface="함초롬바탕"/>
              </a:rPr>
              <a:t> </a:t>
            </a:r>
            <a:r>
              <a:rPr sz="1200" spc="-114" dirty="0">
                <a:latin typeface="함초롬바탕"/>
                <a:cs typeface="함초롬바탕"/>
              </a:rPr>
              <a:t>컴퓨터를</a:t>
            </a:r>
            <a:r>
              <a:rPr sz="1200" spc="-180" dirty="0">
                <a:latin typeface="함초롬바탕"/>
                <a:cs typeface="함초롬바탕"/>
              </a:rPr>
              <a:t> </a:t>
            </a:r>
            <a:r>
              <a:rPr sz="1200" spc="-110" dirty="0">
                <a:latin typeface="함초롬바탕"/>
                <a:cs typeface="함초롬바탕"/>
              </a:rPr>
              <a:t>사용해</a:t>
            </a:r>
            <a:r>
              <a:rPr sz="1200" spc="-180" dirty="0">
                <a:latin typeface="함초롬바탕"/>
                <a:cs typeface="함초롬바탕"/>
              </a:rPr>
              <a:t> </a:t>
            </a:r>
            <a:r>
              <a:rPr sz="1200" spc="-114" dirty="0">
                <a:latin typeface="함초롬바탕"/>
                <a:cs typeface="함초롬바탕"/>
              </a:rPr>
              <a:t>데이터를</a:t>
            </a:r>
            <a:r>
              <a:rPr sz="1200" spc="-185" dirty="0">
                <a:latin typeface="함초롬바탕"/>
                <a:cs typeface="함초롬바탕"/>
              </a:rPr>
              <a:t> </a:t>
            </a:r>
            <a:r>
              <a:rPr sz="1200" spc="-80" dirty="0">
                <a:latin typeface="함초롬바탕"/>
                <a:cs typeface="함초롬바탕"/>
              </a:rPr>
              <a:t>입력</a:t>
            </a:r>
            <a:r>
              <a:rPr sz="1200" spc="-80" dirty="0">
                <a:latin typeface="함초롬돋움"/>
                <a:cs typeface="함초롬돋움"/>
              </a:rPr>
              <a:t>,</a:t>
            </a:r>
            <a:r>
              <a:rPr sz="1200" spc="-180" dirty="0">
                <a:latin typeface="함초롬돋움"/>
                <a:cs typeface="함초롬돋움"/>
              </a:rPr>
              <a:t> </a:t>
            </a:r>
            <a:r>
              <a:rPr sz="1200" spc="-80" dirty="0">
                <a:latin typeface="함초롬바탕"/>
                <a:cs typeface="함초롬바탕"/>
              </a:rPr>
              <a:t>처리</a:t>
            </a:r>
            <a:r>
              <a:rPr sz="1200" spc="-80" dirty="0">
                <a:latin typeface="함초롬돋움"/>
                <a:cs typeface="함초롬돋움"/>
              </a:rPr>
              <a:t>,</a:t>
            </a:r>
            <a:r>
              <a:rPr sz="1200" spc="-165" dirty="0">
                <a:latin typeface="함초롬돋움"/>
                <a:cs typeface="함초롬돋움"/>
              </a:rPr>
              <a:t> </a:t>
            </a:r>
            <a:r>
              <a:rPr sz="1200" spc="-20" dirty="0">
                <a:latin typeface="함초롬바탕"/>
                <a:cs typeface="함초롬바탕"/>
              </a:rPr>
              <a:t>출력하는 </a:t>
            </a:r>
            <a:r>
              <a:rPr sz="1200" spc="-110" dirty="0">
                <a:latin typeface="함초롬바탕"/>
                <a:cs typeface="함초롬바탕"/>
              </a:rPr>
              <a:t>일련의</a:t>
            </a:r>
            <a:r>
              <a:rPr sz="1200" spc="-185" dirty="0">
                <a:latin typeface="함초롬바탕"/>
                <a:cs typeface="함초롬바탕"/>
              </a:rPr>
              <a:t> </a:t>
            </a:r>
            <a:r>
              <a:rPr sz="1200" spc="-110" dirty="0">
                <a:latin typeface="함초롬바탕"/>
                <a:cs typeface="함초롬바탕"/>
              </a:rPr>
              <a:t>과정을</a:t>
            </a:r>
            <a:r>
              <a:rPr sz="1200" spc="-180" dirty="0">
                <a:latin typeface="함초롬바탕"/>
                <a:cs typeface="함초롬바탕"/>
              </a:rPr>
              <a:t> </a:t>
            </a:r>
            <a:r>
              <a:rPr sz="1200" spc="-114" dirty="0">
                <a:latin typeface="함초롬바탕"/>
                <a:cs typeface="함초롬바탕"/>
              </a:rPr>
              <a:t>포함하는</a:t>
            </a:r>
            <a:r>
              <a:rPr sz="1200" spc="-180" dirty="0">
                <a:latin typeface="함초롬바탕"/>
                <a:cs typeface="함초롬바탕"/>
              </a:rPr>
              <a:t> </a:t>
            </a:r>
            <a:r>
              <a:rPr sz="1200" spc="-100" dirty="0">
                <a:latin typeface="함초롬바탕"/>
                <a:cs typeface="함초롬바탕"/>
              </a:rPr>
              <a:t>개념으로</a:t>
            </a:r>
            <a:r>
              <a:rPr sz="1200" spc="-100" dirty="0">
                <a:latin typeface="함초롬돋움"/>
                <a:cs typeface="함초롬돋움"/>
              </a:rPr>
              <a:t>,</a:t>
            </a:r>
            <a:r>
              <a:rPr sz="1200" spc="-185" dirty="0">
                <a:latin typeface="함초롬돋움"/>
                <a:cs typeface="함초롬돋움"/>
              </a:rPr>
              <a:t> </a:t>
            </a:r>
            <a:r>
              <a:rPr sz="1200" spc="-110" dirty="0">
                <a:latin typeface="함초롬바탕"/>
                <a:cs typeface="함초롬바탕"/>
              </a:rPr>
              <a:t>퍼스널</a:t>
            </a:r>
            <a:r>
              <a:rPr sz="1200" spc="-180" dirty="0">
                <a:latin typeface="함초롬바탕"/>
                <a:cs typeface="함초롬바탕"/>
              </a:rPr>
              <a:t> </a:t>
            </a:r>
            <a:r>
              <a:rPr sz="1200" spc="-70" dirty="0">
                <a:latin typeface="함초롬바탕"/>
                <a:cs typeface="함초롬바탕"/>
              </a:rPr>
              <a:t>컴퓨팅</a:t>
            </a:r>
            <a:r>
              <a:rPr sz="1200" spc="-70" dirty="0">
                <a:latin typeface="함초롬돋움"/>
                <a:cs typeface="함초롬돋움"/>
              </a:rPr>
              <a:t>(PC),</a:t>
            </a:r>
            <a:r>
              <a:rPr sz="1200" spc="-195" dirty="0">
                <a:latin typeface="함초롬돋움"/>
                <a:cs typeface="함초롬돋움"/>
              </a:rPr>
              <a:t> </a:t>
            </a:r>
            <a:r>
              <a:rPr sz="1200" spc="-110" dirty="0">
                <a:latin typeface="함초롬바탕"/>
                <a:cs typeface="함초롬바탕"/>
              </a:rPr>
              <a:t>모바일</a:t>
            </a:r>
            <a:r>
              <a:rPr sz="1200" spc="-180" dirty="0">
                <a:latin typeface="함초롬바탕"/>
                <a:cs typeface="함초롬바탕"/>
              </a:rPr>
              <a:t> </a:t>
            </a:r>
            <a:r>
              <a:rPr sz="1200" spc="-110" dirty="0">
                <a:latin typeface="함초롬바탕"/>
                <a:cs typeface="함초롬바탕"/>
              </a:rPr>
              <a:t>컴퓨팅</a:t>
            </a:r>
            <a:r>
              <a:rPr sz="1200" spc="-180" dirty="0">
                <a:latin typeface="함초롬바탕"/>
                <a:cs typeface="함초롬바탕"/>
              </a:rPr>
              <a:t> </a:t>
            </a:r>
            <a:r>
              <a:rPr sz="1200" spc="-110" dirty="0">
                <a:latin typeface="함초롬바탕"/>
                <a:cs typeface="함초롬바탕"/>
              </a:rPr>
              <a:t>시대를</a:t>
            </a:r>
            <a:r>
              <a:rPr sz="1200" spc="-185" dirty="0">
                <a:latin typeface="함초롬바탕"/>
                <a:cs typeface="함초롬바탕"/>
              </a:rPr>
              <a:t> </a:t>
            </a:r>
            <a:r>
              <a:rPr sz="1200" spc="-110" dirty="0">
                <a:latin typeface="함초롬바탕"/>
                <a:cs typeface="함초롬바탕"/>
              </a:rPr>
              <a:t>선도한</a:t>
            </a:r>
            <a:r>
              <a:rPr sz="1200" spc="-170" dirty="0">
                <a:latin typeface="함초롬바탕"/>
                <a:cs typeface="함초롬바탕"/>
              </a:rPr>
              <a:t> </a:t>
            </a:r>
            <a:r>
              <a:rPr sz="1200" spc="-110" dirty="0">
                <a:latin typeface="함초롬바탕"/>
                <a:cs typeface="함초롬바탕"/>
              </a:rPr>
              <a:t>애플은</a:t>
            </a:r>
            <a:r>
              <a:rPr sz="1200" spc="-180" dirty="0">
                <a:latin typeface="함초롬바탕"/>
                <a:cs typeface="함초롬바탕"/>
              </a:rPr>
              <a:t> </a:t>
            </a:r>
            <a:r>
              <a:rPr sz="1200" spc="-55" dirty="0">
                <a:latin typeface="함초롬돋움"/>
                <a:cs typeface="함초롬돋움"/>
              </a:rPr>
              <a:t>’23</a:t>
            </a:r>
            <a:r>
              <a:rPr sz="1200" spc="-55" dirty="0">
                <a:latin typeface="함초롬바탕"/>
                <a:cs typeface="함초롬바탕"/>
              </a:rPr>
              <a:t>년</a:t>
            </a:r>
            <a:r>
              <a:rPr sz="1200" spc="-200" dirty="0">
                <a:latin typeface="함초롬바탕"/>
                <a:cs typeface="함초롬바탕"/>
              </a:rPr>
              <a:t> </a:t>
            </a:r>
            <a:r>
              <a:rPr sz="1200" spc="-25" dirty="0">
                <a:latin typeface="함초롬돋움"/>
                <a:cs typeface="함초롬돋움"/>
              </a:rPr>
              <a:t>G</a:t>
            </a:r>
            <a:r>
              <a:rPr sz="1200" spc="-25" dirty="0">
                <a:latin typeface="함초롬바탕"/>
                <a:cs typeface="함초롬바탕"/>
              </a:rPr>
              <a:t>월 </a:t>
            </a:r>
            <a:r>
              <a:rPr sz="1200" b="1" spc="-85" dirty="0">
                <a:latin typeface="함초롬바탕"/>
                <a:cs typeface="함초롬바탕"/>
              </a:rPr>
              <a:t>‘공간컴퓨팅(Era</a:t>
            </a:r>
            <a:r>
              <a:rPr sz="1200" b="1" spc="-165" dirty="0">
                <a:latin typeface="함초롬바탕"/>
                <a:cs typeface="함초롬바탕"/>
              </a:rPr>
              <a:t> </a:t>
            </a:r>
            <a:r>
              <a:rPr sz="1200" b="1" dirty="0">
                <a:latin typeface="함초롬바탕"/>
                <a:cs typeface="함초롬바탕"/>
              </a:rPr>
              <a:t>of</a:t>
            </a:r>
            <a:r>
              <a:rPr sz="1200" b="1" spc="-130" dirty="0">
                <a:latin typeface="함초롬바탕"/>
                <a:cs typeface="함초롬바탕"/>
              </a:rPr>
              <a:t> </a:t>
            </a:r>
            <a:r>
              <a:rPr sz="1200" b="1" spc="-20" dirty="0">
                <a:latin typeface="함초롬바탕"/>
                <a:cs typeface="함초롬바탕"/>
              </a:rPr>
              <a:t>spatial</a:t>
            </a:r>
            <a:r>
              <a:rPr sz="1200" b="1" spc="-120" dirty="0">
                <a:latin typeface="함초롬바탕"/>
                <a:cs typeface="함초롬바탕"/>
              </a:rPr>
              <a:t> </a:t>
            </a:r>
            <a:r>
              <a:rPr sz="1200" b="1" spc="-45" dirty="0">
                <a:latin typeface="함초롬바탕"/>
                <a:cs typeface="함초롬바탕"/>
              </a:rPr>
              <a:t>computing)’시대를</a:t>
            </a:r>
            <a:r>
              <a:rPr sz="1200" b="1" spc="-175" dirty="0">
                <a:latin typeface="함초롬바탕"/>
                <a:cs typeface="함초롬바탕"/>
              </a:rPr>
              <a:t> </a:t>
            </a:r>
            <a:r>
              <a:rPr sz="1200" b="1" spc="-25" dirty="0">
                <a:latin typeface="함초롬바탕"/>
                <a:cs typeface="함초롬바탕"/>
              </a:rPr>
              <a:t>선언</a:t>
            </a:r>
            <a:endParaRPr sz="1200">
              <a:latin typeface="함초롬바탕"/>
              <a:cs typeface="함초롬바탕"/>
            </a:endParaRPr>
          </a:p>
          <a:p>
            <a:pPr marL="372110" marR="5080" lvl="1" indent="-143510">
              <a:lnSpc>
                <a:spcPct val="110000"/>
              </a:lnSpc>
              <a:spcBef>
                <a:spcPts val="615"/>
              </a:spcBef>
              <a:buClr>
                <a:srgbClr val="DB526A"/>
              </a:buClr>
              <a:buFont typeface="Arial"/>
              <a:buChar char="•"/>
              <a:tabLst>
                <a:tab pos="372745" algn="l"/>
                <a:tab pos="2203450" algn="l"/>
              </a:tabLst>
            </a:pPr>
            <a:r>
              <a:rPr sz="1100" spc="-65" dirty="0">
                <a:latin typeface="함초롬바탕"/>
                <a:cs typeface="함초롬바탕"/>
              </a:rPr>
              <a:t>공간컴퓨팅</a:t>
            </a:r>
            <a:r>
              <a:rPr sz="1100" spc="-65" dirty="0">
                <a:latin typeface="함초롬돋움"/>
                <a:cs typeface="함초롬돋움"/>
              </a:rPr>
              <a:t>(Spatial</a:t>
            </a:r>
            <a:r>
              <a:rPr sz="1100" spc="-185" dirty="0">
                <a:latin typeface="함초롬돋움"/>
                <a:cs typeface="함초롬돋움"/>
              </a:rPr>
              <a:t> </a:t>
            </a:r>
            <a:r>
              <a:rPr sz="1100" spc="-45" dirty="0">
                <a:latin typeface="함초롬돋움"/>
                <a:cs typeface="함초롬돋움"/>
              </a:rPr>
              <a:t>Computing)</a:t>
            </a:r>
            <a:r>
              <a:rPr sz="1100" spc="-45" dirty="0">
                <a:latin typeface="함초롬바탕"/>
                <a:cs typeface="함초롬바탕"/>
              </a:rPr>
              <a:t>이란</a:t>
            </a:r>
            <a:r>
              <a:rPr sz="1100" spc="-204" dirty="0">
                <a:latin typeface="함초롬바탕"/>
                <a:cs typeface="함초롬바탕"/>
              </a:rPr>
              <a:t> </a:t>
            </a:r>
            <a:r>
              <a:rPr sz="1100" spc="-95" dirty="0">
                <a:latin typeface="함초롬바탕"/>
                <a:cs typeface="함초롬바탕"/>
              </a:rPr>
              <a:t>일반적인</a:t>
            </a:r>
            <a:r>
              <a:rPr sz="1100" spc="-175" dirty="0">
                <a:latin typeface="함초롬바탕"/>
                <a:cs typeface="함초롬바탕"/>
              </a:rPr>
              <a:t> </a:t>
            </a:r>
            <a:r>
              <a:rPr sz="1100" spc="-90" dirty="0">
                <a:latin typeface="함초롬바탕"/>
                <a:cs typeface="함초롬바탕"/>
              </a:rPr>
              <a:t>화면에</a:t>
            </a:r>
            <a:r>
              <a:rPr sz="1100" spc="-175" dirty="0">
                <a:latin typeface="함초롬바탕"/>
                <a:cs typeface="함초롬바탕"/>
              </a:rPr>
              <a:t> </a:t>
            </a:r>
            <a:r>
              <a:rPr sz="1100" spc="-95" dirty="0">
                <a:latin typeface="함초롬바탕"/>
                <a:cs typeface="함초롬바탕"/>
              </a:rPr>
              <a:t>제한되지</a:t>
            </a:r>
            <a:r>
              <a:rPr sz="1100" spc="-175" dirty="0">
                <a:latin typeface="함초롬바탕"/>
                <a:cs typeface="함초롬바탕"/>
              </a:rPr>
              <a:t> </a:t>
            </a:r>
            <a:r>
              <a:rPr sz="1100" spc="-85" dirty="0">
                <a:latin typeface="함초롬바탕"/>
                <a:cs typeface="함초롬바탕"/>
              </a:rPr>
              <a:t>않고</a:t>
            </a:r>
            <a:r>
              <a:rPr sz="1100" spc="-160" dirty="0">
                <a:latin typeface="함초롬바탕"/>
                <a:cs typeface="함초롬바탕"/>
              </a:rPr>
              <a:t> </a:t>
            </a:r>
            <a:r>
              <a:rPr sz="1100" spc="-90" dirty="0">
                <a:latin typeface="함초롬바탕"/>
                <a:cs typeface="함초롬바탕"/>
              </a:rPr>
              <a:t>물리적</a:t>
            </a:r>
            <a:r>
              <a:rPr sz="1100" spc="-175" dirty="0">
                <a:latin typeface="함초롬바탕"/>
                <a:cs typeface="함초롬바탕"/>
              </a:rPr>
              <a:t> </a:t>
            </a:r>
            <a:r>
              <a:rPr sz="1100" spc="-85" dirty="0">
                <a:latin typeface="함초롬바탕"/>
                <a:cs typeface="함초롬바탕"/>
              </a:rPr>
              <a:t>주변</a:t>
            </a:r>
            <a:r>
              <a:rPr sz="1100" spc="-160" dirty="0">
                <a:latin typeface="함초롬바탕"/>
                <a:cs typeface="함초롬바탕"/>
              </a:rPr>
              <a:t> </a:t>
            </a:r>
            <a:r>
              <a:rPr sz="1100" spc="-90" dirty="0">
                <a:latin typeface="함초롬바탕"/>
                <a:cs typeface="함초롬바탕"/>
              </a:rPr>
              <a:t>환경과</a:t>
            </a:r>
            <a:r>
              <a:rPr sz="1100" spc="-160" dirty="0">
                <a:latin typeface="함초롬바탕"/>
                <a:cs typeface="함초롬바탕"/>
              </a:rPr>
              <a:t> </a:t>
            </a:r>
            <a:r>
              <a:rPr sz="1100" spc="-85" dirty="0">
                <a:latin typeface="함초롬바탕"/>
                <a:cs typeface="함초롬바탕"/>
              </a:rPr>
              <a:t>실제</a:t>
            </a:r>
            <a:r>
              <a:rPr sz="1100" spc="-160" dirty="0">
                <a:latin typeface="함초롬바탕"/>
                <a:cs typeface="함초롬바탕"/>
              </a:rPr>
              <a:t> </a:t>
            </a:r>
            <a:r>
              <a:rPr sz="1100" spc="-65" dirty="0">
                <a:latin typeface="함초롬바탕"/>
                <a:cs typeface="함초롬바탕"/>
              </a:rPr>
              <a:t>세계</a:t>
            </a:r>
            <a:r>
              <a:rPr sz="1100" spc="-65" dirty="0">
                <a:latin typeface="함초롬돋움"/>
                <a:cs typeface="함초롬돋움"/>
              </a:rPr>
              <a:t>,</a:t>
            </a:r>
            <a:r>
              <a:rPr sz="1100" spc="-175" dirty="0">
                <a:latin typeface="함초롬돋움"/>
                <a:cs typeface="함초롬돋움"/>
              </a:rPr>
              <a:t> </a:t>
            </a:r>
            <a:r>
              <a:rPr sz="1100" spc="-85" dirty="0">
                <a:latin typeface="함초롬바탕"/>
                <a:cs typeface="함초롬바탕"/>
              </a:rPr>
              <a:t>신체</a:t>
            </a:r>
            <a:r>
              <a:rPr sz="1100" spc="-155" dirty="0">
                <a:latin typeface="함초롬바탕"/>
                <a:cs typeface="함초롬바탕"/>
              </a:rPr>
              <a:t> </a:t>
            </a:r>
            <a:r>
              <a:rPr sz="1100" spc="-25" dirty="0">
                <a:latin typeface="함초롬바탕"/>
                <a:cs typeface="함초롬바탕"/>
              </a:rPr>
              <a:t>등을 </a:t>
            </a:r>
            <a:r>
              <a:rPr sz="1100" spc="-95" dirty="0">
                <a:latin typeface="함초롬바탕"/>
                <a:cs typeface="함초롬바탕"/>
              </a:rPr>
              <a:t>다양하게</a:t>
            </a:r>
            <a:r>
              <a:rPr sz="1100" spc="-180" dirty="0">
                <a:latin typeface="함초롬바탕"/>
                <a:cs typeface="함초롬바탕"/>
              </a:rPr>
              <a:t> </a:t>
            </a:r>
            <a:r>
              <a:rPr sz="1100" spc="-95" dirty="0">
                <a:latin typeface="함초롬바탕"/>
                <a:cs typeface="함초롬바탕"/>
              </a:rPr>
              <a:t>활용하는</a:t>
            </a:r>
            <a:r>
              <a:rPr sz="1100" spc="-160" dirty="0">
                <a:latin typeface="함초롬바탕"/>
                <a:cs typeface="함초롬바탕"/>
              </a:rPr>
              <a:t> </a:t>
            </a:r>
            <a:r>
              <a:rPr sz="1100" spc="-135" dirty="0">
                <a:latin typeface="함초롬바탕"/>
                <a:cs typeface="함초롬바탕"/>
              </a:rPr>
              <a:t>인간</a:t>
            </a:r>
            <a:r>
              <a:rPr sz="1100" spc="-135" dirty="0">
                <a:latin typeface="함초롬돋움"/>
                <a:cs typeface="함초롬돋움"/>
              </a:rPr>
              <a:t>-</a:t>
            </a:r>
            <a:r>
              <a:rPr sz="1100" spc="-25" dirty="0">
                <a:latin typeface="함초롬바탕"/>
                <a:cs typeface="함초롬바탕"/>
              </a:rPr>
              <a:t>컴퓨터</a:t>
            </a:r>
            <a:r>
              <a:rPr sz="1100" dirty="0">
                <a:latin typeface="함초롬바탕"/>
                <a:cs typeface="함초롬바탕"/>
              </a:rPr>
              <a:t>	</a:t>
            </a:r>
            <a:r>
              <a:rPr sz="1100" spc="-90" dirty="0">
                <a:latin typeface="함초롬바탕"/>
                <a:cs typeface="함초롬바탕"/>
              </a:rPr>
              <a:t>호작용</a:t>
            </a:r>
            <a:r>
              <a:rPr sz="1100" spc="-204" dirty="0">
                <a:latin typeface="함초롬바탕"/>
                <a:cs typeface="함초롬바탕"/>
              </a:rPr>
              <a:t> </a:t>
            </a:r>
            <a:r>
              <a:rPr sz="1100" spc="-85" dirty="0">
                <a:latin typeface="함초롬바탕"/>
                <a:cs typeface="함초롬바탕"/>
              </a:rPr>
              <a:t>기술</a:t>
            </a:r>
            <a:r>
              <a:rPr sz="1100" spc="-175" dirty="0">
                <a:latin typeface="함초롬바탕"/>
                <a:cs typeface="함초롬바탕"/>
              </a:rPr>
              <a:t> </a:t>
            </a:r>
            <a:r>
              <a:rPr sz="1100" spc="-60" dirty="0">
                <a:latin typeface="함초롬바탕"/>
                <a:cs typeface="함초롬바탕"/>
              </a:rPr>
              <a:t>중</a:t>
            </a:r>
            <a:r>
              <a:rPr sz="1100" spc="-165" dirty="0">
                <a:latin typeface="함초롬바탕"/>
                <a:cs typeface="함초롬바탕"/>
              </a:rPr>
              <a:t> </a:t>
            </a:r>
            <a:r>
              <a:rPr sz="1100" spc="-80" dirty="0">
                <a:latin typeface="함초롬바탕"/>
                <a:cs typeface="함초롬바탕"/>
              </a:rPr>
              <a:t>하나이며</a:t>
            </a:r>
            <a:r>
              <a:rPr sz="1100" spc="-80" dirty="0">
                <a:latin typeface="함초롬돋움"/>
                <a:cs typeface="함초롬돋움"/>
              </a:rPr>
              <a:t>,</a:t>
            </a:r>
            <a:r>
              <a:rPr sz="1100" spc="-204" dirty="0">
                <a:latin typeface="함초롬돋움"/>
                <a:cs typeface="함초롬돋움"/>
              </a:rPr>
              <a:t> </a:t>
            </a:r>
            <a:r>
              <a:rPr sz="1100" spc="-95" dirty="0">
                <a:latin typeface="함초롬바탕"/>
                <a:cs typeface="함초롬바탕"/>
              </a:rPr>
              <a:t>디지털로</a:t>
            </a:r>
            <a:r>
              <a:rPr sz="1100" spc="-200" dirty="0">
                <a:latin typeface="함초롬바탕"/>
                <a:cs typeface="함초롬바탕"/>
              </a:rPr>
              <a:t> </a:t>
            </a:r>
            <a:r>
              <a:rPr sz="1100" spc="-90" dirty="0">
                <a:latin typeface="함초롬바탕"/>
                <a:cs typeface="함초롬바탕"/>
              </a:rPr>
              <a:t>이뤄진</a:t>
            </a:r>
            <a:r>
              <a:rPr sz="1100" spc="-195" dirty="0">
                <a:latin typeface="함초롬바탕"/>
                <a:cs typeface="함초롬바탕"/>
              </a:rPr>
              <a:t> </a:t>
            </a:r>
            <a:r>
              <a:rPr sz="1100" spc="-90" dirty="0">
                <a:latin typeface="함초롬바탕"/>
                <a:cs typeface="함초롬바탕"/>
              </a:rPr>
              <a:t>컴퓨터</a:t>
            </a:r>
            <a:r>
              <a:rPr sz="1100" spc="-175" dirty="0">
                <a:latin typeface="함초롬바탕"/>
                <a:cs typeface="함초롬바탕"/>
              </a:rPr>
              <a:t> </a:t>
            </a:r>
            <a:r>
              <a:rPr sz="1100" spc="-60" dirty="0">
                <a:latin typeface="함초롬바탕"/>
                <a:cs typeface="함초롬바탕"/>
              </a:rPr>
              <a:t>속</a:t>
            </a:r>
            <a:r>
              <a:rPr sz="1100" spc="-165" dirty="0">
                <a:latin typeface="함초롬바탕"/>
                <a:cs typeface="함초롬바탕"/>
              </a:rPr>
              <a:t> </a:t>
            </a:r>
            <a:r>
              <a:rPr sz="1100" spc="-85" dirty="0">
                <a:latin typeface="함초롬바탕"/>
                <a:cs typeface="함초롬바탕"/>
              </a:rPr>
              <a:t>가</a:t>
            </a:r>
            <a:r>
              <a:rPr sz="1100" spc="-175" dirty="0">
                <a:latin typeface="함초롬바탕"/>
                <a:cs typeface="함초롬바탕"/>
              </a:rPr>
              <a:t> </a:t>
            </a:r>
            <a:r>
              <a:rPr sz="1100" spc="-90" dirty="0">
                <a:latin typeface="함초롬바탕"/>
                <a:cs typeface="함초롬바탕"/>
              </a:rPr>
              <a:t>세계와</a:t>
            </a:r>
            <a:r>
              <a:rPr sz="1100" spc="-190" dirty="0">
                <a:latin typeface="함초롬바탕"/>
                <a:cs typeface="함초롬바탕"/>
              </a:rPr>
              <a:t> </a:t>
            </a:r>
            <a:r>
              <a:rPr sz="1100" spc="-85" dirty="0">
                <a:latin typeface="함초롬바탕"/>
                <a:cs typeface="함초롬바탕"/>
              </a:rPr>
              <a:t>현실</a:t>
            </a:r>
            <a:r>
              <a:rPr sz="1100" spc="-175" dirty="0">
                <a:latin typeface="함초롬바탕"/>
                <a:cs typeface="함초롬바탕"/>
              </a:rPr>
              <a:t> </a:t>
            </a:r>
            <a:r>
              <a:rPr sz="1100" spc="-90" dirty="0">
                <a:latin typeface="함초롬바탕"/>
                <a:cs typeface="함초롬바탕"/>
              </a:rPr>
              <a:t>세계로</a:t>
            </a:r>
            <a:endParaRPr sz="1100">
              <a:latin typeface="함초롬바탕"/>
              <a:cs typeface="함초롬바탕"/>
            </a:endParaRPr>
          </a:p>
          <a:p>
            <a:pPr marL="495300">
              <a:lnSpc>
                <a:spcPct val="100000"/>
              </a:lnSpc>
              <a:spcBef>
                <a:spcPts val="130"/>
              </a:spcBef>
            </a:pPr>
            <a:r>
              <a:rPr sz="1100" spc="-60" dirty="0">
                <a:latin typeface="함초롬바탕"/>
                <a:cs typeface="함초롬바탕"/>
              </a:rPr>
              <a:t>호</a:t>
            </a:r>
            <a:r>
              <a:rPr sz="1100" spc="-180" dirty="0">
                <a:latin typeface="함초롬바탕"/>
                <a:cs typeface="함초롬바탕"/>
              </a:rPr>
              <a:t> </a:t>
            </a:r>
            <a:r>
              <a:rPr sz="1100" spc="-90" dirty="0">
                <a:latin typeface="함초롬바탕"/>
                <a:cs typeface="함초롬바탕"/>
              </a:rPr>
              <a:t>공간을</a:t>
            </a:r>
            <a:r>
              <a:rPr sz="1100" spc="-195" dirty="0">
                <a:latin typeface="함초롬바탕"/>
                <a:cs typeface="함초롬바탕"/>
              </a:rPr>
              <a:t> </a:t>
            </a:r>
            <a:r>
              <a:rPr sz="1100" spc="-85" dirty="0">
                <a:latin typeface="함초롬바탕"/>
                <a:cs typeface="함초롬바탕"/>
              </a:rPr>
              <a:t>확</a:t>
            </a:r>
            <a:r>
              <a:rPr sz="1100" spc="-175" dirty="0">
                <a:latin typeface="함초롬바탕"/>
                <a:cs typeface="함초롬바탕"/>
              </a:rPr>
              <a:t> </a:t>
            </a:r>
            <a:r>
              <a:rPr sz="1100" spc="-60" dirty="0">
                <a:latin typeface="함초롬바탕"/>
                <a:cs typeface="함초롬바탕"/>
              </a:rPr>
              <a:t>및</a:t>
            </a:r>
            <a:r>
              <a:rPr sz="1100" spc="-170" dirty="0">
                <a:latin typeface="함초롬바탕"/>
                <a:cs typeface="함초롬바탕"/>
              </a:rPr>
              <a:t> </a:t>
            </a:r>
            <a:r>
              <a:rPr sz="1100" spc="-95" dirty="0">
                <a:latin typeface="함초롬바탕"/>
                <a:cs typeface="함초롬바탕"/>
              </a:rPr>
              <a:t>연결하는</a:t>
            </a:r>
            <a:r>
              <a:rPr sz="1100" spc="-185" dirty="0">
                <a:latin typeface="함초롬바탕"/>
                <a:cs typeface="함초롬바탕"/>
              </a:rPr>
              <a:t> </a:t>
            </a:r>
            <a:r>
              <a:rPr sz="1100" spc="-90" dirty="0">
                <a:latin typeface="함초롬바탕"/>
                <a:cs typeface="함초롬바탕"/>
              </a:rPr>
              <a:t>컴퓨팅</a:t>
            </a:r>
            <a:r>
              <a:rPr sz="1100" spc="-195" dirty="0">
                <a:latin typeface="함초롬바탕"/>
                <a:cs typeface="함초롬바탕"/>
              </a:rPr>
              <a:t> </a:t>
            </a:r>
            <a:r>
              <a:rPr sz="1100" spc="-25" dirty="0">
                <a:latin typeface="함초롬바탕"/>
                <a:cs typeface="함초롬바탕"/>
              </a:rPr>
              <a:t>기술</a:t>
            </a:r>
            <a:endParaRPr sz="1100">
              <a:latin typeface="함초롬바탕"/>
              <a:cs typeface="함초롬바탕"/>
            </a:endParaRPr>
          </a:p>
          <a:p>
            <a:pPr marL="372110" marR="109220" lvl="1" indent="-143510">
              <a:lnSpc>
                <a:spcPct val="110000"/>
              </a:lnSpc>
              <a:spcBef>
                <a:spcPts val="600"/>
              </a:spcBef>
              <a:buClr>
                <a:srgbClr val="DB526A"/>
              </a:buClr>
              <a:buFont typeface="Arial"/>
              <a:buChar char="•"/>
              <a:tabLst>
                <a:tab pos="372745" algn="l"/>
                <a:tab pos="1175385" algn="l"/>
              </a:tabLst>
            </a:pPr>
            <a:r>
              <a:rPr sz="1100" spc="-100" dirty="0">
                <a:latin typeface="함초롬바탕"/>
                <a:cs typeface="함초롬바탕"/>
              </a:rPr>
              <a:t>공간컴퓨팅은</a:t>
            </a:r>
            <a:r>
              <a:rPr sz="1100" spc="-195" dirty="0">
                <a:latin typeface="함초롬바탕"/>
                <a:cs typeface="함초롬바탕"/>
              </a:rPr>
              <a:t> </a:t>
            </a:r>
            <a:r>
              <a:rPr sz="1100" spc="-85" dirty="0">
                <a:latin typeface="함초롬바탕"/>
                <a:cs typeface="함초롬바탕"/>
              </a:rPr>
              <a:t>가</a:t>
            </a:r>
            <a:r>
              <a:rPr sz="1100" spc="-160" dirty="0">
                <a:latin typeface="함초롬바탕"/>
                <a:cs typeface="함초롬바탕"/>
              </a:rPr>
              <a:t> </a:t>
            </a:r>
            <a:r>
              <a:rPr sz="1100" spc="-65" dirty="0">
                <a:latin typeface="함초롬바탕"/>
                <a:cs typeface="함초롬바탕"/>
              </a:rPr>
              <a:t>현실</a:t>
            </a:r>
            <a:r>
              <a:rPr sz="1100" spc="-65" dirty="0">
                <a:latin typeface="함초롬돋움"/>
                <a:cs typeface="함초롬돋움"/>
              </a:rPr>
              <a:t>(VR),</a:t>
            </a:r>
            <a:r>
              <a:rPr sz="1100" spc="-175" dirty="0">
                <a:latin typeface="함초롬돋움"/>
                <a:cs typeface="함초롬돋움"/>
              </a:rPr>
              <a:t> </a:t>
            </a:r>
            <a:r>
              <a:rPr sz="1100" spc="-85" dirty="0">
                <a:latin typeface="함초롬바탕"/>
                <a:cs typeface="함초롬바탕"/>
              </a:rPr>
              <a:t>증강</a:t>
            </a:r>
            <a:r>
              <a:rPr sz="1100" spc="-160" dirty="0">
                <a:latin typeface="함초롬바탕"/>
                <a:cs typeface="함초롬바탕"/>
              </a:rPr>
              <a:t> </a:t>
            </a:r>
            <a:r>
              <a:rPr sz="1100" spc="-70" dirty="0">
                <a:latin typeface="함초롬바탕"/>
                <a:cs typeface="함초롬바탕"/>
              </a:rPr>
              <a:t>현실</a:t>
            </a:r>
            <a:r>
              <a:rPr sz="1100" spc="-70" dirty="0">
                <a:latin typeface="함초롬돋움"/>
                <a:cs typeface="함초롬돋움"/>
              </a:rPr>
              <a:t>(AR),</a:t>
            </a:r>
            <a:r>
              <a:rPr sz="1100" spc="-165" dirty="0">
                <a:latin typeface="함초롬돋움"/>
                <a:cs typeface="함초롬돋움"/>
              </a:rPr>
              <a:t> </a:t>
            </a:r>
            <a:r>
              <a:rPr sz="1100" spc="-85" dirty="0">
                <a:latin typeface="함초롬바탕"/>
                <a:cs typeface="함초롬바탕"/>
              </a:rPr>
              <a:t>혼합</a:t>
            </a:r>
            <a:r>
              <a:rPr sz="1100" spc="-160" dirty="0">
                <a:latin typeface="함초롬바탕"/>
                <a:cs typeface="함초롬바탕"/>
              </a:rPr>
              <a:t> </a:t>
            </a:r>
            <a:r>
              <a:rPr sz="1100" spc="-70" dirty="0">
                <a:latin typeface="함초롬바탕"/>
                <a:cs typeface="함초롬바탕"/>
              </a:rPr>
              <a:t>현실</a:t>
            </a:r>
            <a:r>
              <a:rPr sz="1100" spc="-70" dirty="0">
                <a:latin typeface="함초롬돋움"/>
                <a:cs typeface="함초롬돋움"/>
              </a:rPr>
              <a:t>(MR)</a:t>
            </a:r>
            <a:r>
              <a:rPr sz="1100" spc="-180" dirty="0">
                <a:latin typeface="함초롬돋움"/>
                <a:cs typeface="함초롬돋움"/>
              </a:rPr>
              <a:t> </a:t>
            </a:r>
            <a:r>
              <a:rPr sz="1100" spc="-85" dirty="0">
                <a:latin typeface="함초롬바탕"/>
                <a:cs typeface="함초롬바탕"/>
              </a:rPr>
              <a:t>등의</a:t>
            </a:r>
            <a:r>
              <a:rPr sz="1100" spc="-160" dirty="0">
                <a:latin typeface="함초롬바탕"/>
                <a:cs typeface="함초롬바탕"/>
              </a:rPr>
              <a:t> </a:t>
            </a:r>
            <a:r>
              <a:rPr sz="1100" spc="-90" dirty="0">
                <a:latin typeface="함초롬바탕"/>
                <a:cs typeface="함초롬바탕"/>
              </a:rPr>
              <a:t>기술을</a:t>
            </a:r>
            <a:r>
              <a:rPr sz="1100" spc="-180" dirty="0">
                <a:latin typeface="함초롬바탕"/>
                <a:cs typeface="함초롬바탕"/>
              </a:rPr>
              <a:t> </a:t>
            </a:r>
            <a:r>
              <a:rPr sz="1100" spc="-85" dirty="0">
                <a:latin typeface="함초롬바탕"/>
                <a:cs typeface="함초롬바탕"/>
              </a:rPr>
              <a:t>모두</a:t>
            </a:r>
            <a:r>
              <a:rPr sz="1100" spc="-160" dirty="0">
                <a:latin typeface="함초롬바탕"/>
                <a:cs typeface="함초롬바탕"/>
              </a:rPr>
              <a:t> </a:t>
            </a:r>
            <a:r>
              <a:rPr sz="1100" spc="-80" dirty="0">
                <a:latin typeface="함초롬바탕"/>
                <a:cs typeface="함초롬바탕"/>
              </a:rPr>
              <a:t>포괄하며</a:t>
            </a:r>
            <a:r>
              <a:rPr sz="1100" spc="-80" dirty="0">
                <a:latin typeface="함초롬돋움"/>
                <a:cs typeface="함초롬돋움"/>
              </a:rPr>
              <a:t>,</a:t>
            </a:r>
            <a:r>
              <a:rPr sz="1100" spc="-195" dirty="0">
                <a:latin typeface="함초롬돋움"/>
                <a:cs typeface="함초롬돋움"/>
              </a:rPr>
              <a:t> </a:t>
            </a:r>
            <a:r>
              <a:rPr sz="1100" spc="-95" dirty="0">
                <a:latin typeface="함초롬바탕"/>
                <a:cs typeface="함초롬바탕"/>
              </a:rPr>
              <a:t>스마트폰</a:t>
            </a:r>
            <a:r>
              <a:rPr sz="1100" spc="-195" dirty="0">
                <a:latin typeface="함초롬바탕"/>
                <a:cs typeface="함초롬바탕"/>
              </a:rPr>
              <a:t> </a:t>
            </a:r>
            <a:r>
              <a:rPr sz="1100" spc="-85" dirty="0">
                <a:latin typeface="함초롬바탕"/>
                <a:cs typeface="함초롬바탕"/>
              </a:rPr>
              <a:t>이후</a:t>
            </a:r>
            <a:r>
              <a:rPr sz="1100" spc="-160" dirty="0">
                <a:latin typeface="함초롬바탕"/>
                <a:cs typeface="함초롬바탕"/>
              </a:rPr>
              <a:t> </a:t>
            </a:r>
            <a:r>
              <a:rPr sz="1100" spc="-65" dirty="0">
                <a:latin typeface="함초롬바탕"/>
                <a:cs typeface="함초롬바탕"/>
              </a:rPr>
              <a:t>시대의 </a:t>
            </a:r>
            <a:r>
              <a:rPr sz="1100" spc="-135" dirty="0">
                <a:latin typeface="함초롬바탕"/>
                <a:cs typeface="함초롬바탕"/>
              </a:rPr>
              <a:t>인간</a:t>
            </a:r>
            <a:r>
              <a:rPr sz="1100" spc="-135" dirty="0">
                <a:latin typeface="함초롬돋움"/>
                <a:cs typeface="함초롬돋움"/>
              </a:rPr>
              <a:t>-</a:t>
            </a:r>
            <a:r>
              <a:rPr sz="1100" spc="-25" dirty="0">
                <a:latin typeface="함초롬바탕"/>
                <a:cs typeface="함초롬바탕"/>
              </a:rPr>
              <a:t>컴퓨터</a:t>
            </a:r>
            <a:r>
              <a:rPr sz="1100" dirty="0">
                <a:latin typeface="함초롬바탕"/>
                <a:cs typeface="함초롬바탕"/>
              </a:rPr>
              <a:t>	</a:t>
            </a:r>
            <a:r>
              <a:rPr sz="1100" spc="-95" dirty="0">
                <a:latin typeface="함초롬바탕"/>
                <a:cs typeface="함초롬바탕"/>
              </a:rPr>
              <a:t>호작용을</a:t>
            </a:r>
            <a:r>
              <a:rPr sz="1100" spc="-204" dirty="0">
                <a:latin typeface="함초롬바탕"/>
                <a:cs typeface="함초롬바탕"/>
              </a:rPr>
              <a:t> </a:t>
            </a:r>
            <a:r>
              <a:rPr sz="1100" spc="-85" dirty="0">
                <a:latin typeface="함초롬바탕"/>
                <a:cs typeface="함초롬바탕"/>
              </a:rPr>
              <a:t>위한</a:t>
            </a:r>
            <a:r>
              <a:rPr sz="1100" spc="-175" dirty="0">
                <a:latin typeface="함초롬바탕"/>
                <a:cs typeface="함초롬바탕"/>
              </a:rPr>
              <a:t> </a:t>
            </a:r>
            <a:r>
              <a:rPr sz="1100" spc="-85" dirty="0">
                <a:latin typeface="함초롬바탕"/>
                <a:cs typeface="함초롬바탕"/>
              </a:rPr>
              <a:t>주요</a:t>
            </a:r>
            <a:r>
              <a:rPr sz="1100" spc="-175" dirty="0">
                <a:latin typeface="함초롬바탕"/>
                <a:cs typeface="함초롬바탕"/>
              </a:rPr>
              <a:t> </a:t>
            </a:r>
            <a:r>
              <a:rPr sz="1100" spc="-85" dirty="0">
                <a:latin typeface="함초롬바탕"/>
                <a:cs typeface="함초롬바탕"/>
              </a:rPr>
              <a:t>기술</a:t>
            </a:r>
            <a:r>
              <a:rPr sz="1100" spc="-175" dirty="0">
                <a:latin typeface="함초롬바탕"/>
                <a:cs typeface="함초롬바탕"/>
              </a:rPr>
              <a:t> </a:t>
            </a:r>
            <a:r>
              <a:rPr sz="1100" spc="-90" dirty="0">
                <a:latin typeface="함초롬바탕"/>
                <a:cs typeface="함초롬바탕"/>
              </a:rPr>
              <a:t>매체가</a:t>
            </a:r>
            <a:r>
              <a:rPr sz="1100" spc="-195" dirty="0">
                <a:latin typeface="함초롬바탕"/>
                <a:cs typeface="함초롬바탕"/>
              </a:rPr>
              <a:t> </a:t>
            </a:r>
            <a:r>
              <a:rPr sz="1100" spc="-60" dirty="0">
                <a:latin typeface="함초롬바탕"/>
                <a:cs typeface="함초롬바탕"/>
              </a:rPr>
              <a:t>될</a:t>
            </a:r>
            <a:r>
              <a:rPr sz="1100" spc="-160" dirty="0">
                <a:latin typeface="함초롬바탕"/>
                <a:cs typeface="함초롬바탕"/>
              </a:rPr>
              <a:t> </a:t>
            </a:r>
            <a:r>
              <a:rPr sz="1100" spc="-90" dirty="0">
                <a:latin typeface="함초롬바탕"/>
                <a:cs typeface="함초롬바탕"/>
              </a:rPr>
              <a:t>것으로</a:t>
            </a:r>
            <a:r>
              <a:rPr sz="1100" spc="-195" dirty="0">
                <a:latin typeface="함초롬바탕"/>
                <a:cs typeface="함초롬바탕"/>
              </a:rPr>
              <a:t> </a:t>
            </a:r>
            <a:r>
              <a:rPr sz="1100" spc="-25" dirty="0">
                <a:latin typeface="함초롬바탕"/>
                <a:cs typeface="함초롬바탕"/>
              </a:rPr>
              <a:t>전망</a:t>
            </a:r>
            <a:endParaRPr sz="1100">
              <a:latin typeface="함초롬바탕"/>
              <a:cs typeface="함초롬바탕"/>
            </a:endParaRPr>
          </a:p>
          <a:p>
            <a:pPr marL="372110" lvl="1" indent="-144145">
              <a:lnSpc>
                <a:spcPct val="100000"/>
              </a:lnSpc>
              <a:spcBef>
                <a:spcPts val="735"/>
              </a:spcBef>
              <a:buClr>
                <a:srgbClr val="DB526A"/>
              </a:buClr>
              <a:buFont typeface="Arial"/>
              <a:buChar char="•"/>
              <a:tabLst>
                <a:tab pos="372745" algn="l"/>
                <a:tab pos="1377950" algn="l"/>
              </a:tabLst>
            </a:pPr>
            <a:r>
              <a:rPr sz="1100" spc="-10" dirty="0">
                <a:latin typeface="함초롬바탕"/>
                <a:cs typeface="함초롬바탕"/>
              </a:rPr>
              <a:t>공간컴퓨팅은</a:t>
            </a:r>
            <a:r>
              <a:rPr sz="1100" dirty="0">
                <a:latin typeface="함초롬바탕"/>
                <a:cs typeface="함초롬바탕"/>
              </a:rPr>
              <a:t>	</a:t>
            </a:r>
            <a:r>
              <a:rPr sz="1100" spc="-60" dirty="0">
                <a:latin typeface="함초롬바탕"/>
                <a:cs typeface="함초롬바탕"/>
              </a:rPr>
              <a:t>형</a:t>
            </a:r>
            <a:r>
              <a:rPr sz="1100" spc="-190" dirty="0">
                <a:latin typeface="함초롬바탕"/>
                <a:cs typeface="함초롬바탕"/>
              </a:rPr>
              <a:t> </a:t>
            </a:r>
            <a:r>
              <a:rPr sz="1100" spc="-70" dirty="0">
                <a:latin typeface="함초롬돋움"/>
                <a:cs typeface="함초롬돋움"/>
              </a:rPr>
              <a:t>AI</a:t>
            </a:r>
            <a:r>
              <a:rPr sz="1100" spc="-145" dirty="0">
                <a:latin typeface="함초롬돋움"/>
                <a:cs typeface="함초롬돋움"/>
              </a:rPr>
              <a:t> </a:t>
            </a:r>
            <a:r>
              <a:rPr sz="1100" spc="-90" dirty="0">
                <a:latin typeface="함초롬바탕"/>
                <a:cs typeface="함초롬바탕"/>
              </a:rPr>
              <a:t>기술과</a:t>
            </a:r>
            <a:r>
              <a:rPr sz="1100" spc="-185" dirty="0">
                <a:latin typeface="함초롬바탕"/>
                <a:cs typeface="함초롬바탕"/>
              </a:rPr>
              <a:t> </a:t>
            </a:r>
            <a:r>
              <a:rPr sz="1100" spc="-95" dirty="0">
                <a:latin typeface="함초롬바탕"/>
                <a:cs typeface="함초롬바탕"/>
              </a:rPr>
              <a:t>결합되어</a:t>
            </a:r>
            <a:r>
              <a:rPr sz="1100" spc="-180" dirty="0">
                <a:latin typeface="함초롬바탕"/>
                <a:cs typeface="함초롬바탕"/>
              </a:rPr>
              <a:t> </a:t>
            </a:r>
            <a:r>
              <a:rPr sz="1100" spc="-90" dirty="0">
                <a:latin typeface="함초롬바탕"/>
                <a:cs typeface="함초롬바탕"/>
              </a:rPr>
              <a:t>발달이</a:t>
            </a:r>
            <a:r>
              <a:rPr sz="1100" spc="-185" dirty="0">
                <a:latin typeface="함초롬바탕"/>
                <a:cs typeface="함초롬바탕"/>
              </a:rPr>
              <a:t> </a:t>
            </a:r>
            <a:r>
              <a:rPr sz="1100" spc="-95" dirty="0">
                <a:latin typeface="함초롬바탕"/>
                <a:cs typeface="함초롬바탕"/>
              </a:rPr>
              <a:t>가속화되고</a:t>
            </a:r>
            <a:r>
              <a:rPr sz="1100" spc="-200" dirty="0">
                <a:latin typeface="함초롬바탕"/>
                <a:cs typeface="함초롬바탕"/>
              </a:rPr>
              <a:t> </a:t>
            </a:r>
            <a:r>
              <a:rPr sz="1100" spc="-70" dirty="0">
                <a:latin typeface="함초롬바탕"/>
                <a:cs typeface="함초롬바탕"/>
              </a:rPr>
              <a:t>있음</a:t>
            </a:r>
            <a:r>
              <a:rPr sz="1100" spc="-70" dirty="0">
                <a:latin typeface="함초롬돋움"/>
                <a:cs typeface="함초롬돋움"/>
              </a:rPr>
              <a:t>.</a:t>
            </a:r>
            <a:r>
              <a:rPr sz="1100" spc="-180" dirty="0">
                <a:latin typeface="함초롬돋움"/>
                <a:cs typeface="함초롬돋움"/>
              </a:rPr>
              <a:t> </a:t>
            </a:r>
            <a:r>
              <a:rPr sz="1100" spc="-100" dirty="0">
                <a:latin typeface="함초롬바탕"/>
                <a:cs typeface="함초롬바탕"/>
              </a:rPr>
              <a:t>온디바이스</a:t>
            </a:r>
            <a:r>
              <a:rPr sz="1100" spc="-200" dirty="0">
                <a:latin typeface="함초롬바탕"/>
                <a:cs typeface="함초롬바탕"/>
              </a:rPr>
              <a:t> </a:t>
            </a:r>
            <a:r>
              <a:rPr sz="1100" spc="-85" dirty="0">
                <a:latin typeface="함초롬돋움"/>
                <a:cs typeface="함초롬돋움"/>
              </a:rPr>
              <a:t>AI</a:t>
            </a:r>
            <a:r>
              <a:rPr sz="1100" spc="-85" dirty="0">
                <a:latin typeface="함초롬바탕"/>
                <a:cs typeface="함초롬바탕"/>
              </a:rPr>
              <a:t>가</a:t>
            </a:r>
            <a:r>
              <a:rPr sz="1100" spc="-155" dirty="0">
                <a:latin typeface="함초롬바탕"/>
                <a:cs typeface="함초롬바탕"/>
              </a:rPr>
              <a:t> </a:t>
            </a:r>
            <a:r>
              <a:rPr sz="1100" spc="-95" dirty="0">
                <a:latin typeface="함초롬바탕"/>
                <a:cs typeface="함초롬바탕"/>
              </a:rPr>
              <a:t>확산되면서</a:t>
            </a:r>
            <a:r>
              <a:rPr sz="1100" spc="-200" dirty="0">
                <a:latin typeface="함초롬바탕"/>
                <a:cs typeface="함초롬바탕"/>
              </a:rPr>
              <a:t> </a:t>
            </a:r>
            <a:r>
              <a:rPr sz="1100" spc="-75" dirty="0">
                <a:latin typeface="함초롬바탕"/>
                <a:cs typeface="함초롬바탕"/>
              </a:rPr>
              <a:t>이미지</a:t>
            </a:r>
            <a:r>
              <a:rPr sz="1100" spc="-75" dirty="0">
                <a:latin typeface="함초롬돋움"/>
                <a:cs typeface="함초롬돋움"/>
              </a:rPr>
              <a:t>,</a:t>
            </a:r>
            <a:r>
              <a:rPr sz="1100" spc="-200" dirty="0">
                <a:latin typeface="함초롬돋움"/>
                <a:cs typeface="함초롬돋움"/>
              </a:rPr>
              <a:t> </a:t>
            </a:r>
            <a:r>
              <a:rPr sz="1100" spc="-25" dirty="0">
                <a:latin typeface="함초롬바탕"/>
                <a:cs typeface="함초롬바탕"/>
              </a:rPr>
              <a:t>영</a:t>
            </a:r>
            <a:r>
              <a:rPr sz="1100" spc="-25" dirty="0">
                <a:latin typeface="함초롬돋움"/>
                <a:cs typeface="함초롬돋움"/>
              </a:rPr>
              <a:t>,</a:t>
            </a:r>
            <a:endParaRPr sz="1100">
              <a:latin typeface="함초롬돋움"/>
              <a:cs typeface="함초롬돋움"/>
            </a:endParaRPr>
          </a:p>
        </p:txBody>
      </p:sp>
      <p:pic>
        <p:nvPicPr>
          <p:cNvPr id="16" name="object 16"/>
          <p:cNvPicPr/>
          <p:nvPr/>
        </p:nvPicPr>
        <p:blipFill>
          <a:blip r:embed="rId5" cstate="print"/>
          <a:stretch>
            <a:fillRect/>
          </a:stretch>
        </p:blipFill>
        <p:spPr>
          <a:xfrm>
            <a:off x="1208394" y="4162049"/>
            <a:ext cx="107950" cy="130175"/>
          </a:xfrm>
          <a:prstGeom prst="rect">
            <a:avLst/>
          </a:prstGeom>
        </p:spPr>
      </p:pic>
      <p:sp>
        <p:nvSpPr>
          <p:cNvPr id="17" name="object 17"/>
          <p:cNvSpPr txBox="1"/>
          <p:nvPr/>
        </p:nvSpPr>
        <p:spPr>
          <a:xfrm>
            <a:off x="1065961" y="4126615"/>
            <a:ext cx="5872480" cy="193675"/>
          </a:xfrm>
          <a:prstGeom prst="rect">
            <a:avLst/>
          </a:prstGeom>
        </p:spPr>
        <p:txBody>
          <a:bodyPr vert="horz" wrap="square" lIns="0" tIns="12700" rIns="0" bIns="0" rtlCol="0">
            <a:spAutoFit/>
          </a:bodyPr>
          <a:lstStyle/>
          <a:p>
            <a:pPr marL="12700">
              <a:lnSpc>
                <a:spcPct val="100000"/>
              </a:lnSpc>
              <a:spcBef>
                <a:spcPts val="100"/>
              </a:spcBef>
            </a:pPr>
            <a:r>
              <a:rPr sz="1100" spc="-85" dirty="0">
                <a:latin typeface="함초롬바탕"/>
                <a:cs typeface="함초롬바탕"/>
              </a:rPr>
              <a:t>음</a:t>
            </a:r>
            <a:r>
              <a:rPr sz="1100" spc="-170" dirty="0">
                <a:latin typeface="함초롬바탕"/>
                <a:cs typeface="함초롬바탕"/>
              </a:rPr>
              <a:t> </a:t>
            </a:r>
            <a:r>
              <a:rPr sz="1100" spc="-90" dirty="0">
                <a:latin typeface="함초롬바탕"/>
                <a:cs typeface="함초롬바탕"/>
              </a:rPr>
              <a:t>제스처</a:t>
            </a:r>
            <a:r>
              <a:rPr sz="1100" spc="-185" dirty="0">
                <a:latin typeface="함초롬바탕"/>
                <a:cs typeface="함초롬바탕"/>
              </a:rPr>
              <a:t> </a:t>
            </a:r>
            <a:r>
              <a:rPr sz="1100" spc="-60" dirty="0">
                <a:latin typeface="함초롬바탕"/>
                <a:cs typeface="함초롬바탕"/>
              </a:rPr>
              <a:t>등</a:t>
            </a:r>
            <a:r>
              <a:rPr sz="1100" spc="-155" dirty="0">
                <a:latin typeface="함초롬바탕"/>
                <a:cs typeface="함초롬바탕"/>
              </a:rPr>
              <a:t> </a:t>
            </a:r>
            <a:r>
              <a:rPr sz="1100" spc="-90" dirty="0">
                <a:latin typeface="함초롬바탕"/>
                <a:cs typeface="함초롬바탕"/>
              </a:rPr>
              <a:t>다양한</a:t>
            </a:r>
            <a:r>
              <a:rPr sz="1100" spc="-170" dirty="0">
                <a:latin typeface="함초롬바탕"/>
                <a:cs typeface="함초롬바탕"/>
              </a:rPr>
              <a:t> </a:t>
            </a:r>
            <a:r>
              <a:rPr sz="1100" spc="-90" dirty="0">
                <a:latin typeface="함초롬바탕"/>
                <a:cs typeface="함초롬바탕"/>
              </a:rPr>
              <a:t>형태의</a:t>
            </a:r>
            <a:r>
              <a:rPr sz="1100" spc="-185" dirty="0">
                <a:latin typeface="함초롬바탕"/>
                <a:cs typeface="함초롬바탕"/>
              </a:rPr>
              <a:t> </a:t>
            </a:r>
            <a:r>
              <a:rPr sz="1100" spc="-95" dirty="0">
                <a:latin typeface="함초롬바탕"/>
                <a:cs typeface="함초롬바탕"/>
              </a:rPr>
              <a:t>입출력이</a:t>
            </a:r>
            <a:r>
              <a:rPr sz="1100" spc="-195" dirty="0">
                <a:latin typeface="함초롬바탕"/>
                <a:cs typeface="함초롬바탕"/>
              </a:rPr>
              <a:t> </a:t>
            </a:r>
            <a:r>
              <a:rPr sz="1100" spc="-95" dirty="0">
                <a:latin typeface="함초롬바탕"/>
                <a:cs typeface="함초롬바탕"/>
              </a:rPr>
              <a:t>가능해지고</a:t>
            </a:r>
            <a:r>
              <a:rPr sz="1100" spc="-200" dirty="0">
                <a:latin typeface="함초롬바탕"/>
                <a:cs typeface="함초롬바탕"/>
              </a:rPr>
              <a:t> </a:t>
            </a:r>
            <a:r>
              <a:rPr sz="1100" spc="-95" dirty="0">
                <a:latin typeface="함초롬바탕"/>
                <a:cs typeface="함초롬바탕"/>
              </a:rPr>
              <a:t>인간처럼</a:t>
            </a:r>
            <a:r>
              <a:rPr sz="1100" spc="-180" dirty="0">
                <a:latin typeface="함초롬바탕"/>
                <a:cs typeface="함초롬바탕"/>
              </a:rPr>
              <a:t> </a:t>
            </a:r>
            <a:r>
              <a:rPr sz="1100" spc="-100" dirty="0">
                <a:latin typeface="함초롬바탕"/>
                <a:cs typeface="함초롬바탕"/>
              </a:rPr>
              <a:t>자연스러운</a:t>
            </a:r>
            <a:r>
              <a:rPr sz="1100" spc="-195" dirty="0">
                <a:latin typeface="함초롬바탕"/>
                <a:cs typeface="함초롬바탕"/>
              </a:rPr>
              <a:t> </a:t>
            </a:r>
            <a:r>
              <a:rPr sz="1100" spc="-90" dirty="0">
                <a:latin typeface="함초롬바탕"/>
                <a:cs typeface="함초롬바탕"/>
              </a:rPr>
              <a:t>소통이</a:t>
            </a:r>
            <a:r>
              <a:rPr sz="1100" spc="-170" dirty="0">
                <a:latin typeface="함초롬바탕"/>
                <a:cs typeface="함초롬바탕"/>
              </a:rPr>
              <a:t> </a:t>
            </a:r>
            <a:r>
              <a:rPr sz="1100" spc="-100" dirty="0">
                <a:latin typeface="함초롬바탕"/>
                <a:cs typeface="함초롬바탕"/>
              </a:rPr>
              <a:t>이루어지는</a:t>
            </a:r>
            <a:r>
              <a:rPr sz="1100" spc="-195" dirty="0">
                <a:latin typeface="함초롬바탕"/>
                <a:cs typeface="함초롬바탕"/>
              </a:rPr>
              <a:t> </a:t>
            </a:r>
            <a:r>
              <a:rPr sz="1100" spc="-95" dirty="0">
                <a:latin typeface="함초롬바탕"/>
                <a:cs typeface="함초롬바탕"/>
              </a:rPr>
              <a:t>모달리티의</a:t>
            </a:r>
            <a:r>
              <a:rPr sz="1100" spc="-200" dirty="0">
                <a:latin typeface="함초롬바탕"/>
                <a:cs typeface="함초롬바탕"/>
              </a:rPr>
              <a:t> </a:t>
            </a:r>
            <a:r>
              <a:rPr sz="1100" spc="-25" dirty="0">
                <a:latin typeface="함초롬바탕"/>
                <a:cs typeface="함초롬바탕"/>
              </a:rPr>
              <a:t>변화</a:t>
            </a:r>
            <a:r>
              <a:rPr sz="1100" spc="-25" dirty="0">
                <a:latin typeface="함초롬돋움"/>
                <a:cs typeface="함초롬돋움"/>
              </a:rPr>
              <a:t>,</a:t>
            </a:r>
            <a:endParaRPr sz="1100">
              <a:latin typeface="함초롬돋움"/>
              <a:cs typeface="함초롬돋움"/>
            </a:endParaRPr>
          </a:p>
        </p:txBody>
      </p:sp>
      <p:pic>
        <p:nvPicPr>
          <p:cNvPr id="18" name="object 18"/>
          <p:cNvPicPr/>
          <p:nvPr/>
        </p:nvPicPr>
        <p:blipFill>
          <a:blip r:embed="rId3" cstate="print"/>
          <a:stretch>
            <a:fillRect/>
          </a:stretch>
        </p:blipFill>
        <p:spPr>
          <a:xfrm>
            <a:off x="2990908" y="4346423"/>
            <a:ext cx="123825" cy="130175"/>
          </a:xfrm>
          <a:prstGeom prst="rect">
            <a:avLst/>
          </a:prstGeom>
        </p:spPr>
      </p:pic>
      <p:pic>
        <p:nvPicPr>
          <p:cNvPr id="19" name="object 19"/>
          <p:cNvPicPr/>
          <p:nvPr/>
        </p:nvPicPr>
        <p:blipFill>
          <a:blip r:embed="rId7" cstate="print"/>
          <a:stretch>
            <a:fillRect/>
          </a:stretch>
        </p:blipFill>
        <p:spPr>
          <a:xfrm>
            <a:off x="4342193" y="4810923"/>
            <a:ext cx="123825" cy="139700"/>
          </a:xfrm>
          <a:prstGeom prst="rect">
            <a:avLst/>
          </a:prstGeom>
        </p:spPr>
      </p:pic>
      <p:sp>
        <p:nvSpPr>
          <p:cNvPr id="20" name="object 20"/>
          <p:cNvSpPr txBox="1"/>
          <p:nvPr/>
        </p:nvSpPr>
        <p:spPr>
          <a:xfrm>
            <a:off x="706437" y="4225968"/>
            <a:ext cx="6321425" cy="1848485"/>
          </a:xfrm>
          <a:prstGeom prst="rect">
            <a:avLst/>
          </a:prstGeom>
        </p:spPr>
        <p:txBody>
          <a:bodyPr vert="horz" wrap="square" lIns="0" tIns="97790" rIns="0" bIns="0" rtlCol="0">
            <a:spAutoFit/>
          </a:bodyPr>
          <a:lstStyle/>
          <a:p>
            <a:pPr marL="371475">
              <a:lnSpc>
                <a:spcPct val="100000"/>
              </a:lnSpc>
              <a:spcBef>
                <a:spcPts val="770"/>
              </a:spcBef>
            </a:pPr>
            <a:r>
              <a:rPr sz="1100" spc="-60" dirty="0">
                <a:latin typeface="함초롬바탕"/>
                <a:cs typeface="함초롬바탕"/>
              </a:rPr>
              <a:t>즉</a:t>
            </a:r>
            <a:r>
              <a:rPr sz="1100" spc="-180" dirty="0">
                <a:latin typeface="함초롬바탕"/>
                <a:cs typeface="함초롬바탕"/>
              </a:rPr>
              <a:t> </a:t>
            </a:r>
            <a:r>
              <a:rPr sz="1100" spc="-90" dirty="0">
                <a:latin typeface="함초롬돋움"/>
                <a:cs typeface="함초롬돋움"/>
              </a:rPr>
              <a:t>“</a:t>
            </a:r>
            <a:r>
              <a:rPr sz="1100" spc="-90" dirty="0">
                <a:latin typeface="함초롬바탕"/>
                <a:cs typeface="함초롬바탕"/>
              </a:rPr>
              <a:t>멀티모달화</a:t>
            </a:r>
            <a:r>
              <a:rPr sz="1100" spc="-90" dirty="0">
                <a:latin typeface="함초롬돋움"/>
                <a:cs typeface="함초롬돋움"/>
              </a:rPr>
              <a:t>”</a:t>
            </a:r>
            <a:r>
              <a:rPr sz="1100" spc="-90" dirty="0">
                <a:latin typeface="함초롬바탕"/>
                <a:cs typeface="함초롬바탕"/>
              </a:rPr>
              <a:t>로의</a:t>
            </a:r>
            <a:r>
              <a:rPr sz="1100" spc="-215" dirty="0">
                <a:latin typeface="함초롬바탕"/>
                <a:cs typeface="함초롬바탕"/>
              </a:rPr>
              <a:t> </a:t>
            </a:r>
            <a:r>
              <a:rPr sz="1100" spc="-95" dirty="0">
                <a:latin typeface="함초롬바탕"/>
                <a:cs typeface="함초롬바탕"/>
              </a:rPr>
              <a:t>기기진화가</a:t>
            </a:r>
            <a:r>
              <a:rPr sz="1100" spc="-215" dirty="0">
                <a:latin typeface="함초롬바탕"/>
                <a:cs typeface="함초롬바탕"/>
              </a:rPr>
              <a:t> </a:t>
            </a:r>
            <a:r>
              <a:rPr sz="1100" dirty="0">
                <a:latin typeface="함초롬바탕"/>
                <a:cs typeface="함초롬바탕"/>
              </a:rPr>
              <a:t>예</a:t>
            </a:r>
            <a:r>
              <a:rPr sz="1100" spc="155" dirty="0">
                <a:latin typeface="함초롬바탕"/>
                <a:cs typeface="함초롬바탕"/>
              </a:rPr>
              <a:t>  </a:t>
            </a:r>
            <a:r>
              <a:rPr sz="1100" spc="-50" dirty="0">
                <a:latin typeface="함초롬바탕"/>
                <a:cs typeface="함초롬바탕"/>
              </a:rPr>
              <a:t>됨</a:t>
            </a:r>
            <a:endParaRPr sz="1100">
              <a:latin typeface="함초롬바탕"/>
              <a:cs typeface="함초롬바탕"/>
            </a:endParaRPr>
          </a:p>
          <a:p>
            <a:pPr marL="157480" marR="5080" indent="-144780">
              <a:lnSpc>
                <a:spcPct val="110000"/>
              </a:lnSpc>
              <a:spcBef>
                <a:spcPts val="585"/>
              </a:spcBef>
              <a:buClr>
                <a:srgbClr val="DB526A"/>
              </a:buClr>
              <a:buFont typeface="Arial"/>
              <a:buChar char="■"/>
              <a:tabLst>
                <a:tab pos="157480" algn="l"/>
              </a:tabLst>
            </a:pPr>
            <a:r>
              <a:rPr sz="1200" spc="-114" dirty="0">
                <a:latin typeface="함초롬바탕"/>
                <a:cs typeface="함초롬바탕"/>
              </a:rPr>
              <a:t>브라이언</a:t>
            </a:r>
            <a:r>
              <a:rPr sz="1200" spc="-190" dirty="0">
                <a:latin typeface="함초롬바탕"/>
                <a:cs typeface="함초롬바탕"/>
              </a:rPr>
              <a:t> </a:t>
            </a:r>
            <a:r>
              <a:rPr sz="1200" spc="-114" dirty="0">
                <a:latin typeface="함초롬바탕"/>
                <a:cs typeface="함초롬바탕"/>
              </a:rPr>
              <a:t>코미스키</a:t>
            </a:r>
            <a:r>
              <a:rPr sz="1200" spc="-200" dirty="0">
                <a:latin typeface="함초롬바탕"/>
                <a:cs typeface="함초롬바탕"/>
              </a:rPr>
              <a:t> </a:t>
            </a:r>
            <a:r>
              <a:rPr sz="1200" spc="-100" dirty="0">
                <a:latin typeface="함초롬바탕"/>
                <a:cs typeface="함초롬바탕"/>
              </a:rPr>
              <a:t>미국</a:t>
            </a:r>
            <a:r>
              <a:rPr sz="1200" spc="-175" dirty="0">
                <a:latin typeface="함초롬바탕"/>
                <a:cs typeface="함초롬바탕"/>
              </a:rPr>
              <a:t> </a:t>
            </a:r>
            <a:r>
              <a:rPr sz="1200" spc="-110" dirty="0">
                <a:latin typeface="함초롬바탕"/>
                <a:cs typeface="함초롬바탕"/>
              </a:rPr>
              <a:t>소비자</a:t>
            </a:r>
            <a:r>
              <a:rPr sz="1200" spc="-175" dirty="0">
                <a:latin typeface="함초롬바탕"/>
                <a:cs typeface="함초롬바탕"/>
              </a:rPr>
              <a:t> </a:t>
            </a:r>
            <a:r>
              <a:rPr sz="1200" spc="-80" dirty="0">
                <a:latin typeface="함초롬바탕"/>
                <a:cs typeface="함초롬바탕"/>
              </a:rPr>
              <a:t>기술협회</a:t>
            </a:r>
            <a:r>
              <a:rPr sz="1200" spc="-80" dirty="0">
                <a:latin typeface="함초롬돋움"/>
                <a:cs typeface="함초롬돋움"/>
              </a:rPr>
              <a:t>(CTA)</a:t>
            </a:r>
            <a:r>
              <a:rPr sz="1200" spc="-225" dirty="0">
                <a:latin typeface="함초롬돋움"/>
                <a:cs typeface="함초롬돋움"/>
              </a:rPr>
              <a:t> </a:t>
            </a:r>
            <a:r>
              <a:rPr sz="1200" spc="-100" dirty="0">
                <a:latin typeface="함초롬바탕"/>
                <a:cs typeface="함초롬바탕"/>
              </a:rPr>
              <a:t>수석</a:t>
            </a:r>
            <a:r>
              <a:rPr sz="1200" spc="-175" dirty="0">
                <a:latin typeface="함초롬바탕"/>
                <a:cs typeface="함초롬바탕"/>
              </a:rPr>
              <a:t> </a:t>
            </a:r>
            <a:r>
              <a:rPr sz="1200" spc="-114" dirty="0">
                <a:latin typeface="함초롬바탕"/>
                <a:cs typeface="함초롬바탕"/>
              </a:rPr>
              <a:t>디렉터는</a:t>
            </a:r>
            <a:r>
              <a:rPr sz="1200" spc="-185" dirty="0">
                <a:latin typeface="함초롬바탕"/>
                <a:cs typeface="함초롬바탕"/>
              </a:rPr>
              <a:t> </a:t>
            </a:r>
            <a:r>
              <a:rPr sz="1200" b="1" spc="-100" dirty="0">
                <a:latin typeface="함초롬바탕"/>
                <a:cs typeface="함초롬바탕"/>
              </a:rPr>
              <a:t>기술</a:t>
            </a:r>
            <a:r>
              <a:rPr sz="1200" b="1" spc="-175" dirty="0">
                <a:latin typeface="함초롬바탕"/>
                <a:cs typeface="함초롬바탕"/>
              </a:rPr>
              <a:t> </a:t>
            </a:r>
            <a:r>
              <a:rPr sz="1200" b="1" spc="-100" dirty="0">
                <a:latin typeface="함초롬바탕"/>
                <a:cs typeface="함초롬바탕"/>
              </a:rPr>
              <a:t>분야</a:t>
            </a:r>
            <a:r>
              <a:rPr sz="1200" b="1" spc="-185" dirty="0">
                <a:latin typeface="함초롬바탕"/>
                <a:cs typeface="함초롬바탕"/>
              </a:rPr>
              <a:t> </a:t>
            </a:r>
            <a:r>
              <a:rPr sz="1200" b="1" spc="-100" dirty="0">
                <a:latin typeface="함초롬바탕"/>
                <a:cs typeface="함초롬바탕"/>
              </a:rPr>
              <a:t>핵심</a:t>
            </a:r>
            <a:r>
              <a:rPr sz="1200" b="1" spc="-175" dirty="0">
                <a:latin typeface="함초롬바탕"/>
                <a:cs typeface="함초롬바탕"/>
              </a:rPr>
              <a:t> </a:t>
            </a:r>
            <a:r>
              <a:rPr sz="1200" b="1" spc="-100" dirty="0">
                <a:latin typeface="함초롬바탕"/>
                <a:cs typeface="함초롬바탕"/>
              </a:rPr>
              <a:t>테마</a:t>
            </a:r>
            <a:r>
              <a:rPr sz="1200" b="1" spc="-175" dirty="0">
                <a:latin typeface="함초롬바탕"/>
                <a:cs typeface="함초롬바탕"/>
              </a:rPr>
              <a:t> </a:t>
            </a:r>
            <a:r>
              <a:rPr sz="1200" b="1" spc="-75" dirty="0">
                <a:latin typeface="함초롬바탕"/>
                <a:cs typeface="함초롬바탕"/>
              </a:rPr>
              <a:t>중</a:t>
            </a:r>
            <a:r>
              <a:rPr sz="1200" b="1" spc="-175" dirty="0">
                <a:latin typeface="함초롬바탕"/>
                <a:cs typeface="함초롬바탕"/>
              </a:rPr>
              <a:t> </a:t>
            </a:r>
            <a:r>
              <a:rPr sz="1200" b="1" spc="-110" dirty="0">
                <a:latin typeface="함초롬바탕"/>
                <a:cs typeface="함초롬바탕"/>
              </a:rPr>
              <a:t>하나로</a:t>
            </a:r>
            <a:r>
              <a:rPr sz="1200" b="1" spc="-185" dirty="0">
                <a:latin typeface="함초롬바탕"/>
                <a:cs typeface="함초롬바탕"/>
              </a:rPr>
              <a:t> </a:t>
            </a:r>
            <a:r>
              <a:rPr sz="1200" b="1" spc="-85" dirty="0">
                <a:latin typeface="함초롬바탕"/>
                <a:cs typeface="함초롬바탕"/>
              </a:rPr>
              <a:t>‘인간</a:t>
            </a:r>
            <a:r>
              <a:rPr sz="1200" b="1" spc="-185" dirty="0">
                <a:latin typeface="함초롬바탕"/>
                <a:cs typeface="함초롬바탕"/>
              </a:rPr>
              <a:t> </a:t>
            </a:r>
            <a:r>
              <a:rPr sz="1200" b="1" spc="-25" dirty="0">
                <a:latin typeface="함초롬바탕"/>
                <a:cs typeface="함초롬바탕"/>
              </a:rPr>
              <a:t>안보’ </a:t>
            </a:r>
            <a:r>
              <a:rPr sz="1200" spc="-75" dirty="0">
                <a:latin typeface="함초롬바탕"/>
                <a:cs typeface="함초롬바탕"/>
              </a:rPr>
              <a:t>를</a:t>
            </a:r>
            <a:r>
              <a:rPr sz="1200" spc="-180" dirty="0">
                <a:latin typeface="함초롬바탕"/>
                <a:cs typeface="함초롬바탕"/>
              </a:rPr>
              <a:t> </a:t>
            </a:r>
            <a:r>
              <a:rPr sz="1200" spc="-100" dirty="0">
                <a:latin typeface="함초롬바탕"/>
                <a:cs typeface="함초롬바탕"/>
              </a:rPr>
              <a:t>꼽았으며</a:t>
            </a:r>
            <a:r>
              <a:rPr sz="1200" spc="-100" dirty="0">
                <a:latin typeface="함초롬돋움"/>
                <a:cs typeface="함초롬돋움"/>
              </a:rPr>
              <a:t>,</a:t>
            </a:r>
            <a:r>
              <a:rPr sz="1200" spc="-185" dirty="0">
                <a:latin typeface="함초롬돋움"/>
                <a:cs typeface="함초롬돋움"/>
              </a:rPr>
              <a:t> </a:t>
            </a:r>
            <a:r>
              <a:rPr sz="1200" spc="-114" dirty="0">
                <a:latin typeface="함초롬바탕"/>
                <a:cs typeface="함초롬바탕"/>
              </a:rPr>
              <a:t>인간안보는</a:t>
            </a:r>
            <a:r>
              <a:rPr sz="1200" spc="-204" dirty="0">
                <a:latin typeface="함초롬바탕"/>
                <a:cs typeface="함초롬바탕"/>
              </a:rPr>
              <a:t> </a:t>
            </a:r>
            <a:r>
              <a:rPr sz="1200" spc="-110" dirty="0">
                <a:latin typeface="함초롬바탕"/>
                <a:cs typeface="함초롬바탕"/>
              </a:rPr>
              <a:t>군사적</a:t>
            </a:r>
            <a:r>
              <a:rPr sz="1200" spc="-185" dirty="0">
                <a:latin typeface="함초롬바탕"/>
                <a:cs typeface="함초롬바탕"/>
              </a:rPr>
              <a:t> </a:t>
            </a:r>
            <a:r>
              <a:rPr sz="1200" spc="-110" dirty="0">
                <a:latin typeface="함초롬바탕"/>
                <a:cs typeface="함초롬바탕"/>
              </a:rPr>
              <a:t>안보를</a:t>
            </a:r>
            <a:r>
              <a:rPr sz="1200" spc="-175" dirty="0">
                <a:latin typeface="함초롬바탕"/>
                <a:cs typeface="함초롬바탕"/>
              </a:rPr>
              <a:t> </a:t>
            </a:r>
            <a:r>
              <a:rPr sz="1200" spc="-100" dirty="0">
                <a:latin typeface="함초롬바탕"/>
                <a:cs typeface="함초롬바탕"/>
              </a:rPr>
              <a:t>넘어</a:t>
            </a:r>
            <a:r>
              <a:rPr sz="1200" spc="-190" dirty="0">
                <a:latin typeface="함초롬바탕"/>
                <a:cs typeface="함초롬바탕"/>
              </a:rPr>
              <a:t> </a:t>
            </a:r>
            <a:r>
              <a:rPr sz="1200" spc="-110" dirty="0">
                <a:latin typeface="함초롬바탕"/>
                <a:cs typeface="함초롬바탕"/>
              </a:rPr>
              <a:t>인간의</a:t>
            </a:r>
            <a:r>
              <a:rPr sz="1200" spc="-175" dirty="0">
                <a:latin typeface="함초롬바탕"/>
                <a:cs typeface="함초롬바탕"/>
              </a:rPr>
              <a:t> </a:t>
            </a:r>
            <a:r>
              <a:rPr sz="1200" spc="-100" dirty="0">
                <a:latin typeface="함초롬바탕"/>
                <a:cs typeface="함초롬바탕"/>
              </a:rPr>
              <a:t>삶이</a:t>
            </a:r>
            <a:r>
              <a:rPr sz="1200" spc="-185" dirty="0">
                <a:latin typeface="함초롬바탕"/>
                <a:cs typeface="함초롬바탕"/>
              </a:rPr>
              <a:t> </a:t>
            </a:r>
            <a:r>
              <a:rPr sz="1200" spc="-80" dirty="0">
                <a:latin typeface="함초롬바탕"/>
                <a:cs typeface="함초롬바탕"/>
              </a:rPr>
              <a:t>식</a:t>
            </a:r>
            <a:r>
              <a:rPr sz="1200" spc="-80" dirty="0">
                <a:latin typeface="함초롬돋움"/>
                <a:cs typeface="함초롬돋움"/>
              </a:rPr>
              <a:t>,</a:t>
            </a:r>
            <a:r>
              <a:rPr sz="1200" spc="-170" dirty="0">
                <a:latin typeface="함초롬돋움"/>
                <a:cs typeface="함초롬돋움"/>
              </a:rPr>
              <a:t> </a:t>
            </a:r>
            <a:r>
              <a:rPr sz="1200" spc="-80" dirty="0">
                <a:latin typeface="함초롬바탕"/>
                <a:cs typeface="함초롬바탕"/>
              </a:rPr>
              <a:t>의료</a:t>
            </a:r>
            <a:r>
              <a:rPr sz="1200" spc="-80" dirty="0">
                <a:latin typeface="함초롬돋움"/>
                <a:cs typeface="함초롬돋움"/>
              </a:rPr>
              <a:t>,</a:t>
            </a:r>
            <a:r>
              <a:rPr sz="1200" spc="-170" dirty="0">
                <a:latin typeface="함초롬돋움"/>
                <a:cs typeface="함초롬돋움"/>
              </a:rPr>
              <a:t> </a:t>
            </a:r>
            <a:r>
              <a:rPr sz="1200" spc="-80" dirty="0">
                <a:latin typeface="함초롬바탕"/>
                <a:cs typeface="함초롬바탕"/>
              </a:rPr>
              <a:t>환경</a:t>
            </a:r>
            <a:r>
              <a:rPr sz="1200" spc="-80" dirty="0">
                <a:latin typeface="함초롬돋움"/>
                <a:cs typeface="함초롬돋움"/>
              </a:rPr>
              <a:t>,</a:t>
            </a:r>
            <a:r>
              <a:rPr sz="1200" spc="-170" dirty="0">
                <a:latin typeface="함초롬돋움"/>
                <a:cs typeface="함초롬돋움"/>
              </a:rPr>
              <a:t> </a:t>
            </a:r>
            <a:r>
              <a:rPr sz="1200" spc="-100" dirty="0">
                <a:latin typeface="함초롬바탕"/>
                <a:cs typeface="함초롬바탕"/>
              </a:rPr>
              <a:t>안전</a:t>
            </a:r>
            <a:r>
              <a:rPr sz="1200" spc="-190" dirty="0">
                <a:latin typeface="함초롬바탕"/>
                <a:cs typeface="함초롬바탕"/>
              </a:rPr>
              <a:t> </a:t>
            </a:r>
            <a:r>
              <a:rPr sz="1200" spc="-75" dirty="0">
                <a:latin typeface="함초롬바탕"/>
                <a:cs typeface="함초롬바탕"/>
              </a:rPr>
              <a:t>등</a:t>
            </a:r>
            <a:r>
              <a:rPr sz="1200" spc="-160" dirty="0">
                <a:latin typeface="함초롬바탕"/>
                <a:cs typeface="함초롬바탕"/>
              </a:rPr>
              <a:t> </a:t>
            </a:r>
            <a:r>
              <a:rPr sz="1200" spc="-114" dirty="0">
                <a:latin typeface="함초롬바탕"/>
                <a:cs typeface="함초롬바탕"/>
              </a:rPr>
              <a:t>다방면에서</a:t>
            </a:r>
            <a:r>
              <a:rPr sz="1200" spc="-200" dirty="0">
                <a:latin typeface="함초롬바탕"/>
                <a:cs typeface="함초롬바탕"/>
              </a:rPr>
              <a:t> </a:t>
            </a:r>
            <a:r>
              <a:rPr sz="1200" spc="-40" dirty="0">
                <a:latin typeface="함초롬바탕"/>
                <a:cs typeface="함초롬바탕"/>
              </a:rPr>
              <a:t>풍요로워야 </a:t>
            </a:r>
            <a:r>
              <a:rPr sz="1200" spc="-110" dirty="0">
                <a:latin typeface="함초롬바탕"/>
                <a:cs typeface="함초롬바탕"/>
              </a:rPr>
              <a:t>존엄과</a:t>
            </a:r>
            <a:r>
              <a:rPr sz="1200" spc="-185" dirty="0">
                <a:latin typeface="함초롬바탕"/>
                <a:cs typeface="함초롬바탕"/>
              </a:rPr>
              <a:t> </a:t>
            </a:r>
            <a:r>
              <a:rPr sz="1200" spc="-110" dirty="0">
                <a:latin typeface="함초롬바탕"/>
                <a:cs typeface="함초롬바탕"/>
              </a:rPr>
              <a:t>평화도</a:t>
            </a:r>
            <a:r>
              <a:rPr sz="1200" spc="-180" dirty="0">
                <a:latin typeface="함초롬바탕"/>
                <a:cs typeface="함초롬바탕"/>
              </a:rPr>
              <a:t> </a:t>
            </a:r>
            <a:r>
              <a:rPr sz="1200" spc="-114" dirty="0">
                <a:latin typeface="함초롬바탕"/>
                <a:cs typeface="함초롬바탕"/>
              </a:rPr>
              <a:t>지켜진다는</a:t>
            </a:r>
            <a:r>
              <a:rPr sz="1200" spc="-180" dirty="0">
                <a:latin typeface="함초롬바탕"/>
                <a:cs typeface="함초롬바탕"/>
              </a:rPr>
              <a:t> </a:t>
            </a:r>
            <a:r>
              <a:rPr sz="1200" spc="-114" dirty="0">
                <a:latin typeface="함초롬바탕"/>
                <a:cs typeface="함초롬바탕"/>
              </a:rPr>
              <a:t>범인류적</a:t>
            </a:r>
            <a:r>
              <a:rPr sz="1200" spc="-180" dirty="0">
                <a:latin typeface="함초롬바탕"/>
                <a:cs typeface="함초롬바탕"/>
              </a:rPr>
              <a:t> </a:t>
            </a:r>
            <a:r>
              <a:rPr sz="1200" spc="-20" dirty="0">
                <a:latin typeface="함초롬바탕"/>
                <a:cs typeface="함초롬바탕"/>
              </a:rPr>
              <a:t>안보관임</a:t>
            </a:r>
            <a:endParaRPr sz="1200">
              <a:latin typeface="함초롬바탕"/>
              <a:cs typeface="함초롬바탕"/>
            </a:endParaRPr>
          </a:p>
          <a:p>
            <a:pPr marL="371475" marR="12065" lvl="1" indent="-142875">
              <a:lnSpc>
                <a:spcPct val="110000"/>
              </a:lnSpc>
              <a:spcBef>
                <a:spcPts val="615"/>
              </a:spcBef>
              <a:buClr>
                <a:srgbClr val="DB526A"/>
              </a:buClr>
              <a:buFont typeface="Arial"/>
              <a:buChar char="•"/>
              <a:tabLst>
                <a:tab pos="372745" algn="l"/>
              </a:tabLst>
            </a:pPr>
            <a:r>
              <a:rPr sz="1100" spc="-85" dirty="0">
                <a:latin typeface="함초롬바탕"/>
                <a:cs typeface="함초롬바탕"/>
              </a:rPr>
              <a:t>인간</a:t>
            </a:r>
            <a:r>
              <a:rPr sz="1100" spc="-175" dirty="0">
                <a:latin typeface="함초롬바탕"/>
                <a:cs typeface="함초롬바탕"/>
              </a:rPr>
              <a:t> </a:t>
            </a:r>
            <a:r>
              <a:rPr sz="1100" spc="-90" dirty="0">
                <a:latin typeface="함초롬바탕"/>
                <a:cs typeface="함초롬바탕"/>
              </a:rPr>
              <a:t>안보는</a:t>
            </a:r>
            <a:r>
              <a:rPr sz="1100" spc="-190" dirty="0">
                <a:latin typeface="함초롬바탕"/>
                <a:cs typeface="함초롬바탕"/>
              </a:rPr>
              <a:t> </a:t>
            </a:r>
            <a:r>
              <a:rPr sz="1100" spc="-90" dirty="0">
                <a:latin typeface="함초롬바탕"/>
                <a:cs typeface="함초롬바탕"/>
              </a:rPr>
              <a:t>정치적</a:t>
            </a:r>
            <a:r>
              <a:rPr sz="1100" spc="-175" dirty="0">
                <a:latin typeface="함초롬바탕"/>
                <a:cs typeface="함초롬바탕"/>
              </a:rPr>
              <a:t> </a:t>
            </a:r>
            <a:r>
              <a:rPr sz="1100" spc="-65" dirty="0">
                <a:latin typeface="함초롬바탕"/>
                <a:cs typeface="함초롬바탕"/>
              </a:rPr>
              <a:t>자유</a:t>
            </a:r>
            <a:r>
              <a:rPr sz="1100" spc="-65" dirty="0">
                <a:latin typeface="함초롬돋움"/>
                <a:cs typeface="함초롬돋움"/>
              </a:rPr>
              <a:t>,</a:t>
            </a:r>
            <a:r>
              <a:rPr sz="1100" spc="-185" dirty="0">
                <a:latin typeface="함초롬돋움"/>
                <a:cs typeface="함초롬돋움"/>
              </a:rPr>
              <a:t> </a:t>
            </a:r>
            <a:r>
              <a:rPr sz="1100" spc="-90" dirty="0">
                <a:latin typeface="함초롬바탕"/>
                <a:cs typeface="함초롬바탕"/>
              </a:rPr>
              <a:t>사회적</a:t>
            </a:r>
            <a:r>
              <a:rPr sz="1100" spc="-190" dirty="0">
                <a:latin typeface="함초롬바탕"/>
                <a:cs typeface="함초롬바탕"/>
              </a:rPr>
              <a:t> </a:t>
            </a:r>
            <a:r>
              <a:rPr sz="1100" spc="-65" dirty="0">
                <a:latin typeface="함초롬바탕"/>
                <a:cs typeface="함초롬바탕"/>
              </a:rPr>
              <a:t>안정</a:t>
            </a:r>
            <a:r>
              <a:rPr sz="1100" spc="-65" dirty="0">
                <a:latin typeface="함초롬돋움"/>
                <a:cs typeface="함초롬돋움"/>
              </a:rPr>
              <a:t>,</a:t>
            </a:r>
            <a:r>
              <a:rPr sz="1100" spc="-185" dirty="0">
                <a:latin typeface="함초롬돋움"/>
                <a:cs typeface="함초롬돋움"/>
              </a:rPr>
              <a:t> </a:t>
            </a:r>
            <a:r>
              <a:rPr sz="1100" spc="-75" dirty="0">
                <a:latin typeface="함초롬바탕"/>
                <a:cs typeface="함초롬바탕"/>
              </a:rPr>
              <a:t>환경권</a:t>
            </a:r>
            <a:r>
              <a:rPr sz="1100" spc="-75" dirty="0">
                <a:latin typeface="함초롬돋움"/>
                <a:cs typeface="함초롬돋움"/>
              </a:rPr>
              <a:t>,</a:t>
            </a:r>
            <a:r>
              <a:rPr sz="1100" spc="-200" dirty="0">
                <a:latin typeface="함초롬돋움"/>
                <a:cs typeface="함초롬돋움"/>
              </a:rPr>
              <a:t> </a:t>
            </a:r>
            <a:r>
              <a:rPr sz="1100" spc="-90" dirty="0">
                <a:latin typeface="함초롬바탕"/>
                <a:cs typeface="함초롬바탕"/>
              </a:rPr>
              <a:t>경제적</a:t>
            </a:r>
            <a:r>
              <a:rPr sz="1100" spc="-190" dirty="0">
                <a:latin typeface="함초롬바탕"/>
                <a:cs typeface="함초롬바탕"/>
              </a:rPr>
              <a:t> </a:t>
            </a:r>
            <a:r>
              <a:rPr sz="1100" spc="-65" dirty="0">
                <a:latin typeface="함초롬바탕"/>
                <a:cs typeface="함초롬바탕"/>
              </a:rPr>
              <a:t>풍요</a:t>
            </a:r>
            <a:r>
              <a:rPr sz="1100" spc="-65" dirty="0">
                <a:latin typeface="함초롬돋움"/>
                <a:cs typeface="함초롬돋움"/>
              </a:rPr>
              <a:t>,</a:t>
            </a:r>
            <a:r>
              <a:rPr sz="1100" spc="-185" dirty="0">
                <a:latin typeface="함초롬돋움"/>
                <a:cs typeface="함초롬돋움"/>
              </a:rPr>
              <a:t> </a:t>
            </a:r>
            <a:r>
              <a:rPr sz="1100" spc="-90" dirty="0">
                <a:latin typeface="함초롬바탕"/>
                <a:cs typeface="함초롬바탕"/>
              </a:rPr>
              <a:t>문화권</a:t>
            </a:r>
            <a:r>
              <a:rPr sz="1100" spc="-190" dirty="0">
                <a:latin typeface="함초롬바탕"/>
                <a:cs typeface="함초롬바탕"/>
              </a:rPr>
              <a:t> </a:t>
            </a:r>
            <a:r>
              <a:rPr sz="1100" spc="-60" dirty="0">
                <a:latin typeface="함초롬바탕"/>
                <a:cs typeface="함초롬바탕"/>
              </a:rPr>
              <a:t>등</a:t>
            </a:r>
            <a:r>
              <a:rPr sz="1100" spc="-165" dirty="0">
                <a:latin typeface="함초롬바탕"/>
                <a:cs typeface="함초롬바탕"/>
              </a:rPr>
              <a:t> </a:t>
            </a:r>
            <a:r>
              <a:rPr sz="1100" spc="-90" dirty="0">
                <a:latin typeface="함초롬바탕"/>
                <a:cs typeface="함초롬바탕"/>
              </a:rPr>
              <a:t>다양한</a:t>
            </a:r>
            <a:r>
              <a:rPr sz="1100" spc="-170" dirty="0">
                <a:latin typeface="함초롬바탕"/>
                <a:cs typeface="함초롬바탕"/>
              </a:rPr>
              <a:t> </a:t>
            </a:r>
            <a:r>
              <a:rPr sz="1100" spc="-90" dirty="0">
                <a:latin typeface="함초롬바탕"/>
                <a:cs typeface="함초롬바탕"/>
              </a:rPr>
              <a:t>개념을</a:t>
            </a:r>
            <a:r>
              <a:rPr sz="1100" spc="-190" dirty="0">
                <a:latin typeface="함초롬바탕"/>
                <a:cs typeface="함초롬바탕"/>
              </a:rPr>
              <a:t> </a:t>
            </a:r>
            <a:r>
              <a:rPr sz="1100" spc="-85" dirty="0">
                <a:latin typeface="함초롬바탕"/>
                <a:cs typeface="함초롬바탕"/>
              </a:rPr>
              <a:t>담은</a:t>
            </a:r>
            <a:r>
              <a:rPr sz="1100" spc="-175" dirty="0">
                <a:latin typeface="함초롬바탕"/>
                <a:cs typeface="함초롬바탕"/>
              </a:rPr>
              <a:t> </a:t>
            </a:r>
            <a:r>
              <a:rPr sz="1100" spc="-95" dirty="0">
                <a:latin typeface="함초롬바탕"/>
                <a:cs typeface="함초롬바탕"/>
              </a:rPr>
              <a:t>포괄적인</a:t>
            </a:r>
            <a:r>
              <a:rPr sz="1100" spc="-200" dirty="0">
                <a:latin typeface="함초롬바탕"/>
                <a:cs typeface="함초롬바탕"/>
              </a:rPr>
              <a:t> </a:t>
            </a:r>
            <a:r>
              <a:rPr sz="1100" spc="-65" dirty="0">
                <a:latin typeface="함초롬바탕"/>
                <a:cs typeface="함초롬바탕"/>
              </a:rPr>
              <a:t>개념으로서</a:t>
            </a:r>
            <a:r>
              <a:rPr sz="1100" spc="-65" dirty="0">
                <a:latin typeface="함초롬돋움"/>
                <a:cs typeface="함초롬돋움"/>
              </a:rPr>
              <a:t>, </a:t>
            </a:r>
            <a:r>
              <a:rPr sz="1100" spc="-85" dirty="0">
                <a:latin typeface="함초롬바탕"/>
                <a:cs typeface="함초롬바탕"/>
              </a:rPr>
              <a:t>기술</a:t>
            </a:r>
            <a:r>
              <a:rPr sz="1100" spc="-175" dirty="0">
                <a:latin typeface="함초롬바탕"/>
                <a:cs typeface="함초롬바탕"/>
              </a:rPr>
              <a:t> </a:t>
            </a:r>
            <a:r>
              <a:rPr sz="1100" spc="-90" dirty="0">
                <a:latin typeface="함초롬바탕"/>
                <a:cs typeface="함초롬바탕"/>
              </a:rPr>
              <a:t>혁신과</a:t>
            </a:r>
            <a:r>
              <a:rPr sz="1100" spc="-190" dirty="0">
                <a:latin typeface="함초롬바탕"/>
                <a:cs typeface="함초롬바탕"/>
              </a:rPr>
              <a:t> </a:t>
            </a:r>
            <a:r>
              <a:rPr sz="1100" spc="-90" dirty="0">
                <a:latin typeface="함초롬바탕"/>
                <a:cs typeface="함초롬바탕"/>
              </a:rPr>
              <a:t>발전의</a:t>
            </a:r>
            <a:r>
              <a:rPr sz="1100" spc="-175" dirty="0">
                <a:latin typeface="함초롬바탕"/>
                <a:cs typeface="함초롬바탕"/>
              </a:rPr>
              <a:t> </a:t>
            </a:r>
            <a:r>
              <a:rPr sz="1100" spc="-85" dirty="0">
                <a:latin typeface="함초롬바탕"/>
                <a:cs typeface="함초롬바탕"/>
              </a:rPr>
              <a:t>어떤</a:t>
            </a:r>
            <a:r>
              <a:rPr sz="1100" spc="-175" dirty="0">
                <a:latin typeface="함초롬바탕"/>
                <a:cs typeface="함초롬바탕"/>
              </a:rPr>
              <a:t> </a:t>
            </a:r>
            <a:r>
              <a:rPr sz="1100" spc="-95" dirty="0">
                <a:latin typeface="함초롬바탕"/>
                <a:cs typeface="함초롬바탕"/>
              </a:rPr>
              <a:t>과정에서도</a:t>
            </a:r>
            <a:r>
              <a:rPr sz="1100" spc="-215" dirty="0">
                <a:latin typeface="함초롬바탕"/>
                <a:cs typeface="함초롬바탕"/>
              </a:rPr>
              <a:t> </a:t>
            </a:r>
            <a:r>
              <a:rPr sz="1100" spc="-95" dirty="0">
                <a:latin typeface="함초롬바탕"/>
                <a:cs typeface="함초롬바탕"/>
              </a:rPr>
              <a:t>고려해야</a:t>
            </a:r>
            <a:r>
              <a:rPr sz="1100" spc="-185" dirty="0">
                <a:latin typeface="함초롬바탕"/>
                <a:cs typeface="함초롬바탕"/>
              </a:rPr>
              <a:t> </a:t>
            </a:r>
            <a:r>
              <a:rPr sz="1100" spc="-60" dirty="0">
                <a:latin typeface="함초롬바탕"/>
                <a:cs typeface="함초롬바탕"/>
              </a:rPr>
              <a:t>할</a:t>
            </a:r>
            <a:r>
              <a:rPr sz="1100" spc="-160" dirty="0">
                <a:latin typeface="함초롬바탕"/>
                <a:cs typeface="함초롬바탕"/>
              </a:rPr>
              <a:t> </a:t>
            </a:r>
            <a:r>
              <a:rPr sz="1100" spc="-20" dirty="0">
                <a:latin typeface="함초롬바탕"/>
                <a:cs typeface="함초롬바탕"/>
              </a:rPr>
              <a:t>키워드임</a:t>
            </a:r>
            <a:endParaRPr sz="1100">
              <a:latin typeface="함초롬바탕"/>
              <a:cs typeface="함초롬바탕"/>
            </a:endParaRPr>
          </a:p>
          <a:p>
            <a:pPr marL="372110" marR="343535" lvl="1" indent="-143510">
              <a:lnSpc>
                <a:spcPct val="110000"/>
              </a:lnSpc>
              <a:spcBef>
                <a:spcPts val="605"/>
              </a:spcBef>
              <a:buClr>
                <a:srgbClr val="DB526A"/>
              </a:buClr>
              <a:buFont typeface="Arial"/>
              <a:buChar char="•"/>
              <a:tabLst>
                <a:tab pos="372745" algn="l"/>
              </a:tabLst>
            </a:pPr>
            <a:r>
              <a:rPr sz="1100" spc="-85" dirty="0">
                <a:latin typeface="함초롬돋움"/>
                <a:cs typeface="함초롬돋움"/>
              </a:rPr>
              <a:t>AI</a:t>
            </a:r>
            <a:r>
              <a:rPr sz="1100" spc="-85" dirty="0">
                <a:latin typeface="함초롬바탕"/>
                <a:cs typeface="함초롬바탕"/>
              </a:rPr>
              <a:t>의</a:t>
            </a:r>
            <a:r>
              <a:rPr sz="1100" spc="-155" dirty="0">
                <a:latin typeface="함초롬바탕"/>
                <a:cs typeface="함초롬바탕"/>
              </a:rPr>
              <a:t> </a:t>
            </a:r>
            <a:r>
              <a:rPr sz="1100" spc="-95" dirty="0">
                <a:latin typeface="함초롬바탕"/>
                <a:cs typeface="함초롬바탕"/>
              </a:rPr>
              <a:t>확산으로</a:t>
            </a:r>
            <a:r>
              <a:rPr sz="1100" spc="-195" dirty="0">
                <a:latin typeface="함초롬바탕"/>
                <a:cs typeface="함초롬바탕"/>
              </a:rPr>
              <a:t> </a:t>
            </a:r>
            <a:r>
              <a:rPr sz="1100" spc="-85" dirty="0">
                <a:latin typeface="함초롬바탕"/>
                <a:cs typeface="함초롬바탕"/>
              </a:rPr>
              <a:t>인해</a:t>
            </a:r>
            <a:r>
              <a:rPr sz="1100" spc="-165" dirty="0">
                <a:latin typeface="함초롬바탕"/>
                <a:cs typeface="함초롬바탕"/>
              </a:rPr>
              <a:t> </a:t>
            </a:r>
            <a:r>
              <a:rPr sz="1100" spc="-90" dirty="0">
                <a:latin typeface="함초롬바탕"/>
                <a:cs typeface="함초롬바탕"/>
              </a:rPr>
              <a:t>인간의</a:t>
            </a:r>
            <a:r>
              <a:rPr sz="1100" spc="-165" dirty="0">
                <a:latin typeface="함초롬바탕"/>
                <a:cs typeface="함초롬바탕"/>
              </a:rPr>
              <a:t> </a:t>
            </a:r>
            <a:r>
              <a:rPr sz="1100" spc="-90" dirty="0">
                <a:latin typeface="함초롬바탕"/>
                <a:cs typeface="함초롬바탕"/>
              </a:rPr>
              <a:t>통제를</a:t>
            </a:r>
            <a:r>
              <a:rPr sz="1100" spc="-185" dirty="0">
                <a:latin typeface="함초롬바탕"/>
                <a:cs typeface="함초롬바탕"/>
              </a:rPr>
              <a:t> </a:t>
            </a:r>
            <a:r>
              <a:rPr sz="1100" spc="-95" dirty="0">
                <a:latin typeface="함초롬바탕"/>
                <a:cs typeface="함초롬바탕"/>
              </a:rPr>
              <a:t>벗어나지</a:t>
            </a:r>
            <a:r>
              <a:rPr sz="1100" spc="-175" dirty="0">
                <a:latin typeface="함초롬바탕"/>
                <a:cs typeface="함초롬바탕"/>
              </a:rPr>
              <a:t> </a:t>
            </a:r>
            <a:r>
              <a:rPr sz="1100" spc="-95" dirty="0">
                <a:latin typeface="함초롬바탕"/>
                <a:cs typeface="함초롬바탕"/>
              </a:rPr>
              <a:t>않으면서</a:t>
            </a:r>
            <a:r>
              <a:rPr sz="1100" spc="-200" dirty="0">
                <a:latin typeface="함초롬바탕"/>
                <a:cs typeface="함초롬바탕"/>
              </a:rPr>
              <a:t> </a:t>
            </a:r>
            <a:r>
              <a:rPr sz="1100" spc="-85" dirty="0">
                <a:latin typeface="함초롬바탕"/>
                <a:cs typeface="함초롬바탕"/>
              </a:rPr>
              <a:t>인류</a:t>
            </a:r>
            <a:r>
              <a:rPr sz="1100" spc="-165" dirty="0">
                <a:latin typeface="함초롬바탕"/>
                <a:cs typeface="함초롬바탕"/>
              </a:rPr>
              <a:t> </a:t>
            </a:r>
            <a:r>
              <a:rPr sz="1100" spc="-90" dirty="0">
                <a:latin typeface="함초롬바탕"/>
                <a:cs typeface="함초롬바탕"/>
              </a:rPr>
              <a:t>발전에</a:t>
            </a:r>
            <a:r>
              <a:rPr sz="1100" spc="-180" dirty="0">
                <a:latin typeface="함초롬바탕"/>
                <a:cs typeface="함초롬바탕"/>
              </a:rPr>
              <a:t> </a:t>
            </a:r>
            <a:r>
              <a:rPr sz="1100" spc="-95" dirty="0">
                <a:latin typeface="함초롬바탕"/>
                <a:cs typeface="함초롬바탕"/>
              </a:rPr>
              <a:t>기여하는</a:t>
            </a:r>
            <a:r>
              <a:rPr sz="1100" spc="-180" dirty="0">
                <a:latin typeface="함초롬바탕"/>
                <a:cs typeface="함초롬바탕"/>
              </a:rPr>
              <a:t> </a:t>
            </a:r>
            <a:r>
              <a:rPr sz="1100" spc="-100" dirty="0">
                <a:latin typeface="함초롬바탕"/>
                <a:cs typeface="함초롬바탕"/>
              </a:rPr>
              <a:t>‘첨단기술안보</a:t>
            </a:r>
            <a:r>
              <a:rPr sz="1100" spc="-100" dirty="0">
                <a:latin typeface="함초롬돋움"/>
                <a:cs typeface="함초롬돋움"/>
              </a:rPr>
              <a:t>’</a:t>
            </a:r>
            <a:r>
              <a:rPr sz="1100" spc="-100" dirty="0">
                <a:latin typeface="함초롬바탕"/>
                <a:cs typeface="함초롬바탕"/>
              </a:rPr>
              <a:t>가</a:t>
            </a:r>
            <a:r>
              <a:rPr sz="1100" spc="-195" dirty="0">
                <a:latin typeface="함초롬바탕"/>
                <a:cs typeface="함초롬바탕"/>
              </a:rPr>
              <a:t> </a:t>
            </a:r>
            <a:r>
              <a:rPr sz="1100" spc="-80" dirty="0">
                <a:latin typeface="함초롬바탕"/>
                <a:cs typeface="함초롬바탕"/>
              </a:rPr>
              <a:t>인간안보의 </a:t>
            </a:r>
            <a:r>
              <a:rPr sz="1100" spc="-95" dirty="0">
                <a:latin typeface="함초롬바탕"/>
                <a:cs typeface="함초롬바탕"/>
              </a:rPr>
              <a:t>핵심으로</a:t>
            </a:r>
            <a:r>
              <a:rPr sz="1100" spc="-190" dirty="0">
                <a:latin typeface="함초롬바탕"/>
                <a:cs typeface="함초롬바탕"/>
              </a:rPr>
              <a:t> </a:t>
            </a:r>
            <a:r>
              <a:rPr sz="1100" spc="-20" dirty="0">
                <a:latin typeface="함초롬바탕"/>
                <a:cs typeface="함초롬바탕"/>
              </a:rPr>
              <a:t>떠올랐음</a:t>
            </a:r>
            <a:endParaRPr sz="1100">
              <a:latin typeface="함초롬바탕"/>
              <a:cs typeface="함초롬바탕"/>
            </a:endParaRPr>
          </a:p>
        </p:txBody>
      </p:sp>
      <p:sp>
        <p:nvSpPr>
          <p:cNvPr id="21" name="object 21"/>
          <p:cNvSpPr/>
          <p:nvPr/>
        </p:nvSpPr>
        <p:spPr>
          <a:xfrm>
            <a:off x="719140" y="6259299"/>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grpSp>
        <p:nvGrpSpPr>
          <p:cNvPr id="22" name="object 22"/>
          <p:cNvGrpSpPr/>
          <p:nvPr/>
        </p:nvGrpSpPr>
        <p:grpSpPr>
          <a:xfrm>
            <a:off x="719137" y="6579425"/>
            <a:ext cx="6337300" cy="262890"/>
            <a:chOff x="719137" y="6579425"/>
            <a:chExt cx="6337300" cy="262890"/>
          </a:xfrm>
        </p:grpSpPr>
        <p:sp>
          <p:nvSpPr>
            <p:cNvPr id="23" name="object 23"/>
            <p:cNvSpPr/>
            <p:nvPr/>
          </p:nvSpPr>
          <p:spPr>
            <a:xfrm>
              <a:off x="719137" y="6579425"/>
              <a:ext cx="6337300" cy="259715"/>
            </a:xfrm>
            <a:custGeom>
              <a:avLst/>
              <a:gdLst/>
              <a:ahLst/>
              <a:cxnLst/>
              <a:rect l="l" t="t" r="r" b="b"/>
              <a:pathLst>
                <a:path w="6337300" h="259715">
                  <a:moveTo>
                    <a:pt x="6337300" y="0"/>
                  </a:moveTo>
                  <a:lnTo>
                    <a:pt x="2616606" y="0"/>
                  </a:lnTo>
                  <a:lnTo>
                    <a:pt x="0" y="0"/>
                  </a:lnTo>
                  <a:lnTo>
                    <a:pt x="0" y="259715"/>
                  </a:lnTo>
                  <a:lnTo>
                    <a:pt x="2616606" y="259715"/>
                  </a:lnTo>
                  <a:lnTo>
                    <a:pt x="6337300" y="259715"/>
                  </a:lnTo>
                  <a:lnTo>
                    <a:pt x="6337300" y="0"/>
                  </a:lnTo>
                  <a:close/>
                </a:path>
              </a:pathLst>
            </a:custGeom>
            <a:solidFill>
              <a:srgbClr val="DB526A"/>
            </a:solidFill>
          </p:spPr>
          <p:txBody>
            <a:bodyPr wrap="square" lIns="0" tIns="0" rIns="0" bIns="0" rtlCol="0"/>
            <a:lstStyle/>
            <a:p>
              <a:endParaRPr/>
            </a:p>
          </p:txBody>
        </p:sp>
        <p:sp>
          <p:nvSpPr>
            <p:cNvPr id="24" name="object 24"/>
            <p:cNvSpPr/>
            <p:nvPr/>
          </p:nvSpPr>
          <p:spPr>
            <a:xfrm>
              <a:off x="719138" y="6839134"/>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sp>
        <p:nvSpPr>
          <p:cNvPr id="25" name="object 25"/>
          <p:cNvSpPr txBox="1"/>
          <p:nvPr/>
        </p:nvSpPr>
        <p:spPr>
          <a:xfrm>
            <a:off x="706440" y="6312503"/>
            <a:ext cx="6350000" cy="484505"/>
          </a:xfrm>
          <a:prstGeom prst="rect">
            <a:avLst/>
          </a:prstGeom>
        </p:spPr>
        <p:txBody>
          <a:bodyPr vert="horz" wrap="square" lIns="0" tIns="13335" rIns="0" bIns="0" rtlCol="0">
            <a:spAutoFit/>
          </a:bodyPr>
          <a:lstStyle/>
          <a:p>
            <a:pPr marL="12700">
              <a:lnSpc>
                <a:spcPct val="100000"/>
              </a:lnSpc>
              <a:spcBef>
                <a:spcPts val="105"/>
              </a:spcBef>
            </a:pPr>
            <a:r>
              <a:rPr sz="1100" b="1" spc="-85" dirty="0">
                <a:solidFill>
                  <a:srgbClr val="464646"/>
                </a:solidFill>
                <a:latin typeface="함초롬바탕"/>
                <a:cs typeface="함초롬바탕"/>
              </a:rPr>
              <a:t>챕터</a:t>
            </a:r>
            <a:r>
              <a:rPr sz="1100" b="1" spc="-180" dirty="0">
                <a:solidFill>
                  <a:srgbClr val="464646"/>
                </a:solidFill>
                <a:latin typeface="함초롬바탕"/>
                <a:cs typeface="함초롬바탕"/>
              </a:rPr>
              <a:t> </a:t>
            </a:r>
            <a:r>
              <a:rPr sz="1100" b="1" spc="-85" dirty="0">
                <a:solidFill>
                  <a:srgbClr val="464646"/>
                </a:solidFill>
                <a:latin typeface="함초롬바탕"/>
                <a:cs typeface="함초롬바탕"/>
              </a:rPr>
              <a:t>주요</a:t>
            </a:r>
            <a:r>
              <a:rPr sz="1100" b="1" spc="-175" dirty="0">
                <a:solidFill>
                  <a:srgbClr val="464646"/>
                </a:solidFill>
                <a:latin typeface="함초롬바탕"/>
                <a:cs typeface="함초롬바탕"/>
              </a:rPr>
              <a:t> </a:t>
            </a:r>
            <a:r>
              <a:rPr sz="1100" b="1" spc="-85" dirty="0">
                <a:solidFill>
                  <a:srgbClr val="464646"/>
                </a:solidFill>
                <a:latin typeface="함초롬바탕"/>
                <a:cs typeface="함초롬바탕"/>
              </a:rPr>
              <a:t>테마</a:t>
            </a:r>
            <a:r>
              <a:rPr sz="1100" b="1" spc="-180" dirty="0">
                <a:solidFill>
                  <a:srgbClr val="464646"/>
                </a:solidFill>
                <a:latin typeface="함초롬바탕"/>
                <a:cs typeface="함초롬바탕"/>
              </a:rPr>
              <a:t> </a:t>
            </a:r>
            <a:r>
              <a:rPr sz="1100" b="1" spc="-25" dirty="0">
                <a:solidFill>
                  <a:srgbClr val="464646"/>
                </a:solidFill>
                <a:latin typeface="함초롬바탕"/>
                <a:cs typeface="함초롬바탕"/>
              </a:rPr>
              <a:t>요약</a:t>
            </a:r>
            <a:endParaRPr sz="1100">
              <a:latin typeface="함초롬바탕"/>
              <a:cs typeface="함초롬바탕"/>
            </a:endParaRPr>
          </a:p>
          <a:p>
            <a:pPr marL="1203325">
              <a:lnSpc>
                <a:spcPct val="100000"/>
              </a:lnSpc>
              <a:spcBef>
                <a:spcPts val="1025"/>
              </a:spcBef>
              <a:tabLst>
                <a:tab pos="4243070" algn="l"/>
              </a:tabLst>
            </a:pPr>
            <a:r>
              <a:rPr sz="1050" b="1" spc="-25" dirty="0">
                <a:solidFill>
                  <a:srgbClr val="FFFFFF"/>
                </a:solidFill>
                <a:latin typeface="함초롬바탕"/>
                <a:cs typeface="함초롬바탕"/>
              </a:rPr>
              <a:t>테마</a:t>
            </a:r>
            <a:r>
              <a:rPr sz="1050" b="1" dirty="0">
                <a:solidFill>
                  <a:srgbClr val="FFFFFF"/>
                </a:solidFill>
                <a:latin typeface="함초롬바탕"/>
                <a:cs typeface="함초롬바탕"/>
              </a:rPr>
              <a:t>	</a:t>
            </a:r>
            <a:r>
              <a:rPr sz="1050" b="1" spc="-85" dirty="0">
                <a:solidFill>
                  <a:srgbClr val="FFFFFF"/>
                </a:solidFill>
                <a:latin typeface="함초롬바탕"/>
                <a:cs typeface="함초롬바탕"/>
              </a:rPr>
              <a:t>내용</a:t>
            </a:r>
            <a:r>
              <a:rPr sz="1050" b="1" spc="-180" dirty="0">
                <a:solidFill>
                  <a:srgbClr val="FFFFFF"/>
                </a:solidFill>
                <a:latin typeface="함초롬바탕"/>
                <a:cs typeface="함초롬바탕"/>
              </a:rPr>
              <a:t> </a:t>
            </a:r>
            <a:r>
              <a:rPr sz="1050" b="1" spc="-25" dirty="0">
                <a:solidFill>
                  <a:srgbClr val="FFFFFF"/>
                </a:solidFill>
                <a:latin typeface="함초롬바탕"/>
                <a:cs typeface="함초롬바탕"/>
              </a:rPr>
              <a:t>요약</a:t>
            </a:r>
            <a:endParaRPr sz="1050">
              <a:latin typeface="함초롬바탕"/>
              <a:cs typeface="함초롬바탕"/>
            </a:endParaRPr>
          </a:p>
        </p:txBody>
      </p:sp>
      <p:grpSp>
        <p:nvGrpSpPr>
          <p:cNvPr id="26" name="object 26"/>
          <p:cNvGrpSpPr/>
          <p:nvPr/>
        </p:nvGrpSpPr>
        <p:grpSpPr>
          <a:xfrm>
            <a:off x="719137" y="7644943"/>
            <a:ext cx="6337300" cy="815340"/>
            <a:chOff x="719137" y="7644943"/>
            <a:chExt cx="6337300" cy="815340"/>
          </a:xfrm>
        </p:grpSpPr>
        <p:sp>
          <p:nvSpPr>
            <p:cNvPr id="27" name="object 27"/>
            <p:cNvSpPr/>
            <p:nvPr/>
          </p:nvSpPr>
          <p:spPr>
            <a:xfrm>
              <a:off x="719137" y="7648130"/>
              <a:ext cx="6337300" cy="808990"/>
            </a:xfrm>
            <a:custGeom>
              <a:avLst/>
              <a:gdLst/>
              <a:ahLst/>
              <a:cxnLst/>
              <a:rect l="l" t="t" r="r" b="b"/>
              <a:pathLst>
                <a:path w="6337300" h="808990">
                  <a:moveTo>
                    <a:pt x="854798" y="0"/>
                  </a:moveTo>
                  <a:lnTo>
                    <a:pt x="0" y="0"/>
                  </a:lnTo>
                  <a:lnTo>
                    <a:pt x="0" y="808977"/>
                  </a:lnTo>
                  <a:lnTo>
                    <a:pt x="854798" y="808977"/>
                  </a:lnTo>
                  <a:lnTo>
                    <a:pt x="854798" y="0"/>
                  </a:lnTo>
                  <a:close/>
                </a:path>
                <a:path w="6337300" h="808990">
                  <a:moveTo>
                    <a:pt x="6337300" y="0"/>
                  </a:moveTo>
                  <a:lnTo>
                    <a:pt x="2616619" y="0"/>
                  </a:lnTo>
                  <a:lnTo>
                    <a:pt x="854811" y="0"/>
                  </a:lnTo>
                  <a:lnTo>
                    <a:pt x="854811" y="404482"/>
                  </a:lnTo>
                  <a:lnTo>
                    <a:pt x="854811" y="808977"/>
                  </a:lnTo>
                  <a:lnTo>
                    <a:pt x="2616606" y="808977"/>
                  </a:lnTo>
                  <a:lnTo>
                    <a:pt x="6337300" y="808977"/>
                  </a:lnTo>
                  <a:lnTo>
                    <a:pt x="6337300" y="404495"/>
                  </a:lnTo>
                  <a:lnTo>
                    <a:pt x="6337300" y="0"/>
                  </a:lnTo>
                  <a:close/>
                </a:path>
              </a:pathLst>
            </a:custGeom>
            <a:solidFill>
              <a:srgbClr val="E4E4E4"/>
            </a:solidFill>
          </p:spPr>
          <p:txBody>
            <a:bodyPr wrap="square" lIns="0" tIns="0" rIns="0" bIns="0" rtlCol="0"/>
            <a:lstStyle/>
            <a:p>
              <a:endParaRPr/>
            </a:p>
          </p:txBody>
        </p:sp>
        <p:sp>
          <p:nvSpPr>
            <p:cNvPr id="28" name="object 28"/>
            <p:cNvSpPr/>
            <p:nvPr/>
          </p:nvSpPr>
          <p:spPr>
            <a:xfrm>
              <a:off x="719138" y="7648118"/>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29" name="object 29"/>
            <p:cNvSpPr/>
            <p:nvPr/>
          </p:nvSpPr>
          <p:spPr>
            <a:xfrm>
              <a:off x="1573942" y="8052610"/>
              <a:ext cx="5482590" cy="0"/>
            </a:xfrm>
            <a:custGeom>
              <a:avLst/>
              <a:gdLst/>
              <a:ahLst/>
              <a:cxnLst/>
              <a:rect l="l" t="t" r="r" b="b"/>
              <a:pathLst>
                <a:path w="5482590">
                  <a:moveTo>
                    <a:pt x="0" y="0"/>
                  </a:moveTo>
                  <a:lnTo>
                    <a:pt x="5482501" y="0"/>
                  </a:lnTo>
                </a:path>
              </a:pathLst>
            </a:custGeom>
            <a:ln w="6350">
              <a:solidFill>
                <a:srgbClr val="A6A6A6"/>
              </a:solidFill>
            </a:ln>
          </p:spPr>
          <p:txBody>
            <a:bodyPr wrap="square" lIns="0" tIns="0" rIns="0" bIns="0" rtlCol="0"/>
            <a:lstStyle/>
            <a:p>
              <a:endParaRPr/>
            </a:p>
          </p:txBody>
        </p:sp>
        <p:sp>
          <p:nvSpPr>
            <p:cNvPr id="30" name="object 30"/>
            <p:cNvSpPr/>
            <p:nvPr/>
          </p:nvSpPr>
          <p:spPr>
            <a:xfrm>
              <a:off x="719138" y="8457102"/>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sp>
        <p:nvSpPr>
          <p:cNvPr id="31" name="object 31"/>
          <p:cNvSpPr/>
          <p:nvPr/>
        </p:nvSpPr>
        <p:spPr>
          <a:xfrm>
            <a:off x="1573942" y="7243626"/>
            <a:ext cx="5482590" cy="0"/>
          </a:xfrm>
          <a:custGeom>
            <a:avLst/>
            <a:gdLst/>
            <a:ahLst/>
            <a:cxnLst/>
            <a:rect l="l" t="t" r="r" b="b"/>
            <a:pathLst>
              <a:path w="5482590">
                <a:moveTo>
                  <a:pt x="0" y="0"/>
                </a:moveTo>
                <a:lnTo>
                  <a:pt x="5482501" y="0"/>
                </a:lnTo>
              </a:path>
            </a:pathLst>
          </a:custGeom>
          <a:ln w="6350">
            <a:solidFill>
              <a:srgbClr val="A6A6A6"/>
            </a:solidFill>
          </a:ln>
        </p:spPr>
        <p:txBody>
          <a:bodyPr wrap="square" lIns="0" tIns="0" rIns="0" bIns="0" rtlCol="0"/>
          <a:lstStyle/>
          <a:p>
            <a:endParaRPr/>
          </a:p>
        </p:txBody>
      </p:sp>
      <p:sp>
        <p:nvSpPr>
          <p:cNvPr id="32" name="object 32"/>
          <p:cNvSpPr txBox="1"/>
          <p:nvPr/>
        </p:nvSpPr>
        <p:spPr>
          <a:xfrm>
            <a:off x="897972" y="7073955"/>
            <a:ext cx="502284" cy="330200"/>
          </a:xfrm>
          <a:prstGeom prst="rect">
            <a:avLst/>
          </a:prstGeom>
        </p:spPr>
        <p:txBody>
          <a:bodyPr vert="horz" wrap="square" lIns="0" tIns="12065" rIns="0" bIns="0" rtlCol="0">
            <a:spAutoFit/>
          </a:bodyPr>
          <a:lstStyle/>
          <a:p>
            <a:pPr marL="12700" marR="5080" indent="24130">
              <a:lnSpc>
                <a:spcPct val="100000"/>
              </a:lnSpc>
              <a:spcBef>
                <a:spcPts val="95"/>
              </a:spcBef>
            </a:pPr>
            <a:r>
              <a:rPr sz="1000" b="1" spc="-10" dirty="0">
                <a:latin typeface="함초롬바탕"/>
                <a:cs typeface="함초롬바탕"/>
              </a:rPr>
              <a:t>Human </a:t>
            </a:r>
            <a:r>
              <a:rPr sz="1000" b="1" spc="-45" dirty="0">
                <a:latin typeface="함초롬바탕"/>
                <a:cs typeface="함초롬바탕"/>
              </a:rPr>
              <a:t>Security</a:t>
            </a:r>
            <a:endParaRPr sz="1000">
              <a:latin typeface="함초롬바탕"/>
              <a:cs typeface="함초롬바탕"/>
            </a:endParaRPr>
          </a:p>
        </p:txBody>
      </p:sp>
      <p:sp>
        <p:nvSpPr>
          <p:cNvPr id="33" name="object 33"/>
          <p:cNvSpPr txBox="1"/>
          <p:nvPr/>
        </p:nvSpPr>
        <p:spPr>
          <a:xfrm>
            <a:off x="1753058" y="6947968"/>
            <a:ext cx="1403985" cy="177800"/>
          </a:xfrm>
          <a:prstGeom prst="rect">
            <a:avLst/>
          </a:prstGeom>
        </p:spPr>
        <p:txBody>
          <a:bodyPr vert="horz" wrap="square" lIns="0" tIns="12065" rIns="0" bIns="0" rtlCol="0">
            <a:spAutoFit/>
          </a:bodyPr>
          <a:lstStyle/>
          <a:p>
            <a:pPr marL="12700">
              <a:lnSpc>
                <a:spcPct val="100000"/>
              </a:lnSpc>
              <a:spcBef>
                <a:spcPts val="95"/>
              </a:spcBef>
            </a:pPr>
            <a:r>
              <a:rPr sz="1000" spc="-20" dirty="0">
                <a:latin typeface="함초롬돋움"/>
                <a:cs typeface="함초롬돋움"/>
              </a:rPr>
              <a:t>Accessibility&amp;</a:t>
            </a:r>
            <a:r>
              <a:rPr sz="1000" spc="10" dirty="0">
                <a:latin typeface="함초롬돋움"/>
                <a:cs typeface="함초롬돋움"/>
              </a:rPr>
              <a:t> </a:t>
            </a:r>
            <a:r>
              <a:rPr sz="1000" spc="-30" dirty="0">
                <a:latin typeface="함초롬돋움"/>
                <a:cs typeface="함초롬돋움"/>
              </a:rPr>
              <a:t>Age</a:t>
            </a:r>
            <a:r>
              <a:rPr sz="1000" spc="5" dirty="0">
                <a:latin typeface="함초롬돋움"/>
                <a:cs typeface="함초롬돋움"/>
              </a:rPr>
              <a:t> </a:t>
            </a:r>
            <a:r>
              <a:rPr sz="1000" spc="-20" dirty="0">
                <a:latin typeface="함초롬돋움"/>
                <a:cs typeface="함초롬돋움"/>
              </a:rPr>
              <a:t>Tech</a:t>
            </a:r>
            <a:endParaRPr sz="1000">
              <a:latin typeface="함초롬돋움"/>
              <a:cs typeface="함초롬돋움"/>
            </a:endParaRPr>
          </a:p>
        </p:txBody>
      </p:sp>
      <p:pic>
        <p:nvPicPr>
          <p:cNvPr id="34" name="object 34"/>
          <p:cNvPicPr/>
          <p:nvPr/>
        </p:nvPicPr>
        <p:blipFill>
          <a:blip r:embed="rId8" cstate="print"/>
          <a:stretch>
            <a:fillRect/>
          </a:stretch>
        </p:blipFill>
        <p:spPr>
          <a:xfrm>
            <a:off x="3374876" y="6906237"/>
            <a:ext cx="111124" cy="117474"/>
          </a:xfrm>
          <a:prstGeom prst="rect">
            <a:avLst/>
          </a:prstGeom>
        </p:spPr>
      </p:pic>
      <p:pic>
        <p:nvPicPr>
          <p:cNvPr id="35" name="object 35"/>
          <p:cNvPicPr/>
          <p:nvPr/>
        </p:nvPicPr>
        <p:blipFill>
          <a:blip r:embed="rId9" cstate="print"/>
          <a:stretch>
            <a:fillRect/>
          </a:stretch>
        </p:blipFill>
        <p:spPr>
          <a:xfrm>
            <a:off x="4202602" y="6906237"/>
            <a:ext cx="92074" cy="117474"/>
          </a:xfrm>
          <a:prstGeom prst="rect">
            <a:avLst/>
          </a:prstGeom>
        </p:spPr>
      </p:pic>
      <p:grpSp>
        <p:nvGrpSpPr>
          <p:cNvPr id="36" name="object 36"/>
          <p:cNvGrpSpPr/>
          <p:nvPr/>
        </p:nvGrpSpPr>
        <p:grpSpPr>
          <a:xfrm>
            <a:off x="5128877" y="6906237"/>
            <a:ext cx="211454" cy="117475"/>
            <a:chOff x="5128877" y="6906237"/>
            <a:chExt cx="211454" cy="117475"/>
          </a:xfrm>
        </p:grpSpPr>
        <p:pic>
          <p:nvPicPr>
            <p:cNvPr id="37" name="object 37"/>
            <p:cNvPicPr/>
            <p:nvPr/>
          </p:nvPicPr>
          <p:blipFill>
            <a:blip r:embed="rId10" cstate="print"/>
            <a:stretch>
              <a:fillRect/>
            </a:stretch>
          </p:blipFill>
          <p:spPr>
            <a:xfrm>
              <a:off x="5128877" y="6906237"/>
              <a:ext cx="111124" cy="117474"/>
            </a:xfrm>
            <a:prstGeom prst="rect">
              <a:avLst/>
            </a:prstGeom>
          </p:spPr>
        </p:pic>
        <p:pic>
          <p:nvPicPr>
            <p:cNvPr id="38" name="object 38"/>
            <p:cNvPicPr/>
            <p:nvPr/>
          </p:nvPicPr>
          <p:blipFill>
            <a:blip r:embed="rId11" cstate="print"/>
            <a:stretch>
              <a:fillRect/>
            </a:stretch>
          </p:blipFill>
          <p:spPr>
            <a:xfrm>
              <a:off x="5238596" y="6906237"/>
              <a:ext cx="101599" cy="117474"/>
            </a:xfrm>
            <a:prstGeom prst="rect">
              <a:avLst/>
            </a:prstGeom>
          </p:spPr>
        </p:pic>
      </p:grpSp>
      <p:sp>
        <p:nvSpPr>
          <p:cNvPr id="39" name="object 39"/>
          <p:cNvSpPr txBox="1"/>
          <p:nvPr/>
        </p:nvSpPr>
        <p:spPr>
          <a:xfrm>
            <a:off x="3358748" y="6871820"/>
            <a:ext cx="3676015" cy="330200"/>
          </a:xfrm>
          <a:prstGeom prst="rect">
            <a:avLst/>
          </a:prstGeom>
        </p:spPr>
        <p:txBody>
          <a:bodyPr vert="horz" wrap="square" lIns="0" tIns="12065" rIns="0" bIns="0" rtlCol="0">
            <a:spAutoFit/>
          </a:bodyPr>
          <a:lstStyle/>
          <a:p>
            <a:pPr marL="12700" marR="5080" indent="109855">
              <a:lnSpc>
                <a:spcPct val="100000"/>
              </a:lnSpc>
              <a:spcBef>
                <a:spcPts val="95"/>
              </a:spcBef>
              <a:tabLst>
                <a:tab pos="1986280" algn="l"/>
              </a:tabLst>
            </a:pPr>
            <a:r>
              <a:rPr sz="1000" spc="-95" dirty="0">
                <a:latin typeface="함초롬바탕"/>
                <a:cs typeface="함초롬바탕"/>
              </a:rPr>
              <a:t>애가</a:t>
            </a:r>
            <a:r>
              <a:rPr sz="1000" spc="-150" dirty="0">
                <a:latin typeface="함초롬바탕"/>
                <a:cs typeface="함초롬바탕"/>
              </a:rPr>
              <a:t> </a:t>
            </a:r>
            <a:r>
              <a:rPr sz="1000" spc="-100" dirty="0">
                <a:latin typeface="함초롬바탕"/>
                <a:cs typeface="함초롬바탕"/>
              </a:rPr>
              <a:t>있거나</a:t>
            </a:r>
            <a:r>
              <a:rPr sz="1000" spc="-140" dirty="0">
                <a:latin typeface="함초롬바탕"/>
                <a:cs typeface="함초롬바탕"/>
              </a:rPr>
              <a:t> </a:t>
            </a:r>
            <a:r>
              <a:rPr sz="1000" dirty="0">
                <a:latin typeface="함초롬바탕"/>
                <a:cs typeface="함초롬바탕"/>
              </a:rPr>
              <a:t>고</a:t>
            </a:r>
            <a:r>
              <a:rPr sz="1000" spc="110" dirty="0">
                <a:latin typeface="함초롬바탕"/>
                <a:cs typeface="함초롬바탕"/>
              </a:rPr>
              <a:t>  </a:t>
            </a:r>
            <a:r>
              <a:rPr sz="1000" spc="-65" dirty="0">
                <a:latin typeface="함초롬바탕"/>
                <a:cs typeface="함초롬바탕"/>
              </a:rPr>
              <a:t>의</a:t>
            </a:r>
            <a:r>
              <a:rPr sz="1000" spc="-145" dirty="0">
                <a:latin typeface="함초롬바탕"/>
                <a:cs typeface="함초롬바탕"/>
              </a:rPr>
              <a:t> </a:t>
            </a:r>
            <a:r>
              <a:rPr sz="1000" spc="-110" dirty="0">
                <a:latin typeface="함초롬바탕"/>
                <a:cs typeface="함초롬바탕"/>
              </a:rPr>
              <a:t>사용자들이</a:t>
            </a:r>
            <a:r>
              <a:rPr sz="1000" spc="-120" dirty="0">
                <a:latin typeface="함초롬바탕"/>
                <a:cs typeface="함초롬바탕"/>
              </a:rPr>
              <a:t> </a:t>
            </a:r>
            <a:r>
              <a:rPr sz="1000" spc="-50" dirty="0">
                <a:latin typeface="함초롬바탕"/>
                <a:cs typeface="함초롬바탕"/>
              </a:rPr>
              <a:t>일</a:t>
            </a:r>
            <a:r>
              <a:rPr sz="1000" dirty="0">
                <a:latin typeface="함초롬바탕"/>
                <a:cs typeface="함초롬바탕"/>
              </a:rPr>
              <a:t>	</a:t>
            </a:r>
            <a:r>
              <a:rPr sz="1000" spc="-95" dirty="0">
                <a:latin typeface="함초롬바탕"/>
                <a:cs typeface="함초롬바탕"/>
              </a:rPr>
              <a:t>활을</a:t>
            </a:r>
            <a:r>
              <a:rPr sz="1000" spc="-105" dirty="0">
                <a:latin typeface="함초롬바탕"/>
                <a:cs typeface="함초롬바탕"/>
              </a:rPr>
              <a:t> </a:t>
            </a:r>
            <a:r>
              <a:rPr sz="1000" spc="-65" dirty="0">
                <a:latin typeface="함초롬바탕"/>
                <a:cs typeface="함초롬바탕"/>
              </a:rPr>
              <a:t>더</a:t>
            </a:r>
            <a:r>
              <a:rPr sz="1000" spc="-150" dirty="0">
                <a:latin typeface="함초롬바탕"/>
                <a:cs typeface="함초롬바탕"/>
              </a:rPr>
              <a:t> </a:t>
            </a:r>
            <a:r>
              <a:rPr sz="1000" spc="-105" dirty="0">
                <a:latin typeface="함초롬바탕"/>
                <a:cs typeface="함초롬바탕"/>
              </a:rPr>
              <a:t>편리하고</a:t>
            </a:r>
            <a:r>
              <a:rPr sz="1000" spc="-120" dirty="0">
                <a:latin typeface="함초롬바탕"/>
                <a:cs typeface="함초롬바탕"/>
              </a:rPr>
              <a:t> </a:t>
            </a:r>
            <a:r>
              <a:rPr sz="1000" spc="-110" dirty="0">
                <a:latin typeface="함초롬바탕"/>
                <a:cs typeface="함초롬바탕"/>
              </a:rPr>
              <a:t>독립적으로</a:t>
            </a:r>
            <a:r>
              <a:rPr sz="1000" spc="-105" dirty="0">
                <a:latin typeface="함초롬바탕"/>
                <a:cs typeface="함초롬바탕"/>
              </a:rPr>
              <a:t> </a:t>
            </a:r>
            <a:r>
              <a:rPr sz="1000" spc="-65" dirty="0">
                <a:latin typeface="함초롬바탕"/>
                <a:cs typeface="함초롬바탕"/>
              </a:rPr>
              <a:t>할</a:t>
            </a:r>
            <a:r>
              <a:rPr sz="1000" spc="-150" dirty="0">
                <a:latin typeface="함초롬바탕"/>
                <a:cs typeface="함초롬바탕"/>
              </a:rPr>
              <a:t> </a:t>
            </a:r>
            <a:r>
              <a:rPr sz="1000" spc="-50" dirty="0">
                <a:latin typeface="함초롬바탕"/>
                <a:cs typeface="함초롬바탕"/>
              </a:rPr>
              <a:t>수 </a:t>
            </a:r>
            <a:r>
              <a:rPr sz="1000" spc="-100" dirty="0">
                <a:latin typeface="함초롬바탕"/>
                <a:cs typeface="함초롬바탕"/>
              </a:rPr>
              <a:t>있도록</a:t>
            </a:r>
            <a:r>
              <a:rPr sz="1000" spc="-135" dirty="0">
                <a:latin typeface="함초롬바탕"/>
                <a:cs typeface="함초롬바탕"/>
              </a:rPr>
              <a:t> </a:t>
            </a:r>
            <a:r>
              <a:rPr sz="1000" spc="-95" dirty="0">
                <a:latin typeface="함초롬바탕"/>
                <a:cs typeface="함초롬바탕"/>
              </a:rPr>
              <a:t>돕는</a:t>
            </a:r>
            <a:r>
              <a:rPr sz="1000" spc="-135" dirty="0">
                <a:latin typeface="함초롬바탕"/>
                <a:cs typeface="함초롬바탕"/>
              </a:rPr>
              <a:t> </a:t>
            </a:r>
            <a:r>
              <a:rPr sz="1000" spc="-25" dirty="0">
                <a:latin typeface="함초롬바탕"/>
                <a:cs typeface="함초롬바탕"/>
              </a:rPr>
              <a:t>기술</a:t>
            </a:r>
            <a:endParaRPr sz="1000">
              <a:latin typeface="함초롬바탕"/>
              <a:cs typeface="함초롬바탕"/>
            </a:endParaRPr>
          </a:p>
        </p:txBody>
      </p:sp>
      <p:sp>
        <p:nvSpPr>
          <p:cNvPr id="40" name="object 40"/>
          <p:cNvSpPr txBox="1"/>
          <p:nvPr/>
        </p:nvSpPr>
        <p:spPr>
          <a:xfrm>
            <a:off x="1803023" y="7352489"/>
            <a:ext cx="1302385" cy="177800"/>
          </a:xfrm>
          <a:prstGeom prst="rect">
            <a:avLst/>
          </a:prstGeom>
        </p:spPr>
        <p:txBody>
          <a:bodyPr vert="horz" wrap="square" lIns="0" tIns="12065" rIns="0" bIns="0" rtlCol="0">
            <a:spAutoFit/>
          </a:bodyPr>
          <a:lstStyle/>
          <a:p>
            <a:pPr marL="12700">
              <a:lnSpc>
                <a:spcPct val="100000"/>
              </a:lnSpc>
              <a:spcBef>
                <a:spcPts val="95"/>
              </a:spcBef>
            </a:pPr>
            <a:r>
              <a:rPr sz="1000" spc="-45" dirty="0">
                <a:latin typeface="함초롬돋움"/>
                <a:cs typeface="함초롬돋움"/>
              </a:rPr>
              <a:t>Human</a:t>
            </a:r>
            <a:r>
              <a:rPr sz="1000" spc="-155" dirty="0">
                <a:latin typeface="함초롬돋움"/>
                <a:cs typeface="함초롬돋움"/>
              </a:rPr>
              <a:t> </a:t>
            </a:r>
            <a:r>
              <a:rPr sz="1000" spc="-10" dirty="0">
                <a:latin typeface="함초롬돋움"/>
                <a:cs typeface="함초롬돋움"/>
              </a:rPr>
              <a:t>Security</a:t>
            </a:r>
            <a:r>
              <a:rPr sz="1000" dirty="0">
                <a:latin typeface="함초롬돋움"/>
                <a:cs typeface="함초롬돋움"/>
              </a:rPr>
              <a:t> </a:t>
            </a:r>
            <a:r>
              <a:rPr sz="1000" spc="-20" dirty="0">
                <a:latin typeface="함초롬돋움"/>
                <a:cs typeface="함초롬돋움"/>
              </a:rPr>
              <a:t>for</a:t>
            </a:r>
            <a:r>
              <a:rPr sz="1000" spc="-50" dirty="0">
                <a:latin typeface="함초롬돋움"/>
                <a:cs typeface="함초롬돋움"/>
              </a:rPr>
              <a:t> </a:t>
            </a:r>
            <a:r>
              <a:rPr sz="1000" spc="-25" dirty="0">
                <a:latin typeface="함초롬돋움"/>
                <a:cs typeface="함초롬돋움"/>
              </a:rPr>
              <a:t>all</a:t>
            </a:r>
            <a:endParaRPr sz="1000">
              <a:latin typeface="함초롬돋움"/>
              <a:cs typeface="함초롬돋움"/>
            </a:endParaRPr>
          </a:p>
        </p:txBody>
      </p:sp>
      <p:sp>
        <p:nvSpPr>
          <p:cNvPr id="41" name="object 41"/>
          <p:cNvSpPr txBox="1"/>
          <p:nvPr/>
        </p:nvSpPr>
        <p:spPr>
          <a:xfrm>
            <a:off x="3358748" y="7352489"/>
            <a:ext cx="3451860" cy="177800"/>
          </a:xfrm>
          <a:prstGeom prst="rect">
            <a:avLst/>
          </a:prstGeom>
        </p:spPr>
        <p:txBody>
          <a:bodyPr vert="horz" wrap="square" lIns="0" tIns="12065" rIns="0" bIns="0" rtlCol="0">
            <a:spAutoFit/>
          </a:bodyPr>
          <a:lstStyle/>
          <a:p>
            <a:pPr marL="12700">
              <a:lnSpc>
                <a:spcPct val="100000"/>
              </a:lnSpc>
              <a:spcBef>
                <a:spcPts val="95"/>
              </a:spcBef>
            </a:pPr>
            <a:r>
              <a:rPr sz="1000" spc="-100" dirty="0">
                <a:latin typeface="함초롬바탕"/>
                <a:cs typeface="함초롬바탕"/>
              </a:rPr>
              <a:t>단순히</a:t>
            </a:r>
            <a:r>
              <a:rPr sz="1000" spc="-135" dirty="0">
                <a:latin typeface="함초롬바탕"/>
                <a:cs typeface="함초롬바탕"/>
              </a:rPr>
              <a:t> </a:t>
            </a:r>
            <a:r>
              <a:rPr sz="1000" spc="-100" dirty="0">
                <a:latin typeface="함초롬바탕"/>
                <a:cs typeface="함초롬바탕"/>
              </a:rPr>
              <a:t>혁신을</a:t>
            </a:r>
            <a:r>
              <a:rPr sz="1000" spc="-125" dirty="0">
                <a:latin typeface="함초롬바탕"/>
                <a:cs typeface="함초롬바탕"/>
              </a:rPr>
              <a:t> </a:t>
            </a:r>
            <a:r>
              <a:rPr sz="1000" spc="-95" dirty="0">
                <a:latin typeface="함초롬바탕"/>
                <a:cs typeface="함초롬바탕"/>
              </a:rPr>
              <a:t>넘어</a:t>
            </a:r>
            <a:r>
              <a:rPr sz="1000" spc="-150" dirty="0">
                <a:latin typeface="함초롬바탕"/>
                <a:cs typeface="함초롬바탕"/>
              </a:rPr>
              <a:t> </a:t>
            </a:r>
            <a:r>
              <a:rPr sz="1000" spc="-100" dirty="0">
                <a:latin typeface="함초롬바탕"/>
                <a:cs typeface="함초롬바탕"/>
              </a:rPr>
              <a:t>인간과</a:t>
            </a:r>
            <a:r>
              <a:rPr sz="1000" spc="-135" dirty="0">
                <a:latin typeface="함초롬바탕"/>
                <a:cs typeface="함초롬바탕"/>
              </a:rPr>
              <a:t> </a:t>
            </a:r>
            <a:r>
              <a:rPr sz="1000" spc="-100" dirty="0">
                <a:latin typeface="함초롬바탕"/>
                <a:cs typeface="함초롬바탕"/>
              </a:rPr>
              <a:t>환경에</a:t>
            </a:r>
            <a:r>
              <a:rPr sz="1000" spc="-120" dirty="0">
                <a:latin typeface="함초롬바탕"/>
                <a:cs typeface="함초롬바탕"/>
              </a:rPr>
              <a:t> </a:t>
            </a:r>
            <a:r>
              <a:rPr sz="1000" spc="-100" dirty="0">
                <a:latin typeface="함초롬바탕"/>
                <a:cs typeface="함초롬바탕"/>
              </a:rPr>
              <a:t>어떠한</a:t>
            </a:r>
            <a:r>
              <a:rPr sz="1000" spc="-135" dirty="0">
                <a:latin typeface="함초롬바탕"/>
                <a:cs typeface="함초롬바탕"/>
              </a:rPr>
              <a:t> </a:t>
            </a:r>
            <a:r>
              <a:rPr sz="1000" spc="-100" dirty="0">
                <a:latin typeface="함초롬바탕"/>
                <a:cs typeface="함초롬바탕"/>
              </a:rPr>
              <a:t>형태의</a:t>
            </a:r>
            <a:r>
              <a:rPr sz="1000" spc="-135" dirty="0">
                <a:latin typeface="함초롬바탕"/>
                <a:cs typeface="함초롬바탕"/>
              </a:rPr>
              <a:t> </a:t>
            </a:r>
            <a:r>
              <a:rPr sz="1000" spc="-100" dirty="0">
                <a:latin typeface="함초롬바탕"/>
                <a:cs typeface="함초롬바탕"/>
              </a:rPr>
              <a:t>가치를</a:t>
            </a:r>
            <a:r>
              <a:rPr sz="1000" spc="-120" dirty="0">
                <a:latin typeface="함초롬바탕"/>
                <a:cs typeface="함초롬바탕"/>
              </a:rPr>
              <a:t> </a:t>
            </a:r>
            <a:r>
              <a:rPr sz="1000" spc="-105" dirty="0">
                <a:latin typeface="함초롬바탕"/>
                <a:cs typeface="함초롬바탕"/>
              </a:rPr>
              <a:t>제공하는</a:t>
            </a:r>
            <a:r>
              <a:rPr sz="1000" spc="-125" dirty="0">
                <a:latin typeface="함초롬바탕"/>
                <a:cs typeface="함초롬바탕"/>
              </a:rPr>
              <a:t> </a:t>
            </a:r>
            <a:r>
              <a:rPr sz="1000" spc="-25" dirty="0">
                <a:latin typeface="함초롬바탕"/>
                <a:cs typeface="함초롬바탕"/>
              </a:rPr>
              <a:t>기술</a:t>
            </a:r>
            <a:endParaRPr sz="1000">
              <a:latin typeface="함초롬바탕"/>
              <a:cs typeface="함초롬바탕"/>
            </a:endParaRPr>
          </a:p>
        </p:txBody>
      </p:sp>
      <p:sp>
        <p:nvSpPr>
          <p:cNvPr id="42" name="object 42"/>
          <p:cNvSpPr txBox="1"/>
          <p:nvPr/>
        </p:nvSpPr>
        <p:spPr>
          <a:xfrm>
            <a:off x="813729" y="7882997"/>
            <a:ext cx="669290" cy="330200"/>
          </a:xfrm>
          <a:prstGeom prst="rect">
            <a:avLst/>
          </a:prstGeom>
        </p:spPr>
        <p:txBody>
          <a:bodyPr vert="horz" wrap="square" lIns="0" tIns="12065" rIns="0" bIns="0" rtlCol="0">
            <a:spAutoFit/>
          </a:bodyPr>
          <a:lstStyle/>
          <a:p>
            <a:pPr marL="12700" marR="5080" indent="120014">
              <a:lnSpc>
                <a:spcPct val="100000"/>
              </a:lnSpc>
              <a:spcBef>
                <a:spcPts val="95"/>
              </a:spcBef>
            </a:pPr>
            <a:r>
              <a:rPr sz="1000" b="1" spc="-10" dirty="0">
                <a:latin typeface="함초롬바탕"/>
                <a:cs typeface="함초롬바탕"/>
              </a:rPr>
              <a:t>Spatial </a:t>
            </a:r>
            <a:r>
              <a:rPr sz="1000" b="1" spc="-30" dirty="0">
                <a:latin typeface="함초롬바탕"/>
                <a:cs typeface="함초롬바탕"/>
              </a:rPr>
              <a:t>Computing</a:t>
            </a:r>
            <a:endParaRPr sz="1000">
              <a:latin typeface="함초롬바탕"/>
              <a:cs typeface="함초롬바탕"/>
            </a:endParaRPr>
          </a:p>
        </p:txBody>
      </p:sp>
      <p:sp>
        <p:nvSpPr>
          <p:cNvPr id="43" name="object 43"/>
          <p:cNvSpPr txBox="1"/>
          <p:nvPr/>
        </p:nvSpPr>
        <p:spPr>
          <a:xfrm>
            <a:off x="2138226" y="7757011"/>
            <a:ext cx="630555" cy="177800"/>
          </a:xfrm>
          <a:prstGeom prst="rect">
            <a:avLst/>
          </a:prstGeom>
        </p:spPr>
        <p:txBody>
          <a:bodyPr vert="horz" wrap="square" lIns="0" tIns="12065" rIns="0" bIns="0" rtlCol="0">
            <a:spAutoFit/>
          </a:bodyPr>
          <a:lstStyle/>
          <a:p>
            <a:pPr marL="12700">
              <a:lnSpc>
                <a:spcPct val="100000"/>
              </a:lnSpc>
              <a:spcBef>
                <a:spcPts val="95"/>
              </a:spcBef>
            </a:pPr>
            <a:r>
              <a:rPr sz="1000" spc="-10" dirty="0">
                <a:latin typeface="함초롬돋움"/>
                <a:cs typeface="함초롬돋움"/>
              </a:rPr>
              <a:t>Metaverse</a:t>
            </a:r>
            <a:endParaRPr sz="1000">
              <a:latin typeface="함초롬돋움"/>
              <a:cs typeface="함초롬돋움"/>
            </a:endParaRPr>
          </a:p>
        </p:txBody>
      </p:sp>
      <p:sp>
        <p:nvSpPr>
          <p:cNvPr id="44" name="object 44"/>
          <p:cNvSpPr txBox="1"/>
          <p:nvPr/>
        </p:nvSpPr>
        <p:spPr>
          <a:xfrm>
            <a:off x="3358621" y="7757011"/>
            <a:ext cx="2124710" cy="177800"/>
          </a:xfrm>
          <a:prstGeom prst="rect">
            <a:avLst/>
          </a:prstGeom>
        </p:spPr>
        <p:txBody>
          <a:bodyPr vert="horz" wrap="square" lIns="0" tIns="12065" rIns="0" bIns="0" rtlCol="0">
            <a:spAutoFit/>
          </a:bodyPr>
          <a:lstStyle/>
          <a:p>
            <a:pPr marL="12700">
              <a:lnSpc>
                <a:spcPct val="100000"/>
              </a:lnSpc>
              <a:spcBef>
                <a:spcPts val="95"/>
              </a:spcBef>
            </a:pPr>
            <a:r>
              <a:rPr sz="1000" spc="-90" dirty="0">
                <a:latin typeface="함초롬돋움"/>
                <a:cs typeface="함초롬돋움"/>
              </a:rPr>
              <a:t>AI</a:t>
            </a:r>
            <a:r>
              <a:rPr sz="1000" spc="-90" dirty="0">
                <a:latin typeface="함초롬바탕"/>
                <a:cs typeface="함초롬바탕"/>
              </a:rPr>
              <a:t>와</a:t>
            </a:r>
            <a:r>
              <a:rPr sz="1000" spc="-150" dirty="0">
                <a:latin typeface="함초롬바탕"/>
                <a:cs typeface="함초롬바탕"/>
              </a:rPr>
              <a:t> </a:t>
            </a:r>
            <a:r>
              <a:rPr sz="1000" spc="-95" dirty="0">
                <a:latin typeface="함초롬바탕"/>
                <a:cs typeface="함초롬바탕"/>
              </a:rPr>
              <a:t>함께</a:t>
            </a:r>
            <a:r>
              <a:rPr sz="1000" spc="-135" dirty="0">
                <a:latin typeface="함초롬바탕"/>
                <a:cs typeface="함초롬바탕"/>
              </a:rPr>
              <a:t> </a:t>
            </a:r>
            <a:r>
              <a:rPr sz="1000" spc="-40" dirty="0">
                <a:latin typeface="함초롬돋움"/>
                <a:cs typeface="함초롬돋움"/>
              </a:rPr>
              <a:t>3D,</a:t>
            </a:r>
            <a:r>
              <a:rPr sz="1000" spc="-170" dirty="0">
                <a:latin typeface="함초롬돋움"/>
                <a:cs typeface="함초롬돋움"/>
              </a:rPr>
              <a:t> </a:t>
            </a:r>
            <a:r>
              <a:rPr sz="1000" spc="-100" dirty="0">
                <a:latin typeface="함초롬바탕"/>
                <a:cs typeface="함초롬바탕"/>
              </a:rPr>
              <a:t>디지털</a:t>
            </a:r>
            <a:r>
              <a:rPr sz="1000" spc="-130" dirty="0">
                <a:latin typeface="함초롬바탕"/>
                <a:cs typeface="함초롬바탕"/>
              </a:rPr>
              <a:t> </a:t>
            </a:r>
            <a:r>
              <a:rPr sz="1000" spc="-95" dirty="0">
                <a:latin typeface="함초롬바탕"/>
                <a:cs typeface="함초롬바탕"/>
              </a:rPr>
              <a:t>트윈</a:t>
            </a:r>
            <a:r>
              <a:rPr sz="1000" spc="-150" dirty="0">
                <a:latin typeface="함초롬바탕"/>
                <a:cs typeface="함초롬바탕"/>
              </a:rPr>
              <a:t> </a:t>
            </a:r>
            <a:r>
              <a:rPr sz="1000" spc="-65" dirty="0">
                <a:latin typeface="함초롬바탕"/>
                <a:cs typeface="함초롬바탕"/>
              </a:rPr>
              <a:t>등</a:t>
            </a:r>
            <a:r>
              <a:rPr sz="1000" spc="-145" dirty="0">
                <a:latin typeface="함초롬바탕"/>
                <a:cs typeface="함초롬바탕"/>
              </a:rPr>
              <a:t> </a:t>
            </a:r>
            <a:r>
              <a:rPr sz="1000" spc="-100" dirty="0">
                <a:latin typeface="함초롬바탕"/>
                <a:cs typeface="함초롬바탕"/>
              </a:rPr>
              <a:t>콘텐츠</a:t>
            </a:r>
            <a:r>
              <a:rPr sz="1000" spc="-135" dirty="0">
                <a:latin typeface="함초롬바탕"/>
                <a:cs typeface="함초롬바탕"/>
              </a:rPr>
              <a:t> </a:t>
            </a:r>
            <a:r>
              <a:rPr sz="1000" spc="-40" dirty="0">
                <a:latin typeface="함초롬바탕"/>
                <a:cs typeface="함초롬바탕"/>
              </a:rPr>
              <a:t>고도화</a:t>
            </a:r>
            <a:endParaRPr sz="1000">
              <a:latin typeface="함초롬바탕"/>
              <a:cs typeface="함초롬바탕"/>
            </a:endParaRPr>
          </a:p>
        </p:txBody>
      </p:sp>
      <p:sp>
        <p:nvSpPr>
          <p:cNvPr id="45" name="object 45"/>
          <p:cNvSpPr txBox="1"/>
          <p:nvPr/>
        </p:nvSpPr>
        <p:spPr>
          <a:xfrm>
            <a:off x="1897386" y="8085258"/>
            <a:ext cx="1113155" cy="330200"/>
          </a:xfrm>
          <a:prstGeom prst="rect">
            <a:avLst/>
          </a:prstGeom>
        </p:spPr>
        <p:txBody>
          <a:bodyPr vert="horz" wrap="square" lIns="0" tIns="12065" rIns="0" bIns="0" rtlCol="0">
            <a:spAutoFit/>
          </a:bodyPr>
          <a:lstStyle/>
          <a:p>
            <a:pPr marL="215265" marR="5080" indent="-203200">
              <a:lnSpc>
                <a:spcPct val="100000"/>
              </a:lnSpc>
              <a:spcBef>
                <a:spcPts val="95"/>
              </a:spcBef>
            </a:pPr>
            <a:r>
              <a:rPr sz="1000" spc="-50" dirty="0">
                <a:latin typeface="함초롬돋움"/>
                <a:cs typeface="함초롬돋움"/>
              </a:rPr>
              <a:t>XR</a:t>
            </a:r>
            <a:r>
              <a:rPr sz="1000" spc="-10" dirty="0">
                <a:latin typeface="함초롬돋움"/>
                <a:cs typeface="함초롬돋움"/>
              </a:rPr>
              <a:t> Technologies </a:t>
            </a:r>
            <a:r>
              <a:rPr sz="1000" spc="-70" dirty="0">
                <a:latin typeface="함초롬돋움"/>
                <a:cs typeface="함초롬돋움"/>
              </a:rPr>
              <a:t>&amp; </a:t>
            </a:r>
            <a:r>
              <a:rPr sz="1000" spc="-10" dirty="0">
                <a:latin typeface="함초롬돋움"/>
                <a:cs typeface="함초롬돋움"/>
              </a:rPr>
              <a:t>Accessories</a:t>
            </a:r>
            <a:endParaRPr sz="1000">
              <a:latin typeface="함초롬돋움"/>
              <a:cs typeface="함초롬돋움"/>
            </a:endParaRPr>
          </a:p>
        </p:txBody>
      </p:sp>
      <p:sp>
        <p:nvSpPr>
          <p:cNvPr id="46" name="object 46"/>
          <p:cNvSpPr txBox="1"/>
          <p:nvPr/>
        </p:nvSpPr>
        <p:spPr>
          <a:xfrm>
            <a:off x="3358495" y="8161532"/>
            <a:ext cx="3503929" cy="177800"/>
          </a:xfrm>
          <a:prstGeom prst="rect">
            <a:avLst/>
          </a:prstGeom>
        </p:spPr>
        <p:txBody>
          <a:bodyPr vert="horz" wrap="square" lIns="0" tIns="12065" rIns="0" bIns="0" rtlCol="0">
            <a:spAutoFit/>
          </a:bodyPr>
          <a:lstStyle/>
          <a:p>
            <a:pPr marL="12700">
              <a:lnSpc>
                <a:spcPct val="100000"/>
              </a:lnSpc>
              <a:spcBef>
                <a:spcPts val="95"/>
              </a:spcBef>
            </a:pPr>
            <a:r>
              <a:rPr sz="1000" spc="-100" dirty="0">
                <a:latin typeface="함초롬바탕"/>
                <a:cs typeface="함초롬바탕"/>
              </a:rPr>
              <a:t>기기의</a:t>
            </a:r>
            <a:r>
              <a:rPr sz="1000" spc="-130" dirty="0">
                <a:latin typeface="함초롬바탕"/>
                <a:cs typeface="함초롬바탕"/>
              </a:rPr>
              <a:t> </a:t>
            </a:r>
            <a:r>
              <a:rPr sz="1000" spc="-100" dirty="0">
                <a:latin typeface="함초롬바탕"/>
                <a:cs typeface="함초롬바탕"/>
              </a:rPr>
              <a:t>형태는</a:t>
            </a:r>
            <a:r>
              <a:rPr sz="1000" spc="-120" dirty="0">
                <a:latin typeface="함초롬바탕"/>
                <a:cs typeface="함초롬바탕"/>
              </a:rPr>
              <a:t> </a:t>
            </a:r>
            <a:r>
              <a:rPr sz="1000" spc="-95" dirty="0">
                <a:latin typeface="함초롬바탕"/>
                <a:cs typeface="함초롬바탕"/>
              </a:rPr>
              <a:t>더욱</a:t>
            </a:r>
            <a:r>
              <a:rPr sz="1000" spc="-145" dirty="0">
                <a:latin typeface="함초롬바탕"/>
                <a:cs typeface="함초롬바탕"/>
              </a:rPr>
              <a:t> </a:t>
            </a:r>
            <a:r>
              <a:rPr sz="1000" spc="-110" dirty="0">
                <a:latin typeface="함초롬바탕"/>
                <a:cs typeface="함초롬바탕"/>
              </a:rPr>
              <a:t>다양해지고</a:t>
            </a:r>
            <a:r>
              <a:rPr sz="1000" spc="-100" dirty="0">
                <a:latin typeface="함초롬바탕"/>
                <a:cs typeface="함초롬바탕"/>
              </a:rPr>
              <a:t> </a:t>
            </a:r>
            <a:r>
              <a:rPr sz="1000" spc="-90" dirty="0">
                <a:latin typeface="함초롬바탕"/>
                <a:cs typeface="함초롬바탕"/>
              </a:rPr>
              <a:t>플랫폼</a:t>
            </a:r>
            <a:r>
              <a:rPr sz="1000" spc="-90" dirty="0">
                <a:latin typeface="함초롬돋움"/>
                <a:cs typeface="함초롬돋움"/>
              </a:rPr>
              <a:t>,</a:t>
            </a:r>
            <a:r>
              <a:rPr sz="1000" spc="-125" dirty="0">
                <a:latin typeface="함초롬돋움"/>
                <a:cs typeface="함초롬돋움"/>
              </a:rPr>
              <a:t> </a:t>
            </a:r>
            <a:r>
              <a:rPr sz="1000" spc="-95" dirty="0">
                <a:latin typeface="함초롬바탕"/>
                <a:cs typeface="함초롬바탕"/>
              </a:rPr>
              <a:t>부품</a:t>
            </a:r>
            <a:r>
              <a:rPr sz="1000" spc="-125" dirty="0">
                <a:latin typeface="함초롬바탕"/>
                <a:cs typeface="함초롬바탕"/>
              </a:rPr>
              <a:t> </a:t>
            </a:r>
            <a:r>
              <a:rPr sz="1000" spc="-95" dirty="0">
                <a:latin typeface="함초롬바탕"/>
                <a:cs typeface="함초롬바탕"/>
              </a:rPr>
              <a:t>제조</a:t>
            </a:r>
            <a:r>
              <a:rPr sz="1000" spc="-145" dirty="0">
                <a:latin typeface="함초롬바탕"/>
                <a:cs typeface="함초롬바탕"/>
              </a:rPr>
              <a:t> </a:t>
            </a:r>
            <a:r>
              <a:rPr sz="1000" spc="-100" dirty="0">
                <a:latin typeface="함초롬바탕"/>
                <a:cs typeface="함초롬바탕"/>
              </a:rPr>
              <a:t>업체간</a:t>
            </a:r>
            <a:r>
              <a:rPr sz="1000" spc="-120" dirty="0">
                <a:latin typeface="함초롬바탕"/>
                <a:cs typeface="함초롬바탕"/>
              </a:rPr>
              <a:t> </a:t>
            </a:r>
            <a:r>
              <a:rPr sz="1000" spc="-100" dirty="0">
                <a:latin typeface="함초롬바탕"/>
                <a:cs typeface="함초롬바탕"/>
              </a:rPr>
              <a:t>협력과</a:t>
            </a:r>
            <a:r>
              <a:rPr sz="1000" spc="-130" dirty="0">
                <a:latin typeface="함초롬바탕"/>
                <a:cs typeface="함초롬바탕"/>
              </a:rPr>
              <a:t> </a:t>
            </a:r>
            <a:r>
              <a:rPr sz="1000" spc="-95" dirty="0">
                <a:latin typeface="함초롬바탕"/>
                <a:cs typeface="함초롬바탕"/>
              </a:rPr>
              <a:t>경쟁</a:t>
            </a:r>
            <a:r>
              <a:rPr sz="1000" spc="-145" dirty="0">
                <a:latin typeface="함초롬바탕"/>
                <a:cs typeface="함초롬바탕"/>
              </a:rPr>
              <a:t> </a:t>
            </a:r>
            <a:r>
              <a:rPr sz="1000" spc="-50" dirty="0">
                <a:latin typeface="함초롬바탕"/>
                <a:cs typeface="함초롬바탕"/>
              </a:rPr>
              <a:t>발</a:t>
            </a:r>
            <a:endParaRPr sz="1000">
              <a:latin typeface="함초롬바탕"/>
              <a:cs typeface="함초롬바탕"/>
            </a:endParaRPr>
          </a:p>
        </p:txBody>
      </p:sp>
      <p:pic>
        <p:nvPicPr>
          <p:cNvPr id="47" name="object 47"/>
          <p:cNvPicPr/>
          <p:nvPr/>
        </p:nvPicPr>
        <p:blipFill>
          <a:blip r:embed="rId11" cstate="print"/>
          <a:stretch>
            <a:fillRect/>
          </a:stretch>
        </p:blipFill>
        <p:spPr>
          <a:xfrm>
            <a:off x="6846006" y="8195950"/>
            <a:ext cx="101599" cy="117474"/>
          </a:xfrm>
          <a:prstGeom prst="rect">
            <a:avLst/>
          </a:prstGeom>
        </p:spPr>
      </p:pic>
      <p:sp>
        <p:nvSpPr>
          <p:cNvPr id="49" name="object 49"/>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51</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745232" y="1008277"/>
            <a:ext cx="215899" cy="276224"/>
          </a:xfrm>
          <a:prstGeom prst="rect">
            <a:avLst/>
          </a:prstGeom>
        </p:spPr>
      </p:pic>
      <p:grpSp>
        <p:nvGrpSpPr>
          <p:cNvPr id="3" name="object 3"/>
          <p:cNvGrpSpPr/>
          <p:nvPr/>
        </p:nvGrpSpPr>
        <p:grpSpPr>
          <a:xfrm>
            <a:off x="719797" y="5833922"/>
            <a:ext cx="6336665" cy="4043679"/>
            <a:chOff x="719797" y="5833922"/>
            <a:chExt cx="6336665" cy="4043679"/>
          </a:xfrm>
        </p:grpSpPr>
        <p:pic>
          <p:nvPicPr>
            <p:cNvPr id="4" name="object 4"/>
            <p:cNvPicPr/>
            <p:nvPr/>
          </p:nvPicPr>
          <p:blipFill>
            <a:blip r:embed="rId3" cstate="print"/>
            <a:stretch>
              <a:fillRect/>
            </a:stretch>
          </p:blipFill>
          <p:spPr>
            <a:xfrm>
              <a:off x="719797" y="8095462"/>
              <a:ext cx="6335979" cy="1781996"/>
            </a:xfrm>
            <a:prstGeom prst="rect">
              <a:avLst/>
            </a:prstGeom>
          </p:spPr>
        </p:pic>
        <p:pic>
          <p:nvPicPr>
            <p:cNvPr id="5" name="object 5"/>
            <p:cNvPicPr/>
            <p:nvPr/>
          </p:nvPicPr>
          <p:blipFill>
            <a:blip r:embed="rId4" cstate="print"/>
            <a:stretch>
              <a:fillRect/>
            </a:stretch>
          </p:blipFill>
          <p:spPr>
            <a:xfrm>
              <a:off x="719797" y="6365367"/>
              <a:ext cx="6335979" cy="1783156"/>
            </a:xfrm>
            <a:prstGeom prst="rect">
              <a:avLst/>
            </a:prstGeom>
          </p:spPr>
        </p:pic>
        <p:sp>
          <p:nvSpPr>
            <p:cNvPr id="6" name="object 6"/>
            <p:cNvSpPr/>
            <p:nvPr/>
          </p:nvSpPr>
          <p:spPr>
            <a:xfrm>
              <a:off x="1326718" y="5833922"/>
              <a:ext cx="5729605" cy="587375"/>
            </a:xfrm>
            <a:custGeom>
              <a:avLst/>
              <a:gdLst/>
              <a:ahLst/>
              <a:cxnLst/>
              <a:rect l="l" t="t" r="r" b="b"/>
              <a:pathLst>
                <a:path w="5729605" h="587375">
                  <a:moveTo>
                    <a:pt x="5729287" y="0"/>
                  </a:moveTo>
                  <a:lnTo>
                    <a:pt x="0" y="0"/>
                  </a:lnTo>
                  <a:lnTo>
                    <a:pt x="0" y="586841"/>
                  </a:lnTo>
                  <a:lnTo>
                    <a:pt x="5729287" y="586841"/>
                  </a:lnTo>
                  <a:lnTo>
                    <a:pt x="5729287" y="0"/>
                  </a:lnTo>
                  <a:close/>
                </a:path>
              </a:pathLst>
            </a:custGeom>
            <a:solidFill>
              <a:srgbClr val="F8DDE0"/>
            </a:solidFill>
          </p:spPr>
          <p:txBody>
            <a:bodyPr wrap="square" lIns="0" tIns="0" rIns="0" bIns="0" rtlCol="0"/>
            <a:lstStyle/>
            <a:p>
              <a:endParaRPr/>
            </a:p>
          </p:txBody>
        </p:sp>
      </p:grpSp>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solidFill>
                  <a:srgbClr val="FFB600"/>
                </a:solidFill>
              </a:rPr>
              <a:t>Beyond-</a:t>
            </a:r>
            <a:r>
              <a:rPr spc="-385" dirty="0">
                <a:solidFill>
                  <a:srgbClr val="FFB600"/>
                </a:solidFill>
              </a:rPr>
              <a:t> </a:t>
            </a:r>
            <a:r>
              <a:rPr spc="-40" dirty="0">
                <a:solidFill>
                  <a:srgbClr val="FFB600"/>
                </a:solidFill>
              </a:rPr>
              <a:t>AI</a:t>
            </a:r>
            <a:r>
              <a:rPr spc="-340" dirty="0">
                <a:solidFill>
                  <a:srgbClr val="FFB600"/>
                </a:solidFill>
              </a:rPr>
              <a:t> </a:t>
            </a:r>
            <a:r>
              <a:rPr spc="85" dirty="0"/>
              <a:t>(1)</a:t>
            </a:r>
            <a:r>
              <a:rPr spc="-350" dirty="0"/>
              <a:t> </a:t>
            </a:r>
            <a:r>
              <a:rPr spc="-165" dirty="0">
                <a:latin typeface="함초롬바탕"/>
                <a:cs typeface="함초롬바탕"/>
              </a:rPr>
              <a:t>공간</a:t>
            </a:r>
            <a:r>
              <a:rPr spc="-360" dirty="0">
                <a:latin typeface="함초롬바탕"/>
                <a:cs typeface="함초롬바탕"/>
              </a:rPr>
              <a:t> </a:t>
            </a:r>
            <a:r>
              <a:rPr spc="-40" dirty="0">
                <a:latin typeface="함초롬바탕"/>
                <a:cs typeface="함초롬바탕"/>
              </a:rPr>
              <a:t>컴퓨</a:t>
            </a:r>
            <a:r>
              <a:rPr spc="-40" dirty="0"/>
              <a:t>(Spatial</a:t>
            </a:r>
            <a:r>
              <a:rPr spc="-390" dirty="0"/>
              <a:t> </a:t>
            </a:r>
            <a:r>
              <a:rPr spc="-10" dirty="0"/>
              <a:t>Computing)</a:t>
            </a:r>
          </a:p>
        </p:txBody>
      </p:sp>
      <p:sp>
        <p:nvSpPr>
          <p:cNvPr id="8" name="object 8"/>
          <p:cNvSpPr txBox="1"/>
          <p:nvPr/>
        </p:nvSpPr>
        <p:spPr>
          <a:xfrm>
            <a:off x="706437" y="619475"/>
            <a:ext cx="601345" cy="177800"/>
          </a:xfrm>
          <a:prstGeom prst="rect">
            <a:avLst/>
          </a:prstGeom>
        </p:spPr>
        <p:txBody>
          <a:bodyPr vert="horz" wrap="square" lIns="0" tIns="12065" rIns="0" bIns="0" rtlCol="0">
            <a:spAutoFit/>
          </a:bodyPr>
          <a:lstStyle/>
          <a:p>
            <a:pPr marL="12700">
              <a:lnSpc>
                <a:spcPct val="100000"/>
              </a:lnSpc>
              <a:spcBef>
                <a:spcPts val="95"/>
              </a:spcBef>
            </a:pPr>
            <a:r>
              <a:rPr sz="1000" spc="-55" dirty="0">
                <a:solidFill>
                  <a:srgbClr val="DB526A"/>
                </a:solidFill>
                <a:latin typeface="함초롬돋움"/>
                <a:cs typeface="함초롬돋움"/>
              </a:rPr>
              <a:t>Beyond-</a:t>
            </a:r>
            <a:r>
              <a:rPr sz="1000" spc="-135" dirty="0">
                <a:solidFill>
                  <a:srgbClr val="DB526A"/>
                </a:solidFill>
                <a:latin typeface="함초롬돋움"/>
                <a:cs typeface="함초롬돋움"/>
              </a:rPr>
              <a:t> </a:t>
            </a:r>
            <a:r>
              <a:rPr sz="1000" spc="-50" dirty="0">
                <a:solidFill>
                  <a:srgbClr val="DB526A"/>
                </a:solidFill>
                <a:latin typeface="함초롬돋움"/>
                <a:cs typeface="함초롬돋움"/>
              </a:rPr>
              <a:t>AI</a:t>
            </a:r>
            <a:endParaRPr sz="1000">
              <a:latin typeface="함초롬돋움"/>
              <a:cs typeface="함초롬돋움"/>
            </a:endParaRPr>
          </a:p>
        </p:txBody>
      </p:sp>
      <p:pic>
        <p:nvPicPr>
          <p:cNvPr id="9" name="object 9"/>
          <p:cNvPicPr/>
          <p:nvPr/>
        </p:nvPicPr>
        <p:blipFill>
          <a:blip r:embed="rId5" cstate="print"/>
          <a:stretch>
            <a:fillRect/>
          </a:stretch>
        </p:blipFill>
        <p:spPr>
          <a:xfrm>
            <a:off x="3328352" y="1945569"/>
            <a:ext cx="133350" cy="146050"/>
          </a:xfrm>
          <a:prstGeom prst="rect">
            <a:avLst/>
          </a:prstGeom>
        </p:spPr>
      </p:pic>
      <p:pic>
        <p:nvPicPr>
          <p:cNvPr id="10" name="object 10"/>
          <p:cNvPicPr/>
          <p:nvPr/>
        </p:nvPicPr>
        <p:blipFill>
          <a:blip r:embed="rId5" cstate="print"/>
          <a:stretch>
            <a:fillRect/>
          </a:stretch>
        </p:blipFill>
        <p:spPr>
          <a:xfrm>
            <a:off x="6667436" y="1945569"/>
            <a:ext cx="133350" cy="146050"/>
          </a:xfrm>
          <a:prstGeom prst="rect">
            <a:avLst/>
          </a:prstGeom>
        </p:spPr>
      </p:pic>
      <p:pic>
        <p:nvPicPr>
          <p:cNvPr id="11" name="object 11"/>
          <p:cNvPicPr/>
          <p:nvPr/>
        </p:nvPicPr>
        <p:blipFill>
          <a:blip r:embed="rId5" cstate="print"/>
          <a:stretch>
            <a:fillRect/>
          </a:stretch>
        </p:blipFill>
        <p:spPr>
          <a:xfrm>
            <a:off x="2019236" y="2146737"/>
            <a:ext cx="133350" cy="146050"/>
          </a:xfrm>
          <a:prstGeom prst="rect">
            <a:avLst/>
          </a:prstGeom>
        </p:spPr>
      </p:pic>
      <p:pic>
        <p:nvPicPr>
          <p:cNvPr id="12" name="object 12"/>
          <p:cNvPicPr/>
          <p:nvPr/>
        </p:nvPicPr>
        <p:blipFill>
          <a:blip r:embed="rId6" cstate="print"/>
          <a:stretch>
            <a:fillRect/>
          </a:stretch>
        </p:blipFill>
        <p:spPr>
          <a:xfrm>
            <a:off x="2877248" y="2146737"/>
            <a:ext cx="133350" cy="146050"/>
          </a:xfrm>
          <a:prstGeom prst="rect">
            <a:avLst/>
          </a:prstGeom>
        </p:spPr>
      </p:pic>
      <p:pic>
        <p:nvPicPr>
          <p:cNvPr id="13" name="object 13"/>
          <p:cNvPicPr/>
          <p:nvPr/>
        </p:nvPicPr>
        <p:blipFill>
          <a:blip r:embed="rId7" cstate="print"/>
          <a:stretch>
            <a:fillRect/>
          </a:stretch>
        </p:blipFill>
        <p:spPr>
          <a:xfrm>
            <a:off x="1571022" y="2608988"/>
            <a:ext cx="123825" cy="130175"/>
          </a:xfrm>
          <a:prstGeom prst="rect">
            <a:avLst/>
          </a:prstGeom>
        </p:spPr>
      </p:pic>
      <p:pic>
        <p:nvPicPr>
          <p:cNvPr id="14" name="object 14"/>
          <p:cNvPicPr/>
          <p:nvPr/>
        </p:nvPicPr>
        <p:blipFill>
          <a:blip r:embed="rId8" cstate="print"/>
          <a:stretch>
            <a:fillRect/>
          </a:stretch>
        </p:blipFill>
        <p:spPr>
          <a:xfrm>
            <a:off x="4861623" y="2846380"/>
            <a:ext cx="130175" cy="139700"/>
          </a:xfrm>
          <a:prstGeom prst="rect">
            <a:avLst/>
          </a:prstGeom>
        </p:spPr>
      </p:pic>
      <p:pic>
        <p:nvPicPr>
          <p:cNvPr id="15" name="object 15"/>
          <p:cNvPicPr/>
          <p:nvPr/>
        </p:nvPicPr>
        <p:blipFill>
          <a:blip r:embed="rId9" cstate="print"/>
          <a:stretch>
            <a:fillRect/>
          </a:stretch>
        </p:blipFill>
        <p:spPr>
          <a:xfrm>
            <a:off x="1830260" y="3926770"/>
            <a:ext cx="133350" cy="146050"/>
          </a:xfrm>
          <a:prstGeom prst="rect">
            <a:avLst/>
          </a:prstGeom>
        </p:spPr>
      </p:pic>
      <p:pic>
        <p:nvPicPr>
          <p:cNvPr id="16" name="object 16"/>
          <p:cNvPicPr/>
          <p:nvPr/>
        </p:nvPicPr>
        <p:blipFill>
          <a:blip r:embed="rId8" cstate="print"/>
          <a:stretch>
            <a:fillRect/>
          </a:stretch>
        </p:blipFill>
        <p:spPr>
          <a:xfrm>
            <a:off x="2040699" y="4131113"/>
            <a:ext cx="130175" cy="139700"/>
          </a:xfrm>
          <a:prstGeom prst="rect">
            <a:avLst/>
          </a:prstGeom>
        </p:spPr>
      </p:pic>
      <p:pic>
        <p:nvPicPr>
          <p:cNvPr id="17" name="object 17"/>
          <p:cNvPicPr/>
          <p:nvPr/>
        </p:nvPicPr>
        <p:blipFill>
          <a:blip r:embed="rId8" cstate="print"/>
          <a:stretch>
            <a:fillRect/>
          </a:stretch>
        </p:blipFill>
        <p:spPr>
          <a:xfrm>
            <a:off x="1335087" y="4408481"/>
            <a:ext cx="130175" cy="139700"/>
          </a:xfrm>
          <a:prstGeom prst="rect">
            <a:avLst/>
          </a:prstGeom>
        </p:spPr>
      </p:pic>
      <p:pic>
        <p:nvPicPr>
          <p:cNvPr id="18" name="object 18"/>
          <p:cNvPicPr/>
          <p:nvPr/>
        </p:nvPicPr>
        <p:blipFill>
          <a:blip r:embed="rId10" cstate="print"/>
          <a:stretch>
            <a:fillRect/>
          </a:stretch>
        </p:blipFill>
        <p:spPr>
          <a:xfrm>
            <a:off x="1898967" y="4408481"/>
            <a:ext cx="117475" cy="139700"/>
          </a:xfrm>
          <a:prstGeom prst="rect">
            <a:avLst/>
          </a:prstGeom>
        </p:spPr>
      </p:pic>
      <p:pic>
        <p:nvPicPr>
          <p:cNvPr id="19" name="object 19"/>
          <p:cNvPicPr/>
          <p:nvPr/>
        </p:nvPicPr>
        <p:blipFill>
          <a:blip r:embed="rId11" cstate="print"/>
          <a:stretch>
            <a:fillRect/>
          </a:stretch>
        </p:blipFill>
        <p:spPr>
          <a:xfrm>
            <a:off x="1578683" y="4917877"/>
            <a:ext cx="107950" cy="130175"/>
          </a:xfrm>
          <a:prstGeom prst="rect">
            <a:avLst/>
          </a:prstGeom>
        </p:spPr>
      </p:pic>
      <p:pic>
        <p:nvPicPr>
          <p:cNvPr id="20" name="object 20"/>
          <p:cNvPicPr/>
          <p:nvPr/>
        </p:nvPicPr>
        <p:blipFill>
          <a:blip r:embed="rId7" cstate="print"/>
          <a:stretch>
            <a:fillRect/>
          </a:stretch>
        </p:blipFill>
        <p:spPr>
          <a:xfrm>
            <a:off x="1081976" y="4917877"/>
            <a:ext cx="123825" cy="130175"/>
          </a:xfrm>
          <a:prstGeom prst="rect">
            <a:avLst/>
          </a:prstGeom>
        </p:spPr>
      </p:pic>
      <p:pic>
        <p:nvPicPr>
          <p:cNvPr id="21" name="object 21"/>
          <p:cNvPicPr/>
          <p:nvPr/>
        </p:nvPicPr>
        <p:blipFill>
          <a:blip r:embed="rId7" cstate="print"/>
          <a:stretch>
            <a:fillRect/>
          </a:stretch>
        </p:blipFill>
        <p:spPr>
          <a:xfrm>
            <a:off x="6183999" y="4917877"/>
            <a:ext cx="123825" cy="130175"/>
          </a:xfrm>
          <a:prstGeom prst="rect">
            <a:avLst/>
          </a:prstGeom>
        </p:spPr>
      </p:pic>
      <p:pic>
        <p:nvPicPr>
          <p:cNvPr id="22" name="object 22"/>
          <p:cNvPicPr/>
          <p:nvPr/>
        </p:nvPicPr>
        <p:blipFill>
          <a:blip r:embed="rId11" cstate="print"/>
          <a:stretch>
            <a:fillRect/>
          </a:stretch>
        </p:blipFill>
        <p:spPr>
          <a:xfrm>
            <a:off x="5586669" y="5152574"/>
            <a:ext cx="107950" cy="130175"/>
          </a:xfrm>
          <a:prstGeom prst="rect">
            <a:avLst/>
          </a:prstGeom>
        </p:spPr>
      </p:pic>
      <p:sp>
        <p:nvSpPr>
          <p:cNvPr id="23" name="object 23"/>
          <p:cNvSpPr/>
          <p:nvPr/>
        </p:nvSpPr>
        <p:spPr>
          <a:xfrm>
            <a:off x="719138" y="5510451"/>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pic>
        <p:nvPicPr>
          <p:cNvPr id="24" name="object 24"/>
          <p:cNvPicPr/>
          <p:nvPr/>
        </p:nvPicPr>
        <p:blipFill>
          <a:blip r:embed="rId12" cstate="print"/>
          <a:stretch>
            <a:fillRect/>
          </a:stretch>
        </p:blipFill>
        <p:spPr>
          <a:xfrm>
            <a:off x="1787679" y="5595913"/>
            <a:ext cx="107950" cy="136525"/>
          </a:xfrm>
          <a:prstGeom prst="rect">
            <a:avLst/>
          </a:prstGeom>
        </p:spPr>
      </p:pic>
      <p:sp>
        <p:nvSpPr>
          <p:cNvPr id="25" name="object 25"/>
          <p:cNvSpPr txBox="1"/>
          <p:nvPr/>
        </p:nvSpPr>
        <p:spPr>
          <a:xfrm>
            <a:off x="706437" y="1691188"/>
            <a:ext cx="6367780" cy="4066540"/>
          </a:xfrm>
          <a:prstGeom prst="rect">
            <a:avLst/>
          </a:prstGeom>
        </p:spPr>
        <p:txBody>
          <a:bodyPr vert="horz" wrap="square" lIns="0" tIns="12700" rIns="0" bIns="0" rtlCol="0">
            <a:spAutoFit/>
          </a:bodyPr>
          <a:lstStyle/>
          <a:p>
            <a:pPr marL="156845" marR="237490" indent="-144780" algn="just">
              <a:lnSpc>
                <a:spcPct val="110000"/>
              </a:lnSpc>
              <a:spcBef>
                <a:spcPts val="100"/>
              </a:spcBef>
              <a:buFont typeface="Arial"/>
              <a:buChar char="■"/>
              <a:tabLst>
                <a:tab pos="157480" algn="l"/>
              </a:tabLst>
            </a:pPr>
            <a:r>
              <a:rPr sz="1200" b="1" spc="-55" dirty="0">
                <a:solidFill>
                  <a:srgbClr val="DB526A"/>
                </a:solidFill>
                <a:latin typeface="함초롬바탕"/>
                <a:cs typeface="함초롬바탕"/>
              </a:rPr>
              <a:t>공간컴퓨팅(Spatial</a:t>
            </a:r>
            <a:r>
              <a:rPr sz="1200" b="1" spc="-225" dirty="0">
                <a:solidFill>
                  <a:srgbClr val="DB526A"/>
                </a:solidFill>
                <a:latin typeface="함초롬바탕"/>
                <a:cs typeface="함초롬바탕"/>
              </a:rPr>
              <a:t> </a:t>
            </a:r>
            <a:r>
              <a:rPr sz="1200" b="1" spc="-35" dirty="0">
                <a:solidFill>
                  <a:srgbClr val="DB526A"/>
                </a:solidFill>
                <a:latin typeface="함초롬바탕"/>
                <a:cs typeface="함초롬바탕"/>
              </a:rPr>
              <a:t>Computing)</a:t>
            </a:r>
            <a:r>
              <a:rPr sz="1200" spc="-35" dirty="0">
                <a:latin typeface="함초롬바탕"/>
                <a:cs typeface="함초롬바탕"/>
              </a:rPr>
              <a:t>이란</a:t>
            </a:r>
            <a:r>
              <a:rPr sz="1200" spc="-220" dirty="0">
                <a:latin typeface="함초롬바탕"/>
                <a:cs typeface="함초롬바탕"/>
              </a:rPr>
              <a:t> </a:t>
            </a:r>
            <a:r>
              <a:rPr sz="1200" spc="-110" dirty="0">
                <a:latin typeface="함초롬바탕"/>
                <a:cs typeface="함초롬바탕"/>
              </a:rPr>
              <a:t>일반적인</a:t>
            </a:r>
            <a:r>
              <a:rPr sz="1200" spc="-204" dirty="0">
                <a:latin typeface="함초롬바탕"/>
                <a:cs typeface="함초롬바탕"/>
              </a:rPr>
              <a:t> </a:t>
            </a:r>
            <a:r>
              <a:rPr sz="1200" spc="-105" dirty="0">
                <a:latin typeface="함초롬바탕"/>
                <a:cs typeface="함초롬바탕"/>
              </a:rPr>
              <a:t>화면에</a:t>
            </a:r>
            <a:r>
              <a:rPr sz="1200" spc="-204" dirty="0">
                <a:latin typeface="함초롬바탕"/>
                <a:cs typeface="함초롬바탕"/>
              </a:rPr>
              <a:t> </a:t>
            </a:r>
            <a:r>
              <a:rPr sz="1200" spc="-110" dirty="0">
                <a:latin typeface="함초롬바탕"/>
                <a:cs typeface="함초롬바탕"/>
              </a:rPr>
              <a:t>제한되지</a:t>
            </a:r>
            <a:r>
              <a:rPr sz="1200" spc="-204" dirty="0">
                <a:latin typeface="함초롬바탕"/>
                <a:cs typeface="함초롬바탕"/>
              </a:rPr>
              <a:t> </a:t>
            </a:r>
            <a:r>
              <a:rPr sz="1200" spc="-95" dirty="0">
                <a:latin typeface="함초롬바탕"/>
                <a:cs typeface="함초롬바탕"/>
              </a:rPr>
              <a:t>않고</a:t>
            </a:r>
            <a:r>
              <a:rPr sz="1200" spc="-204" dirty="0">
                <a:latin typeface="함초롬바탕"/>
                <a:cs typeface="함초롬바탕"/>
              </a:rPr>
              <a:t> </a:t>
            </a:r>
            <a:r>
              <a:rPr sz="1200" spc="-105" dirty="0">
                <a:latin typeface="함초롬바탕"/>
                <a:cs typeface="함초롬바탕"/>
              </a:rPr>
              <a:t>물리적</a:t>
            </a:r>
            <a:r>
              <a:rPr sz="1200" spc="-195" dirty="0">
                <a:latin typeface="함초롬바탕"/>
                <a:cs typeface="함초롬바탕"/>
              </a:rPr>
              <a:t> </a:t>
            </a:r>
            <a:r>
              <a:rPr sz="1200" spc="-95" dirty="0">
                <a:latin typeface="함초롬바탕"/>
                <a:cs typeface="함초롬바탕"/>
              </a:rPr>
              <a:t>주변</a:t>
            </a:r>
            <a:r>
              <a:rPr sz="1200" spc="-204" dirty="0">
                <a:latin typeface="함초롬바탕"/>
                <a:cs typeface="함초롬바탕"/>
              </a:rPr>
              <a:t> </a:t>
            </a:r>
            <a:r>
              <a:rPr sz="1200" spc="-105" dirty="0">
                <a:latin typeface="함초롬바탕"/>
                <a:cs typeface="함초롬바탕"/>
              </a:rPr>
              <a:t>환경과</a:t>
            </a:r>
            <a:r>
              <a:rPr sz="1200" spc="-195" dirty="0">
                <a:latin typeface="함초롬바탕"/>
                <a:cs typeface="함초롬바탕"/>
              </a:rPr>
              <a:t> </a:t>
            </a:r>
            <a:r>
              <a:rPr sz="1200" spc="-95" dirty="0">
                <a:latin typeface="함초롬바탕"/>
                <a:cs typeface="함초롬바탕"/>
              </a:rPr>
              <a:t>실제</a:t>
            </a:r>
            <a:r>
              <a:rPr sz="1200" spc="-204" dirty="0">
                <a:latin typeface="함초롬바탕"/>
                <a:cs typeface="함초롬바탕"/>
              </a:rPr>
              <a:t> </a:t>
            </a:r>
            <a:r>
              <a:rPr sz="1200" spc="-75" dirty="0">
                <a:latin typeface="함초롬바탕"/>
                <a:cs typeface="함초롬바탕"/>
              </a:rPr>
              <a:t>세계</a:t>
            </a:r>
            <a:r>
              <a:rPr sz="1200" spc="-75" dirty="0">
                <a:latin typeface="함초롬돋움"/>
                <a:cs typeface="함초롬돋움"/>
              </a:rPr>
              <a:t>,</a:t>
            </a:r>
            <a:r>
              <a:rPr sz="1200" spc="25" dirty="0">
                <a:latin typeface="함초롬돋움"/>
                <a:cs typeface="함초롬돋움"/>
              </a:rPr>
              <a:t> </a:t>
            </a:r>
            <a:r>
              <a:rPr sz="1200" spc="-95" dirty="0">
                <a:latin typeface="함초롬바탕"/>
                <a:cs typeface="함초롬바탕"/>
              </a:rPr>
              <a:t>신체</a:t>
            </a:r>
            <a:r>
              <a:rPr sz="1200" spc="-195" dirty="0">
                <a:latin typeface="함초롬바탕"/>
                <a:cs typeface="함초롬바탕"/>
              </a:rPr>
              <a:t> </a:t>
            </a:r>
            <a:r>
              <a:rPr sz="1200" spc="-95" dirty="0">
                <a:latin typeface="함초롬바탕"/>
                <a:cs typeface="함초롬바탕"/>
              </a:rPr>
              <a:t>등을</a:t>
            </a:r>
            <a:r>
              <a:rPr sz="1200" spc="-204" dirty="0">
                <a:latin typeface="함초롬바탕"/>
                <a:cs typeface="함초롬바탕"/>
              </a:rPr>
              <a:t> </a:t>
            </a:r>
            <a:r>
              <a:rPr sz="1200" spc="-110" dirty="0">
                <a:latin typeface="함초롬바탕"/>
                <a:cs typeface="함초롬바탕"/>
              </a:rPr>
              <a:t>다양하게</a:t>
            </a:r>
            <a:r>
              <a:rPr sz="1200" spc="-204" dirty="0">
                <a:latin typeface="함초롬바탕"/>
                <a:cs typeface="함초롬바탕"/>
              </a:rPr>
              <a:t> </a:t>
            </a:r>
            <a:r>
              <a:rPr sz="1200" spc="-110" dirty="0">
                <a:latin typeface="함초롬바탕"/>
                <a:cs typeface="함초롬바탕"/>
              </a:rPr>
              <a:t>활용하는</a:t>
            </a:r>
            <a:r>
              <a:rPr sz="1200" spc="-204" dirty="0">
                <a:latin typeface="함초롬바탕"/>
                <a:cs typeface="함초롬바탕"/>
              </a:rPr>
              <a:t> </a:t>
            </a:r>
            <a:r>
              <a:rPr sz="1200" b="1" spc="-170" dirty="0">
                <a:solidFill>
                  <a:srgbClr val="DB526A"/>
                </a:solidFill>
                <a:latin typeface="함초롬바탕"/>
                <a:cs typeface="함초롬바탕"/>
              </a:rPr>
              <a:t>인간-</a:t>
            </a:r>
            <a:r>
              <a:rPr sz="1200" b="1" spc="-105" dirty="0">
                <a:solidFill>
                  <a:srgbClr val="DB526A"/>
                </a:solidFill>
                <a:latin typeface="함초롬바탕"/>
                <a:cs typeface="함초롬바탕"/>
              </a:rPr>
              <a:t>컴퓨터</a:t>
            </a:r>
            <a:r>
              <a:rPr sz="1200" b="1" spc="850" dirty="0">
                <a:solidFill>
                  <a:srgbClr val="DB526A"/>
                </a:solidFill>
                <a:latin typeface="함초롬바탕"/>
                <a:cs typeface="함초롬바탕"/>
              </a:rPr>
              <a:t> </a:t>
            </a:r>
            <a:r>
              <a:rPr sz="1200" b="1" spc="-105" dirty="0">
                <a:solidFill>
                  <a:srgbClr val="DB526A"/>
                </a:solidFill>
                <a:latin typeface="함초롬바탕"/>
                <a:cs typeface="함초롬바탕"/>
              </a:rPr>
              <a:t>호작용</a:t>
            </a:r>
            <a:r>
              <a:rPr sz="1200" b="1" spc="-220" dirty="0">
                <a:solidFill>
                  <a:srgbClr val="DB526A"/>
                </a:solidFill>
                <a:latin typeface="함초롬바탕"/>
                <a:cs typeface="함초롬바탕"/>
              </a:rPr>
              <a:t> </a:t>
            </a:r>
            <a:r>
              <a:rPr sz="1200" b="1" spc="-95" dirty="0">
                <a:solidFill>
                  <a:srgbClr val="DB526A"/>
                </a:solidFill>
                <a:latin typeface="함초롬바탕"/>
                <a:cs typeface="함초롬바탕"/>
              </a:rPr>
              <a:t>기술</a:t>
            </a:r>
            <a:r>
              <a:rPr sz="1200" b="1" spc="-195" dirty="0">
                <a:solidFill>
                  <a:srgbClr val="DB526A"/>
                </a:solidFill>
                <a:latin typeface="함초롬바탕"/>
                <a:cs typeface="함초롬바탕"/>
              </a:rPr>
              <a:t> </a:t>
            </a:r>
            <a:r>
              <a:rPr sz="1200" b="1" spc="-70" dirty="0">
                <a:solidFill>
                  <a:srgbClr val="DB526A"/>
                </a:solidFill>
                <a:latin typeface="함초롬바탕"/>
                <a:cs typeface="함초롬바탕"/>
              </a:rPr>
              <a:t>중</a:t>
            </a:r>
            <a:r>
              <a:rPr sz="1200" b="1" spc="-195" dirty="0">
                <a:solidFill>
                  <a:srgbClr val="DB526A"/>
                </a:solidFill>
                <a:latin typeface="함초롬바탕"/>
                <a:cs typeface="함초롬바탕"/>
              </a:rPr>
              <a:t> </a:t>
            </a:r>
            <a:r>
              <a:rPr sz="1200" b="1" spc="-100" dirty="0">
                <a:solidFill>
                  <a:srgbClr val="DB526A"/>
                </a:solidFill>
                <a:latin typeface="함초롬바탕"/>
                <a:cs typeface="함초롬바탕"/>
              </a:rPr>
              <a:t>하나이며,</a:t>
            </a:r>
            <a:r>
              <a:rPr sz="1200" b="1" spc="-210" dirty="0">
                <a:solidFill>
                  <a:srgbClr val="DB526A"/>
                </a:solidFill>
                <a:latin typeface="함초롬바탕"/>
                <a:cs typeface="함초롬바탕"/>
              </a:rPr>
              <a:t> </a:t>
            </a:r>
            <a:r>
              <a:rPr sz="1200" b="1" spc="-110" dirty="0">
                <a:solidFill>
                  <a:srgbClr val="DB526A"/>
                </a:solidFill>
                <a:latin typeface="함초롬바탕"/>
                <a:cs typeface="함초롬바탕"/>
              </a:rPr>
              <a:t>디지털로</a:t>
            </a:r>
            <a:r>
              <a:rPr sz="1200" b="1" spc="-204" dirty="0">
                <a:solidFill>
                  <a:srgbClr val="DB526A"/>
                </a:solidFill>
                <a:latin typeface="함초롬바탕"/>
                <a:cs typeface="함초롬바탕"/>
              </a:rPr>
              <a:t> </a:t>
            </a:r>
            <a:r>
              <a:rPr sz="1200" b="1" spc="-105" dirty="0">
                <a:solidFill>
                  <a:srgbClr val="DB526A"/>
                </a:solidFill>
                <a:latin typeface="함초롬바탕"/>
                <a:cs typeface="함초롬바탕"/>
              </a:rPr>
              <a:t>이뤄진</a:t>
            </a:r>
            <a:r>
              <a:rPr sz="1200" b="1" spc="-204" dirty="0">
                <a:solidFill>
                  <a:srgbClr val="DB526A"/>
                </a:solidFill>
                <a:latin typeface="함초롬바탕"/>
                <a:cs typeface="함초롬바탕"/>
              </a:rPr>
              <a:t> </a:t>
            </a:r>
            <a:r>
              <a:rPr sz="1200" b="1" spc="-105" dirty="0">
                <a:solidFill>
                  <a:srgbClr val="DB526A"/>
                </a:solidFill>
                <a:latin typeface="함초롬바탕"/>
                <a:cs typeface="함초롬바탕"/>
              </a:rPr>
              <a:t>컴퓨터</a:t>
            </a:r>
            <a:r>
              <a:rPr sz="1200" b="1" spc="-204" dirty="0">
                <a:solidFill>
                  <a:srgbClr val="DB526A"/>
                </a:solidFill>
                <a:latin typeface="함초롬바탕"/>
                <a:cs typeface="함초롬바탕"/>
              </a:rPr>
              <a:t> </a:t>
            </a:r>
            <a:r>
              <a:rPr sz="1200" b="1" spc="-70" dirty="0">
                <a:solidFill>
                  <a:srgbClr val="DB526A"/>
                </a:solidFill>
                <a:latin typeface="함초롬바탕"/>
                <a:cs typeface="함초롬바탕"/>
              </a:rPr>
              <a:t>속</a:t>
            </a:r>
            <a:r>
              <a:rPr sz="1200" b="1" spc="-180" dirty="0">
                <a:solidFill>
                  <a:srgbClr val="DB526A"/>
                </a:solidFill>
                <a:latin typeface="함초롬바탕"/>
                <a:cs typeface="함초롬바탕"/>
              </a:rPr>
              <a:t> </a:t>
            </a:r>
            <a:r>
              <a:rPr sz="1200" b="1" spc="-125" dirty="0">
                <a:solidFill>
                  <a:srgbClr val="DB526A"/>
                </a:solidFill>
                <a:latin typeface="함초롬바탕"/>
                <a:cs typeface="함초롬바탕"/>
              </a:rPr>
              <a:t>가</a:t>
            </a:r>
            <a:r>
              <a:rPr sz="1200" b="1" spc="-75" dirty="0">
                <a:solidFill>
                  <a:srgbClr val="DB526A"/>
                </a:solidFill>
                <a:latin typeface="함초롬바탕"/>
                <a:cs typeface="함초롬바탕"/>
              </a:rPr>
              <a:t> </a:t>
            </a:r>
            <a:r>
              <a:rPr sz="1200" b="1" spc="-105" dirty="0">
                <a:solidFill>
                  <a:srgbClr val="DB526A"/>
                </a:solidFill>
                <a:latin typeface="함초롬바탕"/>
                <a:cs typeface="함초롬바탕"/>
              </a:rPr>
              <a:t>세계와</a:t>
            </a:r>
            <a:r>
              <a:rPr sz="1200" b="1" spc="-204" dirty="0">
                <a:solidFill>
                  <a:srgbClr val="DB526A"/>
                </a:solidFill>
                <a:latin typeface="함초롬바탕"/>
                <a:cs typeface="함초롬바탕"/>
              </a:rPr>
              <a:t> </a:t>
            </a:r>
            <a:r>
              <a:rPr sz="1200" b="1" spc="-95" dirty="0">
                <a:solidFill>
                  <a:srgbClr val="DB526A"/>
                </a:solidFill>
                <a:latin typeface="함초롬바탕"/>
                <a:cs typeface="함초롬바탕"/>
              </a:rPr>
              <a:t>현실</a:t>
            </a:r>
            <a:r>
              <a:rPr sz="1200" b="1" spc="-195" dirty="0">
                <a:solidFill>
                  <a:srgbClr val="DB526A"/>
                </a:solidFill>
                <a:latin typeface="함초롬바탕"/>
                <a:cs typeface="함초롬바탕"/>
              </a:rPr>
              <a:t> </a:t>
            </a:r>
            <a:r>
              <a:rPr sz="1200" b="1" spc="-105" dirty="0">
                <a:solidFill>
                  <a:srgbClr val="DB526A"/>
                </a:solidFill>
                <a:latin typeface="함초롬바탕"/>
                <a:cs typeface="함초롬바탕"/>
              </a:rPr>
              <a:t>세계로</a:t>
            </a:r>
            <a:r>
              <a:rPr sz="1200" b="1" spc="850" dirty="0">
                <a:solidFill>
                  <a:srgbClr val="DB526A"/>
                </a:solidFill>
                <a:latin typeface="함초롬바탕"/>
                <a:cs typeface="함초롬바탕"/>
              </a:rPr>
              <a:t> </a:t>
            </a:r>
            <a:r>
              <a:rPr sz="1200" b="1" spc="-70" dirty="0">
                <a:solidFill>
                  <a:srgbClr val="DB526A"/>
                </a:solidFill>
                <a:latin typeface="함초롬바탕"/>
                <a:cs typeface="함초롬바탕"/>
              </a:rPr>
              <a:t>호</a:t>
            </a:r>
            <a:r>
              <a:rPr sz="1200" b="1" spc="-195" dirty="0">
                <a:solidFill>
                  <a:srgbClr val="DB526A"/>
                </a:solidFill>
                <a:latin typeface="함초롬바탕"/>
                <a:cs typeface="함초롬바탕"/>
              </a:rPr>
              <a:t> </a:t>
            </a:r>
            <a:r>
              <a:rPr sz="1200" b="1" spc="-105" dirty="0">
                <a:solidFill>
                  <a:srgbClr val="DB526A"/>
                </a:solidFill>
                <a:latin typeface="함초롬바탕"/>
                <a:cs typeface="함초롬바탕"/>
              </a:rPr>
              <a:t>공간을</a:t>
            </a:r>
            <a:r>
              <a:rPr sz="1200" b="1" spc="-204" dirty="0">
                <a:solidFill>
                  <a:srgbClr val="DB526A"/>
                </a:solidFill>
                <a:latin typeface="함초롬바탕"/>
                <a:cs typeface="함초롬바탕"/>
              </a:rPr>
              <a:t> </a:t>
            </a:r>
            <a:r>
              <a:rPr sz="1200" b="1" spc="-100" dirty="0">
                <a:solidFill>
                  <a:srgbClr val="DB526A"/>
                </a:solidFill>
                <a:latin typeface="함초롬바탕"/>
                <a:cs typeface="함초롬바탕"/>
              </a:rPr>
              <a:t>확</a:t>
            </a:r>
            <a:r>
              <a:rPr sz="1200" b="1" spc="-195" dirty="0">
                <a:solidFill>
                  <a:srgbClr val="DB526A"/>
                </a:solidFill>
                <a:latin typeface="함초롬바탕"/>
                <a:cs typeface="함초롬바탕"/>
              </a:rPr>
              <a:t> </a:t>
            </a:r>
            <a:r>
              <a:rPr sz="1200" b="1" spc="-70" dirty="0">
                <a:solidFill>
                  <a:srgbClr val="DB526A"/>
                </a:solidFill>
                <a:latin typeface="함초롬바탕"/>
                <a:cs typeface="함초롬바탕"/>
              </a:rPr>
              <a:t>및</a:t>
            </a:r>
            <a:r>
              <a:rPr sz="1200" b="1" spc="-195" dirty="0">
                <a:solidFill>
                  <a:srgbClr val="DB526A"/>
                </a:solidFill>
                <a:latin typeface="함초롬바탕"/>
                <a:cs typeface="함초롬바탕"/>
              </a:rPr>
              <a:t> </a:t>
            </a:r>
            <a:r>
              <a:rPr sz="1200" b="1" spc="-110" dirty="0">
                <a:solidFill>
                  <a:srgbClr val="DB526A"/>
                </a:solidFill>
                <a:latin typeface="함초롬바탕"/>
                <a:cs typeface="함초롬바탕"/>
              </a:rPr>
              <a:t>연결하는</a:t>
            </a:r>
            <a:r>
              <a:rPr sz="1200" b="1" spc="-204" dirty="0">
                <a:solidFill>
                  <a:srgbClr val="DB526A"/>
                </a:solidFill>
                <a:latin typeface="함초롬바탕"/>
                <a:cs typeface="함초롬바탕"/>
              </a:rPr>
              <a:t> </a:t>
            </a:r>
            <a:r>
              <a:rPr sz="1200" b="1" spc="-105" dirty="0">
                <a:solidFill>
                  <a:srgbClr val="DB526A"/>
                </a:solidFill>
                <a:latin typeface="함초롬바탕"/>
                <a:cs typeface="함초롬바탕"/>
              </a:rPr>
              <a:t>컴퓨팅</a:t>
            </a:r>
            <a:r>
              <a:rPr sz="1200" b="1" spc="-204" dirty="0">
                <a:solidFill>
                  <a:srgbClr val="DB526A"/>
                </a:solidFill>
                <a:latin typeface="함초롬바탕"/>
                <a:cs typeface="함초롬바탕"/>
              </a:rPr>
              <a:t> </a:t>
            </a:r>
            <a:r>
              <a:rPr sz="1200" b="1" spc="-120" dirty="0">
                <a:solidFill>
                  <a:srgbClr val="DB526A"/>
                </a:solidFill>
                <a:latin typeface="함초롬바탕"/>
                <a:cs typeface="함초롬바탕"/>
              </a:rPr>
              <a:t>기술</a:t>
            </a:r>
            <a:endParaRPr sz="1200">
              <a:latin typeface="함초롬바탕"/>
              <a:cs typeface="함초롬바탕"/>
            </a:endParaRPr>
          </a:p>
          <a:p>
            <a:pPr marL="372110" marR="5080" lvl="1" indent="-143510" algn="just">
              <a:lnSpc>
                <a:spcPct val="110000"/>
              </a:lnSpc>
              <a:spcBef>
                <a:spcPts val="615"/>
              </a:spcBef>
              <a:buClr>
                <a:srgbClr val="DB526A"/>
              </a:buClr>
              <a:buFont typeface="Arial"/>
              <a:buChar char="•"/>
              <a:tabLst>
                <a:tab pos="372745" algn="l"/>
              </a:tabLst>
            </a:pPr>
            <a:r>
              <a:rPr sz="1100" spc="-190" dirty="0">
                <a:latin typeface="함초롬바탕"/>
                <a:cs typeface="함초롬바탕"/>
              </a:rPr>
              <a:t>전통적</a:t>
            </a:r>
            <a:r>
              <a:rPr sz="1100" spc="105" dirty="0">
                <a:latin typeface="함초롬바탕"/>
                <a:cs typeface="함초롬바탕"/>
              </a:rPr>
              <a:t> </a:t>
            </a:r>
            <a:r>
              <a:rPr sz="1100" spc="-65" dirty="0">
                <a:latin typeface="함초롬바탕"/>
                <a:cs typeface="함초롬바탕"/>
              </a:rPr>
              <a:t>컴퓨팅</a:t>
            </a:r>
            <a:r>
              <a:rPr sz="1100" spc="-65" dirty="0">
                <a:latin typeface="함초롬돋움"/>
                <a:cs typeface="함초롬돋움"/>
              </a:rPr>
              <a:t>(Traditional</a:t>
            </a:r>
            <a:r>
              <a:rPr sz="1100" spc="-15" dirty="0">
                <a:latin typeface="함초롬돋움"/>
                <a:cs typeface="함초롬돋움"/>
              </a:rPr>
              <a:t> </a:t>
            </a:r>
            <a:r>
              <a:rPr sz="1100" spc="-55" dirty="0">
                <a:latin typeface="함초롬돋움"/>
                <a:cs typeface="함초롬돋움"/>
              </a:rPr>
              <a:t>Computing)</a:t>
            </a:r>
            <a:r>
              <a:rPr sz="1100" spc="-55" dirty="0">
                <a:latin typeface="함초롬바탕"/>
                <a:cs typeface="함초롬바탕"/>
              </a:rPr>
              <a:t>은</a:t>
            </a:r>
            <a:r>
              <a:rPr sz="1100" spc="-30" dirty="0">
                <a:latin typeface="함초롬바탕"/>
                <a:cs typeface="함초롬바탕"/>
              </a:rPr>
              <a:t> </a:t>
            </a:r>
            <a:r>
              <a:rPr sz="1100" spc="-165" dirty="0">
                <a:latin typeface="함초롬바탕"/>
                <a:cs typeface="함초롬바탕"/>
              </a:rPr>
              <a:t>데이터와</a:t>
            </a:r>
            <a:r>
              <a:rPr sz="1100" spc="85" dirty="0">
                <a:latin typeface="함초롬바탕"/>
                <a:cs typeface="함초롬바탕"/>
              </a:rPr>
              <a:t> </a:t>
            </a:r>
            <a:r>
              <a:rPr sz="1100" spc="-95" dirty="0">
                <a:latin typeface="함초롬바탕"/>
                <a:cs typeface="함초롬바탕"/>
              </a:rPr>
              <a:t>논리를</a:t>
            </a:r>
            <a:r>
              <a:rPr sz="1100" spc="245" dirty="0">
                <a:latin typeface="함초롬바탕"/>
                <a:cs typeface="함초롬바탕"/>
              </a:rPr>
              <a:t> </a:t>
            </a:r>
            <a:r>
              <a:rPr sz="1100" spc="-130" dirty="0">
                <a:latin typeface="함초롬돋움"/>
                <a:cs typeface="함초롬돋움"/>
              </a:rPr>
              <a:t>2</a:t>
            </a:r>
            <a:r>
              <a:rPr sz="1100" spc="-130" dirty="0">
                <a:latin typeface="함초롬바탕"/>
                <a:cs typeface="함초롬바탕"/>
              </a:rPr>
              <a:t>차원적으로</a:t>
            </a:r>
            <a:r>
              <a:rPr sz="1100" spc="45" dirty="0">
                <a:latin typeface="함초롬바탕"/>
                <a:cs typeface="함초롬바탕"/>
              </a:rPr>
              <a:t> </a:t>
            </a:r>
            <a:r>
              <a:rPr sz="1100" spc="-165" dirty="0">
                <a:latin typeface="함초롬바탕"/>
                <a:cs typeface="함초롬바탕"/>
              </a:rPr>
              <a:t>통합하는</a:t>
            </a:r>
            <a:r>
              <a:rPr sz="1100" spc="85" dirty="0">
                <a:latin typeface="함초롬바탕"/>
                <a:cs typeface="함초롬바탕"/>
              </a:rPr>
              <a:t> </a:t>
            </a:r>
            <a:r>
              <a:rPr sz="1100" spc="-150" dirty="0">
                <a:latin typeface="함초롬바탕"/>
                <a:cs typeface="함초롬바탕"/>
              </a:rPr>
              <a:t>반면</a:t>
            </a:r>
            <a:r>
              <a:rPr sz="1100" spc="-150" dirty="0">
                <a:latin typeface="함초롬돋움"/>
                <a:cs typeface="함초롬돋움"/>
              </a:rPr>
              <a:t>,</a:t>
            </a:r>
            <a:r>
              <a:rPr sz="1100" spc="65" dirty="0">
                <a:latin typeface="함초롬돋움"/>
                <a:cs typeface="함초롬돋움"/>
              </a:rPr>
              <a:t> </a:t>
            </a:r>
            <a:r>
              <a:rPr sz="1100" spc="-270" dirty="0">
                <a:latin typeface="함초롬바탕"/>
                <a:cs typeface="함초롬바탕"/>
              </a:rPr>
              <a:t>공간</a:t>
            </a:r>
            <a:r>
              <a:rPr sz="1100" spc="190" dirty="0">
                <a:latin typeface="함초롬바탕"/>
                <a:cs typeface="함초롬바탕"/>
              </a:rPr>
              <a:t> </a:t>
            </a:r>
            <a:r>
              <a:rPr sz="1100" spc="-170" dirty="0">
                <a:latin typeface="함초롬바탕"/>
                <a:cs typeface="함초롬바탕"/>
              </a:rPr>
              <a:t>컴퓨팅은</a:t>
            </a:r>
            <a:r>
              <a:rPr sz="1100" spc="85" dirty="0">
                <a:latin typeface="함초롬바탕"/>
                <a:cs typeface="함초롬바탕"/>
              </a:rPr>
              <a:t> </a:t>
            </a:r>
            <a:r>
              <a:rPr sz="1100" spc="-40" dirty="0">
                <a:latin typeface="함초롬바탕"/>
                <a:cs typeface="함초롬바탕"/>
              </a:rPr>
              <a:t>데이터</a:t>
            </a:r>
            <a:r>
              <a:rPr sz="1100" spc="-40" dirty="0">
                <a:latin typeface="함초롬돋움"/>
                <a:cs typeface="함초롬돋움"/>
              </a:rPr>
              <a:t>, </a:t>
            </a:r>
            <a:r>
              <a:rPr sz="1100" spc="-65" dirty="0">
                <a:latin typeface="함초롬바탕"/>
                <a:cs typeface="함초롬바탕"/>
              </a:rPr>
              <a:t>논리</a:t>
            </a:r>
            <a:r>
              <a:rPr sz="1100" spc="-65" dirty="0">
                <a:latin typeface="함초롬돋움"/>
                <a:cs typeface="함초롬돋움"/>
              </a:rPr>
              <a:t>,</a:t>
            </a:r>
            <a:r>
              <a:rPr sz="1100" spc="-204" dirty="0">
                <a:latin typeface="함초롬돋움"/>
                <a:cs typeface="함초롬돋움"/>
              </a:rPr>
              <a:t> </a:t>
            </a:r>
            <a:r>
              <a:rPr sz="1100" dirty="0">
                <a:latin typeface="함초롬돋움"/>
                <a:cs typeface="함초롬돋움"/>
              </a:rPr>
              <a:t>3D</a:t>
            </a:r>
            <a:r>
              <a:rPr sz="1100" spc="254" dirty="0">
                <a:latin typeface="함초롬돋움"/>
                <a:cs typeface="함초롬돋움"/>
              </a:rPr>
              <a:t>  </a:t>
            </a:r>
            <a:r>
              <a:rPr sz="1100" spc="-60" dirty="0">
                <a:latin typeface="함초롬바탕"/>
                <a:cs typeface="함초롬바탕"/>
              </a:rPr>
              <a:t>황</a:t>
            </a:r>
            <a:r>
              <a:rPr sz="1100" spc="-185" dirty="0">
                <a:latin typeface="함초롬바탕"/>
                <a:cs typeface="함초롬바탕"/>
              </a:rPr>
              <a:t> </a:t>
            </a:r>
            <a:r>
              <a:rPr sz="1100" spc="-90" dirty="0">
                <a:latin typeface="함초롬바탕"/>
                <a:cs typeface="함초롬바탕"/>
              </a:rPr>
              <a:t>정보를</a:t>
            </a:r>
            <a:r>
              <a:rPr sz="1100" spc="-200" dirty="0">
                <a:latin typeface="함초롬바탕"/>
                <a:cs typeface="함초롬바탕"/>
              </a:rPr>
              <a:t> </a:t>
            </a:r>
            <a:r>
              <a:rPr sz="1100" spc="-95" dirty="0">
                <a:latin typeface="함초롬바탕"/>
                <a:cs typeface="함초롬바탕"/>
              </a:rPr>
              <a:t>통합하여</a:t>
            </a:r>
            <a:r>
              <a:rPr sz="1100" spc="-200" dirty="0">
                <a:latin typeface="함초롬바탕"/>
                <a:cs typeface="함초롬바탕"/>
              </a:rPr>
              <a:t> </a:t>
            </a:r>
            <a:r>
              <a:rPr sz="1100" spc="-90" dirty="0">
                <a:latin typeface="함초롬바탕"/>
                <a:cs typeface="함초롬바탕"/>
              </a:rPr>
              <a:t>물리적</a:t>
            </a:r>
            <a:r>
              <a:rPr sz="1100" spc="-204" dirty="0">
                <a:latin typeface="함초롬바탕"/>
                <a:cs typeface="함초롬바탕"/>
              </a:rPr>
              <a:t> </a:t>
            </a:r>
            <a:r>
              <a:rPr sz="1100" spc="-90" dirty="0">
                <a:latin typeface="함초롬바탕"/>
                <a:cs typeface="함초롬바탕"/>
              </a:rPr>
              <a:t>세계와</a:t>
            </a:r>
            <a:r>
              <a:rPr sz="1100" spc="-204" dirty="0">
                <a:latin typeface="함초롬바탕"/>
                <a:cs typeface="함초롬바탕"/>
              </a:rPr>
              <a:t> </a:t>
            </a:r>
            <a:r>
              <a:rPr sz="1100" spc="-90" dirty="0">
                <a:latin typeface="함초롬바탕"/>
                <a:cs typeface="함초롬바탕"/>
              </a:rPr>
              <a:t>디지털</a:t>
            </a:r>
            <a:r>
              <a:rPr sz="1100" spc="-190" dirty="0">
                <a:latin typeface="함초롬바탕"/>
                <a:cs typeface="함초롬바탕"/>
              </a:rPr>
              <a:t> </a:t>
            </a:r>
            <a:r>
              <a:rPr sz="1100" spc="-90" dirty="0">
                <a:latin typeface="함초롬바탕"/>
                <a:cs typeface="함초롬바탕"/>
              </a:rPr>
              <a:t>세계를</a:t>
            </a:r>
            <a:r>
              <a:rPr sz="1100" spc="-204" dirty="0">
                <a:latin typeface="함초롬바탕"/>
                <a:cs typeface="함초롬바탕"/>
              </a:rPr>
              <a:t> </a:t>
            </a:r>
            <a:r>
              <a:rPr sz="1100" spc="-25" dirty="0">
                <a:latin typeface="함초롬바탕"/>
                <a:cs typeface="함초롬바탕"/>
              </a:rPr>
              <a:t>통합</a:t>
            </a:r>
            <a:endParaRPr sz="1100">
              <a:latin typeface="함초롬바탕"/>
              <a:cs typeface="함초롬바탕"/>
            </a:endParaRPr>
          </a:p>
          <a:p>
            <a:pPr marL="156845" marR="227965" indent="-144780" algn="just">
              <a:lnSpc>
                <a:spcPct val="110000"/>
              </a:lnSpc>
              <a:spcBef>
                <a:spcPts val="380"/>
              </a:spcBef>
              <a:buClr>
                <a:srgbClr val="DB526A"/>
              </a:buClr>
              <a:buFont typeface="Arial"/>
              <a:buChar char="■"/>
              <a:tabLst>
                <a:tab pos="157480" algn="l"/>
              </a:tabLst>
            </a:pPr>
            <a:r>
              <a:rPr sz="1200" spc="-220" dirty="0">
                <a:latin typeface="함초롬바탕"/>
                <a:cs typeface="함초롬바탕"/>
              </a:rPr>
              <a:t>엔데믹</a:t>
            </a:r>
            <a:r>
              <a:rPr sz="1200" spc="130" dirty="0">
                <a:latin typeface="함초롬바탕"/>
                <a:cs typeface="함초롬바탕"/>
              </a:rPr>
              <a:t> </a:t>
            </a:r>
            <a:r>
              <a:rPr sz="1200" spc="-185" dirty="0">
                <a:latin typeface="함초롬바탕"/>
                <a:cs typeface="함초롬바탕"/>
              </a:rPr>
              <a:t>이후에는</a:t>
            </a:r>
            <a:r>
              <a:rPr sz="1200" spc="95" dirty="0">
                <a:latin typeface="함초롬바탕"/>
                <a:cs typeface="함초롬바탕"/>
              </a:rPr>
              <a:t> </a:t>
            </a:r>
            <a:r>
              <a:rPr sz="1200" spc="-185" dirty="0">
                <a:latin typeface="함초롬바탕"/>
                <a:cs typeface="함초롬바탕"/>
              </a:rPr>
              <a:t>비대면과</a:t>
            </a:r>
            <a:r>
              <a:rPr sz="1200" spc="95" dirty="0">
                <a:latin typeface="함초롬바탕"/>
                <a:cs typeface="함초롬바탕"/>
              </a:rPr>
              <a:t> </a:t>
            </a:r>
            <a:r>
              <a:rPr sz="1200" spc="-170" dirty="0">
                <a:latin typeface="함초롬바탕"/>
                <a:cs typeface="함초롬바탕"/>
              </a:rPr>
              <a:t>메타버스에</a:t>
            </a:r>
            <a:r>
              <a:rPr sz="1200" spc="80" dirty="0">
                <a:latin typeface="함초롬바탕"/>
                <a:cs typeface="함초롬바탕"/>
              </a:rPr>
              <a:t> </a:t>
            </a:r>
            <a:r>
              <a:rPr sz="1200" spc="-300" dirty="0">
                <a:latin typeface="함초롬바탕"/>
                <a:cs typeface="함초롬바탕"/>
              </a:rPr>
              <a:t>대한</a:t>
            </a:r>
            <a:r>
              <a:rPr sz="1200" spc="210" dirty="0">
                <a:latin typeface="함초롬바탕"/>
                <a:cs typeface="함초롬바탕"/>
              </a:rPr>
              <a:t> </a:t>
            </a:r>
            <a:r>
              <a:rPr sz="1200" spc="-220" dirty="0">
                <a:latin typeface="함초롬바탕"/>
                <a:cs typeface="함초롬바탕"/>
              </a:rPr>
              <a:t>대중의</a:t>
            </a:r>
            <a:r>
              <a:rPr sz="1200" spc="130" dirty="0">
                <a:latin typeface="함초롬바탕"/>
                <a:cs typeface="함초롬바탕"/>
              </a:rPr>
              <a:t> </a:t>
            </a:r>
            <a:r>
              <a:rPr sz="1200" spc="-220" dirty="0">
                <a:latin typeface="함초롬바탕"/>
                <a:cs typeface="함초롬바탕"/>
              </a:rPr>
              <a:t>관심이</a:t>
            </a:r>
            <a:r>
              <a:rPr sz="1200" spc="130" dirty="0">
                <a:latin typeface="함초롬바탕"/>
                <a:cs typeface="함초롬바탕"/>
              </a:rPr>
              <a:t> </a:t>
            </a:r>
            <a:r>
              <a:rPr sz="1200" spc="-300" dirty="0">
                <a:latin typeface="함초롬바탕"/>
                <a:cs typeface="함초롬바탕"/>
              </a:rPr>
              <a:t>한풀</a:t>
            </a:r>
            <a:r>
              <a:rPr sz="1200" spc="210" dirty="0">
                <a:latin typeface="함초롬바탕"/>
                <a:cs typeface="함초롬바탕"/>
              </a:rPr>
              <a:t> </a:t>
            </a:r>
            <a:r>
              <a:rPr sz="1200" dirty="0">
                <a:latin typeface="함초롬바탕"/>
                <a:cs typeface="함초롬바탕"/>
              </a:rPr>
              <a:t>꺾인</a:t>
            </a:r>
            <a:r>
              <a:rPr sz="1200" spc="215" dirty="0">
                <a:latin typeface="함초롬바탕"/>
                <a:cs typeface="함초롬바탕"/>
              </a:rPr>
              <a:t>  </a:t>
            </a:r>
            <a:r>
              <a:rPr sz="1200" spc="-220" dirty="0">
                <a:latin typeface="함초롬바탕"/>
                <a:cs typeface="함초롬바탕"/>
              </a:rPr>
              <a:t>태에서</a:t>
            </a:r>
            <a:r>
              <a:rPr sz="1200" spc="130" dirty="0">
                <a:latin typeface="함초롬바탕"/>
                <a:cs typeface="함초롬바탕"/>
              </a:rPr>
              <a:t> </a:t>
            </a:r>
            <a:r>
              <a:rPr sz="1200" spc="-220" dirty="0">
                <a:latin typeface="함초롬바탕"/>
                <a:cs typeface="함초롬바탕"/>
              </a:rPr>
              <a:t>애플의</a:t>
            </a:r>
            <a:r>
              <a:rPr sz="1200" spc="130" dirty="0">
                <a:latin typeface="함초롬바탕"/>
                <a:cs typeface="함초롬바탕"/>
              </a:rPr>
              <a:t> </a:t>
            </a:r>
            <a:r>
              <a:rPr sz="1200" spc="-300" dirty="0">
                <a:latin typeface="함초롬바탕"/>
                <a:cs typeface="함초롬바탕"/>
              </a:rPr>
              <a:t>비전</a:t>
            </a:r>
            <a:r>
              <a:rPr sz="1200" spc="210" dirty="0">
                <a:latin typeface="함초롬바탕"/>
                <a:cs typeface="함초롬바탕"/>
              </a:rPr>
              <a:t> </a:t>
            </a:r>
            <a:r>
              <a:rPr sz="1200" spc="-310" dirty="0">
                <a:latin typeface="함초롬바탕"/>
                <a:cs typeface="함초롬바탕"/>
              </a:rPr>
              <a:t>프로</a:t>
            </a:r>
            <a:r>
              <a:rPr sz="1200" spc="220" dirty="0">
                <a:latin typeface="함초롬바탕"/>
                <a:cs typeface="함초롬바탕"/>
              </a:rPr>
              <a:t> </a:t>
            </a:r>
            <a:r>
              <a:rPr sz="1200" spc="-25" dirty="0">
                <a:latin typeface="함초롬바탕"/>
                <a:cs typeface="함초롬바탕"/>
              </a:rPr>
              <a:t>출시를 </a:t>
            </a:r>
            <a:r>
              <a:rPr sz="1200" spc="-110" dirty="0">
                <a:latin typeface="함초롬바탕"/>
                <a:cs typeface="함초롬바탕"/>
              </a:rPr>
              <a:t>계기로</a:t>
            </a:r>
            <a:r>
              <a:rPr sz="1200" spc="-185" dirty="0">
                <a:latin typeface="함초롬바탕"/>
                <a:cs typeface="함초롬바탕"/>
              </a:rPr>
              <a:t> </a:t>
            </a:r>
            <a:r>
              <a:rPr sz="1200" spc="-100" dirty="0">
                <a:latin typeface="함초롬바탕"/>
                <a:cs typeface="함초롬바탕"/>
              </a:rPr>
              <a:t>공간</a:t>
            </a:r>
            <a:r>
              <a:rPr sz="1200" spc="-175" dirty="0">
                <a:latin typeface="함초롬바탕"/>
                <a:cs typeface="함초롬바탕"/>
              </a:rPr>
              <a:t> </a:t>
            </a:r>
            <a:r>
              <a:rPr sz="1200" spc="-114" dirty="0">
                <a:latin typeface="함초롬바탕"/>
                <a:cs typeface="함초롬바탕"/>
              </a:rPr>
              <a:t>컴퓨팅의</a:t>
            </a:r>
            <a:r>
              <a:rPr sz="1200" spc="-185" dirty="0">
                <a:latin typeface="함초롬바탕"/>
                <a:cs typeface="함초롬바탕"/>
              </a:rPr>
              <a:t> </a:t>
            </a:r>
            <a:r>
              <a:rPr sz="1200" spc="-110" dirty="0">
                <a:latin typeface="함초롬바탕"/>
                <a:cs typeface="함초롬바탕"/>
              </a:rPr>
              <a:t>개념이</a:t>
            </a:r>
            <a:r>
              <a:rPr sz="1200" spc="-185" dirty="0">
                <a:latin typeface="함초롬바탕"/>
                <a:cs typeface="함초롬바탕"/>
              </a:rPr>
              <a:t> </a:t>
            </a:r>
            <a:r>
              <a:rPr sz="1200" spc="-110" dirty="0">
                <a:latin typeface="함초롬바탕"/>
                <a:cs typeface="함초롬바탕"/>
              </a:rPr>
              <a:t>재부각</a:t>
            </a:r>
            <a:r>
              <a:rPr sz="1200" spc="-185" dirty="0">
                <a:latin typeface="함초롬바탕"/>
                <a:cs typeface="함초롬바탕"/>
              </a:rPr>
              <a:t> </a:t>
            </a:r>
            <a:r>
              <a:rPr sz="1200" spc="-25" dirty="0">
                <a:latin typeface="함초롬바탕"/>
                <a:cs typeface="함초롬바탕"/>
              </a:rPr>
              <a:t>되었음</a:t>
            </a:r>
            <a:endParaRPr sz="1200">
              <a:latin typeface="함초롬바탕"/>
              <a:cs typeface="함초롬바탕"/>
            </a:endParaRPr>
          </a:p>
          <a:p>
            <a:pPr marL="372110" marR="12065" lvl="1" indent="-143510">
              <a:lnSpc>
                <a:spcPct val="110000"/>
              </a:lnSpc>
              <a:spcBef>
                <a:spcPts val="615"/>
              </a:spcBef>
              <a:buClr>
                <a:srgbClr val="DB526A"/>
              </a:buClr>
              <a:buFont typeface="Arial"/>
              <a:buChar char="•"/>
              <a:tabLst>
                <a:tab pos="372745" algn="l"/>
              </a:tabLst>
            </a:pPr>
            <a:r>
              <a:rPr sz="1100" spc="-60" dirty="0">
                <a:latin typeface="함초롬바탕"/>
                <a:cs typeface="함초롬바탕"/>
              </a:rPr>
              <a:t>팀</a:t>
            </a:r>
            <a:r>
              <a:rPr sz="1100" spc="-155" dirty="0">
                <a:latin typeface="함초롬바탕"/>
                <a:cs typeface="함초롬바탕"/>
              </a:rPr>
              <a:t> </a:t>
            </a:r>
            <a:r>
              <a:rPr sz="1100" spc="-60" dirty="0">
                <a:latin typeface="함초롬바탕"/>
                <a:cs typeface="함초롬바탕"/>
              </a:rPr>
              <a:t>쿡</a:t>
            </a:r>
            <a:r>
              <a:rPr sz="1100" spc="-155" dirty="0">
                <a:latin typeface="함초롬바탕"/>
                <a:cs typeface="함초롬바탕"/>
              </a:rPr>
              <a:t> </a:t>
            </a:r>
            <a:r>
              <a:rPr sz="1100" spc="-85" dirty="0">
                <a:latin typeface="함초롬바탕"/>
                <a:cs typeface="함초롬바탕"/>
              </a:rPr>
              <a:t>애플</a:t>
            </a:r>
            <a:r>
              <a:rPr sz="1100" spc="-165" dirty="0">
                <a:latin typeface="함초롬바탕"/>
                <a:cs typeface="함초롬바탕"/>
              </a:rPr>
              <a:t> </a:t>
            </a:r>
            <a:r>
              <a:rPr sz="1100" spc="-50" dirty="0">
                <a:latin typeface="함초롬돋움"/>
                <a:cs typeface="함초롬돋움"/>
              </a:rPr>
              <a:t>CEO</a:t>
            </a:r>
            <a:r>
              <a:rPr sz="1100" spc="-50" dirty="0">
                <a:latin typeface="함초롬바탕"/>
                <a:cs typeface="함초롬바탕"/>
              </a:rPr>
              <a:t>는</a:t>
            </a:r>
            <a:r>
              <a:rPr sz="1100" spc="-185" dirty="0">
                <a:latin typeface="함초롬바탕"/>
                <a:cs typeface="함초롬바탕"/>
              </a:rPr>
              <a:t> </a:t>
            </a:r>
            <a:r>
              <a:rPr sz="1100" spc="-55" dirty="0">
                <a:latin typeface="함초롬돋움"/>
                <a:cs typeface="함초롬돋움"/>
              </a:rPr>
              <a:t>2023</a:t>
            </a:r>
            <a:r>
              <a:rPr sz="1100" spc="-55" dirty="0">
                <a:latin typeface="함초롬바탕"/>
                <a:cs typeface="함초롬바탕"/>
              </a:rPr>
              <a:t>년</a:t>
            </a:r>
            <a:r>
              <a:rPr sz="1100" spc="-155" dirty="0">
                <a:latin typeface="함초롬바탕"/>
                <a:cs typeface="함초롬바탕"/>
              </a:rPr>
              <a:t> </a:t>
            </a:r>
            <a:r>
              <a:rPr sz="1100" spc="-110" dirty="0">
                <a:latin typeface="함초롬돋움"/>
                <a:cs typeface="함초롬돋움"/>
              </a:rPr>
              <a:t>G</a:t>
            </a:r>
            <a:r>
              <a:rPr sz="1100" spc="-110" dirty="0">
                <a:latin typeface="함초롬바탕"/>
                <a:cs typeface="함초롬바탕"/>
              </a:rPr>
              <a:t>월</a:t>
            </a:r>
            <a:r>
              <a:rPr sz="1100" spc="-155" dirty="0">
                <a:latin typeface="함초롬바탕"/>
                <a:cs typeface="함초롬바탕"/>
              </a:rPr>
              <a:t> </a:t>
            </a:r>
            <a:r>
              <a:rPr sz="1100" spc="-90" dirty="0">
                <a:latin typeface="함초롬바탕"/>
                <a:cs typeface="함초롬바탕"/>
              </a:rPr>
              <a:t>‘WWDC</a:t>
            </a:r>
            <a:r>
              <a:rPr sz="1100" spc="-180" dirty="0">
                <a:latin typeface="함초롬바탕"/>
                <a:cs typeface="함초롬바탕"/>
              </a:rPr>
              <a:t> </a:t>
            </a:r>
            <a:r>
              <a:rPr sz="1100" spc="-55" dirty="0">
                <a:latin typeface="함초롬바탕"/>
                <a:cs typeface="함초롬바탕"/>
              </a:rPr>
              <a:t>2023’</a:t>
            </a:r>
            <a:r>
              <a:rPr sz="1100" spc="-170" dirty="0">
                <a:latin typeface="함초롬바탕"/>
                <a:cs typeface="함초롬바탕"/>
              </a:rPr>
              <a:t> </a:t>
            </a:r>
            <a:r>
              <a:rPr sz="1100" spc="-85" dirty="0">
                <a:latin typeface="함초롬바탕"/>
                <a:cs typeface="함초롬바탕"/>
              </a:rPr>
              <a:t>에서</a:t>
            </a:r>
            <a:r>
              <a:rPr sz="1100" spc="-165" dirty="0">
                <a:latin typeface="함초롬바탕"/>
                <a:cs typeface="함초롬바탕"/>
              </a:rPr>
              <a:t> </a:t>
            </a:r>
            <a:r>
              <a:rPr sz="1100" spc="-65" dirty="0">
                <a:latin typeface="함초롬돋움"/>
                <a:cs typeface="함초롬돋움"/>
              </a:rPr>
              <a:t>MR</a:t>
            </a:r>
            <a:r>
              <a:rPr sz="1100" spc="-175" dirty="0">
                <a:latin typeface="함초롬돋움"/>
                <a:cs typeface="함초롬돋움"/>
              </a:rPr>
              <a:t> </a:t>
            </a:r>
            <a:r>
              <a:rPr sz="1100" spc="-90" dirty="0">
                <a:latin typeface="함초롬바탕"/>
                <a:cs typeface="함초롬바탕"/>
              </a:rPr>
              <a:t>해드셋</a:t>
            </a:r>
            <a:r>
              <a:rPr sz="1100" spc="-170" dirty="0">
                <a:latin typeface="함초롬바탕"/>
                <a:cs typeface="함초롬바탕"/>
              </a:rPr>
              <a:t> </a:t>
            </a:r>
            <a:r>
              <a:rPr sz="1100" spc="-90" dirty="0">
                <a:latin typeface="함초롬바탕"/>
                <a:cs typeface="함초롬바탕"/>
              </a:rPr>
              <a:t>‘비전</a:t>
            </a:r>
            <a:r>
              <a:rPr sz="1100" spc="-180" dirty="0">
                <a:latin typeface="함초롬바탕"/>
                <a:cs typeface="함초롬바탕"/>
              </a:rPr>
              <a:t> </a:t>
            </a:r>
            <a:r>
              <a:rPr sz="1100" spc="-65" dirty="0">
                <a:latin typeface="함초롬바탕"/>
                <a:cs typeface="함초롬바탕"/>
              </a:rPr>
              <a:t>프로</a:t>
            </a:r>
            <a:r>
              <a:rPr sz="1100" spc="-65" dirty="0">
                <a:latin typeface="함초롬돋움"/>
                <a:cs typeface="함초롬돋움"/>
              </a:rPr>
              <a:t>(Vision</a:t>
            </a:r>
            <a:r>
              <a:rPr sz="1100" spc="-190" dirty="0">
                <a:latin typeface="함초롬돋움"/>
                <a:cs typeface="함초롬돋움"/>
              </a:rPr>
              <a:t> </a:t>
            </a:r>
            <a:r>
              <a:rPr sz="1100" spc="-60" dirty="0">
                <a:latin typeface="함초롬돋움"/>
                <a:cs typeface="함초롬돋움"/>
              </a:rPr>
              <a:t>Pro)</a:t>
            </a:r>
            <a:r>
              <a:rPr sz="1100" spc="-60" dirty="0">
                <a:latin typeface="함초롬바탕"/>
                <a:cs typeface="함초롬바탕"/>
              </a:rPr>
              <a:t>를</a:t>
            </a:r>
            <a:r>
              <a:rPr sz="1100" spc="-185" dirty="0">
                <a:latin typeface="함초롬바탕"/>
                <a:cs typeface="함초롬바탕"/>
              </a:rPr>
              <a:t> </a:t>
            </a:r>
            <a:r>
              <a:rPr sz="1100" spc="-95" dirty="0">
                <a:latin typeface="함초롬바탕"/>
                <a:cs typeface="함초롬바탕"/>
              </a:rPr>
              <a:t>소개하면서</a:t>
            </a:r>
            <a:r>
              <a:rPr sz="1100" spc="-200" dirty="0">
                <a:latin typeface="함초롬바탕"/>
                <a:cs typeface="함초롬바탕"/>
              </a:rPr>
              <a:t> </a:t>
            </a:r>
            <a:r>
              <a:rPr sz="1100" spc="-25" dirty="0">
                <a:latin typeface="함초롬돋움"/>
                <a:cs typeface="함초롬돋움"/>
              </a:rPr>
              <a:t>'</a:t>
            </a:r>
            <a:r>
              <a:rPr sz="1100" spc="-25" dirty="0">
                <a:latin typeface="함초롬바탕"/>
                <a:cs typeface="함초롬바탕"/>
              </a:rPr>
              <a:t>공간 </a:t>
            </a:r>
            <a:r>
              <a:rPr sz="1100" spc="-95" dirty="0">
                <a:latin typeface="함초롬바탕"/>
                <a:cs typeface="함초롬바탕"/>
              </a:rPr>
              <a:t>컴퓨팅</a:t>
            </a:r>
            <a:r>
              <a:rPr sz="1100" spc="-95" dirty="0">
                <a:latin typeface="함초롬돋움"/>
                <a:cs typeface="함초롬돋움"/>
              </a:rPr>
              <a:t>'</a:t>
            </a:r>
            <a:r>
              <a:rPr sz="1100" spc="-95" dirty="0">
                <a:latin typeface="함초롬바탕"/>
                <a:cs typeface="함초롬바탕"/>
              </a:rPr>
              <a:t>이라는</a:t>
            </a:r>
            <a:r>
              <a:rPr sz="1100" spc="-185" dirty="0">
                <a:latin typeface="함초롬바탕"/>
                <a:cs typeface="함초롬바탕"/>
              </a:rPr>
              <a:t> </a:t>
            </a:r>
            <a:r>
              <a:rPr sz="1100" spc="-90" dirty="0">
                <a:latin typeface="함초롬바탕"/>
                <a:cs typeface="함초롬바탕"/>
              </a:rPr>
              <a:t>새로운</a:t>
            </a:r>
            <a:r>
              <a:rPr sz="1100" spc="-170" dirty="0">
                <a:latin typeface="함초롬바탕"/>
                <a:cs typeface="함초롬바탕"/>
              </a:rPr>
              <a:t> </a:t>
            </a:r>
            <a:r>
              <a:rPr sz="1100" spc="-95" dirty="0">
                <a:latin typeface="함초롬바탕"/>
                <a:cs typeface="함초롬바탕"/>
              </a:rPr>
              <a:t>키워드를</a:t>
            </a:r>
            <a:r>
              <a:rPr sz="1100" spc="-165" dirty="0">
                <a:latin typeface="함초롬바탕"/>
                <a:cs typeface="함초롬바탕"/>
              </a:rPr>
              <a:t> </a:t>
            </a:r>
            <a:r>
              <a:rPr sz="1100" spc="-95" dirty="0">
                <a:latin typeface="함초롬바탕"/>
                <a:cs typeface="함초롬바탕"/>
              </a:rPr>
              <a:t>강조하고</a:t>
            </a:r>
            <a:r>
              <a:rPr sz="1100" spc="-180" dirty="0">
                <a:latin typeface="함초롬바탕"/>
                <a:cs typeface="함초롬바탕"/>
              </a:rPr>
              <a:t> </a:t>
            </a:r>
            <a:r>
              <a:rPr sz="1100" spc="-55" dirty="0">
                <a:latin typeface="함초롬돋움"/>
                <a:cs typeface="함초롬돋움"/>
              </a:rPr>
              <a:t>“</a:t>
            </a:r>
            <a:r>
              <a:rPr sz="1100" spc="-55" dirty="0">
                <a:latin typeface="함초롬바탕"/>
                <a:cs typeface="함초롬바탕"/>
              </a:rPr>
              <a:t>맥</a:t>
            </a:r>
            <a:r>
              <a:rPr sz="1100" spc="-55" dirty="0">
                <a:latin typeface="함초롬돋움"/>
                <a:cs typeface="함초롬돋움"/>
              </a:rPr>
              <a:t>(Mac)</a:t>
            </a:r>
            <a:r>
              <a:rPr sz="1100" spc="-55" dirty="0">
                <a:latin typeface="함초롬바탕"/>
                <a:cs typeface="함초롬바탕"/>
              </a:rPr>
              <a:t>이</a:t>
            </a:r>
            <a:r>
              <a:rPr sz="1100" spc="-185" dirty="0">
                <a:latin typeface="함초롬바탕"/>
                <a:cs typeface="함초롬바탕"/>
              </a:rPr>
              <a:t> </a:t>
            </a:r>
            <a:r>
              <a:rPr sz="1100" spc="-90" dirty="0">
                <a:latin typeface="함초롬바탕"/>
                <a:cs typeface="함초롬바탕"/>
              </a:rPr>
              <a:t>개인용</a:t>
            </a:r>
            <a:r>
              <a:rPr sz="1100" spc="-150" dirty="0">
                <a:latin typeface="함초롬바탕"/>
                <a:cs typeface="함초롬바탕"/>
              </a:rPr>
              <a:t> </a:t>
            </a:r>
            <a:r>
              <a:rPr sz="1100" spc="-85" dirty="0">
                <a:latin typeface="함초롬바탕"/>
                <a:cs typeface="함초롬바탕"/>
              </a:rPr>
              <a:t>컴퓨터를</a:t>
            </a:r>
            <a:r>
              <a:rPr sz="1100" spc="-85" dirty="0">
                <a:latin typeface="함초롬돋움"/>
                <a:cs typeface="함초롬돋움"/>
              </a:rPr>
              <a:t>,</a:t>
            </a:r>
            <a:r>
              <a:rPr sz="1100" spc="-185" dirty="0">
                <a:latin typeface="함초롬돋움"/>
                <a:cs typeface="함초롬돋움"/>
              </a:rPr>
              <a:t> </a:t>
            </a:r>
            <a:r>
              <a:rPr sz="1100" spc="-65" dirty="0">
                <a:latin typeface="함초롬바탕"/>
                <a:cs typeface="함초롬바탕"/>
              </a:rPr>
              <a:t>아이폰</a:t>
            </a:r>
            <a:r>
              <a:rPr sz="1100" spc="-65" dirty="0">
                <a:latin typeface="함초롬돋움"/>
                <a:cs typeface="함초롬돋움"/>
              </a:rPr>
              <a:t>(iPhone)</a:t>
            </a:r>
            <a:r>
              <a:rPr sz="1100" spc="-65" dirty="0">
                <a:latin typeface="함초롬바탕"/>
                <a:cs typeface="함초롬바탕"/>
              </a:rPr>
              <a:t>이</a:t>
            </a:r>
            <a:r>
              <a:rPr sz="1100" spc="-180" dirty="0">
                <a:latin typeface="함초롬바탕"/>
                <a:cs typeface="함초롬바탕"/>
              </a:rPr>
              <a:t> </a:t>
            </a:r>
            <a:r>
              <a:rPr sz="1100" spc="-90" dirty="0">
                <a:latin typeface="함초롬바탕"/>
                <a:cs typeface="함초롬바탕"/>
              </a:rPr>
              <a:t>모바일</a:t>
            </a:r>
            <a:r>
              <a:rPr sz="1100" spc="-170" dirty="0">
                <a:latin typeface="함초롬바탕"/>
                <a:cs typeface="함초롬바탕"/>
              </a:rPr>
              <a:t> </a:t>
            </a:r>
            <a:r>
              <a:rPr sz="1100" spc="-90" dirty="0">
                <a:latin typeface="함초롬바탕"/>
                <a:cs typeface="함초롬바탕"/>
              </a:rPr>
              <a:t>컴퓨팅</a:t>
            </a:r>
            <a:r>
              <a:rPr sz="1100" spc="-170" dirty="0">
                <a:latin typeface="함초롬바탕"/>
                <a:cs typeface="함초롬바탕"/>
              </a:rPr>
              <a:t> </a:t>
            </a:r>
            <a:r>
              <a:rPr sz="1100" spc="-55" dirty="0">
                <a:latin typeface="함초롬바탕"/>
                <a:cs typeface="함초롬바탕"/>
              </a:rPr>
              <a:t>시대를 </a:t>
            </a:r>
            <a:r>
              <a:rPr sz="1100" spc="-60" dirty="0">
                <a:latin typeface="함초롬바탕"/>
                <a:cs typeface="함초롬바탕"/>
              </a:rPr>
              <a:t>연</a:t>
            </a:r>
            <a:r>
              <a:rPr sz="1100" spc="-170" dirty="0">
                <a:latin typeface="함초롬바탕"/>
                <a:cs typeface="함초롬바탕"/>
              </a:rPr>
              <a:t> </a:t>
            </a:r>
            <a:r>
              <a:rPr sz="1100" spc="-75" dirty="0">
                <a:latin typeface="함초롬바탕"/>
                <a:cs typeface="함초롬바탕"/>
              </a:rPr>
              <a:t>것처럼</a:t>
            </a:r>
            <a:r>
              <a:rPr sz="1100" spc="-75" dirty="0">
                <a:latin typeface="함초롬돋움"/>
                <a:cs typeface="함초롬돋움"/>
              </a:rPr>
              <a:t>,</a:t>
            </a:r>
            <a:r>
              <a:rPr sz="1100" spc="-204" dirty="0">
                <a:latin typeface="함초롬돋움"/>
                <a:cs typeface="함초롬돋움"/>
              </a:rPr>
              <a:t> </a:t>
            </a:r>
            <a:r>
              <a:rPr sz="1100" spc="-85" dirty="0">
                <a:latin typeface="함초롬바탕"/>
                <a:cs typeface="함초롬바탕"/>
              </a:rPr>
              <a:t>애플</a:t>
            </a:r>
            <a:r>
              <a:rPr sz="1100" spc="-175" dirty="0">
                <a:latin typeface="함초롬바탕"/>
                <a:cs typeface="함초롬바탕"/>
              </a:rPr>
              <a:t> </a:t>
            </a:r>
            <a:r>
              <a:rPr sz="1100" spc="-85" dirty="0">
                <a:latin typeface="함초롬바탕"/>
                <a:cs typeface="함초롬바탕"/>
              </a:rPr>
              <a:t>비전</a:t>
            </a:r>
            <a:r>
              <a:rPr sz="1100" spc="-175" dirty="0">
                <a:latin typeface="함초롬바탕"/>
                <a:cs typeface="함초롬바탕"/>
              </a:rPr>
              <a:t> </a:t>
            </a:r>
            <a:r>
              <a:rPr sz="1100" spc="-90" dirty="0">
                <a:latin typeface="함초롬바탕"/>
                <a:cs typeface="함초롬바탕"/>
              </a:rPr>
              <a:t>프로는</a:t>
            </a:r>
            <a:r>
              <a:rPr sz="1100" spc="-195" dirty="0">
                <a:latin typeface="함초롬바탕"/>
                <a:cs typeface="함초롬바탕"/>
              </a:rPr>
              <a:t> </a:t>
            </a:r>
            <a:r>
              <a:rPr sz="1100" spc="-85" dirty="0">
                <a:latin typeface="함초롬바탕"/>
                <a:cs typeface="함초롬바탕"/>
              </a:rPr>
              <a:t>공간</a:t>
            </a:r>
            <a:r>
              <a:rPr sz="1100" spc="-165" dirty="0">
                <a:latin typeface="함초롬바탕"/>
                <a:cs typeface="함초롬바탕"/>
              </a:rPr>
              <a:t> </a:t>
            </a:r>
            <a:r>
              <a:rPr sz="1100" spc="-95" dirty="0">
                <a:latin typeface="함초롬바탕"/>
                <a:cs typeface="함초롬바탕"/>
              </a:rPr>
              <a:t>컴퓨팅의</a:t>
            </a:r>
            <a:r>
              <a:rPr sz="1100" spc="-204" dirty="0">
                <a:latin typeface="함초롬바탕"/>
                <a:cs typeface="함초롬바탕"/>
              </a:rPr>
              <a:t> </a:t>
            </a:r>
            <a:r>
              <a:rPr sz="1100" spc="-90" dirty="0">
                <a:latin typeface="함초롬바탕"/>
                <a:cs typeface="함초롬바탕"/>
              </a:rPr>
              <a:t>시대를</a:t>
            </a:r>
            <a:r>
              <a:rPr sz="1100" spc="-195" dirty="0">
                <a:latin typeface="함초롬바탕"/>
                <a:cs typeface="함초롬바탕"/>
              </a:rPr>
              <a:t> </a:t>
            </a:r>
            <a:r>
              <a:rPr sz="1100" spc="-60" dirty="0">
                <a:latin typeface="함초롬바탕"/>
                <a:cs typeface="함초롬바탕"/>
              </a:rPr>
              <a:t>열</a:t>
            </a:r>
            <a:r>
              <a:rPr sz="1100" spc="-165" dirty="0">
                <a:latin typeface="함초롬바탕"/>
                <a:cs typeface="함초롬바탕"/>
              </a:rPr>
              <a:t> </a:t>
            </a:r>
            <a:r>
              <a:rPr sz="1100" spc="-60" dirty="0">
                <a:latin typeface="함초롬바탕"/>
                <a:cs typeface="함초롬바탕"/>
              </a:rPr>
              <a:t>게</a:t>
            </a:r>
            <a:r>
              <a:rPr sz="1100" spc="-165" dirty="0">
                <a:latin typeface="함초롬바탕"/>
                <a:cs typeface="함초롬바탕"/>
              </a:rPr>
              <a:t> </a:t>
            </a:r>
            <a:r>
              <a:rPr sz="1100" spc="-60" dirty="0">
                <a:latin typeface="함초롬바탕"/>
                <a:cs typeface="함초롬바탕"/>
              </a:rPr>
              <a:t>될</a:t>
            </a:r>
            <a:r>
              <a:rPr sz="1100" spc="-170" dirty="0">
                <a:latin typeface="함초롬바탕"/>
                <a:cs typeface="함초롬바탕"/>
              </a:rPr>
              <a:t> </a:t>
            </a:r>
            <a:r>
              <a:rPr sz="1100" spc="-75" dirty="0">
                <a:latin typeface="함초롬바탕"/>
                <a:cs typeface="함초롬바탕"/>
              </a:rPr>
              <a:t>것</a:t>
            </a:r>
            <a:r>
              <a:rPr sz="1100" spc="-75" dirty="0">
                <a:latin typeface="함초롬돋움"/>
                <a:cs typeface="함초롬돋움"/>
              </a:rPr>
              <a:t>”</a:t>
            </a:r>
            <a:r>
              <a:rPr sz="1100" spc="-75" dirty="0">
                <a:latin typeface="함초롬바탕"/>
                <a:cs typeface="함초롬바탕"/>
              </a:rPr>
              <a:t>이라</a:t>
            </a:r>
            <a:r>
              <a:rPr sz="1100" spc="-190" dirty="0">
                <a:latin typeface="함초롬바탕"/>
                <a:cs typeface="함초롬바탕"/>
              </a:rPr>
              <a:t> </a:t>
            </a:r>
            <a:r>
              <a:rPr sz="1100" spc="-25" dirty="0">
                <a:latin typeface="함초롬바탕"/>
                <a:cs typeface="함초롬바탕"/>
              </a:rPr>
              <a:t>밝힘</a:t>
            </a:r>
            <a:endParaRPr sz="1100">
              <a:latin typeface="함초롬바탕"/>
              <a:cs typeface="함초롬바탕"/>
            </a:endParaRPr>
          </a:p>
          <a:p>
            <a:pPr marL="156845" marR="170180" indent="-144780">
              <a:lnSpc>
                <a:spcPct val="110000"/>
              </a:lnSpc>
              <a:spcBef>
                <a:spcPts val="395"/>
              </a:spcBef>
              <a:buClr>
                <a:srgbClr val="DB526A"/>
              </a:buClr>
              <a:buFont typeface="Arial"/>
              <a:buChar char="■"/>
              <a:tabLst>
                <a:tab pos="157480" algn="l"/>
                <a:tab pos="1461770" algn="l"/>
              </a:tabLst>
            </a:pPr>
            <a:r>
              <a:rPr sz="1200" spc="-120" dirty="0">
                <a:latin typeface="함초롬바탕"/>
                <a:cs typeface="함초롬바탕"/>
              </a:rPr>
              <a:t>공간컴퓨팅은</a:t>
            </a:r>
            <a:r>
              <a:rPr sz="1200" spc="-195" dirty="0">
                <a:latin typeface="함초롬바탕"/>
                <a:cs typeface="함초롬바탕"/>
              </a:rPr>
              <a:t> </a:t>
            </a:r>
            <a:r>
              <a:rPr sz="1200" b="1" spc="-105" dirty="0">
                <a:latin typeface="함초롬바탕"/>
                <a:cs typeface="함초롬바탕"/>
              </a:rPr>
              <a:t>가</a:t>
            </a:r>
            <a:r>
              <a:rPr sz="1200" b="1" spc="-170" dirty="0">
                <a:latin typeface="함초롬바탕"/>
                <a:cs typeface="함초롬바탕"/>
              </a:rPr>
              <a:t> </a:t>
            </a:r>
            <a:r>
              <a:rPr sz="1200" b="1" spc="-65" dirty="0">
                <a:latin typeface="함초롬바탕"/>
                <a:cs typeface="함초롬바탕"/>
              </a:rPr>
              <a:t>현실(VR),</a:t>
            </a:r>
            <a:r>
              <a:rPr sz="1200" b="1" spc="-195" dirty="0">
                <a:latin typeface="함초롬바탕"/>
                <a:cs typeface="함초롬바탕"/>
              </a:rPr>
              <a:t> </a:t>
            </a:r>
            <a:r>
              <a:rPr sz="1200" b="1" spc="-100" dirty="0">
                <a:latin typeface="함초롬바탕"/>
                <a:cs typeface="함초롬바탕"/>
              </a:rPr>
              <a:t>증강</a:t>
            </a:r>
            <a:r>
              <a:rPr sz="1200" b="1" spc="-160" dirty="0">
                <a:latin typeface="함초롬바탕"/>
                <a:cs typeface="함초롬바탕"/>
              </a:rPr>
              <a:t> </a:t>
            </a:r>
            <a:r>
              <a:rPr sz="1200" b="1" spc="-30" dirty="0">
                <a:latin typeface="함초롬바탕"/>
                <a:cs typeface="함초롬바탕"/>
              </a:rPr>
              <a:t>현실(AR),</a:t>
            </a:r>
            <a:r>
              <a:rPr sz="1200" b="1" spc="-200" dirty="0">
                <a:latin typeface="함초롬바탕"/>
                <a:cs typeface="함초롬바탕"/>
              </a:rPr>
              <a:t> </a:t>
            </a:r>
            <a:r>
              <a:rPr sz="1200" b="1" spc="-100" dirty="0">
                <a:latin typeface="함초롬바탕"/>
                <a:cs typeface="함초롬바탕"/>
              </a:rPr>
              <a:t>혼합</a:t>
            </a:r>
            <a:r>
              <a:rPr sz="1200" b="1" spc="-160" dirty="0">
                <a:latin typeface="함초롬바탕"/>
                <a:cs typeface="함초롬바탕"/>
              </a:rPr>
              <a:t> </a:t>
            </a:r>
            <a:r>
              <a:rPr sz="1200" b="1" spc="-45" dirty="0">
                <a:latin typeface="함초롬바탕"/>
                <a:cs typeface="함초롬바탕"/>
              </a:rPr>
              <a:t>현실(MR)</a:t>
            </a:r>
            <a:r>
              <a:rPr sz="1200" b="1" spc="-185" dirty="0">
                <a:latin typeface="함초롬바탕"/>
                <a:cs typeface="함초롬바탕"/>
              </a:rPr>
              <a:t> </a:t>
            </a:r>
            <a:r>
              <a:rPr sz="1200" b="1" spc="-100" dirty="0">
                <a:latin typeface="함초롬바탕"/>
                <a:cs typeface="함초롬바탕"/>
              </a:rPr>
              <a:t>등의</a:t>
            </a:r>
            <a:r>
              <a:rPr sz="1200" b="1" spc="-160" dirty="0">
                <a:latin typeface="함초롬바탕"/>
                <a:cs typeface="함초롬바탕"/>
              </a:rPr>
              <a:t> </a:t>
            </a:r>
            <a:r>
              <a:rPr sz="1200" b="1" spc="-110" dirty="0">
                <a:latin typeface="함초롬바탕"/>
                <a:cs typeface="함초롬바탕"/>
              </a:rPr>
              <a:t>기술을</a:t>
            </a:r>
            <a:r>
              <a:rPr sz="1200" b="1" spc="-170" dirty="0">
                <a:latin typeface="함초롬바탕"/>
                <a:cs typeface="함초롬바탕"/>
              </a:rPr>
              <a:t> </a:t>
            </a:r>
            <a:r>
              <a:rPr sz="1200" b="1" spc="-100" dirty="0">
                <a:latin typeface="함초롬바탕"/>
                <a:cs typeface="함초롬바탕"/>
              </a:rPr>
              <a:t>모두</a:t>
            </a:r>
            <a:r>
              <a:rPr sz="1200" b="1" spc="-160" dirty="0">
                <a:latin typeface="함초롬바탕"/>
                <a:cs typeface="함초롬바탕"/>
              </a:rPr>
              <a:t> </a:t>
            </a:r>
            <a:r>
              <a:rPr sz="1200" b="1" spc="-100" dirty="0">
                <a:latin typeface="함초롬바탕"/>
                <a:cs typeface="함초롬바탕"/>
              </a:rPr>
              <a:t>포괄하며</a:t>
            </a:r>
            <a:r>
              <a:rPr sz="1200" spc="-100" dirty="0">
                <a:latin typeface="함초롬돋움"/>
                <a:cs typeface="함초롬돋움"/>
              </a:rPr>
              <a:t>,</a:t>
            </a:r>
            <a:r>
              <a:rPr sz="1200" spc="-175" dirty="0">
                <a:latin typeface="함초롬돋움"/>
                <a:cs typeface="함초롬돋움"/>
              </a:rPr>
              <a:t> </a:t>
            </a:r>
            <a:r>
              <a:rPr sz="1200" spc="-114" dirty="0">
                <a:latin typeface="함초롬바탕"/>
                <a:cs typeface="함초롬바탕"/>
              </a:rPr>
              <a:t>스마트폰</a:t>
            </a:r>
            <a:r>
              <a:rPr sz="1200" spc="-190" dirty="0">
                <a:latin typeface="함초롬바탕"/>
                <a:cs typeface="함초롬바탕"/>
              </a:rPr>
              <a:t> </a:t>
            </a:r>
            <a:r>
              <a:rPr sz="1200" spc="-25" dirty="0">
                <a:latin typeface="함초롬바탕"/>
                <a:cs typeface="함초롬바탕"/>
              </a:rPr>
              <a:t>이후 </a:t>
            </a:r>
            <a:r>
              <a:rPr sz="1200" spc="-110" dirty="0">
                <a:latin typeface="함초롬바탕"/>
                <a:cs typeface="함초롬바탕"/>
              </a:rPr>
              <a:t>시대의</a:t>
            </a:r>
            <a:r>
              <a:rPr sz="1200" spc="-165" dirty="0">
                <a:latin typeface="함초롬바탕"/>
                <a:cs typeface="함초롬바탕"/>
              </a:rPr>
              <a:t> </a:t>
            </a:r>
            <a:r>
              <a:rPr sz="1200" spc="-150" dirty="0">
                <a:latin typeface="함초롬바탕"/>
                <a:cs typeface="함초롬바탕"/>
              </a:rPr>
              <a:t>인간</a:t>
            </a:r>
            <a:r>
              <a:rPr sz="1200" spc="-150" dirty="0">
                <a:latin typeface="함초롬돋움"/>
                <a:cs typeface="함초롬돋움"/>
              </a:rPr>
              <a:t>-</a:t>
            </a:r>
            <a:r>
              <a:rPr sz="1200" spc="-25" dirty="0">
                <a:latin typeface="함초롬바탕"/>
                <a:cs typeface="함초롬바탕"/>
              </a:rPr>
              <a:t>컴퓨터</a:t>
            </a:r>
            <a:r>
              <a:rPr sz="1200" dirty="0">
                <a:latin typeface="함초롬바탕"/>
                <a:cs typeface="함초롬바탕"/>
              </a:rPr>
              <a:t>	</a:t>
            </a:r>
            <a:r>
              <a:rPr sz="1200" spc="-114" dirty="0">
                <a:latin typeface="함초롬바탕"/>
                <a:cs typeface="함초롬바탕"/>
              </a:rPr>
              <a:t>호작용을</a:t>
            </a:r>
            <a:r>
              <a:rPr sz="1200" spc="-210" dirty="0">
                <a:latin typeface="함초롬바탕"/>
                <a:cs typeface="함초롬바탕"/>
              </a:rPr>
              <a:t> </a:t>
            </a:r>
            <a:r>
              <a:rPr sz="1200" spc="-100" dirty="0">
                <a:latin typeface="함초롬바탕"/>
                <a:cs typeface="함초롬바탕"/>
              </a:rPr>
              <a:t>위한</a:t>
            </a:r>
            <a:r>
              <a:rPr sz="1200" spc="-180" dirty="0">
                <a:latin typeface="함초롬바탕"/>
                <a:cs typeface="함초롬바탕"/>
              </a:rPr>
              <a:t> </a:t>
            </a:r>
            <a:r>
              <a:rPr sz="1200" spc="-100" dirty="0">
                <a:latin typeface="함초롬바탕"/>
                <a:cs typeface="함초롬바탕"/>
              </a:rPr>
              <a:t>주요</a:t>
            </a:r>
            <a:r>
              <a:rPr sz="1200" spc="-190" dirty="0">
                <a:latin typeface="함초롬바탕"/>
                <a:cs typeface="함초롬바탕"/>
              </a:rPr>
              <a:t> </a:t>
            </a:r>
            <a:r>
              <a:rPr sz="1200" spc="-100" dirty="0">
                <a:latin typeface="함초롬바탕"/>
                <a:cs typeface="함초롬바탕"/>
              </a:rPr>
              <a:t>기술</a:t>
            </a:r>
            <a:r>
              <a:rPr sz="1200" spc="-175" dirty="0">
                <a:latin typeface="함초롬바탕"/>
                <a:cs typeface="함초롬바탕"/>
              </a:rPr>
              <a:t> </a:t>
            </a:r>
            <a:r>
              <a:rPr sz="1200" spc="-110" dirty="0">
                <a:latin typeface="함초롬바탕"/>
                <a:cs typeface="함초롬바탕"/>
              </a:rPr>
              <a:t>매체가</a:t>
            </a:r>
            <a:r>
              <a:rPr sz="1200" spc="-190" dirty="0">
                <a:latin typeface="함초롬바탕"/>
                <a:cs typeface="함초롬바탕"/>
              </a:rPr>
              <a:t> </a:t>
            </a:r>
            <a:r>
              <a:rPr sz="1200" spc="-75" dirty="0">
                <a:latin typeface="함초롬바탕"/>
                <a:cs typeface="함초롬바탕"/>
              </a:rPr>
              <a:t>될</a:t>
            </a:r>
            <a:r>
              <a:rPr sz="1200" spc="-165" dirty="0">
                <a:latin typeface="함초롬바탕"/>
                <a:cs typeface="함초롬바탕"/>
              </a:rPr>
              <a:t> </a:t>
            </a:r>
            <a:r>
              <a:rPr sz="1200" spc="-110" dirty="0">
                <a:latin typeface="함초롬바탕"/>
                <a:cs typeface="함초롬바탕"/>
              </a:rPr>
              <a:t>것으로</a:t>
            </a:r>
            <a:r>
              <a:rPr sz="1200" spc="-190" dirty="0">
                <a:latin typeface="함초롬바탕"/>
                <a:cs typeface="함초롬바탕"/>
              </a:rPr>
              <a:t> </a:t>
            </a:r>
            <a:r>
              <a:rPr sz="1200" spc="-25" dirty="0">
                <a:latin typeface="함초롬바탕"/>
                <a:cs typeface="함초롬바탕"/>
              </a:rPr>
              <a:t>전망</a:t>
            </a:r>
            <a:endParaRPr sz="1200">
              <a:latin typeface="함초롬바탕"/>
              <a:cs typeface="함초롬바탕"/>
            </a:endParaRPr>
          </a:p>
          <a:p>
            <a:pPr marL="157480" indent="-144780">
              <a:lnSpc>
                <a:spcPct val="100000"/>
              </a:lnSpc>
              <a:spcBef>
                <a:spcPts val="740"/>
              </a:spcBef>
              <a:buClr>
                <a:srgbClr val="DB526A"/>
              </a:buClr>
              <a:buFont typeface="Arial"/>
              <a:buChar char="■"/>
              <a:tabLst>
                <a:tab pos="157480" algn="l"/>
                <a:tab pos="756285" algn="l"/>
              </a:tabLst>
            </a:pPr>
            <a:r>
              <a:rPr sz="1200" spc="-20" dirty="0">
                <a:latin typeface="함초롬바탕"/>
                <a:cs typeface="함초롬바탕"/>
              </a:rPr>
              <a:t>몰입감</a:t>
            </a:r>
            <a:r>
              <a:rPr sz="1200" spc="-20" dirty="0">
                <a:latin typeface="함초롬돋움"/>
                <a:cs typeface="함초롬돋움"/>
              </a:rPr>
              <a:t>,</a:t>
            </a:r>
            <a:r>
              <a:rPr sz="1200" dirty="0">
                <a:latin typeface="함초롬돋움"/>
                <a:cs typeface="함초롬돋움"/>
              </a:rPr>
              <a:t>	</a:t>
            </a:r>
            <a:r>
              <a:rPr sz="1200" spc="-75" dirty="0">
                <a:latin typeface="함초롬바탕"/>
                <a:cs typeface="함초롬바탕"/>
              </a:rPr>
              <a:t>호</a:t>
            </a:r>
            <a:r>
              <a:rPr sz="1200" spc="-175" dirty="0">
                <a:latin typeface="함초롬바탕"/>
                <a:cs typeface="함초롬바탕"/>
              </a:rPr>
              <a:t> </a:t>
            </a:r>
            <a:r>
              <a:rPr sz="1200" spc="-95" dirty="0">
                <a:latin typeface="함초롬바탕"/>
                <a:cs typeface="함초롬바탕"/>
              </a:rPr>
              <a:t>작용</a:t>
            </a:r>
            <a:r>
              <a:rPr sz="1200" spc="-95" dirty="0">
                <a:latin typeface="함초롬돋움"/>
                <a:cs typeface="함초롬돋움"/>
              </a:rPr>
              <a:t>,</a:t>
            </a:r>
            <a:r>
              <a:rPr sz="1200" spc="-190" dirty="0">
                <a:latin typeface="함초롬돋움"/>
                <a:cs typeface="함초롬돋움"/>
              </a:rPr>
              <a:t> </a:t>
            </a:r>
            <a:r>
              <a:rPr sz="1200" spc="-100" dirty="0">
                <a:latin typeface="함초롬바탕"/>
                <a:cs typeface="함초롬바탕"/>
              </a:rPr>
              <a:t>맥락</a:t>
            </a:r>
            <a:r>
              <a:rPr sz="1200" spc="-175" dirty="0">
                <a:latin typeface="함초롬바탕"/>
                <a:cs typeface="함초롬바탕"/>
              </a:rPr>
              <a:t> </a:t>
            </a:r>
            <a:r>
              <a:rPr sz="1200" spc="-110" dirty="0">
                <a:latin typeface="함초롬바탕"/>
                <a:cs typeface="함초롬바탕"/>
              </a:rPr>
              <a:t>인식의</a:t>
            </a:r>
            <a:r>
              <a:rPr sz="1200" spc="-185" dirty="0">
                <a:latin typeface="함초롬바탕"/>
                <a:cs typeface="함초롬바탕"/>
              </a:rPr>
              <a:t> </a:t>
            </a:r>
            <a:r>
              <a:rPr sz="1200" spc="-110" dirty="0">
                <a:latin typeface="함초롬바탕"/>
                <a:cs typeface="함초롬바탕"/>
              </a:rPr>
              <a:t>특징을</a:t>
            </a:r>
            <a:r>
              <a:rPr sz="1200" spc="-185" dirty="0">
                <a:latin typeface="함초롬바탕"/>
                <a:cs typeface="함초롬바탕"/>
              </a:rPr>
              <a:t> </a:t>
            </a:r>
            <a:r>
              <a:rPr sz="1200" spc="-25" dirty="0">
                <a:latin typeface="함초롬바탕"/>
                <a:cs typeface="함초롬바탕"/>
              </a:rPr>
              <a:t>가짐</a:t>
            </a:r>
            <a:endParaRPr sz="1200">
              <a:latin typeface="함초롬바탕"/>
              <a:cs typeface="함초롬바탕"/>
            </a:endParaRPr>
          </a:p>
          <a:p>
            <a:pPr marL="372110" lvl="1" indent="-144145">
              <a:lnSpc>
                <a:spcPct val="100000"/>
              </a:lnSpc>
              <a:spcBef>
                <a:spcPts val="740"/>
              </a:spcBef>
              <a:buClr>
                <a:srgbClr val="DB526A"/>
              </a:buClr>
              <a:buFont typeface="Arial"/>
              <a:buChar char="•"/>
              <a:tabLst>
                <a:tab pos="372745" algn="l"/>
              </a:tabLst>
            </a:pPr>
            <a:r>
              <a:rPr sz="1100" spc="-90" dirty="0">
                <a:latin typeface="함초롬바탕"/>
                <a:cs typeface="함초롬바탕"/>
              </a:rPr>
              <a:t>몰입감</a:t>
            </a:r>
            <a:r>
              <a:rPr sz="1100" spc="-90" dirty="0">
                <a:latin typeface="함초롬돋움"/>
                <a:cs typeface="함초롬돋움"/>
              </a:rPr>
              <a:t>:</a:t>
            </a:r>
            <a:r>
              <a:rPr sz="1100" spc="-204" dirty="0">
                <a:latin typeface="함초롬돋움"/>
                <a:cs typeface="함초롬돋움"/>
              </a:rPr>
              <a:t> </a:t>
            </a:r>
            <a:r>
              <a:rPr sz="1100" spc="-85" dirty="0">
                <a:latin typeface="함초롬바탕"/>
                <a:cs typeface="함초롬바탕"/>
              </a:rPr>
              <a:t>특정</a:t>
            </a:r>
            <a:r>
              <a:rPr sz="1100" spc="-175" dirty="0">
                <a:latin typeface="함초롬바탕"/>
                <a:cs typeface="함초롬바탕"/>
              </a:rPr>
              <a:t> </a:t>
            </a:r>
            <a:r>
              <a:rPr sz="1100" spc="-95" dirty="0">
                <a:latin typeface="함초롬바탕"/>
                <a:cs typeface="함초롬바탕"/>
              </a:rPr>
              <a:t>활동이나</a:t>
            </a:r>
            <a:r>
              <a:rPr sz="1100" spc="-185" dirty="0">
                <a:latin typeface="함초롬바탕"/>
                <a:cs typeface="함초롬바탕"/>
              </a:rPr>
              <a:t> </a:t>
            </a:r>
            <a:r>
              <a:rPr sz="1100" spc="-90" dirty="0">
                <a:latin typeface="함초롬바탕"/>
                <a:cs typeface="함초롬바탕"/>
              </a:rPr>
              <a:t>경험을</a:t>
            </a:r>
            <a:r>
              <a:rPr sz="1100" spc="-190" dirty="0">
                <a:latin typeface="함초롬바탕"/>
                <a:cs typeface="함초롬바탕"/>
              </a:rPr>
              <a:t> </a:t>
            </a:r>
            <a:r>
              <a:rPr sz="1100" spc="-60" dirty="0">
                <a:latin typeface="함초롬바탕"/>
                <a:cs typeface="함초롬바탕"/>
              </a:rPr>
              <a:t>할</a:t>
            </a:r>
            <a:r>
              <a:rPr sz="1100" spc="-160" dirty="0">
                <a:latin typeface="함초롬바탕"/>
                <a:cs typeface="함초롬바탕"/>
              </a:rPr>
              <a:t> </a:t>
            </a:r>
            <a:r>
              <a:rPr sz="1100" spc="-60" dirty="0">
                <a:latin typeface="함초롬바탕"/>
                <a:cs typeface="함초롬바탕"/>
              </a:rPr>
              <a:t>때</a:t>
            </a:r>
            <a:r>
              <a:rPr sz="1100" spc="-165" dirty="0">
                <a:latin typeface="함초롬바탕"/>
                <a:cs typeface="함초롬바탕"/>
              </a:rPr>
              <a:t> </a:t>
            </a:r>
            <a:r>
              <a:rPr sz="1100" spc="-90" dirty="0">
                <a:latin typeface="함초롬바탕"/>
                <a:cs typeface="함초롬바탕"/>
              </a:rPr>
              <a:t>디지털</a:t>
            </a:r>
            <a:r>
              <a:rPr sz="1100" spc="-190" dirty="0">
                <a:latin typeface="함초롬바탕"/>
                <a:cs typeface="함초롬바탕"/>
              </a:rPr>
              <a:t> </a:t>
            </a:r>
            <a:r>
              <a:rPr sz="1100" spc="-90" dirty="0">
                <a:latin typeface="함초롬바탕"/>
                <a:cs typeface="함초롬바탕"/>
              </a:rPr>
              <a:t>세계와</a:t>
            </a:r>
            <a:r>
              <a:rPr sz="1100" spc="-190" dirty="0">
                <a:latin typeface="함초롬바탕"/>
                <a:cs typeface="함초롬바탕"/>
              </a:rPr>
              <a:t> </a:t>
            </a:r>
            <a:r>
              <a:rPr sz="1100" spc="-85" dirty="0">
                <a:latin typeface="함초롬바탕"/>
                <a:cs typeface="함초롬바탕"/>
              </a:rPr>
              <a:t>현실</a:t>
            </a:r>
            <a:r>
              <a:rPr sz="1100" spc="-175" dirty="0">
                <a:latin typeface="함초롬바탕"/>
                <a:cs typeface="함초롬바탕"/>
              </a:rPr>
              <a:t> </a:t>
            </a:r>
            <a:r>
              <a:rPr sz="1100" spc="-90" dirty="0">
                <a:latin typeface="함초롬바탕"/>
                <a:cs typeface="함초롬바탕"/>
              </a:rPr>
              <a:t>세계를</a:t>
            </a:r>
            <a:r>
              <a:rPr sz="1100" spc="-175" dirty="0">
                <a:latin typeface="함초롬바탕"/>
                <a:cs typeface="함초롬바탕"/>
              </a:rPr>
              <a:t> </a:t>
            </a:r>
            <a:r>
              <a:rPr sz="1100" spc="-95" dirty="0">
                <a:latin typeface="함초롬바탕"/>
                <a:cs typeface="함초롬바탕"/>
              </a:rPr>
              <a:t>구분하지</a:t>
            </a:r>
            <a:r>
              <a:rPr sz="1100" spc="-200" dirty="0">
                <a:latin typeface="함초롬바탕"/>
                <a:cs typeface="함초롬바탕"/>
              </a:rPr>
              <a:t> </a:t>
            </a:r>
            <a:r>
              <a:rPr sz="1100" spc="-95" dirty="0">
                <a:latin typeface="함초롬바탕"/>
                <a:cs typeface="함초롬바탕"/>
              </a:rPr>
              <a:t>못하도록</a:t>
            </a:r>
            <a:r>
              <a:rPr sz="1100" spc="-185" dirty="0">
                <a:latin typeface="함초롬바탕"/>
                <a:cs typeface="함초롬바탕"/>
              </a:rPr>
              <a:t> </a:t>
            </a:r>
            <a:r>
              <a:rPr sz="1100" spc="-85" dirty="0">
                <a:latin typeface="함초롬바탕"/>
                <a:cs typeface="함초롬바탕"/>
              </a:rPr>
              <a:t>실감</a:t>
            </a:r>
            <a:r>
              <a:rPr sz="1100" spc="-175" dirty="0">
                <a:latin typeface="함초롬바탕"/>
                <a:cs typeface="함초롬바탕"/>
              </a:rPr>
              <a:t> </a:t>
            </a:r>
            <a:r>
              <a:rPr sz="1100" spc="-85" dirty="0">
                <a:latin typeface="함초롬바탕"/>
                <a:cs typeface="함초롬바탕"/>
              </a:rPr>
              <a:t>나는</a:t>
            </a:r>
            <a:r>
              <a:rPr sz="1100" spc="-170" dirty="0">
                <a:latin typeface="함초롬바탕"/>
                <a:cs typeface="함초롬바탕"/>
              </a:rPr>
              <a:t> </a:t>
            </a:r>
            <a:r>
              <a:rPr sz="1100" spc="-85" dirty="0">
                <a:latin typeface="함초롬바탕"/>
                <a:cs typeface="함초롬바탕"/>
              </a:rPr>
              <a:t>경험</a:t>
            </a:r>
            <a:r>
              <a:rPr sz="1100" spc="-175" dirty="0">
                <a:latin typeface="함초롬바탕"/>
                <a:cs typeface="함초롬바탕"/>
              </a:rPr>
              <a:t> </a:t>
            </a:r>
            <a:r>
              <a:rPr sz="1100" spc="-25" dirty="0">
                <a:latin typeface="함초롬바탕"/>
                <a:cs typeface="함초롬바탕"/>
              </a:rPr>
              <a:t>제공</a:t>
            </a:r>
            <a:endParaRPr sz="1100">
              <a:latin typeface="함초롬바탕"/>
              <a:cs typeface="함초롬바탕"/>
            </a:endParaRPr>
          </a:p>
          <a:p>
            <a:pPr marL="495300" lvl="1" indent="-267335">
              <a:lnSpc>
                <a:spcPct val="100000"/>
              </a:lnSpc>
              <a:spcBef>
                <a:spcPts val="540"/>
              </a:spcBef>
              <a:buClr>
                <a:srgbClr val="DB526A"/>
              </a:buClr>
              <a:buFont typeface="Arial"/>
              <a:buChar char="•"/>
              <a:tabLst>
                <a:tab pos="495300" algn="l"/>
                <a:tab pos="495934" algn="l"/>
                <a:tab pos="5597525" algn="l"/>
              </a:tabLst>
            </a:pPr>
            <a:r>
              <a:rPr sz="1100" spc="-95" dirty="0">
                <a:latin typeface="함초롬바탕"/>
                <a:cs typeface="함초롬바탕"/>
              </a:rPr>
              <a:t>호작용</a:t>
            </a:r>
            <a:r>
              <a:rPr sz="1100" spc="-95" dirty="0">
                <a:latin typeface="함초롬돋움"/>
                <a:cs typeface="함초롬돋움"/>
              </a:rPr>
              <a:t>:</a:t>
            </a:r>
            <a:r>
              <a:rPr sz="1100" spc="-204" dirty="0">
                <a:latin typeface="함초롬돋움"/>
                <a:cs typeface="함초롬돋움"/>
              </a:rPr>
              <a:t> </a:t>
            </a:r>
            <a:r>
              <a:rPr sz="1100" spc="-95" dirty="0">
                <a:latin typeface="함초롬바탕"/>
                <a:cs typeface="함초롬바탕"/>
              </a:rPr>
              <a:t>사용자가</a:t>
            </a:r>
            <a:r>
              <a:rPr sz="1100" spc="-200" dirty="0">
                <a:latin typeface="함초롬바탕"/>
                <a:cs typeface="함초롬바탕"/>
              </a:rPr>
              <a:t> </a:t>
            </a:r>
            <a:r>
              <a:rPr sz="1100" spc="-75" dirty="0">
                <a:latin typeface="함초롬바탕"/>
                <a:cs typeface="함초롬바탕"/>
              </a:rPr>
              <a:t>제스처</a:t>
            </a:r>
            <a:r>
              <a:rPr sz="1100" spc="-75" dirty="0">
                <a:latin typeface="함초롬돋움"/>
                <a:cs typeface="함초롬돋움"/>
              </a:rPr>
              <a:t>,</a:t>
            </a:r>
            <a:r>
              <a:rPr sz="1100" spc="-200" dirty="0">
                <a:latin typeface="함초롬돋움"/>
                <a:cs typeface="함초롬돋움"/>
              </a:rPr>
              <a:t> </a:t>
            </a:r>
            <a:r>
              <a:rPr sz="1100" spc="-45" dirty="0">
                <a:latin typeface="함초롬바탕"/>
                <a:cs typeface="함초롬바탕"/>
              </a:rPr>
              <a:t>손</a:t>
            </a:r>
            <a:r>
              <a:rPr sz="1100" spc="-45" dirty="0">
                <a:latin typeface="함초롬돋움"/>
                <a:cs typeface="함초롬돋움"/>
              </a:rPr>
              <a:t>,</a:t>
            </a:r>
            <a:r>
              <a:rPr sz="1100" spc="-170" dirty="0">
                <a:latin typeface="함초롬돋움"/>
                <a:cs typeface="함초롬돋움"/>
              </a:rPr>
              <a:t> </a:t>
            </a:r>
            <a:r>
              <a:rPr sz="1100" spc="-90" dirty="0">
                <a:latin typeface="함초롬바탕"/>
                <a:cs typeface="함초롬바탕"/>
              </a:rPr>
              <a:t>목소리</a:t>
            </a:r>
            <a:r>
              <a:rPr sz="1100" spc="-190" dirty="0">
                <a:latin typeface="함초롬바탕"/>
                <a:cs typeface="함초롬바탕"/>
              </a:rPr>
              <a:t> </a:t>
            </a:r>
            <a:r>
              <a:rPr sz="1100" spc="-85" dirty="0">
                <a:latin typeface="함초롬바탕"/>
                <a:cs typeface="함초롬바탕"/>
              </a:rPr>
              <a:t>등을</a:t>
            </a:r>
            <a:r>
              <a:rPr sz="1100" spc="-170" dirty="0">
                <a:latin typeface="함초롬바탕"/>
                <a:cs typeface="함초롬바탕"/>
              </a:rPr>
              <a:t> </a:t>
            </a:r>
            <a:r>
              <a:rPr sz="1100" spc="-95" dirty="0">
                <a:latin typeface="함초롬바탕"/>
                <a:cs typeface="함초롬바탕"/>
              </a:rPr>
              <a:t>사용하여</a:t>
            </a:r>
            <a:r>
              <a:rPr sz="1100" spc="-185" dirty="0">
                <a:latin typeface="함초롬바탕"/>
                <a:cs typeface="함초롬바탕"/>
              </a:rPr>
              <a:t> </a:t>
            </a:r>
            <a:r>
              <a:rPr sz="1100" spc="-90" dirty="0">
                <a:latin typeface="함초롬바탕"/>
                <a:cs typeface="함초롬바탕"/>
              </a:rPr>
              <a:t>디지털</a:t>
            </a:r>
            <a:r>
              <a:rPr sz="1100" spc="-190" dirty="0">
                <a:latin typeface="함초롬바탕"/>
                <a:cs typeface="함초롬바탕"/>
              </a:rPr>
              <a:t> </a:t>
            </a:r>
            <a:r>
              <a:rPr sz="1100" spc="-65" dirty="0">
                <a:latin typeface="함초롬바탕"/>
                <a:cs typeface="함초롬바탕"/>
              </a:rPr>
              <a:t>객체</a:t>
            </a:r>
            <a:r>
              <a:rPr sz="1100" spc="-65" dirty="0">
                <a:latin typeface="함초롬돋움"/>
                <a:cs typeface="함초롬돋움"/>
              </a:rPr>
              <a:t>,</a:t>
            </a:r>
            <a:r>
              <a:rPr sz="1100" spc="-180" dirty="0">
                <a:latin typeface="함초롬돋움"/>
                <a:cs typeface="함초롬돋움"/>
              </a:rPr>
              <a:t> </a:t>
            </a:r>
            <a:r>
              <a:rPr sz="1100" spc="-60" dirty="0">
                <a:latin typeface="함초롬바탕"/>
                <a:cs typeface="함초롬바탕"/>
              </a:rPr>
              <a:t>즉</a:t>
            </a:r>
            <a:r>
              <a:rPr sz="1100" spc="-160" dirty="0">
                <a:latin typeface="함초롬바탕"/>
                <a:cs typeface="함초롬바탕"/>
              </a:rPr>
              <a:t> </a:t>
            </a:r>
            <a:r>
              <a:rPr sz="1100" spc="-85" dirty="0">
                <a:latin typeface="함초롬바탕"/>
                <a:cs typeface="함초롬바탕"/>
              </a:rPr>
              <a:t>주변</a:t>
            </a:r>
            <a:r>
              <a:rPr sz="1100" spc="-170" dirty="0">
                <a:latin typeface="함초롬바탕"/>
                <a:cs typeface="함초롬바탕"/>
              </a:rPr>
              <a:t> </a:t>
            </a:r>
            <a:r>
              <a:rPr sz="1100" spc="-90" dirty="0">
                <a:latin typeface="함초롬바탕"/>
                <a:cs typeface="함초롬바탕"/>
              </a:rPr>
              <a:t>환경과</a:t>
            </a:r>
            <a:r>
              <a:rPr sz="1100" spc="-190" dirty="0">
                <a:latin typeface="함초롬바탕"/>
                <a:cs typeface="함초롬바탕"/>
              </a:rPr>
              <a:t> </a:t>
            </a:r>
            <a:r>
              <a:rPr sz="1100" spc="-10" dirty="0">
                <a:latin typeface="함초롬바탕"/>
                <a:cs typeface="함초롬바탕"/>
              </a:rPr>
              <a:t>자연스럽게</a:t>
            </a:r>
            <a:r>
              <a:rPr sz="1100" dirty="0">
                <a:latin typeface="함초롬바탕"/>
                <a:cs typeface="함초롬바탕"/>
              </a:rPr>
              <a:t>	</a:t>
            </a:r>
            <a:r>
              <a:rPr sz="1100" spc="-25" dirty="0">
                <a:latin typeface="함초롬바탕"/>
                <a:cs typeface="함초롬바탕"/>
              </a:rPr>
              <a:t>호작용</a:t>
            </a:r>
            <a:endParaRPr sz="1100">
              <a:latin typeface="함초롬바탕"/>
              <a:cs typeface="함초롬바탕"/>
            </a:endParaRPr>
          </a:p>
          <a:p>
            <a:pPr marL="372110" lvl="1" indent="-144145">
              <a:lnSpc>
                <a:spcPct val="100000"/>
              </a:lnSpc>
              <a:spcBef>
                <a:spcPts val="525"/>
              </a:spcBef>
              <a:buClr>
                <a:srgbClr val="DB526A"/>
              </a:buClr>
              <a:buFont typeface="Arial"/>
              <a:buChar char="•"/>
              <a:tabLst>
                <a:tab pos="372745" algn="l"/>
              </a:tabLst>
            </a:pPr>
            <a:r>
              <a:rPr sz="1100" spc="-85" dirty="0">
                <a:latin typeface="함초롬바탕"/>
                <a:cs typeface="함초롬바탕"/>
              </a:rPr>
              <a:t>맥락</a:t>
            </a:r>
            <a:r>
              <a:rPr sz="1100" spc="-175" dirty="0">
                <a:latin typeface="함초롬바탕"/>
                <a:cs typeface="함초롬바탕"/>
              </a:rPr>
              <a:t> </a:t>
            </a:r>
            <a:r>
              <a:rPr sz="1100" spc="-85" dirty="0">
                <a:latin typeface="함초롬바탕"/>
                <a:cs typeface="함초롬바탕"/>
              </a:rPr>
              <a:t>인식</a:t>
            </a:r>
            <a:r>
              <a:rPr sz="1100" spc="-85" dirty="0">
                <a:latin typeface="함초롬돋움"/>
                <a:cs typeface="함초롬돋움"/>
              </a:rPr>
              <a:t>:</a:t>
            </a:r>
            <a:r>
              <a:rPr sz="1100" spc="-185" dirty="0">
                <a:latin typeface="함초롬돋움"/>
                <a:cs typeface="함초롬돋움"/>
              </a:rPr>
              <a:t> </a:t>
            </a:r>
            <a:r>
              <a:rPr sz="1100" spc="-95" dirty="0">
                <a:latin typeface="함초롬바탕"/>
                <a:cs typeface="함초롬바탕"/>
              </a:rPr>
              <a:t>사용자의</a:t>
            </a:r>
            <a:r>
              <a:rPr sz="1100" spc="-200" dirty="0">
                <a:latin typeface="함초롬바탕"/>
                <a:cs typeface="함초롬바탕"/>
              </a:rPr>
              <a:t> </a:t>
            </a:r>
            <a:r>
              <a:rPr sz="1100" spc="-65" dirty="0">
                <a:latin typeface="함초롬바탕"/>
                <a:cs typeface="함초롬바탕"/>
              </a:rPr>
              <a:t>위치</a:t>
            </a:r>
            <a:r>
              <a:rPr sz="1100" spc="-65" dirty="0">
                <a:latin typeface="함초롬돋움"/>
                <a:cs typeface="함초롬돋움"/>
              </a:rPr>
              <a:t>,</a:t>
            </a:r>
            <a:r>
              <a:rPr sz="1100" spc="-185" dirty="0">
                <a:latin typeface="함초롬돋움"/>
                <a:cs typeface="함초롬돋움"/>
              </a:rPr>
              <a:t> </a:t>
            </a:r>
            <a:r>
              <a:rPr sz="1100" spc="-85" dirty="0">
                <a:latin typeface="함초롬바탕"/>
                <a:cs typeface="함초롬바탕"/>
              </a:rPr>
              <a:t>주변</a:t>
            </a:r>
            <a:r>
              <a:rPr sz="1100" spc="-160" dirty="0">
                <a:latin typeface="함초롬바탕"/>
                <a:cs typeface="함초롬바탕"/>
              </a:rPr>
              <a:t> </a:t>
            </a:r>
            <a:r>
              <a:rPr sz="1100" spc="-85" dirty="0">
                <a:latin typeface="함초롬바탕"/>
                <a:cs typeface="함초롬바탕"/>
              </a:rPr>
              <a:t>환경</a:t>
            </a:r>
            <a:r>
              <a:rPr sz="1100" spc="-170" dirty="0">
                <a:latin typeface="함초롬바탕"/>
                <a:cs typeface="함초롬바탕"/>
              </a:rPr>
              <a:t> </a:t>
            </a:r>
            <a:r>
              <a:rPr sz="1100" spc="-60" dirty="0">
                <a:latin typeface="함초롬바탕"/>
                <a:cs typeface="함초롬바탕"/>
              </a:rPr>
              <a:t>및</a:t>
            </a:r>
            <a:r>
              <a:rPr sz="1100" spc="-170" dirty="0">
                <a:latin typeface="함초롬바탕"/>
                <a:cs typeface="함초롬바탕"/>
              </a:rPr>
              <a:t> </a:t>
            </a:r>
            <a:r>
              <a:rPr sz="1100" spc="-90" dirty="0">
                <a:latin typeface="함초롬바탕"/>
                <a:cs typeface="함초롬바탕"/>
              </a:rPr>
              <a:t>활동을</a:t>
            </a:r>
            <a:r>
              <a:rPr sz="1100" spc="-175" dirty="0">
                <a:latin typeface="함초롬바탕"/>
                <a:cs typeface="함초롬바탕"/>
              </a:rPr>
              <a:t> </a:t>
            </a:r>
            <a:r>
              <a:rPr sz="1100" spc="-95" dirty="0">
                <a:latin typeface="함초롬바탕"/>
                <a:cs typeface="함초롬바탕"/>
              </a:rPr>
              <a:t>인식하여</a:t>
            </a:r>
            <a:r>
              <a:rPr sz="1100" spc="-200" dirty="0">
                <a:latin typeface="함초롬바탕"/>
                <a:cs typeface="함초롬바탕"/>
              </a:rPr>
              <a:t> </a:t>
            </a:r>
            <a:r>
              <a:rPr sz="1100" spc="-95" dirty="0">
                <a:latin typeface="함초롬바탕"/>
                <a:cs typeface="함초롬바탕"/>
              </a:rPr>
              <a:t>사용자에게</a:t>
            </a:r>
            <a:r>
              <a:rPr sz="1100" spc="-200" dirty="0">
                <a:latin typeface="함초롬바탕"/>
                <a:cs typeface="함초롬바탕"/>
              </a:rPr>
              <a:t> </a:t>
            </a:r>
            <a:r>
              <a:rPr sz="1100" spc="-95" dirty="0">
                <a:latin typeface="함초롬바탕"/>
                <a:cs typeface="함초롬바탕"/>
              </a:rPr>
              <a:t>개인화되고</a:t>
            </a:r>
            <a:r>
              <a:rPr sz="1100" spc="-200" dirty="0">
                <a:latin typeface="함초롬바탕"/>
                <a:cs typeface="함초롬바탕"/>
              </a:rPr>
              <a:t> </a:t>
            </a:r>
            <a:r>
              <a:rPr sz="1100" spc="-90" dirty="0">
                <a:latin typeface="함초롬바탕"/>
                <a:cs typeface="함초롬바탕"/>
              </a:rPr>
              <a:t>관련</a:t>
            </a:r>
            <a:r>
              <a:rPr sz="1100" spc="-190" dirty="0">
                <a:latin typeface="함초롬바탕"/>
                <a:cs typeface="함초롬바탕"/>
              </a:rPr>
              <a:t> </a:t>
            </a:r>
            <a:r>
              <a:rPr sz="1100" spc="-85" dirty="0">
                <a:latin typeface="함초롬바탕"/>
                <a:cs typeface="함초롬바탕"/>
              </a:rPr>
              <a:t>있는</a:t>
            </a:r>
            <a:r>
              <a:rPr sz="1100" spc="-175" dirty="0">
                <a:latin typeface="함초롬바탕"/>
                <a:cs typeface="함초롬바탕"/>
              </a:rPr>
              <a:t> </a:t>
            </a:r>
            <a:r>
              <a:rPr sz="1100" spc="-90" dirty="0">
                <a:latin typeface="함초롬바탕"/>
                <a:cs typeface="함초롬바탕"/>
              </a:rPr>
              <a:t>경험을</a:t>
            </a:r>
            <a:r>
              <a:rPr sz="1100" spc="-190" dirty="0">
                <a:latin typeface="함초롬바탕"/>
                <a:cs typeface="함초롬바탕"/>
              </a:rPr>
              <a:t> </a:t>
            </a:r>
            <a:r>
              <a:rPr sz="1100" spc="-25" dirty="0">
                <a:latin typeface="함초롬바탕"/>
                <a:cs typeface="함초롬바탕"/>
              </a:rPr>
              <a:t>제공함</a:t>
            </a:r>
            <a:endParaRPr sz="1100">
              <a:latin typeface="함초롬바탕"/>
              <a:cs typeface="함초롬바탕"/>
            </a:endParaRPr>
          </a:p>
          <a:p>
            <a:pPr>
              <a:lnSpc>
                <a:spcPct val="100000"/>
              </a:lnSpc>
              <a:spcBef>
                <a:spcPts val="85"/>
              </a:spcBef>
            </a:pPr>
            <a:endParaRPr sz="1200">
              <a:latin typeface="함초롬바탕"/>
              <a:cs typeface="함초롬바탕"/>
            </a:endParaRPr>
          </a:p>
          <a:p>
            <a:pPr marL="12700">
              <a:lnSpc>
                <a:spcPct val="100000"/>
              </a:lnSpc>
            </a:pPr>
            <a:r>
              <a:rPr sz="1100" b="1" spc="-55" dirty="0">
                <a:solidFill>
                  <a:srgbClr val="464646"/>
                </a:solidFill>
                <a:latin typeface="함초롬돋움"/>
                <a:cs typeface="함초롬돋움"/>
              </a:rPr>
              <a:t>AI</a:t>
            </a:r>
            <a:r>
              <a:rPr sz="1100" b="1" spc="-55" dirty="0">
                <a:solidFill>
                  <a:srgbClr val="464646"/>
                </a:solidFill>
                <a:latin typeface="함초롬바탕"/>
                <a:cs typeface="함초롬바탕"/>
              </a:rPr>
              <a:t>가</a:t>
            </a:r>
            <a:r>
              <a:rPr sz="1100" b="1" spc="-195" dirty="0">
                <a:solidFill>
                  <a:srgbClr val="464646"/>
                </a:solidFill>
                <a:latin typeface="함초롬바탕"/>
                <a:cs typeface="함초롬바탕"/>
              </a:rPr>
              <a:t> </a:t>
            </a:r>
            <a:r>
              <a:rPr sz="1100" b="1" spc="-85" dirty="0">
                <a:solidFill>
                  <a:srgbClr val="464646"/>
                </a:solidFill>
                <a:latin typeface="함초롬바탕"/>
                <a:cs typeface="함초롬바탕"/>
              </a:rPr>
              <a:t>그린</a:t>
            </a:r>
            <a:r>
              <a:rPr sz="1100" b="1" spc="-195" dirty="0">
                <a:solidFill>
                  <a:srgbClr val="464646"/>
                </a:solidFill>
                <a:latin typeface="함초롬바탕"/>
                <a:cs typeface="함초롬바탕"/>
              </a:rPr>
              <a:t> </a:t>
            </a:r>
            <a:r>
              <a:rPr sz="1100" b="1" spc="-85" dirty="0">
                <a:solidFill>
                  <a:srgbClr val="464646"/>
                </a:solidFill>
                <a:latin typeface="함초롬바탕"/>
                <a:cs typeface="함초롬바탕"/>
              </a:rPr>
              <a:t>공간</a:t>
            </a:r>
            <a:r>
              <a:rPr sz="1100" b="1" spc="-195" dirty="0">
                <a:solidFill>
                  <a:srgbClr val="464646"/>
                </a:solidFill>
                <a:latin typeface="함초롬바탕"/>
                <a:cs typeface="함초롬바탕"/>
              </a:rPr>
              <a:t> </a:t>
            </a:r>
            <a:r>
              <a:rPr sz="1100" b="1" dirty="0">
                <a:solidFill>
                  <a:srgbClr val="464646"/>
                </a:solidFill>
                <a:latin typeface="함초롬바탕"/>
                <a:cs typeface="함초롬바탕"/>
              </a:rPr>
              <a:t>컴퓨</a:t>
            </a:r>
            <a:r>
              <a:rPr sz="1100" b="1" spc="90" dirty="0">
                <a:solidFill>
                  <a:srgbClr val="464646"/>
                </a:solidFill>
                <a:latin typeface="함초롬바탕"/>
                <a:cs typeface="함초롬바탕"/>
              </a:rPr>
              <a:t>  </a:t>
            </a:r>
            <a:r>
              <a:rPr sz="1100" b="1" spc="-60" dirty="0">
                <a:solidFill>
                  <a:srgbClr val="464646"/>
                </a:solidFill>
                <a:latin typeface="함초롬바탕"/>
                <a:cs typeface="함초롬바탕"/>
              </a:rPr>
              <a:t>의</a:t>
            </a:r>
            <a:r>
              <a:rPr sz="1100" b="1" spc="-204" dirty="0">
                <a:solidFill>
                  <a:srgbClr val="464646"/>
                </a:solidFill>
                <a:latin typeface="함초롬바탕"/>
                <a:cs typeface="함초롬바탕"/>
              </a:rPr>
              <a:t> </a:t>
            </a:r>
            <a:r>
              <a:rPr sz="1100" b="1" spc="-25" dirty="0">
                <a:solidFill>
                  <a:srgbClr val="464646"/>
                </a:solidFill>
                <a:latin typeface="함초롬바탕"/>
                <a:cs typeface="함초롬바탕"/>
              </a:rPr>
              <a:t>미래</a:t>
            </a:r>
            <a:endParaRPr sz="1100">
              <a:latin typeface="함초롬바탕"/>
              <a:cs typeface="함초롬바탕"/>
            </a:endParaRPr>
          </a:p>
        </p:txBody>
      </p:sp>
      <p:sp>
        <p:nvSpPr>
          <p:cNvPr id="26" name="object 26"/>
          <p:cNvSpPr txBox="1"/>
          <p:nvPr/>
        </p:nvSpPr>
        <p:spPr>
          <a:xfrm>
            <a:off x="706437" y="9894898"/>
            <a:ext cx="1739264" cy="147955"/>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7C7C7C"/>
                </a:solidFill>
                <a:latin typeface="함초롬돋움"/>
                <a:cs typeface="함초롬돋움"/>
              </a:rPr>
              <a:t>Source:Haiper</a:t>
            </a:r>
            <a:r>
              <a:rPr sz="800" spc="-55" dirty="0">
                <a:solidFill>
                  <a:srgbClr val="7C7C7C"/>
                </a:solidFill>
                <a:latin typeface="함초롬돋움"/>
                <a:cs typeface="함초롬돋움"/>
              </a:rPr>
              <a:t> </a:t>
            </a:r>
            <a:r>
              <a:rPr sz="800" spc="-10" dirty="0">
                <a:solidFill>
                  <a:srgbClr val="7C7C7C"/>
                </a:solidFill>
                <a:latin typeface="함초롬돋움"/>
                <a:cs typeface="함초롬돋움"/>
              </a:rPr>
              <a:t>Ai,</a:t>
            </a:r>
            <a:r>
              <a:rPr sz="800"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p:txBody>
      </p:sp>
      <p:sp>
        <p:nvSpPr>
          <p:cNvPr id="27" name="object 27"/>
          <p:cNvSpPr txBox="1"/>
          <p:nvPr/>
        </p:nvSpPr>
        <p:spPr>
          <a:xfrm>
            <a:off x="1530014" y="5868519"/>
            <a:ext cx="5184140" cy="186690"/>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464646"/>
                </a:solidFill>
                <a:latin typeface="함초롬돋움"/>
                <a:cs typeface="함초롬돋움"/>
              </a:rPr>
              <a:t>Computing</a:t>
            </a:r>
            <a:r>
              <a:rPr sz="1050" spc="-15" dirty="0">
                <a:solidFill>
                  <a:srgbClr val="464646"/>
                </a:solidFill>
                <a:latin typeface="함초롬돋움"/>
                <a:cs typeface="함초롬돋움"/>
              </a:rPr>
              <a:t> </a:t>
            </a:r>
            <a:r>
              <a:rPr sz="1050" dirty="0">
                <a:solidFill>
                  <a:srgbClr val="464646"/>
                </a:solidFill>
                <a:latin typeface="함초롬돋움"/>
                <a:cs typeface="함초롬돋움"/>
              </a:rPr>
              <a:t>technology</a:t>
            </a:r>
            <a:r>
              <a:rPr sz="1050" spc="-15" dirty="0">
                <a:solidFill>
                  <a:srgbClr val="464646"/>
                </a:solidFill>
                <a:latin typeface="함초롬돋움"/>
                <a:cs typeface="함초롬돋움"/>
              </a:rPr>
              <a:t> </a:t>
            </a:r>
            <a:r>
              <a:rPr sz="1050" dirty="0">
                <a:solidFill>
                  <a:srgbClr val="464646"/>
                </a:solidFill>
                <a:latin typeface="함초롬돋움"/>
                <a:cs typeface="함초롬돋움"/>
              </a:rPr>
              <a:t>that</a:t>
            </a:r>
            <a:r>
              <a:rPr sz="1050" spc="10" dirty="0">
                <a:solidFill>
                  <a:srgbClr val="464646"/>
                </a:solidFill>
                <a:latin typeface="함초롬돋움"/>
                <a:cs typeface="함초롬돋움"/>
              </a:rPr>
              <a:t> </a:t>
            </a:r>
            <a:r>
              <a:rPr sz="1050" dirty="0">
                <a:solidFill>
                  <a:srgbClr val="464646"/>
                </a:solidFill>
                <a:latin typeface="함초롬돋움"/>
                <a:cs typeface="함초롬돋움"/>
              </a:rPr>
              <a:t>digitally</a:t>
            </a:r>
            <a:r>
              <a:rPr sz="1050" spc="-30" dirty="0">
                <a:solidFill>
                  <a:srgbClr val="464646"/>
                </a:solidFill>
                <a:latin typeface="함초롬돋움"/>
                <a:cs typeface="함초롬돋움"/>
              </a:rPr>
              <a:t> </a:t>
            </a:r>
            <a:r>
              <a:rPr sz="1050" spc="-10" dirty="0">
                <a:solidFill>
                  <a:srgbClr val="464646"/>
                </a:solidFill>
                <a:latin typeface="함초롬돋움"/>
                <a:cs typeface="함초롬돋움"/>
              </a:rPr>
              <a:t>bridges</a:t>
            </a:r>
            <a:r>
              <a:rPr sz="1050" spc="-25" dirty="0">
                <a:solidFill>
                  <a:srgbClr val="464646"/>
                </a:solidFill>
                <a:latin typeface="함초롬돋움"/>
                <a:cs typeface="함초롬돋움"/>
              </a:rPr>
              <a:t> </a:t>
            </a:r>
            <a:r>
              <a:rPr sz="1050" dirty="0">
                <a:solidFill>
                  <a:srgbClr val="464646"/>
                </a:solidFill>
                <a:latin typeface="함초롬돋움"/>
                <a:cs typeface="함초롬돋움"/>
              </a:rPr>
              <a:t>and</a:t>
            </a:r>
            <a:r>
              <a:rPr sz="1050" spc="-30" dirty="0">
                <a:solidFill>
                  <a:srgbClr val="464646"/>
                </a:solidFill>
                <a:latin typeface="함초롬돋움"/>
                <a:cs typeface="함초롬돋움"/>
              </a:rPr>
              <a:t> </a:t>
            </a:r>
            <a:r>
              <a:rPr sz="1050" dirty="0">
                <a:solidFill>
                  <a:srgbClr val="464646"/>
                </a:solidFill>
                <a:latin typeface="함초롬돋움"/>
                <a:cs typeface="함초롬돋움"/>
              </a:rPr>
              <a:t>connects</a:t>
            </a:r>
            <a:r>
              <a:rPr sz="1050" spc="-35" dirty="0">
                <a:solidFill>
                  <a:srgbClr val="464646"/>
                </a:solidFill>
                <a:latin typeface="함초롬돋움"/>
                <a:cs typeface="함초롬돋움"/>
              </a:rPr>
              <a:t> </a:t>
            </a:r>
            <a:r>
              <a:rPr sz="1050" dirty="0">
                <a:solidFill>
                  <a:srgbClr val="464646"/>
                </a:solidFill>
                <a:latin typeface="함초롬돋움"/>
                <a:cs typeface="함초롬돋움"/>
              </a:rPr>
              <a:t>vast</a:t>
            </a:r>
            <a:r>
              <a:rPr sz="1050" spc="-5" dirty="0">
                <a:solidFill>
                  <a:srgbClr val="464646"/>
                </a:solidFill>
                <a:latin typeface="함초롬돋움"/>
                <a:cs typeface="함초롬돋움"/>
              </a:rPr>
              <a:t> </a:t>
            </a:r>
            <a:r>
              <a:rPr sz="1050" spc="-10" dirty="0">
                <a:solidFill>
                  <a:srgbClr val="464646"/>
                </a:solidFill>
                <a:latin typeface="함초롬돋움"/>
                <a:cs typeface="함초롬돋움"/>
              </a:rPr>
              <a:t>spaces</a:t>
            </a:r>
            <a:r>
              <a:rPr sz="1050" spc="-40" dirty="0">
                <a:solidFill>
                  <a:srgbClr val="464646"/>
                </a:solidFill>
                <a:latin typeface="함초롬돋움"/>
                <a:cs typeface="함초롬돋움"/>
              </a:rPr>
              <a:t> </a:t>
            </a:r>
            <a:r>
              <a:rPr sz="1050" dirty="0">
                <a:solidFill>
                  <a:srgbClr val="464646"/>
                </a:solidFill>
                <a:latin typeface="함초롬돋움"/>
                <a:cs typeface="함초롬돋움"/>
              </a:rPr>
              <a:t>between</a:t>
            </a:r>
            <a:r>
              <a:rPr sz="1050" spc="-15" dirty="0">
                <a:solidFill>
                  <a:srgbClr val="464646"/>
                </a:solidFill>
                <a:latin typeface="함초롬돋움"/>
                <a:cs typeface="함초롬돋움"/>
              </a:rPr>
              <a:t> </a:t>
            </a:r>
            <a:r>
              <a:rPr sz="1050" spc="-25" dirty="0">
                <a:solidFill>
                  <a:srgbClr val="464646"/>
                </a:solidFill>
                <a:latin typeface="함초롬돋움"/>
                <a:cs typeface="함초롬돋움"/>
              </a:rPr>
              <a:t>the</a:t>
            </a:r>
            <a:endParaRPr sz="1050">
              <a:latin typeface="함초롬돋움"/>
              <a:cs typeface="함초롬돋움"/>
            </a:endParaRPr>
          </a:p>
        </p:txBody>
      </p:sp>
      <p:sp>
        <p:nvSpPr>
          <p:cNvPr id="28" name="object 28"/>
          <p:cNvSpPr txBox="1"/>
          <p:nvPr/>
        </p:nvSpPr>
        <p:spPr>
          <a:xfrm>
            <a:off x="930313" y="6036869"/>
            <a:ext cx="6125845" cy="384175"/>
          </a:xfrm>
          <a:prstGeom prst="rect">
            <a:avLst/>
          </a:prstGeom>
        </p:spPr>
        <p:txBody>
          <a:bodyPr vert="horz" wrap="square" lIns="0" tIns="5080" rIns="0" bIns="0" rtlCol="0">
            <a:spAutoFit/>
          </a:bodyPr>
          <a:lstStyle/>
          <a:p>
            <a:pPr marL="612140" marR="377190">
              <a:lnSpc>
                <a:spcPct val="100000"/>
              </a:lnSpc>
              <a:spcBef>
                <a:spcPts val="40"/>
              </a:spcBef>
            </a:pPr>
            <a:r>
              <a:rPr sz="1050" dirty="0">
                <a:solidFill>
                  <a:srgbClr val="464646"/>
                </a:solidFill>
                <a:latin typeface="함초롬돋움"/>
                <a:cs typeface="함초롬돋움"/>
              </a:rPr>
              <a:t>virtual</a:t>
            </a:r>
            <a:r>
              <a:rPr sz="1050" spc="-45" dirty="0">
                <a:solidFill>
                  <a:srgbClr val="464646"/>
                </a:solidFill>
                <a:latin typeface="함초롬돋움"/>
                <a:cs typeface="함초롬돋움"/>
              </a:rPr>
              <a:t> </a:t>
            </a:r>
            <a:r>
              <a:rPr sz="1050" dirty="0">
                <a:solidFill>
                  <a:srgbClr val="464646"/>
                </a:solidFill>
                <a:latin typeface="함초롬돋움"/>
                <a:cs typeface="함초롬돋움"/>
              </a:rPr>
              <a:t>and</a:t>
            </a:r>
            <a:r>
              <a:rPr sz="1050" spc="-65" dirty="0">
                <a:solidFill>
                  <a:srgbClr val="464646"/>
                </a:solidFill>
                <a:latin typeface="함초롬돋움"/>
                <a:cs typeface="함초롬돋움"/>
              </a:rPr>
              <a:t> </a:t>
            </a:r>
            <a:r>
              <a:rPr sz="1050" spc="-10" dirty="0">
                <a:solidFill>
                  <a:srgbClr val="464646"/>
                </a:solidFill>
                <a:latin typeface="함초롬돋움"/>
                <a:cs typeface="함초롬돋움"/>
              </a:rPr>
              <a:t>real</a:t>
            </a:r>
            <a:r>
              <a:rPr sz="1050" spc="-45" dirty="0">
                <a:solidFill>
                  <a:srgbClr val="464646"/>
                </a:solidFill>
                <a:latin typeface="함초롬돋움"/>
                <a:cs typeface="함초롬돋움"/>
              </a:rPr>
              <a:t> </a:t>
            </a:r>
            <a:r>
              <a:rPr sz="1050" dirty="0">
                <a:solidFill>
                  <a:srgbClr val="464646"/>
                </a:solidFill>
                <a:latin typeface="함초롬돋움"/>
                <a:cs typeface="함초롬돋움"/>
              </a:rPr>
              <a:t>worlds.</a:t>
            </a:r>
            <a:r>
              <a:rPr sz="1050" spc="-60" dirty="0">
                <a:solidFill>
                  <a:srgbClr val="464646"/>
                </a:solidFill>
                <a:latin typeface="함초롬돋움"/>
                <a:cs typeface="함초롬돋움"/>
              </a:rPr>
              <a:t> </a:t>
            </a:r>
            <a:r>
              <a:rPr sz="1050" spc="-35" dirty="0">
                <a:solidFill>
                  <a:srgbClr val="464646"/>
                </a:solidFill>
                <a:latin typeface="함초롬돋움"/>
                <a:cs typeface="함초롬돋움"/>
              </a:rPr>
              <a:t>Users</a:t>
            </a:r>
            <a:r>
              <a:rPr sz="1050" spc="-30" dirty="0">
                <a:solidFill>
                  <a:srgbClr val="464646"/>
                </a:solidFill>
                <a:latin typeface="함초롬돋움"/>
                <a:cs typeface="함초롬돋움"/>
              </a:rPr>
              <a:t> </a:t>
            </a:r>
            <a:r>
              <a:rPr sz="1050" spc="-25" dirty="0">
                <a:solidFill>
                  <a:srgbClr val="464646"/>
                </a:solidFill>
                <a:latin typeface="함초롬돋움"/>
                <a:cs typeface="함초롬돋움"/>
              </a:rPr>
              <a:t>access</a:t>
            </a:r>
            <a:r>
              <a:rPr sz="1050" spc="-60" dirty="0">
                <a:solidFill>
                  <a:srgbClr val="464646"/>
                </a:solidFill>
                <a:latin typeface="함초롬돋움"/>
                <a:cs typeface="함초롬돋움"/>
              </a:rPr>
              <a:t> </a:t>
            </a:r>
            <a:r>
              <a:rPr sz="1050" dirty="0">
                <a:solidFill>
                  <a:srgbClr val="464646"/>
                </a:solidFill>
                <a:latin typeface="함초롬돋움"/>
                <a:cs typeface="함초롬돋움"/>
              </a:rPr>
              <a:t>the</a:t>
            </a:r>
            <a:r>
              <a:rPr sz="1050" spc="-25" dirty="0">
                <a:solidFill>
                  <a:srgbClr val="464646"/>
                </a:solidFill>
                <a:latin typeface="함초롬돋움"/>
                <a:cs typeface="함초롬돋움"/>
              </a:rPr>
              <a:t> </a:t>
            </a:r>
            <a:r>
              <a:rPr sz="1050" dirty="0">
                <a:solidFill>
                  <a:srgbClr val="464646"/>
                </a:solidFill>
                <a:latin typeface="함초롬돋움"/>
                <a:cs typeface="함초롬돋움"/>
              </a:rPr>
              <a:t>virtual</a:t>
            </a:r>
            <a:r>
              <a:rPr sz="1050" spc="-40" dirty="0">
                <a:solidFill>
                  <a:srgbClr val="464646"/>
                </a:solidFill>
                <a:latin typeface="함초롬돋움"/>
                <a:cs typeface="함초롬돋움"/>
              </a:rPr>
              <a:t> </a:t>
            </a:r>
            <a:r>
              <a:rPr sz="1050" dirty="0">
                <a:solidFill>
                  <a:srgbClr val="464646"/>
                </a:solidFill>
                <a:latin typeface="함초롬돋움"/>
                <a:cs typeface="함초롬돋움"/>
              </a:rPr>
              <a:t>world</a:t>
            </a:r>
            <a:r>
              <a:rPr sz="1050" spc="-40" dirty="0">
                <a:solidFill>
                  <a:srgbClr val="464646"/>
                </a:solidFill>
                <a:latin typeface="함초롬돋움"/>
                <a:cs typeface="함초롬돋움"/>
              </a:rPr>
              <a:t> </a:t>
            </a:r>
            <a:r>
              <a:rPr sz="1050" dirty="0">
                <a:solidFill>
                  <a:srgbClr val="464646"/>
                </a:solidFill>
                <a:latin typeface="함초롬돋움"/>
                <a:cs typeface="함초롬돋움"/>
              </a:rPr>
              <a:t>through</a:t>
            </a:r>
            <a:r>
              <a:rPr sz="1050" spc="-30" dirty="0">
                <a:solidFill>
                  <a:srgbClr val="464646"/>
                </a:solidFill>
                <a:latin typeface="함초롬돋움"/>
                <a:cs typeface="함초롬돋움"/>
              </a:rPr>
              <a:t> </a:t>
            </a:r>
            <a:r>
              <a:rPr sz="1050" dirty="0">
                <a:solidFill>
                  <a:srgbClr val="464646"/>
                </a:solidFill>
                <a:latin typeface="함초롬돋움"/>
                <a:cs typeface="함초롬돋움"/>
              </a:rPr>
              <a:t>devices</a:t>
            </a:r>
            <a:r>
              <a:rPr sz="1050" spc="-60" dirty="0">
                <a:solidFill>
                  <a:srgbClr val="464646"/>
                </a:solidFill>
                <a:latin typeface="함초롬돋움"/>
                <a:cs typeface="함초롬돋움"/>
              </a:rPr>
              <a:t> </a:t>
            </a:r>
            <a:r>
              <a:rPr sz="1050" dirty="0">
                <a:solidFill>
                  <a:srgbClr val="464646"/>
                </a:solidFill>
                <a:latin typeface="함초롬돋움"/>
                <a:cs typeface="함초롬돋움"/>
              </a:rPr>
              <a:t>and</a:t>
            </a:r>
            <a:r>
              <a:rPr sz="1050" spc="-65" dirty="0">
                <a:solidFill>
                  <a:srgbClr val="464646"/>
                </a:solidFill>
                <a:latin typeface="함초롬돋움"/>
                <a:cs typeface="함초롬돋움"/>
              </a:rPr>
              <a:t> </a:t>
            </a:r>
            <a:r>
              <a:rPr sz="1050" spc="-10" dirty="0">
                <a:solidFill>
                  <a:srgbClr val="464646"/>
                </a:solidFill>
                <a:latin typeface="함초롬돋움"/>
                <a:cs typeface="함초롬돋움"/>
              </a:rPr>
              <a:t>interact seamlessly</a:t>
            </a:r>
            <a:r>
              <a:rPr sz="1050" spc="-35" dirty="0">
                <a:solidFill>
                  <a:srgbClr val="464646"/>
                </a:solidFill>
                <a:latin typeface="함초롬돋움"/>
                <a:cs typeface="함초롬돋움"/>
              </a:rPr>
              <a:t> </a:t>
            </a:r>
            <a:r>
              <a:rPr sz="1050" dirty="0">
                <a:solidFill>
                  <a:srgbClr val="464646"/>
                </a:solidFill>
                <a:latin typeface="함초롬돋움"/>
                <a:cs typeface="함초롬돋움"/>
              </a:rPr>
              <a:t>with</a:t>
            </a:r>
            <a:r>
              <a:rPr sz="1050" spc="-30" dirty="0">
                <a:solidFill>
                  <a:srgbClr val="464646"/>
                </a:solidFill>
                <a:latin typeface="함초롬돋움"/>
                <a:cs typeface="함초롬돋움"/>
              </a:rPr>
              <a:t> </a:t>
            </a:r>
            <a:r>
              <a:rPr sz="1050" spc="-10" dirty="0">
                <a:solidFill>
                  <a:srgbClr val="464646"/>
                </a:solidFill>
                <a:latin typeface="함초롬돋움"/>
                <a:cs typeface="함초롬돋움"/>
              </a:rPr>
              <a:t>computers</a:t>
            </a:r>
            <a:endParaRPr sz="1050">
              <a:latin typeface="함초롬돋움"/>
              <a:cs typeface="함초롬돋움"/>
            </a:endParaRPr>
          </a:p>
        </p:txBody>
      </p:sp>
      <p:sp>
        <p:nvSpPr>
          <p:cNvPr id="29" name="object 29"/>
          <p:cNvSpPr/>
          <p:nvPr/>
        </p:nvSpPr>
        <p:spPr>
          <a:xfrm>
            <a:off x="718705" y="5835091"/>
            <a:ext cx="706755" cy="201930"/>
          </a:xfrm>
          <a:custGeom>
            <a:avLst/>
            <a:gdLst/>
            <a:ahLst/>
            <a:cxnLst/>
            <a:rect l="l" t="t" r="r" b="b"/>
            <a:pathLst>
              <a:path w="706755" h="201929">
                <a:moveTo>
                  <a:pt x="706234" y="0"/>
                </a:moveTo>
                <a:lnTo>
                  <a:pt x="0" y="0"/>
                </a:lnTo>
                <a:lnTo>
                  <a:pt x="0" y="201777"/>
                </a:lnTo>
                <a:lnTo>
                  <a:pt x="706234" y="201777"/>
                </a:lnTo>
                <a:lnTo>
                  <a:pt x="706234" y="0"/>
                </a:lnTo>
                <a:close/>
              </a:path>
            </a:pathLst>
          </a:custGeom>
          <a:solidFill>
            <a:srgbClr val="FFB600"/>
          </a:solidFill>
        </p:spPr>
        <p:txBody>
          <a:bodyPr wrap="square" lIns="0" tIns="0" rIns="0" bIns="0" rtlCol="0"/>
          <a:lstStyle/>
          <a:p>
            <a:endParaRPr/>
          </a:p>
        </p:txBody>
      </p:sp>
      <p:sp>
        <p:nvSpPr>
          <p:cNvPr id="30" name="object 30"/>
          <p:cNvSpPr txBox="1"/>
          <p:nvPr/>
        </p:nvSpPr>
        <p:spPr>
          <a:xfrm>
            <a:off x="718705" y="5833922"/>
            <a:ext cx="706755" cy="203200"/>
          </a:xfrm>
          <a:prstGeom prst="rect">
            <a:avLst/>
          </a:prstGeom>
        </p:spPr>
        <p:txBody>
          <a:bodyPr vert="horz" wrap="square" lIns="0" tIns="16510" rIns="0" bIns="0" rtlCol="0">
            <a:spAutoFit/>
          </a:bodyPr>
          <a:lstStyle/>
          <a:p>
            <a:pPr marL="96520">
              <a:lnSpc>
                <a:spcPct val="100000"/>
              </a:lnSpc>
              <a:spcBef>
                <a:spcPts val="130"/>
              </a:spcBef>
            </a:pPr>
            <a:r>
              <a:rPr sz="1050" b="1" spc="45" dirty="0">
                <a:latin typeface="함초롬돋움"/>
                <a:cs typeface="함초롬돋움"/>
              </a:rPr>
              <a:t>Prompt</a:t>
            </a:r>
            <a:endParaRPr sz="1050">
              <a:latin typeface="함초롬돋움"/>
              <a:cs typeface="함초롬돋움"/>
            </a:endParaRPr>
          </a:p>
        </p:txBody>
      </p:sp>
      <p:grpSp>
        <p:nvGrpSpPr>
          <p:cNvPr id="31" name="object 31"/>
          <p:cNvGrpSpPr/>
          <p:nvPr/>
        </p:nvGrpSpPr>
        <p:grpSpPr>
          <a:xfrm>
            <a:off x="718705" y="6036869"/>
            <a:ext cx="608330" cy="384175"/>
            <a:chOff x="718705" y="6036869"/>
            <a:chExt cx="608330" cy="384175"/>
          </a:xfrm>
        </p:grpSpPr>
        <p:sp>
          <p:nvSpPr>
            <p:cNvPr id="32" name="object 32"/>
            <p:cNvSpPr/>
            <p:nvPr/>
          </p:nvSpPr>
          <p:spPr>
            <a:xfrm>
              <a:off x="930313" y="6036869"/>
              <a:ext cx="396875" cy="384175"/>
            </a:xfrm>
            <a:custGeom>
              <a:avLst/>
              <a:gdLst/>
              <a:ahLst/>
              <a:cxnLst/>
              <a:rect l="l" t="t" r="r" b="b"/>
              <a:pathLst>
                <a:path w="396875" h="384175">
                  <a:moveTo>
                    <a:pt x="396405" y="0"/>
                  </a:moveTo>
                  <a:lnTo>
                    <a:pt x="0" y="0"/>
                  </a:lnTo>
                  <a:lnTo>
                    <a:pt x="0" y="383908"/>
                  </a:lnTo>
                  <a:lnTo>
                    <a:pt x="396405" y="383908"/>
                  </a:lnTo>
                  <a:lnTo>
                    <a:pt x="396405" y="0"/>
                  </a:lnTo>
                  <a:close/>
                </a:path>
              </a:pathLst>
            </a:custGeom>
            <a:solidFill>
              <a:srgbClr val="DB526A"/>
            </a:solidFill>
          </p:spPr>
          <p:txBody>
            <a:bodyPr wrap="square" lIns="0" tIns="0" rIns="0" bIns="0" rtlCol="0"/>
            <a:lstStyle/>
            <a:p>
              <a:endParaRPr/>
            </a:p>
          </p:txBody>
        </p:sp>
        <p:sp>
          <p:nvSpPr>
            <p:cNvPr id="33" name="object 33"/>
            <p:cNvSpPr/>
            <p:nvPr/>
          </p:nvSpPr>
          <p:spPr>
            <a:xfrm>
              <a:off x="985646" y="6089536"/>
              <a:ext cx="287655" cy="277495"/>
            </a:xfrm>
            <a:custGeom>
              <a:avLst/>
              <a:gdLst/>
              <a:ahLst/>
              <a:cxnLst/>
              <a:rect l="l" t="t" r="r" b="b"/>
              <a:pathLst>
                <a:path w="287655" h="277495">
                  <a:moveTo>
                    <a:pt x="287197" y="0"/>
                  </a:moveTo>
                  <a:lnTo>
                    <a:pt x="0" y="0"/>
                  </a:lnTo>
                  <a:lnTo>
                    <a:pt x="0" y="277152"/>
                  </a:lnTo>
                  <a:lnTo>
                    <a:pt x="287197" y="277152"/>
                  </a:lnTo>
                  <a:lnTo>
                    <a:pt x="287197" y="265137"/>
                  </a:lnTo>
                  <a:lnTo>
                    <a:pt x="12420" y="265137"/>
                  </a:lnTo>
                  <a:lnTo>
                    <a:pt x="12420" y="146583"/>
                  </a:lnTo>
                  <a:lnTo>
                    <a:pt x="29066" y="146583"/>
                  </a:lnTo>
                  <a:lnTo>
                    <a:pt x="21513" y="138569"/>
                  </a:lnTo>
                  <a:lnTo>
                    <a:pt x="29057" y="130568"/>
                  </a:lnTo>
                  <a:lnTo>
                    <a:pt x="12420" y="130568"/>
                  </a:lnTo>
                  <a:lnTo>
                    <a:pt x="12420" y="11214"/>
                  </a:lnTo>
                  <a:lnTo>
                    <a:pt x="287197" y="11214"/>
                  </a:lnTo>
                  <a:lnTo>
                    <a:pt x="287197" y="0"/>
                  </a:lnTo>
                  <a:close/>
                </a:path>
                <a:path w="287655" h="277495">
                  <a:moveTo>
                    <a:pt x="287197" y="146583"/>
                  </a:moveTo>
                  <a:lnTo>
                    <a:pt x="274789" y="146583"/>
                  </a:lnTo>
                  <a:lnTo>
                    <a:pt x="274789" y="265137"/>
                  </a:lnTo>
                  <a:lnTo>
                    <a:pt x="287197" y="265137"/>
                  </a:lnTo>
                  <a:lnTo>
                    <a:pt x="287197" y="146583"/>
                  </a:lnTo>
                  <a:close/>
                </a:path>
                <a:path w="287655" h="277495">
                  <a:moveTo>
                    <a:pt x="29066" y="146583"/>
                  </a:moveTo>
                  <a:lnTo>
                    <a:pt x="12420" y="146583"/>
                  </a:lnTo>
                  <a:lnTo>
                    <a:pt x="17979" y="152643"/>
                  </a:lnTo>
                  <a:lnTo>
                    <a:pt x="48006" y="181025"/>
                  </a:lnTo>
                  <a:lnTo>
                    <a:pt x="96007" y="210269"/>
                  </a:lnTo>
                  <a:lnTo>
                    <a:pt x="144018" y="220281"/>
                  </a:lnTo>
                  <a:lnTo>
                    <a:pt x="167384" y="217753"/>
                  </a:lnTo>
                  <a:lnTo>
                    <a:pt x="191295" y="210269"/>
                  </a:lnTo>
                  <a:lnTo>
                    <a:pt x="195214" y="208267"/>
                  </a:lnTo>
                  <a:lnTo>
                    <a:pt x="144018" y="208267"/>
                  </a:lnTo>
                  <a:lnTo>
                    <a:pt x="101479" y="199405"/>
                  </a:lnTo>
                  <a:lnTo>
                    <a:pt x="65073" y="178828"/>
                  </a:lnTo>
                  <a:lnTo>
                    <a:pt x="37513" y="155546"/>
                  </a:lnTo>
                  <a:lnTo>
                    <a:pt x="29066" y="146583"/>
                  </a:lnTo>
                  <a:close/>
                </a:path>
                <a:path w="287655" h="277495">
                  <a:moveTo>
                    <a:pt x="195214" y="68884"/>
                  </a:moveTo>
                  <a:lnTo>
                    <a:pt x="144018" y="68884"/>
                  </a:lnTo>
                  <a:lnTo>
                    <a:pt x="186072" y="77746"/>
                  </a:lnTo>
                  <a:lnTo>
                    <a:pt x="222229" y="98321"/>
                  </a:lnTo>
                  <a:lnTo>
                    <a:pt x="249697" y="121600"/>
                  </a:lnTo>
                  <a:lnTo>
                    <a:pt x="265684" y="138569"/>
                  </a:lnTo>
                  <a:lnTo>
                    <a:pt x="249697" y="155546"/>
                  </a:lnTo>
                  <a:lnTo>
                    <a:pt x="222229" y="178828"/>
                  </a:lnTo>
                  <a:lnTo>
                    <a:pt x="186072" y="199405"/>
                  </a:lnTo>
                  <a:lnTo>
                    <a:pt x="144018" y="208267"/>
                  </a:lnTo>
                  <a:lnTo>
                    <a:pt x="195214" y="208267"/>
                  </a:lnTo>
                  <a:lnTo>
                    <a:pt x="239191" y="181025"/>
                  </a:lnTo>
                  <a:lnTo>
                    <a:pt x="269224" y="152643"/>
                  </a:lnTo>
                  <a:lnTo>
                    <a:pt x="274789" y="146583"/>
                  </a:lnTo>
                  <a:lnTo>
                    <a:pt x="287197" y="146583"/>
                  </a:lnTo>
                  <a:lnTo>
                    <a:pt x="287197" y="130568"/>
                  </a:lnTo>
                  <a:lnTo>
                    <a:pt x="274789" y="130568"/>
                  </a:lnTo>
                  <a:lnTo>
                    <a:pt x="269224" y="124058"/>
                  </a:lnTo>
                  <a:lnTo>
                    <a:pt x="261334" y="115747"/>
                  </a:lnTo>
                  <a:lnTo>
                    <a:pt x="251272" y="106237"/>
                  </a:lnTo>
                  <a:lnTo>
                    <a:pt x="239191" y="96126"/>
                  </a:lnTo>
                  <a:lnTo>
                    <a:pt x="215360" y="79175"/>
                  </a:lnTo>
                  <a:lnTo>
                    <a:pt x="195214" y="68884"/>
                  </a:lnTo>
                  <a:close/>
                </a:path>
                <a:path w="287655" h="277495">
                  <a:moveTo>
                    <a:pt x="144018" y="76898"/>
                  </a:moveTo>
                  <a:lnTo>
                    <a:pt x="118911" y="81691"/>
                  </a:lnTo>
                  <a:lnTo>
                    <a:pt x="98385" y="94818"/>
                  </a:lnTo>
                  <a:lnTo>
                    <a:pt x="84533" y="114403"/>
                  </a:lnTo>
                  <a:lnTo>
                    <a:pt x="79451" y="138569"/>
                  </a:lnTo>
                  <a:lnTo>
                    <a:pt x="84533" y="162406"/>
                  </a:lnTo>
                  <a:lnTo>
                    <a:pt x="98385" y="182032"/>
                  </a:lnTo>
                  <a:lnTo>
                    <a:pt x="118911" y="195348"/>
                  </a:lnTo>
                  <a:lnTo>
                    <a:pt x="144018" y="200253"/>
                  </a:lnTo>
                  <a:lnTo>
                    <a:pt x="168639" y="195348"/>
                  </a:lnTo>
                  <a:lnTo>
                    <a:pt x="179465" y="188239"/>
                  </a:lnTo>
                  <a:lnTo>
                    <a:pt x="137388" y="188239"/>
                  </a:lnTo>
                  <a:lnTo>
                    <a:pt x="120982" y="183271"/>
                  </a:lnTo>
                  <a:lnTo>
                    <a:pt x="107289" y="173721"/>
                  </a:lnTo>
                  <a:lnTo>
                    <a:pt x="97472" y="160416"/>
                  </a:lnTo>
                  <a:lnTo>
                    <a:pt x="92697" y="144183"/>
                  </a:lnTo>
                  <a:lnTo>
                    <a:pt x="206552" y="144183"/>
                  </a:lnTo>
                  <a:lnTo>
                    <a:pt x="207746" y="138569"/>
                  </a:lnTo>
                  <a:lnTo>
                    <a:pt x="206403" y="132168"/>
                  </a:lnTo>
                  <a:lnTo>
                    <a:pt x="92697" y="132168"/>
                  </a:lnTo>
                  <a:lnTo>
                    <a:pt x="97472" y="116285"/>
                  </a:lnTo>
                  <a:lnTo>
                    <a:pt x="107289" y="103030"/>
                  </a:lnTo>
                  <a:lnTo>
                    <a:pt x="120982" y="93530"/>
                  </a:lnTo>
                  <a:lnTo>
                    <a:pt x="137388" y="88912"/>
                  </a:lnTo>
                  <a:lnTo>
                    <a:pt x="179795" y="88912"/>
                  </a:lnTo>
                  <a:lnTo>
                    <a:pt x="168639" y="81691"/>
                  </a:lnTo>
                  <a:lnTo>
                    <a:pt x="144018" y="76898"/>
                  </a:lnTo>
                  <a:close/>
                </a:path>
                <a:path w="287655" h="277495">
                  <a:moveTo>
                    <a:pt x="149809" y="144183"/>
                  </a:moveTo>
                  <a:lnTo>
                    <a:pt x="137388" y="144183"/>
                  </a:lnTo>
                  <a:lnTo>
                    <a:pt x="137388" y="188239"/>
                  </a:lnTo>
                  <a:lnTo>
                    <a:pt x="149809" y="188239"/>
                  </a:lnTo>
                  <a:lnTo>
                    <a:pt x="149809" y="144183"/>
                  </a:lnTo>
                  <a:close/>
                </a:path>
                <a:path w="287655" h="277495">
                  <a:moveTo>
                    <a:pt x="206552" y="144183"/>
                  </a:moveTo>
                  <a:lnTo>
                    <a:pt x="194500" y="144183"/>
                  </a:lnTo>
                  <a:lnTo>
                    <a:pt x="189732" y="160416"/>
                  </a:lnTo>
                  <a:lnTo>
                    <a:pt x="179917" y="173721"/>
                  </a:lnTo>
                  <a:lnTo>
                    <a:pt x="166221" y="183271"/>
                  </a:lnTo>
                  <a:lnTo>
                    <a:pt x="149809" y="188239"/>
                  </a:lnTo>
                  <a:lnTo>
                    <a:pt x="179465" y="188239"/>
                  </a:lnTo>
                  <a:lnTo>
                    <a:pt x="188917" y="182032"/>
                  </a:lnTo>
                  <a:lnTo>
                    <a:pt x="202677" y="162406"/>
                  </a:lnTo>
                  <a:lnTo>
                    <a:pt x="206552" y="144183"/>
                  </a:lnTo>
                  <a:close/>
                </a:path>
                <a:path w="287655" h="277495">
                  <a:moveTo>
                    <a:pt x="149809" y="88912"/>
                  </a:moveTo>
                  <a:lnTo>
                    <a:pt x="137388" y="88912"/>
                  </a:lnTo>
                  <a:lnTo>
                    <a:pt x="137388" y="132168"/>
                  </a:lnTo>
                  <a:lnTo>
                    <a:pt x="149809" y="132168"/>
                  </a:lnTo>
                  <a:lnTo>
                    <a:pt x="149809" y="88912"/>
                  </a:lnTo>
                  <a:close/>
                </a:path>
                <a:path w="287655" h="277495">
                  <a:moveTo>
                    <a:pt x="179795" y="88912"/>
                  </a:moveTo>
                  <a:lnTo>
                    <a:pt x="149809" y="88912"/>
                  </a:lnTo>
                  <a:lnTo>
                    <a:pt x="166221" y="93530"/>
                  </a:lnTo>
                  <a:lnTo>
                    <a:pt x="179917" y="103030"/>
                  </a:lnTo>
                  <a:lnTo>
                    <a:pt x="189732" y="116285"/>
                  </a:lnTo>
                  <a:lnTo>
                    <a:pt x="194500" y="132168"/>
                  </a:lnTo>
                  <a:lnTo>
                    <a:pt x="206403" y="132168"/>
                  </a:lnTo>
                  <a:lnTo>
                    <a:pt x="202677" y="114403"/>
                  </a:lnTo>
                  <a:lnTo>
                    <a:pt x="188917" y="94818"/>
                  </a:lnTo>
                  <a:lnTo>
                    <a:pt x="179795" y="88912"/>
                  </a:lnTo>
                  <a:close/>
                </a:path>
                <a:path w="287655" h="277495">
                  <a:moveTo>
                    <a:pt x="144018" y="56870"/>
                  </a:moveTo>
                  <a:lnTo>
                    <a:pt x="96007" y="66882"/>
                  </a:lnTo>
                  <a:lnTo>
                    <a:pt x="48006" y="96126"/>
                  </a:lnTo>
                  <a:lnTo>
                    <a:pt x="17979" y="124058"/>
                  </a:lnTo>
                  <a:lnTo>
                    <a:pt x="12420" y="130568"/>
                  </a:lnTo>
                  <a:lnTo>
                    <a:pt x="29057" y="130568"/>
                  </a:lnTo>
                  <a:lnTo>
                    <a:pt x="37513" y="121600"/>
                  </a:lnTo>
                  <a:lnTo>
                    <a:pt x="65073" y="98321"/>
                  </a:lnTo>
                  <a:lnTo>
                    <a:pt x="101479" y="77746"/>
                  </a:lnTo>
                  <a:lnTo>
                    <a:pt x="144018" y="68884"/>
                  </a:lnTo>
                  <a:lnTo>
                    <a:pt x="195214" y="68884"/>
                  </a:lnTo>
                  <a:lnTo>
                    <a:pt x="191295" y="66882"/>
                  </a:lnTo>
                  <a:lnTo>
                    <a:pt x="167384" y="59398"/>
                  </a:lnTo>
                  <a:lnTo>
                    <a:pt x="144018" y="56870"/>
                  </a:lnTo>
                  <a:close/>
                </a:path>
                <a:path w="287655" h="277495">
                  <a:moveTo>
                    <a:pt x="287197" y="11214"/>
                  </a:moveTo>
                  <a:lnTo>
                    <a:pt x="274789" y="11214"/>
                  </a:lnTo>
                  <a:lnTo>
                    <a:pt x="274789" y="130568"/>
                  </a:lnTo>
                  <a:lnTo>
                    <a:pt x="287197" y="130568"/>
                  </a:lnTo>
                  <a:lnTo>
                    <a:pt x="287197" y="11214"/>
                  </a:lnTo>
                  <a:close/>
                </a:path>
              </a:pathLst>
            </a:custGeom>
            <a:solidFill>
              <a:srgbClr val="FFFFFF"/>
            </a:solidFill>
          </p:spPr>
          <p:txBody>
            <a:bodyPr wrap="square" lIns="0" tIns="0" rIns="0" bIns="0" rtlCol="0"/>
            <a:lstStyle/>
            <a:p>
              <a:endParaRPr/>
            </a:p>
          </p:txBody>
        </p:sp>
        <p:pic>
          <p:nvPicPr>
            <p:cNvPr id="34" name="object 34"/>
            <p:cNvPicPr/>
            <p:nvPr/>
          </p:nvPicPr>
          <p:blipFill>
            <a:blip r:embed="rId13" cstate="print"/>
            <a:stretch>
              <a:fillRect/>
            </a:stretch>
          </p:blipFill>
          <p:spPr>
            <a:xfrm>
              <a:off x="718705" y="6036869"/>
              <a:ext cx="211620" cy="383908"/>
            </a:xfrm>
            <a:prstGeom prst="rect">
              <a:avLst/>
            </a:prstGeom>
          </p:spPr>
        </p:pic>
      </p:grpSp>
      <p:sp>
        <p:nvSpPr>
          <p:cNvPr id="36" name="object 36"/>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52</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446532"/>
            <a:ext cx="7775575" cy="958215"/>
            <a:chOff x="0" y="446532"/>
            <a:chExt cx="7775575" cy="958215"/>
          </a:xfrm>
        </p:grpSpPr>
        <p:pic>
          <p:nvPicPr>
            <p:cNvPr id="3" name="object 3"/>
            <p:cNvPicPr/>
            <p:nvPr/>
          </p:nvPicPr>
          <p:blipFill>
            <a:blip r:embed="rId2" cstate="print"/>
            <a:stretch>
              <a:fillRect/>
            </a:stretch>
          </p:blipFill>
          <p:spPr>
            <a:xfrm>
              <a:off x="3745232" y="1008277"/>
              <a:ext cx="215899" cy="276224"/>
            </a:xfrm>
            <a:prstGeom prst="rect">
              <a:avLst/>
            </a:prstGeom>
          </p:spPr>
        </p:pic>
        <p:pic>
          <p:nvPicPr>
            <p:cNvPr id="4" name="object 4"/>
            <p:cNvPicPr/>
            <p:nvPr/>
          </p:nvPicPr>
          <p:blipFill>
            <a:blip r:embed="rId3" cstate="print"/>
            <a:stretch>
              <a:fillRect/>
            </a:stretch>
          </p:blipFill>
          <p:spPr>
            <a:xfrm>
              <a:off x="4695051" y="1008277"/>
              <a:ext cx="260349" cy="276224"/>
            </a:xfrm>
            <a:prstGeom prst="rect">
              <a:avLst/>
            </a:prstGeom>
          </p:spPr>
        </p:pic>
        <p:pic>
          <p:nvPicPr>
            <p:cNvPr id="5" name="object 5"/>
            <p:cNvPicPr/>
            <p:nvPr/>
          </p:nvPicPr>
          <p:blipFill>
            <a:blip r:embed="rId3" cstate="print"/>
            <a:stretch>
              <a:fillRect/>
            </a:stretch>
          </p:blipFill>
          <p:spPr>
            <a:xfrm>
              <a:off x="5257443" y="1008277"/>
              <a:ext cx="260349" cy="276224"/>
            </a:xfrm>
            <a:prstGeom prst="rect">
              <a:avLst/>
            </a:prstGeom>
          </p:spPr>
        </p:pic>
      </p:grpSp>
      <p:sp>
        <p:nvSpPr>
          <p:cNvPr id="6" name="object 6"/>
          <p:cNvSpPr txBox="1">
            <a:spLocks noGrp="1"/>
          </p:cNvSpPr>
          <p:nvPr>
            <p:ph type="title"/>
          </p:nvPr>
        </p:nvSpPr>
        <p:spPr>
          <a:xfrm>
            <a:off x="706437" y="950619"/>
            <a:ext cx="5075555" cy="376555"/>
          </a:xfrm>
          <a:prstGeom prst="rect">
            <a:avLst/>
          </a:prstGeom>
        </p:spPr>
        <p:txBody>
          <a:bodyPr vert="horz" wrap="square" lIns="0" tIns="12700" rIns="0" bIns="0" rtlCol="0">
            <a:spAutoFit/>
          </a:bodyPr>
          <a:lstStyle/>
          <a:p>
            <a:pPr marL="12700">
              <a:lnSpc>
                <a:spcPct val="100000"/>
              </a:lnSpc>
              <a:spcBef>
                <a:spcPts val="100"/>
              </a:spcBef>
              <a:tabLst>
                <a:tab pos="4805045" algn="l"/>
              </a:tabLst>
            </a:pPr>
            <a:r>
              <a:rPr spc="-10" dirty="0">
                <a:solidFill>
                  <a:srgbClr val="FFB600"/>
                </a:solidFill>
              </a:rPr>
              <a:t>Beyond-</a:t>
            </a:r>
            <a:r>
              <a:rPr spc="-400" dirty="0">
                <a:solidFill>
                  <a:srgbClr val="FFB600"/>
                </a:solidFill>
              </a:rPr>
              <a:t> </a:t>
            </a:r>
            <a:r>
              <a:rPr spc="-40" dirty="0">
                <a:solidFill>
                  <a:srgbClr val="FFB600"/>
                </a:solidFill>
              </a:rPr>
              <a:t>AI</a:t>
            </a:r>
            <a:r>
              <a:rPr spc="-355" dirty="0">
                <a:solidFill>
                  <a:srgbClr val="FFB600"/>
                </a:solidFill>
              </a:rPr>
              <a:t> </a:t>
            </a:r>
            <a:r>
              <a:rPr spc="85" dirty="0"/>
              <a:t>(1)</a:t>
            </a:r>
            <a:r>
              <a:rPr spc="-365" dirty="0"/>
              <a:t> </a:t>
            </a:r>
            <a:r>
              <a:rPr spc="-165" dirty="0">
                <a:latin typeface="함초롬바탕"/>
                <a:cs typeface="함초롬바탕"/>
              </a:rPr>
              <a:t>공간</a:t>
            </a:r>
            <a:r>
              <a:rPr spc="-375" dirty="0">
                <a:latin typeface="함초롬바탕"/>
                <a:cs typeface="함초롬바탕"/>
              </a:rPr>
              <a:t> </a:t>
            </a:r>
            <a:r>
              <a:rPr spc="-185" dirty="0">
                <a:latin typeface="함초롬바탕"/>
                <a:cs typeface="함초롬바탕"/>
              </a:rPr>
              <a:t>컴퓨</a:t>
            </a:r>
            <a:r>
              <a:rPr spc="-385" dirty="0">
                <a:latin typeface="함초롬바탕"/>
                <a:cs typeface="함초롬바탕"/>
              </a:rPr>
              <a:t> </a:t>
            </a:r>
            <a:r>
              <a:rPr spc="-210" dirty="0"/>
              <a:t>-</a:t>
            </a:r>
            <a:r>
              <a:rPr spc="-365" dirty="0"/>
              <a:t> </a:t>
            </a:r>
            <a:r>
              <a:rPr spc="-185" dirty="0">
                <a:latin typeface="함초롬바탕"/>
                <a:cs typeface="함초롬바탕"/>
              </a:rPr>
              <a:t>혁신</a:t>
            </a:r>
            <a:r>
              <a:rPr spc="-395" dirty="0">
                <a:latin typeface="함초롬바탕"/>
                <a:cs typeface="함초롬바탕"/>
              </a:rPr>
              <a:t> </a:t>
            </a:r>
            <a:r>
              <a:rPr spc="-50" dirty="0">
                <a:latin typeface="함초롬바탕"/>
                <a:cs typeface="함초롬바탕"/>
              </a:rPr>
              <a:t>수</a:t>
            </a:r>
            <a:r>
              <a:rPr dirty="0">
                <a:latin typeface="함초롬바탕"/>
                <a:cs typeface="함초롬바탕"/>
              </a:rPr>
              <a:t>	</a:t>
            </a:r>
            <a:r>
              <a:rPr spc="-160" dirty="0">
                <a:latin typeface="함초롬바탕"/>
                <a:cs typeface="함초롬바탕"/>
              </a:rPr>
              <a:t>작</a:t>
            </a:r>
          </a:p>
        </p:txBody>
      </p:sp>
      <p:sp>
        <p:nvSpPr>
          <p:cNvPr id="7" name="object 7"/>
          <p:cNvSpPr txBox="1"/>
          <p:nvPr/>
        </p:nvSpPr>
        <p:spPr>
          <a:xfrm>
            <a:off x="706437" y="619475"/>
            <a:ext cx="601345" cy="177800"/>
          </a:xfrm>
          <a:prstGeom prst="rect">
            <a:avLst/>
          </a:prstGeom>
        </p:spPr>
        <p:txBody>
          <a:bodyPr vert="horz" wrap="square" lIns="0" tIns="12065" rIns="0" bIns="0" rtlCol="0">
            <a:spAutoFit/>
          </a:bodyPr>
          <a:lstStyle/>
          <a:p>
            <a:pPr marL="12700">
              <a:lnSpc>
                <a:spcPct val="100000"/>
              </a:lnSpc>
              <a:spcBef>
                <a:spcPts val="95"/>
              </a:spcBef>
            </a:pPr>
            <a:r>
              <a:rPr sz="1000" spc="-55" dirty="0">
                <a:solidFill>
                  <a:srgbClr val="DB526A"/>
                </a:solidFill>
                <a:latin typeface="함초롬돋움"/>
                <a:cs typeface="함초롬돋움"/>
              </a:rPr>
              <a:t>Beyond-</a:t>
            </a:r>
            <a:r>
              <a:rPr sz="1000" spc="-135" dirty="0">
                <a:solidFill>
                  <a:srgbClr val="DB526A"/>
                </a:solidFill>
                <a:latin typeface="함초롬돋움"/>
                <a:cs typeface="함초롬돋움"/>
              </a:rPr>
              <a:t> </a:t>
            </a:r>
            <a:r>
              <a:rPr sz="1000" spc="-50" dirty="0">
                <a:solidFill>
                  <a:srgbClr val="DB526A"/>
                </a:solidFill>
                <a:latin typeface="함초롬돋움"/>
                <a:cs typeface="함초롬돋움"/>
              </a:rPr>
              <a:t>AI</a:t>
            </a:r>
            <a:endParaRPr sz="1000">
              <a:latin typeface="함초롬돋움"/>
              <a:cs typeface="함초롬돋움"/>
            </a:endParaRPr>
          </a:p>
        </p:txBody>
      </p:sp>
      <p:sp>
        <p:nvSpPr>
          <p:cNvPr id="8" name="object 8"/>
          <p:cNvSpPr/>
          <p:nvPr/>
        </p:nvSpPr>
        <p:spPr>
          <a:xfrm>
            <a:off x="719138" y="2355313"/>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pic>
        <p:nvPicPr>
          <p:cNvPr id="9" name="object 9"/>
          <p:cNvPicPr/>
          <p:nvPr/>
        </p:nvPicPr>
        <p:blipFill>
          <a:blip r:embed="rId4" cstate="print"/>
          <a:stretch>
            <a:fillRect/>
          </a:stretch>
        </p:blipFill>
        <p:spPr>
          <a:xfrm>
            <a:off x="2883236" y="2443950"/>
            <a:ext cx="123825" cy="130175"/>
          </a:xfrm>
          <a:prstGeom prst="rect">
            <a:avLst/>
          </a:prstGeom>
        </p:spPr>
      </p:pic>
      <p:pic>
        <p:nvPicPr>
          <p:cNvPr id="10" name="object 10"/>
          <p:cNvPicPr/>
          <p:nvPr/>
        </p:nvPicPr>
        <p:blipFill>
          <a:blip r:embed="rId4" cstate="print"/>
          <a:stretch>
            <a:fillRect/>
          </a:stretch>
        </p:blipFill>
        <p:spPr>
          <a:xfrm>
            <a:off x="3152996" y="2443950"/>
            <a:ext cx="123825" cy="130175"/>
          </a:xfrm>
          <a:prstGeom prst="rect">
            <a:avLst/>
          </a:prstGeom>
        </p:spPr>
      </p:pic>
      <p:grpSp>
        <p:nvGrpSpPr>
          <p:cNvPr id="11" name="object 11"/>
          <p:cNvGrpSpPr/>
          <p:nvPr/>
        </p:nvGrpSpPr>
        <p:grpSpPr>
          <a:xfrm>
            <a:off x="719131" y="4863377"/>
            <a:ext cx="6337300" cy="252095"/>
            <a:chOff x="719131" y="4863377"/>
            <a:chExt cx="6337300" cy="252095"/>
          </a:xfrm>
        </p:grpSpPr>
        <p:sp>
          <p:nvSpPr>
            <p:cNvPr id="12" name="object 12"/>
            <p:cNvSpPr/>
            <p:nvPr/>
          </p:nvSpPr>
          <p:spPr>
            <a:xfrm>
              <a:off x="719137" y="4866551"/>
              <a:ext cx="6337300" cy="245745"/>
            </a:xfrm>
            <a:custGeom>
              <a:avLst/>
              <a:gdLst/>
              <a:ahLst/>
              <a:cxnLst/>
              <a:rect l="l" t="t" r="r" b="b"/>
              <a:pathLst>
                <a:path w="6337300" h="245745">
                  <a:moveTo>
                    <a:pt x="6337300" y="0"/>
                  </a:moveTo>
                  <a:lnTo>
                    <a:pt x="3611562" y="0"/>
                  </a:lnTo>
                  <a:lnTo>
                    <a:pt x="1902142" y="0"/>
                  </a:lnTo>
                  <a:lnTo>
                    <a:pt x="1461947" y="0"/>
                  </a:lnTo>
                  <a:lnTo>
                    <a:pt x="0" y="0"/>
                  </a:lnTo>
                  <a:lnTo>
                    <a:pt x="0" y="245160"/>
                  </a:lnTo>
                  <a:lnTo>
                    <a:pt x="1461947" y="245160"/>
                  </a:lnTo>
                  <a:lnTo>
                    <a:pt x="1902142" y="245160"/>
                  </a:lnTo>
                  <a:lnTo>
                    <a:pt x="3611562" y="245160"/>
                  </a:lnTo>
                  <a:lnTo>
                    <a:pt x="6337300" y="245160"/>
                  </a:lnTo>
                  <a:lnTo>
                    <a:pt x="6337300" y="0"/>
                  </a:lnTo>
                  <a:close/>
                </a:path>
              </a:pathLst>
            </a:custGeom>
            <a:solidFill>
              <a:srgbClr val="E4E4E4"/>
            </a:solidFill>
          </p:spPr>
          <p:txBody>
            <a:bodyPr wrap="square" lIns="0" tIns="0" rIns="0" bIns="0" rtlCol="0"/>
            <a:lstStyle/>
            <a:p>
              <a:endParaRPr/>
            </a:p>
          </p:txBody>
        </p:sp>
        <p:sp>
          <p:nvSpPr>
            <p:cNvPr id="13" name="object 13"/>
            <p:cNvSpPr/>
            <p:nvPr/>
          </p:nvSpPr>
          <p:spPr>
            <a:xfrm>
              <a:off x="719131" y="4866552"/>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14" name="object 14"/>
            <p:cNvSpPr/>
            <p:nvPr/>
          </p:nvSpPr>
          <p:spPr>
            <a:xfrm>
              <a:off x="719131" y="5111713"/>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pic>
          <p:nvPicPr>
            <p:cNvPr id="15" name="object 15"/>
            <p:cNvPicPr/>
            <p:nvPr/>
          </p:nvPicPr>
          <p:blipFill>
            <a:blip r:embed="rId5" cstate="print"/>
            <a:stretch>
              <a:fillRect/>
            </a:stretch>
          </p:blipFill>
          <p:spPr>
            <a:xfrm>
              <a:off x="4830875" y="4935080"/>
              <a:ext cx="98425" cy="104775"/>
            </a:xfrm>
            <a:prstGeom prst="rect">
              <a:avLst/>
            </a:prstGeom>
          </p:spPr>
        </p:pic>
      </p:grpSp>
      <p:grpSp>
        <p:nvGrpSpPr>
          <p:cNvPr id="16" name="object 16"/>
          <p:cNvGrpSpPr/>
          <p:nvPr/>
        </p:nvGrpSpPr>
        <p:grpSpPr>
          <a:xfrm>
            <a:off x="719131" y="5353699"/>
            <a:ext cx="6337300" cy="389255"/>
            <a:chOff x="719131" y="5353699"/>
            <a:chExt cx="6337300" cy="389255"/>
          </a:xfrm>
        </p:grpSpPr>
        <p:sp>
          <p:nvSpPr>
            <p:cNvPr id="17" name="object 17"/>
            <p:cNvSpPr/>
            <p:nvPr/>
          </p:nvSpPr>
          <p:spPr>
            <a:xfrm>
              <a:off x="719137" y="5356872"/>
              <a:ext cx="6337300" cy="382905"/>
            </a:xfrm>
            <a:custGeom>
              <a:avLst/>
              <a:gdLst/>
              <a:ahLst/>
              <a:cxnLst/>
              <a:rect l="l" t="t" r="r" b="b"/>
              <a:pathLst>
                <a:path w="6337300" h="382904">
                  <a:moveTo>
                    <a:pt x="6337300" y="0"/>
                  </a:moveTo>
                  <a:lnTo>
                    <a:pt x="3611562" y="0"/>
                  </a:lnTo>
                  <a:lnTo>
                    <a:pt x="1902142" y="0"/>
                  </a:lnTo>
                  <a:lnTo>
                    <a:pt x="1461947" y="0"/>
                  </a:lnTo>
                  <a:lnTo>
                    <a:pt x="0" y="0"/>
                  </a:lnTo>
                  <a:lnTo>
                    <a:pt x="0" y="382320"/>
                  </a:lnTo>
                  <a:lnTo>
                    <a:pt x="1461947" y="382320"/>
                  </a:lnTo>
                  <a:lnTo>
                    <a:pt x="1902142" y="382320"/>
                  </a:lnTo>
                  <a:lnTo>
                    <a:pt x="3611562" y="382320"/>
                  </a:lnTo>
                  <a:lnTo>
                    <a:pt x="6337300" y="382320"/>
                  </a:lnTo>
                  <a:lnTo>
                    <a:pt x="6337300" y="0"/>
                  </a:lnTo>
                  <a:close/>
                </a:path>
              </a:pathLst>
            </a:custGeom>
            <a:solidFill>
              <a:srgbClr val="E4E4E4"/>
            </a:solidFill>
          </p:spPr>
          <p:txBody>
            <a:bodyPr wrap="square" lIns="0" tIns="0" rIns="0" bIns="0" rtlCol="0"/>
            <a:lstStyle/>
            <a:p>
              <a:endParaRPr/>
            </a:p>
          </p:txBody>
        </p:sp>
        <p:sp>
          <p:nvSpPr>
            <p:cNvPr id="18" name="object 18"/>
            <p:cNvSpPr/>
            <p:nvPr/>
          </p:nvSpPr>
          <p:spPr>
            <a:xfrm>
              <a:off x="719131" y="5356874"/>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19" name="object 19"/>
            <p:cNvSpPr/>
            <p:nvPr/>
          </p:nvSpPr>
          <p:spPr>
            <a:xfrm>
              <a:off x="719131" y="5739193"/>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20" name="object 20"/>
          <p:cNvGrpSpPr/>
          <p:nvPr/>
        </p:nvGrpSpPr>
        <p:grpSpPr>
          <a:xfrm>
            <a:off x="715954" y="6118338"/>
            <a:ext cx="6343650" cy="252095"/>
            <a:chOff x="715954" y="6118338"/>
            <a:chExt cx="6343650" cy="252095"/>
          </a:xfrm>
        </p:grpSpPr>
        <p:sp>
          <p:nvSpPr>
            <p:cNvPr id="21" name="object 21"/>
            <p:cNvSpPr/>
            <p:nvPr/>
          </p:nvSpPr>
          <p:spPr>
            <a:xfrm>
              <a:off x="719137" y="6121514"/>
              <a:ext cx="6337300" cy="245745"/>
            </a:xfrm>
            <a:custGeom>
              <a:avLst/>
              <a:gdLst/>
              <a:ahLst/>
              <a:cxnLst/>
              <a:rect l="l" t="t" r="r" b="b"/>
              <a:pathLst>
                <a:path w="6337300" h="245745">
                  <a:moveTo>
                    <a:pt x="6337300" y="0"/>
                  </a:moveTo>
                  <a:lnTo>
                    <a:pt x="3611562" y="0"/>
                  </a:lnTo>
                  <a:lnTo>
                    <a:pt x="1902142" y="0"/>
                  </a:lnTo>
                  <a:lnTo>
                    <a:pt x="1461947" y="0"/>
                  </a:lnTo>
                  <a:lnTo>
                    <a:pt x="0" y="0"/>
                  </a:lnTo>
                  <a:lnTo>
                    <a:pt x="0" y="245160"/>
                  </a:lnTo>
                  <a:lnTo>
                    <a:pt x="1461947" y="245160"/>
                  </a:lnTo>
                  <a:lnTo>
                    <a:pt x="1902142" y="245160"/>
                  </a:lnTo>
                  <a:lnTo>
                    <a:pt x="3611562" y="245160"/>
                  </a:lnTo>
                  <a:lnTo>
                    <a:pt x="6337300" y="245160"/>
                  </a:lnTo>
                  <a:lnTo>
                    <a:pt x="6337300" y="0"/>
                  </a:lnTo>
                  <a:close/>
                </a:path>
              </a:pathLst>
            </a:custGeom>
            <a:solidFill>
              <a:srgbClr val="E4E4E4"/>
            </a:solidFill>
          </p:spPr>
          <p:txBody>
            <a:bodyPr wrap="square" lIns="0" tIns="0" rIns="0" bIns="0" rtlCol="0"/>
            <a:lstStyle/>
            <a:p>
              <a:endParaRPr/>
            </a:p>
          </p:txBody>
        </p:sp>
        <p:sp>
          <p:nvSpPr>
            <p:cNvPr id="22" name="object 22"/>
            <p:cNvSpPr/>
            <p:nvPr/>
          </p:nvSpPr>
          <p:spPr>
            <a:xfrm>
              <a:off x="719129" y="6121513"/>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23" name="object 23"/>
            <p:cNvSpPr/>
            <p:nvPr/>
          </p:nvSpPr>
          <p:spPr>
            <a:xfrm>
              <a:off x="719129" y="6366673"/>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24" name="object 24"/>
          <p:cNvGrpSpPr/>
          <p:nvPr/>
        </p:nvGrpSpPr>
        <p:grpSpPr>
          <a:xfrm>
            <a:off x="719129" y="6608658"/>
            <a:ext cx="6337935" cy="252095"/>
            <a:chOff x="719129" y="6608658"/>
            <a:chExt cx="6337935" cy="252095"/>
          </a:xfrm>
        </p:grpSpPr>
        <p:sp>
          <p:nvSpPr>
            <p:cNvPr id="25" name="object 25"/>
            <p:cNvSpPr/>
            <p:nvPr/>
          </p:nvSpPr>
          <p:spPr>
            <a:xfrm>
              <a:off x="719137" y="6611835"/>
              <a:ext cx="6337300" cy="245745"/>
            </a:xfrm>
            <a:custGeom>
              <a:avLst/>
              <a:gdLst/>
              <a:ahLst/>
              <a:cxnLst/>
              <a:rect l="l" t="t" r="r" b="b"/>
              <a:pathLst>
                <a:path w="6337300" h="245745">
                  <a:moveTo>
                    <a:pt x="6337300" y="0"/>
                  </a:moveTo>
                  <a:lnTo>
                    <a:pt x="3611562" y="0"/>
                  </a:lnTo>
                  <a:lnTo>
                    <a:pt x="1902142" y="0"/>
                  </a:lnTo>
                  <a:lnTo>
                    <a:pt x="1461947" y="0"/>
                  </a:lnTo>
                  <a:lnTo>
                    <a:pt x="0" y="0"/>
                  </a:lnTo>
                  <a:lnTo>
                    <a:pt x="0" y="245160"/>
                  </a:lnTo>
                  <a:lnTo>
                    <a:pt x="1461947" y="245160"/>
                  </a:lnTo>
                  <a:lnTo>
                    <a:pt x="1902142" y="245160"/>
                  </a:lnTo>
                  <a:lnTo>
                    <a:pt x="3611562" y="245160"/>
                  </a:lnTo>
                  <a:lnTo>
                    <a:pt x="6337300" y="245160"/>
                  </a:lnTo>
                  <a:lnTo>
                    <a:pt x="6337300" y="0"/>
                  </a:lnTo>
                  <a:close/>
                </a:path>
              </a:pathLst>
            </a:custGeom>
            <a:solidFill>
              <a:srgbClr val="E4E4E4"/>
            </a:solidFill>
          </p:spPr>
          <p:txBody>
            <a:bodyPr wrap="square" lIns="0" tIns="0" rIns="0" bIns="0" rtlCol="0"/>
            <a:lstStyle/>
            <a:p>
              <a:endParaRPr/>
            </a:p>
          </p:txBody>
        </p:sp>
        <p:sp>
          <p:nvSpPr>
            <p:cNvPr id="26" name="object 26"/>
            <p:cNvSpPr/>
            <p:nvPr/>
          </p:nvSpPr>
          <p:spPr>
            <a:xfrm>
              <a:off x="719129" y="6611833"/>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27" name="object 27"/>
            <p:cNvSpPr/>
            <p:nvPr/>
          </p:nvSpPr>
          <p:spPr>
            <a:xfrm>
              <a:off x="719129" y="6856993"/>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pic>
          <p:nvPicPr>
            <p:cNvPr id="28" name="object 28"/>
            <p:cNvPicPr/>
            <p:nvPr/>
          </p:nvPicPr>
          <p:blipFill>
            <a:blip r:embed="rId6" cstate="print"/>
            <a:stretch>
              <a:fillRect/>
            </a:stretch>
          </p:blipFill>
          <p:spPr>
            <a:xfrm>
              <a:off x="5187237" y="6680441"/>
              <a:ext cx="85725" cy="104775"/>
            </a:xfrm>
            <a:prstGeom prst="rect">
              <a:avLst/>
            </a:prstGeom>
          </p:spPr>
        </p:pic>
        <p:pic>
          <p:nvPicPr>
            <p:cNvPr id="29" name="object 29"/>
            <p:cNvPicPr/>
            <p:nvPr/>
          </p:nvPicPr>
          <p:blipFill>
            <a:blip r:embed="rId7" cstate="print"/>
            <a:stretch>
              <a:fillRect/>
            </a:stretch>
          </p:blipFill>
          <p:spPr>
            <a:xfrm>
              <a:off x="5307506" y="6680441"/>
              <a:ext cx="98425" cy="104775"/>
            </a:xfrm>
            <a:prstGeom prst="rect">
              <a:avLst/>
            </a:prstGeom>
          </p:spPr>
        </p:pic>
      </p:grpSp>
      <p:grpSp>
        <p:nvGrpSpPr>
          <p:cNvPr id="30" name="object 30"/>
          <p:cNvGrpSpPr/>
          <p:nvPr/>
        </p:nvGrpSpPr>
        <p:grpSpPr>
          <a:xfrm>
            <a:off x="719129" y="7098979"/>
            <a:ext cx="6337935" cy="252095"/>
            <a:chOff x="719129" y="7098979"/>
            <a:chExt cx="6337935" cy="252095"/>
          </a:xfrm>
        </p:grpSpPr>
        <p:sp>
          <p:nvSpPr>
            <p:cNvPr id="31" name="object 31"/>
            <p:cNvSpPr/>
            <p:nvPr/>
          </p:nvSpPr>
          <p:spPr>
            <a:xfrm>
              <a:off x="719137" y="7102157"/>
              <a:ext cx="6337300" cy="245745"/>
            </a:xfrm>
            <a:custGeom>
              <a:avLst/>
              <a:gdLst/>
              <a:ahLst/>
              <a:cxnLst/>
              <a:rect l="l" t="t" r="r" b="b"/>
              <a:pathLst>
                <a:path w="6337300" h="245745">
                  <a:moveTo>
                    <a:pt x="6337300" y="0"/>
                  </a:moveTo>
                  <a:lnTo>
                    <a:pt x="3611562" y="0"/>
                  </a:lnTo>
                  <a:lnTo>
                    <a:pt x="1902142" y="0"/>
                  </a:lnTo>
                  <a:lnTo>
                    <a:pt x="1461947" y="0"/>
                  </a:lnTo>
                  <a:lnTo>
                    <a:pt x="0" y="0"/>
                  </a:lnTo>
                  <a:lnTo>
                    <a:pt x="0" y="245160"/>
                  </a:lnTo>
                  <a:lnTo>
                    <a:pt x="1461947" y="245160"/>
                  </a:lnTo>
                  <a:lnTo>
                    <a:pt x="1902142" y="245160"/>
                  </a:lnTo>
                  <a:lnTo>
                    <a:pt x="3611562" y="245160"/>
                  </a:lnTo>
                  <a:lnTo>
                    <a:pt x="6337300" y="245160"/>
                  </a:lnTo>
                  <a:lnTo>
                    <a:pt x="6337300" y="0"/>
                  </a:lnTo>
                  <a:close/>
                </a:path>
              </a:pathLst>
            </a:custGeom>
            <a:solidFill>
              <a:srgbClr val="E4E4E4"/>
            </a:solidFill>
          </p:spPr>
          <p:txBody>
            <a:bodyPr wrap="square" lIns="0" tIns="0" rIns="0" bIns="0" rtlCol="0"/>
            <a:lstStyle/>
            <a:p>
              <a:endParaRPr/>
            </a:p>
          </p:txBody>
        </p:sp>
        <p:sp>
          <p:nvSpPr>
            <p:cNvPr id="32" name="object 32"/>
            <p:cNvSpPr/>
            <p:nvPr/>
          </p:nvSpPr>
          <p:spPr>
            <a:xfrm>
              <a:off x="719129" y="7102154"/>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33" name="object 33"/>
            <p:cNvSpPr/>
            <p:nvPr/>
          </p:nvSpPr>
          <p:spPr>
            <a:xfrm>
              <a:off x="719129" y="7347313"/>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pic>
          <p:nvPicPr>
            <p:cNvPr id="34" name="object 34"/>
            <p:cNvPicPr/>
            <p:nvPr/>
          </p:nvPicPr>
          <p:blipFill>
            <a:blip r:embed="rId5" cstate="print"/>
            <a:stretch>
              <a:fillRect/>
            </a:stretch>
          </p:blipFill>
          <p:spPr>
            <a:xfrm>
              <a:off x="4830418" y="7170788"/>
              <a:ext cx="98425" cy="104775"/>
            </a:xfrm>
            <a:prstGeom prst="rect">
              <a:avLst/>
            </a:prstGeom>
          </p:spPr>
        </p:pic>
      </p:grpSp>
      <p:grpSp>
        <p:nvGrpSpPr>
          <p:cNvPr id="35" name="object 35"/>
          <p:cNvGrpSpPr/>
          <p:nvPr/>
        </p:nvGrpSpPr>
        <p:grpSpPr>
          <a:xfrm>
            <a:off x="715954" y="7726457"/>
            <a:ext cx="6343650" cy="389255"/>
            <a:chOff x="715954" y="7726457"/>
            <a:chExt cx="6343650" cy="389255"/>
          </a:xfrm>
        </p:grpSpPr>
        <p:sp>
          <p:nvSpPr>
            <p:cNvPr id="36" name="object 36"/>
            <p:cNvSpPr/>
            <p:nvPr/>
          </p:nvSpPr>
          <p:spPr>
            <a:xfrm>
              <a:off x="719137" y="7729639"/>
              <a:ext cx="6337300" cy="382905"/>
            </a:xfrm>
            <a:custGeom>
              <a:avLst/>
              <a:gdLst/>
              <a:ahLst/>
              <a:cxnLst/>
              <a:rect l="l" t="t" r="r" b="b"/>
              <a:pathLst>
                <a:path w="6337300" h="382904">
                  <a:moveTo>
                    <a:pt x="6337300" y="0"/>
                  </a:moveTo>
                  <a:lnTo>
                    <a:pt x="3611562" y="0"/>
                  </a:lnTo>
                  <a:lnTo>
                    <a:pt x="1902142" y="0"/>
                  </a:lnTo>
                  <a:lnTo>
                    <a:pt x="1461947" y="0"/>
                  </a:lnTo>
                  <a:lnTo>
                    <a:pt x="0" y="0"/>
                  </a:lnTo>
                  <a:lnTo>
                    <a:pt x="0" y="382320"/>
                  </a:lnTo>
                  <a:lnTo>
                    <a:pt x="1461947" y="382320"/>
                  </a:lnTo>
                  <a:lnTo>
                    <a:pt x="1902142" y="382320"/>
                  </a:lnTo>
                  <a:lnTo>
                    <a:pt x="3611562" y="382320"/>
                  </a:lnTo>
                  <a:lnTo>
                    <a:pt x="6337300" y="382320"/>
                  </a:lnTo>
                  <a:lnTo>
                    <a:pt x="6337300" y="0"/>
                  </a:lnTo>
                  <a:close/>
                </a:path>
              </a:pathLst>
            </a:custGeom>
            <a:solidFill>
              <a:srgbClr val="E4E4E4"/>
            </a:solidFill>
          </p:spPr>
          <p:txBody>
            <a:bodyPr wrap="square" lIns="0" tIns="0" rIns="0" bIns="0" rtlCol="0"/>
            <a:lstStyle/>
            <a:p>
              <a:endParaRPr/>
            </a:p>
          </p:txBody>
        </p:sp>
        <p:sp>
          <p:nvSpPr>
            <p:cNvPr id="37" name="object 37"/>
            <p:cNvSpPr/>
            <p:nvPr/>
          </p:nvSpPr>
          <p:spPr>
            <a:xfrm>
              <a:off x="719129" y="7729632"/>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38" name="object 38"/>
            <p:cNvSpPr/>
            <p:nvPr/>
          </p:nvSpPr>
          <p:spPr>
            <a:xfrm>
              <a:off x="719129" y="8111953"/>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39" name="object 39"/>
          <p:cNvGrpSpPr/>
          <p:nvPr/>
        </p:nvGrpSpPr>
        <p:grpSpPr>
          <a:xfrm>
            <a:off x="719124" y="8491098"/>
            <a:ext cx="6337935" cy="252095"/>
            <a:chOff x="719124" y="8491098"/>
            <a:chExt cx="6337935" cy="252095"/>
          </a:xfrm>
        </p:grpSpPr>
        <p:sp>
          <p:nvSpPr>
            <p:cNvPr id="40" name="object 40"/>
            <p:cNvSpPr/>
            <p:nvPr/>
          </p:nvSpPr>
          <p:spPr>
            <a:xfrm>
              <a:off x="719124" y="8494268"/>
              <a:ext cx="6337935" cy="245745"/>
            </a:xfrm>
            <a:custGeom>
              <a:avLst/>
              <a:gdLst/>
              <a:ahLst/>
              <a:cxnLst/>
              <a:rect l="l" t="t" r="r" b="b"/>
              <a:pathLst>
                <a:path w="6337934" h="245745">
                  <a:moveTo>
                    <a:pt x="1461947" y="0"/>
                  </a:moveTo>
                  <a:lnTo>
                    <a:pt x="0" y="0"/>
                  </a:lnTo>
                  <a:lnTo>
                    <a:pt x="0" y="245160"/>
                  </a:lnTo>
                  <a:lnTo>
                    <a:pt x="1461947" y="245160"/>
                  </a:lnTo>
                  <a:lnTo>
                    <a:pt x="1461947" y="0"/>
                  </a:lnTo>
                  <a:close/>
                </a:path>
                <a:path w="6337934" h="245745">
                  <a:moveTo>
                    <a:pt x="6337313" y="0"/>
                  </a:moveTo>
                  <a:lnTo>
                    <a:pt x="3611575" y="0"/>
                  </a:lnTo>
                  <a:lnTo>
                    <a:pt x="1902155" y="0"/>
                  </a:lnTo>
                  <a:lnTo>
                    <a:pt x="1461960" y="0"/>
                  </a:lnTo>
                  <a:lnTo>
                    <a:pt x="1461960" y="245160"/>
                  </a:lnTo>
                  <a:lnTo>
                    <a:pt x="1902155" y="245160"/>
                  </a:lnTo>
                  <a:lnTo>
                    <a:pt x="3611575" y="245160"/>
                  </a:lnTo>
                  <a:lnTo>
                    <a:pt x="6337313" y="245160"/>
                  </a:lnTo>
                  <a:lnTo>
                    <a:pt x="6337313" y="0"/>
                  </a:lnTo>
                  <a:close/>
                </a:path>
              </a:pathLst>
            </a:custGeom>
            <a:solidFill>
              <a:srgbClr val="E4E4E4"/>
            </a:solidFill>
          </p:spPr>
          <p:txBody>
            <a:bodyPr wrap="square" lIns="0" tIns="0" rIns="0" bIns="0" rtlCol="0"/>
            <a:lstStyle/>
            <a:p>
              <a:endParaRPr/>
            </a:p>
          </p:txBody>
        </p:sp>
        <p:sp>
          <p:nvSpPr>
            <p:cNvPr id="41" name="object 41"/>
            <p:cNvSpPr/>
            <p:nvPr/>
          </p:nvSpPr>
          <p:spPr>
            <a:xfrm>
              <a:off x="719129" y="8494273"/>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42" name="object 42"/>
            <p:cNvSpPr/>
            <p:nvPr/>
          </p:nvSpPr>
          <p:spPr>
            <a:xfrm>
              <a:off x="719129" y="8739434"/>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sp>
        <p:nvSpPr>
          <p:cNvPr id="43" name="object 43"/>
          <p:cNvSpPr txBox="1"/>
          <p:nvPr/>
        </p:nvSpPr>
        <p:spPr>
          <a:xfrm>
            <a:off x="706437" y="8538686"/>
            <a:ext cx="6350000" cy="393065"/>
          </a:xfrm>
          <a:prstGeom prst="rect">
            <a:avLst/>
          </a:prstGeom>
        </p:spPr>
        <p:txBody>
          <a:bodyPr vert="horz" wrap="square" lIns="0" tIns="12700" rIns="0" bIns="0" rtlCol="0">
            <a:spAutoFit/>
          </a:bodyPr>
          <a:lstStyle/>
          <a:p>
            <a:pPr marL="572135">
              <a:lnSpc>
                <a:spcPct val="100000"/>
              </a:lnSpc>
              <a:spcBef>
                <a:spcPts val="100"/>
              </a:spcBef>
              <a:tabLst>
                <a:tab pos="1589405" algn="l"/>
                <a:tab pos="2345690" algn="l"/>
                <a:tab pos="3695700" algn="l"/>
              </a:tabLst>
            </a:pPr>
            <a:r>
              <a:rPr sz="900" b="1" spc="-20" dirty="0">
                <a:latin typeface="함초롬바탕"/>
                <a:cs typeface="함초롬바탕"/>
              </a:rPr>
              <a:t>XREAL</a:t>
            </a:r>
            <a:r>
              <a:rPr sz="900" b="1" dirty="0">
                <a:latin typeface="함초롬바탕"/>
                <a:cs typeface="함초롬바탕"/>
              </a:rPr>
              <a:t>	</a:t>
            </a:r>
            <a:r>
              <a:rPr sz="900" spc="-25" dirty="0">
                <a:latin typeface="함초롬바탕"/>
                <a:cs typeface="함초롬바탕"/>
              </a:rPr>
              <a:t>중국</a:t>
            </a:r>
            <a:r>
              <a:rPr sz="900" dirty="0">
                <a:latin typeface="함초롬바탕"/>
                <a:cs typeface="함초롬바탕"/>
              </a:rPr>
              <a:t>	</a:t>
            </a:r>
            <a:r>
              <a:rPr sz="900" spc="-60" dirty="0">
                <a:latin typeface="함초롬돋움"/>
                <a:cs typeface="함초롬돋움"/>
              </a:rPr>
              <a:t>XREAL</a:t>
            </a:r>
            <a:r>
              <a:rPr sz="900" spc="-100" dirty="0">
                <a:latin typeface="함초롬돋움"/>
                <a:cs typeface="함초롬돋움"/>
              </a:rPr>
              <a:t> </a:t>
            </a:r>
            <a:r>
              <a:rPr sz="900" spc="-35" dirty="0">
                <a:latin typeface="함초롬돋움"/>
                <a:cs typeface="함초롬돋움"/>
              </a:rPr>
              <a:t>Beam</a:t>
            </a:r>
            <a:r>
              <a:rPr sz="900" spc="-70" dirty="0">
                <a:latin typeface="함초롬돋움"/>
                <a:cs typeface="함초롬돋움"/>
              </a:rPr>
              <a:t> </a:t>
            </a:r>
            <a:r>
              <a:rPr sz="900" spc="-25" dirty="0">
                <a:latin typeface="함초롬돋움"/>
                <a:cs typeface="함초롬돋움"/>
              </a:rPr>
              <a:t>Pro</a:t>
            </a:r>
            <a:r>
              <a:rPr sz="900" dirty="0">
                <a:latin typeface="함초롬돋움"/>
                <a:cs typeface="함초롬돋움"/>
              </a:rPr>
              <a:t>	</a:t>
            </a:r>
            <a:r>
              <a:rPr sz="1350" spc="-44" baseline="3086" dirty="0">
                <a:latin typeface="함초롬돋움"/>
                <a:cs typeface="함초롬돋움"/>
              </a:rPr>
              <a:t>3D</a:t>
            </a:r>
            <a:r>
              <a:rPr sz="1350" spc="-157" baseline="3086" dirty="0">
                <a:latin typeface="함초롬돋움"/>
                <a:cs typeface="함초롬돋움"/>
              </a:rPr>
              <a:t> </a:t>
            </a:r>
            <a:r>
              <a:rPr sz="1350" spc="-120" baseline="3086" dirty="0">
                <a:latin typeface="함초롬바탕"/>
                <a:cs typeface="함초롬바탕"/>
              </a:rPr>
              <a:t>인식</a:t>
            </a:r>
            <a:r>
              <a:rPr sz="1350" spc="-165" baseline="3086" dirty="0">
                <a:latin typeface="함초롬바탕"/>
                <a:cs typeface="함초롬바탕"/>
              </a:rPr>
              <a:t> </a:t>
            </a:r>
            <a:r>
              <a:rPr sz="1350" spc="-120" baseline="3086" dirty="0">
                <a:latin typeface="함초롬바탕"/>
                <a:cs typeface="함초롬바탕"/>
              </a:rPr>
              <a:t>환경</a:t>
            </a:r>
            <a:r>
              <a:rPr sz="1350" spc="-179" baseline="3086" dirty="0">
                <a:latin typeface="함초롬바탕"/>
                <a:cs typeface="함초롬바탕"/>
              </a:rPr>
              <a:t> </a:t>
            </a:r>
            <a:r>
              <a:rPr sz="1350" spc="-89" baseline="3086" dirty="0">
                <a:latin typeface="함초롬바탕"/>
                <a:cs typeface="함초롬바탕"/>
              </a:rPr>
              <a:t>및</a:t>
            </a:r>
            <a:r>
              <a:rPr sz="1350" spc="-165" baseline="3086" dirty="0">
                <a:latin typeface="함초롬바탕"/>
                <a:cs typeface="함초롬바탕"/>
              </a:rPr>
              <a:t> </a:t>
            </a:r>
            <a:r>
              <a:rPr sz="1350" spc="-89" baseline="3086" dirty="0">
                <a:latin typeface="함초롬돋움"/>
                <a:cs typeface="함초롬돋움"/>
              </a:rPr>
              <a:t>HD</a:t>
            </a:r>
            <a:r>
              <a:rPr sz="1350" spc="-89" baseline="3086" dirty="0">
                <a:latin typeface="함초롬바탕"/>
                <a:cs typeface="함초롬바탕"/>
              </a:rPr>
              <a:t>공간</a:t>
            </a:r>
            <a:r>
              <a:rPr sz="1350" spc="-165" baseline="3086" dirty="0">
                <a:latin typeface="함초롬바탕"/>
                <a:cs typeface="함초롬바탕"/>
              </a:rPr>
              <a:t> </a:t>
            </a:r>
            <a:r>
              <a:rPr sz="1350" spc="-112" baseline="3086" dirty="0">
                <a:latin typeface="함초롬바탕"/>
                <a:cs typeface="함초롬바탕"/>
              </a:rPr>
              <a:t>비디오</a:t>
            </a:r>
            <a:r>
              <a:rPr sz="1350" spc="-112" baseline="3086" dirty="0">
                <a:latin typeface="함초롬돋움"/>
                <a:cs typeface="함초롬돋움"/>
              </a:rPr>
              <a:t>,</a:t>
            </a:r>
            <a:r>
              <a:rPr sz="1350" spc="-157" baseline="3086" dirty="0">
                <a:latin typeface="함초롬돋움"/>
                <a:cs typeface="함초롬돋움"/>
              </a:rPr>
              <a:t> </a:t>
            </a:r>
            <a:r>
              <a:rPr sz="1350" spc="-127" baseline="3086" dirty="0">
                <a:latin typeface="함초롬바탕"/>
                <a:cs typeface="함초롬바탕"/>
              </a:rPr>
              <a:t>이미지</a:t>
            </a:r>
            <a:r>
              <a:rPr sz="1350" spc="-165" baseline="3086" dirty="0">
                <a:latin typeface="함초롬바탕"/>
                <a:cs typeface="함초롬바탕"/>
              </a:rPr>
              <a:t> </a:t>
            </a:r>
            <a:r>
              <a:rPr sz="1350" spc="-120" baseline="3086" dirty="0">
                <a:latin typeface="함초롬바탕"/>
                <a:cs typeface="함초롬바탕"/>
              </a:rPr>
              <a:t>제작</a:t>
            </a:r>
            <a:r>
              <a:rPr sz="1350" spc="-179" baseline="3086" dirty="0">
                <a:latin typeface="함초롬바탕"/>
                <a:cs typeface="함초롬바탕"/>
              </a:rPr>
              <a:t> </a:t>
            </a:r>
            <a:r>
              <a:rPr sz="1350" spc="-37" baseline="3086" dirty="0">
                <a:latin typeface="함초롬바탕"/>
                <a:cs typeface="함초롬바탕"/>
              </a:rPr>
              <a:t>기기</a:t>
            </a:r>
            <a:endParaRPr sz="1350" baseline="3086">
              <a:latin typeface="함초롬바탕"/>
              <a:cs typeface="함초롬바탕"/>
            </a:endParaRPr>
          </a:p>
          <a:p>
            <a:pPr marL="12700">
              <a:lnSpc>
                <a:spcPct val="100000"/>
              </a:lnSpc>
              <a:spcBef>
                <a:spcPts val="850"/>
              </a:spcBef>
            </a:pPr>
            <a:r>
              <a:rPr sz="800" spc="-10" dirty="0">
                <a:solidFill>
                  <a:srgbClr val="7C7C7C"/>
                </a:solidFill>
                <a:latin typeface="함초롬돋움"/>
                <a:cs typeface="함초롬돋움"/>
              </a:rPr>
              <a:t>Source:</a:t>
            </a:r>
            <a:r>
              <a:rPr sz="800" spc="-45" dirty="0">
                <a:solidFill>
                  <a:srgbClr val="7C7C7C"/>
                </a:solidFill>
                <a:latin typeface="함초롬돋움"/>
                <a:cs typeface="함초롬돋움"/>
              </a:rPr>
              <a:t> </a:t>
            </a:r>
            <a:r>
              <a:rPr sz="800" spc="-10" dirty="0">
                <a:solidFill>
                  <a:srgbClr val="7C7C7C"/>
                </a:solidFill>
                <a:latin typeface="함초롬돋움"/>
                <a:cs typeface="함초롬돋움"/>
              </a:rPr>
              <a:t>CTA,</a:t>
            </a:r>
            <a:r>
              <a:rPr sz="800" spc="-45" dirty="0">
                <a:solidFill>
                  <a:srgbClr val="7C7C7C"/>
                </a:solidFill>
                <a:latin typeface="함초롬돋움"/>
                <a:cs typeface="함초롬돋움"/>
              </a:rPr>
              <a:t> </a:t>
            </a:r>
            <a:r>
              <a:rPr sz="800" spc="-40" dirty="0">
                <a:solidFill>
                  <a:srgbClr val="7C7C7C"/>
                </a:solidFill>
                <a:latin typeface="함초롬바탕"/>
                <a:cs typeface="함초롬바탕"/>
              </a:rPr>
              <a:t>언론보도종합</a:t>
            </a:r>
            <a:r>
              <a:rPr sz="800" spc="-40" dirty="0">
                <a:solidFill>
                  <a:srgbClr val="7C7C7C"/>
                </a:solidFill>
                <a:latin typeface="함초롬돋움"/>
                <a:cs typeface="함초롬돋움"/>
              </a:rPr>
              <a:t>,</a:t>
            </a:r>
            <a:r>
              <a:rPr sz="800" spc="-75"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p:txBody>
      </p:sp>
      <p:pic>
        <p:nvPicPr>
          <p:cNvPr id="44" name="object 44"/>
          <p:cNvPicPr/>
          <p:nvPr/>
        </p:nvPicPr>
        <p:blipFill>
          <a:blip r:embed="rId8" cstate="print"/>
          <a:stretch>
            <a:fillRect/>
          </a:stretch>
        </p:blipFill>
        <p:spPr>
          <a:xfrm>
            <a:off x="5594082" y="2714256"/>
            <a:ext cx="104775" cy="111125"/>
          </a:xfrm>
          <a:prstGeom prst="rect">
            <a:avLst/>
          </a:prstGeom>
        </p:spPr>
      </p:pic>
      <p:pic>
        <p:nvPicPr>
          <p:cNvPr id="45" name="object 45"/>
          <p:cNvPicPr/>
          <p:nvPr/>
        </p:nvPicPr>
        <p:blipFill>
          <a:blip r:embed="rId9" cstate="print"/>
          <a:stretch>
            <a:fillRect/>
          </a:stretch>
        </p:blipFill>
        <p:spPr>
          <a:xfrm>
            <a:off x="5631318" y="2944546"/>
            <a:ext cx="98425" cy="104775"/>
          </a:xfrm>
          <a:prstGeom prst="rect">
            <a:avLst/>
          </a:prstGeom>
        </p:spPr>
      </p:pic>
      <p:sp>
        <p:nvSpPr>
          <p:cNvPr id="46" name="object 46"/>
          <p:cNvSpPr txBox="1"/>
          <p:nvPr/>
        </p:nvSpPr>
        <p:spPr>
          <a:xfrm>
            <a:off x="3322128" y="3302787"/>
            <a:ext cx="311150" cy="162560"/>
          </a:xfrm>
          <a:prstGeom prst="rect">
            <a:avLst/>
          </a:prstGeom>
        </p:spPr>
        <p:txBody>
          <a:bodyPr vert="horz" wrap="square" lIns="0" tIns="12700" rIns="0" bIns="0" rtlCol="0">
            <a:spAutoFit/>
          </a:bodyPr>
          <a:lstStyle/>
          <a:p>
            <a:pPr marL="12700">
              <a:lnSpc>
                <a:spcPct val="100000"/>
              </a:lnSpc>
              <a:spcBef>
                <a:spcPts val="100"/>
              </a:spcBef>
            </a:pPr>
            <a:r>
              <a:rPr sz="900" spc="-10" dirty="0">
                <a:latin typeface="함초롬돋움"/>
                <a:cs typeface="함초롬돋움"/>
              </a:rPr>
              <a:t>(DSC)</a:t>
            </a:r>
            <a:endParaRPr sz="900">
              <a:latin typeface="함초롬돋움"/>
              <a:cs typeface="함초롬돋움"/>
            </a:endParaRPr>
          </a:p>
        </p:txBody>
      </p:sp>
      <p:graphicFrame>
        <p:nvGraphicFramePr>
          <p:cNvPr id="47" name="object 47"/>
          <p:cNvGraphicFramePr>
            <a:graphicFrameLocks noGrp="1"/>
          </p:cNvGraphicFramePr>
          <p:nvPr/>
        </p:nvGraphicFramePr>
        <p:xfrm>
          <a:off x="719137" y="2666949"/>
          <a:ext cx="6338570" cy="1816735"/>
        </p:xfrm>
        <a:graphic>
          <a:graphicData uri="http://schemas.openxmlformats.org/drawingml/2006/table">
            <a:tbl>
              <a:tblPr firstRow="1" bandRow="1">
                <a:tableStyleId>{2D5ABB26-0587-4C30-8999-92F81FD0307C}</a:tableStyleId>
              </a:tblPr>
              <a:tblGrid>
                <a:gridCol w="1295400">
                  <a:extLst>
                    <a:ext uri="{9D8B030D-6E8A-4147-A177-3AD203B41FA5}">
                      <a16:colId xmlns:a16="http://schemas.microsoft.com/office/drawing/2014/main" val="20000"/>
                    </a:ext>
                  </a:extLst>
                </a:gridCol>
                <a:gridCol w="619125">
                  <a:extLst>
                    <a:ext uri="{9D8B030D-6E8A-4147-A177-3AD203B41FA5}">
                      <a16:colId xmlns:a16="http://schemas.microsoft.com/office/drawing/2014/main" val="20001"/>
                    </a:ext>
                  </a:extLst>
                </a:gridCol>
                <a:gridCol w="1689735">
                  <a:extLst>
                    <a:ext uri="{9D8B030D-6E8A-4147-A177-3AD203B41FA5}">
                      <a16:colId xmlns:a16="http://schemas.microsoft.com/office/drawing/2014/main" val="20002"/>
                    </a:ext>
                  </a:extLst>
                </a:gridCol>
                <a:gridCol w="2734310">
                  <a:extLst>
                    <a:ext uri="{9D8B030D-6E8A-4147-A177-3AD203B41FA5}">
                      <a16:colId xmlns:a16="http://schemas.microsoft.com/office/drawing/2014/main" val="20003"/>
                    </a:ext>
                  </a:extLst>
                </a:gridCol>
              </a:tblGrid>
              <a:tr h="208915">
                <a:tc>
                  <a:txBody>
                    <a:bodyPr/>
                    <a:lstStyle/>
                    <a:p>
                      <a:pPr marL="165735" algn="ctr">
                        <a:lnSpc>
                          <a:spcPct val="100000"/>
                        </a:lnSpc>
                        <a:spcBef>
                          <a:spcPts val="245"/>
                        </a:spcBef>
                      </a:pPr>
                      <a:r>
                        <a:rPr sz="900" b="1" spc="-25" dirty="0">
                          <a:solidFill>
                            <a:srgbClr val="FFFFFF"/>
                          </a:solidFill>
                          <a:latin typeface="함초롬바탕"/>
                          <a:cs typeface="함초롬바탕"/>
                        </a:rPr>
                        <a:t>기업명</a:t>
                      </a:r>
                      <a:endParaRPr sz="900">
                        <a:latin typeface="함초롬바탕"/>
                        <a:cs typeface="함초롬바탕"/>
                      </a:endParaRPr>
                    </a:p>
                  </a:txBody>
                  <a:tcPr marL="0" marR="0" marT="31115" marB="0">
                    <a:lnB w="6350">
                      <a:solidFill>
                        <a:srgbClr val="A6A6A6"/>
                      </a:solidFill>
                      <a:prstDash val="solid"/>
                    </a:lnB>
                    <a:solidFill>
                      <a:srgbClr val="DB526A"/>
                    </a:solidFill>
                  </a:tcPr>
                </a:tc>
                <a:tc>
                  <a:txBody>
                    <a:bodyPr/>
                    <a:lstStyle/>
                    <a:p>
                      <a:pPr marL="153670" algn="ctr">
                        <a:lnSpc>
                          <a:spcPct val="100000"/>
                        </a:lnSpc>
                        <a:spcBef>
                          <a:spcPts val="245"/>
                        </a:spcBef>
                      </a:pPr>
                      <a:r>
                        <a:rPr sz="900" b="1" spc="-25" dirty="0">
                          <a:solidFill>
                            <a:srgbClr val="FFFFFF"/>
                          </a:solidFill>
                          <a:latin typeface="함초롬바탕"/>
                          <a:cs typeface="함초롬바탕"/>
                        </a:rPr>
                        <a:t>국가</a:t>
                      </a:r>
                      <a:endParaRPr sz="900">
                        <a:latin typeface="함초롬바탕"/>
                        <a:cs typeface="함초롬바탕"/>
                      </a:endParaRPr>
                    </a:p>
                  </a:txBody>
                  <a:tcPr marL="0" marR="0" marT="31115" marB="0">
                    <a:lnB w="6350">
                      <a:solidFill>
                        <a:srgbClr val="A6A6A6"/>
                      </a:solidFill>
                      <a:prstDash val="solid"/>
                    </a:lnB>
                    <a:solidFill>
                      <a:srgbClr val="DB526A"/>
                    </a:solidFill>
                  </a:tcPr>
                </a:tc>
                <a:tc>
                  <a:txBody>
                    <a:bodyPr/>
                    <a:lstStyle/>
                    <a:p>
                      <a:pPr algn="ctr">
                        <a:lnSpc>
                          <a:spcPct val="100000"/>
                        </a:lnSpc>
                        <a:spcBef>
                          <a:spcPts val="245"/>
                        </a:spcBef>
                      </a:pPr>
                      <a:r>
                        <a:rPr sz="900" b="1" spc="-25" dirty="0">
                          <a:solidFill>
                            <a:srgbClr val="FFFFFF"/>
                          </a:solidFill>
                          <a:latin typeface="함초롬바탕"/>
                          <a:cs typeface="함초롬바탕"/>
                        </a:rPr>
                        <a:t>제품명</a:t>
                      </a:r>
                      <a:endParaRPr sz="900">
                        <a:latin typeface="함초롬바탕"/>
                        <a:cs typeface="함초롬바탕"/>
                      </a:endParaRPr>
                    </a:p>
                  </a:txBody>
                  <a:tcPr marL="0" marR="0" marT="31115" marB="0">
                    <a:lnB w="6350">
                      <a:solidFill>
                        <a:srgbClr val="A6A6A6"/>
                      </a:solidFill>
                      <a:prstDash val="solid"/>
                    </a:lnB>
                    <a:solidFill>
                      <a:srgbClr val="DB526A"/>
                    </a:solidFill>
                  </a:tcPr>
                </a:tc>
                <a:tc>
                  <a:txBody>
                    <a:bodyPr/>
                    <a:lstStyle/>
                    <a:p>
                      <a:pPr marL="106045" algn="ctr">
                        <a:lnSpc>
                          <a:spcPct val="100000"/>
                        </a:lnSpc>
                        <a:spcBef>
                          <a:spcPts val="245"/>
                        </a:spcBef>
                      </a:pPr>
                      <a:r>
                        <a:rPr sz="900" b="1" spc="-50" dirty="0">
                          <a:solidFill>
                            <a:srgbClr val="FFFFFF"/>
                          </a:solidFill>
                          <a:latin typeface="함초롬바탕"/>
                          <a:cs typeface="함초롬바탕"/>
                        </a:rPr>
                        <a:t>세</a:t>
                      </a:r>
                      <a:endParaRPr sz="900">
                        <a:latin typeface="함초롬바탕"/>
                        <a:cs typeface="함초롬바탕"/>
                      </a:endParaRPr>
                    </a:p>
                  </a:txBody>
                  <a:tcPr marL="0" marR="0" marT="31115" marB="0">
                    <a:lnB w="6350">
                      <a:solidFill>
                        <a:srgbClr val="A6A6A6"/>
                      </a:solidFill>
                      <a:prstDash val="solid"/>
                    </a:lnB>
                    <a:solidFill>
                      <a:srgbClr val="DB526A"/>
                    </a:solidFill>
                  </a:tcPr>
                </a:tc>
                <a:extLst>
                  <a:ext uri="{0D108BD9-81ED-4DB2-BD59-A6C34878D82A}">
                    <a16:rowId xmlns:a16="http://schemas.microsoft.com/office/drawing/2014/main" val="10000"/>
                  </a:ext>
                </a:extLst>
              </a:tr>
              <a:tr h="245110">
                <a:tc>
                  <a:txBody>
                    <a:bodyPr/>
                    <a:lstStyle/>
                    <a:p>
                      <a:pPr marL="165735" algn="ctr">
                        <a:lnSpc>
                          <a:spcPct val="100000"/>
                        </a:lnSpc>
                        <a:spcBef>
                          <a:spcPts val="450"/>
                        </a:spcBef>
                      </a:pPr>
                      <a:r>
                        <a:rPr sz="900" b="1" dirty="0">
                          <a:latin typeface="함초롬바탕"/>
                          <a:cs typeface="함초롬바탕"/>
                        </a:rPr>
                        <a:t>WATA</a:t>
                      </a:r>
                      <a:r>
                        <a:rPr sz="900" b="1" spc="-30" dirty="0">
                          <a:latin typeface="함초롬바탕"/>
                          <a:cs typeface="함초롬바탕"/>
                        </a:rPr>
                        <a:t> </a:t>
                      </a:r>
                      <a:r>
                        <a:rPr sz="900" b="1" spc="-35" dirty="0">
                          <a:latin typeface="함초롬바탕"/>
                          <a:cs typeface="함초롬바탕"/>
                        </a:rPr>
                        <a:t>AI</a:t>
                      </a:r>
                      <a:endParaRPr sz="900">
                        <a:latin typeface="함초롬바탕"/>
                        <a:cs typeface="함초롬바탕"/>
                      </a:endParaRPr>
                    </a:p>
                  </a:txBody>
                  <a:tcPr marL="0" marR="0" marT="57150" marB="0">
                    <a:lnT w="6350">
                      <a:solidFill>
                        <a:srgbClr val="A6A6A6"/>
                      </a:solidFill>
                      <a:prstDash val="solid"/>
                    </a:lnT>
                  </a:tcPr>
                </a:tc>
                <a:tc>
                  <a:txBody>
                    <a:bodyPr/>
                    <a:lstStyle/>
                    <a:p>
                      <a:pPr marL="154305" algn="ctr">
                        <a:lnSpc>
                          <a:spcPct val="100000"/>
                        </a:lnSpc>
                        <a:spcBef>
                          <a:spcPts val="450"/>
                        </a:spcBef>
                      </a:pPr>
                      <a:r>
                        <a:rPr sz="900" spc="-25" dirty="0">
                          <a:solidFill>
                            <a:srgbClr val="DB526A"/>
                          </a:solidFill>
                          <a:latin typeface="함초롬바탕"/>
                          <a:cs typeface="함초롬바탕"/>
                        </a:rPr>
                        <a:t>한국</a:t>
                      </a:r>
                      <a:endParaRPr sz="900">
                        <a:latin typeface="함초롬바탕"/>
                        <a:cs typeface="함초롬바탕"/>
                      </a:endParaRPr>
                    </a:p>
                  </a:txBody>
                  <a:tcPr marL="0" marR="0" marT="57150" marB="0">
                    <a:lnT w="6350">
                      <a:solidFill>
                        <a:srgbClr val="A6A6A6"/>
                      </a:solidFill>
                      <a:prstDash val="solid"/>
                    </a:lnT>
                  </a:tcPr>
                </a:tc>
                <a:tc>
                  <a:txBody>
                    <a:bodyPr/>
                    <a:lstStyle/>
                    <a:p>
                      <a:pPr algn="ctr">
                        <a:lnSpc>
                          <a:spcPct val="100000"/>
                        </a:lnSpc>
                        <a:spcBef>
                          <a:spcPts val="450"/>
                        </a:spcBef>
                      </a:pPr>
                      <a:r>
                        <a:rPr sz="900" spc="-45" dirty="0">
                          <a:latin typeface="함초롬돋움"/>
                          <a:cs typeface="함초롬돋움"/>
                        </a:rPr>
                        <a:t>AI</a:t>
                      </a:r>
                      <a:r>
                        <a:rPr sz="900" spc="-95" dirty="0">
                          <a:latin typeface="함초롬돋움"/>
                          <a:cs typeface="함초롬돋움"/>
                        </a:rPr>
                        <a:t> </a:t>
                      </a:r>
                      <a:r>
                        <a:rPr sz="900" spc="-35" dirty="0">
                          <a:latin typeface="함초롬돋움"/>
                          <a:cs typeface="함초롬돋움"/>
                        </a:rPr>
                        <a:t>Logistics</a:t>
                      </a:r>
                      <a:r>
                        <a:rPr sz="900" spc="-20" dirty="0">
                          <a:latin typeface="함초롬돋움"/>
                          <a:cs typeface="함초롬돋움"/>
                        </a:rPr>
                        <a:t> </a:t>
                      </a:r>
                      <a:r>
                        <a:rPr sz="900" spc="-25" dirty="0">
                          <a:latin typeface="함초롬돋움"/>
                          <a:cs typeface="함초롬돋움"/>
                        </a:rPr>
                        <a:t>Stocktaking </a:t>
                      </a:r>
                      <a:r>
                        <a:rPr sz="900" spc="-10" dirty="0">
                          <a:latin typeface="함초롬돋움"/>
                          <a:cs typeface="함초롬돋움"/>
                        </a:rPr>
                        <a:t>Robot</a:t>
                      </a:r>
                      <a:endParaRPr sz="900">
                        <a:latin typeface="함초롬돋움"/>
                        <a:cs typeface="함초롬돋움"/>
                      </a:endParaRPr>
                    </a:p>
                  </a:txBody>
                  <a:tcPr marL="0" marR="0" marT="57150" marB="0">
                    <a:lnT w="6350">
                      <a:solidFill>
                        <a:srgbClr val="A6A6A6"/>
                      </a:solidFill>
                      <a:prstDash val="solid"/>
                    </a:lnT>
                  </a:tcPr>
                </a:tc>
                <a:tc>
                  <a:txBody>
                    <a:bodyPr/>
                    <a:lstStyle/>
                    <a:p>
                      <a:pPr marL="80010">
                        <a:lnSpc>
                          <a:spcPct val="100000"/>
                        </a:lnSpc>
                        <a:spcBef>
                          <a:spcPts val="385"/>
                        </a:spcBef>
                      </a:pPr>
                      <a:r>
                        <a:rPr sz="900" spc="-80" dirty="0">
                          <a:latin typeface="함초롬바탕"/>
                          <a:cs typeface="함초롬바탕"/>
                        </a:rPr>
                        <a:t>물류</a:t>
                      </a:r>
                      <a:r>
                        <a:rPr sz="900" spc="-130" dirty="0">
                          <a:latin typeface="함초롬바탕"/>
                          <a:cs typeface="함초롬바탕"/>
                        </a:rPr>
                        <a:t> </a:t>
                      </a:r>
                      <a:r>
                        <a:rPr sz="900" spc="-90" dirty="0">
                          <a:latin typeface="함초롬바탕"/>
                          <a:cs typeface="함초롬바탕"/>
                        </a:rPr>
                        <a:t>재고조사</a:t>
                      </a:r>
                      <a:r>
                        <a:rPr sz="900" spc="-130" dirty="0">
                          <a:latin typeface="함초롬바탕"/>
                          <a:cs typeface="함초롬바탕"/>
                        </a:rPr>
                        <a:t> </a:t>
                      </a:r>
                      <a:r>
                        <a:rPr sz="900" spc="-85" dirty="0">
                          <a:latin typeface="함초롬바탕"/>
                          <a:cs typeface="함초롬바탕"/>
                        </a:rPr>
                        <a:t>자동화</a:t>
                      </a:r>
                      <a:r>
                        <a:rPr sz="900" spc="-130" dirty="0">
                          <a:latin typeface="함초롬바탕"/>
                          <a:cs typeface="함초롬바탕"/>
                        </a:rPr>
                        <a:t> </a:t>
                      </a:r>
                      <a:r>
                        <a:rPr sz="900" dirty="0">
                          <a:latin typeface="함초롬바탕"/>
                          <a:cs typeface="함초롬바탕"/>
                        </a:rPr>
                        <a:t>로봇</a:t>
                      </a:r>
                      <a:r>
                        <a:rPr sz="900" dirty="0">
                          <a:latin typeface="함초롬돋움"/>
                          <a:cs typeface="함초롬돋움"/>
                        </a:rPr>
                        <a:t>,</a:t>
                      </a:r>
                      <a:r>
                        <a:rPr sz="900" spc="155" dirty="0">
                          <a:latin typeface="함초롬돋움"/>
                          <a:cs typeface="함초롬돋움"/>
                        </a:rPr>
                        <a:t>  </a:t>
                      </a:r>
                      <a:r>
                        <a:rPr sz="900" spc="-60" dirty="0">
                          <a:latin typeface="함초롬바탕"/>
                          <a:cs typeface="함초롬바탕"/>
                        </a:rPr>
                        <a:t>고</a:t>
                      </a:r>
                      <a:r>
                        <a:rPr sz="900" spc="-135" dirty="0">
                          <a:latin typeface="함초롬바탕"/>
                          <a:cs typeface="함초롬바탕"/>
                        </a:rPr>
                        <a:t> </a:t>
                      </a:r>
                      <a:r>
                        <a:rPr sz="900" spc="-85" dirty="0">
                          <a:latin typeface="함초롬바탕"/>
                          <a:cs typeface="함초롬바탕"/>
                        </a:rPr>
                        <a:t>디지털</a:t>
                      </a:r>
                      <a:r>
                        <a:rPr sz="900" spc="-130" dirty="0">
                          <a:latin typeface="함초롬바탕"/>
                          <a:cs typeface="함초롬바탕"/>
                        </a:rPr>
                        <a:t> </a:t>
                      </a:r>
                      <a:r>
                        <a:rPr sz="900" spc="-25" dirty="0">
                          <a:latin typeface="함초롬바탕"/>
                          <a:cs typeface="함초롬바탕"/>
                        </a:rPr>
                        <a:t>트윈</a:t>
                      </a:r>
                      <a:endParaRPr sz="900">
                        <a:latin typeface="함초롬바탕"/>
                        <a:cs typeface="함초롬바탕"/>
                      </a:endParaRPr>
                    </a:p>
                  </a:txBody>
                  <a:tcPr marL="0" marR="0" marT="48895" marB="0">
                    <a:lnT w="6350">
                      <a:solidFill>
                        <a:srgbClr val="A6A6A6"/>
                      </a:solidFill>
                      <a:prstDash val="solid"/>
                    </a:lnT>
                  </a:tcPr>
                </a:tc>
                <a:extLst>
                  <a:ext uri="{0D108BD9-81ED-4DB2-BD59-A6C34878D82A}">
                    <a16:rowId xmlns:a16="http://schemas.microsoft.com/office/drawing/2014/main" val="10001"/>
                  </a:ext>
                </a:extLst>
              </a:tr>
              <a:tr h="382270">
                <a:tc>
                  <a:txBody>
                    <a:bodyPr/>
                    <a:lstStyle/>
                    <a:p>
                      <a:pPr marL="170180" algn="ctr">
                        <a:lnSpc>
                          <a:spcPct val="100000"/>
                        </a:lnSpc>
                        <a:spcBef>
                          <a:spcPts val="990"/>
                        </a:spcBef>
                      </a:pPr>
                      <a:r>
                        <a:rPr sz="900" b="1" spc="-10" dirty="0">
                          <a:latin typeface="함초롬바탕"/>
                          <a:cs typeface="함초롬바탕"/>
                        </a:rPr>
                        <a:t>DEEP.FINE</a:t>
                      </a:r>
                      <a:endParaRPr sz="900">
                        <a:latin typeface="함초롬바탕"/>
                        <a:cs typeface="함초롬바탕"/>
                      </a:endParaRPr>
                    </a:p>
                  </a:txBody>
                  <a:tcPr marL="0" marR="0" marT="125730" marB="0">
                    <a:lnB w="6350">
                      <a:solidFill>
                        <a:srgbClr val="A6A6A6"/>
                      </a:solidFill>
                      <a:prstDash val="solid"/>
                    </a:lnB>
                    <a:solidFill>
                      <a:srgbClr val="DEDEDE"/>
                    </a:solidFill>
                  </a:tcPr>
                </a:tc>
                <a:tc>
                  <a:txBody>
                    <a:bodyPr/>
                    <a:lstStyle/>
                    <a:p>
                      <a:pPr marL="154305" algn="ctr">
                        <a:lnSpc>
                          <a:spcPct val="100000"/>
                        </a:lnSpc>
                        <a:spcBef>
                          <a:spcPts val="990"/>
                        </a:spcBef>
                      </a:pPr>
                      <a:r>
                        <a:rPr sz="900" spc="-25" dirty="0">
                          <a:solidFill>
                            <a:srgbClr val="DB526A"/>
                          </a:solidFill>
                          <a:latin typeface="함초롬바탕"/>
                          <a:cs typeface="함초롬바탕"/>
                        </a:rPr>
                        <a:t>한국</a:t>
                      </a:r>
                      <a:endParaRPr sz="900">
                        <a:latin typeface="함초롬바탕"/>
                        <a:cs typeface="함초롬바탕"/>
                      </a:endParaRPr>
                    </a:p>
                  </a:txBody>
                  <a:tcPr marL="0" marR="0" marT="125730" marB="0">
                    <a:lnB w="6350">
                      <a:solidFill>
                        <a:srgbClr val="A6A6A6"/>
                      </a:solidFill>
                      <a:prstDash val="solid"/>
                    </a:lnB>
                    <a:solidFill>
                      <a:srgbClr val="DEDEDE"/>
                    </a:solidFill>
                  </a:tcPr>
                </a:tc>
                <a:tc>
                  <a:txBody>
                    <a:bodyPr/>
                    <a:lstStyle/>
                    <a:p>
                      <a:pPr algn="ctr">
                        <a:lnSpc>
                          <a:spcPct val="100000"/>
                        </a:lnSpc>
                        <a:spcBef>
                          <a:spcPts val="450"/>
                        </a:spcBef>
                      </a:pPr>
                      <a:r>
                        <a:rPr sz="900" spc="-60" dirty="0">
                          <a:latin typeface="함초롬돋움"/>
                          <a:cs typeface="함초롬돋움"/>
                        </a:rPr>
                        <a:t>DEEP.FINE</a:t>
                      </a:r>
                      <a:r>
                        <a:rPr sz="900" dirty="0">
                          <a:latin typeface="함초롬돋움"/>
                          <a:cs typeface="함초롬돋움"/>
                        </a:rPr>
                        <a:t> </a:t>
                      </a:r>
                      <a:r>
                        <a:rPr sz="900" spc="-20" dirty="0">
                          <a:latin typeface="함초롬돋움"/>
                          <a:cs typeface="함초롬돋움"/>
                        </a:rPr>
                        <a:t>Spatial</a:t>
                      </a:r>
                      <a:r>
                        <a:rPr sz="900" dirty="0">
                          <a:latin typeface="함초롬돋움"/>
                          <a:cs typeface="함초롬돋움"/>
                        </a:rPr>
                        <a:t> </a:t>
                      </a:r>
                      <a:r>
                        <a:rPr sz="900" spc="-10" dirty="0">
                          <a:latin typeface="함초롬돋움"/>
                          <a:cs typeface="함초롬돋움"/>
                        </a:rPr>
                        <a:t>Crafter</a:t>
                      </a:r>
                      <a:endParaRPr sz="900">
                        <a:latin typeface="함초롬돋움"/>
                        <a:cs typeface="함초롬돋움"/>
                      </a:endParaRPr>
                    </a:p>
                  </a:txBody>
                  <a:tcPr marL="0" marR="0" marT="57150" marB="0">
                    <a:lnB w="6350">
                      <a:solidFill>
                        <a:srgbClr val="A6A6A6"/>
                      </a:solidFill>
                      <a:prstDash val="solid"/>
                    </a:lnB>
                    <a:solidFill>
                      <a:srgbClr val="DEDEDE"/>
                    </a:solidFill>
                  </a:tcPr>
                </a:tc>
                <a:tc>
                  <a:txBody>
                    <a:bodyPr/>
                    <a:lstStyle/>
                    <a:p>
                      <a:pPr marL="80010">
                        <a:lnSpc>
                          <a:spcPct val="100000"/>
                        </a:lnSpc>
                        <a:spcBef>
                          <a:spcPts val="925"/>
                        </a:spcBef>
                      </a:pPr>
                      <a:r>
                        <a:rPr sz="900" spc="-85" dirty="0">
                          <a:latin typeface="함초롬바탕"/>
                          <a:cs typeface="함초롬바탕"/>
                        </a:rPr>
                        <a:t>이미지</a:t>
                      </a:r>
                      <a:r>
                        <a:rPr sz="900" spc="-114" dirty="0">
                          <a:latin typeface="함초롬바탕"/>
                          <a:cs typeface="함초롬바탕"/>
                        </a:rPr>
                        <a:t> </a:t>
                      </a:r>
                      <a:r>
                        <a:rPr sz="900" spc="-80" dirty="0">
                          <a:latin typeface="함초롬바탕"/>
                          <a:cs typeface="함초롬바탕"/>
                        </a:rPr>
                        <a:t>기반</a:t>
                      </a:r>
                      <a:r>
                        <a:rPr sz="900" spc="-110" dirty="0">
                          <a:latin typeface="함초롬바탕"/>
                          <a:cs typeface="함초롬바탕"/>
                        </a:rPr>
                        <a:t> </a:t>
                      </a:r>
                      <a:r>
                        <a:rPr sz="900" spc="-30" dirty="0">
                          <a:latin typeface="함초롬돋움"/>
                          <a:cs typeface="함초롬돋움"/>
                        </a:rPr>
                        <a:t>3D</a:t>
                      </a:r>
                      <a:r>
                        <a:rPr sz="900" spc="-120" dirty="0">
                          <a:latin typeface="함초롬돋움"/>
                          <a:cs typeface="함초롬돋움"/>
                        </a:rPr>
                        <a:t> </a:t>
                      </a:r>
                      <a:r>
                        <a:rPr sz="900" spc="-65" dirty="0">
                          <a:latin typeface="함초롬바탕"/>
                          <a:cs typeface="함초롬바탕"/>
                        </a:rPr>
                        <a:t>지도</a:t>
                      </a:r>
                      <a:r>
                        <a:rPr sz="900" spc="-65" dirty="0">
                          <a:latin typeface="함초롬돋움"/>
                          <a:cs typeface="함초롬돋움"/>
                        </a:rPr>
                        <a:t>,</a:t>
                      </a:r>
                      <a:r>
                        <a:rPr sz="900" spc="-105" dirty="0">
                          <a:latin typeface="함초롬돋움"/>
                          <a:cs typeface="함초롬돋움"/>
                        </a:rPr>
                        <a:t> </a:t>
                      </a:r>
                      <a:r>
                        <a:rPr sz="900" spc="-70" dirty="0">
                          <a:latin typeface="함초롬돋움"/>
                          <a:cs typeface="함초롬돋움"/>
                        </a:rPr>
                        <a:t>XR</a:t>
                      </a:r>
                      <a:r>
                        <a:rPr sz="900" spc="-105" dirty="0">
                          <a:latin typeface="함초롬돋움"/>
                          <a:cs typeface="함초롬돋움"/>
                        </a:rPr>
                        <a:t> </a:t>
                      </a:r>
                      <a:r>
                        <a:rPr sz="900" spc="-85" dirty="0">
                          <a:latin typeface="함초롬바탕"/>
                          <a:cs typeface="함초롬바탕"/>
                        </a:rPr>
                        <a:t>콘텐츠</a:t>
                      </a:r>
                      <a:r>
                        <a:rPr sz="900" spc="-114" dirty="0">
                          <a:latin typeface="함초롬바탕"/>
                          <a:cs typeface="함초롬바탕"/>
                        </a:rPr>
                        <a:t> </a:t>
                      </a:r>
                      <a:r>
                        <a:rPr sz="900" spc="-25" dirty="0">
                          <a:latin typeface="함초롬바탕"/>
                          <a:cs typeface="함초롬바탕"/>
                        </a:rPr>
                        <a:t>구축</a:t>
                      </a:r>
                      <a:endParaRPr sz="900">
                        <a:latin typeface="함초롬바탕"/>
                        <a:cs typeface="함초롬바탕"/>
                      </a:endParaRPr>
                    </a:p>
                  </a:txBody>
                  <a:tcPr marL="0" marR="0" marT="117475" marB="0">
                    <a:lnB w="6350">
                      <a:solidFill>
                        <a:srgbClr val="A6A6A6"/>
                      </a:solidFill>
                      <a:prstDash val="solid"/>
                    </a:lnB>
                    <a:solidFill>
                      <a:srgbClr val="DEDEDE"/>
                    </a:solidFill>
                  </a:tcPr>
                </a:tc>
                <a:extLst>
                  <a:ext uri="{0D108BD9-81ED-4DB2-BD59-A6C34878D82A}">
                    <a16:rowId xmlns:a16="http://schemas.microsoft.com/office/drawing/2014/main" val="10002"/>
                  </a:ext>
                </a:extLst>
              </a:tr>
              <a:tr h="245110">
                <a:tc>
                  <a:txBody>
                    <a:bodyPr/>
                    <a:lstStyle/>
                    <a:p>
                      <a:pPr marL="167640" algn="ctr">
                        <a:lnSpc>
                          <a:spcPct val="100000"/>
                        </a:lnSpc>
                        <a:spcBef>
                          <a:spcPts val="450"/>
                        </a:spcBef>
                      </a:pPr>
                      <a:r>
                        <a:rPr sz="900" b="1" spc="-10" dirty="0">
                          <a:latin typeface="함초롬바탕"/>
                          <a:cs typeface="함초롬바탕"/>
                        </a:rPr>
                        <a:t>SPAID</a:t>
                      </a:r>
                      <a:endParaRPr sz="900">
                        <a:latin typeface="함초롬바탕"/>
                        <a:cs typeface="함초롬바탕"/>
                      </a:endParaRPr>
                    </a:p>
                  </a:txBody>
                  <a:tcPr marL="0" marR="0" marT="57150" marB="0">
                    <a:lnT w="6350">
                      <a:solidFill>
                        <a:srgbClr val="A6A6A6"/>
                      </a:solidFill>
                      <a:prstDash val="solid"/>
                    </a:lnT>
                    <a:lnB w="6350">
                      <a:solidFill>
                        <a:srgbClr val="A6A6A6"/>
                      </a:solidFill>
                      <a:prstDash val="solid"/>
                    </a:lnB>
                  </a:tcPr>
                </a:tc>
                <a:tc>
                  <a:txBody>
                    <a:bodyPr/>
                    <a:lstStyle/>
                    <a:p>
                      <a:pPr marL="154305" algn="ctr">
                        <a:lnSpc>
                          <a:spcPct val="100000"/>
                        </a:lnSpc>
                        <a:spcBef>
                          <a:spcPts val="450"/>
                        </a:spcBef>
                      </a:pPr>
                      <a:r>
                        <a:rPr sz="900" spc="-25" dirty="0">
                          <a:solidFill>
                            <a:srgbClr val="DB526A"/>
                          </a:solidFill>
                          <a:latin typeface="함초롬바탕"/>
                          <a:cs typeface="함초롬바탕"/>
                        </a:rPr>
                        <a:t>한국</a:t>
                      </a:r>
                      <a:endParaRPr sz="900">
                        <a:latin typeface="함초롬바탕"/>
                        <a:cs typeface="함초롬바탕"/>
                      </a:endParaRPr>
                    </a:p>
                  </a:txBody>
                  <a:tcPr marL="0" marR="0" marT="57150" marB="0">
                    <a:lnT w="6350">
                      <a:solidFill>
                        <a:srgbClr val="A6A6A6"/>
                      </a:solidFill>
                      <a:prstDash val="solid"/>
                    </a:lnT>
                    <a:lnB w="6350">
                      <a:solidFill>
                        <a:srgbClr val="A6A6A6"/>
                      </a:solidFill>
                      <a:prstDash val="solid"/>
                    </a:lnB>
                  </a:tcPr>
                </a:tc>
                <a:tc>
                  <a:txBody>
                    <a:bodyPr/>
                    <a:lstStyle/>
                    <a:p>
                      <a:pPr algn="ctr">
                        <a:lnSpc>
                          <a:spcPct val="100000"/>
                        </a:lnSpc>
                        <a:spcBef>
                          <a:spcPts val="450"/>
                        </a:spcBef>
                      </a:pPr>
                      <a:r>
                        <a:rPr sz="900" spc="-20" dirty="0">
                          <a:latin typeface="함초롬돋움"/>
                          <a:cs typeface="함초롬돋움"/>
                        </a:rPr>
                        <a:t>AI2R</a:t>
                      </a:r>
                      <a:endParaRPr sz="900">
                        <a:latin typeface="함초롬돋움"/>
                        <a:cs typeface="함초롬돋움"/>
                      </a:endParaRPr>
                    </a:p>
                  </a:txBody>
                  <a:tcPr marL="0" marR="0" marT="57150" marB="0">
                    <a:lnT w="6350">
                      <a:solidFill>
                        <a:srgbClr val="A6A6A6"/>
                      </a:solidFill>
                      <a:prstDash val="solid"/>
                    </a:lnT>
                    <a:lnB w="6350">
                      <a:solidFill>
                        <a:srgbClr val="A6A6A6"/>
                      </a:solidFill>
                      <a:prstDash val="solid"/>
                    </a:lnB>
                  </a:tcPr>
                </a:tc>
                <a:tc>
                  <a:txBody>
                    <a:bodyPr/>
                    <a:lstStyle/>
                    <a:p>
                      <a:pPr marL="80010">
                        <a:lnSpc>
                          <a:spcPct val="100000"/>
                        </a:lnSpc>
                        <a:spcBef>
                          <a:spcPts val="390"/>
                        </a:spcBef>
                      </a:pPr>
                      <a:r>
                        <a:rPr sz="900" spc="-85" dirty="0">
                          <a:latin typeface="함초롬바탕"/>
                          <a:cs typeface="함초롬바탕"/>
                        </a:rPr>
                        <a:t>이미지</a:t>
                      </a:r>
                      <a:r>
                        <a:rPr sz="900" spc="-110" dirty="0">
                          <a:latin typeface="함초롬바탕"/>
                          <a:cs typeface="함초롬바탕"/>
                        </a:rPr>
                        <a:t> </a:t>
                      </a:r>
                      <a:r>
                        <a:rPr sz="900" spc="-30" dirty="0">
                          <a:latin typeface="함초롬돋움"/>
                          <a:cs typeface="함초롬돋움"/>
                        </a:rPr>
                        <a:t>3D</a:t>
                      </a:r>
                      <a:r>
                        <a:rPr sz="900" spc="-105" dirty="0">
                          <a:latin typeface="함초롬돋움"/>
                          <a:cs typeface="함초롬돋움"/>
                        </a:rPr>
                        <a:t> </a:t>
                      </a:r>
                      <a:r>
                        <a:rPr sz="900" spc="-90" dirty="0">
                          <a:latin typeface="함초롬바탕"/>
                          <a:cs typeface="함초롬바탕"/>
                        </a:rPr>
                        <a:t>지리공간</a:t>
                      </a:r>
                      <a:r>
                        <a:rPr sz="900" spc="-110" dirty="0">
                          <a:latin typeface="함초롬바탕"/>
                          <a:cs typeface="함초롬바탕"/>
                        </a:rPr>
                        <a:t> </a:t>
                      </a:r>
                      <a:r>
                        <a:rPr sz="900" spc="-60" dirty="0">
                          <a:latin typeface="함초롬돋움"/>
                          <a:cs typeface="함초롬돋움"/>
                        </a:rPr>
                        <a:t>AI</a:t>
                      </a:r>
                      <a:r>
                        <a:rPr sz="900" spc="-105" dirty="0">
                          <a:latin typeface="함초롬돋움"/>
                          <a:cs typeface="함초롬돋움"/>
                        </a:rPr>
                        <a:t> </a:t>
                      </a:r>
                      <a:r>
                        <a:rPr sz="900" spc="-90" dirty="0">
                          <a:latin typeface="함초롬바탕"/>
                          <a:cs typeface="함초롬바탕"/>
                        </a:rPr>
                        <a:t>메타버스</a:t>
                      </a:r>
                      <a:r>
                        <a:rPr sz="900" spc="-110" dirty="0">
                          <a:latin typeface="함초롬바탕"/>
                          <a:cs typeface="함초롬바탕"/>
                        </a:rPr>
                        <a:t> </a:t>
                      </a:r>
                      <a:r>
                        <a:rPr sz="900" spc="-25" dirty="0">
                          <a:latin typeface="함초롬바탕"/>
                          <a:cs typeface="함초롬바탕"/>
                        </a:rPr>
                        <a:t>전환</a:t>
                      </a:r>
                      <a:endParaRPr sz="900">
                        <a:latin typeface="함초롬바탕"/>
                        <a:cs typeface="함초롬바탕"/>
                      </a:endParaRPr>
                    </a:p>
                  </a:txBody>
                  <a:tcPr marL="0" marR="0" marT="4953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3"/>
                  </a:ext>
                </a:extLst>
              </a:tr>
              <a:tr h="245110">
                <a:tc>
                  <a:txBody>
                    <a:bodyPr/>
                    <a:lstStyle/>
                    <a:p>
                      <a:pPr marL="169545" algn="ctr">
                        <a:lnSpc>
                          <a:spcPct val="100000"/>
                        </a:lnSpc>
                        <a:spcBef>
                          <a:spcPts val="450"/>
                        </a:spcBef>
                      </a:pPr>
                      <a:r>
                        <a:rPr sz="900" b="1" spc="-20" dirty="0">
                          <a:latin typeface="함초롬바탕"/>
                          <a:cs typeface="함초롬바탕"/>
                        </a:rPr>
                        <a:t>iPOP</a:t>
                      </a:r>
                      <a:endParaRPr sz="900">
                        <a:latin typeface="함초롬바탕"/>
                        <a:cs typeface="함초롬바탕"/>
                      </a:endParaRPr>
                    </a:p>
                  </a:txBody>
                  <a:tcPr marL="0" marR="0" marT="57150" marB="0">
                    <a:lnT w="6350">
                      <a:solidFill>
                        <a:srgbClr val="A6A6A6"/>
                      </a:solidFill>
                      <a:prstDash val="solid"/>
                    </a:lnT>
                    <a:lnB w="6350">
                      <a:solidFill>
                        <a:srgbClr val="A6A6A6"/>
                      </a:solidFill>
                      <a:prstDash val="solid"/>
                    </a:lnB>
                    <a:solidFill>
                      <a:srgbClr val="DEDEDE"/>
                    </a:solidFill>
                  </a:tcPr>
                </a:tc>
                <a:tc>
                  <a:txBody>
                    <a:bodyPr/>
                    <a:lstStyle/>
                    <a:p>
                      <a:pPr marL="154305" algn="ctr">
                        <a:lnSpc>
                          <a:spcPct val="100000"/>
                        </a:lnSpc>
                        <a:spcBef>
                          <a:spcPts val="450"/>
                        </a:spcBef>
                      </a:pPr>
                      <a:r>
                        <a:rPr sz="900" spc="-25" dirty="0">
                          <a:latin typeface="함초롬바탕"/>
                          <a:cs typeface="함초롬바탕"/>
                        </a:rPr>
                        <a:t>중국</a:t>
                      </a:r>
                      <a:endParaRPr sz="900">
                        <a:latin typeface="함초롬바탕"/>
                        <a:cs typeface="함초롬바탕"/>
                      </a:endParaRPr>
                    </a:p>
                  </a:txBody>
                  <a:tcPr marL="0" marR="0" marT="57150" marB="0">
                    <a:lnT w="6350">
                      <a:solidFill>
                        <a:srgbClr val="A6A6A6"/>
                      </a:solidFill>
                      <a:prstDash val="solid"/>
                    </a:lnT>
                    <a:lnB w="6350">
                      <a:solidFill>
                        <a:srgbClr val="A6A6A6"/>
                      </a:solidFill>
                      <a:prstDash val="solid"/>
                    </a:lnB>
                    <a:solidFill>
                      <a:srgbClr val="DEDEDE"/>
                    </a:solidFill>
                  </a:tcPr>
                </a:tc>
                <a:tc>
                  <a:txBody>
                    <a:bodyPr/>
                    <a:lstStyle/>
                    <a:p>
                      <a:pPr algn="ctr">
                        <a:lnSpc>
                          <a:spcPct val="100000"/>
                        </a:lnSpc>
                        <a:spcBef>
                          <a:spcPts val="450"/>
                        </a:spcBef>
                      </a:pPr>
                      <a:r>
                        <a:rPr sz="900" spc="-40" dirty="0">
                          <a:latin typeface="함초롬돋움"/>
                          <a:cs typeface="함초롬돋움"/>
                        </a:rPr>
                        <a:t>EmoTense</a:t>
                      </a:r>
                      <a:r>
                        <a:rPr sz="900" spc="-5" dirty="0">
                          <a:latin typeface="함초롬돋움"/>
                          <a:cs typeface="함초롬돋움"/>
                        </a:rPr>
                        <a:t> </a:t>
                      </a:r>
                      <a:r>
                        <a:rPr sz="900" spc="-20" dirty="0">
                          <a:latin typeface="함초롬돋움"/>
                          <a:cs typeface="함초롬돋움"/>
                        </a:rPr>
                        <a:t>suit</a:t>
                      </a:r>
                      <a:endParaRPr sz="900">
                        <a:latin typeface="함초롬돋움"/>
                        <a:cs typeface="함초롬돋움"/>
                      </a:endParaRPr>
                    </a:p>
                  </a:txBody>
                  <a:tcPr marL="0" marR="0" marT="57150" marB="0">
                    <a:lnT w="6350">
                      <a:solidFill>
                        <a:srgbClr val="A6A6A6"/>
                      </a:solidFill>
                      <a:prstDash val="solid"/>
                    </a:lnT>
                    <a:lnB w="6350">
                      <a:solidFill>
                        <a:srgbClr val="A6A6A6"/>
                      </a:solidFill>
                      <a:prstDash val="solid"/>
                    </a:lnB>
                    <a:solidFill>
                      <a:srgbClr val="DEDEDE"/>
                    </a:solidFill>
                  </a:tcPr>
                </a:tc>
                <a:tc>
                  <a:txBody>
                    <a:bodyPr/>
                    <a:lstStyle/>
                    <a:p>
                      <a:pPr marL="79375">
                        <a:lnSpc>
                          <a:spcPct val="100000"/>
                        </a:lnSpc>
                        <a:spcBef>
                          <a:spcPts val="390"/>
                        </a:spcBef>
                      </a:pPr>
                      <a:r>
                        <a:rPr sz="900" spc="-85" dirty="0">
                          <a:latin typeface="함초롬바탕"/>
                          <a:cs typeface="함초롬바탕"/>
                        </a:rPr>
                        <a:t>실시간</a:t>
                      </a:r>
                      <a:r>
                        <a:rPr sz="900" spc="-114" dirty="0">
                          <a:latin typeface="함초롬바탕"/>
                          <a:cs typeface="함초롬바탕"/>
                        </a:rPr>
                        <a:t> </a:t>
                      </a:r>
                      <a:r>
                        <a:rPr sz="900" spc="-80" dirty="0">
                          <a:latin typeface="함초롬바탕"/>
                          <a:cs typeface="함초롬바탕"/>
                        </a:rPr>
                        <a:t>햅틱</a:t>
                      </a:r>
                      <a:r>
                        <a:rPr sz="900" spc="-114" dirty="0">
                          <a:latin typeface="함초롬바탕"/>
                          <a:cs typeface="함초롬바탕"/>
                        </a:rPr>
                        <a:t> </a:t>
                      </a:r>
                      <a:r>
                        <a:rPr sz="900" spc="-80" dirty="0">
                          <a:latin typeface="함초롬바탕"/>
                          <a:cs typeface="함초롬바탕"/>
                        </a:rPr>
                        <a:t>반응</a:t>
                      </a:r>
                      <a:r>
                        <a:rPr sz="900" spc="-125" dirty="0">
                          <a:latin typeface="함초롬바탕"/>
                          <a:cs typeface="함초롬바탕"/>
                        </a:rPr>
                        <a:t> </a:t>
                      </a:r>
                      <a:r>
                        <a:rPr sz="900" spc="-70" dirty="0">
                          <a:latin typeface="함초롬돋움"/>
                          <a:cs typeface="함초롬돋움"/>
                        </a:rPr>
                        <a:t>XR</a:t>
                      </a:r>
                      <a:r>
                        <a:rPr sz="900" spc="-105" dirty="0">
                          <a:latin typeface="함초롬돋움"/>
                          <a:cs typeface="함초롬돋움"/>
                        </a:rPr>
                        <a:t> </a:t>
                      </a:r>
                      <a:r>
                        <a:rPr sz="900" spc="-25" dirty="0">
                          <a:latin typeface="함초롬바탕"/>
                          <a:cs typeface="함초롬바탕"/>
                        </a:rPr>
                        <a:t>슈트</a:t>
                      </a:r>
                      <a:endParaRPr sz="900">
                        <a:latin typeface="함초롬바탕"/>
                        <a:cs typeface="함초롬바탕"/>
                      </a:endParaRPr>
                    </a:p>
                  </a:txBody>
                  <a:tcPr marL="0" marR="0" marT="49530" marB="0">
                    <a:lnT w="6350">
                      <a:solidFill>
                        <a:srgbClr val="A6A6A6"/>
                      </a:solidFill>
                      <a:prstDash val="solid"/>
                    </a:lnT>
                    <a:lnB w="6350">
                      <a:solidFill>
                        <a:srgbClr val="A6A6A6"/>
                      </a:solidFill>
                      <a:prstDash val="solid"/>
                    </a:lnB>
                    <a:solidFill>
                      <a:srgbClr val="DEDEDE"/>
                    </a:solidFill>
                  </a:tcPr>
                </a:tc>
                <a:extLst>
                  <a:ext uri="{0D108BD9-81ED-4DB2-BD59-A6C34878D82A}">
                    <a16:rowId xmlns:a16="http://schemas.microsoft.com/office/drawing/2014/main" val="10004"/>
                  </a:ext>
                </a:extLst>
              </a:tr>
              <a:tr h="245110">
                <a:tc>
                  <a:txBody>
                    <a:bodyPr/>
                    <a:lstStyle/>
                    <a:p>
                      <a:pPr marL="165100" algn="ctr">
                        <a:lnSpc>
                          <a:spcPct val="100000"/>
                        </a:lnSpc>
                        <a:spcBef>
                          <a:spcPts val="450"/>
                        </a:spcBef>
                      </a:pPr>
                      <a:r>
                        <a:rPr sz="900" b="1" spc="-10" dirty="0">
                          <a:latin typeface="함초롬바탕"/>
                          <a:cs typeface="함초롬바탕"/>
                        </a:rPr>
                        <a:t>UNISTELLAR</a:t>
                      </a:r>
                      <a:endParaRPr sz="900">
                        <a:latin typeface="함초롬바탕"/>
                        <a:cs typeface="함초롬바탕"/>
                      </a:endParaRPr>
                    </a:p>
                  </a:txBody>
                  <a:tcPr marL="0" marR="0" marT="57150" marB="0">
                    <a:lnT w="6350">
                      <a:solidFill>
                        <a:srgbClr val="A6A6A6"/>
                      </a:solidFill>
                      <a:prstDash val="solid"/>
                    </a:lnT>
                    <a:lnB w="6350">
                      <a:solidFill>
                        <a:srgbClr val="A6A6A6"/>
                      </a:solidFill>
                      <a:prstDash val="solid"/>
                    </a:lnB>
                  </a:tcPr>
                </a:tc>
                <a:tc>
                  <a:txBody>
                    <a:bodyPr/>
                    <a:lstStyle/>
                    <a:p>
                      <a:pPr marL="152400" algn="ctr">
                        <a:lnSpc>
                          <a:spcPct val="100000"/>
                        </a:lnSpc>
                        <a:spcBef>
                          <a:spcPts val="450"/>
                        </a:spcBef>
                      </a:pPr>
                      <a:r>
                        <a:rPr sz="900" spc="-25" dirty="0">
                          <a:latin typeface="함초롬바탕"/>
                          <a:cs typeface="함초롬바탕"/>
                        </a:rPr>
                        <a:t>프랑스</a:t>
                      </a:r>
                      <a:endParaRPr sz="900">
                        <a:latin typeface="함초롬바탕"/>
                        <a:cs typeface="함초롬바탕"/>
                      </a:endParaRPr>
                    </a:p>
                  </a:txBody>
                  <a:tcPr marL="0" marR="0" marT="57150" marB="0">
                    <a:lnT w="6350">
                      <a:solidFill>
                        <a:srgbClr val="A6A6A6"/>
                      </a:solidFill>
                      <a:prstDash val="solid"/>
                    </a:lnT>
                    <a:lnB w="6350">
                      <a:solidFill>
                        <a:srgbClr val="A6A6A6"/>
                      </a:solidFill>
                      <a:prstDash val="solid"/>
                    </a:lnB>
                  </a:tcPr>
                </a:tc>
                <a:tc>
                  <a:txBody>
                    <a:bodyPr/>
                    <a:lstStyle/>
                    <a:p>
                      <a:pPr algn="ctr">
                        <a:lnSpc>
                          <a:spcPct val="100000"/>
                        </a:lnSpc>
                        <a:spcBef>
                          <a:spcPts val="450"/>
                        </a:spcBef>
                      </a:pPr>
                      <a:r>
                        <a:rPr sz="900" spc="-40" dirty="0">
                          <a:latin typeface="함초롬돋움"/>
                          <a:cs typeface="함초롬돋움"/>
                        </a:rPr>
                        <a:t>ENVISION</a:t>
                      </a:r>
                      <a:r>
                        <a:rPr sz="900" spc="-75" dirty="0">
                          <a:latin typeface="함초롬돋움"/>
                          <a:cs typeface="함초롬돋움"/>
                        </a:rPr>
                        <a:t> </a:t>
                      </a:r>
                      <a:r>
                        <a:rPr sz="900" spc="-35" dirty="0">
                          <a:latin typeface="함초롬돋움"/>
                          <a:cs typeface="함초롬돋움"/>
                        </a:rPr>
                        <a:t>Smart </a:t>
                      </a:r>
                      <a:r>
                        <a:rPr sz="900" spc="-10" dirty="0">
                          <a:latin typeface="함초롬돋움"/>
                          <a:cs typeface="함초롬돋움"/>
                        </a:rPr>
                        <a:t>Binoculars</a:t>
                      </a:r>
                      <a:endParaRPr sz="900">
                        <a:latin typeface="함초롬돋움"/>
                        <a:cs typeface="함초롬돋움"/>
                      </a:endParaRPr>
                    </a:p>
                  </a:txBody>
                  <a:tcPr marL="0" marR="0" marT="57150" marB="0">
                    <a:lnT w="6350">
                      <a:solidFill>
                        <a:srgbClr val="A6A6A6"/>
                      </a:solidFill>
                      <a:prstDash val="solid"/>
                    </a:lnT>
                    <a:lnB w="6350">
                      <a:solidFill>
                        <a:srgbClr val="A6A6A6"/>
                      </a:solidFill>
                      <a:prstDash val="solid"/>
                    </a:lnB>
                  </a:tcPr>
                </a:tc>
                <a:tc>
                  <a:txBody>
                    <a:bodyPr/>
                    <a:lstStyle/>
                    <a:p>
                      <a:pPr marL="79375">
                        <a:lnSpc>
                          <a:spcPct val="100000"/>
                        </a:lnSpc>
                        <a:spcBef>
                          <a:spcPts val="390"/>
                        </a:spcBef>
                      </a:pPr>
                      <a:r>
                        <a:rPr sz="900" spc="-80" dirty="0">
                          <a:latin typeface="함초롬바탕"/>
                          <a:cs typeface="함초롬바탕"/>
                        </a:rPr>
                        <a:t>탐험</a:t>
                      </a:r>
                      <a:r>
                        <a:rPr sz="900" spc="-114" dirty="0">
                          <a:latin typeface="함초롬바탕"/>
                          <a:cs typeface="함초롬바탕"/>
                        </a:rPr>
                        <a:t> </a:t>
                      </a:r>
                      <a:r>
                        <a:rPr sz="900" spc="-80" dirty="0">
                          <a:latin typeface="함초롬바탕"/>
                          <a:cs typeface="함초롬바탕"/>
                        </a:rPr>
                        <a:t>경험</a:t>
                      </a:r>
                      <a:r>
                        <a:rPr sz="900" spc="-125" dirty="0">
                          <a:latin typeface="함초롬바탕"/>
                          <a:cs typeface="함초롬바탕"/>
                        </a:rPr>
                        <a:t> </a:t>
                      </a:r>
                      <a:r>
                        <a:rPr sz="900" spc="-75" dirty="0">
                          <a:latin typeface="함초롬돋움"/>
                          <a:cs typeface="함초롬돋움"/>
                        </a:rPr>
                        <a:t>AR</a:t>
                      </a:r>
                      <a:r>
                        <a:rPr sz="900" spc="-105" dirty="0">
                          <a:latin typeface="함초롬돋움"/>
                          <a:cs typeface="함초롬돋움"/>
                        </a:rPr>
                        <a:t> </a:t>
                      </a:r>
                      <a:r>
                        <a:rPr sz="900" spc="-85" dirty="0">
                          <a:latin typeface="함초롬바탕"/>
                          <a:cs typeface="함초롬바탕"/>
                        </a:rPr>
                        <a:t>스마트</a:t>
                      </a:r>
                      <a:r>
                        <a:rPr sz="900" spc="-114" dirty="0">
                          <a:latin typeface="함초롬바탕"/>
                          <a:cs typeface="함초롬바탕"/>
                        </a:rPr>
                        <a:t> </a:t>
                      </a:r>
                      <a:r>
                        <a:rPr sz="900" spc="-25" dirty="0">
                          <a:latin typeface="함초롬바탕"/>
                          <a:cs typeface="함초롬바탕"/>
                        </a:rPr>
                        <a:t>쌍안경</a:t>
                      </a:r>
                      <a:endParaRPr sz="900">
                        <a:latin typeface="함초롬바탕"/>
                        <a:cs typeface="함초롬바탕"/>
                      </a:endParaRPr>
                    </a:p>
                  </a:txBody>
                  <a:tcPr marL="0" marR="0" marT="4953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5"/>
                  </a:ext>
                </a:extLst>
              </a:tr>
              <a:tr h="245110">
                <a:tc>
                  <a:txBody>
                    <a:bodyPr/>
                    <a:lstStyle/>
                    <a:p>
                      <a:pPr marL="167640" algn="ctr">
                        <a:lnSpc>
                          <a:spcPct val="100000"/>
                        </a:lnSpc>
                        <a:spcBef>
                          <a:spcPts val="450"/>
                        </a:spcBef>
                      </a:pPr>
                      <a:r>
                        <a:rPr sz="900" b="1" spc="-10" dirty="0">
                          <a:latin typeface="함초롬바탕"/>
                          <a:cs typeface="함초롬바탕"/>
                        </a:rPr>
                        <a:t>CELLiCo</a:t>
                      </a:r>
                      <a:endParaRPr sz="900">
                        <a:latin typeface="함초롬바탕"/>
                        <a:cs typeface="함초롬바탕"/>
                      </a:endParaRPr>
                    </a:p>
                  </a:txBody>
                  <a:tcPr marL="0" marR="0" marT="57150" marB="0">
                    <a:lnT w="6350">
                      <a:solidFill>
                        <a:srgbClr val="A6A6A6"/>
                      </a:solidFill>
                      <a:prstDash val="solid"/>
                    </a:lnT>
                    <a:lnB w="6350">
                      <a:solidFill>
                        <a:srgbClr val="A6A6A6"/>
                      </a:solidFill>
                      <a:prstDash val="solid"/>
                    </a:lnB>
                    <a:solidFill>
                      <a:srgbClr val="DEDEDE"/>
                    </a:solidFill>
                  </a:tcPr>
                </a:tc>
                <a:tc>
                  <a:txBody>
                    <a:bodyPr/>
                    <a:lstStyle/>
                    <a:p>
                      <a:pPr marL="154305" algn="ctr">
                        <a:lnSpc>
                          <a:spcPct val="100000"/>
                        </a:lnSpc>
                        <a:spcBef>
                          <a:spcPts val="450"/>
                        </a:spcBef>
                      </a:pPr>
                      <a:r>
                        <a:rPr sz="900" spc="-25" dirty="0">
                          <a:solidFill>
                            <a:srgbClr val="DB526A"/>
                          </a:solidFill>
                          <a:latin typeface="함초롬바탕"/>
                          <a:cs typeface="함초롬바탕"/>
                        </a:rPr>
                        <a:t>한국</a:t>
                      </a:r>
                      <a:endParaRPr sz="900">
                        <a:latin typeface="함초롬바탕"/>
                        <a:cs typeface="함초롬바탕"/>
                      </a:endParaRPr>
                    </a:p>
                  </a:txBody>
                  <a:tcPr marL="0" marR="0" marT="57150" marB="0">
                    <a:lnT w="6350">
                      <a:solidFill>
                        <a:srgbClr val="A6A6A6"/>
                      </a:solidFill>
                      <a:prstDash val="solid"/>
                    </a:lnT>
                    <a:lnB w="6350">
                      <a:solidFill>
                        <a:srgbClr val="A6A6A6"/>
                      </a:solidFill>
                      <a:prstDash val="solid"/>
                    </a:lnB>
                    <a:solidFill>
                      <a:srgbClr val="DEDEDE"/>
                    </a:solidFill>
                  </a:tcPr>
                </a:tc>
                <a:tc>
                  <a:txBody>
                    <a:bodyPr/>
                    <a:lstStyle/>
                    <a:p>
                      <a:pPr algn="ctr">
                        <a:lnSpc>
                          <a:spcPct val="100000"/>
                        </a:lnSpc>
                        <a:spcBef>
                          <a:spcPts val="450"/>
                        </a:spcBef>
                      </a:pPr>
                      <a:r>
                        <a:rPr sz="900" spc="-10" dirty="0">
                          <a:latin typeface="함초롬돋움"/>
                          <a:cs typeface="함초롬돋움"/>
                        </a:rPr>
                        <a:t>EyeCane</a:t>
                      </a:r>
                      <a:endParaRPr sz="900">
                        <a:latin typeface="함초롬돋움"/>
                        <a:cs typeface="함초롬돋움"/>
                      </a:endParaRPr>
                    </a:p>
                  </a:txBody>
                  <a:tcPr marL="0" marR="0" marT="57150" marB="0">
                    <a:lnT w="6350">
                      <a:solidFill>
                        <a:srgbClr val="A6A6A6"/>
                      </a:solidFill>
                      <a:prstDash val="solid"/>
                    </a:lnT>
                    <a:lnB w="6350">
                      <a:solidFill>
                        <a:srgbClr val="A6A6A6"/>
                      </a:solidFill>
                      <a:prstDash val="solid"/>
                    </a:lnB>
                    <a:solidFill>
                      <a:srgbClr val="DEDEDE"/>
                    </a:solidFill>
                  </a:tcPr>
                </a:tc>
                <a:tc>
                  <a:txBody>
                    <a:bodyPr/>
                    <a:lstStyle/>
                    <a:p>
                      <a:pPr marL="79375">
                        <a:lnSpc>
                          <a:spcPct val="100000"/>
                        </a:lnSpc>
                        <a:spcBef>
                          <a:spcPts val="390"/>
                        </a:spcBef>
                      </a:pPr>
                      <a:r>
                        <a:rPr sz="900" spc="-55" dirty="0">
                          <a:latin typeface="함초롬돋움"/>
                          <a:cs typeface="함초롬돋움"/>
                        </a:rPr>
                        <a:t>AMD</a:t>
                      </a:r>
                      <a:r>
                        <a:rPr sz="900" spc="-110" dirty="0">
                          <a:latin typeface="함초롬돋움"/>
                          <a:cs typeface="함초롬돋움"/>
                        </a:rPr>
                        <a:t> </a:t>
                      </a:r>
                      <a:r>
                        <a:rPr sz="900" spc="-80" dirty="0">
                          <a:latin typeface="함초롬바탕"/>
                          <a:cs typeface="함초롬바탕"/>
                        </a:rPr>
                        <a:t>환자</a:t>
                      </a:r>
                      <a:r>
                        <a:rPr sz="900" spc="-110" dirty="0">
                          <a:latin typeface="함초롬바탕"/>
                          <a:cs typeface="함초롬바탕"/>
                        </a:rPr>
                        <a:t> </a:t>
                      </a:r>
                      <a:r>
                        <a:rPr sz="900" spc="-80" dirty="0">
                          <a:latin typeface="함초롬바탕"/>
                          <a:cs typeface="함초롬바탕"/>
                        </a:rPr>
                        <a:t>주변</a:t>
                      </a:r>
                      <a:r>
                        <a:rPr sz="900" spc="-125" dirty="0">
                          <a:latin typeface="함초롬바탕"/>
                          <a:cs typeface="함초롬바탕"/>
                        </a:rPr>
                        <a:t> </a:t>
                      </a:r>
                      <a:r>
                        <a:rPr sz="900" spc="-85" dirty="0">
                          <a:latin typeface="함초롬바탕"/>
                          <a:cs typeface="함초롬바탕"/>
                        </a:rPr>
                        <a:t>시야로</a:t>
                      </a:r>
                      <a:r>
                        <a:rPr sz="900" spc="-110" dirty="0">
                          <a:latin typeface="함초롬바탕"/>
                          <a:cs typeface="함초롬바탕"/>
                        </a:rPr>
                        <a:t> </a:t>
                      </a:r>
                      <a:r>
                        <a:rPr sz="900" spc="-80" dirty="0">
                          <a:latin typeface="함초롬바탕"/>
                          <a:cs typeface="함초롬바탕"/>
                        </a:rPr>
                        <a:t>시력</a:t>
                      </a:r>
                      <a:r>
                        <a:rPr sz="900" spc="-114" dirty="0">
                          <a:latin typeface="함초롬바탕"/>
                          <a:cs typeface="함초롬바탕"/>
                        </a:rPr>
                        <a:t> </a:t>
                      </a:r>
                      <a:r>
                        <a:rPr sz="900" spc="-80" dirty="0">
                          <a:latin typeface="함초롬바탕"/>
                          <a:cs typeface="함초롬바탕"/>
                        </a:rPr>
                        <a:t>확보</a:t>
                      </a:r>
                      <a:r>
                        <a:rPr sz="900" spc="-110" dirty="0">
                          <a:latin typeface="함초롬바탕"/>
                          <a:cs typeface="함초롬바탕"/>
                        </a:rPr>
                        <a:t> </a:t>
                      </a:r>
                      <a:r>
                        <a:rPr sz="900" spc="-90" dirty="0">
                          <a:latin typeface="함초롬바탕"/>
                          <a:cs typeface="함초롬바탕"/>
                        </a:rPr>
                        <a:t>도와주는</a:t>
                      </a:r>
                      <a:r>
                        <a:rPr sz="900" spc="-110" dirty="0">
                          <a:latin typeface="함초롬바탕"/>
                          <a:cs typeface="함초롬바탕"/>
                        </a:rPr>
                        <a:t> </a:t>
                      </a:r>
                      <a:r>
                        <a:rPr sz="900" spc="-85" dirty="0">
                          <a:latin typeface="함초롬바탕"/>
                          <a:cs typeface="함초롬바탕"/>
                        </a:rPr>
                        <a:t>스마트</a:t>
                      </a:r>
                      <a:r>
                        <a:rPr sz="900" spc="-114" dirty="0">
                          <a:latin typeface="함초롬바탕"/>
                          <a:cs typeface="함초롬바탕"/>
                        </a:rPr>
                        <a:t> </a:t>
                      </a:r>
                      <a:r>
                        <a:rPr sz="900" spc="-25" dirty="0">
                          <a:latin typeface="함초롬바탕"/>
                          <a:cs typeface="함초롬바탕"/>
                        </a:rPr>
                        <a:t>안경</a:t>
                      </a:r>
                      <a:endParaRPr sz="900">
                        <a:latin typeface="함초롬바탕"/>
                        <a:cs typeface="함초롬바탕"/>
                      </a:endParaRPr>
                    </a:p>
                  </a:txBody>
                  <a:tcPr marL="0" marR="0" marT="49530" marB="0">
                    <a:lnT w="6350">
                      <a:solidFill>
                        <a:srgbClr val="A6A6A6"/>
                      </a:solidFill>
                      <a:prstDash val="solid"/>
                    </a:lnT>
                    <a:lnB w="6350">
                      <a:solidFill>
                        <a:srgbClr val="A6A6A6"/>
                      </a:solidFill>
                      <a:prstDash val="solid"/>
                    </a:lnB>
                    <a:solidFill>
                      <a:srgbClr val="DEDEDE"/>
                    </a:solidFill>
                  </a:tcPr>
                </a:tc>
                <a:extLst>
                  <a:ext uri="{0D108BD9-81ED-4DB2-BD59-A6C34878D82A}">
                    <a16:rowId xmlns:a16="http://schemas.microsoft.com/office/drawing/2014/main" val="10006"/>
                  </a:ext>
                </a:extLst>
              </a:tr>
            </a:tbl>
          </a:graphicData>
        </a:graphic>
      </p:graphicFrame>
      <p:sp>
        <p:nvSpPr>
          <p:cNvPr id="48" name="object 48"/>
          <p:cNvSpPr txBox="1"/>
          <p:nvPr/>
        </p:nvSpPr>
        <p:spPr>
          <a:xfrm>
            <a:off x="1326793" y="4597235"/>
            <a:ext cx="1192530" cy="162560"/>
          </a:xfrm>
          <a:prstGeom prst="rect">
            <a:avLst/>
          </a:prstGeom>
        </p:spPr>
        <p:txBody>
          <a:bodyPr vert="horz" wrap="square" lIns="0" tIns="12700" rIns="0" bIns="0" rtlCol="0">
            <a:spAutoFit/>
          </a:bodyPr>
          <a:lstStyle/>
          <a:p>
            <a:pPr marL="12700">
              <a:lnSpc>
                <a:spcPct val="100000"/>
              </a:lnSpc>
              <a:spcBef>
                <a:spcPts val="100"/>
              </a:spcBef>
              <a:tabLst>
                <a:tab pos="968375" algn="l"/>
              </a:tabLst>
            </a:pPr>
            <a:r>
              <a:rPr sz="900" b="1" spc="-25" dirty="0">
                <a:latin typeface="함초롬바탕"/>
                <a:cs typeface="함초롬바탕"/>
              </a:rPr>
              <a:t>AGC</a:t>
            </a:r>
            <a:r>
              <a:rPr sz="900" b="1" dirty="0">
                <a:latin typeface="함초롬바탕"/>
                <a:cs typeface="함초롬바탕"/>
              </a:rPr>
              <a:t>	</a:t>
            </a:r>
            <a:r>
              <a:rPr sz="900" spc="-25" dirty="0">
                <a:latin typeface="함초롬바탕"/>
                <a:cs typeface="함초롬바탕"/>
              </a:rPr>
              <a:t>일본</a:t>
            </a:r>
            <a:endParaRPr sz="900">
              <a:latin typeface="함초롬바탕"/>
              <a:cs typeface="함초롬바탕"/>
            </a:endParaRPr>
          </a:p>
        </p:txBody>
      </p:sp>
      <p:sp>
        <p:nvSpPr>
          <p:cNvPr id="49" name="object 49"/>
          <p:cNvSpPr txBox="1"/>
          <p:nvPr/>
        </p:nvSpPr>
        <p:spPr>
          <a:xfrm>
            <a:off x="2965283" y="4528655"/>
            <a:ext cx="1022350" cy="299720"/>
          </a:xfrm>
          <a:prstGeom prst="rect">
            <a:avLst/>
          </a:prstGeom>
        </p:spPr>
        <p:txBody>
          <a:bodyPr vert="horz" wrap="square" lIns="0" tIns="12700" rIns="0" bIns="0" rtlCol="0">
            <a:spAutoFit/>
          </a:bodyPr>
          <a:lstStyle/>
          <a:p>
            <a:pPr marL="12700" marR="5080" indent="111125">
              <a:lnSpc>
                <a:spcPct val="100000"/>
              </a:lnSpc>
              <a:spcBef>
                <a:spcPts val="100"/>
              </a:spcBef>
            </a:pPr>
            <a:r>
              <a:rPr sz="900" spc="-35" dirty="0">
                <a:latin typeface="함초롬돋움"/>
                <a:cs typeface="함초롬돋움"/>
              </a:rPr>
              <a:t>Glass</a:t>
            </a:r>
            <a:r>
              <a:rPr sz="900" spc="-50" dirty="0">
                <a:latin typeface="함초롬돋움"/>
                <a:cs typeface="함초롬돋움"/>
              </a:rPr>
              <a:t> </a:t>
            </a:r>
            <a:r>
              <a:rPr sz="900" spc="-10" dirty="0">
                <a:latin typeface="함초롬돋움"/>
                <a:cs typeface="함초롬돋움"/>
              </a:rPr>
              <a:t>substrate </a:t>
            </a:r>
            <a:r>
              <a:rPr sz="900" spc="-35" dirty="0">
                <a:latin typeface="함초롬돋움"/>
                <a:cs typeface="함초롬돋움"/>
              </a:rPr>
              <a:t>for</a:t>
            </a:r>
            <a:r>
              <a:rPr sz="900" spc="-65" dirty="0">
                <a:latin typeface="함초롬돋움"/>
                <a:cs typeface="함초롬돋움"/>
              </a:rPr>
              <a:t> </a:t>
            </a:r>
            <a:r>
              <a:rPr sz="900" spc="-25" dirty="0">
                <a:latin typeface="함초롬돋움"/>
                <a:cs typeface="함초롬돋움"/>
              </a:rPr>
              <a:t>M100/200</a:t>
            </a:r>
            <a:r>
              <a:rPr sz="900" spc="-80" dirty="0">
                <a:latin typeface="함초롬돋움"/>
                <a:cs typeface="함초롬돋움"/>
              </a:rPr>
              <a:t> </a:t>
            </a:r>
            <a:r>
              <a:rPr sz="900" spc="-45" dirty="0">
                <a:latin typeface="함초롬돋움"/>
                <a:cs typeface="함초롬돋움"/>
              </a:rPr>
              <a:t>Series</a:t>
            </a:r>
            <a:endParaRPr sz="900">
              <a:latin typeface="함초롬돋움"/>
              <a:cs typeface="함초롬돋움"/>
            </a:endParaRPr>
          </a:p>
        </p:txBody>
      </p:sp>
      <p:pic>
        <p:nvPicPr>
          <p:cNvPr id="50" name="object 50"/>
          <p:cNvPicPr/>
          <p:nvPr/>
        </p:nvPicPr>
        <p:blipFill>
          <a:blip r:embed="rId7" cstate="print"/>
          <a:stretch>
            <a:fillRect/>
          </a:stretch>
        </p:blipFill>
        <p:spPr>
          <a:xfrm>
            <a:off x="5286589" y="4621327"/>
            <a:ext cx="98425" cy="104775"/>
          </a:xfrm>
          <a:prstGeom prst="rect">
            <a:avLst/>
          </a:prstGeom>
        </p:spPr>
      </p:pic>
      <p:sp>
        <p:nvSpPr>
          <p:cNvPr id="51" name="object 51"/>
          <p:cNvSpPr txBox="1"/>
          <p:nvPr/>
        </p:nvSpPr>
        <p:spPr>
          <a:xfrm>
            <a:off x="4389804" y="4589577"/>
            <a:ext cx="1555750" cy="162560"/>
          </a:xfrm>
          <a:prstGeom prst="rect">
            <a:avLst/>
          </a:prstGeom>
        </p:spPr>
        <p:txBody>
          <a:bodyPr vert="horz" wrap="square" lIns="0" tIns="12700" rIns="0" bIns="0" rtlCol="0">
            <a:spAutoFit/>
          </a:bodyPr>
          <a:lstStyle/>
          <a:p>
            <a:pPr marL="12700">
              <a:lnSpc>
                <a:spcPct val="100000"/>
              </a:lnSpc>
              <a:spcBef>
                <a:spcPts val="100"/>
              </a:spcBef>
            </a:pPr>
            <a:r>
              <a:rPr sz="900" spc="-65" dirty="0">
                <a:latin typeface="함초롬돋움"/>
                <a:cs typeface="함초롬돋움"/>
              </a:rPr>
              <a:t>AR/MR</a:t>
            </a:r>
            <a:r>
              <a:rPr sz="900" spc="-110" dirty="0">
                <a:latin typeface="함초롬돋움"/>
                <a:cs typeface="함초롬돋움"/>
              </a:rPr>
              <a:t> </a:t>
            </a:r>
            <a:r>
              <a:rPr sz="900" spc="-80" dirty="0">
                <a:latin typeface="함초롬바탕"/>
                <a:cs typeface="함초롬바탕"/>
              </a:rPr>
              <a:t>안경</a:t>
            </a:r>
            <a:r>
              <a:rPr sz="900" spc="-130" dirty="0">
                <a:latin typeface="함초롬바탕"/>
                <a:cs typeface="함초롬바탕"/>
              </a:rPr>
              <a:t> </a:t>
            </a:r>
            <a:r>
              <a:rPr sz="900" dirty="0">
                <a:latin typeface="함초롬바탕"/>
                <a:cs typeface="함초롬바탕"/>
              </a:rPr>
              <a:t>시야확</a:t>
            </a:r>
            <a:r>
              <a:rPr sz="900" spc="315" dirty="0">
                <a:latin typeface="함초롬바탕"/>
                <a:cs typeface="함초롬바탕"/>
              </a:rPr>
              <a:t> </a:t>
            </a:r>
            <a:r>
              <a:rPr sz="900" spc="-60" dirty="0">
                <a:latin typeface="함초롬바탕"/>
                <a:cs typeface="함초롬바탕"/>
              </a:rPr>
              <a:t>용</a:t>
            </a:r>
            <a:r>
              <a:rPr sz="900" spc="-130" dirty="0">
                <a:latin typeface="함초롬바탕"/>
                <a:cs typeface="함초롬바탕"/>
              </a:rPr>
              <a:t> </a:t>
            </a:r>
            <a:r>
              <a:rPr sz="900" spc="-80" dirty="0">
                <a:latin typeface="함초롬바탕"/>
                <a:cs typeface="함초롬바탕"/>
              </a:rPr>
              <a:t>유리</a:t>
            </a:r>
            <a:r>
              <a:rPr sz="900" spc="-130" dirty="0">
                <a:latin typeface="함초롬바탕"/>
                <a:cs typeface="함초롬바탕"/>
              </a:rPr>
              <a:t> </a:t>
            </a:r>
            <a:r>
              <a:rPr sz="900" spc="-25" dirty="0">
                <a:latin typeface="함초롬바탕"/>
                <a:cs typeface="함초롬바탕"/>
              </a:rPr>
              <a:t>기판</a:t>
            </a:r>
            <a:endParaRPr sz="900">
              <a:latin typeface="함초롬바탕"/>
              <a:cs typeface="함초롬바탕"/>
            </a:endParaRPr>
          </a:p>
        </p:txBody>
      </p:sp>
      <p:grpSp>
        <p:nvGrpSpPr>
          <p:cNvPr id="52" name="object 52"/>
          <p:cNvGrpSpPr/>
          <p:nvPr/>
        </p:nvGrpSpPr>
        <p:grpSpPr>
          <a:xfrm>
            <a:off x="4786527" y="5180253"/>
            <a:ext cx="189865" cy="104775"/>
            <a:chOff x="4786527" y="5180253"/>
            <a:chExt cx="189865" cy="104775"/>
          </a:xfrm>
        </p:grpSpPr>
        <p:pic>
          <p:nvPicPr>
            <p:cNvPr id="53" name="object 53"/>
            <p:cNvPicPr/>
            <p:nvPr/>
          </p:nvPicPr>
          <p:blipFill>
            <a:blip r:embed="rId10" cstate="print"/>
            <a:stretch>
              <a:fillRect/>
            </a:stretch>
          </p:blipFill>
          <p:spPr>
            <a:xfrm>
              <a:off x="4887111" y="5180253"/>
              <a:ext cx="88900" cy="104775"/>
            </a:xfrm>
            <a:prstGeom prst="rect">
              <a:avLst/>
            </a:prstGeom>
          </p:spPr>
        </p:pic>
        <p:pic>
          <p:nvPicPr>
            <p:cNvPr id="54" name="object 54"/>
            <p:cNvPicPr/>
            <p:nvPr/>
          </p:nvPicPr>
          <p:blipFill>
            <a:blip r:embed="rId11" cstate="print"/>
            <a:stretch>
              <a:fillRect/>
            </a:stretch>
          </p:blipFill>
          <p:spPr>
            <a:xfrm>
              <a:off x="4786527" y="5180253"/>
              <a:ext cx="92075" cy="104775"/>
            </a:xfrm>
            <a:prstGeom prst="rect">
              <a:avLst/>
            </a:prstGeom>
          </p:spPr>
        </p:pic>
      </p:grpSp>
      <p:sp>
        <p:nvSpPr>
          <p:cNvPr id="55" name="object 55"/>
          <p:cNvSpPr txBox="1"/>
          <p:nvPr/>
        </p:nvSpPr>
        <p:spPr>
          <a:xfrm>
            <a:off x="719137" y="4910988"/>
            <a:ext cx="6337300" cy="408305"/>
          </a:xfrm>
          <a:prstGeom prst="rect">
            <a:avLst/>
          </a:prstGeom>
        </p:spPr>
        <p:txBody>
          <a:bodyPr vert="horz" wrap="square" lIns="0" tIns="12700" rIns="0" bIns="0" rtlCol="0">
            <a:spAutoFit/>
          </a:bodyPr>
          <a:lstStyle/>
          <a:p>
            <a:pPr marL="513080">
              <a:lnSpc>
                <a:spcPct val="100000"/>
              </a:lnSpc>
              <a:spcBef>
                <a:spcPts val="100"/>
              </a:spcBef>
              <a:tabLst>
                <a:tab pos="1576070" algn="l"/>
                <a:tab pos="2604135" algn="l"/>
                <a:tab pos="3683000" algn="l"/>
              </a:tabLst>
            </a:pPr>
            <a:r>
              <a:rPr sz="900" b="1" spc="-10" dirty="0">
                <a:latin typeface="함초롬바탕"/>
                <a:cs typeface="함초롬바탕"/>
              </a:rPr>
              <a:t>NationA</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10" dirty="0">
                <a:latin typeface="함초롬돋움"/>
                <a:cs typeface="함초롬돋움"/>
              </a:rPr>
              <a:t>Hey.D</a:t>
            </a:r>
            <a:r>
              <a:rPr sz="900" dirty="0">
                <a:latin typeface="함초롬돋움"/>
                <a:cs typeface="함초롬돋움"/>
              </a:rPr>
              <a:t>	</a:t>
            </a:r>
            <a:r>
              <a:rPr sz="1350" spc="-15" baseline="3086" dirty="0">
                <a:latin typeface="함초롬바탕"/>
                <a:cs typeface="함초롬바탕"/>
              </a:rPr>
              <a:t>메타버스</a:t>
            </a:r>
            <a:r>
              <a:rPr sz="1350" spc="630" baseline="3086" dirty="0">
                <a:latin typeface="함초롬바탕"/>
                <a:cs typeface="함초롬바탕"/>
              </a:rPr>
              <a:t> </a:t>
            </a:r>
            <a:r>
              <a:rPr sz="1350" spc="-127" baseline="3086" dirty="0">
                <a:latin typeface="함초롬바탕"/>
                <a:cs typeface="함초롬바탕"/>
              </a:rPr>
              <a:t>호작용</a:t>
            </a:r>
            <a:r>
              <a:rPr sz="1350" spc="-195" baseline="3086" dirty="0">
                <a:latin typeface="함초롬바탕"/>
                <a:cs typeface="함초롬바탕"/>
              </a:rPr>
              <a:t> </a:t>
            </a:r>
            <a:r>
              <a:rPr sz="1350" spc="-44" baseline="3086" dirty="0">
                <a:latin typeface="함초롬돋움"/>
                <a:cs typeface="함초롬돋움"/>
              </a:rPr>
              <a:t>3D</a:t>
            </a:r>
            <a:r>
              <a:rPr sz="1350" spc="-187" baseline="3086" dirty="0">
                <a:latin typeface="함초롬돋움"/>
                <a:cs typeface="함초롬돋움"/>
              </a:rPr>
              <a:t> </a:t>
            </a:r>
            <a:r>
              <a:rPr sz="1350" spc="-120" baseline="3086" dirty="0">
                <a:latin typeface="함초롬바탕"/>
                <a:cs typeface="함초롬바탕"/>
              </a:rPr>
              <a:t>경험</a:t>
            </a:r>
            <a:r>
              <a:rPr sz="1350" spc="-195" baseline="3086" dirty="0">
                <a:latin typeface="함초롬바탕"/>
                <a:cs typeface="함초롬바탕"/>
              </a:rPr>
              <a:t> </a:t>
            </a:r>
            <a:r>
              <a:rPr sz="1350" spc="-37" baseline="3086" dirty="0">
                <a:latin typeface="함초롬바탕"/>
                <a:cs typeface="함초롬바탕"/>
              </a:rPr>
              <a:t>플랫폼</a:t>
            </a:r>
            <a:endParaRPr sz="1350" baseline="3086">
              <a:latin typeface="함초롬바탕"/>
              <a:cs typeface="함초롬바탕"/>
            </a:endParaRPr>
          </a:p>
          <a:p>
            <a:pPr marL="513080">
              <a:lnSpc>
                <a:spcPct val="100000"/>
              </a:lnSpc>
              <a:spcBef>
                <a:spcPts val="850"/>
              </a:spcBef>
              <a:tabLst>
                <a:tab pos="1576070" algn="l"/>
                <a:tab pos="2419985" algn="l"/>
                <a:tab pos="3683000" algn="l"/>
                <a:tab pos="4286250" algn="l"/>
              </a:tabLst>
            </a:pPr>
            <a:r>
              <a:rPr sz="900" b="1" spc="-10" dirty="0">
                <a:latin typeface="함초롬바탕"/>
                <a:cs typeface="함초롬바탕"/>
              </a:rPr>
              <a:t>NationA</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30" dirty="0">
                <a:latin typeface="함초롬돋움"/>
                <a:cs typeface="함초롬돋움"/>
              </a:rPr>
              <a:t>Neuroid</a:t>
            </a:r>
            <a:r>
              <a:rPr sz="900" spc="-10" dirty="0">
                <a:latin typeface="함초롬돋움"/>
                <a:cs typeface="함초롬돋움"/>
              </a:rPr>
              <a:t> </a:t>
            </a:r>
            <a:r>
              <a:rPr sz="900" spc="-20" dirty="0">
                <a:latin typeface="함초롬돋움"/>
                <a:cs typeface="함초롬돋움"/>
              </a:rPr>
              <a:t>Next</a:t>
            </a:r>
            <a:r>
              <a:rPr sz="900" dirty="0">
                <a:latin typeface="함초롬돋움"/>
                <a:cs typeface="함초롬돋움"/>
              </a:rPr>
              <a:t>	</a:t>
            </a:r>
            <a:r>
              <a:rPr sz="1350" spc="-44" baseline="3086" dirty="0">
                <a:latin typeface="함초롬돋움"/>
                <a:cs typeface="함초롬돋움"/>
              </a:rPr>
              <a:t>3D</a:t>
            </a:r>
            <a:r>
              <a:rPr sz="1350" spc="-172" baseline="3086" dirty="0">
                <a:latin typeface="함초롬돋움"/>
                <a:cs typeface="함초롬돋움"/>
              </a:rPr>
              <a:t> </a:t>
            </a:r>
            <a:r>
              <a:rPr sz="1350" spc="-37" baseline="3086" dirty="0">
                <a:latin typeface="함초롬바탕"/>
                <a:cs typeface="함초롬바탕"/>
              </a:rPr>
              <a:t>모션</a:t>
            </a:r>
            <a:r>
              <a:rPr sz="1350" baseline="3086" dirty="0">
                <a:latin typeface="함초롬바탕"/>
                <a:cs typeface="함초롬바탕"/>
              </a:rPr>
              <a:t>	</a:t>
            </a:r>
            <a:r>
              <a:rPr sz="1350" spc="-120" baseline="3086" dirty="0">
                <a:latin typeface="함초롬바탕"/>
                <a:cs typeface="함초롬바탕"/>
              </a:rPr>
              <a:t>특화</a:t>
            </a:r>
            <a:r>
              <a:rPr sz="1350" spc="-165" baseline="3086" dirty="0">
                <a:latin typeface="함초롬바탕"/>
                <a:cs typeface="함초롬바탕"/>
              </a:rPr>
              <a:t> </a:t>
            </a:r>
            <a:r>
              <a:rPr sz="1350" spc="-135" baseline="3086" dirty="0">
                <a:latin typeface="함초롬바탕"/>
                <a:cs typeface="함초롬바탕"/>
              </a:rPr>
              <a:t>메타버스</a:t>
            </a:r>
            <a:r>
              <a:rPr sz="1350" spc="-157" baseline="3086" dirty="0">
                <a:latin typeface="함초롬바탕"/>
                <a:cs typeface="함초롬바탕"/>
              </a:rPr>
              <a:t> </a:t>
            </a:r>
            <a:r>
              <a:rPr sz="1350" spc="-37" baseline="3086" dirty="0">
                <a:latin typeface="함초롬바탕"/>
                <a:cs typeface="함초롬바탕"/>
              </a:rPr>
              <a:t>플랫폼</a:t>
            </a:r>
            <a:endParaRPr sz="1350" baseline="3086">
              <a:latin typeface="함초롬바탕"/>
              <a:cs typeface="함초롬바탕"/>
            </a:endParaRPr>
          </a:p>
        </p:txBody>
      </p:sp>
      <p:sp>
        <p:nvSpPr>
          <p:cNvPr id="56" name="object 56"/>
          <p:cNvSpPr txBox="1"/>
          <p:nvPr/>
        </p:nvSpPr>
        <p:spPr>
          <a:xfrm>
            <a:off x="879092" y="5469915"/>
            <a:ext cx="1157605" cy="162560"/>
          </a:xfrm>
          <a:prstGeom prst="rect">
            <a:avLst/>
          </a:prstGeom>
        </p:spPr>
        <p:txBody>
          <a:bodyPr vert="horz" wrap="square" lIns="0" tIns="12700" rIns="0" bIns="0" rtlCol="0">
            <a:spAutoFit/>
          </a:bodyPr>
          <a:lstStyle/>
          <a:p>
            <a:pPr>
              <a:lnSpc>
                <a:spcPct val="100000"/>
              </a:lnSpc>
              <a:spcBef>
                <a:spcPts val="100"/>
              </a:spcBef>
            </a:pPr>
            <a:r>
              <a:rPr sz="900" b="1" spc="-20" dirty="0">
                <a:latin typeface="함초롬바탕"/>
                <a:cs typeface="함초롬바탕"/>
              </a:rPr>
              <a:t>Blockchain </a:t>
            </a:r>
            <a:r>
              <a:rPr sz="900" b="1" spc="-10" dirty="0">
                <a:latin typeface="함초롬바탕"/>
                <a:cs typeface="함초롬바탕"/>
              </a:rPr>
              <a:t>Sports</a:t>
            </a:r>
            <a:r>
              <a:rPr sz="900" b="1" spc="-70" dirty="0">
                <a:latin typeface="함초롬바탕"/>
                <a:cs typeface="함초롬바탕"/>
              </a:rPr>
              <a:t> </a:t>
            </a:r>
            <a:r>
              <a:rPr sz="900" b="1" spc="-25" dirty="0">
                <a:latin typeface="함초롬바탕"/>
                <a:cs typeface="함초롬바탕"/>
              </a:rPr>
              <a:t>XR</a:t>
            </a:r>
            <a:endParaRPr sz="900">
              <a:latin typeface="함초롬바탕"/>
              <a:cs typeface="함초롬바탕"/>
            </a:endParaRPr>
          </a:p>
        </p:txBody>
      </p:sp>
      <p:sp>
        <p:nvSpPr>
          <p:cNvPr id="57" name="object 57"/>
          <p:cNvSpPr txBox="1"/>
          <p:nvPr/>
        </p:nvSpPr>
        <p:spPr>
          <a:xfrm>
            <a:off x="2190456" y="5401335"/>
            <a:ext cx="433705" cy="299720"/>
          </a:xfrm>
          <a:prstGeom prst="rect">
            <a:avLst/>
          </a:prstGeom>
        </p:spPr>
        <p:txBody>
          <a:bodyPr vert="horz" wrap="square" lIns="0" tIns="12700" rIns="0" bIns="0" rtlCol="0">
            <a:spAutoFit/>
          </a:bodyPr>
          <a:lstStyle/>
          <a:p>
            <a:pPr marR="5080" indent="51435">
              <a:lnSpc>
                <a:spcPct val="100000"/>
              </a:lnSpc>
              <a:spcBef>
                <a:spcPts val="100"/>
              </a:spcBef>
            </a:pPr>
            <a:r>
              <a:rPr sz="900" spc="-25" dirty="0">
                <a:latin typeface="함초롬바탕"/>
                <a:cs typeface="함초롬바탕"/>
              </a:rPr>
              <a:t>사우디 </a:t>
            </a:r>
            <a:r>
              <a:rPr sz="900" spc="-60" dirty="0">
                <a:latin typeface="함초롬바탕"/>
                <a:cs typeface="함초롬바탕"/>
              </a:rPr>
              <a:t>아라비아</a:t>
            </a:r>
            <a:endParaRPr sz="900">
              <a:latin typeface="함초롬바탕"/>
              <a:cs typeface="함초롬바탕"/>
            </a:endParaRPr>
          </a:p>
        </p:txBody>
      </p:sp>
      <p:sp>
        <p:nvSpPr>
          <p:cNvPr id="58" name="object 58"/>
          <p:cNvSpPr txBox="1"/>
          <p:nvPr/>
        </p:nvSpPr>
        <p:spPr>
          <a:xfrm>
            <a:off x="2996043" y="5469915"/>
            <a:ext cx="2874645" cy="162560"/>
          </a:xfrm>
          <a:prstGeom prst="rect">
            <a:avLst/>
          </a:prstGeom>
        </p:spPr>
        <p:txBody>
          <a:bodyPr vert="horz" wrap="square" lIns="0" tIns="12700" rIns="0" bIns="0" rtlCol="0">
            <a:spAutoFit/>
          </a:bodyPr>
          <a:lstStyle/>
          <a:p>
            <a:pPr>
              <a:lnSpc>
                <a:spcPct val="100000"/>
              </a:lnSpc>
              <a:spcBef>
                <a:spcPts val="100"/>
              </a:spcBef>
              <a:tabLst>
                <a:tab pos="1405890" algn="l"/>
              </a:tabLst>
            </a:pPr>
            <a:r>
              <a:rPr sz="900" spc="-20" dirty="0">
                <a:latin typeface="함초롬돋움"/>
                <a:cs typeface="함초롬돋움"/>
              </a:rPr>
              <a:t>Infinity</a:t>
            </a:r>
            <a:r>
              <a:rPr sz="900" spc="-40" dirty="0">
                <a:latin typeface="함초롬돋움"/>
                <a:cs typeface="함초롬돋움"/>
              </a:rPr>
              <a:t> </a:t>
            </a:r>
            <a:r>
              <a:rPr sz="900" spc="-20" dirty="0">
                <a:latin typeface="함초롬돋움"/>
                <a:cs typeface="함초롬돋움"/>
              </a:rPr>
              <a:t>Football</a:t>
            </a:r>
            <a:r>
              <a:rPr sz="900" spc="-15" dirty="0">
                <a:latin typeface="함초롬돋움"/>
                <a:cs typeface="함초롬돋움"/>
              </a:rPr>
              <a:t> </a:t>
            </a:r>
            <a:r>
              <a:rPr sz="900" spc="-25" dirty="0">
                <a:latin typeface="함초롬돋움"/>
                <a:cs typeface="함초롬돋움"/>
              </a:rPr>
              <a:t>XR</a:t>
            </a:r>
            <a:r>
              <a:rPr sz="900" dirty="0">
                <a:latin typeface="함초롬돋움"/>
                <a:cs typeface="함초롬돋움"/>
              </a:rPr>
              <a:t>	</a:t>
            </a:r>
            <a:r>
              <a:rPr sz="1350" spc="-75" baseline="3086" dirty="0">
                <a:latin typeface="함초롬돋움"/>
                <a:cs typeface="함초롬돋움"/>
              </a:rPr>
              <a:t>VR,</a:t>
            </a:r>
            <a:r>
              <a:rPr sz="1350" spc="-165" baseline="3086" dirty="0">
                <a:latin typeface="함초롬돋움"/>
                <a:cs typeface="함초롬돋움"/>
              </a:rPr>
              <a:t> </a:t>
            </a:r>
            <a:r>
              <a:rPr sz="1350" spc="-127" baseline="3086" dirty="0">
                <a:latin typeface="함초롬바탕"/>
                <a:cs typeface="함초롬바탕"/>
              </a:rPr>
              <a:t>스마트</a:t>
            </a:r>
            <a:r>
              <a:rPr sz="1350" spc="-165" baseline="3086" dirty="0">
                <a:latin typeface="함초롬바탕"/>
                <a:cs typeface="함초롬바탕"/>
              </a:rPr>
              <a:t> </a:t>
            </a:r>
            <a:r>
              <a:rPr sz="1350" spc="-120" baseline="3086" dirty="0">
                <a:latin typeface="함초롬바탕"/>
                <a:cs typeface="함초롬바탕"/>
              </a:rPr>
              <a:t>슈트</a:t>
            </a:r>
            <a:r>
              <a:rPr sz="1350" spc="-165" baseline="3086" dirty="0">
                <a:latin typeface="함초롬바탕"/>
                <a:cs typeface="함초롬바탕"/>
              </a:rPr>
              <a:t> </a:t>
            </a:r>
            <a:r>
              <a:rPr sz="1350" spc="-127" baseline="3086" dirty="0">
                <a:latin typeface="함초롬바탕"/>
                <a:cs typeface="함초롬바탕"/>
              </a:rPr>
              <a:t>활용한</a:t>
            </a:r>
            <a:r>
              <a:rPr sz="1350" spc="-172" baseline="3086" dirty="0">
                <a:latin typeface="함초롬바탕"/>
                <a:cs typeface="함초롬바탕"/>
              </a:rPr>
              <a:t> </a:t>
            </a:r>
            <a:r>
              <a:rPr sz="1350" spc="-75" baseline="3086" dirty="0">
                <a:latin typeface="함초롬바탕"/>
                <a:cs typeface="함초롬바탕"/>
              </a:rPr>
              <a:t>축구게임</a:t>
            </a:r>
            <a:endParaRPr sz="1350" baseline="3086">
              <a:latin typeface="함초롬바탕"/>
              <a:cs typeface="함초롬바탕"/>
            </a:endParaRPr>
          </a:p>
        </p:txBody>
      </p:sp>
      <p:sp>
        <p:nvSpPr>
          <p:cNvPr id="59" name="object 59"/>
          <p:cNvSpPr txBox="1"/>
          <p:nvPr/>
        </p:nvSpPr>
        <p:spPr>
          <a:xfrm>
            <a:off x="945602" y="5852249"/>
            <a:ext cx="1010919" cy="162560"/>
          </a:xfrm>
          <a:prstGeom prst="rect">
            <a:avLst/>
          </a:prstGeom>
        </p:spPr>
        <p:txBody>
          <a:bodyPr vert="horz" wrap="square" lIns="0" tIns="12700" rIns="0" bIns="0" rtlCol="0">
            <a:spAutoFit/>
          </a:bodyPr>
          <a:lstStyle/>
          <a:p>
            <a:pPr marL="12700">
              <a:lnSpc>
                <a:spcPct val="100000"/>
              </a:lnSpc>
              <a:spcBef>
                <a:spcPts val="100"/>
              </a:spcBef>
            </a:pPr>
            <a:r>
              <a:rPr sz="900" b="1" spc="-30" dirty="0">
                <a:latin typeface="함초롬바탕"/>
                <a:cs typeface="함초롬바탕"/>
              </a:rPr>
              <a:t>Neuranics</a:t>
            </a:r>
            <a:r>
              <a:rPr sz="900" b="1" spc="-5" dirty="0">
                <a:latin typeface="함초롬바탕"/>
                <a:cs typeface="함초롬바탕"/>
              </a:rPr>
              <a:t> </a:t>
            </a:r>
            <a:r>
              <a:rPr sz="900" b="1" spc="-10" dirty="0">
                <a:latin typeface="함초롬바탕"/>
                <a:cs typeface="함초롬바탕"/>
              </a:rPr>
              <a:t>Limited</a:t>
            </a:r>
            <a:endParaRPr sz="900">
              <a:latin typeface="함초롬바탕"/>
              <a:cs typeface="함초롬바탕"/>
            </a:endParaRPr>
          </a:p>
        </p:txBody>
      </p:sp>
      <p:sp>
        <p:nvSpPr>
          <p:cNvPr id="60" name="object 60"/>
          <p:cNvSpPr txBox="1"/>
          <p:nvPr/>
        </p:nvSpPr>
        <p:spPr>
          <a:xfrm>
            <a:off x="2282912" y="5852249"/>
            <a:ext cx="236220" cy="162560"/>
          </a:xfrm>
          <a:prstGeom prst="rect">
            <a:avLst/>
          </a:prstGeom>
        </p:spPr>
        <p:txBody>
          <a:bodyPr vert="horz" wrap="square" lIns="0" tIns="12700" rIns="0" bIns="0" rtlCol="0">
            <a:spAutoFit/>
          </a:bodyPr>
          <a:lstStyle/>
          <a:p>
            <a:pPr marL="12700">
              <a:lnSpc>
                <a:spcPct val="100000"/>
              </a:lnSpc>
              <a:spcBef>
                <a:spcPts val="100"/>
              </a:spcBef>
            </a:pPr>
            <a:r>
              <a:rPr sz="900" spc="-25" dirty="0">
                <a:latin typeface="함초롬바탕"/>
                <a:cs typeface="함초롬바탕"/>
              </a:rPr>
              <a:t>영국</a:t>
            </a:r>
            <a:endParaRPr sz="900">
              <a:latin typeface="함초롬바탕"/>
              <a:cs typeface="함초롬바탕"/>
            </a:endParaRPr>
          </a:p>
        </p:txBody>
      </p:sp>
      <p:sp>
        <p:nvSpPr>
          <p:cNvPr id="61" name="object 61"/>
          <p:cNvSpPr txBox="1"/>
          <p:nvPr/>
        </p:nvSpPr>
        <p:spPr>
          <a:xfrm>
            <a:off x="2766858" y="5783669"/>
            <a:ext cx="1419225" cy="299720"/>
          </a:xfrm>
          <a:prstGeom prst="rect">
            <a:avLst/>
          </a:prstGeom>
        </p:spPr>
        <p:txBody>
          <a:bodyPr vert="horz" wrap="square" lIns="0" tIns="12700" rIns="0" bIns="0" rtlCol="0">
            <a:spAutoFit/>
          </a:bodyPr>
          <a:lstStyle/>
          <a:p>
            <a:pPr marL="286385" marR="5080" indent="-274320">
              <a:lnSpc>
                <a:spcPct val="100000"/>
              </a:lnSpc>
              <a:spcBef>
                <a:spcPts val="100"/>
              </a:spcBef>
            </a:pPr>
            <a:r>
              <a:rPr sz="900" spc="-10" dirty="0">
                <a:latin typeface="함초롬돋움"/>
                <a:cs typeface="함초롬돋움"/>
              </a:rPr>
              <a:t>Magnetomyography</a:t>
            </a:r>
            <a:r>
              <a:rPr sz="900" spc="-60" dirty="0">
                <a:latin typeface="함초롬돋움"/>
                <a:cs typeface="함초롬돋움"/>
              </a:rPr>
              <a:t> </a:t>
            </a:r>
            <a:r>
              <a:rPr sz="900" spc="-10" dirty="0">
                <a:latin typeface="함초롬돋움"/>
                <a:cs typeface="함초롬돋움"/>
              </a:rPr>
              <a:t>(MMG) </a:t>
            </a:r>
            <a:r>
              <a:rPr sz="900" spc="-30" dirty="0">
                <a:latin typeface="함초롬돋움"/>
                <a:cs typeface="함초롬돋움"/>
              </a:rPr>
              <a:t>Magnetic</a:t>
            </a:r>
            <a:r>
              <a:rPr sz="900" spc="-25" dirty="0">
                <a:latin typeface="함초롬돋움"/>
                <a:cs typeface="함초롬돋움"/>
              </a:rPr>
              <a:t> </a:t>
            </a:r>
            <a:r>
              <a:rPr sz="900" spc="-10" dirty="0">
                <a:latin typeface="함초롬돋움"/>
                <a:cs typeface="함초롬돋움"/>
              </a:rPr>
              <a:t>Sensor</a:t>
            </a:r>
            <a:endParaRPr sz="900">
              <a:latin typeface="함초롬돋움"/>
              <a:cs typeface="함초롬돋움"/>
            </a:endParaRPr>
          </a:p>
        </p:txBody>
      </p:sp>
      <p:sp>
        <p:nvSpPr>
          <p:cNvPr id="62" name="object 62"/>
          <p:cNvSpPr txBox="1"/>
          <p:nvPr/>
        </p:nvSpPr>
        <p:spPr>
          <a:xfrm>
            <a:off x="4389575" y="5844591"/>
            <a:ext cx="2237105" cy="162560"/>
          </a:xfrm>
          <a:prstGeom prst="rect">
            <a:avLst/>
          </a:prstGeom>
        </p:spPr>
        <p:txBody>
          <a:bodyPr vert="horz" wrap="square" lIns="0" tIns="12700" rIns="0" bIns="0" rtlCol="0">
            <a:spAutoFit/>
          </a:bodyPr>
          <a:lstStyle/>
          <a:p>
            <a:pPr marL="12700">
              <a:lnSpc>
                <a:spcPct val="100000"/>
              </a:lnSpc>
              <a:spcBef>
                <a:spcPts val="100"/>
              </a:spcBef>
            </a:pPr>
            <a:r>
              <a:rPr sz="900" spc="-45" dirty="0">
                <a:latin typeface="함초롬돋움"/>
                <a:cs typeface="함초롬돋움"/>
              </a:rPr>
              <a:t>TMR</a:t>
            </a:r>
            <a:r>
              <a:rPr sz="900" spc="-110" dirty="0">
                <a:latin typeface="함초롬돋움"/>
                <a:cs typeface="함초롬돋움"/>
              </a:rPr>
              <a:t> </a:t>
            </a:r>
            <a:r>
              <a:rPr sz="900" spc="-80" dirty="0">
                <a:latin typeface="함초롬바탕"/>
                <a:cs typeface="함초롬바탕"/>
              </a:rPr>
              <a:t>기술</a:t>
            </a:r>
            <a:r>
              <a:rPr sz="900" spc="-125" dirty="0">
                <a:latin typeface="함초롬바탕"/>
                <a:cs typeface="함초롬바탕"/>
              </a:rPr>
              <a:t> </a:t>
            </a:r>
            <a:r>
              <a:rPr sz="900" spc="-80" dirty="0">
                <a:latin typeface="함초롬바탕"/>
                <a:cs typeface="함초롬바탕"/>
              </a:rPr>
              <a:t>활용</a:t>
            </a:r>
            <a:r>
              <a:rPr sz="900" spc="-114" dirty="0">
                <a:latin typeface="함초롬바탕"/>
                <a:cs typeface="함초롬바탕"/>
              </a:rPr>
              <a:t> </a:t>
            </a:r>
            <a:r>
              <a:rPr sz="900" spc="-80" dirty="0">
                <a:latin typeface="함초롬바탕"/>
                <a:cs typeface="함초롬바탕"/>
              </a:rPr>
              <a:t>정밀</a:t>
            </a:r>
            <a:r>
              <a:rPr sz="900" spc="-110" dirty="0">
                <a:latin typeface="함초롬바탕"/>
                <a:cs typeface="함초롬바탕"/>
              </a:rPr>
              <a:t> </a:t>
            </a:r>
            <a:r>
              <a:rPr sz="900" spc="-85" dirty="0">
                <a:latin typeface="함초롬바탕"/>
                <a:cs typeface="함초롬바탕"/>
              </a:rPr>
              <a:t>제스처</a:t>
            </a:r>
            <a:r>
              <a:rPr sz="900" spc="-114" dirty="0">
                <a:latin typeface="함초롬바탕"/>
                <a:cs typeface="함초롬바탕"/>
              </a:rPr>
              <a:t> </a:t>
            </a:r>
            <a:r>
              <a:rPr sz="900" spc="-80" dirty="0">
                <a:latin typeface="함초롬바탕"/>
                <a:cs typeface="함초롬바탕"/>
              </a:rPr>
              <a:t>인식</a:t>
            </a:r>
            <a:r>
              <a:rPr sz="900" spc="-125" dirty="0">
                <a:latin typeface="함초롬바탕"/>
                <a:cs typeface="함초롬바탕"/>
              </a:rPr>
              <a:t> </a:t>
            </a:r>
            <a:r>
              <a:rPr sz="900" spc="-85" dirty="0">
                <a:latin typeface="함초롬바탕"/>
                <a:cs typeface="함초롬바탕"/>
              </a:rPr>
              <a:t>고감도</a:t>
            </a:r>
            <a:r>
              <a:rPr sz="900" spc="-114" dirty="0">
                <a:latin typeface="함초롬바탕"/>
                <a:cs typeface="함초롬바탕"/>
              </a:rPr>
              <a:t> </a:t>
            </a:r>
            <a:r>
              <a:rPr sz="900" spc="-80" dirty="0">
                <a:latin typeface="함초롬바탕"/>
                <a:cs typeface="함초롬바탕"/>
              </a:rPr>
              <a:t>자기</a:t>
            </a:r>
            <a:r>
              <a:rPr sz="900" spc="-114" dirty="0">
                <a:latin typeface="함초롬바탕"/>
                <a:cs typeface="함초롬바탕"/>
              </a:rPr>
              <a:t> </a:t>
            </a:r>
            <a:r>
              <a:rPr sz="900" spc="-25" dirty="0">
                <a:latin typeface="함초롬바탕"/>
                <a:cs typeface="함초롬바탕"/>
              </a:rPr>
              <a:t>센서</a:t>
            </a:r>
            <a:endParaRPr sz="900">
              <a:latin typeface="함초롬바탕"/>
              <a:cs typeface="함초롬바탕"/>
            </a:endParaRPr>
          </a:p>
        </p:txBody>
      </p:sp>
      <p:sp>
        <p:nvSpPr>
          <p:cNvPr id="63" name="object 63"/>
          <p:cNvSpPr txBox="1"/>
          <p:nvPr/>
        </p:nvSpPr>
        <p:spPr>
          <a:xfrm>
            <a:off x="1030870" y="6166002"/>
            <a:ext cx="839469" cy="162560"/>
          </a:xfrm>
          <a:prstGeom prst="rect">
            <a:avLst/>
          </a:prstGeom>
        </p:spPr>
        <p:txBody>
          <a:bodyPr vert="horz" wrap="square" lIns="0" tIns="12700" rIns="0" bIns="0" rtlCol="0">
            <a:spAutoFit/>
          </a:bodyPr>
          <a:lstStyle/>
          <a:p>
            <a:pPr marL="12700">
              <a:lnSpc>
                <a:spcPct val="100000"/>
              </a:lnSpc>
              <a:spcBef>
                <a:spcPts val="100"/>
              </a:spcBef>
            </a:pPr>
            <a:r>
              <a:rPr sz="900" b="1" dirty="0">
                <a:latin typeface="함초롬바탕"/>
                <a:cs typeface="함초롬바탕"/>
              </a:rPr>
              <a:t>Haply</a:t>
            </a:r>
            <a:r>
              <a:rPr sz="900" b="1" spc="-80" dirty="0">
                <a:latin typeface="함초롬바탕"/>
                <a:cs typeface="함초롬바탕"/>
              </a:rPr>
              <a:t> </a:t>
            </a:r>
            <a:r>
              <a:rPr sz="900" b="1" spc="-10" dirty="0">
                <a:latin typeface="함초롬바탕"/>
                <a:cs typeface="함초롬바탕"/>
              </a:rPr>
              <a:t>Robotics</a:t>
            </a:r>
            <a:endParaRPr sz="900">
              <a:latin typeface="함초롬바탕"/>
              <a:cs typeface="함초롬바탕"/>
            </a:endParaRPr>
          </a:p>
        </p:txBody>
      </p:sp>
      <p:sp>
        <p:nvSpPr>
          <p:cNvPr id="64" name="object 64"/>
          <p:cNvSpPr txBox="1"/>
          <p:nvPr/>
        </p:nvSpPr>
        <p:spPr>
          <a:xfrm>
            <a:off x="2229534" y="6166002"/>
            <a:ext cx="340995" cy="162560"/>
          </a:xfrm>
          <a:prstGeom prst="rect">
            <a:avLst/>
          </a:prstGeom>
        </p:spPr>
        <p:txBody>
          <a:bodyPr vert="horz" wrap="square" lIns="0" tIns="12700" rIns="0" bIns="0" rtlCol="0">
            <a:spAutoFit/>
          </a:bodyPr>
          <a:lstStyle/>
          <a:p>
            <a:pPr marL="12700">
              <a:lnSpc>
                <a:spcPct val="100000"/>
              </a:lnSpc>
              <a:spcBef>
                <a:spcPts val="100"/>
              </a:spcBef>
            </a:pPr>
            <a:r>
              <a:rPr sz="900" spc="-35" dirty="0">
                <a:latin typeface="함초롬바탕"/>
                <a:cs typeface="함초롬바탕"/>
              </a:rPr>
              <a:t>캐나다</a:t>
            </a:r>
            <a:endParaRPr sz="900">
              <a:latin typeface="함초롬바탕"/>
              <a:cs typeface="함초롬바탕"/>
            </a:endParaRPr>
          </a:p>
        </p:txBody>
      </p:sp>
      <p:sp>
        <p:nvSpPr>
          <p:cNvPr id="65" name="object 65"/>
          <p:cNvSpPr txBox="1"/>
          <p:nvPr/>
        </p:nvSpPr>
        <p:spPr>
          <a:xfrm>
            <a:off x="3225544" y="6166002"/>
            <a:ext cx="499109" cy="162560"/>
          </a:xfrm>
          <a:prstGeom prst="rect">
            <a:avLst/>
          </a:prstGeom>
        </p:spPr>
        <p:txBody>
          <a:bodyPr vert="horz" wrap="square" lIns="0" tIns="12700" rIns="0" bIns="0" rtlCol="0">
            <a:spAutoFit/>
          </a:bodyPr>
          <a:lstStyle/>
          <a:p>
            <a:pPr marL="12700">
              <a:lnSpc>
                <a:spcPct val="100000"/>
              </a:lnSpc>
              <a:spcBef>
                <a:spcPts val="100"/>
              </a:spcBef>
            </a:pPr>
            <a:r>
              <a:rPr sz="900" spc="-35" dirty="0">
                <a:latin typeface="함초롬돋움"/>
                <a:cs typeface="함초롬돋움"/>
              </a:rPr>
              <a:t>minVerse</a:t>
            </a:r>
            <a:endParaRPr sz="900">
              <a:latin typeface="함초롬돋움"/>
              <a:cs typeface="함초롬돋움"/>
            </a:endParaRPr>
          </a:p>
        </p:txBody>
      </p:sp>
      <p:pic>
        <p:nvPicPr>
          <p:cNvPr id="66" name="object 66"/>
          <p:cNvPicPr/>
          <p:nvPr/>
        </p:nvPicPr>
        <p:blipFill>
          <a:blip r:embed="rId5" cstate="print"/>
          <a:stretch>
            <a:fillRect/>
          </a:stretch>
        </p:blipFill>
        <p:spPr>
          <a:xfrm>
            <a:off x="5054674" y="6190094"/>
            <a:ext cx="98425" cy="104775"/>
          </a:xfrm>
          <a:prstGeom prst="rect">
            <a:avLst/>
          </a:prstGeom>
        </p:spPr>
      </p:pic>
      <p:sp>
        <p:nvSpPr>
          <p:cNvPr id="67" name="object 67"/>
          <p:cNvSpPr txBox="1"/>
          <p:nvPr/>
        </p:nvSpPr>
        <p:spPr>
          <a:xfrm>
            <a:off x="4389575" y="6158344"/>
            <a:ext cx="1950720" cy="162560"/>
          </a:xfrm>
          <a:prstGeom prst="rect">
            <a:avLst/>
          </a:prstGeom>
        </p:spPr>
        <p:txBody>
          <a:bodyPr vert="horz" wrap="square" lIns="0" tIns="12700" rIns="0" bIns="0" rtlCol="0">
            <a:spAutoFit/>
          </a:bodyPr>
          <a:lstStyle/>
          <a:p>
            <a:pPr marL="12700">
              <a:lnSpc>
                <a:spcPct val="100000"/>
              </a:lnSpc>
              <a:spcBef>
                <a:spcPts val="100"/>
              </a:spcBef>
            </a:pPr>
            <a:r>
              <a:rPr sz="900" spc="-90" dirty="0">
                <a:latin typeface="함초롬바탕"/>
                <a:cs typeface="함초롬바탕"/>
              </a:rPr>
              <a:t>메타버스</a:t>
            </a:r>
            <a:r>
              <a:rPr sz="900" spc="-130" dirty="0">
                <a:latin typeface="함초롬바탕"/>
                <a:cs typeface="함초롬바탕"/>
              </a:rPr>
              <a:t> </a:t>
            </a:r>
            <a:r>
              <a:rPr sz="900" dirty="0">
                <a:latin typeface="함초롬바탕"/>
                <a:cs typeface="함초롬바탕"/>
              </a:rPr>
              <a:t>촉각</a:t>
            </a:r>
            <a:r>
              <a:rPr sz="900" spc="135" dirty="0">
                <a:latin typeface="함초롬바탕"/>
                <a:cs typeface="함초롬바탕"/>
              </a:rPr>
              <a:t>  </a:t>
            </a:r>
            <a:r>
              <a:rPr sz="900" spc="-90" dirty="0">
                <a:latin typeface="함초롬바탕"/>
                <a:cs typeface="함초롬바탕"/>
              </a:rPr>
              <a:t>호작용용</a:t>
            </a:r>
            <a:r>
              <a:rPr sz="900" spc="-130" dirty="0">
                <a:latin typeface="함초롬바탕"/>
                <a:cs typeface="함초롬바탕"/>
              </a:rPr>
              <a:t> </a:t>
            </a:r>
            <a:r>
              <a:rPr sz="900" spc="-85" dirty="0">
                <a:latin typeface="함초롬바탕"/>
                <a:cs typeface="함초롬바탕"/>
              </a:rPr>
              <a:t>휴대용</a:t>
            </a:r>
            <a:r>
              <a:rPr sz="900" spc="-130" dirty="0">
                <a:latin typeface="함초롬바탕"/>
                <a:cs typeface="함초롬바탕"/>
              </a:rPr>
              <a:t> </a:t>
            </a:r>
            <a:r>
              <a:rPr sz="900" dirty="0">
                <a:latin typeface="함초롬바탕"/>
                <a:cs typeface="함초롬바탕"/>
              </a:rPr>
              <a:t>햅틱</a:t>
            </a:r>
            <a:r>
              <a:rPr sz="900" spc="150" dirty="0">
                <a:latin typeface="함초롬바탕"/>
                <a:cs typeface="함초롬바탕"/>
              </a:rPr>
              <a:t>  </a:t>
            </a:r>
            <a:r>
              <a:rPr sz="900" spc="-50" dirty="0">
                <a:latin typeface="함초롬바탕"/>
                <a:cs typeface="함초롬바탕"/>
              </a:rPr>
              <a:t>치</a:t>
            </a:r>
            <a:endParaRPr sz="900">
              <a:latin typeface="함초롬바탕"/>
              <a:cs typeface="함초롬바탕"/>
            </a:endParaRPr>
          </a:p>
        </p:txBody>
      </p:sp>
      <p:pic>
        <p:nvPicPr>
          <p:cNvPr id="68" name="object 68"/>
          <p:cNvPicPr/>
          <p:nvPr/>
        </p:nvPicPr>
        <p:blipFill>
          <a:blip r:embed="rId7" cstate="print"/>
          <a:stretch>
            <a:fillRect/>
          </a:stretch>
        </p:blipFill>
        <p:spPr>
          <a:xfrm>
            <a:off x="6129094" y="6190094"/>
            <a:ext cx="98425" cy="104775"/>
          </a:xfrm>
          <a:prstGeom prst="rect">
            <a:avLst/>
          </a:prstGeom>
        </p:spPr>
      </p:pic>
      <p:sp>
        <p:nvSpPr>
          <p:cNvPr id="69" name="object 69"/>
          <p:cNvSpPr txBox="1"/>
          <p:nvPr/>
        </p:nvSpPr>
        <p:spPr>
          <a:xfrm>
            <a:off x="719137" y="6411176"/>
            <a:ext cx="6337300" cy="898525"/>
          </a:xfrm>
          <a:prstGeom prst="rect">
            <a:avLst/>
          </a:prstGeom>
        </p:spPr>
        <p:txBody>
          <a:bodyPr vert="horz" wrap="square" lIns="0" tIns="12700" rIns="0" bIns="0" rtlCol="0">
            <a:spAutoFit/>
          </a:bodyPr>
          <a:lstStyle/>
          <a:p>
            <a:pPr marL="260350">
              <a:lnSpc>
                <a:spcPct val="100000"/>
              </a:lnSpc>
              <a:spcBef>
                <a:spcPts val="100"/>
              </a:spcBef>
              <a:tabLst>
                <a:tab pos="1576070" algn="l"/>
                <a:tab pos="2203450" algn="l"/>
                <a:tab pos="3683000" algn="l"/>
              </a:tabLst>
            </a:pPr>
            <a:r>
              <a:rPr sz="900" b="1" dirty="0">
                <a:latin typeface="함초롬바탕"/>
                <a:cs typeface="함초롬바탕"/>
              </a:rPr>
              <a:t>Kosé</a:t>
            </a:r>
            <a:r>
              <a:rPr sz="900" b="1" spc="-95" dirty="0">
                <a:latin typeface="함초롬바탕"/>
                <a:cs typeface="함초롬바탕"/>
              </a:rPr>
              <a:t> </a:t>
            </a:r>
            <a:r>
              <a:rPr sz="900" b="1" spc="-10" dirty="0">
                <a:latin typeface="함초롬바탕"/>
                <a:cs typeface="함초롬바탕"/>
              </a:rPr>
              <a:t>Corporation</a:t>
            </a:r>
            <a:r>
              <a:rPr sz="900" b="1" dirty="0">
                <a:latin typeface="함초롬바탕"/>
                <a:cs typeface="함초롬바탕"/>
              </a:rPr>
              <a:t>	</a:t>
            </a:r>
            <a:r>
              <a:rPr sz="900" spc="-25" dirty="0">
                <a:latin typeface="함초롬바탕"/>
                <a:cs typeface="함초롬바탕"/>
              </a:rPr>
              <a:t>일본</a:t>
            </a:r>
            <a:r>
              <a:rPr sz="900" dirty="0">
                <a:latin typeface="함초롬바탕"/>
                <a:cs typeface="함초롬바탕"/>
              </a:rPr>
              <a:t>	</a:t>
            </a:r>
            <a:r>
              <a:rPr sz="900" spc="-20" dirty="0">
                <a:latin typeface="함초롬돋움"/>
                <a:cs typeface="함초롬돋움"/>
              </a:rPr>
              <a:t>Mixed</a:t>
            </a:r>
            <a:r>
              <a:rPr sz="900" spc="-60" dirty="0">
                <a:latin typeface="함초롬돋움"/>
                <a:cs typeface="함초롬돋움"/>
              </a:rPr>
              <a:t> </a:t>
            </a:r>
            <a:r>
              <a:rPr sz="900" spc="-25" dirty="0">
                <a:latin typeface="함초롬돋움"/>
                <a:cs typeface="함초롬돋움"/>
              </a:rPr>
              <a:t>Reality</a:t>
            </a:r>
            <a:r>
              <a:rPr sz="900" spc="-35" dirty="0">
                <a:latin typeface="함초롬돋움"/>
                <a:cs typeface="함초롬돋움"/>
              </a:rPr>
              <a:t> </a:t>
            </a:r>
            <a:r>
              <a:rPr sz="900" spc="-10" dirty="0">
                <a:latin typeface="함초롬돋움"/>
                <a:cs typeface="함초롬돋움"/>
              </a:rPr>
              <a:t>Makeup</a:t>
            </a:r>
            <a:r>
              <a:rPr sz="900" dirty="0">
                <a:latin typeface="함초롬돋움"/>
                <a:cs typeface="함초롬돋움"/>
              </a:rPr>
              <a:t>	</a:t>
            </a:r>
            <a:r>
              <a:rPr sz="1350" spc="-120" baseline="3086" dirty="0">
                <a:latin typeface="함초롬바탕"/>
                <a:cs typeface="함초롬바탕"/>
              </a:rPr>
              <a:t>즉각</a:t>
            </a:r>
            <a:r>
              <a:rPr sz="1350" spc="-172" baseline="3086" dirty="0">
                <a:latin typeface="함초롬바탕"/>
                <a:cs typeface="함초롬바탕"/>
              </a:rPr>
              <a:t> </a:t>
            </a:r>
            <a:r>
              <a:rPr sz="1350" spc="-120" baseline="3086" dirty="0">
                <a:latin typeface="함초롬바탕"/>
                <a:cs typeface="함초롬바탕"/>
              </a:rPr>
              <a:t>체험</a:t>
            </a:r>
            <a:r>
              <a:rPr sz="1350" spc="-187" baseline="3086" dirty="0">
                <a:latin typeface="함초롬바탕"/>
                <a:cs typeface="함초롬바탕"/>
              </a:rPr>
              <a:t> </a:t>
            </a:r>
            <a:r>
              <a:rPr sz="1350" spc="-30" baseline="3086" dirty="0">
                <a:latin typeface="함초롬바탕"/>
                <a:cs typeface="함초롬바탕"/>
              </a:rPr>
              <a:t>스튜디오</a:t>
            </a:r>
            <a:endParaRPr sz="1350" baseline="3086">
              <a:latin typeface="함초롬바탕"/>
              <a:cs typeface="함초롬바탕"/>
            </a:endParaRPr>
          </a:p>
          <a:p>
            <a:pPr marL="514350">
              <a:lnSpc>
                <a:spcPct val="100000"/>
              </a:lnSpc>
              <a:spcBef>
                <a:spcPts val="850"/>
              </a:spcBef>
              <a:tabLst>
                <a:tab pos="1576070" algn="l"/>
                <a:tab pos="2506345" algn="l"/>
                <a:tab pos="3682365" algn="l"/>
              </a:tabLst>
            </a:pPr>
            <a:r>
              <a:rPr sz="900" b="1" spc="-10" dirty="0">
                <a:latin typeface="함초롬바탕"/>
                <a:cs typeface="함초롬바탕"/>
              </a:rPr>
              <a:t>Quester</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10" dirty="0">
                <a:latin typeface="함초롬돋움"/>
                <a:cs typeface="함초롬돋움"/>
              </a:rPr>
              <a:t>Motiglove</a:t>
            </a:r>
            <a:r>
              <a:rPr sz="900" dirty="0">
                <a:latin typeface="함초롬돋움"/>
                <a:cs typeface="함초롬돋움"/>
              </a:rPr>
              <a:t>	</a:t>
            </a:r>
            <a:r>
              <a:rPr sz="1350" spc="-127" baseline="3086" dirty="0">
                <a:latin typeface="함초롬돋움"/>
                <a:cs typeface="함초롬돋움"/>
              </a:rPr>
              <a:t>XR</a:t>
            </a:r>
            <a:r>
              <a:rPr sz="1350" spc="-127" baseline="3086" dirty="0">
                <a:latin typeface="함초롬바탕"/>
                <a:cs typeface="함초롬바탕"/>
              </a:rPr>
              <a:t>환경</a:t>
            </a:r>
            <a:r>
              <a:rPr sz="1350" spc="-195" baseline="3086" dirty="0">
                <a:latin typeface="함초롬바탕"/>
                <a:cs typeface="함초롬바탕"/>
              </a:rPr>
              <a:t> </a:t>
            </a:r>
            <a:r>
              <a:rPr sz="1350" spc="-120" baseline="3086" dirty="0">
                <a:latin typeface="함초롬바탕"/>
                <a:cs typeface="함초롬바탕"/>
              </a:rPr>
              <a:t>핸드</a:t>
            </a:r>
            <a:r>
              <a:rPr sz="1350" spc="-195" baseline="3086" dirty="0">
                <a:latin typeface="함초롬바탕"/>
                <a:cs typeface="함초롬바탕"/>
              </a:rPr>
              <a:t> </a:t>
            </a:r>
            <a:r>
              <a:rPr sz="1350" baseline="3086" dirty="0">
                <a:latin typeface="함초롬바탕"/>
                <a:cs typeface="함초롬바탕"/>
              </a:rPr>
              <a:t>트래</a:t>
            </a:r>
            <a:r>
              <a:rPr sz="1350" spc="719" baseline="3086" dirty="0">
                <a:latin typeface="함초롬바탕"/>
                <a:cs typeface="함초롬바탕"/>
              </a:rPr>
              <a:t> </a:t>
            </a:r>
            <a:r>
              <a:rPr sz="1350" spc="-75" baseline="3086" dirty="0">
                <a:latin typeface="함초롬바탕"/>
                <a:cs typeface="함초롬바탕"/>
              </a:rPr>
              <a:t>갑</a:t>
            </a:r>
            <a:endParaRPr sz="1350" baseline="3086">
              <a:latin typeface="함초롬바탕"/>
              <a:cs typeface="함초롬바탕"/>
            </a:endParaRPr>
          </a:p>
          <a:p>
            <a:pPr marL="255270">
              <a:lnSpc>
                <a:spcPct val="100000"/>
              </a:lnSpc>
              <a:spcBef>
                <a:spcPts val="850"/>
              </a:spcBef>
              <a:tabLst>
                <a:tab pos="1470660" algn="l"/>
                <a:tab pos="2471420" algn="l"/>
                <a:tab pos="3682365" algn="l"/>
              </a:tabLst>
            </a:pPr>
            <a:r>
              <a:rPr sz="900" b="1" spc="-10" dirty="0">
                <a:latin typeface="함초롬바탕"/>
                <a:cs typeface="함초롬바탕"/>
              </a:rPr>
              <a:t>Wearable</a:t>
            </a:r>
            <a:r>
              <a:rPr sz="900" b="1" spc="-35" dirty="0">
                <a:latin typeface="함초롬바탕"/>
                <a:cs typeface="함초롬바탕"/>
              </a:rPr>
              <a:t> </a:t>
            </a:r>
            <a:r>
              <a:rPr sz="900" b="1" spc="-10" dirty="0">
                <a:latin typeface="함초롬바탕"/>
                <a:cs typeface="함초롬바탕"/>
              </a:rPr>
              <a:t>Devices</a:t>
            </a:r>
            <a:r>
              <a:rPr sz="900" b="1" dirty="0">
                <a:latin typeface="함초롬바탕"/>
                <a:cs typeface="함초롬바탕"/>
              </a:rPr>
              <a:t>	</a:t>
            </a:r>
            <a:r>
              <a:rPr sz="900" spc="-20" dirty="0">
                <a:latin typeface="함초롬바탕"/>
                <a:cs typeface="함초롬바탕"/>
              </a:rPr>
              <a:t>이스라엘</a:t>
            </a:r>
            <a:r>
              <a:rPr sz="900" dirty="0">
                <a:latin typeface="함초롬바탕"/>
                <a:cs typeface="함초롬바탕"/>
              </a:rPr>
              <a:t>	</a:t>
            </a:r>
            <a:r>
              <a:rPr sz="900" spc="-30" dirty="0">
                <a:latin typeface="함초롬돋움"/>
                <a:cs typeface="함초롬돋움"/>
              </a:rPr>
              <a:t>Mudra</a:t>
            </a:r>
            <a:r>
              <a:rPr sz="900" spc="-50" dirty="0">
                <a:latin typeface="함초롬돋움"/>
                <a:cs typeface="함초롬돋움"/>
              </a:rPr>
              <a:t> </a:t>
            </a:r>
            <a:r>
              <a:rPr sz="900" spc="-20" dirty="0">
                <a:latin typeface="함초롬돋움"/>
                <a:cs typeface="함초롬돋움"/>
              </a:rPr>
              <a:t>Link</a:t>
            </a:r>
            <a:r>
              <a:rPr sz="900" dirty="0">
                <a:latin typeface="함초롬돋움"/>
                <a:cs typeface="함초롬돋움"/>
              </a:rPr>
              <a:t>	</a:t>
            </a:r>
            <a:r>
              <a:rPr sz="1350" spc="-135" baseline="3086" dirty="0">
                <a:latin typeface="함초롬바탕"/>
                <a:cs typeface="함초롬바탕"/>
              </a:rPr>
              <a:t>저스처로</a:t>
            </a:r>
            <a:r>
              <a:rPr sz="1350" spc="-157" baseline="3086" dirty="0">
                <a:latin typeface="함초롬바탕"/>
                <a:cs typeface="함초롬바탕"/>
              </a:rPr>
              <a:t> </a:t>
            </a:r>
            <a:r>
              <a:rPr sz="1350" spc="-142" baseline="3086" dirty="0">
                <a:latin typeface="함초롬바탕"/>
                <a:cs typeface="함초롬바탕"/>
              </a:rPr>
              <a:t>기기제어하는</a:t>
            </a:r>
            <a:r>
              <a:rPr sz="1350" spc="-120" baseline="3086" dirty="0">
                <a:latin typeface="함초롬바탕"/>
                <a:cs typeface="함초롬바탕"/>
              </a:rPr>
              <a:t> 신경</a:t>
            </a:r>
            <a:r>
              <a:rPr sz="1350" spc="-172" baseline="3086" dirty="0">
                <a:latin typeface="함초롬바탕"/>
                <a:cs typeface="함초롬바탕"/>
              </a:rPr>
              <a:t> </a:t>
            </a:r>
            <a:r>
              <a:rPr sz="1350" spc="-120" baseline="3086" dirty="0">
                <a:latin typeface="함초롬바탕"/>
                <a:cs typeface="함초롬바탕"/>
              </a:rPr>
              <a:t>입력</a:t>
            </a:r>
            <a:r>
              <a:rPr sz="1350" spc="-150" baseline="3086" dirty="0">
                <a:latin typeface="함초롬바탕"/>
                <a:cs typeface="함초롬바탕"/>
              </a:rPr>
              <a:t> </a:t>
            </a:r>
            <a:r>
              <a:rPr sz="1350" spc="-30" baseline="3086" dirty="0">
                <a:latin typeface="함초롬바탕"/>
                <a:cs typeface="함초롬바탕"/>
              </a:rPr>
              <a:t>손목밴드</a:t>
            </a:r>
            <a:endParaRPr sz="1350" baseline="3086">
              <a:latin typeface="함초롬바탕"/>
              <a:cs typeface="함초롬바탕"/>
            </a:endParaRPr>
          </a:p>
          <a:p>
            <a:pPr marL="368300">
              <a:lnSpc>
                <a:spcPct val="100000"/>
              </a:lnSpc>
              <a:spcBef>
                <a:spcPts val="850"/>
              </a:spcBef>
              <a:tabLst>
                <a:tab pos="1576070" algn="l"/>
                <a:tab pos="2128520" algn="l"/>
                <a:tab pos="3682365" algn="l"/>
              </a:tabLst>
            </a:pPr>
            <a:r>
              <a:rPr sz="900" b="1" spc="-10" dirty="0">
                <a:latin typeface="함초롬바탕"/>
                <a:cs typeface="함초롬바탕"/>
              </a:rPr>
              <a:t>SCALe</a:t>
            </a:r>
            <a:r>
              <a:rPr sz="900" b="1" spc="-70" dirty="0">
                <a:latin typeface="함초롬바탕"/>
                <a:cs typeface="함초롬바탕"/>
              </a:rPr>
              <a:t> </a:t>
            </a:r>
            <a:r>
              <a:rPr sz="900" b="1" spc="-10" dirty="0">
                <a:latin typeface="함초롬바탕"/>
                <a:cs typeface="함초롬바탕"/>
              </a:rPr>
              <a:t>Virtual</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60" dirty="0">
                <a:latin typeface="함초롬돋움"/>
                <a:cs typeface="함초롬돋움"/>
              </a:rPr>
              <a:t>MYVRS</a:t>
            </a:r>
            <a:r>
              <a:rPr sz="900" spc="-95" dirty="0">
                <a:latin typeface="함초롬돋움"/>
                <a:cs typeface="함초롬돋움"/>
              </a:rPr>
              <a:t> </a:t>
            </a:r>
            <a:r>
              <a:rPr sz="900" spc="-30" dirty="0">
                <a:latin typeface="함초롬돋움"/>
                <a:cs typeface="함초롬돋움"/>
              </a:rPr>
              <a:t>Virtual</a:t>
            </a:r>
            <a:r>
              <a:rPr sz="900" spc="-55" dirty="0">
                <a:latin typeface="함초롬돋움"/>
                <a:cs typeface="함초롬돋움"/>
              </a:rPr>
              <a:t> </a:t>
            </a:r>
            <a:r>
              <a:rPr sz="900" spc="-10" dirty="0">
                <a:latin typeface="함초롬돋움"/>
                <a:cs typeface="함초롬돋움"/>
              </a:rPr>
              <a:t>Pod</a:t>
            </a:r>
            <a:r>
              <a:rPr sz="900" spc="-55" dirty="0">
                <a:latin typeface="함초롬돋움"/>
                <a:cs typeface="함초롬돋움"/>
              </a:rPr>
              <a:t> </a:t>
            </a:r>
            <a:r>
              <a:rPr sz="900" spc="-85" dirty="0">
                <a:latin typeface="함초롬돋움"/>
                <a:cs typeface="함초롬돋움"/>
              </a:rPr>
              <a:t>&amp;</a:t>
            </a:r>
            <a:r>
              <a:rPr sz="900" spc="-80" dirty="0">
                <a:latin typeface="함초롬돋움"/>
                <a:cs typeface="함초롬돋움"/>
              </a:rPr>
              <a:t> </a:t>
            </a:r>
            <a:r>
              <a:rPr sz="900" spc="-25" dirty="0">
                <a:latin typeface="함초롬돋움"/>
                <a:cs typeface="함초롬돋움"/>
              </a:rPr>
              <a:t>App</a:t>
            </a:r>
            <a:r>
              <a:rPr sz="900" dirty="0">
                <a:latin typeface="함초롬돋움"/>
                <a:cs typeface="함초롬돋움"/>
              </a:rPr>
              <a:t>	</a:t>
            </a:r>
            <a:r>
              <a:rPr sz="1350" spc="-127" baseline="3086" dirty="0">
                <a:latin typeface="함초롬바탕"/>
                <a:cs typeface="함초롬바탕"/>
              </a:rPr>
              <a:t>몰입형</a:t>
            </a:r>
            <a:r>
              <a:rPr sz="1350" spc="-172" baseline="3086" dirty="0">
                <a:latin typeface="함초롬바탕"/>
                <a:cs typeface="함초롬바탕"/>
              </a:rPr>
              <a:t> </a:t>
            </a:r>
            <a:r>
              <a:rPr sz="1350" spc="-120" baseline="3086" dirty="0">
                <a:latin typeface="함초롬바탕"/>
                <a:cs typeface="함초롬바탕"/>
              </a:rPr>
              <a:t>가</a:t>
            </a:r>
            <a:r>
              <a:rPr sz="1350" spc="-172" baseline="3086" dirty="0">
                <a:latin typeface="함초롬바탕"/>
                <a:cs typeface="함초롬바탕"/>
              </a:rPr>
              <a:t> </a:t>
            </a:r>
            <a:r>
              <a:rPr sz="1350" spc="-30" baseline="3086" dirty="0">
                <a:latin typeface="함초롬바탕"/>
                <a:cs typeface="함초롬바탕"/>
              </a:rPr>
              <a:t>스튜디오</a:t>
            </a:r>
            <a:endParaRPr sz="1350" baseline="3086">
              <a:latin typeface="함초롬바탕"/>
              <a:cs typeface="함초롬바탕"/>
            </a:endParaRPr>
          </a:p>
        </p:txBody>
      </p:sp>
      <p:sp>
        <p:nvSpPr>
          <p:cNvPr id="70" name="object 70"/>
          <p:cNvSpPr txBox="1"/>
          <p:nvPr/>
        </p:nvSpPr>
        <p:spPr>
          <a:xfrm>
            <a:off x="977263" y="7460450"/>
            <a:ext cx="1593215" cy="162560"/>
          </a:xfrm>
          <a:prstGeom prst="rect">
            <a:avLst/>
          </a:prstGeom>
        </p:spPr>
        <p:txBody>
          <a:bodyPr vert="horz" wrap="square" lIns="0" tIns="12700" rIns="0" bIns="0" rtlCol="0">
            <a:spAutoFit/>
          </a:bodyPr>
          <a:lstStyle/>
          <a:p>
            <a:pPr marL="12700">
              <a:lnSpc>
                <a:spcPct val="100000"/>
              </a:lnSpc>
              <a:spcBef>
                <a:spcPts val="100"/>
              </a:spcBef>
              <a:tabLst>
                <a:tab pos="1264285" algn="l"/>
              </a:tabLst>
            </a:pPr>
            <a:r>
              <a:rPr sz="900" b="1" dirty="0">
                <a:latin typeface="함초롬바탕"/>
                <a:cs typeface="함초롬바탕"/>
              </a:rPr>
              <a:t>Swave</a:t>
            </a:r>
            <a:r>
              <a:rPr sz="900" b="1" spc="-25" dirty="0">
                <a:latin typeface="함초롬바탕"/>
                <a:cs typeface="함초롬바탕"/>
              </a:rPr>
              <a:t> </a:t>
            </a:r>
            <a:r>
              <a:rPr sz="900" b="1" spc="-10" dirty="0">
                <a:latin typeface="함초롬바탕"/>
                <a:cs typeface="함초롬바탕"/>
              </a:rPr>
              <a:t>Photonics</a:t>
            </a:r>
            <a:r>
              <a:rPr sz="900" b="1" dirty="0">
                <a:latin typeface="함초롬바탕"/>
                <a:cs typeface="함초롬바탕"/>
              </a:rPr>
              <a:t>	</a:t>
            </a:r>
            <a:r>
              <a:rPr sz="900" spc="-35" dirty="0">
                <a:latin typeface="함초롬바탕"/>
                <a:cs typeface="함초롬바탕"/>
              </a:rPr>
              <a:t>벨기에</a:t>
            </a:r>
            <a:endParaRPr sz="900">
              <a:latin typeface="함초롬바탕"/>
              <a:cs typeface="함초롬바탕"/>
            </a:endParaRPr>
          </a:p>
        </p:txBody>
      </p:sp>
      <p:sp>
        <p:nvSpPr>
          <p:cNvPr id="71" name="object 71"/>
          <p:cNvSpPr txBox="1"/>
          <p:nvPr/>
        </p:nvSpPr>
        <p:spPr>
          <a:xfrm>
            <a:off x="2707079" y="7391869"/>
            <a:ext cx="1539240" cy="299720"/>
          </a:xfrm>
          <a:prstGeom prst="rect">
            <a:avLst/>
          </a:prstGeom>
        </p:spPr>
        <p:txBody>
          <a:bodyPr vert="horz" wrap="square" lIns="0" tIns="12700" rIns="0" bIns="0" rtlCol="0">
            <a:spAutoFit/>
          </a:bodyPr>
          <a:lstStyle/>
          <a:p>
            <a:pPr marL="393065" marR="5080" indent="-381000">
              <a:lnSpc>
                <a:spcPct val="100000"/>
              </a:lnSpc>
              <a:spcBef>
                <a:spcPts val="100"/>
              </a:spcBef>
            </a:pPr>
            <a:r>
              <a:rPr sz="900" spc="-20" dirty="0">
                <a:latin typeface="함초롬돋움"/>
                <a:cs typeface="함초롬돋움"/>
              </a:rPr>
              <a:t>Holographic</a:t>
            </a:r>
            <a:r>
              <a:rPr sz="900" spc="20" dirty="0">
                <a:latin typeface="함초롬돋움"/>
                <a:cs typeface="함초롬돋움"/>
              </a:rPr>
              <a:t> </a:t>
            </a:r>
            <a:r>
              <a:rPr sz="900" spc="-25" dirty="0">
                <a:latin typeface="함초롬돋움"/>
                <a:cs typeface="함초롬돋움"/>
              </a:rPr>
              <a:t>Extended</a:t>
            </a:r>
            <a:r>
              <a:rPr sz="900" spc="5" dirty="0">
                <a:latin typeface="함초롬돋움"/>
                <a:cs typeface="함초롬돋움"/>
              </a:rPr>
              <a:t> </a:t>
            </a:r>
            <a:r>
              <a:rPr sz="900" spc="-10" dirty="0">
                <a:latin typeface="함초롬돋움"/>
                <a:cs typeface="함초롬돋움"/>
              </a:rPr>
              <a:t>Reality </a:t>
            </a:r>
            <a:r>
              <a:rPr sz="900" spc="-30" dirty="0">
                <a:latin typeface="함초롬돋움"/>
                <a:cs typeface="함초롬돋움"/>
              </a:rPr>
              <a:t>(HXR)</a:t>
            </a:r>
            <a:r>
              <a:rPr sz="900" spc="-85" dirty="0">
                <a:latin typeface="함초롬돋움"/>
                <a:cs typeface="함초롬돋움"/>
              </a:rPr>
              <a:t> </a:t>
            </a:r>
            <a:r>
              <a:rPr sz="900" spc="-10" dirty="0">
                <a:latin typeface="함초롬돋움"/>
                <a:cs typeface="함초롬돋움"/>
              </a:rPr>
              <a:t>platform</a:t>
            </a:r>
            <a:endParaRPr sz="900">
              <a:latin typeface="함초롬돋움"/>
              <a:cs typeface="함초롬돋움"/>
            </a:endParaRPr>
          </a:p>
        </p:txBody>
      </p:sp>
      <p:pic>
        <p:nvPicPr>
          <p:cNvPr id="72" name="object 72"/>
          <p:cNvPicPr/>
          <p:nvPr/>
        </p:nvPicPr>
        <p:blipFill>
          <a:blip r:embed="rId5" cstate="print"/>
          <a:stretch>
            <a:fillRect/>
          </a:stretch>
        </p:blipFill>
        <p:spPr>
          <a:xfrm>
            <a:off x="4606276" y="7484542"/>
            <a:ext cx="98425" cy="104775"/>
          </a:xfrm>
          <a:prstGeom prst="rect">
            <a:avLst/>
          </a:prstGeom>
        </p:spPr>
      </p:pic>
      <p:sp>
        <p:nvSpPr>
          <p:cNvPr id="73" name="object 73"/>
          <p:cNvSpPr txBox="1"/>
          <p:nvPr/>
        </p:nvSpPr>
        <p:spPr>
          <a:xfrm>
            <a:off x="4389232" y="7452791"/>
            <a:ext cx="2624455" cy="162560"/>
          </a:xfrm>
          <a:prstGeom prst="rect">
            <a:avLst/>
          </a:prstGeom>
        </p:spPr>
        <p:txBody>
          <a:bodyPr vert="horz" wrap="square" lIns="0" tIns="12700" rIns="0" bIns="0" rtlCol="0">
            <a:spAutoFit/>
          </a:bodyPr>
          <a:lstStyle/>
          <a:p>
            <a:pPr marL="12700">
              <a:lnSpc>
                <a:spcPct val="100000"/>
              </a:lnSpc>
              <a:spcBef>
                <a:spcPts val="100"/>
              </a:spcBef>
            </a:pPr>
            <a:r>
              <a:rPr sz="900" dirty="0">
                <a:latin typeface="함초롬바탕"/>
                <a:cs typeface="함초롬바탕"/>
              </a:rPr>
              <a:t>고해</a:t>
            </a:r>
            <a:r>
              <a:rPr sz="900" spc="445" dirty="0">
                <a:latin typeface="함초롬바탕"/>
                <a:cs typeface="함초롬바탕"/>
              </a:rPr>
              <a:t> </a:t>
            </a:r>
            <a:r>
              <a:rPr sz="900" spc="-60" dirty="0">
                <a:latin typeface="함초롬바탕"/>
                <a:cs typeface="함초롬바탕"/>
              </a:rPr>
              <a:t>도</a:t>
            </a:r>
            <a:r>
              <a:rPr sz="900" spc="-130" dirty="0">
                <a:latin typeface="함초롬바탕"/>
                <a:cs typeface="함초롬바탕"/>
              </a:rPr>
              <a:t> </a:t>
            </a:r>
            <a:r>
              <a:rPr sz="900" dirty="0">
                <a:latin typeface="함초롬돋움"/>
                <a:cs typeface="함초롬돋움"/>
              </a:rPr>
              <a:t>3d</a:t>
            </a:r>
            <a:r>
              <a:rPr sz="900" spc="-120" dirty="0">
                <a:latin typeface="함초롬돋움"/>
                <a:cs typeface="함초롬돋움"/>
              </a:rPr>
              <a:t> </a:t>
            </a:r>
            <a:r>
              <a:rPr sz="900" spc="-85" dirty="0">
                <a:latin typeface="함초롬바탕"/>
                <a:cs typeface="함초롬바탕"/>
              </a:rPr>
              <a:t>이미지</a:t>
            </a:r>
            <a:r>
              <a:rPr sz="900" spc="-130" dirty="0">
                <a:latin typeface="함초롬바탕"/>
                <a:cs typeface="함초롬바탕"/>
              </a:rPr>
              <a:t> </a:t>
            </a:r>
            <a:r>
              <a:rPr sz="900" spc="-80" dirty="0">
                <a:latin typeface="함초롬바탕"/>
                <a:cs typeface="함초롬바탕"/>
              </a:rPr>
              <a:t>구현</a:t>
            </a:r>
            <a:r>
              <a:rPr sz="900" spc="-140" dirty="0">
                <a:latin typeface="함초롬바탕"/>
                <a:cs typeface="함초롬바탕"/>
              </a:rPr>
              <a:t> </a:t>
            </a:r>
            <a:r>
              <a:rPr sz="900" spc="-85" dirty="0">
                <a:latin typeface="함초롬바탕"/>
                <a:cs typeface="함초롬바탕"/>
              </a:rPr>
              <a:t>초소형</a:t>
            </a:r>
            <a:r>
              <a:rPr sz="900" spc="-130" dirty="0">
                <a:latin typeface="함초롬바탕"/>
                <a:cs typeface="함초롬바탕"/>
              </a:rPr>
              <a:t> </a:t>
            </a:r>
            <a:r>
              <a:rPr sz="900" spc="-80" dirty="0">
                <a:latin typeface="함초롬바탕"/>
                <a:cs typeface="함초롬바탕"/>
              </a:rPr>
              <a:t>픽셀</a:t>
            </a:r>
            <a:r>
              <a:rPr sz="900" spc="-130" dirty="0">
                <a:latin typeface="함초롬바탕"/>
                <a:cs typeface="함초롬바탕"/>
              </a:rPr>
              <a:t> </a:t>
            </a:r>
            <a:r>
              <a:rPr sz="900" spc="-90" dirty="0">
                <a:latin typeface="함초롬바탕"/>
                <a:cs typeface="함초롬바탕"/>
              </a:rPr>
              <a:t>홀로그램</a:t>
            </a:r>
            <a:r>
              <a:rPr sz="900" spc="-130" dirty="0">
                <a:latin typeface="함초롬바탕"/>
                <a:cs typeface="함초롬바탕"/>
              </a:rPr>
              <a:t> </a:t>
            </a:r>
            <a:r>
              <a:rPr sz="900" spc="-40" dirty="0">
                <a:latin typeface="함초롬바탕"/>
                <a:cs typeface="함초롬바탕"/>
              </a:rPr>
              <a:t>디스플레이</a:t>
            </a:r>
            <a:endParaRPr sz="900">
              <a:latin typeface="함초롬바탕"/>
              <a:cs typeface="함초롬바탕"/>
            </a:endParaRPr>
          </a:p>
        </p:txBody>
      </p:sp>
      <p:sp>
        <p:nvSpPr>
          <p:cNvPr id="74" name="object 74"/>
          <p:cNvSpPr txBox="1"/>
          <p:nvPr/>
        </p:nvSpPr>
        <p:spPr>
          <a:xfrm>
            <a:off x="1109851" y="7774203"/>
            <a:ext cx="679450" cy="299720"/>
          </a:xfrm>
          <a:prstGeom prst="rect">
            <a:avLst/>
          </a:prstGeom>
        </p:spPr>
        <p:txBody>
          <a:bodyPr vert="horz" wrap="square" lIns="0" tIns="12700" rIns="0" bIns="0" rtlCol="0">
            <a:spAutoFit/>
          </a:bodyPr>
          <a:lstStyle/>
          <a:p>
            <a:pPr marL="12700" marR="5080" indent="12065">
              <a:lnSpc>
                <a:spcPct val="100000"/>
              </a:lnSpc>
              <a:spcBef>
                <a:spcPts val="100"/>
              </a:spcBef>
            </a:pPr>
            <a:r>
              <a:rPr sz="900" b="1" spc="-10" dirty="0">
                <a:latin typeface="함초롬바탕"/>
                <a:cs typeface="함초롬바탕"/>
              </a:rPr>
              <a:t>Sony</a:t>
            </a:r>
            <a:r>
              <a:rPr sz="900" b="1" spc="-95" dirty="0">
                <a:latin typeface="함초롬바탕"/>
                <a:cs typeface="함초롬바탕"/>
              </a:rPr>
              <a:t> </a:t>
            </a:r>
            <a:r>
              <a:rPr sz="900" b="1" spc="-10" dirty="0">
                <a:latin typeface="함초롬바탕"/>
                <a:cs typeface="함초롬바탕"/>
              </a:rPr>
              <a:t>Group </a:t>
            </a:r>
            <a:r>
              <a:rPr sz="900" b="1" spc="-20" dirty="0">
                <a:latin typeface="함초롬바탕"/>
                <a:cs typeface="함초롬바탕"/>
              </a:rPr>
              <a:t>Corporation</a:t>
            </a:r>
            <a:endParaRPr sz="900">
              <a:latin typeface="함초롬바탕"/>
              <a:cs typeface="함초롬바탕"/>
            </a:endParaRPr>
          </a:p>
        </p:txBody>
      </p:sp>
      <p:sp>
        <p:nvSpPr>
          <p:cNvPr id="75" name="object 75"/>
          <p:cNvSpPr txBox="1"/>
          <p:nvPr/>
        </p:nvSpPr>
        <p:spPr>
          <a:xfrm>
            <a:off x="2282569" y="7842783"/>
            <a:ext cx="236220" cy="162560"/>
          </a:xfrm>
          <a:prstGeom prst="rect">
            <a:avLst/>
          </a:prstGeom>
        </p:spPr>
        <p:txBody>
          <a:bodyPr vert="horz" wrap="square" lIns="0" tIns="12700" rIns="0" bIns="0" rtlCol="0">
            <a:spAutoFit/>
          </a:bodyPr>
          <a:lstStyle/>
          <a:p>
            <a:pPr marL="12700">
              <a:lnSpc>
                <a:spcPct val="100000"/>
              </a:lnSpc>
              <a:spcBef>
                <a:spcPts val="100"/>
              </a:spcBef>
            </a:pPr>
            <a:r>
              <a:rPr sz="900" spc="-25" dirty="0">
                <a:latin typeface="함초롬바탕"/>
                <a:cs typeface="함초롬바탕"/>
              </a:rPr>
              <a:t>일본</a:t>
            </a:r>
            <a:endParaRPr sz="900">
              <a:latin typeface="함초롬바탕"/>
              <a:cs typeface="함초롬바탕"/>
            </a:endParaRPr>
          </a:p>
        </p:txBody>
      </p:sp>
      <p:sp>
        <p:nvSpPr>
          <p:cNvPr id="76" name="object 76"/>
          <p:cNvSpPr txBox="1"/>
          <p:nvPr/>
        </p:nvSpPr>
        <p:spPr>
          <a:xfrm>
            <a:off x="2861042" y="7774203"/>
            <a:ext cx="1230630" cy="299720"/>
          </a:xfrm>
          <a:prstGeom prst="rect">
            <a:avLst/>
          </a:prstGeom>
        </p:spPr>
        <p:txBody>
          <a:bodyPr vert="horz" wrap="square" lIns="0" tIns="12700" rIns="0" bIns="0" rtlCol="0">
            <a:spAutoFit/>
          </a:bodyPr>
          <a:lstStyle/>
          <a:p>
            <a:pPr marL="224154" marR="5080" indent="-212090">
              <a:lnSpc>
                <a:spcPct val="100000"/>
              </a:lnSpc>
              <a:spcBef>
                <a:spcPts val="100"/>
              </a:spcBef>
            </a:pPr>
            <a:r>
              <a:rPr sz="900" spc="-10" dirty="0">
                <a:latin typeface="함초롬돋움"/>
                <a:cs typeface="함초롬돋움"/>
              </a:rPr>
              <a:t>Sony</a:t>
            </a:r>
            <a:r>
              <a:rPr sz="900" spc="-65" dirty="0">
                <a:latin typeface="함초롬돋움"/>
                <a:cs typeface="함초롬돋움"/>
              </a:rPr>
              <a:t> </a:t>
            </a:r>
            <a:r>
              <a:rPr sz="900" spc="-60" dirty="0">
                <a:latin typeface="함초롬돋움"/>
                <a:cs typeface="함초롬돋움"/>
              </a:rPr>
              <a:t>XR</a:t>
            </a:r>
            <a:r>
              <a:rPr sz="900" spc="-65" dirty="0">
                <a:latin typeface="함초롬돋움"/>
                <a:cs typeface="함초롬돋움"/>
              </a:rPr>
              <a:t> </a:t>
            </a:r>
            <a:r>
              <a:rPr sz="900" spc="-45" dirty="0">
                <a:latin typeface="함초롬돋움"/>
                <a:cs typeface="함초롬돋움"/>
              </a:rPr>
              <a:t>Head-</a:t>
            </a:r>
            <a:r>
              <a:rPr sz="900" spc="-10" dirty="0">
                <a:latin typeface="함초롬돋움"/>
                <a:cs typeface="함초롬돋움"/>
              </a:rPr>
              <a:t>Mounted </a:t>
            </a:r>
            <a:r>
              <a:rPr sz="900" spc="-20" dirty="0">
                <a:latin typeface="함초롬돋움"/>
                <a:cs typeface="함초롬돋움"/>
              </a:rPr>
              <a:t>Display</a:t>
            </a:r>
            <a:r>
              <a:rPr sz="900" spc="35" dirty="0">
                <a:latin typeface="함초롬돋움"/>
                <a:cs typeface="함초롬돋움"/>
              </a:rPr>
              <a:t> </a:t>
            </a:r>
            <a:r>
              <a:rPr sz="900" spc="-70" dirty="0">
                <a:latin typeface="함초롬돋움"/>
                <a:cs typeface="함초롬돋움"/>
              </a:rPr>
              <a:t>SRH-</a:t>
            </a:r>
            <a:r>
              <a:rPr sz="900" spc="-25" dirty="0">
                <a:latin typeface="함초롬돋움"/>
                <a:cs typeface="함초롬돋움"/>
              </a:rPr>
              <a:t>S1</a:t>
            </a:r>
            <a:endParaRPr sz="900">
              <a:latin typeface="함초롬돋움"/>
              <a:cs typeface="함초롬돋움"/>
            </a:endParaRPr>
          </a:p>
        </p:txBody>
      </p:sp>
      <p:pic>
        <p:nvPicPr>
          <p:cNvPr id="77" name="object 77"/>
          <p:cNvPicPr/>
          <p:nvPr/>
        </p:nvPicPr>
        <p:blipFill>
          <a:blip r:embed="rId5" cstate="print"/>
          <a:stretch>
            <a:fillRect/>
          </a:stretch>
        </p:blipFill>
        <p:spPr>
          <a:xfrm>
            <a:off x="4658282" y="7866875"/>
            <a:ext cx="98425" cy="104775"/>
          </a:xfrm>
          <a:prstGeom prst="rect">
            <a:avLst/>
          </a:prstGeom>
        </p:spPr>
      </p:pic>
      <p:sp>
        <p:nvSpPr>
          <p:cNvPr id="78" name="object 78"/>
          <p:cNvSpPr txBox="1"/>
          <p:nvPr/>
        </p:nvSpPr>
        <p:spPr>
          <a:xfrm>
            <a:off x="4389461" y="7835125"/>
            <a:ext cx="2058035" cy="162560"/>
          </a:xfrm>
          <a:prstGeom prst="rect">
            <a:avLst/>
          </a:prstGeom>
        </p:spPr>
        <p:txBody>
          <a:bodyPr vert="horz" wrap="square" lIns="0" tIns="12700" rIns="0" bIns="0" rtlCol="0">
            <a:spAutoFit/>
          </a:bodyPr>
          <a:lstStyle/>
          <a:p>
            <a:pPr marL="12700">
              <a:lnSpc>
                <a:spcPct val="100000"/>
              </a:lnSpc>
              <a:spcBef>
                <a:spcPts val="100"/>
              </a:spcBef>
            </a:pPr>
            <a:r>
              <a:rPr sz="900" spc="-35" dirty="0">
                <a:latin typeface="함초롬돋움"/>
                <a:cs typeface="함초롬돋움"/>
              </a:rPr>
              <a:t>4K</a:t>
            </a:r>
            <a:r>
              <a:rPr sz="900" spc="-120" dirty="0">
                <a:latin typeface="함초롬돋움"/>
                <a:cs typeface="함초롬돋움"/>
              </a:rPr>
              <a:t> </a:t>
            </a:r>
            <a:r>
              <a:rPr sz="900" dirty="0">
                <a:latin typeface="함초롬바탕"/>
                <a:cs typeface="함초롬바탕"/>
              </a:rPr>
              <a:t>해</a:t>
            </a:r>
            <a:r>
              <a:rPr sz="900" spc="120" dirty="0">
                <a:latin typeface="함초롬바탕"/>
                <a:cs typeface="함초롬바탕"/>
              </a:rPr>
              <a:t>  </a:t>
            </a:r>
            <a:r>
              <a:rPr sz="900" spc="-45" dirty="0">
                <a:latin typeface="함초롬바탕"/>
                <a:cs typeface="함초롬바탕"/>
              </a:rPr>
              <a:t>도</a:t>
            </a:r>
            <a:r>
              <a:rPr sz="900" spc="-45" dirty="0">
                <a:latin typeface="함초롬돋움"/>
                <a:cs typeface="함초롬돋움"/>
              </a:rPr>
              <a:t>,</a:t>
            </a:r>
            <a:r>
              <a:rPr sz="900" spc="-120" dirty="0">
                <a:latin typeface="함초롬돋움"/>
                <a:cs typeface="함초롬돋움"/>
              </a:rPr>
              <a:t> </a:t>
            </a:r>
            <a:r>
              <a:rPr sz="900" spc="-85" dirty="0">
                <a:latin typeface="함초롬바탕"/>
                <a:cs typeface="함초롬바탕"/>
              </a:rPr>
              <a:t>비디오</a:t>
            </a:r>
            <a:r>
              <a:rPr sz="900" spc="-125" dirty="0">
                <a:latin typeface="함초롬바탕"/>
                <a:cs typeface="함초롬바탕"/>
              </a:rPr>
              <a:t> </a:t>
            </a:r>
            <a:r>
              <a:rPr sz="900" spc="-85" dirty="0">
                <a:latin typeface="함초롬바탕"/>
                <a:cs typeface="함초롬바탕"/>
              </a:rPr>
              <a:t>시스루</a:t>
            </a:r>
            <a:r>
              <a:rPr sz="900" spc="-125" dirty="0">
                <a:latin typeface="함초롬바탕"/>
                <a:cs typeface="함초롬바탕"/>
              </a:rPr>
              <a:t> </a:t>
            </a:r>
            <a:r>
              <a:rPr sz="900" spc="-80" dirty="0">
                <a:latin typeface="함초롬바탕"/>
                <a:cs typeface="함초롬바탕"/>
              </a:rPr>
              <a:t>기능</a:t>
            </a:r>
            <a:r>
              <a:rPr sz="900" spc="-125" dirty="0">
                <a:latin typeface="함초롬바탕"/>
                <a:cs typeface="함초롬바탕"/>
              </a:rPr>
              <a:t> </a:t>
            </a:r>
            <a:r>
              <a:rPr sz="900" spc="-80" dirty="0">
                <a:latin typeface="함초롬바탕"/>
                <a:cs typeface="함초롬바탕"/>
              </a:rPr>
              <a:t>지원</a:t>
            </a:r>
            <a:r>
              <a:rPr sz="900" spc="-140" dirty="0">
                <a:latin typeface="함초롬바탕"/>
                <a:cs typeface="함초롬바탕"/>
              </a:rPr>
              <a:t> </a:t>
            </a:r>
            <a:r>
              <a:rPr sz="900" spc="-45" dirty="0">
                <a:latin typeface="함초롬돋움"/>
                <a:cs typeface="함초롬돋움"/>
              </a:rPr>
              <a:t>XR</a:t>
            </a:r>
            <a:r>
              <a:rPr sz="900" spc="-45" dirty="0">
                <a:latin typeface="함초롬바탕"/>
                <a:cs typeface="함초롬바탕"/>
              </a:rPr>
              <a:t>헤드셋</a:t>
            </a:r>
            <a:endParaRPr sz="900">
              <a:latin typeface="함초롬바탕"/>
              <a:cs typeface="함초롬바탕"/>
            </a:endParaRPr>
          </a:p>
        </p:txBody>
      </p:sp>
      <p:sp>
        <p:nvSpPr>
          <p:cNvPr id="79" name="object 79"/>
          <p:cNvSpPr txBox="1"/>
          <p:nvPr/>
        </p:nvSpPr>
        <p:spPr>
          <a:xfrm>
            <a:off x="764556" y="8224932"/>
            <a:ext cx="1754505" cy="162560"/>
          </a:xfrm>
          <a:prstGeom prst="rect">
            <a:avLst/>
          </a:prstGeom>
        </p:spPr>
        <p:txBody>
          <a:bodyPr vert="horz" wrap="square" lIns="0" tIns="12700" rIns="0" bIns="0" rtlCol="0">
            <a:spAutoFit/>
          </a:bodyPr>
          <a:lstStyle/>
          <a:p>
            <a:pPr marL="12700">
              <a:lnSpc>
                <a:spcPct val="100000"/>
              </a:lnSpc>
              <a:spcBef>
                <a:spcPts val="100"/>
              </a:spcBef>
              <a:tabLst>
                <a:tab pos="1530985" algn="l"/>
              </a:tabLst>
            </a:pPr>
            <a:r>
              <a:rPr sz="900" b="1" spc="-25" dirty="0">
                <a:latin typeface="함초롬바탕"/>
                <a:cs typeface="함초롬바탕"/>
              </a:rPr>
              <a:t>Zhuhai</a:t>
            </a:r>
            <a:r>
              <a:rPr sz="900" b="1" spc="-70" dirty="0">
                <a:latin typeface="함초롬바탕"/>
                <a:cs typeface="함초롬바탕"/>
              </a:rPr>
              <a:t> </a:t>
            </a:r>
            <a:r>
              <a:rPr sz="900" b="1" dirty="0">
                <a:latin typeface="함초롬바탕"/>
                <a:cs typeface="함초롬바탕"/>
              </a:rPr>
              <a:t>Mojie</a:t>
            </a:r>
            <a:r>
              <a:rPr sz="900" b="1" spc="-75" dirty="0">
                <a:latin typeface="함초롬바탕"/>
                <a:cs typeface="함초롬바탕"/>
              </a:rPr>
              <a:t> </a:t>
            </a:r>
            <a:r>
              <a:rPr sz="900" b="1" spc="-10" dirty="0">
                <a:latin typeface="함초롬바탕"/>
                <a:cs typeface="함초롬바탕"/>
              </a:rPr>
              <a:t>Technology</a:t>
            </a:r>
            <a:r>
              <a:rPr sz="900" b="1" dirty="0">
                <a:latin typeface="함초롬바탕"/>
                <a:cs typeface="함초롬바탕"/>
              </a:rPr>
              <a:t>	</a:t>
            </a:r>
            <a:r>
              <a:rPr sz="900" spc="-25" dirty="0">
                <a:latin typeface="함초롬바탕"/>
                <a:cs typeface="함초롬바탕"/>
              </a:rPr>
              <a:t>중국</a:t>
            </a:r>
            <a:endParaRPr sz="900">
              <a:latin typeface="함초롬바탕"/>
              <a:cs typeface="함초롬바탕"/>
            </a:endParaRPr>
          </a:p>
        </p:txBody>
      </p:sp>
      <p:sp>
        <p:nvSpPr>
          <p:cNvPr id="80" name="object 80"/>
          <p:cNvSpPr txBox="1"/>
          <p:nvPr/>
        </p:nvSpPr>
        <p:spPr>
          <a:xfrm>
            <a:off x="2727544" y="8156353"/>
            <a:ext cx="1499235" cy="299720"/>
          </a:xfrm>
          <a:prstGeom prst="rect">
            <a:avLst/>
          </a:prstGeom>
        </p:spPr>
        <p:txBody>
          <a:bodyPr vert="horz" wrap="square" lIns="0" tIns="12700" rIns="0" bIns="0" rtlCol="0">
            <a:spAutoFit/>
          </a:bodyPr>
          <a:lstStyle/>
          <a:p>
            <a:pPr marL="12700" marR="5080" indent="295275">
              <a:lnSpc>
                <a:spcPct val="100000"/>
              </a:lnSpc>
              <a:spcBef>
                <a:spcPts val="100"/>
              </a:spcBef>
            </a:pPr>
            <a:r>
              <a:rPr sz="900" spc="-25" dirty="0">
                <a:latin typeface="함초롬돋움"/>
                <a:cs typeface="함초롬돋움"/>
              </a:rPr>
              <a:t>Ultra</a:t>
            </a:r>
            <a:r>
              <a:rPr sz="900" spc="-55" dirty="0">
                <a:latin typeface="함초롬돋움"/>
                <a:cs typeface="함초롬돋움"/>
              </a:rPr>
              <a:t> </a:t>
            </a:r>
            <a:r>
              <a:rPr sz="900" spc="-10" dirty="0">
                <a:latin typeface="함초롬돋움"/>
                <a:cs typeface="함초롬돋움"/>
              </a:rPr>
              <a:t>Lightweight </a:t>
            </a:r>
            <a:r>
              <a:rPr sz="900" spc="-25" dirty="0">
                <a:latin typeface="함초롬돋움"/>
                <a:cs typeface="함초롬돋움"/>
              </a:rPr>
              <a:t>Polychromatic</a:t>
            </a:r>
            <a:r>
              <a:rPr sz="900" spc="20" dirty="0">
                <a:latin typeface="함초롬돋움"/>
                <a:cs typeface="함초롬돋움"/>
              </a:rPr>
              <a:t> </a:t>
            </a:r>
            <a:r>
              <a:rPr sz="900" spc="-55" dirty="0">
                <a:latin typeface="함초롬돋움"/>
                <a:cs typeface="함초롬돋움"/>
              </a:rPr>
              <a:t>AR+AI</a:t>
            </a:r>
            <a:r>
              <a:rPr sz="900" spc="-35" dirty="0">
                <a:latin typeface="함초롬돋움"/>
                <a:cs typeface="함초롬돋움"/>
              </a:rPr>
              <a:t> </a:t>
            </a:r>
            <a:r>
              <a:rPr sz="900" spc="-30" dirty="0">
                <a:latin typeface="함초롬돋움"/>
                <a:cs typeface="함초롬돋움"/>
              </a:rPr>
              <a:t>Glasses</a:t>
            </a:r>
            <a:endParaRPr sz="900">
              <a:latin typeface="함초롬돋움"/>
              <a:cs typeface="함초롬돋움"/>
            </a:endParaRPr>
          </a:p>
        </p:txBody>
      </p:sp>
      <p:pic>
        <p:nvPicPr>
          <p:cNvPr id="81" name="object 81"/>
          <p:cNvPicPr/>
          <p:nvPr/>
        </p:nvPicPr>
        <p:blipFill>
          <a:blip r:embed="rId12" cstate="print"/>
          <a:stretch>
            <a:fillRect/>
          </a:stretch>
        </p:blipFill>
        <p:spPr>
          <a:xfrm>
            <a:off x="5687736" y="8249025"/>
            <a:ext cx="92075" cy="104775"/>
          </a:xfrm>
          <a:prstGeom prst="rect">
            <a:avLst/>
          </a:prstGeom>
        </p:spPr>
      </p:pic>
      <p:sp>
        <p:nvSpPr>
          <p:cNvPr id="82" name="object 82"/>
          <p:cNvSpPr txBox="1"/>
          <p:nvPr/>
        </p:nvSpPr>
        <p:spPr>
          <a:xfrm>
            <a:off x="4389923" y="8217275"/>
            <a:ext cx="1882139" cy="162560"/>
          </a:xfrm>
          <a:prstGeom prst="rect">
            <a:avLst/>
          </a:prstGeom>
        </p:spPr>
        <p:txBody>
          <a:bodyPr vert="horz" wrap="square" lIns="0" tIns="12700" rIns="0" bIns="0" rtlCol="0">
            <a:spAutoFit/>
          </a:bodyPr>
          <a:lstStyle/>
          <a:p>
            <a:pPr marL="12700">
              <a:lnSpc>
                <a:spcPct val="100000"/>
              </a:lnSpc>
              <a:spcBef>
                <a:spcPts val="100"/>
              </a:spcBef>
            </a:pPr>
            <a:r>
              <a:rPr sz="900" spc="-85" dirty="0">
                <a:latin typeface="함초롬바탕"/>
                <a:cs typeface="함초롬바탕"/>
              </a:rPr>
              <a:t>근거리</a:t>
            </a:r>
            <a:r>
              <a:rPr sz="900" spc="-114" dirty="0">
                <a:latin typeface="함초롬바탕"/>
                <a:cs typeface="함초롬바탕"/>
              </a:rPr>
              <a:t> </a:t>
            </a:r>
            <a:r>
              <a:rPr sz="900" spc="-90" dirty="0">
                <a:latin typeface="함초롬바탕"/>
                <a:cs typeface="함초롬바탕"/>
              </a:rPr>
              <a:t>디스플레이</a:t>
            </a:r>
            <a:r>
              <a:rPr sz="900" spc="-110" dirty="0">
                <a:latin typeface="함초롬바탕"/>
                <a:cs typeface="함초롬바탕"/>
              </a:rPr>
              <a:t> </a:t>
            </a:r>
            <a:r>
              <a:rPr sz="900" spc="-80" dirty="0">
                <a:latin typeface="함초롬바탕"/>
                <a:cs typeface="함초롬바탕"/>
              </a:rPr>
              <a:t>지원</a:t>
            </a:r>
            <a:r>
              <a:rPr sz="900" spc="-110" dirty="0">
                <a:latin typeface="함초롬바탕"/>
                <a:cs typeface="함초롬바탕"/>
              </a:rPr>
              <a:t> </a:t>
            </a:r>
            <a:r>
              <a:rPr sz="900" spc="-85" dirty="0">
                <a:latin typeface="함초롬바탕"/>
                <a:cs typeface="함초롬바탕"/>
              </a:rPr>
              <a:t>초경</a:t>
            </a:r>
            <a:r>
              <a:rPr sz="900" spc="-110" dirty="0">
                <a:latin typeface="함초롬바탕"/>
                <a:cs typeface="함초롬바탕"/>
              </a:rPr>
              <a:t> </a:t>
            </a:r>
            <a:r>
              <a:rPr sz="900" spc="-45" dirty="0">
                <a:latin typeface="함초롬돋움"/>
                <a:cs typeface="함초롬돋움"/>
              </a:rPr>
              <a:t>AR,AI</a:t>
            </a:r>
            <a:r>
              <a:rPr sz="900" spc="-45" dirty="0">
                <a:latin typeface="함초롬바탕"/>
                <a:cs typeface="함초롬바탕"/>
              </a:rPr>
              <a:t>안경</a:t>
            </a:r>
            <a:endParaRPr sz="900">
              <a:latin typeface="함초롬바탕"/>
              <a:cs typeface="함초롬바탕"/>
            </a:endParaRPr>
          </a:p>
        </p:txBody>
      </p:sp>
      <p:pic>
        <p:nvPicPr>
          <p:cNvPr id="83" name="object 83"/>
          <p:cNvPicPr/>
          <p:nvPr/>
        </p:nvPicPr>
        <p:blipFill>
          <a:blip r:embed="rId13" cstate="print"/>
          <a:stretch>
            <a:fillRect/>
          </a:stretch>
        </p:blipFill>
        <p:spPr>
          <a:xfrm>
            <a:off x="4558347" y="1751613"/>
            <a:ext cx="130175" cy="139700"/>
          </a:xfrm>
          <a:prstGeom prst="rect">
            <a:avLst/>
          </a:prstGeom>
        </p:spPr>
      </p:pic>
      <p:pic>
        <p:nvPicPr>
          <p:cNvPr id="84" name="object 84"/>
          <p:cNvPicPr/>
          <p:nvPr/>
        </p:nvPicPr>
        <p:blipFill>
          <a:blip r:embed="rId13" cstate="print"/>
          <a:stretch>
            <a:fillRect/>
          </a:stretch>
        </p:blipFill>
        <p:spPr>
          <a:xfrm>
            <a:off x="5523039" y="1751613"/>
            <a:ext cx="130175" cy="139700"/>
          </a:xfrm>
          <a:prstGeom prst="rect">
            <a:avLst/>
          </a:prstGeom>
        </p:spPr>
      </p:pic>
      <p:pic>
        <p:nvPicPr>
          <p:cNvPr id="85" name="object 85"/>
          <p:cNvPicPr/>
          <p:nvPr/>
        </p:nvPicPr>
        <p:blipFill>
          <a:blip r:embed="rId13" cstate="print"/>
          <a:stretch>
            <a:fillRect/>
          </a:stretch>
        </p:blipFill>
        <p:spPr>
          <a:xfrm>
            <a:off x="5983287" y="2003072"/>
            <a:ext cx="130175" cy="139700"/>
          </a:xfrm>
          <a:prstGeom prst="rect">
            <a:avLst/>
          </a:prstGeom>
        </p:spPr>
      </p:pic>
      <p:sp>
        <p:nvSpPr>
          <p:cNvPr id="86" name="object 86"/>
          <p:cNvSpPr txBox="1"/>
          <p:nvPr/>
        </p:nvSpPr>
        <p:spPr>
          <a:xfrm>
            <a:off x="706437" y="1644934"/>
            <a:ext cx="5709920" cy="957580"/>
          </a:xfrm>
          <a:prstGeom prst="rect">
            <a:avLst/>
          </a:prstGeom>
        </p:spPr>
        <p:txBody>
          <a:bodyPr vert="horz" wrap="square" lIns="0" tIns="81280" rIns="0" bIns="0" rtlCol="0">
            <a:spAutoFit/>
          </a:bodyPr>
          <a:lstStyle/>
          <a:p>
            <a:pPr marL="157480" indent="-144780">
              <a:lnSpc>
                <a:spcPct val="100000"/>
              </a:lnSpc>
              <a:spcBef>
                <a:spcPts val="640"/>
              </a:spcBef>
              <a:buClr>
                <a:srgbClr val="DB526A"/>
              </a:buClr>
              <a:buFont typeface="Arial"/>
              <a:buChar char="■"/>
              <a:tabLst>
                <a:tab pos="157480" algn="l"/>
                <a:tab pos="3979545" algn="l"/>
              </a:tabLst>
            </a:pPr>
            <a:r>
              <a:rPr sz="1200" spc="-110" dirty="0">
                <a:latin typeface="함초롬바탕"/>
                <a:cs typeface="함초롬바탕"/>
              </a:rPr>
              <a:t>공개된</a:t>
            </a:r>
            <a:r>
              <a:rPr sz="1200" spc="-185" dirty="0">
                <a:latin typeface="함초롬바탕"/>
                <a:cs typeface="함초롬바탕"/>
              </a:rPr>
              <a:t> </a:t>
            </a:r>
            <a:r>
              <a:rPr sz="1200" spc="-100" dirty="0">
                <a:latin typeface="함초롬바탕"/>
                <a:cs typeface="함초롬바탕"/>
              </a:rPr>
              <a:t>바에</a:t>
            </a:r>
            <a:r>
              <a:rPr sz="1200" spc="-175" dirty="0">
                <a:latin typeface="함초롬바탕"/>
                <a:cs typeface="함초롬바탕"/>
              </a:rPr>
              <a:t> </a:t>
            </a:r>
            <a:r>
              <a:rPr sz="1200" spc="-110" dirty="0">
                <a:latin typeface="함초롬바탕"/>
                <a:cs typeface="함초롬바탕"/>
              </a:rPr>
              <a:t>따르면</a:t>
            </a:r>
            <a:r>
              <a:rPr sz="1200" spc="-185" dirty="0">
                <a:latin typeface="함초롬바탕"/>
                <a:cs typeface="함초롬바탕"/>
              </a:rPr>
              <a:t> </a:t>
            </a:r>
            <a:r>
              <a:rPr sz="1200" spc="-110" dirty="0">
                <a:latin typeface="함초롬바탕"/>
                <a:cs typeface="함초롬바탕"/>
              </a:rPr>
              <a:t>한국은</a:t>
            </a:r>
            <a:r>
              <a:rPr sz="1200" spc="-175" dirty="0">
                <a:latin typeface="함초롬바탕"/>
                <a:cs typeface="함초롬바탕"/>
              </a:rPr>
              <a:t> </a:t>
            </a:r>
            <a:r>
              <a:rPr sz="1200" spc="-100" dirty="0">
                <a:latin typeface="함초롬바탕"/>
                <a:cs typeface="함초롬바탕"/>
              </a:rPr>
              <a:t>메타버스</a:t>
            </a:r>
            <a:r>
              <a:rPr sz="1200" spc="-100" dirty="0">
                <a:latin typeface="함초롬돋움"/>
                <a:cs typeface="함초롬돋움"/>
              </a:rPr>
              <a:t>,</a:t>
            </a:r>
            <a:r>
              <a:rPr sz="1200" spc="-195" dirty="0">
                <a:latin typeface="함초롬돋움"/>
                <a:cs typeface="함초롬돋움"/>
              </a:rPr>
              <a:t> </a:t>
            </a:r>
            <a:r>
              <a:rPr sz="1200" spc="-90" dirty="0">
                <a:latin typeface="함초롬돋움"/>
                <a:cs typeface="함초롬돋움"/>
              </a:rPr>
              <a:t>XR</a:t>
            </a:r>
            <a:r>
              <a:rPr sz="1200" spc="-165" dirty="0">
                <a:latin typeface="함초롬돋움"/>
                <a:cs typeface="함초롬돋움"/>
              </a:rPr>
              <a:t> </a:t>
            </a:r>
            <a:r>
              <a:rPr sz="1200" spc="-114" dirty="0">
                <a:latin typeface="함초롬바탕"/>
                <a:cs typeface="함초롬바탕"/>
              </a:rPr>
              <a:t>부문에서</a:t>
            </a:r>
            <a:r>
              <a:rPr sz="1200" spc="-185" dirty="0">
                <a:latin typeface="함초롬바탕"/>
                <a:cs typeface="함초롬바탕"/>
              </a:rPr>
              <a:t> </a:t>
            </a:r>
            <a:r>
              <a:rPr sz="1200" spc="-75" dirty="0">
                <a:latin typeface="함초롬바탕"/>
                <a:cs typeface="함초롬바탕"/>
              </a:rPr>
              <a:t>총</a:t>
            </a:r>
            <a:r>
              <a:rPr sz="1200" spc="-175" dirty="0">
                <a:latin typeface="함초롬바탕"/>
                <a:cs typeface="함초롬바탕"/>
              </a:rPr>
              <a:t> </a:t>
            </a:r>
            <a:r>
              <a:rPr sz="1200" spc="-75" dirty="0">
                <a:latin typeface="함초롬돋움"/>
                <a:cs typeface="함초롬돋움"/>
              </a:rPr>
              <a:t>20</a:t>
            </a:r>
            <a:r>
              <a:rPr sz="1200" spc="-75" dirty="0">
                <a:latin typeface="함초롬바탕"/>
                <a:cs typeface="함초롬바탕"/>
              </a:rPr>
              <a:t>개의</a:t>
            </a:r>
            <a:r>
              <a:rPr sz="1200" spc="-200" dirty="0">
                <a:latin typeface="함초롬바탕"/>
                <a:cs typeface="함초롬바탕"/>
              </a:rPr>
              <a:t> </a:t>
            </a:r>
            <a:r>
              <a:rPr sz="1200" spc="-50" dirty="0">
                <a:latin typeface="함초롬바탕"/>
                <a:cs typeface="함초롬바탕"/>
              </a:rPr>
              <a:t>수</a:t>
            </a:r>
            <a:r>
              <a:rPr sz="1200" dirty="0">
                <a:latin typeface="함초롬바탕"/>
                <a:cs typeface="함초롬바탕"/>
              </a:rPr>
              <a:t>	</a:t>
            </a:r>
            <a:r>
              <a:rPr sz="1200" spc="-75" dirty="0">
                <a:latin typeface="함초롬바탕"/>
                <a:cs typeface="함초롬바탕"/>
              </a:rPr>
              <a:t>작</a:t>
            </a:r>
            <a:r>
              <a:rPr sz="1200" spc="-185" dirty="0">
                <a:latin typeface="함초롬바탕"/>
                <a:cs typeface="함초롬바탕"/>
              </a:rPr>
              <a:t> </a:t>
            </a:r>
            <a:r>
              <a:rPr sz="1200" spc="-75" dirty="0">
                <a:latin typeface="함초롬바탕"/>
                <a:cs typeface="함초롬바탕"/>
              </a:rPr>
              <a:t>중</a:t>
            </a:r>
            <a:r>
              <a:rPr sz="1200" spc="-185" dirty="0">
                <a:latin typeface="함초롬바탕"/>
                <a:cs typeface="함초롬바탕"/>
              </a:rPr>
              <a:t> </a:t>
            </a:r>
            <a:r>
              <a:rPr sz="1200" spc="-85" dirty="0">
                <a:latin typeface="함초롬돋움"/>
                <a:cs typeface="함초롬돋움"/>
              </a:rPr>
              <a:t>8</a:t>
            </a:r>
            <a:r>
              <a:rPr sz="1200" spc="-85" dirty="0">
                <a:latin typeface="함초롬바탕"/>
                <a:cs typeface="함초롬바탕"/>
              </a:rPr>
              <a:t>개를</a:t>
            </a:r>
            <a:r>
              <a:rPr sz="1200" spc="-195" dirty="0">
                <a:latin typeface="함초롬바탕"/>
                <a:cs typeface="함초롬바탕"/>
              </a:rPr>
              <a:t> </a:t>
            </a:r>
            <a:r>
              <a:rPr sz="1200" spc="-25" dirty="0">
                <a:latin typeface="함초롬바탕"/>
                <a:cs typeface="함초롬바탕"/>
              </a:rPr>
              <a:t>수</a:t>
            </a:r>
            <a:endParaRPr sz="1200">
              <a:latin typeface="함초롬바탕"/>
              <a:cs typeface="함초롬바탕"/>
            </a:endParaRPr>
          </a:p>
          <a:p>
            <a:pPr marL="157480" indent="-144780">
              <a:lnSpc>
                <a:spcPct val="100000"/>
              </a:lnSpc>
              <a:spcBef>
                <a:spcPts val="540"/>
              </a:spcBef>
              <a:buClr>
                <a:srgbClr val="DB526A"/>
              </a:buClr>
              <a:buFont typeface="Arial"/>
              <a:buChar char="■"/>
              <a:tabLst>
                <a:tab pos="157480" algn="l"/>
              </a:tabLst>
            </a:pPr>
            <a:r>
              <a:rPr sz="1200" spc="-100" dirty="0">
                <a:latin typeface="함초롬바탕"/>
                <a:cs typeface="함초롬바탕"/>
              </a:rPr>
              <a:t>한국</a:t>
            </a:r>
            <a:r>
              <a:rPr sz="1200" spc="-175" dirty="0">
                <a:latin typeface="함초롬바탕"/>
                <a:cs typeface="함초롬바탕"/>
              </a:rPr>
              <a:t> </a:t>
            </a:r>
            <a:r>
              <a:rPr sz="1200" spc="-110" dirty="0">
                <a:latin typeface="함초롬바탕"/>
                <a:cs typeface="함초롬바탕"/>
              </a:rPr>
              <a:t>외에는</a:t>
            </a:r>
            <a:r>
              <a:rPr sz="1200" spc="-185" dirty="0">
                <a:latin typeface="함초롬바탕"/>
                <a:cs typeface="함초롬바탕"/>
              </a:rPr>
              <a:t> </a:t>
            </a:r>
            <a:r>
              <a:rPr sz="1200" spc="-110" dirty="0">
                <a:latin typeface="함초롬바탕"/>
                <a:cs typeface="함초롬바탕"/>
              </a:rPr>
              <a:t>일본과</a:t>
            </a:r>
            <a:r>
              <a:rPr sz="1200" spc="-190" dirty="0">
                <a:latin typeface="함초롬바탕"/>
                <a:cs typeface="함초롬바탕"/>
              </a:rPr>
              <a:t> </a:t>
            </a:r>
            <a:r>
              <a:rPr sz="1200" spc="-100" dirty="0">
                <a:latin typeface="함초롬바탕"/>
                <a:cs typeface="함초롬바탕"/>
              </a:rPr>
              <a:t>중국</a:t>
            </a:r>
            <a:r>
              <a:rPr sz="1200" spc="-170" dirty="0">
                <a:latin typeface="함초롬바탕"/>
                <a:cs typeface="함초롬바탕"/>
              </a:rPr>
              <a:t> </a:t>
            </a:r>
            <a:r>
              <a:rPr sz="1200" spc="-110" dirty="0">
                <a:latin typeface="함초롬바탕"/>
                <a:cs typeface="함초롬바탕"/>
              </a:rPr>
              <a:t>제품이</a:t>
            </a:r>
            <a:r>
              <a:rPr sz="1200" spc="-185" dirty="0">
                <a:latin typeface="함초롬바탕"/>
                <a:cs typeface="함초롬바탕"/>
              </a:rPr>
              <a:t> </a:t>
            </a:r>
            <a:r>
              <a:rPr sz="1200" spc="-110" dirty="0">
                <a:latin typeface="함초롬바탕"/>
                <a:cs typeface="함초롬바탕"/>
              </a:rPr>
              <a:t>다수인</a:t>
            </a:r>
            <a:r>
              <a:rPr sz="1200" spc="-175" dirty="0">
                <a:latin typeface="함초롬바탕"/>
                <a:cs typeface="함초롬바탕"/>
              </a:rPr>
              <a:t> </a:t>
            </a:r>
            <a:r>
              <a:rPr sz="1200" spc="-110" dirty="0">
                <a:latin typeface="함초롬바탕"/>
                <a:cs typeface="함초롬바탕"/>
              </a:rPr>
              <a:t>것으로</a:t>
            </a:r>
            <a:r>
              <a:rPr sz="1200" spc="-185" dirty="0">
                <a:latin typeface="함초롬바탕"/>
                <a:cs typeface="함초롬바탕"/>
              </a:rPr>
              <a:t> </a:t>
            </a:r>
            <a:r>
              <a:rPr sz="1200" spc="-90" dirty="0">
                <a:latin typeface="함초롬바탕"/>
                <a:cs typeface="함초롬바탕"/>
              </a:rPr>
              <a:t>보이며</a:t>
            </a:r>
            <a:r>
              <a:rPr sz="1200" spc="-90" dirty="0">
                <a:latin typeface="함초롬돋움"/>
                <a:cs typeface="함초롬돋움"/>
              </a:rPr>
              <a:t>,</a:t>
            </a:r>
            <a:r>
              <a:rPr sz="1200" spc="-190" dirty="0">
                <a:latin typeface="함초롬돋움"/>
                <a:cs typeface="함초롬돋움"/>
              </a:rPr>
              <a:t> </a:t>
            </a:r>
            <a:r>
              <a:rPr sz="1200" spc="-100" dirty="0">
                <a:latin typeface="함초롬바탕"/>
                <a:cs typeface="함초롬바탕"/>
              </a:rPr>
              <a:t>일본</a:t>
            </a:r>
            <a:r>
              <a:rPr sz="1200" spc="-170" dirty="0">
                <a:latin typeface="함초롬바탕"/>
                <a:cs typeface="함초롬바탕"/>
              </a:rPr>
              <a:t> </a:t>
            </a:r>
            <a:r>
              <a:rPr sz="1200" spc="-100" dirty="0">
                <a:latin typeface="함초롬바탕"/>
                <a:cs typeface="함초롬바탕"/>
              </a:rPr>
              <a:t>기업</a:t>
            </a:r>
            <a:r>
              <a:rPr sz="1200" spc="-185" dirty="0">
                <a:latin typeface="함초롬바탕"/>
                <a:cs typeface="함초롬바탕"/>
              </a:rPr>
              <a:t> </a:t>
            </a:r>
            <a:r>
              <a:rPr sz="1200" spc="-20" dirty="0">
                <a:latin typeface="함초롬돋움"/>
                <a:cs typeface="함초롬돋움"/>
              </a:rPr>
              <a:t>Sony</a:t>
            </a:r>
            <a:r>
              <a:rPr sz="1200" spc="-175" dirty="0">
                <a:latin typeface="함초롬돋움"/>
                <a:cs typeface="함초롬돋움"/>
              </a:rPr>
              <a:t> </a:t>
            </a:r>
            <a:r>
              <a:rPr sz="1200" spc="-110" dirty="0">
                <a:latin typeface="함초롬바탕"/>
                <a:cs typeface="함초롬바탕"/>
              </a:rPr>
              <a:t>제품은</a:t>
            </a:r>
            <a:r>
              <a:rPr sz="1200" spc="-185" dirty="0">
                <a:latin typeface="함초롬바탕"/>
                <a:cs typeface="함초롬바탕"/>
              </a:rPr>
              <a:t> </a:t>
            </a:r>
            <a:r>
              <a:rPr sz="1200" spc="-120" dirty="0">
                <a:latin typeface="함초롬바탕"/>
                <a:cs typeface="함초롬바탕"/>
              </a:rPr>
              <a:t>최고혁신</a:t>
            </a:r>
            <a:r>
              <a:rPr sz="1200" spc="-204" dirty="0">
                <a:latin typeface="함초롬바탕"/>
                <a:cs typeface="함초롬바탕"/>
              </a:rPr>
              <a:t> </a:t>
            </a:r>
            <a:r>
              <a:rPr sz="1200" spc="-25" dirty="0">
                <a:latin typeface="함초롬바탕"/>
                <a:cs typeface="함초롬바탕"/>
              </a:rPr>
              <a:t>수</a:t>
            </a:r>
            <a:endParaRPr sz="1200">
              <a:latin typeface="함초롬바탕"/>
              <a:cs typeface="함초롬바탕"/>
            </a:endParaRPr>
          </a:p>
          <a:p>
            <a:pPr>
              <a:lnSpc>
                <a:spcPct val="100000"/>
              </a:lnSpc>
              <a:spcBef>
                <a:spcPts val="30"/>
              </a:spcBef>
            </a:pPr>
            <a:endParaRPr sz="1150">
              <a:latin typeface="함초롬바탕"/>
              <a:cs typeface="함초롬바탕"/>
            </a:endParaRPr>
          </a:p>
          <a:p>
            <a:pPr marL="12700">
              <a:lnSpc>
                <a:spcPct val="100000"/>
              </a:lnSpc>
            </a:pPr>
            <a:r>
              <a:rPr sz="1100" b="1" spc="-60" dirty="0">
                <a:solidFill>
                  <a:srgbClr val="464646"/>
                </a:solidFill>
                <a:latin typeface="함초롬바탕"/>
                <a:cs typeface="함초롬바탕"/>
              </a:rPr>
              <a:t>CES</a:t>
            </a:r>
            <a:r>
              <a:rPr sz="1100" b="1" spc="-190" dirty="0">
                <a:solidFill>
                  <a:srgbClr val="464646"/>
                </a:solidFill>
                <a:latin typeface="함초롬바탕"/>
                <a:cs typeface="함초롬바탕"/>
              </a:rPr>
              <a:t> </a:t>
            </a:r>
            <a:r>
              <a:rPr sz="1100" b="1" dirty="0">
                <a:solidFill>
                  <a:srgbClr val="464646"/>
                </a:solidFill>
                <a:latin typeface="함초롬바탕"/>
                <a:cs typeface="함초롬바탕"/>
              </a:rPr>
              <a:t>2025</a:t>
            </a:r>
            <a:r>
              <a:rPr sz="1100" b="1" spc="-170" dirty="0">
                <a:solidFill>
                  <a:srgbClr val="464646"/>
                </a:solidFill>
                <a:latin typeface="함초롬바탕"/>
                <a:cs typeface="함초롬바탕"/>
              </a:rPr>
              <a:t> </a:t>
            </a:r>
            <a:r>
              <a:rPr sz="1100" b="1" spc="-20" dirty="0">
                <a:solidFill>
                  <a:srgbClr val="464646"/>
                </a:solidFill>
                <a:latin typeface="함초롬바탕"/>
                <a:cs typeface="함초롬바탕"/>
              </a:rPr>
              <a:t>Human</a:t>
            </a:r>
            <a:r>
              <a:rPr sz="1100" b="1" spc="-204" dirty="0">
                <a:solidFill>
                  <a:srgbClr val="464646"/>
                </a:solidFill>
                <a:latin typeface="함초롬바탕"/>
                <a:cs typeface="함초롬바탕"/>
              </a:rPr>
              <a:t> </a:t>
            </a:r>
            <a:r>
              <a:rPr sz="1100" b="1" spc="-40" dirty="0">
                <a:solidFill>
                  <a:srgbClr val="464646"/>
                </a:solidFill>
                <a:latin typeface="함초롬바탕"/>
                <a:cs typeface="함초롬바탕"/>
              </a:rPr>
              <a:t>Security</a:t>
            </a:r>
            <a:r>
              <a:rPr sz="1100" b="1" spc="-204" dirty="0">
                <a:solidFill>
                  <a:srgbClr val="464646"/>
                </a:solidFill>
                <a:latin typeface="함초롬바탕"/>
                <a:cs typeface="함초롬바탕"/>
              </a:rPr>
              <a:t> </a:t>
            </a:r>
            <a:r>
              <a:rPr sz="1100" b="1" spc="-85" dirty="0">
                <a:solidFill>
                  <a:srgbClr val="464646"/>
                </a:solidFill>
                <a:latin typeface="함초롬바탕"/>
                <a:cs typeface="함초롬바탕"/>
              </a:rPr>
              <a:t>부문</a:t>
            </a:r>
            <a:r>
              <a:rPr sz="1100" b="1" spc="-185" dirty="0">
                <a:solidFill>
                  <a:srgbClr val="464646"/>
                </a:solidFill>
                <a:latin typeface="함초롬바탕"/>
                <a:cs typeface="함초롬바탕"/>
              </a:rPr>
              <a:t> </a:t>
            </a:r>
            <a:r>
              <a:rPr sz="1100" b="1" spc="-90" dirty="0">
                <a:solidFill>
                  <a:srgbClr val="464646"/>
                </a:solidFill>
                <a:latin typeface="함초롬바탕"/>
                <a:cs typeface="함초롬바탕"/>
              </a:rPr>
              <a:t>혁신</a:t>
            </a:r>
            <a:r>
              <a:rPr sz="1100" b="1" spc="-190" dirty="0">
                <a:solidFill>
                  <a:srgbClr val="464646"/>
                </a:solidFill>
                <a:latin typeface="함초롬바탕"/>
                <a:cs typeface="함초롬바탕"/>
              </a:rPr>
              <a:t> </a:t>
            </a:r>
            <a:r>
              <a:rPr sz="1100" b="1" dirty="0">
                <a:solidFill>
                  <a:srgbClr val="464646"/>
                </a:solidFill>
                <a:latin typeface="함초롬바탕"/>
                <a:cs typeface="함초롬바탕"/>
              </a:rPr>
              <a:t>수</a:t>
            </a:r>
            <a:r>
              <a:rPr sz="1100" b="1" spc="155" dirty="0">
                <a:solidFill>
                  <a:srgbClr val="464646"/>
                </a:solidFill>
                <a:latin typeface="함초롬바탕"/>
                <a:cs typeface="함초롬바탕"/>
              </a:rPr>
              <a:t>  </a:t>
            </a:r>
            <a:r>
              <a:rPr sz="1100" b="1" spc="-50" dirty="0">
                <a:solidFill>
                  <a:srgbClr val="464646"/>
                </a:solidFill>
                <a:latin typeface="함초롬바탕"/>
                <a:cs typeface="함초롬바탕"/>
              </a:rPr>
              <a:t>작</a:t>
            </a:r>
            <a:endParaRPr sz="1100">
              <a:latin typeface="함초롬바탕"/>
              <a:cs typeface="함초롬바탕"/>
            </a:endParaRPr>
          </a:p>
        </p:txBody>
      </p:sp>
      <p:pic>
        <p:nvPicPr>
          <p:cNvPr id="87" name="object 87"/>
          <p:cNvPicPr/>
          <p:nvPr/>
        </p:nvPicPr>
        <p:blipFill>
          <a:blip r:embed="rId13" cstate="print"/>
          <a:stretch>
            <a:fillRect/>
          </a:stretch>
        </p:blipFill>
        <p:spPr>
          <a:xfrm>
            <a:off x="6275895" y="2003072"/>
            <a:ext cx="130175" cy="139700"/>
          </a:xfrm>
          <a:prstGeom prst="rect">
            <a:avLst/>
          </a:prstGeom>
        </p:spPr>
      </p:pic>
      <p:grpSp>
        <p:nvGrpSpPr>
          <p:cNvPr id="88" name="object 88"/>
          <p:cNvGrpSpPr/>
          <p:nvPr/>
        </p:nvGrpSpPr>
        <p:grpSpPr>
          <a:xfrm>
            <a:off x="445008" y="6012180"/>
            <a:ext cx="550545" cy="469900"/>
            <a:chOff x="445008" y="6012180"/>
            <a:chExt cx="550545" cy="469900"/>
          </a:xfrm>
        </p:grpSpPr>
        <p:pic>
          <p:nvPicPr>
            <p:cNvPr id="89" name="object 89"/>
            <p:cNvPicPr/>
            <p:nvPr/>
          </p:nvPicPr>
          <p:blipFill>
            <a:blip r:embed="rId14" cstate="print"/>
            <a:stretch>
              <a:fillRect/>
            </a:stretch>
          </p:blipFill>
          <p:spPr>
            <a:xfrm>
              <a:off x="445008" y="6012180"/>
              <a:ext cx="550163" cy="469391"/>
            </a:xfrm>
            <a:prstGeom prst="rect">
              <a:avLst/>
            </a:prstGeom>
          </p:spPr>
        </p:pic>
        <p:sp>
          <p:nvSpPr>
            <p:cNvPr id="90" name="object 90"/>
            <p:cNvSpPr/>
            <p:nvPr/>
          </p:nvSpPr>
          <p:spPr>
            <a:xfrm>
              <a:off x="521248" y="6086754"/>
              <a:ext cx="396240" cy="319405"/>
            </a:xfrm>
            <a:custGeom>
              <a:avLst/>
              <a:gdLst/>
              <a:ahLst/>
              <a:cxnLst/>
              <a:rect l="l" t="t" r="r" b="b"/>
              <a:pathLst>
                <a:path w="396240" h="319404">
                  <a:moveTo>
                    <a:pt x="236080" y="0"/>
                  </a:moveTo>
                  <a:lnTo>
                    <a:pt x="0" y="0"/>
                  </a:lnTo>
                  <a:lnTo>
                    <a:pt x="0" y="319379"/>
                  </a:lnTo>
                  <a:lnTo>
                    <a:pt x="236080" y="319379"/>
                  </a:lnTo>
                  <a:lnTo>
                    <a:pt x="395770" y="159689"/>
                  </a:lnTo>
                  <a:lnTo>
                    <a:pt x="236080" y="0"/>
                  </a:lnTo>
                  <a:close/>
                </a:path>
              </a:pathLst>
            </a:custGeom>
            <a:solidFill>
              <a:srgbClr val="000000"/>
            </a:solidFill>
          </p:spPr>
          <p:txBody>
            <a:bodyPr wrap="square" lIns="0" tIns="0" rIns="0" bIns="0" rtlCol="0"/>
            <a:lstStyle/>
            <a:p>
              <a:endParaRPr/>
            </a:p>
          </p:txBody>
        </p:sp>
        <p:sp>
          <p:nvSpPr>
            <p:cNvPr id="91" name="object 91"/>
            <p:cNvSpPr/>
            <p:nvPr/>
          </p:nvSpPr>
          <p:spPr>
            <a:xfrm>
              <a:off x="521248" y="6086754"/>
              <a:ext cx="396240" cy="319405"/>
            </a:xfrm>
            <a:custGeom>
              <a:avLst/>
              <a:gdLst/>
              <a:ahLst/>
              <a:cxnLst/>
              <a:rect l="l" t="t" r="r" b="b"/>
              <a:pathLst>
                <a:path w="396240" h="319404">
                  <a:moveTo>
                    <a:pt x="0" y="0"/>
                  </a:moveTo>
                  <a:lnTo>
                    <a:pt x="236080" y="0"/>
                  </a:lnTo>
                  <a:lnTo>
                    <a:pt x="395770" y="159689"/>
                  </a:lnTo>
                  <a:lnTo>
                    <a:pt x="236080" y="319379"/>
                  </a:lnTo>
                  <a:lnTo>
                    <a:pt x="0" y="319379"/>
                  </a:lnTo>
                  <a:lnTo>
                    <a:pt x="0" y="0"/>
                  </a:lnTo>
                  <a:close/>
                </a:path>
              </a:pathLst>
            </a:custGeom>
            <a:ln w="12699">
              <a:solidFill>
                <a:srgbClr val="DB526A"/>
              </a:solidFill>
            </a:ln>
          </p:spPr>
          <p:txBody>
            <a:bodyPr wrap="square" lIns="0" tIns="0" rIns="0" bIns="0" rtlCol="0"/>
            <a:lstStyle/>
            <a:p>
              <a:endParaRPr/>
            </a:p>
          </p:txBody>
        </p:sp>
      </p:grpSp>
      <p:sp>
        <p:nvSpPr>
          <p:cNvPr id="92" name="object 92"/>
          <p:cNvSpPr txBox="1"/>
          <p:nvPr/>
        </p:nvSpPr>
        <p:spPr>
          <a:xfrm>
            <a:off x="544549" y="6107253"/>
            <a:ext cx="290830" cy="269875"/>
          </a:xfrm>
          <a:prstGeom prst="rect">
            <a:avLst/>
          </a:prstGeom>
        </p:spPr>
        <p:txBody>
          <a:bodyPr vert="horz" wrap="square" lIns="0" tIns="13335" rIns="0" bIns="0" rtlCol="0">
            <a:spAutoFit/>
          </a:bodyPr>
          <a:lstStyle/>
          <a:p>
            <a:pPr marL="12700" marR="5080">
              <a:lnSpc>
                <a:spcPct val="100000"/>
              </a:lnSpc>
              <a:spcBef>
                <a:spcPts val="105"/>
              </a:spcBef>
            </a:pPr>
            <a:r>
              <a:rPr sz="800" b="1" spc="-25" dirty="0">
                <a:solidFill>
                  <a:srgbClr val="FFFFFF"/>
                </a:solidFill>
                <a:latin typeface="함초롬바탕"/>
                <a:cs typeface="함초롬바탕"/>
              </a:rPr>
              <a:t>최고 </a:t>
            </a:r>
            <a:r>
              <a:rPr sz="800" b="1" spc="-110" dirty="0">
                <a:solidFill>
                  <a:srgbClr val="FFFFFF"/>
                </a:solidFill>
                <a:latin typeface="함초롬바탕"/>
                <a:cs typeface="함초롬바탕"/>
              </a:rPr>
              <a:t>혁신</a:t>
            </a:r>
            <a:endParaRPr sz="800">
              <a:latin typeface="함초롬바탕"/>
              <a:cs typeface="함초롬바탕"/>
            </a:endParaRPr>
          </a:p>
        </p:txBody>
      </p:sp>
      <p:pic>
        <p:nvPicPr>
          <p:cNvPr id="93" name="object 93"/>
          <p:cNvPicPr/>
          <p:nvPr/>
        </p:nvPicPr>
        <p:blipFill>
          <a:blip r:embed="rId15" cstate="print"/>
          <a:stretch>
            <a:fillRect/>
          </a:stretch>
        </p:blipFill>
        <p:spPr>
          <a:xfrm>
            <a:off x="734100" y="6258253"/>
            <a:ext cx="92075" cy="95250"/>
          </a:xfrm>
          <a:prstGeom prst="rect">
            <a:avLst/>
          </a:prstGeom>
        </p:spPr>
      </p:pic>
      <p:grpSp>
        <p:nvGrpSpPr>
          <p:cNvPr id="94" name="object 94"/>
          <p:cNvGrpSpPr/>
          <p:nvPr/>
        </p:nvGrpSpPr>
        <p:grpSpPr>
          <a:xfrm>
            <a:off x="445008" y="7680960"/>
            <a:ext cx="550545" cy="471170"/>
            <a:chOff x="445008" y="7680960"/>
            <a:chExt cx="550545" cy="471170"/>
          </a:xfrm>
        </p:grpSpPr>
        <p:pic>
          <p:nvPicPr>
            <p:cNvPr id="95" name="object 95"/>
            <p:cNvPicPr/>
            <p:nvPr/>
          </p:nvPicPr>
          <p:blipFill>
            <a:blip r:embed="rId16" cstate="print"/>
            <a:stretch>
              <a:fillRect/>
            </a:stretch>
          </p:blipFill>
          <p:spPr>
            <a:xfrm>
              <a:off x="445008" y="7680960"/>
              <a:ext cx="550163" cy="470915"/>
            </a:xfrm>
            <a:prstGeom prst="rect">
              <a:avLst/>
            </a:prstGeom>
          </p:spPr>
        </p:pic>
        <p:sp>
          <p:nvSpPr>
            <p:cNvPr id="96" name="object 96"/>
            <p:cNvSpPr/>
            <p:nvPr/>
          </p:nvSpPr>
          <p:spPr>
            <a:xfrm>
              <a:off x="521248" y="7756662"/>
              <a:ext cx="396240" cy="319405"/>
            </a:xfrm>
            <a:custGeom>
              <a:avLst/>
              <a:gdLst/>
              <a:ahLst/>
              <a:cxnLst/>
              <a:rect l="l" t="t" r="r" b="b"/>
              <a:pathLst>
                <a:path w="396240" h="319404">
                  <a:moveTo>
                    <a:pt x="236080" y="0"/>
                  </a:moveTo>
                  <a:lnTo>
                    <a:pt x="0" y="0"/>
                  </a:lnTo>
                  <a:lnTo>
                    <a:pt x="0" y="319379"/>
                  </a:lnTo>
                  <a:lnTo>
                    <a:pt x="236080" y="319379"/>
                  </a:lnTo>
                  <a:lnTo>
                    <a:pt x="395770" y="159689"/>
                  </a:lnTo>
                  <a:lnTo>
                    <a:pt x="236080" y="0"/>
                  </a:lnTo>
                  <a:close/>
                </a:path>
              </a:pathLst>
            </a:custGeom>
            <a:solidFill>
              <a:srgbClr val="000000"/>
            </a:solidFill>
          </p:spPr>
          <p:txBody>
            <a:bodyPr wrap="square" lIns="0" tIns="0" rIns="0" bIns="0" rtlCol="0"/>
            <a:lstStyle/>
            <a:p>
              <a:endParaRPr/>
            </a:p>
          </p:txBody>
        </p:sp>
        <p:sp>
          <p:nvSpPr>
            <p:cNvPr id="97" name="object 97"/>
            <p:cNvSpPr/>
            <p:nvPr/>
          </p:nvSpPr>
          <p:spPr>
            <a:xfrm>
              <a:off x="521248" y="7756662"/>
              <a:ext cx="396240" cy="319405"/>
            </a:xfrm>
            <a:custGeom>
              <a:avLst/>
              <a:gdLst/>
              <a:ahLst/>
              <a:cxnLst/>
              <a:rect l="l" t="t" r="r" b="b"/>
              <a:pathLst>
                <a:path w="396240" h="319404">
                  <a:moveTo>
                    <a:pt x="0" y="0"/>
                  </a:moveTo>
                  <a:lnTo>
                    <a:pt x="236080" y="0"/>
                  </a:lnTo>
                  <a:lnTo>
                    <a:pt x="395770" y="159689"/>
                  </a:lnTo>
                  <a:lnTo>
                    <a:pt x="236080" y="319379"/>
                  </a:lnTo>
                  <a:lnTo>
                    <a:pt x="0" y="319379"/>
                  </a:lnTo>
                  <a:lnTo>
                    <a:pt x="0" y="0"/>
                  </a:lnTo>
                  <a:close/>
                </a:path>
              </a:pathLst>
            </a:custGeom>
            <a:ln w="12699">
              <a:solidFill>
                <a:srgbClr val="DB526A"/>
              </a:solidFill>
            </a:ln>
          </p:spPr>
          <p:txBody>
            <a:bodyPr wrap="square" lIns="0" tIns="0" rIns="0" bIns="0" rtlCol="0"/>
            <a:lstStyle/>
            <a:p>
              <a:endParaRPr/>
            </a:p>
          </p:txBody>
        </p:sp>
      </p:grpSp>
      <p:sp>
        <p:nvSpPr>
          <p:cNvPr id="98" name="object 98"/>
          <p:cNvSpPr txBox="1"/>
          <p:nvPr/>
        </p:nvSpPr>
        <p:spPr>
          <a:xfrm>
            <a:off x="544549" y="7777162"/>
            <a:ext cx="202565" cy="147955"/>
          </a:xfrm>
          <a:prstGeom prst="rect">
            <a:avLst/>
          </a:prstGeom>
        </p:spPr>
        <p:txBody>
          <a:bodyPr vert="horz" wrap="square" lIns="0" tIns="12700" rIns="0" bIns="0" rtlCol="0">
            <a:spAutoFit/>
          </a:bodyPr>
          <a:lstStyle/>
          <a:p>
            <a:pPr marL="12700">
              <a:lnSpc>
                <a:spcPct val="100000"/>
              </a:lnSpc>
              <a:spcBef>
                <a:spcPts val="100"/>
              </a:spcBef>
            </a:pPr>
            <a:r>
              <a:rPr sz="800" b="1" spc="-60" dirty="0">
                <a:solidFill>
                  <a:srgbClr val="FFFFFF"/>
                </a:solidFill>
                <a:latin typeface="함초롬바탕"/>
                <a:cs typeface="함초롬바탕"/>
              </a:rPr>
              <a:t>최고</a:t>
            </a:r>
            <a:endParaRPr sz="800">
              <a:latin typeface="함초롬바탕"/>
              <a:cs typeface="함초롬바탕"/>
            </a:endParaRPr>
          </a:p>
        </p:txBody>
      </p:sp>
      <p:sp>
        <p:nvSpPr>
          <p:cNvPr id="99" name="object 99"/>
          <p:cNvSpPr txBox="1"/>
          <p:nvPr/>
        </p:nvSpPr>
        <p:spPr>
          <a:xfrm>
            <a:off x="544549" y="7899079"/>
            <a:ext cx="290830" cy="147955"/>
          </a:xfrm>
          <a:prstGeom prst="rect">
            <a:avLst/>
          </a:prstGeom>
        </p:spPr>
        <p:txBody>
          <a:bodyPr vert="horz" wrap="square" lIns="0" tIns="12700" rIns="0" bIns="0" rtlCol="0">
            <a:spAutoFit/>
          </a:bodyPr>
          <a:lstStyle/>
          <a:p>
            <a:pPr marL="12700">
              <a:lnSpc>
                <a:spcPct val="100000"/>
              </a:lnSpc>
              <a:spcBef>
                <a:spcPts val="100"/>
              </a:spcBef>
            </a:pPr>
            <a:r>
              <a:rPr sz="800" b="1" spc="-80" dirty="0">
                <a:solidFill>
                  <a:srgbClr val="FFFFFF"/>
                </a:solidFill>
                <a:latin typeface="함초롬바탕"/>
                <a:cs typeface="함초롬바탕"/>
              </a:rPr>
              <a:t>혁신</a:t>
            </a:r>
            <a:endParaRPr sz="800">
              <a:latin typeface="함초롬바탕"/>
              <a:cs typeface="함초롬바탕"/>
            </a:endParaRPr>
          </a:p>
        </p:txBody>
      </p:sp>
      <p:pic>
        <p:nvPicPr>
          <p:cNvPr id="100" name="object 100"/>
          <p:cNvPicPr/>
          <p:nvPr/>
        </p:nvPicPr>
        <p:blipFill>
          <a:blip r:embed="rId15" cstate="print"/>
          <a:stretch>
            <a:fillRect/>
          </a:stretch>
        </p:blipFill>
        <p:spPr>
          <a:xfrm>
            <a:off x="734100" y="7928162"/>
            <a:ext cx="92075" cy="95250"/>
          </a:xfrm>
          <a:prstGeom prst="rect">
            <a:avLst/>
          </a:prstGeom>
        </p:spPr>
      </p:pic>
      <p:sp>
        <p:nvSpPr>
          <p:cNvPr id="102" name="object 102"/>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53</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446532"/>
            <a:ext cx="7775575" cy="958215"/>
            <a:chOff x="0" y="446532"/>
            <a:chExt cx="7775575" cy="958215"/>
          </a:xfrm>
        </p:grpSpPr>
        <p:pic>
          <p:nvPicPr>
            <p:cNvPr id="3" name="object 3"/>
            <p:cNvPicPr/>
            <p:nvPr/>
          </p:nvPicPr>
          <p:blipFill>
            <a:blip r:embed="rId2" cstate="print"/>
            <a:stretch>
              <a:fillRect/>
            </a:stretch>
          </p:blipFill>
          <p:spPr>
            <a:xfrm>
              <a:off x="3745232" y="1008277"/>
              <a:ext cx="215899" cy="276224"/>
            </a:xfrm>
            <a:prstGeom prst="rect">
              <a:avLst/>
            </a:prstGeom>
          </p:spPr>
        </p:pic>
        <p:pic>
          <p:nvPicPr>
            <p:cNvPr id="4" name="object 4"/>
            <p:cNvPicPr/>
            <p:nvPr/>
          </p:nvPicPr>
          <p:blipFill>
            <a:blip r:embed="rId3" cstate="print"/>
            <a:stretch>
              <a:fillRect/>
            </a:stretch>
          </p:blipFill>
          <p:spPr>
            <a:xfrm>
              <a:off x="5260369" y="1008277"/>
              <a:ext cx="260349" cy="276224"/>
            </a:xfrm>
            <a:prstGeom prst="rect">
              <a:avLst/>
            </a:prstGeom>
          </p:spPr>
        </p:pic>
        <p:pic>
          <p:nvPicPr>
            <p:cNvPr id="5" name="object 5"/>
            <p:cNvPicPr/>
            <p:nvPr/>
          </p:nvPicPr>
          <p:blipFill>
            <a:blip r:embed="rId3" cstate="print"/>
            <a:stretch>
              <a:fillRect/>
            </a:stretch>
          </p:blipFill>
          <p:spPr>
            <a:xfrm>
              <a:off x="5822762" y="1008277"/>
              <a:ext cx="260349" cy="276224"/>
            </a:xfrm>
            <a:prstGeom prst="rect">
              <a:avLst/>
            </a:prstGeom>
          </p:spPr>
        </p:pic>
      </p:grpSp>
      <p:sp>
        <p:nvSpPr>
          <p:cNvPr id="6" name="object 6"/>
          <p:cNvSpPr txBox="1">
            <a:spLocks noGrp="1"/>
          </p:cNvSpPr>
          <p:nvPr>
            <p:ph type="title"/>
          </p:nvPr>
        </p:nvSpPr>
        <p:spPr>
          <a:xfrm>
            <a:off x="706437" y="950619"/>
            <a:ext cx="5641340" cy="376555"/>
          </a:xfrm>
          <a:prstGeom prst="rect">
            <a:avLst/>
          </a:prstGeom>
        </p:spPr>
        <p:txBody>
          <a:bodyPr vert="horz" wrap="square" lIns="0" tIns="12700" rIns="0" bIns="0" rtlCol="0">
            <a:spAutoFit/>
          </a:bodyPr>
          <a:lstStyle/>
          <a:p>
            <a:pPr marL="12700">
              <a:lnSpc>
                <a:spcPct val="100000"/>
              </a:lnSpc>
              <a:spcBef>
                <a:spcPts val="100"/>
              </a:spcBef>
              <a:tabLst>
                <a:tab pos="5370195" algn="l"/>
              </a:tabLst>
            </a:pPr>
            <a:r>
              <a:rPr spc="-10" dirty="0">
                <a:solidFill>
                  <a:srgbClr val="FFB600"/>
                </a:solidFill>
              </a:rPr>
              <a:t>Beyond-</a:t>
            </a:r>
            <a:r>
              <a:rPr spc="-400" dirty="0">
                <a:solidFill>
                  <a:srgbClr val="FFB600"/>
                </a:solidFill>
              </a:rPr>
              <a:t> </a:t>
            </a:r>
            <a:r>
              <a:rPr spc="-40" dirty="0">
                <a:solidFill>
                  <a:srgbClr val="FFB600"/>
                </a:solidFill>
              </a:rPr>
              <a:t>AI</a:t>
            </a:r>
            <a:r>
              <a:rPr spc="-355" dirty="0">
                <a:solidFill>
                  <a:srgbClr val="FFB600"/>
                </a:solidFill>
              </a:rPr>
              <a:t> </a:t>
            </a:r>
            <a:r>
              <a:rPr spc="85" dirty="0"/>
              <a:t>(1)</a:t>
            </a:r>
            <a:r>
              <a:rPr spc="-365" dirty="0"/>
              <a:t> </a:t>
            </a:r>
            <a:r>
              <a:rPr spc="-165" dirty="0">
                <a:latin typeface="함초롬바탕"/>
                <a:cs typeface="함초롬바탕"/>
              </a:rPr>
              <a:t>공간</a:t>
            </a:r>
            <a:r>
              <a:rPr spc="-375" dirty="0">
                <a:latin typeface="함초롬바탕"/>
                <a:cs typeface="함초롬바탕"/>
              </a:rPr>
              <a:t> </a:t>
            </a:r>
            <a:r>
              <a:rPr spc="-185" dirty="0">
                <a:latin typeface="함초롬바탕"/>
                <a:cs typeface="함초롬바탕"/>
              </a:rPr>
              <a:t>컴퓨</a:t>
            </a:r>
            <a:r>
              <a:rPr spc="-390" dirty="0">
                <a:latin typeface="함초롬바탕"/>
                <a:cs typeface="함초롬바탕"/>
              </a:rPr>
              <a:t> </a:t>
            </a:r>
            <a:r>
              <a:rPr spc="-210" dirty="0"/>
              <a:t>-</a:t>
            </a:r>
            <a:r>
              <a:rPr spc="-360" dirty="0"/>
              <a:t> </a:t>
            </a:r>
            <a:r>
              <a:rPr spc="-165" dirty="0">
                <a:latin typeface="함초롬바탕"/>
                <a:cs typeface="함초롬바탕"/>
              </a:rPr>
              <a:t>최고</a:t>
            </a:r>
            <a:r>
              <a:rPr spc="-375" dirty="0">
                <a:latin typeface="함초롬바탕"/>
                <a:cs typeface="함초롬바탕"/>
              </a:rPr>
              <a:t> </a:t>
            </a:r>
            <a:r>
              <a:rPr spc="-185" dirty="0">
                <a:latin typeface="함초롬바탕"/>
                <a:cs typeface="함초롬바탕"/>
              </a:rPr>
              <a:t>혁신</a:t>
            </a:r>
            <a:r>
              <a:rPr spc="-400" dirty="0">
                <a:latin typeface="함초롬바탕"/>
                <a:cs typeface="함초롬바탕"/>
              </a:rPr>
              <a:t> </a:t>
            </a:r>
            <a:r>
              <a:rPr spc="-50" dirty="0">
                <a:latin typeface="함초롬바탕"/>
                <a:cs typeface="함초롬바탕"/>
              </a:rPr>
              <a:t>수</a:t>
            </a:r>
            <a:r>
              <a:rPr dirty="0">
                <a:latin typeface="함초롬바탕"/>
                <a:cs typeface="함초롬바탕"/>
              </a:rPr>
              <a:t>	</a:t>
            </a:r>
            <a:r>
              <a:rPr spc="-155" dirty="0">
                <a:latin typeface="함초롬바탕"/>
                <a:cs typeface="함초롬바탕"/>
              </a:rPr>
              <a:t>작</a:t>
            </a:r>
          </a:p>
        </p:txBody>
      </p:sp>
      <p:sp>
        <p:nvSpPr>
          <p:cNvPr id="7" name="object 7"/>
          <p:cNvSpPr txBox="1"/>
          <p:nvPr/>
        </p:nvSpPr>
        <p:spPr>
          <a:xfrm>
            <a:off x="706437" y="619475"/>
            <a:ext cx="601345" cy="177800"/>
          </a:xfrm>
          <a:prstGeom prst="rect">
            <a:avLst/>
          </a:prstGeom>
        </p:spPr>
        <p:txBody>
          <a:bodyPr vert="horz" wrap="square" lIns="0" tIns="12065" rIns="0" bIns="0" rtlCol="0">
            <a:spAutoFit/>
          </a:bodyPr>
          <a:lstStyle/>
          <a:p>
            <a:pPr marL="12700">
              <a:lnSpc>
                <a:spcPct val="100000"/>
              </a:lnSpc>
              <a:spcBef>
                <a:spcPts val="95"/>
              </a:spcBef>
            </a:pPr>
            <a:r>
              <a:rPr sz="1000" spc="-55" dirty="0">
                <a:solidFill>
                  <a:srgbClr val="DB526A"/>
                </a:solidFill>
                <a:latin typeface="함초롬돋움"/>
                <a:cs typeface="함초롬돋움"/>
              </a:rPr>
              <a:t>Beyond-</a:t>
            </a:r>
            <a:r>
              <a:rPr sz="1000" spc="-135" dirty="0">
                <a:solidFill>
                  <a:srgbClr val="DB526A"/>
                </a:solidFill>
                <a:latin typeface="함초롬돋움"/>
                <a:cs typeface="함초롬돋움"/>
              </a:rPr>
              <a:t> </a:t>
            </a:r>
            <a:r>
              <a:rPr sz="1000" spc="-50" dirty="0">
                <a:solidFill>
                  <a:srgbClr val="DB526A"/>
                </a:solidFill>
                <a:latin typeface="함초롬돋움"/>
                <a:cs typeface="함초롬돋움"/>
              </a:rPr>
              <a:t>AI</a:t>
            </a:r>
            <a:endParaRPr sz="1000">
              <a:latin typeface="함초롬돋움"/>
              <a:cs typeface="함초롬돋움"/>
            </a:endParaRPr>
          </a:p>
        </p:txBody>
      </p:sp>
      <p:sp>
        <p:nvSpPr>
          <p:cNvPr id="8" name="object 8"/>
          <p:cNvSpPr/>
          <p:nvPr/>
        </p:nvSpPr>
        <p:spPr>
          <a:xfrm>
            <a:off x="734982" y="1709739"/>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pic>
        <p:nvPicPr>
          <p:cNvPr id="9" name="object 9"/>
          <p:cNvPicPr/>
          <p:nvPr/>
        </p:nvPicPr>
        <p:blipFill>
          <a:blip r:embed="rId4" cstate="print"/>
          <a:stretch>
            <a:fillRect/>
          </a:stretch>
        </p:blipFill>
        <p:spPr>
          <a:xfrm>
            <a:off x="3060489" y="1798374"/>
            <a:ext cx="123825" cy="130175"/>
          </a:xfrm>
          <a:prstGeom prst="rect">
            <a:avLst/>
          </a:prstGeom>
        </p:spPr>
      </p:pic>
      <p:pic>
        <p:nvPicPr>
          <p:cNvPr id="10" name="object 10"/>
          <p:cNvPicPr/>
          <p:nvPr/>
        </p:nvPicPr>
        <p:blipFill>
          <a:blip r:embed="rId4" cstate="print"/>
          <a:stretch>
            <a:fillRect/>
          </a:stretch>
        </p:blipFill>
        <p:spPr>
          <a:xfrm>
            <a:off x="3327305" y="1798374"/>
            <a:ext cx="123825" cy="130175"/>
          </a:xfrm>
          <a:prstGeom prst="rect">
            <a:avLst/>
          </a:prstGeom>
        </p:spPr>
      </p:pic>
      <p:grpSp>
        <p:nvGrpSpPr>
          <p:cNvPr id="11" name="object 11"/>
          <p:cNvGrpSpPr/>
          <p:nvPr/>
        </p:nvGrpSpPr>
        <p:grpSpPr>
          <a:xfrm>
            <a:off x="733209" y="2079765"/>
            <a:ext cx="6337300" cy="7261859"/>
            <a:chOff x="733209" y="2079765"/>
            <a:chExt cx="6337300" cy="7261859"/>
          </a:xfrm>
        </p:grpSpPr>
        <p:sp>
          <p:nvSpPr>
            <p:cNvPr id="12" name="object 12"/>
            <p:cNvSpPr/>
            <p:nvPr/>
          </p:nvSpPr>
          <p:spPr>
            <a:xfrm>
              <a:off x="733209" y="2079765"/>
              <a:ext cx="6337300" cy="7261859"/>
            </a:xfrm>
            <a:custGeom>
              <a:avLst/>
              <a:gdLst/>
              <a:ahLst/>
              <a:cxnLst/>
              <a:rect l="l" t="t" r="r" b="b"/>
              <a:pathLst>
                <a:path w="6337300" h="7261859">
                  <a:moveTo>
                    <a:pt x="6337299" y="0"/>
                  </a:moveTo>
                  <a:lnTo>
                    <a:pt x="0" y="0"/>
                  </a:lnTo>
                  <a:lnTo>
                    <a:pt x="0" y="7261440"/>
                  </a:lnTo>
                  <a:lnTo>
                    <a:pt x="6337299" y="7261440"/>
                  </a:lnTo>
                  <a:lnTo>
                    <a:pt x="6337299" y="0"/>
                  </a:lnTo>
                  <a:close/>
                </a:path>
              </a:pathLst>
            </a:custGeom>
            <a:solidFill>
              <a:srgbClr val="E4E4E4"/>
            </a:solidFill>
          </p:spPr>
          <p:txBody>
            <a:bodyPr wrap="square" lIns="0" tIns="0" rIns="0" bIns="0" rtlCol="0"/>
            <a:lstStyle/>
            <a:p>
              <a:endParaRPr/>
            </a:p>
          </p:txBody>
        </p:sp>
        <p:sp>
          <p:nvSpPr>
            <p:cNvPr id="13" name="object 13"/>
            <p:cNvSpPr/>
            <p:nvPr/>
          </p:nvSpPr>
          <p:spPr>
            <a:xfrm>
              <a:off x="794354" y="3856380"/>
              <a:ext cx="6106160" cy="0"/>
            </a:xfrm>
            <a:custGeom>
              <a:avLst/>
              <a:gdLst/>
              <a:ahLst/>
              <a:cxnLst/>
              <a:rect l="l" t="t" r="r" b="b"/>
              <a:pathLst>
                <a:path w="6106159">
                  <a:moveTo>
                    <a:pt x="0" y="0"/>
                  </a:moveTo>
                  <a:lnTo>
                    <a:pt x="6105588" y="0"/>
                  </a:lnTo>
                </a:path>
              </a:pathLst>
            </a:custGeom>
            <a:ln w="9525">
              <a:solidFill>
                <a:srgbClr val="A6A6A6"/>
              </a:solidFill>
              <a:prstDash val="sysDot"/>
            </a:ln>
          </p:spPr>
          <p:txBody>
            <a:bodyPr wrap="square" lIns="0" tIns="0" rIns="0" bIns="0" rtlCol="0"/>
            <a:lstStyle/>
            <a:p>
              <a:endParaRPr/>
            </a:p>
          </p:txBody>
        </p:sp>
        <p:sp>
          <p:nvSpPr>
            <p:cNvPr id="14" name="object 14"/>
            <p:cNvSpPr/>
            <p:nvPr/>
          </p:nvSpPr>
          <p:spPr>
            <a:xfrm>
              <a:off x="816113" y="5632541"/>
              <a:ext cx="6106160" cy="0"/>
            </a:xfrm>
            <a:custGeom>
              <a:avLst/>
              <a:gdLst/>
              <a:ahLst/>
              <a:cxnLst/>
              <a:rect l="l" t="t" r="r" b="b"/>
              <a:pathLst>
                <a:path w="6106159">
                  <a:moveTo>
                    <a:pt x="0" y="0"/>
                  </a:moveTo>
                  <a:lnTo>
                    <a:pt x="6105588" y="0"/>
                  </a:lnTo>
                </a:path>
              </a:pathLst>
            </a:custGeom>
            <a:ln w="9525">
              <a:solidFill>
                <a:srgbClr val="A6A6A6"/>
              </a:solidFill>
              <a:prstDash val="sysDot"/>
            </a:ln>
          </p:spPr>
          <p:txBody>
            <a:bodyPr wrap="square" lIns="0" tIns="0" rIns="0" bIns="0" rtlCol="0"/>
            <a:lstStyle/>
            <a:p>
              <a:endParaRPr/>
            </a:p>
          </p:txBody>
        </p:sp>
      </p:grpSp>
      <p:sp>
        <p:nvSpPr>
          <p:cNvPr id="15" name="object 15"/>
          <p:cNvSpPr txBox="1"/>
          <p:nvPr/>
        </p:nvSpPr>
        <p:spPr>
          <a:xfrm>
            <a:off x="722282" y="1762941"/>
            <a:ext cx="6028690" cy="1829435"/>
          </a:xfrm>
          <a:prstGeom prst="rect">
            <a:avLst/>
          </a:prstGeom>
        </p:spPr>
        <p:txBody>
          <a:bodyPr vert="horz" wrap="square" lIns="0" tIns="12700" rIns="0" bIns="0" rtlCol="0">
            <a:spAutoFit/>
          </a:bodyPr>
          <a:lstStyle/>
          <a:p>
            <a:pPr marL="12700">
              <a:lnSpc>
                <a:spcPct val="100000"/>
              </a:lnSpc>
              <a:spcBef>
                <a:spcPts val="100"/>
              </a:spcBef>
            </a:pPr>
            <a:r>
              <a:rPr sz="1100" b="1" spc="-60" dirty="0">
                <a:solidFill>
                  <a:srgbClr val="464646"/>
                </a:solidFill>
                <a:latin typeface="함초롬바탕"/>
                <a:cs typeface="함초롬바탕"/>
              </a:rPr>
              <a:t>CES</a:t>
            </a:r>
            <a:r>
              <a:rPr sz="1100" b="1" spc="-195" dirty="0">
                <a:solidFill>
                  <a:srgbClr val="464646"/>
                </a:solidFill>
                <a:latin typeface="함초롬바탕"/>
                <a:cs typeface="함초롬바탕"/>
              </a:rPr>
              <a:t> </a:t>
            </a:r>
            <a:r>
              <a:rPr sz="1100" b="1" dirty="0">
                <a:solidFill>
                  <a:srgbClr val="464646"/>
                </a:solidFill>
                <a:latin typeface="함초롬바탕"/>
                <a:cs typeface="함초롬바탕"/>
              </a:rPr>
              <a:t>2025</a:t>
            </a:r>
            <a:r>
              <a:rPr sz="1100" b="1" spc="-180" dirty="0">
                <a:solidFill>
                  <a:srgbClr val="464646"/>
                </a:solidFill>
                <a:latin typeface="함초롬바탕"/>
                <a:cs typeface="함초롬바탕"/>
              </a:rPr>
              <a:t> </a:t>
            </a:r>
            <a:r>
              <a:rPr sz="1100" b="1" spc="-85" dirty="0">
                <a:solidFill>
                  <a:srgbClr val="464646"/>
                </a:solidFill>
                <a:latin typeface="함초롬바탕"/>
                <a:cs typeface="함초롬바탕"/>
              </a:rPr>
              <a:t>공간</a:t>
            </a:r>
            <a:r>
              <a:rPr sz="1100" b="1" spc="-190" dirty="0">
                <a:solidFill>
                  <a:srgbClr val="464646"/>
                </a:solidFill>
                <a:latin typeface="함초롬바탕"/>
                <a:cs typeface="함초롬바탕"/>
              </a:rPr>
              <a:t> </a:t>
            </a:r>
            <a:r>
              <a:rPr sz="1100" b="1" spc="-90" dirty="0">
                <a:solidFill>
                  <a:srgbClr val="464646"/>
                </a:solidFill>
                <a:latin typeface="함초롬바탕"/>
                <a:cs typeface="함초롬바탕"/>
              </a:rPr>
              <a:t>컴퓨팅</a:t>
            </a:r>
            <a:r>
              <a:rPr sz="1100" b="1" spc="-210" dirty="0">
                <a:solidFill>
                  <a:srgbClr val="464646"/>
                </a:solidFill>
                <a:latin typeface="함초롬바탕"/>
                <a:cs typeface="함초롬바탕"/>
              </a:rPr>
              <a:t> </a:t>
            </a:r>
            <a:r>
              <a:rPr sz="1100" b="1" spc="-85" dirty="0">
                <a:solidFill>
                  <a:srgbClr val="464646"/>
                </a:solidFill>
                <a:latin typeface="함초롬바탕"/>
                <a:cs typeface="함초롬바탕"/>
              </a:rPr>
              <a:t>관련</a:t>
            </a:r>
            <a:r>
              <a:rPr sz="1100" b="1" spc="-190" dirty="0">
                <a:solidFill>
                  <a:srgbClr val="464646"/>
                </a:solidFill>
                <a:latin typeface="함초롬바탕"/>
                <a:cs typeface="함초롬바탕"/>
              </a:rPr>
              <a:t> </a:t>
            </a:r>
            <a:r>
              <a:rPr sz="1100" b="1" spc="-60" dirty="0">
                <a:solidFill>
                  <a:srgbClr val="464646"/>
                </a:solidFill>
                <a:latin typeface="함초롬바탕"/>
                <a:cs typeface="함초롬바탕"/>
              </a:rPr>
              <a:t>부문</a:t>
            </a:r>
            <a:r>
              <a:rPr sz="1100" b="1" spc="15" dirty="0">
                <a:solidFill>
                  <a:srgbClr val="464646"/>
                </a:solidFill>
                <a:latin typeface="함초롬바탕"/>
                <a:cs typeface="함초롬바탕"/>
              </a:rPr>
              <a:t> </a:t>
            </a:r>
            <a:r>
              <a:rPr sz="1100" b="1" spc="-95" dirty="0">
                <a:solidFill>
                  <a:srgbClr val="464646"/>
                </a:solidFill>
                <a:latin typeface="함초롬바탕"/>
                <a:cs typeface="함초롬바탕"/>
              </a:rPr>
              <a:t>최고혁신</a:t>
            </a:r>
            <a:r>
              <a:rPr sz="1100" b="1" spc="-220" dirty="0">
                <a:solidFill>
                  <a:srgbClr val="464646"/>
                </a:solidFill>
                <a:latin typeface="함초롬바탕"/>
                <a:cs typeface="함초롬바탕"/>
              </a:rPr>
              <a:t> </a:t>
            </a:r>
            <a:r>
              <a:rPr sz="1100" b="1" dirty="0">
                <a:solidFill>
                  <a:srgbClr val="464646"/>
                </a:solidFill>
                <a:latin typeface="함초롬바탕"/>
                <a:cs typeface="함초롬바탕"/>
              </a:rPr>
              <a:t>수</a:t>
            </a:r>
            <a:r>
              <a:rPr sz="1100" b="1" spc="140" dirty="0">
                <a:solidFill>
                  <a:srgbClr val="464646"/>
                </a:solidFill>
                <a:latin typeface="함초롬바탕"/>
                <a:cs typeface="함초롬바탕"/>
              </a:rPr>
              <a:t>  </a:t>
            </a:r>
            <a:r>
              <a:rPr sz="1100" b="1" spc="-50" dirty="0">
                <a:solidFill>
                  <a:srgbClr val="464646"/>
                </a:solidFill>
                <a:latin typeface="함초롬바탕"/>
                <a:cs typeface="함초롬바탕"/>
              </a:rPr>
              <a:t>작</a:t>
            </a:r>
            <a:endParaRPr sz="1100">
              <a:latin typeface="함초롬바탕"/>
              <a:cs typeface="함초롬바탕"/>
            </a:endParaRPr>
          </a:p>
          <a:p>
            <a:pPr>
              <a:lnSpc>
                <a:spcPct val="100000"/>
              </a:lnSpc>
              <a:spcBef>
                <a:spcPts val="45"/>
              </a:spcBef>
            </a:pPr>
            <a:endParaRPr sz="1500">
              <a:latin typeface="함초롬바탕"/>
              <a:cs typeface="함초롬바탕"/>
            </a:endParaRPr>
          </a:p>
          <a:p>
            <a:pPr marL="1385570">
              <a:lnSpc>
                <a:spcPct val="100000"/>
              </a:lnSpc>
              <a:spcBef>
                <a:spcPts val="5"/>
              </a:spcBef>
            </a:pPr>
            <a:r>
              <a:rPr sz="1200" spc="-95" dirty="0">
                <a:solidFill>
                  <a:srgbClr val="DB526A"/>
                </a:solidFill>
                <a:latin typeface="함초롬바탕"/>
                <a:cs typeface="함초롬바탕"/>
              </a:rPr>
              <a:t>소재</a:t>
            </a:r>
            <a:r>
              <a:rPr sz="1200" spc="-125" dirty="0">
                <a:solidFill>
                  <a:srgbClr val="DB526A"/>
                </a:solidFill>
                <a:latin typeface="함초롬바탕"/>
                <a:cs typeface="함초롬바탕"/>
              </a:rPr>
              <a:t> </a:t>
            </a:r>
            <a:r>
              <a:rPr sz="1200" spc="-105" dirty="0">
                <a:solidFill>
                  <a:srgbClr val="DB526A"/>
                </a:solidFill>
                <a:latin typeface="함초롬바탕"/>
                <a:cs typeface="함초롬바탕"/>
              </a:rPr>
              <a:t>디지털화,</a:t>
            </a:r>
            <a:r>
              <a:rPr sz="1200" spc="-125" dirty="0">
                <a:solidFill>
                  <a:srgbClr val="DB526A"/>
                </a:solidFill>
                <a:latin typeface="함초롬바탕"/>
                <a:cs typeface="함초롬바탕"/>
              </a:rPr>
              <a:t> </a:t>
            </a:r>
            <a:r>
              <a:rPr sz="1200" spc="-45" dirty="0">
                <a:solidFill>
                  <a:srgbClr val="DB526A"/>
                </a:solidFill>
                <a:latin typeface="함초롬바탕"/>
                <a:cs typeface="함초롬바탕"/>
              </a:rPr>
              <a:t>‘HP</a:t>
            </a:r>
            <a:r>
              <a:rPr sz="1200" spc="-105" dirty="0">
                <a:solidFill>
                  <a:srgbClr val="DB526A"/>
                </a:solidFill>
                <a:latin typeface="함초롬바탕"/>
                <a:cs typeface="함초롬바탕"/>
              </a:rPr>
              <a:t> </a:t>
            </a:r>
            <a:r>
              <a:rPr sz="1200" spc="-40" dirty="0">
                <a:solidFill>
                  <a:srgbClr val="DB526A"/>
                </a:solidFill>
                <a:latin typeface="함초롬바탕"/>
                <a:cs typeface="함초롬바탕"/>
              </a:rPr>
              <a:t>Z</a:t>
            </a:r>
            <a:r>
              <a:rPr sz="1200" spc="-130" dirty="0">
                <a:solidFill>
                  <a:srgbClr val="DB526A"/>
                </a:solidFill>
                <a:latin typeface="함초롬바탕"/>
                <a:cs typeface="함초롬바탕"/>
              </a:rPr>
              <a:t> </a:t>
            </a:r>
            <a:r>
              <a:rPr sz="1200" spc="-30" dirty="0">
                <a:solidFill>
                  <a:srgbClr val="DB526A"/>
                </a:solidFill>
                <a:latin typeface="함초롬돋움"/>
                <a:cs typeface="함초롬돋움"/>
              </a:rPr>
              <a:t>Captis’</a:t>
            </a:r>
            <a:r>
              <a:rPr sz="1200" spc="-95" dirty="0">
                <a:solidFill>
                  <a:srgbClr val="DB526A"/>
                </a:solidFill>
                <a:latin typeface="함초롬돋움"/>
                <a:cs typeface="함초롬돋움"/>
              </a:rPr>
              <a:t> </a:t>
            </a:r>
            <a:r>
              <a:rPr sz="1200" spc="-120" dirty="0">
                <a:solidFill>
                  <a:srgbClr val="DB526A"/>
                </a:solidFill>
                <a:latin typeface="함초롬바탕"/>
                <a:cs typeface="함초롬바탕"/>
              </a:rPr>
              <a:t>–</a:t>
            </a:r>
            <a:r>
              <a:rPr sz="1200" spc="-135" dirty="0">
                <a:solidFill>
                  <a:srgbClr val="DB526A"/>
                </a:solidFill>
                <a:latin typeface="함초롬바탕"/>
                <a:cs typeface="함초롬바탕"/>
              </a:rPr>
              <a:t> </a:t>
            </a:r>
            <a:r>
              <a:rPr sz="1200" spc="-30" dirty="0">
                <a:solidFill>
                  <a:srgbClr val="DB526A"/>
                </a:solidFill>
                <a:latin typeface="함초롬돋움"/>
                <a:cs typeface="함초롬돋움"/>
              </a:rPr>
              <a:t>HP</a:t>
            </a:r>
            <a:r>
              <a:rPr sz="1200" spc="-120" dirty="0">
                <a:solidFill>
                  <a:srgbClr val="DB526A"/>
                </a:solidFill>
                <a:latin typeface="함초롬돋움"/>
                <a:cs typeface="함초롬돋움"/>
              </a:rPr>
              <a:t> </a:t>
            </a:r>
            <a:r>
              <a:rPr sz="1200" spc="-20" dirty="0">
                <a:solidFill>
                  <a:srgbClr val="DB526A"/>
                </a:solidFill>
                <a:latin typeface="함초롬돋움"/>
                <a:cs typeface="함초롬돋움"/>
              </a:rPr>
              <a:t>(</a:t>
            </a:r>
            <a:r>
              <a:rPr sz="1200" spc="-20" dirty="0">
                <a:solidFill>
                  <a:srgbClr val="DB526A"/>
                </a:solidFill>
                <a:latin typeface="함초롬바탕"/>
                <a:cs typeface="함초롬바탕"/>
              </a:rPr>
              <a:t>미국</a:t>
            </a:r>
            <a:r>
              <a:rPr sz="1200" spc="-20" dirty="0">
                <a:solidFill>
                  <a:srgbClr val="DB526A"/>
                </a:solidFill>
                <a:latin typeface="함초롬돋움"/>
                <a:cs typeface="함초롬돋움"/>
              </a:rPr>
              <a:t>)</a:t>
            </a:r>
            <a:endParaRPr sz="1200">
              <a:latin typeface="함초롬돋움"/>
              <a:cs typeface="함초롬돋움"/>
            </a:endParaRPr>
          </a:p>
          <a:p>
            <a:pPr marL="1529080" marR="5080" indent="-143510">
              <a:lnSpc>
                <a:spcPct val="109500"/>
              </a:lnSpc>
              <a:spcBef>
                <a:spcPts val="930"/>
              </a:spcBef>
              <a:buClr>
                <a:srgbClr val="DB526A"/>
              </a:buClr>
              <a:buFont typeface="Arial"/>
              <a:buChar char="■"/>
              <a:tabLst>
                <a:tab pos="1529715" algn="l"/>
              </a:tabLst>
            </a:pPr>
            <a:r>
              <a:rPr sz="1050" spc="-30" dirty="0">
                <a:latin typeface="함초롬돋움"/>
                <a:cs typeface="함초롬돋움"/>
              </a:rPr>
              <a:t>Adobe</a:t>
            </a:r>
            <a:r>
              <a:rPr sz="1050" spc="-110" dirty="0">
                <a:latin typeface="함초롬돋움"/>
                <a:cs typeface="함초롬돋움"/>
              </a:rPr>
              <a:t> </a:t>
            </a:r>
            <a:r>
              <a:rPr sz="1050" spc="-40" dirty="0">
                <a:latin typeface="함초롬돋움"/>
                <a:cs typeface="함초롬돋움"/>
              </a:rPr>
              <a:t>Substance</a:t>
            </a:r>
            <a:r>
              <a:rPr sz="1050" spc="-75" dirty="0">
                <a:latin typeface="함초롬돋움"/>
                <a:cs typeface="함초롬돋움"/>
              </a:rPr>
              <a:t> </a:t>
            </a:r>
            <a:r>
              <a:rPr sz="1050" spc="-50" dirty="0">
                <a:latin typeface="함초롬돋움"/>
                <a:cs typeface="함초롬돋움"/>
              </a:rPr>
              <a:t>3D</a:t>
            </a:r>
            <a:r>
              <a:rPr sz="1050" spc="-50" dirty="0">
                <a:latin typeface="함초롬바탕"/>
                <a:cs typeface="함초롬바탕"/>
              </a:rPr>
              <a:t>와</a:t>
            </a:r>
            <a:r>
              <a:rPr sz="1050" spc="-105" dirty="0">
                <a:latin typeface="함초롬바탕"/>
                <a:cs typeface="함초롬바탕"/>
              </a:rPr>
              <a:t> </a:t>
            </a:r>
            <a:r>
              <a:rPr sz="1050" spc="-85" dirty="0">
                <a:latin typeface="함초롬바탕"/>
                <a:cs typeface="함초롬바탕"/>
              </a:rPr>
              <a:t>통합된</a:t>
            </a:r>
            <a:r>
              <a:rPr sz="1050" spc="-135" dirty="0">
                <a:latin typeface="함초롬바탕"/>
                <a:cs typeface="함초롬바탕"/>
              </a:rPr>
              <a:t> </a:t>
            </a:r>
            <a:r>
              <a:rPr sz="1050" spc="-85" dirty="0">
                <a:latin typeface="함초롬바탕"/>
                <a:cs typeface="함초롬바탕"/>
              </a:rPr>
              <a:t>디지털</a:t>
            </a:r>
            <a:r>
              <a:rPr sz="1050" spc="-125" dirty="0">
                <a:latin typeface="함초롬바탕"/>
                <a:cs typeface="함초롬바탕"/>
              </a:rPr>
              <a:t> </a:t>
            </a:r>
            <a:r>
              <a:rPr sz="1050" spc="-80" dirty="0">
                <a:latin typeface="함초롬바탕"/>
                <a:cs typeface="함초롬바탕"/>
              </a:rPr>
              <a:t>소재</a:t>
            </a:r>
            <a:r>
              <a:rPr sz="1050" spc="-135" dirty="0">
                <a:latin typeface="함초롬바탕"/>
                <a:cs typeface="함초롬바탕"/>
              </a:rPr>
              <a:t> </a:t>
            </a:r>
            <a:r>
              <a:rPr sz="1050" spc="-80" dirty="0">
                <a:latin typeface="함초롬바탕"/>
                <a:cs typeface="함초롬바탕"/>
              </a:rPr>
              <a:t>캡처</a:t>
            </a:r>
            <a:r>
              <a:rPr sz="1050" spc="-125" dirty="0">
                <a:latin typeface="함초롬바탕"/>
                <a:cs typeface="함초롬바탕"/>
              </a:rPr>
              <a:t> </a:t>
            </a:r>
            <a:r>
              <a:rPr sz="1050" spc="-75" dirty="0">
                <a:latin typeface="함초롬바탕"/>
                <a:cs typeface="함초롬바탕"/>
              </a:rPr>
              <a:t>시스템</a:t>
            </a:r>
            <a:r>
              <a:rPr sz="1050" spc="-75" dirty="0">
                <a:latin typeface="함초롬돋움"/>
                <a:cs typeface="함초롬돋움"/>
              </a:rPr>
              <a:t>.</a:t>
            </a:r>
            <a:r>
              <a:rPr sz="1050" spc="-130" dirty="0">
                <a:latin typeface="함초롬돋움"/>
                <a:cs typeface="함초롬돋움"/>
              </a:rPr>
              <a:t> </a:t>
            </a:r>
            <a:r>
              <a:rPr sz="1050" spc="-90" dirty="0">
                <a:latin typeface="함초롬바탕"/>
                <a:cs typeface="함초롬바탕"/>
              </a:rPr>
              <a:t>포토메트리</a:t>
            </a:r>
            <a:r>
              <a:rPr sz="1050" spc="-135" dirty="0">
                <a:latin typeface="함초롬바탕"/>
                <a:cs typeface="함초롬바탕"/>
              </a:rPr>
              <a:t> </a:t>
            </a:r>
            <a:r>
              <a:rPr sz="1050" spc="-30" dirty="0">
                <a:latin typeface="함초롬돋움"/>
                <a:cs typeface="함초롬돋움"/>
              </a:rPr>
              <a:t>3D</a:t>
            </a:r>
            <a:r>
              <a:rPr sz="1050" spc="-114" dirty="0">
                <a:latin typeface="함초롬돋움"/>
                <a:cs typeface="함초롬돋움"/>
              </a:rPr>
              <a:t> </a:t>
            </a:r>
            <a:r>
              <a:rPr sz="1050" spc="-85" dirty="0">
                <a:latin typeface="함초롬바탕"/>
                <a:cs typeface="함초롬바탕"/>
              </a:rPr>
              <a:t>이미징</a:t>
            </a:r>
            <a:r>
              <a:rPr sz="1050" spc="-125" dirty="0">
                <a:latin typeface="함초롬바탕"/>
                <a:cs typeface="함초롬바탕"/>
              </a:rPr>
              <a:t> </a:t>
            </a:r>
            <a:r>
              <a:rPr sz="1050" spc="-25" dirty="0">
                <a:latin typeface="함초롬바탕"/>
                <a:cs typeface="함초롬바탕"/>
              </a:rPr>
              <a:t>기술 </a:t>
            </a:r>
            <a:r>
              <a:rPr sz="1050" spc="-90" dirty="0">
                <a:latin typeface="함초롬바탕"/>
                <a:cs typeface="함초롬바탕"/>
              </a:rPr>
              <a:t>사용하여</a:t>
            </a:r>
            <a:r>
              <a:rPr sz="1050" spc="-135" dirty="0">
                <a:latin typeface="함초롬바탕"/>
                <a:cs typeface="함초롬바탕"/>
              </a:rPr>
              <a:t> </a:t>
            </a:r>
            <a:r>
              <a:rPr sz="1050" spc="-80" dirty="0">
                <a:latin typeface="함초롬바탕"/>
                <a:cs typeface="함초롬바탕"/>
              </a:rPr>
              <a:t>현실</a:t>
            </a:r>
            <a:r>
              <a:rPr sz="1050" spc="-120" dirty="0">
                <a:latin typeface="함초롬바탕"/>
                <a:cs typeface="함초롬바탕"/>
              </a:rPr>
              <a:t> </a:t>
            </a:r>
            <a:r>
              <a:rPr sz="1050" spc="-85" dirty="0">
                <a:latin typeface="함초롬바탕"/>
                <a:cs typeface="함초롬바탕"/>
              </a:rPr>
              <a:t>소재를</a:t>
            </a:r>
            <a:r>
              <a:rPr sz="1050" spc="-130" dirty="0">
                <a:latin typeface="함초롬바탕"/>
                <a:cs typeface="함초롬바탕"/>
              </a:rPr>
              <a:t> </a:t>
            </a:r>
            <a:r>
              <a:rPr sz="1050" spc="-90" dirty="0">
                <a:latin typeface="함초롬바탕"/>
                <a:cs typeface="함초롬바탕"/>
              </a:rPr>
              <a:t>캡처하고</a:t>
            </a:r>
            <a:r>
              <a:rPr sz="1050" spc="-130" dirty="0">
                <a:latin typeface="함초롬바탕"/>
                <a:cs typeface="함초롬바탕"/>
              </a:rPr>
              <a:t> </a:t>
            </a:r>
            <a:r>
              <a:rPr sz="1050" spc="-90" dirty="0">
                <a:latin typeface="함초롬바탕"/>
                <a:cs typeface="함초롬바탕"/>
              </a:rPr>
              <a:t>디지털로</a:t>
            </a:r>
            <a:r>
              <a:rPr sz="1050" spc="-114" dirty="0">
                <a:latin typeface="함초롬바탕"/>
                <a:cs typeface="함초롬바탕"/>
              </a:rPr>
              <a:t> </a:t>
            </a:r>
            <a:r>
              <a:rPr sz="1050" spc="-20" dirty="0">
                <a:latin typeface="함초롬바탕"/>
                <a:cs typeface="함초롬바탕"/>
              </a:rPr>
              <a:t>랜더링함</a:t>
            </a:r>
            <a:endParaRPr sz="1050">
              <a:latin typeface="함초롬바탕"/>
              <a:cs typeface="함초롬바탕"/>
            </a:endParaRPr>
          </a:p>
          <a:p>
            <a:pPr marL="1529080" marR="6350" indent="-143510">
              <a:lnSpc>
                <a:spcPct val="110000"/>
              </a:lnSpc>
              <a:spcBef>
                <a:spcPts val="905"/>
              </a:spcBef>
              <a:buClr>
                <a:srgbClr val="DB526A"/>
              </a:buClr>
              <a:buFont typeface="Arial"/>
              <a:buChar char="■"/>
              <a:tabLst>
                <a:tab pos="1529715" algn="l"/>
              </a:tabLst>
            </a:pPr>
            <a:r>
              <a:rPr sz="1050" spc="-90" dirty="0">
                <a:latin typeface="함초롬바탕"/>
                <a:cs typeface="함초롬바탕"/>
              </a:rPr>
              <a:t>샘플이나</a:t>
            </a:r>
            <a:r>
              <a:rPr sz="1050" spc="-140" dirty="0">
                <a:latin typeface="함초롬바탕"/>
                <a:cs typeface="함초롬바탕"/>
              </a:rPr>
              <a:t> </a:t>
            </a:r>
            <a:r>
              <a:rPr sz="1050" spc="-85" dirty="0">
                <a:latin typeface="함초롬바탕"/>
                <a:cs typeface="함초롬바탕"/>
              </a:rPr>
              <a:t>표면을</a:t>
            </a:r>
            <a:r>
              <a:rPr sz="1050" spc="-130" dirty="0">
                <a:latin typeface="함초롬바탕"/>
                <a:cs typeface="함초롬바탕"/>
              </a:rPr>
              <a:t> </a:t>
            </a:r>
            <a:r>
              <a:rPr sz="1050" spc="-60" dirty="0">
                <a:latin typeface="함초롬바탕"/>
                <a:cs typeface="함초롬바탕"/>
              </a:rPr>
              <a:t>몇</a:t>
            </a:r>
            <a:r>
              <a:rPr sz="1050" spc="-125" dirty="0">
                <a:latin typeface="함초롬바탕"/>
                <a:cs typeface="함초롬바탕"/>
              </a:rPr>
              <a:t> </a:t>
            </a:r>
            <a:r>
              <a:rPr sz="1050" spc="-85" dirty="0">
                <a:latin typeface="함초롬바탕"/>
                <a:cs typeface="함초롬바탕"/>
              </a:rPr>
              <a:t>분만에</a:t>
            </a:r>
            <a:r>
              <a:rPr sz="1050" spc="-140" dirty="0">
                <a:latin typeface="함초롬바탕"/>
                <a:cs typeface="함초롬바탕"/>
              </a:rPr>
              <a:t> </a:t>
            </a:r>
            <a:r>
              <a:rPr sz="1050" spc="-80" dirty="0">
                <a:latin typeface="함초롬바탕"/>
                <a:cs typeface="함초롬바탕"/>
              </a:rPr>
              <a:t>최대</a:t>
            </a:r>
            <a:r>
              <a:rPr sz="1050" spc="-130" dirty="0">
                <a:latin typeface="함초롬바탕"/>
                <a:cs typeface="함초롬바탕"/>
              </a:rPr>
              <a:t> </a:t>
            </a:r>
            <a:r>
              <a:rPr sz="1050" spc="-30" dirty="0">
                <a:latin typeface="함초롬돋움"/>
                <a:cs typeface="함초롬돋움"/>
              </a:rPr>
              <a:t>8K</a:t>
            </a:r>
            <a:r>
              <a:rPr sz="1050" spc="-120" dirty="0">
                <a:latin typeface="함초롬돋움"/>
                <a:cs typeface="함초롬돋움"/>
              </a:rPr>
              <a:t> </a:t>
            </a:r>
            <a:r>
              <a:rPr sz="1050" spc="-85" dirty="0">
                <a:latin typeface="함초롬바탕"/>
                <a:cs typeface="함초롬바탕"/>
              </a:rPr>
              <a:t>화질로</a:t>
            </a:r>
            <a:r>
              <a:rPr sz="1050" spc="-130" dirty="0">
                <a:latin typeface="함초롬바탕"/>
                <a:cs typeface="함초롬바탕"/>
              </a:rPr>
              <a:t> </a:t>
            </a:r>
            <a:r>
              <a:rPr sz="1050" spc="-90" dirty="0">
                <a:latin typeface="함초롬바탕"/>
                <a:cs typeface="함초롬바탕"/>
              </a:rPr>
              <a:t>디지털화</a:t>
            </a:r>
            <a:r>
              <a:rPr sz="1050" spc="-140" dirty="0">
                <a:latin typeface="함초롬바탕"/>
                <a:cs typeface="함초롬바탕"/>
              </a:rPr>
              <a:t> </a:t>
            </a:r>
            <a:r>
              <a:rPr sz="1050" spc="-85" dirty="0">
                <a:latin typeface="함초롬바탕"/>
                <a:cs typeface="함초롬바탕"/>
              </a:rPr>
              <a:t>가능해</a:t>
            </a:r>
            <a:r>
              <a:rPr sz="1050" spc="-140" dirty="0">
                <a:latin typeface="함초롬바탕"/>
                <a:cs typeface="함초롬바탕"/>
              </a:rPr>
              <a:t> </a:t>
            </a:r>
            <a:r>
              <a:rPr sz="1050" spc="-85" dirty="0">
                <a:latin typeface="함초롬바탕"/>
                <a:cs typeface="함초롬바탕"/>
              </a:rPr>
              <a:t>물리적</a:t>
            </a:r>
            <a:r>
              <a:rPr sz="1050" spc="-125" dirty="0">
                <a:latin typeface="함초롬바탕"/>
                <a:cs typeface="함초롬바탕"/>
              </a:rPr>
              <a:t> </a:t>
            </a:r>
            <a:r>
              <a:rPr sz="1050" spc="-80" dirty="0">
                <a:latin typeface="함초롬바탕"/>
                <a:cs typeface="함초롬바탕"/>
              </a:rPr>
              <a:t>샘플</a:t>
            </a:r>
            <a:r>
              <a:rPr sz="1050" spc="-140" dirty="0">
                <a:latin typeface="함초롬바탕"/>
                <a:cs typeface="함초롬바탕"/>
              </a:rPr>
              <a:t> </a:t>
            </a:r>
            <a:r>
              <a:rPr sz="1050" spc="-80" dirty="0">
                <a:latin typeface="함초롬바탕"/>
                <a:cs typeface="함초롬바탕"/>
              </a:rPr>
              <a:t>낭비</a:t>
            </a:r>
            <a:r>
              <a:rPr sz="1050" spc="-130" dirty="0">
                <a:latin typeface="함초롬바탕"/>
                <a:cs typeface="함초롬바탕"/>
              </a:rPr>
              <a:t> </a:t>
            </a:r>
            <a:r>
              <a:rPr sz="1050" spc="-25" dirty="0">
                <a:latin typeface="함초롬바탕"/>
                <a:cs typeface="함초롬바탕"/>
              </a:rPr>
              <a:t>줄임</a:t>
            </a:r>
            <a:r>
              <a:rPr sz="1050" spc="-25" dirty="0">
                <a:latin typeface="함초롬돋움"/>
                <a:cs typeface="함초롬돋움"/>
              </a:rPr>
              <a:t>. </a:t>
            </a:r>
            <a:r>
              <a:rPr sz="1050" spc="-60" dirty="0">
                <a:latin typeface="함초롬돋움"/>
                <a:cs typeface="함초롬돋움"/>
              </a:rPr>
              <a:t>NVIDIA</a:t>
            </a:r>
            <a:r>
              <a:rPr sz="1050" spc="-125" dirty="0">
                <a:latin typeface="함초롬돋움"/>
                <a:cs typeface="함초롬돋움"/>
              </a:rPr>
              <a:t> </a:t>
            </a:r>
            <a:r>
              <a:rPr sz="1050" spc="-85" dirty="0">
                <a:latin typeface="함초롬바탕"/>
                <a:cs typeface="함초롬바탕"/>
              </a:rPr>
              <a:t>모듈과</a:t>
            </a:r>
            <a:r>
              <a:rPr sz="1050" spc="-130" dirty="0">
                <a:latin typeface="함초롬바탕"/>
                <a:cs typeface="함초롬바탕"/>
              </a:rPr>
              <a:t> </a:t>
            </a:r>
            <a:r>
              <a:rPr sz="1050" spc="-20" dirty="0">
                <a:latin typeface="함초롬돋움"/>
                <a:cs typeface="함초롬돋움"/>
              </a:rPr>
              <a:t>HP</a:t>
            </a:r>
            <a:r>
              <a:rPr sz="1050" spc="-120" dirty="0">
                <a:latin typeface="함초롬돋움"/>
                <a:cs typeface="함초롬돋움"/>
              </a:rPr>
              <a:t> </a:t>
            </a:r>
            <a:r>
              <a:rPr sz="1050" spc="-85" dirty="0">
                <a:latin typeface="함초롬바탕"/>
                <a:cs typeface="함초롬바탕"/>
              </a:rPr>
              <a:t>기술로</a:t>
            </a:r>
            <a:r>
              <a:rPr sz="1050" spc="-140" dirty="0">
                <a:latin typeface="함초롬바탕"/>
                <a:cs typeface="함초롬바탕"/>
              </a:rPr>
              <a:t> </a:t>
            </a:r>
            <a:r>
              <a:rPr sz="1050" spc="-85" dirty="0">
                <a:latin typeface="함초롬바탕"/>
                <a:cs typeface="함초롬바탕"/>
              </a:rPr>
              <a:t>컴퓨터</a:t>
            </a:r>
            <a:r>
              <a:rPr sz="1050" spc="-125" dirty="0">
                <a:latin typeface="함초롬바탕"/>
                <a:cs typeface="함초롬바탕"/>
              </a:rPr>
              <a:t> </a:t>
            </a:r>
            <a:r>
              <a:rPr sz="1050" spc="-80" dirty="0">
                <a:latin typeface="함초롬바탕"/>
                <a:cs typeface="함초롬바탕"/>
              </a:rPr>
              <a:t>비전</a:t>
            </a:r>
            <a:r>
              <a:rPr sz="1050" spc="-140" dirty="0">
                <a:latin typeface="함초롬바탕"/>
                <a:cs typeface="함초롬바탕"/>
              </a:rPr>
              <a:t> </a:t>
            </a:r>
            <a:r>
              <a:rPr sz="1050" spc="-85" dirty="0">
                <a:latin typeface="함초롬바탕"/>
                <a:cs typeface="함초롬바탕"/>
              </a:rPr>
              <a:t>시스템</a:t>
            </a:r>
            <a:r>
              <a:rPr sz="1050" spc="-130" dirty="0">
                <a:latin typeface="함초롬바탕"/>
                <a:cs typeface="함초롬바탕"/>
              </a:rPr>
              <a:t> </a:t>
            </a:r>
            <a:r>
              <a:rPr sz="1050" spc="-65" dirty="0">
                <a:latin typeface="함초롬바탕"/>
                <a:cs typeface="함초롬바탕"/>
              </a:rPr>
              <a:t>구동</a:t>
            </a:r>
            <a:r>
              <a:rPr sz="1050" spc="-65" dirty="0">
                <a:latin typeface="함초롬돋움"/>
                <a:cs typeface="함초롬돋움"/>
              </a:rPr>
              <a:t>.</a:t>
            </a:r>
            <a:r>
              <a:rPr sz="1050" spc="-135" dirty="0">
                <a:latin typeface="함초롬돋움"/>
                <a:cs typeface="함초롬돋움"/>
              </a:rPr>
              <a:t> </a:t>
            </a:r>
            <a:r>
              <a:rPr sz="1050" spc="-60" dirty="0">
                <a:latin typeface="함초롬바탕"/>
                <a:cs typeface="함초롬바탕"/>
              </a:rPr>
              <a:t>건축</a:t>
            </a:r>
            <a:r>
              <a:rPr sz="1050" spc="-60" dirty="0">
                <a:latin typeface="함초롬돋움"/>
                <a:cs typeface="함초롬돋움"/>
              </a:rPr>
              <a:t>,</a:t>
            </a:r>
            <a:r>
              <a:rPr sz="1050" spc="-130" dirty="0">
                <a:latin typeface="함초롬돋움"/>
                <a:cs typeface="함초롬돋움"/>
              </a:rPr>
              <a:t> </a:t>
            </a:r>
            <a:r>
              <a:rPr sz="1050" spc="-70" dirty="0">
                <a:latin typeface="함초롬바탕"/>
                <a:cs typeface="함초롬바탕"/>
              </a:rPr>
              <a:t>자동차</a:t>
            </a:r>
            <a:r>
              <a:rPr sz="1050" spc="-70" dirty="0">
                <a:latin typeface="함초롬돋움"/>
                <a:cs typeface="함초롬돋움"/>
              </a:rPr>
              <a:t>,</a:t>
            </a:r>
            <a:r>
              <a:rPr sz="1050" spc="-135" dirty="0">
                <a:latin typeface="함초롬돋움"/>
                <a:cs typeface="함초롬돋움"/>
              </a:rPr>
              <a:t> </a:t>
            </a:r>
            <a:r>
              <a:rPr sz="1050" spc="-60" dirty="0">
                <a:latin typeface="함초롬바탕"/>
                <a:cs typeface="함초롬바탕"/>
              </a:rPr>
              <a:t>엔터</a:t>
            </a:r>
            <a:r>
              <a:rPr sz="1050" spc="-60" dirty="0">
                <a:latin typeface="함초롬돋움"/>
                <a:cs typeface="함초롬돋움"/>
              </a:rPr>
              <a:t>,</a:t>
            </a:r>
            <a:r>
              <a:rPr sz="1050" spc="-135" dirty="0">
                <a:latin typeface="함초롬돋움"/>
                <a:cs typeface="함초롬돋움"/>
              </a:rPr>
              <a:t> </a:t>
            </a:r>
            <a:r>
              <a:rPr sz="1050" spc="-80" dirty="0">
                <a:latin typeface="함초롬바탕"/>
                <a:cs typeface="함초롬바탕"/>
              </a:rPr>
              <a:t>패션</a:t>
            </a:r>
            <a:r>
              <a:rPr sz="1050" spc="-125" dirty="0">
                <a:latin typeface="함초롬바탕"/>
                <a:cs typeface="함초롬바탕"/>
              </a:rPr>
              <a:t> </a:t>
            </a:r>
            <a:r>
              <a:rPr sz="1050" spc="-60" dirty="0">
                <a:latin typeface="함초롬바탕"/>
                <a:cs typeface="함초롬바탕"/>
              </a:rPr>
              <a:t>등</a:t>
            </a:r>
            <a:r>
              <a:rPr sz="1050" spc="-130" dirty="0">
                <a:latin typeface="함초롬바탕"/>
                <a:cs typeface="함초롬바탕"/>
              </a:rPr>
              <a:t> </a:t>
            </a:r>
            <a:r>
              <a:rPr sz="1050" spc="-25" dirty="0">
                <a:latin typeface="함초롬바탕"/>
                <a:cs typeface="함초롬바탕"/>
              </a:rPr>
              <a:t>다양한 </a:t>
            </a:r>
            <a:r>
              <a:rPr sz="1050" spc="-80" dirty="0">
                <a:latin typeface="함초롬바탕"/>
                <a:cs typeface="함초롬바탕"/>
              </a:rPr>
              <a:t>산업</a:t>
            </a:r>
            <a:r>
              <a:rPr sz="1050" spc="-130" dirty="0">
                <a:latin typeface="함초롬바탕"/>
                <a:cs typeface="함초롬바탕"/>
              </a:rPr>
              <a:t> </a:t>
            </a:r>
            <a:r>
              <a:rPr sz="1050" spc="-80" dirty="0">
                <a:latin typeface="함초롬바탕"/>
                <a:cs typeface="함초롬바탕"/>
              </a:rPr>
              <a:t>소재</a:t>
            </a:r>
            <a:r>
              <a:rPr sz="1050" spc="-135" dirty="0">
                <a:latin typeface="함초롬바탕"/>
                <a:cs typeface="함초롬바탕"/>
              </a:rPr>
              <a:t> </a:t>
            </a:r>
            <a:r>
              <a:rPr sz="1050" spc="-90" dirty="0">
                <a:latin typeface="함초롬바탕"/>
                <a:cs typeface="함초롬바탕"/>
              </a:rPr>
              <a:t>디지털화</a:t>
            </a:r>
            <a:r>
              <a:rPr sz="1050" spc="-125" dirty="0">
                <a:latin typeface="함초롬바탕"/>
                <a:cs typeface="함초롬바탕"/>
              </a:rPr>
              <a:t> </a:t>
            </a:r>
            <a:r>
              <a:rPr sz="1050" spc="-80" dirty="0">
                <a:latin typeface="함초롬바탕"/>
                <a:cs typeface="함초롬바탕"/>
              </a:rPr>
              <a:t>혁신</a:t>
            </a:r>
            <a:r>
              <a:rPr sz="1050" spc="-135" dirty="0">
                <a:latin typeface="함초롬바탕"/>
                <a:cs typeface="함초롬바탕"/>
              </a:rPr>
              <a:t> </a:t>
            </a:r>
            <a:r>
              <a:rPr sz="1050" spc="-25" dirty="0">
                <a:latin typeface="함초롬바탕"/>
                <a:cs typeface="함초롬바탕"/>
              </a:rPr>
              <a:t>가능</a:t>
            </a:r>
            <a:endParaRPr sz="1050">
              <a:latin typeface="함초롬바탕"/>
              <a:cs typeface="함초롬바탕"/>
            </a:endParaRPr>
          </a:p>
        </p:txBody>
      </p:sp>
      <p:grpSp>
        <p:nvGrpSpPr>
          <p:cNvPr id="16" name="object 16"/>
          <p:cNvGrpSpPr/>
          <p:nvPr/>
        </p:nvGrpSpPr>
        <p:grpSpPr>
          <a:xfrm>
            <a:off x="824077" y="2286419"/>
            <a:ext cx="3694429" cy="2846705"/>
            <a:chOff x="824077" y="2286419"/>
            <a:chExt cx="3694429" cy="2846705"/>
          </a:xfrm>
        </p:grpSpPr>
        <p:sp>
          <p:nvSpPr>
            <p:cNvPr id="17" name="object 17"/>
            <p:cNvSpPr/>
            <p:nvPr/>
          </p:nvSpPr>
          <p:spPr>
            <a:xfrm>
              <a:off x="824077" y="2286419"/>
              <a:ext cx="1127760" cy="805815"/>
            </a:xfrm>
            <a:custGeom>
              <a:avLst/>
              <a:gdLst/>
              <a:ahLst/>
              <a:cxnLst/>
              <a:rect l="l" t="t" r="r" b="b"/>
              <a:pathLst>
                <a:path w="1127760" h="805814">
                  <a:moveTo>
                    <a:pt x="1127442" y="0"/>
                  </a:moveTo>
                  <a:lnTo>
                    <a:pt x="0" y="0"/>
                  </a:lnTo>
                  <a:lnTo>
                    <a:pt x="0" y="805306"/>
                  </a:lnTo>
                  <a:lnTo>
                    <a:pt x="1127442" y="805306"/>
                  </a:lnTo>
                  <a:lnTo>
                    <a:pt x="1127442" y="0"/>
                  </a:lnTo>
                  <a:close/>
                </a:path>
              </a:pathLst>
            </a:custGeom>
            <a:solidFill>
              <a:srgbClr val="FFFFFF"/>
            </a:solidFill>
          </p:spPr>
          <p:txBody>
            <a:bodyPr wrap="square" lIns="0" tIns="0" rIns="0" bIns="0" rtlCol="0"/>
            <a:lstStyle/>
            <a:p>
              <a:endParaRPr/>
            </a:p>
          </p:txBody>
        </p:sp>
        <p:pic>
          <p:nvPicPr>
            <p:cNvPr id="18" name="object 18"/>
            <p:cNvPicPr/>
            <p:nvPr/>
          </p:nvPicPr>
          <p:blipFill>
            <a:blip r:embed="rId5" cstate="print"/>
            <a:stretch>
              <a:fillRect/>
            </a:stretch>
          </p:blipFill>
          <p:spPr>
            <a:xfrm>
              <a:off x="902157" y="2342179"/>
              <a:ext cx="971288" cy="693768"/>
            </a:xfrm>
            <a:prstGeom prst="rect">
              <a:avLst/>
            </a:prstGeom>
          </p:spPr>
        </p:pic>
        <p:pic>
          <p:nvPicPr>
            <p:cNvPr id="19" name="object 19"/>
            <p:cNvPicPr/>
            <p:nvPr/>
          </p:nvPicPr>
          <p:blipFill>
            <a:blip r:embed="rId6" cstate="print"/>
            <a:stretch>
              <a:fillRect/>
            </a:stretch>
          </p:blipFill>
          <p:spPr>
            <a:xfrm>
              <a:off x="3128083" y="4054390"/>
              <a:ext cx="130175" cy="139700"/>
            </a:xfrm>
            <a:prstGeom prst="rect">
              <a:avLst/>
            </a:prstGeom>
          </p:spPr>
        </p:pic>
        <p:pic>
          <p:nvPicPr>
            <p:cNvPr id="20" name="object 20"/>
            <p:cNvPicPr/>
            <p:nvPr/>
          </p:nvPicPr>
          <p:blipFill>
            <a:blip r:embed="rId7" cstate="print"/>
            <a:stretch>
              <a:fillRect/>
            </a:stretch>
          </p:blipFill>
          <p:spPr>
            <a:xfrm>
              <a:off x="2754540" y="4367445"/>
              <a:ext cx="117474" cy="123824"/>
            </a:xfrm>
            <a:prstGeom prst="rect">
              <a:avLst/>
            </a:prstGeom>
          </p:spPr>
        </p:pic>
        <p:pic>
          <p:nvPicPr>
            <p:cNvPr id="21" name="object 21"/>
            <p:cNvPicPr/>
            <p:nvPr/>
          </p:nvPicPr>
          <p:blipFill>
            <a:blip r:embed="rId7" cstate="print"/>
            <a:stretch>
              <a:fillRect/>
            </a:stretch>
          </p:blipFill>
          <p:spPr>
            <a:xfrm>
              <a:off x="3373198" y="4367445"/>
              <a:ext cx="117474" cy="123824"/>
            </a:xfrm>
            <a:prstGeom prst="rect">
              <a:avLst/>
            </a:prstGeom>
          </p:spPr>
        </p:pic>
        <p:pic>
          <p:nvPicPr>
            <p:cNvPr id="22" name="object 22"/>
            <p:cNvPicPr/>
            <p:nvPr/>
          </p:nvPicPr>
          <p:blipFill>
            <a:blip r:embed="rId8" cstate="print"/>
            <a:stretch>
              <a:fillRect/>
            </a:stretch>
          </p:blipFill>
          <p:spPr>
            <a:xfrm>
              <a:off x="4400496" y="4367445"/>
              <a:ext cx="117474" cy="123824"/>
            </a:xfrm>
            <a:prstGeom prst="rect">
              <a:avLst/>
            </a:prstGeom>
          </p:spPr>
        </p:pic>
        <p:pic>
          <p:nvPicPr>
            <p:cNvPr id="23" name="object 23"/>
            <p:cNvPicPr/>
            <p:nvPr/>
          </p:nvPicPr>
          <p:blipFill>
            <a:blip r:embed="rId7" cstate="print"/>
            <a:stretch>
              <a:fillRect/>
            </a:stretch>
          </p:blipFill>
          <p:spPr>
            <a:xfrm>
              <a:off x="2373527" y="4542729"/>
              <a:ext cx="117474" cy="123824"/>
            </a:xfrm>
            <a:prstGeom prst="rect">
              <a:avLst/>
            </a:prstGeom>
          </p:spPr>
        </p:pic>
        <p:pic>
          <p:nvPicPr>
            <p:cNvPr id="24" name="object 24"/>
            <p:cNvPicPr/>
            <p:nvPr/>
          </p:nvPicPr>
          <p:blipFill>
            <a:blip r:embed="rId7" cstate="print"/>
            <a:stretch>
              <a:fillRect/>
            </a:stretch>
          </p:blipFill>
          <p:spPr>
            <a:xfrm>
              <a:off x="2873497" y="4542729"/>
              <a:ext cx="117474" cy="123824"/>
            </a:xfrm>
            <a:prstGeom prst="rect">
              <a:avLst/>
            </a:prstGeom>
          </p:spPr>
        </p:pic>
        <p:pic>
          <p:nvPicPr>
            <p:cNvPr id="25" name="object 25"/>
            <p:cNvPicPr/>
            <p:nvPr/>
          </p:nvPicPr>
          <p:blipFill>
            <a:blip r:embed="rId9" cstate="print"/>
            <a:stretch>
              <a:fillRect/>
            </a:stretch>
          </p:blipFill>
          <p:spPr>
            <a:xfrm>
              <a:off x="4140141" y="5009073"/>
              <a:ext cx="101599" cy="123824"/>
            </a:xfrm>
            <a:prstGeom prst="rect">
              <a:avLst/>
            </a:prstGeom>
          </p:spPr>
        </p:pic>
      </p:grpSp>
      <p:sp>
        <p:nvSpPr>
          <p:cNvPr id="26" name="object 26"/>
          <p:cNvSpPr txBox="1"/>
          <p:nvPr/>
        </p:nvSpPr>
        <p:spPr>
          <a:xfrm>
            <a:off x="2095573" y="4016290"/>
            <a:ext cx="4733290" cy="1143635"/>
          </a:xfrm>
          <a:prstGeom prst="rect">
            <a:avLst/>
          </a:prstGeom>
        </p:spPr>
        <p:txBody>
          <a:bodyPr vert="horz" wrap="square" lIns="0" tIns="12700" rIns="0" bIns="0" rtlCol="0">
            <a:spAutoFit/>
          </a:bodyPr>
          <a:lstStyle/>
          <a:p>
            <a:pPr marL="12700">
              <a:lnSpc>
                <a:spcPct val="100000"/>
              </a:lnSpc>
              <a:spcBef>
                <a:spcPts val="100"/>
              </a:spcBef>
              <a:tabLst>
                <a:tab pos="1161415" algn="l"/>
              </a:tabLst>
            </a:pPr>
            <a:r>
              <a:rPr sz="1200" spc="-110" dirty="0">
                <a:solidFill>
                  <a:srgbClr val="DB526A"/>
                </a:solidFill>
                <a:latin typeface="함초롬바탕"/>
                <a:cs typeface="함초롬바탕"/>
              </a:rPr>
              <a:t>메타버스용</a:t>
            </a:r>
            <a:r>
              <a:rPr sz="1200" spc="-105" dirty="0">
                <a:solidFill>
                  <a:srgbClr val="DB526A"/>
                </a:solidFill>
                <a:latin typeface="함초롬바탕"/>
                <a:cs typeface="함초롬바탕"/>
              </a:rPr>
              <a:t> </a:t>
            </a:r>
            <a:r>
              <a:rPr sz="1200" spc="-25" dirty="0">
                <a:solidFill>
                  <a:srgbClr val="DB526A"/>
                </a:solidFill>
                <a:latin typeface="함초롬바탕"/>
                <a:cs typeface="함초롬바탕"/>
              </a:rPr>
              <a:t>햅틱</a:t>
            </a:r>
            <a:r>
              <a:rPr sz="1200" dirty="0">
                <a:solidFill>
                  <a:srgbClr val="DB526A"/>
                </a:solidFill>
                <a:latin typeface="함초롬바탕"/>
                <a:cs typeface="함초롬바탕"/>
              </a:rPr>
              <a:t>	</a:t>
            </a:r>
            <a:r>
              <a:rPr sz="1200" spc="-50" dirty="0">
                <a:solidFill>
                  <a:srgbClr val="DB526A"/>
                </a:solidFill>
                <a:latin typeface="함초롬바탕"/>
                <a:cs typeface="함초롬바탕"/>
              </a:rPr>
              <a:t>치</a:t>
            </a:r>
            <a:r>
              <a:rPr sz="1200" spc="-50" dirty="0">
                <a:solidFill>
                  <a:srgbClr val="DB526A"/>
                </a:solidFill>
                <a:latin typeface="함초롬돋움"/>
                <a:cs typeface="함초롬돋움"/>
              </a:rPr>
              <a:t>,</a:t>
            </a:r>
            <a:r>
              <a:rPr sz="1200" spc="-110" dirty="0">
                <a:solidFill>
                  <a:srgbClr val="DB526A"/>
                </a:solidFill>
                <a:latin typeface="함초롬돋움"/>
                <a:cs typeface="함초롬돋움"/>
              </a:rPr>
              <a:t> </a:t>
            </a:r>
            <a:r>
              <a:rPr sz="1200" spc="-65" dirty="0">
                <a:solidFill>
                  <a:srgbClr val="DB526A"/>
                </a:solidFill>
                <a:latin typeface="함초롬바탕"/>
                <a:cs typeface="함초롬바탕"/>
              </a:rPr>
              <a:t>‘</a:t>
            </a:r>
            <a:r>
              <a:rPr sz="1200" spc="-65" dirty="0">
                <a:solidFill>
                  <a:srgbClr val="DB526A"/>
                </a:solidFill>
                <a:latin typeface="함초롬돋움"/>
                <a:cs typeface="함초롬돋움"/>
              </a:rPr>
              <a:t>minVerse’ </a:t>
            </a:r>
            <a:r>
              <a:rPr sz="1200" spc="-120" dirty="0">
                <a:solidFill>
                  <a:srgbClr val="DB526A"/>
                </a:solidFill>
                <a:latin typeface="함초롬바탕"/>
                <a:cs typeface="함초롬바탕"/>
              </a:rPr>
              <a:t>–</a:t>
            </a:r>
            <a:r>
              <a:rPr sz="1200" spc="-114" dirty="0">
                <a:solidFill>
                  <a:srgbClr val="DB526A"/>
                </a:solidFill>
                <a:latin typeface="함초롬바탕"/>
                <a:cs typeface="함초롬바탕"/>
              </a:rPr>
              <a:t> </a:t>
            </a:r>
            <a:r>
              <a:rPr sz="1200" dirty="0">
                <a:solidFill>
                  <a:srgbClr val="DB526A"/>
                </a:solidFill>
                <a:latin typeface="함초롬돋움"/>
                <a:cs typeface="함초롬돋움"/>
              </a:rPr>
              <a:t>Haply</a:t>
            </a:r>
            <a:r>
              <a:rPr sz="1200" spc="-70" dirty="0">
                <a:solidFill>
                  <a:srgbClr val="DB526A"/>
                </a:solidFill>
                <a:latin typeface="함초롬돋움"/>
                <a:cs typeface="함초롬돋움"/>
              </a:rPr>
              <a:t> </a:t>
            </a:r>
            <a:r>
              <a:rPr sz="1200" spc="-35" dirty="0">
                <a:solidFill>
                  <a:srgbClr val="DB526A"/>
                </a:solidFill>
                <a:latin typeface="함초롬돋움"/>
                <a:cs typeface="함초롬돋움"/>
              </a:rPr>
              <a:t>Robotics</a:t>
            </a:r>
            <a:r>
              <a:rPr sz="1200" spc="-105" dirty="0">
                <a:solidFill>
                  <a:srgbClr val="DB526A"/>
                </a:solidFill>
                <a:latin typeface="함초롬돋움"/>
                <a:cs typeface="함초롬돋움"/>
              </a:rPr>
              <a:t> </a:t>
            </a:r>
            <a:r>
              <a:rPr sz="1200" spc="-10" dirty="0">
                <a:solidFill>
                  <a:srgbClr val="DB526A"/>
                </a:solidFill>
                <a:latin typeface="함초롬돋움"/>
                <a:cs typeface="함초롬돋움"/>
              </a:rPr>
              <a:t>(</a:t>
            </a:r>
            <a:r>
              <a:rPr sz="1200" spc="-10" dirty="0">
                <a:solidFill>
                  <a:srgbClr val="DB526A"/>
                </a:solidFill>
                <a:latin typeface="함초롬바탕"/>
                <a:cs typeface="함초롬바탕"/>
              </a:rPr>
              <a:t>캐나다</a:t>
            </a:r>
            <a:r>
              <a:rPr sz="1200" spc="-10" dirty="0">
                <a:solidFill>
                  <a:srgbClr val="DB526A"/>
                </a:solidFill>
                <a:latin typeface="함초롬돋움"/>
                <a:cs typeface="함초롬돋움"/>
              </a:rPr>
              <a:t>)</a:t>
            </a:r>
            <a:endParaRPr sz="1200">
              <a:latin typeface="함초롬돋움"/>
              <a:cs typeface="함초롬돋움"/>
            </a:endParaRPr>
          </a:p>
          <a:p>
            <a:pPr marL="155575" marR="127000" indent="-143510">
              <a:lnSpc>
                <a:spcPct val="109500"/>
              </a:lnSpc>
              <a:spcBef>
                <a:spcPts val="930"/>
              </a:spcBef>
              <a:buClr>
                <a:srgbClr val="DB526A"/>
              </a:buClr>
              <a:buFont typeface="Arial"/>
              <a:buChar char="■"/>
              <a:tabLst>
                <a:tab pos="156210" algn="l"/>
                <a:tab pos="774065" algn="l"/>
                <a:tab pos="893444" algn="l"/>
                <a:tab pos="2419985" algn="l"/>
              </a:tabLst>
            </a:pPr>
            <a:r>
              <a:rPr sz="1050" spc="-20" dirty="0">
                <a:latin typeface="함초롬바탕"/>
                <a:cs typeface="함초롬바탕"/>
              </a:rPr>
              <a:t>메타버스</a:t>
            </a:r>
            <a:r>
              <a:rPr sz="1050" dirty="0">
                <a:latin typeface="함초롬바탕"/>
                <a:cs typeface="함초롬바탕"/>
              </a:rPr>
              <a:t>	</a:t>
            </a:r>
            <a:r>
              <a:rPr sz="1050" spc="-85" dirty="0">
                <a:latin typeface="함초롬바탕"/>
                <a:cs typeface="함초롬바탕"/>
              </a:rPr>
              <a:t>호작용</a:t>
            </a:r>
            <a:r>
              <a:rPr sz="1050" spc="-160" dirty="0">
                <a:latin typeface="함초롬바탕"/>
                <a:cs typeface="함초롬바탕"/>
              </a:rPr>
              <a:t> </a:t>
            </a:r>
            <a:r>
              <a:rPr sz="1050" dirty="0">
                <a:latin typeface="함초롬바탕"/>
                <a:cs typeface="함초롬바탕"/>
              </a:rPr>
              <a:t>향</a:t>
            </a:r>
            <a:r>
              <a:rPr sz="1050" spc="135" dirty="0">
                <a:latin typeface="함초롬바탕"/>
                <a:cs typeface="함초롬바탕"/>
              </a:rPr>
              <a:t>  </a:t>
            </a:r>
            <a:r>
              <a:rPr sz="1050" spc="-85" dirty="0">
                <a:latin typeface="함초롬바탕"/>
                <a:cs typeface="함초롬바탕"/>
              </a:rPr>
              <a:t>시키기</a:t>
            </a:r>
            <a:r>
              <a:rPr sz="1050" spc="-155" dirty="0">
                <a:latin typeface="함초롬바탕"/>
                <a:cs typeface="함초롬바탕"/>
              </a:rPr>
              <a:t> </a:t>
            </a:r>
            <a:r>
              <a:rPr sz="1050" spc="-80" dirty="0">
                <a:latin typeface="함초롬바탕"/>
                <a:cs typeface="함초롬바탕"/>
              </a:rPr>
              <a:t>위한</a:t>
            </a:r>
            <a:r>
              <a:rPr sz="1050" spc="-150" dirty="0">
                <a:latin typeface="함초롬바탕"/>
                <a:cs typeface="함초롬바탕"/>
              </a:rPr>
              <a:t> </a:t>
            </a:r>
            <a:r>
              <a:rPr sz="1050" spc="-25" dirty="0">
                <a:latin typeface="함초롬바탕"/>
                <a:cs typeface="함초롬바탕"/>
              </a:rPr>
              <a:t>햅틱</a:t>
            </a:r>
            <a:r>
              <a:rPr sz="1050" dirty="0">
                <a:latin typeface="함초롬바탕"/>
                <a:cs typeface="함초롬바탕"/>
              </a:rPr>
              <a:t>	</a:t>
            </a:r>
            <a:r>
              <a:rPr sz="1050" spc="-50" dirty="0">
                <a:latin typeface="함초롬바탕"/>
                <a:cs typeface="함초롬바탕"/>
              </a:rPr>
              <a:t>치</a:t>
            </a:r>
            <a:r>
              <a:rPr sz="1050" spc="-50" dirty="0">
                <a:latin typeface="함초롬돋움"/>
                <a:cs typeface="함초롬돋움"/>
              </a:rPr>
              <a:t>.</a:t>
            </a:r>
            <a:r>
              <a:rPr sz="1050" spc="-130" dirty="0">
                <a:latin typeface="함초롬돋움"/>
                <a:cs typeface="함초롬돋움"/>
              </a:rPr>
              <a:t> </a:t>
            </a:r>
            <a:r>
              <a:rPr sz="1050" spc="-90" dirty="0">
                <a:latin typeface="함초롬바탕"/>
                <a:cs typeface="함초롬바탕"/>
              </a:rPr>
              <a:t>정밀하고</a:t>
            </a:r>
            <a:r>
              <a:rPr sz="1050" spc="-130" dirty="0">
                <a:latin typeface="함초롬바탕"/>
                <a:cs typeface="함초롬바탕"/>
              </a:rPr>
              <a:t> </a:t>
            </a:r>
            <a:r>
              <a:rPr sz="1050" spc="-90" dirty="0">
                <a:latin typeface="함초롬바탕"/>
                <a:cs typeface="함초롬바탕"/>
              </a:rPr>
              <a:t>현실적인</a:t>
            </a:r>
            <a:r>
              <a:rPr sz="1050" spc="-130" dirty="0">
                <a:latin typeface="함초롬바탕"/>
                <a:cs typeface="함초롬바탕"/>
              </a:rPr>
              <a:t> </a:t>
            </a:r>
            <a:r>
              <a:rPr sz="1050" spc="-80" dirty="0">
                <a:latin typeface="함초롬바탕"/>
                <a:cs typeface="함초롬바탕"/>
              </a:rPr>
              <a:t>촉각</a:t>
            </a:r>
            <a:r>
              <a:rPr sz="1050" spc="-120" dirty="0">
                <a:latin typeface="함초롬바탕"/>
                <a:cs typeface="함초롬바탕"/>
              </a:rPr>
              <a:t> </a:t>
            </a:r>
            <a:r>
              <a:rPr sz="1050" spc="-90" dirty="0">
                <a:latin typeface="함초롬바탕"/>
                <a:cs typeface="함초롬바탕"/>
              </a:rPr>
              <a:t>피드백을</a:t>
            </a:r>
            <a:r>
              <a:rPr sz="1050" spc="-135" dirty="0">
                <a:latin typeface="함초롬바탕"/>
                <a:cs typeface="함초롬바탕"/>
              </a:rPr>
              <a:t> </a:t>
            </a:r>
            <a:r>
              <a:rPr sz="1050" spc="-45" dirty="0">
                <a:latin typeface="함초롬바탕"/>
                <a:cs typeface="함초롬바탕"/>
              </a:rPr>
              <a:t>통해 </a:t>
            </a:r>
            <a:r>
              <a:rPr sz="1050" dirty="0">
                <a:latin typeface="함초롬바탕"/>
                <a:cs typeface="함초롬바탕"/>
              </a:rPr>
              <a:t>가</a:t>
            </a:r>
            <a:r>
              <a:rPr sz="1050" spc="105" dirty="0">
                <a:latin typeface="함초롬바탕"/>
                <a:cs typeface="함초롬바탕"/>
              </a:rPr>
              <a:t>  </a:t>
            </a:r>
            <a:r>
              <a:rPr sz="1050" spc="-25" dirty="0">
                <a:latin typeface="함초롬바탕"/>
                <a:cs typeface="함초롬바탕"/>
              </a:rPr>
              <a:t>환경과</a:t>
            </a:r>
            <a:r>
              <a:rPr sz="1050" dirty="0">
                <a:latin typeface="함초롬바탕"/>
                <a:cs typeface="함초롬바탕"/>
              </a:rPr>
              <a:t>		</a:t>
            </a:r>
            <a:r>
              <a:rPr sz="1050" spc="-85" dirty="0">
                <a:latin typeface="함초롬바탕"/>
                <a:cs typeface="함초롬바탕"/>
              </a:rPr>
              <a:t>호작용</a:t>
            </a:r>
            <a:r>
              <a:rPr sz="1050" spc="-145" dirty="0">
                <a:latin typeface="함초롬바탕"/>
                <a:cs typeface="함초롬바탕"/>
              </a:rPr>
              <a:t> </a:t>
            </a:r>
            <a:r>
              <a:rPr sz="1050" spc="-60" dirty="0">
                <a:latin typeface="함초롬바탕"/>
                <a:cs typeface="함초롬바탕"/>
              </a:rPr>
              <a:t>할</a:t>
            </a:r>
            <a:r>
              <a:rPr sz="1050" spc="-130" dirty="0">
                <a:latin typeface="함초롬바탕"/>
                <a:cs typeface="함초롬바탕"/>
              </a:rPr>
              <a:t> </a:t>
            </a:r>
            <a:r>
              <a:rPr sz="1050" spc="-60" dirty="0">
                <a:latin typeface="함초롬바탕"/>
                <a:cs typeface="함초롬바탕"/>
              </a:rPr>
              <a:t>수</a:t>
            </a:r>
            <a:r>
              <a:rPr sz="1050" spc="-135" dirty="0">
                <a:latin typeface="함초롬바탕"/>
                <a:cs typeface="함초롬바탕"/>
              </a:rPr>
              <a:t> </a:t>
            </a:r>
            <a:r>
              <a:rPr sz="1050" spc="-80" dirty="0">
                <a:latin typeface="함초롬바탕"/>
                <a:cs typeface="함초롬바탕"/>
              </a:rPr>
              <a:t>있어</a:t>
            </a:r>
            <a:r>
              <a:rPr sz="1050" spc="-130" dirty="0">
                <a:latin typeface="함초롬바탕"/>
                <a:cs typeface="함초롬바탕"/>
              </a:rPr>
              <a:t> </a:t>
            </a:r>
            <a:r>
              <a:rPr sz="1050" spc="-30" dirty="0">
                <a:latin typeface="함초롬돋움"/>
                <a:cs typeface="함초롬돋움"/>
              </a:rPr>
              <a:t>3D</a:t>
            </a:r>
            <a:r>
              <a:rPr sz="1050" spc="-130" dirty="0">
                <a:latin typeface="함초롬돋움"/>
                <a:cs typeface="함초롬돋움"/>
              </a:rPr>
              <a:t> </a:t>
            </a:r>
            <a:r>
              <a:rPr sz="1050" spc="-90" dirty="0">
                <a:latin typeface="함초롬바탕"/>
                <a:cs typeface="함초롬바탕"/>
              </a:rPr>
              <a:t>렌더링에</a:t>
            </a:r>
            <a:r>
              <a:rPr sz="1050" spc="-140" dirty="0">
                <a:latin typeface="함초롬바탕"/>
                <a:cs typeface="함초롬바탕"/>
              </a:rPr>
              <a:t> </a:t>
            </a:r>
            <a:r>
              <a:rPr sz="1050" spc="-80" dirty="0">
                <a:latin typeface="함초롬바탕"/>
                <a:cs typeface="함초롬바탕"/>
              </a:rPr>
              <a:t>특히</a:t>
            </a:r>
            <a:r>
              <a:rPr sz="1050" spc="-135" dirty="0">
                <a:latin typeface="함초롬바탕"/>
                <a:cs typeface="함초롬바탕"/>
              </a:rPr>
              <a:t> </a:t>
            </a:r>
            <a:r>
              <a:rPr sz="1050" spc="-25" dirty="0">
                <a:latin typeface="함초롬바탕"/>
                <a:cs typeface="함초롬바탕"/>
              </a:rPr>
              <a:t>용이함</a:t>
            </a:r>
            <a:endParaRPr sz="1050">
              <a:latin typeface="함초롬바탕"/>
              <a:cs typeface="함초롬바탕"/>
            </a:endParaRPr>
          </a:p>
          <a:p>
            <a:pPr marL="156210" marR="5080" indent="-144145">
              <a:lnSpc>
                <a:spcPct val="109500"/>
              </a:lnSpc>
              <a:spcBef>
                <a:spcPts val="910"/>
              </a:spcBef>
              <a:buClr>
                <a:srgbClr val="DB526A"/>
              </a:buClr>
              <a:buFont typeface="Arial"/>
              <a:buChar char="■"/>
              <a:tabLst>
                <a:tab pos="156210" algn="l"/>
              </a:tabLst>
            </a:pPr>
            <a:r>
              <a:rPr sz="1050" spc="-80" dirty="0">
                <a:latin typeface="함초롬바탕"/>
                <a:cs typeface="함초롬바탕"/>
              </a:rPr>
              <a:t>교체</a:t>
            </a:r>
            <a:r>
              <a:rPr sz="1050" spc="-125" dirty="0">
                <a:latin typeface="함초롬바탕"/>
                <a:cs typeface="함초롬바탕"/>
              </a:rPr>
              <a:t> </a:t>
            </a:r>
            <a:r>
              <a:rPr sz="1050" spc="-85" dirty="0">
                <a:latin typeface="함초롬바탕"/>
                <a:cs typeface="함초롬바탕"/>
              </a:rPr>
              <a:t>핸들인</a:t>
            </a:r>
            <a:r>
              <a:rPr sz="1050" spc="-135" dirty="0">
                <a:latin typeface="함초롬바탕"/>
                <a:cs typeface="함초롬바탕"/>
              </a:rPr>
              <a:t> </a:t>
            </a:r>
            <a:r>
              <a:rPr sz="1050" spc="-50" dirty="0">
                <a:latin typeface="함초롬돋움"/>
                <a:cs typeface="함초롬돋움"/>
              </a:rPr>
              <a:t>VerseGrip</a:t>
            </a:r>
            <a:r>
              <a:rPr sz="1050" spc="-50" dirty="0">
                <a:latin typeface="함초롬바탕"/>
                <a:cs typeface="함초롬바탕"/>
              </a:rPr>
              <a:t>을</a:t>
            </a:r>
            <a:r>
              <a:rPr sz="1050" spc="-90" dirty="0">
                <a:latin typeface="함초롬바탕"/>
                <a:cs typeface="함초롬바탕"/>
              </a:rPr>
              <a:t> </a:t>
            </a:r>
            <a:r>
              <a:rPr sz="1050" spc="-80" dirty="0">
                <a:latin typeface="함초롬바탕"/>
                <a:cs typeface="함초롬바탕"/>
              </a:rPr>
              <a:t>통해</a:t>
            </a:r>
            <a:r>
              <a:rPr sz="1050" spc="-125" dirty="0">
                <a:latin typeface="함초롬바탕"/>
                <a:cs typeface="함초롬바탕"/>
              </a:rPr>
              <a:t> </a:t>
            </a:r>
            <a:r>
              <a:rPr sz="1050" spc="-90" dirty="0">
                <a:latin typeface="함초롬바탕"/>
                <a:cs typeface="함초롬바탕"/>
              </a:rPr>
              <a:t>사용자가</a:t>
            </a:r>
            <a:r>
              <a:rPr sz="1050" spc="-135" dirty="0">
                <a:latin typeface="함초롬바탕"/>
                <a:cs typeface="함초롬바탕"/>
              </a:rPr>
              <a:t> </a:t>
            </a:r>
            <a:r>
              <a:rPr sz="1050" spc="-90" dirty="0">
                <a:latin typeface="함초롬바탕"/>
                <a:cs typeface="함초롬바탕"/>
              </a:rPr>
              <a:t>액세서리를</a:t>
            </a:r>
            <a:r>
              <a:rPr sz="1050" spc="-130" dirty="0">
                <a:latin typeface="함초롬바탕"/>
                <a:cs typeface="함초롬바탕"/>
              </a:rPr>
              <a:t> </a:t>
            </a:r>
            <a:r>
              <a:rPr sz="1050" spc="-90" dirty="0">
                <a:latin typeface="함초롬바탕"/>
                <a:cs typeface="함초롬바탕"/>
              </a:rPr>
              <a:t>교체하거나</a:t>
            </a:r>
            <a:r>
              <a:rPr sz="1050" spc="-135" dirty="0">
                <a:latin typeface="함초롬바탕"/>
                <a:cs typeface="함초롬바탕"/>
              </a:rPr>
              <a:t> </a:t>
            </a:r>
            <a:r>
              <a:rPr sz="1050" spc="-85" dirty="0">
                <a:latin typeface="함초롬바탕"/>
                <a:cs typeface="함초롬바탕"/>
              </a:rPr>
              <a:t>맞춤화</a:t>
            </a:r>
            <a:r>
              <a:rPr sz="1050" spc="-135" dirty="0">
                <a:latin typeface="함초롬바탕"/>
                <a:cs typeface="함초롬바탕"/>
              </a:rPr>
              <a:t> </a:t>
            </a:r>
            <a:r>
              <a:rPr sz="1050" spc="-60" dirty="0">
                <a:latin typeface="함초롬바탕"/>
                <a:cs typeface="함초롬바탕"/>
              </a:rPr>
              <a:t>할</a:t>
            </a:r>
            <a:r>
              <a:rPr sz="1050" spc="-120" dirty="0">
                <a:latin typeface="함초롬바탕"/>
                <a:cs typeface="함초롬바탕"/>
              </a:rPr>
              <a:t> </a:t>
            </a:r>
            <a:r>
              <a:rPr sz="1050" spc="-60" dirty="0">
                <a:latin typeface="함초롬바탕"/>
                <a:cs typeface="함초롬바탕"/>
              </a:rPr>
              <a:t>수</a:t>
            </a:r>
            <a:r>
              <a:rPr sz="1050" spc="-125" dirty="0">
                <a:latin typeface="함초롬바탕"/>
                <a:cs typeface="함초롬바탕"/>
              </a:rPr>
              <a:t> </a:t>
            </a:r>
            <a:r>
              <a:rPr sz="1050" spc="-65" dirty="0">
                <a:latin typeface="함초롬바탕"/>
                <a:cs typeface="함초롬바탕"/>
              </a:rPr>
              <a:t>있음</a:t>
            </a:r>
            <a:r>
              <a:rPr sz="1050" spc="-65" dirty="0">
                <a:latin typeface="함초롬돋움"/>
                <a:cs typeface="함초롬돋움"/>
              </a:rPr>
              <a:t>.</a:t>
            </a:r>
            <a:r>
              <a:rPr sz="1050" spc="-110" dirty="0">
                <a:latin typeface="함초롬돋움"/>
                <a:cs typeface="함초롬돋움"/>
              </a:rPr>
              <a:t> </a:t>
            </a:r>
            <a:r>
              <a:rPr sz="1050" spc="-25" dirty="0">
                <a:latin typeface="함초롬바탕"/>
                <a:cs typeface="함초롬바탕"/>
              </a:rPr>
              <a:t>작은 </a:t>
            </a:r>
            <a:r>
              <a:rPr sz="1050" spc="-85" dirty="0">
                <a:latin typeface="함초롬바탕"/>
                <a:cs typeface="함초롬바탕"/>
              </a:rPr>
              <a:t>크기의</a:t>
            </a:r>
            <a:r>
              <a:rPr sz="1050" spc="-160" dirty="0">
                <a:latin typeface="함초롬바탕"/>
                <a:cs typeface="함초롬바탕"/>
              </a:rPr>
              <a:t> </a:t>
            </a:r>
            <a:r>
              <a:rPr sz="1050" spc="-85" dirty="0">
                <a:latin typeface="함초롬바탕"/>
                <a:cs typeface="함초롬바탕"/>
              </a:rPr>
              <a:t>접이식</a:t>
            </a:r>
            <a:r>
              <a:rPr sz="1050" spc="-150" dirty="0">
                <a:latin typeface="함초롬바탕"/>
                <a:cs typeface="함초롬바탕"/>
              </a:rPr>
              <a:t> </a:t>
            </a:r>
            <a:r>
              <a:rPr sz="1050" spc="-90" dirty="0">
                <a:latin typeface="함초롬바탕"/>
                <a:cs typeface="함초롬바탕"/>
              </a:rPr>
              <a:t>기기이기</a:t>
            </a:r>
            <a:r>
              <a:rPr sz="1050" spc="-160" dirty="0">
                <a:latin typeface="함초롬바탕"/>
                <a:cs typeface="함초롬바탕"/>
              </a:rPr>
              <a:t> </a:t>
            </a:r>
            <a:r>
              <a:rPr sz="1050" spc="-85" dirty="0">
                <a:latin typeface="함초롬바탕"/>
                <a:cs typeface="함초롬바탕"/>
              </a:rPr>
              <a:t>때문에</a:t>
            </a:r>
            <a:r>
              <a:rPr sz="1050" spc="-160" dirty="0">
                <a:latin typeface="함초롬바탕"/>
                <a:cs typeface="함초롬바탕"/>
              </a:rPr>
              <a:t> </a:t>
            </a:r>
            <a:r>
              <a:rPr sz="1050" dirty="0">
                <a:latin typeface="함초롬바탕"/>
                <a:cs typeface="함초롬바탕"/>
              </a:rPr>
              <a:t>휴대</a:t>
            </a:r>
            <a:r>
              <a:rPr sz="1050" spc="114" dirty="0">
                <a:latin typeface="함초롬바탕"/>
                <a:cs typeface="함초롬바탕"/>
              </a:rPr>
              <a:t>  </a:t>
            </a:r>
            <a:r>
              <a:rPr sz="1050" spc="-60" dirty="0">
                <a:latin typeface="함초롬바탕"/>
                <a:cs typeface="함초롬바탕"/>
              </a:rPr>
              <a:t>이</a:t>
            </a:r>
            <a:r>
              <a:rPr sz="1050" spc="-140" dirty="0">
                <a:latin typeface="함초롬바탕"/>
                <a:cs typeface="함초롬바탕"/>
              </a:rPr>
              <a:t> </a:t>
            </a:r>
            <a:r>
              <a:rPr sz="1050" spc="-25" dirty="0">
                <a:latin typeface="함초롬바탕"/>
                <a:cs typeface="함초롬바탕"/>
              </a:rPr>
              <a:t>뛰어남</a:t>
            </a:r>
            <a:endParaRPr sz="1050">
              <a:latin typeface="함초롬바탕"/>
              <a:cs typeface="함초롬바탕"/>
            </a:endParaRPr>
          </a:p>
        </p:txBody>
      </p:sp>
      <p:grpSp>
        <p:nvGrpSpPr>
          <p:cNvPr id="27" name="object 27"/>
          <p:cNvGrpSpPr/>
          <p:nvPr/>
        </p:nvGrpSpPr>
        <p:grpSpPr>
          <a:xfrm>
            <a:off x="834999" y="3922564"/>
            <a:ext cx="5819775" cy="4940935"/>
            <a:chOff x="834999" y="3922564"/>
            <a:chExt cx="5819775" cy="4940935"/>
          </a:xfrm>
        </p:grpSpPr>
        <p:pic>
          <p:nvPicPr>
            <p:cNvPr id="28" name="object 28"/>
            <p:cNvPicPr/>
            <p:nvPr/>
          </p:nvPicPr>
          <p:blipFill>
            <a:blip r:embed="rId10" cstate="print"/>
            <a:stretch>
              <a:fillRect/>
            </a:stretch>
          </p:blipFill>
          <p:spPr>
            <a:xfrm>
              <a:off x="834999" y="3922564"/>
              <a:ext cx="1127428" cy="919691"/>
            </a:xfrm>
            <a:prstGeom prst="rect">
              <a:avLst/>
            </a:prstGeom>
          </p:spPr>
        </p:pic>
        <p:pic>
          <p:nvPicPr>
            <p:cNvPr id="29" name="object 29"/>
            <p:cNvPicPr/>
            <p:nvPr/>
          </p:nvPicPr>
          <p:blipFill>
            <a:blip r:embed="rId8" cstate="print"/>
            <a:stretch>
              <a:fillRect/>
            </a:stretch>
          </p:blipFill>
          <p:spPr>
            <a:xfrm>
              <a:off x="5663965" y="6809057"/>
              <a:ext cx="117474" cy="123824"/>
            </a:xfrm>
            <a:prstGeom prst="rect">
              <a:avLst/>
            </a:prstGeom>
          </p:spPr>
        </p:pic>
        <p:pic>
          <p:nvPicPr>
            <p:cNvPr id="30" name="object 30"/>
            <p:cNvPicPr/>
            <p:nvPr/>
          </p:nvPicPr>
          <p:blipFill>
            <a:blip r:embed="rId11" cstate="print"/>
            <a:stretch>
              <a:fillRect/>
            </a:stretch>
          </p:blipFill>
          <p:spPr>
            <a:xfrm>
              <a:off x="834999" y="5804624"/>
              <a:ext cx="1116518" cy="788889"/>
            </a:xfrm>
            <a:prstGeom prst="rect">
              <a:avLst/>
            </a:prstGeom>
          </p:spPr>
        </p:pic>
        <p:pic>
          <p:nvPicPr>
            <p:cNvPr id="31" name="object 31"/>
            <p:cNvPicPr/>
            <p:nvPr/>
          </p:nvPicPr>
          <p:blipFill>
            <a:blip r:embed="rId7" cstate="print"/>
            <a:stretch>
              <a:fillRect/>
            </a:stretch>
          </p:blipFill>
          <p:spPr>
            <a:xfrm>
              <a:off x="2821596" y="8097720"/>
              <a:ext cx="117474" cy="123824"/>
            </a:xfrm>
            <a:prstGeom prst="rect">
              <a:avLst/>
            </a:prstGeom>
          </p:spPr>
        </p:pic>
        <p:pic>
          <p:nvPicPr>
            <p:cNvPr id="32" name="object 32"/>
            <p:cNvPicPr/>
            <p:nvPr/>
          </p:nvPicPr>
          <p:blipFill>
            <a:blip r:embed="rId12" cstate="print"/>
            <a:stretch>
              <a:fillRect/>
            </a:stretch>
          </p:blipFill>
          <p:spPr>
            <a:xfrm>
              <a:off x="6246129" y="8094545"/>
              <a:ext cx="114299" cy="126999"/>
            </a:xfrm>
            <a:prstGeom prst="rect">
              <a:avLst/>
            </a:prstGeom>
          </p:spPr>
        </p:pic>
        <p:pic>
          <p:nvPicPr>
            <p:cNvPr id="33" name="object 33"/>
            <p:cNvPicPr/>
            <p:nvPr/>
          </p:nvPicPr>
          <p:blipFill>
            <a:blip r:embed="rId13" cstate="print"/>
            <a:stretch>
              <a:fillRect/>
            </a:stretch>
          </p:blipFill>
          <p:spPr>
            <a:xfrm>
              <a:off x="4082071" y="8273005"/>
              <a:ext cx="104774" cy="123824"/>
            </a:xfrm>
            <a:prstGeom prst="rect">
              <a:avLst/>
            </a:prstGeom>
          </p:spPr>
        </p:pic>
        <p:pic>
          <p:nvPicPr>
            <p:cNvPr id="34" name="object 34"/>
            <p:cNvPicPr/>
            <p:nvPr/>
          </p:nvPicPr>
          <p:blipFill>
            <a:blip r:embed="rId13" cstate="print"/>
            <a:stretch>
              <a:fillRect/>
            </a:stretch>
          </p:blipFill>
          <p:spPr>
            <a:xfrm>
              <a:off x="3963247" y="8273005"/>
              <a:ext cx="104774" cy="123824"/>
            </a:xfrm>
            <a:prstGeom prst="rect">
              <a:avLst/>
            </a:prstGeom>
          </p:spPr>
        </p:pic>
        <p:pic>
          <p:nvPicPr>
            <p:cNvPr id="35" name="object 35"/>
            <p:cNvPicPr/>
            <p:nvPr/>
          </p:nvPicPr>
          <p:blipFill>
            <a:blip r:embed="rId7" cstate="print"/>
            <a:stretch>
              <a:fillRect/>
            </a:stretch>
          </p:blipFill>
          <p:spPr>
            <a:xfrm>
              <a:off x="6537169" y="8273005"/>
              <a:ext cx="117474" cy="123824"/>
            </a:xfrm>
            <a:prstGeom prst="rect">
              <a:avLst/>
            </a:prstGeom>
          </p:spPr>
        </p:pic>
        <p:pic>
          <p:nvPicPr>
            <p:cNvPr id="36" name="object 36"/>
            <p:cNvPicPr/>
            <p:nvPr/>
          </p:nvPicPr>
          <p:blipFill>
            <a:blip r:embed="rId8" cstate="print"/>
            <a:stretch>
              <a:fillRect/>
            </a:stretch>
          </p:blipFill>
          <p:spPr>
            <a:xfrm>
              <a:off x="3544057" y="8739325"/>
              <a:ext cx="117474" cy="123824"/>
            </a:xfrm>
            <a:prstGeom prst="rect">
              <a:avLst/>
            </a:prstGeom>
          </p:spPr>
        </p:pic>
        <p:pic>
          <p:nvPicPr>
            <p:cNvPr id="37" name="object 37"/>
            <p:cNvPicPr/>
            <p:nvPr/>
          </p:nvPicPr>
          <p:blipFill>
            <a:blip r:embed="rId7" cstate="print"/>
            <a:stretch>
              <a:fillRect/>
            </a:stretch>
          </p:blipFill>
          <p:spPr>
            <a:xfrm>
              <a:off x="5985566" y="8739325"/>
              <a:ext cx="117474" cy="123824"/>
            </a:xfrm>
            <a:prstGeom prst="rect">
              <a:avLst/>
            </a:prstGeom>
          </p:spPr>
        </p:pic>
      </p:grpSp>
      <p:sp>
        <p:nvSpPr>
          <p:cNvPr id="38" name="object 38"/>
          <p:cNvSpPr txBox="1"/>
          <p:nvPr/>
        </p:nvSpPr>
        <p:spPr>
          <a:xfrm>
            <a:off x="2095573" y="5772101"/>
            <a:ext cx="4696460" cy="3295015"/>
          </a:xfrm>
          <a:prstGeom prst="rect">
            <a:avLst/>
          </a:prstGeom>
        </p:spPr>
        <p:txBody>
          <a:bodyPr vert="horz" wrap="square" lIns="0" tIns="30480" rIns="0" bIns="0" rtlCol="0">
            <a:spAutoFit/>
          </a:bodyPr>
          <a:lstStyle/>
          <a:p>
            <a:pPr marL="12700">
              <a:lnSpc>
                <a:spcPct val="100000"/>
              </a:lnSpc>
              <a:spcBef>
                <a:spcPts val="240"/>
              </a:spcBef>
            </a:pPr>
            <a:r>
              <a:rPr sz="1200" spc="-105" dirty="0">
                <a:solidFill>
                  <a:srgbClr val="DB526A"/>
                </a:solidFill>
                <a:latin typeface="함초롬바탕"/>
                <a:cs typeface="함초롬바탕"/>
              </a:rPr>
              <a:t>가정에서</a:t>
            </a:r>
            <a:r>
              <a:rPr sz="1200" spc="-114" dirty="0">
                <a:solidFill>
                  <a:srgbClr val="DB526A"/>
                </a:solidFill>
                <a:latin typeface="함초롬바탕"/>
                <a:cs typeface="함초롬바탕"/>
              </a:rPr>
              <a:t> </a:t>
            </a:r>
            <a:r>
              <a:rPr sz="1200" spc="-105" dirty="0">
                <a:solidFill>
                  <a:srgbClr val="DB526A"/>
                </a:solidFill>
                <a:latin typeface="함초롬바탕"/>
                <a:cs typeface="함초롬바탕"/>
              </a:rPr>
              <a:t>영화관</a:t>
            </a:r>
            <a:r>
              <a:rPr sz="1200" spc="-114" dirty="0">
                <a:solidFill>
                  <a:srgbClr val="DB526A"/>
                </a:solidFill>
                <a:latin typeface="함초롬바탕"/>
                <a:cs typeface="함초롬바탕"/>
              </a:rPr>
              <a:t> </a:t>
            </a:r>
            <a:r>
              <a:rPr sz="1200" spc="-105" dirty="0">
                <a:solidFill>
                  <a:srgbClr val="DB526A"/>
                </a:solidFill>
                <a:latin typeface="함초롬바탕"/>
                <a:cs typeface="함초롬바탕"/>
              </a:rPr>
              <a:t>사운드</a:t>
            </a:r>
            <a:r>
              <a:rPr sz="1200" spc="-114" dirty="0">
                <a:solidFill>
                  <a:srgbClr val="DB526A"/>
                </a:solidFill>
                <a:latin typeface="함초롬바탕"/>
                <a:cs typeface="함초롬바탕"/>
              </a:rPr>
              <a:t> </a:t>
            </a:r>
            <a:r>
              <a:rPr sz="1200" spc="-75" dirty="0">
                <a:solidFill>
                  <a:srgbClr val="DB526A"/>
                </a:solidFill>
                <a:latin typeface="함초롬바탕"/>
                <a:cs typeface="함초롬바탕"/>
              </a:rPr>
              <a:t>구현</a:t>
            </a:r>
            <a:r>
              <a:rPr sz="1200" spc="-75" dirty="0">
                <a:solidFill>
                  <a:srgbClr val="DB526A"/>
                </a:solidFill>
                <a:latin typeface="함초롬돋움"/>
                <a:cs typeface="함초롬돋움"/>
              </a:rPr>
              <a:t>,</a:t>
            </a:r>
            <a:r>
              <a:rPr sz="1200" spc="-114" dirty="0">
                <a:solidFill>
                  <a:srgbClr val="DB526A"/>
                </a:solidFill>
                <a:latin typeface="함초롬돋움"/>
                <a:cs typeface="함초롬돋움"/>
              </a:rPr>
              <a:t> </a:t>
            </a:r>
            <a:r>
              <a:rPr sz="1200" spc="-65" dirty="0">
                <a:solidFill>
                  <a:srgbClr val="DB526A"/>
                </a:solidFill>
                <a:latin typeface="함초롬바탕"/>
                <a:cs typeface="함초롬바탕"/>
              </a:rPr>
              <a:t>‘Sony</a:t>
            </a:r>
            <a:r>
              <a:rPr sz="1200" spc="-90" dirty="0">
                <a:solidFill>
                  <a:srgbClr val="DB526A"/>
                </a:solidFill>
                <a:latin typeface="함초롬바탕"/>
                <a:cs typeface="함초롬바탕"/>
              </a:rPr>
              <a:t> </a:t>
            </a:r>
            <a:r>
              <a:rPr sz="1200" spc="-100" dirty="0">
                <a:solidFill>
                  <a:srgbClr val="DB526A"/>
                </a:solidFill>
                <a:latin typeface="함초롬바탕"/>
                <a:cs typeface="함초롬바탕"/>
              </a:rPr>
              <a:t>BRAVIA</a:t>
            </a:r>
            <a:r>
              <a:rPr sz="1200" spc="-114" dirty="0">
                <a:solidFill>
                  <a:srgbClr val="DB526A"/>
                </a:solidFill>
                <a:latin typeface="함초롬바탕"/>
                <a:cs typeface="함초롬바탕"/>
              </a:rPr>
              <a:t> </a:t>
            </a:r>
            <a:r>
              <a:rPr sz="1200" spc="-65" dirty="0">
                <a:solidFill>
                  <a:srgbClr val="DB526A"/>
                </a:solidFill>
                <a:latin typeface="함초롬바탕"/>
                <a:cs typeface="함초롬바탕"/>
              </a:rPr>
              <a:t>Theater</a:t>
            </a:r>
            <a:r>
              <a:rPr sz="1200" spc="-85" dirty="0">
                <a:solidFill>
                  <a:srgbClr val="DB526A"/>
                </a:solidFill>
                <a:latin typeface="함초롬바탕"/>
                <a:cs typeface="함초롬바탕"/>
              </a:rPr>
              <a:t> </a:t>
            </a:r>
            <a:r>
              <a:rPr sz="1200" spc="-35" dirty="0">
                <a:solidFill>
                  <a:srgbClr val="DB526A"/>
                </a:solidFill>
                <a:latin typeface="함초롬바탕"/>
                <a:cs typeface="함초롬바탕"/>
              </a:rPr>
              <a:t>Quad</a:t>
            </a:r>
            <a:r>
              <a:rPr sz="1200" spc="-85" dirty="0">
                <a:solidFill>
                  <a:srgbClr val="DB526A"/>
                </a:solidFill>
                <a:latin typeface="함초롬바탕"/>
                <a:cs typeface="함초롬바탕"/>
              </a:rPr>
              <a:t> </a:t>
            </a:r>
            <a:r>
              <a:rPr sz="1200" spc="-10" dirty="0">
                <a:solidFill>
                  <a:srgbClr val="DB526A"/>
                </a:solidFill>
                <a:latin typeface="함초롬바탕"/>
                <a:cs typeface="함초롬바탕"/>
              </a:rPr>
              <a:t>Wireless</a:t>
            </a:r>
            <a:endParaRPr sz="1200">
              <a:latin typeface="함초롬바탕"/>
              <a:cs typeface="함초롬바탕"/>
            </a:endParaRPr>
          </a:p>
          <a:p>
            <a:pPr marL="12700">
              <a:lnSpc>
                <a:spcPct val="100000"/>
              </a:lnSpc>
              <a:spcBef>
                <a:spcPts val="145"/>
              </a:spcBef>
            </a:pPr>
            <a:r>
              <a:rPr sz="1200" spc="-50" dirty="0">
                <a:solidFill>
                  <a:srgbClr val="DB526A"/>
                </a:solidFill>
                <a:latin typeface="함초롬돋움"/>
                <a:cs typeface="함초롬돋움"/>
              </a:rPr>
              <a:t>Speaker</a:t>
            </a:r>
            <a:r>
              <a:rPr sz="1200" spc="-70" dirty="0">
                <a:solidFill>
                  <a:srgbClr val="DB526A"/>
                </a:solidFill>
                <a:latin typeface="함초롬돋움"/>
                <a:cs typeface="함초롬돋움"/>
              </a:rPr>
              <a:t> </a:t>
            </a:r>
            <a:r>
              <a:rPr sz="1200" spc="-45" dirty="0">
                <a:solidFill>
                  <a:srgbClr val="DB526A"/>
                </a:solidFill>
                <a:latin typeface="함초롬돋움"/>
                <a:cs typeface="함초롬돋움"/>
              </a:rPr>
              <a:t>System’</a:t>
            </a:r>
            <a:r>
              <a:rPr sz="1200" spc="-75" dirty="0">
                <a:solidFill>
                  <a:srgbClr val="DB526A"/>
                </a:solidFill>
                <a:latin typeface="함초롬돋움"/>
                <a:cs typeface="함초롬돋움"/>
              </a:rPr>
              <a:t> </a:t>
            </a:r>
            <a:r>
              <a:rPr sz="1200" spc="-120" dirty="0">
                <a:solidFill>
                  <a:srgbClr val="DB526A"/>
                </a:solidFill>
                <a:latin typeface="함초롬바탕"/>
                <a:cs typeface="함초롬바탕"/>
              </a:rPr>
              <a:t>– </a:t>
            </a:r>
            <a:r>
              <a:rPr sz="1200" spc="-10" dirty="0">
                <a:solidFill>
                  <a:srgbClr val="DB526A"/>
                </a:solidFill>
                <a:latin typeface="함초롬돋움"/>
                <a:cs typeface="함초롬돋움"/>
              </a:rPr>
              <a:t>Sony</a:t>
            </a:r>
            <a:r>
              <a:rPr sz="1200" spc="-95" dirty="0">
                <a:solidFill>
                  <a:srgbClr val="DB526A"/>
                </a:solidFill>
                <a:latin typeface="함초롬돋움"/>
                <a:cs typeface="함초롬돋움"/>
              </a:rPr>
              <a:t> </a:t>
            </a:r>
            <a:r>
              <a:rPr sz="1200" spc="-10" dirty="0">
                <a:solidFill>
                  <a:srgbClr val="DB526A"/>
                </a:solidFill>
                <a:latin typeface="함초롬돋움"/>
                <a:cs typeface="함초롬돋움"/>
              </a:rPr>
              <a:t>Group</a:t>
            </a:r>
            <a:r>
              <a:rPr sz="1200" spc="-105" dirty="0">
                <a:solidFill>
                  <a:srgbClr val="DB526A"/>
                </a:solidFill>
                <a:latin typeface="함초롬돋움"/>
                <a:cs typeface="함초롬돋움"/>
              </a:rPr>
              <a:t> </a:t>
            </a:r>
            <a:r>
              <a:rPr sz="1200" spc="-30" dirty="0">
                <a:solidFill>
                  <a:srgbClr val="DB526A"/>
                </a:solidFill>
                <a:latin typeface="함초롬돋움"/>
                <a:cs typeface="함초롬돋움"/>
              </a:rPr>
              <a:t>Corporation</a:t>
            </a:r>
            <a:r>
              <a:rPr sz="1200" spc="-80" dirty="0">
                <a:solidFill>
                  <a:srgbClr val="DB526A"/>
                </a:solidFill>
                <a:latin typeface="함초롬돋움"/>
                <a:cs typeface="함초롬돋움"/>
              </a:rPr>
              <a:t> </a:t>
            </a:r>
            <a:r>
              <a:rPr sz="1200" spc="-20" dirty="0">
                <a:solidFill>
                  <a:srgbClr val="DB526A"/>
                </a:solidFill>
                <a:latin typeface="함초롬돋움"/>
                <a:cs typeface="함초롬돋움"/>
              </a:rPr>
              <a:t>(</a:t>
            </a:r>
            <a:r>
              <a:rPr sz="1200" spc="-20" dirty="0">
                <a:solidFill>
                  <a:srgbClr val="DB526A"/>
                </a:solidFill>
                <a:latin typeface="함초롬바탕"/>
                <a:cs typeface="함초롬바탕"/>
              </a:rPr>
              <a:t>일본</a:t>
            </a:r>
            <a:r>
              <a:rPr sz="1200" spc="-20" dirty="0">
                <a:solidFill>
                  <a:srgbClr val="DB526A"/>
                </a:solidFill>
                <a:latin typeface="함초롬돋움"/>
                <a:cs typeface="함초롬돋움"/>
              </a:rPr>
              <a:t>)</a:t>
            </a:r>
            <a:endParaRPr sz="1200">
              <a:latin typeface="함초롬돋움"/>
              <a:cs typeface="함초롬돋움"/>
            </a:endParaRPr>
          </a:p>
          <a:p>
            <a:pPr marL="155575" marR="233045" indent="-143510">
              <a:lnSpc>
                <a:spcPct val="109500"/>
              </a:lnSpc>
              <a:spcBef>
                <a:spcPts val="930"/>
              </a:spcBef>
              <a:buClr>
                <a:srgbClr val="DB526A"/>
              </a:buClr>
              <a:buFont typeface="Arial"/>
              <a:buChar char="■"/>
              <a:tabLst>
                <a:tab pos="156210" algn="l"/>
              </a:tabLst>
            </a:pPr>
            <a:r>
              <a:rPr sz="1050" spc="-65" dirty="0">
                <a:latin typeface="함초롬돋움"/>
                <a:cs typeface="함초롬돋움"/>
              </a:rPr>
              <a:t>4</a:t>
            </a:r>
            <a:r>
              <a:rPr sz="1050" spc="-65" dirty="0">
                <a:latin typeface="함초롬바탕"/>
                <a:cs typeface="함초롬바탕"/>
              </a:rPr>
              <a:t>개의</a:t>
            </a:r>
            <a:r>
              <a:rPr sz="1050" spc="-125" dirty="0">
                <a:latin typeface="함초롬바탕"/>
                <a:cs typeface="함초롬바탕"/>
              </a:rPr>
              <a:t> </a:t>
            </a:r>
            <a:r>
              <a:rPr sz="1050" spc="-80" dirty="0">
                <a:latin typeface="함초롬바탕"/>
                <a:cs typeface="함초롬바탕"/>
              </a:rPr>
              <a:t>무선</a:t>
            </a:r>
            <a:r>
              <a:rPr sz="1050" spc="-120" dirty="0">
                <a:latin typeface="함초롬바탕"/>
                <a:cs typeface="함초롬바탕"/>
              </a:rPr>
              <a:t> </a:t>
            </a:r>
            <a:r>
              <a:rPr sz="1050" spc="-90" dirty="0">
                <a:latin typeface="함초롬바탕"/>
                <a:cs typeface="함초롬바탕"/>
              </a:rPr>
              <a:t>스피커를</a:t>
            </a:r>
            <a:r>
              <a:rPr sz="1050" spc="-130" dirty="0">
                <a:latin typeface="함초롬바탕"/>
                <a:cs typeface="함초롬바탕"/>
              </a:rPr>
              <a:t> </a:t>
            </a:r>
            <a:r>
              <a:rPr sz="1050" spc="-80" dirty="0">
                <a:latin typeface="함초롬바탕"/>
                <a:cs typeface="함초롬바탕"/>
              </a:rPr>
              <a:t>통해</a:t>
            </a:r>
            <a:r>
              <a:rPr sz="1050" spc="-120" dirty="0">
                <a:latin typeface="함초롬바탕"/>
                <a:cs typeface="함초롬바탕"/>
              </a:rPr>
              <a:t> </a:t>
            </a:r>
            <a:r>
              <a:rPr sz="1050" spc="-85" dirty="0">
                <a:latin typeface="함초롬바탕"/>
                <a:cs typeface="함초롬바탕"/>
              </a:rPr>
              <a:t>영화관</a:t>
            </a:r>
            <a:r>
              <a:rPr sz="1050" spc="-135" dirty="0">
                <a:latin typeface="함초롬바탕"/>
                <a:cs typeface="함초롬바탕"/>
              </a:rPr>
              <a:t> </a:t>
            </a:r>
            <a:r>
              <a:rPr sz="1050" spc="-90" dirty="0">
                <a:latin typeface="함초롬바탕"/>
                <a:cs typeface="함초롬바탕"/>
              </a:rPr>
              <a:t>사운드를</a:t>
            </a:r>
            <a:r>
              <a:rPr sz="1050" spc="-130" dirty="0">
                <a:latin typeface="함초롬바탕"/>
                <a:cs typeface="함초롬바탕"/>
              </a:rPr>
              <a:t> </a:t>
            </a:r>
            <a:r>
              <a:rPr sz="1050" spc="-90" dirty="0">
                <a:latin typeface="함초롬바탕"/>
                <a:cs typeface="함초롬바탕"/>
              </a:rPr>
              <a:t>가정에서도</a:t>
            </a:r>
            <a:r>
              <a:rPr sz="1050" spc="-135" dirty="0">
                <a:latin typeface="함초롬바탕"/>
                <a:cs typeface="함초롬바탕"/>
              </a:rPr>
              <a:t> </a:t>
            </a:r>
            <a:r>
              <a:rPr sz="1050" spc="-65" dirty="0">
                <a:latin typeface="함초롬바탕"/>
                <a:cs typeface="함초롬바탕"/>
              </a:rPr>
              <a:t>재현</a:t>
            </a:r>
            <a:r>
              <a:rPr sz="1050" spc="-65" dirty="0">
                <a:latin typeface="함초롬돋움"/>
                <a:cs typeface="함초롬돋움"/>
              </a:rPr>
              <a:t>.</a:t>
            </a:r>
            <a:r>
              <a:rPr sz="1050" spc="-125" dirty="0">
                <a:latin typeface="함초롬돋움"/>
                <a:cs typeface="함초롬돋움"/>
              </a:rPr>
              <a:t> </a:t>
            </a:r>
            <a:r>
              <a:rPr sz="1050" spc="-90" dirty="0">
                <a:latin typeface="함초롬바탕"/>
                <a:cs typeface="함초롬바탕"/>
              </a:rPr>
              <a:t>추가적인</a:t>
            </a:r>
            <a:r>
              <a:rPr sz="1050" spc="-130" dirty="0">
                <a:latin typeface="함초롬바탕"/>
                <a:cs typeface="함초롬바탕"/>
              </a:rPr>
              <a:t> </a:t>
            </a:r>
            <a:r>
              <a:rPr sz="1050" spc="-60" dirty="0">
                <a:latin typeface="함초롬돋움"/>
                <a:cs typeface="함초롬돋움"/>
              </a:rPr>
              <a:t>12</a:t>
            </a:r>
            <a:r>
              <a:rPr sz="1050" spc="-60" dirty="0">
                <a:latin typeface="함초롬바탕"/>
                <a:cs typeface="함초롬바탕"/>
              </a:rPr>
              <a:t>개의</a:t>
            </a:r>
            <a:r>
              <a:rPr sz="1050" spc="-105" dirty="0">
                <a:latin typeface="함초롬바탕"/>
                <a:cs typeface="함초롬바탕"/>
              </a:rPr>
              <a:t> </a:t>
            </a:r>
            <a:r>
              <a:rPr sz="1050" spc="-25" dirty="0">
                <a:latin typeface="함초롬바탕"/>
                <a:cs typeface="함초롬바탕"/>
              </a:rPr>
              <a:t>팬텀 </a:t>
            </a:r>
            <a:r>
              <a:rPr sz="1050" spc="-90" dirty="0">
                <a:latin typeface="함초롬바탕"/>
                <a:cs typeface="함초롬바탕"/>
              </a:rPr>
              <a:t>스피커를</a:t>
            </a:r>
            <a:r>
              <a:rPr sz="1050" spc="-140" dirty="0">
                <a:latin typeface="함초롬바탕"/>
                <a:cs typeface="함초롬바탕"/>
              </a:rPr>
              <a:t> </a:t>
            </a:r>
            <a:r>
              <a:rPr sz="1050" spc="-90" dirty="0">
                <a:latin typeface="함초롬바탕"/>
                <a:cs typeface="함초롬바탕"/>
              </a:rPr>
              <a:t>활용하면</a:t>
            </a:r>
            <a:r>
              <a:rPr sz="1050" spc="-140" dirty="0">
                <a:latin typeface="함초롬바탕"/>
                <a:cs typeface="함초롬바탕"/>
              </a:rPr>
              <a:t> </a:t>
            </a:r>
            <a:r>
              <a:rPr sz="1050" spc="-60" dirty="0">
                <a:latin typeface="함초롬바탕"/>
                <a:cs typeface="함초롬바탕"/>
              </a:rPr>
              <a:t>집</a:t>
            </a:r>
            <a:r>
              <a:rPr sz="1050" spc="-125" dirty="0">
                <a:latin typeface="함초롬바탕"/>
                <a:cs typeface="함초롬바탕"/>
              </a:rPr>
              <a:t> </a:t>
            </a:r>
            <a:r>
              <a:rPr sz="1050" spc="-85" dirty="0">
                <a:latin typeface="함초롬바탕"/>
                <a:cs typeface="함초롬바탕"/>
              </a:rPr>
              <a:t>전체를</a:t>
            </a:r>
            <a:r>
              <a:rPr sz="1050" spc="-125" dirty="0">
                <a:latin typeface="함초롬바탕"/>
                <a:cs typeface="함초롬바탕"/>
              </a:rPr>
              <a:t> </a:t>
            </a:r>
            <a:r>
              <a:rPr sz="1050" spc="-85" dirty="0">
                <a:latin typeface="함초롬바탕"/>
                <a:cs typeface="함초롬바탕"/>
              </a:rPr>
              <a:t>커버할</a:t>
            </a:r>
            <a:r>
              <a:rPr sz="1050" spc="-140" dirty="0">
                <a:latin typeface="함초롬바탕"/>
                <a:cs typeface="함초롬바탕"/>
              </a:rPr>
              <a:t> </a:t>
            </a:r>
            <a:r>
              <a:rPr sz="1050" spc="-60" dirty="0">
                <a:latin typeface="함초롬바탕"/>
                <a:cs typeface="함초롬바탕"/>
              </a:rPr>
              <a:t>수</a:t>
            </a:r>
            <a:r>
              <a:rPr sz="1050" spc="-125" dirty="0">
                <a:latin typeface="함초롬바탕"/>
                <a:cs typeface="함초롬바탕"/>
              </a:rPr>
              <a:t> </a:t>
            </a:r>
            <a:r>
              <a:rPr sz="1050" spc="-25" dirty="0">
                <a:latin typeface="함초롬바탕"/>
                <a:cs typeface="함초롬바탕"/>
              </a:rPr>
              <a:t>있음</a:t>
            </a:r>
            <a:endParaRPr sz="1050">
              <a:latin typeface="함초롬바탕"/>
              <a:cs typeface="함초롬바탕"/>
            </a:endParaRPr>
          </a:p>
          <a:p>
            <a:pPr marL="155575" marR="5080" indent="-143510">
              <a:lnSpc>
                <a:spcPct val="109500"/>
              </a:lnSpc>
              <a:spcBef>
                <a:spcPts val="915"/>
              </a:spcBef>
              <a:buClr>
                <a:srgbClr val="DB526A"/>
              </a:buClr>
              <a:buFont typeface="Arial"/>
              <a:buChar char="■"/>
              <a:tabLst>
                <a:tab pos="156210" algn="l"/>
              </a:tabLst>
            </a:pPr>
            <a:r>
              <a:rPr sz="1050" spc="-90" dirty="0">
                <a:latin typeface="함초롬바탕"/>
                <a:cs typeface="함초롬바탕"/>
              </a:rPr>
              <a:t>스피커는</a:t>
            </a:r>
            <a:r>
              <a:rPr sz="1050" spc="-150" dirty="0">
                <a:latin typeface="함초롬바탕"/>
                <a:cs typeface="함초롬바탕"/>
              </a:rPr>
              <a:t> </a:t>
            </a:r>
            <a:r>
              <a:rPr sz="1050" spc="-80" dirty="0">
                <a:latin typeface="함초롬바탕"/>
                <a:cs typeface="함초롬바탕"/>
              </a:rPr>
              <a:t>벽에</a:t>
            </a:r>
            <a:r>
              <a:rPr sz="1050" spc="-135" dirty="0">
                <a:latin typeface="함초롬바탕"/>
                <a:cs typeface="함초롬바탕"/>
              </a:rPr>
              <a:t> </a:t>
            </a:r>
            <a:r>
              <a:rPr sz="1050" spc="-90" dirty="0">
                <a:latin typeface="함초롬바탕"/>
                <a:cs typeface="함초롬바탕"/>
              </a:rPr>
              <a:t>부착하거나</a:t>
            </a:r>
            <a:r>
              <a:rPr sz="1050" spc="-150" dirty="0">
                <a:latin typeface="함초롬바탕"/>
                <a:cs typeface="함초롬바탕"/>
              </a:rPr>
              <a:t> </a:t>
            </a:r>
            <a:r>
              <a:rPr sz="1050" spc="-90" dirty="0">
                <a:latin typeface="함초롬바탕"/>
                <a:cs typeface="함초롬바탕"/>
              </a:rPr>
              <a:t>독립형으로</a:t>
            </a:r>
            <a:r>
              <a:rPr sz="1050" spc="-150" dirty="0">
                <a:latin typeface="함초롬바탕"/>
                <a:cs typeface="함초롬바탕"/>
              </a:rPr>
              <a:t> </a:t>
            </a:r>
            <a:r>
              <a:rPr sz="1050" spc="-85" dirty="0">
                <a:latin typeface="함초롬바탕"/>
                <a:cs typeface="함초롬바탕"/>
              </a:rPr>
              <a:t>사용할</a:t>
            </a:r>
            <a:r>
              <a:rPr sz="1050" spc="-145" dirty="0">
                <a:latin typeface="함초롬바탕"/>
                <a:cs typeface="함초롬바탕"/>
              </a:rPr>
              <a:t> </a:t>
            </a:r>
            <a:r>
              <a:rPr sz="1050" spc="-60" dirty="0">
                <a:latin typeface="함초롬바탕"/>
                <a:cs typeface="함초롬바탕"/>
              </a:rPr>
              <a:t>수</a:t>
            </a:r>
            <a:r>
              <a:rPr sz="1050" spc="-135" dirty="0">
                <a:latin typeface="함초롬바탕"/>
                <a:cs typeface="함초롬바탕"/>
              </a:rPr>
              <a:t> </a:t>
            </a:r>
            <a:r>
              <a:rPr sz="1050" spc="-85" dirty="0">
                <a:latin typeface="함초롬바탕"/>
                <a:cs typeface="함초롬바탕"/>
              </a:rPr>
              <a:t>있으며</a:t>
            </a:r>
            <a:r>
              <a:rPr sz="1050" spc="-150" dirty="0">
                <a:latin typeface="함초롬바탕"/>
                <a:cs typeface="함초롬바탕"/>
              </a:rPr>
              <a:t> </a:t>
            </a:r>
            <a:r>
              <a:rPr sz="1050" spc="-85" dirty="0">
                <a:latin typeface="함초롬바탕"/>
                <a:cs typeface="함초롬바탕"/>
              </a:rPr>
              <a:t>제품과</a:t>
            </a:r>
            <a:r>
              <a:rPr sz="1050" spc="-135" dirty="0">
                <a:latin typeface="함초롬바탕"/>
                <a:cs typeface="함초롬바탕"/>
              </a:rPr>
              <a:t> </a:t>
            </a:r>
            <a:r>
              <a:rPr sz="1050" dirty="0">
                <a:latin typeface="함초롬바탕"/>
                <a:cs typeface="함초롬바탕"/>
              </a:rPr>
              <a:t>포</a:t>
            </a:r>
            <a:r>
              <a:rPr sz="1050" spc="165" dirty="0">
                <a:latin typeface="함초롬바탕"/>
                <a:cs typeface="함초롬바탕"/>
              </a:rPr>
              <a:t>  </a:t>
            </a:r>
            <a:r>
              <a:rPr sz="1050" spc="-60" dirty="0">
                <a:latin typeface="함초롬바탕"/>
                <a:cs typeface="함초롬바탕"/>
              </a:rPr>
              <a:t>에</a:t>
            </a:r>
            <a:r>
              <a:rPr sz="1050" spc="-145" dirty="0">
                <a:latin typeface="함초롬바탕"/>
                <a:cs typeface="함초롬바탕"/>
              </a:rPr>
              <a:t> </a:t>
            </a:r>
            <a:r>
              <a:rPr sz="1050" spc="-90" dirty="0">
                <a:latin typeface="함초롬바탕"/>
                <a:cs typeface="함초롬바탕"/>
              </a:rPr>
              <a:t>플라스틱</a:t>
            </a:r>
            <a:r>
              <a:rPr sz="1050" spc="-145" dirty="0">
                <a:latin typeface="함초롬바탕"/>
                <a:cs typeface="함초롬바탕"/>
              </a:rPr>
              <a:t> </a:t>
            </a:r>
            <a:r>
              <a:rPr sz="1050" spc="-25" dirty="0">
                <a:latin typeface="함초롬바탕"/>
                <a:cs typeface="함초롬바탕"/>
              </a:rPr>
              <a:t>소재를 </a:t>
            </a:r>
            <a:r>
              <a:rPr sz="1050" spc="-90" dirty="0">
                <a:latin typeface="함초롬바탕"/>
                <a:cs typeface="함초롬바탕"/>
              </a:rPr>
              <a:t>줄이려고</a:t>
            </a:r>
            <a:r>
              <a:rPr sz="1050" spc="-130" dirty="0">
                <a:latin typeface="함초롬바탕"/>
                <a:cs typeface="함초롬바탕"/>
              </a:rPr>
              <a:t> </a:t>
            </a:r>
            <a:r>
              <a:rPr sz="1050" spc="-90" dirty="0">
                <a:latin typeface="함초롬바탕"/>
                <a:cs typeface="함초롬바탕"/>
              </a:rPr>
              <a:t>노력하고</a:t>
            </a:r>
            <a:r>
              <a:rPr sz="1050" spc="-130" dirty="0">
                <a:latin typeface="함초롬바탕"/>
                <a:cs typeface="함초롬바탕"/>
              </a:rPr>
              <a:t> </a:t>
            </a:r>
            <a:r>
              <a:rPr sz="1050" spc="-80" dirty="0">
                <a:latin typeface="함초롬바탕"/>
                <a:cs typeface="함초롬바탕"/>
              </a:rPr>
              <a:t>있어</a:t>
            </a:r>
            <a:r>
              <a:rPr sz="1050" spc="-114" dirty="0">
                <a:latin typeface="함초롬바탕"/>
                <a:cs typeface="함초롬바탕"/>
              </a:rPr>
              <a:t> </a:t>
            </a:r>
            <a:r>
              <a:rPr sz="1050" spc="-90" dirty="0">
                <a:latin typeface="함초롬바탕"/>
                <a:cs typeface="함초롬바탕"/>
              </a:rPr>
              <a:t>친환경적인</a:t>
            </a:r>
            <a:r>
              <a:rPr sz="1050" spc="-125" dirty="0">
                <a:latin typeface="함초롬바탕"/>
                <a:cs typeface="함초롬바탕"/>
              </a:rPr>
              <a:t> </a:t>
            </a:r>
            <a:r>
              <a:rPr sz="1050" spc="-90" dirty="0">
                <a:latin typeface="함초롬바탕"/>
                <a:cs typeface="함초롬바탕"/>
              </a:rPr>
              <a:t>혁신으로</a:t>
            </a:r>
            <a:r>
              <a:rPr sz="1050" spc="-130" dirty="0">
                <a:latin typeface="함초롬바탕"/>
                <a:cs typeface="함초롬바탕"/>
              </a:rPr>
              <a:t> </a:t>
            </a:r>
            <a:r>
              <a:rPr sz="1050" spc="-25" dirty="0">
                <a:latin typeface="함초롬바탕"/>
                <a:cs typeface="함초롬바탕"/>
              </a:rPr>
              <a:t>평가</a:t>
            </a:r>
            <a:endParaRPr sz="1050">
              <a:latin typeface="함초롬바탕"/>
              <a:cs typeface="함초롬바탕"/>
            </a:endParaRPr>
          </a:p>
          <a:p>
            <a:pPr>
              <a:lnSpc>
                <a:spcPct val="100000"/>
              </a:lnSpc>
            </a:pPr>
            <a:endParaRPr sz="1950">
              <a:latin typeface="함초롬바탕"/>
              <a:cs typeface="함초롬바탕"/>
            </a:endParaRPr>
          </a:p>
          <a:p>
            <a:pPr marL="12700">
              <a:lnSpc>
                <a:spcPct val="100000"/>
              </a:lnSpc>
            </a:pPr>
            <a:r>
              <a:rPr sz="1200" spc="-105" dirty="0">
                <a:solidFill>
                  <a:srgbClr val="DB526A"/>
                </a:solidFill>
                <a:latin typeface="함초롬바탕"/>
                <a:cs typeface="함초롬바탕"/>
              </a:rPr>
              <a:t>차세대</a:t>
            </a:r>
            <a:r>
              <a:rPr sz="1200" spc="-100" dirty="0">
                <a:solidFill>
                  <a:srgbClr val="DB526A"/>
                </a:solidFill>
                <a:latin typeface="함초롬바탕"/>
                <a:cs typeface="함초롬바탕"/>
              </a:rPr>
              <a:t> </a:t>
            </a:r>
            <a:r>
              <a:rPr sz="1200" spc="-85" dirty="0">
                <a:solidFill>
                  <a:srgbClr val="DB526A"/>
                </a:solidFill>
                <a:latin typeface="함초롬돋움"/>
                <a:cs typeface="함초롬돋움"/>
              </a:rPr>
              <a:t>XR</a:t>
            </a:r>
            <a:r>
              <a:rPr sz="1200" spc="-85" dirty="0">
                <a:solidFill>
                  <a:srgbClr val="DB526A"/>
                </a:solidFill>
                <a:latin typeface="함초롬바탕"/>
                <a:cs typeface="함초롬바탕"/>
              </a:rPr>
              <a:t>기기</a:t>
            </a:r>
            <a:r>
              <a:rPr sz="1200" spc="-85" dirty="0">
                <a:solidFill>
                  <a:srgbClr val="DB526A"/>
                </a:solidFill>
                <a:latin typeface="함초롬돋움"/>
                <a:cs typeface="함초롬돋움"/>
              </a:rPr>
              <a:t>,</a:t>
            </a:r>
            <a:r>
              <a:rPr sz="1200" spc="-80" dirty="0">
                <a:solidFill>
                  <a:srgbClr val="DB526A"/>
                </a:solidFill>
                <a:latin typeface="함초롬돋움"/>
                <a:cs typeface="함초롬돋움"/>
              </a:rPr>
              <a:t> </a:t>
            </a:r>
            <a:r>
              <a:rPr sz="1200" spc="-65" dirty="0">
                <a:solidFill>
                  <a:srgbClr val="DB526A"/>
                </a:solidFill>
                <a:latin typeface="함초롬바탕"/>
                <a:cs typeface="함초롬바탕"/>
              </a:rPr>
              <a:t>‘Sony</a:t>
            </a:r>
            <a:r>
              <a:rPr sz="1200" spc="-85" dirty="0">
                <a:solidFill>
                  <a:srgbClr val="DB526A"/>
                </a:solidFill>
                <a:latin typeface="함초롬바탕"/>
                <a:cs typeface="함초롬바탕"/>
              </a:rPr>
              <a:t> </a:t>
            </a:r>
            <a:r>
              <a:rPr sz="1200" spc="-125" dirty="0">
                <a:solidFill>
                  <a:srgbClr val="DB526A"/>
                </a:solidFill>
                <a:latin typeface="함초롬바탕"/>
                <a:cs typeface="함초롬바탕"/>
              </a:rPr>
              <a:t>XR</a:t>
            </a:r>
            <a:r>
              <a:rPr sz="1200" spc="-80" dirty="0">
                <a:solidFill>
                  <a:srgbClr val="DB526A"/>
                </a:solidFill>
                <a:latin typeface="함초롬바탕"/>
                <a:cs typeface="함초롬바탕"/>
              </a:rPr>
              <a:t> </a:t>
            </a:r>
            <a:r>
              <a:rPr sz="1200" spc="-70" dirty="0">
                <a:solidFill>
                  <a:srgbClr val="DB526A"/>
                </a:solidFill>
                <a:latin typeface="함초롬바탕"/>
                <a:cs typeface="함초롬바탕"/>
              </a:rPr>
              <a:t>Head</a:t>
            </a:r>
            <a:r>
              <a:rPr sz="1200" spc="-70" dirty="0">
                <a:solidFill>
                  <a:srgbClr val="DB526A"/>
                </a:solidFill>
                <a:latin typeface="함초롬돋움"/>
                <a:cs typeface="함초롬돋움"/>
              </a:rPr>
              <a:t>-</a:t>
            </a:r>
            <a:r>
              <a:rPr sz="1200" spc="-25" dirty="0">
                <a:solidFill>
                  <a:srgbClr val="DB526A"/>
                </a:solidFill>
                <a:latin typeface="함초롬돋움"/>
                <a:cs typeface="함초롬돋움"/>
              </a:rPr>
              <a:t>Mounted</a:t>
            </a:r>
            <a:r>
              <a:rPr sz="1200" spc="-40" dirty="0">
                <a:solidFill>
                  <a:srgbClr val="DB526A"/>
                </a:solidFill>
                <a:latin typeface="함초롬돋움"/>
                <a:cs typeface="함초롬돋움"/>
              </a:rPr>
              <a:t> </a:t>
            </a:r>
            <a:r>
              <a:rPr sz="1200" spc="-25" dirty="0">
                <a:solidFill>
                  <a:srgbClr val="DB526A"/>
                </a:solidFill>
                <a:latin typeface="함초롬돋움"/>
                <a:cs typeface="함초롬돋움"/>
              </a:rPr>
              <a:t>Display</a:t>
            </a:r>
            <a:r>
              <a:rPr sz="1200" spc="-55" dirty="0">
                <a:solidFill>
                  <a:srgbClr val="DB526A"/>
                </a:solidFill>
                <a:latin typeface="함초롬돋움"/>
                <a:cs typeface="함초롬돋움"/>
              </a:rPr>
              <a:t> </a:t>
            </a:r>
            <a:r>
              <a:rPr sz="1200" spc="-95" dirty="0">
                <a:solidFill>
                  <a:srgbClr val="DB526A"/>
                </a:solidFill>
                <a:latin typeface="함초롬돋움"/>
                <a:cs typeface="함초롬돋움"/>
              </a:rPr>
              <a:t>SRH-</a:t>
            </a:r>
            <a:r>
              <a:rPr sz="1200" spc="-25" dirty="0">
                <a:solidFill>
                  <a:srgbClr val="DB526A"/>
                </a:solidFill>
                <a:latin typeface="함초롬돋움"/>
                <a:cs typeface="함초롬돋움"/>
              </a:rPr>
              <a:t>S1’</a:t>
            </a:r>
            <a:endParaRPr sz="1200">
              <a:latin typeface="함초롬돋움"/>
              <a:cs typeface="함초롬돋움"/>
            </a:endParaRPr>
          </a:p>
          <a:p>
            <a:pPr marL="12700">
              <a:lnSpc>
                <a:spcPct val="100000"/>
              </a:lnSpc>
              <a:spcBef>
                <a:spcPts val="145"/>
              </a:spcBef>
            </a:pPr>
            <a:r>
              <a:rPr sz="1200" spc="-120" dirty="0">
                <a:solidFill>
                  <a:srgbClr val="DB526A"/>
                </a:solidFill>
                <a:latin typeface="함초롬바탕"/>
                <a:cs typeface="함초롬바탕"/>
              </a:rPr>
              <a:t>–</a:t>
            </a:r>
            <a:r>
              <a:rPr sz="1200" spc="-125" dirty="0">
                <a:solidFill>
                  <a:srgbClr val="DB526A"/>
                </a:solidFill>
                <a:latin typeface="함초롬바탕"/>
                <a:cs typeface="함초롬바탕"/>
              </a:rPr>
              <a:t> </a:t>
            </a:r>
            <a:r>
              <a:rPr sz="1200" spc="-10" dirty="0">
                <a:solidFill>
                  <a:srgbClr val="DB526A"/>
                </a:solidFill>
                <a:latin typeface="함초롬돋움"/>
                <a:cs typeface="함초롬돋움"/>
              </a:rPr>
              <a:t>Sony</a:t>
            </a:r>
            <a:r>
              <a:rPr sz="1200" spc="-105" dirty="0">
                <a:solidFill>
                  <a:srgbClr val="DB526A"/>
                </a:solidFill>
                <a:latin typeface="함초롬돋움"/>
                <a:cs typeface="함초롬돋움"/>
              </a:rPr>
              <a:t> </a:t>
            </a:r>
            <a:r>
              <a:rPr sz="1200" spc="-10" dirty="0">
                <a:solidFill>
                  <a:srgbClr val="DB526A"/>
                </a:solidFill>
                <a:latin typeface="함초롬돋움"/>
                <a:cs typeface="함초롬돋움"/>
              </a:rPr>
              <a:t>Group</a:t>
            </a:r>
            <a:r>
              <a:rPr sz="1200" spc="-110" dirty="0">
                <a:solidFill>
                  <a:srgbClr val="DB526A"/>
                </a:solidFill>
                <a:latin typeface="함초롬돋움"/>
                <a:cs typeface="함초롬돋움"/>
              </a:rPr>
              <a:t> </a:t>
            </a:r>
            <a:r>
              <a:rPr sz="1200" spc="-30" dirty="0">
                <a:solidFill>
                  <a:srgbClr val="DB526A"/>
                </a:solidFill>
                <a:latin typeface="함초롬돋움"/>
                <a:cs typeface="함초롬돋움"/>
              </a:rPr>
              <a:t>Corporation</a:t>
            </a:r>
            <a:r>
              <a:rPr sz="1200" spc="-85" dirty="0">
                <a:solidFill>
                  <a:srgbClr val="DB526A"/>
                </a:solidFill>
                <a:latin typeface="함초롬돋움"/>
                <a:cs typeface="함초롬돋움"/>
              </a:rPr>
              <a:t> </a:t>
            </a:r>
            <a:r>
              <a:rPr sz="1200" spc="-20" dirty="0">
                <a:solidFill>
                  <a:srgbClr val="DB526A"/>
                </a:solidFill>
                <a:latin typeface="함초롬돋움"/>
                <a:cs typeface="함초롬돋움"/>
              </a:rPr>
              <a:t>(</a:t>
            </a:r>
            <a:r>
              <a:rPr sz="1200" spc="-20" dirty="0">
                <a:solidFill>
                  <a:srgbClr val="DB526A"/>
                </a:solidFill>
                <a:latin typeface="함초롬바탕"/>
                <a:cs typeface="함초롬바탕"/>
              </a:rPr>
              <a:t>일본</a:t>
            </a:r>
            <a:r>
              <a:rPr sz="1200" spc="-20" dirty="0">
                <a:solidFill>
                  <a:srgbClr val="DB526A"/>
                </a:solidFill>
                <a:latin typeface="함초롬돋움"/>
                <a:cs typeface="함초롬돋움"/>
              </a:rPr>
              <a:t>)</a:t>
            </a:r>
            <a:endParaRPr sz="1200">
              <a:latin typeface="함초롬돋움"/>
              <a:cs typeface="함초롬돋움"/>
            </a:endParaRPr>
          </a:p>
          <a:p>
            <a:pPr marL="155575" marR="5715" indent="-143510">
              <a:lnSpc>
                <a:spcPct val="110000"/>
              </a:lnSpc>
              <a:spcBef>
                <a:spcPts val="925"/>
              </a:spcBef>
              <a:buClr>
                <a:srgbClr val="DB526A"/>
              </a:buClr>
              <a:buFont typeface="Arial"/>
              <a:buChar char="■"/>
              <a:tabLst>
                <a:tab pos="156210" algn="l"/>
                <a:tab pos="841375" algn="l"/>
                <a:tab pos="2098675" algn="l"/>
                <a:tab pos="4262755" algn="l"/>
              </a:tabLst>
            </a:pPr>
            <a:r>
              <a:rPr sz="1050" spc="-30" dirty="0">
                <a:latin typeface="함초롬돋움"/>
                <a:cs typeface="함초롬돋움"/>
              </a:rPr>
              <a:t>3D</a:t>
            </a:r>
            <a:r>
              <a:rPr sz="1050" spc="-125" dirty="0">
                <a:latin typeface="함초롬돋움"/>
                <a:cs typeface="함초롬돋움"/>
              </a:rPr>
              <a:t> </a:t>
            </a:r>
            <a:r>
              <a:rPr sz="1050" spc="-25" dirty="0">
                <a:latin typeface="함초롬바탕"/>
                <a:cs typeface="함초롬바탕"/>
              </a:rPr>
              <a:t>객체와</a:t>
            </a:r>
            <a:r>
              <a:rPr sz="1050" dirty="0">
                <a:latin typeface="함초롬바탕"/>
                <a:cs typeface="함초롬바탕"/>
              </a:rPr>
              <a:t>	</a:t>
            </a:r>
            <a:r>
              <a:rPr sz="1050" spc="-90" dirty="0">
                <a:latin typeface="함초롬바탕"/>
                <a:cs typeface="함초롬바탕"/>
              </a:rPr>
              <a:t>호작용에</a:t>
            </a:r>
            <a:r>
              <a:rPr sz="1050" spc="-145" dirty="0">
                <a:latin typeface="함초롬바탕"/>
                <a:cs typeface="함초롬바탕"/>
              </a:rPr>
              <a:t> </a:t>
            </a:r>
            <a:r>
              <a:rPr sz="1050" spc="-85" dirty="0">
                <a:latin typeface="함초롬바탕"/>
                <a:cs typeface="함초롬바탕"/>
              </a:rPr>
              <a:t>적합한</a:t>
            </a:r>
            <a:r>
              <a:rPr sz="1050" spc="-140" dirty="0">
                <a:latin typeface="함초롬바탕"/>
                <a:cs typeface="함초롬바탕"/>
              </a:rPr>
              <a:t> </a:t>
            </a:r>
            <a:r>
              <a:rPr sz="1050" spc="-85" dirty="0">
                <a:latin typeface="함초롬바탕"/>
                <a:cs typeface="함초롬바탕"/>
              </a:rPr>
              <a:t>기능을</a:t>
            </a:r>
            <a:r>
              <a:rPr sz="1050" spc="-130" dirty="0">
                <a:latin typeface="함초롬바탕"/>
                <a:cs typeface="함초롬바탕"/>
              </a:rPr>
              <a:t> </a:t>
            </a:r>
            <a:r>
              <a:rPr sz="1050" spc="-80" dirty="0">
                <a:latin typeface="함초롬바탕"/>
                <a:cs typeface="함초롬바탕"/>
              </a:rPr>
              <a:t>갖춘</a:t>
            </a:r>
            <a:r>
              <a:rPr sz="1050" spc="-140" dirty="0">
                <a:latin typeface="함초롬바탕"/>
                <a:cs typeface="함초롬바탕"/>
              </a:rPr>
              <a:t> </a:t>
            </a:r>
            <a:r>
              <a:rPr sz="1050" spc="-70" dirty="0">
                <a:latin typeface="함초롬돋움"/>
                <a:cs typeface="함초롬돋움"/>
              </a:rPr>
              <a:t>XR</a:t>
            </a:r>
            <a:r>
              <a:rPr sz="1050" spc="-110" dirty="0">
                <a:latin typeface="함초롬돋움"/>
                <a:cs typeface="함초롬돋움"/>
              </a:rPr>
              <a:t> </a:t>
            </a:r>
            <a:r>
              <a:rPr sz="1050" spc="-65" dirty="0">
                <a:latin typeface="함초롬바탕"/>
                <a:cs typeface="함초롬바탕"/>
              </a:rPr>
              <a:t>기기</a:t>
            </a:r>
            <a:r>
              <a:rPr sz="1050" spc="-65" dirty="0">
                <a:latin typeface="함초롬돋움"/>
                <a:cs typeface="함초롬돋움"/>
              </a:rPr>
              <a:t>.</a:t>
            </a:r>
            <a:r>
              <a:rPr sz="1050" spc="-135" dirty="0">
                <a:latin typeface="함초롬돋움"/>
                <a:cs typeface="함초롬돋움"/>
              </a:rPr>
              <a:t> </a:t>
            </a:r>
            <a:r>
              <a:rPr sz="1050" spc="-30" dirty="0">
                <a:latin typeface="함초롬돋움"/>
                <a:cs typeface="함초롬돋움"/>
              </a:rPr>
              <a:t>4K</a:t>
            </a:r>
            <a:r>
              <a:rPr sz="1050" spc="-114" dirty="0">
                <a:latin typeface="함초롬돋움"/>
                <a:cs typeface="함초롬돋움"/>
              </a:rPr>
              <a:t> </a:t>
            </a:r>
            <a:r>
              <a:rPr sz="1050" spc="-40" dirty="0">
                <a:latin typeface="함초롬돋움"/>
                <a:cs typeface="함초롬돋움"/>
              </a:rPr>
              <a:t>OLED</a:t>
            </a:r>
            <a:r>
              <a:rPr sz="1050" spc="-125" dirty="0">
                <a:latin typeface="함초롬돋움"/>
                <a:cs typeface="함초롬돋움"/>
              </a:rPr>
              <a:t> </a:t>
            </a:r>
            <a:r>
              <a:rPr sz="1050" spc="-80" dirty="0">
                <a:latin typeface="함초롬바탕"/>
                <a:cs typeface="함초롬바탕"/>
              </a:rPr>
              <a:t>패널</a:t>
            </a:r>
            <a:r>
              <a:rPr sz="1050" spc="-125" dirty="0">
                <a:latin typeface="함초롬바탕"/>
                <a:cs typeface="함초롬바탕"/>
              </a:rPr>
              <a:t> </a:t>
            </a:r>
            <a:r>
              <a:rPr sz="1050" spc="-60" dirty="0">
                <a:latin typeface="함초롬바탕"/>
                <a:cs typeface="함초롬바탕"/>
              </a:rPr>
              <a:t>사용</a:t>
            </a:r>
            <a:r>
              <a:rPr sz="1050" spc="-60" dirty="0">
                <a:latin typeface="함초롬돋움"/>
                <a:cs typeface="함초롬돋움"/>
              </a:rPr>
              <a:t>,</a:t>
            </a:r>
            <a:r>
              <a:rPr sz="1050" spc="-135" dirty="0">
                <a:latin typeface="함초롬돋움"/>
                <a:cs typeface="함초롬돋움"/>
              </a:rPr>
              <a:t> </a:t>
            </a:r>
            <a:r>
              <a:rPr sz="1050" spc="-25" dirty="0">
                <a:latin typeface="함초롬돋움"/>
                <a:cs typeface="함초롬돋움"/>
              </a:rPr>
              <a:t>MR</a:t>
            </a:r>
            <a:r>
              <a:rPr sz="1050" dirty="0">
                <a:latin typeface="함초롬돋움"/>
                <a:cs typeface="함초롬돋움"/>
              </a:rPr>
              <a:t>	</a:t>
            </a:r>
            <a:r>
              <a:rPr sz="1050" spc="-60" dirty="0">
                <a:latin typeface="함초롬바탕"/>
                <a:cs typeface="함초롬바탕"/>
              </a:rPr>
              <a:t>작</a:t>
            </a:r>
            <a:r>
              <a:rPr sz="1050" spc="-145" dirty="0">
                <a:latin typeface="함초롬바탕"/>
                <a:cs typeface="함초롬바탕"/>
              </a:rPr>
              <a:t> </a:t>
            </a:r>
            <a:r>
              <a:rPr sz="1050" spc="-65" dirty="0">
                <a:latin typeface="함초롬바탕"/>
                <a:cs typeface="함초롬바탕"/>
              </a:rPr>
              <a:t>지원</a:t>
            </a:r>
            <a:r>
              <a:rPr sz="1050" spc="-65" dirty="0">
                <a:latin typeface="함초롬돋움"/>
                <a:cs typeface="함초롬돋움"/>
              </a:rPr>
              <a:t>, </a:t>
            </a:r>
            <a:r>
              <a:rPr sz="1050" spc="-80" dirty="0">
                <a:latin typeface="함초롬바탕"/>
                <a:cs typeface="함초롬바탕"/>
              </a:rPr>
              <a:t>퀄컴</a:t>
            </a:r>
            <a:r>
              <a:rPr sz="1050" spc="-130" dirty="0">
                <a:latin typeface="함초롬바탕"/>
                <a:cs typeface="함초롬바탕"/>
              </a:rPr>
              <a:t> </a:t>
            </a:r>
            <a:r>
              <a:rPr sz="1050" spc="-80" dirty="0">
                <a:latin typeface="함초롬바탕"/>
                <a:cs typeface="함초롬바탕"/>
              </a:rPr>
              <a:t>최신</a:t>
            </a:r>
            <a:r>
              <a:rPr sz="1050" spc="-140" dirty="0">
                <a:latin typeface="함초롬바탕"/>
                <a:cs typeface="함초롬바탕"/>
              </a:rPr>
              <a:t> </a:t>
            </a:r>
            <a:r>
              <a:rPr sz="1050" spc="-70" dirty="0">
                <a:latin typeface="함초롬돋움"/>
                <a:cs typeface="함초롬돋움"/>
              </a:rPr>
              <a:t>XR</a:t>
            </a:r>
            <a:r>
              <a:rPr sz="1050" spc="-110" dirty="0">
                <a:latin typeface="함초롬돋움"/>
                <a:cs typeface="함초롬돋움"/>
              </a:rPr>
              <a:t> </a:t>
            </a:r>
            <a:r>
              <a:rPr sz="1050" spc="-90" dirty="0">
                <a:latin typeface="함초롬바탕"/>
                <a:cs typeface="함초롬바탕"/>
              </a:rPr>
              <a:t>프로세서</a:t>
            </a:r>
            <a:r>
              <a:rPr sz="1050" spc="-140" dirty="0">
                <a:latin typeface="함초롬바탕"/>
                <a:cs typeface="함초롬바탕"/>
              </a:rPr>
              <a:t> </a:t>
            </a:r>
            <a:r>
              <a:rPr sz="1050" spc="-20" dirty="0">
                <a:latin typeface="함초롬바탕"/>
                <a:cs typeface="함초롬바탕"/>
              </a:rPr>
              <a:t>사용하여</a:t>
            </a:r>
            <a:r>
              <a:rPr sz="1050" dirty="0">
                <a:latin typeface="함초롬바탕"/>
                <a:cs typeface="함초롬바탕"/>
              </a:rPr>
              <a:t>	</a:t>
            </a:r>
            <a:r>
              <a:rPr sz="1050" spc="-60" dirty="0">
                <a:latin typeface="함초롬바탕"/>
                <a:cs typeface="함초롬바탕"/>
              </a:rPr>
              <a:t>한</a:t>
            </a:r>
            <a:r>
              <a:rPr sz="1050" spc="-125" dirty="0">
                <a:latin typeface="함초롬바탕"/>
                <a:cs typeface="함초롬바탕"/>
              </a:rPr>
              <a:t> </a:t>
            </a:r>
            <a:r>
              <a:rPr sz="1050" spc="-85" dirty="0">
                <a:latin typeface="함초롬바탕"/>
                <a:cs typeface="함초롬바탕"/>
              </a:rPr>
              <a:t>현실감</a:t>
            </a:r>
            <a:r>
              <a:rPr sz="1050" spc="-135" dirty="0">
                <a:latin typeface="함초롬바탕"/>
                <a:cs typeface="함초롬바탕"/>
              </a:rPr>
              <a:t> </a:t>
            </a:r>
            <a:r>
              <a:rPr sz="1050" spc="-65" dirty="0">
                <a:latin typeface="함초롬바탕"/>
                <a:cs typeface="함초롬바탕"/>
              </a:rPr>
              <a:t>제공</a:t>
            </a:r>
            <a:r>
              <a:rPr sz="1050" spc="-65" dirty="0">
                <a:latin typeface="함초롬돋움"/>
                <a:cs typeface="함초롬돋움"/>
              </a:rPr>
              <a:t>.</a:t>
            </a:r>
            <a:r>
              <a:rPr sz="1050" spc="-130" dirty="0">
                <a:latin typeface="함초롬돋움"/>
                <a:cs typeface="함초롬돋움"/>
              </a:rPr>
              <a:t> </a:t>
            </a:r>
            <a:r>
              <a:rPr sz="1050" spc="-85" dirty="0">
                <a:latin typeface="함초롬바탕"/>
                <a:cs typeface="함초롬바탕"/>
              </a:rPr>
              <a:t>플립업</a:t>
            </a:r>
            <a:r>
              <a:rPr sz="1050" spc="-120" dirty="0">
                <a:latin typeface="함초롬바탕"/>
                <a:cs typeface="함초롬바탕"/>
              </a:rPr>
              <a:t> </a:t>
            </a:r>
            <a:r>
              <a:rPr sz="1050" spc="-90" dirty="0">
                <a:latin typeface="함초롬바탕"/>
                <a:cs typeface="함초롬바탕"/>
              </a:rPr>
              <a:t>메커니즘으로</a:t>
            </a:r>
            <a:r>
              <a:rPr sz="1050" spc="-145" dirty="0">
                <a:latin typeface="함초롬바탕"/>
                <a:cs typeface="함초롬바탕"/>
              </a:rPr>
              <a:t> </a:t>
            </a:r>
            <a:r>
              <a:rPr sz="1050" spc="-120" dirty="0">
                <a:latin typeface="함초롬바탕"/>
                <a:cs typeface="함초롬바탕"/>
              </a:rPr>
              <a:t>현실</a:t>
            </a:r>
            <a:r>
              <a:rPr sz="1050" spc="-120" dirty="0">
                <a:latin typeface="함초롬돋움"/>
                <a:cs typeface="함초롬돋움"/>
              </a:rPr>
              <a:t>-</a:t>
            </a:r>
            <a:r>
              <a:rPr sz="1050" spc="-25" dirty="0">
                <a:latin typeface="함초롬바탕"/>
                <a:cs typeface="함초롬바탕"/>
              </a:rPr>
              <a:t>가 </a:t>
            </a:r>
            <a:r>
              <a:rPr sz="1050" spc="-80" dirty="0">
                <a:latin typeface="함초롬바탕"/>
                <a:cs typeface="함초롬바탕"/>
              </a:rPr>
              <a:t>공간</a:t>
            </a:r>
            <a:r>
              <a:rPr sz="1050" spc="-130" dirty="0">
                <a:latin typeface="함초롬바탕"/>
                <a:cs typeface="함초롬바탕"/>
              </a:rPr>
              <a:t> </a:t>
            </a:r>
            <a:r>
              <a:rPr sz="1050" spc="-85" dirty="0">
                <a:latin typeface="함초롬바탕"/>
                <a:cs typeface="함초롬바탕"/>
              </a:rPr>
              <a:t>전환에</a:t>
            </a:r>
            <a:r>
              <a:rPr sz="1050" spc="-140" dirty="0">
                <a:latin typeface="함초롬바탕"/>
                <a:cs typeface="함초롬바탕"/>
              </a:rPr>
              <a:t> </a:t>
            </a:r>
            <a:r>
              <a:rPr sz="1050" spc="-25" dirty="0">
                <a:latin typeface="함초롬바탕"/>
                <a:cs typeface="함초롬바탕"/>
              </a:rPr>
              <a:t>용이함</a:t>
            </a:r>
            <a:endParaRPr sz="1050">
              <a:latin typeface="함초롬바탕"/>
              <a:cs typeface="함초롬바탕"/>
            </a:endParaRPr>
          </a:p>
          <a:p>
            <a:pPr marL="155575" marR="62865" indent="-143510">
              <a:lnSpc>
                <a:spcPct val="110500"/>
              </a:lnSpc>
              <a:spcBef>
                <a:spcPts val="885"/>
              </a:spcBef>
              <a:buClr>
                <a:srgbClr val="DB526A"/>
              </a:buClr>
              <a:buFont typeface="Arial"/>
              <a:buChar char="■"/>
              <a:tabLst>
                <a:tab pos="156210" algn="l"/>
                <a:tab pos="1564005" algn="l"/>
              </a:tabLst>
            </a:pPr>
            <a:r>
              <a:rPr sz="1050" spc="-90" dirty="0">
                <a:latin typeface="함초롬바탕"/>
                <a:cs typeface="함초롬바탕"/>
              </a:rPr>
              <a:t>최적화된</a:t>
            </a:r>
            <a:r>
              <a:rPr sz="1050" spc="-140" dirty="0">
                <a:latin typeface="함초롬바탕"/>
                <a:cs typeface="함초롬바탕"/>
              </a:rPr>
              <a:t> </a:t>
            </a:r>
            <a:r>
              <a:rPr sz="1050" spc="-80" dirty="0">
                <a:latin typeface="함초롬바탕"/>
                <a:cs typeface="함초롬바탕"/>
              </a:rPr>
              <a:t>무게</a:t>
            </a:r>
            <a:r>
              <a:rPr sz="1050" spc="-130" dirty="0">
                <a:latin typeface="함초롬바탕"/>
                <a:cs typeface="함초롬바탕"/>
              </a:rPr>
              <a:t> </a:t>
            </a:r>
            <a:r>
              <a:rPr sz="1050" spc="-60" dirty="0">
                <a:latin typeface="함초롬바탕"/>
                <a:cs typeface="함초롬바탕"/>
              </a:rPr>
              <a:t>및</a:t>
            </a:r>
            <a:r>
              <a:rPr sz="1050" spc="-130" dirty="0">
                <a:latin typeface="함초롬바탕"/>
                <a:cs typeface="함초롬바탕"/>
              </a:rPr>
              <a:t> </a:t>
            </a:r>
            <a:r>
              <a:rPr sz="1050" spc="-25" dirty="0">
                <a:latin typeface="함초롬바탕"/>
                <a:cs typeface="함초롬바탕"/>
              </a:rPr>
              <a:t>소재로</a:t>
            </a:r>
            <a:r>
              <a:rPr sz="1050" dirty="0">
                <a:latin typeface="함초롬바탕"/>
                <a:cs typeface="함초롬바탕"/>
              </a:rPr>
              <a:t>	</a:t>
            </a:r>
            <a:r>
              <a:rPr sz="1050" spc="-80" dirty="0">
                <a:latin typeface="함초롬바탕"/>
                <a:cs typeface="함초롬바탕"/>
              </a:rPr>
              <a:t>시간</a:t>
            </a:r>
            <a:r>
              <a:rPr sz="1050" spc="-130" dirty="0">
                <a:latin typeface="함초롬바탕"/>
                <a:cs typeface="함초롬바탕"/>
              </a:rPr>
              <a:t> </a:t>
            </a:r>
            <a:r>
              <a:rPr sz="1050" spc="-90" dirty="0">
                <a:latin typeface="함초롬바탕"/>
                <a:cs typeface="함초롬바탕"/>
              </a:rPr>
              <a:t>사용해도</a:t>
            </a:r>
            <a:r>
              <a:rPr sz="1050" spc="-135" dirty="0">
                <a:latin typeface="함초롬바탕"/>
                <a:cs typeface="함초롬바탕"/>
              </a:rPr>
              <a:t> </a:t>
            </a:r>
            <a:r>
              <a:rPr sz="1050" spc="-75" dirty="0">
                <a:latin typeface="함초롬바탕"/>
                <a:cs typeface="함초롬바탕"/>
              </a:rPr>
              <a:t>편안함</a:t>
            </a:r>
            <a:r>
              <a:rPr sz="1050" spc="-75" dirty="0">
                <a:latin typeface="함초롬돋움"/>
                <a:cs typeface="함초롬돋움"/>
              </a:rPr>
              <a:t>.</a:t>
            </a:r>
            <a:r>
              <a:rPr sz="1050" spc="-130" dirty="0">
                <a:latin typeface="함초롬돋움"/>
                <a:cs typeface="함초롬돋움"/>
              </a:rPr>
              <a:t> </a:t>
            </a:r>
            <a:r>
              <a:rPr sz="1050" spc="-60" dirty="0">
                <a:latin typeface="함초롬바탕"/>
                <a:cs typeface="함초롬바탕"/>
              </a:rPr>
              <a:t>링</a:t>
            </a:r>
            <a:r>
              <a:rPr sz="1050" spc="-125" dirty="0">
                <a:latin typeface="함초롬바탕"/>
                <a:cs typeface="함초롬바탕"/>
              </a:rPr>
              <a:t> </a:t>
            </a:r>
            <a:r>
              <a:rPr sz="1050" spc="-90" dirty="0">
                <a:latin typeface="함초롬바탕"/>
                <a:cs typeface="함초롬바탕"/>
              </a:rPr>
              <a:t>컨트롤러를</a:t>
            </a:r>
            <a:r>
              <a:rPr sz="1050" spc="-135" dirty="0">
                <a:latin typeface="함초롬바탕"/>
                <a:cs typeface="함초롬바탕"/>
              </a:rPr>
              <a:t> </a:t>
            </a:r>
            <a:r>
              <a:rPr sz="1050" spc="-80" dirty="0">
                <a:latin typeface="함초롬바탕"/>
                <a:cs typeface="함초롬바탕"/>
              </a:rPr>
              <a:t>통해</a:t>
            </a:r>
            <a:r>
              <a:rPr sz="1050" spc="-140" dirty="0">
                <a:latin typeface="함초롬바탕"/>
                <a:cs typeface="함초롬바탕"/>
              </a:rPr>
              <a:t> </a:t>
            </a:r>
            <a:r>
              <a:rPr sz="1050" spc="-80" dirty="0">
                <a:latin typeface="함초롬바탕"/>
                <a:cs typeface="함초롬바탕"/>
              </a:rPr>
              <a:t>가</a:t>
            </a:r>
            <a:r>
              <a:rPr sz="1050" spc="-125" dirty="0">
                <a:latin typeface="함초롬바탕"/>
                <a:cs typeface="함초롬바탕"/>
              </a:rPr>
              <a:t> </a:t>
            </a:r>
            <a:r>
              <a:rPr sz="1050" spc="-75" dirty="0">
                <a:latin typeface="함초롬바탕"/>
                <a:cs typeface="함초롬바탕"/>
              </a:rPr>
              <a:t>공간에서의 </a:t>
            </a:r>
            <a:r>
              <a:rPr sz="1050" spc="-85" dirty="0">
                <a:latin typeface="함초롬바탕"/>
                <a:cs typeface="함초롬바탕"/>
              </a:rPr>
              <a:t>객체를</a:t>
            </a:r>
            <a:r>
              <a:rPr sz="1050" spc="-140" dirty="0">
                <a:latin typeface="함초롬바탕"/>
                <a:cs typeface="함초롬바탕"/>
              </a:rPr>
              <a:t> </a:t>
            </a:r>
            <a:r>
              <a:rPr sz="1050" spc="-90" dirty="0">
                <a:latin typeface="함초롬바탕"/>
                <a:cs typeface="함초롬바탕"/>
              </a:rPr>
              <a:t>정확하게</a:t>
            </a:r>
            <a:r>
              <a:rPr sz="1050" spc="-120" dirty="0">
                <a:latin typeface="함초롬바탕"/>
                <a:cs typeface="함초롬바탕"/>
              </a:rPr>
              <a:t> </a:t>
            </a:r>
            <a:r>
              <a:rPr sz="1050" spc="-85" dirty="0">
                <a:latin typeface="함초롬바탕"/>
                <a:cs typeface="함초롬바탕"/>
              </a:rPr>
              <a:t>조작할</a:t>
            </a:r>
            <a:r>
              <a:rPr sz="1050" spc="-140" dirty="0">
                <a:latin typeface="함초롬바탕"/>
                <a:cs typeface="함초롬바탕"/>
              </a:rPr>
              <a:t> </a:t>
            </a:r>
            <a:r>
              <a:rPr sz="1050" spc="-60" dirty="0">
                <a:latin typeface="함초롬바탕"/>
                <a:cs typeface="함초롬바탕"/>
              </a:rPr>
              <a:t>수</a:t>
            </a:r>
            <a:r>
              <a:rPr sz="1050" spc="-130" dirty="0">
                <a:latin typeface="함초롬바탕"/>
                <a:cs typeface="함초롬바탕"/>
              </a:rPr>
              <a:t> </a:t>
            </a:r>
            <a:r>
              <a:rPr sz="1050" spc="-25" dirty="0">
                <a:latin typeface="함초롬바탕"/>
                <a:cs typeface="함초롬바탕"/>
              </a:rPr>
              <a:t>있음</a:t>
            </a:r>
            <a:endParaRPr sz="1050">
              <a:latin typeface="함초롬바탕"/>
              <a:cs typeface="함초롬바탕"/>
            </a:endParaRPr>
          </a:p>
        </p:txBody>
      </p:sp>
      <p:grpSp>
        <p:nvGrpSpPr>
          <p:cNvPr id="39" name="object 39"/>
          <p:cNvGrpSpPr/>
          <p:nvPr/>
        </p:nvGrpSpPr>
        <p:grpSpPr>
          <a:xfrm>
            <a:off x="834991" y="7383325"/>
            <a:ext cx="6106160" cy="981710"/>
            <a:chOff x="834991" y="7383325"/>
            <a:chExt cx="6106160" cy="981710"/>
          </a:xfrm>
        </p:grpSpPr>
        <p:pic>
          <p:nvPicPr>
            <p:cNvPr id="40" name="object 40"/>
            <p:cNvPicPr/>
            <p:nvPr/>
          </p:nvPicPr>
          <p:blipFill>
            <a:blip r:embed="rId14" cstate="print"/>
            <a:stretch>
              <a:fillRect/>
            </a:stretch>
          </p:blipFill>
          <p:spPr>
            <a:xfrm>
              <a:off x="834999" y="7559624"/>
              <a:ext cx="1116518" cy="804951"/>
            </a:xfrm>
            <a:prstGeom prst="rect">
              <a:avLst/>
            </a:prstGeom>
          </p:spPr>
        </p:pic>
        <p:sp>
          <p:nvSpPr>
            <p:cNvPr id="41" name="object 41"/>
            <p:cNvSpPr/>
            <p:nvPr/>
          </p:nvSpPr>
          <p:spPr>
            <a:xfrm>
              <a:off x="834991" y="7388087"/>
              <a:ext cx="6106160" cy="0"/>
            </a:xfrm>
            <a:custGeom>
              <a:avLst/>
              <a:gdLst/>
              <a:ahLst/>
              <a:cxnLst/>
              <a:rect l="l" t="t" r="r" b="b"/>
              <a:pathLst>
                <a:path w="6106159">
                  <a:moveTo>
                    <a:pt x="0" y="0"/>
                  </a:moveTo>
                  <a:lnTo>
                    <a:pt x="6105588" y="0"/>
                  </a:lnTo>
                </a:path>
              </a:pathLst>
            </a:custGeom>
            <a:ln w="9525">
              <a:solidFill>
                <a:srgbClr val="A6A6A6"/>
              </a:solidFill>
              <a:prstDash val="sysDot"/>
            </a:ln>
          </p:spPr>
          <p:txBody>
            <a:bodyPr wrap="square" lIns="0" tIns="0" rIns="0" bIns="0" rtlCol="0"/>
            <a:lstStyle/>
            <a:p>
              <a:endParaRPr/>
            </a:p>
          </p:txBody>
        </p:sp>
      </p:grpSp>
      <p:pic>
        <p:nvPicPr>
          <p:cNvPr id="42" name="object 42"/>
          <p:cNvPicPr/>
          <p:nvPr/>
        </p:nvPicPr>
        <p:blipFill>
          <a:blip r:embed="rId15" cstate="print"/>
          <a:stretch>
            <a:fillRect/>
          </a:stretch>
        </p:blipFill>
        <p:spPr>
          <a:xfrm>
            <a:off x="958488" y="9522485"/>
            <a:ext cx="88900" cy="95250"/>
          </a:xfrm>
          <a:prstGeom prst="rect">
            <a:avLst/>
          </a:prstGeom>
        </p:spPr>
      </p:pic>
      <p:pic>
        <p:nvPicPr>
          <p:cNvPr id="43" name="object 43"/>
          <p:cNvPicPr/>
          <p:nvPr/>
        </p:nvPicPr>
        <p:blipFill>
          <a:blip r:embed="rId15" cstate="print"/>
          <a:stretch>
            <a:fillRect/>
          </a:stretch>
        </p:blipFill>
        <p:spPr>
          <a:xfrm>
            <a:off x="3162183" y="9522485"/>
            <a:ext cx="88900" cy="95250"/>
          </a:xfrm>
          <a:prstGeom prst="rect">
            <a:avLst/>
          </a:prstGeom>
        </p:spPr>
      </p:pic>
      <p:pic>
        <p:nvPicPr>
          <p:cNvPr id="44" name="object 44"/>
          <p:cNvPicPr/>
          <p:nvPr/>
        </p:nvPicPr>
        <p:blipFill>
          <a:blip r:embed="rId15" cstate="print"/>
          <a:stretch>
            <a:fillRect/>
          </a:stretch>
        </p:blipFill>
        <p:spPr>
          <a:xfrm>
            <a:off x="5318704" y="9522485"/>
            <a:ext cx="88900" cy="95250"/>
          </a:xfrm>
          <a:prstGeom prst="rect">
            <a:avLst/>
          </a:prstGeom>
        </p:spPr>
      </p:pic>
      <p:pic>
        <p:nvPicPr>
          <p:cNvPr id="45" name="object 45"/>
          <p:cNvPicPr/>
          <p:nvPr/>
        </p:nvPicPr>
        <p:blipFill>
          <a:blip r:embed="rId15" cstate="print"/>
          <a:stretch>
            <a:fillRect/>
          </a:stretch>
        </p:blipFill>
        <p:spPr>
          <a:xfrm>
            <a:off x="6417488" y="9522485"/>
            <a:ext cx="88900" cy="95250"/>
          </a:xfrm>
          <a:prstGeom prst="rect">
            <a:avLst/>
          </a:prstGeom>
        </p:spPr>
      </p:pic>
      <p:sp>
        <p:nvSpPr>
          <p:cNvPr id="46" name="object 46"/>
          <p:cNvSpPr txBox="1"/>
          <p:nvPr/>
        </p:nvSpPr>
        <p:spPr>
          <a:xfrm>
            <a:off x="706437" y="9371485"/>
            <a:ext cx="6210300" cy="269875"/>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7C7C7C"/>
                </a:solidFill>
                <a:latin typeface="함초롬돋움"/>
                <a:cs typeface="함초롬돋움"/>
              </a:rPr>
              <a:t>Source:</a:t>
            </a:r>
            <a:r>
              <a:rPr sz="800" spc="-45" dirty="0">
                <a:solidFill>
                  <a:srgbClr val="7C7C7C"/>
                </a:solidFill>
                <a:latin typeface="함초롬돋움"/>
                <a:cs typeface="함초롬돋움"/>
              </a:rPr>
              <a:t> </a:t>
            </a:r>
            <a:r>
              <a:rPr sz="800" spc="-10" dirty="0">
                <a:solidFill>
                  <a:srgbClr val="7C7C7C"/>
                </a:solidFill>
                <a:latin typeface="함초롬돋움"/>
                <a:cs typeface="함초롬돋움"/>
              </a:rPr>
              <a:t>CTA,</a:t>
            </a:r>
            <a:r>
              <a:rPr sz="800" spc="-45" dirty="0">
                <a:solidFill>
                  <a:srgbClr val="7C7C7C"/>
                </a:solidFill>
                <a:latin typeface="함초롬돋움"/>
                <a:cs typeface="함초롬돋움"/>
              </a:rPr>
              <a:t> </a:t>
            </a:r>
            <a:r>
              <a:rPr sz="800" spc="-40" dirty="0">
                <a:solidFill>
                  <a:srgbClr val="7C7C7C"/>
                </a:solidFill>
                <a:latin typeface="함초롬바탕"/>
                <a:cs typeface="함초롬바탕"/>
              </a:rPr>
              <a:t>언론보도종합</a:t>
            </a:r>
            <a:r>
              <a:rPr sz="800" spc="-40" dirty="0">
                <a:solidFill>
                  <a:srgbClr val="7C7C7C"/>
                </a:solidFill>
                <a:latin typeface="함초롬돋움"/>
                <a:cs typeface="함초롬돋움"/>
              </a:rPr>
              <a:t>,</a:t>
            </a:r>
            <a:r>
              <a:rPr sz="800" spc="-75"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a:p>
            <a:pPr marL="12700">
              <a:lnSpc>
                <a:spcPct val="100000"/>
              </a:lnSpc>
            </a:pPr>
            <a:r>
              <a:rPr sz="800" spc="-45" dirty="0">
                <a:solidFill>
                  <a:srgbClr val="7C7C7C"/>
                </a:solidFill>
                <a:latin typeface="함초롬돋움"/>
                <a:cs typeface="함초롬돋움"/>
              </a:rPr>
              <a:t>*</a:t>
            </a:r>
            <a:r>
              <a:rPr sz="800" spc="-45" dirty="0">
                <a:solidFill>
                  <a:srgbClr val="7C7C7C"/>
                </a:solidFill>
                <a:latin typeface="함초롬바탕"/>
                <a:cs typeface="함초롬바탕"/>
              </a:rPr>
              <a:t>혁신</a:t>
            </a:r>
            <a:r>
              <a:rPr sz="800" spc="-80" dirty="0">
                <a:solidFill>
                  <a:srgbClr val="7C7C7C"/>
                </a:solidFill>
                <a:latin typeface="함초롬바탕"/>
                <a:cs typeface="함초롬바탕"/>
              </a:rPr>
              <a:t> </a:t>
            </a:r>
            <a:r>
              <a:rPr sz="800" spc="-45" dirty="0">
                <a:solidFill>
                  <a:srgbClr val="7C7C7C"/>
                </a:solidFill>
                <a:latin typeface="함초롬바탕"/>
                <a:cs typeface="함초롬바탕"/>
              </a:rPr>
              <a:t>분류는</a:t>
            </a:r>
            <a:r>
              <a:rPr sz="800" spc="-80" dirty="0">
                <a:solidFill>
                  <a:srgbClr val="7C7C7C"/>
                </a:solidFill>
                <a:latin typeface="함초롬바탕"/>
                <a:cs typeface="함초롬바탕"/>
              </a:rPr>
              <a:t> </a:t>
            </a:r>
            <a:r>
              <a:rPr sz="800" spc="-15" dirty="0">
                <a:solidFill>
                  <a:srgbClr val="7C7C7C"/>
                </a:solidFill>
                <a:latin typeface="함초롬돋움"/>
                <a:cs typeface="함초롬돋움"/>
              </a:rPr>
              <a:t>CES</a:t>
            </a:r>
            <a:r>
              <a:rPr sz="800" spc="-55" dirty="0">
                <a:solidFill>
                  <a:srgbClr val="7C7C7C"/>
                </a:solidFill>
                <a:latin typeface="함초롬돋움"/>
                <a:cs typeface="함초롬돋움"/>
              </a:rPr>
              <a:t> </a:t>
            </a:r>
            <a:r>
              <a:rPr sz="800" spc="-10" dirty="0">
                <a:solidFill>
                  <a:srgbClr val="7C7C7C"/>
                </a:solidFill>
                <a:latin typeface="함초롬돋움"/>
                <a:cs typeface="함초롬돋움"/>
              </a:rPr>
              <a:t>Award</a:t>
            </a:r>
            <a:r>
              <a:rPr sz="800" spc="-95" dirty="0">
                <a:solidFill>
                  <a:srgbClr val="7C7C7C"/>
                </a:solidFill>
                <a:latin typeface="함초롬돋움"/>
                <a:cs typeface="함초롬돋움"/>
              </a:rPr>
              <a:t> </a:t>
            </a:r>
            <a:r>
              <a:rPr sz="800" spc="-10" dirty="0">
                <a:solidFill>
                  <a:srgbClr val="7C7C7C"/>
                </a:solidFill>
                <a:latin typeface="함초롬돋움"/>
                <a:cs typeface="함초롬돋움"/>
              </a:rPr>
              <a:t>Category</a:t>
            </a:r>
            <a:r>
              <a:rPr sz="800" spc="-10" dirty="0">
                <a:solidFill>
                  <a:srgbClr val="7C7C7C"/>
                </a:solidFill>
                <a:latin typeface="함초롬바탕"/>
                <a:cs typeface="함초롬바탕"/>
              </a:rPr>
              <a:t>에</a:t>
            </a:r>
            <a:r>
              <a:rPr sz="800" spc="-105" dirty="0">
                <a:solidFill>
                  <a:srgbClr val="7C7C7C"/>
                </a:solidFill>
                <a:latin typeface="함초롬바탕"/>
                <a:cs typeface="함초롬바탕"/>
              </a:rPr>
              <a:t> </a:t>
            </a:r>
            <a:r>
              <a:rPr sz="800" spc="-25" dirty="0">
                <a:solidFill>
                  <a:srgbClr val="7C7C7C"/>
                </a:solidFill>
                <a:latin typeface="함초롬바탕"/>
                <a:cs typeface="함초롬바탕"/>
              </a:rPr>
              <a:t>따르며</a:t>
            </a:r>
            <a:r>
              <a:rPr sz="800" spc="-25" dirty="0">
                <a:solidFill>
                  <a:srgbClr val="7C7C7C"/>
                </a:solidFill>
                <a:latin typeface="함초롬돋움"/>
                <a:cs typeface="함초롬돋움"/>
              </a:rPr>
              <a:t>,</a:t>
            </a:r>
            <a:r>
              <a:rPr sz="800" spc="-80" dirty="0">
                <a:solidFill>
                  <a:srgbClr val="7C7C7C"/>
                </a:solidFill>
                <a:latin typeface="함초롬돋움"/>
                <a:cs typeface="함초롬돋움"/>
              </a:rPr>
              <a:t> </a:t>
            </a:r>
            <a:r>
              <a:rPr sz="800" dirty="0">
                <a:solidFill>
                  <a:srgbClr val="7C7C7C"/>
                </a:solidFill>
                <a:latin typeface="함초롬바탕"/>
                <a:cs typeface="함초롬바탕"/>
              </a:rPr>
              <a:t>최고혁신</a:t>
            </a:r>
            <a:r>
              <a:rPr sz="800" spc="135" dirty="0">
                <a:solidFill>
                  <a:srgbClr val="7C7C7C"/>
                </a:solidFill>
                <a:latin typeface="함초롬바탕"/>
                <a:cs typeface="함초롬바탕"/>
              </a:rPr>
              <a:t>  </a:t>
            </a:r>
            <a:r>
              <a:rPr sz="800" spc="-45" dirty="0">
                <a:solidFill>
                  <a:srgbClr val="7C7C7C"/>
                </a:solidFill>
                <a:latin typeface="함초롬바탕"/>
                <a:cs typeface="함초롬바탕"/>
              </a:rPr>
              <a:t>의</a:t>
            </a:r>
            <a:r>
              <a:rPr sz="800" spc="-100" dirty="0">
                <a:solidFill>
                  <a:srgbClr val="7C7C7C"/>
                </a:solidFill>
                <a:latin typeface="함초롬바탕"/>
                <a:cs typeface="함초롬바탕"/>
              </a:rPr>
              <a:t> </a:t>
            </a:r>
            <a:r>
              <a:rPr sz="800" spc="-45" dirty="0">
                <a:solidFill>
                  <a:srgbClr val="7C7C7C"/>
                </a:solidFill>
                <a:latin typeface="함초롬바탕"/>
                <a:cs typeface="함초롬바탕"/>
              </a:rPr>
              <a:t>경우는</a:t>
            </a:r>
            <a:r>
              <a:rPr sz="800" spc="-75" dirty="0">
                <a:solidFill>
                  <a:srgbClr val="7C7C7C"/>
                </a:solidFill>
                <a:latin typeface="함초롬바탕"/>
                <a:cs typeface="함초롬바탕"/>
              </a:rPr>
              <a:t> </a:t>
            </a:r>
            <a:r>
              <a:rPr sz="800" spc="-45" dirty="0">
                <a:solidFill>
                  <a:srgbClr val="7C7C7C"/>
                </a:solidFill>
                <a:latin typeface="함초롬바탕"/>
                <a:cs typeface="함초롬바탕"/>
              </a:rPr>
              <a:t>연구원</a:t>
            </a:r>
            <a:r>
              <a:rPr sz="800" spc="-80" dirty="0">
                <a:solidFill>
                  <a:srgbClr val="7C7C7C"/>
                </a:solidFill>
                <a:latin typeface="함초롬바탕"/>
                <a:cs typeface="함초롬바탕"/>
              </a:rPr>
              <a:t> </a:t>
            </a:r>
            <a:r>
              <a:rPr sz="800" spc="-45" dirty="0">
                <a:solidFill>
                  <a:srgbClr val="7C7C7C"/>
                </a:solidFill>
                <a:latin typeface="함초롬바탕"/>
                <a:cs typeface="함초롬바탕"/>
              </a:rPr>
              <a:t>자체적으로</a:t>
            </a:r>
            <a:r>
              <a:rPr sz="800" spc="-95" dirty="0">
                <a:solidFill>
                  <a:srgbClr val="7C7C7C"/>
                </a:solidFill>
                <a:latin typeface="함초롬바탕"/>
                <a:cs typeface="함초롬바탕"/>
              </a:rPr>
              <a:t> </a:t>
            </a:r>
            <a:r>
              <a:rPr sz="800" spc="-35" dirty="0">
                <a:solidFill>
                  <a:srgbClr val="7C7C7C"/>
                </a:solidFill>
                <a:latin typeface="함초롬바탕"/>
                <a:cs typeface="함초롬바탕"/>
              </a:rPr>
              <a:t>분류함</a:t>
            </a:r>
            <a:r>
              <a:rPr sz="800" spc="-35" dirty="0">
                <a:solidFill>
                  <a:srgbClr val="7C7C7C"/>
                </a:solidFill>
                <a:latin typeface="함초롬돋움"/>
                <a:cs typeface="함초롬돋움"/>
              </a:rPr>
              <a:t>.</a:t>
            </a:r>
            <a:r>
              <a:rPr sz="800" spc="-75" dirty="0">
                <a:solidFill>
                  <a:srgbClr val="7C7C7C"/>
                </a:solidFill>
                <a:latin typeface="함초롬돋움"/>
                <a:cs typeface="함초롬돋움"/>
              </a:rPr>
              <a:t> </a:t>
            </a:r>
            <a:r>
              <a:rPr sz="800" spc="-25" dirty="0">
                <a:solidFill>
                  <a:srgbClr val="7C7C7C"/>
                </a:solidFill>
                <a:latin typeface="함초롬바탕"/>
                <a:cs typeface="함초롬바탕"/>
              </a:rPr>
              <a:t>따라서</a:t>
            </a:r>
            <a:r>
              <a:rPr sz="800" spc="-25" dirty="0">
                <a:solidFill>
                  <a:srgbClr val="7C7C7C"/>
                </a:solidFill>
                <a:latin typeface="함초롬돋움"/>
                <a:cs typeface="함초롬돋움"/>
              </a:rPr>
              <a:t>,</a:t>
            </a:r>
            <a:r>
              <a:rPr sz="800" spc="-80" dirty="0">
                <a:solidFill>
                  <a:srgbClr val="7C7C7C"/>
                </a:solidFill>
                <a:latin typeface="함초롬돋움"/>
                <a:cs typeface="함초롬돋움"/>
              </a:rPr>
              <a:t> </a:t>
            </a:r>
            <a:r>
              <a:rPr sz="800" spc="-45" dirty="0">
                <a:solidFill>
                  <a:srgbClr val="7C7C7C"/>
                </a:solidFill>
                <a:latin typeface="함초롬바탕"/>
                <a:cs typeface="함초롬바탕"/>
              </a:rPr>
              <a:t>혁신</a:t>
            </a:r>
            <a:r>
              <a:rPr sz="800" spc="-80" dirty="0">
                <a:solidFill>
                  <a:srgbClr val="7C7C7C"/>
                </a:solidFill>
                <a:latin typeface="함초롬바탕"/>
                <a:cs typeface="함초롬바탕"/>
              </a:rPr>
              <a:t> </a:t>
            </a:r>
            <a:r>
              <a:rPr sz="800" spc="-45" dirty="0">
                <a:solidFill>
                  <a:srgbClr val="7C7C7C"/>
                </a:solidFill>
                <a:latin typeface="함초롬바탕"/>
                <a:cs typeface="함초롬바탕"/>
              </a:rPr>
              <a:t>리스트에</a:t>
            </a:r>
            <a:r>
              <a:rPr sz="800" spc="-95" dirty="0">
                <a:solidFill>
                  <a:srgbClr val="7C7C7C"/>
                </a:solidFill>
                <a:latin typeface="함초롬바탕"/>
                <a:cs typeface="함초롬바탕"/>
              </a:rPr>
              <a:t> </a:t>
            </a:r>
            <a:r>
              <a:rPr sz="800" spc="-45" dirty="0">
                <a:solidFill>
                  <a:srgbClr val="7C7C7C"/>
                </a:solidFill>
                <a:latin typeface="함초롬바탕"/>
                <a:cs typeface="함초롬바탕"/>
              </a:rPr>
              <a:t>없는</a:t>
            </a:r>
            <a:r>
              <a:rPr sz="800" spc="-65" dirty="0">
                <a:solidFill>
                  <a:srgbClr val="7C7C7C"/>
                </a:solidFill>
                <a:latin typeface="함초롬바탕"/>
                <a:cs typeface="함초롬바탕"/>
              </a:rPr>
              <a:t> </a:t>
            </a:r>
            <a:r>
              <a:rPr sz="800" dirty="0">
                <a:solidFill>
                  <a:srgbClr val="7C7C7C"/>
                </a:solidFill>
                <a:latin typeface="함초롬바탕"/>
                <a:cs typeface="함초롬바탕"/>
              </a:rPr>
              <a:t>최고혁신</a:t>
            </a:r>
            <a:r>
              <a:rPr sz="800" spc="135" dirty="0">
                <a:solidFill>
                  <a:srgbClr val="7C7C7C"/>
                </a:solidFill>
                <a:latin typeface="함초롬바탕"/>
                <a:cs typeface="함초롬바탕"/>
              </a:rPr>
              <a:t>  </a:t>
            </a:r>
            <a:r>
              <a:rPr sz="800" spc="-45" dirty="0">
                <a:solidFill>
                  <a:srgbClr val="7C7C7C"/>
                </a:solidFill>
                <a:latin typeface="함초롬바탕"/>
                <a:cs typeface="함초롬바탕"/>
              </a:rPr>
              <a:t>도</a:t>
            </a:r>
            <a:r>
              <a:rPr sz="800" spc="-100" dirty="0">
                <a:solidFill>
                  <a:srgbClr val="7C7C7C"/>
                </a:solidFill>
                <a:latin typeface="함초롬바탕"/>
                <a:cs typeface="함초롬바탕"/>
              </a:rPr>
              <a:t> </a:t>
            </a:r>
            <a:r>
              <a:rPr sz="800" spc="-25" dirty="0">
                <a:solidFill>
                  <a:srgbClr val="7C7C7C"/>
                </a:solidFill>
                <a:latin typeface="함초롬바탕"/>
                <a:cs typeface="함초롬바탕"/>
              </a:rPr>
              <a:t>존재함</a:t>
            </a:r>
            <a:endParaRPr sz="800">
              <a:latin typeface="함초롬바탕"/>
              <a:cs typeface="함초롬바탕"/>
            </a:endParaRPr>
          </a:p>
        </p:txBody>
      </p:sp>
      <p:sp>
        <p:nvSpPr>
          <p:cNvPr id="48" name="object 48"/>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54</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solidFill>
                  <a:srgbClr val="FFB600"/>
                </a:solidFill>
              </a:rPr>
              <a:t>Beyond-</a:t>
            </a:r>
            <a:r>
              <a:rPr spc="-355" dirty="0">
                <a:solidFill>
                  <a:srgbClr val="FFB600"/>
                </a:solidFill>
              </a:rPr>
              <a:t> </a:t>
            </a:r>
            <a:r>
              <a:rPr spc="-40" dirty="0">
                <a:solidFill>
                  <a:srgbClr val="FFB600"/>
                </a:solidFill>
              </a:rPr>
              <a:t>AI</a:t>
            </a:r>
            <a:r>
              <a:rPr spc="-300" dirty="0">
                <a:solidFill>
                  <a:srgbClr val="FFB600"/>
                </a:solidFill>
              </a:rPr>
              <a:t> </a:t>
            </a:r>
            <a:r>
              <a:rPr spc="85" dirty="0"/>
              <a:t>(2)</a:t>
            </a:r>
            <a:r>
              <a:rPr spc="-310" dirty="0"/>
              <a:t> </a:t>
            </a:r>
            <a:r>
              <a:rPr spc="-195" dirty="0">
                <a:latin typeface="함초롬바탕"/>
                <a:cs typeface="함초롬바탕"/>
              </a:rPr>
              <a:t>인간안보</a:t>
            </a:r>
            <a:r>
              <a:rPr spc="-340" dirty="0">
                <a:latin typeface="함초롬바탕"/>
                <a:cs typeface="함초롬바탕"/>
              </a:rPr>
              <a:t> </a:t>
            </a:r>
            <a:r>
              <a:rPr dirty="0"/>
              <a:t>(Human</a:t>
            </a:r>
            <a:r>
              <a:rPr spc="-355" dirty="0"/>
              <a:t> </a:t>
            </a:r>
            <a:r>
              <a:rPr spc="-10" dirty="0"/>
              <a:t>Security)</a:t>
            </a:r>
          </a:p>
        </p:txBody>
      </p:sp>
      <p:sp>
        <p:nvSpPr>
          <p:cNvPr id="3" name="object 3"/>
          <p:cNvSpPr txBox="1"/>
          <p:nvPr/>
        </p:nvSpPr>
        <p:spPr>
          <a:xfrm>
            <a:off x="706437" y="619475"/>
            <a:ext cx="601345" cy="177800"/>
          </a:xfrm>
          <a:prstGeom prst="rect">
            <a:avLst/>
          </a:prstGeom>
        </p:spPr>
        <p:txBody>
          <a:bodyPr vert="horz" wrap="square" lIns="0" tIns="12065" rIns="0" bIns="0" rtlCol="0">
            <a:spAutoFit/>
          </a:bodyPr>
          <a:lstStyle/>
          <a:p>
            <a:pPr marL="12700">
              <a:lnSpc>
                <a:spcPct val="100000"/>
              </a:lnSpc>
              <a:spcBef>
                <a:spcPts val="95"/>
              </a:spcBef>
            </a:pPr>
            <a:r>
              <a:rPr sz="1000" spc="-55" dirty="0">
                <a:solidFill>
                  <a:srgbClr val="DB526A"/>
                </a:solidFill>
                <a:latin typeface="함초롬돋움"/>
                <a:cs typeface="함초롬돋움"/>
              </a:rPr>
              <a:t>Beyond-</a:t>
            </a:r>
            <a:r>
              <a:rPr sz="1000" spc="-135" dirty="0">
                <a:solidFill>
                  <a:srgbClr val="DB526A"/>
                </a:solidFill>
                <a:latin typeface="함초롬돋움"/>
                <a:cs typeface="함초롬돋움"/>
              </a:rPr>
              <a:t> </a:t>
            </a:r>
            <a:r>
              <a:rPr sz="1000" spc="-50" dirty="0">
                <a:solidFill>
                  <a:srgbClr val="DB526A"/>
                </a:solidFill>
                <a:latin typeface="함초롬돋움"/>
                <a:cs typeface="함초롬돋움"/>
              </a:rPr>
              <a:t>AI</a:t>
            </a:r>
            <a:endParaRPr sz="1000">
              <a:latin typeface="함초롬돋움"/>
              <a:cs typeface="함초롬돋움"/>
            </a:endParaRPr>
          </a:p>
        </p:txBody>
      </p:sp>
      <p:pic>
        <p:nvPicPr>
          <p:cNvPr id="4" name="object 4"/>
          <p:cNvPicPr/>
          <p:nvPr/>
        </p:nvPicPr>
        <p:blipFill>
          <a:blip r:embed="rId2" cstate="print"/>
          <a:stretch>
            <a:fillRect/>
          </a:stretch>
        </p:blipFill>
        <p:spPr>
          <a:xfrm>
            <a:off x="2273871" y="1758081"/>
            <a:ext cx="130175" cy="139700"/>
          </a:xfrm>
          <a:prstGeom prst="rect">
            <a:avLst/>
          </a:prstGeom>
        </p:spPr>
      </p:pic>
      <p:pic>
        <p:nvPicPr>
          <p:cNvPr id="5" name="object 5"/>
          <p:cNvPicPr/>
          <p:nvPr/>
        </p:nvPicPr>
        <p:blipFill>
          <a:blip r:embed="rId3" cstate="print"/>
          <a:stretch>
            <a:fillRect/>
          </a:stretch>
        </p:blipFill>
        <p:spPr>
          <a:xfrm>
            <a:off x="6035103" y="2916321"/>
            <a:ext cx="130175" cy="139700"/>
          </a:xfrm>
          <a:prstGeom prst="rect">
            <a:avLst/>
          </a:prstGeom>
        </p:spPr>
      </p:pic>
      <p:pic>
        <p:nvPicPr>
          <p:cNvPr id="6" name="object 6"/>
          <p:cNvPicPr/>
          <p:nvPr/>
        </p:nvPicPr>
        <p:blipFill>
          <a:blip r:embed="rId4" cstate="print"/>
          <a:stretch>
            <a:fillRect/>
          </a:stretch>
        </p:blipFill>
        <p:spPr>
          <a:xfrm>
            <a:off x="5379783" y="3117489"/>
            <a:ext cx="130175" cy="139700"/>
          </a:xfrm>
          <a:prstGeom prst="rect">
            <a:avLst/>
          </a:prstGeom>
        </p:spPr>
      </p:pic>
      <p:pic>
        <p:nvPicPr>
          <p:cNvPr id="7" name="object 7"/>
          <p:cNvPicPr/>
          <p:nvPr/>
        </p:nvPicPr>
        <p:blipFill>
          <a:blip r:embed="rId3" cstate="print"/>
          <a:stretch>
            <a:fillRect/>
          </a:stretch>
        </p:blipFill>
        <p:spPr>
          <a:xfrm>
            <a:off x="4549203" y="3596025"/>
            <a:ext cx="130175" cy="139700"/>
          </a:xfrm>
          <a:prstGeom prst="rect">
            <a:avLst/>
          </a:prstGeom>
        </p:spPr>
      </p:pic>
      <p:pic>
        <p:nvPicPr>
          <p:cNvPr id="8" name="object 8"/>
          <p:cNvPicPr/>
          <p:nvPr/>
        </p:nvPicPr>
        <p:blipFill>
          <a:blip r:embed="rId5" cstate="print"/>
          <a:stretch>
            <a:fillRect/>
          </a:stretch>
        </p:blipFill>
        <p:spPr>
          <a:xfrm>
            <a:off x="5546153" y="3596025"/>
            <a:ext cx="111125" cy="139700"/>
          </a:xfrm>
          <a:prstGeom prst="rect">
            <a:avLst/>
          </a:prstGeom>
        </p:spPr>
      </p:pic>
      <p:grpSp>
        <p:nvGrpSpPr>
          <p:cNvPr id="9" name="object 9"/>
          <p:cNvGrpSpPr/>
          <p:nvPr/>
        </p:nvGrpSpPr>
        <p:grpSpPr>
          <a:xfrm>
            <a:off x="1004379" y="3797193"/>
            <a:ext cx="255270" cy="139700"/>
            <a:chOff x="1004379" y="3797193"/>
            <a:chExt cx="255270" cy="139700"/>
          </a:xfrm>
        </p:grpSpPr>
        <p:pic>
          <p:nvPicPr>
            <p:cNvPr id="10" name="object 10"/>
            <p:cNvPicPr/>
            <p:nvPr/>
          </p:nvPicPr>
          <p:blipFill>
            <a:blip r:embed="rId4" cstate="print"/>
            <a:stretch>
              <a:fillRect/>
            </a:stretch>
          </p:blipFill>
          <p:spPr>
            <a:xfrm>
              <a:off x="1004379" y="3797193"/>
              <a:ext cx="130175" cy="139700"/>
            </a:xfrm>
            <a:prstGeom prst="rect">
              <a:avLst/>
            </a:prstGeom>
          </p:spPr>
        </p:pic>
        <p:pic>
          <p:nvPicPr>
            <p:cNvPr id="11" name="object 11"/>
            <p:cNvPicPr/>
            <p:nvPr/>
          </p:nvPicPr>
          <p:blipFill>
            <a:blip r:embed="rId6" cstate="print"/>
            <a:stretch>
              <a:fillRect/>
            </a:stretch>
          </p:blipFill>
          <p:spPr>
            <a:xfrm>
              <a:off x="1138491" y="3797193"/>
              <a:ext cx="120650" cy="139700"/>
            </a:xfrm>
            <a:prstGeom prst="rect">
              <a:avLst/>
            </a:prstGeom>
          </p:spPr>
        </p:pic>
      </p:grpSp>
      <p:sp>
        <p:nvSpPr>
          <p:cNvPr id="12" name="object 12"/>
          <p:cNvSpPr/>
          <p:nvPr/>
        </p:nvSpPr>
        <p:spPr>
          <a:xfrm>
            <a:off x="719134" y="4163750"/>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sp>
        <p:nvSpPr>
          <p:cNvPr id="13" name="object 13"/>
          <p:cNvSpPr txBox="1"/>
          <p:nvPr/>
        </p:nvSpPr>
        <p:spPr>
          <a:xfrm>
            <a:off x="706434" y="1701694"/>
            <a:ext cx="6299835" cy="2708910"/>
          </a:xfrm>
          <a:prstGeom prst="rect">
            <a:avLst/>
          </a:prstGeom>
        </p:spPr>
        <p:txBody>
          <a:bodyPr vert="horz" wrap="square" lIns="0" tIns="12700" rIns="0" bIns="0" rtlCol="0">
            <a:spAutoFit/>
          </a:bodyPr>
          <a:lstStyle/>
          <a:p>
            <a:pPr marL="157480" marR="17145" indent="-144780" algn="just">
              <a:lnSpc>
                <a:spcPct val="110000"/>
              </a:lnSpc>
              <a:spcBef>
                <a:spcPts val="100"/>
              </a:spcBef>
              <a:buClr>
                <a:srgbClr val="DB526A"/>
              </a:buClr>
              <a:buFont typeface="Arial"/>
              <a:buChar char="■"/>
              <a:tabLst>
                <a:tab pos="157480" algn="l"/>
              </a:tabLst>
            </a:pPr>
            <a:r>
              <a:rPr sz="1200" spc="-55" dirty="0">
                <a:latin typeface="함초롬돋움"/>
                <a:cs typeface="함초롬돋움"/>
              </a:rPr>
              <a:t>1334</a:t>
            </a:r>
            <a:r>
              <a:rPr sz="1200" spc="-55" dirty="0">
                <a:latin typeface="함초롬바탕"/>
                <a:cs typeface="함초롬바탕"/>
              </a:rPr>
              <a:t>년</a:t>
            </a:r>
            <a:r>
              <a:rPr sz="1200" spc="-229" dirty="0">
                <a:latin typeface="함초롬바탕"/>
                <a:cs typeface="함초롬바탕"/>
              </a:rPr>
              <a:t> </a:t>
            </a:r>
            <a:r>
              <a:rPr sz="1200" spc="-60" dirty="0">
                <a:latin typeface="함초롬돋움"/>
                <a:cs typeface="함초롬돋움"/>
              </a:rPr>
              <a:t>UN</a:t>
            </a:r>
            <a:r>
              <a:rPr sz="1200" spc="-60" dirty="0">
                <a:latin typeface="함초롬바탕"/>
                <a:cs typeface="함초롬바탕"/>
              </a:rPr>
              <a:t>이</a:t>
            </a:r>
            <a:r>
              <a:rPr sz="1200" spc="-195" dirty="0">
                <a:latin typeface="함초롬바탕"/>
                <a:cs typeface="함초롬바탕"/>
              </a:rPr>
              <a:t> </a:t>
            </a:r>
            <a:r>
              <a:rPr sz="1200" spc="-105" dirty="0">
                <a:latin typeface="함초롬바탕"/>
                <a:cs typeface="함초롬바탕"/>
              </a:rPr>
              <a:t>최초로</a:t>
            </a:r>
            <a:r>
              <a:rPr sz="1200" spc="-204" dirty="0">
                <a:latin typeface="함초롬바탕"/>
                <a:cs typeface="함초롬바탕"/>
              </a:rPr>
              <a:t> </a:t>
            </a:r>
            <a:r>
              <a:rPr sz="1200" spc="-70" dirty="0">
                <a:latin typeface="함초롬바탕"/>
                <a:cs typeface="함초롬바탕"/>
              </a:rPr>
              <a:t>주</a:t>
            </a:r>
            <a:r>
              <a:rPr sz="1200" spc="645" dirty="0">
                <a:latin typeface="함초롬바탕"/>
                <a:cs typeface="함초롬바탕"/>
              </a:rPr>
              <a:t> </a:t>
            </a:r>
            <a:r>
              <a:rPr sz="1200" spc="-70" dirty="0">
                <a:latin typeface="함초롬바탕"/>
                <a:cs typeface="함초롬바탕"/>
              </a:rPr>
              <a:t>한</a:t>
            </a:r>
            <a:r>
              <a:rPr sz="1200" spc="-195" dirty="0">
                <a:latin typeface="함초롬바탕"/>
                <a:cs typeface="함초롬바탕"/>
              </a:rPr>
              <a:t> </a:t>
            </a:r>
            <a:r>
              <a:rPr sz="1200" b="1" spc="-55" dirty="0">
                <a:solidFill>
                  <a:srgbClr val="DB526A"/>
                </a:solidFill>
                <a:latin typeface="함초롬바탕"/>
                <a:cs typeface="함초롬바탕"/>
              </a:rPr>
              <a:t>‘인간안보(Human</a:t>
            </a:r>
            <a:r>
              <a:rPr sz="1200" b="1" spc="-210" dirty="0">
                <a:solidFill>
                  <a:srgbClr val="DB526A"/>
                </a:solidFill>
                <a:latin typeface="함초롬바탕"/>
                <a:cs typeface="함초롬바탕"/>
              </a:rPr>
              <a:t> </a:t>
            </a:r>
            <a:r>
              <a:rPr sz="1200" b="1" spc="-35" dirty="0">
                <a:solidFill>
                  <a:srgbClr val="DB526A"/>
                </a:solidFill>
                <a:latin typeface="함초롬바탕"/>
                <a:cs typeface="함초롬바탕"/>
              </a:rPr>
              <a:t>Security</a:t>
            </a:r>
            <a:r>
              <a:rPr sz="1200" b="1" spc="-200" dirty="0">
                <a:solidFill>
                  <a:srgbClr val="DB526A"/>
                </a:solidFill>
                <a:latin typeface="함초롬바탕"/>
                <a:cs typeface="함초롬바탕"/>
              </a:rPr>
              <a:t> </a:t>
            </a:r>
            <a:r>
              <a:rPr sz="1200" b="1" spc="-35" dirty="0">
                <a:solidFill>
                  <a:srgbClr val="DB526A"/>
                </a:solidFill>
                <a:latin typeface="함초롬바탕"/>
                <a:cs typeface="함초롬바탕"/>
              </a:rPr>
              <a:t>for</a:t>
            </a:r>
            <a:r>
              <a:rPr sz="1200" b="1" spc="-190" dirty="0">
                <a:solidFill>
                  <a:srgbClr val="DB526A"/>
                </a:solidFill>
                <a:latin typeface="함초롬바탕"/>
                <a:cs typeface="함초롬바탕"/>
              </a:rPr>
              <a:t> </a:t>
            </a:r>
            <a:r>
              <a:rPr sz="1200" b="1" spc="15" dirty="0">
                <a:solidFill>
                  <a:srgbClr val="DB526A"/>
                </a:solidFill>
                <a:latin typeface="함초롬바탕"/>
                <a:cs typeface="함초롬바탕"/>
              </a:rPr>
              <a:t>All,</a:t>
            </a:r>
            <a:r>
              <a:rPr sz="1200" b="1" spc="-200" dirty="0">
                <a:solidFill>
                  <a:srgbClr val="DB526A"/>
                </a:solidFill>
                <a:latin typeface="함초롬바탕"/>
                <a:cs typeface="함초롬바탕"/>
              </a:rPr>
              <a:t> </a:t>
            </a:r>
            <a:r>
              <a:rPr sz="1200" b="1" spc="-30" dirty="0">
                <a:solidFill>
                  <a:srgbClr val="DB526A"/>
                </a:solidFill>
                <a:latin typeface="함초롬바탕"/>
                <a:cs typeface="함초롬바탕"/>
              </a:rPr>
              <a:t>HS4A)’</a:t>
            </a:r>
            <a:r>
              <a:rPr sz="1200" spc="-30" dirty="0">
                <a:latin typeface="함초롬바탕"/>
                <a:cs typeface="함초롬바탕"/>
              </a:rPr>
              <a:t>라는</a:t>
            </a:r>
            <a:r>
              <a:rPr sz="1200" spc="-204" dirty="0">
                <a:latin typeface="함초롬바탕"/>
                <a:cs typeface="함초롬바탕"/>
              </a:rPr>
              <a:t> </a:t>
            </a:r>
            <a:r>
              <a:rPr sz="1200" spc="-105" dirty="0">
                <a:latin typeface="함초롬바탕"/>
                <a:cs typeface="함초롬바탕"/>
              </a:rPr>
              <a:t>개념은</a:t>
            </a:r>
            <a:r>
              <a:rPr sz="1200" spc="-204" dirty="0">
                <a:latin typeface="함초롬바탕"/>
                <a:cs typeface="함초롬바탕"/>
              </a:rPr>
              <a:t> </a:t>
            </a:r>
            <a:r>
              <a:rPr sz="1200" spc="-60" dirty="0">
                <a:latin typeface="함초롬바탕"/>
                <a:cs typeface="함초롬바탕"/>
              </a:rPr>
              <a:t>정치</a:t>
            </a:r>
            <a:r>
              <a:rPr sz="1200" spc="-60" dirty="0">
                <a:latin typeface="함초롬돋움"/>
                <a:cs typeface="함초롬돋움"/>
              </a:rPr>
              <a:t>·</a:t>
            </a:r>
            <a:r>
              <a:rPr sz="1200" spc="-60" dirty="0">
                <a:latin typeface="함초롬바탕"/>
                <a:cs typeface="함초롬바탕"/>
              </a:rPr>
              <a:t>경제</a:t>
            </a:r>
            <a:r>
              <a:rPr sz="1200" spc="-60" dirty="0">
                <a:latin typeface="함초롬돋움"/>
                <a:cs typeface="함초롬돋움"/>
              </a:rPr>
              <a:t>·</a:t>
            </a:r>
            <a:r>
              <a:rPr sz="1200" spc="-60" dirty="0">
                <a:latin typeface="함초롬바탕"/>
                <a:cs typeface="함초롬바탕"/>
              </a:rPr>
              <a:t>문화</a:t>
            </a:r>
            <a:r>
              <a:rPr sz="1200" spc="-75" dirty="0">
                <a:latin typeface="함초롬바탕"/>
                <a:cs typeface="함초롬바탕"/>
              </a:rPr>
              <a:t> </a:t>
            </a:r>
            <a:r>
              <a:rPr sz="1200" spc="-70" dirty="0">
                <a:latin typeface="함초롬바탕"/>
                <a:cs typeface="함초롬바탕"/>
              </a:rPr>
              <a:t>등</a:t>
            </a:r>
            <a:r>
              <a:rPr sz="1200" spc="-195" dirty="0">
                <a:latin typeface="함초롬바탕"/>
                <a:cs typeface="함초롬바탕"/>
              </a:rPr>
              <a:t> </a:t>
            </a:r>
            <a:r>
              <a:rPr sz="1200" spc="-105" dirty="0">
                <a:latin typeface="함초롬바탕"/>
                <a:cs typeface="함초롬바탕"/>
              </a:rPr>
              <a:t>다양한</a:t>
            </a:r>
            <a:r>
              <a:rPr sz="1200" spc="-204" dirty="0">
                <a:latin typeface="함초롬바탕"/>
                <a:cs typeface="함초롬바탕"/>
              </a:rPr>
              <a:t> </a:t>
            </a:r>
            <a:r>
              <a:rPr sz="1200" spc="-105" dirty="0">
                <a:latin typeface="함초롬바탕"/>
                <a:cs typeface="함초롬바탕"/>
              </a:rPr>
              <a:t>분야의</a:t>
            </a:r>
            <a:r>
              <a:rPr sz="1200" spc="-195" dirty="0">
                <a:latin typeface="함초롬바탕"/>
                <a:cs typeface="함초롬바탕"/>
              </a:rPr>
              <a:t> </a:t>
            </a:r>
            <a:r>
              <a:rPr sz="1200" spc="-105" dirty="0">
                <a:latin typeface="함초롬바탕"/>
                <a:cs typeface="함초롬바탕"/>
              </a:rPr>
              <a:t>위협과</a:t>
            </a:r>
            <a:r>
              <a:rPr sz="1200" spc="-204" dirty="0">
                <a:latin typeface="함초롬바탕"/>
                <a:cs typeface="함초롬바탕"/>
              </a:rPr>
              <a:t> </a:t>
            </a:r>
            <a:r>
              <a:rPr sz="1200" spc="-95" dirty="0">
                <a:latin typeface="함초롬바탕"/>
                <a:cs typeface="함초롬바탕"/>
              </a:rPr>
              <a:t>질병</a:t>
            </a:r>
            <a:r>
              <a:rPr sz="1200" spc="-195" dirty="0">
                <a:latin typeface="함초롬바탕"/>
                <a:cs typeface="함초롬바탕"/>
              </a:rPr>
              <a:t> </a:t>
            </a:r>
            <a:r>
              <a:rPr sz="1200" spc="-70" dirty="0">
                <a:latin typeface="함초롬바탕"/>
                <a:cs typeface="함초롬바탕"/>
              </a:rPr>
              <a:t>및</a:t>
            </a:r>
            <a:r>
              <a:rPr sz="1200" spc="-195" dirty="0">
                <a:latin typeface="함초롬바탕"/>
                <a:cs typeface="함초롬바탕"/>
              </a:rPr>
              <a:t> </a:t>
            </a:r>
            <a:r>
              <a:rPr sz="1200" spc="-110" dirty="0">
                <a:latin typeface="함초롬바탕"/>
                <a:cs typeface="함초롬바탕"/>
              </a:rPr>
              <a:t>범죄로부터</a:t>
            </a:r>
            <a:r>
              <a:rPr sz="1200" spc="-220" dirty="0">
                <a:latin typeface="함초롬바탕"/>
                <a:cs typeface="함초롬바탕"/>
              </a:rPr>
              <a:t> </a:t>
            </a:r>
            <a:r>
              <a:rPr sz="1200" spc="-95" dirty="0">
                <a:latin typeface="함초롬바탕"/>
                <a:cs typeface="함초롬바탕"/>
              </a:rPr>
              <a:t>자유롭고</a:t>
            </a:r>
            <a:r>
              <a:rPr sz="1200" spc="-95" dirty="0">
                <a:latin typeface="함초롬돋움"/>
                <a:cs typeface="함초롬돋움"/>
              </a:rPr>
              <a:t>,</a:t>
            </a:r>
            <a:r>
              <a:rPr sz="1200" spc="-204" dirty="0">
                <a:latin typeface="함초롬돋움"/>
                <a:cs typeface="함초롬돋움"/>
              </a:rPr>
              <a:t> </a:t>
            </a:r>
            <a:r>
              <a:rPr sz="1200" b="1" spc="-95" dirty="0">
                <a:solidFill>
                  <a:srgbClr val="DB526A"/>
                </a:solidFill>
                <a:latin typeface="함초롬바탕"/>
                <a:cs typeface="함초롬바탕"/>
              </a:rPr>
              <a:t>식량</a:t>
            </a:r>
            <a:r>
              <a:rPr sz="1200" b="1" spc="-195" dirty="0">
                <a:solidFill>
                  <a:srgbClr val="DB526A"/>
                </a:solidFill>
                <a:latin typeface="함초롬바탕"/>
                <a:cs typeface="함초롬바탕"/>
              </a:rPr>
              <a:t> </a:t>
            </a:r>
            <a:r>
              <a:rPr sz="1200" b="1" dirty="0">
                <a:solidFill>
                  <a:srgbClr val="DB526A"/>
                </a:solidFill>
                <a:latin typeface="맑은 고딕"/>
                <a:cs typeface="맑은 고딕"/>
              </a:rPr>
              <a:t>∙</a:t>
            </a:r>
            <a:r>
              <a:rPr sz="1200" b="1" spc="-250" dirty="0">
                <a:solidFill>
                  <a:srgbClr val="DB526A"/>
                </a:solidFill>
                <a:latin typeface="맑은 고딕"/>
                <a:cs typeface="맑은 고딕"/>
              </a:rPr>
              <a:t> </a:t>
            </a:r>
            <a:r>
              <a:rPr sz="1200" b="1" spc="-95" dirty="0">
                <a:solidFill>
                  <a:srgbClr val="DB526A"/>
                </a:solidFill>
                <a:latin typeface="함초롬바탕"/>
                <a:cs typeface="함초롬바탕"/>
              </a:rPr>
              <a:t>의료</a:t>
            </a:r>
            <a:r>
              <a:rPr sz="1200" b="1" spc="-204" dirty="0">
                <a:solidFill>
                  <a:srgbClr val="DB526A"/>
                </a:solidFill>
                <a:latin typeface="함초롬바탕"/>
                <a:cs typeface="함초롬바탕"/>
              </a:rPr>
              <a:t> </a:t>
            </a:r>
            <a:r>
              <a:rPr sz="1200" b="1" dirty="0">
                <a:solidFill>
                  <a:srgbClr val="DB526A"/>
                </a:solidFill>
                <a:latin typeface="맑은 고딕"/>
                <a:cs typeface="맑은 고딕"/>
              </a:rPr>
              <a:t>∙</a:t>
            </a:r>
            <a:r>
              <a:rPr sz="1200" b="1" spc="-250" dirty="0">
                <a:solidFill>
                  <a:srgbClr val="DB526A"/>
                </a:solidFill>
                <a:latin typeface="맑은 고딕"/>
                <a:cs typeface="맑은 고딕"/>
              </a:rPr>
              <a:t> </a:t>
            </a:r>
            <a:r>
              <a:rPr sz="1200" b="1" spc="-95" dirty="0">
                <a:solidFill>
                  <a:srgbClr val="DB526A"/>
                </a:solidFill>
                <a:latin typeface="함초롬바탕"/>
                <a:cs typeface="함초롬바탕"/>
              </a:rPr>
              <a:t>환경</a:t>
            </a:r>
            <a:r>
              <a:rPr sz="1200" b="1" spc="-195" dirty="0">
                <a:solidFill>
                  <a:srgbClr val="DB526A"/>
                </a:solidFill>
                <a:latin typeface="함초롬바탕"/>
                <a:cs typeface="함초롬바탕"/>
              </a:rPr>
              <a:t> </a:t>
            </a:r>
            <a:r>
              <a:rPr sz="1200" b="1" dirty="0">
                <a:solidFill>
                  <a:srgbClr val="DB526A"/>
                </a:solidFill>
                <a:latin typeface="맑은 고딕"/>
                <a:cs typeface="맑은 고딕"/>
              </a:rPr>
              <a:t>∙</a:t>
            </a:r>
            <a:r>
              <a:rPr sz="1200" b="1" spc="-250" dirty="0">
                <a:solidFill>
                  <a:srgbClr val="DB526A"/>
                </a:solidFill>
                <a:latin typeface="맑은 고딕"/>
                <a:cs typeface="맑은 고딕"/>
              </a:rPr>
              <a:t> </a:t>
            </a:r>
            <a:r>
              <a:rPr sz="1200" b="1" spc="-95" dirty="0">
                <a:solidFill>
                  <a:srgbClr val="DB526A"/>
                </a:solidFill>
                <a:latin typeface="함초롬바탕"/>
                <a:cs typeface="함초롬바탕"/>
              </a:rPr>
              <a:t>안전</a:t>
            </a:r>
            <a:r>
              <a:rPr sz="1200" b="1" spc="-204" dirty="0">
                <a:solidFill>
                  <a:srgbClr val="DB526A"/>
                </a:solidFill>
                <a:latin typeface="함초롬바탕"/>
                <a:cs typeface="함초롬바탕"/>
              </a:rPr>
              <a:t> </a:t>
            </a:r>
            <a:r>
              <a:rPr sz="1200" b="1" spc="-70" dirty="0">
                <a:solidFill>
                  <a:srgbClr val="DB526A"/>
                </a:solidFill>
                <a:latin typeface="함초롬바탕"/>
                <a:cs typeface="함초롬바탕"/>
              </a:rPr>
              <a:t>등</a:t>
            </a:r>
            <a:r>
              <a:rPr sz="1200" b="1" spc="-180" dirty="0">
                <a:solidFill>
                  <a:srgbClr val="DB526A"/>
                </a:solidFill>
                <a:latin typeface="함초롬바탕"/>
                <a:cs typeface="함초롬바탕"/>
              </a:rPr>
              <a:t> </a:t>
            </a:r>
            <a:r>
              <a:rPr sz="1200" b="1" spc="-110" dirty="0">
                <a:solidFill>
                  <a:srgbClr val="DB526A"/>
                </a:solidFill>
                <a:latin typeface="함초롬바탕"/>
                <a:cs typeface="함초롬바탕"/>
              </a:rPr>
              <a:t>다방면에서</a:t>
            </a:r>
            <a:r>
              <a:rPr sz="1200" b="1" spc="-220" dirty="0">
                <a:solidFill>
                  <a:srgbClr val="DB526A"/>
                </a:solidFill>
                <a:latin typeface="함초롬바탕"/>
                <a:cs typeface="함초롬바탕"/>
              </a:rPr>
              <a:t> </a:t>
            </a:r>
            <a:r>
              <a:rPr sz="1200" b="1" spc="-120" dirty="0">
                <a:solidFill>
                  <a:srgbClr val="DB526A"/>
                </a:solidFill>
                <a:latin typeface="함초롬바탕"/>
                <a:cs typeface="함초롬바탕"/>
              </a:rPr>
              <a:t>풍요로워야</a:t>
            </a:r>
            <a:r>
              <a:rPr sz="1200" b="1" spc="-75" dirty="0">
                <a:solidFill>
                  <a:srgbClr val="DB526A"/>
                </a:solidFill>
                <a:latin typeface="함초롬바탕"/>
                <a:cs typeface="함초롬바탕"/>
              </a:rPr>
              <a:t> </a:t>
            </a:r>
            <a:r>
              <a:rPr sz="1200" b="1" spc="-105" dirty="0">
                <a:solidFill>
                  <a:srgbClr val="DB526A"/>
                </a:solidFill>
                <a:latin typeface="함초롬바탕"/>
                <a:cs typeface="함초롬바탕"/>
              </a:rPr>
              <a:t>존엄과</a:t>
            </a:r>
            <a:r>
              <a:rPr sz="1200" b="1" spc="-204" dirty="0">
                <a:solidFill>
                  <a:srgbClr val="DB526A"/>
                </a:solidFill>
                <a:latin typeface="함초롬바탕"/>
                <a:cs typeface="함초롬바탕"/>
              </a:rPr>
              <a:t> </a:t>
            </a:r>
            <a:r>
              <a:rPr sz="1200" b="1" spc="-105" dirty="0">
                <a:solidFill>
                  <a:srgbClr val="DB526A"/>
                </a:solidFill>
                <a:latin typeface="함초롬바탕"/>
                <a:cs typeface="함초롬바탕"/>
              </a:rPr>
              <a:t>평화가</a:t>
            </a:r>
            <a:r>
              <a:rPr sz="1200" b="1" spc="-204" dirty="0">
                <a:solidFill>
                  <a:srgbClr val="DB526A"/>
                </a:solidFill>
                <a:latin typeface="함초롬바탕"/>
                <a:cs typeface="함초롬바탕"/>
              </a:rPr>
              <a:t> </a:t>
            </a:r>
            <a:r>
              <a:rPr sz="1200" b="1" spc="-110" dirty="0">
                <a:solidFill>
                  <a:srgbClr val="DB526A"/>
                </a:solidFill>
                <a:latin typeface="함초롬바탕"/>
                <a:cs typeface="함초롬바탕"/>
              </a:rPr>
              <a:t>지켜진다는</a:t>
            </a:r>
            <a:r>
              <a:rPr sz="1200" b="1" spc="-204" dirty="0">
                <a:solidFill>
                  <a:srgbClr val="DB526A"/>
                </a:solidFill>
                <a:latin typeface="함초롬바탕"/>
                <a:cs typeface="함초롬바탕"/>
              </a:rPr>
              <a:t> </a:t>
            </a:r>
            <a:r>
              <a:rPr sz="1200" b="1" spc="-110" dirty="0">
                <a:solidFill>
                  <a:srgbClr val="DB526A"/>
                </a:solidFill>
                <a:latin typeface="함초롬바탕"/>
                <a:cs typeface="함초롬바탕"/>
              </a:rPr>
              <a:t>범인류적</a:t>
            </a:r>
            <a:r>
              <a:rPr sz="1200" b="1" spc="-204" dirty="0">
                <a:solidFill>
                  <a:srgbClr val="DB526A"/>
                </a:solidFill>
                <a:latin typeface="함초롬바탕"/>
                <a:cs typeface="함초롬바탕"/>
              </a:rPr>
              <a:t> </a:t>
            </a:r>
            <a:r>
              <a:rPr sz="1200" b="1" spc="-120" dirty="0">
                <a:solidFill>
                  <a:srgbClr val="DB526A"/>
                </a:solidFill>
                <a:latin typeface="함초롬바탕"/>
                <a:cs typeface="함초롬바탕"/>
              </a:rPr>
              <a:t>안보관임</a:t>
            </a:r>
            <a:endParaRPr sz="1200">
              <a:latin typeface="함초롬바탕"/>
              <a:cs typeface="함초롬바탕"/>
            </a:endParaRPr>
          </a:p>
          <a:p>
            <a:pPr marL="157480" marR="250190" indent="-144780">
              <a:lnSpc>
                <a:spcPct val="110000"/>
              </a:lnSpc>
              <a:spcBef>
                <a:spcPts val="600"/>
              </a:spcBef>
              <a:buClr>
                <a:srgbClr val="DB526A"/>
              </a:buClr>
              <a:buFont typeface="Arial"/>
              <a:buChar char="■"/>
              <a:tabLst>
                <a:tab pos="157480" algn="l"/>
              </a:tabLst>
            </a:pPr>
            <a:r>
              <a:rPr sz="1200" spc="-60" dirty="0">
                <a:latin typeface="함초롬돋움"/>
                <a:cs typeface="함초롬돋움"/>
              </a:rPr>
              <a:t>2023.03.18</a:t>
            </a:r>
            <a:r>
              <a:rPr sz="1200" spc="-60" dirty="0">
                <a:latin typeface="함초롬바탕"/>
                <a:cs typeface="함초롬바탕"/>
              </a:rPr>
              <a:t>일</a:t>
            </a:r>
            <a:r>
              <a:rPr sz="1200" spc="-204" dirty="0">
                <a:latin typeface="함초롬바탕"/>
                <a:cs typeface="함초롬바탕"/>
              </a:rPr>
              <a:t> </a:t>
            </a:r>
            <a:r>
              <a:rPr sz="1200" spc="-75" dirty="0">
                <a:latin typeface="함초롬바탕"/>
                <a:cs typeface="함초롬바탕"/>
              </a:rPr>
              <a:t>제</a:t>
            </a:r>
            <a:r>
              <a:rPr sz="1200" spc="-135" dirty="0">
                <a:latin typeface="함초롬바탕"/>
                <a:cs typeface="함초롬바탕"/>
              </a:rPr>
              <a:t> </a:t>
            </a:r>
            <a:r>
              <a:rPr sz="1200" spc="-60" dirty="0">
                <a:latin typeface="함초롬돋움"/>
                <a:cs typeface="함초롬돋움"/>
              </a:rPr>
              <a:t>78</a:t>
            </a:r>
            <a:r>
              <a:rPr sz="1200" spc="-60" dirty="0">
                <a:latin typeface="함초롬바탕"/>
                <a:cs typeface="함초롬바탕"/>
              </a:rPr>
              <a:t>차</a:t>
            </a:r>
            <a:r>
              <a:rPr sz="1200" spc="-190" dirty="0">
                <a:latin typeface="함초롬바탕"/>
                <a:cs typeface="함초롬바탕"/>
              </a:rPr>
              <a:t> </a:t>
            </a:r>
            <a:r>
              <a:rPr sz="1200" spc="-120" dirty="0">
                <a:latin typeface="함초롬바탕"/>
                <a:cs typeface="함초롬바탕"/>
              </a:rPr>
              <a:t>유엔총회에서는</a:t>
            </a:r>
            <a:r>
              <a:rPr sz="1200" spc="-200" dirty="0">
                <a:latin typeface="함초롬바탕"/>
                <a:cs typeface="함초롬바탕"/>
              </a:rPr>
              <a:t> </a:t>
            </a:r>
            <a:r>
              <a:rPr sz="1200" spc="-114" dirty="0">
                <a:latin typeface="함초롬바탕"/>
                <a:cs typeface="함초롬바탕"/>
              </a:rPr>
              <a:t>인간안보의</a:t>
            </a:r>
            <a:r>
              <a:rPr sz="1200" spc="-170" dirty="0">
                <a:latin typeface="함초롬바탕"/>
                <a:cs typeface="함초롬바탕"/>
              </a:rPr>
              <a:t> </a:t>
            </a:r>
            <a:r>
              <a:rPr sz="1200" spc="-110" dirty="0">
                <a:latin typeface="함초롬바탕"/>
                <a:cs typeface="함초롬바탕"/>
              </a:rPr>
              <a:t>새로운</a:t>
            </a:r>
            <a:r>
              <a:rPr sz="1200" spc="-170" dirty="0">
                <a:latin typeface="함초롬바탕"/>
                <a:cs typeface="함초롬바탕"/>
              </a:rPr>
              <a:t> </a:t>
            </a:r>
            <a:r>
              <a:rPr sz="1200" spc="-85" dirty="0">
                <a:latin typeface="함초롬돋움"/>
                <a:cs typeface="함초롬돋움"/>
              </a:rPr>
              <a:t>8</a:t>
            </a:r>
            <a:r>
              <a:rPr sz="1200" spc="-85" dirty="0">
                <a:latin typeface="함초롬바탕"/>
                <a:cs typeface="함초롬바탕"/>
              </a:rPr>
              <a:t>번째</a:t>
            </a:r>
            <a:r>
              <a:rPr sz="1200" spc="-170" dirty="0">
                <a:latin typeface="함초롬바탕"/>
                <a:cs typeface="함초롬바탕"/>
              </a:rPr>
              <a:t> </a:t>
            </a:r>
            <a:r>
              <a:rPr sz="1200" spc="-110" dirty="0">
                <a:latin typeface="함초롬바탕"/>
                <a:cs typeface="함초롬바탕"/>
              </a:rPr>
              <a:t>분야로</a:t>
            </a:r>
            <a:r>
              <a:rPr sz="1200" spc="-170" dirty="0">
                <a:latin typeface="함초롬바탕"/>
                <a:cs typeface="함초롬바탕"/>
              </a:rPr>
              <a:t> </a:t>
            </a:r>
            <a:r>
              <a:rPr sz="1200" spc="-114" dirty="0">
                <a:latin typeface="함초롬바탕"/>
                <a:cs typeface="함초롬바탕"/>
              </a:rPr>
              <a:t>‘첨단기술</a:t>
            </a:r>
            <a:r>
              <a:rPr sz="1200" spc="-170" dirty="0">
                <a:latin typeface="함초롬바탕"/>
                <a:cs typeface="함초롬바탕"/>
              </a:rPr>
              <a:t> </a:t>
            </a:r>
            <a:r>
              <a:rPr sz="1200" spc="-110" dirty="0">
                <a:latin typeface="함초롬바탕"/>
                <a:cs typeface="함초롬바탕"/>
              </a:rPr>
              <a:t>안보’를</a:t>
            </a:r>
            <a:r>
              <a:rPr sz="1200" spc="-170" dirty="0">
                <a:latin typeface="함초롬바탕"/>
                <a:cs typeface="함초롬바탕"/>
              </a:rPr>
              <a:t> </a:t>
            </a:r>
            <a:r>
              <a:rPr sz="1200" spc="-10" dirty="0">
                <a:latin typeface="함초롬바탕"/>
                <a:cs typeface="함초롬바탕"/>
              </a:rPr>
              <a:t>추가하여</a:t>
            </a:r>
            <a:r>
              <a:rPr sz="1200" spc="-10" dirty="0">
                <a:latin typeface="함초롬돋움"/>
                <a:cs typeface="함초롬돋움"/>
              </a:rPr>
              <a:t>, </a:t>
            </a:r>
            <a:r>
              <a:rPr sz="1200" spc="-105" dirty="0">
                <a:latin typeface="함초롬바탕"/>
                <a:cs typeface="함초롬바탕"/>
              </a:rPr>
              <a:t>‘첨단</a:t>
            </a:r>
            <a:r>
              <a:rPr sz="1200" spc="-170" dirty="0">
                <a:latin typeface="함초롬바탕"/>
                <a:cs typeface="함초롬바탕"/>
              </a:rPr>
              <a:t> </a:t>
            </a:r>
            <a:r>
              <a:rPr sz="1200" spc="-110" dirty="0">
                <a:latin typeface="함초롬바탕"/>
                <a:cs typeface="함초롬바탕"/>
              </a:rPr>
              <a:t>기술이</a:t>
            </a:r>
            <a:r>
              <a:rPr sz="1200" spc="-180" dirty="0">
                <a:latin typeface="함초롬바탕"/>
                <a:cs typeface="함초롬바탕"/>
              </a:rPr>
              <a:t> </a:t>
            </a:r>
            <a:r>
              <a:rPr sz="1200" spc="-110" dirty="0">
                <a:latin typeface="함초롬바탕"/>
                <a:cs typeface="함초롬바탕"/>
              </a:rPr>
              <a:t>인류가</a:t>
            </a:r>
            <a:r>
              <a:rPr sz="1200" spc="-185" dirty="0">
                <a:latin typeface="함초롬바탕"/>
                <a:cs typeface="함초롬바탕"/>
              </a:rPr>
              <a:t> </a:t>
            </a:r>
            <a:r>
              <a:rPr sz="1200" spc="-110" dirty="0">
                <a:latin typeface="함초롬바탕"/>
                <a:cs typeface="함초롬바탕"/>
              </a:rPr>
              <a:t>직면한</a:t>
            </a:r>
            <a:r>
              <a:rPr sz="1200" spc="-180" dirty="0">
                <a:latin typeface="함초롬바탕"/>
                <a:cs typeface="함초롬바탕"/>
              </a:rPr>
              <a:t> </a:t>
            </a:r>
            <a:r>
              <a:rPr sz="1200" spc="-110" dirty="0">
                <a:latin typeface="함초롬바탕"/>
                <a:cs typeface="함초롬바탕"/>
              </a:rPr>
              <a:t>문제를</a:t>
            </a:r>
            <a:r>
              <a:rPr sz="1200" spc="-165" dirty="0">
                <a:latin typeface="함초롬바탕"/>
                <a:cs typeface="함초롬바탕"/>
              </a:rPr>
              <a:t> </a:t>
            </a:r>
            <a:r>
              <a:rPr sz="1200" spc="-114" dirty="0">
                <a:latin typeface="함초롬바탕"/>
                <a:cs typeface="함초롬바탕"/>
              </a:rPr>
              <a:t>해결하기</a:t>
            </a:r>
            <a:r>
              <a:rPr sz="1200" spc="-200" dirty="0">
                <a:latin typeface="함초롬바탕"/>
                <a:cs typeface="함초롬바탕"/>
              </a:rPr>
              <a:t> </a:t>
            </a:r>
            <a:r>
              <a:rPr sz="1200" spc="-100" dirty="0">
                <a:latin typeface="함초롬바탕"/>
                <a:cs typeface="함초롬바탕"/>
              </a:rPr>
              <a:t>위해</a:t>
            </a:r>
            <a:r>
              <a:rPr sz="1200" spc="-170" dirty="0">
                <a:latin typeface="함초롬바탕"/>
                <a:cs typeface="함초롬바탕"/>
              </a:rPr>
              <a:t> </a:t>
            </a:r>
            <a:r>
              <a:rPr sz="1200" spc="-114" dirty="0">
                <a:latin typeface="함초롬바탕"/>
                <a:cs typeface="함초롬바탕"/>
              </a:rPr>
              <a:t>활용되어야</a:t>
            </a:r>
            <a:r>
              <a:rPr sz="1200" spc="-195" dirty="0">
                <a:latin typeface="함초롬바탕"/>
                <a:cs typeface="함초롬바탕"/>
              </a:rPr>
              <a:t> </a:t>
            </a:r>
            <a:r>
              <a:rPr sz="1200" spc="-95" dirty="0">
                <a:latin typeface="함초롬바탕"/>
                <a:cs typeface="함초롬바탕"/>
              </a:rPr>
              <a:t>한다</a:t>
            </a:r>
            <a:r>
              <a:rPr sz="1200" spc="-95" dirty="0">
                <a:latin typeface="함초롬돋움"/>
                <a:cs typeface="함초롬돋움"/>
              </a:rPr>
              <a:t>'</a:t>
            </a:r>
            <a:r>
              <a:rPr sz="1200" spc="-95" dirty="0">
                <a:latin typeface="함초롬바탕"/>
                <a:cs typeface="함초롬바탕"/>
              </a:rPr>
              <a:t>는</a:t>
            </a:r>
            <a:r>
              <a:rPr sz="1200" spc="-170" dirty="0">
                <a:latin typeface="함초롬바탕"/>
                <a:cs typeface="함초롬바탕"/>
              </a:rPr>
              <a:t> </a:t>
            </a:r>
            <a:r>
              <a:rPr sz="1200" spc="-114" dirty="0">
                <a:latin typeface="함초롬바탕"/>
                <a:cs typeface="함초롬바탕"/>
              </a:rPr>
              <a:t>가시적인</a:t>
            </a:r>
            <a:r>
              <a:rPr sz="1200" spc="-200" dirty="0">
                <a:latin typeface="함초롬바탕"/>
                <a:cs typeface="함초롬바탕"/>
              </a:rPr>
              <a:t> </a:t>
            </a:r>
            <a:r>
              <a:rPr sz="1200" spc="-110" dirty="0">
                <a:latin typeface="함초롬바탕"/>
                <a:cs typeface="함초롬바탕"/>
              </a:rPr>
              <a:t>의미가</a:t>
            </a:r>
            <a:r>
              <a:rPr sz="1200" spc="-170" dirty="0">
                <a:latin typeface="함초롬바탕"/>
                <a:cs typeface="함초롬바탕"/>
              </a:rPr>
              <a:t> </a:t>
            </a:r>
            <a:r>
              <a:rPr sz="1200" spc="-114" dirty="0">
                <a:latin typeface="함초롬바탕"/>
                <a:cs typeface="함초롬바탕"/>
              </a:rPr>
              <a:t>강조되고</a:t>
            </a:r>
            <a:r>
              <a:rPr sz="1200" spc="-195" dirty="0">
                <a:latin typeface="함초롬바탕"/>
                <a:cs typeface="함초롬바탕"/>
              </a:rPr>
              <a:t> </a:t>
            </a:r>
            <a:r>
              <a:rPr sz="1200" spc="-25" dirty="0">
                <a:latin typeface="함초롬바탕"/>
                <a:cs typeface="함초롬바탕"/>
              </a:rPr>
              <a:t>있음</a:t>
            </a:r>
            <a:endParaRPr sz="1200">
              <a:latin typeface="함초롬바탕"/>
              <a:cs typeface="함초롬바탕"/>
            </a:endParaRPr>
          </a:p>
          <a:p>
            <a:pPr marL="157480" marR="5080" indent="-144780">
              <a:lnSpc>
                <a:spcPct val="110000"/>
              </a:lnSpc>
              <a:spcBef>
                <a:spcPts val="600"/>
              </a:spcBef>
              <a:buClr>
                <a:srgbClr val="DB526A"/>
              </a:buClr>
              <a:buFont typeface="Arial"/>
              <a:buChar char="■"/>
              <a:tabLst>
                <a:tab pos="157480" algn="l"/>
                <a:tab pos="5455920" algn="l"/>
              </a:tabLst>
            </a:pPr>
            <a:r>
              <a:rPr sz="1200" spc="-80" dirty="0">
                <a:latin typeface="함초롬돋움"/>
                <a:cs typeface="함초롬돋움"/>
              </a:rPr>
              <a:t>CES</a:t>
            </a:r>
            <a:r>
              <a:rPr sz="1200" spc="-80" dirty="0">
                <a:latin typeface="함초롬바탕"/>
                <a:cs typeface="함초롬바탕"/>
              </a:rPr>
              <a:t>는</a:t>
            </a:r>
            <a:r>
              <a:rPr sz="1200" spc="-190" dirty="0">
                <a:latin typeface="함초롬바탕"/>
                <a:cs typeface="함초롬바탕"/>
              </a:rPr>
              <a:t> </a:t>
            </a:r>
            <a:r>
              <a:rPr sz="1200" spc="-110" dirty="0">
                <a:latin typeface="함초롬바탕"/>
                <a:cs typeface="함초롬바탕"/>
              </a:rPr>
              <a:t>기술이</a:t>
            </a:r>
            <a:r>
              <a:rPr sz="1200" spc="-185" dirty="0">
                <a:latin typeface="함초롬바탕"/>
                <a:cs typeface="함초롬바탕"/>
              </a:rPr>
              <a:t> </a:t>
            </a:r>
            <a:r>
              <a:rPr sz="1200" spc="-110" dirty="0">
                <a:latin typeface="함초롬바탕"/>
                <a:cs typeface="함초롬바탕"/>
              </a:rPr>
              <a:t>단순히</a:t>
            </a:r>
            <a:r>
              <a:rPr sz="1200" spc="-180" dirty="0">
                <a:latin typeface="함초롬바탕"/>
                <a:cs typeface="함초롬바탕"/>
              </a:rPr>
              <a:t> </a:t>
            </a:r>
            <a:r>
              <a:rPr sz="1200" spc="-110" dirty="0">
                <a:latin typeface="함초롬바탕"/>
                <a:cs typeface="함초롬바탕"/>
              </a:rPr>
              <a:t>혁신을</a:t>
            </a:r>
            <a:r>
              <a:rPr sz="1200" spc="-185" dirty="0">
                <a:latin typeface="함초롬바탕"/>
                <a:cs typeface="함초롬바탕"/>
              </a:rPr>
              <a:t> </a:t>
            </a:r>
            <a:r>
              <a:rPr sz="1200" spc="-100" dirty="0">
                <a:latin typeface="함초롬바탕"/>
                <a:cs typeface="함초롬바탕"/>
              </a:rPr>
              <a:t>넘어</a:t>
            </a:r>
            <a:r>
              <a:rPr sz="1200" spc="-175" dirty="0">
                <a:latin typeface="함초롬바탕"/>
                <a:cs typeface="함초롬바탕"/>
              </a:rPr>
              <a:t> </a:t>
            </a:r>
            <a:r>
              <a:rPr sz="1200" spc="-110" dirty="0">
                <a:latin typeface="함초롬바탕"/>
                <a:cs typeface="함초롬바탕"/>
              </a:rPr>
              <a:t>인간과</a:t>
            </a:r>
            <a:r>
              <a:rPr sz="1200" spc="-190" dirty="0">
                <a:latin typeface="함초롬바탕"/>
                <a:cs typeface="함초롬바탕"/>
              </a:rPr>
              <a:t> </a:t>
            </a:r>
            <a:r>
              <a:rPr sz="1200" spc="-110" dirty="0">
                <a:latin typeface="함초롬바탕"/>
                <a:cs typeface="함초롬바탕"/>
              </a:rPr>
              <a:t>환경에</a:t>
            </a:r>
            <a:r>
              <a:rPr sz="1200" spc="-185" dirty="0">
                <a:latin typeface="함초롬바탕"/>
                <a:cs typeface="함초롬바탕"/>
              </a:rPr>
              <a:t> </a:t>
            </a:r>
            <a:r>
              <a:rPr sz="1200" spc="-100" dirty="0">
                <a:latin typeface="함초롬바탕"/>
                <a:cs typeface="함초롬바탕"/>
              </a:rPr>
              <a:t>어떤</a:t>
            </a:r>
            <a:r>
              <a:rPr sz="1200" spc="-175" dirty="0">
                <a:latin typeface="함초롬바탕"/>
                <a:cs typeface="함초롬바탕"/>
              </a:rPr>
              <a:t> </a:t>
            </a:r>
            <a:r>
              <a:rPr sz="1200" spc="-110" dirty="0">
                <a:latin typeface="함초롬바탕"/>
                <a:cs typeface="함초롬바탕"/>
              </a:rPr>
              <a:t>가치를</a:t>
            </a:r>
            <a:r>
              <a:rPr sz="1200" spc="-190" dirty="0">
                <a:latin typeface="함초롬바탕"/>
                <a:cs typeface="함초롬바탕"/>
              </a:rPr>
              <a:t> </a:t>
            </a:r>
            <a:r>
              <a:rPr sz="1200" spc="-110" dirty="0">
                <a:latin typeface="함초롬바탕"/>
                <a:cs typeface="함초롬바탕"/>
              </a:rPr>
              <a:t>제공할</a:t>
            </a:r>
            <a:r>
              <a:rPr sz="1200" spc="-185" dirty="0">
                <a:latin typeface="함초롬바탕"/>
                <a:cs typeface="함초롬바탕"/>
              </a:rPr>
              <a:t> </a:t>
            </a:r>
            <a:r>
              <a:rPr sz="1200" spc="-75" dirty="0">
                <a:latin typeface="함초롬바탕"/>
                <a:cs typeface="함초롬바탕"/>
              </a:rPr>
              <a:t>수</a:t>
            </a:r>
            <a:r>
              <a:rPr sz="1200" spc="-160" dirty="0">
                <a:latin typeface="함초롬바탕"/>
                <a:cs typeface="함초롬바탕"/>
              </a:rPr>
              <a:t> </a:t>
            </a:r>
            <a:r>
              <a:rPr sz="1200" spc="-110" dirty="0">
                <a:latin typeface="함초롬바탕"/>
                <a:cs typeface="함초롬바탕"/>
              </a:rPr>
              <a:t>있는지</a:t>
            </a:r>
            <a:r>
              <a:rPr sz="1200" spc="-185" dirty="0">
                <a:latin typeface="함초롬바탕"/>
                <a:cs typeface="함초롬바탕"/>
              </a:rPr>
              <a:t> </a:t>
            </a:r>
            <a:r>
              <a:rPr sz="1200" spc="-20" dirty="0">
                <a:latin typeface="함초롬바탕"/>
                <a:cs typeface="함초롬바탕"/>
              </a:rPr>
              <a:t>탐구하는</a:t>
            </a:r>
            <a:r>
              <a:rPr sz="1200" dirty="0">
                <a:latin typeface="함초롬바탕"/>
                <a:cs typeface="함초롬바탕"/>
              </a:rPr>
              <a:t>	</a:t>
            </a:r>
            <a:r>
              <a:rPr sz="1200" spc="-100" dirty="0">
                <a:latin typeface="함초롬바탕"/>
                <a:cs typeface="함초롬바탕"/>
              </a:rPr>
              <a:t>으로</a:t>
            </a:r>
            <a:r>
              <a:rPr sz="1200" spc="-195" dirty="0">
                <a:latin typeface="함초롬바탕"/>
                <a:cs typeface="함초롬바탕"/>
              </a:rPr>
              <a:t> </a:t>
            </a:r>
            <a:r>
              <a:rPr sz="1200" spc="-120" dirty="0">
                <a:latin typeface="함초롬바탕"/>
                <a:cs typeface="함초롬바탕"/>
              </a:rPr>
              <a:t>변모하고 </a:t>
            </a:r>
            <a:r>
              <a:rPr sz="1200" spc="-85" dirty="0">
                <a:latin typeface="함초롬바탕"/>
                <a:cs typeface="함초롬바탕"/>
              </a:rPr>
              <a:t>있음</a:t>
            </a:r>
            <a:r>
              <a:rPr sz="1200" spc="-85" dirty="0">
                <a:latin typeface="함초롬돋움"/>
                <a:cs typeface="함초롬돋움"/>
              </a:rPr>
              <a:t>.</a:t>
            </a:r>
            <a:r>
              <a:rPr sz="1200" spc="-170" dirty="0">
                <a:latin typeface="함초롬돋움"/>
                <a:cs typeface="함초롬돋움"/>
              </a:rPr>
              <a:t> </a:t>
            </a:r>
            <a:r>
              <a:rPr sz="1200" spc="-114" dirty="0">
                <a:latin typeface="함초롬바탕"/>
                <a:cs typeface="함초롬바탕"/>
              </a:rPr>
              <a:t>인간안보는</a:t>
            </a:r>
            <a:r>
              <a:rPr sz="1200" spc="-200" dirty="0">
                <a:latin typeface="함초롬바탕"/>
                <a:cs typeface="함초롬바탕"/>
              </a:rPr>
              <a:t> </a:t>
            </a:r>
            <a:r>
              <a:rPr sz="1200" spc="-65" dirty="0">
                <a:latin typeface="함초롬돋움"/>
                <a:cs typeface="함초롬돋움"/>
              </a:rPr>
              <a:t>CES</a:t>
            </a:r>
            <a:r>
              <a:rPr sz="1200" spc="-180" dirty="0">
                <a:latin typeface="함초롬돋움"/>
                <a:cs typeface="함초롬돋움"/>
              </a:rPr>
              <a:t> </a:t>
            </a:r>
            <a:r>
              <a:rPr sz="1200" spc="-50" dirty="0">
                <a:latin typeface="함초롬돋움"/>
                <a:cs typeface="함초롬돋움"/>
              </a:rPr>
              <a:t>2023</a:t>
            </a:r>
            <a:r>
              <a:rPr sz="1200" spc="-50" dirty="0">
                <a:latin typeface="함초롬바탕"/>
                <a:cs typeface="함초롬바탕"/>
              </a:rPr>
              <a:t>에</a:t>
            </a:r>
            <a:r>
              <a:rPr sz="1200" spc="-180" dirty="0">
                <a:latin typeface="함초롬바탕"/>
                <a:cs typeface="함초롬바탕"/>
              </a:rPr>
              <a:t> </a:t>
            </a:r>
            <a:r>
              <a:rPr sz="1200" spc="-114" dirty="0">
                <a:latin typeface="함초롬바탕"/>
                <a:cs typeface="함초롬바탕"/>
              </a:rPr>
              <a:t>처음으로</a:t>
            </a:r>
            <a:r>
              <a:rPr sz="1200" spc="-204" dirty="0">
                <a:latin typeface="함초롬바탕"/>
                <a:cs typeface="함초롬바탕"/>
              </a:rPr>
              <a:t> </a:t>
            </a:r>
            <a:r>
              <a:rPr sz="1200" spc="-105" dirty="0">
                <a:latin typeface="함초롬바탕"/>
                <a:cs typeface="함초롬바탕"/>
              </a:rPr>
              <a:t>도입되었으며</a:t>
            </a:r>
            <a:r>
              <a:rPr sz="1200" spc="-105" dirty="0">
                <a:latin typeface="함초롬돋움"/>
                <a:cs typeface="함초롬돋움"/>
              </a:rPr>
              <a:t>,</a:t>
            </a:r>
            <a:r>
              <a:rPr sz="1200" spc="-210" dirty="0">
                <a:latin typeface="함초롬돋움"/>
                <a:cs typeface="함초롬돋움"/>
              </a:rPr>
              <a:t> </a:t>
            </a:r>
            <a:r>
              <a:rPr sz="1200" spc="-65" dirty="0">
                <a:latin typeface="함초롬돋움"/>
                <a:cs typeface="함초롬돋움"/>
              </a:rPr>
              <a:t>CES</a:t>
            </a:r>
            <a:r>
              <a:rPr sz="1200" spc="-165" dirty="0">
                <a:latin typeface="함초롬돋움"/>
                <a:cs typeface="함초롬돋움"/>
              </a:rPr>
              <a:t> </a:t>
            </a:r>
            <a:r>
              <a:rPr sz="1200" spc="-80" dirty="0">
                <a:latin typeface="함초롬돋움"/>
                <a:cs typeface="함초롬돋움"/>
              </a:rPr>
              <a:t>2024</a:t>
            </a:r>
            <a:r>
              <a:rPr sz="1200" spc="-80" dirty="0">
                <a:latin typeface="함초롬바탕"/>
                <a:cs typeface="함초롬바탕"/>
              </a:rPr>
              <a:t>에서는</a:t>
            </a:r>
            <a:r>
              <a:rPr sz="1200" spc="-215" dirty="0">
                <a:latin typeface="함초롬바탕"/>
                <a:cs typeface="함초롬바탕"/>
              </a:rPr>
              <a:t> </a:t>
            </a:r>
            <a:r>
              <a:rPr sz="1200" spc="-110" dirty="0">
                <a:latin typeface="함초롬바탕"/>
                <a:cs typeface="함초롬바탕"/>
              </a:rPr>
              <a:t>혁신</a:t>
            </a:r>
            <a:r>
              <a:rPr sz="1200" spc="-170" dirty="0">
                <a:latin typeface="함초롬바탕"/>
                <a:cs typeface="함초롬바탕"/>
              </a:rPr>
              <a:t> </a:t>
            </a:r>
            <a:r>
              <a:rPr sz="1200" spc="-100" dirty="0">
                <a:latin typeface="함초롬바탕"/>
                <a:cs typeface="함초롬바탕"/>
              </a:rPr>
              <a:t>부문</a:t>
            </a:r>
            <a:r>
              <a:rPr sz="1200" spc="-185" dirty="0">
                <a:latin typeface="함초롬바탕"/>
                <a:cs typeface="함초롬바탕"/>
              </a:rPr>
              <a:t> </a:t>
            </a:r>
            <a:r>
              <a:rPr sz="1200" spc="-75" dirty="0">
                <a:latin typeface="함초롬바탕"/>
                <a:cs typeface="함초롬바탕"/>
              </a:rPr>
              <a:t>중</a:t>
            </a:r>
            <a:r>
              <a:rPr sz="1200" spc="-155" dirty="0">
                <a:latin typeface="함초롬바탕"/>
                <a:cs typeface="함초롬바탕"/>
              </a:rPr>
              <a:t> </a:t>
            </a:r>
            <a:r>
              <a:rPr sz="1200" spc="-25" dirty="0">
                <a:latin typeface="함초롬바탕"/>
                <a:cs typeface="함초롬바탕"/>
              </a:rPr>
              <a:t>하나로 </a:t>
            </a:r>
            <a:r>
              <a:rPr sz="1200" spc="-114" dirty="0">
                <a:latin typeface="함초롬바탕"/>
                <a:cs typeface="함초롬바탕"/>
              </a:rPr>
              <a:t>신설되었고</a:t>
            </a:r>
            <a:r>
              <a:rPr sz="1200" spc="-200" dirty="0">
                <a:latin typeface="함초롬바탕"/>
                <a:cs typeface="함초롬바탕"/>
              </a:rPr>
              <a:t> </a:t>
            </a:r>
            <a:r>
              <a:rPr sz="1200" spc="-65" dirty="0">
                <a:latin typeface="함초롬돋움"/>
                <a:cs typeface="함초롬돋움"/>
              </a:rPr>
              <a:t>CES</a:t>
            </a:r>
            <a:r>
              <a:rPr sz="1200" spc="-160" dirty="0">
                <a:latin typeface="함초롬돋움"/>
                <a:cs typeface="함초롬돋움"/>
              </a:rPr>
              <a:t> </a:t>
            </a:r>
            <a:r>
              <a:rPr sz="1200" spc="-80" dirty="0">
                <a:latin typeface="함초롬돋움"/>
                <a:cs typeface="함초롬돋움"/>
              </a:rPr>
              <a:t>2025</a:t>
            </a:r>
            <a:r>
              <a:rPr sz="1200" spc="-80" dirty="0">
                <a:latin typeface="함초롬바탕"/>
                <a:cs typeface="함초롬바탕"/>
              </a:rPr>
              <a:t>에서도</a:t>
            </a:r>
            <a:r>
              <a:rPr sz="1200" spc="-180" dirty="0">
                <a:latin typeface="함초롬바탕"/>
                <a:cs typeface="함초롬바탕"/>
              </a:rPr>
              <a:t> </a:t>
            </a:r>
            <a:r>
              <a:rPr sz="1200" spc="-100" dirty="0">
                <a:latin typeface="함초롬바탕"/>
                <a:cs typeface="함초롬바탕"/>
              </a:rPr>
              <a:t>주요</a:t>
            </a:r>
            <a:r>
              <a:rPr sz="1200" spc="-195" dirty="0">
                <a:latin typeface="함초롬바탕"/>
                <a:cs typeface="함초롬바탕"/>
              </a:rPr>
              <a:t> </a:t>
            </a:r>
            <a:r>
              <a:rPr sz="1200" spc="-110" dirty="0">
                <a:latin typeface="함초롬바탕"/>
                <a:cs typeface="함초롬바탕"/>
              </a:rPr>
              <a:t>주제로</a:t>
            </a:r>
            <a:r>
              <a:rPr sz="1200" spc="-180" dirty="0">
                <a:latin typeface="함초롬바탕"/>
                <a:cs typeface="함초롬바탕"/>
              </a:rPr>
              <a:t> </a:t>
            </a:r>
            <a:r>
              <a:rPr sz="1200" spc="-20" dirty="0">
                <a:latin typeface="함초롬바탕"/>
                <a:cs typeface="함초롬바탕"/>
              </a:rPr>
              <a:t>자리잡음</a:t>
            </a:r>
            <a:endParaRPr sz="1200">
              <a:latin typeface="함초롬바탕"/>
              <a:cs typeface="함초롬바탕"/>
            </a:endParaRPr>
          </a:p>
          <a:p>
            <a:pPr marL="157480" marR="501015" indent="-144780">
              <a:lnSpc>
                <a:spcPct val="110000"/>
              </a:lnSpc>
              <a:spcBef>
                <a:spcPts val="600"/>
              </a:spcBef>
              <a:buClr>
                <a:srgbClr val="DB526A"/>
              </a:buClr>
              <a:buFont typeface="Arial"/>
              <a:buChar char="■"/>
              <a:tabLst>
                <a:tab pos="157480" algn="l"/>
                <a:tab pos="559435" algn="l"/>
                <a:tab pos="3970020" algn="l"/>
                <a:tab pos="4960620" algn="l"/>
              </a:tabLst>
            </a:pPr>
            <a:r>
              <a:rPr sz="1200" spc="-114" dirty="0">
                <a:latin typeface="함초롬바탕"/>
                <a:cs typeface="함초롬바탕"/>
              </a:rPr>
              <a:t>인간안보와</a:t>
            </a:r>
            <a:r>
              <a:rPr sz="1200" spc="-195" dirty="0">
                <a:latin typeface="함초롬바탕"/>
                <a:cs typeface="함초롬바탕"/>
              </a:rPr>
              <a:t> </a:t>
            </a:r>
            <a:r>
              <a:rPr sz="1200" spc="-110" dirty="0">
                <a:latin typeface="함초롬바탕"/>
                <a:cs typeface="함초롬바탕"/>
              </a:rPr>
              <a:t>관련된</a:t>
            </a:r>
            <a:r>
              <a:rPr sz="1200" spc="-175" dirty="0">
                <a:latin typeface="함초롬바탕"/>
                <a:cs typeface="함초롬바탕"/>
              </a:rPr>
              <a:t> </a:t>
            </a:r>
            <a:r>
              <a:rPr sz="1200" spc="-75" dirty="0">
                <a:latin typeface="함초롬바탕"/>
                <a:cs typeface="함초롬바탕"/>
              </a:rPr>
              <a:t>또</a:t>
            </a:r>
            <a:r>
              <a:rPr sz="1200" spc="-145" dirty="0">
                <a:latin typeface="함초롬바탕"/>
                <a:cs typeface="함초롬바탕"/>
              </a:rPr>
              <a:t> </a:t>
            </a:r>
            <a:r>
              <a:rPr sz="1200" spc="-100" dirty="0">
                <a:latin typeface="함초롬바탕"/>
                <a:cs typeface="함초롬바탕"/>
              </a:rPr>
              <a:t>다른</a:t>
            </a:r>
            <a:r>
              <a:rPr sz="1200" spc="-160" dirty="0">
                <a:latin typeface="함초롬바탕"/>
                <a:cs typeface="함초롬바탕"/>
              </a:rPr>
              <a:t> </a:t>
            </a:r>
            <a:r>
              <a:rPr sz="1200" spc="-110" dirty="0">
                <a:latin typeface="함초롬바탕"/>
                <a:cs typeface="함초롬바탕"/>
              </a:rPr>
              <a:t>테마는</a:t>
            </a:r>
            <a:r>
              <a:rPr sz="1200" spc="-175" dirty="0">
                <a:latin typeface="함초롬바탕"/>
                <a:cs typeface="함초롬바탕"/>
              </a:rPr>
              <a:t> </a:t>
            </a:r>
            <a:r>
              <a:rPr sz="1200" spc="-60" dirty="0">
                <a:latin typeface="함초롬돋움"/>
                <a:cs typeface="함초롬돋움"/>
              </a:rPr>
              <a:t>Accessibility</a:t>
            </a:r>
            <a:r>
              <a:rPr sz="1200" spc="-180" dirty="0">
                <a:latin typeface="함초롬돋움"/>
                <a:cs typeface="함초롬돋움"/>
              </a:rPr>
              <a:t> </a:t>
            </a:r>
            <a:r>
              <a:rPr sz="1200" spc="-110" dirty="0">
                <a:latin typeface="함초롬돋움"/>
                <a:cs typeface="함초롬돋움"/>
              </a:rPr>
              <a:t>&amp;</a:t>
            </a:r>
            <a:r>
              <a:rPr sz="1200" spc="-175" dirty="0">
                <a:latin typeface="함초롬돋움"/>
                <a:cs typeface="함초롬돋움"/>
              </a:rPr>
              <a:t> </a:t>
            </a:r>
            <a:r>
              <a:rPr sz="1200" spc="-10" dirty="0">
                <a:latin typeface="함초롬돋움"/>
                <a:cs typeface="함초롬돋움"/>
              </a:rPr>
              <a:t>AgeTech</a:t>
            </a:r>
            <a:r>
              <a:rPr sz="1200" spc="-10" dirty="0">
                <a:latin typeface="함초롬바탕"/>
                <a:cs typeface="함초롬바탕"/>
              </a:rPr>
              <a:t>은</a:t>
            </a:r>
            <a:r>
              <a:rPr sz="1200" dirty="0">
                <a:latin typeface="함초롬바탕"/>
                <a:cs typeface="함초롬바탕"/>
              </a:rPr>
              <a:t>	</a:t>
            </a:r>
            <a:r>
              <a:rPr sz="1200" spc="-100" dirty="0">
                <a:latin typeface="함초롬바탕"/>
                <a:cs typeface="함초롬바탕"/>
              </a:rPr>
              <a:t>애가</a:t>
            </a:r>
            <a:r>
              <a:rPr sz="1200" spc="-190" dirty="0">
                <a:latin typeface="함초롬바탕"/>
                <a:cs typeface="함초롬바탕"/>
              </a:rPr>
              <a:t> </a:t>
            </a:r>
            <a:r>
              <a:rPr sz="1200" spc="-110" dirty="0">
                <a:latin typeface="함초롬바탕"/>
                <a:cs typeface="함초롬바탕"/>
              </a:rPr>
              <a:t>있거나</a:t>
            </a:r>
            <a:r>
              <a:rPr sz="1200" spc="-190" dirty="0">
                <a:latin typeface="함초롬바탕"/>
                <a:cs typeface="함초롬바탕"/>
              </a:rPr>
              <a:t> </a:t>
            </a:r>
            <a:r>
              <a:rPr sz="1200" spc="-50" dirty="0">
                <a:latin typeface="함초롬바탕"/>
                <a:cs typeface="함초롬바탕"/>
              </a:rPr>
              <a:t>고</a:t>
            </a:r>
            <a:r>
              <a:rPr sz="1200" dirty="0">
                <a:latin typeface="함초롬바탕"/>
                <a:cs typeface="함초롬바탕"/>
              </a:rPr>
              <a:t>	</a:t>
            </a:r>
            <a:r>
              <a:rPr sz="1200" spc="-75" dirty="0">
                <a:latin typeface="함초롬바탕"/>
                <a:cs typeface="함초롬바탕"/>
              </a:rPr>
              <a:t>의</a:t>
            </a:r>
            <a:r>
              <a:rPr sz="1200" spc="-200" dirty="0">
                <a:latin typeface="함초롬바탕"/>
                <a:cs typeface="함초롬바탕"/>
              </a:rPr>
              <a:t> </a:t>
            </a:r>
            <a:r>
              <a:rPr sz="1200" spc="-120" dirty="0">
                <a:latin typeface="함초롬바탕"/>
                <a:cs typeface="함초롬바탕"/>
              </a:rPr>
              <a:t>사용자들이 </a:t>
            </a:r>
            <a:r>
              <a:rPr sz="1200" spc="-50" dirty="0">
                <a:latin typeface="함초롬바탕"/>
                <a:cs typeface="함초롬바탕"/>
              </a:rPr>
              <a:t>일</a:t>
            </a:r>
            <a:r>
              <a:rPr sz="1200" dirty="0">
                <a:latin typeface="함초롬바탕"/>
                <a:cs typeface="함초롬바탕"/>
              </a:rPr>
              <a:t>	</a:t>
            </a:r>
            <a:r>
              <a:rPr sz="1200" spc="-100" dirty="0">
                <a:latin typeface="함초롬바탕"/>
                <a:cs typeface="함초롬바탕"/>
              </a:rPr>
              <a:t>활을</a:t>
            </a:r>
            <a:r>
              <a:rPr sz="1200" spc="-210" dirty="0">
                <a:latin typeface="함초롬바탕"/>
                <a:cs typeface="함초롬바탕"/>
              </a:rPr>
              <a:t> </a:t>
            </a:r>
            <a:r>
              <a:rPr sz="1200" spc="-75" dirty="0">
                <a:latin typeface="함초롬바탕"/>
                <a:cs typeface="함초롬바탕"/>
              </a:rPr>
              <a:t>더</a:t>
            </a:r>
            <a:r>
              <a:rPr sz="1200" spc="-180" dirty="0">
                <a:latin typeface="함초롬바탕"/>
                <a:cs typeface="함초롬바탕"/>
              </a:rPr>
              <a:t> </a:t>
            </a:r>
            <a:r>
              <a:rPr sz="1200" spc="-114" dirty="0">
                <a:latin typeface="함초롬바탕"/>
                <a:cs typeface="함초롬바탕"/>
              </a:rPr>
              <a:t>편리하고</a:t>
            </a:r>
            <a:r>
              <a:rPr sz="1200" spc="-190" dirty="0">
                <a:latin typeface="함초롬바탕"/>
                <a:cs typeface="함초롬바탕"/>
              </a:rPr>
              <a:t> </a:t>
            </a:r>
            <a:r>
              <a:rPr sz="1200" spc="-114" dirty="0">
                <a:latin typeface="함초롬바탕"/>
                <a:cs typeface="함초롬바탕"/>
              </a:rPr>
              <a:t>독립적으로</a:t>
            </a:r>
            <a:r>
              <a:rPr sz="1200" spc="-190" dirty="0">
                <a:latin typeface="함초롬바탕"/>
                <a:cs typeface="함초롬바탕"/>
              </a:rPr>
              <a:t> </a:t>
            </a:r>
            <a:r>
              <a:rPr sz="1200" spc="-75" dirty="0">
                <a:latin typeface="함초롬바탕"/>
                <a:cs typeface="함초롬바탕"/>
              </a:rPr>
              <a:t>할</a:t>
            </a:r>
            <a:r>
              <a:rPr sz="1200" spc="-180" dirty="0">
                <a:latin typeface="함초롬바탕"/>
                <a:cs typeface="함초롬바탕"/>
              </a:rPr>
              <a:t> </a:t>
            </a:r>
            <a:r>
              <a:rPr sz="1200" spc="-75" dirty="0">
                <a:latin typeface="함초롬바탕"/>
                <a:cs typeface="함초롬바탕"/>
              </a:rPr>
              <a:t>수</a:t>
            </a:r>
            <a:r>
              <a:rPr sz="1200" spc="-180" dirty="0">
                <a:latin typeface="함초롬바탕"/>
                <a:cs typeface="함초롬바탕"/>
              </a:rPr>
              <a:t> </a:t>
            </a:r>
            <a:r>
              <a:rPr sz="1200" spc="-110" dirty="0">
                <a:latin typeface="함초롬바탕"/>
                <a:cs typeface="함초롬바탕"/>
              </a:rPr>
              <a:t>있도록</a:t>
            </a:r>
            <a:r>
              <a:rPr sz="1200" spc="-190" dirty="0">
                <a:latin typeface="함초롬바탕"/>
                <a:cs typeface="함초롬바탕"/>
              </a:rPr>
              <a:t> </a:t>
            </a:r>
            <a:r>
              <a:rPr sz="1200" spc="-100" dirty="0">
                <a:latin typeface="함초롬바탕"/>
                <a:cs typeface="함초롬바탕"/>
              </a:rPr>
              <a:t>돕는</a:t>
            </a:r>
            <a:r>
              <a:rPr sz="1200" spc="-180" dirty="0">
                <a:latin typeface="함초롬바탕"/>
                <a:cs typeface="함초롬바탕"/>
              </a:rPr>
              <a:t> </a:t>
            </a:r>
            <a:r>
              <a:rPr sz="1200" spc="-110" dirty="0">
                <a:latin typeface="함초롬바탕"/>
                <a:cs typeface="함초롬바탕"/>
              </a:rPr>
              <a:t>기술을</a:t>
            </a:r>
            <a:r>
              <a:rPr sz="1200" spc="-190" dirty="0">
                <a:latin typeface="함초롬바탕"/>
                <a:cs typeface="함초롬바탕"/>
              </a:rPr>
              <a:t> </a:t>
            </a:r>
            <a:r>
              <a:rPr sz="1200" spc="-25" dirty="0">
                <a:latin typeface="함초롬바탕"/>
                <a:cs typeface="함초롬바탕"/>
              </a:rPr>
              <a:t>의미함</a:t>
            </a:r>
            <a:endParaRPr sz="1200">
              <a:latin typeface="함초롬바탕"/>
              <a:cs typeface="함초롬바탕"/>
            </a:endParaRPr>
          </a:p>
          <a:p>
            <a:pPr>
              <a:lnSpc>
                <a:spcPct val="100000"/>
              </a:lnSpc>
              <a:spcBef>
                <a:spcPts val="55"/>
              </a:spcBef>
            </a:pPr>
            <a:endParaRPr sz="1200">
              <a:latin typeface="함초롬바탕"/>
              <a:cs typeface="함초롬바탕"/>
            </a:endParaRPr>
          </a:p>
          <a:p>
            <a:pPr marL="12700">
              <a:lnSpc>
                <a:spcPct val="100000"/>
              </a:lnSpc>
            </a:pPr>
            <a:r>
              <a:rPr sz="1100" b="1" spc="-40" dirty="0">
                <a:solidFill>
                  <a:srgbClr val="464646"/>
                </a:solidFill>
                <a:latin typeface="함초롬바탕"/>
                <a:cs typeface="함초롬바탕"/>
              </a:rPr>
              <a:t>인간안보</a:t>
            </a:r>
            <a:r>
              <a:rPr sz="1100" b="1" spc="-40" dirty="0">
                <a:solidFill>
                  <a:srgbClr val="464646"/>
                </a:solidFill>
                <a:latin typeface="함초롬돋움"/>
                <a:cs typeface="함초롬돋움"/>
              </a:rPr>
              <a:t>(Human</a:t>
            </a:r>
            <a:r>
              <a:rPr sz="1100" b="1" spc="-145" dirty="0">
                <a:solidFill>
                  <a:srgbClr val="464646"/>
                </a:solidFill>
                <a:latin typeface="함초롬돋움"/>
                <a:cs typeface="함초롬돋움"/>
              </a:rPr>
              <a:t> </a:t>
            </a:r>
            <a:r>
              <a:rPr sz="1100" b="1" spc="-10" dirty="0">
                <a:solidFill>
                  <a:srgbClr val="464646"/>
                </a:solidFill>
                <a:latin typeface="함초롬돋움"/>
                <a:cs typeface="함초롬돋움"/>
              </a:rPr>
              <a:t>Security)</a:t>
            </a:r>
            <a:r>
              <a:rPr sz="1100" b="1" spc="-10" dirty="0">
                <a:solidFill>
                  <a:srgbClr val="464646"/>
                </a:solidFill>
                <a:latin typeface="함초롬바탕"/>
                <a:cs typeface="함초롬바탕"/>
              </a:rPr>
              <a:t>의</a:t>
            </a:r>
            <a:r>
              <a:rPr sz="1100" b="1" spc="-95" dirty="0">
                <a:solidFill>
                  <a:srgbClr val="464646"/>
                </a:solidFill>
                <a:latin typeface="함초롬바탕"/>
                <a:cs typeface="함초롬바탕"/>
              </a:rPr>
              <a:t> </a:t>
            </a:r>
            <a:r>
              <a:rPr sz="1100" b="1" spc="-25" dirty="0">
                <a:solidFill>
                  <a:srgbClr val="464646"/>
                </a:solidFill>
                <a:latin typeface="함초롬바탕"/>
                <a:cs typeface="함초롬바탕"/>
              </a:rPr>
              <a:t>영역</a:t>
            </a:r>
            <a:endParaRPr sz="1100">
              <a:latin typeface="함초롬바탕"/>
              <a:cs typeface="함초롬바탕"/>
            </a:endParaRPr>
          </a:p>
        </p:txBody>
      </p:sp>
      <p:sp>
        <p:nvSpPr>
          <p:cNvPr id="14" name="object 14"/>
          <p:cNvSpPr txBox="1"/>
          <p:nvPr/>
        </p:nvSpPr>
        <p:spPr>
          <a:xfrm>
            <a:off x="714057" y="9748023"/>
            <a:ext cx="1518920" cy="147955"/>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7C7C7C"/>
                </a:solidFill>
                <a:latin typeface="함초롬돋움"/>
                <a:cs typeface="함초롬돋움"/>
              </a:rPr>
              <a:t>Source:</a:t>
            </a:r>
            <a:r>
              <a:rPr sz="800" spc="-60" dirty="0">
                <a:solidFill>
                  <a:srgbClr val="7C7C7C"/>
                </a:solidFill>
                <a:latin typeface="함초롬돋움"/>
                <a:cs typeface="함초롬돋움"/>
              </a:rPr>
              <a:t> </a:t>
            </a:r>
            <a:r>
              <a:rPr sz="800" spc="-10" dirty="0">
                <a:solidFill>
                  <a:srgbClr val="7C7C7C"/>
                </a:solidFill>
                <a:latin typeface="함초롬돋움"/>
                <a:cs typeface="함초롬돋움"/>
              </a:rPr>
              <a:t>CTA,</a:t>
            </a:r>
            <a:r>
              <a:rPr sz="800" spc="-60"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p:txBody>
      </p:sp>
      <p:grpSp>
        <p:nvGrpSpPr>
          <p:cNvPr id="15" name="object 15"/>
          <p:cNvGrpSpPr/>
          <p:nvPr/>
        </p:nvGrpSpPr>
        <p:grpSpPr>
          <a:xfrm>
            <a:off x="1424279" y="7910080"/>
            <a:ext cx="1548130" cy="1548130"/>
            <a:chOff x="1424279" y="7910080"/>
            <a:chExt cx="1548130" cy="1548130"/>
          </a:xfrm>
        </p:grpSpPr>
        <p:sp>
          <p:nvSpPr>
            <p:cNvPr id="16" name="object 16"/>
            <p:cNvSpPr/>
            <p:nvPr/>
          </p:nvSpPr>
          <p:spPr>
            <a:xfrm>
              <a:off x="1424279" y="7910080"/>
              <a:ext cx="1548130" cy="1548130"/>
            </a:xfrm>
            <a:custGeom>
              <a:avLst/>
              <a:gdLst/>
              <a:ahLst/>
              <a:cxnLst/>
              <a:rect l="l" t="t" r="r" b="b"/>
              <a:pathLst>
                <a:path w="1548130" h="1548129">
                  <a:moveTo>
                    <a:pt x="1548003" y="0"/>
                  </a:moveTo>
                  <a:lnTo>
                    <a:pt x="0" y="0"/>
                  </a:lnTo>
                  <a:lnTo>
                    <a:pt x="0" y="1548003"/>
                  </a:lnTo>
                  <a:lnTo>
                    <a:pt x="1548003" y="1548003"/>
                  </a:lnTo>
                  <a:lnTo>
                    <a:pt x="1548003" y="0"/>
                  </a:lnTo>
                  <a:close/>
                </a:path>
              </a:pathLst>
            </a:custGeom>
            <a:solidFill>
              <a:srgbClr val="E4E4E4"/>
            </a:solidFill>
          </p:spPr>
          <p:txBody>
            <a:bodyPr wrap="square" lIns="0" tIns="0" rIns="0" bIns="0" rtlCol="0"/>
            <a:lstStyle/>
            <a:p>
              <a:endParaRPr/>
            </a:p>
          </p:txBody>
        </p:sp>
        <p:sp>
          <p:nvSpPr>
            <p:cNvPr id="17" name="object 17"/>
            <p:cNvSpPr/>
            <p:nvPr/>
          </p:nvSpPr>
          <p:spPr>
            <a:xfrm>
              <a:off x="2466517" y="7910080"/>
              <a:ext cx="504190" cy="504190"/>
            </a:xfrm>
            <a:custGeom>
              <a:avLst/>
              <a:gdLst/>
              <a:ahLst/>
              <a:cxnLst/>
              <a:rect l="l" t="t" r="r" b="b"/>
              <a:pathLst>
                <a:path w="504189" h="504190">
                  <a:moveTo>
                    <a:pt x="503999" y="0"/>
                  </a:moveTo>
                  <a:lnTo>
                    <a:pt x="0" y="0"/>
                  </a:lnTo>
                  <a:lnTo>
                    <a:pt x="0" y="503999"/>
                  </a:lnTo>
                  <a:lnTo>
                    <a:pt x="503999" y="503999"/>
                  </a:lnTo>
                  <a:lnTo>
                    <a:pt x="503999" y="0"/>
                  </a:lnTo>
                  <a:close/>
                </a:path>
              </a:pathLst>
            </a:custGeom>
            <a:solidFill>
              <a:srgbClr val="F0B9C3"/>
            </a:solidFill>
          </p:spPr>
          <p:txBody>
            <a:bodyPr wrap="square" lIns="0" tIns="0" rIns="0" bIns="0" rtlCol="0"/>
            <a:lstStyle/>
            <a:p>
              <a:endParaRPr/>
            </a:p>
          </p:txBody>
        </p:sp>
      </p:grpSp>
      <p:grpSp>
        <p:nvGrpSpPr>
          <p:cNvPr id="18" name="object 18"/>
          <p:cNvGrpSpPr/>
          <p:nvPr/>
        </p:nvGrpSpPr>
        <p:grpSpPr>
          <a:xfrm>
            <a:off x="4795139" y="7910080"/>
            <a:ext cx="1548130" cy="1548130"/>
            <a:chOff x="4795139" y="7910080"/>
            <a:chExt cx="1548130" cy="1548130"/>
          </a:xfrm>
        </p:grpSpPr>
        <p:sp>
          <p:nvSpPr>
            <p:cNvPr id="19" name="object 19"/>
            <p:cNvSpPr/>
            <p:nvPr/>
          </p:nvSpPr>
          <p:spPr>
            <a:xfrm>
              <a:off x="4795139" y="7910080"/>
              <a:ext cx="1548130" cy="1548130"/>
            </a:xfrm>
            <a:custGeom>
              <a:avLst/>
              <a:gdLst/>
              <a:ahLst/>
              <a:cxnLst/>
              <a:rect l="l" t="t" r="r" b="b"/>
              <a:pathLst>
                <a:path w="1548129" h="1548129">
                  <a:moveTo>
                    <a:pt x="1548002" y="0"/>
                  </a:moveTo>
                  <a:lnTo>
                    <a:pt x="0" y="0"/>
                  </a:lnTo>
                  <a:lnTo>
                    <a:pt x="0" y="1548003"/>
                  </a:lnTo>
                  <a:lnTo>
                    <a:pt x="1548002" y="1548003"/>
                  </a:lnTo>
                  <a:lnTo>
                    <a:pt x="1548002" y="0"/>
                  </a:lnTo>
                  <a:close/>
                </a:path>
              </a:pathLst>
            </a:custGeom>
            <a:solidFill>
              <a:srgbClr val="E4E4E4"/>
            </a:solidFill>
          </p:spPr>
          <p:txBody>
            <a:bodyPr wrap="square" lIns="0" tIns="0" rIns="0" bIns="0" rtlCol="0"/>
            <a:lstStyle/>
            <a:p>
              <a:endParaRPr/>
            </a:p>
          </p:txBody>
        </p:sp>
        <p:sp>
          <p:nvSpPr>
            <p:cNvPr id="20" name="object 20"/>
            <p:cNvSpPr/>
            <p:nvPr/>
          </p:nvSpPr>
          <p:spPr>
            <a:xfrm>
              <a:off x="4800358" y="7910080"/>
              <a:ext cx="504190" cy="504190"/>
            </a:xfrm>
            <a:custGeom>
              <a:avLst/>
              <a:gdLst/>
              <a:ahLst/>
              <a:cxnLst/>
              <a:rect l="l" t="t" r="r" b="b"/>
              <a:pathLst>
                <a:path w="504189" h="504190">
                  <a:moveTo>
                    <a:pt x="503999" y="0"/>
                  </a:moveTo>
                  <a:lnTo>
                    <a:pt x="0" y="0"/>
                  </a:lnTo>
                  <a:lnTo>
                    <a:pt x="0" y="503999"/>
                  </a:lnTo>
                  <a:lnTo>
                    <a:pt x="503999" y="503999"/>
                  </a:lnTo>
                  <a:lnTo>
                    <a:pt x="503999" y="0"/>
                  </a:lnTo>
                  <a:close/>
                </a:path>
              </a:pathLst>
            </a:custGeom>
            <a:solidFill>
              <a:srgbClr val="F0B9C3"/>
            </a:solidFill>
          </p:spPr>
          <p:txBody>
            <a:bodyPr wrap="square" lIns="0" tIns="0" rIns="0" bIns="0" rtlCol="0"/>
            <a:lstStyle/>
            <a:p>
              <a:endParaRPr/>
            </a:p>
          </p:txBody>
        </p:sp>
      </p:grpSp>
      <p:sp>
        <p:nvSpPr>
          <p:cNvPr id="21" name="object 21"/>
          <p:cNvSpPr/>
          <p:nvPr/>
        </p:nvSpPr>
        <p:spPr>
          <a:xfrm>
            <a:off x="1424279" y="4550778"/>
            <a:ext cx="1548130" cy="1548130"/>
          </a:xfrm>
          <a:custGeom>
            <a:avLst/>
            <a:gdLst/>
            <a:ahLst/>
            <a:cxnLst/>
            <a:rect l="l" t="t" r="r" b="b"/>
            <a:pathLst>
              <a:path w="1548130" h="1548129">
                <a:moveTo>
                  <a:pt x="1548003" y="0"/>
                </a:moveTo>
                <a:lnTo>
                  <a:pt x="0" y="0"/>
                </a:lnTo>
                <a:lnTo>
                  <a:pt x="0" y="1548002"/>
                </a:lnTo>
                <a:lnTo>
                  <a:pt x="1548003" y="1548002"/>
                </a:lnTo>
                <a:lnTo>
                  <a:pt x="1548003" y="0"/>
                </a:lnTo>
                <a:close/>
              </a:path>
            </a:pathLst>
          </a:custGeom>
          <a:solidFill>
            <a:srgbClr val="E4E4E4"/>
          </a:solidFill>
        </p:spPr>
        <p:txBody>
          <a:bodyPr wrap="square" lIns="0" tIns="0" rIns="0" bIns="0" rtlCol="0"/>
          <a:lstStyle/>
          <a:p>
            <a:endParaRPr/>
          </a:p>
        </p:txBody>
      </p:sp>
      <p:grpSp>
        <p:nvGrpSpPr>
          <p:cNvPr id="22" name="object 22"/>
          <p:cNvGrpSpPr/>
          <p:nvPr/>
        </p:nvGrpSpPr>
        <p:grpSpPr>
          <a:xfrm>
            <a:off x="3109709" y="4550778"/>
            <a:ext cx="1548130" cy="1548130"/>
            <a:chOff x="3109709" y="4550778"/>
            <a:chExt cx="1548130" cy="1548130"/>
          </a:xfrm>
        </p:grpSpPr>
        <p:sp>
          <p:nvSpPr>
            <p:cNvPr id="23" name="object 23"/>
            <p:cNvSpPr/>
            <p:nvPr/>
          </p:nvSpPr>
          <p:spPr>
            <a:xfrm>
              <a:off x="3109709" y="4550778"/>
              <a:ext cx="1548130" cy="1044575"/>
            </a:xfrm>
            <a:custGeom>
              <a:avLst/>
              <a:gdLst/>
              <a:ahLst/>
              <a:cxnLst/>
              <a:rect l="l" t="t" r="r" b="b"/>
              <a:pathLst>
                <a:path w="1548129" h="1044575">
                  <a:moveTo>
                    <a:pt x="0" y="1044003"/>
                  </a:moveTo>
                  <a:lnTo>
                    <a:pt x="1548003" y="1044003"/>
                  </a:lnTo>
                  <a:lnTo>
                    <a:pt x="1548003" y="0"/>
                  </a:lnTo>
                  <a:lnTo>
                    <a:pt x="0" y="0"/>
                  </a:lnTo>
                  <a:lnTo>
                    <a:pt x="0" y="1044003"/>
                  </a:lnTo>
                  <a:close/>
                </a:path>
              </a:pathLst>
            </a:custGeom>
            <a:solidFill>
              <a:srgbClr val="E4E4E4"/>
            </a:solidFill>
          </p:spPr>
          <p:txBody>
            <a:bodyPr wrap="square" lIns="0" tIns="0" rIns="0" bIns="0" rtlCol="0"/>
            <a:lstStyle/>
            <a:p>
              <a:endParaRPr/>
            </a:p>
          </p:txBody>
        </p:sp>
        <p:sp>
          <p:nvSpPr>
            <p:cNvPr id="24" name="object 24"/>
            <p:cNvSpPr/>
            <p:nvPr/>
          </p:nvSpPr>
          <p:spPr>
            <a:xfrm>
              <a:off x="3110331" y="5594782"/>
              <a:ext cx="1546860" cy="504190"/>
            </a:xfrm>
            <a:custGeom>
              <a:avLst/>
              <a:gdLst/>
              <a:ahLst/>
              <a:cxnLst/>
              <a:rect l="l" t="t" r="r" b="b"/>
              <a:pathLst>
                <a:path w="1546860" h="504189">
                  <a:moveTo>
                    <a:pt x="1546758" y="0"/>
                  </a:moveTo>
                  <a:lnTo>
                    <a:pt x="0" y="0"/>
                  </a:lnTo>
                  <a:lnTo>
                    <a:pt x="0" y="503999"/>
                  </a:lnTo>
                  <a:lnTo>
                    <a:pt x="1546758" y="503999"/>
                  </a:lnTo>
                  <a:lnTo>
                    <a:pt x="1546758" y="0"/>
                  </a:lnTo>
                  <a:close/>
                </a:path>
              </a:pathLst>
            </a:custGeom>
            <a:solidFill>
              <a:srgbClr val="F0B9C3"/>
            </a:solidFill>
          </p:spPr>
          <p:txBody>
            <a:bodyPr wrap="square" lIns="0" tIns="0" rIns="0" bIns="0" rtlCol="0"/>
            <a:lstStyle/>
            <a:p>
              <a:endParaRPr/>
            </a:p>
          </p:txBody>
        </p:sp>
      </p:grpSp>
      <p:grpSp>
        <p:nvGrpSpPr>
          <p:cNvPr id="25" name="object 25"/>
          <p:cNvGrpSpPr/>
          <p:nvPr/>
        </p:nvGrpSpPr>
        <p:grpSpPr>
          <a:xfrm>
            <a:off x="4795139" y="4550778"/>
            <a:ext cx="1548130" cy="1548130"/>
            <a:chOff x="4795139" y="4550778"/>
            <a:chExt cx="1548130" cy="1548130"/>
          </a:xfrm>
        </p:grpSpPr>
        <p:sp>
          <p:nvSpPr>
            <p:cNvPr id="26" name="object 26"/>
            <p:cNvSpPr/>
            <p:nvPr/>
          </p:nvSpPr>
          <p:spPr>
            <a:xfrm>
              <a:off x="4795139" y="4550778"/>
              <a:ext cx="1548130" cy="1548130"/>
            </a:xfrm>
            <a:custGeom>
              <a:avLst/>
              <a:gdLst/>
              <a:ahLst/>
              <a:cxnLst/>
              <a:rect l="l" t="t" r="r" b="b"/>
              <a:pathLst>
                <a:path w="1548129" h="1548129">
                  <a:moveTo>
                    <a:pt x="1548002" y="0"/>
                  </a:moveTo>
                  <a:lnTo>
                    <a:pt x="0" y="0"/>
                  </a:lnTo>
                  <a:lnTo>
                    <a:pt x="0" y="1548002"/>
                  </a:lnTo>
                  <a:lnTo>
                    <a:pt x="1548002" y="1548002"/>
                  </a:lnTo>
                  <a:lnTo>
                    <a:pt x="1548002" y="0"/>
                  </a:lnTo>
                  <a:close/>
                </a:path>
              </a:pathLst>
            </a:custGeom>
            <a:solidFill>
              <a:srgbClr val="E4E4E4"/>
            </a:solidFill>
          </p:spPr>
          <p:txBody>
            <a:bodyPr wrap="square" lIns="0" tIns="0" rIns="0" bIns="0" rtlCol="0"/>
            <a:lstStyle/>
            <a:p>
              <a:endParaRPr/>
            </a:p>
          </p:txBody>
        </p:sp>
        <p:sp>
          <p:nvSpPr>
            <p:cNvPr id="27" name="object 27"/>
            <p:cNvSpPr/>
            <p:nvPr/>
          </p:nvSpPr>
          <p:spPr>
            <a:xfrm>
              <a:off x="4800358" y="5594782"/>
              <a:ext cx="504190" cy="504190"/>
            </a:xfrm>
            <a:custGeom>
              <a:avLst/>
              <a:gdLst/>
              <a:ahLst/>
              <a:cxnLst/>
              <a:rect l="l" t="t" r="r" b="b"/>
              <a:pathLst>
                <a:path w="504189" h="504189">
                  <a:moveTo>
                    <a:pt x="503999" y="0"/>
                  </a:moveTo>
                  <a:lnTo>
                    <a:pt x="0" y="0"/>
                  </a:lnTo>
                  <a:lnTo>
                    <a:pt x="0" y="503999"/>
                  </a:lnTo>
                  <a:lnTo>
                    <a:pt x="503999" y="503999"/>
                  </a:lnTo>
                  <a:lnTo>
                    <a:pt x="503999" y="0"/>
                  </a:lnTo>
                  <a:close/>
                </a:path>
              </a:pathLst>
            </a:custGeom>
            <a:solidFill>
              <a:srgbClr val="F0B9C3"/>
            </a:solidFill>
          </p:spPr>
          <p:txBody>
            <a:bodyPr wrap="square" lIns="0" tIns="0" rIns="0" bIns="0" rtlCol="0"/>
            <a:lstStyle/>
            <a:p>
              <a:endParaRPr/>
            </a:p>
          </p:txBody>
        </p:sp>
      </p:grpSp>
      <p:sp>
        <p:nvSpPr>
          <p:cNvPr id="28" name="object 28"/>
          <p:cNvSpPr/>
          <p:nvPr/>
        </p:nvSpPr>
        <p:spPr>
          <a:xfrm>
            <a:off x="5299659" y="6227470"/>
            <a:ext cx="1043940" cy="1548130"/>
          </a:xfrm>
          <a:custGeom>
            <a:avLst/>
            <a:gdLst/>
            <a:ahLst/>
            <a:cxnLst/>
            <a:rect l="l" t="t" r="r" b="b"/>
            <a:pathLst>
              <a:path w="1043939" h="1548129">
                <a:moveTo>
                  <a:pt x="0" y="1548002"/>
                </a:moveTo>
                <a:lnTo>
                  <a:pt x="1043482" y="1548002"/>
                </a:lnTo>
                <a:lnTo>
                  <a:pt x="1043482" y="0"/>
                </a:lnTo>
                <a:lnTo>
                  <a:pt x="0" y="0"/>
                </a:lnTo>
                <a:lnTo>
                  <a:pt x="0" y="1548002"/>
                </a:lnTo>
                <a:close/>
              </a:path>
            </a:pathLst>
          </a:custGeom>
          <a:solidFill>
            <a:srgbClr val="E4E4E4"/>
          </a:solidFill>
        </p:spPr>
        <p:txBody>
          <a:bodyPr wrap="square" lIns="0" tIns="0" rIns="0" bIns="0" rtlCol="0"/>
          <a:lstStyle/>
          <a:p>
            <a:endParaRPr/>
          </a:p>
        </p:txBody>
      </p:sp>
      <p:sp>
        <p:nvSpPr>
          <p:cNvPr id="29" name="object 29"/>
          <p:cNvSpPr/>
          <p:nvPr/>
        </p:nvSpPr>
        <p:spPr>
          <a:xfrm>
            <a:off x="1424279" y="6227470"/>
            <a:ext cx="1548130" cy="1548130"/>
          </a:xfrm>
          <a:custGeom>
            <a:avLst/>
            <a:gdLst/>
            <a:ahLst/>
            <a:cxnLst/>
            <a:rect l="l" t="t" r="r" b="b"/>
            <a:pathLst>
              <a:path w="1548130" h="1548129">
                <a:moveTo>
                  <a:pt x="1042238" y="0"/>
                </a:moveTo>
                <a:lnTo>
                  <a:pt x="0" y="0"/>
                </a:lnTo>
                <a:lnTo>
                  <a:pt x="0" y="1548003"/>
                </a:lnTo>
                <a:lnTo>
                  <a:pt x="1042238" y="1548003"/>
                </a:lnTo>
                <a:lnTo>
                  <a:pt x="1042238" y="0"/>
                </a:lnTo>
                <a:close/>
              </a:path>
              <a:path w="1548130" h="1548129">
                <a:moveTo>
                  <a:pt x="1548003" y="0"/>
                </a:moveTo>
                <a:lnTo>
                  <a:pt x="1546758" y="0"/>
                </a:lnTo>
                <a:lnTo>
                  <a:pt x="1546758" y="1548003"/>
                </a:lnTo>
                <a:lnTo>
                  <a:pt x="1548003" y="1548003"/>
                </a:lnTo>
                <a:lnTo>
                  <a:pt x="1548003" y="0"/>
                </a:lnTo>
                <a:close/>
              </a:path>
            </a:pathLst>
          </a:custGeom>
          <a:solidFill>
            <a:srgbClr val="E4E4E4"/>
          </a:solidFill>
        </p:spPr>
        <p:txBody>
          <a:bodyPr wrap="square" lIns="0" tIns="0" rIns="0" bIns="0" rtlCol="0"/>
          <a:lstStyle/>
          <a:p>
            <a:endParaRPr/>
          </a:p>
        </p:txBody>
      </p:sp>
      <p:sp>
        <p:nvSpPr>
          <p:cNvPr id="30" name="object 30"/>
          <p:cNvSpPr txBox="1"/>
          <p:nvPr/>
        </p:nvSpPr>
        <p:spPr>
          <a:xfrm>
            <a:off x="1424279" y="6227470"/>
            <a:ext cx="1042669" cy="1548130"/>
          </a:xfrm>
          <a:prstGeom prst="rect">
            <a:avLst/>
          </a:prstGeom>
        </p:spPr>
        <p:txBody>
          <a:bodyPr vert="horz" wrap="square" lIns="0" tIns="83185" rIns="0" bIns="0" rtlCol="0">
            <a:spAutoFit/>
          </a:bodyPr>
          <a:lstStyle/>
          <a:p>
            <a:pPr marL="91440">
              <a:lnSpc>
                <a:spcPct val="100000"/>
              </a:lnSpc>
              <a:spcBef>
                <a:spcPts val="655"/>
              </a:spcBef>
            </a:pPr>
            <a:r>
              <a:rPr sz="1300" b="1" spc="-85" dirty="0">
                <a:solidFill>
                  <a:srgbClr val="DB526A"/>
                </a:solidFill>
                <a:latin typeface="함초롬바탕"/>
                <a:cs typeface="함초롬바탕"/>
              </a:rPr>
              <a:t>환경</a:t>
            </a:r>
            <a:r>
              <a:rPr sz="1300" b="1" spc="-65" dirty="0">
                <a:solidFill>
                  <a:srgbClr val="DB526A"/>
                </a:solidFill>
                <a:latin typeface="함초롬바탕"/>
                <a:cs typeface="함초롬바탕"/>
              </a:rPr>
              <a:t> </a:t>
            </a:r>
            <a:r>
              <a:rPr sz="1300" b="1" spc="-25" dirty="0">
                <a:solidFill>
                  <a:srgbClr val="DB526A"/>
                </a:solidFill>
                <a:latin typeface="함초롬바탕"/>
                <a:cs typeface="함초롬바탕"/>
              </a:rPr>
              <a:t>보호</a:t>
            </a:r>
            <a:endParaRPr sz="1300">
              <a:latin typeface="함초롬바탕"/>
              <a:cs typeface="함초롬바탕"/>
            </a:endParaRPr>
          </a:p>
          <a:p>
            <a:pPr marL="91440">
              <a:lnSpc>
                <a:spcPct val="100000"/>
              </a:lnSpc>
              <a:spcBef>
                <a:spcPts val="335"/>
              </a:spcBef>
            </a:pPr>
            <a:r>
              <a:rPr sz="1000" spc="-10" dirty="0">
                <a:solidFill>
                  <a:srgbClr val="585858"/>
                </a:solidFill>
                <a:latin typeface="맑은 고딕"/>
                <a:cs typeface="맑은 고딕"/>
              </a:rPr>
              <a:t>Environmental</a:t>
            </a:r>
            <a:endParaRPr sz="1000">
              <a:latin typeface="맑은 고딕"/>
              <a:cs typeface="맑은 고딕"/>
            </a:endParaRPr>
          </a:p>
          <a:p>
            <a:pPr marL="91440">
              <a:lnSpc>
                <a:spcPct val="100000"/>
              </a:lnSpc>
            </a:pPr>
            <a:r>
              <a:rPr sz="1000" spc="-10" dirty="0">
                <a:solidFill>
                  <a:srgbClr val="585858"/>
                </a:solidFill>
                <a:latin typeface="맑은 고딕"/>
                <a:cs typeface="맑은 고딕"/>
              </a:rPr>
              <a:t>Protection</a:t>
            </a:r>
            <a:endParaRPr sz="1000">
              <a:latin typeface="맑은 고딕"/>
              <a:cs typeface="맑은 고딕"/>
            </a:endParaRPr>
          </a:p>
        </p:txBody>
      </p:sp>
      <p:sp>
        <p:nvSpPr>
          <p:cNvPr id="31" name="object 31"/>
          <p:cNvSpPr txBox="1"/>
          <p:nvPr/>
        </p:nvSpPr>
        <p:spPr>
          <a:xfrm>
            <a:off x="5299659" y="6227470"/>
            <a:ext cx="1043940" cy="1548130"/>
          </a:xfrm>
          <a:prstGeom prst="rect">
            <a:avLst/>
          </a:prstGeom>
        </p:spPr>
        <p:txBody>
          <a:bodyPr vert="horz" wrap="square" lIns="0" tIns="83185" rIns="0" bIns="0" rtlCol="0">
            <a:spAutoFit/>
          </a:bodyPr>
          <a:lstStyle/>
          <a:p>
            <a:pPr marL="311785">
              <a:lnSpc>
                <a:spcPct val="100000"/>
              </a:lnSpc>
              <a:spcBef>
                <a:spcPts val="655"/>
              </a:spcBef>
            </a:pPr>
            <a:r>
              <a:rPr sz="1300" b="1" spc="-85" dirty="0">
                <a:solidFill>
                  <a:srgbClr val="DB526A"/>
                </a:solidFill>
                <a:latin typeface="함초롬바탕"/>
                <a:cs typeface="함초롬바탕"/>
              </a:rPr>
              <a:t>개인</a:t>
            </a:r>
            <a:r>
              <a:rPr sz="1300" b="1" spc="-65" dirty="0">
                <a:solidFill>
                  <a:srgbClr val="DB526A"/>
                </a:solidFill>
                <a:latin typeface="함초롬바탕"/>
                <a:cs typeface="함초롬바탕"/>
              </a:rPr>
              <a:t> </a:t>
            </a:r>
            <a:r>
              <a:rPr sz="1300" b="1" spc="-25" dirty="0">
                <a:solidFill>
                  <a:srgbClr val="DB526A"/>
                </a:solidFill>
                <a:latin typeface="함초롬바탕"/>
                <a:cs typeface="함초롬바탕"/>
              </a:rPr>
              <a:t>안전</a:t>
            </a:r>
            <a:endParaRPr sz="1300">
              <a:latin typeface="함초롬바탕"/>
              <a:cs typeface="함초롬바탕"/>
            </a:endParaRPr>
          </a:p>
          <a:p>
            <a:pPr marL="374015" marR="76200" indent="-245745">
              <a:lnSpc>
                <a:spcPct val="100000"/>
              </a:lnSpc>
              <a:spcBef>
                <a:spcPts val="335"/>
              </a:spcBef>
            </a:pPr>
            <a:r>
              <a:rPr sz="1000" spc="-35" dirty="0">
                <a:solidFill>
                  <a:srgbClr val="585858"/>
                </a:solidFill>
                <a:latin typeface="맑은 고딕"/>
                <a:cs typeface="맑은 고딕"/>
              </a:rPr>
              <a:t>Personal</a:t>
            </a:r>
            <a:r>
              <a:rPr sz="1000" spc="-25" dirty="0">
                <a:solidFill>
                  <a:srgbClr val="585858"/>
                </a:solidFill>
                <a:latin typeface="맑은 고딕"/>
                <a:cs typeface="맑은 고딕"/>
              </a:rPr>
              <a:t> </a:t>
            </a:r>
            <a:r>
              <a:rPr sz="1000" spc="-30" dirty="0">
                <a:solidFill>
                  <a:srgbClr val="585858"/>
                </a:solidFill>
                <a:latin typeface="맑은 고딕"/>
                <a:cs typeface="맑은 고딕"/>
              </a:rPr>
              <a:t>Safety </a:t>
            </a:r>
            <a:r>
              <a:rPr sz="1000" dirty="0">
                <a:solidFill>
                  <a:srgbClr val="585858"/>
                </a:solidFill>
                <a:latin typeface="맑은 고딕"/>
                <a:cs typeface="맑은 고딕"/>
              </a:rPr>
              <a:t>&amp;</a:t>
            </a:r>
            <a:r>
              <a:rPr sz="1000" spc="-75" dirty="0">
                <a:solidFill>
                  <a:srgbClr val="585858"/>
                </a:solidFill>
                <a:latin typeface="맑은 고딕"/>
                <a:cs typeface="맑은 고딕"/>
              </a:rPr>
              <a:t> </a:t>
            </a:r>
            <a:r>
              <a:rPr sz="1000" spc="-35" dirty="0">
                <a:solidFill>
                  <a:srgbClr val="585858"/>
                </a:solidFill>
                <a:latin typeface="맑은 고딕"/>
                <a:cs typeface="맑은 고딕"/>
              </a:rPr>
              <a:t>Mobility</a:t>
            </a:r>
            <a:endParaRPr sz="1000">
              <a:latin typeface="맑은 고딕"/>
              <a:cs typeface="맑은 고딕"/>
            </a:endParaRPr>
          </a:p>
        </p:txBody>
      </p:sp>
      <p:sp>
        <p:nvSpPr>
          <p:cNvPr id="32" name="object 32"/>
          <p:cNvSpPr txBox="1"/>
          <p:nvPr/>
        </p:nvSpPr>
        <p:spPr>
          <a:xfrm>
            <a:off x="1424279" y="4550778"/>
            <a:ext cx="1548130" cy="1548130"/>
          </a:xfrm>
          <a:prstGeom prst="rect">
            <a:avLst/>
          </a:prstGeom>
        </p:spPr>
        <p:txBody>
          <a:bodyPr vert="horz" wrap="square" lIns="0" tIns="83185" rIns="0" bIns="0" rtlCol="0">
            <a:spAutoFit/>
          </a:bodyPr>
          <a:lstStyle/>
          <a:p>
            <a:pPr marL="91440">
              <a:lnSpc>
                <a:spcPct val="100000"/>
              </a:lnSpc>
              <a:spcBef>
                <a:spcPts val="655"/>
              </a:spcBef>
            </a:pPr>
            <a:r>
              <a:rPr sz="1300" b="1" spc="-85" dirty="0">
                <a:solidFill>
                  <a:srgbClr val="DB526A"/>
                </a:solidFill>
                <a:latin typeface="함초롬바탕"/>
                <a:cs typeface="함초롬바탕"/>
              </a:rPr>
              <a:t>식량</a:t>
            </a:r>
            <a:r>
              <a:rPr sz="1300" b="1" spc="-65" dirty="0">
                <a:solidFill>
                  <a:srgbClr val="DB526A"/>
                </a:solidFill>
                <a:latin typeface="함초롬바탕"/>
                <a:cs typeface="함초롬바탕"/>
              </a:rPr>
              <a:t> </a:t>
            </a:r>
            <a:r>
              <a:rPr sz="1300" b="1" spc="-25" dirty="0">
                <a:solidFill>
                  <a:srgbClr val="DB526A"/>
                </a:solidFill>
                <a:latin typeface="함초롬바탕"/>
                <a:cs typeface="함초롬바탕"/>
              </a:rPr>
              <a:t>안보</a:t>
            </a:r>
            <a:endParaRPr sz="1300">
              <a:latin typeface="함초롬바탕"/>
              <a:cs typeface="함초롬바탕"/>
            </a:endParaRPr>
          </a:p>
          <a:p>
            <a:pPr marL="91440">
              <a:lnSpc>
                <a:spcPct val="100000"/>
              </a:lnSpc>
              <a:spcBef>
                <a:spcPts val="335"/>
              </a:spcBef>
            </a:pPr>
            <a:r>
              <a:rPr sz="1000" spc="-30" dirty="0">
                <a:solidFill>
                  <a:srgbClr val="585858"/>
                </a:solidFill>
                <a:latin typeface="맑은 고딕"/>
                <a:cs typeface="맑은 고딕"/>
              </a:rPr>
              <a:t>Food</a:t>
            </a:r>
            <a:r>
              <a:rPr sz="1000" spc="-65" dirty="0">
                <a:solidFill>
                  <a:srgbClr val="585858"/>
                </a:solidFill>
                <a:latin typeface="맑은 고딕"/>
                <a:cs typeface="맑은 고딕"/>
              </a:rPr>
              <a:t> </a:t>
            </a:r>
            <a:r>
              <a:rPr sz="1000" spc="-10" dirty="0">
                <a:solidFill>
                  <a:srgbClr val="585858"/>
                </a:solidFill>
                <a:latin typeface="맑은 고딕"/>
                <a:cs typeface="맑은 고딕"/>
              </a:rPr>
              <a:t>Safety</a:t>
            </a:r>
            <a:endParaRPr sz="1000">
              <a:latin typeface="맑은 고딕"/>
              <a:cs typeface="맑은 고딕"/>
            </a:endParaRPr>
          </a:p>
        </p:txBody>
      </p:sp>
      <p:sp>
        <p:nvSpPr>
          <p:cNvPr id="33" name="object 33"/>
          <p:cNvSpPr txBox="1"/>
          <p:nvPr/>
        </p:nvSpPr>
        <p:spPr>
          <a:xfrm>
            <a:off x="4800358" y="8414080"/>
            <a:ext cx="1543050" cy="1044575"/>
          </a:xfrm>
          <a:prstGeom prst="rect">
            <a:avLst/>
          </a:prstGeom>
        </p:spPr>
        <p:txBody>
          <a:bodyPr vert="horz" wrap="square" lIns="0" tIns="4445" rIns="0" bIns="0" rtlCol="0">
            <a:spAutoFit/>
          </a:bodyPr>
          <a:lstStyle/>
          <a:p>
            <a:pPr>
              <a:lnSpc>
                <a:spcPct val="100000"/>
              </a:lnSpc>
              <a:spcBef>
                <a:spcPts val="35"/>
              </a:spcBef>
            </a:pPr>
            <a:endParaRPr sz="2700">
              <a:latin typeface="Times New Roman"/>
              <a:cs typeface="Times New Roman"/>
            </a:endParaRPr>
          </a:p>
          <a:p>
            <a:pPr marL="85725">
              <a:lnSpc>
                <a:spcPct val="100000"/>
              </a:lnSpc>
              <a:spcBef>
                <a:spcPts val="5"/>
              </a:spcBef>
            </a:pPr>
            <a:r>
              <a:rPr sz="1300" b="1" spc="-85" dirty="0">
                <a:solidFill>
                  <a:srgbClr val="DB526A"/>
                </a:solidFill>
                <a:latin typeface="함초롬바탕"/>
                <a:cs typeface="함초롬바탕"/>
              </a:rPr>
              <a:t>정치적</a:t>
            </a:r>
            <a:r>
              <a:rPr sz="1300" b="1" spc="-45" dirty="0">
                <a:solidFill>
                  <a:srgbClr val="DB526A"/>
                </a:solidFill>
                <a:latin typeface="함초롬바탕"/>
                <a:cs typeface="함초롬바탕"/>
              </a:rPr>
              <a:t> </a:t>
            </a:r>
            <a:r>
              <a:rPr sz="1300" b="1" spc="-25" dirty="0">
                <a:solidFill>
                  <a:srgbClr val="DB526A"/>
                </a:solidFill>
                <a:latin typeface="함초롬바탕"/>
                <a:cs typeface="함초롬바탕"/>
              </a:rPr>
              <a:t>자유</a:t>
            </a:r>
            <a:endParaRPr sz="1300">
              <a:latin typeface="함초롬바탕"/>
              <a:cs typeface="함초롬바탕"/>
            </a:endParaRPr>
          </a:p>
          <a:p>
            <a:pPr marL="85725">
              <a:lnSpc>
                <a:spcPct val="100000"/>
              </a:lnSpc>
              <a:spcBef>
                <a:spcPts val="335"/>
              </a:spcBef>
            </a:pPr>
            <a:r>
              <a:rPr sz="1000" spc="-10" dirty="0">
                <a:solidFill>
                  <a:srgbClr val="585858"/>
                </a:solidFill>
                <a:latin typeface="맑은 고딕"/>
                <a:cs typeface="맑은 고딕"/>
              </a:rPr>
              <a:t>Political</a:t>
            </a:r>
            <a:endParaRPr sz="1000">
              <a:latin typeface="맑은 고딕"/>
              <a:cs typeface="맑은 고딕"/>
            </a:endParaRPr>
          </a:p>
          <a:p>
            <a:pPr marL="85725">
              <a:lnSpc>
                <a:spcPct val="100000"/>
              </a:lnSpc>
            </a:pPr>
            <a:r>
              <a:rPr sz="1000" spc="-10" dirty="0">
                <a:solidFill>
                  <a:srgbClr val="585858"/>
                </a:solidFill>
                <a:latin typeface="맑은 고딕"/>
                <a:cs typeface="맑은 고딕"/>
              </a:rPr>
              <a:t>Freedom</a:t>
            </a:r>
            <a:endParaRPr sz="1000">
              <a:latin typeface="맑은 고딕"/>
              <a:cs typeface="맑은 고딕"/>
            </a:endParaRPr>
          </a:p>
        </p:txBody>
      </p:sp>
      <p:sp>
        <p:nvSpPr>
          <p:cNvPr id="34" name="object 34"/>
          <p:cNvSpPr txBox="1"/>
          <p:nvPr/>
        </p:nvSpPr>
        <p:spPr>
          <a:xfrm>
            <a:off x="1424279" y="8414080"/>
            <a:ext cx="1548130" cy="1044575"/>
          </a:xfrm>
          <a:prstGeom prst="rect">
            <a:avLst/>
          </a:prstGeom>
        </p:spPr>
        <p:txBody>
          <a:bodyPr vert="horz" wrap="square" lIns="0" tIns="4445" rIns="0" bIns="0" rtlCol="0">
            <a:spAutoFit/>
          </a:bodyPr>
          <a:lstStyle/>
          <a:p>
            <a:pPr>
              <a:lnSpc>
                <a:spcPct val="100000"/>
              </a:lnSpc>
              <a:spcBef>
                <a:spcPts val="35"/>
              </a:spcBef>
            </a:pPr>
            <a:endParaRPr sz="2700">
              <a:latin typeface="Times New Roman"/>
              <a:cs typeface="Times New Roman"/>
            </a:endParaRPr>
          </a:p>
          <a:p>
            <a:pPr marL="91440">
              <a:lnSpc>
                <a:spcPct val="100000"/>
              </a:lnSpc>
              <a:spcBef>
                <a:spcPts val="5"/>
              </a:spcBef>
            </a:pPr>
            <a:r>
              <a:rPr sz="1300" b="1" spc="-85" dirty="0">
                <a:solidFill>
                  <a:srgbClr val="DB526A"/>
                </a:solidFill>
                <a:latin typeface="함초롬바탕"/>
                <a:cs typeface="함초롬바탕"/>
              </a:rPr>
              <a:t>공동체</a:t>
            </a:r>
            <a:r>
              <a:rPr sz="1300" b="1" spc="-45" dirty="0">
                <a:solidFill>
                  <a:srgbClr val="DB526A"/>
                </a:solidFill>
                <a:latin typeface="함초롬바탕"/>
                <a:cs typeface="함초롬바탕"/>
              </a:rPr>
              <a:t> </a:t>
            </a:r>
            <a:r>
              <a:rPr sz="1300" b="1" spc="-25" dirty="0">
                <a:solidFill>
                  <a:srgbClr val="DB526A"/>
                </a:solidFill>
                <a:latin typeface="함초롬바탕"/>
                <a:cs typeface="함초롬바탕"/>
              </a:rPr>
              <a:t>안전</a:t>
            </a:r>
            <a:endParaRPr sz="1300">
              <a:latin typeface="함초롬바탕"/>
              <a:cs typeface="함초롬바탕"/>
            </a:endParaRPr>
          </a:p>
          <a:p>
            <a:pPr marL="91440" marR="810260">
              <a:lnSpc>
                <a:spcPct val="100000"/>
              </a:lnSpc>
              <a:spcBef>
                <a:spcPts val="335"/>
              </a:spcBef>
            </a:pPr>
            <a:r>
              <a:rPr sz="1000" spc="-35" dirty="0">
                <a:solidFill>
                  <a:srgbClr val="585858"/>
                </a:solidFill>
                <a:latin typeface="맑은 고딕"/>
                <a:cs typeface="맑은 고딕"/>
              </a:rPr>
              <a:t>Community </a:t>
            </a:r>
            <a:r>
              <a:rPr sz="1000" spc="-10" dirty="0">
                <a:solidFill>
                  <a:srgbClr val="585858"/>
                </a:solidFill>
                <a:latin typeface="맑은 고딕"/>
                <a:cs typeface="맑은 고딕"/>
              </a:rPr>
              <a:t>Security</a:t>
            </a:r>
            <a:endParaRPr sz="1000">
              <a:latin typeface="맑은 고딕"/>
              <a:cs typeface="맑은 고딕"/>
            </a:endParaRPr>
          </a:p>
        </p:txBody>
      </p:sp>
      <p:grpSp>
        <p:nvGrpSpPr>
          <p:cNvPr id="35" name="object 35"/>
          <p:cNvGrpSpPr/>
          <p:nvPr/>
        </p:nvGrpSpPr>
        <p:grpSpPr>
          <a:xfrm>
            <a:off x="2451735" y="4608514"/>
            <a:ext cx="518795" cy="1490345"/>
            <a:chOff x="2451735" y="4608514"/>
            <a:chExt cx="518795" cy="1490345"/>
          </a:xfrm>
        </p:grpSpPr>
        <p:sp>
          <p:nvSpPr>
            <p:cNvPr id="36" name="object 36"/>
            <p:cNvSpPr/>
            <p:nvPr/>
          </p:nvSpPr>
          <p:spPr>
            <a:xfrm>
              <a:off x="2466517" y="5594782"/>
              <a:ext cx="504190" cy="504190"/>
            </a:xfrm>
            <a:custGeom>
              <a:avLst/>
              <a:gdLst/>
              <a:ahLst/>
              <a:cxnLst/>
              <a:rect l="l" t="t" r="r" b="b"/>
              <a:pathLst>
                <a:path w="504189" h="504189">
                  <a:moveTo>
                    <a:pt x="503999" y="0"/>
                  </a:moveTo>
                  <a:lnTo>
                    <a:pt x="0" y="0"/>
                  </a:lnTo>
                  <a:lnTo>
                    <a:pt x="0" y="503999"/>
                  </a:lnTo>
                  <a:lnTo>
                    <a:pt x="503999" y="503999"/>
                  </a:lnTo>
                  <a:lnTo>
                    <a:pt x="503999" y="0"/>
                  </a:lnTo>
                  <a:close/>
                </a:path>
              </a:pathLst>
            </a:custGeom>
            <a:solidFill>
              <a:srgbClr val="F0B9C3"/>
            </a:solidFill>
          </p:spPr>
          <p:txBody>
            <a:bodyPr wrap="square" lIns="0" tIns="0" rIns="0" bIns="0" rtlCol="0"/>
            <a:lstStyle/>
            <a:p>
              <a:endParaRPr/>
            </a:p>
          </p:txBody>
        </p:sp>
        <p:pic>
          <p:nvPicPr>
            <p:cNvPr id="37" name="object 37"/>
            <p:cNvPicPr/>
            <p:nvPr/>
          </p:nvPicPr>
          <p:blipFill>
            <a:blip r:embed="rId7" cstate="print"/>
            <a:stretch>
              <a:fillRect/>
            </a:stretch>
          </p:blipFill>
          <p:spPr>
            <a:xfrm>
              <a:off x="2451735" y="4608514"/>
              <a:ext cx="478163" cy="438872"/>
            </a:xfrm>
            <a:prstGeom prst="rect">
              <a:avLst/>
            </a:prstGeom>
          </p:spPr>
        </p:pic>
      </p:grpSp>
      <p:grpSp>
        <p:nvGrpSpPr>
          <p:cNvPr id="38" name="object 38"/>
          <p:cNvGrpSpPr/>
          <p:nvPr/>
        </p:nvGrpSpPr>
        <p:grpSpPr>
          <a:xfrm>
            <a:off x="1475562" y="6227470"/>
            <a:ext cx="1496060" cy="1548130"/>
            <a:chOff x="1475562" y="6227470"/>
            <a:chExt cx="1496060" cy="1548130"/>
          </a:xfrm>
        </p:grpSpPr>
        <p:sp>
          <p:nvSpPr>
            <p:cNvPr id="39" name="object 39"/>
            <p:cNvSpPr/>
            <p:nvPr/>
          </p:nvSpPr>
          <p:spPr>
            <a:xfrm>
              <a:off x="2466517" y="6227470"/>
              <a:ext cx="504825" cy="1548130"/>
            </a:xfrm>
            <a:custGeom>
              <a:avLst/>
              <a:gdLst/>
              <a:ahLst/>
              <a:cxnLst/>
              <a:rect l="l" t="t" r="r" b="b"/>
              <a:pathLst>
                <a:path w="504825" h="1548129">
                  <a:moveTo>
                    <a:pt x="504520" y="0"/>
                  </a:moveTo>
                  <a:lnTo>
                    <a:pt x="0" y="0"/>
                  </a:lnTo>
                  <a:lnTo>
                    <a:pt x="0" y="1548002"/>
                  </a:lnTo>
                  <a:lnTo>
                    <a:pt x="504520" y="1548002"/>
                  </a:lnTo>
                  <a:lnTo>
                    <a:pt x="504520" y="0"/>
                  </a:lnTo>
                  <a:close/>
                </a:path>
              </a:pathLst>
            </a:custGeom>
            <a:solidFill>
              <a:srgbClr val="F0B9C3"/>
            </a:solidFill>
          </p:spPr>
          <p:txBody>
            <a:bodyPr wrap="square" lIns="0" tIns="0" rIns="0" bIns="0" rtlCol="0"/>
            <a:lstStyle/>
            <a:p>
              <a:endParaRPr/>
            </a:p>
          </p:txBody>
        </p:sp>
        <p:pic>
          <p:nvPicPr>
            <p:cNvPr id="40" name="object 40"/>
            <p:cNvPicPr/>
            <p:nvPr/>
          </p:nvPicPr>
          <p:blipFill>
            <a:blip r:embed="rId8" cstate="print"/>
            <a:stretch>
              <a:fillRect/>
            </a:stretch>
          </p:blipFill>
          <p:spPr>
            <a:xfrm>
              <a:off x="1475562" y="7273163"/>
              <a:ext cx="453209" cy="433222"/>
            </a:xfrm>
            <a:prstGeom prst="rect">
              <a:avLst/>
            </a:prstGeom>
          </p:spPr>
        </p:pic>
      </p:grpSp>
      <p:grpSp>
        <p:nvGrpSpPr>
          <p:cNvPr id="41" name="object 41"/>
          <p:cNvGrpSpPr/>
          <p:nvPr/>
        </p:nvGrpSpPr>
        <p:grpSpPr>
          <a:xfrm>
            <a:off x="4795139" y="6227470"/>
            <a:ext cx="1501140" cy="1548130"/>
            <a:chOff x="4795139" y="6227470"/>
            <a:chExt cx="1501140" cy="1548130"/>
          </a:xfrm>
        </p:grpSpPr>
        <p:sp>
          <p:nvSpPr>
            <p:cNvPr id="42" name="object 42"/>
            <p:cNvSpPr/>
            <p:nvPr/>
          </p:nvSpPr>
          <p:spPr>
            <a:xfrm>
              <a:off x="4795139" y="6227470"/>
              <a:ext cx="504825" cy="1548130"/>
            </a:xfrm>
            <a:custGeom>
              <a:avLst/>
              <a:gdLst/>
              <a:ahLst/>
              <a:cxnLst/>
              <a:rect l="l" t="t" r="r" b="b"/>
              <a:pathLst>
                <a:path w="504825" h="1548129">
                  <a:moveTo>
                    <a:pt x="504520" y="0"/>
                  </a:moveTo>
                  <a:lnTo>
                    <a:pt x="0" y="0"/>
                  </a:lnTo>
                  <a:lnTo>
                    <a:pt x="0" y="1548002"/>
                  </a:lnTo>
                  <a:lnTo>
                    <a:pt x="504520" y="1548002"/>
                  </a:lnTo>
                  <a:lnTo>
                    <a:pt x="504520" y="0"/>
                  </a:lnTo>
                  <a:close/>
                </a:path>
              </a:pathLst>
            </a:custGeom>
            <a:solidFill>
              <a:srgbClr val="F0B9C3"/>
            </a:solidFill>
          </p:spPr>
          <p:txBody>
            <a:bodyPr wrap="square" lIns="0" tIns="0" rIns="0" bIns="0" rtlCol="0"/>
            <a:lstStyle/>
            <a:p>
              <a:endParaRPr/>
            </a:p>
          </p:txBody>
        </p:sp>
        <p:pic>
          <p:nvPicPr>
            <p:cNvPr id="43" name="object 43"/>
            <p:cNvPicPr/>
            <p:nvPr/>
          </p:nvPicPr>
          <p:blipFill>
            <a:blip r:embed="rId9" cstate="print"/>
            <a:stretch>
              <a:fillRect/>
            </a:stretch>
          </p:blipFill>
          <p:spPr>
            <a:xfrm>
              <a:off x="5799203" y="7249960"/>
              <a:ext cx="497037" cy="479624"/>
            </a:xfrm>
            <a:prstGeom prst="rect">
              <a:avLst/>
            </a:prstGeom>
          </p:spPr>
        </p:pic>
      </p:grpSp>
      <p:sp>
        <p:nvSpPr>
          <p:cNvPr id="44" name="object 44"/>
          <p:cNvSpPr txBox="1"/>
          <p:nvPr/>
        </p:nvSpPr>
        <p:spPr>
          <a:xfrm>
            <a:off x="3110331" y="4550778"/>
            <a:ext cx="1546860" cy="1044575"/>
          </a:xfrm>
          <a:prstGeom prst="rect">
            <a:avLst/>
          </a:prstGeom>
        </p:spPr>
        <p:txBody>
          <a:bodyPr vert="horz" wrap="square" lIns="0" tIns="83185" rIns="0" bIns="0" rtlCol="0">
            <a:spAutoFit/>
          </a:bodyPr>
          <a:lstStyle/>
          <a:p>
            <a:pPr marL="91440">
              <a:lnSpc>
                <a:spcPct val="100000"/>
              </a:lnSpc>
              <a:spcBef>
                <a:spcPts val="655"/>
              </a:spcBef>
            </a:pPr>
            <a:r>
              <a:rPr sz="1300" b="1" spc="-85" dirty="0">
                <a:solidFill>
                  <a:srgbClr val="DB526A"/>
                </a:solidFill>
                <a:latin typeface="함초롬바탕"/>
                <a:cs typeface="함초롬바탕"/>
              </a:rPr>
              <a:t>의료</a:t>
            </a:r>
            <a:r>
              <a:rPr sz="1300" b="1" spc="-65" dirty="0">
                <a:solidFill>
                  <a:srgbClr val="DB526A"/>
                </a:solidFill>
                <a:latin typeface="함초롬바탕"/>
                <a:cs typeface="함초롬바탕"/>
              </a:rPr>
              <a:t> </a:t>
            </a:r>
            <a:r>
              <a:rPr sz="1300" b="1" spc="-25" dirty="0">
                <a:solidFill>
                  <a:srgbClr val="DB526A"/>
                </a:solidFill>
                <a:latin typeface="함초롬바탕"/>
                <a:cs typeface="함초롬바탕"/>
              </a:rPr>
              <a:t>접근성</a:t>
            </a:r>
            <a:endParaRPr sz="1300">
              <a:latin typeface="함초롬바탕"/>
              <a:cs typeface="함초롬바탕"/>
            </a:endParaRPr>
          </a:p>
          <a:p>
            <a:pPr marL="91440">
              <a:lnSpc>
                <a:spcPct val="100000"/>
              </a:lnSpc>
              <a:spcBef>
                <a:spcPts val="335"/>
              </a:spcBef>
            </a:pPr>
            <a:r>
              <a:rPr sz="1000" spc="-30" dirty="0">
                <a:solidFill>
                  <a:srgbClr val="585858"/>
                </a:solidFill>
                <a:latin typeface="맑은 고딕"/>
                <a:cs typeface="맑은 고딕"/>
              </a:rPr>
              <a:t>Access</a:t>
            </a:r>
            <a:r>
              <a:rPr sz="1000" spc="-50" dirty="0">
                <a:solidFill>
                  <a:srgbClr val="585858"/>
                </a:solidFill>
                <a:latin typeface="맑은 고딕"/>
                <a:cs typeface="맑은 고딕"/>
              </a:rPr>
              <a:t> </a:t>
            </a:r>
            <a:r>
              <a:rPr sz="1000" spc="-25" dirty="0">
                <a:solidFill>
                  <a:srgbClr val="585858"/>
                </a:solidFill>
                <a:latin typeface="맑은 고딕"/>
                <a:cs typeface="맑은 고딕"/>
              </a:rPr>
              <a:t>to</a:t>
            </a:r>
            <a:endParaRPr sz="1000">
              <a:latin typeface="맑은 고딕"/>
              <a:cs typeface="맑은 고딕"/>
            </a:endParaRPr>
          </a:p>
          <a:p>
            <a:pPr marL="91440">
              <a:lnSpc>
                <a:spcPct val="100000"/>
              </a:lnSpc>
            </a:pPr>
            <a:r>
              <a:rPr sz="1000" spc="-10" dirty="0">
                <a:solidFill>
                  <a:srgbClr val="585858"/>
                </a:solidFill>
                <a:latin typeface="맑은 고딕"/>
                <a:cs typeface="맑은 고딕"/>
              </a:rPr>
              <a:t>Healthcare</a:t>
            </a:r>
            <a:endParaRPr sz="1000">
              <a:latin typeface="맑은 고딕"/>
              <a:cs typeface="맑은 고딕"/>
            </a:endParaRPr>
          </a:p>
        </p:txBody>
      </p:sp>
      <p:sp>
        <p:nvSpPr>
          <p:cNvPr id="45" name="object 45"/>
          <p:cNvSpPr txBox="1"/>
          <p:nvPr/>
        </p:nvSpPr>
        <p:spPr>
          <a:xfrm>
            <a:off x="4800358" y="4550778"/>
            <a:ext cx="1543050" cy="1044575"/>
          </a:xfrm>
          <a:prstGeom prst="rect">
            <a:avLst/>
          </a:prstGeom>
        </p:spPr>
        <p:txBody>
          <a:bodyPr vert="horz" wrap="square" lIns="0" tIns="83185" rIns="0" bIns="0" rtlCol="0">
            <a:spAutoFit/>
          </a:bodyPr>
          <a:lstStyle/>
          <a:p>
            <a:pPr marL="85725">
              <a:lnSpc>
                <a:spcPct val="100000"/>
              </a:lnSpc>
              <a:spcBef>
                <a:spcPts val="655"/>
              </a:spcBef>
            </a:pPr>
            <a:r>
              <a:rPr sz="1300" b="1" spc="-85" dirty="0">
                <a:solidFill>
                  <a:srgbClr val="DB526A"/>
                </a:solidFill>
                <a:latin typeface="함초롬바탕"/>
                <a:cs typeface="함초롬바탕"/>
              </a:rPr>
              <a:t>경제</a:t>
            </a:r>
            <a:r>
              <a:rPr sz="1300" b="1" spc="-65" dirty="0">
                <a:solidFill>
                  <a:srgbClr val="DB526A"/>
                </a:solidFill>
                <a:latin typeface="함초롬바탕"/>
                <a:cs typeface="함초롬바탕"/>
              </a:rPr>
              <a:t> </a:t>
            </a:r>
            <a:r>
              <a:rPr sz="1300" b="1" spc="-25" dirty="0">
                <a:solidFill>
                  <a:srgbClr val="DB526A"/>
                </a:solidFill>
                <a:latin typeface="함초롬바탕"/>
                <a:cs typeface="함초롬바탕"/>
              </a:rPr>
              <a:t>안보</a:t>
            </a:r>
            <a:endParaRPr sz="1300">
              <a:latin typeface="함초롬바탕"/>
              <a:cs typeface="함초롬바탕"/>
            </a:endParaRPr>
          </a:p>
          <a:p>
            <a:pPr marL="85725" marR="917575">
              <a:lnSpc>
                <a:spcPct val="100000"/>
              </a:lnSpc>
              <a:spcBef>
                <a:spcPts val="335"/>
              </a:spcBef>
            </a:pPr>
            <a:r>
              <a:rPr sz="1000" spc="-35" dirty="0">
                <a:solidFill>
                  <a:srgbClr val="585858"/>
                </a:solidFill>
                <a:latin typeface="맑은 고딕"/>
                <a:cs typeface="맑은 고딕"/>
              </a:rPr>
              <a:t>Economic </a:t>
            </a:r>
            <a:r>
              <a:rPr sz="1000" spc="-10" dirty="0">
                <a:solidFill>
                  <a:srgbClr val="585858"/>
                </a:solidFill>
                <a:latin typeface="맑은 고딕"/>
                <a:cs typeface="맑은 고딕"/>
              </a:rPr>
              <a:t>Security</a:t>
            </a:r>
            <a:endParaRPr sz="1000">
              <a:latin typeface="맑은 고딕"/>
              <a:cs typeface="맑은 고딕"/>
            </a:endParaRPr>
          </a:p>
        </p:txBody>
      </p:sp>
      <p:grpSp>
        <p:nvGrpSpPr>
          <p:cNvPr id="46" name="object 46"/>
          <p:cNvGrpSpPr/>
          <p:nvPr/>
        </p:nvGrpSpPr>
        <p:grpSpPr>
          <a:xfrm>
            <a:off x="3023616" y="4614154"/>
            <a:ext cx="1720850" cy="3248660"/>
            <a:chOff x="3023616" y="4614154"/>
            <a:chExt cx="1720850" cy="3248660"/>
          </a:xfrm>
        </p:grpSpPr>
        <p:pic>
          <p:nvPicPr>
            <p:cNvPr id="47" name="object 47"/>
            <p:cNvPicPr/>
            <p:nvPr/>
          </p:nvPicPr>
          <p:blipFill>
            <a:blip r:embed="rId10" cstate="print"/>
            <a:stretch>
              <a:fillRect/>
            </a:stretch>
          </p:blipFill>
          <p:spPr>
            <a:xfrm>
              <a:off x="4143249" y="4614154"/>
              <a:ext cx="453211" cy="433232"/>
            </a:xfrm>
            <a:prstGeom prst="rect">
              <a:avLst/>
            </a:prstGeom>
          </p:spPr>
        </p:pic>
        <p:pic>
          <p:nvPicPr>
            <p:cNvPr id="48" name="object 48"/>
            <p:cNvPicPr/>
            <p:nvPr/>
          </p:nvPicPr>
          <p:blipFill>
            <a:blip r:embed="rId11" cstate="print"/>
            <a:stretch>
              <a:fillRect/>
            </a:stretch>
          </p:blipFill>
          <p:spPr>
            <a:xfrm>
              <a:off x="3023616" y="6140196"/>
              <a:ext cx="1720595" cy="1722119"/>
            </a:xfrm>
            <a:prstGeom prst="rect">
              <a:avLst/>
            </a:prstGeom>
          </p:spPr>
        </p:pic>
        <p:sp>
          <p:nvSpPr>
            <p:cNvPr id="49" name="object 49"/>
            <p:cNvSpPr/>
            <p:nvPr/>
          </p:nvSpPr>
          <p:spPr>
            <a:xfrm>
              <a:off x="3110331" y="6227470"/>
              <a:ext cx="1546860" cy="1548130"/>
            </a:xfrm>
            <a:custGeom>
              <a:avLst/>
              <a:gdLst/>
              <a:ahLst/>
              <a:cxnLst/>
              <a:rect l="l" t="t" r="r" b="b"/>
              <a:pathLst>
                <a:path w="1546860" h="1548129">
                  <a:moveTo>
                    <a:pt x="1546758" y="0"/>
                  </a:moveTo>
                  <a:lnTo>
                    <a:pt x="0" y="0"/>
                  </a:lnTo>
                  <a:lnTo>
                    <a:pt x="0" y="1548002"/>
                  </a:lnTo>
                  <a:lnTo>
                    <a:pt x="1546758" y="1548002"/>
                  </a:lnTo>
                  <a:lnTo>
                    <a:pt x="1546758" y="0"/>
                  </a:lnTo>
                  <a:close/>
                </a:path>
              </a:pathLst>
            </a:custGeom>
            <a:solidFill>
              <a:srgbClr val="F0B9C3"/>
            </a:solidFill>
          </p:spPr>
          <p:txBody>
            <a:bodyPr wrap="square" lIns="0" tIns="0" rIns="0" bIns="0" rtlCol="0"/>
            <a:lstStyle/>
            <a:p>
              <a:endParaRPr/>
            </a:p>
          </p:txBody>
        </p:sp>
        <p:sp>
          <p:nvSpPr>
            <p:cNvPr id="50" name="object 50"/>
            <p:cNvSpPr/>
            <p:nvPr/>
          </p:nvSpPr>
          <p:spPr>
            <a:xfrm>
              <a:off x="3110331" y="6227470"/>
              <a:ext cx="1546860" cy="1548130"/>
            </a:xfrm>
            <a:custGeom>
              <a:avLst/>
              <a:gdLst/>
              <a:ahLst/>
              <a:cxnLst/>
              <a:rect l="l" t="t" r="r" b="b"/>
              <a:pathLst>
                <a:path w="1546860" h="1548129">
                  <a:moveTo>
                    <a:pt x="0" y="0"/>
                  </a:moveTo>
                  <a:lnTo>
                    <a:pt x="1546758" y="0"/>
                  </a:lnTo>
                  <a:lnTo>
                    <a:pt x="1546758" y="1548002"/>
                  </a:lnTo>
                  <a:lnTo>
                    <a:pt x="0" y="1548002"/>
                  </a:lnTo>
                  <a:lnTo>
                    <a:pt x="0" y="0"/>
                  </a:lnTo>
                  <a:close/>
                </a:path>
              </a:pathLst>
            </a:custGeom>
            <a:ln w="12700">
              <a:solidFill>
                <a:srgbClr val="DB526A"/>
              </a:solidFill>
            </a:ln>
          </p:spPr>
          <p:txBody>
            <a:bodyPr wrap="square" lIns="0" tIns="0" rIns="0" bIns="0" rtlCol="0"/>
            <a:lstStyle/>
            <a:p>
              <a:endParaRPr/>
            </a:p>
          </p:txBody>
        </p:sp>
      </p:grpSp>
      <p:pic>
        <p:nvPicPr>
          <p:cNvPr id="51" name="object 51"/>
          <p:cNvPicPr/>
          <p:nvPr/>
        </p:nvPicPr>
        <p:blipFill>
          <a:blip r:embed="rId12" cstate="print"/>
          <a:stretch>
            <a:fillRect/>
          </a:stretch>
        </p:blipFill>
        <p:spPr>
          <a:xfrm>
            <a:off x="5820067" y="4622462"/>
            <a:ext cx="471093" cy="450324"/>
          </a:xfrm>
          <a:prstGeom prst="rect">
            <a:avLst/>
          </a:prstGeom>
        </p:spPr>
      </p:pic>
      <p:pic>
        <p:nvPicPr>
          <p:cNvPr id="52" name="object 52"/>
          <p:cNvPicPr/>
          <p:nvPr/>
        </p:nvPicPr>
        <p:blipFill>
          <a:blip r:embed="rId8" cstate="print"/>
          <a:stretch>
            <a:fillRect/>
          </a:stretch>
        </p:blipFill>
        <p:spPr>
          <a:xfrm>
            <a:off x="2460320" y="8946261"/>
            <a:ext cx="453212" cy="433234"/>
          </a:xfrm>
          <a:prstGeom prst="rect">
            <a:avLst/>
          </a:prstGeom>
        </p:spPr>
      </p:pic>
      <p:pic>
        <p:nvPicPr>
          <p:cNvPr id="53" name="object 53"/>
          <p:cNvPicPr/>
          <p:nvPr/>
        </p:nvPicPr>
        <p:blipFill>
          <a:blip r:embed="rId13" cstate="print"/>
          <a:stretch>
            <a:fillRect/>
          </a:stretch>
        </p:blipFill>
        <p:spPr>
          <a:xfrm>
            <a:off x="5786107" y="8919197"/>
            <a:ext cx="505053" cy="487362"/>
          </a:xfrm>
          <a:prstGeom prst="rect">
            <a:avLst/>
          </a:prstGeom>
        </p:spPr>
      </p:pic>
      <p:sp>
        <p:nvSpPr>
          <p:cNvPr id="54" name="object 54"/>
          <p:cNvSpPr txBox="1"/>
          <p:nvPr/>
        </p:nvSpPr>
        <p:spPr>
          <a:xfrm>
            <a:off x="3417811" y="6356508"/>
            <a:ext cx="937260" cy="580390"/>
          </a:xfrm>
          <a:prstGeom prst="rect">
            <a:avLst/>
          </a:prstGeom>
        </p:spPr>
        <p:txBody>
          <a:bodyPr vert="horz" wrap="square" lIns="0" tIns="87630" rIns="0" bIns="0" rtlCol="0">
            <a:spAutoFit/>
          </a:bodyPr>
          <a:lstStyle/>
          <a:p>
            <a:pPr marL="44450">
              <a:lnSpc>
                <a:spcPct val="100000"/>
              </a:lnSpc>
              <a:spcBef>
                <a:spcPts val="690"/>
              </a:spcBef>
            </a:pPr>
            <a:r>
              <a:rPr sz="1800" b="1" spc="-20" dirty="0">
                <a:solidFill>
                  <a:srgbClr val="222222"/>
                </a:solidFill>
                <a:latin typeface="함초롬바탕"/>
                <a:cs typeface="함초롬바탕"/>
              </a:rPr>
              <a:t>인간안보</a:t>
            </a:r>
            <a:endParaRPr sz="1800">
              <a:latin typeface="함초롬바탕"/>
              <a:cs typeface="함초롬바탕"/>
            </a:endParaRPr>
          </a:p>
          <a:p>
            <a:pPr marL="12700">
              <a:lnSpc>
                <a:spcPct val="100000"/>
              </a:lnSpc>
              <a:spcBef>
                <a:spcPts val="355"/>
              </a:spcBef>
            </a:pPr>
            <a:r>
              <a:rPr sz="1050" spc="-25" dirty="0">
                <a:solidFill>
                  <a:srgbClr val="585858"/>
                </a:solidFill>
                <a:latin typeface="맑은 고딕"/>
                <a:cs typeface="맑은 고딕"/>
              </a:rPr>
              <a:t>Human</a:t>
            </a:r>
            <a:r>
              <a:rPr sz="1050" spc="-60" dirty="0">
                <a:solidFill>
                  <a:srgbClr val="585858"/>
                </a:solidFill>
                <a:latin typeface="맑은 고딕"/>
                <a:cs typeface="맑은 고딕"/>
              </a:rPr>
              <a:t> </a:t>
            </a:r>
            <a:r>
              <a:rPr sz="1050" spc="-25" dirty="0">
                <a:solidFill>
                  <a:srgbClr val="585858"/>
                </a:solidFill>
                <a:latin typeface="맑은 고딕"/>
                <a:cs typeface="맑은 고딕"/>
              </a:rPr>
              <a:t>Security</a:t>
            </a:r>
            <a:endParaRPr sz="1050">
              <a:latin typeface="맑은 고딕"/>
              <a:cs typeface="맑은 고딕"/>
            </a:endParaRPr>
          </a:p>
        </p:txBody>
      </p:sp>
      <p:grpSp>
        <p:nvGrpSpPr>
          <p:cNvPr id="55" name="object 55"/>
          <p:cNvGrpSpPr/>
          <p:nvPr/>
        </p:nvGrpSpPr>
        <p:grpSpPr>
          <a:xfrm>
            <a:off x="3109709" y="7053532"/>
            <a:ext cx="1548130" cy="2670810"/>
            <a:chOff x="3109709" y="7053532"/>
            <a:chExt cx="1548130" cy="2670810"/>
          </a:xfrm>
        </p:grpSpPr>
        <p:sp>
          <p:nvSpPr>
            <p:cNvPr id="56" name="object 56"/>
            <p:cNvSpPr/>
            <p:nvPr/>
          </p:nvSpPr>
          <p:spPr>
            <a:xfrm>
              <a:off x="3676615" y="7053532"/>
              <a:ext cx="414655" cy="405765"/>
            </a:xfrm>
            <a:custGeom>
              <a:avLst/>
              <a:gdLst/>
              <a:ahLst/>
              <a:cxnLst/>
              <a:rect l="l" t="t" r="r" b="b"/>
              <a:pathLst>
                <a:path w="414654" h="405765">
                  <a:moveTo>
                    <a:pt x="393471" y="109753"/>
                  </a:moveTo>
                  <a:lnTo>
                    <a:pt x="331343" y="109753"/>
                  </a:lnTo>
                  <a:lnTo>
                    <a:pt x="335619" y="128812"/>
                  </a:lnTo>
                  <a:lnTo>
                    <a:pt x="339116" y="148267"/>
                  </a:lnTo>
                  <a:lnTo>
                    <a:pt x="341835" y="168516"/>
                  </a:lnTo>
                  <a:lnTo>
                    <a:pt x="343776" y="189953"/>
                  </a:lnTo>
                  <a:lnTo>
                    <a:pt x="414185" y="189953"/>
                  </a:lnTo>
                  <a:lnTo>
                    <a:pt x="411823" y="168516"/>
                  </a:lnTo>
                  <a:lnTo>
                    <a:pt x="407714" y="148267"/>
                  </a:lnTo>
                  <a:lnTo>
                    <a:pt x="401662" y="128812"/>
                  </a:lnTo>
                  <a:lnTo>
                    <a:pt x="393471" y="109753"/>
                  </a:lnTo>
                  <a:close/>
                </a:path>
                <a:path w="414654" h="405765">
                  <a:moveTo>
                    <a:pt x="316852" y="215277"/>
                  </a:moveTo>
                  <a:lnTo>
                    <a:pt x="219519" y="215277"/>
                  </a:lnTo>
                  <a:lnTo>
                    <a:pt x="219519" y="295478"/>
                  </a:lnTo>
                  <a:lnTo>
                    <a:pt x="304431" y="295478"/>
                  </a:lnTo>
                  <a:lnTo>
                    <a:pt x="309865" y="276419"/>
                  </a:lnTo>
                  <a:lnTo>
                    <a:pt x="313747" y="256963"/>
                  </a:lnTo>
                  <a:lnTo>
                    <a:pt x="316076" y="236715"/>
                  </a:lnTo>
                  <a:lnTo>
                    <a:pt x="316852" y="215277"/>
                  </a:lnTo>
                  <a:close/>
                </a:path>
                <a:path w="414654" h="405765">
                  <a:moveTo>
                    <a:pt x="414185" y="215277"/>
                  </a:moveTo>
                  <a:lnTo>
                    <a:pt x="343776" y="215277"/>
                  </a:lnTo>
                  <a:lnTo>
                    <a:pt x="341835" y="236715"/>
                  </a:lnTo>
                  <a:lnTo>
                    <a:pt x="339116" y="256963"/>
                  </a:lnTo>
                  <a:lnTo>
                    <a:pt x="335619" y="276419"/>
                  </a:lnTo>
                  <a:lnTo>
                    <a:pt x="331343" y="295478"/>
                  </a:lnTo>
                  <a:lnTo>
                    <a:pt x="393471" y="295478"/>
                  </a:lnTo>
                  <a:lnTo>
                    <a:pt x="401662" y="276419"/>
                  </a:lnTo>
                  <a:lnTo>
                    <a:pt x="407714" y="256963"/>
                  </a:lnTo>
                  <a:lnTo>
                    <a:pt x="411823" y="236715"/>
                  </a:lnTo>
                  <a:lnTo>
                    <a:pt x="414185" y="215277"/>
                  </a:lnTo>
                  <a:close/>
                </a:path>
                <a:path w="414654" h="405765">
                  <a:moveTo>
                    <a:pt x="82842" y="109753"/>
                  </a:moveTo>
                  <a:lnTo>
                    <a:pt x="20713" y="109753"/>
                  </a:lnTo>
                  <a:lnTo>
                    <a:pt x="12528" y="128812"/>
                  </a:lnTo>
                  <a:lnTo>
                    <a:pt x="6475" y="148267"/>
                  </a:lnTo>
                  <a:lnTo>
                    <a:pt x="2363" y="168516"/>
                  </a:lnTo>
                  <a:lnTo>
                    <a:pt x="0" y="189953"/>
                  </a:lnTo>
                  <a:lnTo>
                    <a:pt x="70421" y="189953"/>
                  </a:lnTo>
                  <a:lnTo>
                    <a:pt x="72362" y="168516"/>
                  </a:lnTo>
                  <a:lnTo>
                    <a:pt x="75079" y="148267"/>
                  </a:lnTo>
                  <a:lnTo>
                    <a:pt x="78572" y="128812"/>
                  </a:lnTo>
                  <a:lnTo>
                    <a:pt x="82842" y="109753"/>
                  </a:lnTo>
                  <a:close/>
                </a:path>
                <a:path w="414654" h="405765">
                  <a:moveTo>
                    <a:pt x="70421" y="215277"/>
                  </a:moveTo>
                  <a:lnTo>
                    <a:pt x="0" y="215277"/>
                  </a:lnTo>
                  <a:lnTo>
                    <a:pt x="2363" y="236715"/>
                  </a:lnTo>
                  <a:lnTo>
                    <a:pt x="6475" y="256963"/>
                  </a:lnTo>
                  <a:lnTo>
                    <a:pt x="12528" y="276419"/>
                  </a:lnTo>
                  <a:lnTo>
                    <a:pt x="20713" y="295478"/>
                  </a:lnTo>
                  <a:lnTo>
                    <a:pt x="82842" y="295478"/>
                  </a:lnTo>
                  <a:lnTo>
                    <a:pt x="78572" y="276419"/>
                  </a:lnTo>
                  <a:lnTo>
                    <a:pt x="75079" y="256963"/>
                  </a:lnTo>
                  <a:lnTo>
                    <a:pt x="72362" y="236715"/>
                  </a:lnTo>
                  <a:lnTo>
                    <a:pt x="70421" y="215277"/>
                  </a:lnTo>
                  <a:close/>
                </a:path>
                <a:path w="414654" h="405765">
                  <a:moveTo>
                    <a:pt x="91122" y="320814"/>
                  </a:moveTo>
                  <a:lnTo>
                    <a:pt x="35204" y="320814"/>
                  </a:lnTo>
                  <a:lnTo>
                    <a:pt x="57661" y="348842"/>
                  </a:lnTo>
                  <a:lnTo>
                    <a:pt x="84389" y="372519"/>
                  </a:lnTo>
                  <a:lnTo>
                    <a:pt x="115001" y="391448"/>
                  </a:lnTo>
                  <a:lnTo>
                    <a:pt x="149110" y="405231"/>
                  </a:lnTo>
                  <a:lnTo>
                    <a:pt x="131604" y="389076"/>
                  </a:lnTo>
                  <a:lnTo>
                    <a:pt x="116235" y="369357"/>
                  </a:lnTo>
                  <a:lnTo>
                    <a:pt x="102806" y="346470"/>
                  </a:lnTo>
                  <a:lnTo>
                    <a:pt x="91122" y="320814"/>
                  </a:lnTo>
                  <a:close/>
                </a:path>
                <a:path w="414654" h="405765">
                  <a:moveTo>
                    <a:pt x="194665" y="320814"/>
                  </a:moveTo>
                  <a:lnTo>
                    <a:pt x="120116" y="320814"/>
                  </a:lnTo>
                  <a:lnTo>
                    <a:pt x="134388" y="349929"/>
                  </a:lnTo>
                  <a:lnTo>
                    <a:pt x="151957" y="373310"/>
                  </a:lnTo>
                  <a:lnTo>
                    <a:pt x="172242" y="389966"/>
                  </a:lnTo>
                  <a:lnTo>
                    <a:pt x="194665" y="398906"/>
                  </a:lnTo>
                  <a:lnTo>
                    <a:pt x="194665" y="320814"/>
                  </a:lnTo>
                  <a:close/>
                </a:path>
                <a:path w="414654" h="405765">
                  <a:moveTo>
                    <a:pt x="194665" y="215277"/>
                  </a:moveTo>
                  <a:lnTo>
                    <a:pt x="97332" y="215277"/>
                  </a:lnTo>
                  <a:lnTo>
                    <a:pt x="98109" y="236715"/>
                  </a:lnTo>
                  <a:lnTo>
                    <a:pt x="100439" y="256963"/>
                  </a:lnTo>
                  <a:lnTo>
                    <a:pt x="104324" y="276419"/>
                  </a:lnTo>
                  <a:lnTo>
                    <a:pt x="109766" y="295478"/>
                  </a:lnTo>
                  <a:lnTo>
                    <a:pt x="194665" y="295478"/>
                  </a:lnTo>
                  <a:lnTo>
                    <a:pt x="194665" y="215277"/>
                  </a:lnTo>
                  <a:close/>
                </a:path>
                <a:path w="414654" h="405765">
                  <a:moveTo>
                    <a:pt x="194665" y="109753"/>
                  </a:moveTo>
                  <a:lnTo>
                    <a:pt x="109766" y="109753"/>
                  </a:lnTo>
                  <a:lnTo>
                    <a:pt x="104324" y="127922"/>
                  </a:lnTo>
                  <a:lnTo>
                    <a:pt x="100439" y="147477"/>
                  </a:lnTo>
                  <a:lnTo>
                    <a:pt x="98109" y="168219"/>
                  </a:lnTo>
                  <a:lnTo>
                    <a:pt x="97332" y="189953"/>
                  </a:lnTo>
                  <a:lnTo>
                    <a:pt x="194665" y="189953"/>
                  </a:lnTo>
                  <a:lnTo>
                    <a:pt x="194665" y="109753"/>
                  </a:lnTo>
                  <a:close/>
                </a:path>
                <a:path w="414654" h="405765">
                  <a:moveTo>
                    <a:pt x="149110" y="0"/>
                  </a:moveTo>
                  <a:lnTo>
                    <a:pt x="115001" y="12860"/>
                  </a:lnTo>
                  <a:lnTo>
                    <a:pt x="84388" y="31659"/>
                  </a:lnTo>
                  <a:lnTo>
                    <a:pt x="57661" y="55203"/>
                  </a:lnTo>
                  <a:lnTo>
                    <a:pt x="35204" y="82308"/>
                  </a:lnTo>
                  <a:lnTo>
                    <a:pt x="91122" y="82308"/>
                  </a:lnTo>
                  <a:lnTo>
                    <a:pt x="102806" y="56687"/>
                  </a:lnTo>
                  <a:lnTo>
                    <a:pt x="116235" y="34034"/>
                  </a:lnTo>
                  <a:lnTo>
                    <a:pt x="131604" y="14941"/>
                  </a:lnTo>
                  <a:lnTo>
                    <a:pt x="149110" y="0"/>
                  </a:lnTo>
                  <a:close/>
                </a:path>
                <a:path w="414654" h="405765">
                  <a:moveTo>
                    <a:pt x="194665" y="6337"/>
                  </a:moveTo>
                  <a:lnTo>
                    <a:pt x="172242" y="15237"/>
                  </a:lnTo>
                  <a:lnTo>
                    <a:pt x="151957" y="31659"/>
                  </a:lnTo>
                  <a:lnTo>
                    <a:pt x="134388" y="54412"/>
                  </a:lnTo>
                  <a:lnTo>
                    <a:pt x="120116" y="82308"/>
                  </a:lnTo>
                  <a:lnTo>
                    <a:pt x="194665" y="82308"/>
                  </a:lnTo>
                  <a:lnTo>
                    <a:pt x="194665" y="6337"/>
                  </a:lnTo>
                  <a:close/>
                </a:path>
                <a:path w="414654" h="405765">
                  <a:moveTo>
                    <a:pt x="219519" y="6337"/>
                  </a:moveTo>
                  <a:lnTo>
                    <a:pt x="219519" y="82308"/>
                  </a:lnTo>
                  <a:lnTo>
                    <a:pt x="294068" y="82308"/>
                  </a:lnTo>
                  <a:lnTo>
                    <a:pt x="279802" y="54412"/>
                  </a:lnTo>
                  <a:lnTo>
                    <a:pt x="262230" y="31657"/>
                  </a:lnTo>
                  <a:lnTo>
                    <a:pt x="241944" y="15237"/>
                  </a:lnTo>
                  <a:lnTo>
                    <a:pt x="219519" y="6337"/>
                  </a:lnTo>
                  <a:close/>
                </a:path>
                <a:path w="414654" h="405765">
                  <a:moveTo>
                    <a:pt x="265074" y="0"/>
                  </a:moveTo>
                  <a:lnTo>
                    <a:pt x="282582" y="14941"/>
                  </a:lnTo>
                  <a:lnTo>
                    <a:pt x="297954" y="34034"/>
                  </a:lnTo>
                  <a:lnTo>
                    <a:pt x="311383" y="56687"/>
                  </a:lnTo>
                  <a:lnTo>
                    <a:pt x="323062" y="82308"/>
                  </a:lnTo>
                  <a:lnTo>
                    <a:pt x="378980" y="82308"/>
                  </a:lnTo>
                  <a:lnTo>
                    <a:pt x="356523" y="55203"/>
                  </a:lnTo>
                  <a:lnTo>
                    <a:pt x="329795" y="31657"/>
                  </a:lnTo>
                  <a:lnTo>
                    <a:pt x="299183" y="12860"/>
                  </a:lnTo>
                  <a:lnTo>
                    <a:pt x="265074" y="0"/>
                  </a:lnTo>
                  <a:close/>
                </a:path>
                <a:path w="414654" h="405765">
                  <a:moveTo>
                    <a:pt x="378980" y="320814"/>
                  </a:moveTo>
                  <a:lnTo>
                    <a:pt x="323062" y="320814"/>
                  </a:lnTo>
                  <a:lnTo>
                    <a:pt x="311383" y="347360"/>
                  </a:lnTo>
                  <a:lnTo>
                    <a:pt x="297954" y="370147"/>
                  </a:lnTo>
                  <a:lnTo>
                    <a:pt x="282582" y="389373"/>
                  </a:lnTo>
                  <a:lnTo>
                    <a:pt x="265074" y="405231"/>
                  </a:lnTo>
                  <a:lnTo>
                    <a:pt x="299183" y="391448"/>
                  </a:lnTo>
                  <a:lnTo>
                    <a:pt x="329795" y="372519"/>
                  </a:lnTo>
                  <a:lnTo>
                    <a:pt x="356523" y="348842"/>
                  </a:lnTo>
                  <a:lnTo>
                    <a:pt x="378980" y="320814"/>
                  </a:lnTo>
                  <a:close/>
                </a:path>
                <a:path w="414654" h="405765">
                  <a:moveTo>
                    <a:pt x="294068" y="320814"/>
                  </a:moveTo>
                  <a:lnTo>
                    <a:pt x="219519" y="320814"/>
                  </a:lnTo>
                  <a:lnTo>
                    <a:pt x="219519" y="398906"/>
                  </a:lnTo>
                  <a:lnTo>
                    <a:pt x="241944" y="389966"/>
                  </a:lnTo>
                  <a:lnTo>
                    <a:pt x="262232" y="373310"/>
                  </a:lnTo>
                  <a:lnTo>
                    <a:pt x="279802" y="349929"/>
                  </a:lnTo>
                  <a:lnTo>
                    <a:pt x="294068" y="320814"/>
                  </a:lnTo>
                  <a:close/>
                </a:path>
                <a:path w="414654" h="405765">
                  <a:moveTo>
                    <a:pt x="304431" y="109753"/>
                  </a:moveTo>
                  <a:lnTo>
                    <a:pt x="219519" y="109753"/>
                  </a:lnTo>
                  <a:lnTo>
                    <a:pt x="219519" y="189953"/>
                  </a:lnTo>
                  <a:lnTo>
                    <a:pt x="316852" y="189953"/>
                  </a:lnTo>
                  <a:lnTo>
                    <a:pt x="316076" y="168219"/>
                  </a:lnTo>
                  <a:lnTo>
                    <a:pt x="313747" y="147477"/>
                  </a:lnTo>
                  <a:lnTo>
                    <a:pt x="309865" y="127922"/>
                  </a:lnTo>
                  <a:lnTo>
                    <a:pt x="304431" y="109753"/>
                  </a:lnTo>
                  <a:close/>
                </a:path>
              </a:pathLst>
            </a:custGeom>
            <a:solidFill>
              <a:srgbClr val="222222"/>
            </a:solidFill>
          </p:spPr>
          <p:txBody>
            <a:bodyPr wrap="square" lIns="0" tIns="0" rIns="0" bIns="0" rtlCol="0"/>
            <a:lstStyle/>
            <a:p>
              <a:endParaRPr/>
            </a:p>
          </p:txBody>
        </p:sp>
        <p:sp>
          <p:nvSpPr>
            <p:cNvPr id="57" name="object 57"/>
            <p:cNvSpPr/>
            <p:nvPr/>
          </p:nvSpPr>
          <p:spPr>
            <a:xfrm>
              <a:off x="3109709" y="8176006"/>
              <a:ext cx="1548130" cy="1548130"/>
            </a:xfrm>
            <a:custGeom>
              <a:avLst/>
              <a:gdLst/>
              <a:ahLst/>
              <a:cxnLst/>
              <a:rect l="l" t="t" r="r" b="b"/>
              <a:pathLst>
                <a:path w="1548129" h="1548129">
                  <a:moveTo>
                    <a:pt x="1548003" y="0"/>
                  </a:moveTo>
                  <a:lnTo>
                    <a:pt x="0" y="0"/>
                  </a:lnTo>
                  <a:lnTo>
                    <a:pt x="0" y="1548002"/>
                  </a:lnTo>
                  <a:lnTo>
                    <a:pt x="1548003" y="1548002"/>
                  </a:lnTo>
                  <a:lnTo>
                    <a:pt x="1548003" y="0"/>
                  </a:lnTo>
                  <a:close/>
                </a:path>
              </a:pathLst>
            </a:custGeom>
            <a:solidFill>
              <a:srgbClr val="E4E4E4"/>
            </a:solidFill>
          </p:spPr>
          <p:txBody>
            <a:bodyPr wrap="square" lIns="0" tIns="0" rIns="0" bIns="0" rtlCol="0"/>
            <a:lstStyle/>
            <a:p>
              <a:endParaRPr/>
            </a:p>
          </p:txBody>
        </p:sp>
      </p:grpSp>
      <p:sp>
        <p:nvSpPr>
          <p:cNvPr id="58" name="object 58"/>
          <p:cNvSpPr txBox="1"/>
          <p:nvPr/>
        </p:nvSpPr>
        <p:spPr>
          <a:xfrm>
            <a:off x="3109709" y="8700110"/>
            <a:ext cx="1548130" cy="1024255"/>
          </a:xfrm>
          <a:prstGeom prst="rect">
            <a:avLst/>
          </a:prstGeom>
        </p:spPr>
        <p:txBody>
          <a:bodyPr vert="horz" wrap="square" lIns="0" tIns="0" rIns="0" bIns="0" rtlCol="0">
            <a:spAutoFit/>
          </a:bodyPr>
          <a:lstStyle/>
          <a:p>
            <a:pPr>
              <a:lnSpc>
                <a:spcPct val="100000"/>
              </a:lnSpc>
            </a:pPr>
            <a:endParaRPr sz="1900">
              <a:latin typeface="Times New Roman"/>
              <a:cs typeface="Times New Roman"/>
            </a:endParaRPr>
          </a:p>
          <a:p>
            <a:pPr marL="92075">
              <a:lnSpc>
                <a:spcPct val="100000"/>
              </a:lnSpc>
              <a:spcBef>
                <a:spcPts val="1125"/>
              </a:spcBef>
            </a:pPr>
            <a:r>
              <a:rPr sz="1300" b="1" spc="-85" dirty="0">
                <a:solidFill>
                  <a:srgbClr val="DB526A"/>
                </a:solidFill>
                <a:latin typeface="함초롬바탕"/>
                <a:cs typeface="함초롬바탕"/>
              </a:rPr>
              <a:t>첨단</a:t>
            </a:r>
            <a:r>
              <a:rPr sz="1300" b="1" spc="-65" dirty="0">
                <a:solidFill>
                  <a:srgbClr val="DB526A"/>
                </a:solidFill>
                <a:latin typeface="함초롬바탕"/>
                <a:cs typeface="함초롬바탕"/>
              </a:rPr>
              <a:t> </a:t>
            </a:r>
            <a:r>
              <a:rPr sz="1300" b="1" spc="-25" dirty="0">
                <a:solidFill>
                  <a:srgbClr val="DB526A"/>
                </a:solidFill>
                <a:latin typeface="함초롬바탕"/>
                <a:cs typeface="함초롬바탕"/>
              </a:rPr>
              <a:t>기술</a:t>
            </a:r>
            <a:endParaRPr sz="1300">
              <a:latin typeface="함초롬바탕"/>
              <a:cs typeface="함초롬바탕"/>
            </a:endParaRPr>
          </a:p>
          <a:p>
            <a:pPr marL="92075" marR="816610">
              <a:lnSpc>
                <a:spcPct val="100000"/>
              </a:lnSpc>
              <a:spcBef>
                <a:spcPts val="335"/>
              </a:spcBef>
            </a:pPr>
            <a:r>
              <a:rPr sz="1000" spc="-30" dirty="0">
                <a:solidFill>
                  <a:srgbClr val="585858"/>
                </a:solidFill>
                <a:latin typeface="맑은 고딕"/>
                <a:cs typeface="맑은 고딕"/>
              </a:rPr>
              <a:t>Access</a:t>
            </a:r>
            <a:r>
              <a:rPr sz="1000" spc="-50" dirty="0">
                <a:solidFill>
                  <a:srgbClr val="585858"/>
                </a:solidFill>
                <a:latin typeface="맑은 고딕"/>
                <a:cs typeface="맑은 고딕"/>
              </a:rPr>
              <a:t> </a:t>
            </a:r>
            <a:r>
              <a:rPr sz="1000" spc="-25" dirty="0">
                <a:solidFill>
                  <a:srgbClr val="585858"/>
                </a:solidFill>
                <a:latin typeface="맑은 고딕"/>
                <a:cs typeface="맑은 고딕"/>
              </a:rPr>
              <a:t>to </a:t>
            </a:r>
            <a:r>
              <a:rPr sz="1000" spc="-40" dirty="0">
                <a:solidFill>
                  <a:srgbClr val="585858"/>
                </a:solidFill>
                <a:latin typeface="맑은 고딕"/>
                <a:cs typeface="맑은 고딕"/>
              </a:rPr>
              <a:t>Technology</a:t>
            </a:r>
            <a:endParaRPr sz="1000">
              <a:latin typeface="맑은 고딕"/>
              <a:cs typeface="맑은 고딕"/>
            </a:endParaRPr>
          </a:p>
        </p:txBody>
      </p:sp>
      <p:grpSp>
        <p:nvGrpSpPr>
          <p:cNvPr id="59" name="object 59"/>
          <p:cNvGrpSpPr/>
          <p:nvPr/>
        </p:nvGrpSpPr>
        <p:grpSpPr>
          <a:xfrm>
            <a:off x="3028188" y="7627620"/>
            <a:ext cx="1710055" cy="2055495"/>
            <a:chOff x="3028188" y="7627620"/>
            <a:chExt cx="1710055" cy="2055495"/>
          </a:xfrm>
        </p:grpSpPr>
        <p:pic>
          <p:nvPicPr>
            <p:cNvPr id="60" name="object 60"/>
            <p:cNvPicPr/>
            <p:nvPr/>
          </p:nvPicPr>
          <p:blipFill>
            <a:blip r:embed="rId14" cstate="print"/>
            <a:stretch>
              <a:fillRect/>
            </a:stretch>
          </p:blipFill>
          <p:spPr>
            <a:xfrm>
              <a:off x="4086860" y="9191117"/>
              <a:ext cx="509607" cy="491747"/>
            </a:xfrm>
            <a:prstGeom prst="rect">
              <a:avLst/>
            </a:prstGeom>
          </p:spPr>
        </p:pic>
        <p:pic>
          <p:nvPicPr>
            <p:cNvPr id="61" name="object 61"/>
            <p:cNvPicPr/>
            <p:nvPr/>
          </p:nvPicPr>
          <p:blipFill>
            <a:blip r:embed="rId15" cstate="print"/>
            <a:stretch>
              <a:fillRect/>
            </a:stretch>
          </p:blipFill>
          <p:spPr>
            <a:xfrm>
              <a:off x="3028188" y="8104632"/>
              <a:ext cx="1709927" cy="665987"/>
            </a:xfrm>
            <a:prstGeom prst="rect">
              <a:avLst/>
            </a:prstGeom>
          </p:spPr>
        </p:pic>
        <p:sp>
          <p:nvSpPr>
            <p:cNvPr id="62" name="object 62"/>
            <p:cNvSpPr/>
            <p:nvPr/>
          </p:nvSpPr>
          <p:spPr>
            <a:xfrm>
              <a:off x="3109709" y="8176006"/>
              <a:ext cx="1548130" cy="524510"/>
            </a:xfrm>
            <a:custGeom>
              <a:avLst/>
              <a:gdLst/>
              <a:ahLst/>
              <a:cxnLst/>
              <a:rect l="l" t="t" r="r" b="b"/>
              <a:pathLst>
                <a:path w="1548129" h="524509">
                  <a:moveTo>
                    <a:pt x="1548003" y="0"/>
                  </a:moveTo>
                  <a:lnTo>
                    <a:pt x="0" y="0"/>
                  </a:lnTo>
                  <a:lnTo>
                    <a:pt x="0" y="524103"/>
                  </a:lnTo>
                  <a:lnTo>
                    <a:pt x="1548003" y="524103"/>
                  </a:lnTo>
                  <a:lnTo>
                    <a:pt x="1548003" y="0"/>
                  </a:lnTo>
                  <a:close/>
                </a:path>
              </a:pathLst>
            </a:custGeom>
            <a:solidFill>
              <a:srgbClr val="DB526A"/>
            </a:solidFill>
          </p:spPr>
          <p:txBody>
            <a:bodyPr wrap="square" lIns="0" tIns="0" rIns="0" bIns="0" rtlCol="0"/>
            <a:lstStyle/>
            <a:p>
              <a:endParaRPr/>
            </a:p>
          </p:txBody>
        </p:sp>
        <p:pic>
          <p:nvPicPr>
            <p:cNvPr id="63" name="object 63"/>
            <p:cNvPicPr/>
            <p:nvPr/>
          </p:nvPicPr>
          <p:blipFill>
            <a:blip r:embed="rId16" cstate="print"/>
            <a:stretch>
              <a:fillRect/>
            </a:stretch>
          </p:blipFill>
          <p:spPr>
            <a:xfrm>
              <a:off x="3643884" y="7627620"/>
              <a:ext cx="480059" cy="516635"/>
            </a:xfrm>
            <a:prstGeom prst="rect">
              <a:avLst/>
            </a:prstGeom>
          </p:spPr>
        </p:pic>
        <p:sp>
          <p:nvSpPr>
            <p:cNvPr id="64" name="object 64"/>
            <p:cNvSpPr/>
            <p:nvPr/>
          </p:nvSpPr>
          <p:spPr>
            <a:xfrm>
              <a:off x="3712540" y="7696886"/>
              <a:ext cx="342900" cy="267335"/>
            </a:xfrm>
            <a:custGeom>
              <a:avLst/>
              <a:gdLst/>
              <a:ahLst/>
              <a:cxnLst/>
              <a:rect l="l" t="t" r="r" b="b"/>
              <a:pathLst>
                <a:path w="342900" h="267334">
                  <a:moveTo>
                    <a:pt x="171170" y="0"/>
                  </a:moveTo>
                  <a:lnTo>
                    <a:pt x="0" y="266992"/>
                  </a:lnTo>
                  <a:lnTo>
                    <a:pt x="342341" y="266992"/>
                  </a:lnTo>
                  <a:lnTo>
                    <a:pt x="171170" y="0"/>
                  </a:lnTo>
                  <a:close/>
                </a:path>
              </a:pathLst>
            </a:custGeom>
            <a:solidFill>
              <a:srgbClr val="DB526A"/>
            </a:solidFill>
          </p:spPr>
          <p:txBody>
            <a:bodyPr wrap="square" lIns="0" tIns="0" rIns="0" bIns="0" rtlCol="0"/>
            <a:lstStyle/>
            <a:p>
              <a:endParaRPr/>
            </a:p>
          </p:txBody>
        </p:sp>
        <p:sp>
          <p:nvSpPr>
            <p:cNvPr id="65" name="object 65"/>
            <p:cNvSpPr/>
            <p:nvPr/>
          </p:nvSpPr>
          <p:spPr>
            <a:xfrm>
              <a:off x="3712540" y="7808011"/>
              <a:ext cx="342900" cy="267335"/>
            </a:xfrm>
            <a:custGeom>
              <a:avLst/>
              <a:gdLst/>
              <a:ahLst/>
              <a:cxnLst/>
              <a:rect l="l" t="t" r="r" b="b"/>
              <a:pathLst>
                <a:path w="342900" h="267334">
                  <a:moveTo>
                    <a:pt x="171170" y="0"/>
                  </a:moveTo>
                  <a:lnTo>
                    <a:pt x="0" y="266992"/>
                  </a:lnTo>
                  <a:lnTo>
                    <a:pt x="342341" y="266992"/>
                  </a:lnTo>
                  <a:lnTo>
                    <a:pt x="171170" y="0"/>
                  </a:lnTo>
                  <a:close/>
                </a:path>
              </a:pathLst>
            </a:custGeom>
            <a:solidFill>
              <a:srgbClr val="E997A6"/>
            </a:solidFill>
          </p:spPr>
          <p:txBody>
            <a:bodyPr wrap="square" lIns="0" tIns="0" rIns="0" bIns="0" rtlCol="0"/>
            <a:lstStyle/>
            <a:p>
              <a:endParaRPr/>
            </a:p>
          </p:txBody>
        </p:sp>
      </p:grpSp>
      <p:sp>
        <p:nvSpPr>
          <p:cNvPr id="67" name="object 67"/>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55</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6867525" y="10181221"/>
            <a:ext cx="188595" cy="182245"/>
          </a:xfrm>
          <a:custGeom>
            <a:avLst/>
            <a:gdLst/>
            <a:ahLst/>
            <a:cxnLst/>
            <a:rect l="l" t="t" r="r" b="b"/>
            <a:pathLst>
              <a:path w="188595" h="182245">
                <a:moveTo>
                  <a:pt x="188048" y="0"/>
                </a:moveTo>
                <a:lnTo>
                  <a:pt x="0" y="0"/>
                </a:lnTo>
                <a:lnTo>
                  <a:pt x="0" y="181851"/>
                </a:lnTo>
                <a:lnTo>
                  <a:pt x="188048" y="181851"/>
                </a:lnTo>
                <a:lnTo>
                  <a:pt x="188048" y="0"/>
                </a:lnTo>
                <a:close/>
              </a:path>
            </a:pathLst>
          </a:custGeom>
          <a:solidFill>
            <a:srgbClr val="000000"/>
          </a:solidFill>
        </p:spPr>
        <p:txBody>
          <a:bodyPr wrap="square" lIns="0" tIns="0" rIns="0" bIns="0" rtlCol="0"/>
          <a:lstStyle/>
          <a:p>
            <a:endParaRPr/>
          </a:p>
        </p:txBody>
      </p:sp>
      <p:sp>
        <p:nvSpPr>
          <p:cNvPr id="4" name="object 4"/>
          <p:cNvSpPr txBox="1"/>
          <p:nvPr/>
        </p:nvSpPr>
        <p:spPr>
          <a:xfrm>
            <a:off x="6884142" y="10186302"/>
            <a:ext cx="153670" cy="162560"/>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FFFFFF"/>
                </a:solidFill>
                <a:latin typeface="함초롬돋움"/>
                <a:cs typeface="함초롬돋움"/>
              </a:rPr>
              <a:t>5G</a:t>
            </a:r>
            <a:endParaRPr sz="900">
              <a:latin typeface="함초롬돋움"/>
              <a:cs typeface="함초롬돋움"/>
            </a:endParaRPr>
          </a:p>
        </p:txBody>
      </p:sp>
      <p:grpSp>
        <p:nvGrpSpPr>
          <p:cNvPr id="5" name="object 5"/>
          <p:cNvGrpSpPr/>
          <p:nvPr/>
        </p:nvGrpSpPr>
        <p:grpSpPr>
          <a:xfrm>
            <a:off x="0" y="446532"/>
            <a:ext cx="7775575" cy="958215"/>
            <a:chOff x="0" y="446532"/>
            <a:chExt cx="7775575" cy="958215"/>
          </a:xfrm>
        </p:grpSpPr>
        <p:sp>
          <p:nvSpPr>
            <p:cNvPr id="6" name="object 6"/>
            <p:cNvSpPr/>
            <p:nvPr/>
          </p:nvSpPr>
          <p:spPr>
            <a:xfrm>
              <a:off x="0" y="866991"/>
              <a:ext cx="7775575" cy="537845"/>
            </a:xfrm>
            <a:custGeom>
              <a:avLst/>
              <a:gdLst/>
              <a:ahLst/>
              <a:cxnLst/>
              <a:rect l="l" t="t" r="r" b="b"/>
              <a:pathLst>
                <a:path w="7775575" h="537844">
                  <a:moveTo>
                    <a:pt x="7775448" y="0"/>
                  </a:moveTo>
                  <a:lnTo>
                    <a:pt x="0" y="0"/>
                  </a:lnTo>
                  <a:lnTo>
                    <a:pt x="0" y="537641"/>
                  </a:lnTo>
                  <a:lnTo>
                    <a:pt x="7775448" y="537641"/>
                  </a:lnTo>
                  <a:lnTo>
                    <a:pt x="7775448" y="0"/>
                  </a:lnTo>
                  <a:close/>
                </a:path>
              </a:pathLst>
            </a:custGeom>
            <a:solidFill>
              <a:srgbClr val="000000"/>
            </a:solidFill>
          </p:spPr>
          <p:txBody>
            <a:bodyPr wrap="square" lIns="0" tIns="0" rIns="0" bIns="0" rtlCol="0"/>
            <a:lstStyle/>
            <a:p>
              <a:endParaRPr/>
            </a:p>
          </p:txBody>
        </p:sp>
        <p:pic>
          <p:nvPicPr>
            <p:cNvPr id="7" name="object 7"/>
            <p:cNvPicPr/>
            <p:nvPr/>
          </p:nvPicPr>
          <p:blipFill>
            <a:blip r:embed="rId2" cstate="print"/>
            <a:stretch>
              <a:fillRect/>
            </a:stretch>
          </p:blipFill>
          <p:spPr>
            <a:xfrm>
              <a:off x="6667500" y="580645"/>
              <a:ext cx="515111" cy="513587"/>
            </a:xfrm>
            <a:prstGeom prst="rect">
              <a:avLst/>
            </a:prstGeom>
          </p:spPr>
        </p:pic>
        <p:pic>
          <p:nvPicPr>
            <p:cNvPr id="8" name="object 8"/>
            <p:cNvPicPr/>
            <p:nvPr/>
          </p:nvPicPr>
          <p:blipFill>
            <a:blip r:embed="rId3" cstate="print"/>
            <a:stretch>
              <a:fillRect/>
            </a:stretch>
          </p:blipFill>
          <p:spPr>
            <a:xfrm>
              <a:off x="6694487" y="606754"/>
              <a:ext cx="407720" cy="407720"/>
            </a:xfrm>
            <a:prstGeom prst="rect">
              <a:avLst/>
            </a:prstGeom>
          </p:spPr>
        </p:pic>
        <p:pic>
          <p:nvPicPr>
            <p:cNvPr id="9" name="object 9"/>
            <p:cNvPicPr/>
            <p:nvPr/>
          </p:nvPicPr>
          <p:blipFill>
            <a:blip r:embed="rId4" cstate="print"/>
            <a:stretch>
              <a:fillRect/>
            </a:stretch>
          </p:blipFill>
          <p:spPr>
            <a:xfrm>
              <a:off x="6402323" y="446532"/>
              <a:ext cx="330707" cy="330707"/>
            </a:xfrm>
            <a:prstGeom prst="rect">
              <a:avLst/>
            </a:prstGeom>
          </p:spPr>
        </p:pic>
        <p:pic>
          <p:nvPicPr>
            <p:cNvPr id="10" name="object 10"/>
            <p:cNvPicPr/>
            <p:nvPr/>
          </p:nvPicPr>
          <p:blipFill>
            <a:blip r:embed="rId5" cstate="print"/>
            <a:stretch>
              <a:fillRect/>
            </a:stretch>
          </p:blipFill>
          <p:spPr>
            <a:xfrm>
              <a:off x="6428715" y="472439"/>
              <a:ext cx="223901" cy="223901"/>
            </a:xfrm>
            <a:prstGeom prst="rect">
              <a:avLst/>
            </a:prstGeom>
          </p:spPr>
        </p:pic>
        <p:pic>
          <p:nvPicPr>
            <p:cNvPr id="11" name="object 11"/>
            <p:cNvPicPr/>
            <p:nvPr/>
          </p:nvPicPr>
          <p:blipFill>
            <a:blip r:embed="rId6" cstate="print"/>
            <a:stretch>
              <a:fillRect/>
            </a:stretch>
          </p:blipFill>
          <p:spPr>
            <a:xfrm>
              <a:off x="4385764" y="1008277"/>
              <a:ext cx="260349" cy="276224"/>
            </a:xfrm>
            <a:prstGeom prst="rect">
              <a:avLst/>
            </a:prstGeom>
          </p:spPr>
        </p:pic>
        <p:pic>
          <p:nvPicPr>
            <p:cNvPr id="12" name="object 12"/>
            <p:cNvPicPr/>
            <p:nvPr/>
          </p:nvPicPr>
          <p:blipFill>
            <a:blip r:embed="rId6" cstate="print"/>
            <a:stretch>
              <a:fillRect/>
            </a:stretch>
          </p:blipFill>
          <p:spPr>
            <a:xfrm>
              <a:off x="4948157" y="1008277"/>
              <a:ext cx="260349" cy="276224"/>
            </a:xfrm>
            <a:prstGeom prst="rect">
              <a:avLst/>
            </a:prstGeom>
          </p:spPr>
        </p:pic>
      </p:grpSp>
      <p:sp>
        <p:nvSpPr>
          <p:cNvPr id="13" name="object 13"/>
          <p:cNvSpPr txBox="1">
            <a:spLocks noGrp="1"/>
          </p:cNvSpPr>
          <p:nvPr>
            <p:ph type="title"/>
          </p:nvPr>
        </p:nvSpPr>
        <p:spPr>
          <a:xfrm>
            <a:off x="706437" y="950619"/>
            <a:ext cx="4766310" cy="376555"/>
          </a:xfrm>
          <a:prstGeom prst="rect">
            <a:avLst/>
          </a:prstGeom>
        </p:spPr>
        <p:txBody>
          <a:bodyPr vert="horz" wrap="square" lIns="0" tIns="12700" rIns="0" bIns="0" rtlCol="0">
            <a:spAutoFit/>
          </a:bodyPr>
          <a:lstStyle/>
          <a:p>
            <a:pPr marL="12700">
              <a:lnSpc>
                <a:spcPct val="100000"/>
              </a:lnSpc>
              <a:spcBef>
                <a:spcPts val="100"/>
              </a:spcBef>
              <a:tabLst>
                <a:tab pos="4495800" algn="l"/>
              </a:tabLst>
            </a:pPr>
            <a:r>
              <a:rPr spc="-10" dirty="0">
                <a:solidFill>
                  <a:srgbClr val="FFB600"/>
                </a:solidFill>
              </a:rPr>
              <a:t>Beyond-</a:t>
            </a:r>
            <a:r>
              <a:rPr spc="-400" dirty="0">
                <a:solidFill>
                  <a:srgbClr val="FFB600"/>
                </a:solidFill>
              </a:rPr>
              <a:t> </a:t>
            </a:r>
            <a:r>
              <a:rPr spc="-40" dirty="0">
                <a:solidFill>
                  <a:srgbClr val="FFB600"/>
                </a:solidFill>
              </a:rPr>
              <a:t>AI</a:t>
            </a:r>
            <a:r>
              <a:rPr spc="-350" dirty="0">
                <a:solidFill>
                  <a:srgbClr val="FFB600"/>
                </a:solidFill>
              </a:rPr>
              <a:t> </a:t>
            </a:r>
            <a:r>
              <a:rPr spc="85" dirty="0"/>
              <a:t>(2)</a:t>
            </a:r>
            <a:r>
              <a:rPr spc="-360" dirty="0"/>
              <a:t> </a:t>
            </a:r>
            <a:r>
              <a:rPr spc="-195" dirty="0">
                <a:latin typeface="함초롬바탕"/>
                <a:cs typeface="함초롬바탕"/>
              </a:rPr>
              <a:t>인간안보</a:t>
            </a:r>
            <a:r>
              <a:rPr spc="-385" dirty="0">
                <a:latin typeface="함초롬바탕"/>
                <a:cs typeface="함초롬바탕"/>
              </a:rPr>
              <a:t> </a:t>
            </a:r>
            <a:r>
              <a:rPr spc="-210" dirty="0"/>
              <a:t>-</a:t>
            </a:r>
            <a:r>
              <a:rPr spc="-360" dirty="0"/>
              <a:t> </a:t>
            </a:r>
            <a:r>
              <a:rPr spc="-185" dirty="0">
                <a:latin typeface="함초롬바탕"/>
                <a:cs typeface="함초롬바탕"/>
              </a:rPr>
              <a:t>혁신</a:t>
            </a:r>
            <a:r>
              <a:rPr spc="-395" dirty="0">
                <a:latin typeface="함초롬바탕"/>
                <a:cs typeface="함초롬바탕"/>
              </a:rPr>
              <a:t> </a:t>
            </a:r>
            <a:r>
              <a:rPr spc="-50" dirty="0">
                <a:latin typeface="함초롬바탕"/>
                <a:cs typeface="함초롬바탕"/>
              </a:rPr>
              <a:t>수</a:t>
            </a:r>
            <a:r>
              <a:rPr dirty="0">
                <a:latin typeface="함초롬바탕"/>
                <a:cs typeface="함초롬바탕"/>
              </a:rPr>
              <a:t>	</a:t>
            </a:r>
            <a:r>
              <a:rPr spc="-160" dirty="0">
                <a:latin typeface="함초롬바탕"/>
                <a:cs typeface="함초롬바탕"/>
              </a:rPr>
              <a:t>작</a:t>
            </a:r>
          </a:p>
        </p:txBody>
      </p:sp>
      <p:sp>
        <p:nvSpPr>
          <p:cNvPr id="14" name="object 14"/>
          <p:cNvSpPr txBox="1"/>
          <p:nvPr/>
        </p:nvSpPr>
        <p:spPr>
          <a:xfrm>
            <a:off x="706437" y="619475"/>
            <a:ext cx="601345" cy="177800"/>
          </a:xfrm>
          <a:prstGeom prst="rect">
            <a:avLst/>
          </a:prstGeom>
        </p:spPr>
        <p:txBody>
          <a:bodyPr vert="horz" wrap="square" lIns="0" tIns="12065" rIns="0" bIns="0" rtlCol="0">
            <a:spAutoFit/>
          </a:bodyPr>
          <a:lstStyle/>
          <a:p>
            <a:pPr marL="12700">
              <a:lnSpc>
                <a:spcPct val="100000"/>
              </a:lnSpc>
              <a:spcBef>
                <a:spcPts val="95"/>
              </a:spcBef>
            </a:pPr>
            <a:r>
              <a:rPr sz="1000" spc="-55" dirty="0">
                <a:solidFill>
                  <a:srgbClr val="DB526A"/>
                </a:solidFill>
                <a:latin typeface="함초롬돋움"/>
                <a:cs typeface="함초롬돋움"/>
              </a:rPr>
              <a:t>Beyond-</a:t>
            </a:r>
            <a:r>
              <a:rPr sz="1000" spc="-135" dirty="0">
                <a:solidFill>
                  <a:srgbClr val="DB526A"/>
                </a:solidFill>
                <a:latin typeface="함초롬돋움"/>
                <a:cs typeface="함초롬돋움"/>
              </a:rPr>
              <a:t> </a:t>
            </a:r>
            <a:r>
              <a:rPr sz="1000" spc="-50" dirty="0">
                <a:solidFill>
                  <a:srgbClr val="DB526A"/>
                </a:solidFill>
                <a:latin typeface="함초롬돋움"/>
                <a:cs typeface="함초롬돋움"/>
              </a:rPr>
              <a:t>AI</a:t>
            </a:r>
            <a:endParaRPr sz="1000">
              <a:latin typeface="함초롬돋움"/>
              <a:cs typeface="함초롬돋움"/>
            </a:endParaRPr>
          </a:p>
        </p:txBody>
      </p:sp>
      <p:sp>
        <p:nvSpPr>
          <p:cNvPr id="15" name="object 15"/>
          <p:cNvSpPr/>
          <p:nvPr/>
        </p:nvSpPr>
        <p:spPr>
          <a:xfrm>
            <a:off x="719138" y="2323248"/>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pic>
        <p:nvPicPr>
          <p:cNvPr id="16" name="object 16"/>
          <p:cNvPicPr/>
          <p:nvPr/>
        </p:nvPicPr>
        <p:blipFill>
          <a:blip r:embed="rId7" cstate="print"/>
          <a:stretch>
            <a:fillRect/>
          </a:stretch>
        </p:blipFill>
        <p:spPr>
          <a:xfrm>
            <a:off x="2883236" y="2411883"/>
            <a:ext cx="123825" cy="130175"/>
          </a:xfrm>
          <a:prstGeom prst="rect">
            <a:avLst/>
          </a:prstGeom>
        </p:spPr>
      </p:pic>
      <p:pic>
        <p:nvPicPr>
          <p:cNvPr id="17" name="object 17"/>
          <p:cNvPicPr/>
          <p:nvPr/>
        </p:nvPicPr>
        <p:blipFill>
          <a:blip r:embed="rId7" cstate="print"/>
          <a:stretch>
            <a:fillRect/>
          </a:stretch>
        </p:blipFill>
        <p:spPr>
          <a:xfrm>
            <a:off x="3152996" y="2411883"/>
            <a:ext cx="123825" cy="130175"/>
          </a:xfrm>
          <a:prstGeom prst="rect">
            <a:avLst/>
          </a:prstGeom>
        </p:spPr>
      </p:pic>
      <p:graphicFrame>
        <p:nvGraphicFramePr>
          <p:cNvPr id="18" name="object 18"/>
          <p:cNvGraphicFramePr>
            <a:graphicFrameLocks noGrp="1"/>
          </p:cNvGraphicFramePr>
          <p:nvPr/>
        </p:nvGraphicFramePr>
        <p:xfrm>
          <a:off x="719137" y="2648953"/>
          <a:ext cx="6336663" cy="626745"/>
        </p:xfrm>
        <a:graphic>
          <a:graphicData uri="http://schemas.openxmlformats.org/drawingml/2006/table">
            <a:tbl>
              <a:tblPr firstRow="1" bandRow="1">
                <a:tableStyleId>{2D5ABB26-0587-4C30-8999-92F81FD0307C}</a:tableStyleId>
              </a:tblPr>
              <a:tblGrid>
                <a:gridCol w="1275715">
                  <a:extLst>
                    <a:ext uri="{9D8B030D-6E8A-4147-A177-3AD203B41FA5}">
                      <a16:colId xmlns:a16="http://schemas.microsoft.com/office/drawing/2014/main" val="20000"/>
                    </a:ext>
                  </a:extLst>
                </a:gridCol>
                <a:gridCol w="698499">
                  <a:extLst>
                    <a:ext uri="{9D8B030D-6E8A-4147-A177-3AD203B41FA5}">
                      <a16:colId xmlns:a16="http://schemas.microsoft.com/office/drawing/2014/main" val="20001"/>
                    </a:ext>
                  </a:extLst>
                </a:gridCol>
                <a:gridCol w="1380489">
                  <a:extLst>
                    <a:ext uri="{9D8B030D-6E8A-4147-A177-3AD203B41FA5}">
                      <a16:colId xmlns:a16="http://schemas.microsoft.com/office/drawing/2014/main" val="20002"/>
                    </a:ext>
                  </a:extLst>
                </a:gridCol>
                <a:gridCol w="2981960">
                  <a:extLst>
                    <a:ext uri="{9D8B030D-6E8A-4147-A177-3AD203B41FA5}">
                      <a16:colId xmlns:a16="http://schemas.microsoft.com/office/drawing/2014/main" val="20003"/>
                    </a:ext>
                  </a:extLst>
                </a:gridCol>
              </a:tblGrid>
              <a:tr h="208915">
                <a:tc>
                  <a:txBody>
                    <a:bodyPr/>
                    <a:lstStyle/>
                    <a:p>
                      <a:pPr marL="185420" algn="ctr">
                        <a:lnSpc>
                          <a:spcPct val="100000"/>
                        </a:lnSpc>
                        <a:spcBef>
                          <a:spcPts val="245"/>
                        </a:spcBef>
                      </a:pPr>
                      <a:r>
                        <a:rPr sz="900" b="1" spc="-25" dirty="0">
                          <a:solidFill>
                            <a:srgbClr val="FFFFFF"/>
                          </a:solidFill>
                          <a:latin typeface="함초롬바탕"/>
                          <a:cs typeface="함초롬바탕"/>
                        </a:rPr>
                        <a:t>기업명</a:t>
                      </a:r>
                      <a:endParaRPr sz="900">
                        <a:latin typeface="함초롬바탕"/>
                        <a:cs typeface="함초롬바탕"/>
                      </a:endParaRPr>
                    </a:p>
                  </a:txBody>
                  <a:tcPr marL="0" marR="0" marT="31115" marB="0">
                    <a:lnB w="6350">
                      <a:solidFill>
                        <a:srgbClr val="A6A6A6"/>
                      </a:solidFill>
                      <a:prstDash val="solid"/>
                    </a:lnB>
                    <a:solidFill>
                      <a:srgbClr val="DB526A"/>
                    </a:solidFill>
                  </a:tcPr>
                </a:tc>
                <a:tc>
                  <a:txBody>
                    <a:bodyPr/>
                    <a:lstStyle/>
                    <a:p>
                      <a:pPr marL="35560" algn="ctr">
                        <a:lnSpc>
                          <a:spcPct val="100000"/>
                        </a:lnSpc>
                        <a:spcBef>
                          <a:spcPts val="245"/>
                        </a:spcBef>
                      </a:pPr>
                      <a:r>
                        <a:rPr sz="900" b="1" spc="-25" dirty="0">
                          <a:solidFill>
                            <a:srgbClr val="FFFFFF"/>
                          </a:solidFill>
                          <a:latin typeface="함초롬바탕"/>
                          <a:cs typeface="함초롬바탕"/>
                        </a:rPr>
                        <a:t>국가</a:t>
                      </a:r>
                      <a:endParaRPr sz="900">
                        <a:latin typeface="함초롬바탕"/>
                        <a:cs typeface="함초롬바탕"/>
                      </a:endParaRPr>
                    </a:p>
                  </a:txBody>
                  <a:tcPr marL="0" marR="0" marT="31115" marB="0">
                    <a:lnB w="6350">
                      <a:solidFill>
                        <a:srgbClr val="A6A6A6"/>
                      </a:solidFill>
                      <a:prstDash val="solid"/>
                    </a:lnB>
                    <a:solidFill>
                      <a:srgbClr val="DB526A"/>
                    </a:solidFill>
                  </a:tcPr>
                </a:tc>
                <a:tc>
                  <a:txBody>
                    <a:bodyPr/>
                    <a:lstStyle/>
                    <a:p>
                      <a:pPr marL="30480" algn="ctr">
                        <a:lnSpc>
                          <a:spcPct val="100000"/>
                        </a:lnSpc>
                        <a:spcBef>
                          <a:spcPts val="245"/>
                        </a:spcBef>
                      </a:pPr>
                      <a:r>
                        <a:rPr sz="900" b="1" spc="-25" dirty="0">
                          <a:solidFill>
                            <a:srgbClr val="FFFFFF"/>
                          </a:solidFill>
                          <a:latin typeface="함초롬바탕"/>
                          <a:cs typeface="함초롬바탕"/>
                        </a:rPr>
                        <a:t>제품명</a:t>
                      </a:r>
                      <a:endParaRPr sz="900">
                        <a:latin typeface="함초롬바탕"/>
                        <a:cs typeface="함초롬바탕"/>
                      </a:endParaRPr>
                    </a:p>
                  </a:txBody>
                  <a:tcPr marL="0" marR="0" marT="31115" marB="0">
                    <a:lnB w="6350">
                      <a:solidFill>
                        <a:srgbClr val="A6A6A6"/>
                      </a:solidFill>
                      <a:prstDash val="solid"/>
                    </a:lnB>
                    <a:solidFill>
                      <a:srgbClr val="DB526A"/>
                    </a:solidFill>
                  </a:tcPr>
                </a:tc>
                <a:tc>
                  <a:txBody>
                    <a:bodyPr/>
                    <a:lstStyle/>
                    <a:p>
                      <a:pPr marL="281940" algn="ctr">
                        <a:lnSpc>
                          <a:spcPct val="100000"/>
                        </a:lnSpc>
                        <a:spcBef>
                          <a:spcPts val="245"/>
                        </a:spcBef>
                      </a:pPr>
                      <a:r>
                        <a:rPr sz="900" b="1" spc="-50" dirty="0">
                          <a:solidFill>
                            <a:srgbClr val="FFFFFF"/>
                          </a:solidFill>
                          <a:latin typeface="함초롬바탕"/>
                          <a:cs typeface="함초롬바탕"/>
                        </a:rPr>
                        <a:t>세</a:t>
                      </a:r>
                      <a:endParaRPr sz="900">
                        <a:latin typeface="함초롬바탕"/>
                        <a:cs typeface="함초롬바탕"/>
                      </a:endParaRPr>
                    </a:p>
                  </a:txBody>
                  <a:tcPr marL="0" marR="0" marT="31115" marB="0">
                    <a:lnB w="6350">
                      <a:solidFill>
                        <a:srgbClr val="A6A6A6"/>
                      </a:solidFill>
                      <a:prstDash val="solid"/>
                    </a:lnB>
                    <a:solidFill>
                      <a:srgbClr val="DB526A"/>
                    </a:solidFill>
                  </a:tcPr>
                </a:tc>
                <a:extLst>
                  <a:ext uri="{0D108BD9-81ED-4DB2-BD59-A6C34878D82A}">
                    <a16:rowId xmlns:a16="http://schemas.microsoft.com/office/drawing/2014/main" val="10000"/>
                  </a:ext>
                </a:extLst>
              </a:tr>
              <a:tr h="208915">
                <a:tc>
                  <a:txBody>
                    <a:bodyPr/>
                    <a:lstStyle/>
                    <a:p>
                      <a:pPr marL="184785" algn="ctr">
                        <a:lnSpc>
                          <a:spcPct val="100000"/>
                        </a:lnSpc>
                        <a:spcBef>
                          <a:spcPts val="305"/>
                        </a:spcBef>
                      </a:pPr>
                      <a:r>
                        <a:rPr sz="900" b="1" spc="-10" dirty="0">
                          <a:latin typeface="함초롬바탕"/>
                          <a:cs typeface="함초롬바탕"/>
                        </a:rPr>
                        <a:t>Tesollo</a:t>
                      </a:r>
                      <a:endParaRPr sz="900">
                        <a:latin typeface="함초롬바탕"/>
                        <a:cs typeface="함초롬바탕"/>
                      </a:endParaRPr>
                    </a:p>
                  </a:txBody>
                  <a:tcPr marL="0" marR="0" marT="38735" marB="0">
                    <a:lnT w="6350">
                      <a:solidFill>
                        <a:srgbClr val="A6A6A6"/>
                      </a:solidFill>
                      <a:prstDash val="solid"/>
                    </a:lnT>
                    <a:lnB w="6350">
                      <a:solidFill>
                        <a:srgbClr val="A6A6A6"/>
                      </a:solidFill>
                      <a:prstDash val="solid"/>
                    </a:lnB>
                  </a:tcPr>
                </a:tc>
                <a:tc>
                  <a:txBody>
                    <a:bodyPr/>
                    <a:lstStyle/>
                    <a:p>
                      <a:pPr marL="34290" algn="ctr">
                        <a:lnSpc>
                          <a:spcPct val="100000"/>
                        </a:lnSpc>
                        <a:spcBef>
                          <a:spcPts val="305"/>
                        </a:spcBef>
                      </a:pPr>
                      <a:r>
                        <a:rPr sz="900" spc="-25" dirty="0">
                          <a:solidFill>
                            <a:srgbClr val="DB526A"/>
                          </a:solidFill>
                          <a:latin typeface="함초롬바탕"/>
                          <a:cs typeface="함초롬바탕"/>
                        </a:rPr>
                        <a:t>한국</a:t>
                      </a:r>
                      <a:endParaRPr sz="900">
                        <a:latin typeface="함초롬바탕"/>
                        <a:cs typeface="함초롬바탕"/>
                      </a:endParaRPr>
                    </a:p>
                  </a:txBody>
                  <a:tcPr marL="0" marR="0" marT="38735" marB="0">
                    <a:lnT w="6350">
                      <a:solidFill>
                        <a:srgbClr val="A6A6A6"/>
                      </a:solidFill>
                      <a:prstDash val="solid"/>
                    </a:lnT>
                    <a:lnB w="6350">
                      <a:solidFill>
                        <a:srgbClr val="A6A6A6"/>
                      </a:solidFill>
                      <a:prstDash val="solid"/>
                    </a:lnB>
                  </a:tcPr>
                </a:tc>
                <a:tc>
                  <a:txBody>
                    <a:bodyPr/>
                    <a:lstStyle/>
                    <a:p>
                      <a:pPr marL="34925" algn="ctr">
                        <a:lnSpc>
                          <a:spcPct val="100000"/>
                        </a:lnSpc>
                        <a:spcBef>
                          <a:spcPts val="305"/>
                        </a:spcBef>
                      </a:pPr>
                      <a:r>
                        <a:rPr sz="900" spc="-20" dirty="0">
                          <a:latin typeface="함초롬돋움"/>
                          <a:cs typeface="함초롬돋움"/>
                        </a:rPr>
                        <a:t>Delto</a:t>
                      </a:r>
                      <a:r>
                        <a:rPr sz="900" spc="10" dirty="0">
                          <a:latin typeface="함초롬돋움"/>
                          <a:cs typeface="함초롬돋움"/>
                        </a:rPr>
                        <a:t> </a:t>
                      </a:r>
                      <a:r>
                        <a:rPr sz="900" spc="-40" dirty="0">
                          <a:latin typeface="함초롬돋움"/>
                          <a:cs typeface="함초롬돋움"/>
                        </a:rPr>
                        <a:t>Gripper-</a:t>
                      </a:r>
                      <a:r>
                        <a:rPr sz="900" spc="-20" dirty="0">
                          <a:latin typeface="함초롬돋움"/>
                          <a:cs typeface="함초롬돋움"/>
                        </a:rPr>
                        <a:t>3F05</a:t>
                      </a:r>
                      <a:endParaRPr sz="900">
                        <a:latin typeface="함초롬돋움"/>
                        <a:cs typeface="함초롬돋움"/>
                      </a:endParaRPr>
                    </a:p>
                  </a:txBody>
                  <a:tcPr marL="0" marR="0" marT="38735" marB="0">
                    <a:lnT w="6350">
                      <a:solidFill>
                        <a:srgbClr val="A6A6A6"/>
                      </a:solidFill>
                      <a:prstDash val="solid"/>
                    </a:lnT>
                    <a:lnB w="6350">
                      <a:solidFill>
                        <a:srgbClr val="A6A6A6"/>
                      </a:solidFill>
                      <a:prstDash val="solid"/>
                    </a:lnB>
                  </a:tcPr>
                </a:tc>
                <a:tc>
                  <a:txBody>
                    <a:bodyPr/>
                    <a:lstStyle/>
                    <a:p>
                      <a:pPr marL="191135">
                        <a:lnSpc>
                          <a:spcPct val="100000"/>
                        </a:lnSpc>
                        <a:spcBef>
                          <a:spcPts val="245"/>
                        </a:spcBef>
                      </a:pPr>
                      <a:r>
                        <a:rPr sz="900" spc="-60" dirty="0">
                          <a:latin typeface="함초롬바탕"/>
                          <a:cs typeface="함초롬바탕"/>
                        </a:rPr>
                        <a:t>다양항</a:t>
                      </a:r>
                      <a:r>
                        <a:rPr sz="900" spc="-65" dirty="0">
                          <a:latin typeface="함초롬바탕"/>
                          <a:cs typeface="함초롬바탕"/>
                        </a:rPr>
                        <a:t> </a:t>
                      </a:r>
                      <a:r>
                        <a:rPr sz="900" spc="-35" dirty="0">
                          <a:latin typeface="함초롬바탕"/>
                          <a:cs typeface="함초롬바탕"/>
                        </a:rPr>
                        <a:t>재질</a:t>
                      </a:r>
                      <a:r>
                        <a:rPr sz="900" spc="-35" dirty="0">
                          <a:latin typeface="함초롬돋움"/>
                          <a:cs typeface="함초롬돋움"/>
                        </a:rPr>
                        <a:t>,</a:t>
                      </a:r>
                      <a:r>
                        <a:rPr sz="900" spc="-60" dirty="0">
                          <a:latin typeface="함초롬돋움"/>
                          <a:cs typeface="함초롬돋움"/>
                        </a:rPr>
                        <a:t> </a:t>
                      </a:r>
                      <a:r>
                        <a:rPr sz="900" spc="-60" dirty="0">
                          <a:latin typeface="함초롬바탕"/>
                          <a:cs typeface="함초롬바탕"/>
                        </a:rPr>
                        <a:t>물체 핸들링 가능한 모듈형 로봇 </a:t>
                      </a:r>
                      <a:r>
                        <a:rPr sz="900" spc="-25" dirty="0">
                          <a:latin typeface="함초롬바탕"/>
                          <a:cs typeface="함초롬바탕"/>
                        </a:rPr>
                        <a:t>그리퍼</a:t>
                      </a:r>
                      <a:endParaRPr sz="900">
                        <a:latin typeface="함초롬바탕"/>
                        <a:cs typeface="함초롬바탕"/>
                      </a:endParaRPr>
                    </a:p>
                  </a:txBody>
                  <a:tcPr marL="0" marR="0" marT="3111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1"/>
                  </a:ext>
                </a:extLst>
              </a:tr>
              <a:tr h="208915">
                <a:tc>
                  <a:txBody>
                    <a:bodyPr/>
                    <a:lstStyle/>
                    <a:p>
                      <a:pPr marL="183515" algn="ctr">
                        <a:lnSpc>
                          <a:spcPct val="100000"/>
                        </a:lnSpc>
                        <a:spcBef>
                          <a:spcPts val="305"/>
                        </a:spcBef>
                      </a:pPr>
                      <a:r>
                        <a:rPr sz="900" b="1" spc="-10" dirty="0">
                          <a:latin typeface="함초롬바탕"/>
                          <a:cs typeface="함초롬바탕"/>
                        </a:rPr>
                        <a:t>HUROTICS</a:t>
                      </a:r>
                      <a:endParaRPr sz="900">
                        <a:latin typeface="함초롬바탕"/>
                        <a:cs typeface="함초롬바탕"/>
                      </a:endParaRPr>
                    </a:p>
                  </a:txBody>
                  <a:tcPr marL="0" marR="0" marT="38735" marB="0">
                    <a:lnT w="6350">
                      <a:solidFill>
                        <a:srgbClr val="A6A6A6"/>
                      </a:solidFill>
                      <a:prstDash val="solid"/>
                    </a:lnT>
                    <a:lnB w="6350">
                      <a:solidFill>
                        <a:srgbClr val="A6A6A6"/>
                      </a:solidFill>
                      <a:prstDash val="solid"/>
                    </a:lnB>
                    <a:solidFill>
                      <a:srgbClr val="DEDEDE"/>
                    </a:solidFill>
                  </a:tcPr>
                </a:tc>
                <a:tc>
                  <a:txBody>
                    <a:bodyPr/>
                    <a:lstStyle/>
                    <a:p>
                      <a:pPr marL="33655" algn="ctr">
                        <a:lnSpc>
                          <a:spcPct val="100000"/>
                        </a:lnSpc>
                        <a:spcBef>
                          <a:spcPts val="305"/>
                        </a:spcBef>
                      </a:pPr>
                      <a:r>
                        <a:rPr sz="900" spc="-25" dirty="0">
                          <a:solidFill>
                            <a:srgbClr val="DB526A"/>
                          </a:solidFill>
                          <a:latin typeface="함초롬바탕"/>
                          <a:cs typeface="함초롬바탕"/>
                        </a:rPr>
                        <a:t>한국</a:t>
                      </a:r>
                      <a:endParaRPr sz="900">
                        <a:latin typeface="함초롬바탕"/>
                        <a:cs typeface="함초롬바탕"/>
                      </a:endParaRPr>
                    </a:p>
                  </a:txBody>
                  <a:tcPr marL="0" marR="0" marT="38735" marB="0">
                    <a:lnT w="6350">
                      <a:solidFill>
                        <a:srgbClr val="A6A6A6"/>
                      </a:solidFill>
                      <a:prstDash val="solid"/>
                    </a:lnT>
                    <a:lnB w="6350">
                      <a:solidFill>
                        <a:srgbClr val="A6A6A6"/>
                      </a:solidFill>
                      <a:prstDash val="solid"/>
                    </a:lnB>
                    <a:solidFill>
                      <a:srgbClr val="DEDEDE"/>
                    </a:solidFill>
                  </a:tcPr>
                </a:tc>
                <a:tc>
                  <a:txBody>
                    <a:bodyPr/>
                    <a:lstStyle/>
                    <a:p>
                      <a:pPr marL="29209" algn="ctr">
                        <a:lnSpc>
                          <a:spcPct val="100000"/>
                        </a:lnSpc>
                        <a:spcBef>
                          <a:spcPts val="305"/>
                        </a:spcBef>
                      </a:pPr>
                      <a:r>
                        <a:rPr sz="900" spc="-70" dirty="0">
                          <a:latin typeface="함초롬돋움"/>
                          <a:cs typeface="함초롬돋움"/>
                        </a:rPr>
                        <a:t>H-</a:t>
                      </a:r>
                      <a:r>
                        <a:rPr sz="900" spc="-20" dirty="0">
                          <a:latin typeface="함초롬돋움"/>
                          <a:cs typeface="함초롬돋움"/>
                        </a:rPr>
                        <a:t>Medi</a:t>
                      </a:r>
                      <a:endParaRPr sz="900">
                        <a:latin typeface="함초롬돋움"/>
                        <a:cs typeface="함초롬돋움"/>
                      </a:endParaRPr>
                    </a:p>
                  </a:txBody>
                  <a:tcPr marL="0" marR="0" marT="38735" marB="0">
                    <a:lnT w="6350">
                      <a:solidFill>
                        <a:srgbClr val="A6A6A6"/>
                      </a:solidFill>
                      <a:prstDash val="solid"/>
                    </a:lnT>
                    <a:lnB w="6350">
                      <a:solidFill>
                        <a:srgbClr val="A6A6A6"/>
                      </a:solidFill>
                      <a:prstDash val="solid"/>
                    </a:lnB>
                    <a:solidFill>
                      <a:srgbClr val="DEDEDE"/>
                    </a:solidFill>
                  </a:tcPr>
                </a:tc>
                <a:tc>
                  <a:txBody>
                    <a:bodyPr/>
                    <a:lstStyle/>
                    <a:p>
                      <a:pPr marL="191135">
                        <a:lnSpc>
                          <a:spcPct val="100000"/>
                        </a:lnSpc>
                        <a:spcBef>
                          <a:spcPts val="245"/>
                        </a:spcBef>
                        <a:tabLst>
                          <a:tab pos="530860" algn="l"/>
                        </a:tabLst>
                      </a:pPr>
                      <a:r>
                        <a:rPr sz="900" spc="-25" dirty="0">
                          <a:latin typeface="함초롬바탕"/>
                          <a:cs typeface="함초롬바탕"/>
                        </a:rPr>
                        <a:t>보행</a:t>
                      </a:r>
                      <a:r>
                        <a:rPr sz="900" dirty="0">
                          <a:latin typeface="함초롬바탕"/>
                          <a:cs typeface="함초롬바탕"/>
                        </a:rPr>
                        <a:t>	</a:t>
                      </a:r>
                      <a:r>
                        <a:rPr sz="900" spc="-60" dirty="0">
                          <a:latin typeface="함초롬바탕"/>
                          <a:cs typeface="함초롬바탕"/>
                        </a:rPr>
                        <a:t>애</a:t>
                      </a:r>
                      <a:r>
                        <a:rPr sz="900" spc="-65" dirty="0">
                          <a:latin typeface="함초롬바탕"/>
                          <a:cs typeface="함초롬바탕"/>
                        </a:rPr>
                        <a:t> </a:t>
                      </a:r>
                      <a:r>
                        <a:rPr sz="900" spc="-60" dirty="0">
                          <a:latin typeface="함초롬바탕"/>
                          <a:cs typeface="함초롬바탕"/>
                        </a:rPr>
                        <a:t>위한 올인원</a:t>
                      </a:r>
                      <a:r>
                        <a:rPr sz="900" spc="-65" dirty="0">
                          <a:latin typeface="함초롬바탕"/>
                          <a:cs typeface="함초롬바탕"/>
                        </a:rPr>
                        <a:t> </a:t>
                      </a:r>
                      <a:r>
                        <a:rPr sz="900" spc="-60" dirty="0">
                          <a:latin typeface="함초롬바탕"/>
                          <a:cs typeface="함초롬바탕"/>
                        </a:rPr>
                        <a:t>웨어러블 의료 </a:t>
                      </a:r>
                      <a:r>
                        <a:rPr sz="900" spc="-25" dirty="0">
                          <a:latin typeface="함초롬바탕"/>
                          <a:cs typeface="함초롬바탕"/>
                        </a:rPr>
                        <a:t>로봇</a:t>
                      </a:r>
                      <a:endParaRPr sz="900" dirty="0">
                        <a:latin typeface="함초롬바탕"/>
                        <a:cs typeface="함초롬바탕"/>
                      </a:endParaRPr>
                    </a:p>
                  </a:txBody>
                  <a:tcPr marL="0" marR="0" marT="31115" marB="0">
                    <a:lnT w="6350">
                      <a:solidFill>
                        <a:srgbClr val="A6A6A6"/>
                      </a:solidFill>
                      <a:prstDash val="solid"/>
                    </a:lnT>
                    <a:lnB w="6350">
                      <a:solidFill>
                        <a:srgbClr val="A6A6A6"/>
                      </a:solidFill>
                      <a:prstDash val="solid"/>
                    </a:lnB>
                    <a:solidFill>
                      <a:srgbClr val="DEDEDE"/>
                    </a:solidFill>
                  </a:tcPr>
                </a:tc>
                <a:extLst>
                  <a:ext uri="{0D108BD9-81ED-4DB2-BD59-A6C34878D82A}">
                    <a16:rowId xmlns:a16="http://schemas.microsoft.com/office/drawing/2014/main" val="10002"/>
                  </a:ext>
                </a:extLst>
              </a:tr>
            </a:tbl>
          </a:graphicData>
        </a:graphic>
      </p:graphicFrame>
      <p:grpSp>
        <p:nvGrpSpPr>
          <p:cNvPr id="19" name="object 19"/>
          <p:cNvGrpSpPr/>
          <p:nvPr/>
        </p:nvGrpSpPr>
        <p:grpSpPr>
          <a:xfrm>
            <a:off x="715954" y="3619580"/>
            <a:ext cx="6343650" cy="215900"/>
            <a:chOff x="715954" y="3619580"/>
            <a:chExt cx="6343650" cy="215900"/>
          </a:xfrm>
        </p:grpSpPr>
        <p:sp>
          <p:nvSpPr>
            <p:cNvPr id="20" name="object 20"/>
            <p:cNvSpPr/>
            <p:nvPr/>
          </p:nvSpPr>
          <p:spPr>
            <a:xfrm>
              <a:off x="719137" y="3622751"/>
              <a:ext cx="6337300" cy="209550"/>
            </a:xfrm>
            <a:custGeom>
              <a:avLst/>
              <a:gdLst/>
              <a:ahLst/>
              <a:cxnLst/>
              <a:rect l="l" t="t" r="r" b="b"/>
              <a:pathLst>
                <a:path w="6337300" h="209550">
                  <a:moveTo>
                    <a:pt x="6337300" y="0"/>
                  </a:moveTo>
                  <a:lnTo>
                    <a:pt x="3538880" y="0"/>
                  </a:lnTo>
                  <a:lnTo>
                    <a:pt x="1823008" y="0"/>
                  </a:lnTo>
                  <a:lnTo>
                    <a:pt x="1461947" y="0"/>
                  </a:lnTo>
                  <a:lnTo>
                    <a:pt x="0" y="0"/>
                  </a:lnTo>
                  <a:lnTo>
                    <a:pt x="0" y="209169"/>
                  </a:lnTo>
                  <a:lnTo>
                    <a:pt x="1461947" y="209169"/>
                  </a:lnTo>
                  <a:lnTo>
                    <a:pt x="1823008" y="209169"/>
                  </a:lnTo>
                  <a:lnTo>
                    <a:pt x="3538880" y="209169"/>
                  </a:lnTo>
                  <a:lnTo>
                    <a:pt x="6337300" y="209169"/>
                  </a:lnTo>
                  <a:lnTo>
                    <a:pt x="6337300" y="0"/>
                  </a:lnTo>
                  <a:close/>
                </a:path>
              </a:pathLst>
            </a:custGeom>
            <a:solidFill>
              <a:srgbClr val="DEDEDE"/>
            </a:solidFill>
          </p:spPr>
          <p:txBody>
            <a:bodyPr wrap="square" lIns="0" tIns="0" rIns="0" bIns="0" rtlCol="0"/>
            <a:lstStyle/>
            <a:p>
              <a:endParaRPr/>
            </a:p>
          </p:txBody>
        </p:sp>
        <p:sp>
          <p:nvSpPr>
            <p:cNvPr id="21" name="object 21"/>
            <p:cNvSpPr/>
            <p:nvPr/>
          </p:nvSpPr>
          <p:spPr>
            <a:xfrm>
              <a:off x="719129" y="362275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22" name="object 22"/>
            <p:cNvSpPr/>
            <p:nvPr/>
          </p:nvSpPr>
          <p:spPr>
            <a:xfrm>
              <a:off x="719129" y="383191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23" name="object 23"/>
          <p:cNvGrpSpPr/>
          <p:nvPr/>
        </p:nvGrpSpPr>
        <p:grpSpPr>
          <a:xfrm>
            <a:off x="715954" y="4037900"/>
            <a:ext cx="6343650" cy="215900"/>
            <a:chOff x="715954" y="4037900"/>
            <a:chExt cx="6343650" cy="215900"/>
          </a:xfrm>
        </p:grpSpPr>
        <p:sp>
          <p:nvSpPr>
            <p:cNvPr id="24" name="object 24"/>
            <p:cNvSpPr/>
            <p:nvPr/>
          </p:nvSpPr>
          <p:spPr>
            <a:xfrm>
              <a:off x="719137" y="4041076"/>
              <a:ext cx="6337300" cy="209550"/>
            </a:xfrm>
            <a:custGeom>
              <a:avLst/>
              <a:gdLst/>
              <a:ahLst/>
              <a:cxnLst/>
              <a:rect l="l" t="t" r="r" b="b"/>
              <a:pathLst>
                <a:path w="6337300" h="209550">
                  <a:moveTo>
                    <a:pt x="6337300" y="0"/>
                  </a:moveTo>
                  <a:lnTo>
                    <a:pt x="3538880" y="0"/>
                  </a:lnTo>
                  <a:lnTo>
                    <a:pt x="1823008" y="0"/>
                  </a:lnTo>
                  <a:lnTo>
                    <a:pt x="1461947" y="0"/>
                  </a:lnTo>
                  <a:lnTo>
                    <a:pt x="0" y="0"/>
                  </a:lnTo>
                  <a:lnTo>
                    <a:pt x="0" y="209169"/>
                  </a:lnTo>
                  <a:lnTo>
                    <a:pt x="1461947" y="209169"/>
                  </a:lnTo>
                  <a:lnTo>
                    <a:pt x="1823008" y="209169"/>
                  </a:lnTo>
                  <a:lnTo>
                    <a:pt x="3538880" y="209169"/>
                  </a:lnTo>
                  <a:lnTo>
                    <a:pt x="6337300" y="209169"/>
                  </a:lnTo>
                  <a:lnTo>
                    <a:pt x="6337300" y="0"/>
                  </a:lnTo>
                  <a:close/>
                </a:path>
              </a:pathLst>
            </a:custGeom>
            <a:solidFill>
              <a:srgbClr val="DEDEDE"/>
            </a:solidFill>
          </p:spPr>
          <p:txBody>
            <a:bodyPr wrap="square" lIns="0" tIns="0" rIns="0" bIns="0" rtlCol="0"/>
            <a:lstStyle/>
            <a:p>
              <a:endParaRPr/>
            </a:p>
          </p:txBody>
        </p:sp>
        <p:sp>
          <p:nvSpPr>
            <p:cNvPr id="25" name="object 25"/>
            <p:cNvSpPr/>
            <p:nvPr/>
          </p:nvSpPr>
          <p:spPr>
            <a:xfrm>
              <a:off x="719129" y="404107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26" name="object 26"/>
            <p:cNvSpPr/>
            <p:nvPr/>
          </p:nvSpPr>
          <p:spPr>
            <a:xfrm>
              <a:off x="719129" y="425023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27" name="object 27"/>
          <p:cNvGrpSpPr/>
          <p:nvPr/>
        </p:nvGrpSpPr>
        <p:grpSpPr>
          <a:xfrm>
            <a:off x="719128" y="4456220"/>
            <a:ext cx="6337935" cy="215900"/>
            <a:chOff x="719128" y="4456220"/>
            <a:chExt cx="6337935" cy="215900"/>
          </a:xfrm>
        </p:grpSpPr>
        <p:sp>
          <p:nvSpPr>
            <p:cNvPr id="28" name="object 28"/>
            <p:cNvSpPr/>
            <p:nvPr/>
          </p:nvSpPr>
          <p:spPr>
            <a:xfrm>
              <a:off x="719137" y="4459388"/>
              <a:ext cx="6337300" cy="209550"/>
            </a:xfrm>
            <a:custGeom>
              <a:avLst/>
              <a:gdLst/>
              <a:ahLst/>
              <a:cxnLst/>
              <a:rect l="l" t="t" r="r" b="b"/>
              <a:pathLst>
                <a:path w="6337300" h="209550">
                  <a:moveTo>
                    <a:pt x="6337300" y="0"/>
                  </a:moveTo>
                  <a:lnTo>
                    <a:pt x="3538880" y="0"/>
                  </a:lnTo>
                  <a:lnTo>
                    <a:pt x="1823008" y="0"/>
                  </a:lnTo>
                  <a:lnTo>
                    <a:pt x="1461947" y="0"/>
                  </a:lnTo>
                  <a:lnTo>
                    <a:pt x="0" y="0"/>
                  </a:lnTo>
                  <a:lnTo>
                    <a:pt x="0" y="209156"/>
                  </a:lnTo>
                  <a:lnTo>
                    <a:pt x="1461947" y="209156"/>
                  </a:lnTo>
                  <a:lnTo>
                    <a:pt x="1823008" y="209156"/>
                  </a:lnTo>
                  <a:lnTo>
                    <a:pt x="3538880" y="209156"/>
                  </a:lnTo>
                  <a:lnTo>
                    <a:pt x="6337300" y="209156"/>
                  </a:lnTo>
                  <a:lnTo>
                    <a:pt x="6337300" y="0"/>
                  </a:lnTo>
                  <a:close/>
                </a:path>
              </a:pathLst>
            </a:custGeom>
            <a:solidFill>
              <a:srgbClr val="E4E4E4"/>
            </a:solidFill>
          </p:spPr>
          <p:txBody>
            <a:bodyPr wrap="square" lIns="0" tIns="0" rIns="0" bIns="0" rtlCol="0"/>
            <a:lstStyle/>
            <a:p>
              <a:endParaRPr/>
            </a:p>
          </p:txBody>
        </p:sp>
        <p:sp>
          <p:nvSpPr>
            <p:cNvPr id="29" name="object 29"/>
            <p:cNvSpPr/>
            <p:nvPr/>
          </p:nvSpPr>
          <p:spPr>
            <a:xfrm>
              <a:off x="719128" y="445939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30" name="object 30"/>
            <p:cNvSpPr/>
            <p:nvPr/>
          </p:nvSpPr>
          <p:spPr>
            <a:xfrm>
              <a:off x="719128" y="466855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pic>
          <p:nvPicPr>
            <p:cNvPr id="31" name="object 31"/>
            <p:cNvPicPr/>
            <p:nvPr/>
          </p:nvPicPr>
          <p:blipFill>
            <a:blip r:embed="rId8" cstate="print"/>
            <a:stretch>
              <a:fillRect/>
            </a:stretch>
          </p:blipFill>
          <p:spPr>
            <a:xfrm>
              <a:off x="4373970" y="4509873"/>
              <a:ext cx="98425" cy="104775"/>
            </a:xfrm>
            <a:prstGeom prst="rect">
              <a:avLst/>
            </a:prstGeom>
          </p:spPr>
        </p:pic>
      </p:grpSp>
      <p:grpSp>
        <p:nvGrpSpPr>
          <p:cNvPr id="32" name="object 32"/>
          <p:cNvGrpSpPr/>
          <p:nvPr/>
        </p:nvGrpSpPr>
        <p:grpSpPr>
          <a:xfrm>
            <a:off x="719128" y="4874540"/>
            <a:ext cx="6337935" cy="215900"/>
            <a:chOff x="719128" y="4874540"/>
            <a:chExt cx="6337935" cy="215900"/>
          </a:xfrm>
        </p:grpSpPr>
        <p:sp>
          <p:nvSpPr>
            <p:cNvPr id="33" name="object 33"/>
            <p:cNvSpPr/>
            <p:nvPr/>
          </p:nvSpPr>
          <p:spPr>
            <a:xfrm>
              <a:off x="719137" y="4877714"/>
              <a:ext cx="6337300" cy="209550"/>
            </a:xfrm>
            <a:custGeom>
              <a:avLst/>
              <a:gdLst/>
              <a:ahLst/>
              <a:cxnLst/>
              <a:rect l="l" t="t" r="r" b="b"/>
              <a:pathLst>
                <a:path w="6337300" h="209550">
                  <a:moveTo>
                    <a:pt x="6337300" y="0"/>
                  </a:moveTo>
                  <a:lnTo>
                    <a:pt x="3538880" y="0"/>
                  </a:lnTo>
                  <a:lnTo>
                    <a:pt x="1823008" y="0"/>
                  </a:lnTo>
                  <a:lnTo>
                    <a:pt x="1461947" y="0"/>
                  </a:lnTo>
                  <a:lnTo>
                    <a:pt x="0" y="0"/>
                  </a:lnTo>
                  <a:lnTo>
                    <a:pt x="0" y="209156"/>
                  </a:lnTo>
                  <a:lnTo>
                    <a:pt x="1461947" y="209156"/>
                  </a:lnTo>
                  <a:lnTo>
                    <a:pt x="1823008" y="209156"/>
                  </a:lnTo>
                  <a:lnTo>
                    <a:pt x="3538880" y="209156"/>
                  </a:lnTo>
                  <a:lnTo>
                    <a:pt x="6337300" y="209156"/>
                  </a:lnTo>
                  <a:lnTo>
                    <a:pt x="6337300" y="0"/>
                  </a:lnTo>
                  <a:close/>
                </a:path>
              </a:pathLst>
            </a:custGeom>
            <a:solidFill>
              <a:srgbClr val="E4E4E4"/>
            </a:solidFill>
          </p:spPr>
          <p:txBody>
            <a:bodyPr wrap="square" lIns="0" tIns="0" rIns="0" bIns="0" rtlCol="0"/>
            <a:lstStyle/>
            <a:p>
              <a:endParaRPr/>
            </a:p>
          </p:txBody>
        </p:sp>
        <p:sp>
          <p:nvSpPr>
            <p:cNvPr id="34" name="object 34"/>
            <p:cNvSpPr/>
            <p:nvPr/>
          </p:nvSpPr>
          <p:spPr>
            <a:xfrm>
              <a:off x="719128" y="487771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35" name="object 35"/>
            <p:cNvSpPr/>
            <p:nvPr/>
          </p:nvSpPr>
          <p:spPr>
            <a:xfrm>
              <a:off x="719128" y="508687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pic>
          <p:nvPicPr>
            <p:cNvPr id="36" name="object 36"/>
            <p:cNvPicPr/>
            <p:nvPr/>
          </p:nvPicPr>
          <p:blipFill>
            <a:blip r:embed="rId9" cstate="print"/>
            <a:stretch>
              <a:fillRect/>
            </a:stretch>
          </p:blipFill>
          <p:spPr>
            <a:xfrm>
              <a:off x="4380320" y="4928193"/>
              <a:ext cx="82550" cy="104775"/>
            </a:xfrm>
            <a:prstGeom prst="rect">
              <a:avLst/>
            </a:prstGeom>
          </p:spPr>
        </p:pic>
      </p:grpSp>
      <p:grpSp>
        <p:nvGrpSpPr>
          <p:cNvPr id="37" name="object 37"/>
          <p:cNvGrpSpPr/>
          <p:nvPr/>
        </p:nvGrpSpPr>
        <p:grpSpPr>
          <a:xfrm>
            <a:off x="2542146" y="5988672"/>
            <a:ext cx="4514850" cy="209550"/>
            <a:chOff x="2542146" y="5988672"/>
            <a:chExt cx="4514850" cy="209550"/>
          </a:xfrm>
        </p:grpSpPr>
        <p:sp>
          <p:nvSpPr>
            <p:cNvPr id="38" name="object 38"/>
            <p:cNvSpPr/>
            <p:nvPr/>
          </p:nvSpPr>
          <p:spPr>
            <a:xfrm>
              <a:off x="2542146" y="5988672"/>
              <a:ext cx="4514850" cy="209550"/>
            </a:xfrm>
            <a:custGeom>
              <a:avLst/>
              <a:gdLst/>
              <a:ahLst/>
              <a:cxnLst/>
              <a:rect l="l" t="t" r="r" b="b"/>
              <a:pathLst>
                <a:path w="4514850" h="209550">
                  <a:moveTo>
                    <a:pt x="4514291" y="0"/>
                  </a:moveTo>
                  <a:lnTo>
                    <a:pt x="1715871" y="0"/>
                  </a:lnTo>
                  <a:lnTo>
                    <a:pt x="0" y="0"/>
                  </a:lnTo>
                  <a:lnTo>
                    <a:pt x="0" y="209156"/>
                  </a:lnTo>
                  <a:lnTo>
                    <a:pt x="1715871" y="209156"/>
                  </a:lnTo>
                  <a:lnTo>
                    <a:pt x="4514291" y="209156"/>
                  </a:lnTo>
                  <a:lnTo>
                    <a:pt x="4514291" y="0"/>
                  </a:lnTo>
                  <a:close/>
                </a:path>
              </a:pathLst>
            </a:custGeom>
            <a:solidFill>
              <a:srgbClr val="E4E4E4"/>
            </a:solidFill>
          </p:spPr>
          <p:txBody>
            <a:bodyPr wrap="square" lIns="0" tIns="0" rIns="0" bIns="0" rtlCol="0"/>
            <a:lstStyle/>
            <a:p>
              <a:endParaRPr/>
            </a:p>
          </p:txBody>
        </p:sp>
        <p:pic>
          <p:nvPicPr>
            <p:cNvPr id="39" name="object 39"/>
            <p:cNvPicPr/>
            <p:nvPr/>
          </p:nvPicPr>
          <p:blipFill>
            <a:blip r:embed="rId10" cstate="print"/>
            <a:stretch>
              <a:fillRect/>
            </a:stretch>
          </p:blipFill>
          <p:spPr>
            <a:xfrm>
              <a:off x="4373970" y="6039154"/>
              <a:ext cx="88900" cy="104775"/>
            </a:xfrm>
            <a:prstGeom prst="rect">
              <a:avLst/>
            </a:prstGeom>
          </p:spPr>
        </p:pic>
      </p:grpSp>
      <p:grpSp>
        <p:nvGrpSpPr>
          <p:cNvPr id="40" name="object 40"/>
          <p:cNvGrpSpPr/>
          <p:nvPr/>
        </p:nvGrpSpPr>
        <p:grpSpPr>
          <a:xfrm>
            <a:off x="715953" y="7096460"/>
            <a:ext cx="6343650" cy="215900"/>
            <a:chOff x="715953" y="7096460"/>
            <a:chExt cx="6343650" cy="215900"/>
          </a:xfrm>
        </p:grpSpPr>
        <p:sp>
          <p:nvSpPr>
            <p:cNvPr id="41" name="object 41"/>
            <p:cNvSpPr/>
            <p:nvPr/>
          </p:nvSpPr>
          <p:spPr>
            <a:xfrm>
              <a:off x="719137" y="7099630"/>
              <a:ext cx="6337300" cy="209550"/>
            </a:xfrm>
            <a:custGeom>
              <a:avLst/>
              <a:gdLst/>
              <a:ahLst/>
              <a:cxnLst/>
              <a:rect l="l" t="t" r="r" b="b"/>
              <a:pathLst>
                <a:path w="6337300" h="209550">
                  <a:moveTo>
                    <a:pt x="6337300" y="0"/>
                  </a:moveTo>
                  <a:lnTo>
                    <a:pt x="3538880" y="0"/>
                  </a:lnTo>
                  <a:lnTo>
                    <a:pt x="1823008" y="0"/>
                  </a:lnTo>
                  <a:lnTo>
                    <a:pt x="1461947" y="0"/>
                  </a:lnTo>
                  <a:lnTo>
                    <a:pt x="0" y="0"/>
                  </a:lnTo>
                  <a:lnTo>
                    <a:pt x="0" y="209156"/>
                  </a:lnTo>
                  <a:lnTo>
                    <a:pt x="1461947" y="209156"/>
                  </a:lnTo>
                  <a:lnTo>
                    <a:pt x="1823008" y="209156"/>
                  </a:lnTo>
                  <a:lnTo>
                    <a:pt x="3538880" y="209156"/>
                  </a:lnTo>
                  <a:lnTo>
                    <a:pt x="6337300" y="209156"/>
                  </a:lnTo>
                  <a:lnTo>
                    <a:pt x="6337300" y="0"/>
                  </a:lnTo>
                  <a:close/>
                </a:path>
              </a:pathLst>
            </a:custGeom>
            <a:solidFill>
              <a:srgbClr val="E4E4E4"/>
            </a:solidFill>
          </p:spPr>
          <p:txBody>
            <a:bodyPr wrap="square" lIns="0" tIns="0" rIns="0" bIns="0" rtlCol="0"/>
            <a:lstStyle/>
            <a:p>
              <a:endParaRPr/>
            </a:p>
          </p:txBody>
        </p:sp>
        <p:sp>
          <p:nvSpPr>
            <p:cNvPr id="42" name="object 42"/>
            <p:cNvSpPr/>
            <p:nvPr/>
          </p:nvSpPr>
          <p:spPr>
            <a:xfrm>
              <a:off x="719128" y="709963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43" name="object 43"/>
            <p:cNvSpPr/>
            <p:nvPr/>
          </p:nvSpPr>
          <p:spPr>
            <a:xfrm>
              <a:off x="719128" y="730879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44" name="object 44"/>
          <p:cNvGrpSpPr/>
          <p:nvPr/>
        </p:nvGrpSpPr>
        <p:grpSpPr>
          <a:xfrm>
            <a:off x="715953" y="7514780"/>
            <a:ext cx="6343650" cy="634365"/>
            <a:chOff x="715953" y="7514780"/>
            <a:chExt cx="6343650" cy="634365"/>
          </a:xfrm>
        </p:grpSpPr>
        <p:sp>
          <p:nvSpPr>
            <p:cNvPr id="45" name="object 45"/>
            <p:cNvSpPr/>
            <p:nvPr/>
          </p:nvSpPr>
          <p:spPr>
            <a:xfrm>
              <a:off x="719124" y="7517955"/>
              <a:ext cx="6337935" cy="209550"/>
            </a:xfrm>
            <a:custGeom>
              <a:avLst/>
              <a:gdLst/>
              <a:ahLst/>
              <a:cxnLst/>
              <a:rect l="l" t="t" r="r" b="b"/>
              <a:pathLst>
                <a:path w="6337934" h="209550">
                  <a:moveTo>
                    <a:pt x="1461947" y="0"/>
                  </a:moveTo>
                  <a:lnTo>
                    <a:pt x="0" y="0"/>
                  </a:lnTo>
                  <a:lnTo>
                    <a:pt x="0" y="209156"/>
                  </a:lnTo>
                  <a:lnTo>
                    <a:pt x="1461947" y="209156"/>
                  </a:lnTo>
                  <a:lnTo>
                    <a:pt x="1461947" y="0"/>
                  </a:lnTo>
                  <a:close/>
                </a:path>
                <a:path w="6337934" h="209550">
                  <a:moveTo>
                    <a:pt x="6337313" y="0"/>
                  </a:moveTo>
                  <a:lnTo>
                    <a:pt x="3538893" y="0"/>
                  </a:lnTo>
                  <a:lnTo>
                    <a:pt x="1823021" y="0"/>
                  </a:lnTo>
                  <a:lnTo>
                    <a:pt x="1461960" y="0"/>
                  </a:lnTo>
                  <a:lnTo>
                    <a:pt x="1461960" y="209156"/>
                  </a:lnTo>
                  <a:lnTo>
                    <a:pt x="1823021" y="209156"/>
                  </a:lnTo>
                  <a:lnTo>
                    <a:pt x="3538893" y="209156"/>
                  </a:lnTo>
                  <a:lnTo>
                    <a:pt x="6337313" y="209156"/>
                  </a:lnTo>
                  <a:lnTo>
                    <a:pt x="6337313" y="0"/>
                  </a:lnTo>
                  <a:close/>
                </a:path>
              </a:pathLst>
            </a:custGeom>
            <a:solidFill>
              <a:srgbClr val="E4E4E4"/>
            </a:solidFill>
          </p:spPr>
          <p:txBody>
            <a:bodyPr wrap="square" lIns="0" tIns="0" rIns="0" bIns="0" rtlCol="0"/>
            <a:lstStyle/>
            <a:p>
              <a:endParaRPr/>
            </a:p>
          </p:txBody>
        </p:sp>
        <p:sp>
          <p:nvSpPr>
            <p:cNvPr id="46" name="object 46"/>
            <p:cNvSpPr/>
            <p:nvPr/>
          </p:nvSpPr>
          <p:spPr>
            <a:xfrm>
              <a:off x="719128" y="751795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47" name="object 47"/>
            <p:cNvSpPr/>
            <p:nvPr/>
          </p:nvSpPr>
          <p:spPr>
            <a:xfrm>
              <a:off x="719128" y="772711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pic>
          <p:nvPicPr>
            <p:cNvPr id="48" name="object 48"/>
            <p:cNvPicPr/>
            <p:nvPr/>
          </p:nvPicPr>
          <p:blipFill>
            <a:blip r:embed="rId10" cstate="print"/>
            <a:stretch>
              <a:fillRect/>
            </a:stretch>
          </p:blipFill>
          <p:spPr>
            <a:xfrm>
              <a:off x="4818978" y="7568434"/>
              <a:ext cx="88900" cy="104774"/>
            </a:xfrm>
            <a:prstGeom prst="rect">
              <a:avLst/>
            </a:prstGeom>
          </p:spPr>
        </p:pic>
        <p:pic>
          <p:nvPicPr>
            <p:cNvPr id="49" name="object 49"/>
            <p:cNvPicPr/>
            <p:nvPr/>
          </p:nvPicPr>
          <p:blipFill>
            <a:blip r:embed="rId11" cstate="print"/>
            <a:stretch>
              <a:fillRect/>
            </a:stretch>
          </p:blipFill>
          <p:spPr>
            <a:xfrm>
              <a:off x="4713821" y="7568434"/>
              <a:ext cx="92075" cy="104774"/>
            </a:xfrm>
            <a:prstGeom prst="rect">
              <a:avLst/>
            </a:prstGeom>
          </p:spPr>
        </p:pic>
        <p:sp>
          <p:nvSpPr>
            <p:cNvPr id="50" name="object 50"/>
            <p:cNvSpPr/>
            <p:nvPr/>
          </p:nvSpPr>
          <p:spPr>
            <a:xfrm>
              <a:off x="719124" y="7936280"/>
              <a:ext cx="6337935" cy="209550"/>
            </a:xfrm>
            <a:custGeom>
              <a:avLst/>
              <a:gdLst/>
              <a:ahLst/>
              <a:cxnLst/>
              <a:rect l="l" t="t" r="r" b="b"/>
              <a:pathLst>
                <a:path w="6337934" h="209550">
                  <a:moveTo>
                    <a:pt x="1461947" y="0"/>
                  </a:moveTo>
                  <a:lnTo>
                    <a:pt x="0" y="0"/>
                  </a:lnTo>
                  <a:lnTo>
                    <a:pt x="0" y="209156"/>
                  </a:lnTo>
                  <a:lnTo>
                    <a:pt x="1461947" y="209156"/>
                  </a:lnTo>
                  <a:lnTo>
                    <a:pt x="1461947" y="0"/>
                  </a:lnTo>
                  <a:close/>
                </a:path>
                <a:path w="6337934" h="209550">
                  <a:moveTo>
                    <a:pt x="6337313" y="0"/>
                  </a:moveTo>
                  <a:lnTo>
                    <a:pt x="3538893" y="0"/>
                  </a:lnTo>
                  <a:lnTo>
                    <a:pt x="1823021" y="0"/>
                  </a:lnTo>
                  <a:lnTo>
                    <a:pt x="1461960" y="0"/>
                  </a:lnTo>
                  <a:lnTo>
                    <a:pt x="1461960" y="209156"/>
                  </a:lnTo>
                  <a:lnTo>
                    <a:pt x="1823021" y="209156"/>
                  </a:lnTo>
                  <a:lnTo>
                    <a:pt x="3538893" y="209156"/>
                  </a:lnTo>
                  <a:lnTo>
                    <a:pt x="6337313" y="209156"/>
                  </a:lnTo>
                  <a:lnTo>
                    <a:pt x="6337313" y="0"/>
                  </a:lnTo>
                  <a:close/>
                </a:path>
              </a:pathLst>
            </a:custGeom>
            <a:solidFill>
              <a:srgbClr val="E4E4E4"/>
            </a:solidFill>
          </p:spPr>
          <p:txBody>
            <a:bodyPr wrap="square" lIns="0" tIns="0" rIns="0" bIns="0" rtlCol="0"/>
            <a:lstStyle/>
            <a:p>
              <a:endParaRPr/>
            </a:p>
          </p:txBody>
        </p:sp>
        <p:sp>
          <p:nvSpPr>
            <p:cNvPr id="51" name="object 51"/>
            <p:cNvSpPr/>
            <p:nvPr/>
          </p:nvSpPr>
          <p:spPr>
            <a:xfrm>
              <a:off x="719128" y="7936274"/>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52" name="object 52"/>
            <p:cNvSpPr/>
            <p:nvPr/>
          </p:nvSpPr>
          <p:spPr>
            <a:xfrm>
              <a:off x="719128" y="8145434"/>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53" name="object 53"/>
          <p:cNvGrpSpPr/>
          <p:nvPr/>
        </p:nvGrpSpPr>
        <p:grpSpPr>
          <a:xfrm>
            <a:off x="719124" y="8351419"/>
            <a:ext cx="6337935" cy="215900"/>
            <a:chOff x="719124" y="8351419"/>
            <a:chExt cx="6337935" cy="215900"/>
          </a:xfrm>
        </p:grpSpPr>
        <p:sp>
          <p:nvSpPr>
            <p:cNvPr id="54" name="object 54"/>
            <p:cNvSpPr/>
            <p:nvPr/>
          </p:nvSpPr>
          <p:spPr>
            <a:xfrm>
              <a:off x="719124" y="8354593"/>
              <a:ext cx="6337935" cy="209550"/>
            </a:xfrm>
            <a:custGeom>
              <a:avLst/>
              <a:gdLst/>
              <a:ahLst/>
              <a:cxnLst/>
              <a:rect l="l" t="t" r="r" b="b"/>
              <a:pathLst>
                <a:path w="6337934" h="209550">
                  <a:moveTo>
                    <a:pt x="1461947" y="0"/>
                  </a:moveTo>
                  <a:lnTo>
                    <a:pt x="0" y="0"/>
                  </a:lnTo>
                  <a:lnTo>
                    <a:pt x="0" y="209156"/>
                  </a:lnTo>
                  <a:lnTo>
                    <a:pt x="1461947" y="209156"/>
                  </a:lnTo>
                  <a:lnTo>
                    <a:pt x="1461947" y="0"/>
                  </a:lnTo>
                  <a:close/>
                </a:path>
                <a:path w="6337934" h="209550">
                  <a:moveTo>
                    <a:pt x="6337313" y="0"/>
                  </a:moveTo>
                  <a:lnTo>
                    <a:pt x="3538893" y="0"/>
                  </a:lnTo>
                  <a:lnTo>
                    <a:pt x="1823021" y="0"/>
                  </a:lnTo>
                  <a:lnTo>
                    <a:pt x="1461960" y="0"/>
                  </a:lnTo>
                  <a:lnTo>
                    <a:pt x="1461960" y="209156"/>
                  </a:lnTo>
                  <a:lnTo>
                    <a:pt x="1823021" y="209156"/>
                  </a:lnTo>
                  <a:lnTo>
                    <a:pt x="3538893" y="209156"/>
                  </a:lnTo>
                  <a:lnTo>
                    <a:pt x="6337313" y="209156"/>
                  </a:lnTo>
                  <a:lnTo>
                    <a:pt x="6337313" y="0"/>
                  </a:lnTo>
                  <a:close/>
                </a:path>
              </a:pathLst>
            </a:custGeom>
            <a:solidFill>
              <a:srgbClr val="E4E4E4"/>
            </a:solidFill>
          </p:spPr>
          <p:txBody>
            <a:bodyPr wrap="square" lIns="0" tIns="0" rIns="0" bIns="0" rtlCol="0"/>
            <a:lstStyle/>
            <a:p>
              <a:endParaRPr/>
            </a:p>
          </p:txBody>
        </p:sp>
        <p:sp>
          <p:nvSpPr>
            <p:cNvPr id="55" name="object 55"/>
            <p:cNvSpPr/>
            <p:nvPr/>
          </p:nvSpPr>
          <p:spPr>
            <a:xfrm>
              <a:off x="719128" y="8354594"/>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56" name="object 56"/>
            <p:cNvSpPr/>
            <p:nvPr/>
          </p:nvSpPr>
          <p:spPr>
            <a:xfrm>
              <a:off x="719128" y="8563754"/>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pic>
          <p:nvPicPr>
            <p:cNvPr id="57" name="object 57"/>
            <p:cNvPicPr/>
            <p:nvPr/>
          </p:nvPicPr>
          <p:blipFill>
            <a:blip r:embed="rId10" cstate="print"/>
            <a:stretch>
              <a:fillRect/>
            </a:stretch>
          </p:blipFill>
          <p:spPr>
            <a:xfrm>
              <a:off x="5053636" y="8405073"/>
              <a:ext cx="88900" cy="104775"/>
            </a:xfrm>
            <a:prstGeom prst="rect">
              <a:avLst/>
            </a:prstGeom>
          </p:spPr>
        </p:pic>
        <p:pic>
          <p:nvPicPr>
            <p:cNvPr id="58" name="object 58"/>
            <p:cNvPicPr/>
            <p:nvPr/>
          </p:nvPicPr>
          <p:blipFill>
            <a:blip r:embed="rId11" cstate="print"/>
            <a:stretch>
              <a:fillRect/>
            </a:stretch>
          </p:blipFill>
          <p:spPr>
            <a:xfrm>
              <a:off x="4948480" y="8405073"/>
              <a:ext cx="92075" cy="104775"/>
            </a:xfrm>
            <a:prstGeom prst="rect">
              <a:avLst/>
            </a:prstGeom>
          </p:spPr>
        </p:pic>
        <p:pic>
          <p:nvPicPr>
            <p:cNvPr id="59" name="object 59"/>
            <p:cNvPicPr/>
            <p:nvPr/>
          </p:nvPicPr>
          <p:blipFill>
            <a:blip r:embed="rId8" cstate="print"/>
            <a:stretch>
              <a:fillRect/>
            </a:stretch>
          </p:blipFill>
          <p:spPr>
            <a:xfrm>
              <a:off x="6202579" y="8405073"/>
              <a:ext cx="98425" cy="104775"/>
            </a:xfrm>
            <a:prstGeom prst="rect">
              <a:avLst/>
            </a:prstGeom>
          </p:spPr>
        </p:pic>
      </p:grpSp>
      <p:grpSp>
        <p:nvGrpSpPr>
          <p:cNvPr id="60" name="object 60"/>
          <p:cNvGrpSpPr/>
          <p:nvPr/>
        </p:nvGrpSpPr>
        <p:grpSpPr>
          <a:xfrm>
            <a:off x="719124" y="8769739"/>
            <a:ext cx="6337935" cy="215900"/>
            <a:chOff x="719124" y="8769739"/>
            <a:chExt cx="6337935" cy="215900"/>
          </a:xfrm>
        </p:grpSpPr>
        <p:sp>
          <p:nvSpPr>
            <p:cNvPr id="61" name="object 61"/>
            <p:cNvSpPr/>
            <p:nvPr/>
          </p:nvSpPr>
          <p:spPr>
            <a:xfrm>
              <a:off x="719124" y="8772918"/>
              <a:ext cx="6337935" cy="209550"/>
            </a:xfrm>
            <a:custGeom>
              <a:avLst/>
              <a:gdLst/>
              <a:ahLst/>
              <a:cxnLst/>
              <a:rect l="l" t="t" r="r" b="b"/>
              <a:pathLst>
                <a:path w="6337934" h="209550">
                  <a:moveTo>
                    <a:pt x="1461947" y="0"/>
                  </a:moveTo>
                  <a:lnTo>
                    <a:pt x="0" y="0"/>
                  </a:lnTo>
                  <a:lnTo>
                    <a:pt x="0" y="209156"/>
                  </a:lnTo>
                  <a:lnTo>
                    <a:pt x="1461947" y="209156"/>
                  </a:lnTo>
                  <a:lnTo>
                    <a:pt x="1461947" y="0"/>
                  </a:lnTo>
                  <a:close/>
                </a:path>
                <a:path w="6337934" h="209550">
                  <a:moveTo>
                    <a:pt x="6337313" y="0"/>
                  </a:moveTo>
                  <a:lnTo>
                    <a:pt x="3538893" y="0"/>
                  </a:lnTo>
                  <a:lnTo>
                    <a:pt x="1823021" y="0"/>
                  </a:lnTo>
                  <a:lnTo>
                    <a:pt x="1461960" y="0"/>
                  </a:lnTo>
                  <a:lnTo>
                    <a:pt x="1461960" y="209156"/>
                  </a:lnTo>
                  <a:lnTo>
                    <a:pt x="1823021" y="209156"/>
                  </a:lnTo>
                  <a:lnTo>
                    <a:pt x="3538893" y="209156"/>
                  </a:lnTo>
                  <a:lnTo>
                    <a:pt x="6337313" y="209156"/>
                  </a:lnTo>
                  <a:lnTo>
                    <a:pt x="6337313" y="0"/>
                  </a:lnTo>
                  <a:close/>
                </a:path>
              </a:pathLst>
            </a:custGeom>
            <a:solidFill>
              <a:srgbClr val="E4E4E4"/>
            </a:solidFill>
          </p:spPr>
          <p:txBody>
            <a:bodyPr wrap="square" lIns="0" tIns="0" rIns="0" bIns="0" rtlCol="0"/>
            <a:lstStyle/>
            <a:p>
              <a:endParaRPr/>
            </a:p>
          </p:txBody>
        </p:sp>
        <p:sp>
          <p:nvSpPr>
            <p:cNvPr id="62" name="object 62"/>
            <p:cNvSpPr/>
            <p:nvPr/>
          </p:nvSpPr>
          <p:spPr>
            <a:xfrm>
              <a:off x="719128" y="8772914"/>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63" name="object 63"/>
            <p:cNvSpPr/>
            <p:nvPr/>
          </p:nvSpPr>
          <p:spPr>
            <a:xfrm>
              <a:off x="719128" y="898207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sp>
        <p:nvSpPr>
          <p:cNvPr id="64" name="object 64"/>
          <p:cNvSpPr/>
          <p:nvPr/>
        </p:nvSpPr>
        <p:spPr>
          <a:xfrm>
            <a:off x="719128" y="919123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65" name="object 65"/>
          <p:cNvSpPr txBox="1"/>
          <p:nvPr/>
        </p:nvSpPr>
        <p:spPr>
          <a:xfrm>
            <a:off x="706437" y="9008423"/>
            <a:ext cx="5586730" cy="376555"/>
          </a:xfrm>
          <a:prstGeom prst="rect">
            <a:avLst/>
          </a:prstGeom>
        </p:spPr>
        <p:txBody>
          <a:bodyPr vert="horz" wrap="square" lIns="0" tIns="12700" rIns="0" bIns="0" rtlCol="0">
            <a:spAutoFit/>
          </a:bodyPr>
          <a:lstStyle/>
          <a:p>
            <a:pPr marL="521970">
              <a:lnSpc>
                <a:spcPct val="100000"/>
              </a:lnSpc>
              <a:spcBef>
                <a:spcPts val="100"/>
              </a:spcBef>
              <a:tabLst>
                <a:tab pos="1549400" algn="l"/>
                <a:tab pos="2466340" algn="l"/>
                <a:tab pos="3558540" algn="l"/>
              </a:tabLst>
            </a:pPr>
            <a:r>
              <a:rPr sz="900" b="1" spc="-10" dirty="0">
                <a:latin typeface="함초롬바탕"/>
                <a:cs typeface="함초롬바탕"/>
              </a:rPr>
              <a:t>LBStech</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10" dirty="0">
                <a:latin typeface="함초롬돋움"/>
                <a:cs typeface="함초롬돋움"/>
              </a:rPr>
              <a:t>WheelAR</a:t>
            </a:r>
            <a:r>
              <a:rPr sz="900" dirty="0">
                <a:latin typeface="함초롬돋움"/>
                <a:cs typeface="함초롬돋움"/>
              </a:rPr>
              <a:t>	</a:t>
            </a:r>
            <a:r>
              <a:rPr sz="1350" spc="-89" baseline="3086" dirty="0">
                <a:latin typeface="함초롬바탕"/>
                <a:cs typeface="함초롬바탕"/>
              </a:rPr>
              <a:t>휠체어</a:t>
            </a:r>
            <a:r>
              <a:rPr sz="1350" spc="-97" baseline="3086" dirty="0">
                <a:latin typeface="함초롬바탕"/>
                <a:cs typeface="함초롬바탕"/>
              </a:rPr>
              <a:t> </a:t>
            </a:r>
            <a:r>
              <a:rPr sz="1350" spc="-89" baseline="3086" dirty="0">
                <a:latin typeface="함초롬바탕"/>
                <a:cs typeface="함초롬바탕"/>
              </a:rPr>
              <a:t>사용사를 위한 보행 경로 </a:t>
            </a:r>
            <a:r>
              <a:rPr sz="1350" spc="-30" baseline="3086" dirty="0">
                <a:latin typeface="함초롬바탕"/>
                <a:cs typeface="함초롬바탕"/>
              </a:rPr>
              <a:t>네비게이션</a:t>
            </a:r>
            <a:endParaRPr sz="1350" baseline="3086">
              <a:latin typeface="함초롬바탕"/>
              <a:cs typeface="함초롬바탕"/>
            </a:endParaRPr>
          </a:p>
          <a:p>
            <a:pPr marL="12700">
              <a:lnSpc>
                <a:spcPct val="100000"/>
              </a:lnSpc>
              <a:spcBef>
                <a:spcPts val="720"/>
              </a:spcBef>
            </a:pPr>
            <a:r>
              <a:rPr sz="800" spc="-10" dirty="0">
                <a:solidFill>
                  <a:srgbClr val="7C7C7C"/>
                </a:solidFill>
                <a:latin typeface="함초롬돋움"/>
                <a:cs typeface="함초롬돋움"/>
              </a:rPr>
              <a:t>Source:</a:t>
            </a:r>
            <a:r>
              <a:rPr sz="800" spc="-45" dirty="0">
                <a:solidFill>
                  <a:srgbClr val="7C7C7C"/>
                </a:solidFill>
                <a:latin typeface="함초롬돋움"/>
                <a:cs typeface="함초롬돋움"/>
              </a:rPr>
              <a:t> </a:t>
            </a:r>
            <a:r>
              <a:rPr sz="800" spc="-10" dirty="0">
                <a:solidFill>
                  <a:srgbClr val="7C7C7C"/>
                </a:solidFill>
                <a:latin typeface="함초롬돋움"/>
                <a:cs typeface="함초롬돋움"/>
              </a:rPr>
              <a:t>CTA,</a:t>
            </a:r>
            <a:r>
              <a:rPr sz="800" spc="-45" dirty="0">
                <a:solidFill>
                  <a:srgbClr val="7C7C7C"/>
                </a:solidFill>
                <a:latin typeface="함초롬돋움"/>
                <a:cs typeface="함초롬돋움"/>
              </a:rPr>
              <a:t> </a:t>
            </a:r>
            <a:r>
              <a:rPr sz="800" spc="-40" dirty="0">
                <a:solidFill>
                  <a:srgbClr val="7C7C7C"/>
                </a:solidFill>
                <a:latin typeface="함초롬바탕"/>
                <a:cs typeface="함초롬바탕"/>
              </a:rPr>
              <a:t>언론보도종합</a:t>
            </a:r>
            <a:r>
              <a:rPr sz="800" spc="-40" dirty="0">
                <a:solidFill>
                  <a:srgbClr val="7C7C7C"/>
                </a:solidFill>
                <a:latin typeface="함초롬돋움"/>
                <a:cs typeface="함초롬돋움"/>
              </a:rPr>
              <a:t>,</a:t>
            </a:r>
            <a:r>
              <a:rPr sz="800" spc="-75"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p:txBody>
      </p:sp>
      <p:pic>
        <p:nvPicPr>
          <p:cNvPr id="66" name="object 66"/>
          <p:cNvPicPr/>
          <p:nvPr/>
        </p:nvPicPr>
        <p:blipFill>
          <a:blip r:embed="rId12" cstate="print"/>
          <a:stretch>
            <a:fillRect/>
          </a:stretch>
        </p:blipFill>
        <p:spPr>
          <a:xfrm>
            <a:off x="5557848" y="2696258"/>
            <a:ext cx="104775" cy="111125"/>
          </a:xfrm>
          <a:prstGeom prst="rect">
            <a:avLst/>
          </a:prstGeom>
        </p:spPr>
      </p:pic>
      <p:pic>
        <p:nvPicPr>
          <p:cNvPr id="67" name="object 67"/>
          <p:cNvPicPr/>
          <p:nvPr/>
        </p:nvPicPr>
        <p:blipFill>
          <a:blip r:embed="rId8" cstate="print"/>
          <a:stretch>
            <a:fillRect/>
          </a:stretch>
        </p:blipFill>
        <p:spPr>
          <a:xfrm>
            <a:off x="4503509" y="3117753"/>
            <a:ext cx="98425" cy="104775"/>
          </a:xfrm>
          <a:prstGeom prst="rect">
            <a:avLst/>
          </a:prstGeom>
        </p:spPr>
      </p:pic>
      <p:sp>
        <p:nvSpPr>
          <p:cNvPr id="68" name="object 68"/>
          <p:cNvSpPr txBox="1"/>
          <p:nvPr/>
        </p:nvSpPr>
        <p:spPr>
          <a:xfrm>
            <a:off x="941411" y="3302783"/>
            <a:ext cx="1019810" cy="299720"/>
          </a:xfrm>
          <a:prstGeom prst="rect">
            <a:avLst/>
          </a:prstGeom>
        </p:spPr>
        <p:txBody>
          <a:bodyPr vert="horz" wrap="square" lIns="0" tIns="12700" rIns="0" bIns="0" rtlCol="0">
            <a:spAutoFit/>
          </a:bodyPr>
          <a:lstStyle/>
          <a:p>
            <a:pPr algn="ctr">
              <a:lnSpc>
                <a:spcPct val="100000"/>
              </a:lnSpc>
              <a:spcBef>
                <a:spcPts val="100"/>
              </a:spcBef>
            </a:pPr>
            <a:r>
              <a:rPr sz="900" b="1" spc="-40" dirty="0">
                <a:latin typeface="함초롬바탕"/>
                <a:cs typeface="함초롬바탕"/>
              </a:rPr>
              <a:t>LS</a:t>
            </a:r>
            <a:r>
              <a:rPr sz="900" b="1" spc="-85" dirty="0">
                <a:latin typeface="함초롬바탕"/>
                <a:cs typeface="함초롬바탕"/>
              </a:rPr>
              <a:t> </a:t>
            </a:r>
            <a:r>
              <a:rPr sz="900" b="1" spc="-10" dirty="0">
                <a:latin typeface="함초롬바탕"/>
                <a:cs typeface="함초롬바탕"/>
              </a:rPr>
              <a:t>ELECTRIC,</a:t>
            </a:r>
            <a:endParaRPr sz="900">
              <a:latin typeface="함초롬바탕"/>
              <a:cs typeface="함초롬바탕"/>
            </a:endParaRPr>
          </a:p>
          <a:p>
            <a:pPr algn="ctr">
              <a:lnSpc>
                <a:spcPct val="100000"/>
              </a:lnSpc>
            </a:pPr>
            <a:r>
              <a:rPr sz="900" b="1" spc="-40" dirty="0">
                <a:latin typeface="함초롬바탕"/>
                <a:cs typeface="함초롬바탕"/>
              </a:rPr>
              <a:t>LS</a:t>
            </a:r>
            <a:r>
              <a:rPr sz="900" b="1" spc="-85" dirty="0">
                <a:latin typeface="함초롬바탕"/>
                <a:cs typeface="함초롬바탕"/>
              </a:rPr>
              <a:t> </a:t>
            </a:r>
            <a:r>
              <a:rPr sz="900" b="1" spc="-10" dirty="0">
                <a:latin typeface="함초롬바탕"/>
                <a:cs typeface="함초롬바탕"/>
              </a:rPr>
              <a:t>Cable</a:t>
            </a:r>
            <a:r>
              <a:rPr sz="900" b="1" spc="-65" dirty="0">
                <a:latin typeface="함초롬바탕"/>
                <a:cs typeface="함초롬바탕"/>
              </a:rPr>
              <a:t> </a:t>
            </a:r>
            <a:r>
              <a:rPr sz="900" b="1" dirty="0">
                <a:latin typeface="함초롬바탕"/>
                <a:cs typeface="함초롬바탕"/>
              </a:rPr>
              <a:t>&amp;</a:t>
            </a:r>
            <a:r>
              <a:rPr sz="900" b="1" spc="-90" dirty="0">
                <a:latin typeface="함초롬바탕"/>
                <a:cs typeface="함초롬바탕"/>
              </a:rPr>
              <a:t> </a:t>
            </a:r>
            <a:r>
              <a:rPr sz="900" b="1" spc="-10" dirty="0">
                <a:latin typeface="함초롬바탕"/>
                <a:cs typeface="함초롬바탕"/>
              </a:rPr>
              <a:t>System</a:t>
            </a:r>
            <a:endParaRPr sz="900">
              <a:latin typeface="함초롬바탕"/>
              <a:cs typeface="함초롬바탕"/>
            </a:endParaRPr>
          </a:p>
        </p:txBody>
      </p:sp>
      <p:sp>
        <p:nvSpPr>
          <p:cNvPr id="69" name="object 69"/>
          <p:cNvSpPr txBox="1"/>
          <p:nvPr/>
        </p:nvSpPr>
        <p:spPr>
          <a:xfrm>
            <a:off x="2243745" y="3371363"/>
            <a:ext cx="1513840" cy="162560"/>
          </a:xfrm>
          <a:prstGeom prst="rect">
            <a:avLst/>
          </a:prstGeom>
        </p:spPr>
        <p:txBody>
          <a:bodyPr vert="horz" wrap="square" lIns="0" tIns="12700" rIns="0" bIns="0" rtlCol="0">
            <a:spAutoFit/>
          </a:bodyPr>
          <a:lstStyle/>
          <a:p>
            <a:pPr marL="12700">
              <a:lnSpc>
                <a:spcPct val="100000"/>
              </a:lnSpc>
              <a:spcBef>
                <a:spcPts val="100"/>
              </a:spcBef>
              <a:tabLst>
                <a:tab pos="810260" algn="l"/>
              </a:tabLst>
            </a:pP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10" dirty="0">
                <a:latin typeface="함초롬돋움"/>
                <a:cs typeface="함초롬돋움"/>
              </a:rPr>
              <a:t>HyperGrid</a:t>
            </a:r>
            <a:r>
              <a:rPr sz="900" spc="-75" dirty="0">
                <a:latin typeface="함초롬돋움"/>
                <a:cs typeface="함초롬돋움"/>
              </a:rPr>
              <a:t> </a:t>
            </a:r>
            <a:r>
              <a:rPr sz="900" spc="-25" dirty="0">
                <a:latin typeface="함초롬돋움"/>
                <a:cs typeface="함초롬돋움"/>
              </a:rPr>
              <a:t>NX</a:t>
            </a:r>
            <a:endParaRPr sz="900">
              <a:latin typeface="함초롬돋움"/>
              <a:cs typeface="함초롬돋움"/>
            </a:endParaRPr>
          </a:p>
        </p:txBody>
      </p:sp>
      <p:sp>
        <p:nvSpPr>
          <p:cNvPr id="70" name="object 70"/>
          <p:cNvSpPr txBox="1"/>
          <p:nvPr/>
        </p:nvSpPr>
        <p:spPr>
          <a:xfrm>
            <a:off x="4252939" y="3295163"/>
            <a:ext cx="2669540" cy="299720"/>
          </a:xfrm>
          <a:prstGeom prst="rect">
            <a:avLst/>
          </a:prstGeom>
        </p:spPr>
        <p:txBody>
          <a:bodyPr vert="horz" wrap="square" lIns="0" tIns="12700" rIns="0" bIns="0" rtlCol="0">
            <a:spAutoFit/>
          </a:bodyPr>
          <a:lstStyle/>
          <a:p>
            <a:pPr marL="12700" marR="5080">
              <a:lnSpc>
                <a:spcPct val="100000"/>
              </a:lnSpc>
              <a:spcBef>
                <a:spcPts val="100"/>
              </a:spcBef>
            </a:pPr>
            <a:r>
              <a:rPr sz="900" spc="-60" dirty="0">
                <a:latin typeface="함초롬바탕"/>
                <a:cs typeface="함초롬바탕"/>
              </a:rPr>
              <a:t>초전도</a:t>
            </a:r>
            <a:r>
              <a:rPr sz="900" spc="-55" dirty="0">
                <a:latin typeface="함초롬바탕"/>
                <a:cs typeface="함초롬바탕"/>
              </a:rPr>
              <a:t> </a:t>
            </a:r>
            <a:r>
              <a:rPr sz="900" spc="-60" dirty="0">
                <a:latin typeface="함초롬바탕"/>
                <a:cs typeface="함초롬바탕"/>
              </a:rPr>
              <a:t>전류제한기와 초전도</a:t>
            </a:r>
            <a:r>
              <a:rPr sz="900" spc="-50" dirty="0">
                <a:latin typeface="함초롬바탕"/>
                <a:cs typeface="함초롬바탕"/>
              </a:rPr>
              <a:t> </a:t>
            </a:r>
            <a:r>
              <a:rPr sz="900" spc="-60" dirty="0">
                <a:latin typeface="함초롬바탕"/>
                <a:cs typeface="함초롬바탕"/>
              </a:rPr>
              <a:t>케이블을</a:t>
            </a:r>
            <a:r>
              <a:rPr sz="900" spc="-50" dirty="0">
                <a:latin typeface="함초롬바탕"/>
                <a:cs typeface="함초롬바탕"/>
              </a:rPr>
              <a:t> </a:t>
            </a:r>
            <a:r>
              <a:rPr sz="900" spc="-60" dirty="0">
                <a:latin typeface="함초롬바탕"/>
                <a:cs typeface="함초롬바탕"/>
              </a:rPr>
              <a:t>결합한</a:t>
            </a:r>
            <a:r>
              <a:rPr sz="900" spc="-55" dirty="0">
                <a:latin typeface="함초롬바탕"/>
                <a:cs typeface="함초롬바탕"/>
              </a:rPr>
              <a:t> </a:t>
            </a:r>
            <a:r>
              <a:rPr sz="900" spc="-30" dirty="0">
                <a:latin typeface="함초롬바탕"/>
                <a:cs typeface="함초롬바탕"/>
              </a:rPr>
              <a:t>데이터센터 </a:t>
            </a:r>
            <a:r>
              <a:rPr sz="900" spc="-60" dirty="0">
                <a:latin typeface="함초롬바탕"/>
                <a:cs typeface="함초롬바탕"/>
              </a:rPr>
              <a:t>전력공급</a:t>
            </a:r>
            <a:r>
              <a:rPr sz="900" spc="-50" dirty="0">
                <a:latin typeface="함초롬바탕"/>
                <a:cs typeface="함초롬바탕"/>
              </a:rPr>
              <a:t> </a:t>
            </a:r>
            <a:r>
              <a:rPr sz="900" spc="-25" dirty="0">
                <a:latin typeface="함초롬바탕"/>
                <a:cs typeface="함초롬바탕"/>
              </a:rPr>
              <a:t>시스템</a:t>
            </a:r>
            <a:endParaRPr sz="900">
              <a:latin typeface="함초롬바탕"/>
              <a:cs typeface="함초롬바탕"/>
            </a:endParaRPr>
          </a:p>
        </p:txBody>
      </p:sp>
      <p:pic>
        <p:nvPicPr>
          <p:cNvPr id="71" name="object 71"/>
          <p:cNvPicPr/>
          <p:nvPr/>
        </p:nvPicPr>
        <p:blipFill>
          <a:blip r:embed="rId13" cstate="print"/>
          <a:stretch>
            <a:fillRect/>
          </a:stretch>
        </p:blipFill>
        <p:spPr>
          <a:xfrm>
            <a:off x="5183137" y="3673233"/>
            <a:ext cx="98425" cy="104775"/>
          </a:xfrm>
          <a:prstGeom prst="rect">
            <a:avLst/>
          </a:prstGeom>
        </p:spPr>
      </p:pic>
      <p:sp>
        <p:nvSpPr>
          <p:cNvPr id="72" name="object 72"/>
          <p:cNvSpPr txBox="1"/>
          <p:nvPr/>
        </p:nvSpPr>
        <p:spPr>
          <a:xfrm>
            <a:off x="719137" y="3577104"/>
            <a:ext cx="6337300" cy="443865"/>
          </a:xfrm>
          <a:prstGeom prst="rect">
            <a:avLst/>
          </a:prstGeom>
        </p:spPr>
        <p:txBody>
          <a:bodyPr vert="horz" wrap="square" lIns="0" tIns="84455" rIns="0" bIns="0" rtlCol="0">
            <a:spAutoFit/>
          </a:bodyPr>
          <a:lstStyle/>
          <a:p>
            <a:pPr marR="874394" algn="r">
              <a:lnSpc>
                <a:spcPct val="100000"/>
              </a:lnSpc>
              <a:spcBef>
                <a:spcPts val="665"/>
              </a:spcBef>
              <a:tabLst>
                <a:tab pos="1250315" algn="l"/>
                <a:tab pos="1917064" algn="l"/>
                <a:tab pos="3259454" algn="l"/>
              </a:tabLst>
            </a:pPr>
            <a:r>
              <a:rPr sz="900" b="1" spc="-30" dirty="0">
                <a:latin typeface="함초롬바탕"/>
                <a:cs typeface="함초롬바탕"/>
              </a:rPr>
              <a:t>Kirin</a:t>
            </a:r>
            <a:r>
              <a:rPr sz="900" b="1" spc="-60" dirty="0">
                <a:latin typeface="함초롬바탕"/>
                <a:cs typeface="함초롬바탕"/>
              </a:rPr>
              <a:t> </a:t>
            </a:r>
            <a:r>
              <a:rPr sz="900" b="1" spc="-10" dirty="0">
                <a:latin typeface="함초롬바탕"/>
                <a:cs typeface="함초롬바탕"/>
              </a:rPr>
              <a:t>Holdings</a:t>
            </a:r>
            <a:r>
              <a:rPr sz="900" b="1" spc="-20" dirty="0">
                <a:latin typeface="함초롬바탕"/>
                <a:cs typeface="함초롬바탕"/>
              </a:rPr>
              <a:t> </a:t>
            </a:r>
            <a:r>
              <a:rPr sz="900" b="1" spc="-50" dirty="0">
                <a:latin typeface="함초롬바탕"/>
                <a:cs typeface="함초롬바탕"/>
              </a:rPr>
              <a:t>외</a:t>
            </a:r>
            <a:r>
              <a:rPr sz="900" b="1" dirty="0">
                <a:latin typeface="함초롬바탕"/>
                <a:cs typeface="함초롬바탕"/>
              </a:rPr>
              <a:t>	</a:t>
            </a:r>
            <a:r>
              <a:rPr sz="900" spc="-25" dirty="0">
                <a:latin typeface="함초롬바탕"/>
                <a:cs typeface="함초롬바탕"/>
              </a:rPr>
              <a:t>일본</a:t>
            </a:r>
            <a:r>
              <a:rPr sz="900" dirty="0">
                <a:latin typeface="함초롬바탕"/>
                <a:cs typeface="함초롬바탕"/>
              </a:rPr>
              <a:t>	</a:t>
            </a:r>
            <a:r>
              <a:rPr sz="900" spc="-40" dirty="0">
                <a:latin typeface="함초롬돋움"/>
                <a:cs typeface="함초롬돋움"/>
              </a:rPr>
              <a:t>Electric</a:t>
            </a:r>
            <a:r>
              <a:rPr sz="900" spc="-45" dirty="0">
                <a:latin typeface="함초롬돋움"/>
                <a:cs typeface="함초롬돋움"/>
              </a:rPr>
              <a:t> </a:t>
            </a:r>
            <a:r>
              <a:rPr sz="900" spc="-15" dirty="0">
                <a:latin typeface="함초롬돋움"/>
                <a:cs typeface="함초롬돋움"/>
              </a:rPr>
              <a:t>Salt</a:t>
            </a:r>
            <a:r>
              <a:rPr sz="900" spc="-60" dirty="0">
                <a:latin typeface="함초롬돋움"/>
                <a:cs typeface="함초롬돋움"/>
              </a:rPr>
              <a:t> </a:t>
            </a:r>
            <a:r>
              <a:rPr sz="900" spc="-20" dirty="0">
                <a:latin typeface="함초롬돋움"/>
                <a:cs typeface="함초롬돋움"/>
              </a:rPr>
              <a:t>Spoon</a:t>
            </a:r>
            <a:r>
              <a:rPr sz="900" dirty="0">
                <a:latin typeface="함초롬돋움"/>
                <a:cs typeface="함초롬돋움"/>
              </a:rPr>
              <a:t>	</a:t>
            </a:r>
            <a:r>
              <a:rPr sz="1350" spc="-89" baseline="3086" dirty="0">
                <a:latin typeface="함초롬바탕"/>
                <a:cs typeface="함초롬바탕"/>
              </a:rPr>
              <a:t>전류로</a:t>
            </a:r>
            <a:r>
              <a:rPr sz="1350" spc="-112" baseline="3086" dirty="0">
                <a:latin typeface="함초롬바탕"/>
                <a:cs typeface="함초롬바탕"/>
              </a:rPr>
              <a:t> </a:t>
            </a:r>
            <a:r>
              <a:rPr sz="1350" spc="-89" baseline="3086" dirty="0">
                <a:latin typeface="함초롬바탕"/>
                <a:cs typeface="함초롬바탕"/>
              </a:rPr>
              <a:t>저염식</a:t>
            </a:r>
            <a:r>
              <a:rPr sz="1350" spc="-112" baseline="3086" dirty="0">
                <a:latin typeface="함초롬바탕"/>
                <a:cs typeface="함초롬바탕"/>
              </a:rPr>
              <a:t> </a:t>
            </a:r>
            <a:r>
              <a:rPr sz="1350" spc="-89" baseline="3086" dirty="0">
                <a:latin typeface="함초롬바탕"/>
                <a:cs typeface="함초롬바탕"/>
              </a:rPr>
              <a:t>맛</a:t>
            </a:r>
            <a:r>
              <a:rPr sz="1350" spc="-112" baseline="3086" dirty="0">
                <a:latin typeface="함초롬바탕"/>
                <a:cs typeface="함초롬바탕"/>
              </a:rPr>
              <a:t> </a:t>
            </a:r>
            <a:r>
              <a:rPr sz="1350" baseline="3086" dirty="0">
                <a:latin typeface="함초롬바탕"/>
                <a:cs typeface="함초롬바탕"/>
              </a:rPr>
              <a:t>향</a:t>
            </a:r>
            <a:r>
              <a:rPr sz="1350" spc="225" baseline="3086" dirty="0">
                <a:latin typeface="함초롬바탕"/>
                <a:cs typeface="함초롬바탕"/>
              </a:rPr>
              <a:t>  </a:t>
            </a:r>
            <a:r>
              <a:rPr sz="1350" spc="-89" baseline="3086" dirty="0">
                <a:latin typeface="함초롬바탕"/>
                <a:cs typeface="함초롬바탕"/>
              </a:rPr>
              <a:t>시키는</a:t>
            </a:r>
            <a:r>
              <a:rPr sz="1350" spc="-104" baseline="3086" dirty="0">
                <a:latin typeface="함초롬바탕"/>
                <a:cs typeface="함초롬바탕"/>
              </a:rPr>
              <a:t> </a:t>
            </a:r>
            <a:r>
              <a:rPr sz="1350" spc="-89" baseline="3086" dirty="0">
                <a:latin typeface="함초롬바탕"/>
                <a:cs typeface="함초롬바탕"/>
              </a:rPr>
              <a:t>식기형</a:t>
            </a:r>
            <a:r>
              <a:rPr sz="1350" spc="-112" baseline="3086" dirty="0">
                <a:latin typeface="함초롬바탕"/>
                <a:cs typeface="함초롬바탕"/>
              </a:rPr>
              <a:t> </a:t>
            </a:r>
            <a:r>
              <a:rPr sz="1350" spc="-37" baseline="3086" dirty="0">
                <a:latin typeface="함초롬바탕"/>
                <a:cs typeface="함초롬바탕"/>
              </a:rPr>
              <a:t>기기</a:t>
            </a:r>
            <a:endParaRPr sz="1350" baseline="3086">
              <a:latin typeface="함초롬바탕"/>
              <a:cs typeface="함초롬바탕"/>
            </a:endParaRPr>
          </a:p>
          <a:p>
            <a:pPr marR="927100" algn="r">
              <a:lnSpc>
                <a:spcPct val="100000"/>
              </a:lnSpc>
              <a:spcBef>
                <a:spcPts val="565"/>
              </a:spcBef>
              <a:tabLst>
                <a:tab pos="1002030" algn="l"/>
                <a:tab pos="1805939" algn="l"/>
                <a:tab pos="3011170" algn="l"/>
              </a:tabLst>
            </a:pPr>
            <a:r>
              <a:rPr sz="900" b="1" spc="-10" dirty="0">
                <a:latin typeface="함초롬바탕"/>
                <a:cs typeface="함초롬바탕"/>
              </a:rPr>
              <a:t>THOTH</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10" dirty="0">
                <a:latin typeface="함초롬돋움"/>
                <a:cs typeface="함초롬돋움"/>
              </a:rPr>
              <a:t>DisMantleBot</a:t>
            </a:r>
            <a:r>
              <a:rPr sz="900" dirty="0">
                <a:latin typeface="함초롬돋움"/>
                <a:cs typeface="함초롬돋움"/>
              </a:rPr>
              <a:t>	</a:t>
            </a:r>
            <a:r>
              <a:rPr sz="1350" spc="-52" baseline="3086" dirty="0">
                <a:latin typeface="함초롬돋움"/>
                <a:cs typeface="함초롬돋움"/>
              </a:rPr>
              <a:t>EV</a:t>
            </a:r>
            <a:r>
              <a:rPr sz="1350" spc="-97" baseline="3086" dirty="0">
                <a:latin typeface="함초롬돋움"/>
                <a:cs typeface="함초롬돋움"/>
              </a:rPr>
              <a:t> </a:t>
            </a:r>
            <a:r>
              <a:rPr sz="1350" spc="-89" baseline="3086" dirty="0">
                <a:latin typeface="함초롬바탕"/>
                <a:cs typeface="함초롬바탕"/>
              </a:rPr>
              <a:t>배터리</a:t>
            </a:r>
            <a:r>
              <a:rPr sz="1350" spc="-97" baseline="3086" dirty="0">
                <a:latin typeface="함초롬바탕"/>
                <a:cs typeface="함초롬바탕"/>
              </a:rPr>
              <a:t> </a:t>
            </a:r>
            <a:r>
              <a:rPr sz="1350" spc="-89" baseline="3086" dirty="0">
                <a:latin typeface="함초롬바탕"/>
                <a:cs typeface="함초롬바탕"/>
              </a:rPr>
              <a:t>해체 위한</a:t>
            </a:r>
            <a:r>
              <a:rPr sz="1350" spc="-97" baseline="3086" dirty="0">
                <a:latin typeface="함초롬바탕"/>
                <a:cs typeface="함초롬바탕"/>
              </a:rPr>
              <a:t> </a:t>
            </a:r>
            <a:r>
              <a:rPr sz="1350" spc="-89" baseline="3086" dirty="0">
                <a:latin typeface="함초롬바탕"/>
                <a:cs typeface="함초롬바탕"/>
              </a:rPr>
              <a:t>모듈식</a:t>
            </a:r>
            <a:r>
              <a:rPr sz="1350" spc="-97" baseline="3086" dirty="0">
                <a:latin typeface="함초롬바탕"/>
                <a:cs typeface="함초롬바탕"/>
              </a:rPr>
              <a:t> </a:t>
            </a:r>
            <a:r>
              <a:rPr sz="1350" spc="-89" baseline="3086" dirty="0">
                <a:latin typeface="함초롬바탕"/>
                <a:cs typeface="함초롬바탕"/>
              </a:rPr>
              <a:t>로봇 </a:t>
            </a:r>
            <a:r>
              <a:rPr sz="1350" spc="-37" baseline="3086" dirty="0">
                <a:latin typeface="함초롬바탕"/>
                <a:cs typeface="함초롬바탕"/>
              </a:rPr>
              <a:t>시스템</a:t>
            </a:r>
            <a:endParaRPr sz="1350" baseline="3086">
              <a:latin typeface="함초롬바탕"/>
              <a:cs typeface="함초롬바탕"/>
            </a:endParaRPr>
          </a:p>
        </p:txBody>
      </p:sp>
      <p:grpSp>
        <p:nvGrpSpPr>
          <p:cNvPr id="73" name="object 73"/>
          <p:cNvGrpSpPr/>
          <p:nvPr/>
        </p:nvGrpSpPr>
        <p:grpSpPr>
          <a:xfrm>
            <a:off x="4479126" y="4091554"/>
            <a:ext cx="333375" cy="104775"/>
            <a:chOff x="4479126" y="4091554"/>
            <a:chExt cx="333375" cy="104775"/>
          </a:xfrm>
        </p:grpSpPr>
        <p:pic>
          <p:nvPicPr>
            <p:cNvPr id="74" name="object 74"/>
            <p:cNvPicPr/>
            <p:nvPr/>
          </p:nvPicPr>
          <p:blipFill>
            <a:blip r:embed="rId10" cstate="print"/>
            <a:stretch>
              <a:fillRect/>
            </a:stretch>
          </p:blipFill>
          <p:spPr>
            <a:xfrm>
              <a:off x="4479126" y="4091554"/>
              <a:ext cx="88900" cy="104775"/>
            </a:xfrm>
            <a:prstGeom prst="rect">
              <a:avLst/>
            </a:prstGeom>
          </p:spPr>
        </p:pic>
        <p:pic>
          <p:nvPicPr>
            <p:cNvPr id="75" name="object 75"/>
            <p:cNvPicPr/>
            <p:nvPr/>
          </p:nvPicPr>
          <p:blipFill>
            <a:blip r:embed="rId13" cstate="print"/>
            <a:stretch>
              <a:fillRect/>
            </a:stretch>
          </p:blipFill>
          <p:spPr>
            <a:xfrm>
              <a:off x="4713822" y="4091554"/>
              <a:ext cx="98425" cy="104775"/>
            </a:xfrm>
            <a:prstGeom prst="rect">
              <a:avLst/>
            </a:prstGeom>
          </p:spPr>
        </p:pic>
      </p:grpSp>
      <p:pic>
        <p:nvPicPr>
          <p:cNvPr id="76" name="object 76"/>
          <p:cNvPicPr/>
          <p:nvPr/>
        </p:nvPicPr>
        <p:blipFill>
          <a:blip r:embed="rId9" cstate="print"/>
          <a:stretch>
            <a:fillRect/>
          </a:stretch>
        </p:blipFill>
        <p:spPr>
          <a:xfrm>
            <a:off x="4380320" y="4300713"/>
            <a:ext cx="82550" cy="104775"/>
          </a:xfrm>
          <a:prstGeom prst="rect">
            <a:avLst/>
          </a:prstGeom>
        </p:spPr>
      </p:pic>
      <p:pic>
        <p:nvPicPr>
          <p:cNvPr id="77" name="object 77"/>
          <p:cNvPicPr/>
          <p:nvPr/>
        </p:nvPicPr>
        <p:blipFill>
          <a:blip r:embed="rId8" cstate="print"/>
          <a:stretch>
            <a:fillRect/>
          </a:stretch>
        </p:blipFill>
        <p:spPr>
          <a:xfrm>
            <a:off x="4972825" y="4300713"/>
            <a:ext cx="98425" cy="104775"/>
          </a:xfrm>
          <a:prstGeom prst="rect">
            <a:avLst/>
          </a:prstGeom>
        </p:spPr>
      </p:pic>
      <p:pic>
        <p:nvPicPr>
          <p:cNvPr id="78" name="object 78"/>
          <p:cNvPicPr/>
          <p:nvPr/>
        </p:nvPicPr>
        <p:blipFill>
          <a:blip r:embed="rId10" cstate="print"/>
          <a:stretch>
            <a:fillRect/>
          </a:stretch>
        </p:blipFill>
        <p:spPr>
          <a:xfrm>
            <a:off x="6121998" y="4300713"/>
            <a:ext cx="88900" cy="104775"/>
          </a:xfrm>
          <a:prstGeom prst="rect">
            <a:avLst/>
          </a:prstGeom>
        </p:spPr>
      </p:pic>
      <p:pic>
        <p:nvPicPr>
          <p:cNvPr id="79" name="object 79"/>
          <p:cNvPicPr/>
          <p:nvPr/>
        </p:nvPicPr>
        <p:blipFill>
          <a:blip r:embed="rId8" cstate="print"/>
          <a:stretch>
            <a:fillRect/>
          </a:stretch>
        </p:blipFill>
        <p:spPr>
          <a:xfrm>
            <a:off x="4503509" y="4719033"/>
            <a:ext cx="98425" cy="104775"/>
          </a:xfrm>
          <a:prstGeom prst="rect">
            <a:avLst/>
          </a:prstGeom>
        </p:spPr>
      </p:pic>
      <p:sp>
        <p:nvSpPr>
          <p:cNvPr id="80" name="object 80"/>
          <p:cNvSpPr txBox="1"/>
          <p:nvPr/>
        </p:nvSpPr>
        <p:spPr>
          <a:xfrm>
            <a:off x="719137" y="3995515"/>
            <a:ext cx="6337300" cy="1071245"/>
          </a:xfrm>
          <a:prstGeom prst="rect">
            <a:avLst/>
          </a:prstGeom>
        </p:spPr>
        <p:txBody>
          <a:bodyPr vert="horz" wrap="square" lIns="0" tIns="84455" rIns="0" bIns="0" rtlCol="0">
            <a:spAutoFit/>
          </a:bodyPr>
          <a:lstStyle/>
          <a:p>
            <a:pPr marL="514984">
              <a:lnSpc>
                <a:spcPct val="100000"/>
              </a:lnSpc>
              <a:spcBef>
                <a:spcPts val="665"/>
              </a:spcBef>
              <a:tabLst>
                <a:tab pos="1536700" algn="l"/>
                <a:tab pos="2493010" algn="l"/>
                <a:tab pos="3545840" algn="l"/>
              </a:tabLst>
            </a:pPr>
            <a:r>
              <a:rPr sz="900" b="1" spc="-10" dirty="0">
                <a:latin typeface="함초롬바탕"/>
                <a:cs typeface="함초롬바탕"/>
              </a:rPr>
              <a:t>BionicM</a:t>
            </a:r>
            <a:r>
              <a:rPr sz="900" b="1" dirty="0">
                <a:latin typeface="함초롬바탕"/>
                <a:cs typeface="함초롬바탕"/>
              </a:rPr>
              <a:t>	</a:t>
            </a:r>
            <a:r>
              <a:rPr sz="900" spc="-25" dirty="0">
                <a:latin typeface="함초롬바탕"/>
                <a:cs typeface="함초롬바탕"/>
              </a:rPr>
              <a:t>일본</a:t>
            </a:r>
            <a:r>
              <a:rPr sz="900" dirty="0">
                <a:latin typeface="함초롬바탕"/>
                <a:cs typeface="함초롬바탕"/>
              </a:rPr>
              <a:t>	</a:t>
            </a:r>
            <a:r>
              <a:rPr sz="900" spc="-20" dirty="0">
                <a:latin typeface="함초롬돋움"/>
                <a:cs typeface="함초롬돋움"/>
              </a:rPr>
              <a:t>Bio</a:t>
            </a:r>
            <a:r>
              <a:rPr sz="900" spc="-80" dirty="0">
                <a:latin typeface="함초롬돋움"/>
                <a:cs typeface="함초롬돋움"/>
              </a:rPr>
              <a:t> </a:t>
            </a:r>
            <a:r>
              <a:rPr sz="900" spc="-25" dirty="0">
                <a:latin typeface="함초롬돋움"/>
                <a:cs typeface="함초롬돋움"/>
              </a:rPr>
              <a:t>Leg</a:t>
            </a:r>
            <a:r>
              <a:rPr sz="900" dirty="0">
                <a:latin typeface="함초롬돋움"/>
                <a:cs typeface="함초롬돋움"/>
              </a:rPr>
              <a:t>	</a:t>
            </a:r>
            <a:r>
              <a:rPr sz="1350" spc="-89" baseline="3086" dirty="0">
                <a:latin typeface="함초롬바탕"/>
                <a:cs typeface="함초롬바탕"/>
              </a:rPr>
              <a:t>이동</a:t>
            </a:r>
            <a:r>
              <a:rPr sz="1350" spc="-97" baseline="3086" dirty="0">
                <a:latin typeface="함초롬바탕"/>
                <a:cs typeface="함초롬바탕"/>
              </a:rPr>
              <a:t> </a:t>
            </a:r>
            <a:r>
              <a:rPr sz="1350" spc="-89" baseline="3086" dirty="0">
                <a:latin typeface="함초롬바탕"/>
                <a:cs typeface="함초롬바탕"/>
              </a:rPr>
              <a:t>향</a:t>
            </a:r>
            <a:r>
              <a:rPr sz="1350" spc="-97" baseline="3086" dirty="0">
                <a:latin typeface="함초롬바탕"/>
                <a:cs typeface="함초롬바탕"/>
              </a:rPr>
              <a:t> </a:t>
            </a:r>
            <a:r>
              <a:rPr sz="1350" spc="-89" baseline="3086" dirty="0">
                <a:latin typeface="함초롬바탕"/>
                <a:cs typeface="함초롬바탕"/>
              </a:rPr>
              <a:t>로봇</a:t>
            </a:r>
            <a:r>
              <a:rPr sz="1350" spc="-97" baseline="3086" dirty="0">
                <a:latin typeface="함초롬바탕"/>
                <a:cs typeface="함초롬바탕"/>
              </a:rPr>
              <a:t> </a:t>
            </a:r>
            <a:r>
              <a:rPr sz="1350" spc="-89" baseline="3086" dirty="0">
                <a:latin typeface="함초롬바탕"/>
                <a:cs typeface="함초롬바탕"/>
              </a:rPr>
              <a:t>의족 </a:t>
            </a:r>
            <a:r>
              <a:rPr sz="1350" spc="-37" baseline="3086" dirty="0">
                <a:latin typeface="함초롬바탕"/>
                <a:cs typeface="함초롬바탕"/>
              </a:rPr>
              <a:t>무릎</a:t>
            </a:r>
            <a:endParaRPr sz="1350" baseline="3086">
              <a:latin typeface="함초롬바탕"/>
              <a:cs typeface="함초롬바탕"/>
            </a:endParaRPr>
          </a:p>
          <a:p>
            <a:pPr marL="457200">
              <a:lnSpc>
                <a:spcPct val="100000"/>
              </a:lnSpc>
              <a:spcBef>
                <a:spcPts val="565"/>
              </a:spcBef>
              <a:tabLst>
                <a:tab pos="1536700" algn="l"/>
                <a:tab pos="2522220" algn="l"/>
                <a:tab pos="3545840" algn="l"/>
                <a:tab pos="4355465" algn="l"/>
              </a:tabLst>
            </a:pPr>
            <a:r>
              <a:rPr sz="900" b="1" spc="-10" dirty="0">
                <a:latin typeface="함초롬바탕"/>
                <a:cs typeface="함초롬바탕"/>
              </a:rPr>
              <a:t>Braindeck</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10" dirty="0">
                <a:latin typeface="함초롬돋움"/>
                <a:cs typeface="함초롬돋움"/>
              </a:rPr>
              <a:t>BLING</a:t>
            </a:r>
            <a:r>
              <a:rPr sz="900" dirty="0">
                <a:latin typeface="함초롬돋움"/>
                <a:cs typeface="함초롬돋움"/>
              </a:rPr>
              <a:t>	</a:t>
            </a:r>
            <a:r>
              <a:rPr sz="1350" baseline="3086" dirty="0">
                <a:latin typeface="함초롬바탕"/>
                <a:cs typeface="함초롬바탕"/>
              </a:rPr>
              <a:t>고</a:t>
            </a:r>
            <a:r>
              <a:rPr sz="1350" spc="179" baseline="3086" dirty="0">
                <a:latin typeface="함초롬바탕"/>
                <a:cs typeface="함초롬바탕"/>
              </a:rPr>
              <a:t>  </a:t>
            </a:r>
            <a:r>
              <a:rPr sz="1350" spc="-89" baseline="3086" dirty="0">
                <a:latin typeface="함초롬바탕"/>
                <a:cs typeface="함초롬바탕"/>
              </a:rPr>
              <a:t>층</a:t>
            </a:r>
            <a:r>
              <a:rPr sz="1350" spc="-112" baseline="3086" dirty="0">
                <a:latin typeface="함초롬바탕"/>
                <a:cs typeface="함초롬바탕"/>
              </a:rPr>
              <a:t> </a:t>
            </a:r>
            <a:r>
              <a:rPr sz="1350" spc="-89" baseline="3086" dirty="0">
                <a:latin typeface="함초롬바탕"/>
                <a:cs typeface="함초롬바탕"/>
              </a:rPr>
              <a:t>및</a:t>
            </a:r>
            <a:r>
              <a:rPr sz="1350" spc="-120" baseline="3086" dirty="0">
                <a:latin typeface="함초롬바탕"/>
                <a:cs typeface="함초롬바탕"/>
              </a:rPr>
              <a:t> </a:t>
            </a:r>
            <a:r>
              <a:rPr sz="1350" spc="-37" baseline="3086" dirty="0">
                <a:latin typeface="함초롬바탕"/>
                <a:cs typeface="함초롬바탕"/>
              </a:rPr>
              <a:t>언어</a:t>
            </a:r>
            <a:r>
              <a:rPr sz="1350" baseline="3086" dirty="0">
                <a:latin typeface="함초롬바탕"/>
                <a:cs typeface="함초롬바탕"/>
              </a:rPr>
              <a:t>	</a:t>
            </a:r>
            <a:r>
              <a:rPr sz="1350" spc="-89" baseline="3086" dirty="0">
                <a:latin typeface="함초롬바탕"/>
                <a:cs typeface="함초롬바탕"/>
              </a:rPr>
              <a:t>애인</a:t>
            </a:r>
            <a:r>
              <a:rPr sz="1350" spc="-120" baseline="3086" dirty="0">
                <a:latin typeface="함초롬바탕"/>
                <a:cs typeface="함초롬바탕"/>
              </a:rPr>
              <a:t> </a:t>
            </a:r>
            <a:r>
              <a:rPr sz="1350" spc="-89" baseline="3086" dirty="0">
                <a:latin typeface="함초롬바탕"/>
                <a:cs typeface="함초롬바탕"/>
              </a:rPr>
              <a:t>목소리</a:t>
            </a:r>
            <a:r>
              <a:rPr sz="1350" spc="-120" baseline="3086" dirty="0">
                <a:latin typeface="함초롬바탕"/>
                <a:cs typeface="함초롬바탕"/>
              </a:rPr>
              <a:t> </a:t>
            </a:r>
            <a:r>
              <a:rPr sz="1350" spc="-89" baseline="3086" dirty="0">
                <a:latin typeface="함초롬바탕"/>
                <a:cs typeface="함초롬바탕"/>
              </a:rPr>
              <a:t>변환 </a:t>
            </a:r>
            <a:r>
              <a:rPr sz="1350" spc="-52" baseline="3086" dirty="0">
                <a:latin typeface="함초롬돋움"/>
                <a:cs typeface="함초롬돋움"/>
              </a:rPr>
              <a:t>AI</a:t>
            </a:r>
            <a:r>
              <a:rPr sz="1350" spc="-120" baseline="3086" dirty="0">
                <a:latin typeface="함초롬돋움"/>
                <a:cs typeface="함초롬돋움"/>
              </a:rPr>
              <a:t> </a:t>
            </a:r>
            <a:r>
              <a:rPr sz="1350" baseline="3086" dirty="0">
                <a:latin typeface="함초롬바탕"/>
                <a:cs typeface="함초롬바탕"/>
              </a:rPr>
              <a:t>음</a:t>
            </a:r>
            <a:r>
              <a:rPr sz="1350" spc="217" baseline="3086" dirty="0">
                <a:latin typeface="함초롬바탕"/>
                <a:cs typeface="함초롬바탕"/>
              </a:rPr>
              <a:t>  </a:t>
            </a:r>
            <a:r>
              <a:rPr sz="1350" spc="-89" baseline="3086" dirty="0">
                <a:latin typeface="함초롬바탕"/>
                <a:cs typeface="함초롬바탕"/>
              </a:rPr>
              <a:t>기술</a:t>
            </a:r>
            <a:r>
              <a:rPr sz="1350" spc="-112" baseline="3086" dirty="0">
                <a:latin typeface="함초롬바탕"/>
                <a:cs typeface="함초롬바탕"/>
              </a:rPr>
              <a:t> </a:t>
            </a:r>
            <a:r>
              <a:rPr sz="1350" spc="-37" baseline="3086" dirty="0">
                <a:latin typeface="함초롬바탕"/>
                <a:cs typeface="함초롬바탕"/>
              </a:rPr>
              <a:t>솔루션</a:t>
            </a:r>
            <a:endParaRPr sz="1350" baseline="3086">
              <a:latin typeface="함초롬바탕"/>
              <a:cs typeface="함초롬바탕"/>
            </a:endParaRPr>
          </a:p>
          <a:p>
            <a:pPr marL="472440">
              <a:lnSpc>
                <a:spcPct val="100000"/>
              </a:lnSpc>
              <a:spcBef>
                <a:spcPts val="570"/>
              </a:spcBef>
              <a:tabLst>
                <a:tab pos="1536700" algn="l"/>
                <a:tab pos="2403475" algn="l"/>
                <a:tab pos="3545840" algn="l"/>
              </a:tabLst>
            </a:pPr>
            <a:r>
              <a:rPr sz="900" b="1" spc="-10" dirty="0">
                <a:latin typeface="함초롬바탕"/>
                <a:cs typeface="함초롬바탕"/>
              </a:rPr>
              <a:t>HolmesAI</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10" dirty="0">
                <a:latin typeface="함초롬돋움"/>
                <a:cs typeface="함초롬돋움"/>
              </a:rPr>
              <a:t>CLholmes®</a:t>
            </a:r>
            <a:r>
              <a:rPr sz="900" dirty="0">
                <a:latin typeface="함초롬돋움"/>
                <a:cs typeface="함초롬돋움"/>
              </a:rPr>
              <a:t>	</a:t>
            </a:r>
            <a:r>
              <a:rPr sz="1350" spc="-89" baseline="3086" dirty="0">
                <a:latin typeface="함초롬바탕"/>
                <a:cs typeface="함초롬바탕"/>
              </a:rPr>
              <a:t>심</a:t>
            </a:r>
            <a:r>
              <a:rPr sz="1350" spc="-97" baseline="3086" dirty="0">
                <a:latin typeface="함초롬바탕"/>
                <a:cs typeface="함초롬바탕"/>
              </a:rPr>
              <a:t> </a:t>
            </a:r>
            <a:r>
              <a:rPr sz="1350" spc="-89" baseline="3086" dirty="0">
                <a:latin typeface="함초롬바탕"/>
                <a:cs typeface="함초롬바탕"/>
              </a:rPr>
              <a:t>질환에 특화된</a:t>
            </a:r>
            <a:r>
              <a:rPr sz="1350" spc="-97" baseline="3086" dirty="0">
                <a:latin typeface="함초롬바탕"/>
                <a:cs typeface="함초롬바탕"/>
              </a:rPr>
              <a:t> </a:t>
            </a:r>
            <a:r>
              <a:rPr sz="1350" spc="-89" baseline="3086" dirty="0">
                <a:latin typeface="함초롬바탕"/>
                <a:cs typeface="함초롬바탕"/>
              </a:rPr>
              <a:t>건강 관리</a:t>
            </a:r>
            <a:r>
              <a:rPr sz="1350" spc="-97" baseline="3086" dirty="0">
                <a:latin typeface="함초롬바탕"/>
                <a:cs typeface="함초롬바탕"/>
              </a:rPr>
              <a:t> </a:t>
            </a:r>
            <a:r>
              <a:rPr sz="1350" spc="-37" baseline="3086" dirty="0">
                <a:latin typeface="함초롬바탕"/>
                <a:cs typeface="함초롬바탕"/>
              </a:rPr>
              <a:t>플랫폼</a:t>
            </a:r>
            <a:endParaRPr sz="1350" baseline="3086">
              <a:latin typeface="함초롬바탕"/>
              <a:cs typeface="함초롬바탕"/>
            </a:endParaRPr>
          </a:p>
          <a:p>
            <a:pPr marL="356235">
              <a:lnSpc>
                <a:spcPct val="100000"/>
              </a:lnSpc>
              <a:spcBef>
                <a:spcPts val="565"/>
              </a:spcBef>
              <a:tabLst>
                <a:tab pos="1536700" algn="l"/>
                <a:tab pos="2456815" algn="l"/>
                <a:tab pos="3545840" algn="l"/>
                <a:tab pos="3886200" algn="l"/>
              </a:tabLst>
            </a:pPr>
            <a:r>
              <a:rPr sz="900" b="1" dirty="0">
                <a:latin typeface="함초롬바탕"/>
                <a:cs typeface="함초롬바탕"/>
              </a:rPr>
              <a:t>Route</a:t>
            </a:r>
            <a:r>
              <a:rPr sz="900" b="1" spc="-70" dirty="0">
                <a:latin typeface="함초롬바탕"/>
                <a:cs typeface="함초롬바탕"/>
              </a:rPr>
              <a:t> </a:t>
            </a:r>
            <a:r>
              <a:rPr sz="900" b="1" spc="-10" dirty="0">
                <a:latin typeface="함초롬바탕"/>
                <a:cs typeface="함초롬바탕"/>
              </a:rPr>
              <a:t>Finders</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10" dirty="0">
                <a:latin typeface="함초롬돋움"/>
                <a:cs typeface="함초롬돋움"/>
              </a:rPr>
              <a:t>EasyPlus</a:t>
            </a:r>
            <a:r>
              <a:rPr sz="900" dirty="0">
                <a:latin typeface="함초롬돋움"/>
                <a:cs typeface="함초롬돋움"/>
              </a:rPr>
              <a:t>	</a:t>
            </a:r>
            <a:r>
              <a:rPr sz="1350" spc="-37" baseline="3086" dirty="0">
                <a:latin typeface="함초롬바탕"/>
                <a:cs typeface="함초롬바탕"/>
              </a:rPr>
              <a:t>시각</a:t>
            </a:r>
            <a:r>
              <a:rPr sz="1350" baseline="3086" dirty="0">
                <a:latin typeface="함초롬바탕"/>
                <a:cs typeface="함초롬바탕"/>
              </a:rPr>
              <a:t>	</a:t>
            </a:r>
            <a:r>
              <a:rPr sz="1350" spc="-89" baseline="3086" dirty="0">
                <a:latin typeface="함초롬바탕"/>
                <a:cs typeface="함초롬바탕"/>
              </a:rPr>
              <a:t>애인</a:t>
            </a:r>
            <a:r>
              <a:rPr sz="1350" spc="-97" baseline="3086" dirty="0">
                <a:latin typeface="함초롬바탕"/>
                <a:cs typeface="함초롬바탕"/>
              </a:rPr>
              <a:t> </a:t>
            </a:r>
            <a:r>
              <a:rPr sz="1350" spc="-89" baseline="3086" dirty="0">
                <a:latin typeface="함초롬바탕"/>
                <a:cs typeface="함초롬바탕"/>
              </a:rPr>
              <a:t>위해 개발된 미디어 플랫폼 </a:t>
            </a:r>
            <a:r>
              <a:rPr sz="1350" spc="-37" baseline="3086" dirty="0">
                <a:latin typeface="함초롬바탕"/>
                <a:cs typeface="함초롬바탕"/>
              </a:rPr>
              <a:t>서비스</a:t>
            </a:r>
            <a:endParaRPr sz="1350" baseline="3086">
              <a:latin typeface="함초롬바탕"/>
              <a:cs typeface="함초롬바탕"/>
            </a:endParaRPr>
          </a:p>
          <a:p>
            <a:pPr marL="464820">
              <a:lnSpc>
                <a:spcPct val="100000"/>
              </a:lnSpc>
              <a:spcBef>
                <a:spcPts val="565"/>
              </a:spcBef>
              <a:tabLst>
                <a:tab pos="1536700" algn="l"/>
                <a:tab pos="2430780" algn="l"/>
                <a:tab pos="3545840" algn="l"/>
              </a:tabLst>
            </a:pPr>
            <a:r>
              <a:rPr sz="900" b="1" spc="-10" dirty="0">
                <a:latin typeface="함초롬바탕"/>
                <a:cs typeface="함초롬바탕"/>
              </a:rPr>
              <a:t>JubileeTV</a:t>
            </a:r>
            <a:r>
              <a:rPr sz="900" b="1" dirty="0">
                <a:latin typeface="함초롬바탕"/>
                <a:cs typeface="함초롬바탕"/>
              </a:rPr>
              <a:t>	</a:t>
            </a:r>
            <a:r>
              <a:rPr sz="900" spc="-25" dirty="0">
                <a:latin typeface="함초롬바탕"/>
                <a:cs typeface="함초롬바탕"/>
              </a:rPr>
              <a:t>미국</a:t>
            </a:r>
            <a:r>
              <a:rPr sz="900" dirty="0">
                <a:latin typeface="함초롬바탕"/>
                <a:cs typeface="함초롬바탕"/>
              </a:rPr>
              <a:t>	</a:t>
            </a:r>
            <a:r>
              <a:rPr sz="900" spc="-10" dirty="0">
                <a:latin typeface="함초롬돋움"/>
                <a:cs typeface="함초롬돋움"/>
              </a:rPr>
              <a:t>JubileeTV</a:t>
            </a:r>
            <a:r>
              <a:rPr sz="900" dirty="0">
                <a:latin typeface="함초롬돋움"/>
                <a:cs typeface="함초롬돋움"/>
              </a:rPr>
              <a:t>	</a:t>
            </a:r>
            <a:r>
              <a:rPr sz="1350" baseline="3086" dirty="0">
                <a:latin typeface="함초롬바탕"/>
                <a:cs typeface="함초롬바탕"/>
              </a:rPr>
              <a:t>고</a:t>
            </a:r>
            <a:r>
              <a:rPr sz="1350" spc="225" baseline="3086" dirty="0">
                <a:latin typeface="함초롬바탕"/>
                <a:cs typeface="함초롬바탕"/>
              </a:rPr>
              <a:t>  </a:t>
            </a:r>
            <a:r>
              <a:rPr sz="1350" spc="-89" baseline="3086" dirty="0">
                <a:latin typeface="함초롬바탕"/>
                <a:cs typeface="함초롬바탕"/>
              </a:rPr>
              <a:t>자와</a:t>
            </a:r>
            <a:r>
              <a:rPr sz="1350" spc="-112" baseline="3086" dirty="0">
                <a:latin typeface="함초롬바탕"/>
                <a:cs typeface="함초롬바탕"/>
              </a:rPr>
              <a:t> </a:t>
            </a:r>
            <a:r>
              <a:rPr sz="1350" spc="-89" baseline="3086" dirty="0">
                <a:latin typeface="함초롬바탕"/>
                <a:cs typeface="함초롬바탕"/>
              </a:rPr>
              <a:t>보호자를</a:t>
            </a:r>
            <a:r>
              <a:rPr sz="1350" spc="-127" baseline="3086" dirty="0">
                <a:latin typeface="함초롬바탕"/>
                <a:cs typeface="함초롬바탕"/>
              </a:rPr>
              <a:t> </a:t>
            </a:r>
            <a:r>
              <a:rPr sz="1350" spc="-89" baseline="3086" dirty="0">
                <a:latin typeface="함초롬바탕"/>
                <a:cs typeface="함초롬바탕"/>
              </a:rPr>
              <a:t>위한</a:t>
            </a:r>
            <a:r>
              <a:rPr sz="1350" spc="-112" baseline="3086" dirty="0">
                <a:latin typeface="함초롬바탕"/>
                <a:cs typeface="함초롬바탕"/>
              </a:rPr>
              <a:t> </a:t>
            </a:r>
            <a:r>
              <a:rPr sz="1350" spc="-15" baseline="3086" dirty="0">
                <a:latin typeface="함초롬돋움"/>
                <a:cs typeface="함초롬돋움"/>
              </a:rPr>
              <a:t>TV</a:t>
            </a:r>
            <a:r>
              <a:rPr sz="1350" spc="-97" baseline="3086" dirty="0">
                <a:latin typeface="함초롬돋움"/>
                <a:cs typeface="함초롬돋움"/>
              </a:rPr>
              <a:t> </a:t>
            </a:r>
            <a:r>
              <a:rPr sz="1350" spc="-89" baseline="3086" dirty="0">
                <a:latin typeface="함초롬바탕"/>
                <a:cs typeface="함초롬바탕"/>
              </a:rPr>
              <a:t>기반</a:t>
            </a:r>
            <a:r>
              <a:rPr sz="1350" spc="-112" baseline="3086" dirty="0">
                <a:latin typeface="함초롬바탕"/>
                <a:cs typeface="함초롬바탕"/>
              </a:rPr>
              <a:t> </a:t>
            </a:r>
            <a:r>
              <a:rPr sz="1350" spc="-37" baseline="3086" dirty="0">
                <a:latin typeface="함초롬바탕"/>
                <a:cs typeface="함초롬바탕"/>
              </a:rPr>
              <a:t>플랫폼</a:t>
            </a:r>
            <a:endParaRPr sz="1350" baseline="3086">
              <a:latin typeface="함초롬바탕"/>
              <a:cs typeface="함초롬바탕"/>
            </a:endParaRPr>
          </a:p>
        </p:txBody>
      </p:sp>
      <p:sp>
        <p:nvSpPr>
          <p:cNvPr id="81" name="object 81"/>
          <p:cNvSpPr txBox="1"/>
          <p:nvPr/>
        </p:nvSpPr>
        <p:spPr>
          <a:xfrm>
            <a:off x="831673" y="5113270"/>
            <a:ext cx="1240155" cy="299720"/>
          </a:xfrm>
          <a:prstGeom prst="rect">
            <a:avLst/>
          </a:prstGeom>
        </p:spPr>
        <p:txBody>
          <a:bodyPr vert="horz" wrap="square" lIns="0" tIns="12700" rIns="0" bIns="0" rtlCol="0">
            <a:spAutoFit/>
          </a:bodyPr>
          <a:lstStyle/>
          <a:p>
            <a:pPr marL="12700" marR="5080" indent="196215">
              <a:lnSpc>
                <a:spcPct val="100000"/>
              </a:lnSpc>
              <a:spcBef>
                <a:spcPts val="100"/>
              </a:spcBef>
            </a:pPr>
            <a:r>
              <a:rPr sz="900" b="1" spc="-25" dirty="0">
                <a:latin typeface="함초롬바탕"/>
                <a:cs typeface="함초롬바탕"/>
              </a:rPr>
              <a:t>The</a:t>
            </a:r>
            <a:r>
              <a:rPr sz="900" b="1" spc="-85" dirty="0">
                <a:latin typeface="함초롬바탕"/>
                <a:cs typeface="함초롬바탕"/>
              </a:rPr>
              <a:t> </a:t>
            </a:r>
            <a:r>
              <a:rPr sz="900" b="1" dirty="0">
                <a:latin typeface="함초롬바탕"/>
                <a:cs typeface="함초롬바탕"/>
              </a:rPr>
              <a:t>Hong</a:t>
            </a:r>
            <a:r>
              <a:rPr sz="900" b="1" spc="-85" dirty="0">
                <a:latin typeface="함초롬바탕"/>
                <a:cs typeface="함초롬바탕"/>
              </a:rPr>
              <a:t> </a:t>
            </a:r>
            <a:r>
              <a:rPr sz="900" b="1" spc="-20" dirty="0">
                <a:latin typeface="함초롬바탕"/>
                <a:cs typeface="함초롬바탕"/>
              </a:rPr>
              <a:t>Kong </a:t>
            </a:r>
            <a:r>
              <a:rPr sz="900" b="1" spc="-10" dirty="0">
                <a:latin typeface="함초롬바탕"/>
                <a:cs typeface="함초롬바탕"/>
              </a:rPr>
              <a:t>Polytechnic</a:t>
            </a:r>
            <a:r>
              <a:rPr sz="900" b="1" spc="-30" dirty="0">
                <a:latin typeface="함초롬바탕"/>
                <a:cs typeface="함초롬바탕"/>
              </a:rPr>
              <a:t> </a:t>
            </a:r>
            <a:r>
              <a:rPr sz="900" b="1" spc="-10" dirty="0">
                <a:latin typeface="함초롬바탕"/>
                <a:cs typeface="함초롬바탕"/>
              </a:rPr>
              <a:t>University</a:t>
            </a:r>
            <a:endParaRPr sz="900">
              <a:latin typeface="함초롬바탕"/>
              <a:cs typeface="함초롬바탕"/>
            </a:endParaRPr>
          </a:p>
        </p:txBody>
      </p:sp>
      <p:sp>
        <p:nvSpPr>
          <p:cNvPr id="82" name="object 82"/>
          <p:cNvSpPr txBox="1"/>
          <p:nvPr/>
        </p:nvSpPr>
        <p:spPr>
          <a:xfrm>
            <a:off x="2243735" y="5181850"/>
            <a:ext cx="236220" cy="162560"/>
          </a:xfrm>
          <a:prstGeom prst="rect">
            <a:avLst/>
          </a:prstGeom>
        </p:spPr>
        <p:txBody>
          <a:bodyPr vert="horz" wrap="square" lIns="0" tIns="12700" rIns="0" bIns="0" rtlCol="0">
            <a:spAutoFit/>
          </a:bodyPr>
          <a:lstStyle/>
          <a:p>
            <a:pPr marL="12700">
              <a:lnSpc>
                <a:spcPct val="100000"/>
              </a:lnSpc>
              <a:spcBef>
                <a:spcPts val="100"/>
              </a:spcBef>
            </a:pPr>
            <a:r>
              <a:rPr sz="900" spc="-25" dirty="0">
                <a:latin typeface="함초롬바탕"/>
                <a:cs typeface="함초롬바탕"/>
              </a:rPr>
              <a:t>홍콩</a:t>
            </a:r>
            <a:endParaRPr sz="900">
              <a:latin typeface="함초롬바탕"/>
              <a:cs typeface="함초롬바탕"/>
            </a:endParaRPr>
          </a:p>
        </p:txBody>
      </p:sp>
      <p:sp>
        <p:nvSpPr>
          <p:cNvPr id="83" name="object 83"/>
          <p:cNvSpPr txBox="1"/>
          <p:nvPr/>
        </p:nvSpPr>
        <p:spPr>
          <a:xfrm>
            <a:off x="2704936" y="5113270"/>
            <a:ext cx="1388745" cy="299720"/>
          </a:xfrm>
          <a:prstGeom prst="rect">
            <a:avLst/>
          </a:prstGeom>
        </p:spPr>
        <p:txBody>
          <a:bodyPr vert="horz" wrap="square" lIns="0" tIns="12700" rIns="0" bIns="0" rtlCol="0">
            <a:spAutoFit/>
          </a:bodyPr>
          <a:lstStyle/>
          <a:p>
            <a:pPr marL="12700" marR="5080" indent="237490">
              <a:lnSpc>
                <a:spcPct val="100000"/>
              </a:lnSpc>
              <a:spcBef>
                <a:spcPts val="100"/>
              </a:spcBef>
            </a:pPr>
            <a:r>
              <a:rPr sz="900" spc="-25" dirty="0">
                <a:latin typeface="함초롬돋움"/>
                <a:cs typeface="함초롬돋움"/>
              </a:rPr>
              <a:t>Mobile</a:t>
            </a:r>
            <a:r>
              <a:rPr sz="900" spc="-10" dirty="0">
                <a:latin typeface="함초롬돋움"/>
                <a:cs typeface="함초롬돋움"/>
              </a:rPr>
              <a:t> </a:t>
            </a:r>
            <a:r>
              <a:rPr sz="900" spc="-55" dirty="0">
                <a:latin typeface="함초롬돋움"/>
                <a:cs typeface="함초롬돋움"/>
              </a:rPr>
              <a:t>Ankle-</a:t>
            </a:r>
            <a:r>
              <a:rPr sz="900" spc="-20" dirty="0">
                <a:latin typeface="함초롬돋움"/>
                <a:cs typeface="함초롬돋움"/>
              </a:rPr>
              <a:t>foot </a:t>
            </a:r>
            <a:r>
              <a:rPr sz="900" spc="-30" dirty="0">
                <a:latin typeface="함초롬돋움"/>
                <a:cs typeface="함초롬돋움"/>
              </a:rPr>
              <a:t>Exoneuromusculoskeleton</a:t>
            </a:r>
            <a:endParaRPr sz="900">
              <a:latin typeface="함초롬돋움"/>
              <a:cs typeface="함초롬돋움"/>
            </a:endParaRPr>
          </a:p>
        </p:txBody>
      </p:sp>
      <p:sp>
        <p:nvSpPr>
          <p:cNvPr id="84" name="object 84"/>
          <p:cNvSpPr txBox="1"/>
          <p:nvPr/>
        </p:nvSpPr>
        <p:spPr>
          <a:xfrm>
            <a:off x="4252939" y="5174183"/>
            <a:ext cx="1645920" cy="162560"/>
          </a:xfrm>
          <a:prstGeom prst="rect">
            <a:avLst/>
          </a:prstGeom>
        </p:spPr>
        <p:txBody>
          <a:bodyPr vert="horz" wrap="square" lIns="0" tIns="12700" rIns="0" bIns="0" rtlCol="0">
            <a:spAutoFit/>
          </a:bodyPr>
          <a:lstStyle/>
          <a:p>
            <a:pPr marL="12700">
              <a:lnSpc>
                <a:spcPct val="100000"/>
              </a:lnSpc>
              <a:spcBef>
                <a:spcPts val="100"/>
              </a:spcBef>
            </a:pPr>
            <a:r>
              <a:rPr sz="900" spc="-60" dirty="0">
                <a:latin typeface="함초롬바탕"/>
                <a:cs typeface="함초롬바탕"/>
              </a:rPr>
              <a:t>자가</a:t>
            </a:r>
            <a:r>
              <a:rPr sz="900" spc="-65" dirty="0">
                <a:latin typeface="함초롬바탕"/>
                <a:cs typeface="함초롬바탕"/>
              </a:rPr>
              <a:t> </a:t>
            </a:r>
            <a:r>
              <a:rPr sz="900" spc="-60" dirty="0">
                <a:latin typeface="함초롬바탕"/>
                <a:cs typeface="함초롬바탕"/>
              </a:rPr>
              <a:t>원격</a:t>
            </a:r>
            <a:r>
              <a:rPr sz="900" spc="-65" dirty="0">
                <a:latin typeface="함초롬바탕"/>
                <a:cs typeface="함초롬바탕"/>
              </a:rPr>
              <a:t> </a:t>
            </a:r>
            <a:r>
              <a:rPr sz="900" spc="-60" dirty="0">
                <a:latin typeface="함초롬바탕"/>
                <a:cs typeface="함초롬바탕"/>
              </a:rPr>
              <a:t>재활</a:t>
            </a:r>
            <a:r>
              <a:rPr sz="900" spc="-65" dirty="0">
                <a:latin typeface="함초롬바탕"/>
                <a:cs typeface="함초롬바탕"/>
              </a:rPr>
              <a:t> </a:t>
            </a:r>
            <a:r>
              <a:rPr sz="900" spc="-60" dirty="0">
                <a:latin typeface="함초롬바탕"/>
                <a:cs typeface="함초롬바탕"/>
              </a:rPr>
              <a:t>위한</a:t>
            </a:r>
            <a:r>
              <a:rPr sz="900" spc="-55" dirty="0">
                <a:latin typeface="함초롬바탕"/>
                <a:cs typeface="함초롬바탕"/>
              </a:rPr>
              <a:t> </a:t>
            </a:r>
            <a:r>
              <a:rPr sz="900" spc="-60" dirty="0">
                <a:latin typeface="함초롬바탕"/>
                <a:cs typeface="함초롬바탕"/>
              </a:rPr>
              <a:t>발목</a:t>
            </a:r>
            <a:r>
              <a:rPr sz="900" spc="-65" dirty="0">
                <a:latin typeface="함초롬바탕"/>
                <a:cs typeface="함초롬바탕"/>
              </a:rPr>
              <a:t> </a:t>
            </a:r>
            <a:r>
              <a:rPr sz="900" spc="-60" dirty="0">
                <a:latin typeface="함초롬바탕"/>
                <a:cs typeface="함초롬바탕"/>
              </a:rPr>
              <a:t>교정</a:t>
            </a:r>
            <a:r>
              <a:rPr sz="900" spc="-65" dirty="0">
                <a:latin typeface="함초롬바탕"/>
                <a:cs typeface="함초롬바탕"/>
              </a:rPr>
              <a:t> </a:t>
            </a:r>
            <a:r>
              <a:rPr sz="900" spc="-25" dirty="0">
                <a:latin typeface="함초롬바탕"/>
                <a:cs typeface="함초롬바탕"/>
              </a:rPr>
              <a:t>제품</a:t>
            </a:r>
            <a:endParaRPr sz="900">
              <a:latin typeface="함초롬바탕"/>
              <a:cs typeface="함초롬바탕"/>
            </a:endParaRPr>
          </a:p>
        </p:txBody>
      </p:sp>
      <p:pic>
        <p:nvPicPr>
          <p:cNvPr id="85" name="object 85"/>
          <p:cNvPicPr/>
          <p:nvPr/>
        </p:nvPicPr>
        <p:blipFill>
          <a:blip r:embed="rId13" cstate="print"/>
          <a:stretch>
            <a:fillRect/>
          </a:stretch>
        </p:blipFill>
        <p:spPr>
          <a:xfrm>
            <a:off x="4608666" y="5829993"/>
            <a:ext cx="98425" cy="104775"/>
          </a:xfrm>
          <a:prstGeom prst="rect">
            <a:avLst/>
          </a:prstGeom>
        </p:spPr>
      </p:pic>
      <p:pic>
        <p:nvPicPr>
          <p:cNvPr id="86" name="object 86"/>
          <p:cNvPicPr/>
          <p:nvPr/>
        </p:nvPicPr>
        <p:blipFill>
          <a:blip r:embed="rId8" cstate="print"/>
          <a:stretch>
            <a:fillRect/>
          </a:stretch>
        </p:blipFill>
        <p:spPr>
          <a:xfrm>
            <a:off x="4503509" y="6248313"/>
            <a:ext cx="98425" cy="104775"/>
          </a:xfrm>
          <a:prstGeom prst="rect">
            <a:avLst/>
          </a:prstGeom>
        </p:spPr>
      </p:pic>
      <p:graphicFrame>
        <p:nvGraphicFramePr>
          <p:cNvPr id="87" name="object 87"/>
          <p:cNvGraphicFramePr>
            <a:graphicFrameLocks noGrp="1"/>
          </p:cNvGraphicFramePr>
          <p:nvPr/>
        </p:nvGraphicFramePr>
        <p:xfrm>
          <a:off x="719137" y="5433195"/>
          <a:ext cx="6336029" cy="1318895"/>
        </p:xfrm>
        <a:graphic>
          <a:graphicData uri="http://schemas.openxmlformats.org/drawingml/2006/table">
            <a:tbl>
              <a:tblPr firstRow="1" bandRow="1">
                <a:tableStyleId>{2D5ABB26-0587-4C30-8999-92F81FD0307C}</a:tableStyleId>
              </a:tblPr>
              <a:tblGrid>
                <a:gridCol w="1249680">
                  <a:extLst>
                    <a:ext uri="{9D8B030D-6E8A-4147-A177-3AD203B41FA5}">
                      <a16:colId xmlns:a16="http://schemas.microsoft.com/office/drawing/2014/main" val="20000"/>
                    </a:ext>
                  </a:extLst>
                </a:gridCol>
                <a:gridCol w="736600">
                  <a:extLst>
                    <a:ext uri="{9D8B030D-6E8A-4147-A177-3AD203B41FA5}">
                      <a16:colId xmlns:a16="http://schemas.microsoft.com/office/drawing/2014/main" val="20001"/>
                    </a:ext>
                  </a:extLst>
                </a:gridCol>
                <a:gridCol w="1382395">
                  <a:extLst>
                    <a:ext uri="{9D8B030D-6E8A-4147-A177-3AD203B41FA5}">
                      <a16:colId xmlns:a16="http://schemas.microsoft.com/office/drawing/2014/main" val="20002"/>
                    </a:ext>
                  </a:extLst>
                </a:gridCol>
                <a:gridCol w="2967354">
                  <a:extLst>
                    <a:ext uri="{9D8B030D-6E8A-4147-A177-3AD203B41FA5}">
                      <a16:colId xmlns:a16="http://schemas.microsoft.com/office/drawing/2014/main" val="20003"/>
                    </a:ext>
                  </a:extLst>
                </a:gridCol>
              </a:tblGrid>
              <a:tr h="346075">
                <a:tc gridSpan="4">
                  <a:txBody>
                    <a:bodyPr/>
                    <a:lstStyle/>
                    <a:p>
                      <a:pPr marL="435609">
                        <a:lnSpc>
                          <a:spcPct val="100000"/>
                        </a:lnSpc>
                        <a:spcBef>
                          <a:spcPts val="245"/>
                        </a:spcBef>
                        <a:tabLst>
                          <a:tab pos="1536700" algn="l"/>
                          <a:tab pos="2386965" algn="l"/>
                          <a:tab pos="3545840" algn="l"/>
                        </a:tabLst>
                      </a:pPr>
                      <a:r>
                        <a:rPr sz="1350" b="1" spc="-15" baseline="-37037" dirty="0">
                          <a:latin typeface="함초롬바탕"/>
                          <a:cs typeface="함초롬바탕"/>
                        </a:rPr>
                        <a:t>Augmental</a:t>
                      </a:r>
                      <a:r>
                        <a:rPr sz="1350" b="1" baseline="-37037" dirty="0">
                          <a:latin typeface="함초롬바탕"/>
                          <a:cs typeface="함초롬바탕"/>
                        </a:rPr>
                        <a:t>	</a:t>
                      </a:r>
                      <a:r>
                        <a:rPr sz="1350" spc="-37" baseline="-37037" dirty="0">
                          <a:latin typeface="함초롬바탕"/>
                          <a:cs typeface="함초롬바탕"/>
                        </a:rPr>
                        <a:t>미국</a:t>
                      </a:r>
                      <a:r>
                        <a:rPr sz="1350" baseline="-37037" dirty="0">
                          <a:latin typeface="함초롬바탕"/>
                          <a:cs typeface="함초롬바탕"/>
                        </a:rPr>
                        <a:t>	</a:t>
                      </a:r>
                      <a:r>
                        <a:rPr sz="1350" spc="-15" baseline="-37037" dirty="0">
                          <a:latin typeface="함초롬돋움"/>
                          <a:cs typeface="함초롬돋움"/>
                        </a:rPr>
                        <a:t>MouthPad^</a:t>
                      </a:r>
                      <a:r>
                        <a:rPr sz="1350" baseline="-37037" dirty="0">
                          <a:latin typeface="함초롬돋움"/>
                          <a:cs typeface="함초롬돋움"/>
                        </a:rPr>
                        <a:t>	</a:t>
                      </a:r>
                      <a:r>
                        <a:rPr sz="900" spc="-60" dirty="0">
                          <a:latin typeface="함초롬바탕"/>
                          <a:cs typeface="함초롬바탕"/>
                        </a:rPr>
                        <a:t>혀와 머리의 움직임으로</a:t>
                      </a:r>
                      <a:r>
                        <a:rPr sz="900" spc="-70" dirty="0">
                          <a:latin typeface="함초롬바탕"/>
                          <a:cs typeface="함초롬바탕"/>
                        </a:rPr>
                        <a:t> </a:t>
                      </a:r>
                      <a:r>
                        <a:rPr sz="900" spc="-60" dirty="0">
                          <a:latin typeface="함초롬바탕"/>
                          <a:cs typeface="함초롬바탕"/>
                        </a:rPr>
                        <a:t>디지털 기기를 손</a:t>
                      </a:r>
                      <a:r>
                        <a:rPr sz="900" spc="-50" dirty="0">
                          <a:latin typeface="함초롬바탕"/>
                          <a:cs typeface="함초롬바탕"/>
                        </a:rPr>
                        <a:t> </a:t>
                      </a:r>
                      <a:r>
                        <a:rPr sz="900" spc="-60" dirty="0">
                          <a:latin typeface="함초롬바탕"/>
                          <a:cs typeface="함초롬바탕"/>
                        </a:rPr>
                        <a:t>사용 </a:t>
                      </a:r>
                      <a:r>
                        <a:rPr sz="900" spc="-25" dirty="0">
                          <a:latin typeface="함초롬바탕"/>
                          <a:cs typeface="함초롬바탕"/>
                        </a:rPr>
                        <a:t>없이</a:t>
                      </a:r>
                      <a:endParaRPr sz="900">
                        <a:latin typeface="함초롬바탕"/>
                        <a:cs typeface="함초롬바탕"/>
                      </a:endParaRPr>
                    </a:p>
                    <a:p>
                      <a:pPr marL="3546475">
                        <a:lnSpc>
                          <a:spcPct val="100000"/>
                        </a:lnSpc>
                      </a:pPr>
                      <a:r>
                        <a:rPr sz="900" spc="-60" dirty="0">
                          <a:latin typeface="함초롬바탕"/>
                          <a:cs typeface="함초롬바탕"/>
                        </a:rPr>
                        <a:t>제어하는</a:t>
                      </a:r>
                      <a:r>
                        <a:rPr sz="900" spc="-65" dirty="0">
                          <a:latin typeface="함초롬바탕"/>
                          <a:cs typeface="함초롬바탕"/>
                        </a:rPr>
                        <a:t> </a:t>
                      </a:r>
                      <a:r>
                        <a:rPr sz="900" spc="-60" dirty="0">
                          <a:latin typeface="함초롬바탕"/>
                          <a:cs typeface="함초롬바탕"/>
                        </a:rPr>
                        <a:t>구강 내</a:t>
                      </a:r>
                      <a:r>
                        <a:rPr sz="900" spc="-65" dirty="0">
                          <a:latin typeface="함초롬바탕"/>
                          <a:cs typeface="함초롬바탕"/>
                        </a:rPr>
                        <a:t> </a:t>
                      </a:r>
                      <a:r>
                        <a:rPr sz="900" spc="-10" dirty="0">
                          <a:latin typeface="함초롬바탕"/>
                          <a:cs typeface="함초롬바탕"/>
                        </a:rPr>
                        <a:t>인터페이스</a:t>
                      </a:r>
                      <a:endParaRPr sz="900">
                        <a:latin typeface="함초롬바탕"/>
                        <a:cs typeface="함초롬바탕"/>
                      </a:endParaRPr>
                    </a:p>
                  </a:txBody>
                  <a:tcPr marL="0" marR="0" marT="31115" marB="0">
                    <a:lnT w="6350">
                      <a:solidFill>
                        <a:srgbClr val="A6A6A6"/>
                      </a:solidFill>
                      <a:prstDash val="solid"/>
                    </a:lnT>
                    <a:lnB w="6350">
                      <a:solidFill>
                        <a:srgbClr val="A6A6A6"/>
                      </a:solidFill>
                      <a:prstDash val="solid"/>
                    </a:lnB>
                    <a:solidFill>
                      <a:srgbClr val="E4E4E4"/>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208915">
                <a:tc>
                  <a:txBody>
                    <a:bodyPr/>
                    <a:lstStyle/>
                    <a:p>
                      <a:pPr marR="238125" algn="r">
                        <a:lnSpc>
                          <a:spcPct val="100000"/>
                        </a:lnSpc>
                        <a:spcBef>
                          <a:spcPts val="305"/>
                        </a:spcBef>
                      </a:pPr>
                      <a:r>
                        <a:rPr sz="900" b="1" dirty="0">
                          <a:latin typeface="함초롬바탕"/>
                          <a:cs typeface="함초롬바탕"/>
                        </a:rPr>
                        <a:t>GN</a:t>
                      </a:r>
                      <a:r>
                        <a:rPr sz="900" b="1" spc="-95" dirty="0">
                          <a:latin typeface="함초롬바탕"/>
                          <a:cs typeface="함초롬바탕"/>
                        </a:rPr>
                        <a:t> </a:t>
                      </a:r>
                      <a:r>
                        <a:rPr sz="900" b="1" spc="-10" dirty="0">
                          <a:latin typeface="함초롬바탕"/>
                          <a:cs typeface="함초롬바탕"/>
                        </a:rPr>
                        <a:t>Group</a:t>
                      </a:r>
                      <a:endParaRPr sz="900">
                        <a:latin typeface="함초롬바탕"/>
                        <a:cs typeface="함초롬바탕"/>
                      </a:endParaRPr>
                    </a:p>
                  </a:txBody>
                  <a:tcPr marL="0" marR="0" marT="38735" marB="0">
                    <a:lnT w="6350">
                      <a:solidFill>
                        <a:srgbClr val="A6A6A6"/>
                      </a:solidFill>
                      <a:prstDash val="solid"/>
                    </a:lnT>
                    <a:lnB w="6350">
                      <a:solidFill>
                        <a:srgbClr val="A6A6A6"/>
                      </a:solidFill>
                      <a:prstDash val="solid"/>
                    </a:lnB>
                  </a:tcPr>
                </a:tc>
                <a:tc>
                  <a:txBody>
                    <a:bodyPr/>
                    <a:lstStyle/>
                    <a:p>
                      <a:pPr marL="46990" algn="ctr">
                        <a:lnSpc>
                          <a:spcPct val="100000"/>
                        </a:lnSpc>
                        <a:spcBef>
                          <a:spcPts val="305"/>
                        </a:spcBef>
                      </a:pPr>
                      <a:r>
                        <a:rPr sz="900" spc="-25" dirty="0">
                          <a:latin typeface="함초롬바탕"/>
                          <a:cs typeface="함초롬바탕"/>
                        </a:rPr>
                        <a:t>덴마크</a:t>
                      </a:r>
                      <a:endParaRPr sz="900">
                        <a:latin typeface="함초롬바탕"/>
                        <a:cs typeface="함초롬바탕"/>
                      </a:endParaRPr>
                    </a:p>
                  </a:txBody>
                  <a:tcPr marL="0" marR="0" marT="38735" marB="0">
                    <a:lnT w="6350">
                      <a:solidFill>
                        <a:srgbClr val="A6A6A6"/>
                      </a:solidFill>
                      <a:prstDash val="solid"/>
                    </a:lnT>
                    <a:lnB w="6350">
                      <a:solidFill>
                        <a:srgbClr val="A6A6A6"/>
                      </a:solidFill>
                      <a:prstDash val="solid"/>
                    </a:lnB>
                  </a:tcPr>
                </a:tc>
                <a:tc>
                  <a:txBody>
                    <a:bodyPr/>
                    <a:lstStyle/>
                    <a:p>
                      <a:pPr marL="3810" algn="ctr">
                        <a:lnSpc>
                          <a:spcPct val="100000"/>
                        </a:lnSpc>
                        <a:spcBef>
                          <a:spcPts val="305"/>
                        </a:spcBef>
                      </a:pPr>
                      <a:r>
                        <a:rPr sz="900" spc="-45" dirty="0">
                          <a:latin typeface="함초롬돋움"/>
                          <a:cs typeface="함초롬돋움"/>
                        </a:rPr>
                        <a:t>Multi-</a:t>
                      </a:r>
                      <a:r>
                        <a:rPr sz="900" spc="-20" dirty="0">
                          <a:latin typeface="함초롬돋움"/>
                          <a:cs typeface="함초롬돋움"/>
                        </a:rPr>
                        <a:t>Mic+</a:t>
                      </a:r>
                      <a:endParaRPr sz="900">
                        <a:latin typeface="함초롬돋움"/>
                        <a:cs typeface="함초롬돋움"/>
                      </a:endParaRPr>
                    </a:p>
                  </a:txBody>
                  <a:tcPr marL="0" marR="0" marT="38735" marB="0">
                    <a:lnT w="6350">
                      <a:solidFill>
                        <a:srgbClr val="A6A6A6"/>
                      </a:solidFill>
                      <a:prstDash val="solid"/>
                    </a:lnT>
                    <a:lnB w="6350">
                      <a:solidFill>
                        <a:srgbClr val="A6A6A6"/>
                      </a:solidFill>
                      <a:prstDash val="solid"/>
                    </a:lnB>
                  </a:tcPr>
                </a:tc>
                <a:tc>
                  <a:txBody>
                    <a:bodyPr/>
                    <a:lstStyle/>
                    <a:p>
                      <a:pPr marL="281940">
                        <a:lnSpc>
                          <a:spcPct val="100000"/>
                        </a:lnSpc>
                        <a:spcBef>
                          <a:spcPts val="245"/>
                        </a:spcBef>
                      </a:pPr>
                      <a:r>
                        <a:rPr sz="900" spc="-60" dirty="0">
                          <a:latin typeface="함초롬바탕"/>
                          <a:cs typeface="함초롬바탕"/>
                        </a:rPr>
                        <a:t>취</a:t>
                      </a:r>
                      <a:r>
                        <a:rPr sz="900" spc="-70" dirty="0">
                          <a:latin typeface="함초롬바탕"/>
                          <a:cs typeface="함초롬바탕"/>
                        </a:rPr>
                        <a:t> </a:t>
                      </a:r>
                      <a:r>
                        <a:rPr sz="900" spc="-60" dirty="0">
                          <a:latin typeface="함초롬바탕"/>
                          <a:cs typeface="함초롬바탕"/>
                        </a:rPr>
                        <a:t>향</a:t>
                      </a:r>
                      <a:r>
                        <a:rPr sz="900" spc="-65" dirty="0">
                          <a:latin typeface="함초롬바탕"/>
                          <a:cs typeface="함초롬바탕"/>
                        </a:rPr>
                        <a:t> </a:t>
                      </a:r>
                      <a:r>
                        <a:rPr sz="900" spc="-60" dirty="0">
                          <a:latin typeface="함초롬바탕"/>
                          <a:cs typeface="함초롬바탕"/>
                        </a:rPr>
                        <a:t>위한</a:t>
                      </a:r>
                      <a:r>
                        <a:rPr sz="900" spc="-70" dirty="0">
                          <a:latin typeface="함초롬바탕"/>
                          <a:cs typeface="함초롬바탕"/>
                        </a:rPr>
                        <a:t> </a:t>
                      </a:r>
                      <a:r>
                        <a:rPr sz="900" spc="-60" dirty="0">
                          <a:latin typeface="함초롬바탕"/>
                          <a:cs typeface="함초롬바탕"/>
                        </a:rPr>
                        <a:t>무선</a:t>
                      </a:r>
                      <a:r>
                        <a:rPr sz="900" spc="-55" dirty="0">
                          <a:latin typeface="함초롬바탕"/>
                          <a:cs typeface="함초롬바탕"/>
                        </a:rPr>
                        <a:t> </a:t>
                      </a:r>
                      <a:r>
                        <a:rPr sz="900" spc="-60" dirty="0">
                          <a:latin typeface="함초롬바탕"/>
                          <a:cs typeface="함초롬바탕"/>
                        </a:rPr>
                        <a:t>원격</a:t>
                      </a:r>
                      <a:r>
                        <a:rPr sz="900" spc="-65" dirty="0">
                          <a:latin typeface="함초롬바탕"/>
                          <a:cs typeface="함초롬바탕"/>
                        </a:rPr>
                        <a:t> </a:t>
                      </a:r>
                      <a:r>
                        <a:rPr sz="900" spc="-25" dirty="0">
                          <a:latin typeface="함초롬바탕"/>
                          <a:cs typeface="함초롬바탕"/>
                        </a:rPr>
                        <a:t>마이크</a:t>
                      </a:r>
                      <a:endParaRPr sz="900">
                        <a:latin typeface="함초롬바탕"/>
                        <a:cs typeface="함초롬바탕"/>
                      </a:endParaRPr>
                    </a:p>
                  </a:txBody>
                  <a:tcPr marL="0" marR="0" marT="3111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1"/>
                  </a:ext>
                </a:extLst>
              </a:tr>
              <a:tr h="208915">
                <a:tc>
                  <a:txBody>
                    <a:bodyPr/>
                    <a:lstStyle/>
                    <a:p>
                      <a:pPr marR="226060" algn="r">
                        <a:lnSpc>
                          <a:spcPct val="100000"/>
                        </a:lnSpc>
                        <a:spcBef>
                          <a:spcPts val="305"/>
                        </a:spcBef>
                      </a:pPr>
                      <a:r>
                        <a:rPr sz="900" b="1" spc="-10" dirty="0">
                          <a:latin typeface="함초롬바탕"/>
                          <a:cs typeface="함초롬바탕"/>
                        </a:rPr>
                        <a:t>Naqi</a:t>
                      </a:r>
                      <a:r>
                        <a:rPr sz="900" b="1" spc="-65" dirty="0">
                          <a:latin typeface="함초롬바탕"/>
                          <a:cs typeface="함초롬바탕"/>
                        </a:rPr>
                        <a:t> </a:t>
                      </a:r>
                      <a:r>
                        <a:rPr sz="900" b="1" spc="-10" dirty="0">
                          <a:latin typeface="함초롬바탕"/>
                          <a:cs typeface="함초롬바탕"/>
                        </a:rPr>
                        <a:t>Logix</a:t>
                      </a:r>
                      <a:endParaRPr sz="900">
                        <a:latin typeface="함초롬바탕"/>
                        <a:cs typeface="함초롬바탕"/>
                      </a:endParaRPr>
                    </a:p>
                  </a:txBody>
                  <a:tcPr marL="0" marR="0" marT="38735" marB="0">
                    <a:lnT w="6350">
                      <a:solidFill>
                        <a:srgbClr val="A6A6A6"/>
                      </a:solidFill>
                      <a:prstDash val="solid"/>
                    </a:lnT>
                    <a:lnB w="6350">
                      <a:solidFill>
                        <a:srgbClr val="A6A6A6"/>
                      </a:solidFill>
                      <a:prstDash val="solid"/>
                    </a:lnB>
                    <a:solidFill>
                      <a:srgbClr val="E4E4E4"/>
                    </a:solidFill>
                  </a:tcPr>
                </a:tc>
                <a:tc>
                  <a:txBody>
                    <a:bodyPr/>
                    <a:lstStyle/>
                    <a:p>
                      <a:pPr marL="46990" algn="ctr">
                        <a:lnSpc>
                          <a:spcPct val="100000"/>
                        </a:lnSpc>
                        <a:spcBef>
                          <a:spcPts val="305"/>
                        </a:spcBef>
                      </a:pPr>
                      <a:r>
                        <a:rPr sz="900" spc="-25" dirty="0">
                          <a:latin typeface="함초롬바탕"/>
                          <a:cs typeface="함초롬바탕"/>
                        </a:rPr>
                        <a:t>캐나다</a:t>
                      </a:r>
                      <a:endParaRPr sz="900">
                        <a:latin typeface="함초롬바탕"/>
                        <a:cs typeface="함초롬바탕"/>
                      </a:endParaRPr>
                    </a:p>
                  </a:txBody>
                  <a:tcPr marL="0" marR="0" marT="38735" marB="0">
                    <a:lnT w="6350">
                      <a:solidFill>
                        <a:srgbClr val="A6A6A6"/>
                      </a:solidFill>
                      <a:prstDash val="solid"/>
                    </a:lnT>
                    <a:lnB w="6350">
                      <a:solidFill>
                        <a:srgbClr val="A6A6A6"/>
                      </a:solidFill>
                      <a:prstDash val="solid"/>
                    </a:lnB>
                    <a:solidFill>
                      <a:srgbClr val="E4E4E4"/>
                    </a:solidFill>
                  </a:tcPr>
                </a:tc>
                <a:tc>
                  <a:txBody>
                    <a:bodyPr/>
                    <a:lstStyle/>
                    <a:p>
                      <a:pPr marL="9525" algn="ctr">
                        <a:lnSpc>
                          <a:spcPct val="100000"/>
                        </a:lnSpc>
                        <a:spcBef>
                          <a:spcPts val="305"/>
                        </a:spcBef>
                      </a:pPr>
                      <a:r>
                        <a:rPr sz="900" spc="-30" dirty="0">
                          <a:latin typeface="함초롬돋움"/>
                          <a:cs typeface="함초롬돋움"/>
                        </a:rPr>
                        <a:t>NAQI</a:t>
                      </a:r>
                      <a:r>
                        <a:rPr sz="900" spc="-80" dirty="0">
                          <a:latin typeface="함초롬돋움"/>
                          <a:cs typeface="함초롬돋움"/>
                        </a:rPr>
                        <a:t> </a:t>
                      </a:r>
                      <a:r>
                        <a:rPr sz="900" spc="-35" dirty="0">
                          <a:latin typeface="함초롬돋움"/>
                          <a:cs typeface="함초롬돋움"/>
                        </a:rPr>
                        <a:t>Neural</a:t>
                      </a:r>
                      <a:r>
                        <a:rPr sz="900" spc="-45" dirty="0">
                          <a:latin typeface="함초롬돋움"/>
                          <a:cs typeface="함초롬돋움"/>
                        </a:rPr>
                        <a:t> </a:t>
                      </a:r>
                      <a:r>
                        <a:rPr sz="900" spc="-10" dirty="0">
                          <a:latin typeface="함초롬돋움"/>
                          <a:cs typeface="함초롬돋움"/>
                        </a:rPr>
                        <a:t>Earbud</a:t>
                      </a:r>
                      <a:endParaRPr sz="900">
                        <a:latin typeface="함초롬돋움"/>
                        <a:cs typeface="함초롬돋움"/>
                      </a:endParaRPr>
                    </a:p>
                  </a:txBody>
                  <a:tcPr marL="0" marR="0" marT="38735" marB="0">
                    <a:lnT w="6350">
                      <a:solidFill>
                        <a:srgbClr val="A6A6A6"/>
                      </a:solidFill>
                      <a:prstDash val="solid"/>
                    </a:lnT>
                    <a:lnB w="6350">
                      <a:solidFill>
                        <a:srgbClr val="A6A6A6"/>
                      </a:solidFill>
                      <a:prstDash val="solid"/>
                    </a:lnB>
                    <a:solidFill>
                      <a:srgbClr val="E4E4E4"/>
                    </a:solidFill>
                  </a:tcPr>
                </a:tc>
                <a:tc>
                  <a:txBody>
                    <a:bodyPr/>
                    <a:lstStyle/>
                    <a:p>
                      <a:pPr marL="176530">
                        <a:lnSpc>
                          <a:spcPct val="100000"/>
                        </a:lnSpc>
                        <a:spcBef>
                          <a:spcPts val="245"/>
                        </a:spcBef>
                      </a:pPr>
                      <a:r>
                        <a:rPr sz="900" spc="-40" dirty="0">
                          <a:latin typeface="함초롬바탕"/>
                          <a:cs typeface="함초롬바탕"/>
                        </a:rPr>
                        <a:t>음</a:t>
                      </a:r>
                      <a:r>
                        <a:rPr sz="900" spc="-40" dirty="0">
                          <a:latin typeface="함초롬돋움"/>
                          <a:cs typeface="함초롬돋움"/>
                        </a:rPr>
                        <a:t>,</a:t>
                      </a:r>
                      <a:r>
                        <a:rPr sz="900" spc="-65" dirty="0">
                          <a:latin typeface="함초롬돋움"/>
                          <a:cs typeface="함초롬돋움"/>
                        </a:rPr>
                        <a:t> </a:t>
                      </a:r>
                      <a:r>
                        <a:rPr sz="900" spc="-35" dirty="0">
                          <a:latin typeface="함초롬바탕"/>
                          <a:cs typeface="함초롬바탕"/>
                        </a:rPr>
                        <a:t>터치</a:t>
                      </a:r>
                      <a:r>
                        <a:rPr sz="900" spc="-35" dirty="0">
                          <a:latin typeface="함초롬돋움"/>
                          <a:cs typeface="함초롬돋움"/>
                        </a:rPr>
                        <a:t>,</a:t>
                      </a:r>
                      <a:r>
                        <a:rPr sz="900" spc="-65" dirty="0">
                          <a:latin typeface="함초롬돋움"/>
                          <a:cs typeface="함초롬돋움"/>
                        </a:rPr>
                        <a:t> </a:t>
                      </a:r>
                      <a:r>
                        <a:rPr sz="900" spc="-60" dirty="0">
                          <a:latin typeface="함초롬바탕"/>
                          <a:cs typeface="함초롬바탕"/>
                        </a:rPr>
                        <a:t>화면</a:t>
                      </a:r>
                      <a:r>
                        <a:rPr sz="900" spc="-65" dirty="0">
                          <a:latin typeface="함초롬바탕"/>
                          <a:cs typeface="함초롬바탕"/>
                        </a:rPr>
                        <a:t> </a:t>
                      </a:r>
                      <a:r>
                        <a:rPr sz="900" spc="-60" dirty="0">
                          <a:latin typeface="함초롬바탕"/>
                          <a:cs typeface="함초롬바탕"/>
                        </a:rPr>
                        <a:t>없이 </a:t>
                      </a:r>
                      <a:r>
                        <a:rPr sz="900" spc="-35" dirty="0">
                          <a:latin typeface="함초롬바탕"/>
                          <a:cs typeface="함초롬바탕"/>
                        </a:rPr>
                        <a:t>기기</a:t>
                      </a:r>
                      <a:r>
                        <a:rPr sz="900" spc="-35" dirty="0">
                          <a:latin typeface="함초롬돋움"/>
                          <a:cs typeface="함초롬돋움"/>
                        </a:rPr>
                        <a:t>,</a:t>
                      </a:r>
                      <a:r>
                        <a:rPr sz="900" spc="-65" dirty="0">
                          <a:latin typeface="함초롬돋움"/>
                          <a:cs typeface="함초롬돋움"/>
                        </a:rPr>
                        <a:t> </a:t>
                      </a:r>
                      <a:r>
                        <a:rPr sz="900" spc="-35" dirty="0">
                          <a:latin typeface="함초롬돋움"/>
                          <a:cs typeface="함초롬돋움"/>
                        </a:rPr>
                        <a:t>AI</a:t>
                      </a:r>
                      <a:r>
                        <a:rPr sz="900" spc="-55" dirty="0">
                          <a:latin typeface="함초롬돋움"/>
                          <a:cs typeface="함초롬돋움"/>
                        </a:rPr>
                        <a:t> </a:t>
                      </a:r>
                      <a:r>
                        <a:rPr sz="900" spc="-60" dirty="0">
                          <a:latin typeface="함초롬바탕"/>
                          <a:cs typeface="함초롬바탕"/>
                        </a:rPr>
                        <a:t>등 제어하는</a:t>
                      </a:r>
                      <a:r>
                        <a:rPr sz="900" spc="-65" dirty="0">
                          <a:latin typeface="함초롬바탕"/>
                          <a:cs typeface="함초롬바탕"/>
                        </a:rPr>
                        <a:t> </a:t>
                      </a:r>
                      <a:r>
                        <a:rPr sz="900" spc="-10" dirty="0">
                          <a:latin typeface="함초롬바탕"/>
                          <a:cs typeface="함초롬바탕"/>
                        </a:rPr>
                        <a:t>인터페이스</a:t>
                      </a:r>
                      <a:endParaRPr sz="900">
                        <a:latin typeface="함초롬바탕"/>
                        <a:cs typeface="함초롬바탕"/>
                      </a:endParaRPr>
                    </a:p>
                  </a:txBody>
                  <a:tcPr marL="0" marR="0" marT="3111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2"/>
                  </a:ext>
                </a:extLst>
              </a:tr>
              <a:tr h="208915">
                <a:tc>
                  <a:txBody>
                    <a:bodyPr/>
                    <a:lstStyle/>
                    <a:p>
                      <a:pPr marR="273050" algn="r">
                        <a:lnSpc>
                          <a:spcPct val="100000"/>
                        </a:lnSpc>
                        <a:spcBef>
                          <a:spcPts val="305"/>
                        </a:spcBef>
                      </a:pPr>
                      <a:r>
                        <a:rPr sz="900" b="1" spc="-30" dirty="0">
                          <a:latin typeface="함초롬바탕"/>
                          <a:cs typeface="함초롬바탕"/>
                        </a:rPr>
                        <a:t>Vidi</a:t>
                      </a:r>
                      <a:r>
                        <a:rPr sz="900" b="1" spc="-70" dirty="0">
                          <a:latin typeface="함초롬바탕"/>
                          <a:cs typeface="함초롬바탕"/>
                        </a:rPr>
                        <a:t> </a:t>
                      </a:r>
                      <a:r>
                        <a:rPr sz="900" b="1" spc="-20" dirty="0">
                          <a:latin typeface="함초롬바탕"/>
                          <a:cs typeface="함초롬바탕"/>
                        </a:rPr>
                        <a:t>Labs</a:t>
                      </a:r>
                      <a:endParaRPr sz="900">
                        <a:latin typeface="함초롬바탕"/>
                        <a:cs typeface="함초롬바탕"/>
                      </a:endParaRPr>
                    </a:p>
                  </a:txBody>
                  <a:tcPr marL="0" marR="0" marT="38735" marB="0">
                    <a:lnT w="6350">
                      <a:solidFill>
                        <a:srgbClr val="A6A6A6"/>
                      </a:solidFill>
                      <a:prstDash val="solid"/>
                    </a:lnT>
                    <a:lnB w="6350">
                      <a:solidFill>
                        <a:srgbClr val="A6A6A6"/>
                      </a:solidFill>
                      <a:prstDash val="solid"/>
                    </a:lnB>
                  </a:tcPr>
                </a:tc>
                <a:tc>
                  <a:txBody>
                    <a:bodyPr/>
                    <a:lstStyle/>
                    <a:p>
                      <a:pPr marL="47625" algn="ctr">
                        <a:lnSpc>
                          <a:spcPct val="100000"/>
                        </a:lnSpc>
                        <a:spcBef>
                          <a:spcPts val="305"/>
                        </a:spcBef>
                      </a:pPr>
                      <a:r>
                        <a:rPr sz="900" spc="-25" dirty="0">
                          <a:latin typeface="함초롬바탕"/>
                          <a:cs typeface="함초롬바탕"/>
                        </a:rPr>
                        <a:t>홍콩</a:t>
                      </a:r>
                      <a:endParaRPr sz="900">
                        <a:latin typeface="함초롬바탕"/>
                        <a:cs typeface="함초롬바탕"/>
                      </a:endParaRPr>
                    </a:p>
                  </a:txBody>
                  <a:tcPr marL="0" marR="0" marT="38735" marB="0">
                    <a:lnT w="6350">
                      <a:solidFill>
                        <a:srgbClr val="A6A6A6"/>
                      </a:solidFill>
                      <a:prstDash val="solid"/>
                    </a:lnT>
                    <a:lnB w="6350">
                      <a:solidFill>
                        <a:srgbClr val="A6A6A6"/>
                      </a:solidFill>
                      <a:prstDash val="solid"/>
                    </a:lnB>
                  </a:tcPr>
                </a:tc>
                <a:tc>
                  <a:txBody>
                    <a:bodyPr/>
                    <a:lstStyle/>
                    <a:p>
                      <a:pPr marL="6985" algn="ctr">
                        <a:lnSpc>
                          <a:spcPct val="100000"/>
                        </a:lnSpc>
                        <a:spcBef>
                          <a:spcPts val="305"/>
                        </a:spcBef>
                      </a:pPr>
                      <a:r>
                        <a:rPr sz="900" spc="-20" dirty="0">
                          <a:latin typeface="함초롬돋움"/>
                          <a:cs typeface="함초롬돋움"/>
                        </a:rPr>
                        <a:t>Seekr</a:t>
                      </a:r>
                      <a:endParaRPr sz="900">
                        <a:latin typeface="함초롬돋움"/>
                        <a:cs typeface="함초롬돋움"/>
                      </a:endParaRPr>
                    </a:p>
                  </a:txBody>
                  <a:tcPr marL="0" marR="0" marT="38735" marB="0">
                    <a:lnT w="6350">
                      <a:solidFill>
                        <a:srgbClr val="A6A6A6"/>
                      </a:solidFill>
                      <a:prstDash val="solid"/>
                    </a:lnT>
                    <a:lnB w="6350">
                      <a:solidFill>
                        <a:srgbClr val="A6A6A6"/>
                      </a:solidFill>
                      <a:prstDash val="solid"/>
                    </a:lnB>
                  </a:tcPr>
                </a:tc>
                <a:tc>
                  <a:txBody>
                    <a:bodyPr/>
                    <a:lstStyle/>
                    <a:p>
                      <a:pPr marL="176530">
                        <a:lnSpc>
                          <a:spcPct val="100000"/>
                        </a:lnSpc>
                        <a:spcBef>
                          <a:spcPts val="245"/>
                        </a:spcBef>
                        <a:tabLst>
                          <a:tab pos="516255" algn="l"/>
                        </a:tabLst>
                      </a:pPr>
                      <a:r>
                        <a:rPr sz="900" spc="-25" dirty="0">
                          <a:latin typeface="함초롬바탕"/>
                          <a:cs typeface="함초롬바탕"/>
                        </a:rPr>
                        <a:t>시각</a:t>
                      </a:r>
                      <a:r>
                        <a:rPr sz="900" dirty="0">
                          <a:latin typeface="함초롬바탕"/>
                          <a:cs typeface="함초롬바탕"/>
                        </a:rPr>
                        <a:t>	</a:t>
                      </a:r>
                      <a:r>
                        <a:rPr sz="900" spc="-60" dirty="0">
                          <a:latin typeface="함초롬바탕"/>
                          <a:cs typeface="함초롬바탕"/>
                        </a:rPr>
                        <a:t>애인</a:t>
                      </a:r>
                      <a:r>
                        <a:rPr sz="900" spc="-65" dirty="0">
                          <a:latin typeface="함초롬바탕"/>
                          <a:cs typeface="함초롬바탕"/>
                        </a:rPr>
                        <a:t> </a:t>
                      </a:r>
                      <a:r>
                        <a:rPr sz="900" spc="-60" dirty="0">
                          <a:latin typeface="함초롬바탕"/>
                          <a:cs typeface="함초롬바탕"/>
                        </a:rPr>
                        <a:t>위한</a:t>
                      </a:r>
                      <a:r>
                        <a:rPr sz="900" spc="-65" dirty="0">
                          <a:latin typeface="함초롬바탕"/>
                          <a:cs typeface="함초롬바탕"/>
                        </a:rPr>
                        <a:t> </a:t>
                      </a:r>
                      <a:r>
                        <a:rPr sz="900" spc="-60" dirty="0">
                          <a:latin typeface="함초롬바탕"/>
                          <a:cs typeface="함초롬바탕"/>
                        </a:rPr>
                        <a:t>소형</a:t>
                      </a:r>
                      <a:r>
                        <a:rPr sz="900" spc="-65" dirty="0">
                          <a:latin typeface="함초롬바탕"/>
                          <a:cs typeface="함초롬바탕"/>
                        </a:rPr>
                        <a:t> </a:t>
                      </a:r>
                      <a:r>
                        <a:rPr sz="900" spc="-35" dirty="0">
                          <a:latin typeface="함초롬돋움"/>
                          <a:cs typeface="함초롬돋움"/>
                        </a:rPr>
                        <a:t>AI</a:t>
                      </a:r>
                      <a:r>
                        <a:rPr sz="900" spc="-55" dirty="0">
                          <a:latin typeface="함초롬돋움"/>
                          <a:cs typeface="함초롬돋움"/>
                        </a:rPr>
                        <a:t> </a:t>
                      </a:r>
                      <a:r>
                        <a:rPr sz="900" spc="-60" dirty="0">
                          <a:latin typeface="함초롬바탕"/>
                          <a:cs typeface="함초롬바탕"/>
                        </a:rPr>
                        <a:t>웨어러블</a:t>
                      </a:r>
                      <a:r>
                        <a:rPr sz="900" spc="-75" dirty="0">
                          <a:latin typeface="함초롬바탕"/>
                          <a:cs typeface="함초롬바탕"/>
                        </a:rPr>
                        <a:t> </a:t>
                      </a:r>
                      <a:r>
                        <a:rPr sz="900" spc="-25" dirty="0">
                          <a:latin typeface="함초롬바탕"/>
                          <a:cs typeface="함초롬바탕"/>
                        </a:rPr>
                        <a:t>기기</a:t>
                      </a:r>
                      <a:endParaRPr sz="900">
                        <a:latin typeface="함초롬바탕"/>
                        <a:cs typeface="함초롬바탕"/>
                      </a:endParaRPr>
                    </a:p>
                  </a:txBody>
                  <a:tcPr marL="0" marR="0" marT="3111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3"/>
                  </a:ext>
                </a:extLst>
              </a:tr>
              <a:tr h="346075">
                <a:tc gridSpan="4">
                  <a:txBody>
                    <a:bodyPr/>
                    <a:lstStyle/>
                    <a:p>
                      <a:pPr marL="537845">
                        <a:lnSpc>
                          <a:spcPts val="780"/>
                        </a:lnSpc>
                        <a:spcBef>
                          <a:spcPts val="844"/>
                        </a:spcBef>
                        <a:tabLst>
                          <a:tab pos="1536700" algn="l"/>
                          <a:tab pos="2082164" algn="l"/>
                          <a:tab pos="3651250" algn="l"/>
                        </a:tabLst>
                      </a:pPr>
                      <a:r>
                        <a:rPr sz="900" b="1" spc="-10" dirty="0">
                          <a:latin typeface="함초롬바탕"/>
                          <a:cs typeface="함초롬바탕"/>
                        </a:rPr>
                        <a:t>Xander</a:t>
                      </a:r>
                      <a:r>
                        <a:rPr sz="900" b="1" dirty="0">
                          <a:latin typeface="함초롬바탕"/>
                          <a:cs typeface="함초롬바탕"/>
                        </a:rPr>
                        <a:t>	</a:t>
                      </a:r>
                      <a:r>
                        <a:rPr sz="900" spc="-25" dirty="0">
                          <a:latin typeface="함초롬바탕"/>
                          <a:cs typeface="함초롬바탕"/>
                        </a:rPr>
                        <a:t>미국</a:t>
                      </a:r>
                      <a:r>
                        <a:rPr sz="900" dirty="0">
                          <a:latin typeface="함초롬바탕"/>
                          <a:cs typeface="함초롬바탕"/>
                        </a:rPr>
                        <a:t>	</a:t>
                      </a:r>
                      <a:r>
                        <a:rPr sz="900" spc="-40" dirty="0">
                          <a:latin typeface="함초롬돋움"/>
                          <a:cs typeface="함초롬돋움"/>
                        </a:rPr>
                        <a:t>XanderGlasses</a:t>
                      </a:r>
                      <a:r>
                        <a:rPr sz="900" spc="30" dirty="0">
                          <a:latin typeface="함초롬돋움"/>
                          <a:cs typeface="함초롬돋움"/>
                        </a:rPr>
                        <a:t> </a:t>
                      </a:r>
                      <a:r>
                        <a:rPr sz="900" spc="-10" dirty="0">
                          <a:latin typeface="함초롬돋움"/>
                          <a:cs typeface="함초롬돋움"/>
                        </a:rPr>
                        <a:t>Connect</a:t>
                      </a:r>
                      <a:r>
                        <a:rPr sz="900" dirty="0">
                          <a:latin typeface="함초롬돋움"/>
                          <a:cs typeface="함초롬돋움"/>
                        </a:rPr>
                        <a:t>	</a:t>
                      </a:r>
                      <a:r>
                        <a:rPr sz="1350" spc="-37" baseline="37037" dirty="0">
                          <a:latin typeface="함초롬바탕"/>
                          <a:cs typeface="함초롬바탕"/>
                        </a:rPr>
                        <a:t>력</a:t>
                      </a:r>
                      <a:r>
                        <a:rPr sz="1350" spc="-37" baseline="37037" dirty="0">
                          <a:latin typeface="함초롬돋움"/>
                          <a:cs typeface="함초롬돋움"/>
                        </a:rPr>
                        <a:t>,</a:t>
                      </a:r>
                      <a:r>
                        <a:rPr sz="1350" spc="-97" baseline="37037" dirty="0">
                          <a:latin typeface="함초롬돋움"/>
                          <a:cs typeface="함초롬돋움"/>
                        </a:rPr>
                        <a:t> </a:t>
                      </a:r>
                      <a:r>
                        <a:rPr sz="1350" spc="-89" baseline="37037" dirty="0">
                          <a:latin typeface="함초롬바탕"/>
                          <a:cs typeface="함초롬바탕"/>
                        </a:rPr>
                        <a:t>언어 이해에 어려움을 겪는 사람들을 위한 보조 </a:t>
                      </a:r>
                      <a:r>
                        <a:rPr sz="1350" spc="-37" baseline="37037" dirty="0">
                          <a:latin typeface="함초롬바탕"/>
                          <a:cs typeface="함초롬바탕"/>
                        </a:rPr>
                        <a:t>기술</a:t>
                      </a:r>
                      <a:endParaRPr sz="1350" baseline="37037">
                        <a:latin typeface="함초롬바탕"/>
                        <a:cs typeface="함초롬바탕"/>
                      </a:endParaRPr>
                    </a:p>
                    <a:p>
                      <a:pPr marL="965835" algn="ctr">
                        <a:lnSpc>
                          <a:spcPts val="780"/>
                        </a:lnSpc>
                      </a:pPr>
                      <a:r>
                        <a:rPr sz="900" spc="-25" dirty="0">
                          <a:latin typeface="함초롬바탕"/>
                          <a:cs typeface="함초롬바탕"/>
                        </a:rPr>
                        <a:t>제품</a:t>
                      </a:r>
                      <a:endParaRPr sz="900">
                        <a:latin typeface="함초롬바탕"/>
                        <a:cs typeface="함초롬바탕"/>
                      </a:endParaRPr>
                    </a:p>
                  </a:txBody>
                  <a:tcPr marL="0" marR="0" marT="107314" marB="0">
                    <a:lnT w="6350">
                      <a:solidFill>
                        <a:srgbClr val="A6A6A6"/>
                      </a:solidFill>
                      <a:prstDash val="solid"/>
                    </a:lnT>
                    <a:lnB w="6350">
                      <a:solidFill>
                        <a:srgbClr val="A6A6A6"/>
                      </a:solidFill>
                      <a:prstDash val="solid"/>
                    </a:lnB>
                    <a:solidFill>
                      <a:srgbClr val="E4E4E4"/>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4"/>
                  </a:ext>
                </a:extLst>
              </a:tr>
            </a:tbl>
          </a:graphicData>
        </a:graphic>
      </p:graphicFrame>
      <p:pic>
        <p:nvPicPr>
          <p:cNvPr id="88" name="object 88"/>
          <p:cNvPicPr/>
          <p:nvPr/>
        </p:nvPicPr>
        <p:blipFill>
          <a:blip r:embed="rId14" cstate="print"/>
          <a:stretch>
            <a:fillRect/>
          </a:stretch>
        </p:blipFill>
        <p:spPr>
          <a:xfrm>
            <a:off x="4268814" y="5829993"/>
            <a:ext cx="88900" cy="104775"/>
          </a:xfrm>
          <a:prstGeom prst="rect">
            <a:avLst/>
          </a:prstGeom>
        </p:spPr>
      </p:pic>
      <p:pic>
        <p:nvPicPr>
          <p:cNvPr id="89" name="object 89"/>
          <p:cNvPicPr/>
          <p:nvPr/>
        </p:nvPicPr>
        <p:blipFill>
          <a:blip r:embed="rId14" cstate="print"/>
          <a:stretch>
            <a:fillRect/>
          </a:stretch>
        </p:blipFill>
        <p:spPr>
          <a:xfrm>
            <a:off x="4268814" y="6457472"/>
            <a:ext cx="88900" cy="104775"/>
          </a:xfrm>
          <a:prstGeom prst="rect">
            <a:avLst/>
          </a:prstGeom>
        </p:spPr>
      </p:pic>
      <p:sp>
        <p:nvSpPr>
          <p:cNvPr id="90" name="object 90"/>
          <p:cNvSpPr txBox="1"/>
          <p:nvPr/>
        </p:nvSpPr>
        <p:spPr>
          <a:xfrm>
            <a:off x="1214207" y="6848244"/>
            <a:ext cx="1265555" cy="162560"/>
          </a:xfrm>
          <a:prstGeom prst="rect">
            <a:avLst/>
          </a:prstGeom>
        </p:spPr>
        <p:txBody>
          <a:bodyPr vert="horz" wrap="square" lIns="0" tIns="12700" rIns="0" bIns="0" rtlCol="0">
            <a:spAutoFit/>
          </a:bodyPr>
          <a:lstStyle/>
          <a:p>
            <a:pPr marL="12700">
              <a:lnSpc>
                <a:spcPct val="100000"/>
              </a:lnSpc>
              <a:spcBef>
                <a:spcPts val="100"/>
              </a:spcBef>
              <a:tabLst>
                <a:tab pos="1042035" algn="l"/>
              </a:tabLst>
            </a:pPr>
            <a:r>
              <a:rPr sz="900" b="1" spc="-120" dirty="0">
                <a:latin typeface="함초롬바탕"/>
                <a:cs typeface="함초롬바탕"/>
              </a:rPr>
              <a:t>E-</a:t>
            </a:r>
            <a:r>
              <a:rPr sz="900" b="1" spc="-10" dirty="0">
                <a:latin typeface="함초롬바탕"/>
                <a:cs typeface="함초롬바탕"/>
              </a:rPr>
              <a:t>Soltec</a:t>
            </a:r>
            <a:r>
              <a:rPr sz="900" b="1" dirty="0">
                <a:latin typeface="함초롬바탕"/>
                <a:cs typeface="함초롬바탕"/>
              </a:rPr>
              <a:t>	</a:t>
            </a:r>
            <a:r>
              <a:rPr sz="900" spc="-25" dirty="0">
                <a:solidFill>
                  <a:srgbClr val="DB526A"/>
                </a:solidFill>
                <a:latin typeface="함초롬바탕"/>
                <a:cs typeface="함초롬바탕"/>
              </a:rPr>
              <a:t>한국</a:t>
            </a:r>
            <a:endParaRPr sz="900">
              <a:latin typeface="함초롬바탕"/>
              <a:cs typeface="함초롬바탕"/>
            </a:endParaRPr>
          </a:p>
        </p:txBody>
      </p:sp>
      <p:sp>
        <p:nvSpPr>
          <p:cNvPr id="91" name="object 91"/>
          <p:cNvSpPr txBox="1"/>
          <p:nvPr/>
        </p:nvSpPr>
        <p:spPr>
          <a:xfrm>
            <a:off x="2599866" y="6779663"/>
            <a:ext cx="1604645" cy="299720"/>
          </a:xfrm>
          <a:prstGeom prst="rect">
            <a:avLst/>
          </a:prstGeom>
        </p:spPr>
        <p:txBody>
          <a:bodyPr vert="horz" wrap="square" lIns="0" tIns="12700" rIns="0" bIns="0" rtlCol="0">
            <a:spAutoFit/>
          </a:bodyPr>
          <a:lstStyle/>
          <a:p>
            <a:pPr marL="12700" marR="5080" indent="161290">
              <a:lnSpc>
                <a:spcPct val="100000"/>
              </a:lnSpc>
              <a:spcBef>
                <a:spcPts val="100"/>
              </a:spcBef>
            </a:pPr>
            <a:r>
              <a:rPr sz="900" spc="-45" dirty="0">
                <a:latin typeface="함초롬돋움"/>
                <a:cs typeface="함초롬돋움"/>
              </a:rPr>
              <a:t>Disaster</a:t>
            </a:r>
            <a:r>
              <a:rPr sz="900" spc="-15" dirty="0">
                <a:latin typeface="함초롬돋움"/>
                <a:cs typeface="함초롬돋움"/>
              </a:rPr>
              <a:t> </a:t>
            </a:r>
            <a:r>
              <a:rPr sz="900" spc="-40" dirty="0">
                <a:latin typeface="함초롬돋움"/>
                <a:cs typeface="함초롬돋움"/>
              </a:rPr>
              <a:t>Response</a:t>
            </a:r>
            <a:r>
              <a:rPr sz="900" spc="-5" dirty="0">
                <a:latin typeface="함초롬돋움"/>
                <a:cs typeface="함초롬돋움"/>
              </a:rPr>
              <a:t> </a:t>
            </a:r>
            <a:r>
              <a:rPr sz="900" spc="-10" dirty="0">
                <a:latin typeface="함초롬돋움"/>
                <a:cs typeface="함초롬돋움"/>
              </a:rPr>
              <a:t>Rapid Deployment</a:t>
            </a:r>
            <a:r>
              <a:rPr sz="900" spc="-25" dirty="0">
                <a:latin typeface="함초롬돋움"/>
                <a:cs typeface="함초롬돋움"/>
              </a:rPr>
              <a:t> Modular</a:t>
            </a:r>
            <a:r>
              <a:rPr sz="900" spc="-40" dirty="0">
                <a:latin typeface="함초롬돋움"/>
                <a:cs typeface="함초롬돋움"/>
              </a:rPr>
              <a:t> </a:t>
            </a:r>
            <a:r>
              <a:rPr sz="900" spc="-25" dirty="0">
                <a:latin typeface="함초롬돋움"/>
                <a:cs typeface="함초롬돋움"/>
              </a:rPr>
              <a:t>Chamber</a:t>
            </a:r>
            <a:endParaRPr sz="900">
              <a:latin typeface="함초롬돋움"/>
              <a:cs typeface="함초롬돋움"/>
            </a:endParaRPr>
          </a:p>
        </p:txBody>
      </p:sp>
      <p:pic>
        <p:nvPicPr>
          <p:cNvPr id="92" name="object 92"/>
          <p:cNvPicPr/>
          <p:nvPr/>
        </p:nvPicPr>
        <p:blipFill>
          <a:blip r:embed="rId13" cstate="print"/>
          <a:stretch>
            <a:fillRect/>
          </a:stretch>
        </p:blipFill>
        <p:spPr>
          <a:xfrm>
            <a:off x="5183137" y="6872372"/>
            <a:ext cx="98425" cy="104775"/>
          </a:xfrm>
          <a:prstGeom prst="rect">
            <a:avLst/>
          </a:prstGeom>
        </p:spPr>
      </p:pic>
      <p:sp>
        <p:nvSpPr>
          <p:cNvPr id="93" name="object 93"/>
          <p:cNvSpPr txBox="1"/>
          <p:nvPr/>
        </p:nvSpPr>
        <p:spPr>
          <a:xfrm>
            <a:off x="4252939" y="6840622"/>
            <a:ext cx="1783080" cy="162560"/>
          </a:xfrm>
          <a:prstGeom prst="rect">
            <a:avLst/>
          </a:prstGeom>
        </p:spPr>
        <p:txBody>
          <a:bodyPr vert="horz" wrap="square" lIns="0" tIns="12700" rIns="0" bIns="0" rtlCol="0">
            <a:spAutoFit/>
          </a:bodyPr>
          <a:lstStyle/>
          <a:p>
            <a:pPr marL="12700">
              <a:lnSpc>
                <a:spcPct val="100000"/>
              </a:lnSpc>
              <a:spcBef>
                <a:spcPts val="100"/>
              </a:spcBef>
            </a:pPr>
            <a:r>
              <a:rPr sz="900" spc="-60" dirty="0">
                <a:latin typeface="함초롬바탕"/>
                <a:cs typeface="함초롬바탕"/>
              </a:rPr>
              <a:t>전원</a:t>
            </a:r>
            <a:r>
              <a:rPr sz="900" spc="-65" dirty="0">
                <a:latin typeface="함초롬바탕"/>
                <a:cs typeface="함초롬바탕"/>
              </a:rPr>
              <a:t> </a:t>
            </a:r>
            <a:r>
              <a:rPr sz="900" spc="-60" dirty="0">
                <a:latin typeface="함초롬바탕"/>
                <a:cs typeface="함초롬바탕"/>
              </a:rPr>
              <a:t>없는</a:t>
            </a:r>
            <a:r>
              <a:rPr sz="900" spc="-65" dirty="0">
                <a:latin typeface="함초롬바탕"/>
                <a:cs typeface="함초롬바탕"/>
              </a:rPr>
              <a:t> </a:t>
            </a:r>
            <a:r>
              <a:rPr sz="900" spc="-60" dirty="0">
                <a:latin typeface="함초롬바탕"/>
                <a:cs typeface="함초롬바탕"/>
              </a:rPr>
              <a:t>큐브식</a:t>
            </a:r>
            <a:r>
              <a:rPr sz="900" spc="-65" dirty="0">
                <a:latin typeface="함초롬바탕"/>
                <a:cs typeface="함초롬바탕"/>
              </a:rPr>
              <a:t> </a:t>
            </a:r>
            <a:r>
              <a:rPr sz="900" spc="-60" dirty="0">
                <a:latin typeface="함초롬바탕"/>
                <a:cs typeface="함초롬바탕"/>
              </a:rPr>
              <a:t>비 </a:t>
            </a:r>
            <a:r>
              <a:rPr sz="900" spc="-35" dirty="0">
                <a:latin typeface="함초롬바탕"/>
                <a:cs typeface="함초롬바탕"/>
              </a:rPr>
              <a:t>대피</a:t>
            </a:r>
            <a:r>
              <a:rPr sz="900" spc="-35" dirty="0">
                <a:latin typeface="함초롬돋움"/>
                <a:cs typeface="함초롬돋움"/>
              </a:rPr>
              <a:t>,</a:t>
            </a:r>
            <a:r>
              <a:rPr sz="900" spc="-65" dirty="0">
                <a:latin typeface="함초롬돋움"/>
                <a:cs typeface="함초롬돋움"/>
              </a:rPr>
              <a:t> </a:t>
            </a:r>
            <a:r>
              <a:rPr sz="900" spc="-60" dirty="0">
                <a:latin typeface="함초롬바탕"/>
                <a:cs typeface="함초롬바탕"/>
              </a:rPr>
              <a:t>의료</a:t>
            </a:r>
            <a:r>
              <a:rPr sz="900" spc="-55" dirty="0">
                <a:latin typeface="함초롬바탕"/>
                <a:cs typeface="함초롬바탕"/>
              </a:rPr>
              <a:t> </a:t>
            </a:r>
            <a:r>
              <a:rPr sz="900" spc="-25" dirty="0">
                <a:latin typeface="함초롬바탕"/>
                <a:cs typeface="함초롬바탕"/>
              </a:rPr>
              <a:t>시설</a:t>
            </a:r>
            <a:endParaRPr sz="900">
              <a:latin typeface="함초롬바탕"/>
              <a:cs typeface="함초롬바탕"/>
            </a:endParaRPr>
          </a:p>
        </p:txBody>
      </p:sp>
      <p:grpSp>
        <p:nvGrpSpPr>
          <p:cNvPr id="94" name="object 94"/>
          <p:cNvGrpSpPr/>
          <p:nvPr/>
        </p:nvGrpSpPr>
        <p:grpSpPr>
          <a:xfrm>
            <a:off x="4608666" y="7150113"/>
            <a:ext cx="2108835" cy="104775"/>
            <a:chOff x="4608666" y="7150113"/>
            <a:chExt cx="2108835" cy="104775"/>
          </a:xfrm>
        </p:grpSpPr>
        <p:pic>
          <p:nvPicPr>
            <p:cNvPr id="95" name="object 95"/>
            <p:cNvPicPr/>
            <p:nvPr/>
          </p:nvPicPr>
          <p:blipFill>
            <a:blip r:embed="rId11" cstate="print"/>
            <a:stretch>
              <a:fillRect/>
            </a:stretch>
          </p:blipFill>
          <p:spPr>
            <a:xfrm>
              <a:off x="4608666" y="7150113"/>
              <a:ext cx="92075" cy="104775"/>
            </a:xfrm>
            <a:prstGeom prst="rect">
              <a:avLst/>
            </a:prstGeom>
          </p:spPr>
        </p:pic>
        <p:pic>
          <p:nvPicPr>
            <p:cNvPr id="96" name="object 96"/>
            <p:cNvPicPr/>
            <p:nvPr/>
          </p:nvPicPr>
          <p:blipFill>
            <a:blip r:embed="rId8" cstate="print"/>
            <a:stretch>
              <a:fillRect/>
            </a:stretch>
          </p:blipFill>
          <p:spPr>
            <a:xfrm>
              <a:off x="6618631" y="7150113"/>
              <a:ext cx="98425" cy="104775"/>
            </a:xfrm>
            <a:prstGeom prst="rect">
              <a:avLst/>
            </a:prstGeom>
          </p:spPr>
        </p:pic>
      </p:grpSp>
      <p:grpSp>
        <p:nvGrpSpPr>
          <p:cNvPr id="97" name="object 97"/>
          <p:cNvGrpSpPr/>
          <p:nvPr/>
        </p:nvGrpSpPr>
        <p:grpSpPr>
          <a:xfrm>
            <a:off x="4843324" y="7359274"/>
            <a:ext cx="194310" cy="104775"/>
            <a:chOff x="4843324" y="7359274"/>
            <a:chExt cx="194310" cy="104775"/>
          </a:xfrm>
        </p:grpSpPr>
        <p:pic>
          <p:nvPicPr>
            <p:cNvPr id="98" name="object 98"/>
            <p:cNvPicPr/>
            <p:nvPr/>
          </p:nvPicPr>
          <p:blipFill>
            <a:blip r:embed="rId10" cstate="print"/>
            <a:stretch>
              <a:fillRect/>
            </a:stretch>
          </p:blipFill>
          <p:spPr>
            <a:xfrm>
              <a:off x="4948480" y="7359274"/>
              <a:ext cx="88900" cy="104775"/>
            </a:xfrm>
            <a:prstGeom prst="rect">
              <a:avLst/>
            </a:prstGeom>
          </p:spPr>
        </p:pic>
        <p:pic>
          <p:nvPicPr>
            <p:cNvPr id="99" name="object 99"/>
            <p:cNvPicPr/>
            <p:nvPr/>
          </p:nvPicPr>
          <p:blipFill>
            <a:blip r:embed="rId11" cstate="print"/>
            <a:stretch>
              <a:fillRect/>
            </a:stretch>
          </p:blipFill>
          <p:spPr>
            <a:xfrm>
              <a:off x="4843324" y="7359274"/>
              <a:ext cx="92075" cy="104775"/>
            </a:xfrm>
            <a:prstGeom prst="rect">
              <a:avLst/>
            </a:prstGeom>
          </p:spPr>
        </p:pic>
      </p:grpSp>
      <p:pic>
        <p:nvPicPr>
          <p:cNvPr id="100" name="object 100"/>
          <p:cNvPicPr/>
          <p:nvPr/>
        </p:nvPicPr>
        <p:blipFill>
          <a:blip r:embed="rId10" cstate="print"/>
          <a:stretch>
            <a:fillRect/>
          </a:stretch>
        </p:blipFill>
        <p:spPr>
          <a:xfrm>
            <a:off x="5417796" y="7777594"/>
            <a:ext cx="88900" cy="104775"/>
          </a:xfrm>
          <a:prstGeom prst="rect">
            <a:avLst/>
          </a:prstGeom>
        </p:spPr>
      </p:pic>
      <p:pic>
        <p:nvPicPr>
          <p:cNvPr id="101" name="object 101"/>
          <p:cNvPicPr/>
          <p:nvPr/>
        </p:nvPicPr>
        <p:blipFill>
          <a:blip r:embed="rId8" cstate="print"/>
          <a:stretch>
            <a:fillRect/>
          </a:stretch>
        </p:blipFill>
        <p:spPr>
          <a:xfrm>
            <a:off x="5783555" y="7777594"/>
            <a:ext cx="98425" cy="104775"/>
          </a:xfrm>
          <a:prstGeom prst="rect">
            <a:avLst/>
          </a:prstGeom>
        </p:spPr>
      </p:pic>
      <p:pic>
        <p:nvPicPr>
          <p:cNvPr id="102" name="object 102"/>
          <p:cNvPicPr/>
          <p:nvPr/>
        </p:nvPicPr>
        <p:blipFill>
          <a:blip r:embed="rId8" cstate="print"/>
          <a:stretch>
            <a:fillRect/>
          </a:stretch>
        </p:blipFill>
        <p:spPr>
          <a:xfrm>
            <a:off x="4758056" y="8614232"/>
            <a:ext cx="98425" cy="104775"/>
          </a:xfrm>
          <a:prstGeom prst="rect">
            <a:avLst/>
          </a:prstGeom>
        </p:spPr>
      </p:pic>
      <p:sp>
        <p:nvSpPr>
          <p:cNvPr id="103" name="object 103"/>
          <p:cNvSpPr txBox="1"/>
          <p:nvPr/>
        </p:nvSpPr>
        <p:spPr>
          <a:xfrm>
            <a:off x="719124" y="7054077"/>
            <a:ext cx="6337935" cy="1908175"/>
          </a:xfrm>
          <a:prstGeom prst="rect">
            <a:avLst/>
          </a:prstGeom>
        </p:spPr>
        <p:txBody>
          <a:bodyPr vert="horz" wrap="square" lIns="0" tIns="84455" rIns="0" bIns="0" rtlCol="0">
            <a:spAutoFit/>
          </a:bodyPr>
          <a:lstStyle/>
          <a:p>
            <a:pPr marL="460375">
              <a:lnSpc>
                <a:spcPct val="100000"/>
              </a:lnSpc>
              <a:spcBef>
                <a:spcPts val="665"/>
              </a:spcBef>
              <a:tabLst>
                <a:tab pos="1536700" algn="l"/>
                <a:tab pos="2371725" algn="l"/>
                <a:tab pos="3545840" algn="l"/>
                <a:tab pos="6001385" algn="l"/>
              </a:tabLst>
            </a:pPr>
            <a:r>
              <a:rPr sz="900" b="1" spc="-25" dirty="0">
                <a:latin typeface="함초롬바탕"/>
                <a:cs typeface="함초롬바탕"/>
              </a:rPr>
              <a:t>HL</a:t>
            </a:r>
            <a:r>
              <a:rPr sz="900" b="1" spc="-80" dirty="0">
                <a:latin typeface="함초롬바탕"/>
                <a:cs typeface="함초롬바탕"/>
              </a:rPr>
              <a:t> </a:t>
            </a:r>
            <a:r>
              <a:rPr sz="900" b="1" spc="-10" dirty="0">
                <a:latin typeface="함초롬바탕"/>
                <a:cs typeface="함초롬바탕"/>
              </a:rPr>
              <a:t>Mando</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25" dirty="0">
                <a:latin typeface="함초롬돋움"/>
                <a:cs typeface="함초롬돋움"/>
              </a:rPr>
              <a:t>HL</a:t>
            </a:r>
            <a:r>
              <a:rPr sz="900" spc="-110" dirty="0">
                <a:latin typeface="함초롬돋움"/>
                <a:cs typeface="함초롬돋움"/>
              </a:rPr>
              <a:t> </a:t>
            </a:r>
            <a:r>
              <a:rPr sz="900" spc="-10" dirty="0">
                <a:latin typeface="함초롬돋움"/>
                <a:cs typeface="함초롬돋움"/>
              </a:rPr>
              <a:t>HAECHIE</a:t>
            </a:r>
            <a:r>
              <a:rPr sz="900" dirty="0">
                <a:latin typeface="함초롬돋움"/>
                <a:cs typeface="함초롬돋움"/>
              </a:rPr>
              <a:t>	</a:t>
            </a:r>
            <a:r>
              <a:rPr sz="1350" spc="-89" baseline="3086" dirty="0">
                <a:latin typeface="함초롬바탕"/>
                <a:cs typeface="함초롬바탕"/>
              </a:rPr>
              <a:t>아크</a:t>
            </a:r>
            <a:r>
              <a:rPr sz="1350" spc="-104" baseline="3086" dirty="0">
                <a:latin typeface="함초롬바탕"/>
                <a:cs typeface="함초롬바탕"/>
              </a:rPr>
              <a:t> </a:t>
            </a:r>
            <a:r>
              <a:rPr sz="1350" spc="-89" baseline="3086" dirty="0">
                <a:latin typeface="함초롬바탕"/>
                <a:cs typeface="함초롬바탕"/>
              </a:rPr>
              <a:t>발</a:t>
            </a:r>
            <a:r>
              <a:rPr sz="1350" spc="-97" baseline="3086" dirty="0">
                <a:latin typeface="함초롬바탕"/>
                <a:cs typeface="함초롬바탕"/>
              </a:rPr>
              <a:t> </a:t>
            </a:r>
            <a:r>
              <a:rPr sz="1350" spc="-89" baseline="3086" dirty="0">
                <a:latin typeface="함초롬바탕"/>
                <a:cs typeface="함초롬바탕"/>
              </a:rPr>
              <a:t>시</a:t>
            </a:r>
            <a:r>
              <a:rPr sz="1350" spc="-75" baseline="3086" dirty="0">
                <a:latin typeface="함초롬바탕"/>
                <a:cs typeface="함초롬바탕"/>
              </a:rPr>
              <a:t> </a:t>
            </a:r>
            <a:r>
              <a:rPr sz="1350" spc="-89" baseline="3086" dirty="0">
                <a:latin typeface="함초롬바탕"/>
                <a:cs typeface="함초롬바탕"/>
              </a:rPr>
              <a:t>자외선</a:t>
            </a:r>
            <a:r>
              <a:rPr sz="1350" spc="-97" baseline="3086" dirty="0">
                <a:latin typeface="함초롬바탕"/>
                <a:cs typeface="함초롬바탕"/>
              </a:rPr>
              <a:t> </a:t>
            </a:r>
            <a:r>
              <a:rPr sz="1350" spc="-89" baseline="3086" dirty="0">
                <a:latin typeface="함초롬바탕"/>
                <a:cs typeface="함초롬바탕"/>
              </a:rPr>
              <a:t>감지</a:t>
            </a:r>
            <a:r>
              <a:rPr sz="1350" spc="-97" baseline="3086" dirty="0">
                <a:latin typeface="함초롬바탕"/>
                <a:cs typeface="함초롬바탕"/>
              </a:rPr>
              <a:t> </a:t>
            </a:r>
            <a:r>
              <a:rPr sz="1350" spc="-89" baseline="3086" dirty="0">
                <a:latin typeface="함초롬바탕"/>
                <a:cs typeface="함초롬바탕"/>
              </a:rPr>
              <a:t>통한</a:t>
            </a:r>
            <a:r>
              <a:rPr sz="1350" spc="-97" baseline="3086" dirty="0">
                <a:latin typeface="함초롬바탕"/>
                <a:cs typeface="함초롬바탕"/>
              </a:rPr>
              <a:t> </a:t>
            </a:r>
            <a:r>
              <a:rPr sz="1350" spc="-89" baseline="3086" dirty="0">
                <a:latin typeface="함초롬바탕"/>
                <a:cs typeface="함초롬바탕"/>
              </a:rPr>
              <a:t>전기</a:t>
            </a:r>
            <a:r>
              <a:rPr sz="1350" spc="-97" baseline="3086" dirty="0">
                <a:latin typeface="함초롬바탕"/>
                <a:cs typeface="함초롬바탕"/>
              </a:rPr>
              <a:t> </a:t>
            </a:r>
            <a:r>
              <a:rPr sz="1350" spc="-89" baseline="3086" dirty="0">
                <a:latin typeface="함초롬바탕"/>
                <a:cs typeface="함초롬바탕"/>
              </a:rPr>
              <a:t>화재</a:t>
            </a:r>
            <a:r>
              <a:rPr sz="1350" spc="-104" baseline="3086" dirty="0">
                <a:latin typeface="함초롬바탕"/>
                <a:cs typeface="함초롬바탕"/>
              </a:rPr>
              <a:t> </a:t>
            </a:r>
            <a:r>
              <a:rPr sz="1350" spc="-89" baseline="3086" dirty="0">
                <a:latin typeface="함초롬바탕"/>
                <a:cs typeface="함초롬바탕"/>
              </a:rPr>
              <a:t>조기</a:t>
            </a:r>
            <a:r>
              <a:rPr sz="1350" spc="-75" baseline="3086" dirty="0">
                <a:latin typeface="함초롬바탕"/>
                <a:cs typeface="함초롬바탕"/>
              </a:rPr>
              <a:t> </a:t>
            </a:r>
            <a:r>
              <a:rPr sz="1350" spc="-37" baseline="3086" dirty="0">
                <a:latin typeface="함초롬바탕"/>
                <a:cs typeface="함초롬바탕"/>
              </a:rPr>
              <a:t>예방</a:t>
            </a:r>
            <a:r>
              <a:rPr sz="1350" baseline="3086" dirty="0">
                <a:latin typeface="함초롬바탕"/>
                <a:cs typeface="함초롬바탕"/>
              </a:rPr>
              <a:t>	</a:t>
            </a:r>
            <a:r>
              <a:rPr sz="1350" spc="-75" baseline="3086" dirty="0">
                <a:latin typeface="함초롬바탕"/>
                <a:cs typeface="함초롬바탕"/>
              </a:rPr>
              <a:t>치</a:t>
            </a:r>
            <a:endParaRPr sz="1350" baseline="3086">
              <a:latin typeface="함초롬바탕"/>
              <a:cs typeface="함초롬바탕"/>
            </a:endParaRPr>
          </a:p>
          <a:p>
            <a:pPr marL="263525">
              <a:lnSpc>
                <a:spcPct val="100000"/>
              </a:lnSpc>
              <a:spcBef>
                <a:spcPts val="565"/>
              </a:spcBef>
              <a:tabLst>
                <a:tab pos="1536700" algn="l"/>
                <a:tab pos="2331720" algn="l"/>
                <a:tab pos="3545840" algn="l"/>
                <a:tab pos="4330700" algn="l"/>
              </a:tabLst>
            </a:pPr>
            <a:r>
              <a:rPr sz="900" b="1" spc="-10" dirty="0">
                <a:latin typeface="함초롬바탕"/>
                <a:cs typeface="함초롬바탕"/>
              </a:rPr>
              <a:t>VIVAINNOVATION</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30" dirty="0">
                <a:latin typeface="함초롬돋움"/>
                <a:cs typeface="함초롬돋움"/>
              </a:rPr>
              <a:t>KINDOC</a:t>
            </a:r>
            <a:r>
              <a:rPr sz="900" spc="-45" dirty="0">
                <a:latin typeface="함초롬돋움"/>
                <a:cs typeface="함초롬돋움"/>
              </a:rPr>
              <a:t> </a:t>
            </a:r>
            <a:r>
              <a:rPr sz="900" spc="-20" dirty="0">
                <a:latin typeface="함초롬돋움"/>
                <a:cs typeface="함초롬돋움"/>
              </a:rPr>
              <a:t>Endo</a:t>
            </a:r>
            <a:r>
              <a:rPr sz="900" dirty="0">
                <a:latin typeface="함초롬돋움"/>
                <a:cs typeface="함초롬돋움"/>
              </a:rPr>
              <a:t>	</a:t>
            </a:r>
            <a:r>
              <a:rPr sz="1350" spc="-89" baseline="3086" dirty="0">
                <a:latin typeface="함초롬바탕"/>
                <a:cs typeface="함초롬바탕"/>
              </a:rPr>
              <a:t>내시경 </a:t>
            </a:r>
            <a:r>
              <a:rPr sz="1350" spc="-37" baseline="3086" dirty="0">
                <a:latin typeface="함초롬바탕"/>
                <a:cs typeface="함초롬바탕"/>
              </a:rPr>
              <a:t>진단</a:t>
            </a:r>
            <a:r>
              <a:rPr sz="1350" baseline="3086" dirty="0">
                <a:latin typeface="함초롬바탕"/>
                <a:cs typeface="함초롬바탕"/>
              </a:rPr>
              <a:t>	</a:t>
            </a:r>
            <a:r>
              <a:rPr sz="1350" spc="-89" baseline="3086" dirty="0">
                <a:latin typeface="함초롬바탕"/>
                <a:cs typeface="함초롬바탕"/>
              </a:rPr>
              <a:t>형</a:t>
            </a:r>
            <a:r>
              <a:rPr sz="1350" spc="-120" baseline="3086" dirty="0">
                <a:latin typeface="함초롬바탕"/>
                <a:cs typeface="함초롬바탕"/>
              </a:rPr>
              <a:t> </a:t>
            </a:r>
            <a:r>
              <a:rPr sz="1350" spc="-52" baseline="3086" dirty="0">
                <a:latin typeface="함초롬돋움"/>
                <a:cs typeface="함초롬돋움"/>
              </a:rPr>
              <a:t>AI</a:t>
            </a:r>
            <a:r>
              <a:rPr sz="1350" spc="-112" baseline="3086" dirty="0">
                <a:latin typeface="함초롬돋움"/>
                <a:cs typeface="함초롬돋움"/>
              </a:rPr>
              <a:t> </a:t>
            </a:r>
            <a:r>
              <a:rPr sz="1350" spc="-37" baseline="3086" dirty="0">
                <a:latin typeface="함초롬바탕"/>
                <a:cs typeface="함초롬바탕"/>
              </a:rPr>
              <a:t>솔루션</a:t>
            </a:r>
            <a:endParaRPr sz="1350" baseline="3086">
              <a:latin typeface="함초롬바탕"/>
              <a:cs typeface="함초롬바탕"/>
            </a:endParaRPr>
          </a:p>
          <a:p>
            <a:pPr marL="488950">
              <a:lnSpc>
                <a:spcPct val="100000"/>
              </a:lnSpc>
              <a:spcBef>
                <a:spcPts val="570"/>
              </a:spcBef>
              <a:tabLst>
                <a:tab pos="1536700" algn="l"/>
                <a:tab pos="2033270" algn="l"/>
                <a:tab pos="3545840" algn="l"/>
                <a:tab pos="4225925" algn="l"/>
              </a:tabLst>
            </a:pPr>
            <a:r>
              <a:rPr sz="900" b="1" spc="-10" dirty="0">
                <a:latin typeface="함초롬바탕"/>
                <a:cs typeface="함초롬바탕"/>
              </a:rPr>
              <a:t>Ceragem</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35" dirty="0">
                <a:latin typeface="함초롬돋움"/>
                <a:cs typeface="함초롬돋움"/>
              </a:rPr>
              <a:t>Neuro</a:t>
            </a:r>
            <a:r>
              <a:rPr sz="900" spc="-55" dirty="0">
                <a:latin typeface="함초롬돋움"/>
                <a:cs typeface="함초롬돋움"/>
              </a:rPr>
              <a:t> </a:t>
            </a:r>
            <a:r>
              <a:rPr sz="900" spc="-40" dirty="0">
                <a:latin typeface="함초롬돋움"/>
                <a:cs typeface="함초롬돋움"/>
              </a:rPr>
              <a:t>Wellness</a:t>
            </a:r>
            <a:r>
              <a:rPr sz="900" spc="-45" dirty="0">
                <a:latin typeface="함초롬돋움"/>
                <a:cs typeface="함초롬돋움"/>
              </a:rPr>
              <a:t> </a:t>
            </a:r>
            <a:r>
              <a:rPr sz="900" spc="-10" dirty="0">
                <a:latin typeface="함초롬돋움"/>
                <a:cs typeface="함초롬돋움"/>
              </a:rPr>
              <a:t>Enhancer</a:t>
            </a:r>
            <a:r>
              <a:rPr sz="900" dirty="0">
                <a:latin typeface="함초롬돋움"/>
                <a:cs typeface="함초롬돋움"/>
              </a:rPr>
              <a:t>	</a:t>
            </a:r>
            <a:r>
              <a:rPr sz="1350" spc="-30" baseline="3086" dirty="0">
                <a:latin typeface="함초롬바탕"/>
                <a:cs typeface="함초롬바탕"/>
              </a:rPr>
              <a:t>내시경용</a:t>
            </a:r>
            <a:r>
              <a:rPr sz="1350" baseline="3086" dirty="0">
                <a:latin typeface="함초롬바탕"/>
                <a:cs typeface="함초롬바탕"/>
              </a:rPr>
              <a:t>	</a:t>
            </a:r>
            <a:r>
              <a:rPr sz="1350" spc="-52" baseline="3086" dirty="0">
                <a:latin typeface="함초롬돋움"/>
                <a:cs typeface="함초롬돋움"/>
              </a:rPr>
              <a:t>AI</a:t>
            </a:r>
            <a:r>
              <a:rPr sz="1350" spc="-120" baseline="3086" dirty="0">
                <a:latin typeface="함초롬돋움"/>
                <a:cs typeface="함초롬돋움"/>
              </a:rPr>
              <a:t> </a:t>
            </a:r>
            <a:r>
              <a:rPr sz="1350" spc="-37" baseline="3086" dirty="0">
                <a:latin typeface="함초롬바탕"/>
                <a:cs typeface="함초롬바탕"/>
              </a:rPr>
              <a:t>솔루션</a:t>
            </a:r>
            <a:endParaRPr sz="1350" baseline="3086">
              <a:latin typeface="함초롬바탕"/>
              <a:cs typeface="함초롬바탕"/>
            </a:endParaRPr>
          </a:p>
          <a:p>
            <a:pPr marL="579120">
              <a:lnSpc>
                <a:spcPct val="100000"/>
              </a:lnSpc>
              <a:spcBef>
                <a:spcPts val="565"/>
              </a:spcBef>
              <a:tabLst>
                <a:tab pos="1536700" algn="l"/>
                <a:tab pos="2194560" algn="l"/>
                <a:tab pos="3545840" algn="l"/>
                <a:tab pos="5165725" algn="l"/>
              </a:tabLst>
            </a:pPr>
            <a:r>
              <a:rPr sz="900" b="1" spc="-10" dirty="0">
                <a:latin typeface="함초롬바탕"/>
                <a:cs typeface="함초롬바탕"/>
              </a:rPr>
              <a:t>INTIN</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40" dirty="0">
                <a:latin typeface="함초롬돋움"/>
                <a:cs typeface="함초롬돋움"/>
              </a:rPr>
              <a:t>OVIEW</a:t>
            </a:r>
            <a:r>
              <a:rPr sz="900" spc="-80" dirty="0">
                <a:latin typeface="함초롬돋움"/>
                <a:cs typeface="함초롬돋움"/>
              </a:rPr>
              <a:t> </a:t>
            </a:r>
            <a:r>
              <a:rPr sz="900" spc="-40" dirty="0">
                <a:latin typeface="함초롬돋움"/>
                <a:cs typeface="함초롬돋움"/>
              </a:rPr>
              <a:t>HABs</a:t>
            </a:r>
            <a:r>
              <a:rPr sz="900" spc="-65" dirty="0">
                <a:latin typeface="함초롬돋움"/>
                <a:cs typeface="함초롬돋움"/>
              </a:rPr>
              <a:t> </a:t>
            </a:r>
            <a:r>
              <a:rPr sz="900" spc="-10" dirty="0">
                <a:latin typeface="함초롬돋움"/>
                <a:cs typeface="함초롬돋움"/>
              </a:rPr>
              <a:t>Tester</a:t>
            </a:r>
            <a:r>
              <a:rPr sz="900" dirty="0">
                <a:latin typeface="함초롬돋움"/>
                <a:cs typeface="함초롬돋움"/>
              </a:rPr>
              <a:t>	</a:t>
            </a:r>
            <a:r>
              <a:rPr sz="1350" spc="-89" baseline="3086" dirty="0">
                <a:latin typeface="함초롬바탕"/>
                <a:cs typeface="함초롬바탕"/>
              </a:rPr>
              <a:t>현미경</a:t>
            </a:r>
            <a:r>
              <a:rPr sz="1350" spc="-97" baseline="3086" dirty="0">
                <a:latin typeface="함초롬바탕"/>
                <a:cs typeface="함초롬바탕"/>
              </a:rPr>
              <a:t> </a:t>
            </a:r>
            <a:r>
              <a:rPr sz="1350" spc="-89" baseline="3086" dirty="0">
                <a:latin typeface="함초롬바탕"/>
                <a:cs typeface="함초롬바탕"/>
              </a:rPr>
              <a:t>결합</a:t>
            </a:r>
            <a:r>
              <a:rPr sz="1350" spc="-97" baseline="3086" dirty="0">
                <a:latin typeface="함초롬바탕"/>
                <a:cs typeface="함초롬바탕"/>
              </a:rPr>
              <a:t> </a:t>
            </a:r>
            <a:r>
              <a:rPr sz="1350" spc="-89" baseline="3086" dirty="0">
                <a:latin typeface="함초롬바탕"/>
                <a:cs typeface="함초롬바탕"/>
              </a:rPr>
              <a:t>유해</a:t>
            </a:r>
            <a:r>
              <a:rPr sz="1350" spc="-97" baseline="3086" dirty="0">
                <a:latin typeface="함초롬바탕"/>
                <a:cs typeface="함초롬바탕"/>
              </a:rPr>
              <a:t> </a:t>
            </a:r>
            <a:r>
              <a:rPr sz="1350" spc="-89" baseline="3086" dirty="0">
                <a:latin typeface="함초롬바탕"/>
                <a:cs typeface="함초롬바탕"/>
              </a:rPr>
              <a:t>조류 번</a:t>
            </a:r>
            <a:r>
              <a:rPr sz="1350" spc="-82" baseline="3086" dirty="0">
                <a:latin typeface="함초롬바탕"/>
                <a:cs typeface="함초롬바탕"/>
              </a:rPr>
              <a:t> </a:t>
            </a:r>
            <a:r>
              <a:rPr sz="1350" spc="-37" baseline="3086" dirty="0">
                <a:latin typeface="함초롬바탕"/>
                <a:cs typeface="함초롬바탕"/>
              </a:rPr>
              <a:t>분석</a:t>
            </a:r>
            <a:r>
              <a:rPr sz="1350" baseline="3086" dirty="0">
                <a:latin typeface="함초롬바탕"/>
                <a:cs typeface="함초롬바탕"/>
              </a:rPr>
              <a:t>	</a:t>
            </a:r>
            <a:r>
              <a:rPr sz="1350" spc="-75" baseline="3086" dirty="0">
                <a:latin typeface="함초롬바탕"/>
                <a:cs typeface="함초롬바탕"/>
              </a:rPr>
              <a:t>치</a:t>
            </a:r>
            <a:endParaRPr sz="1350" baseline="3086">
              <a:latin typeface="함초롬바탕"/>
              <a:cs typeface="함초롬바탕"/>
            </a:endParaRPr>
          </a:p>
          <a:p>
            <a:pPr marL="411480">
              <a:lnSpc>
                <a:spcPct val="100000"/>
              </a:lnSpc>
              <a:spcBef>
                <a:spcPts val="565"/>
              </a:spcBef>
              <a:tabLst>
                <a:tab pos="1536700" algn="l"/>
                <a:tab pos="2222500" algn="l"/>
                <a:tab pos="3545840" algn="l"/>
              </a:tabLst>
            </a:pPr>
            <a:r>
              <a:rPr sz="900" b="1" spc="-10" dirty="0">
                <a:latin typeface="함초롬바탕"/>
                <a:cs typeface="함초롬바탕"/>
              </a:rPr>
              <a:t>Prevenotics</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45" dirty="0">
                <a:latin typeface="함초롬돋움"/>
                <a:cs typeface="함초롬돋움"/>
              </a:rPr>
              <a:t>Prevenotics-</a:t>
            </a:r>
            <a:r>
              <a:rPr sz="900" dirty="0">
                <a:latin typeface="함초롬돋움"/>
                <a:cs typeface="함초롬돋움"/>
              </a:rPr>
              <a:t>G</a:t>
            </a:r>
            <a:r>
              <a:rPr sz="900" spc="85" dirty="0">
                <a:latin typeface="함초롬돋움"/>
                <a:cs typeface="함초롬돋움"/>
              </a:rPr>
              <a:t> </a:t>
            </a:r>
            <a:r>
              <a:rPr sz="900" spc="-25" dirty="0">
                <a:latin typeface="함초롬돋움"/>
                <a:cs typeface="함초롬돋움"/>
              </a:rPr>
              <a:t>Pro</a:t>
            </a:r>
            <a:r>
              <a:rPr sz="900" dirty="0">
                <a:latin typeface="함초롬돋움"/>
                <a:cs typeface="함초롬돋움"/>
              </a:rPr>
              <a:t>	</a:t>
            </a:r>
            <a:r>
              <a:rPr sz="1350" spc="-52" baseline="3086" dirty="0">
                <a:latin typeface="함초롬돋움"/>
                <a:cs typeface="함초롬돋움"/>
              </a:rPr>
              <a:t>AI</a:t>
            </a:r>
            <a:r>
              <a:rPr sz="1350" spc="-104" baseline="3086" dirty="0">
                <a:latin typeface="함초롬돋움"/>
                <a:cs typeface="함초롬돋움"/>
              </a:rPr>
              <a:t> </a:t>
            </a:r>
            <a:r>
              <a:rPr sz="1350" spc="-89" baseline="3086" dirty="0">
                <a:latin typeface="함초롬바탕"/>
                <a:cs typeface="함초롬바탕"/>
              </a:rPr>
              <a:t>위암 예방</a:t>
            </a:r>
            <a:r>
              <a:rPr sz="1350" spc="-104" baseline="3086" dirty="0">
                <a:latin typeface="함초롬바탕"/>
                <a:cs typeface="함초롬바탕"/>
              </a:rPr>
              <a:t> </a:t>
            </a:r>
            <a:r>
              <a:rPr sz="1350" spc="-37" baseline="3086" dirty="0">
                <a:latin typeface="함초롬바탕"/>
                <a:cs typeface="함초롬바탕"/>
              </a:rPr>
              <a:t>솔루션</a:t>
            </a:r>
            <a:endParaRPr sz="1350" baseline="3086">
              <a:latin typeface="함초롬바탕"/>
              <a:cs typeface="함초롬바탕"/>
            </a:endParaRPr>
          </a:p>
          <a:p>
            <a:pPr marL="537845" marR="744220" indent="-265430">
              <a:lnSpc>
                <a:spcPct val="152500"/>
              </a:lnSpc>
              <a:spcBef>
                <a:spcPts val="5"/>
              </a:spcBef>
              <a:tabLst>
                <a:tab pos="1513840" algn="l"/>
                <a:tab pos="1536700" algn="l"/>
                <a:tab pos="2086610" algn="l"/>
                <a:tab pos="2255520" algn="l"/>
                <a:tab pos="2478405" algn="l"/>
                <a:tab pos="3522979" algn="l"/>
                <a:tab pos="3545840" algn="l"/>
                <a:tab pos="4140835" algn="l"/>
                <a:tab pos="4437380" algn="l"/>
              </a:tabLst>
            </a:pPr>
            <a:r>
              <a:rPr sz="900" b="1" dirty="0">
                <a:latin typeface="함초롬바탕"/>
                <a:cs typeface="함초롬바탕"/>
              </a:rPr>
              <a:t>SAI</a:t>
            </a:r>
            <a:r>
              <a:rPr sz="900" b="1" spc="-45" dirty="0">
                <a:latin typeface="함초롬바탕"/>
                <a:cs typeface="함초롬바탕"/>
              </a:rPr>
              <a:t> </a:t>
            </a:r>
            <a:r>
              <a:rPr sz="900" b="1" spc="-10" dirty="0">
                <a:latin typeface="함초롬바탕"/>
                <a:cs typeface="함초롬바탕"/>
              </a:rPr>
              <a:t>Technologies</a:t>
            </a:r>
            <a:r>
              <a:rPr sz="900" b="1" dirty="0">
                <a:latin typeface="함초롬바탕"/>
                <a:cs typeface="함초롬바탕"/>
              </a:rPr>
              <a:t>		</a:t>
            </a:r>
            <a:r>
              <a:rPr sz="900" spc="-25" dirty="0">
                <a:latin typeface="함초롬바탕"/>
                <a:cs typeface="함초롬바탕"/>
              </a:rPr>
              <a:t>인도</a:t>
            </a:r>
            <a:r>
              <a:rPr sz="900" dirty="0">
                <a:latin typeface="함초롬바탕"/>
                <a:cs typeface="함초롬바탕"/>
              </a:rPr>
              <a:t>			</a:t>
            </a:r>
            <a:r>
              <a:rPr sz="900" spc="-80" dirty="0">
                <a:latin typeface="함초롬돋움"/>
                <a:cs typeface="함초롬돋움"/>
              </a:rPr>
              <a:t>SAI-</a:t>
            </a:r>
            <a:r>
              <a:rPr sz="900" spc="-25" dirty="0">
                <a:latin typeface="함초롬돋움"/>
                <a:cs typeface="함초롬돋움"/>
              </a:rPr>
              <a:t>VDS</a:t>
            </a:r>
            <a:r>
              <a:rPr sz="900" dirty="0">
                <a:latin typeface="함초롬돋움"/>
                <a:cs typeface="함초롬돋움"/>
              </a:rPr>
              <a:t>		</a:t>
            </a:r>
            <a:r>
              <a:rPr sz="1350" spc="-89" baseline="3086" dirty="0">
                <a:latin typeface="함초롬바탕"/>
                <a:cs typeface="함초롬바탕"/>
              </a:rPr>
              <a:t>반사제어를</a:t>
            </a:r>
            <a:r>
              <a:rPr sz="1350" spc="-104" baseline="3086" dirty="0">
                <a:latin typeface="함초롬바탕"/>
                <a:cs typeface="함초롬바탕"/>
              </a:rPr>
              <a:t> </a:t>
            </a:r>
            <a:r>
              <a:rPr sz="1350" spc="-89" baseline="3086" dirty="0">
                <a:latin typeface="함초롬바탕"/>
                <a:cs typeface="함초롬바탕"/>
              </a:rPr>
              <a:t>이용한</a:t>
            </a:r>
            <a:r>
              <a:rPr sz="1350" spc="-82" baseline="3086" dirty="0">
                <a:latin typeface="함초롬바탕"/>
                <a:cs typeface="함초롬바탕"/>
              </a:rPr>
              <a:t> </a:t>
            </a:r>
            <a:r>
              <a:rPr sz="1350" spc="-89" baseline="3086" dirty="0">
                <a:latin typeface="함초롬바탕"/>
                <a:cs typeface="함초롬바탕"/>
              </a:rPr>
              <a:t>피해자</a:t>
            </a:r>
            <a:r>
              <a:rPr sz="1350" spc="-82" baseline="3086" dirty="0">
                <a:latin typeface="함초롬바탕"/>
                <a:cs typeface="함초롬바탕"/>
              </a:rPr>
              <a:t> </a:t>
            </a:r>
            <a:r>
              <a:rPr sz="1350" spc="-89" baseline="3086" dirty="0">
                <a:latin typeface="함초롬바탕"/>
                <a:cs typeface="함초롬바탕"/>
              </a:rPr>
              <a:t>감지</a:t>
            </a:r>
            <a:r>
              <a:rPr sz="1350" spc="-82" baseline="3086" dirty="0">
                <a:latin typeface="함초롬바탕"/>
                <a:cs typeface="함초롬바탕"/>
              </a:rPr>
              <a:t> </a:t>
            </a:r>
            <a:r>
              <a:rPr sz="1350" spc="-37" baseline="3086" dirty="0">
                <a:latin typeface="함초롬바탕"/>
                <a:cs typeface="함초롬바탕"/>
              </a:rPr>
              <a:t>시스템 </a:t>
            </a:r>
            <a:r>
              <a:rPr sz="900" b="1" spc="-10" dirty="0">
                <a:latin typeface="함초롬바탕"/>
                <a:cs typeface="함초롬바탕"/>
              </a:rPr>
              <a:t>Swear</a:t>
            </a:r>
            <a:r>
              <a:rPr sz="900" b="1" dirty="0">
                <a:latin typeface="함초롬바탕"/>
                <a:cs typeface="함초롬바탕"/>
              </a:rPr>
              <a:t>	</a:t>
            </a:r>
            <a:r>
              <a:rPr sz="900" spc="-35" dirty="0">
                <a:latin typeface="함초롬바탕"/>
                <a:cs typeface="함초롬바탕"/>
              </a:rPr>
              <a:t>호주</a:t>
            </a:r>
            <a:r>
              <a:rPr sz="900" dirty="0">
                <a:latin typeface="함초롬바탕"/>
                <a:cs typeface="함초롬바탕"/>
              </a:rPr>
              <a:t>		</a:t>
            </a:r>
            <a:r>
              <a:rPr sz="900" spc="-65" dirty="0">
                <a:latin typeface="함초롬돋움"/>
                <a:cs typeface="함초롬돋움"/>
              </a:rPr>
              <a:t>SWEAR</a:t>
            </a:r>
            <a:r>
              <a:rPr sz="900" spc="-55" dirty="0">
                <a:latin typeface="함초롬돋움"/>
                <a:cs typeface="함초롬돋움"/>
              </a:rPr>
              <a:t> </a:t>
            </a:r>
            <a:r>
              <a:rPr sz="900" spc="-10" dirty="0">
                <a:latin typeface="함초롬돋움"/>
                <a:cs typeface="함초롬돋움"/>
              </a:rPr>
              <a:t>Security</a:t>
            </a:r>
            <a:r>
              <a:rPr sz="900" dirty="0">
                <a:latin typeface="함초롬돋움"/>
                <a:cs typeface="함초롬돋움"/>
              </a:rPr>
              <a:t>	</a:t>
            </a:r>
            <a:r>
              <a:rPr sz="1350" spc="-89" baseline="3086" dirty="0">
                <a:latin typeface="함초롬바탕"/>
                <a:cs typeface="함초롬바탕"/>
              </a:rPr>
              <a:t>디지털 </a:t>
            </a:r>
            <a:r>
              <a:rPr sz="1350" spc="-37" baseline="3086" dirty="0">
                <a:latin typeface="함초롬바탕"/>
                <a:cs typeface="함초롬바탕"/>
              </a:rPr>
              <a:t>콘텐츠</a:t>
            </a:r>
            <a:r>
              <a:rPr sz="1350" baseline="3086" dirty="0">
                <a:latin typeface="함초롬바탕"/>
                <a:cs typeface="함초롬바탕"/>
              </a:rPr>
              <a:t>	</a:t>
            </a:r>
            <a:r>
              <a:rPr sz="1350" spc="-89" baseline="3086" dirty="0">
                <a:latin typeface="함초롬바탕"/>
                <a:cs typeface="함초롬바탕"/>
              </a:rPr>
              <a:t>시점부터 위조 방지 </a:t>
            </a:r>
            <a:r>
              <a:rPr sz="1350" spc="-37" baseline="3086" dirty="0">
                <a:latin typeface="함초롬바탕"/>
                <a:cs typeface="함초롬바탕"/>
              </a:rPr>
              <a:t>보 </a:t>
            </a:r>
            <a:r>
              <a:rPr sz="900" b="1" spc="-10" dirty="0">
                <a:latin typeface="함초롬바탕"/>
                <a:cs typeface="함초롬바탕"/>
              </a:rPr>
              <a:t>COBOT</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25" dirty="0">
                <a:latin typeface="함초롬돋움"/>
                <a:cs typeface="함초롬돋움"/>
              </a:rPr>
              <a:t>Trailblazing</a:t>
            </a:r>
            <a:r>
              <a:rPr sz="900" dirty="0">
                <a:latin typeface="함초롬돋움"/>
                <a:cs typeface="함초롬돋움"/>
              </a:rPr>
              <a:t> </a:t>
            </a:r>
            <a:r>
              <a:rPr sz="900" spc="-10" dirty="0">
                <a:latin typeface="함초롬돋움"/>
                <a:cs typeface="함초롬돋움"/>
              </a:rPr>
              <a:t>Wheelchair</a:t>
            </a:r>
            <a:r>
              <a:rPr sz="900" dirty="0">
                <a:latin typeface="함초롬돋움"/>
                <a:cs typeface="함초롬돋움"/>
              </a:rPr>
              <a:t>		</a:t>
            </a:r>
            <a:r>
              <a:rPr sz="1350" spc="-89" baseline="3086" dirty="0">
                <a:latin typeface="함초롬바탕"/>
                <a:cs typeface="함초롬바탕"/>
              </a:rPr>
              <a:t>최대</a:t>
            </a:r>
            <a:r>
              <a:rPr sz="1350" spc="-97" baseline="3086" dirty="0">
                <a:latin typeface="함초롬바탕"/>
                <a:cs typeface="함초롬바탕"/>
              </a:rPr>
              <a:t> </a:t>
            </a:r>
            <a:r>
              <a:rPr sz="1350" spc="-37" baseline="3086" dirty="0">
                <a:latin typeface="함초롬돋움"/>
                <a:cs typeface="함초롬돋움"/>
              </a:rPr>
              <a:t>5cm</a:t>
            </a:r>
            <a:r>
              <a:rPr sz="1350" baseline="3086" dirty="0">
                <a:latin typeface="함초롬돋움"/>
                <a:cs typeface="함초롬돋움"/>
              </a:rPr>
              <a:t>	</a:t>
            </a:r>
            <a:r>
              <a:rPr sz="1350" spc="-89" baseline="3086" dirty="0">
                <a:latin typeface="함초롬바탕"/>
                <a:cs typeface="함초롬바탕"/>
              </a:rPr>
              <a:t>애물 극복하는</a:t>
            </a:r>
            <a:r>
              <a:rPr sz="1350" spc="-97" baseline="3086" dirty="0">
                <a:latin typeface="함초롬바탕"/>
                <a:cs typeface="함초롬바탕"/>
              </a:rPr>
              <a:t> </a:t>
            </a:r>
            <a:r>
              <a:rPr sz="1350" spc="-89" baseline="3086" dirty="0">
                <a:latin typeface="함초롬바탕"/>
                <a:cs typeface="함초롬바탕"/>
              </a:rPr>
              <a:t>휠체어 </a:t>
            </a:r>
            <a:r>
              <a:rPr sz="1350" spc="-37" baseline="3086" dirty="0">
                <a:latin typeface="함초롬바탕"/>
                <a:cs typeface="함초롬바탕"/>
              </a:rPr>
              <a:t>바퀴</a:t>
            </a:r>
            <a:endParaRPr sz="1350" baseline="3086">
              <a:latin typeface="함초롬바탕"/>
              <a:cs typeface="함초롬바탕"/>
            </a:endParaRPr>
          </a:p>
          <a:p>
            <a:pPr marL="211454">
              <a:lnSpc>
                <a:spcPct val="100000"/>
              </a:lnSpc>
              <a:spcBef>
                <a:spcPts val="565"/>
              </a:spcBef>
              <a:tabLst>
                <a:tab pos="1536700" algn="l"/>
                <a:tab pos="2243455" algn="l"/>
                <a:tab pos="3545840" algn="l"/>
              </a:tabLst>
            </a:pPr>
            <a:r>
              <a:rPr sz="900" b="1" spc="-30" dirty="0">
                <a:latin typeface="함초롬바탕"/>
                <a:cs typeface="함초롬바탕"/>
              </a:rPr>
              <a:t>D&amp;C</a:t>
            </a:r>
            <a:r>
              <a:rPr sz="900" b="1" spc="-105" dirty="0">
                <a:latin typeface="함초롬바탕"/>
                <a:cs typeface="함초롬바탕"/>
              </a:rPr>
              <a:t> </a:t>
            </a:r>
            <a:r>
              <a:rPr sz="900" b="1" spc="-10" dirty="0">
                <a:latin typeface="함초롬바탕"/>
                <a:cs typeface="함초롬바탕"/>
              </a:rPr>
              <a:t>Biotechnology</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45" dirty="0">
                <a:latin typeface="함초롬돋움"/>
                <a:cs typeface="함초롬돋움"/>
              </a:rPr>
              <a:t>URINE</a:t>
            </a:r>
            <a:r>
              <a:rPr sz="900" spc="-35" dirty="0">
                <a:latin typeface="함초롬돋움"/>
                <a:cs typeface="함초롬돋움"/>
              </a:rPr>
              <a:t> </a:t>
            </a:r>
            <a:r>
              <a:rPr sz="900" spc="-55" dirty="0">
                <a:latin typeface="함초롬돋움"/>
                <a:cs typeface="함초롬돋움"/>
              </a:rPr>
              <a:t>CHECK-</a:t>
            </a:r>
            <a:r>
              <a:rPr sz="900" spc="-25" dirty="0">
                <a:latin typeface="함초롬돋움"/>
                <a:cs typeface="함초롬돋움"/>
              </a:rPr>
              <a:t>ER</a:t>
            </a:r>
            <a:r>
              <a:rPr sz="900" dirty="0">
                <a:latin typeface="함초롬돋움"/>
                <a:cs typeface="함초롬돋움"/>
              </a:rPr>
              <a:t>	</a:t>
            </a:r>
            <a:r>
              <a:rPr sz="1350" spc="-89" baseline="3086" dirty="0">
                <a:latin typeface="함초롬바탕"/>
                <a:cs typeface="함초롬바탕"/>
              </a:rPr>
              <a:t>컵타입</a:t>
            </a:r>
            <a:r>
              <a:rPr sz="1350" spc="-97" baseline="3086" dirty="0">
                <a:latin typeface="함초롬바탕"/>
                <a:cs typeface="함초롬바탕"/>
              </a:rPr>
              <a:t> </a:t>
            </a:r>
            <a:r>
              <a:rPr sz="1350" spc="-89" baseline="3086" dirty="0">
                <a:latin typeface="함초롬바탕"/>
                <a:cs typeface="함초롬바탕"/>
              </a:rPr>
              <a:t>소변 분석</a:t>
            </a:r>
            <a:r>
              <a:rPr sz="1350" spc="-97" baseline="3086" dirty="0">
                <a:latin typeface="함초롬바탕"/>
                <a:cs typeface="함초롬바탕"/>
              </a:rPr>
              <a:t> </a:t>
            </a:r>
            <a:r>
              <a:rPr sz="1350" spc="-37" baseline="3086" dirty="0">
                <a:latin typeface="함초롬바탕"/>
                <a:cs typeface="함초롬바탕"/>
              </a:rPr>
              <a:t>기기</a:t>
            </a:r>
            <a:endParaRPr sz="1350" baseline="3086">
              <a:latin typeface="함초롬바탕"/>
              <a:cs typeface="함초롬바탕"/>
            </a:endParaRPr>
          </a:p>
        </p:txBody>
      </p:sp>
      <p:pic>
        <p:nvPicPr>
          <p:cNvPr id="104" name="object 104"/>
          <p:cNvPicPr/>
          <p:nvPr/>
        </p:nvPicPr>
        <p:blipFill>
          <a:blip r:embed="rId15" cstate="print"/>
          <a:stretch>
            <a:fillRect/>
          </a:stretch>
        </p:blipFill>
        <p:spPr>
          <a:xfrm>
            <a:off x="4160583" y="1747682"/>
            <a:ext cx="130175" cy="139700"/>
          </a:xfrm>
          <a:prstGeom prst="rect">
            <a:avLst/>
          </a:prstGeom>
        </p:spPr>
      </p:pic>
      <p:pic>
        <p:nvPicPr>
          <p:cNvPr id="105" name="object 105"/>
          <p:cNvPicPr/>
          <p:nvPr/>
        </p:nvPicPr>
        <p:blipFill>
          <a:blip r:embed="rId15" cstate="print"/>
          <a:stretch>
            <a:fillRect/>
          </a:stretch>
        </p:blipFill>
        <p:spPr>
          <a:xfrm>
            <a:off x="5201475" y="1747682"/>
            <a:ext cx="130175" cy="139700"/>
          </a:xfrm>
          <a:prstGeom prst="rect">
            <a:avLst/>
          </a:prstGeom>
        </p:spPr>
      </p:pic>
      <p:pic>
        <p:nvPicPr>
          <p:cNvPr id="106" name="object 106"/>
          <p:cNvPicPr/>
          <p:nvPr/>
        </p:nvPicPr>
        <p:blipFill>
          <a:blip r:embed="rId15" cstate="print"/>
          <a:stretch>
            <a:fillRect/>
          </a:stretch>
        </p:blipFill>
        <p:spPr>
          <a:xfrm>
            <a:off x="2609151" y="1948850"/>
            <a:ext cx="130175" cy="139700"/>
          </a:xfrm>
          <a:prstGeom prst="rect">
            <a:avLst/>
          </a:prstGeom>
        </p:spPr>
      </p:pic>
      <p:sp>
        <p:nvSpPr>
          <p:cNvPr id="107" name="object 107"/>
          <p:cNvSpPr txBox="1"/>
          <p:nvPr/>
        </p:nvSpPr>
        <p:spPr>
          <a:xfrm>
            <a:off x="706437" y="1691295"/>
            <a:ext cx="6153785" cy="878840"/>
          </a:xfrm>
          <a:prstGeom prst="rect">
            <a:avLst/>
          </a:prstGeom>
        </p:spPr>
        <p:txBody>
          <a:bodyPr vert="horz" wrap="square" lIns="0" tIns="12700" rIns="0" bIns="0" rtlCol="0">
            <a:spAutoFit/>
          </a:bodyPr>
          <a:lstStyle/>
          <a:p>
            <a:pPr marL="156845" marR="5080" indent="-144780">
              <a:lnSpc>
                <a:spcPct val="110000"/>
              </a:lnSpc>
              <a:spcBef>
                <a:spcPts val="100"/>
              </a:spcBef>
              <a:buClr>
                <a:srgbClr val="DB526A"/>
              </a:buClr>
              <a:buFont typeface="Arial"/>
              <a:buChar char="■"/>
              <a:tabLst>
                <a:tab pos="157480" algn="l"/>
                <a:tab pos="2030095" algn="l"/>
                <a:tab pos="3581400" algn="l"/>
                <a:tab pos="4622165" algn="l"/>
              </a:tabLst>
            </a:pPr>
            <a:r>
              <a:rPr sz="1200" spc="-110" dirty="0">
                <a:latin typeface="함초롬바탕"/>
                <a:cs typeface="함초롬바탕"/>
              </a:rPr>
              <a:t>공개된</a:t>
            </a:r>
            <a:r>
              <a:rPr sz="1200" spc="-185" dirty="0">
                <a:latin typeface="함초롬바탕"/>
                <a:cs typeface="함초롬바탕"/>
              </a:rPr>
              <a:t> </a:t>
            </a:r>
            <a:r>
              <a:rPr sz="1200" spc="-100" dirty="0">
                <a:latin typeface="함초롬바탕"/>
                <a:cs typeface="함초롬바탕"/>
              </a:rPr>
              <a:t>바에</a:t>
            </a:r>
            <a:r>
              <a:rPr sz="1200" spc="-170" dirty="0">
                <a:latin typeface="함초롬바탕"/>
                <a:cs typeface="함초롬바탕"/>
              </a:rPr>
              <a:t> </a:t>
            </a:r>
            <a:r>
              <a:rPr sz="1200" spc="-110" dirty="0">
                <a:latin typeface="함초롬바탕"/>
                <a:cs typeface="함초롬바탕"/>
              </a:rPr>
              <a:t>따르면</a:t>
            </a:r>
            <a:r>
              <a:rPr sz="1200" spc="-185" dirty="0">
                <a:latin typeface="함초롬바탕"/>
                <a:cs typeface="함초롬바탕"/>
              </a:rPr>
              <a:t> </a:t>
            </a:r>
            <a:r>
              <a:rPr sz="1200" spc="-110" dirty="0">
                <a:latin typeface="함초롬바탕"/>
                <a:cs typeface="함초롬바탕"/>
              </a:rPr>
              <a:t>한국은</a:t>
            </a:r>
            <a:r>
              <a:rPr sz="1200" spc="-170" dirty="0">
                <a:latin typeface="함초롬바탕"/>
                <a:cs typeface="함초롬바탕"/>
              </a:rPr>
              <a:t> </a:t>
            </a:r>
            <a:r>
              <a:rPr sz="1200" spc="-114" dirty="0">
                <a:latin typeface="함초롬바탕"/>
                <a:cs typeface="함초롬바탕"/>
              </a:rPr>
              <a:t>인간안보</a:t>
            </a:r>
            <a:r>
              <a:rPr sz="1200" spc="-200" dirty="0">
                <a:latin typeface="함초롬바탕"/>
                <a:cs typeface="함초롬바탕"/>
              </a:rPr>
              <a:t> </a:t>
            </a:r>
            <a:r>
              <a:rPr sz="1200" spc="-114" dirty="0">
                <a:latin typeface="함초롬바탕"/>
                <a:cs typeface="함초롬바탕"/>
              </a:rPr>
              <a:t>부문에서</a:t>
            </a:r>
            <a:r>
              <a:rPr sz="1200" spc="-185" dirty="0">
                <a:latin typeface="함초롬바탕"/>
                <a:cs typeface="함초롬바탕"/>
              </a:rPr>
              <a:t> </a:t>
            </a:r>
            <a:r>
              <a:rPr sz="1200" spc="-75" dirty="0">
                <a:latin typeface="함초롬돋움"/>
                <a:cs typeface="함초롬돋움"/>
              </a:rPr>
              <a:t>14</a:t>
            </a:r>
            <a:r>
              <a:rPr sz="1200" spc="-75" dirty="0">
                <a:latin typeface="함초롬바탕"/>
                <a:cs typeface="함초롬바탕"/>
              </a:rPr>
              <a:t>개의</a:t>
            </a:r>
            <a:r>
              <a:rPr sz="1200" spc="-200" dirty="0">
                <a:latin typeface="함초롬바탕"/>
                <a:cs typeface="함초롬바탕"/>
              </a:rPr>
              <a:t> </a:t>
            </a:r>
            <a:r>
              <a:rPr sz="1200" spc="-50" dirty="0">
                <a:latin typeface="함초롬바탕"/>
                <a:cs typeface="함초롬바탕"/>
              </a:rPr>
              <a:t>수</a:t>
            </a:r>
            <a:r>
              <a:rPr sz="1200" dirty="0">
                <a:latin typeface="함초롬바탕"/>
                <a:cs typeface="함초롬바탕"/>
              </a:rPr>
              <a:t>	</a:t>
            </a:r>
            <a:r>
              <a:rPr sz="1200" spc="-75" dirty="0">
                <a:latin typeface="함초롬바탕"/>
                <a:cs typeface="함초롬바탕"/>
              </a:rPr>
              <a:t>작</a:t>
            </a:r>
            <a:r>
              <a:rPr sz="1200" spc="-195" dirty="0">
                <a:latin typeface="함초롬바탕"/>
                <a:cs typeface="함초롬바탕"/>
              </a:rPr>
              <a:t> </a:t>
            </a:r>
            <a:r>
              <a:rPr sz="1200" spc="-75" dirty="0">
                <a:latin typeface="함초롬바탕"/>
                <a:cs typeface="함초롬바탕"/>
              </a:rPr>
              <a:t>중</a:t>
            </a:r>
            <a:r>
              <a:rPr sz="1200" spc="-185" dirty="0">
                <a:latin typeface="함초롬바탕"/>
                <a:cs typeface="함초롬바탕"/>
              </a:rPr>
              <a:t> </a:t>
            </a:r>
            <a:r>
              <a:rPr sz="1200" spc="-75" dirty="0">
                <a:latin typeface="함초롬돋움"/>
                <a:cs typeface="함초롬돋움"/>
              </a:rPr>
              <a:t>12</a:t>
            </a:r>
            <a:r>
              <a:rPr sz="1200" spc="-75" dirty="0">
                <a:latin typeface="함초롬바탕"/>
                <a:cs typeface="함초롬바탕"/>
              </a:rPr>
              <a:t>개를</a:t>
            </a:r>
            <a:r>
              <a:rPr sz="1200" spc="-210" dirty="0">
                <a:latin typeface="함초롬바탕"/>
                <a:cs typeface="함초롬바탕"/>
              </a:rPr>
              <a:t> </a:t>
            </a:r>
            <a:r>
              <a:rPr sz="1200" spc="-50" dirty="0">
                <a:latin typeface="함초롬바탕"/>
                <a:cs typeface="함초롬바탕"/>
              </a:rPr>
              <a:t>수</a:t>
            </a:r>
            <a:r>
              <a:rPr sz="1200" dirty="0">
                <a:latin typeface="함초롬바탕"/>
                <a:cs typeface="함초롬바탕"/>
              </a:rPr>
              <a:t>	</a:t>
            </a:r>
            <a:r>
              <a:rPr sz="1200" spc="-100" dirty="0">
                <a:latin typeface="함초롬바탕"/>
                <a:cs typeface="함초롬바탕"/>
              </a:rPr>
              <a:t>하였으며</a:t>
            </a:r>
            <a:r>
              <a:rPr sz="1200" spc="-100" dirty="0">
                <a:latin typeface="함초롬돋움"/>
                <a:cs typeface="함초롬돋움"/>
              </a:rPr>
              <a:t>,</a:t>
            </a:r>
            <a:r>
              <a:rPr sz="1200" spc="-125" dirty="0">
                <a:latin typeface="함초롬돋움"/>
                <a:cs typeface="함초롬돋움"/>
              </a:rPr>
              <a:t> </a:t>
            </a:r>
            <a:r>
              <a:rPr sz="1200" spc="-60" dirty="0">
                <a:latin typeface="함초롬돋움"/>
                <a:cs typeface="함초롬돋움"/>
              </a:rPr>
              <a:t>Accessibility</a:t>
            </a:r>
            <a:r>
              <a:rPr sz="1200" spc="-150" dirty="0">
                <a:latin typeface="함초롬돋움"/>
                <a:cs typeface="함초롬돋움"/>
              </a:rPr>
              <a:t> </a:t>
            </a:r>
            <a:r>
              <a:rPr sz="1200" spc="-50" dirty="0">
                <a:latin typeface="함초롬돋움"/>
                <a:cs typeface="함초롬돋움"/>
              </a:rPr>
              <a:t>&amp; </a:t>
            </a:r>
            <a:r>
              <a:rPr sz="1200" spc="-65" dirty="0">
                <a:latin typeface="함초롬돋움"/>
                <a:cs typeface="함초롬돋움"/>
              </a:rPr>
              <a:t>AgeTech</a:t>
            </a:r>
            <a:r>
              <a:rPr sz="1200" spc="-150" dirty="0">
                <a:latin typeface="함초롬돋움"/>
                <a:cs typeface="함초롬돋움"/>
              </a:rPr>
              <a:t> </a:t>
            </a:r>
            <a:r>
              <a:rPr sz="1200" spc="-114" dirty="0">
                <a:latin typeface="함초롬바탕"/>
                <a:cs typeface="함초롬바탕"/>
              </a:rPr>
              <a:t>부문에서는</a:t>
            </a:r>
            <a:r>
              <a:rPr sz="1200" spc="-185" dirty="0">
                <a:latin typeface="함초롬바탕"/>
                <a:cs typeface="함초롬바탕"/>
              </a:rPr>
              <a:t> </a:t>
            </a:r>
            <a:r>
              <a:rPr sz="1200" spc="-60" dirty="0">
                <a:latin typeface="함초롬돋움"/>
                <a:cs typeface="함초롬돋움"/>
              </a:rPr>
              <a:t>13</a:t>
            </a:r>
            <a:r>
              <a:rPr sz="1200" spc="-60" dirty="0">
                <a:latin typeface="함초롬바탕"/>
                <a:cs typeface="함초롬바탕"/>
              </a:rPr>
              <a:t>개</a:t>
            </a:r>
            <a:r>
              <a:rPr sz="1200" spc="-185" dirty="0">
                <a:latin typeface="함초롬바탕"/>
                <a:cs typeface="함초롬바탕"/>
              </a:rPr>
              <a:t> </a:t>
            </a:r>
            <a:r>
              <a:rPr sz="1200" spc="-60" dirty="0">
                <a:latin typeface="함초롬바탕"/>
                <a:cs typeface="함초롬바탕"/>
              </a:rPr>
              <a:t>수</a:t>
            </a:r>
            <a:r>
              <a:rPr sz="1200" dirty="0">
                <a:latin typeface="함초롬바탕"/>
                <a:cs typeface="함초롬바탕"/>
              </a:rPr>
              <a:t>	</a:t>
            </a:r>
            <a:r>
              <a:rPr sz="1200" spc="-75" dirty="0">
                <a:latin typeface="함초롬바탕"/>
                <a:cs typeface="함초롬바탕"/>
              </a:rPr>
              <a:t>작</a:t>
            </a:r>
            <a:r>
              <a:rPr sz="1200" spc="-195" dirty="0">
                <a:latin typeface="함초롬바탕"/>
                <a:cs typeface="함초롬바탕"/>
              </a:rPr>
              <a:t> </a:t>
            </a:r>
            <a:r>
              <a:rPr sz="1200" spc="-75" dirty="0">
                <a:latin typeface="함초롬바탕"/>
                <a:cs typeface="함초롬바탕"/>
              </a:rPr>
              <a:t>중</a:t>
            </a:r>
            <a:r>
              <a:rPr sz="1200" spc="-170" dirty="0">
                <a:latin typeface="함초롬바탕"/>
                <a:cs typeface="함초롬바탕"/>
              </a:rPr>
              <a:t> </a:t>
            </a:r>
            <a:r>
              <a:rPr sz="1200" spc="-85" dirty="0">
                <a:latin typeface="함초롬돋움"/>
                <a:cs typeface="함초롬돋움"/>
              </a:rPr>
              <a:t>4</a:t>
            </a:r>
            <a:r>
              <a:rPr sz="1200" spc="-85" dirty="0">
                <a:latin typeface="함초롬바탕"/>
                <a:cs typeface="함초롬바탕"/>
              </a:rPr>
              <a:t>개를</a:t>
            </a:r>
            <a:r>
              <a:rPr sz="1200" spc="-210" dirty="0">
                <a:latin typeface="함초롬바탕"/>
                <a:cs typeface="함초롬바탕"/>
              </a:rPr>
              <a:t> </a:t>
            </a:r>
            <a:r>
              <a:rPr sz="1200" spc="-25" dirty="0">
                <a:latin typeface="함초롬바탕"/>
                <a:cs typeface="함초롬바탕"/>
              </a:rPr>
              <a:t>차지</a:t>
            </a:r>
            <a:endParaRPr sz="1200" dirty="0">
              <a:latin typeface="함초롬바탕"/>
              <a:cs typeface="함초롬바탕"/>
            </a:endParaRPr>
          </a:p>
          <a:p>
            <a:pPr>
              <a:lnSpc>
                <a:spcPct val="100000"/>
              </a:lnSpc>
              <a:spcBef>
                <a:spcPts val="30"/>
              </a:spcBef>
            </a:pPr>
            <a:endParaRPr sz="1250" dirty="0">
              <a:latin typeface="함초롬바탕"/>
              <a:cs typeface="함초롬바탕"/>
            </a:endParaRPr>
          </a:p>
          <a:p>
            <a:pPr marL="12700">
              <a:lnSpc>
                <a:spcPct val="100000"/>
              </a:lnSpc>
            </a:pPr>
            <a:r>
              <a:rPr sz="1100" b="1" spc="-60" dirty="0">
                <a:solidFill>
                  <a:srgbClr val="464646"/>
                </a:solidFill>
                <a:latin typeface="함초롬바탕"/>
                <a:cs typeface="함초롬바탕"/>
              </a:rPr>
              <a:t>CES</a:t>
            </a:r>
            <a:r>
              <a:rPr sz="1100" b="1" spc="-190" dirty="0">
                <a:solidFill>
                  <a:srgbClr val="464646"/>
                </a:solidFill>
                <a:latin typeface="함초롬바탕"/>
                <a:cs typeface="함초롬바탕"/>
              </a:rPr>
              <a:t> </a:t>
            </a:r>
            <a:r>
              <a:rPr sz="1100" b="1" dirty="0">
                <a:solidFill>
                  <a:srgbClr val="464646"/>
                </a:solidFill>
                <a:latin typeface="함초롬바탕"/>
                <a:cs typeface="함초롬바탕"/>
              </a:rPr>
              <a:t>2025</a:t>
            </a:r>
            <a:r>
              <a:rPr sz="1100" b="1" spc="-170" dirty="0">
                <a:solidFill>
                  <a:srgbClr val="464646"/>
                </a:solidFill>
                <a:latin typeface="함초롬바탕"/>
                <a:cs typeface="함초롬바탕"/>
              </a:rPr>
              <a:t> </a:t>
            </a:r>
            <a:r>
              <a:rPr sz="1100" b="1" spc="-20" dirty="0">
                <a:solidFill>
                  <a:srgbClr val="464646"/>
                </a:solidFill>
                <a:latin typeface="함초롬바탕"/>
                <a:cs typeface="함초롬바탕"/>
              </a:rPr>
              <a:t>Human</a:t>
            </a:r>
            <a:r>
              <a:rPr sz="1100" b="1" spc="-204" dirty="0">
                <a:solidFill>
                  <a:srgbClr val="464646"/>
                </a:solidFill>
                <a:latin typeface="함초롬바탕"/>
                <a:cs typeface="함초롬바탕"/>
              </a:rPr>
              <a:t> </a:t>
            </a:r>
            <a:r>
              <a:rPr sz="1100" b="1" spc="-40" dirty="0">
                <a:solidFill>
                  <a:srgbClr val="464646"/>
                </a:solidFill>
                <a:latin typeface="함초롬바탕"/>
                <a:cs typeface="함초롬바탕"/>
              </a:rPr>
              <a:t>Security</a:t>
            </a:r>
            <a:r>
              <a:rPr sz="1100" b="1" spc="-204" dirty="0">
                <a:solidFill>
                  <a:srgbClr val="464646"/>
                </a:solidFill>
                <a:latin typeface="함초롬바탕"/>
                <a:cs typeface="함초롬바탕"/>
              </a:rPr>
              <a:t> </a:t>
            </a:r>
            <a:r>
              <a:rPr sz="1100" b="1" spc="-85" dirty="0">
                <a:solidFill>
                  <a:srgbClr val="464646"/>
                </a:solidFill>
                <a:latin typeface="함초롬바탕"/>
                <a:cs typeface="함초롬바탕"/>
              </a:rPr>
              <a:t>부문</a:t>
            </a:r>
            <a:r>
              <a:rPr sz="1100" b="1" spc="-185" dirty="0">
                <a:solidFill>
                  <a:srgbClr val="464646"/>
                </a:solidFill>
                <a:latin typeface="함초롬바탕"/>
                <a:cs typeface="함초롬바탕"/>
              </a:rPr>
              <a:t> </a:t>
            </a:r>
            <a:r>
              <a:rPr sz="1100" b="1" spc="-90" dirty="0">
                <a:solidFill>
                  <a:srgbClr val="464646"/>
                </a:solidFill>
                <a:latin typeface="함초롬바탕"/>
                <a:cs typeface="함초롬바탕"/>
              </a:rPr>
              <a:t>혁신</a:t>
            </a:r>
            <a:r>
              <a:rPr sz="1100" b="1" spc="-190" dirty="0">
                <a:solidFill>
                  <a:srgbClr val="464646"/>
                </a:solidFill>
                <a:latin typeface="함초롬바탕"/>
                <a:cs typeface="함초롬바탕"/>
              </a:rPr>
              <a:t> </a:t>
            </a:r>
            <a:r>
              <a:rPr sz="1100" b="1" dirty="0">
                <a:solidFill>
                  <a:srgbClr val="464646"/>
                </a:solidFill>
                <a:latin typeface="함초롬바탕"/>
                <a:cs typeface="함초롬바탕"/>
              </a:rPr>
              <a:t>수</a:t>
            </a:r>
            <a:r>
              <a:rPr sz="1100" b="1" spc="155" dirty="0">
                <a:solidFill>
                  <a:srgbClr val="464646"/>
                </a:solidFill>
                <a:latin typeface="함초롬바탕"/>
                <a:cs typeface="함초롬바탕"/>
              </a:rPr>
              <a:t>  </a:t>
            </a:r>
            <a:r>
              <a:rPr sz="1100" b="1" spc="-50" dirty="0">
                <a:solidFill>
                  <a:srgbClr val="464646"/>
                </a:solidFill>
                <a:latin typeface="함초롬바탕"/>
                <a:cs typeface="함초롬바탕"/>
              </a:rPr>
              <a:t>작</a:t>
            </a:r>
            <a:endParaRPr sz="1100" dirty="0">
              <a:latin typeface="함초롬바탕"/>
              <a:cs typeface="함초롬바탕"/>
            </a:endParaRPr>
          </a:p>
        </p:txBody>
      </p:sp>
      <p:grpSp>
        <p:nvGrpSpPr>
          <p:cNvPr id="108" name="object 108"/>
          <p:cNvGrpSpPr/>
          <p:nvPr/>
        </p:nvGrpSpPr>
        <p:grpSpPr>
          <a:xfrm>
            <a:off x="542544" y="7607808"/>
            <a:ext cx="551815" cy="469900"/>
            <a:chOff x="542544" y="7607808"/>
            <a:chExt cx="551815" cy="469900"/>
          </a:xfrm>
        </p:grpSpPr>
        <p:pic>
          <p:nvPicPr>
            <p:cNvPr id="109" name="object 109"/>
            <p:cNvPicPr/>
            <p:nvPr/>
          </p:nvPicPr>
          <p:blipFill>
            <a:blip r:embed="rId16" cstate="print"/>
            <a:stretch>
              <a:fillRect/>
            </a:stretch>
          </p:blipFill>
          <p:spPr>
            <a:xfrm>
              <a:off x="542544" y="7607808"/>
              <a:ext cx="551687" cy="469391"/>
            </a:xfrm>
            <a:prstGeom prst="rect">
              <a:avLst/>
            </a:prstGeom>
          </p:spPr>
        </p:pic>
        <p:sp>
          <p:nvSpPr>
            <p:cNvPr id="110" name="object 110"/>
            <p:cNvSpPr/>
            <p:nvPr/>
          </p:nvSpPr>
          <p:spPr>
            <a:xfrm>
              <a:off x="619125" y="7682547"/>
              <a:ext cx="396240" cy="319405"/>
            </a:xfrm>
            <a:custGeom>
              <a:avLst/>
              <a:gdLst/>
              <a:ahLst/>
              <a:cxnLst/>
              <a:rect l="l" t="t" r="r" b="b"/>
              <a:pathLst>
                <a:path w="396240" h="319404">
                  <a:moveTo>
                    <a:pt x="236080" y="0"/>
                  </a:moveTo>
                  <a:lnTo>
                    <a:pt x="0" y="0"/>
                  </a:lnTo>
                  <a:lnTo>
                    <a:pt x="0" y="319379"/>
                  </a:lnTo>
                  <a:lnTo>
                    <a:pt x="236080" y="319379"/>
                  </a:lnTo>
                  <a:lnTo>
                    <a:pt x="395770" y="159689"/>
                  </a:lnTo>
                  <a:lnTo>
                    <a:pt x="236080" y="0"/>
                  </a:lnTo>
                  <a:close/>
                </a:path>
              </a:pathLst>
            </a:custGeom>
            <a:solidFill>
              <a:srgbClr val="000000"/>
            </a:solidFill>
          </p:spPr>
          <p:txBody>
            <a:bodyPr wrap="square" lIns="0" tIns="0" rIns="0" bIns="0" rtlCol="0"/>
            <a:lstStyle/>
            <a:p>
              <a:endParaRPr/>
            </a:p>
          </p:txBody>
        </p:sp>
        <p:sp>
          <p:nvSpPr>
            <p:cNvPr id="111" name="object 111"/>
            <p:cNvSpPr/>
            <p:nvPr/>
          </p:nvSpPr>
          <p:spPr>
            <a:xfrm>
              <a:off x="619125" y="7682547"/>
              <a:ext cx="396240" cy="319405"/>
            </a:xfrm>
            <a:custGeom>
              <a:avLst/>
              <a:gdLst/>
              <a:ahLst/>
              <a:cxnLst/>
              <a:rect l="l" t="t" r="r" b="b"/>
              <a:pathLst>
                <a:path w="396240" h="319404">
                  <a:moveTo>
                    <a:pt x="0" y="0"/>
                  </a:moveTo>
                  <a:lnTo>
                    <a:pt x="236080" y="0"/>
                  </a:lnTo>
                  <a:lnTo>
                    <a:pt x="395770" y="159689"/>
                  </a:lnTo>
                  <a:lnTo>
                    <a:pt x="236080" y="319379"/>
                  </a:lnTo>
                  <a:lnTo>
                    <a:pt x="0" y="319379"/>
                  </a:lnTo>
                  <a:lnTo>
                    <a:pt x="0" y="0"/>
                  </a:lnTo>
                  <a:close/>
                </a:path>
              </a:pathLst>
            </a:custGeom>
            <a:ln w="12699">
              <a:solidFill>
                <a:srgbClr val="DB526A"/>
              </a:solidFill>
            </a:ln>
          </p:spPr>
          <p:txBody>
            <a:bodyPr wrap="square" lIns="0" tIns="0" rIns="0" bIns="0" rtlCol="0"/>
            <a:lstStyle/>
            <a:p>
              <a:endParaRPr/>
            </a:p>
          </p:txBody>
        </p:sp>
      </p:grpSp>
      <p:sp>
        <p:nvSpPr>
          <p:cNvPr id="112" name="object 112"/>
          <p:cNvSpPr txBox="1"/>
          <p:nvPr/>
        </p:nvSpPr>
        <p:spPr>
          <a:xfrm>
            <a:off x="642424" y="7703046"/>
            <a:ext cx="290830" cy="269875"/>
          </a:xfrm>
          <a:prstGeom prst="rect">
            <a:avLst/>
          </a:prstGeom>
        </p:spPr>
        <p:txBody>
          <a:bodyPr vert="horz" wrap="square" lIns="0" tIns="12700" rIns="0" bIns="0" rtlCol="0">
            <a:spAutoFit/>
          </a:bodyPr>
          <a:lstStyle/>
          <a:p>
            <a:pPr marL="12700" marR="5080">
              <a:lnSpc>
                <a:spcPct val="100000"/>
              </a:lnSpc>
              <a:spcBef>
                <a:spcPts val="100"/>
              </a:spcBef>
            </a:pPr>
            <a:r>
              <a:rPr sz="800" b="1" spc="-25" dirty="0">
                <a:solidFill>
                  <a:srgbClr val="FFFFFF"/>
                </a:solidFill>
                <a:latin typeface="함초롬바탕"/>
                <a:cs typeface="함초롬바탕"/>
              </a:rPr>
              <a:t>최고 </a:t>
            </a:r>
            <a:r>
              <a:rPr sz="800" b="1" spc="-110" dirty="0">
                <a:solidFill>
                  <a:srgbClr val="FFFFFF"/>
                </a:solidFill>
                <a:latin typeface="함초롬바탕"/>
                <a:cs typeface="함초롬바탕"/>
              </a:rPr>
              <a:t>혁신</a:t>
            </a:r>
            <a:endParaRPr sz="800">
              <a:latin typeface="함초롬바탕"/>
              <a:cs typeface="함초롬바탕"/>
            </a:endParaRPr>
          </a:p>
        </p:txBody>
      </p:sp>
      <p:grpSp>
        <p:nvGrpSpPr>
          <p:cNvPr id="113" name="object 113"/>
          <p:cNvGrpSpPr/>
          <p:nvPr/>
        </p:nvGrpSpPr>
        <p:grpSpPr>
          <a:xfrm>
            <a:off x="542544" y="3907536"/>
            <a:ext cx="551815" cy="469900"/>
            <a:chOff x="542544" y="3907536"/>
            <a:chExt cx="551815" cy="469900"/>
          </a:xfrm>
        </p:grpSpPr>
        <p:pic>
          <p:nvPicPr>
            <p:cNvPr id="114" name="object 114"/>
            <p:cNvPicPr/>
            <p:nvPr/>
          </p:nvPicPr>
          <p:blipFill>
            <a:blip r:embed="rId16" cstate="print"/>
            <a:stretch>
              <a:fillRect/>
            </a:stretch>
          </p:blipFill>
          <p:spPr>
            <a:xfrm>
              <a:off x="542544" y="3907536"/>
              <a:ext cx="551687" cy="469391"/>
            </a:xfrm>
            <a:prstGeom prst="rect">
              <a:avLst/>
            </a:prstGeom>
          </p:spPr>
        </p:pic>
        <p:sp>
          <p:nvSpPr>
            <p:cNvPr id="115" name="object 115"/>
            <p:cNvSpPr/>
            <p:nvPr/>
          </p:nvSpPr>
          <p:spPr>
            <a:xfrm>
              <a:off x="619125" y="3982247"/>
              <a:ext cx="396240" cy="319405"/>
            </a:xfrm>
            <a:custGeom>
              <a:avLst/>
              <a:gdLst/>
              <a:ahLst/>
              <a:cxnLst/>
              <a:rect l="l" t="t" r="r" b="b"/>
              <a:pathLst>
                <a:path w="396240" h="319404">
                  <a:moveTo>
                    <a:pt x="236080" y="0"/>
                  </a:moveTo>
                  <a:lnTo>
                    <a:pt x="0" y="0"/>
                  </a:lnTo>
                  <a:lnTo>
                    <a:pt x="0" y="319379"/>
                  </a:lnTo>
                  <a:lnTo>
                    <a:pt x="236080" y="319379"/>
                  </a:lnTo>
                  <a:lnTo>
                    <a:pt x="395770" y="159689"/>
                  </a:lnTo>
                  <a:lnTo>
                    <a:pt x="236080" y="0"/>
                  </a:lnTo>
                  <a:close/>
                </a:path>
              </a:pathLst>
            </a:custGeom>
            <a:solidFill>
              <a:srgbClr val="000000"/>
            </a:solidFill>
          </p:spPr>
          <p:txBody>
            <a:bodyPr wrap="square" lIns="0" tIns="0" rIns="0" bIns="0" rtlCol="0"/>
            <a:lstStyle/>
            <a:p>
              <a:endParaRPr/>
            </a:p>
          </p:txBody>
        </p:sp>
        <p:sp>
          <p:nvSpPr>
            <p:cNvPr id="116" name="object 116"/>
            <p:cNvSpPr/>
            <p:nvPr/>
          </p:nvSpPr>
          <p:spPr>
            <a:xfrm>
              <a:off x="619125" y="3982247"/>
              <a:ext cx="396240" cy="319405"/>
            </a:xfrm>
            <a:custGeom>
              <a:avLst/>
              <a:gdLst/>
              <a:ahLst/>
              <a:cxnLst/>
              <a:rect l="l" t="t" r="r" b="b"/>
              <a:pathLst>
                <a:path w="396240" h="319404">
                  <a:moveTo>
                    <a:pt x="0" y="0"/>
                  </a:moveTo>
                  <a:lnTo>
                    <a:pt x="236080" y="0"/>
                  </a:lnTo>
                  <a:lnTo>
                    <a:pt x="395770" y="159689"/>
                  </a:lnTo>
                  <a:lnTo>
                    <a:pt x="236080" y="319379"/>
                  </a:lnTo>
                  <a:lnTo>
                    <a:pt x="0" y="319379"/>
                  </a:lnTo>
                  <a:lnTo>
                    <a:pt x="0" y="0"/>
                  </a:lnTo>
                  <a:close/>
                </a:path>
              </a:pathLst>
            </a:custGeom>
            <a:ln w="12699">
              <a:solidFill>
                <a:srgbClr val="DB526A"/>
              </a:solidFill>
            </a:ln>
          </p:spPr>
          <p:txBody>
            <a:bodyPr wrap="square" lIns="0" tIns="0" rIns="0" bIns="0" rtlCol="0"/>
            <a:lstStyle/>
            <a:p>
              <a:endParaRPr/>
            </a:p>
          </p:txBody>
        </p:sp>
      </p:grpSp>
      <p:pic>
        <p:nvPicPr>
          <p:cNvPr id="117" name="object 117"/>
          <p:cNvPicPr/>
          <p:nvPr/>
        </p:nvPicPr>
        <p:blipFill>
          <a:blip r:embed="rId17" cstate="print"/>
          <a:stretch>
            <a:fillRect/>
          </a:stretch>
        </p:blipFill>
        <p:spPr>
          <a:xfrm>
            <a:off x="831975" y="7854046"/>
            <a:ext cx="92075" cy="95250"/>
          </a:xfrm>
          <a:prstGeom prst="rect">
            <a:avLst/>
          </a:prstGeom>
        </p:spPr>
      </p:pic>
      <p:sp>
        <p:nvSpPr>
          <p:cNvPr id="118" name="object 118"/>
          <p:cNvSpPr txBox="1"/>
          <p:nvPr/>
        </p:nvSpPr>
        <p:spPr>
          <a:xfrm>
            <a:off x="642424" y="4002746"/>
            <a:ext cx="202565" cy="147955"/>
          </a:xfrm>
          <a:prstGeom prst="rect">
            <a:avLst/>
          </a:prstGeom>
        </p:spPr>
        <p:txBody>
          <a:bodyPr vert="horz" wrap="square" lIns="0" tIns="12700" rIns="0" bIns="0" rtlCol="0">
            <a:spAutoFit/>
          </a:bodyPr>
          <a:lstStyle/>
          <a:p>
            <a:pPr marL="12700">
              <a:lnSpc>
                <a:spcPct val="100000"/>
              </a:lnSpc>
              <a:spcBef>
                <a:spcPts val="100"/>
              </a:spcBef>
            </a:pPr>
            <a:r>
              <a:rPr sz="800" b="1" spc="-60" dirty="0">
                <a:solidFill>
                  <a:srgbClr val="FFFFFF"/>
                </a:solidFill>
                <a:latin typeface="함초롬바탕"/>
                <a:cs typeface="함초롬바탕"/>
              </a:rPr>
              <a:t>최고</a:t>
            </a:r>
            <a:endParaRPr sz="800">
              <a:latin typeface="함초롬바탕"/>
              <a:cs typeface="함초롬바탕"/>
            </a:endParaRPr>
          </a:p>
        </p:txBody>
      </p:sp>
      <p:sp>
        <p:nvSpPr>
          <p:cNvPr id="119" name="object 119"/>
          <p:cNvSpPr txBox="1"/>
          <p:nvPr/>
        </p:nvSpPr>
        <p:spPr>
          <a:xfrm>
            <a:off x="642424" y="4124664"/>
            <a:ext cx="290830" cy="147955"/>
          </a:xfrm>
          <a:prstGeom prst="rect">
            <a:avLst/>
          </a:prstGeom>
        </p:spPr>
        <p:txBody>
          <a:bodyPr vert="horz" wrap="square" lIns="0" tIns="12700" rIns="0" bIns="0" rtlCol="0">
            <a:spAutoFit/>
          </a:bodyPr>
          <a:lstStyle/>
          <a:p>
            <a:pPr marL="12700">
              <a:lnSpc>
                <a:spcPct val="100000"/>
              </a:lnSpc>
              <a:spcBef>
                <a:spcPts val="100"/>
              </a:spcBef>
            </a:pPr>
            <a:r>
              <a:rPr sz="800" b="1" spc="-80" dirty="0">
                <a:solidFill>
                  <a:srgbClr val="FFFFFF"/>
                </a:solidFill>
                <a:latin typeface="함초롬바탕"/>
                <a:cs typeface="함초롬바탕"/>
              </a:rPr>
              <a:t>혁신</a:t>
            </a:r>
            <a:endParaRPr sz="800">
              <a:latin typeface="함초롬바탕"/>
              <a:cs typeface="함초롬바탕"/>
            </a:endParaRPr>
          </a:p>
        </p:txBody>
      </p:sp>
      <p:pic>
        <p:nvPicPr>
          <p:cNvPr id="120" name="object 120"/>
          <p:cNvPicPr/>
          <p:nvPr/>
        </p:nvPicPr>
        <p:blipFill>
          <a:blip r:embed="rId17" cstate="print"/>
          <a:stretch>
            <a:fillRect/>
          </a:stretch>
        </p:blipFill>
        <p:spPr>
          <a:xfrm>
            <a:off x="831975" y="4153746"/>
            <a:ext cx="92075" cy="9525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446532"/>
            <a:ext cx="7775575" cy="958215"/>
            <a:chOff x="0" y="446532"/>
            <a:chExt cx="7775575" cy="958215"/>
          </a:xfrm>
        </p:grpSpPr>
        <p:pic>
          <p:nvPicPr>
            <p:cNvPr id="3" name="object 3"/>
            <p:cNvPicPr/>
            <p:nvPr/>
          </p:nvPicPr>
          <p:blipFill>
            <a:blip r:embed="rId2" cstate="print"/>
            <a:stretch>
              <a:fillRect/>
            </a:stretch>
          </p:blipFill>
          <p:spPr>
            <a:xfrm>
              <a:off x="4896307" y="1008277"/>
              <a:ext cx="260349" cy="276224"/>
            </a:xfrm>
            <a:prstGeom prst="rect">
              <a:avLst/>
            </a:prstGeom>
          </p:spPr>
        </p:pic>
        <p:pic>
          <p:nvPicPr>
            <p:cNvPr id="4" name="object 4"/>
            <p:cNvPicPr/>
            <p:nvPr/>
          </p:nvPicPr>
          <p:blipFill>
            <a:blip r:embed="rId2" cstate="print"/>
            <a:stretch>
              <a:fillRect/>
            </a:stretch>
          </p:blipFill>
          <p:spPr>
            <a:xfrm>
              <a:off x="5460221" y="1008277"/>
              <a:ext cx="260349" cy="276224"/>
            </a:xfrm>
            <a:prstGeom prst="rect">
              <a:avLst/>
            </a:prstGeom>
          </p:spPr>
        </p:pic>
      </p:grpSp>
      <p:sp>
        <p:nvSpPr>
          <p:cNvPr id="5" name="object 5"/>
          <p:cNvSpPr txBox="1">
            <a:spLocks noGrp="1"/>
          </p:cNvSpPr>
          <p:nvPr>
            <p:ph type="title"/>
          </p:nvPr>
        </p:nvSpPr>
        <p:spPr>
          <a:xfrm>
            <a:off x="706437" y="950619"/>
            <a:ext cx="5278755" cy="376555"/>
          </a:xfrm>
          <a:prstGeom prst="rect">
            <a:avLst/>
          </a:prstGeom>
        </p:spPr>
        <p:txBody>
          <a:bodyPr vert="horz" wrap="square" lIns="0" tIns="12700" rIns="0" bIns="0" rtlCol="0">
            <a:spAutoFit/>
          </a:bodyPr>
          <a:lstStyle/>
          <a:p>
            <a:pPr marL="12700">
              <a:lnSpc>
                <a:spcPct val="100000"/>
              </a:lnSpc>
              <a:spcBef>
                <a:spcPts val="100"/>
              </a:spcBef>
              <a:tabLst>
                <a:tab pos="4492625" algn="l"/>
                <a:tab pos="5007610" algn="l"/>
              </a:tabLst>
            </a:pPr>
            <a:r>
              <a:rPr spc="-10" dirty="0">
                <a:solidFill>
                  <a:srgbClr val="FFB600"/>
                </a:solidFill>
              </a:rPr>
              <a:t>Beyond-</a:t>
            </a:r>
            <a:r>
              <a:rPr spc="-400" dirty="0">
                <a:solidFill>
                  <a:srgbClr val="FFB600"/>
                </a:solidFill>
              </a:rPr>
              <a:t> </a:t>
            </a:r>
            <a:r>
              <a:rPr spc="-40" dirty="0">
                <a:solidFill>
                  <a:srgbClr val="FFB600"/>
                </a:solidFill>
              </a:rPr>
              <a:t>AI</a:t>
            </a:r>
            <a:r>
              <a:rPr spc="-355" dirty="0">
                <a:solidFill>
                  <a:srgbClr val="FFB600"/>
                </a:solidFill>
              </a:rPr>
              <a:t> </a:t>
            </a:r>
            <a:r>
              <a:rPr spc="85" dirty="0"/>
              <a:t>(2)</a:t>
            </a:r>
            <a:r>
              <a:rPr spc="-365" dirty="0"/>
              <a:t> </a:t>
            </a:r>
            <a:r>
              <a:rPr spc="-195" dirty="0">
                <a:latin typeface="함초롬바탕"/>
                <a:cs typeface="함초롬바탕"/>
              </a:rPr>
              <a:t>인간안보</a:t>
            </a:r>
            <a:r>
              <a:rPr spc="-385" dirty="0">
                <a:latin typeface="함초롬바탕"/>
                <a:cs typeface="함초롬바탕"/>
              </a:rPr>
              <a:t> </a:t>
            </a:r>
            <a:r>
              <a:rPr spc="-210" dirty="0"/>
              <a:t>-</a:t>
            </a:r>
            <a:r>
              <a:rPr spc="-365" dirty="0"/>
              <a:t> </a:t>
            </a:r>
            <a:r>
              <a:rPr spc="-20" dirty="0">
                <a:latin typeface="함초롬바탕"/>
                <a:cs typeface="함초롬바탕"/>
              </a:rPr>
              <a:t>최고혁신</a:t>
            </a:r>
            <a:r>
              <a:rPr dirty="0">
                <a:latin typeface="함초롬바탕"/>
                <a:cs typeface="함초롬바탕"/>
              </a:rPr>
              <a:t>	</a:t>
            </a:r>
            <a:r>
              <a:rPr spc="-50" dirty="0">
                <a:latin typeface="함초롬바탕"/>
                <a:cs typeface="함초롬바탕"/>
              </a:rPr>
              <a:t>수</a:t>
            </a:r>
            <a:r>
              <a:rPr dirty="0">
                <a:latin typeface="함초롬바탕"/>
                <a:cs typeface="함초롬바탕"/>
              </a:rPr>
              <a:t>	</a:t>
            </a:r>
            <a:r>
              <a:rPr spc="-155" dirty="0">
                <a:latin typeface="함초롬바탕"/>
                <a:cs typeface="함초롬바탕"/>
              </a:rPr>
              <a:t>작</a:t>
            </a:r>
          </a:p>
        </p:txBody>
      </p:sp>
      <p:sp>
        <p:nvSpPr>
          <p:cNvPr id="6" name="object 6"/>
          <p:cNvSpPr txBox="1"/>
          <p:nvPr/>
        </p:nvSpPr>
        <p:spPr>
          <a:xfrm>
            <a:off x="706437" y="619475"/>
            <a:ext cx="601345" cy="177800"/>
          </a:xfrm>
          <a:prstGeom prst="rect">
            <a:avLst/>
          </a:prstGeom>
        </p:spPr>
        <p:txBody>
          <a:bodyPr vert="horz" wrap="square" lIns="0" tIns="12065" rIns="0" bIns="0" rtlCol="0">
            <a:spAutoFit/>
          </a:bodyPr>
          <a:lstStyle/>
          <a:p>
            <a:pPr marL="12700">
              <a:lnSpc>
                <a:spcPct val="100000"/>
              </a:lnSpc>
              <a:spcBef>
                <a:spcPts val="95"/>
              </a:spcBef>
            </a:pPr>
            <a:r>
              <a:rPr sz="1000" spc="-55" dirty="0">
                <a:solidFill>
                  <a:srgbClr val="DB526A"/>
                </a:solidFill>
                <a:latin typeface="함초롬돋움"/>
                <a:cs typeface="함초롬돋움"/>
              </a:rPr>
              <a:t>Beyond-</a:t>
            </a:r>
            <a:r>
              <a:rPr sz="1000" spc="-135" dirty="0">
                <a:solidFill>
                  <a:srgbClr val="DB526A"/>
                </a:solidFill>
                <a:latin typeface="함초롬돋움"/>
                <a:cs typeface="함초롬돋움"/>
              </a:rPr>
              <a:t> </a:t>
            </a:r>
            <a:r>
              <a:rPr sz="1000" spc="-50" dirty="0">
                <a:solidFill>
                  <a:srgbClr val="DB526A"/>
                </a:solidFill>
                <a:latin typeface="함초롬돋움"/>
                <a:cs typeface="함초롬돋움"/>
              </a:rPr>
              <a:t>AI</a:t>
            </a:r>
            <a:endParaRPr sz="1000">
              <a:latin typeface="함초롬돋움"/>
              <a:cs typeface="함초롬돋움"/>
            </a:endParaRPr>
          </a:p>
        </p:txBody>
      </p:sp>
      <p:sp>
        <p:nvSpPr>
          <p:cNvPr id="7" name="object 7"/>
          <p:cNvSpPr/>
          <p:nvPr/>
        </p:nvSpPr>
        <p:spPr>
          <a:xfrm>
            <a:off x="734982" y="2555759"/>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pic>
        <p:nvPicPr>
          <p:cNvPr id="8" name="object 8"/>
          <p:cNvPicPr/>
          <p:nvPr/>
        </p:nvPicPr>
        <p:blipFill>
          <a:blip r:embed="rId3" cstate="print"/>
          <a:stretch>
            <a:fillRect/>
          </a:stretch>
        </p:blipFill>
        <p:spPr>
          <a:xfrm>
            <a:off x="2938648" y="2644396"/>
            <a:ext cx="123825" cy="130175"/>
          </a:xfrm>
          <a:prstGeom prst="rect">
            <a:avLst/>
          </a:prstGeom>
        </p:spPr>
      </p:pic>
      <p:pic>
        <p:nvPicPr>
          <p:cNvPr id="9" name="object 9"/>
          <p:cNvPicPr/>
          <p:nvPr/>
        </p:nvPicPr>
        <p:blipFill>
          <a:blip r:embed="rId3" cstate="print"/>
          <a:stretch>
            <a:fillRect/>
          </a:stretch>
        </p:blipFill>
        <p:spPr>
          <a:xfrm>
            <a:off x="3205464" y="2644396"/>
            <a:ext cx="123825" cy="130175"/>
          </a:xfrm>
          <a:prstGeom prst="rect">
            <a:avLst/>
          </a:prstGeom>
        </p:spPr>
      </p:pic>
      <p:grpSp>
        <p:nvGrpSpPr>
          <p:cNvPr id="10" name="object 10"/>
          <p:cNvGrpSpPr/>
          <p:nvPr/>
        </p:nvGrpSpPr>
        <p:grpSpPr>
          <a:xfrm>
            <a:off x="734987" y="2898394"/>
            <a:ext cx="6337300" cy="4546600"/>
            <a:chOff x="734987" y="2898394"/>
            <a:chExt cx="6337300" cy="4546600"/>
          </a:xfrm>
        </p:grpSpPr>
        <p:sp>
          <p:nvSpPr>
            <p:cNvPr id="11" name="object 11"/>
            <p:cNvSpPr/>
            <p:nvPr/>
          </p:nvSpPr>
          <p:spPr>
            <a:xfrm>
              <a:off x="734987" y="2898394"/>
              <a:ext cx="6337300" cy="4546600"/>
            </a:xfrm>
            <a:custGeom>
              <a:avLst/>
              <a:gdLst/>
              <a:ahLst/>
              <a:cxnLst/>
              <a:rect l="l" t="t" r="r" b="b"/>
              <a:pathLst>
                <a:path w="6337300" h="4546600">
                  <a:moveTo>
                    <a:pt x="6337300" y="0"/>
                  </a:moveTo>
                  <a:lnTo>
                    <a:pt x="0" y="0"/>
                  </a:lnTo>
                  <a:lnTo>
                    <a:pt x="0" y="4546549"/>
                  </a:lnTo>
                  <a:lnTo>
                    <a:pt x="6337300" y="4546549"/>
                  </a:lnTo>
                  <a:lnTo>
                    <a:pt x="6337300" y="0"/>
                  </a:lnTo>
                  <a:close/>
                </a:path>
              </a:pathLst>
            </a:custGeom>
            <a:solidFill>
              <a:srgbClr val="E4E4E4"/>
            </a:solidFill>
          </p:spPr>
          <p:txBody>
            <a:bodyPr wrap="square" lIns="0" tIns="0" rIns="0" bIns="0" rtlCol="0"/>
            <a:lstStyle/>
            <a:p>
              <a:endParaRPr/>
            </a:p>
          </p:txBody>
        </p:sp>
        <p:pic>
          <p:nvPicPr>
            <p:cNvPr id="12" name="object 12"/>
            <p:cNvPicPr/>
            <p:nvPr/>
          </p:nvPicPr>
          <p:blipFill>
            <a:blip r:embed="rId4" cstate="print"/>
            <a:stretch>
              <a:fillRect/>
            </a:stretch>
          </p:blipFill>
          <p:spPr>
            <a:xfrm>
              <a:off x="3929856" y="3497725"/>
              <a:ext cx="101599" cy="123824"/>
            </a:xfrm>
            <a:prstGeom prst="rect">
              <a:avLst/>
            </a:prstGeom>
          </p:spPr>
        </p:pic>
        <p:pic>
          <p:nvPicPr>
            <p:cNvPr id="13" name="object 13"/>
            <p:cNvPicPr/>
            <p:nvPr/>
          </p:nvPicPr>
          <p:blipFill>
            <a:blip r:embed="rId5" cstate="print"/>
            <a:stretch>
              <a:fillRect/>
            </a:stretch>
          </p:blipFill>
          <p:spPr>
            <a:xfrm>
              <a:off x="2873365" y="3788786"/>
              <a:ext cx="117474" cy="123824"/>
            </a:xfrm>
            <a:prstGeom prst="rect">
              <a:avLst/>
            </a:prstGeom>
          </p:spPr>
        </p:pic>
        <p:pic>
          <p:nvPicPr>
            <p:cNvPr id="14" name="object 14"/>
            <p:cNvPicPr/>
            <p:nvPr/>
          </p:nvPicPr>
          <p:blipFill>
            <a:blip r:embed="rId5" cstate="print"/>
            <a:stretch>
              <a:fillRect/>
            </a:stretch>
          </p:blipFill>
          <p:spPr>
            <a:xfrm>
              <a:off x="6104258" y="3788786"/>
              <a:ext cx="117474" cy="123824"/>
            </a:xfrm>
            <a:prstGeom prst="rect">
              <a:avLst/>
            </a:prstGeom>
          </p:spPr>
        </p:pic>
        <p:pic>
          <p:nvPicPr>
            <p:cNvPr id="15" name="object 15"/>
            <p:cNvPicPr/>
            <p:nvPr/>
          </p:nvPicPr>
          <p:blipFill>
            <a:blip r:embed="rId5" cstate="print"/>
            <a:stretch>
              <a:fillRect/>
            </a:stretch>
          </p:blipFill>
          <p:spPr>
            <a:xfrm>
              <a:off x="2373530" y="3964070"/>
              <a:ext cx="117474" cy="123824"/>
            </a:xfrm>
            <a:prstGeom prst="rect">
              <a:avLst/>
            </a:prstGeom>
          </p:spPr>
        </p:pic>
        <p:pic>
          <p:nvPicPr>
            <p:cNvPr id="16" name="object 16"/>
            <p:cNvPicPr/>
            <p:nvPr/>
          </p:nvPicPr>
          <p:blipFill>
            <a:blip r:embed="rId6" cstate="print"/>
            <a:stretch>
              <a:fillRect/>
            </a:stretch>
          </p:blipFill>
          <p:spPr>
            <a:xfrm>
              <a:off x="2495528" y="3964070"/>
              <a:ext cx="104774" cy="123824"/>
            </a:xfrm>
            <a:prstGeom prst="rect">
              <a:avLst/>
            </a:prstGeom>
          </p:spPr>
        </p:pic>
        <p:pic>
          <p:nvPicPr>
            <p:cNvPr id="17" name="object 17"/>
            <p:cNvPicPr/>
            <p:nvPr/>
          </p:nvPicPr>
          <p:blipFill>
            <a:blip r:embed="rId4" cstate="print"/>
            <a:stretch>
              <a:fillRect/>
            </a:stretch>
          </p:blipFill>
          <p:spPr>
            <a:xfrm>
              <a:off x="5667143" y="3964070"/>
              <a:ext cx="101599" cy="123824"/>
            </a:xfrm>
            <a:prstGeom prst="rect">
              <a:avLst/>
            </a:prstGeom>
          </p:spPr>
        </p:pic>
        <p:pic>
          <p:nvPicPr>
            <p:cNvPr id="18" name="object 18"/>
            <p:cNvPicPr/>
            <p:nvPr/>
          </p:nvPicPr>
          <p:blipFill>
            <a:blip r:embed="rId5" cstate="print"/>
            <a:stretch>
              <a:fillRect/>
            </a:stretch>
          </p:blipFill>
          <p:spPr>
            <a:xfrm>
              <a:off x="6044980" y="3964070"/>
              <a:ext cx="117474" cy="123824"/>
            </a:xfrm>
            <a:prstGeom prst="rect">
              <a:avLst/>
            </a:prstGeom>
          </p:spPr>
        </p:pic>
        <p:pic>
          <p:nvPicPr>
            <p:cNvPr id="19" name="object 19"/>
            <p:cNvPicPr/>
            <p:nvPr/>
          </p:nvPicPr>
          <p:blipFill>
            <a:blip r:embed="rId7" cstate="print"/>
            <a:stretch>
              <a:fillRect/>
            </a:stretch>
          </p:blipFill>
          <p:spPr>
            <a:xfrm>
              <a:off x="2114626" y="4457746"/>
              <a:ext cx="120650" cy="139700"/>
            </a:xfrm>
            <a:prstGeom prst="rect">
              <a:avLst/>
            </a:prstGeom>
          </p:spPr>
        </p:pic>
        <p:pic>
          <p:nvPicPr>
            <p:cNvPr id="20" name="object 20"/>
            <p:cNvPicPr/>
            <p:nvPr/>
          </p:nvPicPr>
          <p:blipFill>
            <a:blip r:embed="rId4" cstate="print"/>
            <a:stretch>
              <a:fillRect/>
            </a:stretch>
          </p:blipFill>
          <p:spPr>
            <a:xfrm>
              <a:off x="4666131" y="4946085"/>
              <a:ext cx="101599" cy="123824"/>
            </a:xfrm>
            <a:prstGeom prst="rect">
              <a:avLst/>
            </a:prstGeom>
          </p:spPr>
        </p:pic>
        <p:pic>
          <p:nvPicPr>
            <p:cNvPr id="21" name="object 21"/>
            <p:cNvPicPr/>
            <p:nvPr/>
          </p:nvPicPr>
          <p:blipFill>
            <a:blip r:embed="rId8" cstate="print"/>
            <a:stretch>
              <a:fillRect/>
            </a:stretch>
          </p:blipFill>
          <p:spPr>
            <a:xfrm>
              <a:off x="5222337" y="4946085"/>
              <a:ext cx="117474" cy="123824"/>
            </a:xfrm>
            <a:prstGeom prst="rect">
              <a:avLst/>
            </a:prstGeom>
          </p:spPr>
        </p:pic>
        <p:sp>
          <p:nvSpPr>
            <p:cNvPr id="22" name="object 22"/>
            <p:cNvSpPr/>
            <p:nvPr/>
          </p:nvSpPr>
          <p:spPr>
            <a:xfrm>
              <a:off x="850836" y="4276519"/>
              <a:ext cx="6106160" cy="0"/>
            </a:xfrm>
            <a:custGeom>
              <a:avLst/>
              <a:gdLst/>
              <a:ahLst/>
              <a:cxnLst/>
              <a:rect l="l" t="t" r="r" b="b"/>
              <a:pathLst>
                <a:path w="6106159">
                  <a:moveTo>
                    <a:pt x="0" y="0"/>
                  </a:moveTo>
                  <a:lnTo>
                    <a:pt x="6105588" y="0"/>
                  </a:lnTo>
                </a:path>
              </a:pathLst>
            </a:custGeom>
            <a:ln w="9525">
              <a:solidFill>
                <a:srgbClr val="A6A6A6"/>
              </a:solidFill>
              <a:prstDash val="sysDot"/>
            </a:ln>
          </p:spPr>
          <p:txBody>
            <a:bodyPr wrap="square" lIns="0" tIns="0" rIns="0" bIns="0" rtlCol="0"/>
            <a:lstStyle/>
            <a:p>
              <a:endParaRPr/>
            </a:p>
          </p:txBody>
        </p:sp>
        <p:sp>
          <p:nvSpPr>
            <p:cNvPr id="23" name="object 23"/>
            <p:cNvSpPr/>
            <p:nvPr/>
          </p:nvSpPr>
          <p:spPr>
            <a:xfrm>
              <a:off x="816113" y="5743466"/>
              <a:ext cx="6106160" cy="0"/>
            </a:xfrm>
            <a:custGeom>
              <a:avLst/>
              <a:gdLst/>
              <a:ahLst/>
              <a:cxnLst/>
              <a:rect l="l" t="t" r="r" b="b"/>
              <a:pathLst>
                <a:path w="6106159">
                  <a:moveTo>
                    <a:pt x="0" y="0"/>
                  </a:moveTo>
                  <a:lnTo>
                    <a:pt x="6105588" y="0"/>
                  </a:lnTo>
                </a:path>
              </a:pathLst>
            </a:custGeom>
            <a:ln w="9525">
              <a:solidFill>
                <a:srgbClr val="A6A6A6"/>
              </a:solidFill>
              <a:prstDash val="sysDot"/>
            </a:ln>
          </p:spPr>
          <p:txBody>
            <a:bodyPr wrap="square" lIns="0" tIns="0" rIns="0" bIns="0" rtlCol="0"/>
            <a:lstStyle/>
            <a:p>
              <a:endParaRPr/>
            </a:p>
          </p:txBody>
        </p:sp>
        <p:pic>
          <p:nvPicPr>
            <p:cNvPr id="24" name="object 24"/>
            <p:cNvPicPr/>
            <p:nvPr/>
          </p:nvPicPr>
          <p:blipFill>
            <a:blip r:embed="rId9" cstate="print"/>
            <a:stretch>
              <a:fillRect/>
            </a:stretch>
          </p:blipFill>
          <p:spPr>
            <a:xfrm>
              <a:off x="2564206" y="5974903"/>
              <a:ext cx="117475" cy="139700"/>
            </a:xfrm>
            <a:prstGeom prst="rect">
              <a:avLst/>
            </a:prstGeom>
          </p:spPr>
        </p:pic>
        <p:pic>
          <p:nvPicPr>
            <p:cNvPr id="25" name="object 25"/>
            <p:cNvPicPr/>
            <p:nvPr/>
          </p:nvPicPr>
          <p:blipFill>
            <a:blip r:embed="rId4" cstate="print"/>
            <a:stretch>
              <a:fillRect/>
            </a:stretch>
          </p:blipFill>
          <p:spPr>
            <a:xfrm>
              <a:off x="4284716" y="6489125"/>
              <a:ext cx="101599" cy="123824"/>
            </a:xfrm>
            <a:prstGeom prst="rect">
              <a:avLst/>
            </a:prstGeom>
          </p:spPr>
        </p:pic>
        <p:pic>
          <p:nvPicPr>
            <p:cNvPr id="26" name="object 26"/>
            <p:cNvPicPr/>
            <p:nvPr/>
          </p:nvPicPr>
          <p:blipFill>
            <a:blip r:embed="rId5" cstate="print"/>
            <a:stretch>
              <a:fillRect/>
            </a:stretch>
          </p:blipFill>
          <p:spPr>
            <a:xfrm>
              <a:off x="3018475" y="7130753"/>
              <a:ext cx="117474" cy="123824"/>
            </a:xfrm>
            <a:prstGeom prst="rect">
              <a:avLst/>
            </a:prstGeom>
          </p:spPr>
        </p:pic>
        <p:pic>
          <p:nvPicPr>
            <p:cNvPr id="27" name="object 27"/>
            <p:cNvPicPr/>
            <p:nvPr/>
          </p:nvPicPr>
          <p:blipFill>
            <a:blip r:embed="rId10" cstate="print"/>
            <a:stretch>
              <a:fillRect/>
            </a:stretch>
          </p:blipFill>
          <p:spPr>
            <a:xfrm>
              <a:off x="816114" y="4433875"/>
              <a:ext cx="1105402" cy="903449"/>
            </a:xfrm>
            <a:prstGeom prst="rect">
              <a:avLst/>
            </a:prstGeom>
          </p:spPr>
        </p:pic>
        <p:pic>
          <p:nvPicPr>
            <p:cNvPr id="28" name="object 28"/>
            <p:cNvPicPr/>
            <p:nvPr/>
          </p:nvPicPr>
          <p:blipFill>
            <a:blip r:embed="rId11" cstate="print"/>
            <a:stretch>
              <a:fillRect/>
            </a:stretch>
          </p:blipFill>
          <p:spPr>
            <a:xfrm>
              <a:off x="816114" y="5952950"/>
              <a:ext cx="1157160" cy="945549"/>
            </a:xfrm>
            <a:prstGeom prst="rect">
              <a:avLst/>
            </a:prstGeom>
          </p:spPr>
        </p:pic>
        <p:pic>
          <p:nvPicPr>
            <p:cNvPr id="29" name="object 29"/>
            <p:cNvPicPr/>
            <p:nvPr/>
          </p:nvPicPr>
          <p:blipFill>
            <a:blip r:embed="rId12" cstate="print"/>
            <a:stretch>
              <a:fillRect/>
            </a:stretch>
          </p:blipFill>
          <p:spPr>
            <a:xfrm>
              <a:off x="6501383" y="4407408"/>
              <a:ext cx="499871" cy="368807"/>
            </a:xfrm>
            <a:prstGeom prst="rect">
              <a:avLst/>
            </a:prstGeom>
          </p:spPr>
        </p:pic>
        <p:pic>
          <p:nvPicPr>
            <p:cNvPr id="30" name="object 30"/>
            <p:cNvPicPr/>
            <p:nvPr/>
          </p:nvPicPr>
          <p:blipFill>
            <a:blip r:embed="rId13" cstate="print"/>
            <a:stretch>
              <a:fillRect/>
            </a:stretch>
          </p:blipFill>
          <p:spPr>
            <a:xfrm>
              <a:off x="6528003" y="4433875"/>
              <a:ext cx="393698" cy="262458"/>
            </a:xfrm>
            <a:prstGeom prst="rect">
              <a:avLst/>
            </a:prstGeom>
          </p:spPr>
        </p:pic>
        <p:pic>
          <p:nvPicPr>
            <p:cNvPr id="31" name="object 31"/>
            <p:cNvPicPr/>
            <p:nvPr/>
          </p:nvPicPr>
          <p:blipFill>
            <a:blip r:embed="rId14" cstate="print"/>
            <a:stretch>
              <a:fillRect/>
            </a:stretch>
          </p:blipFill>
          <p:spPr>
            <a:xfrm>
              <a:off x="816114" y="3013940"/>
              <a:ext cx="1105402" cy="987880"/>
            </a:xfrm>
            <a:prstGeom prst="rect">
              <a:avLst/>
            </a:prstGeom>
          </p:spPr>
        </p:pic>
      </p:grpSp>
      <p:pic>
        <p:nvPicPr>
          <p:cNvPr id="32" name="object 32"/>
          <p:cNvPicPr/>
          <p:nvPr/>
        </p:nvPicPr>
        <p:blipFill>
          <a:blip r:embed="rId15" cstate="print"/>
          <a:stretch>
            <a:fillRect/>
          </a:stretch>
        </p:blipFill>
        <p:spPr>
          <a:xfrm>
            <a:off x="2787459" y="1751613"/>
            <a:ext cx="130175" cy="139700"/>
          </a:xfrm>
          <a:prstGeom prst="rect">
            <a:avLst/>
          </a:prstGeom>
        </p:spPr>
      </p:pic>
      <p:pic>
        <p:nvPicPr>
          <p:cNvPr id="33" name="object 33"/>
          <p:cNvPicPr/>
          <p:nvPr/>
        </p:nvPicPr>
        <p:blipFill>
          <a:blip r:embed="rId15" cstate="print"/>
          <a:stretch>
            <a:fillRect/>
          </a:stretch>
        </p:blipFill>
        <p:spPr>
          <a:xfrm>
            <a:off x="3078543" y="1751613"/>
            <a:ext cx="130175" cy="139700"/>
          </a:xfrm>
          <a:prstGeom prst="rect">
            <a:avLst/>
          </a:prstGeom>
        </p:spPr>
      </p:pic>
      <p:pic>
        <p:nvPicPr>
          <p:cNvPr id="34" name="object 34"/>
          <p:cNvPicPr/>
          <p:nvPr/>
        </p:nvPicPr>
        <p:blipFill>
          <a:blip r:embed="rId16" cstate="print"/>
          <a:stretch>
            <a:fillRect/>
          </a:stretch>
        </p:blipFill>
        <p:spPr>
          <a:xfrm>
            <a:off x="3387915" y="2204240"/>
            <a:ext cx="130175" cy="139700"/>
          </a:xfrm>
          <a:prstGeom prst="rect">
            <a:avLst/>
          </a:prstGeom>
        </p:spPr>
      </p:pic>
      <p:pic>
        <p:nvPicPr>
          <p:cNvPr id="35" name="object 35"/>
          <p:cNvPicPr/>
          <p:nvPr/>
        </p:nvPicPr>
        <p:blipFill>
          <a:blip r:embed="rId15" cstate="print"/>
          <a:stretch>
            <a:fillRect/>
          </a:stretch>
        </p:blipFill>
        <p:spPr>
          <a:xfrm>
            <a:off x="5206047" y="2204240"/>
            <a:ext cx="130175" cy="139700"/>
          </a:xfrm>
          <a:prstGeom prst="rect">
            <a:avLst/>
          </a:prstGeom>
        </p:spPr>
      </p:pic>
      <p:pic>
        <p:nvPicPr>
          <p:cNvPr id="36" name="object 36"/>
          <p:cNvPicPr/>
          <p:nvPr/>
        </p:nvPicPr>
        <p:blipFill>
          <a:blip r:embed="rId17" cstate="print"/>
          <a:stretch>
            <a:fillRect/>
          </a:stretch>
        </p:blipFill>
        <p:spPr>
          <a:xfrm>
            <a:off x="958488" y="7651718"/>
            <a:ext cx="88900" cy="95250"/>
          </a:xfrm>
          <a:prstGeom prst="rect">
            <a:avLst/>
          </a:prstGeom>
        </p:spPr>
      </p:pic>
      <p:pic>
        <p:nvPicPr>
          <p:cNvPr id="37" name="object 37"/>
          <p:cNvPicPr/>
          <p:nvPr/>
        </p:nvPicPr>
        <p:blipFill>
          <a:blip r:embed="rId17" cstate="print"/>
          <a:stretch>
            <a:fillRect/>
          </a:stretch>
        </p:blipFill>
        <p:spPr>
          <a:xfrm>
            <a:off x="3162183" y="7651718"/>
            <a:ext cx="88900" cy="95250"/>
          </a:xfrm>
          <a:prstGeom prst="rect">
            <a:avLst/>
          </a:prstGeom>
        </p:spPr>
      </p:pic>
      <p:pic>
        <p:nvPicPr>
          <p:cNvPr id="38" name="object 38"/>
          <p:cNvPicPr/>
          <p:nvPr/>
        </p:nvPicPr>
        <p:blipFill>
          <a:blip r:embed="rId17" cstate="print"/>
          <a:stretch>
            <a:fillRect/>
          </a:stretch>
        </p:blipFill>
        <p:spPr>
          <a:xfrm>
            <a:off x="5318704" y="7651718"/>
            <a:ext cx="88900" cy="95250"/>
          </a:xfrm>
          <a:prstGeom prst="rect">
            <a:avLst/>
          </a:prstGeom>
        </p:spPr>
      </p:pic>
      <p:pic>
        <p:nvPicPr>
          <p:cNvPr id="39" name="object 39"/>
          <p:cNvPicPr/>
          <p:nvPr/>
        </p:nvPicPr>
        <p:blipFill>
          <a:blip r:embed="rId17" cstate="print"/>
          <a:stretch>
            <a:fillRect/>
          </a:stretch>
        </p:blipFill>
        <p:spPr>
          <a:xfrm>
            <a:off x="6417488" y="7651718"/>
            <a:ext cx="88900" cy="95250"/>
          </a:xfrm>
          <a:prstGeom prst="rect">
            <a:avLst/>
          </a:prstGeom>
        </p:spPr>
      </p:pic>
      <p:sp>
        <p:nvSpPr>
          <p:cNvPr id="40" name="object 40"/>
          <p:cNvSpPr txBox="1"/>
          <p:nvPr/>
        </p:nvSpPr>
        <p:spPr>
          <a:xfrm>
            <a:off x="706437" y="1695224"/>
            <a:ext cx="6210300" cy="6075680"/>
          </a:xfrm>
          <a:prstGeom prst="rect">
            <a:avLst/>
          </a:prstGeom>
        </p:spPr>
        <p:txBody>
          <a:bodyPr vert="horz" wrap="square" lIns="0" tIns="12700" rIns="0" bIns="0" rtlCol="0">
            <a:spAutoFit/>
          </a:bodyPr>
          <a:lstStyle/>
          <a:p>
            <a:pPr marL="157480" marR="354965" indent="-144780">
              <a:lnSpc>
                <a:spcPct val="110000"/>
              </a:lnSpc>
              <a:spcBef>
                <a:spcPts val="100"/>
              </a:spcBef>
              <a:buClr>
                <a:srgbClr val="DB526A"/>
              </a:buClr>
              <a:buFont typeface="Arial"/>
              <a:buChar char="■"/>
              <a:tabLst>
                <a:tab pos="157480" algn="l"/>
                <a:tab pos="2231390" algn="l"/>
                <a:tab pos="2499360" algn="l"/>
              </a:tabLst>
            </a:pPr>
            <a:r>
              <a:rPr sz="1200" spc="-65" dirty="0">
                <a:latin typeface="함초롬돋움"/>
                <a:cs typeface="함초롬돋움"/>
              </a:rPr>
              <a:t>Accessibility</a:t>
            </a:r>
            <a:r>
              <a:rPr sz="1200" spc="-65" dirty="0">
                <a:latin typeface="함초롬바탕"/>
                <a:cs typeface="함초롬바탕"/>
              </a:rPr>
              <a:t>와</a:t>
            </a:r>
            <a:r>
              <a:rPr sz="1200" spc="-130" dirty="0">
                <a:latin typeface="함초롬바탕"/>
                <a:cs typeface="함초롬바탕"/>
              </a:rPr>
              <a:t> </a:t>
            </a:r>
            <a:r>
              <a:rPr sz="1200" spc="-110" dirty="0">
                <a:latin typeface="함초롬바탕"/>
                <a:cs typeface="함초롬바탕"/>
              </a:rPr>
              <a:t>관련된</a:t>
            </a:r>
            <a:r>
              <a:rPr sz="1200" spc="-125" dirty="0">
                <a:latin typeface="함초롬바탕"/>
                <a:cs typeface="함초롬바탕"/>
              </a:rPr>
              <a:t> </a:t>
            </a:r>
            <a:r>
              <a:rPr sz="1200" spc="-20" dirty="0">
                <a:latin typeface="함초롬바탕"/>
                <a:cs typeface="함초롬바탕"/>
              </a:rPr>
              <a:t>최고혁신</a:t>
            </a:r>
            <a:r>
              <a:rPr sz="1200" dirty="0">
                <a:latin typeface="함초롬바탕"/>
                <a:cs typeface="함초롬바탕"/>
              </a:rPr>
              <a:t>	</a:t>
            </a:r>
            <a:r>
              <a:rPr sz="1200" spc="-60" dirty="0">
                <a:latin typeface="함초롬바탕"/>
                <a:cs typeface="함초롬바탕"/>
              </a:rPr>
              <a:t>수</a:t>
            </a:r>
            <a:r>
              <a:rPr sz="1200" dirty="0">
                <a:latin typeface="함초롬바탕"/>
                <a:cs typeface="함초롬바탕"/>
              </a:rPr>
              <a:t>	</a:t>
            </a:r>
            <a:r>
              <a:rPr sz="1200" spc="-100" dirty="0">
                <a:latin typeface="함초롬바탕"/>
                <a:cs typeface="함초롬바탕"/>
              </a:rPr>
              <a:t>작은</a:t>
            </a:r>
            <a:r>
              <a:rPr sz="1200" spc="-185" dirty="0">
                <a:latin typeface="함초롬바탕"/>
                <a:cs typeface="함초롬바탕"/>
              </a:rPr>
              <a:t> </a:t>
            </a:r>
            <a:r>
              <a:rPr sz="1200" spc="-110" dirty="0">
                <a:latin typeface="함초롬바탕"/>
                <a:cs typeface="함초롬바탕"/>
              </a:rPr>
              <a:t>다양한</a:t>
            </a:r>
            <a:r>
              <a:rPr sz="1200" spc="-180" dirty="0">
                <a:latin typeface="함초롬바탕"/>
                <a:cs typeface="함초롬바탕"/>
              </a:rPr>
              <a:t> </a:t>
            </a:r>
            <a:r>
              <a:rPr sz="1200" spc="-114" dirty="0">
                <a:latin typeface="함초롬바탕"/>
                <a:cs typeface="함초롬바탕"/>
              </a:rPr>
              <a:t>이용자의</a:t>
            </a:r>
            <a:r>
              <a:rPr sz="1200" spc="-180" dirty="0">
                <a:latin typeface="함초롬바탕"/>
                <a:cs typeface="함초롬바탕"/>
              </a:rPr>
              <a:t> </a:t>
            </a:r>
            <a:r>
              <a:rPr sz="1200" spc="-114" dirty="0">
                <a:latin typeface="함초롬바탕"/>
                <a:cs typeface="함초롬바탕"/>
              </a:rPr>
              <a:t>독서활동을</a:t>
            </a:r>
            <a:r>
              <a:rPr sz="1200" spc="-200" dirty="0">
                <a:latin typeface="함초롬바탕"/>
                <a:cs typeface="함초롬바탕"/>
              </a:rPr>
              <a:t> </a:t>
            </a:r>
            <a:r>
              <a:rPr sz="1200" spc="-114" dirty="0">
                <a:latin typeface="함초롬바탕"/>
                <a:cs typeface="함초롬바탕"/>
              </a:rPr>
              <a:t>지원하는</a:t>
            </a:r>
            <a:r>
              <a:rPr sz="1200" spc="-180" dirty="0">
                <a:latin typeface="함초롬바탕"/>
                <a:cs typeface="함초롬바탕"/>
              </a:rPr>
              <a:t> </a:t>
            </a:r>
            <a:r>
              <a:rPr sz="1200" spc="-85" dirty="0">
                <a:latin typeface="함초롬바탕"/>
                <a:cs typeface="함초롬바탕"/>
              </a:rPr>
              <a:t>웅진씽크빅의 </a:t>
            </a:r>
            <a:r>
              <a:rPr sz="1200" spc="-50" dirty="0">
                <a:latin typeface="함초롬바탕"/>
                <a:cs typeface="함초롬바탕"/>
              </a:rPr>
              <a:t>‘</a:t>
            </a:r>
            <a:r>
              <a:rPr sz="1200" spc="-50" dirty="0">
                <a:latin typeface="함초롬돋움"/>
                <a:cs typeface="함초롬돋움"/>
              </a:rPr>
              <a:t>booxtory’</a:t>
            </a:r>
            <a:r>
              <a:rPr sz="1200" spc="-50" dirty="0">
                <a:latin typeface="함초롬바탕"/>
                <a:cs typeface="함초롬바탕"/>
              </a:rPr>
              <a:t>과</a:t>
            </a:r>
            <a:r>
              <a:rPr sz="1200" spc="-165" dirty="0">
                <a:latin typeface="함초롬바탕"/>
                <a:cs typeface="함초롬바탕"/>
              </a:rPr>
              <a:t> </a:t>
            </a:r>
            <a:r>
              <a:rPr sz="1200" spc="-60" dirty="0">
                <a:latin typeface="함초롬돋움"/>
                <a:cs typeface="함초롬돋움"/>
              </a:rPr>
              <a:t>BionicM</a:t>
            </a:r>
            <a:r>
              <a:rPr sz="1200" spc="-60" dirty="0">
                <a:latin typeface="함초롬바탕"/>
                <a:cs typeface="함초롬바탕"/>
              </a:rPr>
              <a:t>의</a:t>
            </a:r>
            <a:r>
              <a:rPr sz="1200" spc="-165" dirty="0">
                <a:latin typeface="함초롬바탕"/>
                <a:cs typeface="함초롬바탕"/>
              </a:rPr>
              <a:t> </a:t>
            </a:r>
            <a:r>
              <a:rPr sz="1200" spc="-110" dirty="0">
                <a:latin typeface="함초롬바탕"/>
                <a:cs typeface="함초롬바탕"/>
              </a:rPr>
              <a:t>의족이</a:t>
            </a:r>
            <a:r>
              <a:rPr sz="1200" spc="-140" dirty="0">
                <a:latin typeface="함초롬바탕"/>
                <a:cs typeface="함초롬바탕"/>
              </a:rPr>
              <a:t> </a:t>
            </a:r>
            <a:r>
              <a:rPr sz="1200" spc="-25" dirty="0">
                <a:latin typeface="함초롬바탕"/>
                <a:cs typeface="함초롬바탕"/>
              </a:rPr>
              <a:t>있음</a:t>
            </a:r>
            <a:endParaRPr sz="1200" dirty="0">
              <a:latin typeface="함초롬바탕"/>
              <a:cs typeface="함초롬바탕"/>
            </a:endParaRPr>
          </a:p>
          <a:p>
            <a:pPr marL="157480" indent="-144780">
              <a:lnSpc>
                <a:spcPct val="100000"/>
              </a:lnSpc>
              <a:spcBef>
                <a:spcPts val="540"/>
              </a:spcBef>
              <a:buClr>
                <a:srgbClr val="DB526A"/>
              </a:buClr>
              <a:buFont typeface="Arial"/>
              <a:buChar char="■"/>
              <a:tabLst>
                <a:tab pos="157480" algn="l"/>
                <a:tab pos="2808605" algn="l"/>
                <a:tab pos="4627245" algn="l"/>
              </a:tabLst>
            </a:pPr>
            <a:r>
              <a:rPr sz="1200" spc="-45" dirty="0">
                <a:latin typeface="함초롬돋움"/>
                <a:cs typeface="함초롬돋움"/>
              </a:rPr>
              <a:t>Garmin</a:t>
            </a:r>
            <a:r>
              <a:rPr sz="1200" spc="-160" dirty="0">
                <a:latin typeface="함초롬돋움"/>
                <a:cs typeface="함초롬돋움"/>
              </a:rPr>
              <a:t> </a:t>
            </a:r>
            <a:r>
              <a:rPr sz="1200" spc="-55" dirty="0">
                <a:latin typeface="함초롬돋움"/>
                <a:cs typeface="함초롬돋움"/>
              </a:rPr>
              <a:t>International</a:t>
            </a:r>
            <a:r>
              <a:rPr sz="1200" spc="-55" dirty="0">
                <a:latin typeface="함초롬바탕"/>
                <a:cs typeface="함초롬바탕"/>
              </a:rPr>
              <a:t>은</a:t>
            </a:r>
            <a:r>
              <a:rPr sz="1200" spc="-180" dirty="0">
                <a:latin typeface="함초롬바탕"/>
                <a:cs typeface="함초롬바탕"/>
              </a:rPr>
              <a:t> </a:t>
            </a:r>
            <a:r>
              <a:rPr sz="1200" spc="-110" dirty="0">
                <a:latin typeface="함초롬바탕"/>
                <a:cs typeface="함초롬바탕"/>
              </a:rPr>
              <a:t>개인의</a:t>
            </a:r>
            <a:r>
              <a:rPr sz="1200" spc="-155" dirty="0">
                <a:latin typeface="함초롬바탕"/>
                <a:cs typeface="함초롬바탕"/>
              </a:rPr>
              <a:t> </a:t>
            </a:r>
            <a:r>
              <a:rPr sz="1200" spc="-110" dirty="0">
                <a:latin typeface="함초롬바탕"/>
                <a:cs typeface="함초롬바탕"/>
              </a:rPr>
              <a:t>치안을</a:t>
            </a:r>
            <a:r>
              <a:rPr sz="1200" spc="-145" dirty="0">
                <a:latin typeface="함초롬바탕"/>
                <a:cs typeface="함초롬바탕"/>
              </a:rPr>
              <a:t> </a:t>
            </a:r>
            <a:r>
              <a:rPr sz="1200" spc="-50" dirty="0">
                <a:latin typeface="함초롬바탕"/>
                <a:cs typeface="함초롬바탕"/>
              </a:rPr>
              <a:t>보</a:t>
            </a:r>
            <a:r>
              <a:rPr sz="1200" dirty="0">
                <a:latin typeface="함초롬바탕"/>
                <a:cs typeface="함초롬바탕"/>
              </a:rPr>
              <a:t>	</a:t>
            </a:r>
            <a:r>
              <a:rPr sz="1200" spc="-114" dirty="0">
                <a:latin typeface="함초롬바탕"/>
                <a:cs typeface="함초롬바탕"/>
              </a:rPr>
              <a:t>해준다는</a:t>
            </a:r>
            <a:r>
              <a:rPr sz="1200" spc="-210" dirty="0">
                <a:latin typeface="함초롬바탕"/>
                <a:cs typeface="함초롬바탕"/>
              </a:rPr>
              <a:t> </a:t>
            </a:r>
            <a:r>
              <a:rPr sz="1200" spc="-110" dirty="0">
                <a:latin typeface="함초롬바탕"/>
                <a:cs typeface="함초롬바탕"/>
              </a:rPr>
              <a:t>점에서</a:t>
            </a:r>
            <a:r>
              <a:rPr sz="1200" spc="-160" dirty="0">
                <a:latin typeface="함초롬바탕"/>
                <a:cs typeface="함초롬바탕"/>
              </a:rPr>
              <a:t> </a:t>
            </a:r>
            <a:r>
              <a:rPr sz="1200" spc="-114" dirty="0">
                <a:latin typeface="함초롬바탕"/>
                <a:cs typeface="함초롬바탕"/>
              </a:rPr>
              <a:t>인간안보</a:t>
            </a:r>
            <a:r>
              <a:rPr sz="1200" spc="-195" dirty="0">
                <a:latin typeface="함초롬바탕"/>
                <a:cs typeface="함초롬바탕"/>
              </a:rPr>
              <a:t> </a:t>
            </a:r>
            <a:r>
              <a:rPr sz="1200" spc="-50" dirty="0">
                <a:latin typeface="함초롬바탕"/>
                <a:cs typeface="함초롬바탕"/>
              </a:rPr>
              <a:t>수</a:t>
            </a:r>
            <a:r>
              <a:rPr sz="1200" dirty="0">
                <a:latin typeface="함초롬바탕"/>
                <a:cs typeface="함초롬바탕"/>
              </a:rPr>
              <a:t>	</a:t>
            </a:r>
            <a:r>
              <a:rPr sz="1200" spc="-110" dirty="0">
                <a:latin typeface="함초롬바탕"/>
                <a:cs typeface="함초롬바탕"/>
              </a:rPr>
              <a:t>작으로</a:t>
            </a:r>
            <a:r>
              <a:rPr sz="1200" spc="-185" dirty="0">
                <a:latin typeface="함초롬바탕"/>
                <a:cs typeface="함초롬바탕"/>
              </a:rPr>
              <a:t> </a:t>
            </a:r>
            <a:r>
              <a:rPr sz="1200" spc="-35" dirty="0">
                <a:latin typeface="함초롬바탕"/>
                <a:cs typeface="함초롬바탕"/>
              </a:rPr>
              <a:t>분류</a:t>
            </a:r>
            <a:endParaRPr sz="1200" dirty="0">
              <a:latin typeface="함초롬바탕"/>
              <a:cs typeface="함초롬바탕"/>
            </a:endParaRPr>
          </a:p>
          <a:p>
            <a:pPr>
              <a:lnSpc>
                <a:spcPct val="100000"/>
              </a:lnSpc>
              <a:spcBef>
                <a:spcPts val="25"/>
              </a:spcBef>
              <a:buClr>
                <a:srgbClr val="DB526A"/>
              </a:buClr>
              <a:buFont typeface="Arial"/>
              <a:buChar char="■"/>
            </a:pPr>
            <a:endParaRPr sz="1150" dirty="0">
              <a:latin typeface="함초롬바탕"/>
              <a:cs typeface="함초롬바탕"/>
            </a:endParaRPr>
          </a:p>
          <a:p>
            <a:pPr marL="27940">
              <a:lnSpc>
                <a:spcPct val="100000"/>
              </a:lnSpc>
            </a:pPr>
            <a:r>
              <a:rPr sz="1100" b="1" spc="-60" dirty="0">
                <a:solidFill>
                  <a:srgbClr val="464646"/>
                </a:solidFill>
                <a:latin typeface="함초롬바탕"/>
                <a:cs typeface="함초롬바탕"/>
              </a:rPr>
              <a:t>CES</a:t>
            </a:r>
            <a:r>
              <a:rPr sz="1100" b="1" spc="-195" dirty="0">
                <a:solidFill>
                  <a:srgbClr val="464646"/>
                </a:solidFill>
                <a:latin typeface="함초롬바탕"/>
                <a:cs typeface="함초롬바탕"/>
              </a:rPr>
              <a:t> </a:t>
            </a:r>
            <a:r>
              <a:rPr sz="1100" b="1" dirty="0">
                <a:solidFill>
                  <a:srgbClr val="464646"/>
                </a:solidFill>
                <a:latin typeface="함초롬바탕"/>
                <a:cs typeface="함초롬바탕"/>
              </a:rPr>
              <a:t>2025</a:t>
            </a:r>
            <a:r>
              <a:rPr sz="1100" b="1" spc="-180" dirty="0">
                <a:solidFill>
                  <a:srgbClr val="464646"/>
                </a:solidFill>
                <a:latin typeface="함초롬바탕"/>
                <a:cs typeface="함초롬바탕"/>
              </a:rPr>
              <a:t> </a:t>
            </a:r>
            <a:r>
              <a:rPr sz="1100" b="1" spc="-85" dirty="0">
                <a:solidFill>
                  <a:srgbClr val="464646"/>
                </a:solidFill>
                <a:latin typeface="함초롬바탕"/>
                <a:cs typeface="함초롬바탕"/>
              </a:rPr>
              <a:t>인간</a:t>
            </a:r>
            <a:r>
              <a:rPr sz="1100" b="1" spc="-190" dirty="0">
                <a:solidFill>
                  <a:srgbClr val="464646"/>
                </a:solidFill>
                <a:latin typeface="함초롬바탕"/>
                <a:cs typeface="함초롬바탕"/>
              </a:rPr>
              <a:t> </a:t>
            </a:r>
            <a:r>
              <a:rPr sz="1100" b="1" spc="-85" dirty="0">
                <a:solidFill>
                  <a:srgbClr val="464646"/>
                </a:solidFill>
                <a:latin typeface="함초롬바탕"/>
                <a:cs typeface="함초롬바탕"/>
              </a:rPr>
              <a:t>안보</a:t>
            </a:r>
            <a:r>
              <a:rPr sz="1100" b="1" spc="-195" dirty="0">
                <a:solidFill>
                  <a:srgbClr val="464646"/>
                </a:solidFill>
                <a:latin typeface="함초롬바탕"/>
                <a:cs typeface="함초롬바탕"/>
              </a:rPr>
              <a:t> </a:t>
            </a:r>
            <a:r>
              <a:rPr sz="1100" b="1" spc="-85" dirty="0">
                <a:solidFill>
                  <a:srgbClr val="464646"/>
                </a:solidFill>
                <a:latin typeface="함초롬바탕"/>
                <a:cs typeface="함초롬바탕"/>
              </a:rPr>
              <a:t>관련</a:t>
            </a:r>
            <a:r>
              <a:rPr sz="1100" b="1" spc="-190" dirty="0">
                <a:solidFill>
                  <a:srgbClr val="464646"/>
                </a:solidFill>
                <a:latin typeface="함초롬바탕"/>
                <a:cs typeface="함초롬바탕"/>
              </a:rPr>
              <a:t> </a:t>
            </a:r>
            <a:r>
              <a:rPr sz="1100" b="1" spc="-60" dirty="0">
                <a:solidFill>
                  <a:srgbClr val="464646"/>
                </a:solidFill>
                <a:latin typeface="함초롬바탕"/>
                <a:cs typeface="함초롬바탕"/>
              </a:rPr>
              <a:t>부문</a:t>
            </a:r>
            <a:r>
              <a:rPr sz="1100" b="1" spc="15" dirty="0">
                <a:solidFill>
                  <a:srgbClr val="464646"/>
                </a:solidFill>
                <a:latin typeface="함초롬바탕"/>
                <a:cs typeface="함초롬바탕"/>
              </a:rPr>
              <a:t> </a:t>
            </a:r>
            <a:r>
              <a:rPr sz="1100" b="1" spc="-95" dirty="0">
                <a:solidFill>
                  <a:srgbClr val="464646"/>
                </a:solidFill>
                <a:latin typeface="함초롬바탕"/>
                <a:cs typeface="함초롬바탕"/>
              </a:rPr>
              <a:t>최고혁신</a:t>
            </a:r>
            <a:r>
              <a:rPr sz="1100" b="1" spc="-220" dirty="0">
                <a:solidFill>
                  <a:srgbClr val="464646"/>
                </a:solidFill>
                <a:latin typeface="함초롬바탕"/>
                <a:cs typeface="함초롬바탕"/>
              </a:rPr>
              <a:t> </a:t>
            </a:r>
            <a:r>
              <a:rPr sz="1100" b="1" dirty="0">
                <a:solidFill>
                  <a:srgbClr val="464646"/>
                </a:solidFill>
                <a:latin typeface="함초롬바탕"/>
                <a:cs typeface="함초롬바탕"/>
              </a:rPr>
              <a:t>수</a:t>
            </a:r>
            <a:r>
              <a:rPr sz="1100" b="1" spc="140" dirty="0">
                <a:solidFill>
                  <a:srgbClr val="464646"/>
                </a:solidFill>
                <a:latin typeface="함초롬바탕"/>
                <a:cs typeface="함초롬바탕"/>
              </a:rPr>
              <a:t>  </a:t>
            </a:r>
            <a:r>
              <a:rPr sz="1100" b="1" spc="-50" dirty="0">
                <a:solidFill>
                  <a:srgbClr val="464646"/>
                </a:solidFill>
                <a:latin typeface="함초롬바탕"/>
                <a:cs typeface="함초롬바탕"/>
              </a:rPr>
              <a:t>작</a:t>
            </a:r>
            <a:endParaRPr sz="1100" dirty="0">
              <a:latin typeface="함초롬바탕"/>
              <a:cs typeface="함초롬바탕"/>
            </a:endParaRPr>
          </a:p>
          <a:p>
            <a:pPr>
              <a:lnSpc>
                <a:spcPct val="100000"/>
              </a:lnSpc>
              <a:spcBef>
                <a:spcPts val="30"/>
              </a:spcBef>
            </a:pPr>
            <a:endParaRPr sz="850" dirty="0">
              <a:latin typeface="함초롬바탕"/>
              <a:cs typeface="함초롬바탕"/>
            </a:endParaRPr>
          </a:p>
          <a:p>
            <a:pPr marL="1401445">
              <a:lnSpc>
                <a:spcPct val="100000"/>
              </a:lnSpc>
              <a:spcBef>
                <a:spcPts val="5"/>
              </a:spcBef>
            </a:pPr>
            <a:endParaRPr lang="en-US" sz="1200" spc="-105" dirty="0">
              <a:solidFill>
                <a:srgbClr val="DB526A"/>
              </a:solidFill>
              <a:latin typeface="함초롬바탕"/>
              <a:cs typeface="함초롬바탕"/>
            </a:endParaRPr>
          </a:p>
          <a:p>
            <a:pPr marL="1401445">
              <a:lnSpc>
                <a:spcPct val="100000"/>
              </a:lnSpc>
              <a:spcBef>
                <a:spcPts val="5"/>
              </a:spcBef>
            </a:pPr>
            <a:r>
              <a:rPr sz="1200" spc="-105" dirty="0" err="1">
                <a:solidFill>
                  <a:srgbClr val="DB526A"/>
                </a:solidFill>
                <a:latin typeface="함초롬바탕"/>
                <a:cs typeface="함초롬바탕"/>
              </a:rPr>
              <a:t>불편을</a:t>
            </a:r>
            <a:r>
              <a:rPr sz="1200" spc="-120" dirty="0">
                <a:solidFill>
                  <a:srgbClr val="DB526A"/>
                </a:solidFill>
                <a:latin typeface="함초롬바탕"/>
                <a:cs typeface="함초롬바탕"/>
              </a:rPr>
              <a:t> </a:t>
            </a:r>
            <a:r>
              <a:rPr sz="1200" spc="-110" dirty="0">
                <a:solidFill>
                  <a:srgbClr val="DB526A"/>
                </a:solidFill>
                <a:latin typeface="함초롬바탕"/>
                <a:cs typeface="함초롬바탕"/>
              </a:rPr>
              <a:t>최소화해주는</a:t>
            </a:r>
            <a:r>
              <a:rPr sz="1200" spc="-114" dirty="0">
                <a:solidFill>
                  <a:srgbClr val="DB526A"/>
                </a:solidFill>
                <a:latin typeface="함초롬바탕"/>
                <a:cs typeface="함초롬바탕"/>
              </a:rPr>
              <a:t> </a:t>
            </a:r>
            <a:r>
              <a:rPr sz="1200" spc="-100" dirty="0">
                <a:solidFill>
                  <a:srgbClr val="DB526A"/>
                </a:solidFill>
                <a:latin typeface="함초롬바탕"/>
                <a:cs typeface="함초롬바탕"/>
              </a:rPr>
              <a:t>의족,</a:t>
            </a:r>
            <a:r>
              <a:rPr sz="1200" spc="-95" dirty="0">
                <a:solidFill>
                  <a:srgbClr val="DB526A"/>
                </a:solidFill>
                <a:latin typeface="함초롬바탕"/>
                <a:cs typeface="함초롬바탕"/>
              </a:rPr>
              <a:t> </a:t>
            </a:r>
            <a:r>
              <a:rPr sz="1200" spc="-30" dirty="0">
                <a:solidFill>
                  <a:srgbClr val="DB526A"/>
                </a:solidFill>
                <a:latin typeface="함초롬바탕"/>
                <a:cs typeface="함초롬바탕"/>
              </a:rPr>
              <a:t>‘Bio</a:t>
            </a:r>
            <a:r>
              <a:rPr sz="1200" spc="-130" dirty="0">
                <a:solidFill>
                  <a:srgbClr val="DB526A"/>
                </a:solidFill>
                <a:latin typeface="함초롬바탕"/>
                <a:cs typeface="함초롬바탕"/>
              </a:rPr>
              <a:t> </a:t>
            </a:r>
            <a:r>
              <a:rPr sz="1200" spc="-70" dirty="0">
                <a:solidFill>
                  <a:srgbClr val="DB526A"/>
                </a:solidFill>
                <a:latin typeface="함초롬바탕"/>
                <a:cs typeface="함초롬바탕"/>
              </a:rPr>
              <a:t>Leg’</a:t>
            </a:r>
            <a:r>
              <a:rPr sz="1200" spc="-75" dirty="0">
                <a:solidFill>
                  <a:srgbClr val="DB526A"/>
                </a:solidFill>
                <a:latin typeface="함초롬바탕"/>
                <a:cs typeface="함초롬바탕"/>
              </a:rPr>
              <a:t> </a:t>
            </a:r>
            <a:r>
              <a:rPr sz="1200" spc="-120" dirty="0">
                <a:solidFill>
                  <a:srgbClr val="DB526A"/>
                </a:solidFill>
                <a:latin typeface="함초롬바탕"/>
                <a:cs typeface="함초롬바탕"/>
              </a:rPr>
              <a:t>–</a:t>
            </a:r>
            <a:r>
              <a:rPr sz="1200" spc="-125" dirty="0">
                <a:solidFill>
                  <a:srgbClr val="DB526A"/>
                </a:solidFill>
                <a:latin typeface="함초롬바탕"/>
                <a:cs typeface="함초롬바탕"/>
              </a:rPr>
              <a:t> </a:t>
            </a:r>
            <a:r>
              <a:rPr sz="1200" spc="-35" dirty="0">
                <a:solidFill>
                  <a:srgbClr val="DB526A"/>
                </a:solidFill>
                <a:latin typeface="함초롬돋움"/>
                <a:cs typeface="함초롬돋움"/>
              </a:rPr>
              <a:t>BionicM</a:t>
            </a:r>
            <a:r>
              <a:rPr sz="1200" spc="-120" dirty="0">
                <a:solidFill>
                  <a:srgbClr val="DB526A"/>
                </a:solidFill>
                <a:latin typeface="함초롬돋움"/>
                <a:cs typeface="함초롬돋움"/>
              </a:rPr>
              <a:t> </a:t>
            </a:r>
            <a:r>
              <a:rPr sz="1200" spc="-20" dirty="0">
                <a:solidFill>
                  <a:srgbClr val="DB526A"/>
                </a:solidFill>
                <a:latin typeface="함초롬돋움"/>
                <a:cs typeface="함초롬돋움"/>
              </a:rPr>
              <a:t>(</a:t>
            </a:r>
            <a:r>
              <a:rPr sz="1200" spc="-20" dirty="0">
                <a:solidFill>
                  <a:srgbClr val="DB526A"/>
                </a:solidFill>
                <a:latin typeface="함초롬바탕"/>
                <a:cs typeface="함초롬바탕"/>
              </a:rPr>
              <a:t>일본</a:t>
            </a:r>
            <a:r>
              <a:rPr sz="1200" spc="-20" dirty="0">
                <a:solidFill>
                  <a:srgbClr val="DB526A"/>
                </a:solidFill>
                <a:latin typeface="함초롬돋움"/>
                <a:cs typeface="함초롬돋움"/>
              </a:rPr>
              <a:t>)</a:t>
            </a:r>
            <a:endParaRPr sz="1200" dirty="0">
              <a:latin typeface="함초롬돋움"/>
              <a:cs typeface="함초롬돋움"/>
            </a:endParaRPr>
          </a:p>
          <a:p>
            <a:pPr marL="1544955" marR="398780" lvl="1" indent="-143510">
              <a:lnSpc>
                <a:spcPct val="109500"/>
              </a:lnSpc>
              <a:spcBef>
                <a:spcPts val="930"/>
              </a:spcBef>
              <a:buClr>
                <a:srgbClr val="DB526A"/>
              </a:buClr>
              <a:buFont typeface="Arial"/>
              <a:buChar char="■"/>
              <a:tabLst>
                <a:tab pos="1545590" algn="l"/>
              </a:tabLst>
            </a:pPr>
            <a:r>
              <a:rPr sz="1050" spc="-80" dirty="0">
                <a:latin typeface="함초롬바탕"/>
                <a:cs typeface="함초롬바탕"/>
              </a:rPr>
              <a:t>무릎</a:t>
            </a:r>
            <a:r>
              <a:rPr sz="1050" spc="-130" dirty="0">
                <a:latin typeface="함초롬바탕"/>
                <a:cs typeface="함초롬바탕"/>
              </a:rPr>
              <a:t> </a:t>
            </a:r>
            <a:r>
              <a:rPr sz="1050" spc="-80" dirty="0">
                <a:latin typeface="함초롬바탕"/>
                <a:cs typeface="함초롬바탕"/>
              </a:rPr>
              <a:t>위를</a:t>
            </a:r>
            <a:r>
              <a:rPr sz="1050" spc="-140" dirty="0">
                <a:latin typeface="함초롬바탕"/>
                <a:cs typeface="함초롬바탕"/>
              </a:rPr>
              <a:t> </a:t>
            </a:r>
            <a:r>
              <a:rPr sz="1050" spc="-85" dirty="0">
                <a:latin typeface="함초롬바탕"/>
                <a:cs typeface="함초롬바탕"/>
              </a:rPr>
              <a:t>절단한</a:t>
            </a:r>
            <a:r>
              <a:rPr sz="1050" spc="-125" dirty="0">
                <a:latin typeface="함초롬바탕"/>
                <a:cs typeface="함초롬바탕"/>
              </a:rPr>
              <a:t> </a:t>
            </a:r>
            <a:r>
              <a:rPr sz="1050" spc="-90" dirty="0">
                <a:latin typeface="함초롬바탕"/>
                <a:cs typeface="함초롬바탕"/>
              </a:rPr>
              <a:t>사람들을</a:t>
            </a:r>
            <a:r>
              <a:rPr sz="1050" spc="-140" dirty="0">
                <a:latin typeface="함초롬바탕"/>
                <a:cs typeface="함초롬바탕"/>
              </a:rPr>
              <a:t> </a:t>
            </a:r>
            <a:r>
              <a:rPr sz="1050" spc="-80" dirty="0">
                <a:latin typeface="함초롬바탕"/>
                <a:cs typeface="함초롬바탕"/>
              </a:rPr>
              <a:t>위한</a:t>
            </a:r>
            <a:r>
              <a:rPr sz="1050" spc="-130" dirty="0">
                <a:latin typeface="함초롬바탕"/>
                <a:cs typeface="함초롬바탕"/>
              </a:rPr>
              <a:t> </a:t>
            </a:r>
            <a:r>
              <a:rPr sz="1050" spc="-85" dirty="0">
                <a:latin typeface="함초롬바탕"/>
                <a:cs typeface="함초롬바탕"/>
              </a:rPr>
              <a:t>로봇형</a:t>
            </a:r>
            <a:r>
              <a:rPr sz="1050" spc="-140" dirty="0">
                <a:latin typeface="함초롬바탕"/>
                <a:cs typeface="함초롬바탕"/>
              </a:rPr>
              <a:t> </a:t>
            </a:r>
            <a:r>
              <a:rPr sz="1050" spc="-65" dirty="0">
                <a:latin typeface="함초롬바탕"/>
                <a:cs typeface="함초롬바탕"/>
              </a:rPr>
              <a:t>의족</a:t>
            </a:r>
            <a:r>
              <a:rPr sz="1050" spc="-65" dirty="0">
                <a:latin typeface="함초롬돋움"/>
                <a:cs typeface="함초롬돋움"/>
              </a:rPr>
              <a:t>.</a:t>
            </a:r>
            <a:r>
              <a:rPr sz="1050" spc="-130" dirty="0">
                <a:latin typeface="함초롬돋움"/>
                <a:cs typeface="함초롬돋움"/>
              </a:rPr>
              <a:t> </a:t>
            </a:r>
            <a:r>
              <a:rPr sz="1050" spc="-85" dirty="0">
                <a:latin typeface="함초롬바탕"/>
                <a:cs typeface="함초롬바탕"/>
              </a:rPr>
              <a:t>종아리</a:t>
            </a:r>
            <a:r>
              <a:rPr sz="1050" spc="-130" dirty="0">
                <a:latin typeface="함초롬바탕"/>
                <a:cs typeface="함초롬바탕"/>
              </a:rPr>
              <a:t> </a:t>
            </a:r>
            <a:r>
              <a:rPr sz="1050" spc="-80" dirty="0">
                <a:latin typeface="함초롬바탕"/>
                <a:cs typeface="함초롬바탕"/>
              </a:rPr>
              <a:t>근육</a:t>
            </a:r>
            <a:r>
              <a:rPr sz="1050" spc="-140" dirty="0">
                <a:latin typeface="함초롬바탕"/>
                <a:cs typeface="함초롬바탕"/>
              </a:rPr>
              <a:t> </a:t>
            </a:r>
            <a:r>
              <a:rPr sz="1050" spc="-85" dirty="0">
                <a:latin typeface="함초롬바탕"/>
                <a:cs typeface="함초롬바탕"/>
              </a:rPr>
              <a:t>모양과</a:t>
            </a:r>
            <a:r>
              <a:rPr sz="1050" spc="-125" dirty="0">
                <a:latin typeface="함초롬바탕"/>
                <a:cs typeface="함초롬바탕"/>
              </a:rPr>
              <a:t> </a:t>
            </a:r>
            <a:r>
              <a:rPr sz="1050" spc="-80" dirty="0">
                <a:latin typeface="함초롬바탕"/>
                <a:cs typeface="함초롬바탕"/>
              </a:rPr>
              <a:t>전기</a:t>
            </a:r>
            <a:r>
              <a:rPr sz="1050" spc="-130" dirty="0">
                <a:latin typeface="함초롬바탕"/>
                <a:cs typeface="함초롬바탕"/>
              </a:rPr>
              <a:t> </a:t>
            </a:r>
            <a:r>
              <a:rPr sz="1050" spc="-85" dirty="0">
                <a:latin typeface="함초롬바탕"/>
                <a:cs typeface="함초롬바탕"/>
              </a:rPr>
              <a:t>모터와</a:t>
            </a:r>
            <a:r>
              <a:rPr sz="1050" spc="-140" dirty="0">
                <a:latin typeface="함초롬바탕"/>
                <a:cs typeface="함초롬바탕"/>
              </a:rPr>
              <a:t> </a:t>
            </a:r>
            <a:r>
              <a:rPr sz="1050" spc="-25" dirty="0">
                <a:latin typeface="함초롬바탕"/>
                <a:cs typeface="함초롬바탕"/>
              </a:rPr>
              <a:t>여러 </a:t>
            </a:r>
            <a:r>
              <a:rPr sz="1050" spc="-85" dirty="0">
                <a:latin typeface="함초롬바탕"/>
                <a:cs typeface="함초롬바탕"/>
              </a:rPr>
              <a:t>센서를</a:t>
            </a:r>
            <a:r>
              <a:rPr sz="1050" spc="-155" dirty="0">
                <a:latin typeface="함초롬바탕"/>
                <a:cs typeface="함초롬바탕"/>
              </a:rPr>
              <a:t> </a:t>
            </a:r>
            <a:r>
              <a:rPr sz="1050" spc="-80" dirty="0">
                <a:latin typeface="함초롬바탕"/>
                <a:cs typeface="함초롬바탕"/>
              </a:rPr>
              <a:t>통해</a:t>
            </a:r>
            <a:r>
              <a:rPr sz="1050" spc="-140" dirty="0">
                <a:latin typeface="함초롬바탕"/>
                <a:cs typeface="함초롬바탕"/>
              </a:rPr>
              <a:t> </a:t>
            </a:r>
            <a:r>
              <a:rPr sz="1050" spc="-80" dirty="0">
                <a:latin typeface="함초롬바탕"/>
                <a:cs typeface="함초롬바탕"/>
              </a:rPr>
              <a:t>인간</a:t>
            </a:r>
            <a:r>
              <a:rPr sz="1050" spc="-145" dirty="0">
                <a:latin typeface="함초롬바탕"/>
                <a:cs typeface="함초롬바탕"/>
              </a:rPr>
              <a:t> </a:t>
            </a:r>
            <a:r>
              <a:rPr sz="1050" spc="-85" dirty="0">
                <a:latin typeface="함초롬바탕"/>
                <a:cs typeface="함초롬바탕"/>
              </a:rPr>
              <a:t>무릎의</a:t>
            </a:r>
            <a:r>
              <a:rPr sz="1050" spc="-150" dirty="0">
                <a:latin typeface="함초롬바탕"/>
                <a:cs typeface="함초롬바탕"/>
              </a:rPr>
              <a:t> </a:t>
            </a:r>
            <a:r>
              <a:rPr sz="1050" spc="-80" dirty="0">
                <a:latin typeface="함초롬바탕"/>
                <a:cs typeface="함초롬바탕"/>
              </a:rPr>
              <a:t>운동</a:t>
            </a:r>
            <a:r>
              <a:rPr sz="1050" spc="-140" dirty="0">
                <a:latin typeface="함초롬바탕"/>
                <a:cs typeface="함초롬바탕"/>
              </a:rPr>
              <a:t> </a:t>
            </a:r>
            <a:r>
              <a:rPr sz="1050" dirty="0">
                <a:latin typeface="함초롬바탕"/>
                <a:cs typeface="함초롬바탕"/>
              </a:rPr>
              <a:t>특</a:t>
            </a:r>
            <a:r>
              <a:rPr sz="1050" spc="155" dirty="0">
                <a:latin typeface="함초롬바탕"/>
                <a:cs typeface="함초롬바탕"/>
              </a:rPr>
              <a:t>  </a:t>
            </a:r>
            <a:r>
              <a:rPr sz="1050" spc="-60" dirty="0">
                <a:latin typeface="함초롬바탕"/>
                <a:cs typeface="함초롬바탕"/>
              </a:rPr>
              <a:t>을</a:t>
            </a:r>
            <a:r>
              <a:rPr sz="1050" spc="-150" dirty="0">
                <a:latin typeface="함초롬바탕"/>
                <a:cs typeface="함초롬바탕"/>
              </a:rPr>
              <a:t> </a:t>
            </a:r>
            <a:r>
              <a:rPr sz="1050" spc="-80" dirty="0">
                <a:latin typeface="함초롬바탕"/>
                <a:cs typeface="함초롬바탕"/>
              </a:rPr>
              <a:t>매우</a:t>
            </a:r>
            <a:r>
              <a:rPr sz="1050" spc="-145" dirty="0">
                <a:latin typeface="함초롬바탕"/>
                <a:cs typeface="함초롬바탕"/>
              </a:rPr>
              <a:t> </a:t>
            </a:r>
            <a:r>
              <a:rPr sz="1050" spc="-90" dirty="0">
                <a:latin typeface="함초롬바탕"/>
                <a:cs typeface="함초롬바탕"/>
              </a:rPr>
              <a:t>유사하게</a:t>
            </a:r>
            <a:r>
              <a:rPr sz="1050" spc="-150" dirty="0">
                <a:latin typeface="함초롬바탕"/>
                <a:cs typeface="함초롬바탕"/>
              </a:rPr>
              <a:t> </a:t>
            </a:r>
            <a:r>
              <a:rPr sz="1050" spc="-25" dirty="0">
                <a:latin typeface="함초롬바탕"/>
                <a:cs typeface="함초롬바탕"/>
              </a:rPr>
              <a:t>모방</a:t>
            </a:r>
            <a:endParaRPr sz="1050" dirty="0">
              <a:latin typeface="함초롬바탕"/>
              <a:cs typeface="함초롬바탕"/>
            </a:endParaRPr>
          </a:p>
          <a:p>
            <a:pPr marL="1544955" marR="332105" lvl="1" indent="-143510">
              <a:lnSpc>
                <a:spcPct val="109500"/>
              </a:lnSpc>
              <a:spcBef>
                <a:spcPts val="910"/>
              </a:spcBef>
              <a:buClr>
                <a:srgbClr val="DB526A"/>
              </a:buClr>
              <a:buFont typeface="Arial"/>
              <a:buChar char="■"/>
              <a:tabLst>
                <a:tab pos="1545590" algn="l"/>
                <a:tab pos="1901189" algn="l"/>
              </a:tabLst>
            </a:pPr>
            <a:r>
              <a:rPr sz="1050" spc="-90" dirty="0">
                <a:latin typeface="함초롬바탕"/>
                <a:cs typeface="함초롬바탕"/>
              </a:rPr>
              <a:t>불필요한</a:t>
            </a:r>
            <a:r>
              <a:rPr sz="1050" spc="-150" dirty="0">
                <a:latin typeface="함초롬바탕"/>
                <a:cs typeface="함초롬바탕"/>
              </a:rPr>
              <a:t> </a:t>
            </a:r>
            <a:r>
              <a:rPr sz="1050" spc="-80" dirty="0">
                <a:latin typeface="함초롬바탕"/>
                <a:cs typeface="함초롬바탕"/>
              </a:rPr>
              <a:t>보</a:t>
            </a:r>
            <a:r>
              <a:rPr sz="1050" spc="-135" dirty="0">
                <a:latin typeface="함초롬바탕"/>
                <a:cs typeface="함초롬바탕"/>
              </a:rPr>
              <a:t> </a:t>
            </a:r>
            <a:r>
              <a:rPr sz="1050" spc="-90" dirty="0">
                <a:latin typeface="함초롬바탕"/>
                <a:cs typeface="함초롬바탕"/>
              </a:rPr>
              <a:t>움직임을</a:t>
            </a:r>
            <a:r>
              <a:rPr sz="1050" spc="-150" dirty="0">
                <a:latin typeface="함초롬바탕"/>
                <a:cs typeface="함초롬바탕"/>
              </a:rPr>
              <a:t> </a:t>
            </a:r>
            <a:r>
              <a:rPr sz="1050" spc="-90" dirty="0">
                <a:latin typeface="함초롬바탕"/>
                <a:cs typeface="함초롬바탕"/>
              </a:rPr>
              <a:t>최소화하는</a:t>
            </a:r>
            <a:r>
              <a:rPr sz="1050" spc="-145" dirty="0">
                <a:latin typeface="함초롬바탕"/>
                <a:cs typeface="함초롬바탕"/>
              </a:rPr>
              <a:t> </a:t>
            </a:r>
            <a:r>
              <a:rPr sz="1050" spc="-80" dirty="0">
                <a:latin typeface="함초롬바탕"/>
                <a:cs typeface="함초롬바탕"/>
              </a:rPr>
              <a:t>균형</a:t>
            </a:r>
            <a:r>
              <a:rPr sz="1050" spc="-135" dirty="0">
                <a:latin typeface="함초롬바탕"/>
                <a:cs typeface="함초롬바탕"/>
              </a:rPr>
              <a:t> </a:t>
            </a:r>
            <a:r>
              <a:rPr sz="1050" spc="-85" dirty="0">
                <a:latin typeface="함초롬바탕"/>
                <a:cs typeface="함초롬바탕"/>
              </a:rPr>
              <a:t>기술을</a:t>
            </a:r>
            <a:r>
              <a:rPr sz="1050" spc="-150" dirty="0">
                <a:latin typeface="함초롬바탕"/>
                <a:cs typeface="함초롬바탕"/>
              </a:rPr>
              <a:t> </a:t>
            </a:r>
            <a:r>
              <a:rPr sz="1050" spc="-80" dirty="0">
                <a:latin typeface="함초롬바탕"/>
                <a:cs typeface="함초롬바탕"/>
              </a:rPr>
              <a:t>통해</a:t>
            </a:r>
            <a:r>
              <a:rPr sz="1050" spc="-135" dirty="0">
                <a:latin typeface="함초롬바탕"/>
                <a:cs typeface="함초롬바탕"/>
              </a:rPr>
              <a:t> </a:t>
            </a:r>
            <a:r>
              <a:rPr sz="1050" spc="-90" dirty="0">
                <a:latin typeface="함초롬바탕"/>
                <a:cs typeface="함초롬바탕"/>
              </a:rPr>
              <a:t>불편함을</a:t>
            </a:r>
            <a:r>
              <a:rPr sz="1050" spc="-150" dirty="0">
                <a:latin typeface="함초롬바탕"/>
                <a:cs typeface="함초롬바탕"/>
              </a:rPr>
              <a:t> </a:t>
            </a:r>
            <a:r>
              <a:rPr sz="1050" spc="-80" dirty="0">
                <a:latin typeface="함초롬바탕"/>
                <a:cs typeface="함초롬바탕"/>
              </a:rPr>
              <a:t>줄여</a:t>
            </a:r>
            <a:r>
              <a:rPr sz="1050" spc="-145" dirty="0">
                <a:latin typeface="함초롬바탕"/>
                <a:cs typeface="함초롬바탕"/>
              </a:rPr>
              <a:t> </a:t>
            </a:r>
            <a:r>
              <a:rPr sz="1050" spc="-50" dirty="0">
                <a:latin typeface="함초롬바탕"/>
                <a:cs typeface="함초롬바탕"/>
              </a:rPr>
              <a:t>줌</a:t>
            </a:r>
            <a:r>
              <a:rPr sz="1050" spc="-50" dirty="0">
                <a:latin typeface="함초롬돋움"/>
                <a:cs typeface="함초롬돋움"/>
              </a:rPr>
              <a:t>.</a:t>
            </a:r>
            <a:r>
              <a:rPr sz="1050" spc="-130" dirty="0">
                <a:latin typeface="함초롬돋움"/>
                <a:cs typeface="함초롬돋움"/>
              </a:rPr>
              <a:t> </a:t>
            </a:r>
            <a:r>
              <a:rPr sz="1050" dirty="0">
                <a:latin typeface="함초롬바탕"/>
                <a:cs typeface="함초롬바탕"/>
              </a:rPr>
              <a:t>정</a:t>
            </a:r>
            <a:r>
              <a:rPr sz="1050" spc="165" dirty="0">
                <a:latin typeface="함초롬바탕"/>
                <a:cs typeface="함초롬바탕"/>
              </a:rPr>
              <a:t>  </a:t>
            </a:r>
            <a:r>
              <a:rPr sz="1050" spc="-30" dirty="0">
                <a:latin typeface="함초롬바탕"/>
                <a:cs typeface="함초롬바탕"/>
              </a:rPr>
              <a:t>보행과 </a:t>
            </a:r>
            <a:r>
              <a:rPr sz="1050" spc="-50" dirty="0">
                <a:latin typeface="함초롬바탕"/>
                <a:cs typeface="함초롬바탕"/>
              </a:rPr>
              <a:t>일</a:t>
            </a:r>
            <a:r>
              <a:rPr sz="1050" dirty="0">
                <a:latin typeface="함초롬바탕"/>
                <a:cs typeface="함초롬바탕"/>
              </a:rPr>
              <a:t>	</a:t>
            </a:r>
            <a:r>
              <a:rPr sz="1050" spc="-80" dirty="0">
                <a:latin typeface="함초롬바탕"/>
                <a:cs typeface="함초롬바탕"/>
              </a:rPr>
              <a:t>활을</a:t>
            </a:r>
            <a:r>
              <a:rPr sz="1050" spc="-160" dirty="0">
                <a:latin typeface="함초롬바탕"/>
                <a:cs typeface="함초롬바탕"/>
              </a:rPr>
              <a:t> </a:t>
            </a:r>
            <a:r>
              <a:rPr sz="1050" spc="-80" dirty="0">
                <a:latin typeface="함초롬바탕"/>
                <a:cs typeface="함초롬바탕"/>
              </a:rPr>
              <a:t>위한</a:t>
            </a:r>
            <a:r>
              <a:rPr sz="1050" spc="-145" dirty="0">
                <a:latin typeface="함초롬바탕"/>
                <a:cs typeface="함초롬바탕"/>
              </a:rPr>
              <a:t> </a:t>
            </a:r>
            <a:r>
              <a:rPr sz="1050" spc="-85" dirty="0">
                <a:latin typeface="함초롬바탕"/>
                <a:cs typeface="함초롬바탕"/>
              </a:rPr>
              <a:t>동력을</a:t>
            </a:r>
            <a:r>
              <a:rPr sz="1050" spc="-160" dirty="0">
                <a:latin typeface="함초롬바탕"/>
                <a:cs typeface="함초롬바탕"/>
              </a:rPr>
              <a:t> </a:t>
            </a:r>
            <a:r>
              <a:rPr sz="1050" spc="-90" dirty="0">
                <a:latin typeface="함초롬바탕"/>
                <a:cs typeface="함초롬바탕"/>
              </a:rPr>
              <a:t>지원하여</a:t>
            </a:r>
            <a:r>
              <a:rPr sz="1050" spc="-155" dirty="0">
                <a:latin typeface="함초롬바탕"/>
                <a:cs typeface="함초롬바탕"/>
              </a:rPr>
              <a:t> </a:t>
            </a:r>
            <a:r>
              <a:rPr sz="1050" spc="-85" dirty="0">
                <a:latin typeface="함초롬바탕"/>
                <a:cs typeface="함초롬바탕"/>
              </a:rPr>
              <a:t>다양한</a:t>
            </a:r>
            <a:r>
              <a:rPr sz="1050" spc="-145" dirty="0">
                <a:latin typeface="함초롬바탕"/>
                <a:cs typeface="함초롬바탕"/>
              </a:rPr>
              <a:t> </a:t>
            </a:r>
            <a:r>
              <a:rPr sz="1050" spc="-80" dirty="0">
                <a:latin typeface="함초롬바탕"/>
                <a:cs typeface="함초롬바탕"/>
              </a:rPr>
              <a:t>지형</a:t>
            </a:r>
            <a:r>
              <a:rPr sz="1050" spc="-160" dirty="0">
                <a:latin typeface="함초롬바탕"/>
                <a:cs typeface="함초롬바탕"/>
              </a:rPr>
              <a:t> </a:t>
            </a:r>
            <a:r>
              <a:rPr sz="1050" spc="-60" dirty="0">
                <a:latin typeface="함초롬바탕"/>
                <a:cs typeface="함초롬바탕"/>
              </a:rPr>
              <a:t>및</a:t>
            </a:r>
            <a:r>
              <a:rPr sz="1050" spc="-145" dirty="0">
                <a:latin typeface="함초롬바탕"/>
                <a:cs typeface="함초롬바탕"/>
              </a:rPr>
              <a:t> </a:t>
            </a:r>
            <a:r>
              <a:rPr sz="1050" spc="-90" dirty="0">
                <a:latin typeface="함초롬바탕"/>
                <a:cs typeface="함초롬바탕"/>
              </a:rPr>
              <a:t>자세에서의</a:t>
            </a:r>
            <a:r>
              <a:rPr sz="1050" spc="-155" dirty="0">
                <a:latin typeface="함초롬바탕"/>
                <a:cs typeface="함초롬바탕"/>
              </a:rPr>
              <a:t> </a:t>
            </a:r>
            <a:r>
              <a:rPr sz="1050" dirty="0">
                <a:latin typeface="함초롬바탕"/>
                <a:cs typeface="함초롬바탕"/>
              </a:rPr>
              <a:t>이동</a:t>
            </a:r>
            <a:r>
              <a:rPr sz="1050" spc="140" dirty="0">
                <a:latin typeface="함초롬바탕"/>
                <a:cs typeface="함초롬바탕"/>
              </a:rPr>
              <a:t>  </a:t>
            </a:r>
            <a:r>
              <a:rPr sz="1050" spc="-60" dirty="0">
                <a:latin typeface="함초롬바탕"/>
                <a:cs typeface="함초롬바탕"/>
              </a:rPr>
              <a:t>을</a:t>
            </a:r>
            <a:r>
              <a:rPr sz="1050" spc="-155" dirty="0">
                <a:latin typeface="함초롬바탕"/>
                <a:cs typeface="함초롬바탕"/>
              </a:rPr>
              <a:t> </a:t>
            </a:r>
            <a:r>
              <a:rPr sz="1050" spc="-25" dirty="0">
                <a:latin typeface="함초롬바탕"/>
                <a:cs typeface="함초롬바탕"/>
              </a:rPr>
              <a:t>향</a:t>
            </a:r>
            <a:endParaRPr sz="1050" dirty="0">
              <a:latin typeface="함초롬바탕"/>
              <a:cs typeface="함초롬바탕"/>
            </a:endParaRPr>
          </a:p>
          <a:p>
            <a:pPr lvl="1">
              <a:lnSpc>
                <a:spcPct val="100000"/>
              </a:lnSpc>
              <a:spcBef>
                <a:spcPts val="50"/>
              </a:spcBef>
              <a:buClr>
                <a:srgbClr val="DB526A"/>
              </a:buClr>
              <a:buFont typeface="Arial"/>
              <a:buChar char="■"/>
            </a:pPr>
            <a:endParaRPr sz="1450" dirty="0">
              <a:latin typeface="함초롬바탕"/>
              <a:cs typeface="함초롬바탕"/>
            </a:endParaRPr>
          </a:p>
          <a:p>
            <a:pPr marL="1537335">
              <a:lnSpc>
                <a:spcPct val="100000"/>
              </a:lnSpc>
            </a:pPr>
            <a:r>
              <a:rPr sz="1200" spc="-95" dirty="0">
                <a:solidFill>
                  <a:srgbClr val="DB526A"/>
                </a:solidFill>
                <a:latin typeface="함초롬바탕"/>
                <a:cs typeface="함초롬바탕"/>
              </a:rPr>
              <a:t>동감</a:t>
            </a:r>
            <a:r>
              <a:rPr sz="1200" spc="-120" dirty="0">
                <a:solidFill>
                  <a:srgbClr val="DB526A"/>
                </a:solidFill>
                <a:latin typeface="함초롬바탕"/>
                <a:cs typeface="함초롬바탕"/>
              </a:rPr>
              <a:t> </a:t>
            </a:r>
            <a:r>
              <a:rPr sz="1200" spc="-95" dirty="0">
                <a:solidFill>
                  <a:srgbClr val="DB526A"/>
                </a:solidFill>
                <a:latin typeface="함초롬바탕"/>
                <a:cs typeface="함초롬바탕"/>
              </a:rPr>
              <a:t>있는</a:t>
            </a:r>
            <a:r>
              <a:rPr sz="1200" spc="-114" dirty="0">
                <a:solidFill>
                  <a:srgbClr val="DB526A"/>
                </a:solidFill>
                <a:latin typeface="함초롬바탕"/>
                <a:cs typeface="함초롬바탕"/>
              </a:rPr>
              <a:t> </a:t>
            </a:r>
            <a:r>
              <a:rPr sz="1200" spc="-95" dirty="0">
                <a:solidFill>
                  <a:srgbClr val="DB526A"/>
                </a:solidFill>
                <a:latin typeface="함초롬바탕"/>
                <a:cs typeface="함초롬바탕"/>
              </a:rPr>
              <a:t>독서</a:t>
            </a:r>
            <a:r>
              <a:rPr sz="1200" spc="-135" dirty="0">
                <a:solidFill>
                  <a:srgbClr val="DB526A"/>
                </a:solidFill>
                <a:latin typeface="함초롬바탕"/>
                <a:cs typeface="함초롬바탕"/>
              </a:rPr>
              <a:t> </a:t>
            </a:r>
            <a:r>
              <a:rPr sz="1200" spc="-85" dirty="0">
                <a:solidFill>
                  <a:srgbClr val="DB526A"/>
                </a:solidFill>
                <a:latin typeface="함초롬바탕"/>
                <a:cs typeface="함초롬바탕"/>
              </a:rPr>
              <a:t>플랫폼</a:t>
            </a:r>
            <a:r>
              <a:rPr sz="1200" spc="-85" dirty="0">
                <a:solidFill>
                  <a:srgbClr val="DB526A"/>
                </a:solidFill>
                <a:latin typeface="함초롬돋움"/>
                <a:cs typeface="함초롬돋움"/>
              </a:rPr>
              <a:t>,</a:t>
            </a:r>
            <a:r>
              <a:rPr sz="1200" spc="-100" dirty="0">
                <a:solidFill>
                  <a:srgbClr val="DB526A"/>
                </a:solidFill>
                <a:latin typeface="함초롬돋움"/>
                <a:cs typeface="함초롬돋움"/>
              </a:rPr>
              <a:t> </a:t>
            </a:r>
            <a:r>
              <a:rPr sz="1200" spc="-30" dirty="0">
                <a:solidFill>
                  <a:srgbClr val="DB526A"/>
                </a:solidFill>
                <a:latin typeface="함초롬바탕"/>
                <a:cs typeface="함초롬바탕"/>
              </a:rPr>
              <a:t>‘</a:t>
            </a:r>
            <a:r>
              <a:rPr sz="1200" spc="-30" dirty="0">
                <a:solidFill>
                  <a:srgbClr val="DB526A"/>
                </a:solidFill>
                <a:latin typeface="함초롬돋움"/>
                <a:cs typeface="함초롬돋움"/>
              </a:rPr>
              <a:t>booxtory’</a:t>
            </a:r>
            <a:r>
              <a:rPr sz="1200" spc="-100" dirty="0">
                <a:solidFill>
                  <a:srgbClr val="DB526A"/>
                </a:solidFill>
                <a:latin typeface="함초롬돋움"/>
                <a:cs typeface="함초롬돋움"/>
              </a:rPr>
              <a:t> </a:t>
            </a:r>
            <a:r>
              <a:rPr sz="1200" spc="-120" dirty="0">
                <a:solidFill>
                  <a:srgbClr val="DB526A"/>
                </a:solidFill>
                <a:latin typeface="함초롬바탕"/>
                <a:cs typeface="함초롬바탕"/>
              </a:rPr>
              <a:t>–</a:t>
            </a:r>
            <a:r>
              <a:rPr sz="1200" spc="-114" dirty="0">
                <a:solidFill>
                  <a:srgbClr val="DB526A"/>
                </a:solidFill>
                <a:latin typeface="함초롬바탕"/>
                <a:cs typeface="함초롬바탕"/>
              </a:rPr>
              <a:t> </a:t>
            </a:r>
            <a:r>
              <a:rPr sz="1200" spc="-10" dirty="0">
                <a:solidFill>
                  <a:srgbClr val="DB526A"/>
                </a:solidFill>
                <a:latin typeface="함초롬바탕"/>
                <a:cs typeface="함초롬바탕"/>
              </a:rPr>
              <a:t>웅진씽크빅</a:t>
            </a:r>
            <a:endParaRPr sz="1200" dirty="0">
              <a:latin typeface="함초롬바탕"/>
              <a:cs typeface="함초롬바탕"/>
            </a:endParaRPr>
          </a:p>
          <a:p>
            <a:pPr marL="1544955" marR="708660" lvl="1" indent="-143510">
              <a:lnSpc>
                <a:spcPct val="109500"/>
              </a:lnSpc>
              <a:spcBef>
                <a:spcPts val="930"/>
              </a:spcBef>
              <a:buClr>
                <a:srgbClr val="DB526A"/>
              </a:buClr>
              <a:buFont typeface="Arial"/>
              <a:buChar char="■"/>
              <a:tabLst>
                <a:tab pos="1545590" algn="l"/>
                <a:tab pos="4071620" algn="l"/>
                <a:tab pos="4631055" algn="l"/>
              </a:tabLst>
            </a:pPr>
            <a:r>
              <a:rPr sz="1050" spc="-70" dirty="0">
                <a:latin typeface="함초롬바탕"/>
                <a:cs typeface="함초롬바탕"/>
              </a:rPr>
              <a:t>모바일</a:t>
            </a:r>
            <a:r>
              <a:rPr sz="1050" spc="-70" dirty="0">
                <a:latin typeface="함초롬돋움"/>
                <a:cs typeface="함초롬돋움"/>
              </a:rPr>
              <a:t>,</a:t>
            </a:r>
            <a:r>
              <a:rPr sz="1050" spc="-130" dirty="0">
                <a:latin typeface="함초롬돋움"/>
                <a:cs typeface="함초롬돋움"/>
              </a:rPr>
              <a:t> </a:t>
            </a:r>
            <a:r>
              <a:rPr sz="1050" spc="-90" dirty="0">
                <a:latin typeface="함초롬바탕"/>
                <a:cs typeface="함초롬바탕"/>
              </a:rPr>
              <a:t>태블릿으로</a:t>
            </a:r>
            <a:r>
              <a:rPr sz="1050" spc="-130" dirty="0">
                <a:latin typeface="함초롬바탕"/>
                <a:cs typeface="함초롬바탕"/>
              </a:rPr>
              <a:t> </a:t>
            </a:r>
            <a:r>
              <a:rPr sz="1050" spc="-90" dirty="0">
                <a:latin typeface="함초롬바탕"/>
                <a:cs typeface="함초롬바탕"/>
              </a:rPr>
              <a:t>실시간으로</a:t>
            </a:r>
            <a:r>
              <a:rPr sz="1050" spc="-135" dirty="0">
                <a:latin typeface="함초롬바탕"/>
                <a:cs typeface="함초롬바탕"/>
              </a:rPr>
              <a:t> </a:t>
            </a:r>
            <a:r>
              <a:rPr sz="1050" spc="-80" dirty="0">
                <a:latin typeface="함초롬바탕"/>
                <a:cs typeface="함초롬바탕"/>
              </a:rPr>
              <a:t>책을</a:t>
            </a:r>
            <a:r>
              <a:rPr sz="1050" spc="-135" dirty="0">
                <a:latin typeface="함초롬바탕"/>
                <a:cs typeface="함초롬바탕"/>
              </a:rPr>
              <a:t> </a:t>
            </a:r>
            <a:r>
              <a:rPr sz="1050" spc="-90" dirty="0">
                <a:latin typeface="함초롬바탕"/>
                <a:cs typeface="함초롬바탕"/>
              </a:rPr>
              <a:t>디지털화해서</a:t>
            </a:r>
            <a:r>
              <a:rPr sz="1050" spc="-130" dirty="0">
                <a:latin typeface="함초롬바탕"/>
                <a:cs typeface="함초롬바탕"/>
              </a:rPr>
              <a:t> </a:t>
            </a:r>
            <a:r>
              <a:rPr sz="1050" spc="-90" dirty="0">
                <a:latin typeface="함초롬바탕"/>
                <a:cs typeface="함초롬바탕"/>
              </a:rPr>
              <a:t>읽어주는</a:t>
            </a:r>
            <a:r>
              <a:rPr sz="1050" spc="-135" dirty="0">
                <a:latin typeface="함초롬바탕"/>
                <a:cs typeface="함초롬바탕"/>
              </a:rPr>
              <a:t> </a:t>
            </a:r>
            <a:r>
              <a:rPr sz="1050" spc="-60" dirty="0">
                <a:latin typeface="함초롬돋움"/>
                <a:cs typeface="함초롬돋움"/>
              </a:rPr>
              <a:t>AI</a:t>
            </a:r>
            <a:r>
              <a:rPr sz="1050" spc="-114" dirty="0">
                <a:latin typeface="함초롬돋움"/>
                <a:cs typeface="함초롬돋움"/>
              </a:rPr>
              <a:t> </a:t>
            </a:r>
            <a:r>
              <a:rPr sz="1050" spc="-80" dirty="0">
                <a:latin typeface="함초롬바탕"/>
                <a:cs typeface="함초롬바탕"/>
              </a:rPr>
              <a:t>기반</a:t>
            </a:r>
            <a:r>
              <a:rPr sz="1050" spc="-120" dirty="0">
                <a:latin typeface="함초롬바탕"/>
                <a:cs typeface="함초롬바탕"/>
              </a:rPr>
              <a:t> </a:t>
            </a:r>
            <a:r>
              <a:rPr sz="1050" spc="-20" dirty="0">
                <a:latin typeface="함초롬바탕"/>
                <a:cs typeface="함초롬바탕"/>
              </a:rPr>
              <a:t>플랫폼</a:t>
            </a:r>
            <a:r>
              <a:rPr sz="1050" spc="-20" dirty="0">
                <a:latin typeface="함초롬돋움"/>
                <a:cs typeface="함초롬돋움"/>
              </a:rPr>
              <a:t>. </a:t>
            </a:r>
            <a:r>
              <a:rPr sz="1050" spc="-80" dirty="0">
                <a:latin typeface="함초롬바탕"/>
                <a:cs typeface="함초롬바탕"/>
              </a:rPr>
              <a:t>쉬운</a:t>
            </a:r>
            <a:r>
              <a:rPr sz="1050" spc="-125" dirty="0">
                <a:latin typeface="함초롬바탕"/>
                <a:cs typeface="함초롬바탕"/>
              </a:rPr>
              <a:t> </a:t>
            </a:r>
            <a:r>
              <a:rPr sz="1050" spc="-90" dirty="0">
                <a:latin typeface="함초롬바탕"/>
                <a:cs typeface="함초롬바탕"/>
              </a:rPr>
              <a:t>읽기모드를</a:t>
            </a:r>
            <a:r>
              <a:rPr sz="1050" spc="-135" dirty="0">
                <a:latin typeface="함초롬바탕"/>
                <a:cs typeface="함초롬바탕"/>
              </a:rPr>
              <a:t> </a:t>
            </a:r>
            <a:r>
              <a:rPr sz="1050" spc="-80" dirty="0">
                <a:latin typeface="함초롬바탕"/>
                <a:cs typeface="함초롬바탕"/>
              </a:rPr>
              <a:t>통해</a:t>
            </a:r>
            <a:r>
              <a:rPr sz="1050" spc="-135" dirty="0">
                <a:latin typeface="함초롬바탕"/>
                <a:cs typeface="함초롬바탕"/>
              </a:rPr>
              <a:t> </a:t>
            </a:r>
            <a:r>
              <a:rPr sz="1050" spc="-90" dirty="0">
                <a:latin typeface="함초롬바탕"/>
                <a:cs typeface="함초롬바탕"/>
              </a:rPr>
              <a:t>어린이부터</a:t>
            </a:r>
            <a:r>
              <a:rPr sz="1050" spc="-135" dirty="0">
                <a:latin typeface="함초롬바탕"/>
                <a:cs typeface="함초롬바탕"/>
              </a:rPr>
              <a:t> </a:t>
            </a:r>
            <a:r>
              <a:rPr sz="1050" spc="-85" dirty="0">
                <a:latin typeface="함초롬바탕"/>
                <a:cs typeface="함초롬바탕"/>
              </a:rPr>
              <a:t>독서가</a:t>
            </a:r>
            <a:r>
              <a:rPr sz="1050" spc="-125" dirty="0">
                <a:latin typeface="함초롬바탕"/>
                <a:cs typeface="함초롬바탕"/>
              </a:rPr>
              <a:t> </a:t>
            </a:r>
            <a:r>
              <a:rPr sz="1050" spc="-25" dirty="0">
                <a:latin typeface="함초롬바탕"/>
                <a:cs typeface="함초롬바탕"/>
              </a:rPr>
              <a:t>힘든</a:t>
            </a:r>
            <a:r>
              <a:rPr sz="1050" dirty="0">
                <a:latin typeface="함초롬바탕"/>
                <a:cs typeface="함초롬바탕"/>
              </a:rPr>
              <a:t>	</a:t>
            </a:r>
            <a:r>
              <a:rPr sz="1050" spc="-40" dirty="0">
                <a:latin typeface="함초롬바탕"/>
                <a:cs typeface="함초롬바탕"/>
              </a:rPr>
              <a:t>인</a:t>
            </a:r>
            <a:r>
              <a:rPr sz="1050" spc="-40" dirty="0">
                <a:latin typeface="함초롬돋움"/>
                <a:cs typeface="함초롬돋움"/>
              </a:rPr>
              <a:t>,</a:t>
            </a:r>
            <a:r>
              <a:rPr sz="1050" spc="-145" dirty="0">
                <a:latin typeface="함초롬돋움"/>
                <a:cs typeface="함초롬돋움"/>
              </a:rPr>
              <a:t> </a:t>
            </a:r>
            <a:r>
              <a:rPr sz="1050" spc="-25" dirty="0">
                <a:latin typeface="함초롬바탕"/>
                <a:cs typeface="함초롬바탕"/>
              </a:rPr>
              <a:t>발달</a:t>
            </a:r>
            <a:r>
              <a:rPr sz="1050" dirty="0">
                <a:latin typeface="함초롬바탕"/>
                <a:cs typeface="함초롬바탕"/>
              </a:rPr>
              <a:t>	</a:t>
            </a:r>
            <a:r>
              <a:rPr sz="1050" spc="-90" dirty="0">
                <a:latin typeface="함초롬바탕"/>
                <a:cs typeface="함초롬바탕"/>
              </a:rPr>
              <a:t>애인까지</a:t>
            </a:r>
            <a:r>
              <a:rPr sz="1050" spc="-125" dirty="0">
                <a:latin typeface="함초롬바탕"/>
                <a:cs typeface="함초롬바탕"/>
              </a:rPr>
              <a:t> </a:t>
            </a:r>
            <a:r>
              <a:rPr sz="1050" spc="-25" dirty="0">
                <a:latin typeface="함초롬바탕"/>
                <a:cs typeface="함초롬바탕"/>
              </a:rPr>
              <a:t>지원</a:t>
            </a:r>
            <a:endParaRPr sz="1050" dirty="0">
              <a:latin typeface="함초롬바탕"/>
              <a:cs typeface="함초롬바탕"/>
            </a:endParaRPr>
          </a:p>
          <a:p>
            <a:pPr marL="1544955" marR="101600" lvl="1" indent="-144145">
              <a:lnSpc>
                <a:spcPct val="109500"/>
              </a:lnSpc>
              <a:spcBef>
                <a:spcPts val="915"/>
              </a:spcBef>
              <a:buClr>
                <a:srgbClr val="DB526A"/>
              </a:buClr>
              <a:buFont typeface="Arial"/>
              <a:buChar char="■"/>
              <a:tabLst>
                <a:tab pos="1545590" algn="l"/>
              </a:tabLst>
            </a:pPr>
            <a:r>
              <a:rPr sz="1050" spc="-80" dirty="0">
                <a:latin typeface="함초롬바탕"/>
                <a:cs typeface="함초롬바탕"/>
              </a:rPr>
              <a:t>언어</a:t>
            </a:r>
            <a:r>
              <a:rPr sz="1050" spc="-130" dirty="0">
                <a:latin typeface="함초롬바탕"/>
                <a:cs typeface="함초롬바탕"/>
              </a:rPr>
              <a:t> </a:t>
            </a:r>
            <a:r>
              <a:rPr sz="1050" spc="-85" dirty="0">
                <a:latin typeface="함초롬바탕"/>
                <a:cs typeface="함초롬바탕"/>
              </a:rPr>
              <a:t>선택이</a:t>
            </a:r>
            <a:r>
              <a:rPr sz="1050" spc="-145" dirty="0">
                <a:latin typeface="함초롬바탕"/>
                <a:cs typeface="함초롬바탕"/>
              </a:rPr>
              <a:t> </a:t>
            </a:r>
            <a:r>
              <a:rPr sz="1050" spc="-75" dirty="0">
                <a:latin typeface="함초롬바탕"/>
                <a:cs typeface="함초롬바탕"/>
              </a:rPr>
              <a:t>가능하며</a:t>
            </a:r>
            <a:r>
              <a:rPr sz="1050" spc="-75" dirty="0">
                <a:latin typeface="함초롬돋움"/>
                <a:cs typeface="함초롬돋움"/>
              </a:rPr>
              <a:t>,</a:t>
            </a:r>
            <a:r>
              <a:rPr sz="1050" spc="-135" dirty="0">
                <a:latin typeface="함초롬돋움"/>
                <a:cs typeface="함초롬돋움"/>
              </a:rPr>
              <a:t> </a:t>
            </a:r>
            <a:r>
              <a:rPr sz="1050" spc="-85" dirty="0">
                <a:latin typeface="함초롬바탕"/>
                <a:cs typeface="함초롬바탕"/>
              </a:rPr>
              <a:t>효과음</a:t>
            </a:r>
            <a:r>
              <a:rPr sz="1050" spc="-140" dirty="0">
                <a:latin typeface="함초롬바탕"/>
                <a:cs typeface="함초롬바탕"/>
              </a:rPr>
              <a:t> </a:t>
            </a:r>
            <a:r>
              <a:rPr sz="1050" spc="-60" dirty="0">
                <a:latin typeface="함초롬바탕"/>
                <a:cs typeface="함초롬바탕"/>
              </a:rPr>
              <a:t>및</a:t>
            </a:r>
            <a:r>
              <a:rPr sz="1050" spc="-130" dirty="0">
                <a:latin typeface="함초롬바탕"/>
                <a:cs typeface="함초롬바탕"/>
              </a:rPr>
              <a:t> </a:t>
            </a:r>
            <a:r>
              <a:rPr sz="1050" spc="-85" dirty="0">
                <a:latin typeface="함초롬바탕"/>
                <a:cs typeface="함초롬바탕"/>
              </a:rPr>
              <a:t>비주얼</a:t>
            </a:r>
            <a:r>
              <a:rPr sz="1050" spc="-130" dirty="0">
                <a:latin typeface="함초롬바탕"/>
                <a:cs typeface="함초롬바탕"/>
              </a:rPr>
              <a:t> </a:t>
            </a:r>
            <a:r>
              <a:rPr sz="1050" spc="-85" dirty="0">
                <a:latin typeface="함초롬바탕"/>
                <a:cs typeface="함초롬바탕"/>
              </a:rPr>
              <a:t>이펙트</a:t>
            </a:r>
            <a:r>
              <a:rPr sz="1050" spc="-140" dirty="0">
                <a:latin typeface="함초롬바탕"/>
                <a:cs typeface="함초롬바탕"/>
              </a:rPr>
              <a:t> </a:t>
            </a:r>
            <a:r>
              <a:rPr sz="1050" spc="-60" dirty="0">
                <a:latin typeface="함초롬바탕"/>
                <a:cs typeface="함초롬바탕"/>
              </a:rPr>
              <a:t>부여</a:t>
            </a:r>
            <a:r>
              <a:rPr sz="1050" spc="-60" dirty="0">
                <a:latin typeface="함초롬돋움"/>
                <a:cs typeface="함초롬돋움"/>
              </a:rPr>
              <a:t>,</a:t>
            </a:r>
            <a:r>
              <a:rPr sz="1050" spc="-135" dirty="0">
                <a:latin typeface="함초롬돋움"/>
                <a:cs typeface="함초롬돋움"/>
              </a:rPr>
              <a:t> </a:t>
            </a:r>
            <a:r>
              <a:rPr sz="1050" spc="-85" dirty="0">
                <a:latin typeface="함초롬바탕"/>
                <a:cs typeface="함초롬바탕"/>
              </a:rPr>
              <a:t>목소리</a:t>
            </a:r>
            <a:r>
              <a:rPr sz="1050" spc="-130" dirty="0">
                <a:latin typeface="함초롬바탕"/>
                <a:cs typeface="함초롬바탕"/>
              </a:rPr>
              <a:t> </a:t>
            </a:r>
            <a:r>
              <a:rPr sz="1050" spc="-80" dirty="0">
                <a:latin typeface="함초롬바탕"/>
                <a:cs typeface="함초롬바탕"/>
              </a:rPr>
              <a:t>선택</a:t>
            </a:r>
            <a:r>
              <a:rPr sz="1050" spc="-145" dirty="0">
                <a:latin typeface="함초롬바탕"/>
                <a:cs typeface="함초롬바탕"/>
              </a:rPr>
              <a:t> </a:t>
            </a:r>
            <a:r>
              <a:rPr sz="1050" spc="-80" dirty="0">
                <a:latin typeface="함초롬바탕"/>
                <a:cs typeface="함초롬바탕"/>
              </a:rPr>
              <a:t>가능</a:t>
            </a:r>
            <a:r>
              <a:rPr sz="1050" spc="-130" dirty="0">
                <a:latin typeface="함초롬바탕"/>
                <a:cs typeface="함초롬바탕"/>
              </a:rPr>
              <a:t> </a:t>
            </a:r>
            <a:r>
              <a:rPr sz="1050" spc="-60" dirty="0">
                <a:latin typeface="함초롬바탕"/>
                <a:cs typeface="함초롬바탕"/>
              </a:rPr>
              <a:t>등</a:t>
            </a:r>
            <a:r>
              <a:rPr sz="1050" spc="-130" dirty="0">
                <a:latin typeface="함초롬바탕"/>
                <a:cs typeface="함초롬바탕"/>
              </a:rPr>
              <a:t> </a:t>
            </a:r>
            <a:r>
              <a:rPr sz="1050" spc="-80" dirty="0">
                <a:latin typeface="함초롬바탕"/>
                <a:cs typeface="함초롬바탕"/>
              </a:rPr>
              <a:t>여러</a:t>
            </a:r>
            <a:r>
              <a:rPr sz="1050" spc="-130" dirty="0">
                <a:latin typeface="함초롬바탕"/>
                <a:cs typeface="함초롬바탕"/>
              </a:rPr>
              <a:t> </a:t>
            </a:r>
            <a:r>
              <a:rPr sz="1050" spc="-35" dirty="0">
                <a:latin typeface="함초롬바탕"/>
                <a:cs typeface="함초롬바탕"/>
              </a:rPr>
              <a:t>옵션들을 </a:t>
            </a:r>
            <a:r>
              <a:rPr sz="1050" spc="-80" dirty="0">
                <a:latin typeface="함초롬바탕"/>
                <a:cs typeface="함초롬바탕"/>
              </a:rPr>
              <a:t>통해</a:t>
            </a:r>
            <a:r>
              <a:rPr sz="1050" spc="-130" dirty="0">
                <a:latin typeface="함초롬바탕"/>
                <a:cs typeface="함초롬바탕"/>
              </a:rPr>
              <a:t> </a:t>
            </a:r>
            <a:r>
              <a:rPr sz="1050" spc="-80" dirty="0">
                <a:latin typeface="함초롬바탕"/>
                <a:cs typeface="함초롬바탕"/>
              </a:rPr>
              <a:t>기존</a:t>
            </a:r>
            <a:r>
              <a:rPr sz="1050" spc="-135" dirty="0">
                <a:latin typeface="함초롬바탕"/>
                <a:cs typeface="함초롬바탕"/>
              </a:rPr>
              <a:t> </a:t>
            </a:r>
            <a:r>
              <a:rPr sz="1050" spc="-80" dirty="0">
                <a:latin typeface="함초롬바탕"/>
                <a:cs typeface="함초롬바탕"/>
              </a:rPr>
              <a:t>독서</a:t>
            </a:r>
            <a:r>
              <a:rPr sz="1050" spc="-125" dirty="0">
                <a:latin typeface="함초롬바탕"/>
                <a:cs typeface="함초롬바탕"/>
              </a:rPr>
              <a:t> </a:t>
            </a:r>
            <a:r>
              <a:rPr sz="1050" spc="-90" dirty="0">
                <a:latin typeface="함초롬바탕"/>
                <a:cs typeface="함초롬바탕"/>
              </a:rPr>
              <a:t>플랫폼보다</a:t>
            </a:r>
            <a:r>
              <a:rPr sz="1050" spc="-135" dirty="0">
                <a:latin typeface="함초롬바탕"/>
                <a:cs typeface="함초롬바탕"/>
              </a:rPr>
              <a:t> </a:t>
            </a:r>
            <a:r>
              <a:rPr sz="1050" spc="-85" dirty="0">
                <a:latin typeface="함초롬바탕"/>
                <a:cs typeface="함초롬바탕"/>
              </a:rPr>
              <a:t>독서에</a:t>
            </a:r>
            <a:r>
              <a:rPr sz="1050" spc="-140" dirty="0">
                <a:latin typeface="함초롬바탕"/>
                <a:cs typeface="함초롬바탕"/>
              </a:rPr>
              <a:t> </a:t>
            </a:r>
            <a:r>
              <a:rPr sz="1050" spc="-80" dirty="0">
                <a:latin typeface="함초롬바탕"/>
                <a:cs typeface="함초롬바탕"/>
              </a:rPr>
              <a:t>집중</a:t>
            </a:r>
            <a:r>
              <a:rPr sz="1050" spc="-125" dirty="0">
                <a:latin typeface="함초롬바탕"/>
                <a:cs typeface="함초롬바탕"/>
              </a:rPr>
              <a:t> </a:t>
            </a:r>
            <a:r>
              <a:rPr sz="1050" spc="-90" dirty="0">
                <a:latin typeface="함초롬바탕"/>
                <a:cs typeface="함초롬바탕"/>
              </a:rPr>
              <a:t>가능하게</a:t>
            </a:r>
            <a:r>
              <a:rPr sz="1050" spc="-135" dirty="0">
                <a:latin typeface="함초롬바탕"/>
                <a:cs typeface="함초롬바탕"/>
              </a:rPr>
              <a:t> </a:t>
            </a:r>
            <a:r>
              <a:rPr sz="1050" spc="-50" dirty="0">
                <a:latin typeface="함초롬바탕"/>
                <a:cs typeface="함초롬바탕"/>
              </a:rPr>
              <a:t>함</a:t>
            </a:r>
            <a:endParaRPr sz="1050" dirty="0">
              <a:latin typeface="함초롬바탕"/>
              <a:cs typeface="함초롬바탕"/>
            </a:endParaRPr>
          </a:p>
          <a:p>
            <a:pPr lvl="1">
              <a:lnSpc>
                <a:spcPct val="100000"/>
              </a:lnSpc>
              <a:spcBef>
                <a:spcPts val="5"/>
              </a:spcBef>
              <a:buClr>
                <a:srgbClr val="DB526A"/>
              </a:buClr>
              <a:buFont typeface="Arial"/>
              <a:buChar char="■"/>
            </a:pPr>
            <a:endParaRPr sz="1700" dirty="0">
              <a:latin typeface="함초롬바탕"/>
              <a:cs typeface="함초롬바탕"/>
            </a:endParaRPr>
          </a:p>
          <a:p>
            <a:pPr marL="1401445" marR="213995">
              <a:lnSpc>
                <a:spcPct val="110000"/>
              </a:lnSpc>
            </a:pPr>
            <a:r>
              <a:rPr sz="1200" spc="-25" dirty="0">
                <a:solidFill>
                  <a:srgbClr val="DB526A"/>
                </a:solidFill>
                <a:latin typeface="함초롬돋움"/>
                <a:cs typeface="함초롬돋움"/>
              </a:rPr>
              <a:t>SOS</a:t>
            </a:r>
            <a:r>
              <a:rPr sz="1200" spc="-110" dirty="0">
                <a:solidFill>
                  <a:srgbClr val="DB526A"/>
                </a:solidFill>
                <a:latin typeface="함초롬돋움"/>
                <a:cs typeface="함초롬돋움"/>
              </a:rPr>
              <a:t> </a:t>
            </a:r>
            <a:r>
              <a:rPr sz="1200" spc="-100" dirty="0">
                <a:solidFill>
                  <a:srgbClr val="DB526A"/>
                </a:solidFill>
                <a:latin typeface="함초롬바탕"/>
                <a:cs typeface="함초롬바탕"/>
              </a:rPr>
              <a:t>위</a:t>
            </a:r>
            <a:r>
              <a:rPr sz="1200" spc="-125" dirty="0">
                <a:solidFill>
                  <a:srgbClr val="DB526A"/>
                </a:solidFill>
                <a:latin typeface="함초롬바탕"/>
                <a:cs typeface="함초롬바탕"/>
              </a:rPr>
              <a:t> </a:t>
            </a:r>
            <a:r>
              <a:rPr sz="1200" spc="-90" dirty="0">
                <a:solidFill>
                  <a:srgbClr val="DB526A"/>
                </a:solidFill>
                <a:latin typeface="함초롬바탕"/>
                <a:cs typeface="함초롬바탕"/>
              </a:rPr>
              <a:t>통신기기</a:t>
            </a:r>
            <a:r>
              <a:rPr sz="1200" spc="-90" dirty="0">
                <a:solidFill>
                  <a:srgbClr val="DB526A"/>
                </a:solidFill>
                <a:latin typeface="함초롬돋움"/>
                <a:cs typeface="함초롬돋움"/>
              </a:rPr>
              <a:t>,</a:t>
            </a:r>
            <a:r>
              <a:rPr sz="1200" spc="-95" dirty="0">
                <a:solidFill>
                  <a:srgbClr val="DB526A"/>
                </a:solidFill>
                <a:latin typeface="함초롬돋움"/>
                <a:cs typeface="함초롬돋움"/>
              </a:rPr>
              <a:t> </a:t>
            </a:r>
            <a:r>
              <a:rPr sz="1200" spc="-105" dirty="0">
                <a:solidFill>
                  <a:srgbClr val="DB526A"/>
                </a:solidFill>
                <a:latin typeface="함초롬바탕"/>
                <a:cs typeface="함초롬바탕"/>
              </a:rPr>
              <a:t>‘</a:t>
            </a:r>
            <a:r>
              <a:rPr sz="1200" spc="-105" dirty="0">
                <a:solidFill>
                  <a:srgbClr val="DB526A"/>
                </a:solidFill>
                <a:latin typeface="함초롬돋움"/>
                <a:cs typeface="함초롬돋움"/>
              </a:rPr>
              <a:t>inReach®</a:t>
            </a:r>
            <a:r>
              <a:rPr sz="1200" spc="-80" dirty="0">
                <a:solidFill>
                  <a:srgbClr val="DB526A"/>
                </a:solidFill>
                <a:latin typeface="함초롬돋움"/>
                <a:cs typeface="함초롬돋움"/>
              </a:rPr>
              <a:t> </a:t>
            </a:r>
            <a:r>
              <a:rPr sz="1200" spc="-70" dirty="0">
                <a:solidFill>
                  <a:srgbClr val="DB526A"/>
                </a:solidFill>
                <a:latin typeface="함초롬돋움"/>
                <a:cs typeface="함초롬돋움"/>
              </a:rPr>
              <a:t>Messenger</a:t>
            </a:r>
            <a:r>
              <a:rPr sz="1200" spc="-40" dirty="0">
                <a:solidFill>
                  <a:srgbClr val="DB526A"/>
                </a:solidFill>
                <a:latin typeface="함초롬돋움"/>
                <a:cs typeface="함초롬돋움"/>
              </a:rPr>
              <a:t> </a:t>
            </a:r>
            <a:r>
              <a:rPr sz="1200" spc="-50" dirty="0">
                <a:solidFill>
                  <a:srgbClr val="DB526A"/>
                </a:solidFill>
                <a:latin typeface="함초롬돋움"/>
                <a:cs typeface="함초롬돋움"/>
              </a:rPr>
              <a:t>Plus’</a:t>
            </a:r>
            <a:r>
              <a:rPr sz="1200" spc="-85" dirty="0">
                <a:solidFill>
                  <a:srgbClr val="DB526A"/>
                </a:solidFill>
                <a:latin typeface="함초롬돋움"/>
                <a:cs typeface="함초롬돋움"/>
              </a:rPr>
              <a:t> </a:t>
            </a:r>
            <a:r>
              <a:rPr sz="1200" spc="-120" dirty="0">
                <a:solidFill>
                  <a:srgbClr val="DB526A"/>
                </a:solidFill>
                <a:latin typeface="함초롬바탕"/>
                <a:cs typeface="함초롬바탕"/>
              </a:rPr>
              <a:t>– </a:t>
            </a:r>
            <a:r>
              <a:rPr sz="1200" spc="-60" dirty="0">
                <a:solidFill>
                  <a:srgbClr val="DB526A"/>
                </a:solidFill>
                <a:latin typeface="함초롬돋움"/>
                <a:cs typeface="함초롬돋움"/>
              </a:rPr>
              <a:t>GARMIN</a:t>
            </a:r>
            <a:r>
              <a:rPr sz="1200" spc="-110" dirty="0">
                <a:solidFill>
                  <a:srgbClr val="DB526A"/>
                </a:solidFill>
                <a:latin typeface="함초롬돋움"/>
                <a:cs typeface="함초롬돋움"/>
              </a:rPr>
              <a:t> </a:t>
            </a:r>
            <a:r>
              <a:rPr sz="1200" spc="-20" dirty="0">
                <a:solidFill>
                  <a:srgbClr val="DB526A"/>
                </a:solidFill>
                <a:latin typeface="함초롬돋움"/>
                <a:cs typeface="함초롬돋움"/>
              </a:rPr>
              <a:t>International (</a:t>
            </a:r>
            <a:r>
              <a:rPr sz="1200" spc="-20" dirty="0">
                <a:solidFill>
                  <a:srgbClr val="DB526A"/>
                </a:solidFill>
                <a:latin typeface="함초롬바탕"/>
                <a:cs typeface="함초롬바탕"/>
              </a:rPr>
              <a:t>미국</a:t>
            </a:r>
            <a:r>
              <a:rPr sz="1200" spc="-20" dirty="0">
                <a:solidFill>
                  <a:srgbClr val="DB526A"/>
                </a:solidFill>
                <a:latin typeface="함초롬돋움"/>
                <a:cs typeface="함초롬돋움"/>
              </a:rPr>
              <a:t>)</a:t>
            </a:r>
            <a:endParaRPr sz="1200" dirty="0">
              <a:latin typeface="함초롬돋움"/>
              <a:cs typeface="함초롬돋움"/>
            </a:endParaRPr>
          </a:p>
          <a:p>
            <a:pPr marL="1544955" lvl="1" indent="-144145">
              <a:lnSpc>
                <a:spcPct val="100000"/>
              </a:lnSpc>
              <a:spcBef>
                <a:spcPts val="1050"/>
              </a:spcBef>
              <a:buClr>
                <a:srgbClr val="DB526A"/>
              </a:buClr>
              <a:buFont typeface="Arial"/>
              <a:buChar char="■"/>
              <a:tabLst>
                <a:tab pos="1545590" algn="l"/>
              </a:tabLst>
            </a:pPr>
            <a:r>
              <a:rPr sz="1050" spc="-85" dirty="0">
                <a:latin typeface="함초롬바탕"/>
                <a:cs typeface="함초롬바탕"/>
              </a:rPr>
              <a:t>셀룰러</a:t>
            </a:r>
            <a:r>
              <a:rPr sz="1050" spc="-140" dirty="0">
                <a:latin typeface="함초롬바탕"/>
                <a:cs typeface="함초롬바탕"/>
              </a:rPr>
              <a:t> </a:t>
            </a:r>
            <a:r>
              <a:rPr sz="1050" spc="-85" dirty="0">
                <a:latin typeface="함초롬바탕"/>
                <a:cs typeface="함초롬바탕"/>
              </a:rPr>
              <a:t>서비스</a:t>
            </a:r>
            <a:r>
              <a:rPr sz="1050" spc="-130" dirty="0">
                <a:latin typeface="함초롬바탕"/>
                <a:cs typeface="함초롬바탕"/>
              </a:rPr>
              <a:t> </a:t>
            </a:r>
            <a:r>
              <a:rPr sz="1050" spc="-80" dirty="0">
                <a:latin typeface="함초롬바탕"/>
                <a:cs typeface="함초롬바탕"/>
              </a:rPr>
              <a:t>범위</a:t>
            </a:r>
            <a:r>
              <a:rPr sz="1050" spc="-125" dirty="0">
                <a:latin typeface="함초롬바탕"/>
                <a:cs typeface="함초롬바탕"/>
              </a:rPr>
              <a:t> </a:t>
            </a:r>
            <a:r>
              <a:rPr sz="1050" spc="-85" dirty="0">
                <a:latin typeface="함초롬바탕"/>
                <a:cs typeface="함초롬바탕"/>
              </a:rPr>
              <a:t>벗어난</a:t>
            </a:r>
            <a:r>
              <a:rPr sz="1050" spc="-140" dirty="0">
                <a:latin typeface="함초롬바탕"/>
                <a:cs typeface="함초롬바탕"/>
              </a:rPr>
              <a:t> </a:t>
            </a:r>
            <a:r>
              <a:rPr sz="1050" spc="-90" dirty="0">
                <a:latin typeface="함초롬바탕"/>
                <a:cs typeface="함초롬바탕"/>
              </a:rPr>
              <a:t>곳에서도</a:t>
            </a:r>
            <a:r>
              <a:rPr sz="1050" spc="-140" dirty="0">
                <a:latin typeface="함초롬바탕"/>
                <a:cs typeface="함초롬바탕"/>
              </a:rPr>
              <a:t> </a:t>
            </a:r>
            <a:r>
              <a:rPr sz="1050" spc="-80" dirty="0">
                <a:latin typeface="함초롬바탕"/>
                <a:cs typeface="함초롬바탕"/>
              </a:rPr>
              <a:t>음</a:t>
            </a:r>
            <a:r>
              <a:rPr sz="1050" spc="-130" dirty="0">
                <a:latin typeface="함초롬바탕"/>
                <a:cs typeface="함초롬바탕"/>
              </a:rPr>
              <a:t> </a:t>
            </a:r>
            <a:r>
              <a:rPr sz="1050" spc="-60" dirty="0">
                <a:latin typeface="함초롬바탕"/>
                <a:cs typeface="함초롬바탕"/>
              </a:rPr>
              <a:t>녹음</a:t>
            </a:r>
            <a:r>
              <a:rPr sz="1050" spc="-60" dirty="0">
                <a:latin typeface="함초롬돋움"/>
                <a:cs typeface="함초롬돋움"/>
              </a:rPr>
              <a:t>,</a:t>
            </a:r>
            <a:r>
              <a:rPr sz="1050" spc="-130" dirty="0">
                <a:latin typeface="함초롬돋움"/>
                <a:cs typeface="함초롬돋움"/>
              </a:rPr>
              <a:t> </a:t>
            </a:r>
            <a:r>
              <a:rPr sz="1050" spc="-60" dirty="0">
                <a:latin typeface="함초롬바탕"/>
                <a:cs typeface="함초롬바탕"/>
              </a:rPr>
              <a:t>사진</a:t>
            </a:r>
            <a:r>
              <a:rPr sz="1050" spc="-60" dirty="0">
                <a:latin typeface="함초롬돋움"/>
                <a:cs typeface="함초롬돋움"/>
              </a:rPr>
              <a:t>,</a:t>
            </a:r>
            <a:r>
              <a:rPr sz="1050" spc="-135" dirty="0">
                <a:latin typeface="함초롬돋움"/>
                <a:cs typeface="함초롬돋움"/>
              </a:rPr>
              <a:t> </a:t>
            </a:r>
            <a:r>
              <a:rPr sz="1050" spc="-80" dirty="0">
                <a:latin typeface="함초롬바탕"/>
                <a:cs typeface="함초롬바탕"/>
              </a:rPr>
              <a:t>그룹</a:t>
            </a:r>
            <a:r>
              <a:rPr sz="1050" spc="-130" dirty="0">
                <a:latin typeface="함초롬바탕"/>
                <a:cs typeface="함초롬바탕"/>
              </a:rPr>
              <a:t> </a:t>
            </a:r>
            <a:r>
              <a:rPr sz="1050" spc="-90" dirty="0">
                <a:latin typeface="함초롬바탕"/>
                <a:cs typeface="함초롬바탕"/>
              </a:rPr>
              <a:t>메시지를</a:t>
            </a:r>
            <a:r>
              <a:rPr sz="1050" spc="-135" dirty="0">
                <a:latin typeface="함초롬바탕"/>
                <a:cs typeface="함초롬바탕"/>
              </a:rPr>
              <a:t> </a:t>
            </a:r>
            <a:r>
              <a:rPr sz="1050" spc="-85" dirty="0">
                <a:latin typeface="함초롬바탕"/>
                <a:cs typeface="함초롬바탕"/>
              </a:rPr>
              <a:t>전송할</a:t>
            </a:r>
            <a:r>
              <a:rPr sz="1050" spc="-140" dirty="0">
                <a:latin typeface="함초롬바탕"/>
                <a:cs typeface="함초롬바탕"/>
              </a:rPr>
              <a:t> </a:t>
            </a:r>
            <a:r>
              <a:rPr sz="1050" spc="-60" dirty="0">
                <a:latin typeface="함초롬바탕"/>
                <a:cs typeface="함초롬바탕"/>
              </a:rPr>
              <a:t>수</a:t>
            </a:r>
            <a:r>
              <a:rPr sz="1050" spc="-130" dirty="0">
                <a:latin typeface="함초롬바탕"/>
                <a:cs typeface="함초롬바탕"/>
              </a:rPr>
              <a:t> </a:t>
            </a:r>
            <a:r>
              <a:rPr sz="1050" spc="-80" dirty="0">
                <a:latin typeface="함초롬바탕"/>
                <a:cs typeface="함초롬바탕"/>
              </a:rPr>
              <a:t>있는</a:t>
            </a:r>
            <a:r>
              <a:rPr sz="1050" spc="-125" dirty="0">
                <a:latin typeface="함초롬바탕"/>
                <a:cs typeface="함초롬바탕"/>
              </a:rPr>
              <a:t> </a:t>
            </a:r>
            <a:r>
              <a:rPr sz="1050" spc="-25" dirty="0">
                <a:latin typeface="함초롬돋움"/>
                <a:cs typeface="함초롬돋움"/>
              </a:rPr>
              <a:t>SOS</a:t>
            </a:r>
            <a:endParaRPr sz="1050" dirty="0">
              <a:latin typeface="함초롬돋움"/>
              <a:cs typeface="함초롬돋움"/>
            </a:endParaRPr>
          </a:p>
          <a:p>
            <a:pPr marL="1544955">
              <a:lnSpc>
                <a:spcPct val="100000"/>
              </a:lnSpc>
              <a:spcBef>
                <a:spcPts val="120"/>
              </a:spcBef>
            </a:pPr>
            <a:r>
              <a:rPr sz="1050" spc="-80" dirty="0">
                <a:latin typeface="함초롬바탕"/>
                <a:cs typeface="함초롬바탕"/>
              </a:rPr>
              <a:t>통신기기</a:t>
            </a:r>
            <a:r>
              <a:rPr sz="1050" spc="-80" dirty="0">
                <a:latin typeface="함초롬돋움"/>
                <a:cs typeface="함초롬돋움"/>
              </a:rPr>
              <a:t>.</a:t>
            </a:r>
            <a:r>
              <a:rPr sz="1050" spc="-125" dirty="0">
                <a:latin typeface="함초롬돋움"/>
                <a:cs typeface="함초롬돋움"/>
              </a:rPr>
              <a:t> </a:t>
            </a:r>
            <a:r>
              <a:rPr sz="1050" spc="-80" dirty="0">
                <a:latin typeface="함초롬바탕"/>
                <a:cs typeface="함초롬바탕"/>
              </a:rPr>
              <a:t>호환</a:t>
            </a:r>
            <a:r>
              <a:rPr sz="1050" spc="-130" dirty="0">
                <a:latin typeface="함초롬바탕"/>
                <a:cs typeface="함초롬바탕"/>
              </a:rPr>
              <a:t> </a:t>
            </a:r>
            <a:r>
              <a:rPr sz="1050" spc="-85" dirty="0">
                <a:latin typeface="함초롬바탕"/>
                <a:cs typeface="함초롬바탕"/>
              </a:rPr>
              <a:t>가능한</a:t>
            </a:r>
            <a:r>
              <a:rPr sz="1050" spc="-120" dirty="0">
                <a:latin typeface="함초롬바탕"/>
                <a:cs typeface="함초롬바탕"/>
              </a:rPr>
              <a:t> </a:t>
            </a:r>
            <a:r>
              <a:rPr sz="1050" spc="-90" dirty="0">
                <a:latin typeface="함초롬바탕"/>
                <a:cs typeface="함초롬바탕"/>
              </a:rPr>
              <a:t>스마트폰을</a:t>
            </a:r>
            <a:r>
              <a:rPr sz="1050" spc="-130" dirty="0">
                <a:latin typeface="함초롬바탕"/>
                <a:cs typeface="함초롬바탕"/>
              </a:rPr>
              <a:t> </a:t>
            </a:r>
            <a:r>
              <a:rPr sz="1050" spc="-90" dirty="0">
                <a:latin typeface="함초롬바탕"/>
                <a:cs typeface="함초롬바탕"/>
              </a:rPr>
              <a:t>통신기에</a:t>
            </a:r>
            <a:r>
              <a:rPr sz="1050" spc="-130" dirty="0">
                <a:latin typeface="함초롬바탕"/>
                <a:cs typeface="함초롬바탕"/>
              </a:rPr>
              <a:t> </a:t>
            </a:r>
            <a:r>
              <a:rPr sz="1050" spc="-90" dirty="0">
                <a:latin typeface="함초롬바탕"/>
                <a:cs typeface="함초롬바탕"/>
              </a:rPr>
              <a:t>연결하거나</a:t>
            </a:r>
            <a:r>
              <a:rPr sz="1050" spc="-130" dirty="0">
                <a:latin typeface="함초롬바탕"/>
                <a:cs typeface="함초롬바탕"/>
              </a:rPr>
              <a:t> </a:t>
            </a:r>
            <a:r>
              <a:rPr sz="1050" spc="-35" dirty="0">
                <a:latin typeface="함초롬돋움"/>
                <a:cs typeface="함초롬돋움"/>
              </a:rPr>
              <a:t>Garmin</a:t>
            </a:r>
            <a:r>
              <a:rPr sz="1050" spc="-100" dirty="0">
                <a:latin typeface="함초롬돋움"/>
                <a:cs typeface="함초롬돋움"/>
              </a:rPr>
              <a:t> </a:t>
            </a:r>
            <a:r>
              <a:rPr sz="1050" spc="-85" dirty="0">
                <a:latin typeface="함초롬바탕"/>
                <a:cs typeface="함초롬바탕"/>
              </a:rPr>
              <a:t>메신저</a:t>
            </a:r>
            <a:r>
              <a:rPr sz="1050" spc="-130" dirty="0">
                <a:latin typeface="함초롬바탕"/>
                <a:cs typeface="함초롬바탕"/>
              </a:rPr>
              <a:t> </a:t>
            </a:r>
            <a:r>
              <a:rPr sz="1050" spc="-85" dirty="0">
                <a:latin typeface="함초롬바탕"/>
                <a:cs typeface="함초롬바탕"/>
              </a:rPr>
              <a:t>어플로</a:t>
            </a:r>
            <a:r>
              <a:rPr sz="1050" spc="-120" dirty="0">
                <a:latin typeface="함초롬바탕"/>
                <a:cs typeface="함초롬바탕"/>
              </a:rPr>
              <a:t> </a:t>
            </a:r>
            <a:r>
              <a:rPr sz="1050" spc="-80" dirty="0">
                <a:latin typeface="함초롬바탕"/>
                <a:cs typeface="함초롬바탕"/>
              </a:rPr>
              <a:t>전송</a:t>
            </a:r>
            <a:r>
              <a:rPr sz="1050" spc="-130" dirty="0">
                <a:latin typeface="함초롬바탕"/>
                <a:cs typeface="함초롬바탕"/>
              </a:rPr>
              <a:t> </a:t>
            </a:r>
            <a:r>
              <a:rPr sz="1050" spc="-25" dirty="0">
                <a:latin typeface="함초롬바탕"/>
                <a:cs typeface="함초롬바탕"/>
              </a:rPr>
              <a:t>가능</a:t>
            </a:r>
            <a:endParaRPr sz="1050" dirty="0">
              <a:latin typeface="함초롬바탕"/>
              <a:cs typeface="함초롬바탕"/>
            </a:endParaRPr>
          </a:p>
          <a:p>
            <a:pPr marL="1544955" marR="194310" lvl="1" indent="-144145">
              <a:lnSpc>
                <a:spcPct val="109500"/>
              </a:lnSpc>
              <a:spcBef>
                <a:spcPts val="915"/>
              </a:spcBef>
              <a:buClr>
                <a:srgbClr val="DB526A"/>
              </a:buClr>
              <a:buFont typeface="Arial"/>
              <a:buChar char="■"/>
              <a:tabLst>
                <a:tab pos="1545590" algn="l"/>
                <a:tab pos="2427605" algn="l"/>
              </a:tabLst>
            </a:pPr>
            <a:r>
              <a:rPr sz="1050" spc="-85" dirty="0">
                <a:latin typeface="함초롬바탕"/>
                <a:cs typeface="함초롬바탕"/>
              </a:rPr>
              <a:t>배터리</a:t>
            </a:r>
            <a:r>
              <a:rPr sz="1050" spc="-145" dirty="0">
                <a:latin typeface="함초롬바탕"/>
                <a:cs typeface="함초롬바탕"/>
              </a:rPr>
              <a:t> </a:t>
            </a:r>
            <a:r>
              <a:rPr sz="1050" spc="-60" dirty="0">
                <a:latin typeface="함초롬바탕"/>
                <a:cs typeface="함초롬바탕"/>
              </a:rPr>
              <a:t>몇</a:t>
            </a:r>
            <a:r>
              <a:rPr sz="1050" spc="-130" dirty="0">
                <a:latin typeface="함초롬바탕"/>
                <a:cs typeface="함초롬바탕"/>
              </a:rPr>
              <a:t> </a:t>
            </a:r>
            <a:r>
              <a:rPr sz="1050" spc="-80" dirty="0">
                <a:latin typeface="함초롬바탕"/>
                <a:cs typeface="함초롬바탕"/>
              </a:rPr>
              <a:t>주간</a:t>
            </a:r>
            <a:r>
              <a:rPr sz="1050" spc="-130" dirty="0">
                <a:latin typeface="함초롬바탕"/>
                <a:cs typeface="함초롬바탕"/>
              </a:rPr>
              <a:t> </a:t>
            </a:r>
            <a:r>
              <a:rPr sz="1050" spc="-65" dirty="0">
                <a:latin typeface="함초롬바탕"/>
                <a:cs typeface="함초롬바탕"/>
              </a:rPr>
              <a:t>지속</a:t>
            </a:r>
            <a:r>
              <a:rPr sz="1050" spc="-65" dirty="0">
                <a:latin typeface="함초롬돋움"/>
                <a:cs typeface="함초롬돋움"/>
              </a:rPr>
              <a:t>.</a:t>
            </a:r>
            <a:r>
              <a:rPr sz="1050" spc="-135" dirty="0">
                <a:latin typeface="함초롬돋움"/>
                <a:cs typeface="함초롬돋움"/>
              </a:rPr>
              <a:t> </a:t>
            </a:r>
            <a:r>
              <a:rPr sz="1050" spc="-85" dirty="0">
                <a:latin typeface="함초롬바탕"/>
                <a:cs typeface="함초롬바탕"/>
              </a:rPr>
              <a:t>휴대폰</a:t>
            </a:r>
            <a:r>
              <a:rPr sz="1050" spc="-130" dirty="0">
                <a:latin typeface="함초롬바탕"/>
                <a:cs typeface="함초롬바탕"/>
              </a:rPr>
              <a:t> </a:t>
            </a:r>
            <a:r>
              <a:rPr sz="1050" spc="-80" dirty="0">
                <a:latin typeface="함초롬바탕"/>
                <a:cs typeface="함초롬바탕"/>
              </a:rPr>
              <a:t>복원</a:t>
            </a:r>
            <a:r>
              <a:rPr sz="1050" spc="-140" dirty="0">
                <a:latin typeface="함초롬바탕"/>
                <a:cs typeface="함초롬바탕"/>
              </a:rPr>
              <a:t> </a:t>
            </a:r>
            <a:r>
              <a:rPr sz="1050" spc="-85" dirty="0">
                <a:latin typeface="함초롬바탕"/>
                <a:cs typeface="함초롬바탕"/>
              </a:rPr>
              <a:t>가능한</a:t>
            </a:r>
            <a:r>
              <a:rPr sz="1050" spc="-130" dirty="0">
                <a:latin typeface="함초롬바탕"/>
                <a:cs typeface="함초롬바탕"/>
              </a:rPr>
              <a:t> </a:t>
            </a:r>
            <a:r>
              <a:rPr sz="1050" spc="-80" dirty="0">
                <a:latin typeface="함초롬바탕"/>
                <a:cs typeface="함초롬바탕"/>
              </a:rPr>
              <a:t>안전</a:t>
            </a:r>
            <a:r>
              <a:rPr sz="1050" spc="-130" dirty="0">
                <a:latin typeface="함초롬바탕"/>
                <a:cs typeface="함초롬바탕"/>
              </a:rPr>
              <a:t> </a:t>
            </a:r>
            <a:r>
              <a:rPr sz="1050" spc="-80" dirty="0">
                <a:latin typeface="함초롬바탕"/>
                <a:cs typeface="함초롬바탕"/>
              </a:rPr>
              <a:t>충전</a:t>
            </a:r>
            <a:r>
              <a:rPr sz="1050" spc="-145" dirty="0">
                <a:latin typeface="함초롬바탕"/>
                <a:cs typeface="함초롬바탕"/>
              </a:rPr>
              <a:t> </a:t>
            </a:r>
            <a:r>
              <a:rPr sz="1050" spc="-60" dirty="0">
                <a:latin typeface="함초롬바탕"/>
                <a:cs typeface="함초롬바탕"/>
              </a:rPr>
              <a:t>기능</a:t>
            </a:r>
            <a:r>
              <a:rPr sz="1050" spc="-60" dirty="0">
                <a:latin typeface="함초롬돋움"/>
                <a:cs typeface="함초롬돋움"/>
              </a:rPr>
              <a:t>,</a:t>
            </a:r>
            <a:r>
              <a:rPr sz="1050" spc="-135" dirty="0">
                <a:latin typeface="함초롬돋움"/>
                <a:cs typeface="함초롬돋움"/>
              </a:rPr>
              <a:t> </a:t>
            </a:r>
            <a:r>
              <a:rPr sz="1050" spc="-85" dirty="0">
                <a:latin typeface="함초롬바탕"/>
                <a:cs typeface="함초롬바탕"/>
              </a:rPr>
              <a:t>친구나</a:t>
            </a:r>
            <a:r>
              <a:rPr sz="1050" spc="-130" dirty="0">
                <a:latin typeface="함초롬바탕"/>
                <a:cs typeface="함초롬바탕"/>
              </a:rPr>
              <a:t> </a:t>
            </a:r>
            <a:r>
              <a:rPr sz="1050" spc="-85" dirty="0">
                <a:latin typeface="함초롬바탕"/>
                <a:cs typeface="함초롬바탕"/>
              </a:rPr>
              <a:t>가족과</a:t>
            </a:r>
            <a:r>
              <a:rPr sz="1050" spc="-140" dirty="0">
                <a:latin typeface="함초롬바탕"/>
                <a:cs typeface="함초롬바탕"/>
              </a:rPr>
              <a:t> </a:t>
            </a:r>
            <a:r>
              <a:rPr sz="1050" spc="-80" dirty="0">
                <a:latin typeface="함초롬바탕"/>
                <a:cs typeface="함초롬바탕"/>
              </a:rPr>
              <a:t>탐험</a:t>
            </a:r>
            <a:r>
              <a:rPr sz="1050" spc="-130" dirty="0">
                <a:latin typeface="함초롬바탕"/>
                <a:cs typeface="함초롬바탕"/>
              </a:rPr>
              <a:t> </a:t>
            </a:r>
            <a:r>
              <a:rPr sz="1050" spc="-80" dirty="0">
                <a:latin typeface="함초롬바탕"/>
                <a:cs typeface="함초롬바탕"/>
              </a:rPr>
              <a:t>루트</a:t>
            </a:r>
            <a:r>
              <a:rPr sz="1050" spc="-130" dirty="0">
                <a:latin typeface="함초롬바탕"/>
                <a:cs typeface="함초롬바탕"/>
              </a:rPr>
              <a:t> </a:t>
            </a:r>
            <a:r>
              <a:rPr sz="1050" spc="-25" dirty="0">
                <a:latin typeface="함초롬바탕"/>
                <a:cs typeface="함초롬바탕"/>
              </a:rPr>
              <a:t>공유 </a:t>
            </a:r>
            <a:r>
              <a:rPr sz="1050" spc="-90" dirty="0">
                <a:latin typeface="함초롬바탕"/>
                <a:cs typeface="함초롬바탕"/>
              </a:rPr>
              <a:t>가능하여</a:t>
            </a:r>
            <a:r>
              <a:rPr sz="1050" spc="-125" dirty="0">
                <a:latin typeface="함초롬바탕"/>
                <a:cs typeface="함초롬바탕"/>
              </a:rPr>
              <a:t> </a:t>
            </a:r>
            <a:r>
              <a:rPr sz="1050" spc="-25" dirty="0">
                <a:latin typeface="함초롬바탕"/>
                <a:cs typeface="함초롬바탕"/>
              </a:rPr>
              <a:t>위급</a:t>
            </a:r>
            <a:r>
              <a:rPr sz="1050" dirty="0">
                <a:latin typeface="함초롬바탕"/>
                <a:cs typeface="함초롬바탕"/>
              </a:rPr>
              <a:t>	</a:t>
            </a:r>
            <a:r>
              <a:rPr sz="1050" spc="-60" dirty="0">
                <a:latin typeface="함초롬바탕"/>
                <a:cs typeface="함초롬바탕"/>
              </a:rPr>
              <a:t>황</a:t>
            </a:r>
            <a:r>
              <a:rPr sz="1050" spc="-145" dirty="0">
                <a:latin typeface="함초롬바탕"/>
                <a:cs typeface="함초롬바탕"/>
              </a:rPr>
              <a:t> </a:t>
            </a:r>
            <a:r>
              <a:rPr sz="1050" spc="-60" dirty="0">
                <a:latin typeface="함초롬바탕"/>
                <a:cs typeface="함초롬바탕"/>
              </a:rPr>
              <a:t>시</a:t>
            </a:r>
            <a:r>
              <a:rPr sz="1050" spc="-140" dirty="0">
                <a:latin typeface="함초롬바탕"/>
                <a:cs typeface="함초롬바탕"/>
              </a:rPr>
              <a:t> </a:t>
            </a:r>
            <a:r>
              <a:rPr sz="1050" spc="-25" dirty="0">
                <a:latin typeface="함초롬바탕"/>
                <a:cs typeface="함초롬바탕"/>
              </a:rPr>
              <a:t>유용</a:t>
            </a:r>
            <a:endParaRPr sz="1050" dirty="0">
              <a:latin typeface="함초롬바탕"/>
              <a:cs typeface="함초롬바탕"/>
            </a:endParaRPr>
          </a:p>
          <a:p>
            <a:pPr>
              <a:lnSpc>
                <a:spcPct val="100000"/>
              </a:lnSpc>
              <a:spcBef>
                <a:spcPts val="80"/>
              </a:spcBef>
            </a:pPr>
            <a:endParaRPr sz="1050" dirty="0">
              <a:latin typeface="함초롬바탕"/>
              <a:cs typeface="함초롬바탕"/>
            </a:endParaRPr>
          </a:p>
          <a:p>
            <a:pPr marL="12700">
              <a:lnSpc>
                <a:spcPct val="100000"/>
              </a:lnSpc>
              <a:spcBef>
                <a:spcPts val="5"/>
              </a:spcBef>
            </a:pPr>
            <a:r>
              <a:rPr sz="800" spc="-10" dirty="0">
                <a:solidFill>
                  <a:srgbClr val="7C7C7C"/>
                </a:solidFill>
                <a:latin typeface="함초롬돋움"/>
                <a:cs typeface="함초롬돋움"/>
              </a:rPr>
              <a:t>Source:</a:t>
            </a:r>
            <a:r>
              <a:rPr sz="800" spc="-45" dirty="0">
                <a:solidFill>
                  <a:srgbClr val="7C7C7C"/>
                </a:solidFill>
                <a:latin typeface="함초롬돋움"/>
                <a:cs typeface="함초롬돋움"/>
              </a:rPr>
              <a:t> </a:t>
            </a:r>
            <a:r>
              <a:rPr sz="800" spc="-10" dirty="0">
                <a:solidFill>
                  <a:srgbClr val="7C7C7C"/>
                </a:solidFill>
                <a:latin typeface="함초롬돋움"/>
                <a:cs typeface="함초롬돋움"/>
              </a:rPr>
              <a:t>CTA,</a:t>
            </a:r>
            <a:r>
              <a:rPr sz="800" spc="-45" dirty="0">
                <a:solidFill>
                  <a:srgbClr val="7C7C7C"/>
                </a:solidFill>
                <a:latin typeface="함초롬돋움"/>
                <a:cs typeface="함초롬돋움"/>
              </a:rPr>
              <a:t> </a:t>
            </a:r>
            <a:r>
              <a:rPr sz="800" spc="-40" dirty="0">
                <a:solidFill>
                  <a:srgbClr val="7C7C7C"/>
                </a:solidFill>
                <a:latin typeface="함초롬바탕"/>
                <a:cs typeface="함초롬바탕"/>
              </a:rPr>
              <a:t>언론보도종합</a:t>
            </a:r>
            <a:r>
              <a:rPr sz="800" spc="-40" dirty="0">
                <a:solidFill>
                  <a:srgbClr val="7C7C7C"/>
                </a:solidFill>
                <a:latin typeface="함초롬돋움"/>
                <a:cs typeface="함초롬돋움"/>
              </a:rPr>
              <a:t>,</a:t>
            </a:r>
            <a:r>
              <a:rPr sz="800" spc="-75"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dirty="0">
              <a:latin typeface="함초롬바탕"/>
              <a:cs typeface="함초롬바탕"/>
            </a:endParaRPr>
          </a:p>
          <a:p>
            <a:pPr marL="12700">
              <a:lnSpc>
                <a:spcPct val="100000"/>
              </a:lnSpc>
            </a:pPr>
            <a:r>
              <a:rPr sz="800" spc="-45" dirty="0">
                <a:solidFill>
                  <a:srgbClr val="7C7C7C"/>
                </a:solidFill>
                <a:latin typeface="함초롬돋움"/>
                <a:cs typeface="함초롬돋움"/>
              </a:rPr>
              <a:t>*</a:t>
            </a:r>
            <a:r>
              <a:rPr sz="800" spc="-45" dirty="0">
                <a:solidFill>
                  <a:srgbClr val="7C7C7C"/>
                </a:solidFill>
                <a:latin typeface="함초롬바탕"/>
                <a:cs typeface="함초롬바탕"/>
              </a:rPr>
              <a:t>혁신</a:t>
            </a:r>
            <a:r>
              <a:rPr sz="800" spc="-80" dirty="0">
                <a:solidFill>
                  <a:srgbClr val="7C7C7C"/>
                </a:solidFill>
                <a:latin typeface="함초롬바탕"/>
                <a:cs typeface="함초롬바탕"/>
              </a:rPr>
              <a:t> </a:t>
            </a:r>
            <a:r>
              <a:rPr sz="800" spc="-45" dirty="0">
                <a:solidFill>
                  <a:srgbClr val="7C7C7C"/>
                </a:solidFill>
                <a:latin typeface="함초롬바탕"/>
                <a:cs typeface="함초롬바탕"/>
              </a:rPr>
              <a:t>분류는</a:t>
            </a:r>
            <a:r>
              <a:rPr sz="800" spc="-80" dirty="0">
                <a:solidFill>
                  <a:srgbClr val="7C7C7C"/>
                </a:solidFill>
                <a:latin typeface="함초롬바탕"/>
                <a:cs typeface="함초롬바탕"/>
              </a:rPr>
              <a:t> </a:t>
            </a:r>
            <a:r>
              <a:rPr sz="800" spc="-15" dirty="0">
                <a:solidFill>
                  <a:srgbClr val="7C7C7C"/>
                </a:solidFill>
                <a:latin typeface="함초롬돋움"/>
                <a:cs typeface="함초롬돋움"/>
              </a:rPr>
              <a:t>CES</a:t>
            </a:r>
            <a:r>
              <a:rPr sz="800" spc="-55" dirty="0">
                <a:solidFill>
                  <a:srgbClr val="7C7C7C"/>
                </a:solidFill>
                <a:latin typeface="함초롬돋움"/>
                <a:cs typeface="함초롬돋움"/>
              </a:rPr>
              <a:t> </a:t>
            </a:r>
            <a:r>
              <a:rPr sz="800" spc="-10" dirty="0">
                <a:solidFill>
                  <a:srgbClr val="7C7C7C"/>
                </a:solidFill>
                <a:latin typeface="함초롬돋움"/>
                <a:cs typeface="함초롬돋움"/>
              </a:rPr>
              <a:t>Award</a:t>
            </a:r>
            <a:r>
              <a:rPr sz="800" spc="-95" dirty="0">
                <a:solidFill>
                  <a:srgbClr val="7C7C7C"/>
                </a:solidFill>
                <a:latin typeface="함초롬돋움"/>
                <a:cs typeface="함초롬돋움"/>
              </a:rPr>
              <a:t> </a:t>
            </a:r>
            <a:r>
              <a:rPr sz="800" spc="-10" dirty="0">
                <a:solidFill>
                  <a:srgbClr val="7C7C7C"/>
                </a:solidFill>
                <a:latin typeface="함초롬돋움"/>
                <a:cs typeface="함초롬돋움"/>
              </a:rPr>
              <a:t>Category</a:t>
            </a:r>
            <a:r>
              <a:rPr sz="800" spc="-10" dirty="0">
                <a:solidFill>
                  <a:srgbClr val="7C7C7C"/>
                </a:solidFill>
                <a:latin typeface="함초롬바탕"/>
                <a:cs typeface="함초롬바탕"/>
              </a:rPr>
              <a:t>에</a:t>
            </a:r>
            <a:r>
              <a:rPr sz="800" spc="-105" dirty="0">
                <a:solidFill>
                  <a:srgbClr val="7C7C7C"/>
                </a:solidFill>
                <a:latin typeface="함초롬바탕"/>
                <a:cs typeface="함초롬바탕"/>
              </a:rPr>
              <a:t> </a:t>
            </a:r>
            <a:r>
              <a:rPr sz="800" spc="-25" dirty="0">
                <a:solidFill>
                  <a:srgbClr val="7C7C7C"/>
                </a:solidFill>
                <a:latin typeface="함초롬바탕"/>
                <a:cs typeface="함초롬바탕"/>
              </a:rPr>
              <a:t>따르며</a:t>
            </a:r>
            <a:r>
              <a:rPr sz="800" spc="-25" dirty="0">
                <a:solidFill>
                  <a:srgbClr val="7C7C7C"/>
                </a:solidFill>
                <a:latin typeface="함초롬돋움"/>
                <a:cs typeface="함초롬돋움"/>
              </a:rPr>
              <a:t>,</a:t>
            </a:r>
            <a:r>
              <a:rPr sz="800" spc="-80" dirty="0">
                <a:solidFill>
                  <a:srgbClr val="7C7C7C"/>
                </a:solidFill>
                <a:latin typeface="함초롬돋움"/>
                <a:cs typeface="함초롬돋움"/>
              </a:rPr>
              <a:t> </a:t>
            </a:r>
            <a:r>
              <a:rPr sz="800" dirty="0">
                <a:solidFill>
                  <a:srgbClr val="7C7C7C"/>
                </a:solidFill>
                <a:latin typeface="함초롬바탕"/>
                <a:cs typeface="함초롬바탕"/>
              </a:rPr>
              <a:t>최고혁신</a:t>
            </a:r>
            <a:r>
              <a:rPr sz="800" spc="135" dirty="0">
                <a:solidFill>
                  <a:srgbClr val="7C7C7C"/>
                </a:solidFill>
                <a:latin typeface="함초롬바탕"/>
                <a:cs typeface="함초롬바탕"/>
              </a:rPr>
              <a:t>  </a:t>
            </a:r>
            <a:r>
              <a:rPr sz="800" spc="-45" dirty="0">
                <a:solidFill>
                  <a:srgbClr val="7C7C7C"/>
                </a:solidFill>
                <a:latin typeface="함초롬바탕"/>
                <a:cs typeface="함초롬바탕"/>
              </a:rPr>
              <a:t>의</a:t>
            </a:r>
            <a:r>
              <a:rPr sz="800" spc="-100" dirty="0">
                <a:solidFill>
                  <a:srgbClr val="7C7C7C"/>
                </a:solidFill>
                <a:latin typeface="함초롬바탕"/>
                <a:cs typeface="함초롬바탕"/>
              </a:rPr>
              <a:t> </a:t>
            </a:r>
            <a:r>
              <a:rPr sz="800" spc="-45" dirty="0">
                <a:solidFill>
                  <a:srgbClr val="7C7C7C"/>
                </a:solidFill>
                <a:latin typeface="함초롬바탕"/>
                <a:cs typeface="함초롬바탕"/>
              </a:rPr>
              <a:t>경우는</a:t>
            </a:r>
            <a:r>
              <a:rPr sz="800" spc="-75" dirty="0">
                <a:solidFill>
                  <a:srgbClr val="7C7C7C"/>
                </a:solidFill>
                <a:latin typeface="함초롬바탕"/>
                <a:cs typeface="함초롬바탕"/>
              </a:rPr>
              <a:t> </a:t>
            </a:r>
            <a:r>
              <a:rPr sz="800" spc="-45" dirty="0">
                <a:solidFill>
                  <a:srgbClr val="7C7C7C"/>
                </a:solidFill>
                <a:latin typeface="함초롬바탕"/>
                <a:cs typeface="함초롬바탕"/>
              </a:rPr>
              <a:t>연구원</a:t>
            </a:r>
            <a:r>
              <a:rPr sz="800" spc="-80" dirty="0">
                <a:solidFill>
                  <a:srgbClr val="7C7C7C"/>
                </a:solidFill>
                <a:latin typeface="함초롬바탕"/>
                <a:cs typeface="함초롬바탕"/>
              </a:rPr>
              <a:t> </a:t>
            </a:r>
            <a:r>
              <a:rPr sz="800" spc="-45" dirty="0">
                <a:solidFill>
                  <a:srgbClr val="7C7C7C"/>
                </a:solidFill>
                <a:latin typeface="함초롬바탕"/>
                <a:cs typeface="함초롬바탕"/>
              </a:rPr>
              <a:t>자체적으로</a:t>
            </a:r>
            <a:r>
              <a:rPr sz="800" spc="-95" dirty="0">
                <a:solidFill>
                  <a:srgbClr val="7C7C7C"/>
                </a:solidFill>
                <a:latin typeface="함초롬바탕"/>
                <a:cs typeface="함초롬바탕"/>
              </a:rPr>
              <a:t> </a:t>
            </a:r>
            <a:r>
              <a:rPr sz="800" spc="-35" dirty="0">
                <a:solidFill>
                  <a:srgbClr val="7C7C7C"/>
                </a:solidFill>
                <a:latin typeface="함초롬바탕"/>
                <a:cs typeface="함초롬바탕"/>
              </a:rPr>
              <a:t>분류함</a:t>
            </a:r>
            <a:r>
              <a:rPr sz="800" spc="-35" dirty="0">
                <a:solidFill>
                  <a:srgbClr val="7C7C7C"/>
                </a:solidFill>
                <a:latin typeface="함초롬돋움"/>
                <a:cs typeface="함초롬돋움"/>
              </a:rPr>
              <a:t>.</a:t>
            </a:r>
            <a:r>
              <a:rPr sz="800" spc="-75" dirty="0">
                <a:solidFill>
                  <a:srgbClr val="7C7C7C"/>
                </a:solidFill>
                <a:latin typeface="함초롬돋움"/>
                <a:cs typeface="함초롬돋움"/>
              </a:rPr>
              <a:t> </a:t>
            </a:r>
            <a:r>
              <a:rPr sz="800" spc="-25" dirty="0">
                <a:solidFill>
                  <a:srgbClr val="7C7C7C"/>
                </a:solidFill>
                <a:latin typeface="함초롬바탕"/>
                <a:cs typeface="함초롬바탕"/>
              </a:rPr>
              <a:t>따라서</a:t>
            </a:r>
            <a:r>
              <a:rPr sz="800" spc="-25" dirty="0">
                <a:solidFill>
                  <a:srgbClr val="7C7C7C"/>
                </a:solidFill>
                <a:latin typeface="함초롬돋움"/>
                <a:cs typeface="함초롬돋움"/>
              </a:rPr>
              <a:t>,</a:t>
            </a:r>
            <a:r>
              <a:rPr sz="800" spc="-80" dirty="0">
                <a:solidFill>
                  <a:srgbClr val="7C7C7C"/>
                </a:solidFill>
                <a:latin typeface="함초롬돋움"/>
                <a:cs typeface="함초롬돋움"/>
              </a:rPr>
              <a:t> </a:t>
            </a:r>
            <a:r>
              <a:rPr sz="800" spc="-45" dirty="0">
                <a:solidFill>
                  <a:srgbClr val="7C7C7C"/>
                </a:solidFill>
                <a:latin typeface="함초롬바탕"/>
                <a:cs typeface="함초롬바탕"/>
              </a:rPr>
              <a:t>혁신</a:t>
            </a:r>
            <a:r>
              <a:rPr sz="800" spc="-80" dirty="0">
                <a:solidFill>
                  <a:srgbClr val="7C7C7C"/>
                </a:solidFill>
                <a:latin typeface="함초롬바탕"/>
                <a:cs typeface="함초롬바탕"/>
              </a:rPr>
              <a:t> </a:t>
            </a:r>
            <a:r>
              <a:rPr sz="800" spc="-45" dirty="0">
                <a:solidFill>
                  <a:srgbClr val="7C7C7C"/>
                </a:solidFill>
                <a:latin typeface="함초롬바탕"/>
                <a:cs typeface="함초롬바탕"/>
              </a:rPr>
              <a:t>리스트에</a:t>
            </a:r>
            <a:r>
              <a:rPr sz="800" spc="-95" dirty="0">
                <a:solidFill>
                  <a:srgbClr val="7C7C7C"/>
                </a:solidFill>
                <a:latin typeface="함초롬바탕"/>
                <a:cs typeface="함초롬바탕"/>
              </a:rPr>
              <a:t> </a:t>
            </a:r>
            <a:r>
              <a:rPr sz="800" spc="-45" dirty="0">
                <a:solidFill>
                  <a:srgbClr val="7C7C7C"/>
                </a:solidFill>
                <a:latin typeface="함초롬바탕"/>
                <a:cs typeface="함초롬바탕"/>
              </a:rPr>
              <a:t>없는</a:t>
            </a:r>
            <a:r>
              <a:rPr sz="800" spc="-65" dirty="0">
                <a:solidFill>
                  <a:srgbClr val="7C7C7C"/>
                </a:solidFill>
                <a:latin typeface="함초롬바탕"/>
                <a:cs typeface="함초롬바탕"/>
              </a:rPr>
              <a:t> </a:t>
            </a:r>
            <a:r>
              <a:rPr sz="800" dirty="0">
                <a:solidFill>
                  <a:srgbClr val="7C7C7C"/>
                </a:solidFill>
                <a:latin typeface="함초롬바탕"/>
                <a:cs typeface="함초롬바탕"/>
              </a:rPr>
              <a:t>최고혁신</a:t>
            </a:r>
            <a:r>
              <a:rPr sz="800" spc="135" dirty="0">
                <a:solidFill>
                  <a:srgbClr val="7C7C7C"/>
                </a:solidFill>
                <a:latin typeface="함초롬바탕"/>
                <a:cs typeface="함초롬바탕"/>
              </a:rPr>
              <a:t>  </a:t>
            </a:r>
            <a:r>
              <a:rPr sz="800" spc="-45" dirty="0">
                <a:solidFill>
                  <a:srgbClr val="7C7C7C"/>
                </a:solidFill>
                <a:latin typeface="함초롬바탕"/>
                <a:cs typeface="함초롬바탕"/>
              </a:rPr>
              <a:t>도</a:t>
            </a:r>
            <a:r>
              <a:rPr sz="800" spc="-100" dirty="0">
                <a:solidFill>
                  <a:srgbClr val="7C7C7C"/>
                </a:solidFill>
                <a:latin typeface="함초롬바탕"/>
                <a:cs typeface="함초롬바탕"/>
              </a:rPr>
              <a:t> </a:t>
            </a:r>
            <a:r>
              <a:rPr sz="800" spc="-25" dirty="0">
                <a:solidFill>
                  <a:srgbClr val="7C7C7C"/>
                </a:solidFill>
                <a:latin typeface="함초롬바탕"/>
                <a:cs typeface="함초롬바탕"/>
              </a:rPr>
              <a:t>존재함</a:t>
            </a:r>
            <a:endParaRPr sz="800" dirty="0">
              <a:latin typeface="함초롬바탕"/>
              <a:cs typeface="함초롬바탕"/>
            </a:endParaRPr>
          </a:p>
        </p:txBody>
      </p:sp>
      <p:sp>
        <p:nvSpPr>
          <p:cNvPr id="42" name="object 42"/>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57</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6437" y="950619"/>
            <a:ext cx="4304665" cy="376555"/>
          </a:xfrm>
          <a:prstGeom prst="rect">
            <a:avLst/>
          </a:prstGeom>
        </p:spPr>
        <p:txBody>
          <a:bodyPr vert="horz" wrap="square" lIns="0" tIns="12700" rIns="0" bIns="0" rtlCol="0">
            <a:spAutoFit/>
          </a:bodyPr>
          <a:lstStyle/>
          <a:p>
            <a:pPr marL="12700">
              <a:lnSpc>
                <a:spcPct val="100000"/>
              </a:lnSpc>
              <a:spcBef>
                <a:spcPts val="100"/>
              </a:spcBef>
            </a:pPr>
            <a:r>
              <a:rPr spc="-10" dirty="0">
                <a:solidFill>
                  <a:srgbClr val="FFB600"/>
                </a:solidFill>
              </a:rPr>
              <a:t>Beyond-</a:t>
            </a:r>
            <a:r>
              <a:rPr spc="-400" dirty="0">
                <a:solidFill>
                  <a:srgbClr val="FFB600"/>
                </a:solidFill>
              </a:rPr>
              <a:t> </a:t>
            </a:r>
            <a:r>
              <a:rPr spc="-40" dirty="0">
                <a:solidFill>
                  <a:srgbClr val="FFB600"/>
                </a:solidFill>
              </a:rPr>
              <a:t>AI</a:t>
            </a:r>
            <a:r>
              <a:rPr spc="-355" dirty="0">
                <a:solidFill>
                  <a:srgbClr val="FFB600"/>
                </a:solidFill>
              </a:rPr>
              <a:t> </a:t>
            </a:r>
            <a:r>
              <a:rPr spc="85" dirty="0"/>
              <a:t>(2)</a:t>
            </a:r>
            <a:r>
              <a:rPr spc="-365" dirty="0"/>
              <a:t> </a:t>
            </a:r>
            <a:r>
              <a:rPr spc="-195" dirty="0">
                <a:latin typeface="함초롬바탕"/>
                <a:cs typeface="함초롬바탕"/>
              </a:rPr>
              <a:t>인간안보</a:t>
            </a:r>
            <a:r>
              <a:rPr spc="-385" dirty="0">
                <a:latin typeface="함초롬바탕"/>
                <a:cs typeface="함초롬바탕"/>
              </a:rPr>
              <a:t> </a:t>
            </a:r>
            <a:r>
              <a:rPr spc="-195" dirty="0">
                <a:latin typeface="함초롬바탕"/>
                <a:cs typeface="함초롬바탕"/>
              </a:rPr>
              <a:t>–</a:t>
            </a:r>
            <a:r>
              <a:rPr spc="-360" dirty="0">
                <a:latin typeface="함초롬바탕"/>
                <a:cs typeface="함초롬바탕"/>
              </a:rPr>
              <a:t> </a:t>
            </a:r>
            <a:r>
              <a:rPr spc="-165" dirty="0">
                <a:latin typeface="함초롬바탕"/>
                <a:cs typeface="함초롬바탕"/>
              </a:rPr>
              <a:t>주요</a:t>
            </a:r>
            <a:r>
              <a:rPr spc="-375" dirty="0">
                <a:latin typeface="함초롬바탕"/>
                <a:cs typeface="함초롬바탕"/>
              </a:rPr>
              <a:t> </a:t>
            </a:r>
            <a:r>
              <a:rPr spc="-105" dirty="0">
                <a:latin typeface="함초롬바탕"/>
                <a:cs typeface="함초롬바탕"/>
              </a:rPr>
              <a:t>기업</a:t>
            </a:r>
          </a:p>
        </p:txBody>
      </p:sp>
      <p:sp>
        <p:nvSpPr>
          <p:cNvPr id="3" name="object 3"/>
          <p:cNvSpPr txBox="1"/>
          <p:nvPr/>
        </p:nvSpPr>
        <p:spPr>
          <a:xfrm>
            <a:off x="706437" y="619475"/>
            <a:ext cx="601345" cy="177800"/>
          </a:xfrm>
          <a:prstGeom prst="rect">
            <a:avLst/>
          </a:prstGeom>
        </p:spPr>
        <p:txBody>
          <a:bodyPr vert="horz" wrap="square" lIns="0" tIns="12065" rIns="0" bIns="0" rtlCol="0">
            <a:spAutoFit/>
          </a:bodyPr>
          <a:lstStyle/>
          <a:p>
            <a:pPr marL="12700">
              <a:lnSpc>
                <a:spcPct val="100000"/>
              </a:lnSpc>
              <a:spcBef>
                <a:spcPts val="95"/>
              </a:spcBef>
            </a:pPr>
            <a:r>
              <a:rPr sz="1000" spc="-55" dirty="0">
                <a:solidFill>
                  <a:srgbClr val="DB526A"/>
                </a:solidFill>
                <a:latin typeface="함초롬돋움"/>
                <a:cs typeface="함초롬돋움"/>
              </a:rPr>
              <a:t>Beyond-</a:t>
            </a:r>
            <a:r>
              <a:rPr sz="1000" spc="-135" dirty="0">
                <a:solidFill>
                  <a:srgbClr val="DB526A"/>
                </a:solidFill>
                <a:latin typeface="함초롬돋움"/>
                <a:cs typeface="함초롬돋움"/>
              </a:rPr>
              <a:t> </a:t>
            </a:r>
            <a:r>
              <a:rPr sz="1000" spc="-50" dirty="0">
                <a:solidFill>
                  <a:srgbClr val="DB526A"/>
                </a:solidFill>
                <a:latin typeface="함초롬돋움"/>
                <a:cs typeface="함초롬돋움"/>
              </a:rPr>
              <a:t>AI</a:t>
            </a:r>
            <a:endParaRPr sz="1000">
              <a:latin typeface="함초롬돋움"/>
              <a:cs typeface="함초롬돋움"/>
            </a:endParaRPr>
          </a:p>
        </p:txBody>
      </p:sp>
      <p:pic>
        <p:nvPicPr>
          <p:cNvPr id="4" name="object 4"/>
          <p:cNvPicPr/>
          <p:nvPr/>
        </p:nvPicPr>
        <p:blipFill>
          <a:blip r:embed="rId2" cstate="print"/>
          <a:stretch>
            <a:fillRect/>
          </a:stretch>
        </p:blipFill>
        <p:spPr>
          <a:xfrm>
            <a:off x="5704395" y="1952779"/>
            <a:ext cx="130175" cy="139700"/>
          </a:xfrm>
          <a:prstGeom prst="rect">
            <a:avLst/>
          </a:prstGeom>
        </p:spPr>
      </p:pic>
      <p:sp>
        <p:nvSpPr>
          <p:cNvPr id="5" name="object 5"/>
          <p:cNvSpPr txBox="1"/>
          <p:nvPr/>
        </p:nvSpPr>
        <p:spPr>
          <a:xfrm>
            <a:off x="706437" y="7353055"/>
            <a:ext cx="2131695" cy="147955"/>
          </a:xfrm>
          <a:prstGeom prst="rect">
            <a:avLst/>
          </a:prstGeom>
        </p:spPr>
        <p:txBody>
          <a:bodyPr vert="horz" wrap="square" lIns="0" tIns="13335" rIns="0" bIns="0" rtlCol="0">
            <a:spAutoFit/>
          </a:bodyPr>
          <a:lstStyle/>
          <a:p>
            <a:pPr marL="12700">
              <a:lnSpc>
                <a:spcPct val="100000"/>
              </a:lnSpc>
              <a:spcBef>
                <a:spcPts val="105"/>
              </a:spcBef>
            </a:pPr>
            <a:r>
              <a:rPr sz="800" spc="-10" dirty="0">
                <a:solidFill>
                  <a:srgbClr val="7C7C7C"/>
                </a:solidFill>
                <a:latin typeface="함초롬돋움"/>
                <a:cs typeface="함초롬돋움"/>
              </a:rPr>
              <a:t>Source:</a:t>
            </a:r>
            <a:r>
              <a:rPr sz="800" spc="-45" dirty="0">
                <a:solidFill>
                  <a:srgbClr val="7C7C7C"/>
                </a:solidFill>
                <a:latin typeface="함초롬돋움"/>
                <a:cs typeface="함초롬돋움"/>
              </a:rPr>
              <a:t> </a:t>
            </a:r>
            <a:r>
              <a:rPr sz="800" spc="-10" dirty="0">
                <a:solidFill>
                  <a:srgbClr val="7C7C7C"/>
                </a:solidFill>
                <a:latin typeface="함초롬돋움"/>
                <a:cs typeface="함초롬돋움"/>
              </a:rPr>
              <a:t>CTA,</a:t>
            </a:r>
            <a:r>
              <a:rPr sz="800" spc="-45" dirty="0">
                <a:solidFill>
                  <a:srgbClr val="7C7C7C"/>
                </a:solidFill>
                <a:latin typeface="함초롬돋움"/>
                <a:cs typeface="함초롬돋움"/>
              </a:rPr>
              <a:t> </a:t>
            </a:r>
            <a:r>
              <a:rPr sz="800" spc="-40" dirty="0">
                <a:solidFill>
                  <a:srgbClr val="7C7C7C"/>
                </a:solidFill>
                <a:latin typeface="함초롬바탕"/>
                <a:cs typeface="함초롬바탕"/>
              </a:rPr>
              <a:t>언론보도종합</a:t>
            </a:r>
            <a:r>
              <a:rPr sz="800" spc="-40" dirty="0">
                <a:solidFill>
                  <a:srgbClr val="7C7C7C"/>
                </a:solidFill>
                <a:latin typeface="함초롬돋움"/>
                <a:cs typeface="함초롬돋움"/>
              </a:rPr>
              <a:t>,</a:t>
            </a:r>
            <a:r>
              <a:rPr sz="800" spc="-75"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p:txBody>
      </p:sp>
      <p:sp>
        <p:nvSpPr>
          <p:cNvPr id="6" name="object 6"/>
          <p:cNvSpPr txBox="1"/>
          <p:nvPr/>
        </p:nvSpPr>
        <p:spPr>
          <a:xfrm>
            <a:off x="719137" y="2625534"/>
            <a:ext cx="6337935" cy="259715"/>
          </a:xfrm>
          <a:prstGeom prst="rect">
            <a:avLst/>
          </a:prstGeom>
          <a:solidFill>
            <a:srgbClr val="DB526A"/>
          </a:solidFill>
        </p:spPr>
        <p:txBody>
          <a:bodyPr vert="horz" wrap="square" lIns="0" tIns="44450" rIns="0" bIns="0" rtlCol="0">
            <a:spAutoFit/>
          </a:bodyPr>
          <a:lstStyle/>
          <a:p>
            <a:pPr marL="370840">
              <a:lnSpc>
                <a:spcPct val="100000"/>
              </a:lnSpc>
              <a:spcBef>
                <a:spcPts val="350"/>
              </a:spcBef>
              <a:tabLst>
                <a:tab pos="1257935" algn="l"/>
                <a:tab pos="3751579" algn="l"/>
              </a:tabLst>
            </a:pPr>
            <a:r>
              <a:rPr sz="1050" b="1" spc="-25" dirty="0">
                <a:solidFill>
                  <a:srgbClr val="FFFFFF"/>
                </a:solidFill>
                <a:latin typeface="함초롬바탕"/>
                <a:cs typeface="함초롬바탕"/>
              </a:rPr>
              <a:t>기업명</a:t>
            </a:r>
            <a:r>
              <a:rPr sz="1050" b="1" dirty="0">
                <a:solidFill>
                  <a:srgbClr val="FFFFFF"/>
                </a:solidFill>
                <a:latin typeface="함초롬바탕"/>
                <a:cs typeface="함초롬바탕"/>
              </a:rPr>
              <a:t>	</a:t>
            </a:r>
            <a:r>
              <a:rPr sz="1050" b="1" spc="-25" dirty="0">
                <a:solidFill>
                  <a:srgbClr val="FFFFFF"/>
                </a:solidFill>
                <a:latin typeface="함초롬바탕"/>
                <a:cs typeface="함초롬바탕"/>
              </a:rPr>
              <a:t>국가</a:t>
            </a:r>
            <a:r>
              <a:rPr sz="1050" b="1" dirty="0">
                <a:solidFill>
                  <a:srgbClr val="FFFFFF"/>
                </a:solidFill>
                <a:latin typeface="함초롬바탕"/>
                <a:cs typeface="함초롬바탕"/>
              </a:rPr>
              <a:t>	</a:t>
            </a:r>
            <a:r>
              <a:rPr sz="1050" b="1" spc="-85" dirty="0">
                <a:solidFill>
                  <a:srgbClr val="FFFFFF"/>
                </a:solidFill>
                <a:latin typeface="함초롬바탕"/>
                <a:cs typeface="함초롬바탕"/>
              </a:rPr>
              <a:t>주요</a:t>
            </a:r>
            <a:r>
              <a:rPr sz="1050" b="1" spc="-180" dirty="0">
                <a:solidFill>
                  <a:srgbClr val="FFFFFF"/>
                </a:solidFill>
                <a:latin typeface="함초롬바탕"/>
                <a:cs typeface="함초롬바탕"/>
              </a:rPr>
              <a:t> </a:t>
            </a:r>
            <a:r>
              <a:rPr sz="1050" b="1" spc="-25" dirty="0">
                <a:solidFill>
                  <a:srgbClr val="FFFFFF"/>
                </a:solidFill>
                <a:latin typeface="함초롬바탕"/>
                <a:cs typeface="함초롬바탕"/>
              </a:rPr>
              <a:t>내용</a:t>
            </a:r>
            <a:endParaRPr sz="1050">
              <a:latin typeface="함초롬바탕"/>
              <a:cs typeface="함초롬바탕"/>
            </a:endParaRPr>
          </a:p>
        </p:txBody>
      </p:sp>
      <p:pic>
        <p:nvPicPr>
          <p:cNvPr id="7" name="object 7"/>
          <p:cNvPicPr/>
          <p:nvPr/>
        </p:nvPicPr>
        <p:blipFill>
          <a:blip r:embed="rId3" cstate="print"/>
          <a:stretch>
            <a:fillRect/>
          </a:stretch>
        </p:blipFill>
        <p:spPr>
          <a:xfrm>
            <a:off x="6232860" y="3108814"/>
            <a:ext cx="111124" cy="117474"/>
          </a:xfrm>
          <a:prstGeom prst="rect">
            <a:avLst/>
          </a:prstGeom>
        </p:spPr>
      </p:pic>
      <p:pic>
        <p:nvPicPr>
          <p:cNvPr id="8" name="object 8"/>
          <p:cNvPicPr/>
          <p:nvPr/>
        </p:nvPicPr>
        <p:blipFill>
          <a:blip r:embed="rId3" cstate="print"/>
          <a:stretch>
            <a:fillRect/>
          </a:stretch>
        </p:blipFill>
        <p:spPr>
          <a:xfrm>
            <a:off x="2605759" y="3463906"/>
            <a:ext cx="111124" cy="117474"/>
          </a:xfrm>
          <a:prstGeom prst="rect">
            <a:avLst/>
          </a:prstGeom>
        </p:spPr>
      </p:pic>
      <p:pic>
        <p:nvPicPr>
          <p:cNvPr id="9" name="object 9"/>
          <p:cNvPicPr/>
          <p:nvPr/>
        </p:nvPicPr>
        <p:blipFill>
          <a:blip r:embed="rId4" cstate="print"/>
          <a:stretch>
            <a:fillRect/>
          </a:stretch>
        </p:blipFill>
        <p:spPr>
          <a:xfrm>
            <a:off x="3896772" y="3463883"/>
            <a:ext cx="98424" cy="117474"/>
          </a:xfrm>
          <a:prstGeom prst="rect">
            <a:avLst/>
          </a:prstGeom>
        </p:spPr>
      </p:pic>
      <p:pic>
        <p:nvPicPr>
          <p:cNvPr id="10" name="object 10"/>
          <p:cNvPicPr/>
          <p:nvPr/>
        </p:nvPicPr>
        <p:blipFill>
          <a:blip r:embed="rId4" cstate="print"/>
          <a:stretch>
            <a:fillRect/>
          </a:stretch>
        </p:blipFill>
        <p:spPr>
          <a:xfrm>
            <a:off x="4503301" y="3463883"/>
            <a:ext cx="98424" cy="117474"/>
          </a:xfrm>
          <a:prstGeom prst="rect">
            <a:avLst/>
          </a:prstGeom>
        </p:spPr>
      </p:pic>
      <p:pic>
        <p:nvPicPr>
          <p:cNvPr id="11" name="object 11"/>
          <p:cNvPicPr/>
          <p:nvPr/>
        </p:nvPicPr>
        <p:blipFill>
          <a:blip r:embed="rId3" cstate="print"/>
          <a:stretch>
            <a:fillRect/>
          </a:stretch>
        </p:blipFill>
        <p:spPr>
          <a:xfrm>
            <a:off x="5464906" y="3463883"/>
            <a:ext cx="111124" cy="117474"/>
          </a:xfrm>
          <a:prstGeom prst="rect">
            <a:avLst/>
          </a:prstGeom>
        </p:spPr>
      </p:pic>
      <p:grpSp>
        <p:nvGrpSpPr>
          <p:cNvPr id="12" name="object 12"/>
          <p:cNvGrpSpPr/>
          <p:nvPr/>
        </p:nvGrpSpPr>
        <p:grpSpPr>
          <a:xfrm>
            <a:off x="3183433" y="3463883"/>
            <a:ext cx="126364" cy="270510"/>
            <a:chOff x="3183433" y="3463883"/>
            <a:chExt cx="126364" cy="270510"/>
          </a:xfrm>
        </p:grpSpPr>
        <p:pic>
          <p:nvPicPr>
            <p:cNvPr id="13" name="object 13"/>
            <p:cNvPicPr/>
            <p:nvPr/>
          </p:nvPicPr>
          <p:blipFill>
            <a:blip r:embed="rId4" cstate="print"/>
            <a:stretch>
              <a:fillRect/>
            </a:stretch>
          </p:blipFill>
          <p:spPr>
            <a:xfrm>
              <a:off x="3210932" y="3463883"/>
              <a:ext cx="98424" cy="117474"/>
            </a:xfrm>
            <a:prstGeom prst="rect">
              <a:avLst/>
            </a:prstGeom>
          </p:spPr>
        </p:pic>
        <p:pic>
          <p:nvPicPr>
            <p:cNvPr id="14" name="object 14"/>
            <p:cNvPicPr/>
            <p:nvPr/>
          </p:nvPicPr>
          <p:blipFill>
            <a:blip r:embed="rId5" cstate="print"/>
            <a:stretch>
              <a:fillRect/>
            </a:stretch>
          </p:blipFill>
          <p:spPr>
            <a:xfrm>
              <a:off x="3183433" y="3616306"/>
              <a:ext cx="111124" cy="117474"/>
            </a:xfrm>
            <a:prstGeom prst="rect">
              <a:avLst/>
            </a:prstGeom>
          </p:spPr>
        </p:pic>
      </p:grpSp>
      <p:pic>
        <p:nvPicPr>
          <p:cNvPr id="15" name="object 15"/>
          <p:cNvPicPr/>
          <p:nvPr/>
        </p:nvPicPr>
        <p:blipFill>
          <a:blip r:embed="rId3" cstate="print"/>
          <a:stretch>
            <a:fillRect/>
          </a:stretch>
        </p:blipFill>
        <p:spPr>
          <a:xfrm>
            <a:off x="4907359" y="4029615"/>
            <a:ext cx="111124" cy="117474"/>
          </a:xfrm>
          <a:prstGeom prst="rect">
            <a:avLst/>
          </a:prstGeom>
        </p:spPr>
      </p:pic>
      <p:pic>
        <p:nvPicPr>
          <p:cNvPr id="16" name="object 16"/>
          <p:cNvPicPr/>
          <p:nvPr/>
        </p:nvPicPr>
        <p:blipFill>
          <a:blip r:embed="rId5" cstate="print"/>
          <a:stretch>
            <a:fillRect/>
          </a:stretch>
        </p:blipFill>
        <p:spPr>
          <a:xfrm>
            <a:off x="5990810" y="4588900"/>
            <a:ext cx="111124" cy="117474"/>
          </a:xfrm>
          <a:prstGeom prst="rect">
            <a:avLst/>
          </a:prstGeom>
        </p:spPr>
      </p:pic>
      <p:pic>
        <p:nvPicPr>
          <p:cNvPr id="17" name="object 17"/>
          <p:cNvPicPr/>
          <p:nvPr/>
        </p:nvPicPr>
        <p:blipFill>
          <a:blip r:embed="rId5" cstate="print"/>
          <a:stretch>
            <a:fillRect/>
          </a:stretch>
        </p:blipFill>
        <p:spPr>
          <a:xfrm>
            <a:off x="6612531" y="5001191"/>
            <a:ext cx="111124" cy="117474"/>
          </a:xfrm>
          <a:prstGeom prst="rect">
            <a:avLst/>
          </a:prstGeom>
        </p:spPr>
      </p:pic>
      <p:pic>
        <p:nvPicPr>
          <p:cNvPr id="18" name="object 18"/>
          <p:cNvPicPr/>
          <p:nvPr/>
        </p:nvPicPr>
        <p:blipFill>
          <a:blip r:embed="rId3" cstate="print"/>
          <a:stretch>
            <a:fillRect/>
          </a:stretch>
        </p:blipFill>
        <p:spPr>
          <a:xfrm>
            <a:off x="4433251" y="5153614"/>
            <a:ext cx="111124" cy="117474"/>
          </a:xfrm>
          <a:prstGeom prst="rect">
            <a:avLst/>
          </a:prstGeom>
        </p:spPr>
      </p:pic>
      <p:pic>
        <p:nvPicPr>
          <p:cNvPr id="19" name="object 19"/>
          <p:cNvPicPr/>
          <p:nvPr/>
        </p:nvPicPr>
        <p:blipFill>
          <a:blip r:embed="rId5" cstate="print"/>
          <a:stretch>
            <a:fillRect/>
          </a:stretch>
        </p:blipFill>
        <p:spPr>
          <a:xfrm>
            <a:off x="5911427" y="5508706"/>
            <a:ext cx="111124" cy="117474"/>
          </a:xfrm>
          <a:prstGeom prst="rect">
            <a:avLst/>
          </a:prstGeom>
        </p:spPr>
      </p:pic>
      <p:pic>
        <p:nvPicPr>
          <p:cNvPr id="20" name="object 20"/>
          <p:cNvPicPr/>
          <p:nvPr/>
        </p:nvPicPr>
        <p:blipFill>
          <a:blip r:embed="rId3" cstate="print"/>
          <a:stretch>
            <a:fillRect/>
          </a:stretch>
        </p:blipFill>
        <p:spPr>
          <a:xfrm>
            <a:off x="4582497" y="6277614"/>
            <a:ext cx="111124" cy="117474"/>
          </a:xfrm>
          <a:prstGeom prst="rect">
            <a:avLst/>
          </a:prstGeom>
        </p:spPr>
      </p:pic>
      <p:pic>
        <p:nvPicPr>
          <p:cNvPr id="21" name="object 21"/>
          <p:cNvPicPr/>
          <p:nvPr/>
        </p:nvPicPr>
        <p:blipFill>
          <a:blip r:embed="rId5" cstate="print"/>
          <a:stretch>
            <a:fillRect/>
          </a:stretch>
        </p:blipFill>
        <p:spPr>
          <a:xfrm>
            <a:off x="4250408" y="6836898"/>
            <a:ext cx="111124" cy="117474"/>
          </a:xfrm>
          <a:prstGeom prst="rect">
            <a:avLst/>
          </a:prstGeom>
        </p:spPr>
      </p:pic>
      <p:graphicFrame>
        <p:nvGraphicFramePr>
          <p:cNvPr id="22" name="object 22"/>
          <p:cNvGraphicFramePr>
            <a:graphicFrameLocks noGrp="1"/>
          </p:cNvGraphicFramePr>
          <p:nvPr/>
        </p:nvGraphicFramePr>
        <p:xfrm>
          <a:off x="719137" y="2882072"/>
          <a:ext cx="6336665" cy="4537710"/>
        </p:xfrm>
        <a:graphic>
          <a:graphicData uri="http://schemas.openxmlformats.org/drawingml/2006/table">
            <a:tbl>
              <a:tblPr firstRow="1" bandRow="1">
                <a:tableStyleId>{2D5ABB26-0587-4C30-8999-92F81FD0307C}</a:tableStyleId>
              </a:tblPr>
              <a:tblGrid>
                <a:gridCol w="1094105">
                  <a:extLst>
                    <a:ext uri="{9D8B030D-6E8A-4147-A177-3AD203B41FA5}">
                      <a16:colId xmlns:a16="http://schemas.microsoft.com/office/drawing/2014/main" val="20000"/>
                    </a:ext>
                  </a:extLst>
                </a:gridCol>
                <a:gridCol w="487680">
                  <a:extLst>
                    <a:ext uri="{9D8B030D-6E8A-4147-A177-3AD203B41FA5}">
                      <a16:colId xmlns:a16="http://schemas.microsoft.com/office/drawing/2014/main" val="20001"/>
                    </a:ext>
                  </a:extLst>
                </a:gridCol>
                <a:gridCol w="4754880">
                  <a:extLst>
                    <a:ext uri="{9D8B030D-6E8A-4147-A177-3AD203B41FA5}">
                      <a16:colId xmlns:a16="http://schemas.microsoft.com/office/drawing/2014/main" val="20002"/>
                    </a:ext>
                  </a:extLst>
                </a:gridCol>
              </a:tblGrid>
              <a:tr h="920750">
                <a:tc>
                  <a:txBody>
                    <a:bodyPr/>
                    <a:lstStyle/>
                    <a:p>
                      <a:pPr>
                        <a:lnSpc>
                          <a:spcPct val="100000"/>
                        </a:lnSpc>
                      </a:pPr>
                      <a:endParaRPr sz="1500">
                        <a:latin typeface="Times New Roman"/>
                        <a:cs typeface="Times New Roman"/>
                      </a:endParaRPr>
                    </a:p>
                    <a:p>
                      <a:pPr marL="238125">
                        <a:lnSpc>
                          <a:spcPct val="100000"/>
                        </a:lnSpc>
                        <a:spcBef>
                          <a:spcPts val="1225"/>
                        </a:spcBef>
                      </a:pPr>
                      <a:r>
                        <a:rPr sz="1050" b="1" spc="-10" dirty="0">
                          <a:latin typeface="함초롬돋움"/>
                          <a:cs typeface="함초롬돋움"/>
                        </a:rPr>
                        <a:t>LS</a:t>
                      </a:r>
                      <a:r>
                        <a:rPr sz="1050" b="1" spc="-10" dirty="0">
                          <a:latin typeface="함초롬바탕"/>
                          <a:cs typeface="함초롬바탕"/>
                        </a:rPr>
                        <a:t>일렉트릭</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pPr>
                      <a:endParaRPr sz="1500">
                        <a:latin typeface="Times New Roman"/>
                        <a:cs typeface="Times New Roman"/>
                      </a:endParaRPr>
                    </a:p>
                    <a:p>
                      <a:pPr marR="81915" algn="r">
                        <a:lnSpc>
                          <a:spcPct val="100000"/>
                        </a:lnSpc>
                        <a:spcBef>
                          <a:spcPts val="1225"/>
                        </a:spcBef>
                      </a:pPr>
                      <a:r>
                        <a:rPr sz="1050" b="1" spc="-25" dirty="0">
                          <a:latin typeface="함초롬바탕"/>
                          <a:cs typeface="함초롬바탕"/>
                        </a:rPr>
                        <a:t>한국</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tcPr>
                </a:tc>
                <a:tc>
                  <a:txBody>
                    <a:bodyPr/>
                    <a:lstStyle/>
                    <a:p>
                      <a:pPr marL="191135" marR="112395" indent="-108585">
                        <a:lnSpc>
                          <a:spcPct val="100000"/>
                        </a:lnSpc>
                        <a:spcBef>
                          <a:spcPts val="385"/>
                        </a:spcBef>
                        <a:buFont typeface="Arial"/>
                        <a:buChar char="•"/>
                        <a:tabLst>
                          <a:tab pos="191770" algn="l"/>
                          <a:tab pos="4065270" algn="l"/>
                        </a:tabLst>
                      </a:pPr>
                      <a:r>
                        <a:rPr sz="1000" spc="-105" dirty="0">
                          <a:latin typeface="함초롬돋움"/>
                          <a:cs typeface="함초롬돋움"/>
                        </a:rPr>
                        <a:t>LS</a:t>
                      </a:r>
                      <a:r>
                        <a:rPr sz="1000" spc="-105" dirty="0">
                          <a:latin typeface="함초롬바탕"/>
                          <a:cs typeface="함초롬바탕"/>
                        </a:rPr>
                        <a:t>일렉트릭의</a:t>
                      </a:r>
                      <a:r>
                        <a:rPr sz="1000" spc="-85" dirty="0">
                          <a:latin typeface="함초롬바탕"/>
                          <a:cs typeface="함초롬바탕"/>
                        </a:rPr>
                        <a:t> </a:t>
                      </a:r>
                      <a:r>
                        <a:rPr sz="1000" spc="-100" dirty="0">
                          <a:latin typeface="함초롬바탕"/>
                          <a:cs typeface="함초롬바탕"/>
                        </a:rPr>
                        <a:t>초전도</a:t>
                      </a:r>
                      <a:r>
                        <a:rPr sz="1000" spc="-125" dirty="0">
                          <a:latin typeface="함초롬바탕"/>
                          <a:cs typeface="함초롬바탕"/>
                        </a:rPr>
                        <a:t> </a:t>
                      </a:r>
                      <a:r>
                        <a:rPr sz="1000" spc="-110" dirty="0">
                          <a:latin typeface="함초롬바탕"/>
                          <a:cs typeface="함초롬바탕"/>
                        </a:rPr>
                        <a:t>전류제한기와</a:t>
                      </a:r>
                      <a:r>
                        <a:rPr sz="1000" spc="-85" dirty="0">
                          <a:latin typeface="함초롬바탕"/>
                          <a:cs typeface="함초롬바탕"/>
                        </a:rPr>
                        <a:t> </a:t>
                      </a:r>
                      <a:r>
                        <a:rPr sz="1000" spc="-100" dirty="0">
                          <a:latin typeface="함초롬돋움"/>
                          <a:cs typeface="함초롬돋움"/>
                        </a:rPr>
                        <a:t>LS</a:t>
                      </a:r>
                      <a:r>
                        <a:rPr sz="1000" spc="-100" dirty="0">
                          <a:latin typeface="함초롬바탕"/>
                          <a:cs typeface="함초롬바탕"/>
                        </a:rPr>
                        <a:t>전선의</a:t>
                      </a:r>
                      <a:r>
                        <a:rPr sz="1000" spc="-110" dirty="0">
                          <a:latin typeface="함초롬바탕"/>
                          <a:cs typeface="함초롬바탕"/>
                        </a:rPr>
                        <a:t> </a:t>
                      </a:r>
                      <a:r>
                        <a:rPr sz="1000" spc="-100" dirty="0">
                          <a:latin typeface="함초롬바탕"/>
                          <a:cs typeface="함초롬바탕"/>
                        </a:rPr>
                        <a:t>초전도</a:t>
                      </a:r>
                      <a:r>
                        <a:rPr sz="1000" spc="-125" dirty="0">
                          <a:latin typeface="함초롬바탕"/>
                          <a:cs typeface="함초롬바탕"/>
                        </a:rPr>
                        <a:t> </a:t>
                      </a:r>
                      <a:r>
                        <a:rPr sz="1000" spc="-105" dirty="0">
                          <a:latin typeface="함초롬바탕"/>
                          <a:cs typeface="함초롬바탕"/>
                        </a:rPr>
                        <a:t>케이블을</a:t>
                      </a:r>
                      <a:r>
                        <a:rPr sz="1000" spc="-110" dirty="0">
                          <a:latin typeface="함초롬바탕"/>
                          <a:cs typeface="함초롬바탕"/>
                        </a:rPr>
                        <a:t> </a:t>
                      </a:r>
                      <a:r>
                        <a:rPr sz="1000" spc="-100" dirty="0">
                          <a:latin typeface="함초롬바탕"/>
                          <a:cs typeface="함초롬바탕"/>
                        </a:rPr>
                        <a:t>결합한</a:t>
                      </a:r>
                      <a:r>
                        <a:rPr sz="1000" spc="-114" dirty="0">
                          <a:latin typeface="함초롬바탕"/>
                          <a:cs typeface="함초롬바탕"/>
                        </a:rPr>
                        <a:t> </a:t>
                      </a:r>
                      <a:r>
                        <a:rPr sz="1000" spc="-110" dirty="0">
                          <a:latin typeface="함초롬바탕"/>
                          <a:cs typeface="함초롬바탕"/>
                        </a:rPr>
                        <a:t>데이터센터</a:t>
                      </a:r>
                      <a:r>
                        <a:rPr sz="1000" spc="-95" dirty="0">
                          <a:latin typeface="함초롬바탕"/>
                          <a:cs typeface="함초롬바탕"/>
                        </a:rPr>
                        <a:t> </a:t>
                      </a:r>
                      <a:r>
                        <a:rPr sz="1000" spc="-50" dirty="0">
                          <a:latin typeface="함초롬바탕"/>
                          <a:cs typeface="함초롬바탕"/>
                        </a:rPr>
                        <a:t>전력공급 </a:t>
                      </a:r>
                      <a:r>
                        <a:rPr sz="1000" spc="-100" dirty="0">
                          <a:latin typeface="함초롬바탕"/>
                          <a:cs typeface="함초롬바탕"/>
                        </a:rPr>
                        <a:t>시스템</a:t>
                      </a:r>
                      <a:r>
                        <a:rPr sz="1000" spc="-125" dirty="0">
                          <a:latin typeface="함초롬바탕"/>
                          <a:cs typeface="함초롬바탕"/>
                        </a:rPr>
                        <a:t> </a:t>
                      </a:r>
                      <a:r>
                        <a:rPr sz="1000" spc="-100" dirty="0">
                          <a:latin typeface="함초롬돋움"/>
                          <a:cs typeface="함초롬돋움"/>
                        </a:rPr>
                        <a:t>'</a:t>
                      </a:r>
                      <a:r>
                        <a:rPr sz="1000" spc="-100" dirty="0">
                          <a:latin typeface="함초롬바탕"/>
                          <a:cs typeface="함초롬바탕"/>
                        </a:rPr>
                        <a:t>하이퍼그리드</a:t>
                      </a:r>
                      <a:r>
                        <a:rPr sz="1000" spc="-95" dirty="0">
                          <a:latin typeface="함초롬바탕"/>
                          <a:cs typeface="함초롬바탕"/>
                        </a:rPr>
                        <a:t> </a:t>
                      </a:r>
                      <a:r>
                        <a:rPr sz="1000" spc="-70" dirty="0">
                          <a:latin typeface="함초롬돋움"/>
                          <a:cs typeface="함초롬돋움"/>
                        </a:rPr>
                        <a:t>NX'</a:t>
                      </a:r>
                      <a:r>
                        <a:rPr sz="1000" spc="-70" dirty="0">
                          <a:latin typeface="함초롬바탕"/>
                          <a:cs typeface="함초롬바탕"/>
                        </a:rPr>
                        <a:t>가</a:t>
                      </a:r>
                      <a:r>
                        <a:rPr sz="1000" spc="-150" dirty="0">
                          <a:latin typeface="함초롬바탕"/>
                          <a:cs typeface="함초롬바탕"/>
                        </a:rPr>
                        <a:t> </a:t>
                      </a:r>
                      <a:r>
                        <a:rPr sz="1000" spc="-105" dirty="0">
                          <a:latin typeface="함초롬바탕"/>
                          <a:cs typeface="함초롬바탕"/>
                        </a:rPr>
                        <a:t>인간안보</a:t>
                      </a:r>
                      <a:r>
                        <a:rPr sz="1000" spc="-95" dirty="0">
                          <a:latin typeface="함초롬바탕"/>
                          <a:cs typeface="함초롬바탕"/>
                        </a:rPr>
                        <a:t> </a:t>
                      </a:r>
                      <a:r>
                        <a:rPr sz="1000" spc="-65" dirty="0">
                          <a:latin typeface="함초롬바탕"/>
                          <a:cs typeface="함초롬바탕"/>
                        </a:rPr>
                        <a:t>및</a:t>
                      </a:r>
                      <a:r>
                        <a:rPr sz="1000" spc="-150" dirty="0">
                          <a:latin typeface="함초롬바탕"/>
                          <a:cs typeface="함초롬바탕"/>
                        </a:rPr>
                        <a:t> </a:t>
                      </a:r>
                      <a:r>
                        <a:rPr sz="1000" spc="-110" dirty="0">
                          <a:latin typeface="함초롬바탕"/>
                          <a:cs typeface="함초롬바탕"/>
                        </a:rPr>
                        <a:t>스마트시티</a:t>
                      </a:r>
                      <a:r>
                        <a:rPr sz="1000" spc="-95" dirty="0">
                          <a:latin typeface="함초롬바탕"/>
                          <a:cs typeface="함초롬바탕"/>
                        </a:rPr>
                        <a:t> </a:t>
                      </a:r>
                      <a:r>
                        <a:rPr sz="1000" spc="-60" dirty="0">
                          <a:latin typeface="함초롬돋움"/>
                          <a:cs typeface="함초롬돋움"/>
                        </a:rPr>
                        <a:t>2</a:t>
                      </a:r>
                      <a:r>
                        <a:rPr sz="1000" spc="-60" dirty="0">
                          <a:latin typeface="함초롬바탕"/>
                          <a:cs typeface="함초롬바탕"/>
                        </a:rPr>
                        <a:t>개</a:t>
                      </a:r>
                      <a:r>
                        <a:rPr sz="1000" spc="-140" dirty="0">
                          <a:latin typeface="함초롬바탕"/>
                          <a:cs typeface="함초롬바탕"/>
                        </a:rPr>
                        <a:t> </a:t>
                      </a:r>
                      <a:r>
                        <a:rPr sz="1000" spc="-95" dirty="0">
                          <a:latin typeface="함초롬바탕"/>
                          <a:cs typeface="함초롬바탕"/>
                        </a:rPr>
                        <a:t>부문</a:t>
                      </a:r>
                      <a:r>
                        <a:rPr sz="1000" spc="-140" dirty="0">
                          <a:latin typeface="함초롬바탕"/>
                          <a:cs typeface="함초롬바탕"/>
                        </a:rPr>
                        <a:t> </a:t>
                      </a:r>
                      <a:r>
                        <a:rPr sz="1000" spc="-65" dirty="0">
                          <a:latin typeface="함초롬돋움"/>
                          <a:cs typeface="함초롬돋움"/>
                        </a:rPr>
                        <a:t>CES</a:t>
                      </a:r>
                      <a:r>
                        <a:rPr sz="1000" spc="-150" dirty="0">
                          <a:latin typeface="함초롬돋움"/>
                          <a:cs typeface="함초롬돋움"/>
                        </a:rPr>
                        <a:t> </a:t>
                      </a:r>
                      <a:r>
                        <a:rPr sz="1000" spc="-45" dirty="0">
                          <a:latin typeface="함초롬돋움"/>
                          <a:cs typeface="함초롬돋움"/>
                        </a:rPr>
                        <a:t>2025</a:t>
                      </a:r>
                      <a:r>
                        <a:rPr sz="1000" spc="-175" dirty="0">
                          <a:latin typeface="함초롬돋움"/>
                          <a:cs typeface="함초롬돋움"/>
                        </a:rPr>
                        <a:t> </a:t>
                      </a:r>
                      <a:r>
                        <a:rPr sz="1000" spc="-25" dirty="0">
                          <a:latin typeface="함초롬바탕"/>
                          <a:cs typeface="함초롬바탕"/>
                        </a:rPr>
                        <a:t>혁신</a:t>
                      </a:r>
                      <a:r>
                        <a:rPr sz="1000" dirty="0">
                          <a:latin typeface="함초롬바탕"/>
                          <a:cs typeface="함초롬바탕"/>
                        </a:rPr>
                        <a:t>	</a:t>
                      </a:r>
                      <a:r>
                        <a:rPr sz="1000" spc="-50" dirty="0">
                          <a:latin typeface="함초롬바탕"/>
                          <a:cs typeface="함초롬바탕"/>
                        </a:rPr>
                        <a:t>수</a:t>
                      </a:r>
                      <a:endParaRPr sz="1000" dirty="0">
                        <a:latin typeface="함초롬바탕"/>
                        <a:cs typeface="함초롬바탕"/>
                      </a:endParaRPr>
                    </a:p>
                    <a:p>
                      <a:pPr marL="191135" marR="165735" indent="-108585">
                        <a:lnSpc>
                          <a:spcPct val="100000"/>
                        </a:lnSpc>
                        <a:spcBef>
                          <a:spcPts val="395"/>
                        </a:spcBef>
                        <a:buFont typeface="Arial"/>
                        <a:buChar char="•"/>
                        <a:tabLst>
                          <a:tab pos="191770" algn="l"/>
                          <a:tab pos="1014094" algn="l"/>
                          <a:tab pos="3269615" algn="l"/>
                        </a:tabLst>
                      </a:pPr>
                      <a:r>
                        <a:rPr sz="1000" spc="-95" dirty="0">
                          <a:latin typeface="함초롬바탕"/>
                          <a:cs typeface="함초롬바탕"/>
                        </a:rPr>
                        <a:t>최근</a:t>
                      </a:r>
                      <a:r>
                        <a:rPr sz="1000" spc="-150" dirty="0">
                          <a:latin typeface="함초롬바탕"/>
                          <a:cs typeface="함초롬바탕"/>
                        </a:rPr>
                        <a:t> </a:t>
                      </a:r>
                      <a:r>
                        <a:rPr sz="1000" spc="-110" dirty="0">
                          <a:latin typeface="함초롬바탕"/>
                          <a:cs typeface="함초롬바탕"/>
                        </a:rPr>
                        <a:t>폭발적으로</a:t>
                      </a:r>
                      <a:r>
                        <a:rPr sz="1000" spc="-90" dirty="0">
                          <a:latin typeface="함초롬바탕"/>
                          <a:cs typeface="함초롬바탕"/>
                        </a:rPr>
                        <a:t> </a:t>
                      </a:r>
                      <a:r>
                        <a:rPr sz="1000" spc="-105" dirty="0">
                          <a:latin typeface="함초롬바탕"/>
                          <a:cs typeface="함초롬바탕"/>
                        </a:rPr>
                        <a:t>늘어나는</a:t>
                      </a:r>
                      <a:r>
                        <a:rPr sz="1000" spc="-120" dirty="0">
                          <a:latin typeface="함초롬바탕"/>
                          <a:cs typeface="함초롬바탕"/>
                        </a:rPr>
                        <a:t> </a:t>
                      </a:r>
                      <a:r>
                        <a:rPr sz="1000" spc="-100" dirty="0">
                          <a:latin typeface="함초롬바탕"/>
                          <a:cs typeface="함초롬바탕"/>
                        </a:rPr>
                        <a:t>데이터</a:t>
                      </a:r>
                      <a:r>
                        <a:rPr sz="1000" spc="-130" dirty="0">
                          <a:latin typeface="함초롬바탕"/>
                          <a:cs typeface="함초롬바탕"/>
                        </a:rPr>
                        <a:t> </a:t>
                      </a:r>
                      <a:r>
                        <a:rPr sz="1000" spc="-100" dirty="0">
                          <a:latin typeface="함초롬바탕"/>
                          <a:cs typeface="함초롬바탕"/>
                        </a:rPr>
                        <a:t>센터의</a:t>
                      </a:r>
                      <a:r>
                        <a:rPr sz="1000" spc="-114" dirty="0">
                          <a:latin typeface="함초롬바탕"/>
                          <a:cs typeface="함초롬바탕"/>
                        </a:rPr>
                        <a:t> </a:t>
                      </a:r>
                      <a:r>
                        <a:rPr sz="1000" spc="-95" dirty="0">
                          <a:latin typeface="함초롬바탕"/>
                          <a:cs typeface="함초롬바탕"/>
                        </a:rPr>
                        <a:t>전력</a:t>
                      </a:r>
                      <a:r>
                        <a:rPr sz="1000" spc="-150" dirty="0">
                          <a:latin typeface="함초롬바탕"/>
                          <a:cs typeface="함초롬바탕"/>
                        </a:rPr>
                        <a:t> </a:t>
                      </a:r>
                      <a:r>
                        <a:rPr sz="1000" spc="-100" dirty="0">
                          <a:latin typeface="함초롬바탕"/>
                          <a:cs typeface="함초롬바탕"/>
                        </a:rPr>
                        <a:t>수요에</a:t>
                      </a:r>
                      <a:r>
                        <a:rPr sz="1000" spc="-130" dirty="0">
                          <a:latin typeface="함초롬바탕"/>
                          <a:cs typeface="함초롬바탕"/>
                        </a:rPr>
                        <a:t> </a:t>
                      </a:r>
                      <a:r>
                        <a:rPr sz="1000" spc="-110" dirty="0">
                          <a:latin typeface="함초롬바탕"/>
                          <a:cs typeface="함초롬바탕"/>
                        </a:rPr>
                        <a:t>안정적으로</a:t>
                      </a:r>
                      <a:r>
                        <a:rPr sz="1000" spc="-100" dirty="0">
                          <a:latin typeface="함초롬바탕"/>
                          <a:cs typeface="함초롬바탕"/>
                        </a:rPr>
                        <a:t> 대응할</a:t>
                      </a:r>
                      <a:r>
                        <a:rPr sz="1000" spc="-120" dirty="0">
                          <a:latin typeface="함초롬바탕"/>
                          <a:cs typeface="함초롬바탕"/>
                        </a:rPr>
                        <a:t> </a:t>
                      </a:r>
                      <a:r>
                        <a:rPr sz="1000" spc="-65" dirty="0">
                          <a:latin typeface="함초롬바탕"/>
                          <a:cs typeface="함초롬바탕"/>
                        </a:rPr>
                        <a:t>수</a:t>
                      </a:r>
                      <a:r>
                        <a:rPr sz="1000" spc="-160" dirty="0">
                          <a:latin typeface="함초롬바탕"/>
                          <a:cs typeface="함초롬바탕"/>
                        </a:rPr>
                        <a:t> </a:t>
                      </a:r>
                      <a:r>
                        <a:rPr sz="1000" spc="-95" dirty="0">
                          <a:latin typeface="함초롬바탕"/>
                          <a:cs typeface="함초롬바탕"/>
                        </a:rPr>
                        <a:t>있을</a:t>
                      </a:r>
                      <a:r>
                        <a:rPr sz="1000" spc="-130" dirty="0">
                          <a:latin typeface="함초롬바탕"/>
                          <a:cs typeface="함초롬바탕"/>
                        </a:rPr>
                        <a:t> </a:t>
                      </a:r>
                      <a:r>
                        <a:rPr sz="1000" spc="-25" dirty="0">
                          <a:latin typeface="함초롬바탕"/>
                          <a:cs typeface="함초롬바탕"/>
                        </a:rPr>
                        <a:t>것으로</a:t>
                      </a:r>
                      <a:r>
                        <a:rPr sz="1000" spc="500" dirty="0">
                          <a:latin typeface="함초롬바탕"/>
                          <a:cs typeface="함초롬바탕"/>
                        </a:rPr>
                        <a:t> </a:t>
                      </a:r>
                      <a:r>
                        <a:rPr sz="1000" dirty="0">
                          <a:latin typeface="함초롬바탕"/>
                          <a:cs typeface="함초롬바탕"/>
                        </a:rPr>
                        <a:t>예</a:t>
                      </a:r>
                      <a:r>
                        <a:rPr sz="1000" spc="235" dirty="0">
                          <a:latin typeface="함초롬바탕"/>
                          <a:cs typeface="함초롬바탕"/>
                        </a:rPr>
                        <a:t> </a:t>
                      </a:r>
                      <a:r>
                        <a:rPr sz="1000" spc="-75" dirty="0">
                          <a:latin typeface="함초롬바탕"/>
                          <a:cs typeface="함초롬바탕"/>
                        </a:rPr>
                        <a:t>되며</a:t>
                      </a:r>
                      <a:r>
                        <a:rPr sz="1000" spc="-75" dirty="0">
                          <a:latin typeface="함초롬돋움"/>
                          <a:cs typeface="함초롬돋움"/>
                        </a:rPr>
                        <a:t>,</a:t>
                      </a:r>
                      <a:r>
                        <a:rPr sz="1000" spc="-135" dirty="0">
                          <a:latin typeface="함초롬돋움"/>
                          <a:cs typeface="함초롬돋움"/>
                        </a:rPr>
                        <a:t> </a:t>
                      </a:r>
                      <a:r>
                        <a:rPr sz="1000" dirty="0">
                          <a:latin typeface="함초롬바탕"/>
                          <a:cs typeface="함초롬바탕"/>
                        </a:rPr>
                        <a:t>경제</a:t>
                      </a:r>
                      <a:r>
                        <a:rPr sz="1000" spc="375" dirty="0">
                          <a:latin typeface="함초롬바탕"/>
                          <a:cs typeface="함초롬바탕"/>
                        </a:rPr>
                        <a:t> </a:t>
                      </a:r>
                      <a:r>
                        <a:rPr sz="1000" spc="-65" dirty="0">
                          <a:latin typeface="함초롬바탕"/>
                          <a:cs typeface="함초롬바탕"/>
                        </a:rPr>
                        <a:t>과</a:t>
                      </a:r>
                      <a:r>
                        <a:rPr sz="1000" spc="-140" dirty="0">
                          <a:latin typeface="함초롬바탕"/>
                          <a:cs typeface="함초롬바탕"/>
                        </a:rPr>
                        <a:t> </a:t>
                      </a:r>
                      <a:r>
                        <a:rPr sz="1000" spc="-35" dirty="0">
                          <a:latin typeface="함초롬바탕"/>
                          <a:cs typeface="함초롬바탕"/>
                        </a:rPr>
                        <a:t>주민수용</a:t>
                      </a:r>
                      <a:r>
                        <a:rPr sz="1000" spc="375" dirty="0">
                          <a:latin typeface="함초롬바탕"/>
                          <a:cs typeface="함초롬바탕"/>
                        </a:rPr>
                        <a:t> </a:t>
                      </a:r>
                      <a:r>
                        <a:rPr sz="1000" dirty="0">
                          <a:latin typeface="함초롬돋움"/>
                          <a:cs typeface="함초롬돋움"/>
                        </a:rPr>
                        <a:t>,</a:t>
                      </a:r>
                      <a:r>
                        <a:rPr sz="1000" spc="-125" dirty="0">
                          <a:latin typeface="함초롬돋움"/>
                          <a:cs typeface="함초롬돋움"/>
                        </a:rPr>
                        <a:t> </a:t>
                      </a:r>
                      <a:r>
                        <a:rPr sz="1000" spc="-35" dirty="0">
                          <a:latin typeface="함초롬바탕"/>
                          <a:cs typeface="함초롬바탕"/>
                        </a:rPr>
                        <a:t>전력안정</a:t>
                      </a:r>
                      <a:r>
                        <a:rPr sz="1000" spc="380" dirty="0">
                          <a:latin typeface="함초롬바탕"/>
                          <a:cs typeface="함초롬바탕"/>
                        </a:rPr>
                        <a:t> </a:t>
                      </a:r>
                      <a:r>
                        <a:rPr sz="1000" spc="-65" dirty="0">
                          <a:latin typeface="함초롬바탕"/>
                          <a:cs typeface="함초롬바탕"/>
                        </a:rPr>
                        <a:t>을</a:t>
                      </a:r>
                      <a:r>
                        <a:rPr sz="1000" spc="-125" dirty="0">
                          <a:latin typeface="함초롬바탕"/>
                          <a:cs typeface="함초롬바탕"/>
                        </a:rPr>
                        <a:t> </a:t>
                      </a:r>
                      <a:r>
                        <a:rPr sz="1000" spc="-100" dirty="0">
                          <a:latin typeface="함초롬바탕"/>
                          <a:cs typeface="함초롬바탕"/>
                        </a:rPr>
                        <a:t>앞세워</a:t>
                      </a:r>
                      <a:r>
                        <a:rPr sz="1000" spc="-140" dirty="0">
                          <a:latin typeface="함초롬바탕"/>
                          <a:cs typeface="함초롬바탕"/>
                        </a:rPr>
                        <a:t> </a:t>
                      </a:r>
                      <a:r>
                        <a:rPr sz="1000" spc="-25" dirty="0">
                          <a:latin typeface="함초롬바탕"/>
                          <a:cs typeface="함초롬바탕"/>
                        </a:rPr>
                        <a:t>국내외</a:t>
                      </a:r>
                      <a:r>
                        <a:rPr sz="1000" dirty="0">
                          <a:latin typeface="함초롬바탕"/>
                          <a:cs typeface="함초롬바탕"/>
                        </a:rPr>
                        <a:t>	</a:t>
                      </a:r>
                      <a:r>
                        <a:rPr sz="1000" spc="-95" dirty="0">
                          <a:latin typeface="함초롬바탕"/>
                          <a:cs typeface="함초롬바탕"/>
                        </a:rPr>
                        <a:t>업용</a:t>
                      </a:r>
                      <a:r>
                        <a:rPr sz="1000" spc="-125" dirty="0">
                          <a:latin typeface="함초롬바탕"/>
                          <a:cs typeface="함초롬바탕"/>
                        </a:rPr>
                        <a:t> </a:t>
                      </a:r>
                      <a:r>
                        <a:rPr sz="1000" spc="-100" dirty="0">
                          <a:latin typeface="함초롬바탕"/>
                          <a:cs typeface="함초롬바탕"/>
                        </a:rPr>
                        <a:t>데이터센터</a:t>
                      </a:r>
                      <a:r>
                        <a:rPr sz="1000" spc="-100" dirty="0">
                          <a:latin typeface="함초롬돋움"/>
                          <a:cs typeface="함초롬돋움"/>
                        </a:rPr>
                        <a:t>,</a:t>
                      </a:r>
                      <a:r>
                        <a:rPr sz="1000" spc="-90" dirty="0">
                          <a:latin typeface="함초롬돋움"/>
                          <a:cs typeface="함초롬돋움"/>
                        </a:rPr>
                        <a:t> </a:t>
                      </a:r>
                      <a:r>
                        <a:rPr sz="1000" spc="-75" dirty="0">
                          <a:latin typeface="함초롬돋움"/>
                          <a:cs typeface="함초롬돋움"/>
                        </a:rPr>
                        <a:t>AI</a:t>
                      </a:r>
                      <a:r>
                        <a:rPr sz="1000" spc="-150" dirty="0">
                          <a:latin typeface="함초롬돋움"/>
                          <a:cs typeface="함초롬돋움"/>
                        </a:rPr>
                        <a:t> </a:t>
                      </a:r>
                      <a:r>
                        <a:rPr sz="1000" spc="-85" dirty="0">
                          <a:latin typeface="함초롬바탕"/>
                          <a:cs typeface="함초롬바탕"/>
                        </a:rPr>
                        <a:t>학습용 </a:t>
                      </a:r>
                      <a:r>
                        <a:rPr sz="1000" spc="-110" dirty="0">
                          <a:latin typeface="함초롬바탕"/>
                          <a:cs typeface="함초롬바탕"/>
                        </a:rPr>
                        <a:t>데이터센터</a:t>
                      </a:r>
                      <a:r>
                        <a:rPr sz="1000" spc="-90" dirty="0">
                          <a:latin typeface="함초롬바탕"/>
                          <a:cs typeface="함초롬바탕"/>
                        </a:rPr>
                        <a:t> </a:t>
                      </a:r>
                      <a:r>
                        <a:rPr sz="1000" spc="-50" dirty="0">
                          <a:latin typeface="함초롬바탕"/>
                          <a:cs typeface="함초롬바탕"/>
                        </a:rPr>
                        <a:t>시</a:t>
                      </a:r>
                      <a:r>
                        <a:rPr sz="1000" dirty="0">
                          <a:latin typeface="함초롬바탕"/>
                          <a:cs typeface="함초롬바탕"/>
                        </a:rPr>
                        <a:t>	</a:t>
                      </a:r>
                      <a:r>
                        <a:rPr sz="1000" spc="-95" dirty="0">
                          <a:latin typeface="함초롬바탕"/>
                          <a:cs typeface="함초롬바탕"/>
                        </a:rPr>
                        <a:t>공략</a:t>
                      </a:r>
                      <a:r>
                        <a:rPr sz="1000" spc="-150" dirty="0">
                          <a:latin typeface="함초롬바탕"/>
                          <a:cs typeface="함초롬바탕"/>
                        </a:rPr>
                        <a:t> </a:t>
                      </a:r>
                      <a:r>
                        <a:rPr sz="1000" spc="-105" dirty="0">
                          <a:latin typeface="함초롬바탕"/>
                          <a:cs typeface="함초롬바탕"/>
                        </a:rPr>
                        <a:t>가속화에</a:t>
                      </a:r>
                      <a:r>
                        <a:rPr sz="1000" spc="-125" dirty="0">
                          <a:latin typeface="함초롬바탕"/>
                          <a:cs typeface="함초롬바탕"/>
                        </a:rPr>
                        <a:t> </a:t>
                      </a:r>
                      <a:r>
                        <a:rPr sz="1000" spc="-100" dirty="0">
                          <a:latin typeface="함초롬바탕"/>
                          <a:cs typeface="함초롬바탕"/>
                        </a:rPr>
                        <a:t>기여할</a:t>
                      </a:r>
                      <a:r>
                        <a:rPr sz="1000" spc="-120" dirty="0">
                          <a:latin typeface="함초롬바탕"/>
                          <a:cs typeface="함초롬바탕"/>
                        </a:rPr>
                        <a:t> </a:t>
                      </a:r>
                      <a:r>
                        <a:rPr sz="1000" spc="-100" dirty="0">
                          <a:latin typeface="함초롬바탕"/>
                          <a:cs typeface="함초롬바탕"/>
                        </a:rPr>
                        <a:t>것으로</a:t>
                      </a:r>
                      <a:r>
                        <a:rPr sz="1000" spc="-130" dirty="0">
                          <a:latin typeface="함초롬바탕"/>
                          <a:cs typeface="함초롬바탕"/>
                        </a:rPr>
                        <a:t> </a:t>
                      </a:r>
                      <a:r>
                        <a:rPr sz="1000" spc="-25" dirty="0">
                          <a:latin typeface="함초롬바탕"/>
                          <a:cs typeface="함초롬바탕"/>
                        </a:rPr>
                        <a:t>보임</a:t>
                      </a:r>
                      <a:endParaRPr sz="1000" dirty="0">
                        <a:latin typeface="함초롬바탕"/>
                        <a:cs typeface="함초롬바탕"/>
                      </a:endParaRPr>
                    </a:p>
                  </a:txBody>
                  <a:tcPr marL="0" marR="0" marT="4889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0"/>
                  </a:ext>
                </a:extLst>
              </a:tr>
              <a:tr h="1123950">
                <a:tc>
                  <a:txBody>
                    <a:bodyPr/>
                    <a:lstStyle/>
                    <a:p>
                      <a:pPr>
                        <a:lnSpc>
                          <a:spcPct val="100000"/>
                        </a:lnSpc>
                      </a:pPr>
                      <a:endParaRPr sz="1500">
                        <a:latin typeface="Times New Roman"/>
                        <a:cs typeface="Times New Roman"/>
                      </a:endParaRPr>
                    </a:p>
                    <a:p>
                      <a:pPr>
                        <a:lnSpc>
                          <a:spcPct val="100000"/>
                        </a:lnSpc>
                        <a:spcBef>
                          <a:spcPts val="15"/>
                        </a:spcBef>
                      </a:pPr>
                      <a:endParaRPr sz="1200">
                        <a:latin typeface="Times New Roman"/>
                        <a:cs typeface="Times New Roman"/>
                      </a:endParaRPr>
                    </a:p>
                    <a:p>
                      <a:pPr marL="285115">
                        <a:lnSpc>
                          <a:spcPct val="100000"/>
                        </a:lnSpc>
                      </a:pPr>
                      <a:r>
                        <a:rPr sz="1050" b="1" spc="-10" dirty="0">
                          <a:latin typeface="함초롬돋움"/>
                          <a:cs typeface="함초롬돋움"/>
                        </a:rPr>
                        <a:t>Hurotics</a:t>
                      </a:r>
                      <a:endParaRPr sz="1050">
                        <a:latin typeface="함초롬돋움"/>
                        <a:cs typeface="함초롬돋움"/>
                      </a:endParaRPr>
                    </a:p>
                    <a:p>
                      <a:pPr marL="312420">
                        <a:lnSpc>
                          <a:spcPct val="100000"/>
                        </a:lnSpc>
                      </a:pPr>
                      <a:r>
                        <a:rPr sz="1050" b="1" spc="-20" dirty="0">
                          <a:latin typeface="함초롬바탕"/>
                          <a:cs typeface="함초롬바탕"/>
                        </a:rPr>
                        <a:t>휴로틱스</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pPr>
                      <a:endParaRPr sz="1500">
                        <a:latin typeface="Times New Roman"/>
                        <a:cs typeface="Times New Roman"/>
                      </a:endParaRPr>
                    </a:p>
                    <a:p>
                      <a:pPr>
                        <a:lnSpc>
                          <a:spcPct val="100000"/>
                        </a:lnSpc>
                        <a:spcBef>
                          <a:spcPts val="15"/>
                        </a:spcBef>
                      </a:pPr>
                      <a:endParaRPr sz="1750">
                        <a:latin typeface="Times New Roman"/>
                        <a:cs typeface="Times New Roman"/>
                      </a:endParaRPr>
                    </a:p>
                    <a:p>
                      <a:pPr marR="81915" algn="r">
                        <a:lnSpc>
                          <a:spcPct val="100000"/>
                        </a:lnSpc>
                      </a:pPr>
                      <a:r>
                        <a:rPr sz="1050" b="1" spc="-25" dirty="0">
                          <a:latin typeface="함초롬바탕"/>
                          <a:cs typeface="함초롬바탕"/>
                        </a:rPr>
                        <a:t>한국</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tcPr>
                </a:tc>
                <a:tc>
                  <a:txBody>
                    <a:bodyPr/>
                    <a:lstStyle/>
                    <a:p>
                      <a:pPr marL="191770" marR="179705" indent="-108585">
                        <a:lnSpc>
                          <a:spcPct val="100000"/>
                        </a:lnSpc>
                        <a:spcBef>
                          <a:spcPts val="385"/>
                        </a:spcBef>
                        <a:buFont typeface="Arial"/>
                        <a:buChar char="•"/>
                        <a:tabLst>
                          <a:tab pos="191770" algn="l"/>
                          <a:tab pos="2738120" algn="l"/>
                        </a:tabLst>
                      </a:pPr>
                      <a:r>
                        <a:rPr sz="1000" spc="-95" dirty="0">
                          <a:latin typeface="함초롬바탕"/>
                          <a:cs typeface="함초롬바탕"/>
                        </a:rPr>
                        <a:t>재활</a:t>
                      </a:r>
                      <a:r>
                        <a:rPr sz="1000" spc="-150" dirty="0">
                          <a:latin typeface="함초롬바탕"/>
                          <a:cs typeface="함초롬바탕"/>
                        </a:rPr>
                        <a:t> </a:t>
                      </a:r>
                      <a:r>
                        <a:rPr sz="1000" spc="-95" dirty="0">
                          <a:latin typeface="함초롬바탕"/>
                          <a:cs typeface="함초롬바탕"/>
                        </a:rPr>
                        <a:t>치료</a:t>
                      </a:r>
                      <a:r>
                        <a:rPr sz="1000" spc="-130" dirty="0">
                          <a:latin typeface="함초롬바탕"/>
                          <a:cs typeface="함초롬바탕"/>
                        </a:rPr>
                        <a:t> </a:t>
                      </a:r>
                      <a:r>
                        <a:rPr sz="1000" spc="-105" dirty="0">
                          <a:latin typeface="함초롬바탕"/>
                          <a:cs typeface="함초롬바탕"/>
                        </a:rPr>
                        <a:t>분야에서</a:t>
                      </a:r>
                      <a:r>
                        <a:rPr sz="1000" spc="-125" dirty="0">
                          <a:latin typeface="함초롬바탕"/>
                          <a:cs typeface="함초롬바탕"/>
                        </a:rPr>
                        <a:t> </a:t>
                      </a:r>
                      <a:r>
                        <a:rPr sz="1000" spc="-75" dirty="0">
                          <a:latin typeface="함초롬돋움"/>
                          <a:cs typeface="함초롬돋움"/>
                        </a:rPr>
                        <a:t>AI</a:t>
                      </a:r>
                      <a:r>
                        <a:rPr sz="1000" spc="-160" dirty="0">
                          <a:latin typeface="함초롬돋움"/>
                          <a:cs typeface="함초롬돋움"/>
                        </a:rPr>
                        <a:t> </a:t>
                      </a:r>
                      <a:r>
                        <a:rPr sz="1000" spc="-95" dirty="0">
                          <a:latin typeface="함초롬바탕"/>
                          <a:cs typeface="함초롬바탕"/>
                        </a:rPr>
                        <a:t>기반</a:t>
                      </a:r>
                      <a:r>
                        <a:rPr sz="1000" spc="-130" dirty="0">
                          <a:latin typeface="함초롬바탕"/>
                          <a:cs typeface="함초롬바탕"/>
                        </a:rPr>
                        <a:t> </a:t>
                      </a:r>
                      <a:r>
                        <a:rPr sz="1000" spc="-105" dirty="0">
                          <a:latin typeface="함초롬바탕"/>
                          <a:cs typeface="함초롬바탕"/>
                        </a:rPr>
                        <a:t>웨어러블</a:t>
                      </a:r>
                      <a:r>
                        <a:rPr sz="1000" spc="-120" dirty="0">
                          <a:latin typeface="함초롬바탕"/>
                          <a:cs typeface="함초롬바탕"/>
                        </a:rPr>
                        <a:t> </a:t>
                      </a:r>
                      <a:r>
                        <a:rPr sz="1000" spc="-95" dirty="0">
                          <a:latin typeface="함초롬바탕"/>
                          <a:cs typeface="함초롬바탕"/>
                        </a:rPr>
                        <a:t>로봇</a:t>
                      </a:r>
                      <a:r>
                        <a:rPr sz="1000" spc="-150" dirty="0">
                          <a:latin typeface="함초롬바탕"/>
                          <a:cs typeface="함초롬바탕"/>
                        </a:rPr>
                        <a:t> </a:t>
                      </a:r>
                      <a:r>
                        <a:rPr sz="1000" spc="-105" dirty="0">
                          <a:latin typeface="함초롬바탕"/>
                          <a:cs typeface="함초롬바탕"/>
                        </a:rPr>
                        <a:t>개발하는</a:t>
                      </a:r>
                      <a:r>
                        <a:rPr sz="1000" spc="-100" dirty="0">
                          <a:latin typeface="함초롬바탕"/>
                          <a:cs typeface="함초롬바탕"/>
                        </a:rPr>
                        <a:t> </a:t>
                      </a:r>
                      <a:r>
                        <a:rPr sz="1000" spc="-85" dirty="0">
                          <a:latin typeface="함초롬바탕"/>
                          <a:cs typeface="함초롬바탕"/>
                        </a:rPr>
                        <a:t>기업으로</a:t>
                      </a:r>
                      <a:r>
                        <a:rPr sz="1000" spc="-85" dirty="0">
                          <a:latin typeface="함초롬돋움"/>
                          <a:cs typeface="함초롬돋움"/>
                        </a:rPr>
                        <a:t>,</a:t>
                      </a:r>
                      <a:r>
                        <a:rPr sz="1000" spc="70" dirty="0">
                          <a:latin typeface="함초롬돋움"/>
                          <a:cs typeface="함초롬돋움"/>
                        </a:rPr>
                        <a:t> </a:t>
                      </a:r>
                      <a:r>
                        <a:rPr sz="1000" spc="-110" dirty="0">
                          <a:latin typeface="함초롬바탕"/>
                          <a:cs typeface="함초롬바탕"/>
                        </a:rPr>
                        <a:t>중앙대학교병원과</a:t>
                      </a:r>
                      <a:r>
                        <a:rPr sz="1000" spc="-105" dirty="0">
                          <a:latin typeface="함초롬바탕"/>
                          <a:cs typeface="함초롬바탕"/>
                        </a:rPr>
                        <a:t> </a:t>
                      </a:r>
                      <a:r>
                        <a:rPr sz="1000" spc="-50" dirty="0">
                          <a:latin typeface="함초롬바탕"/>
                          <a:cs typeface="함초롬바탕"/>
                        </a:rPr>
                        <a:t>협력하여 </a:t>
                      </a:r>
                      <a:r>
                        <a:rPr sz="1000" spc="-100" dirty="0">
                          <a:latin typeface="함초롬바탕"/>
                          <a:cs typeface="함초롬바탕"/>
                        </a:rPr>
                        <a:t>개발된</a:t>
                      </a:r>
                      <a:r>
                        <a:rPr sz="1000" spc="-120" dirty="0">
                          <a:latin typeface="함초롬바탕"/>
                          <a:cs typeface="함초롬바탕"/>
                        </a:rPr>
                        <a:t> </a:t>
                      </a:r>
                      <a:r>
                        <a:rPr sz="1000" spc="-95" dirty="0">
                          <a:latin typeface="함초롬바탕"/>
                          <a:cs typeface="함초롬바탕"/>
                        </a:rPr>
                        <a:t>재활</a:t>
                      </a:r>
                      <a:r>
                        <a:rPr sz="1000" spc="-125" dirty="0">
                          <a:latin typeface="함초롬바탕"/>
                          <a:cs typeface="함초롬바탕"/>
                        </a:rPr>
                        <a:t> </a:t>
                      </a:r>
                      <a:r>
                        <a:rPr sz="1000" spc="-95" dirty="0">
                          <a:latin typeface="함초롬바탕"/>
                          <a:cs typeface="함초롬바탕"/>
                        </a:rPr>
                        <a:t>보조</a:t>
                      </a:r>
                      <a:r>
                        <a:rPr sz="1000" spc="-135" dirty="0">
                          <a:latin typeface="함초롬바탕"/>
                          <a:cs typeface="함초롬바탕"/>
                        </a:rPr>
                        <a:t> </a:t>
                      </a:r>
                      <a:r>
                        <a:rPr sz="1000" spc="-95" dirty="0">
                          <a:latin typeface="함초롬바탕"/>
                          <a:cs typeface="함초롬바탕"/>
                        </a:rPr>
                        <a:t>로봇</a:t>
                      </a:r>
                      <a:r>
                        <a:rPr sz="1000" spc="-120" dirty="0">
                          <a:latin typeface="함초롬바탕"/>
                          <a:cs typeface="함초롬바탕"/>
                        </a:rPr>
                        <a:t> </a:t>
                      </a:r>
                      <a:r>
                        <a:rPr sz="1000" spc="-114" dirty="0">
                          <a:latin typeface="함초롬바탕"/>
                          <a:cs typeface="함초롬바탕"/>
                        </a:rPr>
                        <a:t>‘H</a:t>
                      </a:r>
                      <a:r>
                        <a:rPr sz="1000" spc="-114" dirty="0">
                          <a:latin typeface="함초롬돋움"/>
                          <a:cs typeface="함초롬돋움"/>
                        </a:rPr>
                        <a:t>-</a:t>
                      </a:r>
                      <a:r>
                        <a:rPr sz="1000" spc="-80" dirty="0">
                          <a:latin typeface="함초롬돋움"/>
                          <a:cs typeface="함초롬돋움"/>
                        </a:rPr>
                        <a:t>MEDI’</a:t>
                      </a:r>
                      <a:r>
                        <a:rPr sz="1000" spc="-80" dirty="0">
                          <a:latin typeface="함초롬바탕"/>
                          <a:cs typeface="함초롬바탕"/>
                        </a:rPr>
                        <a:t>가</a:t>
                      </a:r>
                      <a:r>
                        <a:rPr sz="1000" spc="-150" dirty="0">
                          <a:latin typeface="함초롬바탕"/>
                          <a:cs typeface="함초롬바탕"/>
                        </a:rPr>
                        <a:t> </a:t>
                      </a:r>
                      <a:r>
                        <a:rPr sz="1000" spc="-65" dirty="0">
                          <a:latin typeface="함초롬돋움"/>
                          <a:cs typeface="함초롬돋움"/>
                        </a:rPr>
                        <a:t>CES</a:t>
                      </a:r>
                      <a:r>
                        <a:rPr sz="1000" spc="-150" dirty="0">
                          <a:latin typeface="함초롬돋움"/>
                          <a:cs typeface="함초롬돋움"/>
                        </a:rPr>
                        <a:t> </a:t>
                      </a:r>
                      <a:r>
                        <a:rPr sz="1000" spc="-45" dirty="0">
                          <a:latin typeface="함초롬돋움"/>
                          <a:cs typeface="함초롬돋움"/>
                        </a:rPr>
                        <a:t>2025</a:t>
                      </a:r>
                      <a:r>
                        <a:rPr sz="1000" spc="-165" dirty="0">
                          <a:latin typeface="함초롬돋움"/>
                          <a:cs typeface="함초롬돋움"/>
                        </a:rPr>
                        <a:t> </a:t>
                      </a:r>
                      <a:r>
                        <a:rPr sz="1000" spc="-25" dirty="0">
                          <a:latin typeface="함초롬바탕"/>
                          <a:cs typeface="함초롬바탕"/>
                        </a:rPr>
                        <a:t>혁신</a:t>
                      </a:r>
                      <a:r>
                        <a:rPr sz="1000" dirty="0">
                          <a:latin typeface="함초롬바탕"/>
                          <a:cs typeface="함초롬바탕"/>
                        </a:rPr>
                        <a:t>	</a:t>
                      </a:r>
                      <a:r>
                        <a:rPr sz="1000" spc="-50" dirty="0">
                          <a:latin typeface="함초롬바탕"/>
                          <a:cs typeface="함초롬바탕"/>
                        </a:rPr>
                        <a:t>수</a:t>
                      </a:r>
                      <a:endParaRPr sz="1000">
                        <a:latin typeface="함초롬바탕"/>
                        <a:cs typeface="함초롬바탕"/>
                      </a:endParaRPr>
                    </a:p>
                    <a:p>
                      <a:pPr marL="191770" marR="89535" indent="-108585">
                        <a:lnSpc>
                          <a:spcPct val="100000"/>
                        </a:lnSpc>
                        <a:spcBef>
                          <a:spcPts val="395"/>
                        </a:spcBef>
                        <a:buFont typeface="Arial"/>
                        <a:buChar char="•"/>
                        <a:tabLst>
                          <a:tab pos="191770" algn="l"/>
                        </a:tabLst>
                      </a:pPr>
                      <a:r>
                        <a:rPr sz="1000" spc="-90" dirty="0">
                          <a:latin typeface="함초롬돋움"/>
                          <a:cs typeface="함초롬돋움"/>
                        </a:rPr>
                        <a:t>AI</a:t>
                      </a:r>
                      <a:r>
                        <a:rPr sz="1000" spc="-90" dirty="0">
                          <a:latin typeface="함초롬바탕"/>
                          <a:cs typeface="함초롬바탕"/>
                        </a:rPr>
                        <a:t>와</a:t>
                      </a:r>
                      <a:r>
                        <a:rPr sz="1000" spc="-145" dirty="0">
                          <a:latin typeface="함초롬바탕"/>
                          <a:cs typeface="함초롬바탕"/>
                        </a:rPr>
                        <a:t> </a:t>
                      </a:r>
                      <a:r>
                        <a:rPr sz="1000" spc="-100" dirty="0">
                          <a:latin typeface="함초롬바탕"/>
                          <a:cs typeface="함초롬바탕"/>
                        </a:rPr>
                        <a:t>센서를</a:t>
                      </a:r>
                      <a:r>
                        <a:rPr sz="1000" spc="-125" dirty="0">
                          <a:latin typeface="함초롬바탕"/>
                          <a:cs typeface="함초롬바탕"/>
                        </a:rPr>
                        <a:t> </a:t>
                      </a:r>
                      <a:r>
                        <a:rPr sz="1000" spc="-105" dirty="0">
                          <a:latin typeface="함초롬바탕"/>
                          <a:cs typeface="함초롬바탕"/>
                        </a:rPr>
                        <a:t>활용하여</a:t>
                      </a:r>
                      <a:r>
                        <a:rPr sz="1000" spc="-100" dirty="0">
                          <a:latin typeface="함초롬바탕"/>
                          <a:cs typeface="함초롬바탕"/>
                        </a:rPr>
                        <a:t> </a:t>
                      </a:r>
                      <a:r>
                        <a:rPr sz="1000" spc="-105" dirty="0">
                          <a:latin typeface="함초롬바탕"/>
                          <a:cs typeface="함초롬바탕"/>
                        </a:rPr>
                        <a:t>사용자의</a:t>
                      </a:r>
                      <a:r>
                        <a:rPr sz="1000" spc="-110" dirty="0">
                          <a:latin typeface="함초롬바탕"/>
                          <a:cs typeface="함초롬바탕"/>
                        </a:rPr>
                        <a:t> 걸음걸이를</a:t>
                      </a:r>
                      <a:r>
                        <a:rPr sz="1000" spc="-100" dirty="0">
                          <a:latin typeface="함초롬바탕"/>
                          <a:cs typeface="함초롬바탕"/>
                        </a:rPr>
                        <a:t> </a:t>
                      </a:r>
                      <a:r>
                        <a:rPr sz="1000" spc="-110" dirty="0">
                          <a:latin typeface="함초롬바탕"/>
                          <a:cs typeface="함초롬바탕"/>
                        </a:rPr>
                        <a:t>실시간으로</a:t>
                      </a:r>
                      <a:r>
                        <a:rPr sz="1000" spc="-95" dirty="0">
                          <a:latin typeface="함초롬바탕"/>
                          <a:cs typeface="함초롬바탕"/>
                        </a:rPr>
                        <a:t> 분석하고</a:t>
                      </a:r>
                      <a:r>
                        <a:rPr sz="1000" spc="-95" dirty="0">
                          <a:latin typeface="함초롬돋움"/>
                          <a:cs typeface="함초롬돋움"/>
                        </a:rPr>
                        <a:t>,</a:t>
                      </a:r>
                      <a:r>
                        <a:rPr sz="1000" spc="-110" dirty="0">
                          <a:latin typeface="함초롬돋움"/>
                          <a:cs typeface="함초롬돋움"/>
                        </a:rPr>
                        <a:t> </a:t>
                      </a:r>
                      <a:r>
                        <a:rPr sz="1000" spc="-100" dirty="0">
                          <a:latin typeface="함초롬바탕"/>
                          <a:cs typeface="함초롬바탕"/>
                        </a:rPr>
                        <a:t>필요에</a:t>
                      </a:r>
                      <a:r>
                        <a:rPr sz="1000" spc="-114" dirty="0">
                          <a:latin typeface="함초롬바탕"/>
                          <a:cs typeface="함초롬바탕"/>
                        </a:rPr>
                        <a:t> </a:t>
                      </a:r>
                      <a:r>
                        <a:rPr sz="1000" spc="-95" dirty="0">
                          <a:latin typeface="함초롬바탕"/>
                          <a:cs typeface="함초롬바탕"/>
                        </a:rPr>
                        <a:t>따라</a:t>
                      </a:r>
                      <a:r>
                        <a:rPr sz="1000" spc="-140" dirty="0">
                          <a:latin typeface="함초롬바탕"/>
                          <a:cs typeface="함초롬바탕"/>
                        </a:rPr>
                        <a:t> </a:t>
                      </a:r>
                      <a:r>
                        <a:rPr sz="1000" spc="-95" dirty="0">
                          <a:latin typeface="함초롬바탕"/>
                          <a:cs typeface="함초롬바탕"/>
                        </a:rPr>
                        <a:t>근육</a:t>
                      </a:r>
                      <a:r>
                        <a:rPr sz="1000" spc="-130" dirty="0">
                          <a:latin typeface="함초롬바탕"/>
                          <a:cs typeface="함초롬바탕"/>
                        </a:rPr>
                        <a:t> </a:t>
                      </a:r>
                      <a:r>
                        <a:rPr sz="1000" spc="-50" dirty="0">
                          <a:latin typeface="함초롬바탕"/>
                          <a:cs typeface="함초롬바탕"/>
                        </a:rPr>
                        <a:t>보조하는 </a:t>
                      </a:r>
                      <a:r>
                        <a:rPr sz="1000" spc="-105" dirty="0">
                          <a:latin typeface="함초롬바탕"/>
                          <a:cs typeface="함초롬바탕"/>
                        </a:rPr>
                        <a:t>방식으로</a:t>
                      </a:r>
                      <a:r>
                        <a:rPr sz="1000" spc="-120" dirty="0">
                          <a:latin typeface="함초롬바탕"/>
                          <a:cs typeface="함초롬바탕"/>
                        </a:rPr>
                        <a:t> </a:t>
                      </a:r>
                      <a:r>
                        <a:rPr sz="1000" spc="-25" dirty="0">
                          <a:latin typeface="함초롬바탕"/>
                          <a:cs typeface="함초롬바탕"/>
                        </a:rPr>
                        <a:t>설계됨</a:t>
                      </a:r>
                      <a:endParaRPr sz="1000">
                        <a:latin typeface="함초롬바탕"/>
                        <a:cs typeface="함초롬바탕"/>
                      </a:endParaRPr>
                    </a:p>
                    <a:p>
                      <a:pPr marL="191770" marR="124460" indent="-108585">
                        <a:lnSpc>
                          <a:spcPct val="100000"/>
                        </a:lnSpc>
                        <a:spcBef>
                          <a:spcPts val="409"/>
                        </a:spcBef>
                        <a:buFont typeface="Arial"/>
                        <a:buChar char="•"/>
                        <a:tabLst>
                          <a:tab pos="191770" algn="l"/>
                          <a:tab pos="3820160" algn="l"/>
                        </a:tabLst>
                      </a:pPr>
                      <a:r>
                        <a:rPr sz="1000" spc="-100" dirty="0">
                          <a:latin typeface="함초롬바탕"/>
                          <a:cs typeface="함초롬바탕"/>
                        </a:rPr>
                        <a:t>동사는</a:t>
                      </a:r>
                      <a:r>
                        <a:rPr sz="1000" spc="-130" dirty="0">
                          <a:latin typeface="함초롬바탕"/>
                          <a:cs typeface="함초롬바탕"/>
                        </a:rPr>
                        <a:t> </a:t>
                      </a:r>
                      <a:r>
                        <a:rPr sz="1000" spc="-95" dirty="0">
                          <a:latin typeface="함초롬바탕"/>
                          <a:cs typeface="함초롬바탕"/>
                        </a:rPr>
                        <a:t>이번</a:t>
                      </a:r>
                      <a:r>
                        <a:rPr sz="1000" spc="-125" dirty="0">
                          <a:latin typeface="함초롬바탕"/>
                          <a:cs typeface="함초롬바탕"/>
                        </a:rPr>
                        <a:t> </a:t>
                      </a:r>
                      <a:r>
                        <a:rPr sz="1000" spc="-65" dirty="0">
                          <a:latin typeface="함초롬돋움"/>
                          <a:cs typeface="함초롬돋움"/>
                        </a:rPr>
                        <a:t>CES</a:t>
                      </a:r>
                      <a:r>
                        <a:rPr sz="1000" spc="-155" dirty="0">
                          <a:latin typeface="함초롬돋움"/>
                          <a:cs typeface="함초롬돋움"/>
                        </a:rPr>
                        <a:t> </a:t>
                      </a:r>
                      <a:r>
                        <a:rPr sz="1000" spc="-60" dirty="0">
                          <a:latin typeface="함초롬돋움"/>
                          <a:cs typeface="함초롬돋움"/>
                        </a:rPr>
                        <a:t>2025</a:t>
                      </a:r>
                      <a:r>
                        <a:rPr sz="1000" spc="-60" dirty="0">
                          <a:latin typeface="함초롬바탕"/>
                          <a:cs typeface="함초롬바탕"/>
                        </a:rPr>
                        <a:t>를</a:t>
                      </a:r>
                      <a:r>
                        <a:rPr sz="1000" spc="-165" dirty="0">
                          <a:latin typeface="함초롬바탕"/>
                          <a:cs typeface="함초롬바탕"/>
                        </a:rPr>
                        <a:t> </a:t>
                      </a:r>
                      <a:r>
                        <a:rPr sz="1000" spc="-95" dirty="0">
                          <a:latin typeface="함초롬바탕"/>
                          <a:cs typeface="함초롬바탕"/>
                        </a:rPr>
                        <a:t>통해</a:t>
                      </a:r>
                      <a:r>
                        <a:rPr sz="1000" spc="-145" dirty="0">
                          <a:latin typeface="함초롬바탕"/>
                          <a:cs typeface="함초롬바탕"/>
                        </a:rPr>
                        <a:t> </a:t>
                      </a:r>
                      <a:r>
                        <a:rPr sz="1000" spc="-100" dirty="0">
                          <a:latin typeface="함초롬바탕"/>
                          <a:cs typeface="함초롬바탕"/>
                        </a:rPr>
                        <a:t>국내외</a:t>
                      </a:r>
                      <a:r>
                        <a:rPr sz="1000" spc="-114" dirty="0">
                          <a:latin typeface="함초롬바탕"/>
                          <a:cs typeface="함초롬바탕"/>
                        </a:rPr>
                        <a:t> </a:t>
                      </a:r>
                      <a:r>
                        <a:rPr sz="1000" spc="-105" dirty="0">
                          <a:latin typeface="함초롬바탕"/>
                          <a:cs typeface="함초롬바탕"/>
                        </a:rPr>
                        <a:t>병원과의</a:t>
                      </a:r>
                      <a:r>
                        <a:rPr sz="1000" spc="-114" dirty="0">
                          <a:latin typeface="함초롬바탕"/>
                          <a:cs typeface="함초롬바탕"/>
                        </a:rPr>
                        <a:t> </a:t>
                      </a:r>
                      <a:r>
                        <a:rPr sz="1000" spc="-100" dirty="0">
                          <a:latin typeface="함초롬바탕"/>
                          <a:cs typeface="함초롬바탕"/>
                        </a:rPr>
                        <a:t>협력을</a:t>
                      </a:r>
                      <a:r>
                        <a:rPr sz="1000" spc="-125" dirty="0">
                          <a:latin typeface="함초롬바탕"/>
                          <a:cs typeface="함초롬바탕"/>
                        </a:rPr>
                        <a:t> </a:t>
                      </a:r>
                      <a:r>
                        <a:rPr sz="1000" spc="-95" dirty="0">
                          <a:latin typeface="함초롬바탕"/>
                          <a:cs typeface="함초롬바탕"/>
                        </a:rPr>
                        <a:t>강화하고</a:t>
                      </a:r>
                      <a:r>
                        <a:rPr sz="1000" spc="-95" dirty="0">
                          <a:latin typeface="함초롬돋움"/>
                          <a:cs typeface="함초롬돋움"/>
                        </a:rPr>
                        <a:t>,</a:t>
                      </a:r>
                      <a:r>
                        <a:rPr sz="1000" spc="-110" dirty="0">
                          <a:latin typeface="함초롬돋움"/>
                          <a:cs typeface="함초롬돋움"/>
                        </a:rPr>
                        <a:t> </a:t>
                      </a:r>
                      <a:r>
                        <a:rPr sz="1000" spc="-95" dirty="0">
                          <a:latin typeface="함초롬바탕"/>
                          <a:cs typeface="함초롬바탕"/>
                        </a:rPr>
                        <a:t>미국</a:t>
                      </a:r>
                      <a:r>
                        <a:rPr sz="1000" spc="-125" dirty="0">
                          <a:latin typeface="함초롬바탕"/>
                          <a:cs typeface="함초롬바탕"/>
                        </a:rPr>
                        <a:t> </a:t>
                      </a:r>
                      <a:r>
                        <a:rPr sz="1000" spc="-50" dirty="0">
                          <a:latin typeface="함초롬바탕"/>
                          <a:cs typeface="함초롬바탕"/>
                        </a:rPr>
                        <a:t>시</a:t>
                      </a:r>
                      <a:r>
                        <a:rPr sz="1000" dirty="0">
                          <a:latin typeface="함초롬바탕"/>
                          <a:cs typeface="함초롬바탕"/>
                        </a:rPr>
                        <a:t>	</a:t>
                      </a:r>
                      <a:r>
                        <a:rPr sz="1000" spc="-100" dirty="0">
                          <a:latin typeface="함초롬바탕"/>
                          <a:cs typeface="함초롬바탕"/>
                        </a:rPr>
                        <a:t>진출을</a:t>
                      </a:r>
                      <a:r>
                        <a:rPr sz="1000" spc="-125" dirty="0">
                          <a:latin typeface="함초롬바탕"/>
                          <a:cs typeface="함초롬바탕"/>
                        </a:rPr>
                        <a:t> </a:t>
                      </a:r>
                      <a:r>
                        <a:rPr sz="1000" spc="-105" dirty="0">
                          <a:latin typeface="함초롬바탕"/>
                          <a:cs typeface="함초롬바탕"/>
                        </a:rPr>
                        <a:t>가속화할</a:t>
                      </a:r>
                      <a:r>
                        <a:rPr sz="1000" spc="-25" dirty="0">
                          <a:latin typeface="함초롬바탕"/>
                          <a:cs typeface="함초롬바탕"/>
                        </a:rPr>
                        <a:t> 계획</a:t>
                      </a:r>
                      <a:endParaRPr sz="1000">
                        <a:latin typeface="함초롬바탕"/>
                        <a:cs typeface="함초롬바탕"/>
                      </a:endParaRPr>
                    </a:p>
                  </a:txBody>
                  <a:tcPr marL="0" marR="0" marT="4889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1"/>
                  </a:ext>
                </a:extLst>
              </a:tr>
              <a:tr h="1123950">
                <a:tc>
                  <a:txBody>
                    <a:bodyPr/>
                    <a:lstStyle/>
                    <a:p>
                      <a:pPr>
                        <a:lnSpc>
                          <a:spcPct val="100000"/>
                        </a:lnSpc>
                      </a:pPr>
                      <a:endParaRPr sz="1500">
                        <a:latin typeface="Times New Roman"/>
                        <a:cs typeface="Times New Roman"/>
                      </a:endParaRPr>
                    </a:p>
                    <a:p>
                      <a:pPr>
                        <a:lnSpc>
                          <a:spcPct val="100000"/>
                        </a:lnSpc>
                        <a:spcBef>
                          <a:spcPts val="15"/>
                        </a:spcBef>
                      </a:pPr>
                      <a:endParaRPr sz="1200">
                        <a:latin typeface="Times New Roman"/>
                        <a:cs typeface="Times New Roman"/>
                      </a:endParaRPr>
                    </a:p>
                    <a:p>
                      <a:pPr marL="294005">
                        <a:lnSpc>
                          <a:spcPct val="100000"/>
                        </a:lnSpc>
                      </a:pPr>
                      <a:r>
                        <a:rPr sz="1050" b="1" spc="-105" dirty="0">
                          <a:latin typeface="함초롬돋움"/>
                          <a:cs typeface="함초롬돋움"/>
                        </a:rPr>
                        <a:t>E-</a:t>
                      </a:r>
                      <a:r>
                        <a:rPr sz="1050" b="1" spc="-10" dirty="0">
                          <a:latin typeface="함초롬돋움"/>
                          <a:cs typeface="함초롬돋움"/>
                        </a:rPr>
                        <a:t>Soltec</a:t>
                      </a:r>
                      <a:endParaRPr sz="1050">
                        <a:latin typeface="함초롬돋움"/>
                        <a:cs typeface="함초롬돋움"/>
                      </a:endParaRPr>
                    </a:p>
                    <a:p>
                      <a:pPr marL="312420">
                        <a:lnSpc>
                          <a:spcPct val="100000"/>
                        </a:lnSpc>
                      </a:pPr>
                      <a:r>
                        <a:rPr sz="1050" b="1" spc="-20" dirty="0">
                          <a:latin typeface="함초롬바탕"/>
                          <a:cs typeface="함초롬바탕"/>
                        </a:rPr>
                        <a:t>이솔테크</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pPr>
                      <a:endParaRPr sz="1500">
                        <a:latin typeface="Times New Roman"/>
                        <a:cs typeface="Times New Roman"/>
                      </a:endParaRPr>
                    </a:p>
                    <a:p>
                      <a:pPr>
                        <a:lnSpc>
                          <a:spcPct val="100000"/>
                        </a:lnSpc>
                        <a:spcBef>
                          <a:spcPts val="15"/>
                        </a:spcBef>
                      </a:pPr>
                      <a:endParaRPr sz="1750">
                        <a:latin typeface="Times New Roman"/>
                        <a:cs typeface="Times New Roman"/>
                      </a:endParaRPr>
                    </a:p>
                    <a:p>
                      <a:pPr marR="81915" algn="r">
                        <a:lnSpc>
                          <a:spcPct val="100000"/>
                        </a:lnSpc>
                      </a:pPr>
                      <a:r>
                        <a:rPr sz="1050" b="1" spc="-25" dirty="0">
                          <a:latin typeface="함초롬바탕"/>
                          <a:cs typeface="함초롬바탕"/>
                        </a:rPr>
                        <a:t>한국</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tcPr>
                </a:tc>
                <a:tc>
                  <a:txBody>
                    <a:bodyPr/>
                    <a:lstStyle/>
                    <a:p>
                      <a:pPr marL="191770" marR="77470" indent="-108585">
                        <a:lnSpc>
                          <a:spcPct val="100000"/>
                        </a:lnSpc>
                        <a:spcBef>
                          <a:spcPts val="385"/>
                        </a:spcBef>
                        <a:buFont typeface="Arial"/>
                        <a:buChar char="•"/>
                        <a:tabLst>
                          <a:tab pos="191770" algn="l"/>
                          <a:tab pos="2263775" algn="l"/>
                          <a:tab pos="4443730" algn="l"/>
                        </a:tabLst>
                      </a:pPr>
                      <a:r>
                        <a:rPr sz="1000" spc="-100" dirty="0">
                          <a:latin typeface="함초롬바탕"/>
                          <a:cs typeface="함초롬바탕"/>
                        </a:rPr>
                        <a:t>모듈러</a:t>
                      </a:r>
                      <a:r>
                        <a:rPr sz="1000" spc="-135" dirty="0">
                          <a:latin typeface="함초롬바탕"/>
                          <a:cs typeface="함초롬바탕"/>
                        </a:rPr>
                        <a:t> </a:t>
                      </a:r>
                      <a:r>
                        <a:rPr sz="1000" spc="-100" dirty="0">
                          <a:latin typeface="함초롬바탕"/>
                          <a:cs typeface="함초롬바탕"/>
                        </a:rPr>
                        <a:t>공법과</a:t>
                      </a:r>
                      <a:r>
                        <a:rPr sz="1000" spc="-125" dirty="0">
                          <a:latin typeface="함초롬바탕"/>
                          <a:cs typeface="함초롬바탕"/>
                        </a:rPr>
                        <a:t> </a:t>
                      </a:r>
                      <a:r>
                        <a:rPr sz="1000" spc="-100" dirty="0">
                          <a:latin typeface="함초롬바탕"/>
                          <a:cs typeface="함초롬바탕"/>
                        </a:rPr>
                        <a:t>에너지</a:t>
                      </a:r>
                      <a:r>
                        <a:rPr sz="1000" spc="-135" dirty="0">
                          <a:latin typeface="함초롬바탕"/>
                          <a:cs typeface="함초롬바탕"/>
                        </a:rPr>
                        <a:t> </a:t>
                      </a:r>
                      <a:r>
                        <a:rPr sz="1000" spc="-100" dirty="0">
                          <a:latin typeface="함초롬바탕"/>
                          <a:cs typeface="함초롬바탕"/>
                        </a:rPr>
                        <a:t>효율을</a:t>
                      </a:r>
                      <a:r>
                        <a:rPr sz="1000" spc="-130" dirty="0">
                          <a:latin typeface="함초롬바탕"/>
                          <a:cs typeface="함초롬바탕"/>
                        </a:rPr>
                        <a:t> </a:t>
                      </a:r>
                      <a:r>
                        <a:rPr sz="1000" spc="-95" dirty="0">
                          <a:latin typeface="함초롬바탕"/>
                          <a:cs typeface="함초롬바탕"/>
                        </a:rPr>
                        <a:t>모두</a:t>
                      </a:r>
                      <a:r>
                        <a:rPr sz="1000" spc="-135" dirty="0">
                          <a:latin typeface="함초롬바탕"/>
                          <a:cs typeface="함초롬바탕"/>
                        </a:rPr>
                        <a:t> </a:t>
                      </a:r>
                      <a:r>
                        <a:rPr sz="1000" spc="-90" dirty="0">
                          <a:latin typeface="함초롬바탕"/>
                          <a:cs typeface="함초롬바탕"/>
                        </a:rPr>
                        <a:t>갖춘</a:t>
                      </a:r>
                      <a:r>
                        <a:rPr sz="1000" spc="50" dirty="0">
                          <a:latin typeface="함초롬바탕"/>
                          <a:cs typeface="함초롬바탕"/>
                        </a:rPr>
                        <a:t> </a:t>
                      </a:r>
                      <a:r>
                        <a:rPr sz="1000" spc="-95" dirty="0">
                          <a:latin typeface="함초롬바탕"/>
                          <a:cs typeface="함초롬바탕"/>
                        </a:rPr>
                        <a:t>건축</a:t>
                      </a:r>
                      <a:r>
                        <a:rPr sz="1000" spc="-150" dirty="0">
                          <a:latin typeface="함초롬바탕"/>
                          <a:cs typeface="함초롬바탕"/>
                        </a:rPr>
                        <a:t> </a:t>
                      </a:r>
                      <a:r>
                        <a:rPr sz="1000" spc="-95" dirty="0">
                          <a:latin typeface="함초롬바탕"/>
                          <a:cs typeface="함초롬바탕"/>
                        </a:rPr>
                        <a:t>기술</a:t>
                      </a:r>
                      <a:r>
                        <a:rPr sz="1000" spc="-135" dirty="0">
                          <a:latin typeface="함초롬바탕"/>
                          <a:cs typeface="함초롬바탕"/>
                        </a:rPr>
                        <a:t> </a:t>
                      </a:r>
                      <a:r>
                        <a:rPr sz="1000" spc="-95" dirty="0">
                          <a:latin typeface="함초롬바탕"/>
                          <a:cs typeface="함초롬바탕"/>
                        </a:rPr>
                        <a:t>개발</a:t>
                      </a:r>
                      <a:r>
                        <a:rPr sz="1000" spc="-150" dirty="0">
                          <a:latin typeface="함초롬바탕"/>
                          <a:cs typeface="함초롬바탕"/>
                        </a:rPr>
                        <a:t> </a:t>
                      </a:r>
                      <a:r>
                        <a:rPr sz="1000" spc="-105" dirty="0">
                          <a:latin typeface="함초롬바탕"/>
                          <a:cs typeface="함초롬바탕"/>
                        </a:rPr>
                        <a:t>기업으로</a:t>
                      </a:r>
                      <a:r>
                        <a:rPr sz="1000" spc="-125" dirty="0">
                          <a:latin typeface="함초롬바탕"/>
                          <a:cs typeface="함초롬바탕"/>
                        </a:rPr>
                        <a:t> </a:t>
                      </a:r>
                      <a:r>
                        <a:rPr sz="1000" spc="-100" dirty="0">
                          <a:latin typeface="함초롬바탕"/>
                          <a:cs typeface="함초롬바탕"/>
                        </a:rPr>
                        <a:t>‘다목적</a:t>
                      </a:r>
                      <a:r>
                        <a:rPr sz="1000" spc="-135" dirty="0">
                          <a:latin typeface="함초롬바탕"/>
                          <a:cs typeface="함초롬바탕"/>
                        </a:rPr>
                        <a:t> </a:t>
                      </a:r>
                      <a:r>
                        <a:rPr sz="1000" spc="-95" dirty="0">
                          <a:latin typeface="함초롬바탕"/>
                          <a:cs typeface="함초롬바탕"/>
                        </a:rPr>
                        <a:t>신속</a:t>
                      </a:r>
                      <a:r>
                        <a:rPr sz="1000" spc="-130" dirty="0">
                          <a:latin typeface="함초롬바탕"/>
                          <a:cs typeface="함초롬바탕"/>
                        </a:rPr>
                        <a:t> </a:t>
                      </a:r>
                      <a:r>
                        <a:rPr sz="1000" spc="-95" dirty="0">
                          <a:latin typeface="함초롬바탕"/>
                          <a:cs typeface="함초롬바탕"/>
                        </a:rPr>
                        <a:t>전개</a:t>
                      </a:r>
                      <a:r>
                        <a:rPr sz="1000" spc="-155" dirty="0">
                          <a:latin typeface="함초롬바탕"/>
                          <a:cs typeface="함초롬바탕"/>
                        </a:rPr>
                        <a:t> </a:t>
                      </a:r>
                      <a:r>
                        <a:rPr sz="1000" spc="-50" dirty="0">
                          <a:latin typeface="함초롬바탕"/>
                          <a:cs typeface="함초롬바탕"/>
                        </a:rPr>
                        <a:t>확</a:t>
                      </a:r>
                      <a:r>
                        <a:rPr sz="1000" dirty="0">
                          <a:latin typeface="함초롬바탕"/>
                          <a:cs typeface="함초롬바탕"/>
                        </a:rPr>
                        <a:t>	</a:t>
                      </a:r>
                      <a:r>
                        <a:rPr sz="1000" spc="-100" dirty="0">
                          <a:latin typeface="함초롬바탕"/>
                          <a:cs typeface="함초롬바탕"/>
                        </a:rPr>
                        <a:t>가능</a:t>
                      </a:r>
                      <a:r>
                        <a:rPr sz="1000" spc="500" dirty="0">
                          <a:latin typeface="함초롬바탕"/>
                          <a:cs typeface="함초롬바탕"/>
                        </a:rPr>
                        <a:t> </a:t>
                      </a:r>
                      <a:r>
                        <a:rPr sz="1000" spc="-100" dirty="0">
                          <a:latin typeface="함초롬바탕"/>
                          <a:cs typeface="함초롬바탕"/>
                        </a:rPr>
                        <a:t>모듈러</a:t>
                      </a:r>
                      <a:r>
                        <a:rPr sz="1000" spc="-125" dirty="0">
                          <a:latin typeface="함초롬바탕"/>
                          <a:cs typeface="함초롬바탕"/>
                        </a:rPr>
                        <a:t> </a:t>
                      </a:r>
                      <a:r>
                        <a:rPr sz="1000" spc="-100" dirty="0">
                          <a:latin typeface="함초롬바탕"/>
                          <a:cs typeface="함초롬바탕"/>
                        </a:rPr>
                        <a:t>음압병동</a:t>
                      </a:r>
                      <a:r>
                        <a:rPr sz="1000" spc="-100" dirty="0">
                          <a:latin typeface="함초롬돋움"/>
                          <a:cs typeface="함초롬돋움"/>
                        </a:rPr>
                        <a:t>’</a:t>
                      </a:r>
                      <a:r>
                        <a:rPr sz="1000" spc="-105" dirty="0">
                          <a:latin typeface="함초롬돋움"/>
                          <a:cs typeface="함초롬돋움"/>
                        </a:rPr>
                        <a:t> </a:t>
                      </a:r>
                      <a:r>
                        <a:rPr sz="1000" spc="-100" dirty="0">
                          <a:latin typeface="함초롬바탕"/>
                          <a:cs typeface="함초롬바탕"/>
                        </a:rPr>
                        <a:t>기술로</a:t>
                      </a:r>
                      <a:r>
                        <a:rPr sz="1000" spc="-114" dirty="0">
                          <a:latin typeface="함초롬바탕"/>
                          <a:cs typeface="함초롬바탕"/>
                        </a:rPr>
                        <a:t> </a:t>
                      </a:r>
                      <a:r>
                        <a:rPr sz="1000" spc="-65" dirty="0">
                          <a:latin typeface="함초롬돋움"/>
                          <a:cs typeface="함초롬돋움"/>
                        </a:rPr>
                        <a:t>CES</a:t>
                      </a:r>
                      <a:r>
                        <a:rPr sz="1000" spc="-155" dirty="0">
                          <a:latin typeface="함초롬돋움"/>
                          <a:cs typeface="함초롬돋움"/>
                        </a:rPr>
                        <a:t> </a:t>
                      </a:r>
                      <a:r>
                        <a:rPr sz="1000" spc="-45" dirty="0">
                          <a:latin typeface="함초롬돋움"/>
                          <a:cs typeface="함초롬돋움"/>
                        </a:rPr>
                        <a:t>2025</a:t>
                      </a:r>
                      <a:r>
                        <a:rPr sz="1000" spc="-175" dirty="0">
                          <a:latin typeface="함초롬돋움"/>
                          <a:cs typeface="함초롬돋움"/>
                        </a:rPr>
                        <a:t> </a:t>
                      </a:r>
                      <a:r>
                        <a:rPr sz="1000" spc="-25" dirty="0">
                          <a:latin typeface="함초롬바탕"/>
                          <a:cs typeface="함초롬바탕"/>
                        </a:rPr>
                        <a:t>혁신</a:t>
                      </a:r>
                      <a:r>
                        <a:rPr sz="1000" dirty="0">
                          <a:latin typeface="함초롬바탕"/>
                          <a:cs typeface="함초롬바탕"/>
                        </a:rPr>
                        <a:t>	</a:t>
                      </a:r>
                      <a:r>
                        <a:rPr sz="1000" spc="-50" dirty="0">
                          <a:latin typeface="함초롬바탕"/>
                          <a:cs typeface="함초롬바탕"/>
                        </a:rPr>
                        <a:t>수</a:t>
                      </a:r>
                      <a:endParaRPr sz="1000">
                        <a:latin typeface="함초롬바탕"/>
                        <a:cs typeface="함초롬바탕"/>
                      </a:endParaRPr>
                    </a:p>
                    <a:p>
                      <a:pPr marL="191135" marR="177800" indent="-108585">
                        <a:lnSpc>
                          <a:spcPct val="100000"/>
                        </a:lnSpc>
                        <a:spcBef>
                          <a:spcPts val="395"/>
                        </a:spcBef>
                        <a:buFont typeface="Arial"/>
                        <a:buChar char="•"/>
                        <a:tabLst>
                          <a:tab pos="191770" algn="l"/>
                          <a:tab pos="3740785" algn="l"/>
                        </a:tabLst>
                      </a:pPr>
                      <a:r>
                        <a:rPr sz="1000" spc="-65" dirty="0">
                          <a:latin typeface="함초롬바탕"/>
                          <a:cs typeface="함초롬바탕"/>
                        </a:rPr>
                        <a:t>고효율</a:t>
                      </a:r>
                      <a:r>
                        <a:rPr sz="1000" spc="-65" dirty="0">
                          <a:latin typeface="함초롬돋움"/>
                          <a:cs typeface="함초롬돋움"/>
                        </a:rPr>
                        <a:t>·</a:t>
                      </a:r>
                      <a:r>
                        <a:rPr sz="1000" spc="-65" dirty="0">
                          <a:latin typeface="함초롬바탕"/>
                          <a:cs typeface="함초롬바탕"/>
                        </a:rPr>
                        <a:t>고기밀</a:t>
                      </a:r>
                      <a:r>
                        <a:rPr sz="1000" spc="-90" dirty="0">
                          <a:latin typeface="함초롬바탕"/>
                          <a:cs typeface="함초롬바탕"/>
                        </a:rPr>
                        <a:t> </a:t>
                      </a:r>
                      <a:r>
                        <a:rPr sz="1000" spc="-100" dirty="0">
                          <a:latin typeface="함초롬바탕"/>
                          <a:cs typeface="함초롬바탕"/>
                        </a:rPr>
                        <a:t>모듈러</a:t>
                      </a:r>
                      <a:r>
                        <a:rPr sz="1000" spc="-130" dirty="0">
                          <a:latin typeface="함초롬바탕"/>
                          <a:cs typeface="함초롬바탕"/>
                        </a:rPr>
                        <a:t> </a:t>
                      </a:r>
                      <a:r>
                        <a:rPr sz="1000" spc="-100" dirty="0">
                          <a:latin typeface="함초롬바탕"/>
                          <a:cs typeface="함초롬바탕"/>
                        </a:rPr>
                        <a:t>기술에</a:t>
                      </a:r>
                      <a:r>
                        <a:rPr sz="1000" spc="-130" dirty="0">
                          <a:latin typeface="함초롬바탕"/>
                          <a:cs typeface="함초롬바탕"/>
                        </a:rPr>
                        <a:t> </a:t>
                      </a:r>
                      <a:r>
                        <a:rPr sz="1000" spc="-25" dirty="0">
                          <a:latin typeface="함초롬바탕"/>
                          <a:cs typeface="함초롬바탕"/>
                        </a:rPr>
                        <a:t>급</a:t>
                      </a:r>
                      <a:r>
                        <a:rPr sz="1000" spc="-25" dirty="0">
                          <a:latin typeface="함초롬돋움"/>
                          <a:cs typeface="함초롬돋움"/>
                        </a:rPr>
                        <a:t>·</a:t>
                      </a:r>
                      <a:r>
                        <a:rPr sz="1000" spc="-25" dirty="0">
                          <a:latin typeface="함초롬바탕"/>
                          <a:cs typeface="함초롬바탕"/>
                        </a:rPr>
                        <a:t>배기</a:t>
                      </a:r>
                      <a:r>
                        <a:rPr sz="1000" spc="-114" dirty="0">
                          <a:latin typeface="함초롬바탕"/>
                          <a:cs typeface="함초롬바탕"/>
                        </a:rPr>
                        <a:t> </a:t>
                      </a:r>
                      <a:r>
                        <a:rPr sz="1000" spc="-95" dirty="0">
                          <a:latin typeface="함초롬바탕"/>
                          <a:cs typeface="함초롬바탕"/>
                        </a:rPr>
                        <a:t>선택</a:t>
                      </a:r>
                      <a:r>
                        <a:rPr sz="1000" spc="-145" dirty="0">
                          <a:latin typeface="함초롬바탕"/>
                          <a:cs typeface="함초롬바탕"/>
                        </a:rPr>
                        <a:t> </a:t>
                      </a:r>
                      <a:r>
                        <a:rPr sz="1000" spc="-95" dirty="0">
                          <a:latin typeface="함초롬바탕"/>
                          <a:cs typeface="함초롬바탕"/>
                        </a:rPr>
                        <a:t>분리</a:t>
                      </a:r>
                      <a:r>
                        <a:rPr sz="1000" spc="-150" dirty="0">
                          <a:latin typeface="함초롬바탕"/>
                          <a:cs typeface="함초롬바탕"/>
                        </a:rPr>
                        <a:t> </a:t>
                      </a:r>
                      <a:r>
                        <a:rPr sz="1000" spc="-75" dirty="0">
                          <a:latin typeface="함초롬바탕"/>
                          <a:cs typeface="함초롬바탕"/>
                        </a:rPr>
                        <a:t>환기</a:t>
                      </a:r>
                      <a:r>
                        <a:rPr sz="1000" spc="-75" dirty="0">
                          <a:latin typeface="함초롬돋움"/>
                          <a:cs typeface="함초롬돋움"/>
                        </a:rPr>
                        <a:t>,</a:t>
                      </a:r>
                      <a:r>
                        <a:rPr sz="1000" spc="-120" dirty="0">
                          <a:latin typeface="함초롬돋움"/>
                          <a:cs typeface="함초롬돋움"/>
                        </a:rPr>
                        <a:t> </a:t>
                      </a:r>
                      <a:r>
                        <a:rPr sz="1000" spc="-95" dirty="0">
                          <a:latin typeface="함초롬바탕"/>
                          <a:cs typeface="함초롬바탕"/>
                        </a:rPr>
                        <a:t>공조</a:t>
                      </a:r>
                      <a:r>
                        <a:rPr sz="1000" spc="-145" dirty="0">
                          <a:latin typeface="함초롬바탕"/>
                          <a:cs typeface="함초롬바탕"/>
                        </a:rPr>
                        <a:t> </a:t>
                      </a:r>
                      <a:r>
                        <a:rPr sz="1000" spc="-100" dirty="0">
                          <a:latin typeface="함초롬바탕"/>
                          <a:cs typeface="함초롬바탕"/>
                        </a:rPr>
                        <a:t>일체형</a:t>
                      </a:r>
                      <a:r>
                        <a:rPr sz="1000" spc="-130" dirty="0">
                          <a:latin typeface="함초롬바탕"/>
                          <a:cs typeface="함초롬바탕"/>
                        </a:rPr>
                        <a:t> </a:t>
                      </a:r>
                      <a:r>
                        <a:rPr sz="1000" spc="-100" dirty="0">
                          <a:latin typeface="함초롬바탕"/>
                          <a:cs typeface="함초롬바탕"/>
                        </a:rPr>
                        <a:t>빌트인</a:t>
                      </a:r>
                      <a:r>
                        <a:rPr sz="1000" spc="-120" dirty="0">
                          <a:latin typeface="함초롬바탕"/>
                          <a:cs typeface="함초롬바탕"/>
                        </a:rPr>
                        <a:t> </a:t>
                      </a:r>
                      <a:r>
                        <a:rPr sz="1000" spc="-100" dirty="0">
                          <a:latin typeface="함초롬바탕"/>
                          <a:cs typeface="함초롬바탕"/>
                        </a:rPr>
                        <a:t>시스템</a:t>
                      </a:r>
                      <a:r>
                        <a:rPr sz="1000" spc="-130" dirty="0">
                          <a:latin typeface="함초롬바탕"/>
                          <a:cs typeface="함초롬바탕"/>
                        </a:rPr>
                        <a:t> </a:t>
                      </a:r>
                      <a:r>
                        <a:rPr sz="1000" spc="-50" dirty="0">
                          <a:latin typeface="함초롬바탕"/>
                          <a:cs typeface="함초롬바탕"/>
                        </a:rPr>
                        <a:t>등 </a:t>
                      </a:r>
                      <a:r>
                        <a:rPr sz="1000" spc="-85" dirty="0">
                          <a:latin typeface="함초롬바탕"/>
                          <a:cs typeface="함초롬바탕"/>
                        </a:rPr>
                        <a:t>정보의료기술</a:t>
                      </a:r>
                      <a:r>
                        <a:rPr sz="1000" spc="-85" dirty="0">
                          <a:latin typeface="함초롬돋움"/>
                          <a:cs typeface="함초롬돋움"/>
                        </a:rPr>
                        <a:t>(IMT)</a:t>
                      </a:r>
                      <a:r>
                        <a:rPr sz="1000" spc="-95" dirty="0">
                          <a:latin typeface="함초롬돋움"/>
                          <a:cs typeface="함초롬돋움"/>
                        </a:rPr>
                        <a:t> </a:t>
                      </a:r>
                      <a:r>
                        <a:rPr sz="1000" spc="-100" dirty="0">
                          <a:latin typeface="함초롬바탕"/>
                          <a:cs typeface="함초롬바탕"/>
                        </a:rPr>
                        <a:t>기능을</a:t>
                      </a:r>
                      <a:r>
                        <a:rPr sz="1000" spc="-125" dirty="0">
                          <a:latin typeface="함초롬바탕"/>
                          <a:cs typeface="함초롬바탕"/>
                        </a:rPr>
                        <a:t> </a:t>
                      </a:r>
                      <a:r>
                        <a:rPr sz="1000" spc="-100" dirty="0">
                          <a:latin typeface="함초롬바탕"/>
                          <a:cs typeface="함초롬바탕"/>
                        </a:rPr>
                        <a:t>탑재한</a:t>
                      </a:r>
                      <a:r>
                        <a:rPr sz="1000" spc="-114" dirty="0">
                          <a:latin typeface="함초롬바탕"/>
                          <a:cs typeface="함초롬바탕"/>
                        </a:rPr>
                        <a:t> </a:t>
                      </a:r>
                      <a:r>
                        <a:rPr sz="1000" spc="-100" dirty="0">
                          <a:latin typeface="함초롬바탕"/>
                          <a:cs typeface="함초롬바탕"/>
                        </a:rPr>
                        <a:t>‘모듈러</a:t>
                      </a:r>
                      <a:r>
                        <a:rPr sz="1000" spc="-130" dirty="0">
                          <a:latin typeface="함초롬바탕"/>
                          <a:cs typeface="함초롬바탕"/>
                        </a:rPr>
                        <a:t> </a:t>
                      </a:r>
                      <a:r>
                        <a:rPr sz="1000" spc="-95" dirty="0">
                          <a:latin typeface="함초롬바탕"/>
                          <a:cs typeface="함초롬바탕"/>
                        </a:rPr>
                        <a:t>의료</a:t>
                      </a:r>
                      <a:r>
                        <a:rPr sz="1000" spc="-145" dirty="0">
                          <a:latin typeface="함초롬바탕"/>
                          <a:cs typeface="함초롬바탕"/>
                        </a:rPr>
                        <a:t> </a:t>
                      </a:r>
                      <a:r>
                        <a:rPr sz="1000" spc="-85" dirty="0">
                          <a:latin typeface="함초롬바탕"/>
                          <a:cs typeface="함초롬바탕"/>
                        </a:rPr>
                        <a:t>챔버</a:t>
                      </a:r>
                      <a:r>
                        <a:rPr sz="1000" spc="-85" dirty="0">
                          <a:latin typeface="함초롬돋움"/>
                          <a:cs typeface="함초롬돋움"/>
                        </a:rPr>
                        <a:t>’</a:t>
                      </a:r>
                      <a:r>
                        <a:rPr sz="1000" spc="-120" dirty="0">
                          <a:latin typeface="함초롬돋움"/>
                          <a:cs typeface="함초롬돋움"/>
                        </a:rPr>
                        <a:t> </a:t>
                      </a:r>
                      <a:r>
                        <a:rPr sz="1000" spc="-65" dirty="0">
                          <a:latin typeface="함초롬바탕"/>
                          <a:cs typeface="함초롬바탕"/>
                        </a:rPr>
                        <a:t>는</a:t>
                      </a:r>
                      <a:r>
                        <a:rPr sz="1000" spc="-155" dirty="0">
                          <a:latin typeface="함초롬바탕"/>
                          <a:cs typeface="함초롬바탕"/>
                        </a:rPr>
                        <a:t> </a:t>
                      </a:r>
                      <a:r>
                        <a:rPr sz="1000" spc="-100" dirty="0">
                          <a:latin typeface="함초롬바탕"/>
                          <a:cs typeface="함초롬바탕"/>
                        </a:rPr>
                        <a:t>필요에</a:t>
                      </a:r>
                      <a:r>
                        <a:rPr sz="1000" spc="-130" dirty="0">
                          <a:latin typeface="함초롬바탕"/>
                          <a:cs typeface="함초롬바탕"/>
                        </a:rPr>
                        <a:t> </a:t>
                      </a:r>
                      <a:r>
                        <a:rPr sz="1000" spc="-95" dirty="0">
                          <a:latin typeface="함초롬바탕"/>
                          <a:cs typeface="함초롬바탕"/>
                        </a:rPr>
                        <a:t>따라</a:t>
                      </a:r>
                      <a:r>
                        <a:rPr sz="1000" spc="-125" dirty="0">
                          <a:latin typeface="함초롬바탕"/>
                          <a:cs typeface="함초롬바탕"/>
                        </a:rPr>
                        <a:t> </a:t>
                      </a:r>
                      <a:r>
                        <a:rPr sz="1000" spc="-50" dirty="0">
                          <a:latin typeface="함초롬바탕"/>
                          <a:cs typeface="함초롬바탕"/>
                        </a:rPr>
                        <a:t>확</a:t>
                      </a:r>
                      <a:r>
                        <a:rPr sz="1000" dirty="0">
                          <a:latin typeface="함초롬바탕"/>
                          <a:cs typeface="함초롬바탕"/>
                        </a:rPr>
                        <a:t>	</a:t>
                      </a:r>
                      <a:r>
                        <a:rPr sz="1000" spc="-105" dirty="0">
                          <a:latin typeface="함초롬바탕"/>
                          <a:cs typeface="함초롬바탕"/>
                        </a:rPr>
                        <a:t>가능하고</a:t>
                      </a:r>
                      <a:r>
                        <a:rPr sz="1000" spc="-120" dirty="0">
                          <a:latin typeface="함초롬바탕"/>
                          <a:cs typeface="함초롬바탕"/>
                        </a:rPr>
                        <a:t> </a:t>
                      </a:r>
                      <a:r>
                        <a:rPr sz="1000" spc="-95" dirty="0">
                          <a:latin typeface="함초롬바탕"/>
                          <a:cs typeface="함초롬바탕"/>
                        </a:rPr>
                        <a:t>철거</a:t>
                      </a:r>
                      <a:r>
                        <a:rPr sz="1000" spc="-130" dirty="0">
                          <a:latin typeface="함초롬바탕"/>
                          <a:cs typeface="함초롬바탕"/>
                        </a:rPr>
                        <a:t> </a:t>
                      </a:r>
                      <a:r>
                        <a:rPr sz="1000" spc="-50" dirty="0">
                          <a:latin typeface="함초롬바탕"/>
                          <a:cs typeface="함초롬바탕"/>
                        </a:rPr>
                        <a:t>후 </a:t>
                      </a:r>
                      <a:r>
                        <a:rPr sz="1000" spc="-105" dirty="0">
                          <a:latin typeface="함초롬바탕"/>
                          <a:cs typeface="함초롬바탕"/>
                        </a:rPr>
                        <a:t>재설치가</a:t>
                      </a:r>
                      <a:r>
                        <a:rPr sz="1000" spc="-120" dirty="0">
                          <a:latin typeface="함초롬바탕"/>
                          <a:cs typeface="함초롬바탕"/>
                        </a:rPr>
                        <a:t> </a:t>
                      </a:r>
                      <a:r>
                        <a:rPr sz="1000" spc="-105" dirty="0">
                          <a:latin typeface="함초롬바탕"/>
                          <a:cs typeface="함초롬바탕"/>
                        </a:rPr>
                        <a:t>용이하여</a:t>
                      </a:r>
                      <a:r>
                        <a:rPr sz="1000" spc="-120" dirty="0">
                          <a:latin typeface="함초롬바탕"/>
                          <a:cs typeface="함초롬바탕"/>
                        </a:rPr>
                        <a:t> </a:t>
                      </a:r>
                      <a:r>
                        <a:rPr sz="1000" spc="-105" dirty="0">
                          <a:latin typeface="함초롬바탕"/>
                          <a:cs typeface="함초롬바탕"/>
                        </a:rPr>
                        <a:t>재활용이</a:t>
                      </a:r>
                      <a:r>
                        <a:rPr sz="1000" spc="-100" dirty="0">
                          <a:latin typeface="함초롬바탕"/>
                          <a:cs typeface="함초롬바탕"/>
                        </a:rPr>
                        <a:t> </a:t>
                      </a:r>
                      <a:r>
                        <a:rPr sz="1000" spc="-25" dirty="0">
                          <a:latin typeface="함초롬바탕"/>
                          <a:cs typeface="함초롬바탕"/>
                        </a:rPr>
                        <a:t>가능함</a:t>
                      </a:r>
                      <a:endParaRPr sz="1000">
                        <a:latin typeface="함초롬바탕"/>
                        <a:cs typeface="함초롬바탕"/>
                      </a:endParaRPr>
                    </a:p>
                    <a:p>
                      <a:pPr marL="191135" indent="-108585">
                        <a:lnSpc>
                          <a:spcPct val="100000"/>
                        </a:lnSpc>
                        <a:spcBef>
                          <a:spcPts val="409"/>
                        </a:spcBef>
                        <a:buFont typeface="Arial"/>
                        <a:buChar char="•"/>
                        <a:tabLst>
                          <a:tab pos="191770" algn="l"/>
                        </a:tabLst>
                      </a:pPr>
                      <a:r>
                        <a:rPr sz="1000" spc="-95" dirty="0">
                          <a:latin typeface="함초롬바탕"/>
                          <a:cs typeface="함초롬바탕"/>
                        </a:rPr>
                        <a:t>이후</a:t>
                      </a:r>
                      <a:r>
                        <a:rPr sz="1000" spc="-145" dirty="0">
                          <a:latin typeface="함초롬바탕"/>
                          <a:cs typeface="함초롬바탕"/>
                        </a:rPr>
                        <a:t> </a:t>
                      </a:r>
                      <a:r>
                        <a:rPr sz="1000" spc="-95" dirty="0">
                          <a:latin typeface="함초롬바탕"/>
                          <a:cs typeface="함초롬바탕"/>
                        </a:rPr>
                        <a:t>미국식품의약국</a:t>
                      </a:r>
                      <a:r>
                        <a:rPr sz="1000" spc="-95" dirty="0">
                          <a:latin typeface="함초롬돋움"/>
                          <a:cs typeface="함초롬돋움"/>
                        </a:rPr>
                        <a:t>(FDA)</a:t>
                      </a:r>
                      <a:r>
                        <a:rPr sz="1000" spc="-80" dirty="0">
                          <a:latin typeface="함초롬돋움"/>
                          <a:cs typeface="함초롬돋움"/>
                        </a:rPr>
                        <a:t> </a:t>
                      </a:r>
                      <a:r>
                        <a:rPr sz="1000" spc="-95" dirty="0">
                          <a:latin typeface="함초롬바탕"/>
                          <a:cs typeface="함초롬바탕"/>
                        </a:rPr>
                        <a:t>인증</a:t>
                      </a:r>
                      <a:r>
                        <a:rPr sz="1000" spc="-140" dirty="0">
                          <a:latin typeface="함초롬바탕"/>
                          <a:cs typeface="함초롬바탕"/>
                        </a:rPr>
                        <a:t> </a:t>
                      </a:r>
                      <a:r>
                        <a:rPr sz="1000" spc="-100" dirty="0">
                          <a:latin typeface="함초롬바탕"/>
                          <a:cs typeface="함초롬바탕"/>
                        </a:rPr>
                        <a:t>획득을</a:t>
                      </a:r>
                      <a:r>
                        <a:rPr sz="1000" spc="-114" dirty="0">
                          <a:latin typeface="함초롬바탕"/>
                          <a:cs typeface="함초롬바탕"/>
                        </a:rPr>
                        <a:t> </a:t>
                      </a:r>
                      <a:r>
                        <a:rPr sz="1000" spc="-105" dirty="0">
                          <a:latin typeface="함초롬바탕"/>
                          <a:cs typeface="함초롬바탕"/>
                        </a:rPr>
                        <a:t>준비하고</a:t>
                      </a:r>
                      <a:r>
                        <a:rPr sz="1000" spc="-114" dirty="0">
                          <a:latin typeface="함초롬바탕"/>
                          <a:cs typeface="함초롬바탕"/>
                        </a:rPr>
                        <a:t> </a:t>
                      </a:r>
                      <a:r>
                        <a:rPr sz="1000" spc="-90" dirty="0">
                          <a:latin typeface="함초롬바탕"/>
                          <a:cs typeface="함초롬바탕"/>
                        </a:rPr>
                        <a:t>있으며</a:t>
                      </a:r>
                      <a:r>
                        <a:rPr sz="1000" spc="-90" dirty="0">
                          <a:latin typeface="함초롬돋움"/>
                          <a:cs typeface="함초롬돋움"/>
                        </a:rPr>
                        <a:t>,</a:t>
                      </a:r>
                      <a:r>
                        <a:rPr sz="1000" spc="-120" dirty="0">
                          <a:latin typeface="함초롬돋움"/>
                          <a:cs typeface="함초롬돋움"/>
                        </a:rPr>
                        <a:t> </a:t>
                      </a:r>
                      <a:r>
                        <a:rPr sz="1000" spc="-105" dirty="0">
                          <a:latin typeface="함초롬바탕"/>
                          <a:cs typeface="함초롬바탕"/>
                        </a:rPr>
                        <a:t>기술가치</a:t>
                      </a:r>
                      <a:r>
                        <a:rPr sz="1000" spc="-110" dirty="0">
                          <a:latin typeface="함초롬바탕"/>
                          <a:cs typeface="함초롬바탕"/>
                        </a:rPr>
                        <a:t> </a:t>
                      </a:r>
                      <a:r>
                        <a:rPr sz="1000" spc="-95" dirty="0">
                          <a:latin typeface="함초롬바탕"/>
                          <a:cs typeface="함초롬바탕"/>
                        </a:rPr>
                        <a:t>평가</a:t>
                      </a:r>
                      <a:r>
                        <a:rPr sz="1000" spc="-130" dirty="0">
                          <a:latin typeface="함초롬바탕"/>
                          <a:cs typeface="함초롬바탕"/>
                        </a:rPr>
                        <a:t> </a:t>
                      </a:r>
                      <a:r>
                        <a:rPr sz="1000" spc="-65" dirty="0">
                          <a:latin typeface="함초롬바탕"/>
                          <a:cs typeface="함초롬바탕"/>
                        </a:rPr>
                        <a:t>뒤</a:t>
                      </a:r>
                      <a:r>
                        <a:rPr sz="1000" spc="-150" dirty="0">
                          <a:latin typeface="함초롬바탕"/>
                          <a:cs typeface="함초롬바탕"/>
                        </a:rPr>
                        <a:t> </a:t>
                      </a:r>
                      <a:r>
                        <a:rPr sz="1000" spc="-95" dirty="0">
                          <a:latin typeface="함초롬바탕"/>
                          <a:cs typeface="함초롬바탕"/>
                        </a:rPr>
                        <a:t>투자</a:t>
                      </a:r>
                      <a:r>
                        <a:rPr sz="1000" spc="-125" dirty="0">
                          <a:latin typeface="함초롬바탕"/>
                          <a:cs typeface="함초롬바탕"/>
                        </a:rPr>
                        <a:t> </a:t>
                      </a:r>
                      <a:r>
                        <a:rPr sz="1000" spc="-95" dirty="0">
                          <a:latin typeface="함초롬바탕"/>
                          <a:cs typeface="함초롬바탕"/>
                        </a:rPr>
                        <a:t>유치</a:t>
                      </a:r>
                      <a:r>
                        <a:rPr sz="1000" spc="-145" dirty="0">
                          <a:latin typeface="함초롬바탕"/>
                          <a:cs typeface="함초롬바탕"/>
                        </a:rPr>
                        <a:t> </a:t>
                      </a:r>
                      <a:r>
                        <a:rPr sz="1000" spc="-25" dirty="0">
                          <a:latin typeface="함초롬바탕"/>
                          <a:cs typeface="함초롬바탕"/>
                        </a:rPr>
                        <a:t>계획</a:t>
                      </a:r>
                      <a:endParaRPr sz="1000">
                        <a:latin typeface="함초롬바탕"/>
                        <a:cs typeface="함초롬바탕"/>
                      </a:endParaRPr>
                    </a:p>
                  </a:txBody>
                  <a:tcPr marL="0" marR="0" marT="4889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2"/>
                  </a:ext>
                </a:extLst>
              </a:tr>
              <a:tr h="374015">
                <a:tc>
                  <a:txBody>
                    <a:bodyPr/>
                    <a:lstStyle/>
                    <a:p>
                      <a:pPr>
                        <a:lnSpc>
                          <a:spcPct val="100000"/>
                        </a:lnSpc>
                      </a:pPr>
                      <a:endParaRPr sz="1000">
                        <a:latin typeface="Times New Roman"/>
                        <a:cs typeface="Times New Roman"/>
                      </a:endParaRPr>
                    </a:p>
                  </a:txBody>
                  <a:tcPr marL="0" marR="0" marT="0" marB="0">
                    <a:lnT w="6350">
                      <a:solidFill>
                        <a:srgbClr val="A6A6A6"/>
                      </a:solidFill>
                      <a:prstDash val="solid"/>
                    </a:lnT>
                    <a:solidFill>
                      <a:srgbClr val="E4E4E4"/>
                    </a:solidFill>
                  </a:tcPr>
                </a:tc>
                <a:tc>
                  <a:txBody>
                    <a:bodyPr/>
                    <a:lstStyle/>
                    <a:p>
                      <a:pPr>
                        <a:lnSpc>
                          <a:spcPct val="100000"/>
                        </a:lnSpc>
                      </a:pPr>
                      <a:endParaRPr sz="1000">
                        <a:latin typeface="Times New Roman"/>
                        <a:cs typeface="Times New Roman"/>
                      </a:endParaRPr>
                    </a:p>
                  </a:txBody>
                  <a:tcPr marL="0" marR="0" marT="0" marB="0">
                    <a:lnT w="6350">
                      <a:solidFill>
                        <a:srgbClr val="A6A6A6"/>
                      </a:solidFill>
                      <a:prstDash val="solid"/>
                    </a:lnT>
                  </a:tcPr>
                </a:tc>
                <a:tc>
                  <a:txBody>
                    <a:bodyPr/>
                    <a:lstStyle/>
                    <a:p>
                      <a:pPr marL="191770" marR="311785" indent="-108585">
                        <a:lnSpc>
                          <a:spcPct val="100000"/>
                        </a:lnSpc>
                        <a:spcBef>
                          <a:spcPts val="385"/>
                        </a:spcBef>
                        <a:buFont typeface="Arial"/>
                        <a:buChar char="•"/>
                        <a:tabLst>
                          <a:tab pos="191770" algn="l"/>
                          <a:tab pos="2413635" algn="l"/>
                        </a:tabLst>
                      </a:pPr>
                      <a:r>
                        <a:rPr sz="1000" spc="-105" dirty="0">
                          <a:latin typeface="함초롬바탕"/>
                          <a:cs typeface="함초롬바탕"/>
                        </a:rPr>
                        <a:t>보행환경</a:t>
                      </a:r>
                      <a:r>
                        <a:rPr sz="1000" spc="-125" dirty="0">
                          <a:latin typeface="함초롬바탕"/>
                          <a:cs typeface="함초롬바탕"/>
                        </a:rPr>
                        <a:t> </a:t>
                      </a:r>
                      <a:r>
                        <a:rPr sz="1000" spc="-100" dirty="0">
                          <a:latin typeface="함초롬바탕"/>
                          <a:cs typeface="함초롬바탕"/>
                        </a:rPr>
                        <a:t>데이터</a:t>
                      </a:r>
                      <a:r>
                        <a:rPr sz="1000" spc="-120" dirty="0">
                          <a:latin typeface="함초롬바탕"/>
                          <a:cs typeface="함초롬바탕"/>
                        </a:rPr>
                        <a:t> </a:t>
                      </a:r>
                      <a:r>
                        <a:rPr sz="1000" spc="-65" dirty="0">
                          <a:latin typeface="함초롬바탕"/>
                          <a:cs typeface="함초롬바탕"/>
                        </a:rPr>
                        <a:t>수집</a:t>
                      </a:r>
                      <a:r>
                        <a:rPr sz="1000" spc="-65" dirty="0">
                          <a:latin typeface="함초롬돋움"/>
                          <a:cs typeface="함초롬돋움"/>
                        </a:rPr>
                        <a:t>·</a:t>
                      </a:r>
                      <a:r>
                        <a:rPr sz="1000" spc="-65" dirty="0">
                          <a:latin typeface="함초롬바탕"/>
                          <a:cs typeface="함초롬바탕"/>
                        </a:rPr>
                        <a:t>가공하여</a:t>
                      </a:r>
                      <a:r>
                        <a:rPr sz="1000" spc="-100" dirty="0">
                          <a:latin typeface="함초롬바탕"/>
                          <a:cs typeface="함초롬바탕"/>
                        </a:rPr>
                        <a:t> </a:t>
                      </a:r>
                      <a:r>
                        <a:rPr sz="1000" spc="-110" dirty="0">
                          <a:latin typeface="함초롬바탕"/>
                          <a:cs typeface="함초롬바탕"/>
                        </a:rPr>
                        <a:t>최적경로를</a:t>
                      </a:r>
                      <a:r>
                        <a:rPr sz="1000" spc="-95" dirty="0">
                          <a:latin typeface="함초롬바탕"/>
                          <a:cs typeface="함초롬바탕"/>
                        </a:rPr>
                        <a:t> </a:t>
                      </a:r>
                      <a:r>
                        <a:rPr sz="1000" spc="-105" dirty="0">
                          <a:latin typeface="함초롬바탕"/>
                          <a:cs typeface="함초롬바탕"/>
                        </a:rPr>
                        <a:t>제공하는</a:t>
                      </a:r>
                      <a:r>
                        <a:rPr sz="1000" spc="-120" dirty="0">
                          <a:latin typeface="함초롬바탕"/>
                          <a:cs typeface="함초롬바탕"/>
                        </a:rPr>
                        <a:t> </a:t>
                      </a:r>
                      <a:r>
                        <a:rPr sz="1000" spc="-85" dirty="0">
                          <a:latin typeface="함초롬바탕"/>
                          <a:cs typeface="함초롬바탕"/>
                        </a:rPr>
                        <a:t>기업으로</a:t>
                      </a:r>
                      <a:r>
                        <a:rPr sz="1000" spc="-85" dirty="0">
                          <a:latin typeface="함초롬돋움"/>
                          <a:cs typeface="함초롬돋움"/>
                        </a:rPr>
                        <a:t>,</a:t>
                      </a:r>
                      <a:r>
                        <a:rPr sz="1000" spc="75" dirty="0">
                          <a:latin typeface="함초롬돋움"/>
                          <a:cs typeface="함초롬돋움"/>
                        </a:rPr>
                        <a:t> </a:t>
                      </a:r>
                      <a:r>
                        <a:rPr sz="1000" spc="-90" dirty="0">
                          <a:latin typeface="함초롬돋움"/>
                          <a:cs typeface="함초롬돋움"/>
                        </a:rPr>
                        <a:t>AR</a:t>
                      </a:r>
                      <a:r>
                        <a:rPr sz="1000" spc="-135" dirty="0">
                          <a:latin typeface="함초롬돋움"/>
                          <a:cs typeface="함초롬돋움"/>
                        </a:rPr>
                        <a:t> </a:t>
                      </a:r>
                      <a:r>
                        <a:rPr sz="1000" spc="-95" dirty="0">
                          <a:latin typeface="함초롬바탕"/>
                          <a:cs typeface="함초롬바탕"/>
                        </a:rPr>
                        <a:t>기반</a:t>
                      </a:r>
                      <a:r>
                        <a:rPr sz="1000" spc="-150" dirty="0">
                          <a:latin typeface="함초롬바탕"/>
                          <a:cs typeface="함초롬바탕"/>
                        </a:rPr>
                        <a:t> </a:t>
                      </a:r>
                      <a:r>
                        <a:rPr sz="1000" spc="-105" dirty="0">
                          <a:latin typeface="함초롬바탕"/>
                          <a:cs typeface="함초롬바탕"/>
                        </a:rPr>
                        <a:t>보행경로</a:t>
                      </a:r>
                      <a:r>
                        <a:rPr sz="1000" spc="-120" dirty="0">
                          <a:latin typeface="함초롬바탕"/>
                          <a:cs typeface="함초롬바탕"/>
                        </a:rPr>
                        <a:t> </a:t>
                      </a:r>
                      <a:r>
                        <a:rPr sz="1000" spc="-25" dirty="0">
                          <a:latin typeface="함초롬바탕"/>
                          <a:cs typeface="함초롬바탕"/>
                        </a:rPr>
                        <a:t>안내 </a:t>
                      </a:r>
                      <a:r>
                        <a:rPr sz="1000" spc="-100" dirty="0">
                          <a:latin typeface="함초롬바탕"/>
                          <a:cs typeface="함초롬바탕"/>
                        </a:rPr>
                        <a:t>서비스 </a:t>
                      </a:r>
                      <a:r>
                        <a:rPr sz="1000" spc="-80" dirty="0">
                          <a:latin typeface="함초롬바탕"/>
                          <a:cs typeface="함초롬바탕"/>
                        </a:rPr>
                        <a:t>‘</a:t>
                      </a:r>
                      <a:r>
                        <a:rPr sz="1000" spc="-80" dirty="0">
                          <a:latin typeface="함초롬돋움"/>
                          <a:cs typeface="함초롬돋움"/>
                        </a:rPr>
                        <a:t>WheelAR(</a:t>
                      </a:r>
                      <a:r>
                        <a:rPr sz="1000" spc="-80" dirty="0">
                          <a:latin typeface="함초롬바탕"/>
                          <a:cs typeface="함초롬바탕"/>
                        </a:rPr>
                        <a:t>휠</a:t>
                      </a:r>
                      <a:r>
                        <a:rPr sz="1000" spc="-80" dirty="0">
                          <a:latin typeface="함초롬돋움"/>
                          <a:cs typeface="함초롬돋움"/>
                        </a:rPr>
                        <a:t>AR)’</a:t>
                      </a:r>
                      <a:r>
                        <a:rPr sz="1000" spc="-80" dirty="0">
                          <a:latin typeface="함초롬바탕"/>
                          <a:cs typeface="함초롬바탕"/>
                        </a:rPr>
                        <a:t>로</a:t>
                      </a:r>
                      <a:r>
                        <a:rPr sz="1000" spc="-85" dirty="0">
                          <a:latin typeface="함초롬바탕"/>
                          <a:cs typeface="함초롬바탕"/>
                        </a:rPr>
                        <a:t> </a:t>
                      </a:r>
                      <a:r>
                        <a:rPr sz="1000" spc="-65" dirty="0">
                          <a:latin typeface="함초롬돋움"/>
                          <a:cs typeface="함초롬돋움"/>
                        </a:rPr>
                        <a:t>CES</a:t>
                      </a:r>
                      <a:r>
                        <a:rPr sz="1000" spc="-130" dirty="0">
                          <a:latin typeface="함초롬돋움"/>
                          <a:cs typeface="함초롬돋움"/>
                        </a:rPr>
                        <a:t> </a:t>
                      </a:r>
                      <a:r>
                        <a:rPr sz="1000" spc="-45" dirty="0">
                          <a:latin typeface="함초롬돋움"/>
                          <a:cs typeface="함초롬돋움"/>
                        </a:rPr>
                        <a:t>2025</a:t>
                      </a:r>
                      <a:r>
                        <a:rPr sz="1000" spc="-160" dirty="0">
                          <a:latin typeface="함초롬돋움"/>
                          <a:cs typeface="함초롬돋움"/>
                        </a:rPr>
                        <a:t> </a:t>
                      </a:r>
                      <a:r>
                        <a:rPr sz="1000" spc="-25" dirty="0">
                          <a:latin typeface="함초롬바탕"/>
                          <a:cs typeface="함초롬바탕"/>
                        </a:rPr>
                        <a:t>혁신</a:t>
                      </a:r>
                      <a:r>
                        <a:rPr sz="1000" dirty="0">
                          <a:latin typeface="함초롬바탕"/>
                          <a:cs typeface="함초롬바탕"/>
                        </a:rPr>
                        <a:t>	</a:t>
                      </a:r>
                      <a:r>
                        <a:rPr sz="1000" spc="-50" dirty="0">
                          <a:latin typeface="함초롬바탕"/>
                          <a:cs typeface="함초롬바탕"/>
                        </a:rPr>
                        <a:t>수</a:t>
                      </a:r>
                      <a:endParaRPr sz="1000">
                        <a:latin typeface="함초롬바탕"/>
                        <a:cs typeface="함초롬바탕"/>
                      </a:endParaRPr>
                    </a:p>
                  </a:txBody>
                  <a:tcPr marL="0" marR="0" marT="48895" marB="0">
                    <a:lnT w="6350">
                      <a:solidFill>
                        <a:srgbClr val="A6A6A6"/>
                      </a:solidFill>
                      <a:prstDash val="solid"/>
                    </a:lnT>
                  </a:tcPr>
                </a:tc>
                <a:extLst>
                  <a:ext uri="{0D108BD9-81ED-4DB2-BD59-A6C34878D82A}">
                    <a16:rowId xmlns:a16="http://schemas.microsoft.com/office/drawing/2014/main" val="10003"/>
                  </a:ext>
                </a:extLst>
              </a:tr>
              <a:tr h="901700">
                <a:tc>
                  <a:txBody>
                    <a:bodyPr/>
                    <a:lstStyle/>
                    <a:p>
                      <a:pPr marL="292735">
                        <a:lnSpc>
                          <a:spcPct val="100000"/>
                        </a:lnSpc>
                        <a:spcBef>
                          <a:spcPts val="775"/>
                        </a:spcBef>
                      </a:pPr>
                      <a:r>
                        <a:rPr sz="1050" b="1" spc="-10" dirty="0">
                          <a:latin typeface="함초롬돋움"/>
                          <a:cs typeface="함초롬돋움"/>
                        </a:rPr>
                        <a:t>LBStech</a:t>
                      </a:r>
                      <a:endParaRPr sz="1050">
                        <a:latin typeface="함초롬돋움"/>
                        <a:cs typeface="함초롬돋움"/>
                      </a:endParaRPr>
                    </a:p>
                    <a:p>
                      <a:pPr marL="196850">
                        <a:lnSpc>
                          <a:spcPct val="100000"/>
                        </a:lnSpc>
                      </a:pPr>
                      <a:r>
                        <a:rPr sz="1050" b="1" spc="-10" dirty="0">
                          <a:latin typeface="함초롬바탕"/>
                          <a:cs typeface="함초롬바탕"/>
                        </a:rPr>
                        <a:t>엘비에스테크</a:t>
                      </a:r>
                      <a:endParaRPr sz="1050">
                        <a:latin typeface="함초롬바탕"/>
                        <a:cs typeface="함초롬바탕"/>
                      </a:endParaRPr>
                    </a:p>
                  </a:txBody>
                  <a:tcPr marL="0" marR="0" marT="98425" marB="0">
                    <a:lnB w="6350">
                      <a:solidFill>
                        <a:srgbClr val="A6A6A6"/>
                      </a:solidFill>
                      <a:prstDash val="solid"/>
                    </a:lnB>
                    <a:solidFill>
                      <a:srgbClr val="E4E4E4"/>
                    </a:solidFill>
                  </a:tcPr>
                </a:tc>
                <a:tc>
                  <a:txBody>
                    <a:bodyPr/>
                    <a:lstStyle/>
                    <a:p>
                      <a:pPr>
                        <a:lnSpc>
                          <a:spcPct val="100000"/>
                        </a:lnSpc>
                        <a:spcBef>
                          <a:spcPts val="20"/>
                        </a:spcBef>
                      </a:pPr>
                      <a:endParaRPr sz="1200">
                        <a:latin typeface="Times New Roman"/>
                        <a:cs typeface="Times New Roman"/>
                      </a:endParaRPr>
                    </a:p>
                    <a:p>
                      <a:pPr marR="81915" algn="r">
                        <a:lnSpc>
                          <a:spcPct val="100000"/>
                        </a:lnSpc>
                      </a:pPr>
                      <a:r>
                        <a:rPr sz="1050" b="1" spc="-25" dirty="0">
                          <a:latin typeface="함초롬바탕"/>
                          <a:cs typeface="함초롬바탕"/>
                        </a:rPr>
                        <a:t>한국</a:t>
                      </a:r>
                      <a:endParaRPr sz="1050">
                        <a:latin typeface="함초롬바탕"/>
                        <a:cs typeface="함초롬바탕"/>
                      </a:endParaRPr>
                    </a:p>
                  </a:txBody>
                  <a:tcPr marL="0" marR="0" marT="2540" marB="0">
                    <a:lnB w="6350">
                      <a:solidFill>
                        <a:srgbClr val="A6A6A6"/>
                      </a:solidFill>
                      <a:prstDash val="solid"/>
                    </a:lnB>
                  </a:tcPr>
                </a:tc>
                <a:tc>
                  <a:txBody>
                    <a:bodyPr/>
                    <a:lstStyle/>
                    <a:p>
                      <a:pPr marL="191770" marR="34925" indent="-108585">
                        <a:lnSpc>
                          <a:spcPct val="100000"/>
                        </a:lnSpc>
                        <a:spcBef>
                          <a:spcPts val="229"/>
                        </a:spcBef>
                        <a:buFont typeface="Arial"/>
                        <a:buChar char="•"/>
                        <a:tabLst>
                          <a:tab pos="191770" algn="l"/>
                        </a:tabLst>
                      </a:pPr>
                      <a:r>
                        <a:rPr sz="1000" spc="-110" dirty="0">
                          <a:latin typeface="함초롬바탕"/>
                          <a:cs typeface="함초롬바탕"/>
                        </a:rPr>
                        <a:t>보행약자를</a:t>
                      </a:r>
                      <a:r>
                        <a:rPr sz="1000" spc="-105" dirty="0">
                          <a:latin typeface="함초롬바탕"/>
                          <a:cs typeface="함초롬바탕"/>
                        </a:rPr>
                        <a:t> </a:t>
                      </a:r>
                      <a:r>
                        <a:rPr sz="1000" spc="-95" dirty="0">
                          <a:latin typeface="함초롬바탕"/>
                          <a:cs typeface="함초롬바탕"/>
                        </a:rPr>
                        <a:t>위한</a:t>
                      </a:r>
                      <a:r>
                        <a:rPr sz="1000" spc="-130" dirty="0">
                          <a:latin typeface="함초롬바탕"/>
                          <a:cs typeface="함초롬바탕"/>
                        </a:rPr>
                        <a:t> </a:t>
                      </a:r>
                      <a:r>
                        <a:rPr sz="1000" spc="-105" dirty="0">
                          <a:latin typeface="함초롬바탕"/>
                          <a:cs typeface="함초롬바탕"/>
                        </a:rPr>
                        <a:t>보행경로</a:t>
                      </a:r>
                      <a:r>
                        <a:rPr sz="1000" spc="-114" dirty="0">
                          <a:latin typeface="함초롬바탕"/>
                          <a:cs typeface="함초롬바탕"/>
                        </a:rPr>
                        <a:t> </a:t>
                      </a:r>
                      <a:r>
                        <a:rPr sz="1000" spc="-105" dirty="0">
                          <a:latin typeface="함초롬바탕"/>
                          <a:cs typeface="함초롬바탕"/>
                        </a:rPr>
                        <a:t>증강현실</a:t>
                      </a:r>
                      <a:r>
                        <a:rPr sz="1000" spc="-120" dirty="0">
                          <a:latin typeface="함초롬바탕"/>
                          <a:cs typeface="함초롬바탕"/>
                        </a:rPr>
                        <a:t> </a:t>
                      </a:r>
                      <a:r>
                        <a:rPr sz="1000" spc="-95" dirty="0">
                          <a:latin typeface="함초롬바탕"/>
                          <a:cs typeface="함초롬바탕"/>
                        </a:rPr>
                        <a:t>제공</a:t>
                      </a:r>
                      <a:r>
                        <a:rPr sz="1000" spc="-130" dirty="0">
                          <a:latin typeface="함초롬바탕"/>
                          <a:cs typeface="함초롬바탕"/>
                        </a:rPr>
                        <a:t> </a:t>
                      </a:r>
                      <a:r>
                        <a:rPr sz="1000" spc="-100" dirty="0">
                          <a:latin typeface="함초롬바탕"/>
                          <a:cs typeface="함초롬바탕"/>
                        </a:rPr>
                        <a:t>모바일</a:t>
                      </a:r>
                      <a:r>
                        <a:rPr sz="1000" spc="-130" dirty="0">
                          <a:latin typeface="함초롬바탕"/>
                          <a:cs typeface="함초롬바탕"/>
                        </a:rPr>
                        <a:t> </a:t>
                      </a:r>
                      <a:r>
                        <a:rPr sz="1000" spc="-65" dirty="0">
                          <a:latin typeface="함초롬바탕"/>
                          <a:cs typeface="함초롬바탕"/>
                        </a:rPr>
                        <a:t>앱</a:t>
                      </a:r>
                      <a:r>
                        <a:rPr sz="1000" spc="-155" dirty="0">
                          <a:latin typeface="함초롬바탕"/>
                          <a:cs typeface="함초롬바탕"/>
                        </a:rPr>
                        <a:t> </a:t>
                      </a:r>
                      <a:r>
                        <a:rPr sz="1000" spc="-95" dirty="0">
                          <a:latin typeface="함초롬바탕"/>
                          <a:cs typeface="함초롬바탕"/>
                        </a:rPr>
                        <a:t>서비스로</a:t>
                      </a:r>
                      <a:r>
                        <a:rPr sz="1000" spc="-95" dirty="0">
                          <a:latin typeface="함초롬돋움"/>
                          <a:cs typeface="함초롬돋움"/>
                        </a:rPr>
                        <a:t>,</a:t>
                      </a:r>
                      <a:r>
                        <a:rPr sz="1000" spc="-114" dirty="0">
                          <a:latin typeface="함초롬돋움"/>
                          <a:cs typeface="함초롬돋움"/>
                        </a:rPr>
                        <a:t> </a:t>
                      </a:r>
                      <a:r>
                        <a:rPr sz="1000" spc="-95" dirty="0">
                          <a:latin typeface="함초롬바탕"/>
                          <a:cs typeface="함초롬바탕"/>
                        </a:rPr>
                        <a:t>자체</a:t>
                      </a:r>
                      <a:r>
                        <a:rPr sz="1000" spc="-130" dirty="0">
                          <a:latin typeface="함초롬바탕"/>
                          <a:cs typeface="함초롬바탕"/>
                        </a:rPr>
                        <a:t> </a:t>
                      </a:r>
                      <a:r>
                        <a:rPr sz="1000" spc="-100" dirty="0">
                          <a:latin typeface="함초롬바탕"/>
                          <a:cs typeface="함초롬바탕"/>
                        </a:rPr>
                        <a:t>수집한</a:t>
                      </a:r>
                      <a:r>
                        <a:rPr sz="1000" spc="-125" dirty="0">
                          <a:latin typeface="함초롬바탕"/>
                          <a:cs typeface="함초롬바탕"/>
                        </a:rPr>
                        <a:t> </a:t>
                      </a:r>
                      <a:r>
                        <a:rPr sz="1000" spc="-100" dirty="0">
                          <a:latin typeface="함초롬바탕"/>
                          <a:cs typeface="함초롬바탕"/>
                        </a:rPr>
                        <a:t>보행로</a:t>
                      </a:r>
                      <a:r>
                        <a:rPr sz="1000" spc="-130" dirty="0">
                          <a:latin typeface="함초롬바탕"/>
                          <a:cs typeface="함초롬바탕"/>
                        </a:rPr>
                        <a:t> </a:t>
                      </a:r>
                      <a:r>
                        <a:rPr sz="1000" spc="-95" dirty="0">
                          <a:latin typeface="함초롬바탕"/>
                          <a:cs typeface="함초롬바탕"/>
                        </a:rPr>
                        <a:t>특화</a:t>
                      </a:r>
                      <a:r>
                        <a:rPr sz="1000" spc="-130" dirty="0">
                          <a:latin typeface="함초롬바탕"/>
                          <a:cs typeface="함초롬바탕"/>
                        </a:rPr>
                        <a:t> </a:t>
                      </a:r>
                      <a:r>
                        <a:rPr sz="1000" spc="-25" dirty="0">
                          <a:latin typeface="함초롬바탕"/>
                          <a:cs typeface="함초롬바탕"/>
                        </a:rPr>
                        <a:t>데이터 </a:t>
                      </a:r>
                      <a:r>
                        <a:rPr sz="1000" spc="-95" dirty="0">
                          <a:latin typeface="함초롬바탕"/>
                          <a:cs typeface="함초롬바탕"/>
                        </a:rPr>
                        <a:t>통해</a:t>
                      </a:r>
                      <a:r>
                        <a:rPr sz="1000" spc="-150" dirty="0">
                          <a:latin typeface="함초롬바탕"/>
                          <a:cs typeface="함초롬바탕"/>
                        </a:rPr>
                        <a:t> </a:t>
                      </a:r>
                      <a:r>
                        <a:rPr sz="1000" spc="-105" dirty="0">
                          <a:latin typeface="함초롬바탕"/>
                          <a:cs typeface="함초롬바탕"/>
                        </a:rPr>
                        <a:t>보행약자 </a:t>
                      </a:r>
                      <a:r>
                        <a:rPr sz="1000" spc="-65" dirty="0">
                          <a:latin typeface="함초롬바탕"/>
                          <a:cs typeface="함초롬바탕"/>
                        </a:rPr>
                        <a:t>각</a:t>
                      </a:r>
                      <a:r>
                        <a:rPr sz="1000" spc="-160" dirty="0">
                          <a:latin typeface="함초롬바탕"/>
                          <a:cs typeface="함초롬바탕"/>
                        </a:rPr>
                        <a:t> </a:t>
                      </a:r>
                      <a:r>
                        <a:rPr sz="1000" spc="-100" dirty="0">
                          <a:latin typeface="함초롬바탕"/>
                          <a:cs typeface="함초롬바탕"/>
                        </a:rPr>
                        <a:t>유형에</a:t>
                      </a:r>
                      <a:r>
                        <a:rPr sz="1000" spc="-135" dirty="0">
                          <a:latin typeface="함초롬바탕"/>
                          <a:cs typeface="함초롬바탕"/>
                        </a:rPr>
                        <a:t> </a:t>
                      </a:r>
                      <a:r>
                        <a:rPr sz="1000" spc="-95" dirty="0">
                          <a:latin typeface="함초롬바탕"/>
                          <a:cs typeface="함초롬바탕"/>
                        </a:rPr>
                        <a:t>맞는</a:t>
                      </a:r>
                      <a:r>
                        <a:rPr sz="1000" spc="-130" dirty="0">
                          <a:latin typeface="함초롬바탕"/>
                          <a:cs typeface="함초롬바탕"/>
                        </a:rPr>
                        <a:t> </a:t>
                      </a:r>
                      <a:r>
                        <a:rPr sz="1000" spc="-105" dirty="0">
                          <a:latin typeface="함초롬바탕"/>
                          <a:cs typeface="함초롬바탕"/>
                        </a:rPr>
                        <a:t>보행경로</a:t>
                      </a:r>
                      <a:r>
                        <a:rPr sz="1000" spc="-125" dirty="0">
                          <a:latin typeface="함초롬바탕"/>
                          <a:cs typeface="함초롬바탕"/>
                        </a:rPr>
                        <a:t> </a:t>
                      </a:r>
                      <a:r>
                        <a:rPr sz="1000" spc="-95" dirty="0">
                          <a:latin typeface="함초롬바탕"/>
                          <a:cs typeface="함초롬바탕"/>
                        </a:rPr>
                        <a:t>안내</a:t>
                      </a:r>
                      <a:r>
                        <a:rPr sz="1000" spc="-130" dirty="0">
                          <a:latin typeface="함초롬바탕"/>
                          <a:cs typeface="함초롬바탕"/>
                        </a:rPr>
                        <a:t> </a:t>
                      </a:r>
                      <a:r>
                        <a:rPr sz="1000" spc="-25" dirty="0">
                          <a:latin typeface="함초롬바탕"/>
                          <a:cs typeface="함초롬바탕"/>
                        </a:rPr>
                        <a:t>가능</a:t>
                      </a:r>
                      <a:endParaRPr sz="1000" dirty="0">
                        <a:latin typeface="함초롬바탕"/>
                        <a:cs typeface="함초롬바탕"/>
                      </a:endParaRPr>
                    </a:p>
                    <a:p>
                      <a:pPr marL="191770" marR="280035" indent="-108585">
                        <a:lnSpc>
                          <a:spcPct val="100000"/>
                        </a:lnSpc>
                        <a:spcBef>
                          <a:spcPts val="409"/>
                        </a:spcBef>
                        <a:buFont typeface="Arial"/>
                        <a:buChar char="•"/>
                        <a:tabLst>
                          <a:tab pos="191770" algn="l"/>
                          <a:tab pos="2081530" algn="l"/>
                        </a:tabLst>
                      </a:pPr>
                      <a:r>
                        <a:rPr sz="1000" spc="-105" dirty="0">
                          <a:latin typeface="함초롬바탕"/>
                          <a:cs typeface="함초롬바탕"/>
                        </a:rPr>
                        <a:t>자율주행</a:t>
                      </a:r>
                      <a:r>
                        <a:rPr sz="1000" spc="-114" dirty="0">
                          <a:latin typeface="함초롬바탕"/>
                          <a:cs typeface="함초롬바탕"/>
                        </a:rPr>
                        <a:t> </a:t>
                      </a:r>
                      <a:r>
                        <a:rPr sz="1000" spc="-110" dirty="0">
                          <a:latin typeface="함초롬바탕"/>
                          <a:cs typeface="함초롬바탕"/>
                        </a:rPr>
                        <a:t>배송로봇으로</a:t>
                      </a:r>
                      <a:r>
                        <a:rPr sz="1000" spc="-95" dirty="0">
                          <a:latin typeface="함초롬바탕"/>
                          <a:cs typeface="함초롬바탕"/>
                        </a:rPr>
                        <a:t> 사업</a:t>
                      </a:r>
                      <a:r>
                        <a:rPr sz="1000" spc="-125" dirty="0">
                          <a:latin typeface="함초롬바탕"/>
                          <a:cs typeface="함초롬바탕"/>
                        </a:rPr>
                        <a:t> </a:t>
                      </a:r>
                      <a:r>
                        <a:rPr sz="1000" spc="-95" dirty="0">
                          <a:latin typeface="함초롬바탕"/>
                          <a:cs typeface="함초롬바탕"/>
                        </a:rPr>
                        <a:t>범위</a:t>
                      </a:r>
                      <a:r>
                        <a:rPr sz="1000" spc="-140" dirty="0">
                          <a:latin typeface="함초롬바탕"/>
                          <a:cs typeface="함초롬바탕"/>
                        </a:rPr>
                        <a:t> </a:t>
                      </a:r>
                      <a:r>
                        <a:rPr sz="1000" spc="-50" dirty="0">
                          <a:latin typeface="함초롬바탕"/>
                          <a:cs typeface="함초롬바탕"/>
                        </a:rPr>
                        <a:t>확</a:t>
                      </a:r>
                      <a:r>
                        <a:rPr sz="1000" dirty="0">
                          <a:latin typeface="함초롬바탕"/>
                          <a:cs typeface="함초롬바탕"/>
                        </a:rPr>
                        <a:t>	</a:t>
                      </a:r>
                      <a:r>
                        <a:rPr sz="1000" spc="-95" dirty="0">
                          <a:latin typeface="함초롬바탕"/>
                          <a:cs typeface="함초롬바탕"/>
                        </a:rPr>
                        <a:t>예정으로</a:t>
                      </a:r>
                      <a:r>
                        <a:rPr sz="1000" spc="-95" dirty="0">
                          <a:latin typeface="함초롬돋움"/>
                          <a:cs typeface="함초롬돋움"/>
                        </a:rPr>
                        <a:t>,</a:t>
                      </a:r>
                      <a:r>
                        <a:rPr sz="1000" spc="-114" dirty="0">
                          <a:latin typeface="함초롬돋움"/>
                          <a:cs typeface="함초롬돋움"/>
                        </a:rPr>
                        <a:t> </a:t>
                      </a:r>
                      <a:r>
                        <a:rPr sz="1000" spc="-100" dirty="0">
                          <a:latin typeface="함초롬바탕"/>
                          <a:cs typeface="함초롬바탕"/>
                        </a:rPr>
                        <a:t>국내외</a:t>
                      </a:r>
                      <a:r>
                        <a:rPr sz="1000" spc="-130" dirty="0">
                          <a:latin typeface="함초롬바탕"/>
                          <a:cs typeface="함초롬바탕"/>
                        </a:rPr>
                        <a:t> </a:t>
                      </a:r>
                      <a:r>
                        <a:rPr sz="1000" spc="-105" dirty="0">
                          <a:latin typeface="함초롬바탕"/>
                          <a:cs typeface="함초롬바탕"/>
                        </a:rPr>
                        <a:t>배송로봇</a:t>
                      </a:r>
                      <a:r>
                        <a:rPr sz="1000" spc="-114" dirty="0">
                          <a:latin typeface="함초롬바탕"/>
                          <a:cs typeface="함초롬바탕"/>
                        </a:rPr>
                        <a:t> </a:t>
                      </a:r>
                      <a:r>
                        <a:rPr sz="1000" spc="-65" dirty="0">
                          <a:latin typeface="함초롬바탕"/>
                          <a:cs typeface="함초롬바탕"/>
                        </a:rPr>
                        <a:t>및</a:t>
                      </a:r>
                      <a:r>
                        <a:rPr sz="1000" spc="-150" dirty="0">
                          <a:latin typeface="함초롬바탕"/>
                          <a:cs typeface="함초롬바탕"/>
                        </a:rPr>
                        <a:t> </a:t>
                      </a:r>
                      <a:r>
                        <a:rPr sz="1000" spc="-105" dirty="0">
                          <a:latin typeface="함초롬바탕"/>
                          <a:cs typeface="함초롬바탕"/>
                        </a:rPr>
                        <a:t>자율주행</a:t>
                      </a:r>
                      <a:r>
                        <a:rPr sz="1000" spc="-114" dirty="0">
                          <a:latin typeface="함초롬바탕"/>
                          <a:cs typeface="함초롬바탕"/>
                        </a:rPr>
                        <a:t> </a:t>
                      </a:r>
                      <a:r>
                        <a:rPr sz="1000" spc="-25" dirty="0">
                          <a:latin typeface="함초롬바탕"/>
                          <a:cs typeface="함초롬바탕"/>
                        </a:rPr>
                        <a:t>업체와 </a:t>
                      </a:r>
                      <a:r>
                        <a:rPr sz="1000" spc="-105" dirty="0">
                          <a:latin typeface="함초롬바탕"/>
                          <a:cs typeface="함초롬바탕"/>
                        </a:rPr>
                        <a:t>협업하여</a:t>
                      </a:r>
                      <a:r>
                        <a:rPr sz="1000" spc="-125" dirty="0">
                          <a:latin typeface="함초롬바탕"/>
                          <a:cs typeface="함초롬바탕"/>
                        </a:rPr>
                        <a:t> </a:t>
                      </a:r>
                      <a:r>
                        <a:rPr sz="1000" spc="-100" dirty="0">
                          <a:latin typeface="함초롬바탕"/>
                          <a:cs typeface="함초롬바탕"/>
                        </a:rPr>
                        <a:t>실내외</a:t>
                      </a:r>
                      <a:r>
                        <a:rPr sz="1000" spc="-120" dirty="0">
                          <a:latin typeface="함초롬바탕"/>
                          <a:cs typeface="함초롬바탕"/>
                        </a:rPr>
                        <a:t> </a:t>
                      </a:r>
                      <a:r>
                        <a:rPr sz="1000" spc="-105" dirty="0">
                          <a:latin typeface="함초롬바탕"/>
                          <a:cs typeface="함초롬바탕"/>
                        </a:rPr>
                        <a:t>보행환경</a:t>
                      </a:r>
                      <a:r>
                        <a:rPr sz="1000" spc="-120" dirty="0">
                          <a:latin typeface="함초롬바탕"/>
                          <a:cs typeface="함초롬바탕"/>
                        </a:rPr>
                        <a:t> </a:t>
                      </a:r>
                      <a:r>
                        <a:rPr sz="1000" spc="-100" dirty="0">
                          <a:latin typeface="함초롬바탕"/>
                          <a:cs typeface="함초롬바탕"/>
                        </a:rPr>
                        <a:t>데이터</a:t>
                      </a:r>
                      <a:r>
                        <a:rPr sz="1000" spc="-135" dirty="0">
                          <a:latin typeface="함초롬바탕"/>
                          <a:cs typeface="함초롬바탕"/>
                        </a:rPr>
                        <a:t> </a:t>
                      </a:r>
                      <a:r>
                        <a:rPr sz="1000" spc="-95" dirty="0">
                          <a:latin typeface="함초롬바탕"/>
                          <a:cs typeface="함초롬바탕"/>
                        </a:rPr>
                        <a:t>구축</a:t>
                      </a:r>
                      <a:r>
                        <a:rPr sz="1000" spc="-130" dirty="0">
                          <a:latin typeface="함초롬바탕"/>
                          <a:cs typeface="함초롬바탕"/>
                        </a:rPr>
                        <a:t> </a:t>
                      </a:r>
                      <a:r>
                        <a:rPr sz="1000" spc="-65" dirty="0">
                          <a:latin typeface="함초롬바탕"/>
                          <a:cs typeface="함초롬바탕"/>
                        </a:rPr>
                        <a:t>및</a:t>
                      </a:r>
                      <a:r>
                        <a:rPr sz="1000" spc="-160" dirty="0">
                          <a:latin typeface="함초롬바탕"/>
                          <a:cs typeface="함초롬바탕"/>
                        </a:rPr>
                        <a:t> </a:t>
                      </a:r>
                      <a:r>
                        <a:rPr sz="1000" spc="-75" dirty="0">
                          <a:latin typeface="함초롬바탕"/>
                          <a:cs typeface="함초롬바탕"/>
                        </a:rPr>
                        <a:t>제공</a:t>
                      </a:r>
                      <a:r>
                        <a:rPr sz="1000" spc="-75" dirty="0">
                          <a:latin typeface="함초롬돋움"/>
                          <a:cs typeface="함초롬돋움"/>
                        </a:rPr>
                        <a:t>,</a:t>
                      </a:r>
                      <a:r>
                        <a:rPr sz="1000" spc="-145" dirty="0">
                          <a:latin typeface="함초롬돋움"/>
                          <a:cs typeface="함초롬돋움"/>
                        </a:rPr>
                        <a:t> </a:t>
                      </a:r>
                      <a:r>
                        <a:rPr sz="1000" spc="-95" dirty="0">
                          <a:latin typeface="함초롬바탕"/>
                          <a:cs typeface="함초롬바탕"/>
                        </a:rPr>
                        <a:t>이를</a:t>
                      </a:r>
                      <a:r>
                        <a:rPr sz="1000" spc="-135" dirty="0">
                          <a:latin typeface="함초롬바탕"/>
                          <a:cs typeface="함초롬바탕"/>
                        </a:rPr>
                        <a:t> </a:t>
                      </a:r>
                      <a:r>
                        <a:rPr sz="1000" spc="-105" dirty="0">
                          <a:latin typeface="함초롬바탕"/>
                          <a:cs typeface="함초롬바탕"/>
                        </a:rPr>
                        <a:t>기반으로</a:t>
                      </a:r>
                      <a:r>
                        <a:rPr sz="1000" spc="-120" dirty="0">
                          <a:latin typeface="함초롬바탕"/>
                          <a:cs typeface="함초롬바탕"/>
                        </a:rPr>
                        <a:t> </a:t>
                      </a:r>
                      <a:r>
                        <a:rPr sz="1000" spc="-105" dirty="0">
                          <a:latin typeface="함초롬바탕"/>
                          <a:cs typeface="함초롬바탕"/>
                        </a:rPr>
                        <a:t>보행환경</a:t>
                      </a:r>
                      <a:r>
                        <a:rPr sz="1000" spc="-120" dirty="0">
                          <a:latin typeface="함초롬바탕"/>
                          <a:cs typeface="함초롬바탕"/>
                        </a:rPr>
                        <a:t> </a:t>
                      </a:r>
                      <a:r>
                        <a:rPr sz="1000" spc="-100" dirty="0">
                          <a:latin typeface="함초롬바탕"/>
                          <a:cs typeface="함초롬바탕"/>
                        </a:rPr>
                        <a:t>데이터</a:t>
                      </a:r>
                      <a:r>
                        <a:rPr sz="1000" spc="-120" dirty="0">
                          <a:latin typeface="함초롬바탕"/>
                          <a:cs typeface="함초롬바탕"/>
                        </a:rPr>
                        <a:t> </a:t>
                      </a:r>
                      <a:r>
                        <a:rPr sz="1000" spc="-50" dirty="0">
                          <a:latin typeface="함초롬바탕"/>
                          <a:cs typeface="함초롬바탕"/>
                        </a:rPr>
                        <a:t>구축운영 </a:t>
                      </a:r>
                      <a:r>
                        <a:rPr sz="1000" spc="-105" dirty="0">
                          <a:latin typeface="함초롬바탕"/>
                          <a:cs typeface="함초롬바탕"/>
                        </a:rPr>
                        <a:t>프로세스</a:t>
                      </a:r>
                      <a:r>
                        <a:rPr sz="1000" spc="-125" dirty="0">
                          <a:latin typeface="함초롬바탕"/>
                          <a:cs typeface="함초롬바탕"/>
                        </a:rPr>
                        <a:t> </a:t>
                      </a:r>
                      <a:r>
                        <a:rPr sz="1000" spc="-100" dirty="0">
                          <a:latin typeface="함초롬바탕"/>
                          <a:cs typeface="함초롬바탕"/>
                        </a:rPr>
                        <a:t>표준화</a:t>
                      </a:r>
                      <a:r>
                        <a:rPr sz="1000" spc="-120" dirty="0">
                          <a:latin typeface="함초롬바탕"/>
                          <a:cs typeface="함초롬바탕"/>
                        </a:rPr>
                        <a:t> </a:t>
                      </a:r>
                      <a:r>
                        <a:rPr sz="1000" spc="-95" dirty="0">
                          <a:latin typeface="함초롬바탕"/>
                          <a:cs typeface="함초롬바탕"/>
                        </a:rPr>
                        <a:t>구현</a:t>
                      </a:r>
                      <a:r>
                        <a:rPr sz="1000" spc="-145" dirty="0">
                          <a:latin typeface="함초롬바탕"/>
                          <a:cs typeface="함초롬바탕"/>
                        </a:rPr>
                        <a:t> </a:t>
                      </a:r>
                      <a:r>
                        <a:rPr sz="1000" spc="-25" dirty="0">
                          <a:latin typeface="함초롬바탕"/>
                          <a:cs typeface="함초롬바탕"/>
                        </a:rPr>
                        <a:t>계획</a:t>
                      </a:r>
                      <a:endParaRPr sz="1000" dirty="0">
                        <a:latin typeface="함초롬바탕"/>
                        <a:cs typeface="함초롬바탕"/>
                      </a:endParaRPr>
                    </a:p>
                  </a:txBody>
                  <a:tcPr marL="0" marR="0" marT="29209" marB="0">
                    <a:lnB w="6350">
                      <a:solidFill>
                        <a:srgbClr val="A6A6A6"/>
                      </a:solidFill>
                      <a:prstDash val="solid"/>
                    </a:lnB>
                  </a:tcPr>
                </a:tc>
                <a:extLst>
                  <a:ext uri="{0D108BD9-81ED-4DB2-BD59-A6C34878D82A}">
                    <a16:rowId xmlns:a16="http://schemas.microsoft.com/office/drawing/2014/main" val="10004"/>
                  </a:ext>
                </a:extLst>
              </a:tr>
            </a:tbl>
          </a:graphicData>
        </a:graphic>
      </p:graphicFrame>
      <p:pic>
        <p:nvPicPr>
          <p:cNvPr id="23" name="object 23"/>
          <p:cNvPicPr/>
          <p:nvPr/>
        </p:nvPicPr>
        <p:blipFill>
          <a:blip r:embed="rId3" cstate="print"/>
          <a:stretch>
            <a:fillRect/>
          </a:stretch>
        </p:blipFill>
        <p:spPr>
          <a:xfrm>
            <a:off x="6479722" y="3108814"/>
            <a:ext cx="111124" cy="117474"/>
          </a:xfrm>
          <a:prstGeom prst="rect">
            <a:avLst/>
          </a:prstGeom>
        </p:spPr>
      </p:pic>
      <p:pic>
        <p:nvPicPr>
          <p:cNvPr id="24" name="object 24"/>
          <p:cNvPicPr/>
          <p:nvPr/>
        </p:nvPicPr>
        <p:blipFill>
          <a:blip r:embed="rId3" cstate="print"/>
          <a:stretch>
            <a:fillRect/>
          </a:stretch>
        </p:blipFill>
        <p:spPr>
          <a:xfrm>
            <a:off x="5152703" y="4029615"/>
            <a:ext cx="111124" cy="117474"/>
          </a:xfrm>
          <a:prstGeom prst="rect">
            <a:avLst/>
          </a:prstGeom>
        </p:spPr>
      </p:pic>
      <p:pic>
        <p:nvPicPr>
          <p:cNvPr id="25" name="object 25"/>
          <p:cNvPicPr/>
          <p:nvPr/>
        </p:nvPicPr>
        <p:blipFill>
          <a:blip r:embed="rId3" cstate="print"/>
          <a:stretch>
            <a:fillRect/>
          </a:stretch>
        </p:blipFill>
        <p:spPr>
          <a:xfrm>
            <a:off x="4678595" y="5153614"/>
            <a:ext cx="111124" cy="117474"/>
          </a:xfrm>
          <a:prstGeom prst="rect">
            <a:avLst/>
          </a:prstGeom>
        </p:spPr>
      </p:pic>
      <p:pic>
        <p:nvPicPr>
          <p:cNvPr id="26" name="object 26"/>
          <p:cNvPicPr/>
          <p:nvPr/>
        </p:nvPicPr>
        <p:blipFill>
          <a:blip r:embed="rId3" cstate="print"/>
          <a:stretch>
            <a:fillRect/>
          </a:stretch>
        </p:blipFill>
        <p:spPr>
          <a:xfrm>
            <a:off x="4827841" y="6277614"/>
            <a:ext cx="111124" cy="117474"/>
          </a:xfrm>
          <a:prstGeom prst="rect">
            <a:avLst/>
          </a:prstGeom>
        </p:spPr>
      </p:pic>
      <p:sp>
        <p:nvSpPr>
          <p:cNvPr id="27" name="object 27"/>
          <p:cNvSpPr/>
          <p:nvPr/>
        </p:nvSpPr>
        <p:spPr>
          <a:xfrm>
            <a:off x="719140" y="2311358"/>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sp>
        <p:nvSpPr>
          <p:cNvPr id="28" name="object 28"/>
          <p:cNvSpPr txBox="1"/>
          <p:nvPr/>
        </p:nvSpPr>
        <p:spPr>
          <a:xfrm>
            <a:off x="706437" y="1695222"/>
            <a:ext cx="6144260" cy="863600"/>
          </a:xfrm>
          <a:prstGeom prst="rect">
            <a:avLst/>
          </a:prstGeom>
        </p:spPr>
        <p:txBody>
          <a:bodyPr vert="horz" wrap="square" lIns="0" tIns="12700" rIns="0" bIns="0" rtlCol="0">
            <a:spAutoFit/>
          </a:bodyPr>
          <a:lstStyle/>
          <a:p>
            <a:pPr marL="157480" marR="5080" indent="-144780">
              <a:lnSpc>
                <a:spcPct val="110000"/>
              </a:lnSpc>
              <a:spcBef>
                <a:spcPts val="100"/>
              </a:spcBef>
              <a:buClr>
                <a:srgbClr val="DB526A"/>
              </a:buClr>
              <a:buFont typeface="Arial"/>
              <a:buChar char="■"/>
              <a:tabLst>
                <a:tab pos="157480" algn="l"/>
              </a:tabLst>
            </a:pPr>
            <a:r>
              <a:rPr sz="1200" spc="-114" dirty="0">
                <a:latin typeface="함초롬바탕"/>
                <a:cs typeface="함초롬바탕"/>
              </a:rPr>
              <a:t>인간안보</a:t>
            </a:r>
            <a:r>
              <a:rPr sz="1200" spc="-180" dirty="0">
                <a:latin typeface="함초롬바탕"/>
                <a:cs typeface="함초롬바탕"/>
              </a:rPr>
              <a:t> </a:t>
            </a:r>
            <a:r>
              <a:rPr sz="1200" spc="-100" dirty="0">
                <a:latin typeface="함초롬바탕"/>
                <a:cs typeface="함초롬바탕"/>
              </a:rPr>
              <a:t>부문</a:t>
            </a:r>
            <a:r>
              <a:rPr sz="1200" spc="-180" dirty="0">
                <a:latin typeface="함초롬바탕"/>
                <a:cs typeface="함초롬바탕"/>
              </a:rPr>
              <a:t> </a:t>
            </a:r>
            <a:r>
              <a:rPr sz="1200" spc="-100" dirty="0">
                <a:latin typeface="함초롬바탕"/>
                <a:cs typeface="함초롬바탕"/>
              </a:rPr>
              <a:t>주요</a:t>
            </a:r>
            <a:r>
              <a:rPr sz="1200" spc="-170" dirty="0">
                <a:latin typeface="함초롬바탕"/>
                <a:cs typeface="함초롬바탕"/>
              </a:rPr>
              <a:t> </a:t>
            </a:r>
            <a:r>
              <a:rPr sz="1200" spc="-100" dirty="0">
                <a:latin typeface="함초롬바탕"/>
                <a:cs typeface="함초롬바탕"/>
              </a:rPr>
              <a:t>참가</a:t>
            </a:r>
            <a:r>
              <a:rPr sz="1200" spc="-165" dirty="0">
                <a:latin typeface="함초롬바탕"/>
                <a:cs typeface="함초롬바탕"/>
              </a:rPr>
              <a:t> </a:t>
            </a:r>
            <a:r>
              <a:rPr sz="1200" spc="-110" dirty="0">
                <a:latin typeface="함초롬바탕"/>
                <a:cs typeface="함초롬바탕"/>
              </a:rPr>
              <a:t>기업은</a:t>
            </a:r>
            <a:r>
              <a:rPr sz="1200" spc="-180" dirty="0">
                <a:latin typeface="함초롬바탕"/>
                <a:cs typeface="함초롬바탕"/>
              </a:rPr>
              <a:t> </a:t>
            </a:r>
            <a:r>
              <a:rPr sz="1200" spc="-100" dirty="0">
                <a:latin typeface="함초롬돋움"/>
                <a:cs typeface="함초롬돋움"/>
              </a:rPr>
              <a:t>LS</a:t>
            </a:r>
            <a:r>
              <a:rPr sz="1200" spc="-100" dirty="0">
                <a:latin typeface="함초롬바탕"/>
                <a:cs typeface="함초롬바탕"/>
              </a:rPr>
              <a:t>일렉트릭</a:t>
            </a:r>
            <a:r>
              <a:rPr sz="1200" spc="-100" dirty="0">
                <a:latin typeface="함초롬돋움"/>
                <a:cs typeface="함초롬돋움"/>
              </a:rPr>
              <a:t>,</a:t>
            </a:r>
            <a:r>
              <a:rPr sz="1200" spc="-195" dirty="0">
                <a:latin typeface="함초롬돋움"/>
                <a:cs typeface="함초롬돋움"/>
              </a:rPr>
              <a:t> </a:t>
            </a:r>
            <a:r>
              <a:rPr sz="1200" spc="-100" dirty="0">
                <a:latin typeface="함초롬바탕"/>
                <a:cs typeface="함초롬바탕"/>
              </a:rPr>
              <a:t>휴로틱스</a:t>
            </a:r>
            <a:r>
              <a:rPr sz="1200" spc="-100" dirty="0">
                <a:latin typeface="함초롬돋움"/>
                <a:cs typeface="함초롬돋움"/>
              </a:rPr>
              <a:t>,</a:t>
            </a:r>
            <a:r>
              <a:rPr sz="1200" spc="-180" dirty="0">
                <a:latin typeface="함초롬돋움"/>
                <a:cs typeface="함초롬돋움"/>
              </a:rPr>
              <a:t> </a:t>
            </a:r>
            <a:r>
              <a:rPr sz="1200" spc="-100" dirty="0">
                <a:latin typeface="함초롬바탕"/>
                <a:cs typeface="함초롬바탕"/>
              </a:rPr>
              <a:t>이솔테크</a:t>
            </a:r>
            <a:r>
              <a:rPr sz="1200" spc="-100" dirty="0">
                <a:latin typeface="함초롬돋움"/>
                <a:cs typeface="함초롬돋움"/>
              </a:rPr>
              <a:t>,</a:t>
            </a:r>
            <a:r>
              <a:rPr sz="1200" spc="-175" dirty="0">
                <a:latin typeface="함초롬돋움"/>
                <a:cs typeface="함초롬돋움"/>
              </a:rPr>
              <a:t> </a:t>
            </a:r>
            <a:r>
              <a:rPr sz="1200" spc="-90" dirty="0">
                <a:latin typeface="함초롬돋움"/>
                <a:cs typeface="함초롬돋움"/>
              </a:rPr>
              <a:t>LBS</a:t>
            </a:r>
            <a:r>
              <a:rPr sz="1200" spc="-90" dirty="0">
                <a:latin typeface="함초롬바탕"/>
                <a:cs typeface="함초롬바탕"/>
              </a:rPr>
              <a:t>테크</a:t>
            </a:r>
            <a:r>
              <a:rPr sz="1200" spc="-200" dirty="0">
                <a:latin typeface="함초롬바탕"/>
                <a:cs typeface="함초롬바탕"/>
              </a:rPr>
              <a:t> </a:t>
            </a:r>
            <a:r>
              <a:rPr sz="1200" spc="-100" dirty="0">
                <a:latin typeface="함초롬바탕"/>
                <a:cs typeface="함초롬바탕"/>
              </a:rPr>
              <a:t>등이</a:t>
            </a:r>
            <a:r>
              <a:rPr sz="1200" spc="-165" dirty="0">
                <a:latin typeface="함초롬바탕"/>
                <a:cs typeface="함초롬바탕"/>
              </a:rPr>
              <a:t> </a:t>
            </a:r>
            <a:r>
              <a:rPr sz="1200" spc="-90" dirty="0">
                <a:latin typeface="함초롬바탕"/>
                <a:cs typeface="함초롬바탕"/>
              </a:rPr>
              <a:t>있으며</a:t>
            </a:r>
            <a:r>
              <a:rPr sz="1200" spc="-90" dirty="0">
                <a:latin typeface="함초롬돋움"/>
                <a:cs typeface="함초롬돋움"/>
              </a:rPr>
              <a:t>,</a:t>
            </a:r>
            <a:r>
              <a:rPr sz="1200" spc="-180" dirty="0">
                <a:latin typeface="함초롬돋움"/>
                <a:cs typeface="함초롬돋움"/>
              </a:rPr>
              <a:t> </a:t>
            </a:r>
            <a:r>
              <a:rPr sz="1200" spc="-55" dirty="0">
                <a:latin typeface="함초롬돋움"/>
                <a:cs typeface="함초롬돋움"/>
              </a:rPr>
              <a:t>LS</a:t>
            </a:r>
            <a:r>
              <a:rPr sz="1200" spc="-55" dirty="0">
                <a:latin typeface="함초롬바탕"/>
                <a:cs typeface="함초롬바탕"/>
              </a:rPr>
              <a:t>일렉트릭의 </a:t>
            </a:r>
            <a:r>
              <a:rPr sz="1200" spc="-100" dirty="0">
                <a:latin typeface="함초롬바탕"/>
                <a:cs typeface="함초롬바탕"/>
              </a:rPr>
              <a:t>경우</a:t>
            </a:r>
            <a:r>
              <a:rPr sz="1200" spc="-175" dirty="0">
                <a:latin typeface="함초롬바탕"/>
                <a:cs typeface="함초롬바탕"/>
              </a:rPr>
              <a:t> </a:t>
            </a:r>
            <a:r>
              <a:rPr sz="1200" spc="-110" dirty="0">
                <a:latin typeface="함초롬바탕"/>
                <a:cs typeface="함초롬바탕"/>
              </a:rPr>
              <a:t>차세대</a:t>
            </a:r>
            <a:r>
              <a:rPr sz="1200" spc="-185" dirty="0">
                <a:latin typeface="함초롬바탕"/>
                <a:cs typeface="함초롬바탕"/>
              </a:rPr>
              <a:t> </a:t>
            </a:r>
            <a:r>
              <a:rPr sz="1200" spc="-110" dirty="0">
                <a:latin typeface="함초롬바탕"/>
                <a:cs typeface="함초롬바탕"/>
              </a:rPr>
              <a:t>초전도</a:t>
            </a:r>
            <a:r>
              <a:rPr sz="1200" spc="-185" dirty="0">
                <a:latin typeface="함초롬바탕"/>
                <a:cs typeface="함초롬바탕"/>
              </a:rPr>
              <a:t> </a:t>
            </a:r>
            <a:r>
              <a:rPr sz="1200" spc="-100" dirty="0">
                <a:latin typeface="함초롬바탕"/>
                <a:cs typeface="함초롬바탕"/>
              </a:rPr>
              <a:t>혁신</a:t>
            </a:r>
            <a:r>
              <a:rPr sz="1200" spc="-175" dirty="0">
                <a:latin typeface="함초롬바탕"/>
                <a:cs typeface="함초롬바탕"/>
              </a:rPr>
              <a:t> </a:t>
            </a:r>
            <a:r>
              <a:rPr sz="1200" spc="-114" dirty="0">
                <a:latin typeface="함초롬바탕"/>
                <a:cs typeface="함초롬바탕"/>
              </a:rPr>
              <a:t>솔루션을</a:t>
            </a:r>
            <a:r>
              <a:rPr sz="1200" spc="-185" dirty="0">
                <a:latin typeface="함초롬바탕"/>
                <a:cs typeface="함초롬바탕"/>
              </a:rPr>
              <a:t> </a:t>
            </a:r>
            <a:r>
              <a:rPr sz="1200" spc="-100" dirty="0">
                <a:latin typeface="함초롬바탕"/>
                <a:cs typeface="함초롬바탕"/>
              </a:rPr>
              <a:t>통해</a:t>
            </a:r>
            <a:r>
              <a:rPr sz="1200" spc="-175" dirty="0">
                <a:latin typeface="함초롬바탕"/>
                <a:cs typeface="함초롬바탕"/>
              </a:rPr>
              <a:t> </a:t>
            </a:r>
            <a:r>
              <a:rPr sz="1200" spc="-105" dirty="0">
                <a:latin typeface="함초롬바탕"/>
                <a:cs typeface="함초롬바탕"/>
              </a:rPr>
              <a:t>‘인간</a:t>
            </a:r>
            <a:r>
              <a:rPr sz="1200" spc="-185" dirty="0">
                <a:latin typeface="함초롬바탕"/>
                <a:cs typeface="함초롬바탕"/>
              </a:rPr>
              <a:t> </a:t>
            </a:r>
            <a:r>
              <a:rPr sz="1200" spc="-100" dirty="0">
                <a:latin typeface="함초롬바탕"/>
                <a:cs typeface="함초롬바탕"/>
              </a:rPr>
              <a:t>안보</a:t>
            </a:r>
            <a:r>
              <a:rPr sz="1200" spc="-100" dirty="0">
                <a:latin typeface="함초롬돋움"/>
                <a:cs typeface="함초롬돋움"/>
              </a:rPr>
              <a:t>’</a:t>
            </a:r>
            <a:r>
              <a:rPr sz="1200" spc="-100" dirty="0">
                <a:latin typeface="함초롬바탕"/>
                <a:cs typeface="함초롬바탕"/>
              </a:rPr>
              <a:t>와</a:t>
            </a:r>
            <a:r>
              <a:rPr sz="1200" spc="-185" dirty="0">
                <a:latin typeface="함초롬바탕"/>
                <a:cs typeface="함초롬바탕"/>
              </a:rPr>
              <a:t> </a:t>
            </a:r>
            <a:r>
              <a:rPr sz="1200" spc="-110" dirty="0">
                <a:latin typeface="함초롬바탕"/>
                <a:cs typeface="함초롬바탕"/>
              </a:rPr>
              <a:t>‘스마트</a:t>
            </a:r>
            <a:r>
              <a:rPr sz="1200" spc="-175" dirty="0">
                <a:latin typeface="함초롬바탕"/>
                <a:cs typeface="함초롬바탕"/>
              </a:rPr>
              <a:t> </a:t>
            </a:r>
            <a:r>
              <a:rPr sz="1200" spc="-90" dirty="0">
                <a:latin typeface="함초롬바탕"/>
                <a:cs typeface="함초롬바탕"/>
              </a:rPr>
              <a:t>시티</a:t>
            </a:r>
            <a:r>
              <a:rPr sz="1200" spc="-90" dirty="0">
                <a:latin typeface="함초롬돋움"/>
                <a:cs typeface="함초롬돋움"/>
              </a:rPr>
              <a:t>’</a:t>
            </a:r>
            <a:r>
              <a:rPr sz="1200" spc="-185" dirty="0">
                <a:latin typeface="함초롬돋움"/>
                <a:cs typeface="함초롬돋움"/>
              </a:rPr>
              <a:t> </a:t>
            </a:r>
            <a:r>
              <a:rPr sz="1200" spc="-65" dirty="0">
                <a:latin typeface="함초롬돋움"/>
                <a:cs typeface="함초롬돋움"/>
              </a:rPr>
              <a:t>2</a:t>
            </a:r>
            <a:r>
              <a:rPr sz="1200" spc="-65" dirty="0">
                <a:latin typeface="함초롬바탕"/>
                <a:cs typeface="함초롬바탕"/>
              </a:rPr>
              <a:t>개</a:t>
            </a:r>
            <a:r>
              <a:rPr sz="1200" spc="-175" dirty="0">
                <a:latin typeface="함초롬바탕"/>
                <a:cs typeface="함초롬바탕"/>
              </a:rPr>
              <a:t> </a:t>
            </a:r>
            <a:r>
              <a:rPr sz="1200" spc="-114" dirty="0">
                <a:latin typeface="함초롬바탕"/>
                <a:cs typeface="함초롬바탕"/>
              </a:rPr>
              <a:t>부문에서</a:t>
            </a:r>
            <a:r>
              <a:rPr sz="1200" spc="-204" dirty="0">
                <a:latin typeface="함초롬바탕"/>
                <a:cs typeface="함초롬바탕"/>
              </a:rPr>
              <a:t> </a:t>
            </a:r>
            <a:r>
              <a:rPr sz="1200" spc="-25" dirty="0">
                <a:latin typeface="함초롬바탕"/>
                <a:cs typeface="함초롬바탕"/>
              </a:rPr>
              <a:t>수</a:t>
            </a:r>
            <a:endParaRPr sz="1200">
              <a:latin typeface="함초롬바탕"/>
              <a:cs typeface="함초롬바탕"/>
            </a:endParaRPr>
          </a:p>
          <a:p>
            <a:pPr>
              <a:lnSpc>
                <a:spcPct val="100000"/>
              </a:lnSpc>
              <a:spcBef>
                <a:spcPts val="80"/>
              </a:spcBef>
            </a:pPr>
            <a:endParaRPr sz="1150">
              <a:latin typeface="함초롬바탕"/>
              <a:cs typeface="함초롬바탕"/>
            </a:endParaRPr>
          </a:p>
          <a:p>
            <a:pPr marL="12700">
              <a:lnSpc>
                <a:spcPct val="100000"/>
              </a:lnSpc>
            </a:pPr>
            <a:r>
              <a:rPr sz="1100" b="1" spc="-60" dirty="0">
                <a:solidFill>
                  <a:srgbClr val="464646"/>
                </a:solidFill>
                <a:latin typeface="함초롬바탕"/>
                <a:cs typeface="함초롬바탕"/>
              </a:rPr>
              <a:t>CES</a:t>
            </a:r>
            <a:r>
              <a:rPr sz="1100" b="1" spc="-175" dirty="0">
                <a:solidFill>
                  <a:srgbClr val="464646"/>
                </a:solidFill>
                <a:latin typeface="함초롬바탕"/>
                <a:cs typeface="함초롬바탕"/>
              </a:rPr>
              <a:t> </a:t>
            </a:r>
            <a:r>
              <a:rPr sz="1100" b="1" dirty="0">
                <a:solidFill>
                  <a:srgbClr val="464646"/>
                </a:solidFill>
                <a:latin typeface="함초롬바탕"/>
                <a:cs typeface="함초롬바탕"/>
              </a:rPr>
              <a:t>2025</a:t>
            </a:r>
            <a:r>
              <a:rPr sz="1100" b="1" spc="-160" dirty="0">
                <a:solidFill>
                  <a:srgbClr val="464646"/>
                </a:solidFill>
                <a:latin typeface="함초롬바탕"/>
                <a:cs typeface="함초롬바탕"/>
              </a:rPr>
              <a:t> </a:t>
            </a:r>
            <a:r>
              <a:rPr sz="1100" b="1" spc="-95" dirty="0">
                <a:solidFill>
                  <a:srgbClr val="464646"/>
                </a:solidFill>
                <a:latin typeface="함초롬바탕"/>
                <a:cs typeface="함초롬바탕"/>
              </a:rPr>
              <a:t>인간안보</a:t>
            </a:r>
            <a:r>
              <a:rPr sz="1100" b="1" spc="-200" dirty="0">
                <a:solidFill>
                  <a:srgbClr val="464646"/>
                </a:solidFill>
                <a:latin typeface="함초롬바탕"/>
                <a:cs typeface="함초롬바탕"/>
              </a:rPr>
              <a:t> </a:t>
            </a:r>
            <a:r>
              <a:rPr sz="1100" b="1" spc="-85" dirty="0">
                <a:solidFill>
                  <a:srgbClr val="464646"/>
                </a:solidFill>
                <a:latin typeface="함초롬바탕"/>
                <a:cs typeface="함초롬바탕"/>
              </a:rPr>
              <a:t>부문</a:t>
            </a:r>
            <a:r>
              <a:rPr sz="1100" b="1" spc="-175" dirty="0">
                <a:solidFill>
                  <a:srgbClr val="464646"/>
                </a:solidFill>
                <a:latin typeface="함초롬바탕"/>
                <a:cs typeface="함초롬바탕"/>
              </a:rPr>
              <a:t> </a:t>
            </a:r>
            <a:r>
              <a:rPr sz="1100" b="1" spc="-85" dirty="0">
                <a:solidFill>
                  <a:srgbClr val="464646"/>
                </a:solidFill>
                <a:latin typeface="함초롬바탕"/>
                <a:cs typeface="함초롬바탕"/>
              </a:rPr>
              <a:t>주요</a:t>
            </a:r>
            <a:r>
              <a:rPr sz="1100" b="1" spc="-175" dirty="0">
                <a:solidFill>
                  <a:srgbClr val="464646"/>
                </a:solidFill>
                <a:latin typeface="함초롬바탕"/>
                <a:cs typeface="함초롬바탕"/>
              </a:rPr>
              <a:t> </a:t>
            </a:r>
            <a:r>
              <a:rPr sz="1100" b="1" spc="-25" dirty="0">
                <a:solidFill>
                  <a:srgbClr val="464646"/>
                </a:solidFill>
                <a:latin typeface="함초롬바탕"/>
                <a:cs typeface="함초롬바탕"/>
              </a:rPr>
              <a:t>기업</a:t>
            </a:r>
            <a:endParaRPr sz="1100">
              <a:latin typeface="함초롬바탕"/>
              <a:cs typeface="함초롬바탕"/>
            </a:endParaRPr>
          </a:p>
        </p:txBody>
      </p:sp>
      <p:sp>
        <p:nvSpPr>
          <p:cNvPr id="29" name="object 29"/>
          <p:cNvSpPr/>
          <p:nvPr/>
        </p:nvSpPr>
        <p:spPr>
          <a:xfrm>
            <a:off x="719922" y="7807887"/>
            <a:ext cx="6336665" cy="0"/>
          </a:xfrm>
          <a:custGeom>
            <a:avLst/>
            <a:gdLst/>
            <a:ahLst/>
            <a:cxnLst/>
            <a:rect l="l" t="t" r="r" b="b"/>
            <a:pathLst>
              <a:path w="6336665">
                <a:moveTo>
                  <a:pt x="0" y="0"/>
                </a:moveTo>
                <a:lnTo>
                  <a:pt x="6336512" y="0"/>
                </a:lnTo>
              </a:path>
            </a:pathLst>
          </a:custGeom>
          <a:ln w="28575">
            <a:solidFill>
              <a:srgbClr val="DB526A"/>
            </a:solidFill>
          </a:ln>
        </p:spPr>
        <p:txBody>
          <a:bodyPr wrap="square" lIns="0" tIns="0" rIns="0" bIns="0" rtlCol="0"/>
          <a:lstStyle/>
          <a:p>
            <a:endParaRPr/>
          </a:p>
        </p:txBody>
      </p:sp>
      <p:sp>
        <p:nvSpPr>
          <p:cNvPr id="30" name="object 30"/>
          <p:cNvSpPr txBox="1"/>
          <p:nvPr/>
        </p:nvSpPr>
        <p:spPr>
          <a:xfrm>
            <a:off x="707222" y="7861090"/>
            <a:ext cx="2232025" cy="193675"/>
          </a:xfrm>
          <a:prstGeom prst="rect">
            <a:avLst/>
          </a:prstGeom>
        </p:spPr>
        <p:txBody>
          <a:bodyPr vert="horz" wrap="square" lIns="0" tIns="12700" rIns="0" bIns="0" rtlCol="0">
            <a:spAutoFit/>
          </a:bodyPr>
          <a:lstStyle/>
          <a:p>
            <a:pPr marL="12700">
              <a:lnSpc>
                <a:spcPct val="100000"/>
              </a:lnSpc>
              <a:spcBef>
                <a:spcPts val="100"/>
              </a:spcBef>
            </a:pPr>
            <a:r>
              <a:rPr sz="1100" b="1" spc="-90" dirty="0">
                <a:solidFill>
                  <a:srgbClr val="464646"/>
                </a:solidFill>
                <a:latin typeface="함초롬바탕"/>
                <a:cs typeface="함초롬바탕"/>
              </a:rPr>
              <a:t>LS일렉트릭</a:t>
            </a:r>
            <a:r>
              <a:rPr sz="1100" b="1" spc="-165" dirty="0">
                <a:solidFill>
                  <a:srgbClr val="464646"/>
                </a:solidFill>
                <a:latin typeface="함초롬바탕"/>
                <a:cs typeface="함초롬바탕"/>
              </a:rPr>
              <a:t> </a:t>
            </a:r>
            <a:r>
              <a:rPr sz="1100" b="1" spc="-95" dirty="0">
                <a:solidFill>
                  <a:srgbClr val="464646"/>
                </a:solidFill>
                <a:latin typeface="함초롬바탕"/>
                <a:cs typeface="함초롬바탕"/>
              </a:rPr>
              <a:t>‘하이퍼그리드</a:t>
            </a:r>
            <a:r>
              <a:rPr sz="1100" b="1" spc="-185" dirty="0">
                <a:solidFill>
                  <a:srgbClr val="464646"/>
                </a:solidFill>
                <a:latin typeface="함초롬바탕"/>
                <a:cs typeface="함초롬바탕"/>
              </a:rPr>
              <a:t> </a:t>
            </a:r>
            <a:r>
              <a:rPr sz="1100" b="1" spc="-60" dirty="0">
                <a:solidFill>
                  <a:srgbClr val="464646"/>
                </a:solidFill>
                <a:latin typeface="함초롬바탕"/>
                <a:cs typeface="함초롬바탕"/>
              </a:rPr>
              <a:t>NX’</a:t>
            </a:r>
            <a:r>
              <a:rPr sz="1100" b="1" spc="-155" dirty="0">
                <a:solidFill>
                  <a:srgbClr val="464646"/>
                </a:solidFill>
                <a:latin typeface="함초롬바탕"/>
                <a:cs typeface="함초롬바탕"/>
              </a:rPr>
              <a:t> </a:t>
            </a:r>
            <a:r>
              <a:rPr sz="1100" b="1" spc="-70" dirty="0">
                <a:solidFill>
                  <a:srgbClr val="464646"/>
                </a:solidFill>
                <a:latin typeface="함초롬바탕"/>
                <a:cs typeface="함초롬바탕"/>
              </a:rPr>
              <a:t>홍보자료</a:t>
            </a:r>
            <a:endParaRPr sz="1100">
              <a:latin typeface="함초롬바탕"/>
              <a:cs typeface="함초롬바탕"/>
            </a:endParaRPr>
          </a:p>
        </p:txBody>
      </p:sp>
      <p:grpSp>
        <p:nvGrpSpPr>
          <p:cNvPr id="31" name="object 31"/>
          <p:cNvGrpSpPr/>
          <p:nvPr/>
        </p:nvGrpSpPr>
        <p:grpSpPr>
          <a:xfrm>
            <a:off x="709612" y="8123428"/>
            <a:ext cx="1482725" cy="1459230"/>
            <a:chOff x="709612" y="8123428"/>
            <a:chExt cx="1482725" cy="1459230"/>
          </a:xfrm>
        </p:grpSpPr>
        <p:pic>
          <p:nvPicPr>
            <p:cNvPr id="32" name="object 32"/>
            <p:cNvPicPr/>
            <p:nvPr/>
          </p:nvPicPr>
          <p:blipFill>
            <a:blip r:embed="rId6" cstate="print"/>
            <a:stretch>
              <a:fillRect/>
            </a:stretch>
          </p:blipFill>
          <p:spPr>
            <a:xfrm>
              <a:off x="719137" y="8132953"/>
              <a:ext cx="1463573" cy="1439999"/>
            </a:xfrm>
            <a:prstGeom prst="rect">
              <a:avLst/>
            </a:prstGeom>
          </p:spPr>
        </p:pic>
        <p:sp>
          <p:nvSpPr>
            <p:cNvPr id="33" name="object 33"/>
            <p:cNvSpPr/>
            <p:nvPr/>
          </p:nvSpPr>
          <p:spPr>
            <a:xfrm>
              <a:off x="714375" y="8128190"/>
              <a:ext cx="1473200" cy="1449705"/>
            </a:xfrm>
            <a:custGeom>
              <a:avLst/>
              <a:gdLst/>
              <a:ahLst/>
              <a:cxnLst/>
              <a:rect l="l" t="t" r="r" b="b"/>
              <a:pathLst>
                <a:path w="1473200" h="1449704">
                  <a:moveTo>
                    <a:pt x="0" y="0"/>
                  </a:moveTo>
                  <a:lnTo>
                    <a:pt x="1473111" y="0"/>
                  </a:lnTo>
                  <a:lnTo>
                    <a:pt x="1473111" y="1449527"/>
                  </a:lnTo>
                  <a:lnTo>
                    <a:pt x="0" y="1449527"/>
                  </a:lnTo>
                  <a:lnTo>
                    <a:pt x="0" y="0"/>
                  </a:lnTo>
                  <a:close/>
                </a:path>
              </a:pathLst>
            </a:custGeom>
            <a:ln w="9525">
              <a:solidFill>
                <a:srgbClr val="7C7C7C"/>
              </a:solidFill>
            </a:ln>
          </p:spPr>
          <p:txBody>
            <a:bodyPr wrap="square" lIns="0" tIns="0" rIns="0" bIns="0" rtlCol="0"/>
            <a:lstStyle/>
            <a:p>
              <a:endParaRPr/>
            </a:p>
          </p:txBody>
        </p:sp>
      </p:grpSp>
      <p:grpSp>
        <p:nvGrpSpPr>
          <p:cNvPr id="34" name="object 34"/>
          <p:cNvGrpSpPr/>
          <p:nvPr/>
        </p:nvGrpSpPr>
        <p:grpSpPr>
          <a:xfrm>
            <a:off x="3969994" y="8123428"/>
            <a:ext cx="1476375" cy="1459230"/>
            <a:chOff x="3969994" y="8123428"/>
            <a:chExt cx="1476375" cy="1459230"/>
          </a:xfrm>
        </p:grpSpPr>
        <p:pic>
          <p:nvPicPr>
            <p:cNvPr id="35" name="object 35"/>
            <p:cNvPicPr/>
            <p:nvPr/>
          </p:nvPicPr>
          <p:blipFill>
            <a:blip r:embed="rId7" cstate="print"/>
            <a:stretch>
              <a:fillRect/>
            </a:stretch>
          </p:blipFill>
          <p:spPr>
            <a:xfrm>
              <a:off x="3979519" y="8132953"/>
              <a:ext cx="1457299" cy="1439989"/>
            </a:xfrm>
            <a:prstGeom prst="rect">
              <a:avLst/>
            </a:prstGeom>
          </p:spPr>
        </p:pic>
        <p:sp>
          <p:nvSpPr>
            <p:cNvPr id="36" name="object 36"/>
            <p:cNvSpPr/>
            <p:nvPr/>
          </p:nvSpPr>
          <p:spPr>
            <a:xfrm>
              <a:off x="3974756" y="8128190"/>
              <a:ext cx="1466850" cy="1449705"/>
            </a:xfrm>
            <a:custGeom>
              <a:avLst/>
              <a:gdLst/>
              <a:ahLst/>
              <a:cxnLst/>
              <a:rect l="l" t="t" r="r" b="b"/>
              <a:pathLst>
                <a:path w="1466850" h="1449704">
                  <a:moveTo>
                    <a:pt x="0" y="0"/>
                  </a:moveTo>
                  <a:lnTo>
                    <a:pt x="1466824" y="0"/>
                  </a:lnTo>
                  <a:lnTo>
                    <a:pt x="1466824" y="1449527"/>
                  </a:lnTo>
                  <a:lnTo>
                    <a:pt x="0" y="1449527"/>
                  </a:lnTo>
                  <a:lnTo>
                    <a:pt x="0" y="0"/>
                  </a:lnTo>
                  <a:close/>
                </a:path>
              </a:pathLst>
            </a:custGeom>
            <a:ln w="9525">
              <a:solidFill>
                <a:srgbClr val="7C7C7C"/>
              </a:solidFill>
            </a:ln>
          </p:spPr>
          <p:txBody>
            <a:bodyPr wrap="square" lIns="0" tIns="0" rIns="0" bIns="0" rtlCol="0"/>
            <a:lstStyle/>
            <a:p>
              <a:endParaRPr/>
            </a:p>
          </p:txBody>
        </p:sp>
      </p:grpSp>
      <p:grpSp>
        <p:nvGrpSpPr>
          <p:cNvPr id="37" name="object 37"/>
          <p:cNvGrpSpPr/>
          <p:nvPr/>
        </p:nvGrpSpPr>
        <p:grpSpPr>
          <a:xfrm>
            <a:off x="2347912" y="8123428"/>
            <a:ext cx="1466850" cy="1459230"/>
            <a:chOff x="2347912" y="8123428"/>
            <a:chExt cx="1466850" cy="1459230"/>
          </a:xfrm>
        </p:grpSpPr>
        <p:pic>
          <p:nvPicPr>
            <p:cNvPr id="38" name="object 38"/>
            <p:cNvPicPr/>
            <p:nvPr/>
          </p:nvPicPr>
          <p:blipFill>
            <a:blip r:embed="rId8" cstate="print"/>
            <a:stretch>
              <a:fillRect/>
            </a:stretch>
          </p:blipFill>
          <p:spPr>
            <a:xfrm>
              <a:off x="2357437" y="8132953"/>
              <a:ext cx="1447364" cy="1439999"/>
            </a:xfrm>
            <a:prstGeom prst="rect">
              <a:avLst/>
            </a:prstGeom>
          </p:spPr>
        </p:pic>
        <p:sp>
          <p:nvSpPr>
            <p:cNvPr id="39" name="object 39"/>
            <p:cNvSpPr/>
            <p:nvPr/>
          </p:nvSpPr>
          <p:spPr>
            <a:xfrm>
              <a:off x="2352675" y="8128190"/>
              <a:ext cx="1457325" cy="1449705"/>
            </a:xfrm>
            <a:custGeom>
              <a:avLst/>
              <a:gdLst/>
              <a:ahLst/>
              <a:cxnLst/>
              <a:rect l="l" t="t" r="r" b="b"/>
              <a:pathLst>
                <a:path w="1457325" h="1449704">
                  <a:moveTo>
                    <a:pt x="0" y="0"/>
                  </a:moveTo>
                  <a:lnTo>
                    <a:pt x="1456893" y="0"/>
                  </a:lnTo>
                  <a:lnTo>
                    <a:pt x="1456893" y="1449527"/>
                  </a:lnTo>
                  <a:lnTo>
                    <a:pt x="0" y="1449527"/>
                  </a:lnTo>
                  <a:lnTo>
                    <a:pt x="0" y="0"/>
                  </a:lnTo>
                  <a:close/>
                </a:path>
              </a:pathLst>
            </a:custGeom>
            <a:ln w="9525">
              <a:solidFill>
                <a:srgbClr val="7C7C7C"/>
              </a:solidFill>
            </a:ln>
          </p:spPr>
          <p:txBody>
            <a:bodyPr wrap="square" lIns="0" tIns="0" rIns="0" bIns="0" rtlCol="0"/>
            <a:lstStyle/>
            <a:p>
              <a:endParaRPr/>
            </a:p>
          </p:txBody>
        </p:sp>
      </p:grpSp>
      <p:grpSp>
        <p:nvGrpSpPr>
          <p:cNvPr id="40" name="object 40"/>
          <p:cNvGrpSpPr/>
          <p:nvPr/>
        </p:nvGrpSpPr>
        <p:grpSpPr>
          <a:xfrm>
            <a:off x="5602008" y="8123428"/>
            <a:ext cx="1464310" cy="1459230"/>
            <a:chOff x="5602008" y="8123428"/>
            <a:chExt cx="1464310" cy="1459230"/>
          </a:xfrm>
        </p:grpSpPr>
        <p:pic>
          <p:nvPicPr>
            <p:cNvPr id="41" name="object 41"/>
            <p:cNvPicPr/>
            <p:nvPr/>
          </p:nvPicPr>
          <p:blipFill>
            <a:blip r:embed="rId9" cstate="print"/>
            <a:stretch>
              <a:fillRect/>
            </a:stretch>
          </p:blipFill>
          <p:spPr>
            <a:xfrm>
              <a:off x="5611536" y="8132953"/>
              <a:ext cx="1444900" cy="1439989"/>
            </a:xfrm>
            <a:prstGeom prst="rect">
              <a:avLst/>
            </a:prstGeom>
          </p:spPr>
        </p:pic>
        <p:sp>
          <p:nvSpPr>
            <p:cNvPr id="42" name="object 42"/>
            <p:cNvSpPr/>
            <p:nvPr/>
          </p:nvSpPr>
          <p:spPr>
            <a:xfrm>
              <a:off x="5606770" y="8128190"/>
              <a:ext cx="1454785" cy="1449705"/>
            </a:xfrm>
            <a:custGeom>
              <a:avLst/>
              <a:gdLst/>
              <a:ahLst/>
              <a:cxnLst/>
              <a:rect l="l" t="t" r="r" b="b"/>
              <a:pathLst>
                <a:path w="1454784" h="1449704">
                  <a:moveTo>
                    <a:pt x="0" y="0"/>
                  </a:moveTo>
                  <a:lnTo>
                    <a:pt x="1454429" y="0"/>
                  </a:lnTo>
                  <a:lnTo>
                    <a:pt x="1454429" y="1449527"/>
                  </a:lnTo>
                  <a:lnTo>
                    <a:pt x="0" y="1449527"/>
                  </a:lnTo>
                  <a:lnTo>
                    <a:pt x="0" y="0"/>
                  </a:lnTo>
                  <a:close/>
                </a:path>
              </a:pathLst>
            </a:custGeom>
            <a:ln w="9525">
              <a:solidFill>
                <a:srgbClr val="7C7C7C"/>
              </a:solidFill>
            </a:ln>
          </p:spPr>
          <p:txBody>
            <a:bodyPr wrap="square" lIns="0" tIns="0" rIns="0" bIns="0" rtlCol="0"/>
            <a:lstStyle/>
            <a:p>
              <a:endParaRPr/>
            </a:p>
          </p:txBody>
        </p:sp>
      </p:grpSp>
      <p:sp>
        <p:nvSpPr>
          <p:cNvPr id="43" name="object 43"/>
          <p:cNvSpPr txBox="1"/>
          <p:nvPr/>
        </p:nvSpPr>
        <p:spPr>
          <a:xfrm>
            <a:off x="706437" y="9626690"/>
            <a:ext cx="1822450" cy="147955"/>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7C7C7C"/>
                </a:solidFill>
                <a:latin typeface="함초롬돋움"/>
                <a:cs typeface="함초롬돋움"/>
              </a:rPr>
              <a:t>Source:</a:t>
            </a:r>
            <a:r>
              <a:rPr sz="800" spc="-50" dirty="0">
                <a:solidFill>
                  <a:srgbClr val="7C7C7C"/>
                </a:solidFill>
                <a:latin typeface="함초롬돋움"/>
                <a:cs typeface="함초롬돋움"/>
              </a:rPr>
              <a:t> </a:t>
            </a:r>
            <a:r>
              <a:rPr sz="800" spc="-35" dirty="0">
                <a:solidFill>
                  <a:srgbClr val="7C7C7C"/>
                </a:solidFill>
                <a:latin typeface="함초롬돋움"/>
                <a:cs typeface="함초롬돋움"/>
              </a:rPr>
              <a:t>LS</a:t>
            </a:r>
            <a:r>
              <a:rPr sz="800" spc="-35" dirty="0">
                <a:solidFill>
                  <a:srgbClr val="7C7C7C"/>
                </a:solidFill>
                <a:latin typeface="함초롬바탕"/>
                <a:cs typeface="함초롬바탕"/>
              </a:rPr>
              <a:t>일렉트릭</a:t>
            </a:r>
            <a:r>
              <a:rPr sz="800" spc="-35" dirty="0">
                <a:solidFill>
                  <a:srgbClr val="7C7C7C"/>
                </a:solidFill>
                <a:latin typeface="함초롬돋움"/>
                <a:cs typeface="함초롬돋움"/>
              </a:rPr>
              <a:t>,</a:t>
            </a:r>
            <a:r>
              <a:rPr sz="800" spc="-70"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p:txBody>
      </p:sp>
      <p:sp>
        <p:nvSpPr>
          <p:cNvPr id="44" name="object 44"/>
          <p:cNvSpPr txBox="1">
            <a:spLocks noGrp="1"/>
          </p:cNvSpPr>
          <p:nvPr>
            <p:ph type="ftr" sz="quarter" idx="5"/>
          </p:nvPr>
        </p:nvSpPr>
        <p:spPr>
          <a:prstGeom prst="rect">
            <a:avLst/>
          </a:prstGeom>
        </p:spPr>
        <p:txBody>
          <a:bodyPr vert="horz" wrap="square" lIns="0" tIns="30480" rIns="0" bIns="0" rtlCol="0">
            <a:spAutoFit/>
          </a:bodyPr>
          <a:lstStyle/>
          <a:p>
            <a:pPr marL="12700">
              <a:lnSpc>
                <a:spcPct val="100000"/>
              </a:lnSpc>
              <a:spcBef>
                <a:spcPts val="240"/>
              </a:spcBef>
            </a:pPr>
            <a:r>
              <a:rPr spc="-10" dirty="0"/>
              <a:t>Samil</a:t>
            </a:r>
            <a:r>
              <a:rPr spc="-45" dirty="0"/>
              <a:t> </a:t>
            </a:r>
            <a:r>
              <a:rPr dirty="0"/>
              <a:t>PwC</a:t>
            </a:r>
            <a:r>
              <a:rPr spc="165" dirty="0"/>
              <a:t> </a:t>
            </a:r>
            <a:r>
              <a:rPr dirty="0"/>
              <a:t>l</a:t>
            </a:r>
            <a:r>
              <a:rPr spc="150" dirty="0"/>
              <a:t> </a:t>
            </a:r>
            <a:r>
              <a:rPr spc="-10" dirty="0"/>
              <a:t>Samil</a:t>
            </a:r>
            <a:r>
              <a:rPr spc="-45" dirty="0"/>
              <a:t> </a:t>
            </a:r>
            <a:r>
              <a:rPr spc="-10" dirty="0"/>
              <a:t>Insight</a:t>
            </a:r>
          </a:p>
        </p:txBody>
      </p:sp>
      <p:sp>
        <p:nvSpPr>
          <p:cNvPr id="45" name="object 45"/>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58</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95367" y="4251845"/>
            <a:ext cx="5470525" cy="5189855"/>
            <a:chOff x="1595367" y="4251845"/>
            <a:chExt cx="5470525" cy="5189855"/>
          </a:xfrm>
        </p:grpSpPr>
        <p:pic>
          <p:nvPicPr>
            <p:cNvPr id="3" name="object 3"/>
            <p:cNvPicPr/>
            <p:nvPr/>
          </p:nvPicPr>
          <p:blipFill>
            <a:blip r:embed="rId2" cstate="print"/>
            <a:stretch>
              <a:fillRect/>
            </a:stretch>
          </p:blipFill>
          <p:spPr>
            <a:xfrm>
              <a:off x="1598548" y="4255020"/>
              <a:ext cx="5463857" cy="5167591"/>
            </a:xfrm>
            <a:prstGeom prst="rect">
              <a:avLst/>
            </a:prstGeom>
          </p:spPr>
        </p:pic>
        <p:sp>
          <p:nvSpPr>
            <p:cNvPr id="4" name="object 4"/>
            <p:cNvSpPr/>
            <p:nvPr/>
          </p:nvSpPr>
          <p:spPr>
            <a:xfrm>
              <a:off x="3159645" y="8594611"/>
              <a:ext cx="390525" cy="828040"/>
            </a:xfrm>
            <a:custGeom>
              <a:avLst/>
              <a:gdLst/>
              <a:ahLst/>
              <a:cxnLst/>
              <a:rect l="l" t="t" r="r" b="b"/>
              <a:pathLst>
                <a:path w="390525" h="828040">
                  <a:moveTo>
                    <a:pt x="390271" y="0"/>
                  </a:moveTo>
                  <a:lnTo>
                    <a:pt x="0" y="0"/>
                  </a:lnTo>
                  <a:lnTo>
                    <a:pt x="0" y="828001"/>
                  </a:lnTo>
                  <a:lnTo>
                    <a:pt x="390271" y="828001"/>
                  </a:lnTo>
                  <a:lnTo>
                    <a:pt x="390271" y="0"/>
                  </a:lnTo>
                  <a:close/>
                </a:path>
              </a:pathLst>
            </a:custGeom>
            <a:solidFill>
              <a:srgbClr val="FFE199"/>
            </a:solidFill>
          </p:spPr>
          <p:txBody>
            <a:bodyPr wrap="square" lIns="0" tIns="0" rIns="0" bIns="0" rtlCol="0"/>
            <a:lstStyle/>
            <a:p>
              <a:endParaRPr/>
            </a:p>
          </p:txBody>
        </p:sp>
        <p:pic>
          <p:nvPicPr>
            <p:cNvPr id="5" name="object 5"/>
            <p:cNvPicPr/>
            <p:nvPr/>
          </p:nvPicPr>
          <p:blipFill>
            <a:blip r:embed="rId3" cstate="print"/>
            <a:stretch>
              <a:fillRect/>
            </a:stretch>
          </p:blipFill>
          <p:spPr>
            <a:xfrm>
              <a:off x="3549921" y="8594611"/>
              <a:ext cx="390265" cy="828001"/>
            </a:xfrm>
            <a:prstGeom prst="rect">
              <a:avLst/>
            </a:prstGeom>
          </p:spPr>
        </p:pic>
        <p:sp>
          <p:nvSpPr>
            <p:cNvPr id="6" name="object 6"/>
            <p:cNvSpPr/>
            <p:nvPr/>
          </p:nvSpPr>
          <p:spPr>
            <a:xfrm>
              <a:off x="3940200" y="8594611"/>
              <a:ext cx="390525" cy="828040"/>
            </a:xfrm>
            <a:custGeom>
              <a:avLst/>
              <a:gdLst/>
              <a:ahLst/>
              <a:cxnLst/>
              <a:rect l="l" t="t" r="r" b="b"/>
              <a:pathLst>
                <a:path w="390525" h="828040">
                  <a:moveTo>
                    <a:pt x="390271" y="0"/>
                  </a:moveTo>
                  <a:lnTo>
                    <a:pt x="0" y="0"/>
                  </a:lnTo>
                  <a:lnTo>
                    <a:pt x="0" y="828001"/>
                  </a:lnTo>
                  <a:lnTo>
                    <a:pt x="390271" y="828001"/>
                  </a:lnTo>
                  <a:lnTo>
                    <a:pt x="390271" y="0"/>
                  </a:lnTo>
                  <a:close/>
                </a:path>
              </a:pathLst>
            </a:custGeom>
            <a:solidFill>
              <a:srgbClr val="FFE199"/>
            </a:solidFill>
          </p:spPr>
          <p:txBody>
            <a:bodyPr wrap="square" lIns="0" tIns="0" rIns="0" bIns="0" rtlCol="0"/>
            <a:lstStyle/>
            <a:p>
              <a:endParaRPr/>
            </a:p>
          </p:txBody>
        </p:sp>
        <p:pic>
          <p:nvPicPr>
            <p:cNvPr id="7" name="object 7"/>
            <p:cNvPicPr/>
            <p:nvPr/>
          </p:nvPicPr>
          <p:blipFill>
            <a:blip r:embed="rId4" cstate="print"/>
            <a:stretch>
              <a:fillRect/>
            </a:stretch>
          </p:blipFill>
          <p:spPr>
            <a:xfrm>
              <a:off x="4330471" y="8594611"/>
              <a:ext cx="390266" cy="828001"/>
            </a:xfrm>
            <a:prstGeom prst="rect">
              <a:avLst/>
            </a:prstGeom>
          </p:spPr>
        </p:pic>
        <p:sp>
          <p:nvSpPr>
            <p:cNvPr id="8" name="object 8"/>
            <p:cNvSpPr/>
            <p:nvPr/>
          </p:nvSpPr>
          <p:spPr>
            <a:xfrm>
              <a:off x="4720742" y="8594611"/>
              <a:ext cx="390525" cy="828040"/>
            </a:xfrm>
            <a:custGeom>
              <a:avLst/>
              <a:gdLst/>
              <a:ahLst/>
              <a:cxnLst/>
              <a:rect l="l" t="t" r="r" b="b"/>
              <a:pathLst>
                <a:path w="390525" h="828040">
                  <a:moveTo>
                    <a:pt x="390271" y="0"/>
                  </a:moveTo>
                  <a:lnTo>
                    <a:pt x="0" y="0"/>
                  </a:lnTo>
                  <a:lnTo>
                    <a:pt x="0" y="828001"/>
                  </a:lnTo>
                  <a:lnTo>
                    <a:pt x="390271" y="828001"/>
                  </a:lnTo>
                  <a:lnTo>
                    <a:pt x="390271" y="0"/>
                  </a:lnTo>
                  <a:close/>
                </a:path>
              </a:pathLst>
            </a:custGeom>
            <a:solidFill>
              <a:srgbClr val="FFE199"/>
            </a:solidFill>
          </p:spPr>
          <p:txBody>
            <a:bodyPr wrap="square" lIns="0" tIns="0" rIns="0" bIns="0" rtlCol="0"/>
            <a:lstStyle/>
            <a:p>
              <a:endParaRPr/>
            </a:p>
          </p:txBody>
        </p:sp>
        <p:pic>
          <p:nvPicPr>
            <p:cNvPr id="9" name="object 9"/>
            <p:cNvPicPr/>
            <p:nvPr/>
          </p:nvPicPr>
          <p:blipFill>
            <a:blip r:embed="rId5" cstate="print"/>
            <a:stretch>
              <a:fillRect/>
            </a:stretch>
          </p:blipFill>
          <p:spPr>
            <a:xfrm>
              <a:off x="5111024" y="8594611"/>
              <a:ext cx="1951369" cy="828001"/>
            </a:xfrm>
            <a:prstGeom prst="rect">
              <a:avLst/>
            </a:prstGeom>
          </p:spPr>
        </p:pic>
        <p:sp>
          <p:nvSpPr>
            <p:cNvPr id="10" name="object 10"/>
            <p:cNvSpPr/>
            <p:nvPr/>
          </p:nvSpPr>
          <p:spPr>
            <a:xfrm>
              <a:off x="1988817" y="4255020"/>
              <a:ext cx="0" cy="5167630"/>
            </a:xfrm>
            <a:custGeom>
              <a:avLst/>
              <a:gdLst/>
              <a:ahLst/>
              <a:cxnLst/>
              <a:rect l="l" t="t" r="r" b="b"/>
              <a:pathLst>
                <a:path h="5167630">
                  <a:moveTo>
                    <a:pt x="0" y="0"/>
                  </a:moveTo>
                  <a:lnTo>
                    <a:pt x="0" y="5167591"/>
                  </a:lnTo>
                </a:path>
              </a:pathLst>
            </a:custGeom>
            <a:ln w="6350">
              <a:solidFill>
                <a:srgbClr val="6E6E6E"/>
              </a:solidFill>
              <a:prstDash val="sysDot"/>
            </a:ln>
          </p:spPr>
          <p:txBody>
            <a:bodyPr wrap="square" lIns="0" tIns="0" rIns="0" bIns="0" rtlCol="0"/>
            <a:lstStyle/>
            <a:p>
              <a:endParaRPr/>
            </a:p>
          </p:txBody>
        </p:sp>
        <p:sp>
          <p:nvSpPr>
            <p:cNvPr id="11" name="object 11"/>
            <p:cNvSpPr/>
            <p:nvPr/>
          </p:nvSpPr>
          <p:spPr>
            <a:xfrm>
              <a:off x="2379093" y="4255020"/>
              <a:ext cx="0" cy="5167630"/>
            </a:xfrm>
            <a:custGeom>
              <a:avLst/>
              <a:gdLst/>
              <a:ahLst/>
              <a:cxnLst/>
              <a:rect l="l" t="t" r="r" b="b"/>
              <a:pathLst>
                <a:path h="5167630">
                  <a:moveTo>
                    <a:pt x="0" y="0"/>
                  </a:moveTo>
                  <a:lnTo>
                    <a:pt x="0" y="5167591"/>
                  </a:lnTo>
                </a:path>
              </a:pathLst>
            </a:custGeom>
            <a:ln w="6350">
              <a:solidFill>
                <a:srgbClr val="6E6E6E"/>
              </a:solidFill>
              <a:prstDash val="sysDot"/>
            </a:ln>
          </p:spPr>
          <p:txBody>
            <a:bodyPr wrap="square" lIns="0" tIns="0" rIns="0" bIns="0" rtlCol="0"/>
            <a:lstStyle/>
            <a:p>
              <a:endParaRPr/>
            </a:p>
          </p:txBody>
        </p:sp>
        <p:sp>
          <p:nvSpPr>
            <p:cNvPr id="12" name="object 12"/>
            <p:cNvSpPr/>
            <p:nvPr/>
          </p:nvSpPr>
          <p:spPr>
            <a:xfrm>
              <a:off x="2769368" y="4255020"/>
              <a:ext cx="0" cy="5167630"/>
            </a:xfrm>
            <a:custGeom>
              <a:avLst/>
              <a:gdLst/>
              <a:ahLst/>
              <a:cxnLst/>
              <a:rect l="l" t="t" r="r" b="b"/>
              <a:pathLst>
                <a:path h="5167630">
                  <a:moveTo>
                    <a:pt x="0" y="0"/>
                  </a:moveTo>
                  <a:lnTo>
                    <a:pt x="0" y="5167591"/>
                  </a:lnTo>
                </a:path>
              </a:pathLst>
            </a:custGeom>
            <a:ln w="6350">
              <a:solidFill>
                <a:srgbClr val="6E6E6E"/>
              </a:solidFill>
              <a:prstDash val="sysDot"/>
            </a:ln>
          </p:spPr>
          <p:txBody>
            <a:bodyPr wrap="square" lIns="0" tIns="0" rIns="0" bIns="0" rtlCol="0"/>
            <a:lstStyle/>
            <a:p>
              <a:endParaRPr/>
            </a:p>
          </p:txBody>
        </p:sp>
        <p:sp>
          <p:nvSpPr>
            <p:cNvPr id="13" name="object 13"/>
            <p:cNvSpPr/>
            <p:nvPr/>
          </p:nvSpPr>
          <p:spPr>
            <a:xfrm>
              <a:off x="3159643" y="4255020"/>
              <a:ext cx="0" cy="4330065"/>
            </a:xfrm>
            <a:custGeom>
              <a:avLst/>
              <a:gdLst/>
              <a:ahLst/>
              <a:cxnLst/>
              <a:rect l="l" t="t" r="r" b="b"/>
              <a:pathLst>
                <a:path h="4330065">
                  <a:moveTo>
                    <a:pt x="0" y="0"/>
                  </a:moveTo>
                  <a:lnTo>
                    <a:pt x="0" y="4330065"/>
                  </a:lnTo>
                </a:path>
              </a:pathLst>
            </a:custGeom>
            <a:ln w="6350">
              <a:solidFill>
                <a:srgbClr val="6E6E6E"/>
              </a:solidFill>
              <a:prstDash val="sysDot"/>
            </a:ln>
          </p:spPr>
          <p:txBody>
            <a:bodyPr wrap="square" lIns="0" tIns="0" rIns="0" bIns="0" rtlCol="0"/>
            <a:lstStyle/>
            <a:p>
              <a:endParaRPr/>
            </a:p>
          </p:txBody>
        </p:sp>
        <p:sp>
          <p:nvSpPr>
            <p:cNvPr id="14" name="object 14"/>
            <p:cNvSpPr/>
            <p:nvPr/>
          </p:nvSpPr>
          <p:spPr>
            <a:xfrm>
              <a:off x="3159643" y="8585088"/>
              <a:ext cx="0" cy="847090"/>
            </a:xfrm>
            <a:custGeom>
              <a:avLst/>
              <a:gdLst/>
              <a:ahLst/>
              <a:cxnLst/>
              <a:rect l="l" t="t" r="r" b="b"/>
              <a:pathLst>
                <a:path h="847090">
                  <a:moveTo>
                    <a:pt x="0" y="0"/>
                  </a:moveTo>
                  <a:lnTo>
                    <a:pt x="0" y="847051"/>
                  </a:lnTo>
                </a:path>
              </a:pathLst>
            </a:custGeom>
            <a:ln w="19050">
              <a:solidFill>
                <a:srgbClr val="FFB600"/>
              </a:solidFill>
            </a:ln>
          </p:spPr>
          <p:txBody>
            <a:bodyPr wrap="square" lIns="0" tIns="0" rIns="0" bIns="0" rtlCol="0"/>
            <a:lstStyle/>
            <a:p>
              <a:endParaRPr/>
            </a:p>
          </p:txBody>
        </p:sp>
        <p:sp>
          <p:nvSpPr>
            <p:cNvPr id="15" name="object 15"/>
            <p:cNvSpPr/>
            <p:nvPr/>
          </p:nvSpPr>
          <p:spPr>
            <a:xfrm>
              <a:off x="3549917" y="4255020"/>
              <a:ext cx="0" cy="4330065"/>
            </a:xfrm>
            <a:custGeom>
              <a:avLst/>
              <a:gdLst/>
              <a:ahLst/>
              <a:cxnLst/>
              <a:rect l="l" t="t" r="r" b="b"/>
              <a:pathLst>
                <a:path h="4330065">
                  <a:moveTo>
                    <a:pt x="0" y="0"/>
                  </a:moveTo>
                  <a:lnTo>
                    <a:pt x="0" y="4330065"/>
                  </a:lnTo>
                </a:path>
              </a:pathLst>
            </a:custGeom>
            <a:ln w="6350">
              <a:solidFill>
                <a:srgbClr val="6E6E6E"/>
              </a:solidFill>
              <a:prstDash val="sysDot"/>
            </a:ln>
          </p:spPr>
          <p:txBody>
            <a:bodyPr wrap="square" lIns="0" tIns="0" rIns="0" bIns="0" rtlCol="0"/>
            <a:lstStyle/>
            <a:p>
              <a:endParaRPr/>
            </a:p>
          </p:txBody>
        </p:sp>
        <p:sp>
          <p:nvSpPr>
            <p:cNvPr id="16" name="object 16"/>
            <p:cNvSpPr/>
            <p:nvPr/>
          </p:nvSpPr>
          <p:spPr>
            <a:xfrm>
              <a:off x="3549917" y="8585088"/>
              <a:ext cx="0" cy="847090"/>
            </a:xfrm>
            <a:custGeom>
              <a:avLst/>
              <a:gdLst/>
              <a:ahLst/>
              <a:cxnLst/>
              <a:rect l="l" t="t" r="r" b="b"/>
              <a:pathLst>
                <a:path h="847090">
                  <a:moveTo>
                    <a:pt x="0" y="0"/>
                  </a:moveTo>
                  <a:lnTo>
                    <a:pt x="0" y="847051"/>
                  </a:lnTo>
                </a:path>
              </a:pathLst>
            </a:custGeom>
            <a:ln w="19050">
              <a:solidFill>
                <a:srgbClr val="FFB600"/>
              </a:solidFill>
            </a:ln>
          </p:spPr>
          <p:txBody>
            <a:bodyPr wrap="square" lIns="0" tIns="0" rIns="0" bIns="0" rtlCol="0"/>
            <a:lstStyle/>
            <a:p>
              <a:endParaRPr/>
            </a:p>
          </p:txBody>
        </p:sp>
        <p:sp>
          <p:nvSpPr>
            <p:cNvPr id="17" name="object 17"/>
            <p:cNvSpPr/>
            <p:nvPr/>
          </p:nvSpPr>
          <p:spPr>
            <a:xfrm>
              <a:off x="3940192" y="4255020"/>
              <a:ext cx="0" cy="4330065"/>
            </a:xfrm>
            <a:custGeom>
              <a:avLst/>
              <a:gdLst/>
              <a:ahLst/>
              <a:cxnLst/>
              <a:rect l="l" t="t" r="r" b="b"/>
              <a:pathLst>
                <a:path h="4330065">
                  <a:moveTo>
                    <a:pt x="0" y="0"/>
                  </a:moveTo>
                  <a:lnTo>
                    <a:pt x="0" y="4330065"/>
                  </a:lnTo>
                </a:path>
              </a:pathLst>
            </a:custGeom>
            <a:ln w="6350">
              <a:solidFill>
                <a:srgbClr val="6E6E6E"/>
              </a:solidFill>
              <a:prstDash val="sysDot"/>
            </a:ln>
          </p:spPr>
          <p:txBody>
            <a:bodyPr wrap="square" lIns="0" tIns="0" rIns="0" bIns="0" rtlCol="0"/>
            <a:lstStyle/>
            <a:p>
              <a:endParaRPr/>
            </a:p>
          </p:txBody>
        </p:sp>
        <p:sp>
          <p:nvSpPr>
            <p:cNvPr id="18" name="object 18"/>
            <p:cNvSpPr/>
            <p:nvPr/>
          </p:nvSpPr>
          <p:spPr>
            <a:xfrm>
              <a:off x="3940192" y="8585088"/>
              <a:ext cx="0" cy="847090"/>
            </a:xfrm>
            <a:custGeom>
              <a:avLst/>
              <a:gdLst/>
              <a:ahLst/>
              <a:cxnLst/>
              <a:rect l="l" t="t" r="r" b="b"/>
              <a:pathLst>
                <a:path h="847090">
                  <a:moveTo>
                    <a:pt x="0" y="0"/>
                  </a:moveTo>
                  <a:lnTo>
                    <a:pt x="0" y="847051"/>
                  </a:lnTo>
                </a:path>
              </a:pathLst>
            </a:custGeom>
            <a:ln w="19050">
              <a:solidFill>
                <a:srgbClr val="FFB600"/>
              </a:solidFill>
            </a:ln>
          </p:spPr>
          <p:txBody>
            <a:bodyPr wrap="square" lIns="0" tIns="0" rIns="0" bIns="0" rtlCol="0"/>
            <a:lstStyle/>
            <a:p>
              <a:endParaRPr/>
            </a:p>
          </p:txBody>
        </p:sp>
        <p:sp>
          <p:nvSpPr>
            <p:cNvPr id="19" name="object 19"/>
            <p:cNvSpPr/>
            <p:nvPr/>
          </p:nvSpPr>
          <p:spPr>
            <a:xfrm>
              <a:off x="4330468" y="4255020"/>
              <a:ext cx="0" cy="4330065"/>
            </a:xfrm>
            <a:custGeom>
              <a:avLst/>
              <a:gdLst/>
              <a:ahLst/>
              <a:cxnLst/>
              <a:rect l="l" t="t" r="r" b="b"/>
              <a:pathLst>
                <a:path h="4330065">
                  <a:moveTo>
                    <a:pt x="0" y="0"/>
                  </a:moveTo>
                  <a:lnTo>
                    <a:pt x="0" y="4330065"/>
                  </a:lnTo>
                </a:path>
              </a:pathLst>
            </a:custGeom>
            <a:ln w="6350">
              <a:solidFill>
                <a:srgbClr val="6E6E6E"/>
              </a:solidFill>
              <a:prstDash val="sysDot"/>
            </a:ln>
          </p:spPr>
          <p:txBody>
            <a:bodyPr wrap="square" lIns="0" tIns="0" rIns="0" bIns="0" rtlCol="0"/>
            <a:lstStyle/>
            <a:p>
              <a:endParaRPr/>
            </a:p>
          </p:txBody>
        </p:sp>
        <p:sp>
          <p:nvSpPr>
            <p:cNvPr id="20" name="object 20"/>
            <p:cNvSpPr/>
            <p:nvPr/>
          </p:nvSpPr>
          <p:spPr>
            <a:xfrm>
              <a:off x="4330468" y="8585088"/>
              <a:ext cx="0" cy="847090"/>
            </a:xfrm>
            <a:custGeom>
              <a:avLst/>
              <a:gdLst/>
              <a:ahLst/>
              <a:cxnLst/>
              <a:rect l="l" t="t" r="r" b="b"/>
              <a:pathLst>
                <a:path h="847090">
                  <a:moveTo>
                    <a:pt x="0" y="0"/>
                  </a:moveTo>
                  <a:lnTo>
                    <a:pt x="0" y="847051"/>
                  </a:lnTo>
                </a:path>
              </a:pathLst>
            </a:custGeom>
            <a:ln w="19050">
              <a:solidFill>
                <a:srgbClr val="FFB600"/>
              </a:solidFill>
            </a:ln>
          </p:spPr>
          <p:txBody>
            <a:bodyPr wrap="square" lIns="0" tIns="0" rIns="0" bIns="0" rtlCol="0"/>
            <a:lstStyle/>
            <a:p>
              <a:endParaRPr/>
            </a:p>
          </p:txBody>
        </p:sp>
        <p:sp>
          <p:nvSpPr>
            <p:cNvPr id="21" name="object 21"/>
            <p:cNvSpPr/>
            <p:nvPr/>
          </p:nvSpPr>
          <p:spPr>
            <a:xfrm>
              <a:off x="4720742" y="4255020"/>
              <a:ext cx="0" cy="4330065"/>
            </a:xfrm>
            <a:custGeom>
              <a:avLst/>
              <a:gdLst/>
              <a:ahLst/>
              <a:cxnLst/>
              <a:rect l="l" t="t" r="r" b="b"/>
              <a:pathLst>
                <a:path h="4330065">
                  <a:moveTo>
                    <a:pt x="0" y="0"/>
                  </a:moveTo>
                  <a:lnTo>
                    <a:pt x="0" y="4330065"/>
                  </a:lnTo>
                </a:path>
              </a:pathLst>
            </a:custGeom>
            <a:ln w="6350">
              <a:solidFill>
                <a:srgbClr val="6E6E6E"/>
              </a:solidFill>
              <a:prstDash val="sysDot"/>
            </a:ln>
          </p:spPr>
          <p:txBody>
            <a:bodyPr wrap="square" lIns="0" tIns="0" rIns="0" bIns="0" rtlCol="0"/>
            <a:lstStyle/>
            <a:p>
              <a:endParaRPr/>
            </a:p>
          </p:txBody>
        </p:sp>
        <p:sp>
          <p:nvSpPr>
            <p:cNvPr id="22" name="object 22"/>
            <p:cNvSpPr/>
            <p:nvPr/>
          </p:nvSpPr>
          <p:spPr>
            <a:xfrm>
              <a:off x="4720742" y="8585088"/>
              <a:ext cx="0" cy="847090"/>
            </a:xfrm>
            <a:custGeom>
              <a:avLst/>
              <a:gdLst/>
              <a:ahLst/>
              <a:cxnLst/>
              <a:rect l="l" t="t" r="r" b="b"/>
              <a:pathLst>
                <a:path h="847090">
                  <a:moveTo>
                    <a:pt x="0" y="0"/>
                  </a:moveTo>
                  <a:lnTo>
                    <a:pt x="0" y="847051"/>
                  </a:lnTo>
                </a:path>
              </a:pathLst>
            </a:custGeom>
            <a:ln w="19050">
              <a:solidFill>
                <a:srgbClr val="FFB600"/>
              </a:solidFill>
            </a:ln>
          </p:spPr>
          <p:txBody>
            <a:bodyPr wrap="square" lIns="0" tIns="0" rIns="0" bIns="0" rtlCol="0"/>
            <a:lstStyle/>
            <a:p>
              <a:endParaRPr/>
            </a:p>
          </p:txBody>
        </p:sp>
        <p:sp>
          <p:nvSpPr>
            <p:cNvPr id="23" name="object 23"/>
            <p:cNvSpPr/>
            <p:nvPr/>
          </p:nvSpPr>
          <p:spPr>
            <a:xfrm>
              <a:off x="5111018" y="4255020"/>
              <a:ext cx="0" cy="4330065"/>
            </a:xfrm>
            <a:custGeom>
              <a:avLst/>
              <a:gdLst/>
              <a:ahLst/>
              <a:cxnLst/>
              <a:rect l="l" t="t" r="r" b="b"/>
              <a:pathLst>
                <a:path h="4330065">
                  <a:moveTo>
                    <a:pt x="0" y="0"/>
                  </a:moveTo>
                  <a:lnTo>
                    <a:pt x="0" y="4330065"/>
                  </a:lnTo>
                </a:path>
              </a:pathLst>
            </a:custGeom>
            <a:ln w="6350">
              <a:solidFill>
                <a:srgbClr val="6E6E6E"/>
              </a:solidFill>
              <a:prstDash val="sysDot"/>
            </a:ln>
          </p:spPr>
          <p:txBody>
            <a:bodyPr wrap="square" lIns="0" tIns="0" rIns="0" bIns="0" rtlCol="0"/>
            <a:lstStyle/>
            <a:p>
              <a:endParaRPr/>
            </a:p>
          </p:txBody>
        </p:sp>
        <p:sp>
          <p:nvSpPr>
            <p:cNvPr id="24" name="object 24"/>
            <p:cNvSpPr/>
            <p:nvPr/>
          </p:nvSpPr>
          <p:spPr>
            <a:xfrm>
              <a:off x="5111018" y="8585088"/>
              <a:ext cx="0" cy="847090"/>
            </a:xfrm>
            <a:custGeom>
              <a:avLst/>
              <a:gdLst/>
              <a:ahLst/>
              <a:cxnLst/>
              <a:rect l="l" t="t" r="r" b="b"/>
              <a:pathLst>
                <a:path h="847090">
                  <a:moveTo>
                    <a:pt x="0" y="0"/>
                  </a:moveTo>
                  <a:lnTo>
                    <a:pt x="0" y="847051"/>
                  </a:lnTo>
                </a:path>
              </a:pathLst>
            </a:custGeom>
            <a:ln w="19050">
              <a:solidFill>
                <a:srgbClr val="FFB600"/>
              </a:solidFill>
            </a:ln>
          </p:spPr>
          <p:txBody>
            <a:bodyPr wrap="square" lIns="0" tIns="0" rIns="0" bIns="0" rtlCol="0"/>
            <a:lstStyle/>
            <a:p>
              <a:endParaRPr/>
            </a:p>
          </p:txBody>
        </p:sp>
        <p:sp>
          <p:nvSpPr>
            <p:cNvPr id="25" name="object 25"/>
            <p:cNvSpPr/>
            <p:nvPr/>
          </p:nvSpPr>
          <p:spPr>
            <a:xfrm>
              <a:off x="5501293" y="4255020"/>
              <a:ext cx="0" cy="5167630"/>
            </a:xfrm>
            <a:custGeom>
              <a:avLst/>
              <a:gdLst/>
              <a:ahLst/>
              <a:cxnLst/>
              <a:rect l="l" t="t" r="r" b="b"/>
              <a:pathLst>
                <a:path h="5167630">
                  <a:moveTo>
                    <a:pt x="0" y="0"/>
                  </a:moveTo>
                  <a:lnTo>
                    <a:pt x="0" y="5167591"/>
                  </a:lnTo>
                </a:path>
              </a:pathLst>
            </a:custGeom>
            <a:ln w="6350">
              <a:solidFill>
                <a:srgbClr val="6E6E6E"/>
              </a:solidFill>
              <a:prstDash val="sysDot"/>
            </a:ln>
          </p:spPr>
          <p:txBody>
            <a:bodyPr wrap="square" lIns="0" tIns="0" rIns="0" bIns="0" rtlCol="0"/>
            <a:lstStyle/>
            <a:p>
              <a:endParaRPr/>
            </a:p>
          </p:txBody>
        </p:sp>
        <p:sp>
          <p:nvSpPr>
            <p:cNvPr id="26" name="object 26"/>
            <p:cNvSpPr/>
            <p:nvPr/>
          </p:nvSpPr>
          <p:spPr>
            <a:xfrm>
              <a:off x="5891568" y="4255020"/>
              <a:ext cx="0" cy="5167630"/>
            </a:xfrm>
            <a:custGeom>
              <a:avLst/>
              <a:gdLst/>
              <a:ahLst/>
              <a:cxnLst/>
              <a:rect l="l" t="t" r="r" b="b"/>
              <a:pathLst>
                <a:path h="5167630">
                  <a:moveTo>
                    <a:pt x="0" y="0"/>
                  </a:moveTo>
                  <a:lnTo>
                    <a:pt x="0" y="5167591"/>
                  </a:lnTo>
                </a:path>
              </a:pathLst>
            </a:custGeom>
            <a:ln w="6350">
              <a:solidFill>
                <a:srgbClr val="6E6E6E"/>
              </a:solidFill>
              <a:prstDash val="sysDot"/>
            </a:ln>
          </p:spPr>
          <p:txBody>
            <a:bodyPr wrap="square" lIns="0" tIns="0" rIns="0" bIns="0" rtlCol="0"/>
            <a:lstStyle/>
            <a:p>
              <a:endParaRPr/>
            </a:p>
          </p:txBody>
        </p:sp>
        <p:sp>
          <p:nvSpPr>
            <p:cNvPr id="27" name="object 27"/>
            <p:cNvSpPr/>
            <p:nvPr/>
          </p:nvSpPr>
          <p:spPr>
            <a:xfrm>
              <a:off x="6281842" y="4255020"/>
              <a:ext cx="0" cy="5167630"/>
            </a:xfrm>
            <a:custGeom>
              <a:avLst/>
              <a:gdLst/>
              <a:ahLst/>
              <a:cxnLst/>
              <a:rect l="l" t="t" r="r" b="b"/>
              <a:pathLst>
                <a:path h="5167630">
                  <a:moveTo>
                    <a:pt x="0" y="0"/>
                  </a:moveTo>
                  <a:lnTo>
                    <a:pt x="0" y="5167591"/>
                  </a:lnTo>
                </a:path>
              </a:pathLst>
            </a:custGeom>
            <a:ln w="6350">
              <a:solidFill>
                <a:srgbClr val="6E6E6E"/>
              </a:solidFill>
              <a:prstDash val="sysDot"/>
            </a:ln>
          </p:spPr>
          <p:txBody>
            <a:bodyPr wrap="square" lIns="0" tIns="0" rIns="0" bIns="0" rtlCol="0"/>
            <a:lstStyle/>
            <a:p>
              <a:endParaRPr/>
            </a:p>
          </p:txBody>
        </p:sp>
        <p:sp>
          <p:nvSpPr>
            <p:cNvPr id="28" name="object 28"/>
            <p:cNvSpPr/>
            <p:nvPr/>
          </p:nvSpPr>
          <p:spPr>
            <a:xfrm>
              <a:off x="6672117" y="4255020"/>
              <a:ext cx="0" cy="5167630"/>
            </a:xfrm>
            <a:custGeom>
              <a:avLst/>
              <a:gdLst/>
              <a:ahLst/>
              <a:cxnLst/>
              <a:rect l="l" t="t" r="r" b="b"/>
              <a:pathLst>
                <a:path h="5167630">
                  <a:moveTo>
                    <a:pt x="0" y="0"/>
                  </a:moveTo>
                  <a:lnTo>
                    <a:pt x="0" y="5167591"/>
                  </a:lnTo>
                </a:path>
              </a:pathLst>
            </a:custGeom>
            <a:ln w="6350">
              <a:solidFill>
                <a:srgbClr val="6E6E6E"/>
              </a:solidFill>
              <a:prstDash val="sysDot"/>
            </a:ln>
          </p:spPr>
          <p:txBody>
            <a:bodyPr wrap="square" lIns="0" tIns="0" rIns="0" bIns="0" rtlCol="0"/>
            <a:lstStyle/>
            <a:p>
              <a:endParaRPr/>
            </a:p>
          </p:txBody>
        </p:sp>
        <p:sp>
          <p:nvSpPr>
            <p:cNvPr id="29" name="object 29"/>
            <p:cNvSpPr/>
            <p:nvPr/>
          </p:nvSpPr>
          <p:spPr>
            <a:xfrm>
              <a:off x="1598542" y="4797470"/>
              <a:ext cx="5464175" cy="0"/>
            </a:xfrm>
            <a:custGeom>
              <a:avLst/>
              <a:gdLst/>
              <a:ahLst/>
              <a:cxnLst/>
              <a:rect l="l" t="t" r="r" b="b"/>
              <a:pathLst>
                <a:path w="5464175">
                  <a:moveTo>
                    <a:pt x="0" y="0"/>
                  </a:moveTo>
                  <a:lnTo>
                    <a:pt x="5463844" y="0"/>
                  </a:lnTo>
                </a:path>
              </a:pathLst>
            </a:custGeom>
            <a:ln w="6350">
              <a:solidFill>
                <a:srgbClr val="6E6E6E"/>
              </a:solidFill>
              <a:prstDash val="sysDot"/>
            </a:ln>
          </p:spPr>
          <p:txBody>
            <a:bodyPr wrap="square" lIns="0" tIns="0" rIns="0" bIns="0" rtlCol="0"/>
            <a:lstStyle/>
            <a:p>
              <a:endParaRPr/>
            </a:p>
          </p:txBody>
        </p:sp>
        <p:sp>
          <p:nvSpPr>
            <p:cNvPr id="30" name="object 30"/>
            <p:cNvSpPr/>
            <p:nvPr/>
          </p:nvSpPr>
          <p:spPr>
            <a:xfrm>
              <a:off x="1598542" y="5339919"/>
              <a:ext cx="5464175" cy="0"/>
            </a:xfrm>
            <a:custGeom>
              <a:avLst/>
              <a:gdLst/>
              <a:ahLst/>
              <a:cxnLst/>
              <a:rect l="l" t="t" r="r" b="b"/>
              <a:pathLst>
                <a:path w="5464175">
                  <a:moveTo>
                    <a:pt x="0" y="0"/>
                  </a:moveTo>
                  <a:lnTo>
                    <a:pt x="5463844" y="0"/>
                  </a:lnTo>
                </a:path>
              </a:pathLst>
            </a:custGeom>
            <a:ln w="6350">
              <a:solidFill>
                <a:srgbClr val="6E6E6E"/>
              </a:solidFill>
              <a:prstDash val="sysDot"/>
            </a:ln>
          </p:spPr>
          <p:txBody>
            <a:bodyPr wrap="square" lIns="0" tIns="0" rIns="0" bIns="0" rtlCol="0"/>
            <a:lstStyle/>
            <a:p>
              <a:endParaRPr/>
            </a:p>
          </p:txBody>
        </p:sp>
        <p:sp>
          <p:nvSpPr>
            <p:cNvPr id="31" name="object 31"/>
            <p:cNvSpPr/>
            <p:nvPr/>
          </p:nvSpPr>
          <p:spPr>
            <a:xfrm>
              <a:off x="1598542" y="5882368"/>
              <a:ext cx="5464175" cy="0"/>
            </a:xfrm>
            <a:custGeom>
              <a:avLst/>
              <a:gdLst/>
              <a:ahLst/>
              <a:cxnLst/>
              <a:rect l="l" t="t" r="r" b="b"/>
              <a:pathLst>
                <a:path w="5464175">
                  <a:moveTo>
                    <a:pt x="0" y="0"/>
                  </a:moveTo>
                  <a:lnTo>
                    <a:pt x="5463844" y="0"/>
                  </a:lnTo>
                </a:path>
              </a:pathLst>
            </a:custGeom>
            <a:ln w="6350">
              <a:solidFill>
                <a:srgbClr val="6E6E6E"/>
              </a:solidFill>
              <a:prstDash val="sysDot"/>
            </a:ln>
          </p:spPr>
          <p:txBody>
            <a:bodyPr wrap="square" lIns="0" tIns="0" rIns="0" bIns="0" rtlCol="0"/>
            <a:lstStyle/>
            <a:p>
              <a:endParaRPr/>
            </a:p>
          </p:txBody>
        </p:sp>
        <p:sp>
          <p:nvSpPr>
            <p:cNvPr id="32" name="object 32"/>
            <p:cNvSpPr/>
            <p:nvPr/>
          </p:nvSpPr>
          <p:spPr>
            <a:xfrm>
              <a:off x="1598542" y="6424817"/>
              <a:ext cx="5464175" cy="0"/>
            </a:xfrm>
            <a:custGeom>
              <a:avLst/>
              <a:gdLst/>
              <a:ahLst/>
              <a:cxnLst/>
              <a:rect l="l" t="t" r="r" b="b"/>
              <a:pathLst>
                <a:path w="5464175">
                  <a:moveTo>
                    <a:pt x="0" y="0"/>
                  </a:moveTo>
                  <a:lnTo>
                    <a:pt x="5463844" y="0"/>
                  </a:lnTo>
                </a:path>
              </a:pathLst>
            </a:custGeom>
            <a:ln w="6350">
              <a:solidFill>
                <a:srgbClr val="6E6E6E"/>
              </a:solidFill>
              <a:prstDash val="sysDot"/>
            </a:ln>
          </p:spPr>
          <p:txBody>
            <a:bodyPr wrap="square" lIns="0" tIns="0" rIns="0" bIns="0" rtlCol="0"/>
            <a:lstStyle/>
            <a:p>
              <a:endParaRPr/>
            </a:p>
          </p:txBody>
        </p:sp>
        <p:sp>
          <p:nvSpPr>
            <p:cNvPr id="33" name="object 33"/>
            <p:cNvSpPr/>
            <p:nvPr/>
          </p:nvSpPr>
          <p:spPr>
            <a:xfrm>
              <a:off x="1598542" y="6967267"/>
              <a:ext cx="5464175" cy="0"/>
            </a:xfrm>
            <a:custGeom>
              <a:avLst/>
              <a:gdLst/>
              <a:ahLst/>
              <a:cxnLst/>
              <a:rect l="l" t="t" r="r" b="b"/>
              <a:pathLst>
                <a:path w="5464175">
                  <a:moveTo>
                    <a:pt x="0" y="0"/>
                  </a:moveTo>
                  <a:lnTo>
                    <a:pt x="5463844" y="0"/>
                  </a:lnTo>
                </a:path>
              </a:pathLst>
            </a:custGeom>
            <a:ln w="6350">
              <a:solidFill>
                <a:srgbClr val="6E6E6E"/>
              </a:solidFill>
              <a:prstDash val="sysDot"/>
            </a:ln>
          </p:spPr>
          <p:txBody>
            <a:bodyPr wrap="square" lIns="0" tIns="0" rIns="0" bIns="0" rtlCol="0"/>
            <a:lstStyle/>
            <a:p>
              <a:endParaRPr/>
            </a:p>
          </p:txBody>
        </p:sp>
        <p:sp>
          <p:nvSpPr>
            <p:cNvPr id="34" name="object 34"/>
            <p:cNvSpPr/>
            <p:nvPr/>
          </p:nvSpPr>
          <p:spPr>
            <a:xfrm>
              <a:off x="1598542" y="7509716"/>
              <a:ext cx="5464175" cy="0"/>
            </a:xfrm>
            <a:custGeom>
              <a:avLst/>
              <a:gdLst/>
              <a:ahLst/>
              <a:cxnLst/>
              <a:rect l="l" t="t" r="r" b="b"/>
              <a:pathLst>
                <a:path w="5464175">
                  <a:moveTo>
                    <a:pt x="0" y="0"/>
                  </a:moveTo>
                  <a:lnTo>
                    <a:pt x="5463844" y="0"/>
                  </a:lnTo>
                </a:path>
              </a:pathLst>
            </a:custGeom>
            <a:ln w="6350">
              <a:solidFill>
                <a:srgbClr val="6E6E6E"/>
              </a:solidFill>
              <a:prstDash val="sysDot"/>
            </a:ln>
          </p:spPr>
          <p:txBody>
            <a:bodyPr wrap="square" lIns="0" tIns="0" rIns="0" bIns="0" rtlCol="0"/>
            <a:lstStyle/>
            <a:p>
              <a:endParaRPr/>
            </a:p>
          </p:txBody>
        </p:sp>
        <p:sp>
          <p:nvSpPr>
            <p:cNvPr id="35" name="object 35"/>
            <p:cNvSpPr/>
            <p:nvPr/>
          </p:nvSpPr>
          <p:spPr>
            <a:xfrm>
              <a:off x="1598542" y="8052164"/>
              <a:ext cx="5464175" cy="0"/>
            </a:xfrm>
            <a:custGeom>
              <a:avLst/>
              <a:gdLst/>
              <a:ahLst/>
              <a:cxnLst/>
              <a:rect l="l" t="t" r="r" b="b"/>
              <a:pathLst>
                <a:path w="5464175">
                  <a:moveTo>
                    <a:pt x="0" y="0"/>
                  </a:moveTo>
                  <a:lnTo>
                    <a:pt x="5463844" y="0"/>
                  </a:lnTo>
                </a:path>
              </a:pathLst>
            </a:custGeom>
            <a:ln w="6350">
              <a:solidFill>
                <a:srgbClr val="6E6E6E"/>
              </a:solidFill>
              <a:prstDash val="sysDot"/>
            </a:ln>
          </p:spPr>
          <p:txBody>
            <a:bodyPr wrap="square" lIns="0" tIns="0" rIns="0" bIns="0" rtlCol="0"/>
            <a:lstStyle/>
            <a:p>
              <a:endParaRPr/>
            </a:p>
          </p:txBody>
        </p:sp>
        <p:sp>
          <p:nvSpPr>
            <p:cNvPr id="36" name="object 36"/>
            <p:cNvSpPr/>
            <p:nvPr/>
          </p:nvSpPr>
          <p:spPr>
            <a:xfrm>
              <a:off x="1598542" y="8594613"/>
              <a:ext cx="1551940" cy="0"/>
            </a:xfrm>
            <a:custGeom>
              <a:avLst/>
              <a:gdLst/>
              <a:ahLst/>
              <a:cxnLst/>
              <a:rect l="l" t="t" r="r" b="b"/>
              <a:pathLst>
                <a:path w="1551939">
                  <a:moveTo>
                    <a:pt x="0" y="0"/>
                  </a:moveTo>
                  <a:lnTo>
                    <a:pt x="1551571" y="0"/>
                  </a:lnTo>
                </a:path>
              </a:pathLst>
            </a:custGeom>
            <a:ln w="6350">
              <a:solidFill>
                <a:srgbClr val="6E6E6E"/>
              </a:solidFill>
              <a:prstDash val="sysDot"/>
            </a:ln>
          </p:spPr>
          <p:txBody>
            <a:bodyPr wrap="square" lIns="0" tIns="0" rIns="0" bIns="0" rtlCol="0"/>
            <a:lstStyle/>
            <a:p>
              <a:endParaRPr/>
            </a:p>
          </p:txBody>
        </p:sp>
        <p:sp>
          <p:nvSpPr>
            <p:cNvPr id="37" name="object 37"/>
            <p:cNvSpPr/>
            <p:nvPr/>
          </p:nvSpPr>
          <p:spPr>
            <a:xfrm>
              <a:off x="3150118" y="8594613"/>
              <a:ext cx="409575" cy="0"/>
            </a:xfrm>
            <a:custGeom>
              <a:avLst/>
              <a:gdLst/>
              <a:ahLst/>
              <a:cxnLst/>
              <a:rect l="l" t="t" r="r" b="b"/>
              <a:pathLst>
                <a:path w="409575">
                  <a:moveTo>
                    <a:pt x="0" y="0"/>
                  </a:moveTo>
                  <a:lnTo>
                    <a:pt x="409320" y="0"/>
                  </a:lnTo>
                </a:path>
              </a:pathLst>
            </a:custGeom>
            <a:ln w="19050">
              <a:solidFill>
                <a:srgbClr val="FFB600"/>
              </a:solidFill>
            </a:ln>
          </p:spPr>
          <p:txBody>
            <a:bodyPr wrap="square" lIns="0" tIns="0" rIns="0" bIns="0" rtlCol="0"/>
            <a:lstStyle/>
            <a:p>
              <a:endParaRPr/>
            </a:p>
          </p:txBody>
        </p:sp>
        <p:sp>
          <p:nvSpPr>
            <p:cNvPr id="38" name="object 38"/>
            <p:cNvSpPr/>
            <p:nvPr/>
          </p:nvSpPr>
          <p:spPr>
            <a:xfrm>
              <a:off x="3559442" y="8594613"/>
              <a:ext cx="371475" cy="0"/>
            </a:xfrm>
            <a:custGeom>
              <a:avLst/>
              <a:gdLst/>
              <a:ahLst/>
              <a:cxnLst/>
              <a:rect l="l" t="t" r="r" b="b"/>
              <a:pathLst>
                <a:path w="371475">
                  <a:moveTo>
                    <a:pt x="0" y="0"/>
                  </a:moveTo>
                  <a:lnTo>
                    <a:pt x="371221" y="0"/>
                  </a:lnTo>
                </a:path>
              </a:pathLst>
            </a:custGeom>
            <a:ln w="6350">
              <a:solidFill>
                <a:srgbClr val="6E6E6E"/>
              </a:solidFill>
              <a:prstDash val="sysDot"/>
            </a:ln>
          </p:spPr>
          <p:txBody>
            <a:bodyPr wrap="square" lIns="0" tIns="0" rIns="0" bIns="0" rtlCol="0"/>
            <a:lstStyle/>
            <a:p>
              <a:endParaRPr/>
            </a:p>
          </p:txBody>
        </p:sp>
        <p:sp>
          <p:nvSpPr>
            <p:cNvPr id="39" name="object 39"/>
            <p:cNvSpPr/>
            <p:nvPr/>
          </p:nvSpPr>
          <p:spPr>
            <a:xfrm>
              <a:off x="3930667" y="8594613"/>
              <a:ext cx="409575" cy="0"/>
            </a:xfrm>
            <a:custGeom>
              <a:avLst/>
              <a:gdLst/>
              <a:ahLst/>
              <a:cxnLst/>
              <a:rect l="l" t="t" r="r" b="b"/>
              <a:pathLst>
                <a:path w="409575">
                  <a:moveTo>
                    <a:pt x="0" y="0"/>
                  </a:moveTo>
                  <a:lnTo>
                    <a:pt x="409320" y="0"/>
                  </a:lnTo>
                </a:path>
              </a:pathLst>
            </a:custGeom>
            <a:ln w="19050">
              <a:solidFill>
                <a:srgbClr val="FFB600"/>
              </a:solidFill>
            </a:ln>
          </p:spPr>
          <p:txBody>
            <a:bodyPr wrap="square" lIns="0" tIns="0" rIns="0" bIns="0" rtlCol="0"/>
            <a:lstStyle/>
            <a:p>
              <a:endParaRPr/>
            </a:p>
          </p:txBody>
        </p:sp>
        <p:sp>
          <p:nvSpPr>
            <p:cNvPr id="40" name="object 40"/>
            <p:cNvSpPr/>
            <p:nvPr/>
          </p:nvSpPr>
          <p:spPr>
            <a:xfrm>
              <a:off x="4339993" y="8594613"/>
              <a:ext cx="371475" cy="0"/>
            </a:xfrm>
            <a:custGeom>
              <a:avLst/>
              <a:gdLst/>
              <a:ahLst/>
              <a:cxnLst/>
              <a:rect l="l" t="t" r="r" b="b"/>
              <a:pathLst>
                <a:path w="371475">
                  <a:moveTo>
                    <a:pt x="0" y="0"/>
                  </a:moveTo>
                  <a:lnTo>
                    <a:pt x="371221" y="0"/>
                  </a:lnTo>
                </a:path>
              </a:pathLst>
            </a:custGeom>
            <a:ln w="6350">
              <a:solidFill>
                <a:srgbClr val="6E6E6E"/>
              </a:solidFill>
              <a:prstDash val="sysDot"/>
            </a:ln>
          </p:spPr>
          <p:txBody>
            <a:bodyPr wrap="square" lIns="0" tIns="0" rIns="0" bIns="0" rtlCol="0"/>
            <a:lstStyle/>
            <a:p>
              <a:endParaRPr/>
            </a:p>
          </p:txBody>
        </p:sp>
        <p:sp>
          <p:nvSpPr>
            <p:cNvPr id="41" name="object 41"/>
            <p:cNvSpPr/>
            <p:nvPr/>
          </p:nvSpPr>
          <p:spPr>
            <a:xfrm>
              <a:off x="4711217" y="8594613"/>
              <a:ext cx="409575" cy="0"/>
            </a:xfrm>
            <a:custGeom>
              <a:avLst/>
              <a:gdLst/>
              <a:ahLst/>
              <a:cxnLst/>
              <a:rect l="l" t="t" r="r" b="b"/>
              <a:pathLst>
                <a:path w="409575">
                  <a:moveTo>
                    <a:pt x="0" y="0"/>
                  </a:moveTo>
                  <a:lnTo>
                    <a:pt x="409320" y="0"/>
                  </a:lnTo>
                </a:path>
              </a:pathLst>
            </a:custGeom>
            <a:ln w="19050">
              <a:solidFill>
                <a:srgbClr val="FFB600"/>
              </a:solidFill>
            </a:ln>
          </p:spPr>
          <p:txBody>
            <a:bodyPr wrap="square" lIns="0" tIns="0" rIns="0" bIns="0" rtlCol="0"/>
            <a:lstStyle/>
            <a:p>
              <a:endParaRPr/>
            </a:p>
          </p:txBody>
        </p:sp>
        <p:sp>
          <p:nvSpPr>
            <p:cNvPr id="42" name="object 42"/>
            <p:cNvSpPr/>
            <p:nvPr/>
          </p:nvSpPr>
          <p:spPr>
            <a:xfrm>
              <a:off x="5120543" y="8594613"/>
              <a:ext cx="1942464" cy="0"/>
            </a:xfrm>
            <a:custGeom>
              <a:avLst/>
              <a:gdLst/>
              <a:ahLst/>
              <a:cxnLst/>
              <a:rect l="l" t="t" r="r" b="b"/>
              <a:pathLst>
                <a:path w="1942465">
                  <a:moveTo>
                    <a:pt x="0" y="0"/>
                  </a:moveTo>
                  <a:lnTo>
                    <a:pt x="1941855" y="0"/>
                  </a:lnTo>
                </a:path>
              </a:pathLst>
            </a:custGeom>
            <a:ln w="6350">
              <a:solidFill>
                <a:srgbClr val="6E6E6E"/>
              </a:solidFill>
              <a:prstDash val="sysDot"/>
            </a:ln>
          </p:spPr>
          <p:txBody>
            <a:bodyPr wrap="square" lIns="0" tIns="0" rIns="0" bIns="0" rtlCol="0"/>
            <a:lstStyle/>
            <a:p>
              <a:endParaRPr/>
            </a:p>
          </p:txBody>
        </p:sp>
        <p:sp>
          <p:nvSpPr>
            <p:cNvPr id="43" name="object 43"/>
            <p:cNvSpPr/>
            <p:nvPr/>
          </p:nvSpPr>
          <p:spPr>
            <a:xfrm>
              <a:off x="3150118" y="9422614"/>
              <a:ext cx="409575" cy="0"/>
            </a:xfrm>
            <a:custGeom>
              <a:avLst/>
              <a:gdLst/>
              <a:ahLst/>
              <a:cxnLst/>
              <a:rect l="l" t="t" r="r" b="b"/>
              <a:pathLst>
                <a:path w="409575">
                  <a:moveTo>
                    <a:pt x="0" y="0"/>
                  </a:moveTo>
                  <a:lnTo>
                    <a:pt x="409320" y="0"/>
                  </a:lnTo>
                </a:path>
              </a:pathLst>
            </a:custGeom>
            <a:ln w="19050">
              <a:solidFill>
                <a:srgbClr val="FFB600"/>
              </a:solidFill>
            </a:ln>
          </p:spPr>
          <p:txBody>
            <a:bodyPr wrap="square" lIns="0" tIns="0" rIns="0" bIns="0" rtlCol="0"/>
            <a:lstStyle/>
            <a:p>
              <a:endParaRPr/>
            </a:p>
          </p:txBody>
        </p:sp>
        <p:sp>
          <p:nvSpPr>
            <p:cNvPr id="44" name="object 44"/>
            <p:cNvSpPr/>
            <p:nvPr/>
          </p:nvSpPr>
          <p:spPr>
            <a:xfrm>
              <a:off x="3930667" y="9422614"/>
              <a:ext cx="409575" cy="0"/>
            </a:xfrm>
            <a:custGeom>
              <a:avLst/>
              <a:gdLst/>
              <a:ahLst/>
              <a:cxnLst/>
              <a:rect l="l" t="t" r="r" b="b"/>
              <a:pathLst>
                <a:path w="409575">
                  <a:moveTo>
                    <a:pt x="0" y="0"/>
                  </a:moveTo>
                  <a:lnTo>
                    <a:pt x="409320" y="0"/>
                  </a:lnTo>
                </a:path>
              </a:pathLst>
            </a:custGeom>
            <a:ln w="19050">
              <a:solidFill>
                <a:srgbClr val="FFB600"/>
              </a:solidFill>
            </a:ln>
          </p:spPr>
          <p:txBody>
            <a:bodyPr wrap="square" lIns="0" tIns="0" rIns="0" bIns="0" rtlCol="0"/>
            <a:lstStyle/>
            <a:p>
              <a:endParaRPr/>
            </a:p>
          </p:txBody>
        </p:sp>
        <p:sp>
          <p:nvSpPr>
            <p:cNvPr id="45" name="object 45"/>
            <p:cNvSpPr/>
            <p:nvPr/>
          </p:nvSpPr>
          <p:spPr>
            <a:xfrm>
              <a:off x="4711217" y="9422614"/>
              <a:ext cx="409575" cy="0"/>
            </a:xfrm>
            <a:custGeom>
              <a:avLst/>
              <a:gdLst/>
              <a:ahLst/>
              <a:cxnLst/>
              <a:rect l="l" t="t" r="r" b="b"/>
              <a:pathLst>
                <a:path w="409575">
                  <a:moveTo>
                    <a:pt x="0" y="0"/>
                  </a:moveTo>
                  <a:lnTo>
                    <a:pt x="409320" y="0"/>
                  </a:lnTo>
                </a:path>
              </a:pathLst>
            </a:custGeom>
            <a:ln w="19050">
              <a:solidFill>
                <a:srgbClr val="FFB600"/>
              </a:solidFill>
            </a:ln>
          </p:spPr>
          <p:txBody>
            <a:bodyPr wrap="square" lIns="0" tIns="0" rIns="0" bIns="0" rtlCol="0"/>
            <a:lstStyle/>
            <a:p>
              <a:endParaRPr/>
            </a:p>
          </p:txBody>
        </p:sp>
        <p:sp>
          <p:nvSpPr>
            <p:cNvPr id="46" name="object 46"/>
            <p:cNvSpPr/>
            <p:nvPr/>
          </p:nvSpPr>
          <p:spPr>
            <a:xfrm>
              <a:off x="1647642" y="4335618"/>
              <a:ext cx="487045" cy="173990"/>
            </a:xfrm>
            <a:custGeom>
              <a:avLst/>
              <a:gdLst/>
              <a:ahLst/>
              <a:cxnLst/>
              <a:rect l="l" t="t" r="r" b="b"/>
              <a:pathLst>
                <a:path w="487044" h="173989">
                  <a:moveTo>
                    <a:pt x="180898" y="0"/>
                  </a:moveTo>
                  <a:lnTo>
                    <a:pt x="142922" y="21174"/>
                  </a:lnTo>
                  <a:lnTo>
                    <a:pt x="130375" y="59493"/>
                  </a:lnTo>
                  <a:lnTo>
                    <a:pt x="128778" y="86182"/>
                  </a:lnTo>
                  <a:lnTo>
                    <a:pt x="129178" y="100198"/>
                  </a:lnTo>
                  <a:lnTo>
                    <a:pt x="138714" y="143975"/>
                  </a:lnTo>
                  <a:lnTo>
                    <a:pt x="166125" y="171107"/>
                  </a:lnTo>
                  <a:lnTo>
                    <a:pt x="180898" y="173507"/>
                  </a:lnTo>
                  <a:lnTo>
                    <a:pt x="188628" y="172907"/>
                  </a:lnTo>
                  <a:lnTo>
                    <a:pt x="215445" y="156591"/>
                  </a:lnTo>
                  <a:lnTo>
                    <a:pt x="174650" y="156591"/>
                  </a:lnTo>
                  <a:lnTo>
                    <a:pt x="169087" y="154152"/>
                  </a:lnTo>
                  <a:lnTo>
                    <a:pt x="151145" y="117921"/>
                  </a:lnTo>
                  <a:lnTo>
                    <a:pt x="148894" y="86182"/>
                  </a:lnTo>
                  <a:lnTo>
                    <a:pt x="149144" y="74516"/>
                  </a:lnTo>
                  <a:lnTo>
                    <a:pt x="155562" y="36004"/>
                  </a:lnTo>
                  <a:lnTo>
                    <a:pt x="174650" y="16459"/>
                  </a:lnTo>
                  <a:lnTo>
                    <a:pt x="215274" y="16459"/>
                  </a:lnTo>
                  <a:lnTo>
                    <a:pt x="214060" y="14823"/>
                  </a:lnTo>
                  <a:lnTo>
                    <a:pt x="208559" y="9486"/>
                  </a:lnTo>
                  <a:lnTo>
                    <a:pt x="202458" y="5336"/>
                  </a:lnTo>
                  <a:lnTo>
                    <a:pt x="195814" y="2371"/>
                  </a:lnTo>
                  <a:lnTo>
                    <a:pt x="188628" y="592"/>
                  </a:lnTo>
                  <a:lnTo>
                    <a:pt x="180898" y="0"/>
                  </a:lnTo>
                  <a:close/>
                </a:path>
                <a:path w="487044" h="173989">
                  <a:moveTo>
                    <a:pt x="215274" y="16459"/>
                  </a:moveTo>
                  <a:lnTo>
                    <a:pt x="187299" y="16459"/>
                  </a:lnTo>
                  <a:lnTo>
                    <a:pt x="192900" y="18859"/>
                  </a:lnTo>
                  <a:lnTo>
                    <a:pt x="202501" y="28460"/>
                  </a:lnTo>
                  <a:lnTo>
                    <a:pt x="212652" y="74516"/>
                  </a:lnTo>
                  <a:lnTo>
                    <a:pt x="212902" y="86182"/>
                  </a:lnTo>
                  <a:lnTo>
                    <a:pt x="212652" y="97862"/>
                  </a:lnTo>
                  <a:lnTo>
                    <a:pt x="204101" y="139874"/>
                  </a:lnTo>
                  <a:lnTo>
                    <a:pt x="187299" y="156591"/>
                  </a:lnTo>
                  <a:lnTo>
                    <a:pt x="215445" y="156591"/>
                  </a:lnTo>
                  <a:lnTo>
                    <a:pt x="231419" y="112985"/>
                  </a:lnTo>
                  <a:lnTo>
                    <a:pt x="233019" y="86182"/>
                  </a:lnTo>
                  <a:lnTo>
                    <a:pt x="232618" y="72187"/>
                  </a:lnTo>
                  <a:lnTo>
                    <a:pt x="223089" y="29053"/>
                  </a:lnTo>
                  <a:lnTo>
                    <a:pt x="218903" y="21345"/>
                  </a:lnTo>
                  <a:lnTo>
                    <a:pt x="215274" y="16459"/>
                  </a:lnTo>
                  <a:close/>
                </a:path>
                <a:path w="487044" h="173989">
                  <a:moveTo>
                    <a:pt x="486460" y="2971"/>
                  </a:moveTo>
                  <a:lnTo>
                    <a:pt x="381533" y="2971"/>
                  </a:lnTo>
                  <a:lnTo>
                    <a:pt x="381533" y="20802"/>
                  </a:lnTo>
                  <a:lnTo>
                    <a:pt x="462915" y="20802"/>
                  </a:lnTo>
                  <a:lnTo>
                    <a:pt x="456978" y="29346"/>
                  </a:lnTo>
                  <a:lnTo>
                    <a:pt x="437904" y="63043"/>
                  </a:lnTo>
                  <a:lnTo>
                    <a:pt x="423110" y="107327"/>
                  </a:lnTo>
                  <a:lnTo>
                    <a:pt x="417166" y="147704"/>
                  </a:lnTo>
                  <a:lnTo>
                    <a:pt x="415594" y="170535"/>
                  </a:lnTo>
                  <a:lnTo>
                    <a:pt x="437311" y="170535"/>
                  </a:lnTo>
                  <a:lnTo>
                    <a:pt x="437861" y="158469"/>
                  </a:lnTo>
                  <a:lnTo>
                    <a:pt x="438597" y="146961"/>
                  </a:lnTo>
                  <a:lnTo>
                    <a:pt x="443712" y="105927"/>
                  </a:lnTo>
                  <a:lnTo>
                    <a:pt x="458200" y="60621"/>
                  </a:lnTo>
                  <a:lnTo>
                    <a:pt x="479481" y="24931"/>
                  </a:lnTo>
                  <a:lnTo>
                    <a:pt x="486460" y="15544"/>
                  </a:lnTo>
                  <a:lnTo>
                    <a:pt x="486460" y="2971"/>
                  </a:lnTo>
                  <a:close/>
                </a:path>
                <a:path w="487044" h="173989">
                  <a:moveTo>
                    <a:pt x="355854" y="153162"/>
                  </a:moveTo>
                  <a:lnTo>
                    <a:pt x="263956" y="153162"/>
                  </a:lnTo>
                  <a:lnTo>
                    <a:pt x="263956" y="170535"/>
                  </a:lnTo>
                  <a:lnTo>
                    <a:pt x="355854" y="170535"/>
                  </a:lnTo>
                  <a:lnTo>
                    <a:pt x="355854" y="153162"/>
                  </a:lnTo>
                  <a:close/>
                </a:path>
                <a:path w="487044" h="173989">
                  <a:moveTo>
                    <a:pt x="322249" y="2971"/>
                  </a:moveTo>
                  <a:lnTo>
                    <a:pt x="306247" y="2971"/>
                  </a:lnTo>
                  <a:lnTo>
                    <a:pt x="301675" y="5562"/>
                  </a:lnTo>
                  <a:lnTo>
                    <a:pt x="296608" y="7848"/>
                  </a:lnTo>
                  <a:lnTo>
                    <a:pt x="285483" y="11811"/>
                  </a:lnTo>
                  <a:lnTo>
                    <a:pt x="278968" y="13487"/>
                  </a:lnTo>
                  <a:lnTo>
                    <a:pt x="271500" y="14859"/>
                  </a:lnTo>
                  <a:lnTo>
                    <a:pt x="271500" y="28117"/>
                  </a:lnTo>
                  <a:lnTo>
                    <a:pt x="301447" y="28117"/>
                  </a:lnTo>
                  <a:lnTo>
                    <a:pt x="301447" y="153162"/>
                  </a:lnTo>
                  <a:lnTo>
                    <a:pt x="322249" y="153162"/>
                  </a:lnTo>
                  <a:lnTo>
                    <a:pt x="322249" y="2971"/>
                  </a:lnTo>
                  <a:close/>
                </a:path>
                <a:path w="487044" h="173989">
                  <a:moveTo>
                    <a:pt x="88805" y="16916"/>
                  </a:moveTo>
                  <a:lnTo>
                    <a:pt x="53873" y="16916"/>
                  </a:lnTo>
                  <a:lnTo>
                    <a:pt x="59664" y="18326"/>
                  </a:lnTo>
                  <a:lnTo>
                    <a:pt x="68808" y="23964"/>
                  </a:lnTo>
                  <a:lnTo>
                    <a:pt x="72199" y="27889"/>
                  </a:lnTo>
                  <a:lnTo>
                    <a:pt x="76619" y="37947"/>
                  </a:lnTo>
                  <a:lnTo>
                    <a:pt x="77723" y="43662"/>
                  </a:lnTo>
                  <a:lnTo>
                    <a:pt x="77723" y="50063"/>
                  </a:lnTo>
                  <a:lnTo>
                    <a:pt x="64829" y="89146"/>
                  </a:lnTo>
                  <a:lnTo>
                    <a:pt x="35140" y="125872"/>
                  </a:lnTo>
                  <a:lnTo>
                    <a:pt x="914" y="158191"/>
                  </a:lnTo>
                  <a:lnTo>
                    <a:pt x="914" y="170535"/>
                  </a:lnTo>
                  <a:lnTo>
                    <a:pt x="106299" y="170535"/>
                  </a:lnTo>
                  <a:lnTo>
                    <a:pt x="106299" y="154076"/>
                  </a:lnTo>
                  <a:lnTo>
                    <a:pt x="32461" y="154076"/>
                  </a:lnTo>
                  <a:lnTo>
                    <a:pt x="41983" y="144868"/>
                  </a:lnTo>
                  <a:lnTo>
                    <a:pt x="73837" y="109020"/>
                  </a:lnTo>
                  <a:lnTo>
                    <a:pt x="93604" y="74437"/>
                  </a:lnTo>
                  <a:lnTo>
                    <a:pt x="98298" y="49149"/>
                  </a:lnTo>
                  <a:lnTo>
                    <a:pt x="97919" y="41955"/>
                  </a:lnTo>
                  <a:lnTo>
                    <a:pt x="96783" y="35232"/>
                  </a:lnTo>
                  <a:lnTo>
                    <a:pt x="94890" y="28982"/>
                  </a:lnTo>
                  <a:lnTo>
                    <a:pt x="92240" y="23202"/>
                  </a:lnTo>
                  <a:lnTo>
                    <a:pt x="88805" y="16916"/>
                  </a:lnTo>
                  <a:close/>
                </a:path>
                <a:path w="487044" h="173989">
                  <a:moveTo>
                    <a:pt x="106299" y="152476"/>
                  </a:moveTo>
                  <a:lnTo>
                    <a:pt x="55625" y="152476"/>
                  </a:lnTo>
                  <a:lnTo>
                    <a:pt x="51092" y="152666"/>
                  </a:lnTo>
                  <a:lnTo>
                    <a:pt x="32461" y="154076"/>
                  </a:lnTo>
                  <a:lnTo>
                    <a:pt x="106299" y="154076"/>
                  </a:lnTo>
                  <a:lnTo>
                    <a:pt x="106299" y="152476"/>
                  </a:lnTo>
                  <a:close/>
                </a:path>
                <a:path w="487044" h="173989">
                  <a:moveTo>
                    <a:pt x="49377" y="0"/>
                  </a:moveTo>
                  <a:lnTo>
                    <a:pt x="10458" y="14401"/>
                  </a:lnTo>
                  <a:lnTo>
                    <a:pt x="0" y="24460"/>
                  </a:lnTo>
                  <a:lnTo>
                    <a:pt x="12115" y="36347"/>
                  </a:lnTo>
                  <a:lnTo>
                    <a:pt x="16687" y="30708"/>
                  </a:lnTo>
                  <a:lnTo>
                    <a:pt x="21907" y="26060"/>
                  </a:lnTo>
                  <a:lnTo>
                    <a:pt x="33642" y="18745"/>
                  </a:lnTo>
                  <a:lnTo>
                    <a:pt x="40005" y="16916"/>
                  </a:lnTo>
                  <a:lnTo>
                    <a:pt x="88805" y="16916"/>
                  </a:lnTo>
                  <a:lnTo>
                    <a:pt x="88201" y="15811"/>
                  </a:lnTo>
                  <a:lnTo>
                    <a:pt x="56657" y="378"/>
                  </a:lnTo>
                  <a:lnTo>
                    <a:pt x="49377" y="0"/>
                  </a:lnTo>
                  <a:close/>
                </a:path>
              </a:pathLst>
            </a:custGeom>
            <a:solidFill>
              <a:srgbClr val="BEBEBE"/>
            </a:solidFill>
          </p:spPr>
          <p:txBody>
            <a:bodyPr wrap="square" lIns="0" tIns="0" rIns="0" bIns="0" rtlCol="0"/>
            <a:lstStyle/>
            <a:p>
              <a:endParaRPr/>
            </a:p>
          </p:txBody>
        </p:sp>
        <p:sp>
          <p:nvSpPr>
            <p:cNvPr id="47" name="object 47"/>
            <p:cNvSpPr/>
            <p:nvPr/>
          </p:nvSpPr>
          <p:spPr>
            <a:xfrm>
              <a:off x="1796536" y="4352078"/>
              <a:ext cx="64135" cy="140335"/>
            </a:xfrm>
            <a:custGeom>
              <a:avLst/>
              <a:gdLst/>
              <a:ahLst/>
              <a:cxnLst/>
              <a:rect l="l" t="t" r="r" b="b"/>
              <a:pathLst>
                <a:path w="64135" h="140335">
                  <a:moveTo>
                    <a:pt x="32004" y="0"/>
                  </a:moveTo>
                  <a:lnTo>
                    <a:pt x="25755" y="0"/>
                  </a:lnTo>
                  <a:lnTo>
                    <a:pt x="20193" y="2400"/>
                  </a:lnTo>
                  <a:lnTo>
                    <a:pt x="2250" y="38111"/>
                  </a:lnTo>
                  <a:lnTo>
                    <a:pt x="0" y="69723"/>
                  </a:lnTo>
                  <a:lnTo>
                    <a:pt x="250" y="81403"/>
                  </a:lnTo>
                  <a:lnTo>
                    <a:pt x="8829" y="123415"/>
                  </a:lnTo>
                  <a:lnTo>
                    <a:pt x="25755" y="140131"/>
                  </a:lnTo>
                  <a:lnTo>
                    <a:pt x="32004" y="140131"/>
                  </a:lnTo>
                  <a:lnTo>
                    <a:pt x="38404" y="140131"/>
                  </a:lnTo>
                  <a:lnTo>
                    <a:pt x="61757" y="101462"/>
                  </a:lnTo>
                  <a:lnTo>
                    <a:pt x="64008" y="69723"/>
                  </a:lnTo>
                  <a:lnTo>
                    <a:pt x="63757" y="58057"/>
                  </a:lnTo>
                  <a:lnTo>
                    <a:pt x="57340" y="19545"/>
                  </a:lnTo>
                  <a:lnTo>
                    <a:pt x="48806" y="7200"/>
                  </a:lnTo>
                  <a:lnTo>
                    <a:pt x="44005" y="2400"/>
                  </a:lnTo>
                  <a:lnTo>
                    <a:pt x="38404" y="0"/>
                  </a:lnTo>
                  <a:lnTo>
                    <a:pt x="32004" y="0"/>
                  </a:lnTo>
                  <a:close/>
                </a:path>
              </a:pathLst>
            </a:custGeom>
            <a:ln w="9144">
              <a:solidFill>
                <a:srgbClr val="BEBEBE"/>
              </a:solidFill>
            </a:ln>
          </p:spPr>
          <p:txBody>
            <a:bodyPr wrap="square" lIns="0" tIns="0" rIns="0" bIns="0" rtlCol="0"/>
            <a:lstStyle/>
            <a:p>
              <a:endParaRPr/>
            </a:p>
          </p:txBody>
        </p:sp>
        <p:pic>
          <p:nvPicPr>
            <p:cNvPr id="48" name="object 48"/>
            <p:cNvPicPr/>
            <p:nvPr/>
          </p:nvPicPr>
          <p:blipFill>
            <a:blip r:embed="rId6" cstate="print"/>
            <a:stretch>
              <a:fillRect/>
            </a:stretch>
          </p:blipFill>
          <p:spPr>
            <a:xfrm>
              <a:off x="1907026" y="4334018"/>
              <a:ext cx="231648" cy="176707"/>
            </a:xfrm>
            <a:prstGeom prst="rect">
              <a:avLst/>
            </a:prstGeom>
          </p:spPr>
        </p:pic>
        <p:sp>
          <p:nvSpPr>
            <p:cNvPr id="49" name="object 49"/>
            <p:cNvSpPr/>
            <p:nvPr/>
          </p:nvSpPr>
          <p:spPr>
            <a:xfrm>
              <a:off x="1647642" y="4335618"/>
              <a:ext cx="233045" cy="173990"/>
            </a:xfrm>
            <a:custGeom>
              <a:avLst/>
              <a:gdLst/>
              <a:ahLst/>
              <a:cxnLst/>
              <a:rect l="l" t="t" r="r" b="b"/>
              <a:pathLst>
                <a:path w="233044" h="173989">
                  <a:moveTo>
                    <a:pt x="180898" y="0"/>
                  </a:moveTo>
                  <a:lnTo>
                    <a:pt x="218903" y="21345"/>
                  </a:lnTo>
                  <a:lnTo>
                    <a:pt x="231419" y="59493"/>
                  </a:lnTo>
                  <a:lnTo>
                    <a:pt x="233019" y="86182"/>
                  </a:lnTo>
                  <a:lnTo>
                    <a:pt x="232619" y="100198"/>
                  </a:lnTo>
                  <a:lnTo>
                    <a:pt x="223089" y="143975"/>
                  </a:lnTo>
                  <a:lnTo>
                    <a:pt x="195814" y="171107"/>
                  </a:lnTo>
                  <a:lnTo>
                    <a:pt x="180898" y="173507"/>
                  </a:lnTo>
                  <a:lnTo>
                    <a:pt x="173262" y="172907"/>
                  </a:lnTo>
                  <a:lnTo>
                    <a:pt x="138714" y="143975"/>
                  </a:lnTo>
                  <a:lnTo>
                    <a:pt x="129178" y="100198"/>
                  </a:lnTo>
                  <a:lnTo>
                    <a:pt x="128778" y="86182"/>
                  </a:lnTo>
                  <a:lnTo>
                    <a:pt x="129178" y="72187"/>
                  </a:lnTo>
                  <a:lnTo>
                    <a:pt x="138714" y="28896"/>
                  </a:lnTo>
                  <a:lnTo>
                    <a:pt x="166125" y="2343"/>
                  </a:lnTo>
                  <a:lnTo>
                    <a:pt x="180898" y="0"/>
                  </a:lnTo>
                  <a:close/>
                </a:path>
                <a:path w="233044" h="173989">
                  <a:moveTo>
                    <a:pt x="49377" y="0"/>
                  </a:moveTo>
                  <a:lnTo>
                    <a:pt x="88201" y="15811"/>
                  </a:lnTo>
                  <a:lnTo>
                    <a:pt x="98298" y="49149"/>
                  </a:lnTo>
                  <a:lnTo>
                    <a:pt x="97776" y="57521"/>
                  </a:lnTo>
                  <a:lnTo>
                    <a:pt x="80010" y="100269"/>
                  </a:lnTo>
                  <a:lnTo>
                    <a:pt x="50892" y="135759"/>
                  </a:lnTo>
                  <a:lnTo>
                    <a:pt x="32461" y="154076"/>
                  </a:lnTo>
                  <a:lnTo>
                    <a:pt x="36880" y="153771"/>
                  </a:lnTo>
                  <a:lnTo>
                    <a:pt x="41490" y="153428"/>
                  </a:lnTo>
                  <a:lnTo>
                    <a:pt x="46291" y="153047"/>
                  </a:lnTo>
                  <a:lnTo>
                    <a:pt x="51092" y="152666"/>
                  </a:lnTo>
                  <a:lnTo>
                    <a:pt x="55625" y="152476"/>
                  </a:lnTo>
                  <a:lnTo>
                    <a:pt x="59893" y="152476"/>
                  </a:lnTo>
                  <a:lnTo>
                    <a:pt x="106299" y="152476"/>
                  </a:lnTo>
                  <a:lnTo>
                    <a:pt x="106299" y="170535"/>
                  </a:lnTo>
                  <a:lnTo>
                    <a:pt x="914" y="170535"/>
                  </a:lnTo>
                  <a:lnTo>
                    <a:pt x="914" y="158191"/>
                  </a:lnTo>
                  <a:lnTo>
                    <a:pt x="13480" y="146904"/>
                  </a:lnTo>
                  <a:lnTo>
                    <a:pt x="24888" y="136131"/>
                  </a:lnTo>
                  <a:lnTo>
                    <a:pt x="52199" y="106806"/>
                  </a:lnTo>
                  <a:lnTo>
                    <a:pt x="73094" y="72759"/>
                  </a:lnTo>
                  <a:lnTo>
                    <a:pt x="77723" y="50063"/>
                  </a:lnTo>
                  <a:lnTo>
                    <a:pt x="77723" y="43662"/>
                  </a:lnTo>
                  <a:lnTo>
                    <a:pt x="76619" y="37947"/>
                  </a:lnTo>
                  <a:lnTo>
                    <a:pt x="74409" y="32918"/>
                  </a:lnTo>
                  <a:lnTo>
                    <a:pt x="72199" y="27889"/>
                  </a:lnTo>
                  <a:lnTo>
                    <a:pt x="68808" y="23964"/>
                  </a:lnTo>
                  <a:lnTo>
                    <a:pt x="64236" y="21145"/>
                  </a:lnTo>
                  <a:lnTo>
                    <a:pt x="59664" y="18326"/>
                  </a:lnTo>
                  <a:lnTo>
                    <a:pt x="53873" y="16916"/>
                  </a:lnTo>
                  <a:lnTo>
                    <a:pt x="46862" y="16916"/>
                  </a:lnTo>
                  <a:lnTo>
                    <a:pt x="40005" y="16916"/>
                  </a:lnTo>
                  <a:lnTo>
                    <a:pt x="12115" y="36347"/>
                  </a:lnTo>
                  <a:lnTo>
                    <a:pt x="0" y="24460"/>
                  </a:lnTo>
                  <a:lnTo>
                    <a:pt x="34461" y="1657"/>
                  </a:lnTo>
                  <a:lnTo>
                    <a:pt x="41648" y="414"/>
                  </a:lnTo>
                  <a:lnTo>
                    <a:pt x="49377" y="0"/>
                  </a:lnTo>
                  <a:close/>
                </a:path>
              </a:pathLst>
            </a:custGeom>
            <a:ln w="9144">
              <a:solidFill>
                <a:srgbClr val="BEBEBE"/>
              </a:solidFill>
            </a:ln>
          </p:spPr>
          <p:txBody>
            <a:bodyPr wrap="square" lIns="0" tIns="0" rIns="0" bIns="0" rtlCol="0"/>
            <a:lstStyle/>
            <a:p>
              <a:endParaRPr/>
            </a:p>
          </p:txBody>
        </p:sp>
        <p:pic>
          <p:nvPicPr>
            <p:cNvPr id="50" name="object 50"/>
            <p:cNvPicPr/>
            <p:nvPr/>
          </p:nvPicPr>
          <p:blipFill>
            <a:blip r:embed="rId7" cstate="print"/>
            <a:stretch>
              <a:fillRect/>
            </a:stretch>
          </p:blipFill>
          <p:spPr>
            <a:xfrm>
              <a:off x="1643070" y="4873971"/>
              <a:ext cx="495833" cy="182651"/>
            </a:xfrm>
            <a:prstGeom prst="rect">
              <a:avLst/>
            </a:prstGeom>
          </p:spPr>
        </p:pic>
        <p:pic>
          <p:nvPicPr>
            <p:cNvPr id="51" name="object 51"/>
            <p:cNvPicPr/>
            <p:nvPr/>
          </p:nvPicPr>
          <p:blipFill>
            <a:blip r:embed="rId8" cstate="print"/>
            <a:stretch>
              <a:fillRect/>
            </a:stretch>
          </p:blipFill>
          <p:spPr>
            <a:xfrm>
              <a:off x="1643070" y="5407371"/>
              <a:ext cx="494004" cy="182651"/>
            </a:xfrm>
            <a:prstGeom prst="rect">
              <a:avLst/>
            </a:prstGeom>
          </p:spPr>
        </p:pic>
        <p:pic>
          <p:nvPicPr>
            <p:cNvPr id="52" name="object 52"/>
            <p:cNvPicPr/>
            <p:nvPr/>
          </p:nvPicPr>
          <p:blipFill>
            <a:blip r:embed="rId9" cstate="print"/>
            <a:stretch>
              <a:fillRect/>
            </a:stretch>
          </p:blipFill>
          <p:spPr>
            <a:xfrm>
              <a:off x="1643070" y="5950296"/>
              <a:ext cx="495147" cy="182651"/>
            </a:xfrm>
            <a:prstGeom prst="rect">
              <a:avLst/>
            </a:prstGeom>
          </p:spPr>
        </p:pic>
        <p:pic>
          <p:nvPicPr>
            <p:cNvPr id="53" name="object 53"/>
            <p:cNvPicPr/>
            <p:nvPr/>
          </p:nvPicPr>
          <p:blipFill>
            <a:blip r:embed="rId10" cstate="print"/>
            <a:stretch>
              <a:fillRect/>
            </a:stretch>
          </p:blipFill>
          <p:spPr>
            <a:xfrm>
              <a:off x="1643070" y="6493220"/>
              <a:ext cx="491490" cy="182651"/>
            </a:xfrm>
            <a:prstGeom prst="rect">
              <a:avLst/>
            </a:prstGeom>
          </p:spPr>
        </p:pic>
        <p:pic>
          <p:nvPicPr>
            <p:cNvPr id="54" name="object 54"/>
            <p:cNvPicPr/>
            <p:nvPr/>
          </p:nvPicPr>
          <p:blipFill>
            <a:blip r:embed="rId11" cstate="print"/>
            <a:stretch>
              <a:fillRect/>
            </a:stretch>
          </p:blipFill>
          <p:spPr>
            <a:xfrm>
              <a:off x="1643070" y="7036145"/>
              <a:ext cx="494919" cy="182651"/>
            </a:xfrm>
            <a:prstGeom prst="rect">
              <a:avLst/>
            </a:prstGeom>
          </p:spPr>
        </p:pic>
        <p:pic>
          <p:nvPicPr>
            <p:cNvPr id="55" name="object 55"/>
            <p:cNvPicPr/>
            <p:nvPr/>
          </p:nvPicPr>
          <p:blipFill>
            <a:blip r:embed="rId12" cstate="print"/>
            <a:stretch>
              <a:fillRect/>
            </a:stretch>
          </p:blipFill>
          <p:spPr>
            <a:xfrm>
              <a:off x="1643070" y="7569545"/>
              <a:ext cx="493547" cy="182651"/>
            </a:xfrm>
            <a:prstGeom prst="rect">
              <a:avLst/>
            </a:prstGeom>
          </p:spPr>
        </p:pic>
        <p:sp>
          <p:nvSpPr>
            <p:cNvPr id="56" name="object 56"/>
            <p:cNvSpPr/>
            <p:nvPr/>
          </p:nvSpPr>
          <p:spPr>
            <a:xfrm>
              <a:off x="1647642" y="8117042"/>
              <a:ext cx="490220" cy="173990"/>
            </a:xfrm>
            <a:custGeom>
              <a:avLst/>
              <a:gdLst/>
              <a:ahLst/>
              <a:cxnLst/>
              <a:rect l="l" t="t" r="r" b="b"/>
              <a:pathLst>
                <a:path w="490219" h="173990">
                  <a:moveTo>
                    <a:pt x="467715" y="124358"/>
                  </a:moveTo>
                  <a:lnTo>
                    <a:pt x="448056" y="124358"/>
                  </a:lnTo>
                  <a:lnTo>
                    <a:pt x="448056" y="170535"/>
                  </a:lnTo>
                  <a:lnTo>
                    <a:pt x="467715" y="170535"/>
                  </a:lnTo>
                  <a:lnTo>
                    <a:pt x="467715" y="124358"/>
                  </a:lnTo>
                  <a:close/>
                </a:path>
                <a:path w="490219" h="173990">
                  <a:moveTo>
                    <a:pt x="467715" y="2971"/>
                  </a:moveTo>
                  <a:lnTo>
                    <a:pt x="444627" y="2971"/>
                  </a:lnTo>
                  <a:lnTo>
                    <a:pt x="374904" y="110642"/>
                  </a:lnTo>
                  <a:lnTo>
                    <a:pt x="374904" y="124358"/>
                  </a:lnTo>
                  <a:lnTo>
                    <a:pt x="490118" y="124358"/>
                  </a:lnTo>
                  <a:lnTo>
                    <a:pt x="490118" y="107670"/>
                  </a:lnTo>
                  <a:lnTo>
                    <a:pt x="396621" y="107670"/>
                  </a:lnTo>
                  <a:lnTo>
                    <a:pt x="434797" y="50520"/>
                  </a:lnTo>
                  <a:lnTo>
                    <a:pt x="437235" y="46405"/>
                  </a:lnTo>
                  <a:lnTo>
                    <a:pt x="439559" y="42252"/>
                  </a:lnTo>
                  <a:lnTo>
                    <a:pt x="443979" y="33870"/>
                  </a:lnTo>
                  <a:lnTo>
                    <a:pt x="448284" y="25831"/>
                  </a:lnTo>
                  <a:lnTo>
                    <a:pt x="467715" y="25831"/>
                  </a:lnTo>
                  <a:lnTo>
                    <a:pt x="467715" y="2971"/>
                  </a:lnTo>
                  <a:close/>
                </a:path>
                <a:path w="490219" h="173990">
                  <a:moveTo>
                    <a:pt x="467715" y="25831"/>
                  </a:moveTo>
                  <a:lnTo>
                    <a:pt x="449199" y="25831"/>
                  </a:lnTo>
                  <a:lnTo>
                    <a:pt x="449046" y="30099"/>
                  </a:lnTo>
                  <a:lnTo>
                    <a:pt x="448818" y="35204"/>
                  </a:lnTo>
                  <a:lnTo>
                    <a:pt x="448208" y="47091"/>
                  </a:lnTo>
                  <a:lnTo>
                    <a:pt x="448104" y="50520"/>
                  </a:lnTo>
                  <a:lnTo>
                    <a:pt x="448056" y="107670"/>
                  </a:lnTo>
                  <a:lnTo>
                    <a:pt x="467715" y="107670"/>
                  </a:lnTo>
                  <a:lnTo>
                    <a:pt x="467715" y="25831"/>
                  </a:lnTo>
                  <a:close/>
                </a:path>
                <a:path w="490219" h="173990">
                  <a:moveTo>
                    <a:pt x="180898" y="0"/>
                  </a:moveTo>
                  <a:lnTo>
                    <a:pt x="142922" y="21174"/>
                  </a:lnTo>
                  <a:lnTo>
                    <a:pt x="130375" y="59493"/>
                  </a:lnTo>
                  <a:lnTo>
                    <a:pt x="128778" y="86182"/>
                  </a:lnTo>
                  <a:lnTo>
                    <a:pt x="129178" y="100198"/>
                  </a:lnTo>
                  <a:lnTo>
                    <a:pt x="138714" y="143975"/>
                  </a:lnTo>
                  <a:lnTo>
                    <a:pt x="166125" y="171107"/>
                  </a:lnTo>
                  <a:lnTo>
                    <a:pt x="180898" y="173507"/>
                  </a:lnTo>
                  <a:lnTo>
                    <a:pt x="188628" y="172907"/>
                  </a:lnTo>
                  <a:lnTo>
                    <a:pt x="215445" y="156591"/>
                  </a:lnTo>
                  <a:lnTo>
                    <a:pt x="174650" y="156591"/>
                  </a:lnTo>
                  <a:lnTo>
                    <a:pt x="169087" y="154152"/>
                  </a:lnTo>
                  <a:lnTo>
                    <a:pt x="151145" y="117921"/>
                  </a:lnTo>
                  <a:lnTo>
                    <a:pt x="148894" y="86182"/>
                  </a:lnTo>
                  <a:lnTo>
                    <a:pt x="149144" y="74516"/>
                  </a:lnTo>
                  <a:lnTo>
                    <a:pt x="155562" y="36004"/>
                  </a:lnTo>
                  <a:lnTo>
                    <a:pt x="174650" y="16459"/>
                  </a:lnTo>
                  <a:lnTo>
                    <a:pt x="215274" y="16459"/>
                  </a:lnTo>
                  <a:lnTo>
                    <a:pt x="214060" y="14823"/>
                  </a:lnTo>
                  <a:lnTo>
                    <a:pt x="208559" y="9486"/>
                  </a:lnTo>
                  <a:lnTo>
                    <a:pt x="202458" y="5336"/>
                  </a:lnTo>
                  <a:lnTo>
                    <a:pt x="195814" y="2371"/>
                  </a:lnTo>
                  <a:lnTo>
                    <a:pt x="188628" y="592"/>
                  </a:lnTo>
                  <a:lnTo>
                    <a:pt x="180898" y="0"/>
                  </a:lnTo>
                  <a:close/>
                </a:path>
                <a:path w="490219" h="173990">
                  <a:moveTo>
                    <a:pt x="215274" y="16459"/>
                  </a:moveTo>
                  <a:lnTo>
                    <a:pt x="187299" y="16459"/>
                  </a:lnTo>
                  <a:lnTo>
                    <a:pt x="192900" y="18859"/>
                  </a:lnTo>
                  <a:lnTo>
                    <a:pt x="202501" y="28460"/>
                  </a:lnTo>
                  <a:lnTo>
                    <a:pt x="212652" y="74516"/>
                  </a:lnTo>
                  <a:lnTo>
                    <a:pt x="212902" y="86182"/>
                  </a:lnTo>
                  <a:lnTo>
                    <a:pt x="212652" y="97862"/>
                  </a:lnTo>
                  <a:lnTo>
                    <a:pt x="204101" y="139874"/>
                  </a:lnTo>
                  <a:lnTo>
                    <a:pt x="187299" y="156591"/>
                  </a:lnTo>
                  <a:lnTo>
                    <a:pt x="215445" y="156591"/>
                  </a:lnTo>
                  <a:lnTo>
                    <a:pt x="231419" y="112985"/>
                  </a:lnTo>
                  <a:lnTo>
                    <a:pt x="233019" y="86182"/>
                  </a:lnTo>
                  <a:lnTo>
                    <a:pt x="232618" y="72187"/>
                  </a:lnTo>
                  <a:lnTo>
                    <a:pt x="223089" y="29053"/>
                  </a:lnTo>
                  <a:lnTo>
                    <a:pt x="218903" y="21345"/>
                  </a:lnTo>
                  <a:lnTo>
                    <a:pt x="215274" y="16459"/>
                  </a:lnTo>
                  <a:close/>
                </a:path>
                <a:path w="490219" h="173990">
                  <a:moveTo>
                    <a:pt x="341789" y="16916"/>
                  </a:moveTo>
                  <a:lnTo>
                    <a:pt x="306857" y="16916"/>
                  </a:lnTo>
                  <a:lnTo>
                    <a:pt x="312648" y="18326"/>
                  </a:lnTo>
                  <a:lnTo>
                    <a:pt x="321792" y="23964"/>
                  </a:lnTo>
                  <a:lnTo>
                    <a:pt x="325183" y="27889"/>
                  </a:lnTo>
                  <a:lnTo>
                    <a:pt x="329603" y="37947"/>
                  </a:lnTo>
                  <a:lnTo>
                    <a:pt x="330708" y="43662"/>
                  </a:lnTo>
                  <a:lnTo>
                    <a:pt x="330708" y="50063"/>
                  </a:lnTo>
                  <a:lnTo>
                    <a:pt x="317813" y="89146"/>
                  </a:lnTo>
                  <a:lnTo>
                    <a:pt x="288124" y="125872"/>
                  </a:lnTo>
                  <a:lnTo>
                    <a:pt x="253898" y="158191"/>
                  </a:lnTo>
                  <a:lnTo>
                    <a:pt x="253898" y="170535"/>
                  </a:lnTo>
                  <a:lnTo>
                    <a:pt x="359283" y="170535"/>
                  </a:lnTo>
                  <a:lnTo>
                    <a:pt x="359283" y="154076"/>
                  </a:lnTo>
                  <a:lnTo>
                    <a:pt x="285445" y="154076"/>
                  </a:lnTo>
                  <a:lnTo>
                    <a:pt x="294967" y="144868"/>
                  </a:lnTo>
                  <a:lnTo>
                    <a:pt x="326821" y="109020"/>
                  </a:lnTo>
                  <a:lnTo>
                    <a:pt x="346588" y="74437"/>
                  </a:lnTo>
                  <a:lnTo>
                    <a:pt x="351282" y="49149"/>
                  </a:lnTo>
                  <a:lnTo>
                    <a:pt x="350903" y="41955"/>
                  </a:lnTo>
                  <a:lnTo>
                    <a:pt x="349767" y="35232"/>
                  </a:lnTo>
                  <a:lnTo>
                    <a:pt x="347874" y="28982"/>
                  </a:lnTo>
                  <a:lnTo>
                    <a:pt x="345224" y="23202"/>
                  </a:lnTo>
                  <a:lnTo>
                    <a:pt x="341789" y="16916"/>
                  </a:lnTo>
                  <a:close/>
                </a:path>
                <a:path w="490219" h="173990">
                  <a:moveTo>
                    <a:pt x="359283" y="152476"/>
                  </a:moveTo>
                  <a:lnTo>
                    <a:pt x="308610" y="152476"/>
                  </a:lnTo>
                  <a:lnTo>
                    <a:pt x="304076" y="152666"/>
                  </a:lnTo>
                  <a:lnTo>
                    <a:pt x="285445" y="154076"/>
                  </a:lnTo>
                  <a:lnTo>
                    <a:pt x="359283" y="154076"/>
                  </a:lnTo>
                  <a:lnTo>
                    <a:pt x="359283" y="152476"/>
                  </a:lnTo>
                  <a:close/>
                </a:path>
                <a:path w="490219" h="173990">
                  <a:moveTo>
                    <a:pt x="302361" y="0"/>
                  </a:moveTo>
                  <a:lnTo>
                    <a:pt x="263442" y="14401"/>
                  </a:lnTo>
                  <a:lnTo>
                    <a:pt x="252984" y="24460"/>
                  </a:lnTo>
                  <a:lnTo>
                    <a:pt x="265099" y="36347"/>
                  </a:lnTo>
                  <a:lnTo>
                    <a:pt x="269671" y="30708"/>
                  </a:lnTo>
                  <a:lnTo>
                    <a:pt x="274891" y="26060"/>
                  </a:lnTo>
                  <a:lnTo>
                    <a:pt x="286626" y="18745"/>
                  </a:lnTo>
                  <a:lnTo>
                    <a:pt x="292989" y="16916"/>
                  </a:lnTo>
                  <a:lnTo>
                    <a:pt x="341789" y="16916"/>
                  </a:lnTo>
                  <a:lnTo>
                    <a:pt x="341185" y="15811"/>
                  </a:lnTo>
                  <a:lnTo>
                    <a:pt x="309641" y="378"/>
                  </a:lnTo>
                  <a:lnTo>
                    <a:pt x="302361" y="0"/>
                  </a:lnTo>
                  <a:close/>
                </a:path>
                <a:path w="490219" h="173990">
                  <a:moveTo>
                    <a:pt x="88805" y="16916"/>
                  </a:moveTo>
                  <a:lnTo>
                    <a:pt x="53873" y="16916"/>
                  </a:lnTo>
                  <a:lnTo>
                    <a:pt x="59664" y="18326"/>
                  </a:lnTo>
                  <a:lnTo>
                    <a:pt x="68808" y="23964"/>
                  </a:lnTo>
                  <a:lnTo>
                    <a:pt x="72199" y="27889"/>
                  </a:lnTo>
                  <a:lnTo>
                    <a:pt x="76619" y="37947"/>
                  </a:lnTo>
                  <a:lnTo>
                    <a:pt x="77724" y="43662"/>
                  </a:lnTo>
                  <a:lnTo>
                    <a:pt x="77724" y="50063"/>
                  </a:lnTo>
                  <a:lnTo>
                    <a:pt x="64829" y="89146"/>
                  </a:lnTo>
                  <a:lnTo>
                    <a:pt x="35140" y="125872"/>
                  </a:lnTo>
                  <a:lnTo>
                    <a:pt x="914" y="158191"/>
                  </a:lnTo>
                  <a:lnTo>
                    <a:pt x="914" y="170535"/>
                  </a:lnTo>
                  <a:lnTo>
                    <a:pt x="106299" y="170535"/>
                  </a:lnTo>
                  <a:lnTo>
                    <a:pt x="106299" y="154076"/>
                  </a:lnTo>
                  <a:lnTo>
                    <a:pt x="32461" y="154076"/>
                  </a:lnTo>
                  <a:lnTo>
                    <a:pt x="41983" y="144868"/>
                  </a:lnTo>
                  <a:lnTo>
                    <a:pt x="73837" y="109020"/>
                  </a:lnTo>
                  <a:lnTo>
                    <a:pt x="93604" y="74437"/>
                  </a:lnTo>
                  <a:lnTo>
                    <a:pt x="98298" y="49149"/>
                  </a:lnTo>
                  <a:lnTo>
                    <a:pt x="97919" y="41955"/>
                  </a:lnTo>
                  <a:lnTo>
                    <a:pt x="96783" y="35232"/>
                  </a:lnTo>
                  <a:lnTo>
                    <a:pt x="94890" y="28982"/>
                  </a:lnTo>
                  <a:lnTo>
                    <a:pt x="92240" y="23202"/>
                  </a:lnTo>
                  <a:lnTo>
                    <a:pt x="88805" y="16916"/>
                  </a:lnTo>
                  <a:close/>
                </a:path>
                <a:path w="490219" h="173990">
                  <a:moveTo>
                    <a:pt x="106299" y="152476"/>
                  </a:moveTo>
                  <a:lnTo>
                    <a:pt x="55626" y="152476"/>
                  </a:lnTo>
                  <a:lnTo>
                    <a:pt x="51092" y="152666"/>
                  </a:lnTo>
                  <a:lnTo>
                    <a:pt x="32461" y="154076"/>
                  </a:lnTo>
                  <a:lnTo>
                    <a:pt x="106299" y="154076"/>
                  </a:lnTo>
                  <a:lnTo>
                    <a:pt x="106299" y="152476"/>
                  </a:lnTo>
                  <a:close/>
                </a:path>
                <a:path w="490219" h="173990">
                  <a:moveTo>
                    <a:pt x="49377" y="0"/>
                  </a:moveTo>
                  <a:lnTo>
                    <a:pt x="10458" y="14401"/>
                  </a:lnTo>
                  <a:lnTo>
                    <a:pt x="0" y="24460"/>
                  </a:lnTo>
                  <a:lnTo>
                    <a:pt x="12115" y="36347"/>
                  </a:lnTo>
                  <a:lnTo>
                    <a:pt x="16687" y="30708"/>
                  </a:lnTo>
                  <a:lnTo>
                    <a:pt x="21907" y="26060"/>
                  </a:lnTo>
                  <a:lnTo>
                    <a:pt x="33642" y="18745"/>
                  </a:lnTo>
                  <a:lnTo>
                    <a:pt x="40004" y="16916"/>
                  </a:lnTo>
                  <a:lnTo>
                    <a:pt x="88805" y="16916"/>
                  </a:lnTo>
                  <a:lnTo>
                    <a:pt x="88201" y="15811"/>
                  </a:lnTo>
                  <a:lnTo>
                    <a:pt x="56657" y="378"/>
                  </a:lnTo>
                  <a:lnTo>
                    <a:pt x="49377" y="0"/>
                  </a:lnTo>
                  <a:close/>
                </a:path>
              </a:pathLst>
            </a:custGeom>
            <a:solidFill>
              <a:srgbClr val="BEBEBE"/>
            </a:solidFill>
          </p:spPr>
          <p:txBody>
            <a:bodyPr wrap="square" lIns="0" tIns="0" rIns="0" bIns="0" rtlCol="0"/>
            <a:lstStyle/>
            <a:p>
              <a:endParaRPr/>
            </a:p>
          </p:txBody>
        </p:sp>
        <p:pic>
          <p:nvPicPr>
            <p:cNvPr id="57" name="object 57"/>
            <p:cNvPicPr/>
            <p:nvPr/>
          </p:nvPicPr>
          <p:blipFill>
            <a:blip r:embed="rId13" cstate="print"/>
            <a:stretch>
              <a:fillRect/>
            </a:stretch>
          </p:blipFill>
          <p:spPr>
            <a:xfrm>
              <a:off x="1643070" y="8112470"/>
              <a:ext cx="499262" cy="182651"/>
            </a:xfrm>
            <a:prstGeom prst="rect">
              <a:avLst/>
            </a:prstGeom>
          </p:spPr>
        </p:pic>
        <p:sp>
          <p:nvSpPr>
            <p:cNvPr id="58" name="object 58"/>
            <p:cNvSpPr/>
            <p:nvPr/>
          </p:nvSpPr>
          <p:spPr>
            <a:xfrm>
              <a:off x="1788793" y="7885829"/>
              <a:ext cx="0" cy="617855"/>
            </a:xfrm>
            <a:custGeom>
              <a:avLst/>
              <a:gdLst/>
              <a:ahLst/>
              <a:cxnLst/>
              <a:rect l="l" t="t" r="r" b="b"/>
              <a:pathLst>
                <a:path h="617854">
                  <a:moveTo>
                    <a:pt x="0" y="0"/>
                  </a:moveTo>
                  <a:lnTo>
                    <a:pt x="0" y="617689"/>
                  </a:lnTo>
                </a:path>
              </a:pathLst>
            </a:custGeom>
            <a:ln w="19050">
              <a:solidFill>
                <a:srgbClr val="7E7E7E"/>
              </a:solidFill>
              <a:prstDash val="sysDot"/>
            </a:ln>
          </p:spPr>
          <p:txBody>
            <a:bodyPr wrap="square" lIns="0" tIns="0" rIns="0" bIns="0" rtlCol="0"/>
            <a:lstStyle/>
            <a:p>
              <a:endParaRPr/>
            </a:p>
          </p:txBody>
        </p:sp>
        <p:sp>
          <p:nvSpPr>
            <p:cNvPr id="59" name="object 59"/>
            <p:cNvSpPr/>
            <p:nvPr/>
          </p:nvSpPr>
          <p:spPr>
            <a:xfrm>
              <a:off x="1757048" y="8452723"/>
              <a:ext cx="63500" cy="50800"/>
            </a:xfrm>
            <a:custGeom>
              <a:avLst/>
              <a:gdLst/>
              <a:ahLst/>
              <a:cxnLst/>
              <a:rect l="l" t="t" r="r" b="b"/>
              <a:pathLst>
                <a:path w="63500" h="50800">
                  <a:moveTo>
                    <a:pt x="63500" y="0"/>
                  </a:moveTo>
                  <a:lnTo>
                    <a:pt x="31750" y="50800"/>
                  </a:lnTo>
                  <a:lnTo>
                    <a:pt x="0" y="0"/>
                  </a:lnTo>
                </a:path>
              </a:pathLst>
            </a:custGeom>
            <a:ln w="19050">
              <a:solidFill>
                <a:srgbClr val="7E7E7E"/>
              </a:solidFill>
            </a:ln>
          </p:spPr>
          <p:txBody>
            <a:bodyPr wrap="square" lIns="0" tIns="0" rIns="0" bIns="0" rtlCol="0"/>
            <a:lstStyle/>
            <a:p>
              <a:endParaRPr/>
            </a:p>
          </p:txBody>
        </p:sp>
        <p:sp>
          <p:nvSpPr>
            <p:cNvPr id="60" name="object 60"/>
            <p:cNvSpPr/>
            <p:nvPr/>
          </p:nvSpPr>
          <p:spPr>
            <a:xfrm>
              <a:off x="2177667" y="5783832"/>
              <a:ext cx="0" cy="2719705"/>
            </a:xfrm>
            <a:custGeom>
              <a:avLst/>
              <a:gdLst/>
              <a:ahLst/>
              <a:cxnLst/>
              <a:rect l="l" t="t" r="r" b="b"/>
              <a:pathLst>
                <a:path h="2719704">
                  <a:moveTo>
                    <a:pt x="0" y="0"/>
                  </a:moveTo>
                  <a:lnTo>
                    <a:pt x="0" y="2719692"/>
                  </a:lnTo>
                </a:path>
              </a:pathLst>
            </a:custGeom>
            <a:ln w="19050">
              <a:solidFill>
                <a:srgbClr val="7E7E7E"/>
              </a:solidFill>
              <a:prstDash val="sysDot"/>
            </a:ln>
          </p:spPr>
          <p:txBody>
            <a:bodyPr wrap="square" lIns="0" tIns="0" rIns="0" bIns="0" rtlCol="0"/>
            <a:lstStyle/>
            <a:p>
              <a:endParaRPr/>
            </a:p>
          </p:txBody>
        </p:sp>
        <p:sp>
          <p:nvSpPr>
            <p:cNvPr id="61" name="object 61"/>
            <p:cNvSpPr/>
            <p:nvPr/>
          </p:nvSpPr>
          <p:spPr>
            <a:xfrm>
              <a:off x="2145921" y="8452723"/>
              <a:ext cx="63500" cy="50800"/>
            </a:xfrm>
            <a:custGeom>
              <a:avLst/>
              <a:gdLst/>
              <a:ahLst/>
              <a:cxnLst/>
              <a:rect l="l" t="t" r="r" b="b"/>
              <a:pathLst>
                <a:path w="63500" h="50800">
                  <a:moveTo>
                    <a:pt x="63500" y="0"/>
                  </a:moveTo>
                  <a:lnTo>
                    <a:pt x="31750" y="50800"/>
                  </a:lnTo>
                  <a:lnTo>
                    <a:pt x="0" y="0"/>
                  </a:lnTo>
                </a:path>
              </a:pathLst>
            </a:custGeom>
            <a:ln w="19050">
              <a:solidFill>
                <a:srgbClr val="7E7E7E"/>
              </a:solidFill>
            </a:ln>
          </p:spPr>
          <p:txBody>
            <a:bodyPr wrap="square" lIns="0" tIns="0" rIns="0" bIns="0" rtlCol="0"/>
            <a:lstStyle/>
            <a:p>
              <a:endParaRPr/>
            </a:p>
          </p:txBody>
        </p:sp>
        <p:sp>
          <p:nvSpPr>
            <p:cNvPr id="62" name="object 62"/>
            <p:cNvSpPr/>
            <p:nvPr/>
          </p:nvSpPr>
          <p:spPr>
            <a:xfrm>
              <a:off x="2566541" y="5362906"/>
              <a:ext cx="0" cy="3140710"/>
            </a:xfrm>
            <a:custGeom>
              <a:avLst/>
              <a:gdLst/>
              <a:ahLst/>
              <a:cxnLst/>
              <a:rect l="l" t="t" r="r" b="b"/>
              <a:pathLst>
                <a:path h="3140709">
                  <a:moveTo>
                    <a:pt x="0" y="0"/>
                  </a:moveTo>
                  <a:lnTo>
                    <a:pt x="0" y="3140621"/>
                  </a:lnTo>
                </a:path>
              </a:pathLst>
            </a:custGeom>
            <a:ln w="19050">
              <a:solidFill>
                <a:srgbClr val="7E7E7E"/>
              </a:solidFill>
              <a:prstDash val="sysDot"/>
            </a:ln>
          </p:spPr>
          <p:txBody>
            <a:bodyPr wrap="square" lIns="0" tIns="0" rIns="0" bIns="0" rtlCol="0"/>
            <a:lstStyle/>
            <a:p>
              <a:endParaRPr/>
            </a:p>
          </p:txBody>
        </p:sp>
        <p:sp>
          <p:nvSpPr>
            <p:cNvPr id="63" name="object 63"/>
            <p:cNvSpPr/>
            <p:nvPr/>
          </p:nvSpPr>
          <p:spPr>
            <a:xfrm>
              <a:off x="2534795" y="8452723"/>
              <a:ext cx="63500" cy="50800"/>
            </a:xfrm>
            <a:custGeom>
              <a:avLst/>
              <a:gdLst/>
              <a:ahLst/>
              <a:cxnLst/>
              <a:rect l="l" t="t" r="r" b="b"/>
              <a:pathLst>
                <a:path w="63500" h="50800">
                  <a:moveTo>
                    <a:pt x="63500" y="0"/>
                  </a:moveTo>
                  <a:lnTo>
                    <a:pt x="31750" y="50800"/>
                  </a:lnTo>
                  <a:lnTo>
                    <a:pt x="0" y="0"/>
                  </a:lnTo>
                </a:path>
              </a:pathLst>
            </a:custGeom>
            <a:ln w="19050">
              <a:solidFill>
                <a:srgbClr val="7E7E7E"/>
              </a:solidFill>
            </a:ln>
          </p:spPr>
          <p:txBody>
            <a:bodyPr wrap="square" lIns="0" tIns="0" rIns="0" bIns="0" rtlCol="0"/>
            <a:lstStyle/>
            <a:p>
              <a:endParaRPr/>
            </a:p>
          </p:txBody>
        </p:sp>
        <p:sp>
          <p:nvSpPr>
            <p:cNvPr id="64" name="object 64"/>
            <p:cNvSpPr/>
            <p:nvPr/>
          </p:nvSpPr>
          <p:spPr>
            <a:xfrm>
              <a:off x="2955415" y="5362906"/>
              <a:ext cx="0" cy="3140710"/>
            </a:xfrm>
            <a:custGeom>
              <a:avLst/>
              <a:gdLst/>
              <a:ahLst/>
              <a:cxnLst/>
              <a:rect l="l" t="t" r="r" b="b"/>
              <a:pathLst>
                <a:path h="3140709">
                  <a:moveTo>
                    <a:pt x="0" y="0"/>
                  </a:moveTo>
                  <a:lnTo>
                    <a:pt x="0" y="3140621"/>
                  </a:lnTo>
                </a:path>
              </a:pathLst>
            </a:custGeom>
            <a:ln w="19050">
              <a:solidFill>
                <a:srgbClr val="7E7E7E"/>
              </a:solidFill>
              <a:prstDash val="sysDot"/>
            </a:ln>
          </p:spPr>
          <p:txBody>
            <a:bodyPr wrap="square" lIns="0" tIns="0" rIns="0" bIns="0" rtlCol="0"/>
            <a:lstStyle/>
            <a:p>
              <a:endParaRPr/>
            </a:p>
          </p:txBody>
        </p:sp>
        <p:sp>
          <p:nvSpPr>
            <p:cNvPr id="65" name="object 65"/>
            <p:cNvSpPr/>
            <p:nvPr/>
          </p:nvSpPr>
          <p:spPr>
            <a:xfrm>
              <a:off x="2923669" y="8452723"/>
              <a:ext cx="63500" cy="50800"/>
            </a:xfrm>
            <a:custGeom>
              <a:avLst/>
              <a:gdLst/>
              <a:ahLst/>
              <a:cxnLst/>
              <a:rect l="l" t="t" r="r" b="b"/>
              <a:pathLst>
                <a:path w="63500" h="50800">
                  <a:moveTo>
                    <a:pt x="63500" y="0"/>
                  </a:moveTo>
                  <a:lnTo>
                    <a:pt x="31750" y="50800"/>
                  </a:lnTo>
                  <a:lnTo>
                    <a:pt x="0" y="0"/>
                  </a:lnTo>
                </a:path>
              </a:pathLst>
            </a:custGeom>
            <a:ln w="19050">
              <a:solidFill>
                <a:srgbClr val="7E7E7E"/>
              </a:solidFill>
            </a:ln>
          </p:spPr>
          <p:txBody>
            <a:bodyPr wrap="square" lIns="0" tIns="0" rIns="0" bIns="0" rtlCol="0"/>
            <a:lstStyle/>
            <a:p>
              <a:endParaRPr/>
            </a:p>
          </p:txBody>
        </p:sp>
        <p:sp>
          <p:nvSpPr>
            <p:cNvPr id="66" name="object 66"/>
            <p:cNvSpPr/>
            <p:nvPr/>
          </p:nvSpPr>
          <p:spPr>
            <a:xfrm>
              <a:off x="3344289" y="4704720"/>
              <a:ext cx="0" cy="3258820"/>
            </a:xfrm>
            <a:custGeom>
              <a:avLst/>
              <a:gdLst/>
              <a:ahLst/>
              <a:cxnLst/>
              <a:rect l="l" t="t" r="r" b="b"/>
              <a:pathLst>
                <a:path h="3258820">
                  <a:moveTo>
                    <a:pt x="0" y="0"/>
                  </a:moveTo>
                  <a:lnTo>
                    <a:pt x="0" y="3258540"/>
                  </a:lnTo>
                </a:path>
              </a:pathLst>
            </a:custGeom>
            <a:ln w="19050">
              <a:solidFill>
                <a:srgbClr val="7E7E7E"/>
              </a:solidFill>
              <a:prstDash val="sysDot"/>
            </a:ln>
          </p:spPr>
          <p:txBody>
            <a:bodyPr wrap="square" lIns="0" tIns="0" rIns="0" bIns="0" rtlCol="0"/>
            <a:lstStyle/>
            <a:p>
              <a:endParaRPr/>
            </a:p>
          </p:txBody>
        </p:sp>
        <p:sp>
          <p:nvSpPr>
            <p:cNvPr id="67" name="object 67"/>
            <p:cNvSpPr/>
            <p:nvPr/>
          </p:nvSpPr>
          <p:spPr>
            <a:xfrm>
              <a:off x="3312544" y="7912463"/>
              <a:ext cx="63500" cy="50800"/>
            </a:xfrm>
            <a:custGeom>
              <a:avLst/>
              <a:gdLst/>
              <a:ahLst/>
              <a:cxnLst/>
              <a:rect l="l" t="t" r="r" b="b"/>
              <a:pathLst>
                <a:path w="63500" h="50800">
                  <a:moveTo>
                    <a:pt x="63500" y="0"/>
                  </a:moveTo>
                  <a:lnTo>
                    <a:pt x="31750" y="50800"/>
                  </a:lnTo>
                  <a:lnTo>
                    <a:pt x="0" y="0"/>
                  </a:lnTo>
                </a:path>
              </a:pathLst>
            </a:custGeom>
            <a:ln w="19050">
              <a:solidFill>
                <a:srgbClr val="7E7E7E"/>
              </a:solidFill>
            </a:ln>
          </p:spPr>
          <p:txBody>
            <a:bodyPr wrap="square" lIns="0" tIns="0" rIns="0" bIns="0" rtlCol="0"/>
            <a:lstStyle/>
            <a:p>
              <a:endParaRPr/>
            </a:p>
          </p:txBody>
        </p:sp>
        <p:sp>
          <p:nvSpPr>
            <p:cNvPr id="68" name="object 68"/>
            <p:cNvSpPr/>
            <p:nvPr/>
          </p:nvSpPr>
          <p:spPr>
            <a:xfrm>
              <a:off x="3344289" y="8351935"/>
              <a:ext cx="0" cy="151765"/>
            </a:xfrm>
            <a:custGeom>
              <a:avLst/>
              <a:gdLst/>
              <a:ahLst/>
              <a:cxnLst/>
              <a:rect l="l" t="t" r="r" b="b"/>
              <a:pathLst>
                <a:path h="151765">
                  <a:moveTo>
                    <a:pt x="0" y="0"/>
                  </a:moveTo>
                  <a:lnTo>
                    <a:pt x="0" y="151587"/>
                  </a:lnTo>
                </a:path>
              </a:pathLst>
            </a:custGeom>
            <a:ln w="19050">
              <a:solidFill>
                <a:srgbClr val="7E7E7E"/>
              </a:solidFill>
              <a:prstDash val="sysDot"/>
            </a:ln>
          </p:spPr>
          <p:txBody>
            <a:bodyPr wrap="square" lIns="0" tIns="0" rIns="0" bIns="0" rtlCol="0"/>
            <a:lstStyle/>
            <a:p>
              <a:endParaRPr/>
            </a:p>
          </p:txBody>
        </p:sp>
        <p:sp>
          <p:nvSpPr>
            <p:cNvPr id="69" name="object 69"/>
            <p:cNvSpPr/>
            <p:nvPr/>
          </p:nvSpPr>
          <p:spPr>
            <a:xfrm>
              <a:off x="3312543" y="8452723"/>
              <a:ext cx="63500" cy="50800"/>
            </a:xfrm>
            <a:custGeom>
              <a:avLst/>
              <a:gdLst/>
              <a:ahLst/>
              <a:cxnLst/>
              <a:rect l="l" t="t" r="r" b="b"/>
              <a:pathLst>
                <a:path w="63500" h="50800">
                  <a:moveTo>
                    <a:pt x="63500" y="0"/>
                  </a:moveTo>
                  <a:lnTo>
                    <a:pt x="31750" y="50800"/>
                  </a:lnTo>
                  <a:lnTo>
                    <a:pt x="0" y="0"/>
                  </a:lnTo>
                </a:path>
              </a:pathLst>
            </a:custGeom>
            <a:ln w="19050">
              <a:solidFill>
                <a:srgbClr val="7E7E7E"/>
              </a:solidFill>
            </a:ln>
          </p:spPr>
          <p:txBody>
            <a:bodyPr wrap="square" lIns="0" tIns="0" rIns="0" bIns="0" rtlCol="0"/>
            <a:lstStyle/>
            <a:p>
              <a:endParaRPr/>
            </a:p>
          </p:txBody>
        </p:sp>
        <p:sp>
          <p:nvSpPr>
            <p:cNvPr id="70" name="object 70"/>
            <p:cNvSpPr/>
            <p:nvPr/>
          </p:nvSpPr>
          <p:spPr>
            <a:xfrm>
              <a:off x="3733163" y="4704720"/>
              <a:ext cx="0" cy="3378835"/>
            </a:xfrm>
            <a:custGeom>
              <a:avLst/>
              <a:gdLst/>
              <a:ahLst/>
              <a:cxnLst/>
              <a:rect l="l" t="t" r="r" b="b"/>
              <a:pathLst>
                <a:path h="3378834">
                  <a:moveTo>
                    <a:pt x="0" y="0"/>
                  </a:moveTo>
                  <a:lnTo>
                    <a:pt x="0" y="3378530"/>
                  </a:lnTo>
                </a:path>
              </a:pathLst>
            </a:custGeom>
            <a:ln w="19050">
              <a:solidFill>
                <a:srgbClr val="7E7E7E"/>
              </a:solidFill>
              <a:prstDash val="sysDot"/>
            </a:ln>
          </p:spPr>
          <p:txBody>
            <a:bodyPr wrap="square" lIns="0" tIns="0" rIns="0" bIns="0" rtlCol="0"/>
            <a:lstStyle/>
            <a:p>
              <a:endParaRPr/>
            </a:p>
          </p:txBody>
        </p:sp>
        <p:sp>
          <p:nvSpPr>
            <p:cNvPr id="71" name="object 71"/>
            <p:cNvSpPr/>
            <p:nvPr/>
          </p:nvSpPr>
          <p:spPr>
            <a:xfrm>
              <a:off x="3701418" y="8032450"/>
              <a:ext cx="63500" cy="50800"/>
            </a:xfrm>
            <a:custGeom>
              <a:avLst/>
              <a:gdLst/>
              <a:ahLst/>
              <a:cxnLst/>
              <a:rect l="l" t="t" r="r" b="b"/>
              <a:pathLst>
                <a:path w="63500" h="50800">
                  <a:moveTo>
                    <a:pt x="63500" y="0"/>
                  </a:moveTo>
                  <a:lnTo>
                    <a:pt x="31750" y="50800"/>
                  </a:lnTo>
                  <a:lnTo>
                    <a:pt x="0" y="0"/>
                  </a:lnTo>
                </a:path>
              </a:pathLst>
            </a:custGeom>
            <a:ln w="19050">
              <a:solidFill>
                <a:srgbClr val="7E7E7E"/>
              </a:solidFill>
            </a:ln>
          </p:spPr>
          <p:txBody>
            <a:bodyPr wrap="square" lIns="0" tIns="0" rIns="0" bIns="0" rtlCol="0"/>
            <a:lstStyle/>
            <a:p>
              <a:endParaRPr/>
            </a:p>
          </p:txBody>
        </p:sp>
        <p:sp>
          <p:nvSpPr>
            <p:cNvPr id="72" name="object 72"/>
            <p:cNvSpPr/>
            <p:nvPr/>
          </p:nvSpPr>
          <p:spPr>
            <a:xfrm>
              <a:off x="4122037" y="4808770"/>
              <a:ext cx="0" cy="2130425"/>
            </a:xfrm>
            <a:custGeom>
              <a:avLst/>
              <a:gdLst/>
              <a:ahLst/>
              <a:cxnLst/>
              <a:rect l="l" t="t" r="r" b="b"/>
              <a:pathLst>
                <a:path h="2130425">
                  <a:moveTo>
                    <a:pt x="0" y="0"/>
                  </a:moveTo>
                  <a:lnTo>
                    <a:pt x="0" y="2129878"/>
                  </a:lnTo>
                </a:path>
              </a:pathLst>
            </a:custGeom>
            <a:ln w="19050">
              <a:solidFill>
                <a:srgbClr val="7E7E7E"/>
              </a:solidFill>
              <a:prstDash val="sysDot"/>
            </a:ln>
          </p:spPr>
          <p:txBody>
            <a:bodyPr wrap="square" lIns="0" tIns="0" rIns="0" bIns="0" rtlCol="0"/>
            <a:lstStyle/>
            <a:p>
              <a:endParaRPr/>
            </a:p>
          </p:txBody>
        </p:sp>
        <p:sp>
          <p:nvSpPr>
            <p:cNvPr id="73" name="object 73"/>
            <p:cNvSpPr/>
            <p:nvPr/>
          </p:nvSpPr>
          <p:spPr>
            <a:xfrm>
              <a:off x="4090292" y="6887852"/>
              <a:ext cx="63500" cy="50800"/>
            </a:xfrm>
            <a:custGeom>
              <a:avLst/>
              <a:gdLst/>
              <a:ahLst/>
              <a:cxnLst/>
              <a:rect l="l" t="t" r="r" b="b"/>
              <a:pathLst>
                <a:path w="63500" h="50800">
                  <a:moveTo>
                    <a:pt x="63500" y="0"/>
                  </a:moveTo>
                  <a:lnTo>
                    <a:pt x="31750" y="50799"/>
                  </a:lnTo>
                  <a:lnTo>
                    <a:pt x="0" y="0"/>
                  </a:lnTo>
                </a:path>
              </a:pathLst>
            </a:custGeom>
            <a:ln w="19050">
              <a:solidFill>
                <a:srgbClr val="7E7E7E"/>
              </a:solidFill>
            </a:ln>
          </p:spPr>
          <p:txBody>
            <a:bodyPr wrap="square" lIns="0" tIns="0" rIns="0" bIns="0" rtlCol="0"/>
            <a:lstStyle/>
            <a:p>
              <a:endParaRPr/>
            </a:p>
          </p:txBody>
        </p:sp>
        <p:sp>
          <p:nvSpPr>
            <p:cNvPr id="74" name="object 74"/>
            <p:cNvSpPr/>
            <p:nvPr/>
          </p:nvSpPr>
          <p:spPr>
            <a:xfrm>
              <a:off x="4122037" y="7322876"/>
              <a:ext cx="0" cy="1181100"/>
            </a:xfrm>
            <a:custGeom>
              <a:avLst/>
              <a:gdLst/>
              <a:ahLst/>
              <a:cxnLst/>
              <a:rect l="l" t="t" r="r" b="b"/>
              <a:pathLst>
                <a:path h="1181100">
                  <a:moveTo>
                    <a:pt x="0" y="0"/>
                  </a:moveTo>
                  <a:lnTo>
                    <a:pt x="0" y="1180642"/>
                  </a:lnTo>
                </a:path>
              </a:pathLst>
            </a:custGeom>
            <a:ln w="19050">
              <a:solidFill>
                <a:srgbClr val="7E7E7E"/>
              </a:solidFill>
              <a:prstDash val="sysDot"/>
            </a:ln>
          </p:spPr>
          <p:txBody>
            <a:bodyPr wrap="square" lIns="0" tIns="0" rIns="0" bIns="0" rtlCol="0"/>
            <a:lstStyle/>
            <a:p>
              <a:endParaRPr/>
            </a:p>
          </p:txBody>
        </p:sp>
        <p:sp>
          <p:nvSpPr>
            <p:cNvPr id="75" name="object 75"/>
            <p:cNvSpPr/>
            <p:nvPr/>
          </p:nvSpPr>
          <p:spPr>
            <a:xfrm>
              <a:off x="4090292" y="8452723"/>
              <a:ext cx="63500" cy="50800"/>
            </a:xfrm>
            <a:custGeom>
              <a:avLst/>
              <a:gdLst/>
              <a:ahLst/>
              <a:cxnLst/>
              <a:rect l="l" t="t" r="r" b="b"/>
              <a:pathLst>
                <a:path w="63500" h="50800">
                  <a:moveTo>
                    <a:pt x="63500" y="0"/>
                  </a:moveTo>
                  <a:lnTo>
                    <a:pt x="31750" y="50800"/>
                  </a:lnTo>
                  <a:lnTo>
                    <a:pt x="0" y="0"/>
                  </a:lnTo>
                </a:path>
              </a:pathLst>
            </a:custGeom>
            <a:ln w="19050">
              <a:solidFill>
                <a:srgbClr val="7E7E7E"/>
              </a:solidFill>
            </a:ln>
          </p:spPr>
          <p:txBody>
            <a:bodyPr wrap="square" lIns="0" tIns="0" rIns="0" bIns="0" rtlCol="0"/>
            <a:lstStyle/>
            <a:p>
              <a:endParaRPr/>
            </a:p>
          </p:txBody>
        </p:sp>
        <p:sp>
          <p:nvSpPr>
            <p:cNvPr id="76" name="object 76"/>
            <p:cNvSpPr/>
            <p:nvPr/>
          </p:nvSpPr>
          <p:spPr>
            <a:xfrm>
              <a:off x="4510911" y="4808770"/>
              <a:ext cx="0" cy="785495"/>
            </a:xfrm>
            <a:custGeom>
              <a:avLst/>
              <a:gdLst/>
              <a:ahLst/>
              <a:cxnLst/>
              <a:rect l="l" t="t" r="r" b="b"/>
              <a:pathLst>
                <a:path h="785495">
                  <a:moveTo>
                    <a:pt x="0" y="0"/>
                  </a:moveTo>
                  <a:lnTo>
                    <a:pt x="0" y="785215"/>
                  </a:lnTo>
                </a:path>
              </a:pathLst>
            </a:custGeom>
            <a:ln w="19050">
              <a:solidFill>
                <a:srgbClr val="7E7E7E"/>
              </a:solidFill>
              <a:prstDash val="sysDot"/>
            </a:ln>
          </p:spPr>
          <p:txBody>
            <a:bodyPr wrap="square" lIns="0" tIns="0" rIns="0" bIns="0" rtlCol="0"/>
            <a:lstStyle/>
            <a:p>
              <a:endParaRPr/>
            </a:p>
          </p:txBody>
        </p:sp>
        <p:sp>
          <p:nvSpPr>
            <p:cNvPr id="77" name="object 77"/>
            <p:cNvSpPr/>
            <p:nvPr/>
          </p:nvSpPr>
          <p:spPr>
            <a:xfrm>
              <a:off x="4479165" y="5543181"/>
              <a:ext cx="63500" cy="50800"/>
            </a:xfrm>
            <a:custGeom>
              <a:avLst/>
              <a:gdLst/>
              <a:ahLst/>
              <a:cxnLst/>
              <a:rect l="l" t="t" r="r" b="b"/>
              <a:pathLst>
                <a:path w="63500" h="50800">
                  <a:moveTo>
                    <a:pt x="63500" y="0"/>
                  </a:moveTo>
                  <a:lnTo>
                    <a:pt x="31750" y="50800"/>
                  </a:lnTo>
                  <a:lnTo>
                    <a:pt x="0" y="0"/>
                  </a:lnTo>
                </a:path>
              </a:pathLst>
            </a:custGeom>
            <a:ln w="19050">
              <a:solidFill>
                <a:srgbClr val="7E7E7E"/>
              </a:solidFill>
            </a:ln>
          </p:spPr>
          <p:txBody>
            <a:bodyPr wrap="square" lIns="0" tIns="0" rIns="0" bIns="0" rtlCol="0"/>
            <a:lstStyle/>
            <a:p>
              <a:endParaRPr/>
            </a:p>
          </p:txBody>
        </p:sp>
        <p:sp>
          <p:nvSpPr>
            <p:cNvPr id="78" name="object 78"/>
            <p:cNvSpPr/>
            <p:nvPr/>
          </p:nvSpPr>
          <p:spPr>
            <a:xfrm>
              <a:off x="4510911" y="5974553"/>
              <a:ext cx="0" cy="138430"/>
            </a:xfrm>
            <a:custGeom>
              <a:avLst/>
              <a:gdLst/>
              <a:ahLst/>
              <a:cxnLst/>
              <a:rect l="l" t="t" r="r" b="b"/>
              <a:pathLst>
                <a:path h="138429">
                  <a:moveTo>
                    <a:pt x="0" y="0"/>
                  </a:moveTo>
                  <a:lnTo>
                    <a:pt x="0" y="137820"/>
                  </a:lnTo>
                </a:path>
              </a:pathLst>
            </a:custGeom>
            <a:ln w="19050">
              <a:solidFill>
                <a:srgbClr val="7E7E7E"/>
              </a:solidFill>
              <a:prstDash val="sysDot"/>
            </a:ln>
          </p:spPr>
          <p:txBody>
            <a:bodyPr wrap="square" lIns="0" tIns="0" rIns="0" bIns="0" rtlCol="0"/>
            <a:lstStyle/>
            <a:p>
              <a:endParaRPr/>
            </a:p>
          </p:txBody>
        </p:sp>
        <p:sp>
          <p:nvSpPr>
            <p:cNvPr id="79" name="object 79"/>
            <p:cNvSpPr/>
            <p:nvPr/>
          </p:nvSpPr>
          <p:spPr>
            <a:xfrm>
              <a:off x="4479165" y="6061571"/>
              <a:ext cx="63500" cy="50800"/>
            </a:xfrm>
            <a:custGeom>
              <a:avLst/>
              <a:gdLst/>
              <a:ahLst/>
              <a:cxnLst/>
              <a:rect l="l" t="t" r="r" b="b"/>
              <a:pathLst>
                <a:path w="63500" h="50800">
                  <a:moveTo>
                    <a:pt x="63500" y="0"/>
                  </a:moveTo>
                  <a:lnTo>
                    <a:pt x="31750" y="50800"/>
                  </a:lnTo>
                  <a:lnTo>
                    <a:pt x="0" y="0"/>
                  </a:lnTo>
                </a:path>
              </a:pathLst>
            </a:custGeom>
            <a:ln w="19050">
              <a:solidFill>
                <a:srgbClr val="7E7E7E"/>
              </a:solidFill>
            </a:ln>
          </p:spPr>
          <p:txBody>
            <a:bodyPr wrap="square" lIns="0" tIns="0" rIns="0" bIns="0" rtlCol="0"/>
            <a:lstStyle/>
            <a:p>
              <a:endParaRPr/>
            </a:p>
          </p:txBody>
        </p:sp>
        <p:sp>
          <p:nvSpPr>
            <p:cNvPr id="80" name="object 80"/>
            <p:cNvSpPr/>
            <p:nvPr/>
          </p:nvSpPr>
          <p:spPr>
            <a:xfrm>
              <a:off x="4510911" y="6373641"/>
              <a:ext cx="0" cy="565150"/>
            </a:xfrm>
            <a:custGeom>
              <a:avLst/>
              <a:gdLst/>
              <a:ahLst/>
              <a:cxnLst/>
              <a:rect l="l" t="t" r="r" b="b"/>
              <a:pathLst>
                <a:path h="565150">
                  <a:moveTo>
                    <a:pt x="0" y="0"/>
                  </a:moveTo>
                  <a:lnTo>
                    <a:pt x="0" y="565010"/>
                  </a:lnTo>
                </a:path>
              </a:pathLst>
            </a:custGeom>
            <a:ln w="19050">
              <a:solidFill>
                <a:srgbClr val="7E7E7E"/>
              </a:solidFill>
              <a:prstDash val="sysDot"/>
            </a:ln>
          </p:spPr>
          <p:txBody>
            <a:bodyPr wrap="square" lIns="0" tIns="0" rIns="0" bIns="0" rtlCol="0"/>
            <a:lstStyle/>
            <a:p>
              <a:endParaRPr/>
            </a:p>
          </p:txBody>
        </p:sp>
        <p:sp>
          <p:nvSpPr>
            <p:cNvPr id="81" name="object 81"/>
            <p:cNvSpPr/>
            <p:nvPr/>
          </p:nvSpPr>
          <p:spPr>
            <a:xfrm>
              <a:off x="4479165" y="6887852"/>
              <a:ext cx="63500" cy="50800"/>
            </a:xfrm>
            <a:custGeom>
              <a:avLst/>
              <a:gdLst/>
              <a:ahLst/>
              <a:cxnLst/>
              <a:rect l="l" t="t" r="r" b="b"/>
              <a:pathLst>
                <a:path w="63500" h="50800">
                  <a:moveTo>
                    <a:pt x="63500" y="0"/>
                  </a:moveTo>
                  <a:lnTo>
                    <a:pt x="31750" y="50799"/>
                  </a:lnTo>
                  <a:lnTo>
                    <a:pt x="0" y="0"/>
                  </a:lnTo>
                </a:path>
              </a:pathLst>
            </a:custGeom>
            <a:ln w="19050">
              <a:solidFill>
                <a:srgbClr val="7E7E7E"/>
              </a:solidFill>
            </a:ln>
          </p:spPr>
          <p:txBody>
            <a:bodyPr wrap="square" lIns="0" tIns="0" rIns="0" bIns="0" rtlCol="0"/>
            <a:lstStyle/>
            <a:p>
              <a:endParaRPr/>
            </a:p>
          </p:txBody>
        </p:sp>
        <p:sp>
          <p:nvSpPr>
            <p:cNvPr id="82" name="object 82"/>
            <p:cNvSpPr/>
            <p:nvPr/>
          </p:nvSpPr>
          <p:spPr>
            <a:xfrm>
              <a:off x="4510911" y="7322876"/>
              <a:ext cx="0" cy="1181100"/>
            </a:xfrm>
            <a:custGeom>
              <a:avLst/>
              <a:gdLst/>
              <a:ahLst/>
              <a:cxnLst/>
              <a:rect l="l" t="t" r="r" b="b"/>
              <a:pathLst>
                <a:path h="1181100">
                  <a:moveTo>
                    <a:pt x="0" y="0"/>
                  </a:moveTo>
                  <a:lnTo>
                    <a:pt x="0" y="1180642"/>
                  </a:lnTo>
                </a:path>
              </a:pathLst>
            </a:custGeom>
            <a:ln w="19050">
              <a:solidFill>
                <a:srgbClr val="7E7E7E"/>
              </a:solidFill>
              <a:prstDash val="sysDot"/>
            </a:ln>
          </p:spPr>
          <p:txBody>
            <a:bodyPr wrap="square" lIns="0" tIns="0" rIns="0" bIns="0" rtlCol="0"/>
            <a:lstStyle/>
            <a:p>
              <a:endParaRPr/>
            </a:p>
          </p:txBody>
        </p:sp>
        <p:sp>
          <p:nvSpPr>
            <p:cNvPr id="83" name="object 83"/>
            <p:cNvSpPr/>
            <p:nvPr/>
          </p:nvSpPr>
          <p:spPr>
            <a:xfrm>
              <a:off x="4479165" y="8452723"/>
              <a:ext cx="63500" cy="50800"/>
            </a:xfrm>
            <a:custGeom>
              <a:avLst/>
              <a:gdLst/>
              <a:ahLst/>
              <a:cxnLst/>
              <a:rect l="l" t="t" r="r" b="b"/>
              <a:pathLst>
                <a:path w="63500" h="50800">
                  <a:moveTo>
                    <a:pt x="63500" y="0"/>
                  </a:moveTo>
                  <a:lnTo>
                    <a:pt x="31750" y="50800"/>
                  </a:lnTo>
                  <a:lnTo>
                    <a:pt x="0" y="0"/>
                  </a:lnTo>
                </a:path>
              </a:pathLst>
            </a:custGeom>
            <a:ln w="19050">
              <a:solidFill>
                <a:srgbClr val="7E7E7E"/>
              </a:solidFill>
            </a:ln>
          </p:spPr>
          <p:txBody>
            <a:bodyPr wrap="square" lIns="0" tIns="0" rIns="0" bIns="0" rtlCol="0"/>
            <a:lstStyle/>
            <a:p>
              <a:endParaRPr/>
            </a:p>
          </p:txBody>
        </p:sp>
        <p:sp>
          <p:nvSpPr>
            <p:cNvPr id="84" name="object 84"/>
            <p:cNvSpPr/>
            <p:nvPr/>
          </p:nvSpPr>
          <p:spPr>
            <a:xfrm>
              <a:off x="4899785" y="4704720"/>
              <a:ext cx="0" cy="1231265"/>
            </a:xfrm>
            <a:custGeom>
              <a:avLst/>
              <a:gdLst/>
              <a:ahLst/>
              <a:cxnLst/>
              <a:rect l="l" t="t" r="r" b="b"/>
              <a:pathLst>
                <a:path h="1231264">
                  <a:moveTo>
                    <a:pt x="0" y="0"/>
                  </a:moveTo>
                  <a:lnTo>
                    <a:pt x="0" y="1230744"/>
                  </a:lnTo>
                </a:path>
              </a:pathLst>
            </a:custGeom>
            <a:ln w="19050">
              <a:solidFill>
                <a:srgbClr val="7E7E7E"/>
              </a:solidFill>
              <a:prstDash val="sysDot"/>
            </a:ln>
          </p:spPr>
          <p:txBody>
            <a:bodyPr wrap="square" lIns="0" tIns="0" rIns="0" bIns="0" rtlCol="0"/>
            <a:lstStyle/>
            <a:p>
              <a:endParaRPr/>
            </a:p>
          </p:txBody>
        </p:sp>
        <p:sp>
          <p:nvSpPr>
            <p:cNvPr id="85" name="object 85"/>
            <p:cNvSpPr/>
            <p:nvPr/>
          </p:nvSpPr>
          <p:spPr>
            <a:xfrm>
              <a:off x="4868040" y="5884660"/>
              <a:ext cx="63500" cy="50800"/>
            </a:xfrm>
            <a:custGeom>
              <a:avLst/>
              <a:gdLst/>
              <a:ahLst/>
              <a:cxnLst/>
              <a:rect l="l" t="t" r="r" b="b"/>
              <a:pathLst>
                <a:path w="63500" h="50800">
                  <a:moveTo>
                    <a:pt x="63500" y="0"/>
                  </a:moveTo>
                  <a:lnTo>
                    <a:pt x="31750" y="50800"/>
                  </a:lnTo>
                  <a:lnTo>
                    <a:pt x="0" y="0"/>
                  </a:lnTo>
                </a:path>
              </a:pathLst>
            </a:custGeom>
            <a:ln w="19050">
              <a:solidFill>
                <a:srgbClr val="7E7E7E"/>
              </a:solidFill>
            </a:ln>
          </p:spPr>
          <p:txBody>
            <a:bodyPr wrap="square" lIns="0" tIns="0" rIns="0" bIns="0" rtlCol="0"/>
            <a:lstStyle/>
            <a:p>
              <a:endParaRPr/>
            </a:p>
          </p:txBody>
        </p:sp>
        <p:sp>
          <p:nvSpPr>
            <p:cNvPr id="86" name="object 86"/>
            <p:cNvSpPr/>
            <p:nvPr/>
          </p:nvSpPr>
          <p:spPr>
            <a:xfrm>
              <a:off x="4899785" y="6443427"/>
              <a:ext cx="0" cy="1078230"/>
            </a:xfrm>
            <a:custGeom>
              <a:avLst/>
              <a:gdLst/>
              <a:ahLst/>
              <a:cxnLst/>
              <a:rect l="l" t="t" r="r" b="b"/>
              <a:pathLst>
                <a:path h="1078229">
                  <a:moveTo>
                    <a:pt x="0" y="0"/>
                  </a:moveTo>
                  <a:lnTo>
                    <a:pt x="0" y="1077861"/>
                  </a:lnTo>
                </a:path>
              </a:pathLst>
            </a:custGeom>
            <a:ln w="19050">
              <a:solidFill>
                <a:srgbClr val="7E7E7E"/>
              </a:solidFill>
              <a:prstDash val="sysDot"/>
            </a:ln>
          </p:spPr>
          <p:txBody>
            <a:bodyPr wrap="square" lIns="0" tIns="0" rIns="0" bIns="0" rtlCol="0"/>
            <a:lstStyle/>
            <a:p>
              <a:endParaRPr/>
            </a:p>
          </p:txBody>
        </p:sp>
        <p:sp>
          <p:nvSpPr>
            <p:cNvPr id="87" name="object 87"/>
            <p:cNvSpPr/>
            <p:nvPr/>
          </p:nvSpPr>
          <p:spPr>
            <a:xfrm>
              <a:off x="4868040" y="7470488"/>
              <a:ext cx="63500" cy="50800"/>
            </a:xfrm>
            <a:custGeom>
              <a:avLst/>
              <a:gdLst/>
              <a:ahLst/>
              <a:cxnLst/>
              <a:rect l="l" t="t" r="r" b="b"/>
              <a:pathLst>
                <a:path w="63500" h="50800">
                  <a:moveTo>
                    <a:pt x="63500" y="0"/>
                  </a:moveTo>
                  <a:lnTo>
                    <a:pt x="31750" y="50799"/>
                  </a:lnTo>
                  <a:lnTo>
                    <a:pt x="0" y="0"/>
                  </a:lnTo>
                </a:path>
              </a:pathLst>
            </a:custGeom>
            <a:ln w="19050">
              <a:solidFill>
                <a:srgbClr val="7E7E7E"/>
              </a:solidFill>
            </a:ln>
          </p:spPr>
          <p:txBody>
            <a:bodyPr wrap="square" lIns="0" tIns="0" rIns="0" bIns="0" rtlCol="0"/>
            <a:lstStyle/>
            <a:p>
              <a:endParaRPr/>
            </a:p>
          </p:txBody>
        </p:sp>
        <p:sp>
          <p:nvSpPr>
            <p:cNvPr id="88" name="object 88"/>
            <p:cNvSpPr/>
            <p:nvPr/>
          </p:nvSpPr>
          <p:spPr>
            <a:xfrm>
              <a:off x="4899785" y="7769159"/>
              <a:ext cx="0" cy="734695"/>
            </a:xfrm>
            <a:custGeom>
              <a:avLst/>
              <a:gdLst/>
              <a:ahLst/>
              <a:cxnLst/>
              <a:rect l="l" t="t" r="r" b="b"/>
              <a:pathLst>
                <a:path h="734695">
                  <a:moveTo>
                    <a:pt x="0" y="0"/>
                  </a:moveTo>
                  <a:lnTo>
                    <a:pt x="0" y="734364"/>
                  </a:lnTo>
                </a:path>
              </a:pathLst>
            </a:custGeom>
            <a:ln w="19050">
              <a:solidFill>
                <a:srgbClr val="7E7E7E"/>
              </a:solidFill>
              <a:prstDash val="sysDot"/>
            </a:ln>
          </p:spPr>
          <p:txBody>
            <a:bodyPr wrap="square" lIns="0" tIns="0" rIns="0" bIns="0" rtlCol="0"/>
            <a:lstStyle/>
            <a:p>
              <a:endParaRPr/>
            </a:p>
          </p:txBody>
        </p:sp>
        <p:sp>
          <p:nvSpPr>
            <p:cNvPr id="89" name="object 89"/>
            <p:cNvSpPr/>
            <p:nvPr/>
          </p:nvSpPr>
          <p:spPr>
            <a:xfrm>
              <a:off x="4868040" y="8452723"/>
              <a:ext cx="63500" cy="50800"/>
            </a:xfrm>
            <a:custGeom>
              <a:avLst/>
              <a:gdLst/>
              <a:ahLst/>
              <a:cxnLst/>
              <a:rect l="l" t="t" r="r" b="b"/>
              <a:pathLst>
                <a:path w="63500" h="50800">
                  <a:moveTo>
                    <a:pt x="63500" y="0"/>
                  </a:moveTo>
                  <a:lnTo>
                    <a:pt x="31750" y="50800"/>
                  </a:lnTo>
                  <a:lnTo>
                    <a:pt x="0" y="0"/>
                  </a:lnTo>
                </a:path>
              </a:pathLst>
            </a:custGeom>
            <a:ln w="19050">
              <a:solidFill>
                <a:srgbClr val="7E7E7E"/>
              </a:solidFill>
            </a:ln>
          </p:spPr>
          <p:txBody>
            <a:bodyPr wrap="square" lIns="0" tIns="0" rIns="0" bIns="0" rtlCol="0"/>
            <a:lstStyle/>
            <a:p>
              <a:endParaRPr/>
            </a:p>
          </p:txBody>
        </p:sp>
        <p:sp>
          <p:nvSpPr>
            <p:cNvPr id="90" name="object 90"/>
            <p:cNvSpPr/>
            <p:nvPr/>
          </p:nvSpPr>
          <p:spPr>
            <a:xfrm>
              <a:off x="5288659" y="4704720"/>
              <a:ext cx="0" cy="857250"/>
            </a:xfrm>
            <a:custGeom>
              <a:avLst/>
              <a:gdLst/>
              <a:ahLst/>
              <a:cxnLst/>
              <a:rect l="l" t="t" r="r" b="b"/>
              <a:pathLst>
                <a:path h="857250">
                  <a:moveTo>
                    <a:pt x="0" y="0"/>
                  </a:moveTo>
                  <a:lnTo>
                    <a:pt x="0" y="856792"/>
                  </a:lnTo>
                </a:path>
              </a:pathLst>
            </a:custGeom>
            <a:ln w="19050">
              <a:solidFill>
                <a:srgbClr val="7E7E7E"/>
              </a:solidFill>
              <a:prstDash val="sysDot"/>
            </a:ln>
          </p:spPr>
          <p:txBody>
            <a:bodyPr wrap="square" lIns="0" tIns="0" rIns="0" bIns="0" rtlCol="0"/>
            <a:lstStyle/>
            <a:p>
              <a:endParaRPr/>
            </a:p>
          </p:txBody>
        </p:sp>
        <p:sp>
          <p:nvSpPr>
            <p:cNvPr id="91" name="object 91"/>
            <p:cNvSpPr/>
            <p:nvPr/>
          </p:nvSpPr>
          <p:spPr>
            <a:xfrm>
              <a:off x="5256913" y="5510718"/>
              <a:ext cx="63500" cy="50800"/>
            </a:xfrm>
            <a:custGeom>
              <a:avLst/>
              <a:gdLst/>
              <a:ahLst/>
              <a:cxnLst/>
              <a:rect l="l" t="t" r="r" b="b"/>
              <a:pathLst>
                <a:path w="63500" h="50800">
                  <a:moveTo>
                    <a:pt x="63500" y="0"/>
                  </a:moveTo>
                  <a:lnTo>
                    <a:pt x="31750" y="50800"/>
                  </a:lnTo>
                  <a:lnTo>
                    <a:pt x="0" y="0"/>
                  </a:lnTo>
                </a:path>
              </a:pathLst>
            </a:custGeom>
            <a:ln w="19050">
              <a:solidFill>
                <a:srgbClr val="7E7E7E"/>
              </a:solidFill>
            </a:ln>
          </p:spPr>
          <p:txBody>
            <a:bodyPr wrap="square" lIns="0" tIns="0" rIns="0" bIns="0" rtlCol="0"/>
            <a:lstStyle/>
            <a:p>
              <a:endParaRPr/>
            </a:p>
          </p:txBody>
        </p:sp>
        <p:sp>
          <p:nvSpPr>
            <p:cNvPr id="92" name="object 92"/>
            <p:cNvSpPr/>
            <p:nvPr/>
          </p:nvSpPr>
          <p:spPr>
            <a:xfrm>
              <a:off x="5288659" y="5915102"/>
              <a:ext cx="0" cy="1087120"/>
            </a:xfrm>
            <a:custGeom>
              <a:avLst/>
              <a:gdLst/>
              <a:ahLst/>
              <a:cxnLst/>
              <a:rect l="l" t="t" r="r" b="b"/>
              <a:pathLst>
                <a:path h="1087120">
                  <a:moveTo>
                    <a:pt x="0" y="0"/>
                  </a:moveTo>
                  <a:lnTo>
                    <a:pt x="0" y="1087107"/>
                  </a:lnTo>
                </a:path>
              </a:pathLst>
            </a:custGeom>
            <a:ln w="19050">
              <a:solidFill>
                <a:srgbClr val="7E7E7E"/>
              </a:solidFill>
              <a:prstDash val="sysDot"/>
            </a:ln>
          </p:spPr>
          <p:txBody>
            <a:bodyPr wrap="square" lIns="0" tIns="0" rIns="0" bIns="0" rtlCol="0"/>
            <a:lstStyle/>
            <a:p>
              <a:endParaRPr/>
            </a:p>
          </p:txBody>
        </p:sp>
        <p:sp>
          <p:nvSpPr>
            <p:cNvPr id="93" name="object 93"/>
            <p:cNvSpPr/>
            <p:nvPr/>
          </p:nvSpPr>
          <p:spPr>
            <a:xfrm>
              <a:off x="5256913" y="6951413"/>
              <a:ext cx="63500" cy="50800"/>
            </a:xfrm>
            <a:custGeom>
              <a:avLst/>
              <a:gdLst/>
              <a:ahLst/>
              <a:cxnLst/>
              <a:rect l="l" t="t" r="r" b="b"/>
              <a:pathLst>
                <a:path w="63500" h="50800">
                  <a:moveTo>
                    <a:pt x="63500" y="0"/>
                  </a:moveTo>
                  <a:lnTo>
                    <a:pt x="31750" y="50800"/>
                  </a:lnTo>
                  <a:lnTo>
                    <a:pt x="0" y="0"/>
                  </a:lnTo>
                </a:path>
              </a:pathLst>
            </a:custGeom>
            <a:ln w="19050">
              <a:solidFill>
                <a:srgbClr val="7E7E7E"/>
              </a:solidFill>
            </a:ln>
          </p:spPr>
          <p:txBody>
            <a:bodyPr wrap="square" lIns="0" tIns="0" rIns="0" bIns="0" rtlCol="0"/>
            <a:lstStyle/>
            <a:p>
              <a:endParaRPr/>
            </a:p>
          </p:txBody>
        </p:sp>
        <p:sp>
          <p:nvSpPr>
            <p:cNvPr id="94" name="object 94"/>
            <p:cNvSpPr/>
            <p:nvPr/>
          </p:nvSpPr>
          <p:spPr>
            <a:xfrm>
              <a:off x="5288659" y="7297003"/>
              <a:ext cx="0" cy="1207135"/>
            </a:xfrm>
            <a:custGeom>
              <a:avLst/>
              <a:gdLst/>
              <a:ahLst/>
              <a:cxnLst/>
              <a:rect l="l" t="t" r="r" b="b"/>
              <a:pathLst>
                <a:path h="1207134">
                  <a:moveTo>
                    <a:pt x="0" y="0"/>
                  </a:moveTo>
                  <a:lnTo>
                    <a:pt x="0" y="1206512"/>
                  </a:lnTo>
                </a:path>
              </a:pathLst>
            </a:custGeom>
            <a:ln w="19050">
              <a:solidFill>
                <a:srgbClr val="7E7E7E"/>
              </a:solidFill>
              <a:prstDash val="sysDot"/>
            </a:ln>
          </p:spPr>
          <p:txBody>
            <a:bodyPr wrap="square" lIns="0" tIns="0" rIns="0" bIns="0" rtlCol="0"/>
            <a:lstStyle/>
            <a:p>
              <a:endParaRPr/>
            </a:p>
          </p:txBody>
        </p:sp>
        <p:sp>
          <p:nvSpPr>
            <p:cNvPr id="95" name="object 95"/>
            <p:cNvSpPr/>
            <p:nvPr/>
          </p:nvSpPr>
          <p:spPr>
            <a:xfrm>
              <a:off x="5256913" y="8452723"/>
              <a:ext cx="63500" cy="50800"/>
            </a:xfrm>
            <a:custGeom>
              <a:avLst/>
              <a:gdLst/>
              <a:ahLst/>
              <a:cxnLst/>
              <a:rect l="l" t="t" r="r" b="b"/>
              <a:pathLst>
                <a:path w="63500" h="50800">
                  <a:moveTo>
                    <a:pt x="63500" y="0"/>
                  </a:moveTo>
                  <a:lnTo>
                    <a:pt x="31750" y="50800"/>
                  </a:lnTo>
                  <a:lnTo>
                    <a:pt x="0" y="0"/>
                  </a:lnTo>
                </a:path>
              </a:pathLst>
            </a:custGeom>
            <a:ln w="19050">
              <a:solidFill>
                <a:srgbClr val="7E7E7E"/>
              </a:solidFill>
            </a:ln>
          </p:spPr>
          <p:txBody>
            <a:bodyPr wrap="square" lIns="0" tIns="0" rIns="0" bIns="0" rtlCol="0"/>
            <a:lstStyle/>
            <a:p>
              <a:endParaRPr/>
            </a:p>
          </p:txBody>
        </p:sp>
        <p:sp>
          <p:nvSpPr>
            <p:cNvPr id="96" name="object 96"/>
            <p:cNvSpPr/>
            <p:nvPr/>
          </p:nvSpPr>
          <p:spPr>
            <a:xfrm>
              <a:off x="5677533" y="4704720"/>
              <a:ext cx="0" cy="3799204"/>
            </a:xfrm>
            <a:custGeom>
              <a:avLst/>
              <a:gdLst/>
              <a:ahLst/>
              <a:cxnLst/>
              <a:rect l="l" t="t" r="r" b="b"/>
              <a:pathLst>
                <a:path h="3799204">
                  <a:moveTo>
                    <a:pt x="0" y="0"/>
                  </a:moveTo>
                  <a:lnTo>
                    <a:pt x="0" y="3798798"/>
                  </a:lnTo>
                </a:path>
              </a:pathLst>
            </a:custGeom>
            <a:ln w="19050">
              <a:solidFill>
                <a:srgbClr val="7E7E7E"/>
              </a:solidFill>
              <a:prstDash val="sysDot"/>
            </a:ln>
          </p:spPr>
          <p:txBody>
            <a:bodyPr wrap="square" lIns="0" tIns="0" rIns="0" bIns="0" rtlCol="0"/>
            <a:lstStyle/>
            <a:p>
              <a:endParaRPr/>
            </a:p>
          </p:txBody>
        </p:sp>
        <p:sp>
          <p:nvSpPr>
            <p:cNvPr id="97" name="object 97"/>
            <p:cNvSpPr/>
            <p:nvPr/>
          </p:nvSpPr>
          <p:spPr>
            <a:xfrm>
              <a:off x="5645788" y="8452725"/>
              <a:ext cx="63500" cy="50800"/>
            </a:xfrm>
            <a:custGeom>
              <a:avLst/>
              <a:gdLst/>
              <a:ahLst/>
              <a:cxnLst/>
              <a:rect l="l" t="t" r="r" b="b"/>
              <a:pathLst>
                <a:path w="63500" h="50800">
                  <a:moveTo>
                    <a:pt x="63500" y="0"/>
                  </a:moveTo>
                  <a:lnTo>
                    <a:pt x="31750" y="50799"/>
                  </a:lnTo>
                  <a:lnTo>
                    <a:pt x="0" y="0"/>
                  </a:lnTo>
                </a:path>
              </a:pathLst>
            </a:custGeom>
            <a:ln w="19050">
              <a:solidFill>
                <a:srgbClr val="7E7E7E"/>
              </a:solidFill>
            </a:ln>
          </p:spPr>
          <p:txBody>
            <a:bodyPr wrap="square" lIns="0" tIns="0" rIns="0" bIns="0" rtlCol="0"/>
            <a:lstStyle/>
            <a:p>
              <a:endParaRPr/>
            </a:p>
          </p:txBody>
        </p:sp>
        <p:sp>
          <p:nvSpPr>
            <p:cNvPr id="98" name="object 98"/>
            <p:cNvSpPr/>
            <p:nvPr/>
          </p:nvSpPr>
          <p:spPr>
            <a:xfrm>
              <a:off x="6066407" y="5953366"/>
              <a:ext cx="0" cy="625475"/>
            </a:xfrm>
            <a:custGeom>
              <a:avLst/>
              <a:gdLst/>
              <a:ahLst/>
              <a:cxnLst/>
              <a:rect l="l" t="t" r="r" b="b"/>
              <a:pathLst>
                <a:path h="625475">
                  <a:moveTo>
                    <a:pt x="0" y="0"/>
                  </a:moveTo>
                  <a:lnTo>
                    <a:pt x="0" y="625106"/>
                  </a:lnTo>
                </a:path>
              </a:pathLst>
            </a:custGeom>
            <a:ln w="19050">
              <a:solidFill>
                <a:srgbClr val="7E7E7E"/>
              </a:solidFill>
              <a:prstDash val="sysDot"/>
            </a:ln>
          </p:spPr>
          <p:txBody>
            <a:bodyPr wrap="square" lIns="0" tIns="0" rIns="0" bIns="0" rtlCol="0"/>
            <a:lstStyle/>
            <a:p>
              <a:endParaRPr/>
            </a:p>
          </p:txBody>
        </p:sp>
        <p:sp>
          <p:nvSpPr>
            <p:cNvPr id="99" name="object 99"/>
            <p:cNvSpPr/>
            <p:nvPr/>
          </p:nvSpPr>
          <p:spPr>
            <a:xfrm>
              <a:off x="6034662" y="6527679"/>
              <a:ext cx="63500" cy="50800"/>
            </a:xfrm>
            <a:custGeom>
              <a:avLst/>
              <a:gdLst/>
              <a:ahLst/>
              <a:cxnLst/>
              <a:rect l="l" t="t" r="r" b="b"/>
              <a:pathLst>
                <a:path w="63500" h="50800">
                  <a:moveTo>
                    <a:pt x="63500" y="0"/>
                  </a:moveTo>
                  <a:lnTo>
                    <a:pt x="31750" y="50800"/>
                  </a:lnTo>
                  <a:lnTo>
                    <a:pt x="0" y="0"/>
                  </a:lnTo>
                </a:path>
              </a:pathLst>
            </a:custGeom>
            <a:ln w="19050">
              <a:solidFill>
                <a:srgbClr val="7E7E7E"/>
              </a:solidFill>
            </a:ln>
          </p:spPr>
          <p:txBody>
            <a:bodyPr wrap="square" lIns="0" tIns="0" rIns="0" bIns="0" rtlCol="0"/>
            <a:lstStyle/>
            <a:p>
              <a:endParaRPr/>
            </a:p>
          </p:txBody>
        </p:sp>
        <p:sp>
          <p:nvSpPr>
            <p:cNvPr id="100" name="object 100"/>
            <p:cNvSpPr/>
            <p:nvPr/>
          </p:nvSpPr>
          <p:spPr>
            <a:xfrm>
              <a:off x="6066407" y="6779962"/>
              <a:ext cx="0" cy="187325"/>
            </a:xfrm>
            <a:custGeom>
              <a:avLst/>
              <a:gdLst/>
              <a:ahLst/>
              <a:cxnLst/>
              <a:rect l="l" t="t" r="r" b="b"/>
              <a:pathLst>
                <a:path h="187325">
                  <a:moveTo>
                    <a:pt x="0" y="0"/>
                  </a:moveTo>
                  <a:lnTo>
                    <a:pt x="0" y="186982"/>
                  </a:lnTo>
                </a:path>
              </a:pathLst>
            </a:custGeom>
            <a:ln w="19050">
              <a:solidFill>
                <a:srgbClr val="7E7E7E"/>
              </a:solidFill>
              <a:prstDash val="sysDot"/>
            </a:ln>
          </p:spPr>
          <p:txBody>
            <a:bodyPr wrap="square" lIns="0" tIns="0" rIns="0" bIns="0" rtlCol="0"/>
            <a:lstStyle/>
            <a:p>
              <a:endParaRPr/>
            </a:p>
          </p:txBody>
        </p:sp>
        <p:sp>
          <p:nvSpPr>
            <p:cNvPr id="101" name="object 101"/>
            <p:cNvSpPr/>
            <p:nvPr/>
          </p:nvSpPr>
          <p:spPr>
            <a:xfrm>
              <a:off x="6034661" y="6916140"/>
              <a:ext cx="63500" cy="50800"/>
            </a:xfrm>
            <a:custGeom>
              <a:avLst/>
              <a:gdLst/>
              <a:ahLst/>
              <a:cxnLst/>
              <a:rect l="l" t="t" r="r" b="b"/>
              <a:pathLst>
                <a:path w="63500" h="50800">
                  <a:moveTo>
                    <a:pt x="63500" y="0"/>
                  </a:moveTo>
                  <a:lnTo>
                    <a:pt x="31750" y="50799"/>
                  </a:lnTo>
                  <a:lnTo>
                    <a:pt x="0" y="0"/>
                  </a:lnTo>
                </a:path>
              </a:pathLst>
            </a:custGeom>
            <a:ln w="19050">
              <a:solidFill>
                <a:srgbClr val="7E7E7E"/>
              </a:solidFill>
            </a:ln>
          </p:spPr>
          <p:txBody>
            <a:bodyPr wrap="square" lIns="0" tIns="0" rIns="0" bIns="0" rtlCol="0"/>
            <a:lstStyle/>
            <a:p>
              <a:endParaRPr/>
            </a:p>
          </p:txBody>
        </p:sp>
        <p:sp>
          <p:nvSpPr>
            <p:cNvPr id="102" name="object 102"/>
            <p:cNvSpPr/>
            <p:nvPr/>
          </p:nvSpPr>
          <p:spPr>
            <a:xfrm>
              <a:off x="6080253" y="7297003"/>
              <a:ext cx="0" cy="1207135"/>
            </a:xfrm>
            <a:custGeom>
              <a:avLst/>
              <a:gdLst/>
              <a:ahLst/>
              <a:cxnLst/>
              <a:rect l="l" t="t" r="r" b="b"/>
              <a:pathLst>
                <a:path h="1207134">
                  <a:moveTo>
                    <a:pt x="0" y="0"/>
                  </a:moveTo>
                  <a:lnTo>
                    <a:pt x="0" y="1206512"/>
                  </a:lnTo>
                </a:path>
              </a:pathLst>
            </a:custGeom>
            <a:ln w="19050">
              <a:solidFill>
                <a:srgbClr val="7E7E7E"/>
              </a:solidFill>
              <a:prstDash val="sysDot"/>
            </a:ln>
          </p:spPr>
          <p:txBody>
            <a:bodyPr wrap="square" lIns="0" tIns="0" rIns="0" bIns="0" rtlCol="0"/>
            <a:lstStyle/>
            <a:p>
              <a:endParaRPr/>
            </a:p>
          </p:txBody>
        </p:sp>
        <p:sp>
          <p:nvSpPr>
            <p:cNvPr id="103" name="object 103"/>
            <p:cNvSpPr/>
            <p:nvPr/>
          </p:nvSpPr>
          <p:spPr>
            <a:xfrm>
              <a:off x="6048507" y="8452723"/>
              <a:ext cx="63500" cy="50800"/>
            </a:xfrm>
            <a:custGeom>
              <a:avLst/>
              <a:gdLst/>
              <a:ahLst/>
              <a:cxnLst/>
              <a:rect l="l" t="t" r="r" b="b"/>
              <a:pathLst>
                <a:path w="63500" h="50800">
                  <a:moveTo>
                    <a:pt x="63500" y="0"/>
                  </a:moveTo>
                  <a:lnTo>
                    <a:pt x="31750" y="50800"/>
                  </a:lnTo>
                  <a:lnTo>
                    <a:pt x="0" y="0"/>
                  </a:lnTo>
                </a:path>
              </a:pathLst>
            </a:custGeom>
            <a:ln w="19050">
              <a:solidFill>
                <a:srgbClr val="7E7E7E"/>
              </a:solidFill>
            </a:ln>
          </p:spPr>
          <p:txBody>
            <a:bodyPr wrap="square" lIns="0" tIns="0" rIns="0" bIns="0" rtlCol="0"/>
            <a:lstStyle/>
            <a:p>
              <a:endParaRPr/>
            </a:p>
          </p:txBody>
        </p:sp>
        <p:sp>
          <p:nvSpPr>
            <p:cNvPr id="104" name="object 104"/>
            <p:cNvSpPr/>
            <p:nvPr/>
          </p:nvSpPr>
          <p:spPr>
            <a:xfrm>
              <a:off x="6469127" y="6284764"/>
              <a:ext cx="0" cy="2219325"/>
            </a:xfrm>
            <a:custGeom>
              <a:avLst/>
              <a:gdLst/>
              <a:ahLst/>
              <a:cxnLst/>
              <a:rect l="l" t="t" r="r" b="b"/>
              <a:pathLst>
                <a:path h="2219325">
                  <a:moveTo>
                    <a:pt x="0" y="0"/>
                  </a:moveTo>
                  <a:lnTo>
                    <a:pt x="0" y="2218753"/>
                  </a:lnTo>
                </a:path>
              </a:pathLst>
            </a:custGeom>
            <a:ln w="19050">
              <a:solidFill>
                <a:srgbClr val="7E7E7E"/>
              </a:solidFill>
              <a:prstDash val="sysDot"/>
            </a:ln>
          </p:spPr>
          <p:txBody>
            <a:bodyPr wrap="square" lIns="0" tIns="0" rIns="0" bIns="0" rtlCol="0"/>
            <a:lstStyle/>
            <a:p>
              <a:endParaRPr/>
            </a:p>
          </p:txBody>
        </p:sp>
        <p:sp>
          <p:nvSpPr>
            <p:cNvPr id="105" name="object 105"/>
            <p:cNvSpPr/>
            <p:nvPr/>
          </p:nvSpPr>
          <p:spPr>
            <a:xfrm>
              <a:off x="6437381" y="8452723"/>
              <a:ext cx="63500" cy="50800"/>
            </a:xfrm>
            <a:custGeom>
              <a:avLst/>
              <a:gdLst/>
              <a:ahLst/>
              <a:cxnLst/>
              <a:rect l="l" t="t" r="r" b="b"/>
              <a:pathLst>
                <a:path w="63500" h="50800">
                  <a:moveTo>
                    <a:pt x="63500" y="0"/>
                  </a:moveTo>
                  <a:lnTo>
                    <a:pt x="31750" y="50800"/>
                  </a:lnTo>
                  <a:lnTo>
                    <a:pt x="0" y="0"/>
                  </a:lnTo>
                </a:path>
              </a:pathLst>
            </a:custGeom>
            <a:ln w="19050">
              <a:solidFill>
                <a:srgbClr val="7E7E7E"/>
              </a:solidFill>
            </a:ln>
          </p:spPr>
          <p:txBody>
            <a:bodyPr wrap="square" lIns="0" tIns="0" rIns="0" bIns="0" rtlCol="0"/>
            <a:lstStyle/>
            <a:p>
              <a:endParaRPr/>
            </a:p>
          </p:txBody>
        </p:sp>
        <p:sp>
          <p:nvSpPr>
            <p:cNvPr id="106" name="object 106"/>
            <p:cNvSpPr/>
            <p:nvPr/>
          </p:nvSpPr>
          <p:spPr>
            <a:xfrm>
              <a:off x="6857998" y="7233602"/>
              <a:ext cx="0" cy="1270000"/>
            </a:xfrm>
            <a:custGeom>
              <a:avLst/>
              <a:gdLst/>
              <a:ahLst/>
              <a:cxnLst/>
              <a:rect l="l" t="t" r="r" b="b"/>
              <a:pathLst>
                <a:path h="1270000">
                  <a:moveTo>
                    <a:pt x="0" y="0"/>
                  </a:moveTo>
                  <a:lnTo>
                    <a:pt x="0" y="1269923"/>
                  </a:lnTo>
                </a:path>
              </a:pathLst>
            </a:custGeom>
            <a:ln w="19050">
              <a:solidFill>
                <a:srgbClr val="7E7E7E"/>
              </a:solidFill>
              <a:prstDash val="sysDot"/>
            </a:ln>
          </p:spPr>
          <p:txBody>
            <a:bodyPr wrap="square" lIns="0" tIns="0" rIns="0" bIns="0" rtlCol="0"/>
            <a:lstStyle/>
            <a:p>
              <a:endParaRPr/>
            </a:p>
          </p:txBody>
        </p:sp>
        <p:sp>
          <p:nvSpPr>
            <p:cNvPr id="107" name="object 107"/>
            <p:cNvSpPr/>
            <p:nvPr/>
          </p:nvSpPr>
          <p:spPr>
            <a:xfrm>
              <a:off x="6826252" y="8452723"/>
              <a:ext cx="63500" cy="50800"/>
            </a:xfrm>
            <a:custGeom>
              <a:avLst/>
              <a:gdLst/>
              <a:ahLst/>
              <a:cxnLst/>
              <a:rect l="l" t="t" r="r" b="b"/>
              <a:pathLst>
                <a:path w="63500" h="50800">
                  <a:moveTo>
                    <a:pt x="63500" y="0"/>
                  </a:moveTo>
                  <a:lnTo>
                    <a:pt x="31750" y="50800"/>
                  </a:lnTo>
                  <a:lnTo>
                    <a:pt x="0" y="0"/>
                  </a:lnTo>
                </a:path>
              </a:pathLst>
            </a:custGeom>
            <a:ln w="19050">
              <a:solidFill>
                <a:srgbClr val="7E7E7E"/>
              </a:solidFill>
            </a:ln>
          </p:spPr>
          <p:txBody>
            <a:bodyPr wrap="square" lIns="0" tIns="0" rIns="0" bIns="0" rtlCol="0"/>
            <a:lstStyle/>
            <a:p>
              <a:endParaRPr/>
            </a:p>
          </p:txBody>
        </p:sp>
      </p:grpSp>
      <p:sp>
        <p:nvSpPr>
          <p:cNvPr id="108" name="object 108"/>
          <p:cNvSpPr txBox="1">
            <a:spLocks noGrp="1"/>
          </p:cNvSpPr>
          <p:nvPr>
            <p:ph type="title"/>
          </p:nvPr>
        </p:nvSpPr>
        <p:spPr>
          <a:xfrm>
            <a:off x="706437" y="950614"/>
            <a:ext cx="4795520" cy="376555"/>
          </a:xfrm>
          <a:prstGeom prst="rect">
            <a:avLst/>
          </a:prstGeom>
        </p:spPr>
        <p:txBody>
          <a:bodyPr vert="horz" wrap="square" lIns="0" tIns="12700" rIns="0" bIns="0" rtlCol="0">
            <a:spAutoFit/>
          </a:bodyPr>
          <a:lstStyle/>
          <a:p>
            <a:pPr marL="12700">
              <a:lnSpc>
                <a:spcPct val="100000"/>
              </a:lnSpc>
              <a:spcBef>
                <a:spcPts val="100"/>
              </a:spcBef>
            </a:pPr>
            <a:r>
              <a:rPr spc="-90" dirty="0"/>
              <a:t>CES</a:t>
            </a:r>
            <a:r>
              <a:rPr spc="-90" dirty="0">
                <a:latin typeface="함초롬바탕"/>
                <a:cs typeface="함초롬바탕"/>
              </a:rPr>
              <a:t>의</a:t>
            </a:r>
            <a:r>
              <a:rPr spc="-375" dirty="0">
                <a:latin typeface="함초롬바탕"/>
                <a:cs typeface="함초롬바탕"/>
              </a:rPr>
              <a:t> </a:t>
            </a:r>
            <a:r>
              <a:rPr spc="-180" dirty="0">
                <a:latin typeface="함초롬바탕"/>
                <a:cs typeface="함초롬바탕"/>
              </a:rPr>
              <a:t>어제와</a:t>
            </a:r>
            <a:r>
              <a:rPr spc="-390" dirty="0">
                <a:latin typeface="함초롬바탕"/>
                <a:cs typeface="함초롬바탕"/>
              </a:rPr>
              <a:t> </a:t>
            </a:r>
            <a:r>
              <a:rPr spc="-125" dirty="0">
                <a:latin typeface="함초롬바탕"/>
                <a:cs typeface="함초롬바탕"/>
              </a:rPr>
              <a:t>오늘</a:t>
            </a:r>
            <a:r>
              <a:rPr spc="-125" dirty="0"/>
              <a:t>:</a:t>
            </a:r>
            <a:r>
              <a:rPr spc="-380" dirty="0"/>
              <a:t> </a:t>
            </a:r>
            <a:r>
              <a:rPr spc="-165" dirty="0">
                <a:latin typeface="함초롬바탕"/>
                <a:cs typeface="함초롬바탕"/>
              </a:rPr>
              <a:t>핵심</a:t>
            </a:r>
            <a:r>
              <a:rPr spc="-370" dirty="0">
                <a:latin typeface="함초롬바탕"/>
                <a:cs typeface="함초롬바탕"/>
              </a:rPr>
              <a:t> </a:t>
            </a:r>
            <a:r>
              <a:rPr spc="-165" dirty="0">
                <a:latin typeface="함초롬바탕"/>
                <a:cs typeface="함초롬바탕"/>
              </a:rPr>
              <a:t>기술</a:t>
            </a:r>
            <a:r>
              <a:rPr spc="-375" dirty="0">
                <a:latin typeface="함초롬바탕"/>
                <a:cs typeface="함초롬바탕"/>
              </a:rPr>
              <a:t> </a:t>
            </a:r>
            <a:r>
              <a:rPr spc="-180" dirty="0">
                <a:latin typeface="함초롬바탕"/>
                <a:cs typeface="함초롬바탕"/>
              </a:rPr>
              <a:t>트렌드</a:t>
            </a:r>
            <a:r>
              <a:rPr spc="-380" dirty="0">
                <a:latin typeface="함초롬바탕"/>
                <a:cs typeface="함초롬바탕"/>
              </a:rPr>
              <a:t> </a:t>
            </a:r>
            <a:r>
              <a:rPr spc="-150" dirty="0">
                <a:latin typeface="함초롬바탕"/>
                <a:cs typeface="함초롬바탕"/>
              </a:rPr>
              <a:t>변화</a:t>
            </a:r>
          </a:p>
        </p:txBody>
      </p:sp>
      <p:pic>
        <p:nvPicPr>
          <p:cNvPr id="109" name="object 109"/>
          <p:cNvPicPr/>
          <p:nvPr/>
        </p:nvPicPr>
        <p:blipFill>
          <a:blip r:embed="rId14" cstate="print"/>
          <a:stretch>
            <a:fillRect/>
          </a:stretch>
        </p:blipFill>
        <p:spPr>
          <a:xfrm>
            <a:off x="1897443" y="1747919"/>
            <a:ext cx="130175" cy="139700"/>
          </a:xfrm>
          <a:prstGeom prst="rect">
            <a:avLst/>
          </a:prstGeom>
        </p:spPr>
      </p:pic>
      <p:pic>
        <p:nvPicPr>
          <p:cNvPr id="110" name="object 110"/>
          <p:cNvPicPr/>
          <p:nvPr/>
        </p:nvPicPr>
        <p:blipFill>
          <a:blip r:embed="rId15" cstate="print"/>
          <a:stretch>
            <a:fillRect/>
          </a:stretch>
        </p:blipFill>
        <p:spPr>
          <a:xfrm>
            <a:off x="4326645" y="2224042"/>
            <a:ext cx="117474" cy="123824"/>
          </a:xfrm>
          <a:prstGeom prst="rect">
            <a:avLst/>
          </a:prstGeom>
        </p:spPr>
      </p:pic>
      <p:grpSp>
        <p:nvGrpSpPr>
          <p:cNvPr id="111" name="object 111"/>
          <p:cNvGrpSpPr/>
          <p:nvPr/>
        </p:nvGrpSpPr>
        <p:grpSpPr>
          <a:xfrm>
            <a:off x="5250365" y="2224042"/>
            <a:ext cx="219075" cy="123825"/>
            <a:chOff x="5250365" y="2224042"/>
            <a:chExt cx="219075" cy="123825"/>
          </a:xfrm>
        </p:grpSpPr>
        <p:pic>
          <p:nvPicPr>
            <p:cNvPr id="112" name="object 112"/>
            <p:cNvPicPr/>
            <p:nvPr/>
          </p:nvPicPr>
          <p:blipFill>
            <a:blip r:embed="rId16" cstate="print"/>
            <a:stretch>
              <a:fillRect/>
            </a:stretch>
          </p:blipFill>
          <p:spPr>
            <a:xfrm>
              <a:off x="5367713" y="2224042"/>
              <a:ext cx="101599" cy="123824"/>
            </a:xfrm>
            <a:prstGeom prst="rect">
              <a:avLst/>
            </a:prstGeom>
          </p:spPr>
        </p:pic>
        <p:pic>
          <p:nvPicPr>
            <p:cNvPr id="113" name="object 113"/>
            <p:cNvPicPr/>
            <p:nvPr/>
          </p:nvPicPr>
          <p:blipFill>
            <a:blip r:embed="rId17" cstate="print"/>
            <a:stretch>
              <a:fillRect/>
            </a:stretch>
          </p:blipFill>
          <p:spPr>
            <a:xfrm>
              <a:off x="5250365" y="2224042"/>
              <a:ext cx="104774" cy="123824"/>
            </a:xfrm>
            <a:prstGeom prst="rect">
              <a:avLst/>
            </a:prstGeom>
          </p:spPr>
        </p:pic>
      </p:grpSp>
      <p:grpSp>
        <p:nvGrpSpPr>
          <p:cNvPr id="114" name="object 114"/>
          <p:cNvGrpSpPr/>
          <p:nvPr/>
        </p:nvGrpSpPr>
        <p:grpSpPr>
          <a:xfrm>
            <a:off x="6416200" y="2224042"/>
            <a:ext cx="219075" cy="123825"/>
            <a:chOff x="6416200" y="2224042"/>
            <a:chExt cx="219075" cy="123825"/>
          </a:xfrm>
        </p:grpSpPr>
        <p:pic>
          <p:nvPicPr>
            <p:cNvPr id="115" name="object 115"/>
            <p:cNvPicPr/>
            <p:nvPr/>
          </p:nvPicPr>
          <p:blipFill>
            <a:blip r:embed="rId16" cstate="print"/>
            <a:stretch>
              <a:fillRect/>
            </a:stretch>
          </p:blipFill>
          <p:spPr>
            <a:xfrm>
              <a:off x="6533549" y="2224042"/>
              <a:ext cx="101599" cy="123824"/>
            </a:xfrm>
            <a:prstGeom prst="rect">
              <a:avLst/>
            </a:prstGeom>
          </p:spPr>
        </p:pic>
        <p:pic>
          <p:nvPicPr>
            <p:cNvPr id="116" name="object 116"/>
            <p:cNvPicPr/>
            <p:nvPr/>
          </p:nvPicPr>
          <p:blipFill>
            <a:blip r:embed="rId17" cstate="print"/>
            <a:stretch>
              <a:fillRect/>
            </a:stretch>
          </p:blipFill>
          <p:spPr>
            <a:xfrm>
              <a:off x="6416200" y="2224042"/>
              <a:ext cx="104774" cy="123824"/>
            </a:xfrm>
            <a:prstGeom prst="rect">
              <a:avLst/>
            </a:prstGeom>
          </p:spPr>
        </p:pic>
      </p:grpSp>
      <p:sp>
        <p:nvSpPr>
          <p:cNvPr id="117" name="object 117"/>
          <p:cNvSpPr/>
          <p:nvPr/>
        </p:nvSpPr>
        <p:spPr>
          <a:xfrm>
            <a:off x="719137" y="3758630"/>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sp>
        <p:nvSpPr>
          <p:cNvPr id="118" name="object 118"/>
          <p:cNvSpPr txBox="1"/>
          <p:nvPr/>
        </p:nvSpPr>
        <p:spPr>
          <a:xfrm>
            <a:off x="706437" y="1691530"/>
            <a:ext cx="6225540" cy="2314575"/>
          </a:xfrm>
          <a:prstGeom prst="rect">
            <a:avLst/>
          </a:prstGeom>
        </p:spPr>
        <p:txBody>
          <a:bodyPr vert="horz" wrap="square" lIns="0" tIns="12700" rIns="0" bIns="0" rtlCol="0">
            <a:spAutoFit/>
          </a:bodyPr>
          <a:lstStyle/>
          <a:p>
            <a:pPr marL="156845" marR="70485" indent="-144780">
              <a:lnSpc>
                <a:spcPct val="110000"/>
              </a:lnSpc>
              <a:spcBef>
                <a:spcPts val="100"/>
              </a:spcBef>
              <a:buClr>
                <a:srgbClr val="DB526A"/>
              </a:buClr>
              <a:buFont typeface="Arial"/>
              <a:buChar char="■"/>
              <a:tabLst>
                <a:tab pos="157480" algn="l"/>
                <a:tab pos="1318260" algn="l"/>
              </a:tabLst>
            </a:pPr>
            <a:r>
              <a:rPr sz="1200" spc="-65" dirty="0">
                <a:latin typeface="함초롬돋움"/>
                <a:cs typeface="함초롬돋움"/>
              </a:rPr>
              <a:t>CES</a:t>
            </a:r>
            <a:r>
              <a:rPr sz="1200" spc="-165" dirty="0">
                <a:latin typeface="함초롬돋움"/>
                <a:cs typeface="함초롬돋움"/>
              </a:rPr>
              <a:t> </a:t>
            </a:r>
            <a:r>
              <a:rPr sz="1200" spc="-70" dirty="0">
                <a:latin typeface="함초롬돋움"/>
                <a:cs typeface="함초롬돋움"/>
              </a:rPr>
              <a:t>2017</a:t>
            </a:r>
            <a:r>
              <a:rPr sz="1200" spc="-70" dirty="0">
                <a:latin typeface="함초롬바탕"/>
                <a:cs typeface="함초롬바탕"/>
              </a:rPr>
              <a:t>부터</a:t>
            </a:r>
            <a:r>
              <a:rPr sz="1200" spc="-204" dirty="0">
                <a:latin typeface="함초롬바탕"/>
                <a:cs typeface="함초롬바탕"/>
              </a:rPr>
              <a:t> </a:t>
            </a:r>
            <a:r>
              <a:rPr sz="1200" spc="-50" dirty="0">
                <a:latin typeface="함초롬바탕"/>
                <a:cs typeface="함초롬바탕"/>
              </a:rPr>
              <a:t>등</a:t>
            </a:r>
            <a:r>
              <a:rPr sz="1200" dirty="0">
                <a:latin typeface="함초롬바탕"/>
                <a:cs typeface="함초롬바탕"/>
              </a:rPr>
              <a:t>	</a:t>
            </a:r>
            <a:r>
              <a:rPr sz="1200" spc="-75" dirty="0">
                <a:latin typeface="함초롬바탕"/>
                <a:cs typeface="함초롬바탕"/>
              </a:rPr>
              <a:t>해</a:t>
            </a:r>
            <a:r>
              <a:rPr sz="1200" spc="-160" dirty="0">
                <a:latin typeface="함초롬바탕"/>
                <a:cs typeface="함초롬바탕"/>
              </a:rPr>
              <a:t> </a:t>
            </a:r>
            <a:r>
              <a:rPr sz="1200" spc="-114" dirty="0">
                <a:latin typeface="함초롬바탕"/>
                <a:cs typeface="함초롬바탕"/>
              </a:rPr>
              <a:t>강조되어온</a:t>
            </a:r>
            <a:r>
              <a:rPr sz="1200" spc="-190" dirty="0">
                <a:latin typeface="함초롬바탕"/>
                <a:cs typeface="함초롬바탕"/>
              </a:rPr>
              <a:t> </a:t>
            </a:r>
            <a:r>
              <a:rPr sz="1200" spc="-110" dirty="0">
                <a:latin typeface="함초롬바탕"/>
                <a:cs typeface="함초롬바탕"/>
              </a:rPr>
              <a:t>기술은</a:t>
            </a:r>
            <a:r>
              <a:rPr sz="1200" spc="-170" dirty="0">
                <a:latin typeface="함초롬바탕"/>
                <a:cs typeface="함초롬바탕"/>
              </a:rPr>
              <a:t> </a:t>
            </a:r>
            <a:r>
              <a:rPr sz="1200" spc="-105" dirty="0">
                <a:latin typeface="함초롬바탕"/>
                <a:cs typeface="함초롬바탕"/>
              </a:rPr>
              <a:t>‘인공지능(AI)’,</a:t>
            </a:r>
            <a:r>
              <a:rPr sz="1200" spc="-200" dirty="0">
                <a:latin typeface="함초롬바탕"/>
                <a:cs typeface="함초롬바탕"/>
              </a:rPr>
              <a:t> </a:t>
            </a:r>
            <a:r>
              <a:rPr sz="1200" spc="-114" dirty="0">
                <a:latin typeface="함초롬바탕"/>
                <a:cs typeface="함초롬바탕"/>
              </a:rPr>
              <a:t>‘자율주행’,</a:t>
            </a:r>
            <a:r>
              <a:rPr sz="1200" spc="-170" dirty="0">
                <a:latin typeface="함초롬바탕"/>
                <a:cs typeface="함초롬바탕"/>
              </a:rPr>
              <a:t> </a:t>
            </a:r>
            <a:r>
              <a:rPr sz="1200" spc="-80" dirty="0">
                <a:latin typeface="함초롬바탕"/>
                <a:cs typeface="함초롬바탕"/>
              </a:rPr>
              <a:t>‘5G’.</a:t>
            </a:r>
            <a:r>
              <a:rPr sz="1200" spc="-170" dirty="0">
                <a:latin typeface="함초롬바탕"/>
                <a:cs typeface="함초롬바탕"/>
              </a:rPr>
              <a:t> </a:t>
            </a:r>
            <a:r>
              <a:rPr sz="1200" b="1" spc="-75" dirty="0">
                <a:solidFill>
                  <a:srgbClr val="DB526A"/>
                </a:solidFill>
                <a:latin typeface="함초롬바탕"/>
                <a:cs typeface="함초롬바탕"/>
              </a:rPr>
              <a:t>그</a:t>
            </a:r>
            <a:r>
              <a:rPr sz="1200" b="1" spc="-135" dirty="0">
                <a:solidFill>
                  <a:srgbClr val="DB526A"/>
                </a:solidFill>
                <a:latin typeface="함초롬바탕"/>
                <a:cs typeface="함초롬바탕"/>
              </a:rPr>
              <a:t> </a:t>
            </a:r>
            <a:r>
              <a:rPr sz="1200" b="1" spc="-110" dirty="0">
                <a:solidFill>
                  <a:srgbClr val="DB526A"/>
                </a:solidFill>
                <a:latin typeface="함초롬바탕"/>
                <a:cs typeface="함초롬바탕"/>
              </a:rPr>
              <a:t>중에서</a:t>
            </a:r>
            <a:r>
              <a:rPr sz="1200" b="1" spc="-170" dirty="0">
                <a:solidFill>
                  <a:srgbClr val="DB526A"/>
                </a:solidFill>
                <a:latin typeface="함초롬바탕"/>
                <a:cs typeface="함초롬바탕"/>
              </a:rPr>
              <a:t> </a:t>
            </a:r>
            <a:r>
              <a:rPr sz="1200" b="1" spc="-70" dirty="0">
                <a:solidFill>
                  <a:srgbClr val="DB526A"/>
                </a:solidFill>
                <a:latin typeface="함초롬바탕"/>
                <a:cs typeface="함초롬바탕"/>
              </a:rPr>
              <a:t>‘AI’가</a:t>
            </a:r>
            <a:r>
              <a:rPr sz="1200" b="1" spc="-170" dirty="0">
                <a:solidFill>
                  <a:srgbClr val="DB526A"/>
                </a:solidFill>
                <a:latin typeface="함초롬바탕"/>
                <a:cs typeface="함초롬바탕"/>
              </a:rPr>
              <a:t> </a:t>
            </a:r>
            <a:r>
              <a:rPr sz="1200" b="1" spc="-100" dirty="0">
                <a:solidFill>
                  <a:srgbClr val="DB526A"/>
                </a:solidFill>
                <a:latin typeface="함초롬바탕"/>
                <a:cs typeface="함초롬바탕"/>
              </a:rPr>
              <a:t>주류</a:t>
            </a:r>
            <a:r>
              <a:rPr sz="1200" b="1" spc="-160" dirty="0">
                <a:solidFill>
                  <a:srgbClr val="DB526A"/>
                </a:solidFill>
                <a:latin typeface="함초롬바탕"/>
                <a:cs typeface="함초롬바탕"/>
              </a:rPr>
              <a:t> </a:t>
            </a:r>
            <a:r>
              <a:rPr sz="1200" b="1" spc="-25" dirty="0">
                <a:solidFill>
                  <a:srgbClr val="DB526A"/>
                </a:solidFill>
                <a:latin typeface="함초롬바탕"/>
                <a:cs typeface="함초롬바탕"/>
              </a:rPr>
              <a:t>기술로 </a:t>
            </a:r>
            <a:r>
              <a:rPr sz="1200" b="1" spc="-105" dirty="0">
                <a:solidFill>
                  <a:srgbClr val="DB526A"/>
                </a:solidFill>
                <a:latin typeface="함초롬바탕"/>
                <a:cs typeface="함초롬바탕"/>
              </a:rPr>
              <a:t>부상하여,</a:t>
            </a:r>
            <a:r>
              <a:rPr sz="1200" b="1" spc="-185" dirty="0">
                <a:solidFill>
                  <a:srgbClr val="DB526A"/>
                </a:solidFill>
                <a:latin typeface="함초롬바탕"/>
                <a:cs typeface="함초롬바탕"/>
              </a:rPr>
              <a:t> </a:t>
            </a:r>
            <a:r>
              <a:rPr sz="1200" b="1" spc="-60" dirty="0">
                <a:solidFill>
                  <a:srgbClr val="DB526A"/>
                </a:solidFill>
                <a:latin typeface="함초롬바탕"/>
                <a:cs typeface="함초롬바탕"/>
              </a:rPr>
              <a:t>CES</a:t>
            </a:r>
            <a:r>
              <a:rPr sz="1200" b="1" spc="-175" dirty="0">
                <a:solidFill>
                  <a:srgbClr val="DB526A"/>
                </a:solidFill>
                <a:latin typeface="함초롬바탕"/>
                <a:cs typeface="함초롬바탕"/>
              </a:rPr>
              <a:t> </a:t>
            </a:r>
            <a:r>
              <a:rPr sz="1200" b="1" spc="-40" dirty="0">
                <a:solidFill>
                  <a:srgbClr val="DB526A"/>
                </a:solidFill>
                <a:latin typeface="함초롬바탕"/>
                <a:cs typeface="함초롬바탕"/>
              </a:rPr>
              <a:t>2025에도</a:t>
            </a:r>
            <a:r>
              <a:rPr sz="1200" b="1" spc="-165" dirty="0">
                <a:solidFill>
                  <a:srgbClr val="DB526A"/>
                </a:solidFill>
                <a:latin typeface="함초롬바탕"/>
                <a:cs typeface="함초롬바탕"/>
              </a:rPr>
              <a:t> </a:t>
            </a:r>
            <a:r>
              <a:rPr sz="1200" b="1" spc="-100" dirty="0">
                <a:solidFill>
                  <a:srgbClr val="DB526A"/>
                </a:solidFill>
                <a:latin typeface="함초롬바탕"/>
                <a:cs typeface="함초롬바탕"/>
              </a:rPr>
              <a:t>핵심</a:t>
            </a:r>
            <a:r>
              <a:rPr sz="1200" b="1" spc="-170" dirty="0">
                <a:solidFill>
                  <a:srgbClr val="DB526A"/>
                </a:solidFill>
                <a:latin typeface="함초롬바탕"/>
                <a:cs typeface="함초롬바탕"/>
              </a:rPr>
              <a:t> </a:t>
            </a:r>
            <a:r>
              <a:rPr sz="1200" b="1" spc="-110" dirty="0">
                <a:solidFill>
                  <a:srgbClr val="DB526A"/>
                </a:solidFill>
                <a:latin typeface="함초롬바탕"/>
                <a:cs typeface="함초롬바탕"/>
              </a:rPr>
              <a:t>기술로</a:t>
            </a:r>
            <a:r>
              <a:rPr sz="1200" b="1" spc="-180" dirty="0">
                <a:solidFill>
                  <a:srgbClr val="DB526A"/>
                </a:solidFill>
                <a:latin typeface="함초롬바탕"/>
                <a:cs typeface="함초롬바탕"/>
              </a:rPr>
              <a:t> </a:t>
            </a:r>
            <a:r>
              <a:rPr sz="1200" b="1" spc="-110" dirty="0">
                <a:solidFill>
                  <a:srgbClr val="DB526A"/>
                </a:solidFill>
                <a:latin typeface="함초롬바탕"/>
                <a:cs typeface="함초롬바탕"/>
              </a:rPr>
              <a:t>논의될</a:t>
            </a:r>
            <a:r>
              <a:rPr sz="1200" b="1" spc="-165" dirty="0">
                <a:solidFill>
                  <a:srgbClr val="DB526A"/>
                </a:solidFill>
                <a:latin typeface="함초롬바탕"/>
                <a:cs typeface="함초롬바탕"/>
              </a:rPr>
              <a:t> </a:t>
            </a:r>
            <a:r>
              <a:rPr sz="1200" b="1" spc="-25" dirty="0">
                <a:solidFill>
                  <a:srgbClr val="DB526A"/>
                </a:solidFill>
                <a:latin typeface="함초롬바탕"/>
                <a:cs typeface="함초롬바탕"/>
              </a:rPr>
              <a:t>예정</a:t>
            </a:r>
            <a:endParaRPr sz="1200">
              <a:latin typeface="함초롬바탕"/>
              <a:cs typeface="함초롬바탕"/>
            </a:endParaRPr>
          </a:p>
          <a:p>
            <a:pPr marL="375285" marR="26034" lvl="1" indent="-181610">
              <a:lnSpc>
                <a:spcPct val="110000"/>
              </a:lnSpc>
              <a:spcBef>
                <a:spcPts val="620"/>
              </a:spcBef>
              <a:buFont typeface="Arial"/>
              <a:buChar char="•"/>
              <a:tabLst>
                <a:tab pos="375285" algn="l"/>
                <a:tab pos="375920" algn="l"/>
                <a:tab pos="4772025" algn="l"/>
                <a:tab pos="5937885" algn="l"/>
              </a:tabLst>
            </a:pPr>
            <a:r>
              <a:rPr sz="1050" spc="-75" dirty="0">
                <a:latin typeface="함초롬돋움"/>
                <a:cs typeface="함초롬돋움"/>
              </a:rPr>
              <a:t>AI:</a:t>
            </a:r>
            <a:r>
              <a:rPr sz="1050" spc="-195" dirty="0">
                <a:latin typeface="함초롬돋움"/>
                <a:cs typeface="함초롬돋움"/>
              </a:rPr>
              <a:t> </a:t>
            </a:r>
            <a:r>
              <a:rPr sz="1050" spc="-95" dirty="0">
                <a:latin typeface="함초롬바탕"/>
                <a:cs typeface="함초롬바탕"/>
              </a:rPr>
              <a:t>엔비디아</a:t>
            </a:r>
            <a:r>
              <a:rPr sz="1050" spc="-210" dirty="0">
                <a:latin typeface="함초롬바탕"/>
                <a:cs typeface="함초롬바탕"/>
              </a:rPr>
              <a:t> </a:t>
            </a:r>
            <a:r>
              <a:rPr sz="1050" spc="-60" dirty="0">
                <a:latin typeface="함초롬바탕"/>
                <a:cs typeface="함초롬바탕"/>
              </a:rPr>
              <a:t>등</a:t>
            </a:r>
            <a:r>
              <a:rPr sz="1050" spc="-170" dirty="0">
                <a:latin typeface="함초롬바탕"/>
                <a:cs typeface="함초롬바탕"/>
              </a:rPr>
              <a:t> </a:t>
            </a:r>
            <a:r>
              <a:rPr sz="1050" spc="-65" dirty="0">
                <a:latin typeface="함초롬돋움"/>
                <a:cs typeface="함초롬돋움"/>
              </a:rPr>
              <a:t>AI</a:t>
            </a:r>
            <a:r>
              <a:rPr sz="1050" spc="-180" dirty="0">
                <a:latin typeface="함초롬돋움"/>
                <a:cs typeface="함초롬돋움"/>
              </a:rPr>
              <a:t> </a:t>
            </a:r>
            <a:r>
              <a:rPr sz="1050" spc="-85" dirty="0">
                <a:latin typeface="함초롬바탕"/>
                <a:cs typeface="함초롬바탕"/>
              </a:rPr>
              <a:t>미래</a:t>
            </a:r>
            <a:r>
              <a:rPr sz="1050" spc="-185" dirty="0">
                <a:latin typeface="함초롬바탕"/>
                <a:cs typeface="함초롬바탕"/>
              </a:rPr>
              <a:t> </a:t>
            </a:r>
            <a:r>
              <a:rPr sz="1050" spc="-85" dirty="0">
                <a:latin typeface="함초롬바탕"/>
                <a:cs typeface="함초롬바탕"/>
              </a:rPr>
              <a:t>기술</a:t>
            </a:r>
            <a:r>
              <a:rPr sz="1050" spc="-180" dirty="0">
                <a:latin typeface="함초롬바탕"/>
                <a:cs typeface="함초롬바탕"/>
              </a:rPr>
              <a:t> </a:t>
            </a:r>
            <a:r>
              <a:rPr sz="1050" spc="-85" dirty="0">
                <a:latin typeface="함초롬바탕"/>
                <a:cs typeface="함초롬바탕"/>
              </a:rPr>
              <a:t>제시(CES</a:t>
            </a:r>
            <a:r>
              <a:rPr sz="1050" spc="-215" dirty="0">
                <a:latin typeface="함초롬바탕"/>
                <a:cs typeface="함초롬바탕"/>
              </a:rPr>
              <a:t> </a:t>
            </a:r>
            <a:r>
              <a:rPr sz="1050" spc="-35" dirty="0">
                <a:latin typeface="함초롬바탕"/>
                <a:cs typeface="함초롬바탕"/>
              </a:rPr>
              <a:t>2017)</a:t>
            </a:r>
            <a:r>
              <a:rPr sz="1050" spc="-180" dirty="0">
                <a:latin typeface="함초롬바탕"/>
                <a:cs typeface="함초롬바탕"/>
              </a:rPr>
              <a:t> </a:t>
            </a:r>
            <a:r>
              <a:rPr sz="1050" dirty="0">
                <a:latin typeface="함초롬바탕"/>
                <a:cs typeface="함초롬바탕"/>
              </a:rPr>
              <a:t>→</a:t>
            </a:r>
            <a:r>
              <a:rPr sz="1050" spc="-170" dirty="0">
                <a:latin typeface="함초롬바탕"/>
                <a:cs typeface="함초롬바탕"/>
              </a:rPr>
              <a:t> </a:t>
            </a:r>
            <a:r>
              <a:rPr sz="1050" spc="-55" dirty="0">
                <a:latin typeface="함초롬바탕"/>
                <a:cs typeface="함초롬바탕"/>
              </a:rPr>
              <a:t>2022년</a:t>
            </a:r>
            <a:r>
              <a:rPr sz="1050" spc="-185" dirty="0">
                <a:latin typeface="함초롬바탕"/>
                <a:cs typeface="함초롬바탕"/>
              </a:rPr>
              <a:t> </a:t>
            </a:r>
            <a:r>
              <a:rPr sz="1050" spc="-55" dirty="0">
                <a:latin typeface="함초롬돋움"/>
                <a:cs typeface="함초롬돋움"/>
              </a:rPr>
              <a:t>11</a:t>
            </a:r>
            <a:r>
              <a:rPr sz="1050" spc="-55" dirty="0">
                <a:latin typeface="함초롬바탕"/>
                <a:cs typeface="함초롬바탕"/>
              </a:rPr>
              <a:t>월</a:t>
            </a:r>
            <a:r>
              <a:rPr sz="1050" spc="-180" dirty="0">
                <a:latin typeface="함초롬바탕"/>
                <a:cs typeface="함초롬바탕"/>
              </a:rPr>
              <a:t> </a:t>
            </a:r>
            <a:r>
              <a:rPr sz="1050" dirty="0">
                <a:latin typeface="함초롬바탕"/>
                <a:cs typeface="함초롬바탕"/>
              </a:rPr>
              <a:t>등</a:t>
            </a:r>
            <a:r>
              <a:rPr sz="1050" spc="170" dirty="0">
                <a:latin typeface="함초롬바탕"/>
                <a:cs typeface="함초롬바탕"/>
              </a:rPr>
              <a:t>  </a:t>
            </a:r>
            <a:r>
              <a:rPr sz="1050" spc="-60" dirty="0">
                <a:latin typeface="함초롬바탕"/>
                <a:cs typeface="함초롬바탕"/>
              </a:rPr>
              <a:t>한</a:t>
            </a:r>
            <a:r>
              <a:rPr sz="1050" spc="-195" dirty="0">
                <a:latin typeface="함초롬바탕"/>
                <a:cs typeface="함초롬바탕"/>
              </a:rPr>
              <a:t> </a:t>
            </a:r>
            <a:r>
              <a:rPr sz="1050" spc="-30" dirty="0">
                <a:latin typeface="함초롬돋움"/>
                <a:cs typeface="함초롬돋움"/>
              </a:rPr>
              <a:t>Chat</a:t>
            </a:r>
            <a:r>
              <a:rPr sz="1050" spc="-185" dirty="0">
                <a:latin typeface="함초롬돋움"/>
                <a:cs typeface="함초롬돋움"/>
              </a:rPr>
              <a:t> </a:t>
            </a:r>
            <a:r>
              <a:rPr sz="1050" spc="-20" dirty="0">
                <a:latin typeface="함초롬돋움"/>
                <a:cs typeface="함초롬돋움"/>
              </a:rPr>
              <a:t>GPT</a:t>
            </a:r>
            <a:r>
              <a:rPr sz="1050" spc="-20" dirty="0">
                <a:latin typeface="함초롬바탕"/>
                <a:cs typeface="함초롬바탕"/>
              </a:rPr>
              <a:t>로</a:t>
            </a:r>
            <a:r>
              <a:rPr sz="1050" dirty="0">
                <a:latin typeface="함초롬바탕"/>
                <a:cs typeface="함초롬바탕"/>
              </a:rPr>
              <a:t>	</a:t>
            </a:r>
            <a:r>
              <a:rPr sz="1050" spc="-60" dirty="0">
                <a:latin typeface="함초롬바탕"/>
                <a:cs typeface="함초롬바탕"/>
              </a:rPr>
              <a:t>형</a:t>
            </a:r>
            <a:r>
              <a:rPr sz="1050" spc="-200" dirty="0">
                <a:latin typeface="함초롬바탕"/>
                <a:cs typeface="함초롬바탕"/>
              </a:rPr>
              <a:t> </a:t>
            </a:r>
            <a:r>
              <a:rPr sz="1050" spc="-65" dirty="0">
                <a:latin typeface="함초롬돋움"/>
                <a:cs typeface="함초롬돋움"/>
              </a:rPr>
              <a:t>AI</a:t>
            </a:r>
            <a:r>
              <a:rPr sz="1050" spc="-180" dirty="0">
                <a:latin typeface="함초롬돋움"/>
                <a:cs typeface="함초롬돋움"/>
              </a:rPr>
              <a:t> </a:t>
            </a:r>
            <a:r>
              <a:rPr sz="1050" spc="-85" dirty="0">
                <a:latin typeface="함초롬바탕"/>
                <a:cs typeface="함초롬바탕"/>
              </a:rPr>
              <a:t>기술</a:t>
            </a:r>
            <a:r>
              <a:rPr sz="1050" spc="-180" dirty="0">
                <a:latin typeface="함초롬바탕"/>
                <a:cs typeface="함초롬바탕"/>
              </a:rPr>
              <a:t> </a:t>
            </a:r>
            <a:r>
              <a:rPr sz="1050" spc="-85" dirty="0">
                <a:latin typeface="함초롬바탕"/>
                <a:cs typeface="함초롬바탕"/>
              </a:rPr>
              <a:t>주목</a:t>
            </a:r>
            <a:r>
              <a:rPr sz="1050" spc="-180" dirty="0">
                <a:latin typeface="함초롬바탕"/>
                <a:cs typeface="함초롬바탕"/>
              </a:rPr>
              <a:t> </a:t>
            </a:r>
            <a:r>
              <a:rPr sz="1050" spc="-50" dirty="0">
                <a:latin typeface="함초롬바탕"/>
                <a:cs typeface="함초롬바탕"/>
              </a:rPr>
              <a:t>→</a:t>
            </a:r>
            <a:r>
              <a:rPr sz="1050" dirty="0">
                <a:latin typeface="함초롬바탕"/>
                <a:cs typeface="함초롬바탕"/>
              </a:rPr>
              <a:t>	</a:t>
            </a:r>
            <a:r>
              <a:rPr sz="1050" spc="-60" dirty="0">
                <a:latin typeface="함초롬바탕"/>
                <a:cs typeface="함초롬바탕"/>
              </a:rPr>
              <a:t>형</a:t>
            </a:r>
            <a:r>
              <a:rPr sz="1050" spc="-204" dirty="0">
                <a:latin typeface="함초롬바탕"/>
                <a:cs typeface="함초롬바탕"/>
              </a:rPr>
              <a:t> </a:t>
            </a:r>
            <a:r>
              <a:rPr sz="1050" spc="-75" dirty="0">
                <a:latin typeface="함초롬돋움"/>
                <a:cs typeface="함초롬돋움"/>
              </a:rPr>
              <a:t>AI </a:t>
            </a:r>
            <a:r>
              <a:rPr sz="1050" spc="-85" dirty="0">
                <a:latin typeface="함초롬바탕"/>
                <a:cs typeface="함초롬바탕"/>
              </a:rPr>
              <a:t>핵심</a:t>
            </a:r>
            <a:r>
              <a:rPr sz="1050" spc="-175" dirty="0">
                <a:latin typeface="함초롬바탕"/>
                <a:cs typeface="함초롬바탕"/>
              </a:rPr>
              <a:t> </a:t>
            </a:r>
            <a:r>
              <a:rPr sz="1050" spc="-95" dirty="0">
                <a:latin typeface="함초롬바탕"/>
                <a:cs typeface="함초롬바탕"/>
              </a:rPr>
              <a:t>트렌드로</a:t>
            </a:r>
            <a:r>
              <a:rPr sz="1050" spc="-215" dirty="0">
                <a:latin typeface="함초롬바탕"/>
                <a:cs typeface="함초롬바탕"/>
              </a:rPr>
              <a:t> </a:t>
            </a:r>
            <a:r>
              <a:rPr sz="1050" spc="-80" dirty="0">
                <a:latin typeface="함초롬바탕"/>
                <a:cs typeface="함초롬바탕"/>
              </a:rPr>
              <a:t>강조(CES</a:t>
            </a:r>
            <a:r>
              <a:rPr sz="1050" spc="-210" dirty="0">
                <a:latin typeface="함초롬바탕"/>
                <a:cs typeface="함초롬바탕"/>
              </a:rPr>
              <a:t> </a:t>
            </a:r>
            <a:r>
              <a:rPr sz="1050" spc="-35" dirty="0">
                <a:latin typeface="함초롬바탕"/>
                <a:cs typeface="함초롬바탕"/>
              </a:rPr>
              <a:t>2024)</a:t>
            </a:r>
            <a:r>
              <a:rPr sz="1050" spc="-170" dirty="0">
                <a:latin typeface="함초롬바탕"/>
                <a:cs typeface="함초롬바탕"/>
              </a:rPr>
              <a:t> </a:t>
            </a:r>
            <a:r>
              <a:rPr sz="1050" dirty="0">
                <a:latin typeface="함초롬바탕"/>
                <a:cs typeface="함초롬바탕"/>
              </a:rPr>
              <a:t>→</a:t>
            </a:r>
            <a:r>
              <a:rPr sz="1050" spc="-160" dirty="0">
                <a:latin typeface="함초롬바탕"/>
                <a:cs typeface="함초롬바탕"/>
              </a:rPr>
              <a:t> </a:t>
            </a:r>
            <a:r>
              <a:rPr sz="1050" spc="-85" dirty="0">
                <a:latin typeface="함초롬바탕"/>
                <a:cs typeface="함초롬바탕"/>
              </a:rPr>
              <a:t>미래</a:t>
            </a:r>
            <a:r>
              <a:rPr sz="1050" spc="-170" dirty="0">
                <a:latin typeface="함초롬바탕"/>
                <a:cs typeface="함초롬바탕"/>
              </a:rPr>
              <a:t> </a:t>
            </a:r>
            <a:r>
              <a:rPr sz="1050" spc="-85" dirty="0">
                <a:latin typeface="함초롬바탕"/>
                <a:cs typeface="함초롬바탕"/>
              </a:rPr>
              <a:t>기술이라는인식을</a:t>
            </a:r>
            <a:r>
              <a:rPr sz="1050" spc="-190" dirty="0">
                <a:latin typeface="함초롬바탕"/>
                <a:cs typeface="함초롬바탕"/>
              </a:rPr>
              <a:t> </a:t>
            </a:r>
            <a:r>
              <a:rPr sz="1050" spc="-85" dirty="0">
                <a:latin typeface="함초롬바탕"/>
                <a:cs typeface="함초롬바탕"/>
              </a:rPr>
              <a:t>넘어</a:t>
            </a:r>
            <a:r>
              <a:rPr sz="1050" spc="-170" dirty="0">
                <a:latin typeface="함초롬바탕"/>
                <a:cs typeface="함초롬바탕"/>
              </a:rPr>
              <a:t> </a:t>
            </a:r>
            <a:r>
              <a:rPr sz="1050" spc="-90" dirty="0">
                <a:latin typeface="함초롬바탕"/>
                <a:cs typeface="함초롬바탕"/>
              </a:rPr>
              <a:t>실제로</a:t>
            </a:r>
            <a:r>
              <a:rPr sz="1050" spc="-190" dirty="0">
                <a:latin typeface="함초롬바탕"/>
                <a:cs typeface="함초롬바탕"/>
              </a:rPr>
              <a:t> </a:t>
            </a:r>
            <a:r>
              <a:rPr sz="1050" spc="-60" dirty="0">
                <a:latin typeface="함초롬바탕"/>
                <a:cs typeface="함초롬바탕"/>
              </a:rPr>
              <a:t>전</a:t>
            </a:r>
            <a:r>
              <a:rPr sz="1050" spc="-170" dirty="0">
                <a:latin typeface="함초롬바탕"/>
                <a:cs typeface="함초롬바탕"/>
              </a:rPr>
              <a:t> </a:t>
            </a:r>
            <a:r>
              <a:rPr sz="1050" spc="-85" dirty="0">
                <a:latin typeface="함초롬바탕"/>
                <a:cs typeface="함초롬바탕"/>
              </a:rPr>
              <a:t>산업</a:t>
            </a:r>
            <a:r>
              <a:rPr sz="1050" spc="-170" dirty="0">
                <a:latin typeface="함초롬바탕"/>
                <a:cs typeface="함초롬바탕"/>
              </a:rPr>
              <a:t> </a:t>
            </a:r>
            <a:r>
              <a:rPr sz="1050" spc="-90" dirty="0">
                <a:latin typeface="함초롬바탕"/>
                <a:cs typeface="함초롬바탕"/>
              </a:rPr>
              <a:t>분야를</a:t>
            </a:r>
            <a:r>
              <a:rPr sz="1050" spc="-190" dirty="0">
                <a:latin typeface="함초롬바탕"/>
                <a:cs typeface="함초롬바탕"/>
              </a:rPr>
              <a:t> </a:t>
            </a:r>
            <a:r>
              <a:rPr sz="1050" spc="-95" dirty="0">
                <a:latin typeface="함초롬바탕"/>
                <a:cs typeface="함초롬바탕"/>
              </a:rPr>
              <a:t>관통하는</a:t>
            </a:r>
            <a:r>
              <a:rPr sz="1050" spc="-200" dirty="0">
                <a:latin typeface="함초롬바탕"/>
                <a:cs typeface="함초롬바탕"/>
              </a:rPr>
              <a:t> </a:t>
            </a:r>
            <a:r>
              <a:rPr sz="1050" spc="-65" dirty="0">
                <a:latin typeface="함초롬돋움"/>
                <a:cs typeface="함초롬돋움"/>
              </a:rPr>
              <a:t>AI</a:t>
            </a:r>
            <a:r>
              <a:rPr sz="1050" spc="-170" dirty="0">
                <a:latin typeface="함초롬돋움"/>
                <a:cs typeface="함초롬돋움"/>
              </a:rPr>
              <a:t> </a:t>
            </a:r>
            <a:r>
              <a:rPr sz="1050" spc="-85" dirty="0">
                <a:latin typeface="함초롬바탕"/>
                <a:cs typeface="함초롬바탕"/>
              </a:rPr>
              <a:t>기술</a:t>
            </a:r>
            <a:r>
              <a:rPr sz="1050" spc="-170" dirty="0">
                <a:latin typeface="함초롬바탕"/>
                <a:cs typeface="함초롬바탕"/>
              </a:rPr>
              <a:t> </a:t>
            </a:r>
            <a:r>
              <a:rPr sz="1050" spc="-25" dirty="0">
                <a:latin typeface="함초롬바탕"/>
                <a:cs typeface="함초롬바탕"/>
              </a:rPr>
              <a:t>공유될 </a:t>
            </a:r>
            <a:r>
              <a:rPr sz="1050" spc="-70" dirty="0">
                <a:latin typeface="함초롬바탕"/>
                <a:cs typeface="함초롬바탕"/>
              </a:rPr>
              <a:t>전망</a:t>
            </a:r>
            <a:r>
              <a:rPr sz="1050" spc="-70" dirty="0">
                <a:latin typeface="함초롬돋움"/>
                <a:cs typeface="함초롬돋움"/>
              </a:rPr>
              <a:t>(CES</a:t>
            </a:r>
            <a:r>
              <a:rPr sz="1050" spc="-180" dirty="0">
                <a:latin typeface="함초롬돋움"/>
                <a:cs typeface="함초롬돋움"/>
              </a:rPr>
              <a:t> </a:t>
            </a:r>
            <a:r>
              <a:rPr sz="1050" spc="-10" dirty="0">
                <a:latin typeface="함초롬돋움"/>
                <a:cs typeface="함초롬돋움"/>
              </a:rPr>
              <a:t>2025)</a:t>
            </a:r>
            <a:endParaRPr sz="1050">
              <a:latin typeface="함초롬돋움"/>
              <a:cs typeface="함초롬돋움"/>
            </a:endParaRPr>
          </a:p>
          <a:p>
            <a:pPr marL="157480" marR="5080" indent="-144780">
              <a:lnSpc>
                <a:spcPct val="110000"/>
              </a:lnSpc>
              <a:spcBef>
                <a:spcPts val="885"/>
              </a:spcBef>
              <a:buClr>
                <a:srgbClr val="DB526A"/>
              </a:buClr>
              <a:buFont typeface="Arial"/>
              <a:buChar char="■"/>
              <a:tabLst>
                <a:tab pos="157480" algn="l"/>
              </a:tabLst>
            </a:pPr>
            <a:r>
              <a:rPr sz="1200" spc="-75" dirty="0">
                <a:latin typeface="함초롬바탕"/>
                <a:cs typeface="함초롬바탕"/>
              </a:rPr>
              <a:t>그</a:t>
            </a:r>
            <a:r>
              <a:rPr sz="1200" spc="-170" dirty="0">
                <a:latin typeface="함초롬바탕"/>
                <a:cs typeface="함초롬바탕"/>
              </a:rPr>
              <a:t> </a:t>
            </a:r>
            <a:r>
              <a:rPr sz="1200" spc="-100" dirty="0">
                <a:latin typeface="함초롬바탕"/>
                <a:cs typeface="함초롬바탕"/>
              </a:rPr>
              <a:t>밖에</a:t>
            </a:r>
            <a:r>
              <a:rPr sz="1200" spc="-170" dirty="0">
                <a:latin typeface="함초롬바탕"/>
                <a:cs typeface="함초롬바탕"/>
              </a:rPr>
              <a:t> </a:t>
            </a:r>
            <a:r>
              <a:rPr sz="1200" b="1" spc="-60" dirty="0">
                <a:solidFill>
                  <a:srgbClr val="DB526A"/>
                </a:solidFill>
                <a:latin typeface="함초롬바탕"/>
                <a:cs typeface="함초롬바탕"/>
              </a:rPr>
              <a:t>CES</a:t>
            </a:r>
            <a:r>
              <a:rPr sz="1200" b="1" spc="-180" dirty="0">
                <a:solidFill>
                  <a:srgbClr val="DB526A"/>
                </a:solidFill>
                <a:latin typeface="함초롬바탕"/>
                <a:cs typeface="함초롬바탕"/>
              </a:rPr>
              <a:t> </a:t>
            </a:r>
            <a:r>
              <a:rPr sz="1200" b="1" spc="-55" dirty="0">
                <a:solidFill>
                  <a:srgbClr val="DB526A"/>
                </a:solidFill>
                <a:latin typeface="함초롬바탕"/>
                <a:cs typeface="함초롬바탕"/>
              </a:rPr>
              <a:t>2025에서는</a:t>
            </a:r>
            <a:r>
              <a:rPr sz="1200" b="1" spc="-170" dirty="0">
                <a:solidFill>
                  <a:srgbClr val="DB526A"/>
                </a:solidFill>
                <a:latin typeface="함초롬바탕"/>
                <a:cs typeface="함초롬바탕"/>
              </a:rPr>
              <a:t> </a:t>
            </a:r>
            <a:r>
              <a:rPr sz="1200" b="1" spc="-110" dirty="0">
                <a:solidFill>
                  <a:srgbClr val="DB526A"/>
                </a:solidFill>
                <a:latin typeface="함초롬바탕"/>
                <a:cs typeface="함초롬바탕"/>
              </a:rPr>
              <a:t>디지털</a:t>
            </a:r>
            <a:r>
              <a:rPr sz="1200" b="1" spc="-180" dirty="0">
                <a:solidFill>
                  <a:srgbClr val="DB526A"/>
                </a:solidFill>
                <a:latin typeface="함초롬바탕"/>
                <a:cs typeface="함초롬바탕"/>
              </a:rPr>
              <a:t> </a:t>
            </a:r>
            <a:r>
              <a:rPr sz="1200" b="1" spc="-85" dirty="0">
                <a:solidFill>
                  <a:srgbClr val="DB526A"/>
                </a:solidFill>
                <a:latin typeface="함초롬바탕"/>
                <a:cs typeface="함초롬바탕"/>
              </a:rPr>
              <a:t>헬스,</a:t>
            </a:r>
            <a:r>
              <a:rPr sz="1200" b="1" spc="-175" dirty="0">
                <a:solidFill>
                  <a:srgbClr val="DB526A"/>
                </a:solidFill>
                <a:latin typeface="함초롬바탕"/>
                <a:cs typeface="함초롬바탕"/>
              </a:rPr>
              <a:t> </a:t>
            </a:r>
            <a:r>
              <a:rPr sz="1200" b="1" spc="-100" dirty="0">
                <a:solidFill>
                  <a:srgbClr val="DB526A"/>
                </a:solidFill>
                <a:latin typeface="함초롬바탕"/>
                <a:cs typeface="함초롬바탕"/>
              </a:rPr>
              <a:t>첨단</a:t>
            </a:r>
            <a:r>
              <a:rPr sz="1200" b="1" spc="-170" dirty="0">
                <a:solidFill>
                  <a:srgbClr val="DB526A"/>
                </a:solidFill>
                <a:latin typeface="함초롬바탕"/>
                <a:cs typeface="함초롬바탕"/>
              </a:rPr>
              <a:t> </a:t>
            </a:r>
            <a:r>
              <a:rPr sz="1200" b="1" spc="-114" dirty="0">
                <a:solidFill>
                  <a:srgbClr val="DB526A"/>
                </a:solidFill>
                <a:latin typeface="함초롬바탕"/>
                <a:cs typeface="함초롬바탕"/>
              </a:rPr>
              <a:t>모빌리티가</a:t>
            </a:r>
            <a:r>
              <a:rPr sz="1200" b="1" spc="-200" dirty="0">
                <a:solidFill>
                  <a:srgbClr val="DB526A"/>
                </a:solidFill>
                <a:latin typeface="함초롬바탕"/>
                <a:cs typeface="함초롬바탕"/>
              </a:rPr>
              <a:t> </a:t>
            </a:r>
            <a:r>
              <a:rPr sz="1200" b="1" spc="-100" dirty="0">
                <a:solidFill>
                  <a:srgbClr val="DB526A"/>
                </a:solidFill>
                <a:latin typeface="함초롬바탕"/>
                <a:cs typeface="함초롬바탕"/>
              </a:rPr>
              <a:t>핵심</a:t>
            </a:r>
            <a:r>
              <a:rPr sz="1200" b="1" spc="-170" dirty="0">
                <a:solidFill>
                  <a:srgbClr val="DB526A"/>
                </a:solidFill>
                <a:latin typeface="함초롬바탕"/>
                <a:cs typeface="함초롬바탕"/>
              </a:rPr>
              <a:t> </a:t>
            </a:r>
            <a:r>
              <a:rPr sz="1200" b="1" spc="-110" dirty="0">
                <a:solidFill>
                  <a:srgbClr val="DB526A"/>
                </a:solidFill>
                <a:latin typeface="함초롬바탕"/>
                <a:cs typeface="함초롬바탕"/>
              </a:rPr>
              <a:t>기술로</a:t>
            </a:r>
            <a:r>
              <a:rPr sz="1200" b="1" spc="-180" dirty="0">
                <a:solidFill>
                  <a:srgbClr val="DB526A"/>
                </a:solidFill>
                <a:latin typeface="함초롬바탕"/>
                <a:cs typeface="함초롬바탕"/>
              </a:rPr>
              <a:t> </a:t>
            </a:r>
            <a:r>
              <a:rPr sz="1200" b="1" spc="-110" dirty="0">
                <a:solidFill>
                  <a:srgbClr val="DB526A"/>
                </a:solidFill>
                <a:latin typeface="함초롬바탕"/>
                <a:cs typeface="함초롬바탕"/>
              </a:rPr>
              <a:t>강조될</a:t>
            </a:r>
            <a:r>
              <a:rPr sz="1200" b="1" spc="-180" dirty="0">
                <a:solidFill>
                  <a:srgbClr val="DB526A"/>
                </a:solidFill>
                <a:latin typeface="함초롬바탕"/>
                <a:cs typeface="함초롬바탕"/>
              </a:rPr>
              <a:t> </a:t>
            </a:r>
            <a:r>
              <a:rPr sz="1200" b="1" spc="-100" dirty="0">
                <a:solidFill>
                  <a:srgbClr val="DB526A"/>
                </a:solidFill>
                <a:latin typeface="함초롬바탕"/>
                <a:cs typeface="함초롬바탕"/>
              </a:rPr>
              <a:t>예정</a:t>
            </a:r>
            <a:r>
              <a:rPr sz="1200" spc="-100" dirty="0">
                <a:latin typeface="함초롬바탕"/>
                <a:cs typeface="함초롬바탕"/>
              </a:rPr>
              <a:t>이며</a:t>
            </a:r>
            <a:r>
              <a:rPr sz="1200" spc="-100" dirty="0">
                <a:latin typeface="함초롬돋움"/>
                <a:cs typeface="함초롬돋움"/>
              </a:rPr>
              <a:t>,</a:t>
            </a:r>
            <a:r>
              <a:rPr sz="1200" spc="-180" dirty="0">
                <a:latin typeface="함초롬돋움"/>
                <a:cs typeface="함초롬돋움"/>
              </a:rPr>
              <a:t> </a:t>
            </a:r>
            <a:r>
              <a:rPr sz="1200" spc="-100" dirty="0">
                <a:latin typeface="함초롬바탕"/>
                <a:cs typeface="함초롬바탕"/>
              </a:rPr>
              <a:t>인간안보</a:t>
            </a:r>
            <a:r>
              <a:rPr sz="1200" spc="-100" dirty="0">
                <a:latin typeface="함초롬돋움"/>
                <a:cs typeface="함초롬돋움"/>
              </a:rPr>
              <a:t>,</a:t>
            </a:r>
            <a:r>
              <a:rPr sz="1200" spc="-185" dirty="0">
                <a:latin typeface="함초롬돋움"/>
                <a:cs typeface="함초롬돋움"/>
              </a:rPr>
              <a:t> </a:t>
            </a:r>
            <a:r>
              <a:rPr sz="1200" spc="-25" dirty="0">
                <a:latin typeface="함초롬돋움"/>
                <a:cs typeface="함초롬돋움"/>
              </a:rPr>
              <a:t>5G, </a:t>
            </a:r>
            <a:r>
              <a:rPr sz="1200" spc="-105" dirty="0">
                <a:latin typeface="함초롬바탕"/>
                <a:cs typeface="함초롬바탕"/>
              </a:rPr>
              <a:t>스마트시티</a:t>
            </a:r>
            <a:r>
              <a:rPr sz="1200" spc="-105" dirty="0">
                <a:latin typeface="함초롬돋움"/>
                <a:cs typeface="함초롬돋움"/>
              </a:rPr>
              <a:t>,</a:t>
            </a:r>
            <a:r>
              <a:rPr sz="1200" spc="-190" dirty="0">
                <a:latin typeface="함초롬돋움"/>
                <a:cs typeface="함초롬돋움"/>
              </a:rPr>
              <a:t> </a:t>
            </a:r>
            <a:r>
              <a:rPr sz="1200" spc="-80" dirty="0">
                <a:latin typeface="함초롬바탕"/>
                <a:cs typeface="함초롬바탕"/>
              </a:rPr>
              <a:t>로봇</a:t>
            </a:r>
            <a:r>
              <a:rPr sz="1200" spc="-80" dirty="0">
                <a:latin typeface="함초롬돋움"/>
                <a:cs typeface="함초롬돋움"/>
              </a:rPr>
              <a:t>,</a:t>
            </a:r>
            <a:r>
              <a:rPr sz="1200" spc="-150" dirty="0">
                <a:latin typeface="함초롬돋움"/>
                <a:cs typeface="함초롬돋움"/>
              </a:rPr>
              <a:t> </a:t>
            </a:r>
            <a:r>
              <a:rPr sz="1200" spc="-80" dirty="0">
                <a:latin typeface="함초롬돋움"/>
                <a:cs typeface="함초롬돋움"/>
              </a:rPr>
              <a:t>AR/VR/XR,</a:t>
            </a:r>
            <a:r>
              <a:rPr sz="1200" spc="-185" dirty="0">
                <a:latin typeface="함초롬돋움"/>
                <a:cs typeface="함초롬돋움"/>
              </a:rPr>
              <a:t> </a:t>
            </a:r>
            <a:r>
              <a:rPr sz="1200" spc="-105" dirty="0">
                <a:latin typeface="함초롬바탕"/>
                <a:cs typeface="함초롬바탕"/>
              </a:rPr>
              <a:t>디스플레이</a:t>
            </a:r>
            <a:r>
              <a:rPr sz="1200" spc="-105" dirty="0">
                <a:latin typeface="함초롬돋움"/>
                <a:cs typeface="함초롬돋움"/>
              </a:rPr>
              <a:t>,</a:t>
            </a:r>
            <a:r>
              <a:rPr sz="1200" spc="-190" dirty="0">
                <a:latin typeface="함초롬돋움"/>
                <a:cs typeface="함초롬돋움"/>
              </a:rPr>
              <a:t> </a:t>
            </a:r>
            <a:r>
              <a:rPr sz="1200" spc="-100" dirty="0">
                <a:latin typeface="함초롬바탕"/>
                <a:cs typeface="함초롬바탕"/>
              </a:rPr>
              <a:t>스마트홈</a:t>
            </a:r>
            <a:r>
              <a:rPr sz="1200" spc="-100" dirty="0">
                <a:latin typeface="함초롬돋움"/>
                <a:cs typeface="함초롬돋움"/>
              </a:rPr>
              <a:t>,</a:t>
            </a:r>
            <a:r>
              <a:rPr sz="1200" spc="-170" dirty="0">
                <a:latin typeface="함초롬돋움"/>
                <a:cs typeface="함초롬돋움"/>
              </a:rPr>
              <a:t> </a:t>
            </a:r>
            <a:r>
              <a:rPr sz="1200" spc="-35" dirty="0">
                <a:latin typeface="함초롬돋움"/>
                <a:cs typeface="함초롬돋움"/>
              </a:rPr>
              <a:t>Sustainability,</a:t>
            </a:r>
            <a:r>
              <a:rPr sz="1200" spc="85" dirty="0">
                <a:latin typeface="함초롬돋움"/>
                <a:cs typeface="함초롬돋움"/>
              </a:rPr>
              <a:t> </a:t>
            </a:r>
            <a:r>
              <a:rPr sz="1200" spc="-100" dirty="0">
                <a:latin typeface="함초롬바탕"/>
                <a:cs typeface="함초롬바탕"/>
              </a:rPr>
              <a:t>푸드테크</a:t>
            </a:r>
            <a:r>
              <a:rPr sz="1200" spc="-100" dirty="0">
                <a:latin typeface="함초롬돋움"/>
                <a:cs typeface="함초롬돋움"/>
              </a:rPr>
              <a:t>,</a:t>
            </a:r>
            <a:r>
              <a:rPr sz="1200" spc="-185" dirty="0">
                <a:latin typeface="함초롬돋움"/>
                <a:cs typeface="함초롬돋움"/>
              </a:rPr>
              <a:t> </a:t>
            </a:r>
            <a:r>
              <a:rPr sz="1200" spc="-114" dirty="0">
                <a:latin typeface="함초롬바탕"/>
                <a:cs typeface="함초롬바탕"/>
              </a:rPr>
              <a:t>우주기술</a:t>
            </a:r>
            <a:r>
              <a:rPr sz="1200" spc="-170" dirty="0">
                <a:latin typeface="함초롬바탕"/>
                <a:cs typeface="함초롬바탕"/>
              </a:rPr>
              <a:t> </a:t>
            </a:r>
            <a:r>
              <a:rPr sz="1200" spc="-110" dirty="0">
                <a:latin typeface="함초롬바탕"/>
                <a:cs typeface="함초롬바탕"/>
              </a:rPr>
              <a:t>분야의</a:t>
            </a:r>
            <a:r>
              <a:rPr sz="1200" spc="-175" dirty="0">
                <a:latin typeface="함초롬바탕"/>
                <a:cs typeface="함초롬바탕"/>
              </a:rPr>
              <a:t> </a:t>
            </a:r>
            <a:r>
              <a:rPr sz="1200" spc="-25" dirty="0">
                <a:latin typeface="함초롬바탕"/>
                <a:cs typeface="함초롬바탕"/>
              </a:rPr>
              <a:t>기술도 </a:t>
            </a:r>
            <a:r>
              <a:rPr sz="1200" spc="-100" dirty="0">
                <a:latin typeface="함초롬바탕"/>
                <a:cs typeface="함초롬바탕"/>
              </a:rPr>
              <a:t>집중</a:t>
            </a:r>
            <a:r>
              <a:rPr sz="1200" spc="-180" dirty="0">
                <a:latin typeface="함초롬바탕"/>
                <a:cs typeface="함초롬바탕"/>
              </a:rPr>
              <a:t> </a:t>
            </a:r>
            <a:r>
              <a:rPr sz="1200" spc="-110" dirty="0">
                <a:latin typeface="함초롬바탕"/>
                <a:cs typeface="함초롬바탕"/>
              </a:rPr>
              <a:t>조명될</a:t>
            </a:r>
            <a:r>
              <a:rPr sz="1200" spc="-190" dirty="0">
                <a:latin typeface="함초롬바탕"/>
                <a:cs typeface="함초롬바탕"/>
              </a:rPr>
              <a:t> </a:t>
            </a:r>
            <a:r>
              <a:rPr sz="1200" spc="-25" dirty="0">
                <a:latin typeface="함초롬바탕"/>
                <a:cs typeface="함초롬바탕"/>
              </a:rPr>
              <a:t>전망</a:t>
            </a:r>
            <a:endParaRPr sz="1200">
              <a:latin typeface="함초롬바탕"/>
              <a:cs typeface="함초롬바탕"/>
            </a:endParaRPr>
          </a:p>
          <a:p>
            <a:pPr>
              <a:lnSpc>
                <a:spcPct val="100000"/>
              </a:lnSpc>
              <a:spcBef>
                <a:spcPts val="35"/>
              </a:spcBef>
            </a:pPr>
            <a:endParaRPr sz="1750">
              <a:latin typeface="함초롬바탕"/>
              <a:cs typeface="함초롬바탕"/>
            </a:endParaRPr>
          </a:p>
          <a:p>
            <a:pPr marL="12700">
              <a:lnSpc>
                <a:spcPct val="100000"/>
              </a:lnSpc>
            </a:pPr>
            <a:r>
              <a:rPr sz="1100" b="1" spc="-30" dirty="0">
                <a:solidFill>
                  <a:srgbClr val="464646"/>
                </a:solidFill>
                <a:latin typeface="함초롬돋움"/>
                <a:cs typeface="함초롬돋움"/>
              </a:rPr>
              <a:t>CES</a:t>
            </a:r>
            <a:r>
              <a:rPr sz="1100" b="1" spc="-170" dirty="0">
                <a:solidFill>
                  <a:srgbClr val="464646"/>
                </a:solidFill>
                <a:latin typeface="함초롬돋움"/>
                <a:cs typeface="함초롬돋움"/>
              </a:rPr>
              <a:t> </a:t>
            </a:r>
            <a:r>
              <a:rPr sz="1100" b="1" spc="-85" dirty="0">
                <a:solidFill>
                  <a:srgbClr val="464646"/>
                </a:solidFill>
                <a:latin typeface="함초롬바탕"/>
                <a:cs typeface="함초롬바탕"/>
              </a:rPr>
              <a:t>핵심</a:t>
            </a:r>
            <a:r>
              <a:rPr sz="1100" b="1" spc="-175" dirty="0">
                <a:solidFill>
                  <a:srgbClr val="464646"/>
                </a:solidFill>
                <a:latin typeface="함초롬바탕"/>
                <a:cs typeface="함초롬바탕"/>
              </a:rPr>
              <a:t> </a:t>
            </a:r>
            <a:r>
              <a:rPr sz="1100" b="1" spc="-85" dirty="0">
                <a:solidFill>
                  <a:srgbClr val="464646"/>
                </a:solidFill>
                <a:latin typeface="함초롬바탕"/>
                <a:cs typeface="함초롬바탕"/>
              </a:rPr>
              <a:t>기술</a:t>
            </a:r>
            <a:r>
              <a:rPr sz="1100" b="1" spc="-175" dirty="0">
                <a:solidFill>
                  <a:srgbClr val="464646"/>
                </a:solidFill>
                <a:latin typeface="함초롬바탕"/>
                <a:cs typeface="함초롬바탕"/>
              </a:rPr>
              <a:t> </a:t>
            </a:r>
            <a:r>
              <a:rPr sz="1100" b="1" spc="-90" dirty="0">
                <a:solidFill>
                  <a:srgbClr val="464646"/>
                </a:solidFill>
                <a:latin typeface="함초롬바탕"/>
                <a:cs typeface="함초롬바탕"/>
              </a:rPr>
              <a:t>트렌드</a:t>
            </a:r>
            <a:r>
              <a:rPr sz="1100" b="1" spc="-175" dirty="0">
                <a:solidFill>
                  <a:srgbClr val="464646"/>
                </a:solidFill>
                <a:latin typeface="함초롬바탕"/>
                <a:cs typeface="함초롬바탕"/>
              </a:rPr>
              <a:t> </a:t>
            </a:r>
            <a:r>
              <a:rPr sz="1100" b="1" spc="-85" dirty="0">
                <a:solidFill>
                  <a:srgbClr val="464646"/>
                </a:solidFill>
                <a:latin typeface="함초롬바탕"/>
                <a:cs typeface="함초롬바탕"/>
              </a:rPr>
              <a:t>변화</a:t>
            </a:r>
            <a:r>
              <a:rPr sz="1100" b="1" spc="-175" dirty="0">
                <a:solidFill>
                  <a:srgbClr val="464646"/>
                </a:solidFill>
                <a:latin typeface="함초롬바탕"/>
                <a:cs typeface="함초롬바탕"/>
              </a:rPr>
              <a:t> </a:t>
            </a:r>
            <a:r>
              <a:rPr sz="1100" b="1" spc="-10" dirty="0">
                <a:solidFill>
                  <a:srgbClr val="464646"/>
                </a:solidFill>
                <a:latin typeface="함초롬돋움"/>
                <a:cs typeface="함초롬돋움"/>
              </a:rPr>
              <a:t>(2017~2025)</a:t>
            </a:r>
            <a:endParaRPr sz="1100">
              <a:latin typeface="함초롬돋움"/>
              <a:cs typeface="함초롬돋움"/>
            </a:endParaRPr>
          </a:p>
        </p:txBody>
      </p:sp>
      <p:sp>
        <p:nvSpPr>
          <p:cNvPr id="119" name="object 119"/>
          <p:cNvSpPr txBox="1"/>
          <p:nvPr/>
        </p:nvSpPr>
        <p:spPr>
          <a:xfrm>
            <a:off x="706437" y="619475"/>
            <a:ext cx="762635" cy="177800"/>
          </a:xfrm>
          <a:prstGeom prst="rect">
            <a:avLst/>
          </a:prstGeom>
        </p:spPr>
        <p:txBody>
          <a:bodyPr vert="horz" wrap="square" lIns="0" tIns="12065" rIns="0" bIns="0" rtlCol="0">
            <a:spAutoFit/>
          </a:bodyPr>
          <a:lstStyle/>
          <a:p>
            <a:pPr marL="12700">
              <a:lnSpc>
                <a:spcPct val="100000"/>
              </a:lnSpc>
              <a:spcBef>
                <a:spcPts val="95"/>
              </a:spcBef>
            </a:pPr>
            <a:r>
              <a:rPr sz="1000" spc="-65" dirty="0">
                <a:solidFill>
                  <a:srgbClr val="DB526A"/>
                </a:solidFill>
                <a:latin typeface="함초롬돋움"/>
                <a:cs typeface="함초롬돋움"/>
              </a:rPr>
              <a:t>CES</a:t>
            </a:r>
            <a:r>
              <a:rPr sz="1000" spc="-145" dirty="0">
                <a:solidFill>
                  <a:srgbClr val="DB526A"/>
                </a:solidFill>
                <a:latin typeface="함초롬돋움"/>
                <a:cs typeface="함초롬돋움"/>
              </a:rPr>
              <a:t> </a:t>
            </a:r>
            <a:r>
              <a:rPr sz="1000" spc="-45" dirty="0">
                <a:solidFill>
                  <a:srgbClr val="DB526A"/>
                </a:solidFill>
                <a:latin typeface="함초롬돋움"/>
                <a:cs typeface="함초롬돋움"/>
              </a:rPr>
              <a:t>2025</a:t>
            </a:r>
            <a:r>
              <a:rPr sz="1000" spc="-170" dirty="0">
                <a:solidFill>
                  <a:srgbClr val="DB526A"/>
                </a:solidFill>
                <a:latin typeface="함초롬돋움"/>
                <a:cs typeface="함초롬돋움"/>
              </a:rPr>
              <a:t> </a:t>
            </a:r>
            <a:r>
              <a:rPr sz="1000" spc="-45" dirty="0">
                <a:solidFill>
                  <a:srgbClr val="DB526A"/>
                </a:solidFill>
                <a:latin typeface="함초롬바탕"/>
                <a:cs typeface="함초롬바탕"/>
              </a:rPr>
              <a:t>개괄</a:t>
            </a:r>
            <a:endParaRPr sz="1000">
              <a:latin typeface="함초롬바탕"/>
              <a:cs typeface="함초롬바탕"/>
            </a:endParaRPr>
          </a:p>
        </p:txBody>
      </p:sp>
      <p:sp>
        <p:nvSpPr>
          <p:cNvPr id="120" name="object 120"/>
          <p:cNvSpPr txBox="1"/>
          <p:nvPr/>
        </p:nvSpPr>
        <p:spPr>
          <a:xfrm>
            <a:off x="3267597" y="4496507"/>
            <a:ext cx="161925" cy="193675"/>
          </a:xfrm>
          <a:prstGeom prst="rect">
            <a:avLst/>
          </a:prstGeom>
        </p:spPr>
        <p:txBody>
          <a:bodyPr vert="horz" wrap="square" lIns="0" tIns="13335" rIns="0" bIns="0" rtlCol="0">
            <a:spAutoFit/>
          </a:bodyPr>
          <a:lstStyle/>
          <a:p>
            <a:pPr marL="12700">
              <a:lnSpc>
                <a:spcPct val="100000"/>
              </a:lnSpc>
              <a:spcBef>
                <a:spcPts val="105"/>
              </a:spcBef>
            </a:pPr>
            <a:r>
              <a:rPr sz="1100" b="1" dirty="0">
                <a:solidFill>
                  <a:srgbClr val="DB526A"/>
                </a:solidFill>
                <a:latin typeface="함초롬바탕"/>
                <a:cs typeface="함초롬바탕"/>
              </a:rPr>
              <a:t>AI</a:t>
            </a:r>
            <a:endParaRPr sz="1100">
              <a:latin typeface="함초롬바탕"/>
              <a:cs typeface="함초롬바탕"/>
            </a:endParaRPr>
          </a:p>
        </p:txBody>
      </p:sp>
      <p:sp>
        <p:nvSpPr>
          <p:cNvPr id="121" name="object 121"/>
          <p:cNvSpPr txBox="1"/>
          <p:nvPr/>
        </p:nvSpPr>
        <p:spPr>
          <a:xfrm>
            <a:off x="3580865" y="4431356"/>
            <a:ext cx="1044575" cy="330200"/>
          </a:xfrm>
          <a:prstGeom prst="rect">
            <a:avLst/>
          </a:prstGeom>
        </p:spPr>
        <p:txBody>
          <a:bodyPr vert="horz" wrap="square" lIns="0" tIns="12065" rIns="0" bIns="0" rtlCol="0">
            <a:spAutoFit/>
          </a:bodyPr>
          <a:lstStyle/>
          <a:p>
            <a:pPr marL="12700">
              <a:lnSpc>
                <a:spcPct val="100000"/>
              </a:lnSpc>
              <a:spcBef>
                <a:spcPts val="95"/>
              </a:spcBef>
            </a:pPr>
            <a:r>
              <a:rPr sz="1000" b="1" dirty="0">
                <a:latin typeface="함초롬바탕"/>
                <a:cs typeface="함초롬바탕"/>
              </a:rPr>
              <a:t>드론</a:t>
            </a:r>
            <a:r>
              <a:rPr sz="1000" b="1" spc="240" dirty="0">
                <a:latin typeface="함초롬바탕"/>
                <a:cs typeface="함초롬바탕"/>
              </a:rPr>
              <a:t> </a:t>
            </a:r>
            <a:r>
              <a:rPr sz="1000" b="1" spc="-90" dirty="0">
                <a:latin typeface="함초롬바탕"/>
                <a:cs typeface="함초롬바탕"/>
              </a:rPr>
              <a:t>웨어러블</a:t>
            </a:r>
            <a:r>
              <a:rPr sz="1000" b="1" spc="185" dirty="0">
                <a:latin typeface="함초롬바탕"/>
                <a:cs typeface="함초롬바탕"/>
              </a:rPr>
              <a:t> </a:t>
            </a:r>
            <a:r>
              <a:rPr sz="1000" b="1" spc="35" dirty="0">
                <a:latin typeface="함초롬바탕"/>
                <a:cs typeface="함초롬바탕"/>
              </a:rPr>
              <a:t>AR</a:t>
            </a:r>
            <a:endParaRPr sz="1000">
              <a:latin typeface="함초롬바탕"/>
              <a:cs typeface="함초롬바탕"/>
            </a:endParaRPr>
          </a:p>
          <a:p>
            <a:pPr marL="438150">
              <a:lnSpc>
                <a:spcPct val="100000"/>
              </a:lnSpc>
              <a:tabLst>
                <a:tab pos="818515" algn="l"/>
              </a:tabLst>
            </a:pPr>
            <a:r>
              <a:rPr sz="1000" b="1" spc="-25" dirty="0">
                <a:latin typeface="함초롬바탕"/>
                <a:cs typeface="함초롬바탕"/>
              </a:rPr>
              <a:t>기기</a:t>
            </a:r>
            <a:r>
              <a:rPr sz="1000" b="1" dirty="0">
                <a:latin typeface="함초롬바탕"/>
                <a:cs typeface="함초롬바탕"/>
              </a:rPr>
              <a:t>	</a:t>
            </a:r>
            <a:r>
              <a:rPr sz="1000" b="1" spc="-70" dirty="0">
                <a:latin typeface="함초롬바탕"/>
                <a:cs typeface="함초롬바탕"/>
              </a:rPr>
              <a:t>/VR</a:t>
            </a:r>
            <a:endParaRPr sz="1000">
              <a:latin typeface="함초롬바탕"/>
              <a:cs typeface="함초롬바탕"/>
            </a:endParaRPr>
          </a:p>
        </p:txBody>
      </p:sp>
      <p:sp>
        <p:nvSpPr>
          <p:cNvPr id="122" name="object 122"/>
          <p:cNvSpPr txBox="1"/>
          <p:nvPr/>
        </p:nvSpPr>
        <p:spPr>
          <a:xfrm>
            <a:off x="4745678" y="4317056"/>
            <a:ext cx="1176655" cy="331470"/>
          </a:xfrm>
          <a:prstGeom prst="rect">
            <a:avLst/>
          </a:prstGeom>
        </p:spPr>
        <p:txBody>
          <a:bodyPr vert="horz" wrap="square" lIns="0" tIns="13335" rIns="0" bIns="0" rtlCol="0">
            <a:spAutoFit/>
          </a:bodyPr>
          <a:lstStyle/>
          <a:p>
            <a:pPr marL="38100">
              <a:lnSpc>
                <a:spcPts val="1200"/>
              </a:lnSpc>
              <a:spcBef>
                <a:spcPts val="105"/>
              </a:spcBef>
              <a:tabLst>
                <a:tab pos="461009" algn="l"/>
              </a:tabLst>
            </a:pPr>
            <a:r>
              <a:rPr sz="1050" b="1" spc="-25" dirty="0">
                <a:solidFill>
                  <a:srgbClr val="DB526A"/>
                </a:solidFill>
                <a:latin typeface="함초롬바탕"/>
                <a:cs typeface="함초롬바탕"/>
              </a:rPr>
              <a:t>자율</a:t>
            </a:r>
            <a:r>
              <a:rPr sz="1050" b="1" dirty="0">
                <a:solidFill>
                  <a:srgbClr val="DB526A"/>
                </a:solidFill>
                <a:latin typeface="함초롬바탕"/>
                <a:cs typeface="함초롬바탕"/>
              </a:rPr>
              <a:t>	</a:t>
            </a:r>
            <a:r>
              <a:rPr sz="1000" b="1" spc="-35" dirty="0">
                <a:latin typeface="함초롬바탕"/>
                <a:cs typeface="함초롬바탕"/>
              </a:rPr>
              <a:t>4K</a:t>
            </a:r>
            <a:endParaRPr sz="1000">
              <a:latin typeface="함초롬바탕"/>
              <a:cs typeface="함초롬바탕"/>
            </a:endParaRPr>
          </a:p>
          <a:p>
            <a:pPr marL="38100">
              <a:lnSpc>
                <a:spcPts val="1200"/>
              </a:lnSpc>
              <a:tabLst>
                <a:tab pos="464184" algn="l"/>
              </a:tabLst>
            </a:pPr>
            <a:r>
              <a:rPr sz="1575" b="1" spc="-37" baseline="-5291" dirty="0">
                <a:solidFill>
                  <a:srgbClr val="DB526A"/>
                </a:solidFill>
                <a:latin typeface="함초롬바탕"/>
                <a:cs typeface="함초롬바탕"/>
              </a:rPr>
              <a:t>주행</a:t>
            </a:r>
            <a:r>
              <a:rPr sz="1575" b="1" baseline="-5291" dirty="0">
                <a:solidFill>
                  <a:srgbClr val="DB526A"/>
                </a:solidFill>
                <a:latin typeface="함초롬바탕"/>
                <a:cs typeface="함초롬바탕"/>
              </a:rPr>
              <a:t>	</a:t>
            </a:r>
            <a:r>
              <a:rPr sz="1500" b="1" baseline="-2777" dirty="0">
                <a:latin typeface="함초롬바탕"/>
                <a:cs typeface="함초롬바탕"/>
              </a:rPr>
              <a:t>TV</a:t>
            </a:r>
            <a:r>
              <a:rPr sz="1500" b="1" spc="540" baseline="-2777" dirty="0">
                <a:latin typeface="함초롬바탕"/>
                <a:cs typeface="함초롬바탕"/>
              </a:rPr>
              <a:t> </a:t>
            </a:r>
            <a:r>
              <a:rPr sz="1000" b="1" spc="-95" dirty="0">
                <a:latin typeface="함초롬바탕"/>
                <a:cs typeface="함초롬바탕"/>
              </a:rPr>
              <a:t>스마트홈</a:t>
            </a:r>
            <a:endParaRPr sz="1000">
              <a:latin typeface="함초롬바탕"/>
              <a:cs typeface="함초롬바탕"/>
            </a:endParaRPr>
          </a:p>
        </p:txBody>
      </p:sp>
      <p:sp>
        <p:nvSpPr>
          <p:cNvPr id="123" name="object 123"/>
          <p:cNvSpPr txBox="1"/>
          <p:nvPr/>
        </p:nvSpPr>
        <p:spPr>
          <a:xfrm>
            <a:off x="2404264" y="5003306"/>
            <a:ext cx="336550" cy="314325"/>
          </a:xfrm>
          <a:prstGeom prst="rect">
            <a:avLst/>
          </a:prstGeom>
        </p:spPr>
        <p:txBody>
          <a:bodyPr vert="horz" wrap="square" lIns="0" tIns="29209" rIns="0" bIns="0" rtlCol="0">
            <a:spAutoFit/>
          </a:bodyPr>
          <a:lstStyle/>
          <a:p>
            <a:pPr marL="64135" marR="5080" indent="-52069">
              <a:lnSpc>
                <a:spcPts val="1080"/>
              </a:lnSpc>
              <a:spcBef>
                <a:spcPts val="229"/>
              </a:spcBef>
            </a:pPr>
            <a:r>
              <a:rPr sz="1000" b="1" spc="-165" dirty="0">
                <a:latin typeface="함초롬바탕"/>
                <a:cs typeface="함초롬바탕"/>
              </a:rPr>
              <a:t>스마트</a:t>
            </a:r>
            <a:r>
              <a:rPr sz="1000" b="1" spc="-25" dirty="0">
                <a:latin typeface="함초롬바탕"/>
                <a:cs typeface="함초롬바탕"/>
              </a:rPr>
              <a:t> 시티</a:t>
            </a:r>
            <a:endParaRPr sz="1000">
              <a:latin typeface="함초롬바탕"/>
              <a:cs typeface="함초롬바탕"/>
            </a:endParaRPr>
          </a:p>
        </p:txBody>
      </p:sp>
      <p:sp>
        <p:nvSpPr>
          <p:cNvPr id="124" name="object 124"/>
          <p:cNvSpPr txBox="1"/>
          <p:nvPr/>
        </p:nvSpPr>
        <p:spPr>
          <a:xfrm>
            <a:off x="2842306" y="5127142"/>
            <a:ext cx="233045" cy="177800"/>
          </a:xfrm>
          <a:prstGeom prst="rect">
            <a:avLst/>
          </a:prstGeom>
        </p:spPr>
        <p:txBody>
          <a:bodyPr vert="horz" wrap="square" lIns="0" tIns="12065" rIns="0" bIns="0" rtlCol="0">
            <a:spAutoFit/>
          </a:bodyPr>
          <a:lstStyle/>
          <a:p>
            <a:pPr marL="12700">
              <a:lnSpc>
                <a:spcPct val="100000"/>
              </a:lnSpc>
              <a:spcBef>
                <a:spcPts val="95"/>
              </a:spcBef>
            </a:pPr>
            <a:r>
              <a:rPr sz="1000" b="1" spc="-135" dirty="0">
                <a:latin typeface="함초롬바탕"/>
                <a:cs typeface="함초롬바탕"/>
              </a:rPr>
              <a:t>로봇</a:t>
            </a:r>
            <a:endParaRPr sz="1000">
              <a:latin typeface="함초롬바탕"/>
              <a:cs typeface="함초롬바탕"/>
            </a:endParaRPr>
          </a:p>
        </p:txBody>
      </p:sp>
      <p:sp>
        <p:nvSpPr>
          <p:cNvPr id="125" name="object 125"/>
          <p:cNvSpPr txBox="1"/>
          <p:nvPr/>
        </p:nvSpPr>
        <p:spPr>
          <a:xfrm>
            <a:off x="2079185" y="5588072"/>
            <a:ext cx="208279" cy="193675"/>
          </a:xfrm>
          <a:prstGeom prst="rect">
            <a:avLst/>
          </a:prstGeom>
        </p:spPr>
        <p:txBody>
          <a:bodyPr vert="horz" wrap="square" lIns="0" tIns="13335" rIns="0" bIns="0" rtlCol="0">
            <a:spAutoFit/>
          </a:bodyPr>
          <a:lstStyle/>
          <a:p>
            <a:pPr marL="12700">
              <a:lnSpc>
                <a:spcPct val="100000"/>
              </a:lnSpc>
              <a:spcBef>
                <a:spcPts val="105"/>
              </a:spcBef>
            </a:pPr>
            <a:r>
              <a:rPr sz="1100" b="1" spc="-25" dirty="0">
                <a:solidFill>
                  <a:srgbClr val="DB526A"/>
                </a:solidFill>
                <a:latin typeface="함초롬바탕"/>
                <a:cs typeface="함초롬바탕"/>
              </a:rPr>
              <a:t>5G</a:t>
            </a:r>
            <a:endParaRPr sz="1100">
              <a:latin typeface="함초롬바탕"/>
              <a:cs typeface="함초롬바탕"/>
            </a:endParaRPr>
          </a:p>
        </p:txBody>
      </p:sp>
      <p:sp>
        <p:nvSpPr>
          <p:cNvPr id="126" name="object 126"/>
          <p:cNvSpPr txBox="1"/>
          <p:nvPr/>
        </p:nvSpPr>
        <p:spPr>
          <a:xfrm>
            <a:off x="4307721" y="5637602"/>
            <a:ext cx="390525" cy="177800"/>
          </a:xfrm>
          <a:prstGeom prst="rect">
            <a:avLst/>
          </a:prstGeom>
        </p:spPr>
        <p:txBody>
          <a:bodyPr vert="horz" wrap="square" lIns="0" tIns="12065" rIns="0" bIns="0" rtlCol="0">
            <a:spAutoFit/>
          </a:bodyPr>
          <a:lstStyle/>
          <a:p>
            <a:pPr marL="12700">
              <a:lnSpc>
                <a:spcPct val="100000"/>
              </a:lnSpc>
              <a:spcBef>
                <a:spcPts val="95"/>
              </a:spcBef>
            </a:pPr>
            <a:r>
              <a:rPr sz="1000" b="1" spc="-80" dirty="0">
                <a:latin typeface="함초롬바탕"/>
                <a:cs typeface="함초롬바탕"/>
              </a:rPr>
              <a:t>AR/VR</a:t>
            </a:r>
            <a:endParaRPr sz="1000">
              <a:latin typeface="함초롬바탕"/>
              <a:cs typeface="함초롬바탕"/>
            </a:endParaRPr>
          </a:p>
        </p:txBody>
      </p:sp>
      <p:sp>
        <p:nvSpPr>
          <p:cNvPr id="127" name="object 127"/>
          <p:cNvSpPr txBox="1"/>
          <p:nvPr/>
        </p:nvSpPr>
        <p:spPr>
          <a:xfrm>
            <a:off x="4373244" y="5774719"/>
            <a:ext cx="262890" cy="177800"/>
          </a:xfrm>
          <a:prstGeom prst="rect">
            <a:avLst/>
          </a:prstGeom>
        </p:spPr>
        <p:txBody>
          <a:bodyPr vert="horz" wrap="square" lIns="0" tIns="12065" rIns="0" bIns="0" rtlCol="0">
            <a:spAutoFit/>
          </a:bodyPr>
          <a:lstStyle/>
          <a:p>
            <a:pPr marL="12700">
              <a:lnSpc>
                <a:spcPct val="100000"/>
              </a:lnSpc>
              <a:spcBef>
                <a:spcPts val="95"/>
              </a:spcBef>
            </a:pPr>
            <a:r>
              <a:rPr sz="1000" b="1" spc="-50" dirty="0">
                <a:latin typeface="함초롬바탕"/>
                <a:cs typeface="함초롬바탕"/>
              </a:rPr>
              <a:t>/MR</a:t>
            </a:r>
            <a:endParaRPr sz="1000">
              <a:latin typeface="함초롬바탕"/>
              <a:cs typeface="함초롬바탕"/>
            </a:endParaRPr>
          </a:p>
        </p:txBody>
      </p:sp>
      <p:sp>
        <p:nvSpPr>
          <p:cNvPr id="128" name="object 128"/>
          <p:cNvSpPr txBox="1"/>
          <p:nvPr/>
        </p:nvSpPr>
        <p:spPr>
          <a:xfrm>
            <a:off x="4415619" y="6176711"/>
            <a:ext cx="184785" cy="177800"/>
          </a:xfrm>
          <a:prstGeom prst="rect">
            <a:avLst/>
          </a:prstGeom>
        </p:spPr>
        <p:txBody>
          <a:bodyPr vert="horz" wrap="square" lIns="0" tIns="12065" rIns="0" bIns="0" rtlCol="0">
            <a:spAutoFit/>
          </a:bodyPr>
          <a:lstStyle/>
          <a:p>
            <a:pPr marL="12700">
              <a:lnSpc>
                <a:spcPct val="100000"/>
              </a:lnSpc>
              <a:spcBef>
                <a:spcPts val="95"/>
              </a:spcBef>
            </a:pPr>
            <a:r>
              <a:rPr sz="1000" b="1" spc="-30" dirty="0">
                <a:latin typeface="함초롬바탕"/>
                <a:cs typeface="함초롬바탕"/>
              </a:rPr>
              <a:t>XR</a:t>
            </a:r>
            <a:endParaRPr sz="1000">
              <a:latin typeface="함초롬바탕"/>
              <a:cs typeface="함초롬바탕"/>
            </a:endParaRPr>
          </a:p>
        </p:txBody>
      </p:sp>
      <p:sp>
        <p:nvSpPr>
          <p:cNvPr id="129" name="object 129"/>
          <p:cNvSpPr txBox="1"/>
          <p:nvPr/>
        </p:nvSpPr>
        <p:spPr>
          <a:xfrm>
            <a:off x="5115752" y="5675676"/>
            <a:ext cx="355600" cy="177800"/>
          </a:xfrm>
          <a:prstGeom prst="rect">
            <a:avLst/>
          </a:prstGeom>
        </p:spPr>
        <p:txBody>
          <a:bodyPr vert="horz" wrap="square" lIns="0" tIns="12065" rIns="0" bIns="0" rtlCol="0">
            <a:spAutoFit/>
          </a:bodyPr>
          <a:lstStyle/>
          <a:p>
            <a:pPr marL="12700">
              <a:lnSpc>
                <a:spcPct val="100000"/>
              </a:lnSpc>
              <a:spcBef>
                <a:spcPts val="95"/>
              </a:spcBef>
            </a:pPr>
            <a:r>
              <a:rPr sz="1000" b="1" dirty="0">
                <a:latin typeface="함초롬바탕"/>
                <a:cs typeface="함초롬바탕"/>
              </a:rPr>
              <a:t>8K</a:t>
            </a:r>
            <a:r>
              <a:rPr sz="1000" b="1" spc="-120" dirty="0">
                <a:latin typeface="함초롬바탕"/>
                <a:cs typeface="함초롬바탕"/>
              </a:rPr>
              <a:t> </a:t>
            </a:r>
            <a:r>
              <a:rPr sz="1000" b="1" spc="-65" dirty="0">
                <a:latin typeface="함초롬바탕"/>
                <a:cs typeface="함초롬바탕"/>
              </a:rPr>
              <a:t>TV</a:t>
            </a:r>
            <a:endParaRPr sz="1000">
              <a:latin typeface="함초롬바탕"/>
              <a:cs typeface="함초롬바탕"/>
            </a:endParaRPr>
          </a:p>
        </p:txBody>
      </p:sp>
      <p:sp>
        <p:nvSpPr>
          <p:cNvPr id="130" name="object 130"/>
          <p:cNvSpPr txBox="1"/>
          <p:nvPr/>
        </p:nvSpPr>
        <p:spPr>
          <a:xfrm>
            <a:off x="5790587" y="5627989"/>
            <a:ext cx="543560" cy="177800"/>
          </a:xfrm>
          <a:prstGeom prst="rect">
            <a:avLst/>
          </a:prstGeom>
        </p:spPr>
        <p:txBody>
          <a:bodyPr vert="horz" wrap="square" lIns="0" tIns="12065" rIns="0" bIns="0" rtlCol="0">
            <a:spAutoFit/>
          </a:bodyPr>
          <a:lstStyle/>
          <a:p>
            <a:pPr marL="12700">
              <a:lnSpc>
                <a:spcPct val="100000"/>
              </a:lnSpc>
              <a:spcBef>
                <a:spcPts val="95"/>
              </a:spcBef>
            </a:pPr>
            <a:r>
              <a:rPr sz="1000" b="1" spc="-10" dirty="0">
                <a:latin typeface="함초롬바탕"/>
                <a:cs typeface="함초롬바탕"/>
              </a:rPr>
              <a:t>Resilient</a:t>
            </a:r>
            <a:endParaRPr sz="1000">
              <a:latin typeface="함초롬바탕"/>
              <a:cs typeface="함초롬바탕"/>
            </a:endParaRPr>
          </a:p>
        </p:txBody>
      </p:sp>
      <p:sp>
        <p:nvSpPr>
          <p:cNvPr id="131" name="object 131"/>
          <p:cNvSpPr txBox="1"/>
          <p:nvPr/>
        </p:nvSpPr>
        <p:spPr>
          <a:xfrm>
            <a:off x="5906454" y="5765106"/>
            <a:ext cx="316865" cy="177800"/>
          </a:xfrm>
          <a:prstGeom prst="rect">
            <a:avLst/>
          </a:prstGeom>
        </p:spPr>
        <p:txBody>
          <a:bodyPr vert="horz" wrap="square" lIns="0" tIns="12065" rIns="0" bIns="0" rtlCol="0">
            <a:spAutoFit/>
          </a:bodyPr>
          <a:lstStyle/>
          <a:p>
            <a:pPr marL="12700">
              <a:lnSpc>
                <a:spcPct val="100000"/>
              </a:lnSpc>
              <a:spcBef>
                <a:spcPts val="95"/>
              </a:spcBef>
            </a:pPr>
            <a:r>
              <a:rPr sz="1000" b="1" spc="-20" dirty="0">
                <a:latin typeface="함초롬바탕"/>
                <a:cs typeface="함초롬바탕"/>
              </a:rPr>
              <a:t>Tech</a:t>
            </a:r>
            <a:endParaRPr sz="1000">
              <a:latin typeface="함초롬바탕"/>
              <a:cs typeface="함초롬바탕"/>
            </a:endParaRPr>
          </a:p>
        </p:txBody>
      </p:sp>
      <p:sp>
        <p:nvSpPr>
          <p:cNvPr id="132" name="object 132"/>
          <p:cNvSpPr txBox="1"/>
          <p:nvPr/>
        </p:nvSpPr>
        <p:spPr>
          <a:xfrm>
            <a:off x="6336779" y="5924360"/>
            <a:ext cx="233045" cy="330200"/>
          </a:xfrm>
          <a:prstGeom prst="rect">
            <a:avLst/>
          </a:prstGeom>
        </p:spPr>
        <p:txBody>
          <a:bodyPr vert="horz" wrap="square" lIns="0" tIns="12065" rIns="0" bIns="0" rtlCol="0">
            <a:spAutoFit/>
          </a:bodyPr>
          <a:lstStyle/>
          <a:p>
            <a:pPr marL="12700" marR="5080">
              <a:lnSpc>
                <a:spcPct val="100000"/>
              </a:lnSpc>
              <a:spcBef>
                <a:spcPts val="95"/>
              </a:spcBef>
            </a:pPr>
            <a:r>
              <a:rPr sz="1000" b="1" spc="-180" dirty="0">
                <a:latin typeface="함초롬바탕"/>
                <a:cs typeface="함초롬바탕"/>
              </a:rPr>
              <a:t>푸드</a:t>
            </a:r>
            <a:r>
              <a:rPr sz="1000" b="1" spc="500" dirty="0">
                <a:latin typeface="함초롬바탕"/>
                <a:cs typeface="함초롬바탕"/>
              </a:rPr>
              <a:t> </a:t>
            </a:r>
            <a:r>
              <a:rPr sz="1000" b="1" spc="-180" dirty="0">
                <a:latin typeface="함초롬바탕"/>
                <a:cs typeface="함초롬바탕"/>
              </a:rPr>
              <a:t>테크</a:t>
            </a:r>
            <a:endParaRPr sz="1000">
              <a:latin typeface="함초롬바탕"/>
              <a:cs typeface="함초롬바탕"/>
            </a:endParaRPr>
          </a:p>
        </p:txBody>
      </p:sp>
      <p:sp>
        <p:nvSpPr>
          <p:cNvPr id="133" name="object 133"/>
          <p:cNvSpPr txBox="1"/>
          <p:nvPr/>
        </p:nvSpPr>
        <p:spPr>
          <a:xfrm>
            <a:off x="5825625" y="6981327"/>
            <a:ext cx="476884" cy="177800"/>
          </a:xfrm>
          <a:prstGeom prst="rect">
            <a:avLst/>
          </a:prstGeom>
        </p:spPr>
        <p:txBody>
          <a:bodyPr vert="horz" wrap="square" lIns="0" tIns="12065" rIns="0" bIns="0" rtlCol="0">
            <a:spAutoFit/>
          </a:bodyPr>
          <a:lstStyle/>
          <a:p>
            <a:pPr marL="12700">
              <a:lnSpc>
                <a:spcPct val="100000"/>
              </a:lnSpc>
              <a:spcBef>
                <a:spcPts val="95"/>
              </a:spcBef>
            </a:pPr>
            <a:r>
              <a:rPr sz="1000" b="1" spc="-10" dirty="0">
                <a:latin typeface="함초롬바탕"/>
                <a:cs typeface="함초롬바탕"/>
              </a:rPr>
              <a:t>Sustain</a:t>
            </a:r>
            <a:endParaRPr sz="1000">
              <a:latin typeface="함초롬바탕"/>
              <a:cs typeface="함초롬바탕"/>
            </a:endParaRPr>
          </a:p>
        </p:txBody>
      </p:sp>
      <p:sp>
        <p:nvSpPr>
          <p:cNvPr id="134" name="object 134"/>
          <p:cNvSpPr txBox="1"/>
          <p:nvPr/>
        </p:nvSpPr>
        <p:spPr>
          <a:xfrm>
            <a:off x="5839286" y="7118444"/>
            <a:ext cx="448945" cy="177800"/>
          </a:xfrm>
          <a:prstGeom prst="rect">
            <a:avLst/>
          </a:prstGeom>
        </p:spPr>
        <p:txBody>
          <a:bodyPr vert="horz" wrap="square" lIns="0" tIns="12065" rIns="0" bIns="0" rtlCol="0">
            <a:spAutoFit/>
          </a:bodyPr>
          <a:lstStyle/>
          <a:p>
            <a:pPr marL="12700">
              <a:lnSpc>
                <a:spcPct val="100000"/>
              </a:lnSpc>
              <a:spcBef>
                <a:spcPts val="95"/>
              </a:spcBef>
            </a:pPr>
            <a:r>
              <a:rPr sz="1000" b="1" spc="-215" dirty="0">
                <a:latin typeface="함초롬바탕"/>
                <a:cs typeface="함초롬바탕"/>
              </a:rPr>
              <a:t>-</a:t>
            </a:r>
            <a:r>
              <a:rPr sz="1000" b="1" spc="-10" dirty="0">
                <a:latin typeface="함초롬바탕"/>
                <a:cs typeface="함초롬바탕"/>
              </a:rPr>
              <a:t>ability</a:t>
            </a:r>
            <a:endParaRPr sz="1000">
              <a:latin typeface="함초롬바탕"/>
              <a:cs typeface="함초롬바탕"/>
            </a:endParaRPr>
          </a:p>
        </p:txBody>
      </p:sp>
      <p:sp>
        <p:nvSpPr>
          <p:cNvPr id="135" name="object 135"/>
          <p:cNvSpPr txBox="1"/>
          <p:nvPr/>
        </p:nvSpPr>
        <p:spPr>
          <a:xfrm>
            <a:off x="5948955" y="6597550"/>
            <a:ext cx="1021080" cy="438150"/>
          </a:xfrm>
          <a:prstGeom prst="rect">
            <a:avLst/>
          </a:prstGeom>
        </p:spPr>
        <p:txBody>
          <a:bodyPr vert="horz" wrap="square" lIns="0" tIns="12065" rIns="0" bIns="0" rtlCol="0">
            <a:spAutoFit/>
          </a:bodyPr>
          <a:lstStyle/>
          <a:p>
            <a:pPr marL="12700">
              <a:lnSpc>
                <a:spcPct val="100000"/>
              </a:lnSpc>
              <a:spcBef>
                <a:spcPts val="95"/>
              </a:spcBef>
            </a:pPr>
            <a:r>
              <a:rPr sz="1000" b="1" spc="-25" dirty="0">
                <a:latin typeface="함초롬바탕"/>
                <a:cs typeface="함초롬바탕"/>
              </a:rPr>
              <a:t>ESG</a:t>
            </a:r>
            <a:endParaRPr sz="1000">
              <a:latin typeface="함초롬바탕"/>
              <a:cs typeface="함초롬바탕"/>
            </a:endParaRPr>
          </a:p>
          <a:p>
            <a:pPr marR="5080" algn="r">
              <a:lnSpc>
                <a:spcPct val="100000"/>
              </a:lnSpc>
              <a:spcBef>
                <a:spcPts val="850"/>
              </a:spcBef>
            </a:pPr>
            <a:r>
              <a:rPr sz="1000" b="1" spc="-25" dirty="0">
                <a:latin typeface="함초롬바탕"/>
                <a:cs typeface="함초롬바탕"/>
              </a:rPr>
              <a:t>우주</a:t>
            </a:r>
            <a:endParaRPr sz="1000">
              <a:latin typeface="함초롬바탕"/>
              <a:cs typeface="함초롬바탕"/>
            </a:endParaRPr>
          </a:p>
        </p:txBody>
      </p:sp>
      <p:sp>
        <p:nvSpPr>
          <p:cNvPr id="136" name="object 136"/>
          <p:cNvSpPr txBox="1"/>
          <p:nvPr/>
        </p:nvSpPr>
        <p:spPr>
          <a:xfrm>
            <a:off x="6737127" y="7010420"/>
            <a:ext cx="233045" cy="177800"/>
          </a:xfrm>
          <a:prstGeom prst="rect">
            <a:avLst/>
          </a:prstGeom>
        </p:spPr>
        <p:txBody>
          <a:bodyPr vert="horz" wrap="square" lIns="0" tIns="12065" rIns="0" bIns="0" rtlCol="0">
            <a:spAutoFit/>
          </a:bodyPr>
          <a:lstStyle/>
          <a:p>
            <a:pPr marL="12700">
              <a:lnSpc>
                <a:spcPct val="100000"/>
              </a:lnSpc>
              <a:spcBef>
                <a:spcPts val="95"/>
              </a:spcBef>
            </a:pPr>
            <a:r>
              <a:rPr sz="1000" b="1" spc="-135" dirty="0">
                <a:latin typeface="함초롬바탕"/>
                <a:cs typeface="함초롬바탕"/>
              </a:rPr>
              <a:t>기술</a:t>
            </a:r>
            <a:endParaRPr sz="1000">
              <a:latin typeface="함초롬바탕"/>
              <a:cs typeface="함초롬바탕"/>
            </a:endParaRPr>
          </a:p>
        </p:txBody>
      </p:sp>
      <p:sp>
        <p:nvSpPr>
          <p:cNvPr id="137" name="object 137"/>
          <p:cNvSpPr txBox="1"/>
          <p:nvPr/>
        </p:nvSpPr>
        <p:spPr>
          <a:xfrm>
            <a:off x="5065662" y="7055451"/>
            <a:ext cx="465455" cy="177800"/>
          </a:xfrm>
          <a:prstGeom prst="rect">
            <a:avLst/>
          </a:prstGeom>
        </p:spPr>
        <p:txBody>
          <a:bodyPr vert="horz" wrap="square" lIns="0" tIns="12065" rIns="0" bIns="0" rtlCol="0">
            <a:spAutoFit/>
          </a:bodyPr>
          <a:lstStyle/>
          <a:p>
            <a:pPr marL="12700">
              <a:lnSpc>
                <a:spcPct val="100000"/>
              </a:lnSpc>
              <a:spcBef>
                <a:spcPts val="95"/>
              </a:spcBef>
            </a:pPr>
            <a:r>
              <a:rPr sz="1000" b="1" spc="-10" dirty="0">
                <a:latin typeface="함초롬바탕"/>
                <a:cs typeface="함초롬바탕"/>
              </a:rPr>
              <a:t>Display</a:t>
            </a:r>
            <a:endParaRPr sz="1000">
              <a:latin typeface="함초롬바탕"/>
              <a:cs typeface="함초롬바탕"/>
            </a:endParaRPr>
          </a:p>
        </p:txBody>
      </p:sp>
      <p:sp>
        <p:nvSpPr>
          <p:cNvPr id="138" name="object 138"/>
          <p:cNvSpPr txBox="1"/>
          <p:nvPr/>
        </p:nvSpPr>
        <p:spPr>
          <a:xfrm>
            <a:off x="4391080" y="7004728"/>
            <a:ext cx="233045" cy="330200"/>
          </a:xfrm>
          <a:prstGeom prst="rect">
            <a:avLst/>
          </a:prstGeom>
        </p:spPr>
        <p:txBody>
          <a:bodyPr vert="horz" wrap="square" lIns="0" tIns="12065" rIns="0" bIns="0" rtlCol="0">
            <a:spAutoFit/>
          </a:bodyPr>
          <a:lstStyle/>
          <a:p>
            <a:pPr marL="12700" marR="5080">
              <a:lnSpc>
                <a:spcPct val="100000"/>
              </a:lnSpc>
              <a:spcBef>
                <a:spcPts val="95"/>
              </a:spcBef>
            </a:pPr>
            <a:r>
              <a:rPr sz="1000" b="1" spc="-180" dirty="0">
                <a:latin typeface="함초롬바탕"/>
                <a:cs typeface="함초롬바탕"/>
              </a:rPr>
              <a:t>메타</a:t>
            </a:r>
            <a:r>
              <a:rPr sz="1000" b="1" spc="500" dirty="0">
                <a:latin typeface="함초롬바탕"/>
                <a:cs typeface="함초롬바탕"/>
              </a:rPr>
              <a:t> </a:t>
            </a:r>
            <a:r>
              <a:rPr sz="1000" b="1" spc="-180" dirty="0">
                <a:latin typeface="함초롬바탕"/>
                <a:cs typeface="함초롬바탕"/>
              </a:rPr>
              <a:t>버스</a:t>
            </a:r>
            <a:endParaRPr sz="1000">
              <a:latin typeface="함초롬바탕"/>
              <a:cs typeface="함초롬바탕"/>
            </a:endParaRPr>
          </a:p>
        </p:txBody>
      </p:sp>
      <p:sp>
        <p:nvSpPr>
          <p:cNvPr id="139" name="object 139"/>
          <p:cNvSpPr txBox="1"/>
          <p:nvPr/>
        </p:nvSpPr>
        <p:spPr>
          <a:xfrm>
            <a:off x="3945322" y="6993470"/>
            <a:ext cx="336550" cy="314325"/>
          </a:xfrm>
          <a:prstGeom prst="rect">
            <a:avLst/>
          </a:prstGeom>
        </p:spPr>
        <p:txBody>
          <a:bodyPr vert="horz" wrap="square" lIns="0" tIns="29209" rIns="0" bIns="0" rtlCol="0">
            <a:spAutoFit/>
          </a:bodyPr>
          <a:lstStyle/>
          <a:p>
            <a:pPr marL="64135" marR="5080" indent="-52069">
              <a:lnSpc>
                <a:spcPts val="1080"/>
              </a:lnSpc>
              <a:spcBef>
                <a:spcPts val="229"/>
              </a:spcBef>
            </a:pPr>
            <a:r>
              <a:rPr sz="1000" b="1" spc="-165" dirty="0">
                <a:latin typeface="함초롬바탕"/>
                <a:cs typeface="함초롬바탕"/>
              </a:rPr>
              <a:t>디지털</a:t>
            </a:r>
            <a:r>
              <a:rPr sz="1000" b="1" spc="-25" dirty="0">
                <a:latin typeface="함초롬바탕"/>
                <a:cs typeface="함초롬바탕"/>
              </a:rPr>
              <a:t> 헬스</a:t>
            </a:r>
            <a:endParaRPr sz="1000">
              <a:latin typeface="함초롬바탕"/>
              <a:cs typeface="함초롬바탕"/>
            </a:endParaRPr>
          </a:p>
        </p:txBody>
      </p:sp>
      <p:sp>
        <p:nvSpPr>
          <p:cNvPr id="140" name="object 140"/>
          <p:cNvSpPr txBox="1"/>
          <p:nvPr/>
        </p:nvSpPr>
        <p:spPr>
          <a:xfrm>
            <a:off x="4673030" y="7552185"/>
            <a:ext cx="440055" cy="177800"/>
          </a:xfrm>
          <a:prstGeom prst="rect">
            <a:avLst/>
          </a:prstGeom>
        </p:spPr>
        <p:txBody>
          <a:bodyPr vert="horz" wrap="square" lIns="0" tIns="12065" rIns="0" bIns="0" rtlCol="0">
            <a:spAutoFit/>
          </a:bodyPr>
          <a:lstStyle/>
          <a:p>
            <a:pPr marL="12700">
              <a:lnSpc>
                <a:spcPct val="100000"/>
              </a:lnSpc>
              <a:spcBef>
                <a:spcPts val="95"/>
              </a:spcBef>
            </a:pPr>
            <a:r>
              <a:rPr sz="1000" b="1" spc="-150" dirty="0">
                <a:latin typeface="함초롬바탕"/>
                <a:cs typeface="함초롬바탕"/>
              </a:rPr>
              <a:t>모빌리티</a:t>
            </a:r>
            <a:endParaRPr sz="1000">
              <a:latin typeface="함초롬바탕"/>
              <a:cs typeface="함초롬바탕"/>
            </a:endParaRPr>
          </a:p>
        </p:txBody>
      </p:sp>
      <p:sp>
        <p:nvSpPr>
          <p:cNvPr id="141" name="object 141"/>
          <p:cNvSpPr txBox="1"/>
          <p:nvPr/>
        </p:nvSpPr>
        <p:spPr>
          <a:xfrm>
            <a:off x="3614672" y="8125573"/>
            <a:ext cx="233045" cy="177800"/>
          </a:xfrm>
          <a:prstGeom prst="rect">
            <a:avLst/>
          </a:prstGeom>
        </p:spPr>
        <p:txBody>
          <a:bodyPr vert="horz" wrap="square" lIns="0" tIns="12065" rIns="0" bIns="0" rtlCol="0">
            <a:spAutoFit/>
          </a:bodyPr>
          <a:lstStyle/>
          <a:p>
            <a:pPr marL="12700">
              <a:lnSpc>
                <a:spcPct val="100000"/>
              </a:lnSpc>
              <a:spcBef>
                <a:spcPts val="95"/>
              </a:spcBef>
            </a:pPr>
            <a:r>
              <a:rPr sz="1000" b="1" spc="-135" dirty="0">
                <a:latin typeface="함초롬바탕"/>
                <a:cs typeface="함초롬바탕"/>
              </a:rPr>
              <a:t>드론</a:t>
            </a:r>
            <a:endParaRPr sz="1000">
              <a:latin typeface="함초롬바탕"/>
              <a:cs typeface="함초롬바탕"/>
            </a:endParaRPr>
          </a:p>
        </p:txBody>
      </p:sp>
      <p:pic>
        <p:nvPicPr>
          <p:cNvPr id="142" name="object 142"/>
          <p:cNvPicPr/>
          <p:nvPr/>
        </p:nvPicPr>
        <p:blipFill>
          <a:blip r:embed="rId18" cstate="print"/>
          <a:stretch>
            <a:fillRect/>
          </a:stretch>
        </p:blipFill>
        <p:spPr>
          <a:xfrm>
            <a:off x="3299011" y="8044364"/>
            <a:ext cx="101599" cy="120649"/>
          </a:xfrm>
          <a:prstGeom prst="rect">
            <a:avLst/>
          </a:prstGeom>
        </p:spPr>
      </p:pic>
      <p:sp>
        <p:nvSpPr>
          <p:cNvPr id="143" name="object 143"/>
          <p:cNvSpPr txBox="1"/>
          <p:nvPr/>
        </p:nvSpPr>
        <p:spPr>
          <a:xfrm>
            <a:off x="3179539" y="8013122"/>
            <a:ext cx="336550" cy="177800"/>
          </a:xfrm>
          <a:prstGeom prst="rect">
            <a:avLst/>
          </a:prstGeom>
        </p:spPr>
        <p:txBody>
          <a:bodyPr vert="horz" wrap="square" lIns="0" tIns="12065" rIns="0" bIns="0" rtlCol="0">
            <a:spAutoFit/>
          </a:bodyPr>
          <a:lstStyle/>
          <a:p>
            <a:pPr marL="12700">
              <a:lnSpc>
                <a:spcPct val="100000"/>
              </a:lnSpc>
              <a:spcBef>
                <a:spcPts val="95"/>
              </a:spcBef>
            </a:pPr>
            <a:r>
              <a:rPr sz="1000" b="1" dirty="0">
                <a:latin typeface="함초롬바탕"/>
                <a:cs typeface="함초롬바탕"/>
              </a:rPr>
              <a:t>생</a:t>
            </a:r>
            <a:r>
              <a:rPr sz="1000" b="1" spc="355" dirty="0">
                <a:latin typeface="함초롬바탕"/>
                <a:cs typeface="함초롬바탕"/>
              </a:rPr>
              <a:t> </a:t>
            </a:r>
            <a:r>
              <a:rPr sz="1000" b="1" spc="-105" dirty="0">
                <a:latin typeface="함초롬바탕"/>
                <a:cs typeface="함초롬바탕"/>
              </a:rPr>
              <a:t>형</a:t>
            </a:r>
            <a:endParaRPr sz="1000">
              <a:latin typeface="함초롬바탕"/>
              <a:cs typeface="함초롬바탕"/>
            </a:endParaRPr>
          </a:p>
        </p:txBody>
      </p:sp>
      <p:sp>
        <p:nvSpPr>
          <p:cNvPr id="144" name="object 144"/>
          <p:cNvSpPr txBox="1"/>
          <p:nvPr/>
        </p:nvSpPr>
        <p:spPr>
          <a:xfrm>
            <a:off x="3274029" y="8150239"/>
            <a:ext cx="147955" cy="177800"/>
          </a:xfrm>
          <a:prstGeom prst="rect">
            <a:avLst/>
          </a:prstGeom>
        </p:spPr>
        <p:txBody>
          <a:bodyPr vert="horz" wrap="square" lIns="0" tIns="12065" rIns="0" bIns="0" rtlCol="0">
            <a:spAutoFit/>
          </a:bodyPr>
          <a:lstStyle/>
          <a:p>
            <a:pPr marL="12700">
              <a:lnSpc>
                <a:spcPct val="100000"/>
              </a:lnSpc>
              <a:spcBef>
                <a:spcPts val="95"/>
              </a:spcBef>
            </a:pPr>
            <a:r>
              <a:rPr sz="1000" b="1" spc="-5" dirty="0">
                <a:latin typeface="함초롬바탕"/>
                <a:cs typeface="함초롬바탕"/>
              </a:rPr>
              <a:t>AI</a:t>
            </a:r>
            <a:endParaRPr sz="1000">
              <a:latin typeface="함초롬바탕"/>
              <a:cs typeface="함초롬바탕"/>
            </a:endParaRPr>
          </a:p>
        </p:txBody>
      </p:sp>
      <p:sp>
        <p:nvSpPr>
          <p:cNvPr id="145" name="object 145"/>
          <p:cNvSpPr txBox="1"/>
          <p:nvPr/>
        </p:nvSpPr>
        <p:spPr>
          <a:xfrm>
            <a:off x="4710598" y="6064007"/>
            <a:ext cx="336550" cy="177800"/>
          </a:xfrm>
          <a:prstGeom prst="rect">
            <a:avLst/>
          </a:prstGeom>
        </p:spPr>
        <p:txBody>
          <a:bodyPr vert="horz" wrap="square" lIns="0" tIns="12065" rIns="0" bIns="0" rtlCol="0">
            <a:spAutoFit/>
          </a:bodyPr>
          <a:lstStyle/>
          <a:p>
            <a:pPr marL="12700">
              <a:lnSpc>
                <a:spcPct val="100000"/>
              </a:lnSpc>
              <a:spcBef>
                <a:spcPts val="95"/>
              </a:spcBef>
            </a:pPr>
            <a:r>
              <a:rPr sz="1000" b="1" spc="-145" dirty="0">
                <a:latin typeface="함초롬바탕"/>
                <a:cs typeface="함초롬바탕"/>
              </a:rPr>
              <a:t>차세대</a:t>
            </a:r>
            <a:endParaRPr sz="1000">
              <a:latin typeface="함초롬바탕"/>
              <a:cs typeface="함초롬바탕"/>
            </a:endParaRPr>
          </a:p>
        </p:txBody>
      </p:sp>
      <p:sp>
        <p:nvSpPr>
          <p:cNvPr id="146" name="object 146"/>
          <p:cNvSpPr txBox="1"/>
          <p:nvPr/>
        </p:nvSpPr>
        <p:spPr>
          <a:xfrm>
            <a:off x="4762460" y="6201124"/>
            <a:ext cx="233045" cy="177800"/>
          </a:xfrm>
          <a:prstGeom prst="rect">
            <a:avLst/>
          </a:prstGeom>
        </p:spPr>
        <p:txBody>
          <a:bodyPr vert="horz" wrap="square" lIns="0" tIns="12065" rIns="0" bIns="0" rtlCol="0">
            <a:spAutoFit/>
          </a:bodyPr>
          <a:lstStyle/>
          <a:p>
            <a:pPr marL="12700">
              <a:lnSpc>
                <a:spcPct val="100000"/>
              </a:lnSpc>
              <a:spcBef>
                <a:spcPts val="95"/>
              </a:spcBef>
            </a:pPr>
            <a:r>
              <a:rPr sz="1000" b="1" spc="-135" dirty="0">
                <a:latin typeface="함초롬바탕"/>
                <a:cs typeface="함초롬바탕"/>
              </a:rPr>
              <a:t>교통</a:t>
            </a:r>
            <a:endParaRPr sz="1000">
              <a:latin typeface="함초롬바탕"/>
              <a:cs typeface="함초롬바탕"/>
            </a:endParaRPr>
          </a:p>
        </p:txBody>
      </p:sp>
      <p:sp>
        <p:nvSpPr>
          <p:cNvPr id="147" name="object 147"/>
          <p:cNvSpPr txBox="1"/>
          <p:nvPr/>
        </p:nvSpPr>
        <p:spPr>
          <a:xfrm>
            <a:off x="1625798" y="8589203"/>
            <a:ext cx="1460500" cy="584835"/>
          </a:xfrm>
          <a:prstGeom prst="rect">
            <a:avLst/>
          </a:prstGeom>
        </p:spPr>
        <p:txBody>
          <a:bodyPr vert="horz" wrap="square" lIns="0" tIns="12700" rIns="0" bIns="0" rtlCol="0">
            <a:spAutoFit/>
          </a:bodyPr>
          <a:lstStyle/>
          <a:p>
            <a:pPr marL="12700">
              <a:lnSpc>
                <a:spcPts val="2080"/>
              </a:lnSpc>
              <a:spcBef>
                <a:spcPts val="100"/>
              </a:spcBef>
            </a:pPr>
            <a:r>
              <a:rPr sz="1800" b="1" spc="35" dirty="0">
                <a:solidFill>
                  <a:srgbClr val="FFB600"/>
                </a:solidFill>
                <a:latin typeface="함초롬바탕"/>
                <a:cs typeface="함초롬바탕"/>
              </a:rPr>
              <a:t>2025</a:t>
            </a:r>
            <a:endParaRPr sz="1800">
              <a:latin typeface="함초롬바탕"/>
              <a:cs typeface="함초롬바탕"/>
            </a:endParaRPr>
          </a:p>
          <a:p>
            <a:pPr marL="55880">
              <a:lnSpc>
                <a:spcPts val="1120"/>
              </a:lnSpc>
              <a:tabLst>
                <a:tab pos="467995" algn="l"/>
                <a:tab pos="784860" algn="l"/>
              </a:tabLst>
            </a:pPr>
            <a:r>
              <a:rPr sz="1000" b="1" spc="-25" dirty="0">
                <a:latin typeface="함초롬바탕"/>
                <a:cs typeface="함초롬바탕"/>
              </a:rPr>
              <a:t>인간</a:t>
            </a:r>
            <a:r>
              <a:rPr sz="1000" b="1" dirty="0">
                <a:latin typeface="함초롬바탕"/>
                <a:cs typeface="함초롬바탕"/>
              </a:rPr>
              <a:t>	</a:t>
            </a:r>
            <a:r>
              <a:rPr sz="1000" b="1" spc="-25" dirty="0">
                <a:latin typeface="함초롬바탕"/>
                <a:cs typeface="함초롬바탕"/>
              </a:rPr>
              <a:t>5G</a:t>
            </a:r>
            <a:r>
              <a:rPr sz="1000" b="1" dirty="0">
                <a:latin typeface="함초롬바탕"/>
                <a:cs typeface="함초롬바탕"/>
              </a:rPr>
              <a:t>	</a:t>
            </a:r>
            <a:r>
              <a:rPr sz="1000" b="1" spc="-40" dirty="0">
                <a:latin typeface="함초롬바탕"/>
                <a:cs typeface="함초롬바탕"/>
              </a:rPr>
              <a:t>스마트</a:t>
            </a:r>
            <a:r>
              <a:rPr sz="1000" b="1" spc="270" dirty="0">
                <a:latin typeface="함초롬바탕"/>
                <a:cs typeface="함초롬바탕"/>
              </a:rPr>
              <a:t> </a:t>
            </a:r>
            <a:r>
              <a:rPr sz="1000" b="1" spc="-35" dirty="0">
                <a:latin typeface="함초롬바탕"/>
                <a:cs typeface="함초롬바탕"/>
              </a:rPr>
              <a:t>로봇</a:t>
            </a:r>
            <a:endParaRPr sz="1000">
              <a:latin typeface="함초롬바탕"/>
              <a:cs typeface="함초롬바탕"/>
            </a:endParaRPr>
          </a:p>
          <a:p>
            <a:pPr marL="55880">
              <a:lnSpc>
                <a:spcPct val="100000"/>
              </a:lnSpc>
              <a:tabLst>
                <a:tab pos="836930" algn="l"/>
              </a:tabLst>
            </a:pPr>
            <a:r>
              <a:rPr sz="1000" b="1" spc="-25" dirty="0">
                <a:latin typeface="함초롬바탕"/>
                <a:cs typeface="함초롬바탕"/>
              </a:rPr>
              <a:t>안보</a:t>
            </a:r>
            <a:r>
              <a:rPr sz="1000" b="1" dirty="0">
                <a:latin typeface="함초롬바탕"/>
                <a:cs typeface="함초롬바탕"/>
              </a:rPr>
              <a:t>	</a:t>
            </a:r>
            <a:r>
              <a:rPr sz="1000" b="1" spc="-25" dirty="0">
                <a:latin typeface="함초롬바탕"/>
                <a:cs typeface="함초롬바탕"/>
              </a:rPr>
              <a:t>시티</a:t>
            </a:r>
            <a:endParaRPr sz="1000">
              <a:latin typeface="함초롬바탕"/>
              <a:cs typeface="함초롬바탕"/>
            </a:endParaRPr>
          </a:p>
        </p:txBody>
      </p:sp>
      <p:pic>
        <p:nvPicPr>
          <p:cNvPr id="148" name="object 148"/>
          <p:cNvPicPr/>
          <p:nvPr/>
        </p:nvPicPr>
        <p:blipFill>
          <a:blip r:embed="rId19" cstate="print"/>
          <a:stretch>
            <a:fillRect/>
          </a:stretch>
        </p:blipFill>
        <p:spPr>
          <a:xfrm>
            <a:off x="3295968" y="8877086"/>
            <a:ext cx="107949" cy="126999"/>
          </a:xfrm>
          <a:prstGeom prst="rect">
            <a:avLst/>
          </a:prstGeom>
        </p:spPr>
      </p:pic>
      <p:sp>
        <p:nvSpPr>
          <p:cNvPr id="149" name="object 149"/>
          <p:cNvSpPr txBox="1"/>
          <p:nvPr/>
        </p:nvSpPr>
        <p:spPr>
          <a:xfrm>
            <a:off x="3168780" y="8844574"/>
            <a:ext cx="371475" cy="346710"/>
          </a:xfrm>
          <a:prstGeom prst="rect">
            <a:avLst/>
          </a:prstGeom>
        </p:spPr>
        <p:txBody>
          <a:bodyPr vert="horz" wrap="square" lIns="0" tIns="13335" rIns="0" bIns="0" rtlCol="0">
            <a:spAutoFit/>
          </a:bodyPr>
          <a:lstStyle/>
          <a:p>
            <a:pPr algn="ctr">
              <a:lnSpc>
                <a:spcPct val="100000"/>
              </a:lnSpc>
              <a:spcBef>
                <a:spcPts val="105"/>
              </a:spcBef>
            </a:pPr>
            <a:r>
              <a:rPr sz="1050" b="1" spc="-80" dirty="0">
                <a:latin typeface="함초롬바탕"/>
                <a:cs typeface="함초롬바탕"/>
              </a:rPr>
              <a:t>생형</a:t>
            </a:r>
            <a:endParaRPr sz="1050">
              <a:latin typeface="함초롬바탕"/>
              <a:cs typeface="함초롬바탕"/>
            </a:endParaRPr>
          </a:p>
          <a:p>
            <a:pPr marR="5080" algn="ctr">
              <a:lnSpc>
                <a:spcPct val="100000"/>
              </a:lnSpc>
            </a:pPr>
            <a:r>
              <a:rPr sz="1050" b="1" spc="35" dirty="0">
                <a:latin typeface="함초롬바탕"/>
                <a:cs typeface="함초롬바탕"/>
              </a:rPr>
              <a:t>AI</a:t>
            </a:r>
            <a:endParaRPr sz="1050">
              <a:latin typeface="함초롬바탕"/>
              <a:cs typeface="함초롬바탕"/>
            </a:endParaRPr>
          </a:p>
        </p:txBody>
      </p:sp>
      <p:sp>
        <p:nvSpPr>
          <p:cNvPr id="150" name="object 150"/>
          <p:cNvSpPr txBox="1"/>
          <p:nvPr/>
        </p:nvSpPr>
        <p:spPr>
          <a:xfrm>
            <a:off x="4004566" y="9004570"/>
            <a:ext cx="248285" cy="186690"/>
          </a:xfrm>
          <a:prstGeom prst="rect">
            <a:avLst/>
          </a:prstGeom>
        </p:spPr>
        <p:txBody>
          <a:bodyPr vert="horz" wrap="square" lIns="0" tIns="13335" rIns="0" bIns="0" rtlCol="0">
            <a:spAutoFit/>
          </a:bodyPr>
          <a:lstStyle/>
          <a:p>
            <a:pPr marL="12700">
              <a:lnSpc>
                <a:spcPct val="100000"/>
              </a:lnSpc>
              <a:spcBef>
                <a:spcPts val="105"/>
              </a:spcBef>
            </a:pPr>
            <a:r>
              <a:rPr sz="1050" b="1" spc="-125" dirty="0">
                <a:latin typeface="함초롬바탕"/>
                <a:cs typeface="함초롬바탕"/>
              </a:rPr>
              <a:t>헬스</a:t>
            </a:r>
            <a:endParaRPr sz="1050">
              <a:latin typeface="함초롬바탕"/>
              <a:cs typeface="함초롬바탕"/>
            </a:endParaRPr>
          </a:p>
        </p:txBody>
      </p:sp>
      <p:sp>
        <p:nvSpPr>
          <p:cNvPr id="151" name="object 151"/>
          <p:cNvSpPr txBox="1"/>
          <p:nvPr/>
        </p:nvSpPr>
        <p:spPr>
          <a:xfrm>
            <a:off x="4785776" y="8748393"/>
            <a:ext cx="248285" cy="186690"/>
          </a:xfrm>
          <a:prstGeom prst="rect">
            <a:avLst/>
          </a:prstGeom>
        </p:spPr>
        <p:txBody>
          <a:bodyPr vert="horz" wrap="square" lIns="0" tIns="13335" rIns="0" bIns="0" rtlCol="0">
            <a:spAutoFit/>
          </a:bodyPr>
          <a:lstStyle/>
          <a:p>
            <a:pPr marL="12700">
              <a:lnSpc>
                <a:spcPct val="100000"/>
              </a:lnSpc>
              <a:spcBef>
                <a:spcPts val="105"/>
              </a:spcBef>
            </a:pPr>
            <a:r>
              <a:rPr sz="1050" b="1" spc="-125" dirty="0">
                <a:latin typeface="함초롬바탕"/>
                <a:cs typeface="함초롬바탕"/>
              </a:rPr>
              <a:t>첨단</a:t>
            </a:r>
            <a:endParaRPr sz="1050">
              <a:latin typeface="함초롬바탕"/>
              <a:cs typeface="함초롬바탕"/>
            </a:endParaRPr>
          </a:p>
        </p:txBody>
      </p:sp>
      <p:sp>
        <p:nvSpPr>
          <p:cNvPr id="152" name="object 152"/>
          <p:cNvSpPr txBox="1"/>
          <p:nvPr/>
        </p:nvSpPr>
        <p:spPr>
          <a:xfrm>
            <a:off x="4785776" y="9068385"/>
            <a:ext cx="248285" cy="186690"/>
          </a:xfrm>
          <a:prstGeom prst="rect">
            <a:avLst/>
          </a:prstGeom>
        </p:spPr>
        <p:txBody>
          <a:bodyPr vert="horz" wrap="square" lIns="0" tIns="13335" rIns="0" bIns="0" rtlCol="0">
            <a:spAutoFit/>
          </a:bodyPr>
          <a:lstStyle/>
          <a:p>
            <a:pPr marL="12700">
              <a:lnSpc>
                <a:spcPct val="100000"/>
              </a:lnSpc>
              <a:spcBef>
                <a:spcPts val="105"/>
              </a:spcBef>
            </a:pPr>
            <a:r>
              <a:rPr sz="1050" b="1" spc="-125" dirty="0">
                <a:latin typeface="함초롬바탕"/>
                <a:cs typeface="함초롬바탕"/>
              </a:rPr>
              <a:t>리티</a:t>
            </a:r>
            <a:endParaRPr sz="1050">
              <a:latin typeface="함초롬바탕"/>
              <a:cs typeface="함초롬바탕"/>
            </a:endParaRPr>
          </a:p>
        </p:txBody>
      </p:sp>
      <p:sp>
        <p:nvSpPr>
          <p:cNvPr id="153" name="object 153"/>
          <p:cNvSpPr txBox="1"/>
          <p:nvPr/>
        </p:nvSpPr>
        <p:spPr>
          <a:xfrm>
            <a:off x="4399867" y="8996998"/>
            <a:ext cx="1368425" cy="177800"/>
          </a:xfrm>
          <a:prstGeom prst="rect">
            <a:avLst/>
          </a:prstGeom>
        </p:spPr>
        <p:txBody>
          <a:bodyPr vert="horz" wrap="square" lIns="0" tIns="12065" rIns="0" bIns="0" rtlCol="0">
            <a:spAutoFit/>
          </a:bodyPr>
          <a:lstStyle/>
          <a:p>
            <a:pPr marL="12700">
              <a:lnSpc>
                <a:spcPct val="100000"/>
              </a:lnSpc>
              <a:spcBef>
                <a:spcPts val="95"/>
              </a:spcBef>
              <a:tabLst>
                <a:tab pos="1238885" algn="l"/>
              </a:tabLst>
            </a:pPr>
            <a:r>
              <a:rPr sz="1000" b="1" spc="-25" dirty="0">
                <a:latin typeface="함초롬바탕"/>
                <a:cs typeface="함초롬바탕"/>
              </a:rPr>
              <a:t>/XR</a:t>
            </a:r>
            <a:r>
              <a:rPr sz="1000" b="1" dirty="0">
                <a:latin typeface="함초롬바탕"/>
                <a:cs typeface="함초롬바탕"/>
              </a:rPr>
              <a:t>	</a:t>
            </a:r>
            <a:r>
              <a:rPr sz="1000" b="1" spc="-50" dirty="0">
                <a:latin typeface="함초롬바탕"/>
                <a:cs typeface="함초롬바탕"/>
              </a:rPr>
              <a:t>홈</a:t>
            </a:r>
            <a:endParaRPr sz="1000">
              <a:latin typeface="함초롬바탕"/>
              <a:cs typeface="함초롬바탕"/>
            </a:endParaRPr>
          </a:p>
        </p:txBody>
      </p:sp>
      <p:sp>
        <p:nvSpPr>
          <p:cNvPr id="154" name="object 154"/>
          <p:cNvSpPr txBox="1"/>
          <p:nvPr/>
        </p:nvSpPr>
        <p:spPr>
          <a:xfrm>
            <a:off x="3924315" y="8830858"/>
            <a:ext cx="2689860" cy="186690"/>
          </a:xfrm>
          <a:prstGeom prst="rect">
            <a:avLst/>
          </a:prstGeom>
        </p:spPr>
        <p:txBody>
          <a:bodyPr vert="horz" wrap="square" lIns="0" tIns="13335" rIns="0" bIns="0" rtlCol="0">
            <a:spAutoFit/>
          </a:bodyPr>
          <a:lstStyle/>
          <a:p>
            <a:pPr marL="38100">
              <a:lnSpc>
                <a:spcPct val="100000"/>
              </a:lnSpc>
              <a:spcBef>
                <a:spcPts val="105"/>
              </a:spcBef>
            </a:pPr>
            <a:r>
              <a:rPr sz="1575" b="1" spc="-187" baseline="-5291" dirty="0">
                <a:latin typeface="함초롬바탕"/>
                <a:cs typeface="함초롬바탕"/>
              </a:rPr>
              <a:t>디지털</a:t>
            </a:r>
            <a:r>
              <a:rPr sz="1575" b="1" spc="-232" baseline="-5291" dirty="0">
                <a:latin typeface="함초롬바탕"/>
                <a:cs typeface="함초롬바탕"/>
              </a:rPr>
              <a:t> </a:t>
            </a:r>
            <a:r>
              <a:rPr sz="1500" b="1" baseline="-2777" dirty="0">
                <a:latin typeface="함초롬바탕"/>
                <a:cs typeface="함초롬바탕"/>
              </a:rPr>
              <a:t>AR/VR</a:t>
            </a:r>
            <a:r>
              <a:rPr sz="1500" b="1" spc="284" baseline="-2777" dirty="0">
                <a:latin typeface="함초롬바탕"/>
                <a:cs typeface="함초롬바탕"/>
              </a:rPr>
              <a:t> </a:t>
            </a:r>
            <a:r>
              <a:rPr sz="1575" b="1" spc="-15" baseline="-31746" dirty="0">
                <a:latin typeface="함초롬바탕"/>
                <a:cs typeface="함초롬바탕"/>
              </a:rPr>
              <a:t>모빌</a:t>
            </a:r>
            <a:r>
              <a:rPr sz="1575" b="1" spc="217" baseline="-31746" dirty="0">
                <a:latin typeface="함초롬바탕"/>
                <a:cs typeface="함초롬바탕"/>
              </a:rPr>
              <a:t> </a:t>
            </a:r>
            <a:r>
              <a:rPr sz="950" b="1" spc="-30" dirty="0">
                <a:latin typeface="함초롬바탕"/>
                <a:cs typeface="함초롬바탕"/>
              </a:rPr>
              <a:t>Display</a:t>
            </a:r>
            <a:r>
              <a:rPr sz="950" b="1" spc="-50" dirty="0">
                <a:latin typeface="함초롬바탕"/>
                <a:cs typeface="함초롬바탕"/>
              </a:rPr>
              <a:t> </a:t>
            </a:r>
            <a:r>
              <a:rPr sz="1500" b="1" spc="-202" baseline="-2777" dirty="0">
                <a:latin typeface="함초롬바탕"/>
                <a:cs typeface="함초롬바탕"/>
              </a:rPr>
              <a:t>스마트 </a:t>
            </a:r>
            <a:r>
              <a:rPr sz="950" b="1" spc="-10" dirty="0">
                <a:latin typeface="함초롬바탕"/>
                <a:cs typeface="함초롬바탕"/>
              </a:rPr>
              <a:t>Sustain</a:t>
            </a:r>
            <a:r>
              <a:rPr sz="950" b="1" spc="229" dirty="0">
                <a:latin typeface="함초롬바탕"/>
                <a:cs typeface="함초롬바탕"/>
              </a:rPr>
              <a:t> </a:t>
            </a:r>
            <a:r>
              <a:rPr sz="1500" b="1" spc="-75" baseline="-2777" dirty="0">
                <a:latin typeface="함초롬바탕"/>
                <a:cs typeface="함초롬바탕"/>
              </a:rPr>
              <a:t>푸드</a:t>
            </a:r>
            <a:endParaRPr sz="1500" baseline="-2777">
              <a:latin typeface="함초롬바탕"/>
              <a:cs typeface="함초롬바탕"/>
            </a:endParaRPr>
          </a:p>
        </p:txBody>
      </p:sp>
      <p:sp>
        <p:nvSpPr>
          <p:cNvPr id="155" name="object 155"/>
          <p:cNvSpPr txBox="1"/>
          <p:nvPr/>
        </p:nvSpPr>
        <p:spPr>
          <a:xfrm>
            <a:off x="5856077" y="8983315"/>
            <a:ext cx="757555" cy="177800"/>
          </a:xfrm>
          <a:prstGeom prst="rect">
            <a:avLst/>
          </a:prstGeom>
        </p:spPr>
        <p:txBody>
          <a:bodyPr vert="horz" wrap="square" lIns="0" tIns="12065" rIns="0" bIns="0" rtlCol="0">
            <a:spAutoFit/>
          </a:bodyPr>
          <a:lstStyle/>
          <a:p>
            <a:pPr marL="38100">
              <a:lnSpc>
                <a:spcPct val="100000"/>
              </a:lnSpc>
              <a:spcBef>
                <a:spcPts val="95"/>
              </a:spcBef>
            </a:pPr>
            <a:r>
              <a:rPr sz="950" b="1" spc="-235" dirty="0">
                <a:latin typeface="함초롬바탕"/>
                <a:cs typeface="함초롬바탕"/>
              </a:rPr>
              <a:t>-</a:t>
            </a:r>
            <a:r>
              <a:rPr sz="950" b="1" dirty="0">
                <a:latin typeface="함초롬바탕"/>
                <a:cs typeface="함초롬바탕"/>
              </a:rPr>
              <a:t>ability</a:t>
            </a:r>
            <a:r>
              <a:rPr sz="950" b="1" spc="340" dirty="0">
                <a:latin typeface="함초롬바탕"/>
                <a:cs typeface="함초롬바탕"/>
              </a:rPr>
              <a:t> </a:t>
            </a:r>
            <a:r>
              <a:rPr sz="1500" b="1" spc="-37" baseline="-5555" dirty="0">
                <a:latin typeface="함초롬바탕"/>
                <a:cs typeface="함초롬바탕"/>
              </a:rPr>
              <a:t>테크</a:t>
            </a:r>
            <a:endParaRPr sz="1500" baseline="-5555">
              <a:latin typeface="함초롬바탕"/>
              <a:cs typeface="함초롬바탕"/>
            </a:endParaRPr>
          </a:p>
        </p:txBody>
      </p:sp>
      <p:sp>
        <p:nvSpPr>
          <p:cNvPr id="156" name="object 156"/>
          <p:cNvSpPr txBox="1"/>
          <p:nvPr/>
        </p:nvSpPr>
        <p:spPr>
          <a:xfrm>
            <a:off x="6745977" y="8844576"/>
            <a:ext cx="233045" cy="330200"/>
          </a:xfrm>
          <a:prstGeom prst="rect">
            <a:avLst/>
          </a:prstGeom>
        </p:spPr>
        <p:txBody>
          <a:bodyPr vert="horz" wrap="square" lIns="0" tIns="12065" rIns="0" bIns="0" rtlCol="0">
            <a:spAutoFit/>
          </a:bodyPr>
          <a:lstStyle/>
          <a:p>
            <a:pPr marL="12700" marR="5080">
              <a:lnSpc>
                <a:spcPct val="100000"/>
              </a:lnSpc>
              <a:spcBef>
                <a:spcPts val="95"/>
              </a:spcBef>
            </a:pPr>
            <a:r>
              <a:rPr sz="1000" b="1" spc="-180" dirty="0">
                <a:latin typeface="함초롬바탕"/>
                <a:cs typeface="함초롬바탕"/>
              </a:rPr>
              <a:t>우주</a:t>
            </a:r>
            <a:r>
              <a:rPr sz="1000" b="1" spc="500" dirty="0">
                <a:latin typeface="함초롬바탕"/>
                <a:cs typeface="함초롬바탕"/>
              </a:rPr>
              <a:t> </a:t>
            </a:r>
            <a:r>
              <a:rPr sz="1000" b="1" spc="-180" dirty="0">
                <a:latin typeface="함초롬바탕"/>
                <a:cs typeface="함초롬바탕"/>
              </a:rPr>
              <a:t>기술</a:t>
            </a:r>
            <a:endParaRPr sz="1000">
              <a:latin typeface="함초롬바탕"/>
              <a:cs typeface="함초롬바탕"/>
            </a:endParaRPr>
          </a:p>
        </p:txBody>
      </p:sp>
      <p:grpSp>
        <p:nvGrpSpPr>
          <p:cNvPr id="157" name="object 157"/>
          <p:cNvGrpSpPr/>
          <p:nvPr/>
        </p:nvGrpSpPr>
        <p:grpSpPr>
          <a:xfrm>
            <a:off x="1420364" y="4216920"/>
            <a:ext cx="114300" cy="5199380"/>
            <a:chOff x="1420364" y="4216920"/>
            <a:chExt cx="114300" cy="5199380"/>
          </a:xfrm>
        </p:grpSpPr>
        <p:sp>
          <p:nvSpPr>
            <p:cNvPr id="158" name="object 158"/>
            <p:cNvSpPr/>
            <p:nvPr/>
          </p:nvSpPr>
          <p:spPr>
            <a:xfrm>
              <a:off x="1477507" y="4255020"/>
              <a:ext cx="0" cy="1118235"/>
            </a:xfrm>
            <a:custGeom>
              <a:avLst/>
              <a:gdLst/>
              <a:ahLst/>
              <a:cxnLst/>
              <a:rect l="l" t="t" r="r" b="b"/>
              <a:pathLst>
                <a:path h="1118235">
                  <a:moveTo>
                    <a:pt x="0" y="0"/>
                  </a:moveTo>
                  <a:lnTo>
                    <a:pt x="0" y="1118031"/>
                  </a:lnTo>
                </a:path>
              </a:pathLst>
            </a:custGeom>
            <a:ln w="38100">
              <a:solidFill>
                <a:srgbClr val="DB526A"/>
              </a:solidFill>
            </a:ln>
          </p:spPr>
          <p:txBody>
            <a:bodyPr wrap="square" lIns="0" tIns="0" rIns="0" bIns="0" rtlCol="0"/>
            <a:lstStyle/>
            <a:p>
              <a:endParaRPr/>
            </a:p>
          </p:txBody>
        </p:sp>
        <p:sp>
          <p:nvSpPr>
            <p:cNvPr id="159" name="object 159"/>
            <p:cNvSpPr/>
            <p:nvPr/>
          </p:nvSpPr>
          <p:spPr>
            <a:xfrm>
              <a:off x="1420364" y="5354007"/>
              <a:ext cx="114300" cy="114300"/>
            </a:xfrm>
            <a:custGeom>
              <a:avLst/>
              <a:gdLst/>
              <a:ahLst/>
              <a:cxnLst/>
              <a:rect l="l" t="t" r="r" b="b"/>
              <a:pathLst>
                <a:path w="114300" h="114300">
                  <a:moveTo>
                    <a:pt x="114300" y="0"/>
                  </a:moveTo>
                  <a:lnTo>
                    <a:pt x="0" y="0"/>
                  </a:lnTo>
                  <a:lnTo>
                    <a:pt x="57150" y="114300"/>
                  </a:lnTo>
                  <a:lnTo>
                    <a:pt x="114300" y="0"/>
                  </a:lnTo>
                  <a:close/>
                </a:path>
              </a:pathLst>
            </a:custGeom>
            <a:solidFill>
              <a:srgbClr val="DB526A"/>
            </a:solidFill>
          </p:spPr>
          <p:txBody>
            <a:bodyPr wrap="square" lIns="0" tIns="0" rIns="0" bIns="0" rtlCol="0"/>
            <a:lstStyle/>
            <a:p>
              <a:endParaRPr/>
            </a:p>
          </p:txBody>
        </p:sp>
        <p:pic>
          <p:nvPicPr>
            <p:cNvPr id="160" name="object 160"/>
            <p:cNvPicPr/>
            <p:nvPr/>
          </p:nvPicPr>
          <p:blipFill>
            <a:blip r:embed="rId20" cstate="print"/>
            <a:stretch>
              <a:fillRect/>
            </a:stretch>
          </p:blipFill>
          <p:spPr>
            <a:xfrm>
              <a:off x="1439407" y="4216920"/>
              <a:ext cx="76200" cy="76200"/>
            </a:xfrm>
            <a:prstGeom prst="rect">
              <a:avLst/>
            </a:prstGeom>
          </p:spPr>
        </p:pic>
        <p:sp>
          <p:nvSpPr>
            <p:cNvPr id="161" name="object 161"/>
            <p:cNvSpPr/>
            <p:nvPr/>
          </p:nvSpPr>
          <p:spPr>
            <a:xfrm>
              <a:off x="1477507" y="5540895"/>
              <a:ext cx="0" cy="793115"/>
            </a:xfrm>
            <a:custGeom>
              <a:avLst/>
              <a:gdLst/>
              <a:ahLst/>
              <a:cxnLst/>
              <a:rect l="l" t="t" r="r" b="b"/>
              <a:pathLst>
                <a:path h="793114">
                  <a:moveTo>
                    <a:pt x="0" y="0"/>
                  </a:moveTo>
                  <a:lnTo>
                    <a:pt x="0" y="792911"/>
                  </a:lnTo>
                </a:path>
              </a:pathLst>
            </a:custGeom>
            <a:ln w="38100">
              <a:solidFill>
                <a:srgbClr val="DB526A"/>
              </a:solidFill>
            </a:ln>
          </p:spPr>
          <p:txBody>
            <a:bodyPr wrap="square" lIns="0" tIns="0" rIns="0" bIns="0" rtlCol="0"/>
            <a:lstStyle/>
            <a:p>
              <a:endParaRPr/>
            </a:p>
          </p:txBody>
        </p:sp>
        <p:sp>
          <p:nvSpPr>
            <p:cNvPr id="162" name="object 162"/>
            <p:cNvSpPr/>
            <p:nvPr/>
          </p:nvSpPr>
          <p:spPr>
            <a:xfrm>
              <a:off x="1420364" y="6314762"/>
              <a:ext cx="114300" cy="114300"/>
            </a:xfrm>
            <a:custGeom>
              <a:avLst/>
              <a:gdLst/>
              <a:ahLst/>
              <a:cxnLst/>
              <a:rect l="l" t="t" r="r" b="b"/>
              <a:pathLst>
                <a:path w="114300" h="114300">
                  <a:moveTo>
                    <a:pt x="114300" y="0"/>
                  </a:moveTo>
                  <a:lnTo>
                    <a:pt x="0" y="0"/>
                  </a:lnTo>
                  <a:lnTo>
                    <a:pt x="57150" y="114300"/>
                  </a:lnTo>
                  <a:lnTo>
                    <a:pt x="114300" y="0"/>
                  </a:lnTo>
                  <a:close/>
                </a:path>
              </a:pathLst>
            </a:custGeom>
            <a:solidFill>
              <a:srgbClr val="DB526A"/>
            </a:solidFill>
          </p:spPr>
          <p:txBody>
            <a:bodyPr wrap="square" lIns="0" tIns="0" rIns="0" bIns="0" rtlCol="0"/>
            <a:lstStyle/>
            <a:p>
              <a:endParaRPr/>
            </a:p>
          </p:txBody>
        </p:sp>
        <p:pic>
          <p:nvPicPr>
            <p:cNvPr id="163" name="object 163"/>
            <p:cNvPicPr/>
            <p:nvPr/>
          </p:nvPicPr>
          <p:blipFill>
            <a:blip r:embed="rId20" cstate="print"/>
            <a:stretch>
              <a:fillRect/>
            </a:stretch>
          </p:blipFill>
          <p:spPr>
            <a:xfrm>
              <a:off x="1439407" y="5502795"/>
              <a:ext cx="76200" cy="76200"/>
            </a:xfrm>
            <a:prstGeom prst="rect">
              <a:avLst/>
            </a:prstGeom>
          </p:spPr>
        </p:pic>
        <p:sp>
          <p:nvSpPr>
            <p:cNvPr id="164" name="object 164"/>
            <p:cNvSpPr/>
            <p:nvPr/>
          </p:nvSpPr>
          <p:spPr>
            <a:xfrm>
              <a:off x="1477507" y="6493395"/>
              <a:ext cx="0" cy="1108710"/>
            </a:xfrm>
            <a:custGeom>
              <a:avLst/>
              <a:gdLst/>
              <a:ahLst/>
              <a:cxnLst/>
              <a:rect l="l" t="t" r="r" b="b"/>
              <a:pathLst>
                <a:path h="1108709">
                  <a:moveTo>
                    <a:pt x="0" y="0"/>
                  </a:moveTo>
                  <a:lnTo>
                    <a:pt x="0" y="1108671"/>
                  </a:lnTo>
                </a:path>
              </a:pathLst>
            </a:custGeom>
            <a:ln w="38100">
              <a:solidFill>
                <a:srgbClr val="DB526A"/>
              </a:solidFill>
            </a:ln>
          </p:spPr>
          <p:txBody>
            <a:bodyPr wrap="square" lIns="0" tIns="0" rIns="0" bIns="0" rtlCol="0"/>
            <a:lstStyle/>
            <a:p>
              <a:endParaRPr/>
            </a:p>
          </p:txBody>
        </p:sp>
        <p:sp>
          <p:nvSpPr>
            <p:cNvPr id="165" name="object 165"/>
            <p:cNvSpPr/>
            <p:nvPr/>
          </p:nvSpPr>
          <p:spPr>
            <a:xfrm>
              <a:off x="1420364" y="7583020"/>
              <a:ext cx="114300" cy="114300"/>
            </a:xfrm>
            <a:custGeom>
              <a:avLst/>
              <a:gdLst/>
              <a:ahLst/>
              <a:cxnLst/>
              <a:rect l="l" t="t" r="r" b="b"/>
              <a:pathLst>
                <a:path w="114300" h="114300">
                  <a:moveTo>
                    <a:pt x="114300" y="0"/>
                  </a:moveTo>
                  <a:lnTo>
                    <a:pt x="0" y="0"/>
                  </a:lnTo>
                  <a:lnTo>
                    <a:pt x="57150" y="114300"/>
                  </a:lnTo>
                  <a:lnTo>
                    <a:pt x="114300" y="0"/>
                  </a:lnTo>
                  <a:close/>
                </a:path>
              </a:pathLst>
            </a:custGeom>
            <a:solidFill>
              <a:srgbClr val="DB526A"/>
            </a:solidFill>
          </p:spPr>
          <p:txBody>
            <a:bodyPr wrap="square" lIns="0" tIns="0" rIns="0" bIns="0" rtlCol="0"/>
            <a:lstStyle/>
            <a:p>
              <a:endParaRPr/>
            </a:p>
          </p:txBody>
        </p:sp>
        <p:pic>
          <p:nvPicPr>
            <p:cNvPr id="166" name="object 166"/>
            <p:cNvPicPr/>
            <p:nvPr/>
          </p:nvPicPr>
          <p:blipFill>
            <a:blip r:embed="rId20" cstate="print"/>
            <a:stretch>
              <a:fillRect/>
            </a:stretch>
          </p:blipFill>
          <p:spPr>
            <a:xfrm>
              <a:off x="1439407" y="6455295"/>
              <a:ext cx="76200" cy="76200"/>
            </a:xfrm>
            <a:prstGeom prst="rect">
              <a:avLst/>
            </a:prstGeom>
          </p:spPr>
        </p:pic>
        <p:sp>
          <p:nvSpPr>
            <p:cNvPr id="167" name="object 167"/>
            <p:cNvSpPr/>
            <p:nvPr/>
          </p:nvSpPr>
          <p:spPr>
            <a:xfrm>
              <a:off x="1477507" y="7760220"/>
              <a:ext cx="0" cy="1560830"/>
            </a:xfrm>
            <a:custGeom>
              <a:avLst/>
              <a:gdLst/>
              <a:ahLst/>
              <a:cxnLst/>
              <a:rect l="l" t="t" r="r" b="b"/>
              <a:pathLst>
                <a:path h="1560829">
                  <a:moveTo>
                    <a:pt x="0" y="0"/>
                  </a:moveTo>
                  <a:lnTo>
                    <a:pt x="0" y="1560753"/>
                  </a:lnTo>
                </a:path>
              </a:pathLst>
            </a:custGeom>
            <a:ln w="38100">
              <a:solidFill>
                <a:srgbClr val="DB526A"/>
              </a:solidFill>
            </a:ln>
          </p:spPr>
          <p:txBody>
            <a:bodyPr wrap="square" lIns="0" tIns="0" rIns="0" bIns="0" rtlCol="0"/>
            <a:lstStyle/>
            <a:p>
              <a:endParaRPr/>
            </a:p>
          </p:txBody>
        </p:sp>
        <p:sp>
          <p:nvSpPr>
            <p:cNvPr id="168" name="object 168"/>
            <p:cNvSpPr/>
            <p:nvPr/>
          </p:nvSpPr>
          <p:spPr>
            <a:xfrm>
              <a:off x="1420364" y="9301923"/>
              <a:ext cx="114300" cy="114300"/>
            </a:xfrm>
            <a:custGeom>
              <a:avLst/>
              <a:gdLst/>
              <a:ahLst/>
              <a:cxnLst/>
              <a:rect l="l" t="t" r="r" b="b"/>
              <a:pathLst>
                <a:path w="114300" h="114300">
                  <a:moveTo>
                    <a:pt x="114300" y="0"/>
                  </a:moveTo>
                  <a:lnTo>
                    <a:pt x="0" y="0"/>
                  </a:lnTo>
                  <a:lnTo>
                    <a:pt x="57150" y="114299"/>
                  </a:lnTo>
                  <a:lnTo>
                    <a:pt x="114300" y="0"/>
                  </a:lnTo>
                  <a:close/>
                </a:path>
              </a:pathLst>
            </a:custGeom>
            <a:solidFill>
              <a:srgbClr val="DB526A"/>
            </a:solidFill>
          </p:spPr>
          <p:txBody>
            <a:bodyPr wrap="square" lIns="0" tIns="0" rIns="0" bIns="0" rtlCol="0"/>
            <a:lstStyle/>
            <a:p>
              <a:endParaRPr/>
            </a:p>
          </p:txBody>
        </p:sp>
        <p:pic>
          <p:nvPicPr>
            <p:cNvPr id="169" name="object 169"/>
            <p:cNvPicPr/>
            <p:nvPr/>
          </p:nvPicPr>
          <p:blipFill>
            <a:blip r:embed="rId20" cstate="print"/>
            <a:stretch>
              <a:fillRect/>
            </a:stretch>
          </p:blipFill>
          <p:spPr>
            <a:xfrm>
              <a:off x="1439407" y="7722120"/>
              <a:ext cx="76200" cy="76200"/>
            </a:xfrm>
            <a:prstGeom prst="rect">
              <a:avLst/>
            </a:prstGeom>
          </p:spPr>
        </p:pic>
      </p:grpSp>
      <p:sp>
        <p:nvSpPr>
          <p:cNvPr id="170" name="object 170"/>
          <p:cNvSpPr txBox="1"/>
          <p:nvPr/>
        </p:nvSpPr>
        <p:spPr>
          <a:xfrm>
            <a:off x="848142" y="6035438"/>
            <a:ext cx="440055" cy="299720"/>
          </a:xfrm>
          <a:prstGeom prst="rect">
            <a:avLst/>
          </a:prstGeom>
        </p:spPr>
        <p:txBody>
          <a:bodyPr vert="horz" wrap="square" lIns="0" tIns="12700" rIns="0" bIns="0" rtlCol="0">
            <a:spAutoFit/>
          </a:bodyPr>
          <a:lstStyle/>
          <a:p>
            <a:pPr algn="ctr">
              <a:lnSpc>
                <a:spcPct val="100000"/>
              </a:lnSpc>
              <a:spcBef>
                <a:spcPts val="100"/>
              </a:spcBef>
            </a:pPr>
            <a:r>
              <a:rPr sz="900" b="1" spc="-25" dirty="0">
                <a:solidFill>
                  <a:srgbClr val="DB526A"/>
                </a:solidFill>
                <a:latin typeface="함초롬바탕"/>
                <a:cs typeface="함초롬바탕"/>
              </a:rPr>
              <a:t>5G</a:t>
            </a:r>
            <a:endParaRPr sz="900">
              <a:latin typeface="함초롬바탕"/>
              <a:cs typeface="함초롬바탕"/>
            </a:endParaRPr>
          </a:p>
          <a:p>
            <a:pPr algn="ctr">
              <a:lnSpc>
                <a:spcPct val="100000"/>
              </a:lnSpc>
            </a:pPr>
            <a:r>
              <a:rPr sz="900" b="1" spc="-85" dirty="0">
                <a:solidFill>
                  <a:srgbClr val="DB526A"/>
                </a:solidFill>
                <a:latin typeface="함초롬바탕"/>
                <a:cs typeface="함초롬바탕"/>
              </a:rPr>
              <a:t>본격</a:t>
            </a:r>
            <a:r>
              <a:rPr sz="900" b="1" spc="-160" dirty="0">
                <a:solidFill>
                  <a:srgbClr val="DB526A"/>
                </a:solidFill>
                <a:latin typeface="함초롬바탕"/>
                <a:cs typeface="함초롬바탕"/>
              </a:rPr>
              <a:t> </a:t>
            </a:r>
            <a:r>
              <a:rPr sz="900" b="1" spc="-25" dirty="0">
                <a:solidFill>
                  <a:srgbClr val="DB526A"/>
                </a:solidFill>
                <a:latin typeface="함초롬바탕"/>
                <a:cs typeface="함초롬바탕"/>
              </a:rPr>
              <a:t>등</a:t>
            </a:r>
            <a:endParaRPr sz="900">
              <a:latin typeface="함초롬바탕"/>
              <a:cs typeface="함초롬바탕"/>
            </a:endParaRPr>
          </a:p>
        </p:txBody>
      </p:sp>
      <p:pic>
        <p:nvPicPr>
          <p:cNvPr id="171" name="object 171"/>
          <p:cNvPicPr/>
          <p:nvPr/>
        </p:nvPicPr>
        <p:blipFill>
          <a:blip r:embed="rId21" cstate="print"/>
          <a:stretch>
            <a:fillRect/>
          </a:stretch>
        </p:blipFill>
        <p:spPr>
          <a:xfrm>
            <a:off x="1179485" y="6201174"/>
            <a:ext cx="101600" cy="111125"/>
          </a:xfrm>
          <a:prstGeom prst="rect">
            <a:avLst/>
          </a:prstGeom>
        </p:spPr>
      </p:pic>
      <p:pic>
        <p:nvPicPr>
          <p:cNvPr id="172" name="object 172"/>
          <p:cNvPicPr/>
          <p:nvPr/>
        </p:nvPicPr>
        <p:blipFill>
          <a:blip r:embed="rId22" cstate="print"/>
          <a:stretch>
            <a:fillRect/>
          </a:stretch>
        </p:blipFill>
        <p:spPr>
          <a:xfrm>
            <a:off x="953481" y="5622745"/>
            <a:ext cx="386036" cy="384418"/>
          </a:xfrm>
          <a:prstGeom prst="rect">
            <a:avLst/>
          </a:prstGeom>
        </p:spPr>
      </p:pic>
      <p:pic>
        <p:nvPicPr>
          <p:cNvPr id="173" name="object 173"/>
          <p:cNvPicPr/>
          <p:nvPr/>
        </p:nvPicPr>
        <p:blipFill>
          <a:blip r:embed="rId21" cstate="print"/>
          <a:stretch>
            <a:fillRect/>
          </a:stretch>
        </p:blipFill>
        <p:spPr>
          <a:xfrm>
            <a:off x="1124621" y="4820319"/>
            <a:ext cx="101600" cy="111125"/>
          </a:xfrm>
          <a:prstGeom prst="rect">
            <a:avLst/>
          </a:prstGeom>
        </p:spPr>
      </p:pic>
      <p:sp>
        <p:nvSpPr>
          <p:cNvPr id="174" name="object 174"/>
          <p:cNvSpPr txBox="1"/>
          <p:nvPr/>
        </p:nvSpPr>
        <p:spPr>
          <a:xfrm>
            <a:off x="741386" y="4791744"/>
            <a:ext cx="655320" cy="299720"/>
          </a:xfrm>
          <a:prstGeom prst="rect">
            <a:avLst/>
          </a:prstGeom>
        </p:spPr>
        <p:txBody>
          <a:bodyPr vert="horz" wrap="square" lIns="0" tIns="12700" rIns="0" bIns="0" rtlCol="0">
            <a:spAutoFit/>
          </a:bodyPr>
          <a:lstStyle/>
          <a:p>
            <a:pPr marL="12700" marR="5080" indent="130810">
              <a:lnSpc>
                <a:spcPct val="100000"/>
              </a:lnSpc>
              <a:spcBef>
                <a:spcPts val="100"/>
              </a:spcBef>
            </a:pPr>
            <a:r>
              <a:rPr sz="900" b="1" dirty="0">
                <a:solidFill>
                  <a:srgbClr val="DB526A"/>
                </a:solidFill>
                <a:latin typeface="함초롬바탕"/>
                <a:cs typeface="함초롬바탕"/>
              </a:rPr>
              <a:t>AI</a:t>
            </a:r>
            <a:r>
              <a:rPr sz="900" b="1" spc="45" dirty="0">
                <a:solidFill>
                  <a:srgbClr val="DB526A"/>
                </a:solidFill>
                <a:latin typeface="함초롬바탕"/>
                <a:cs typeface="함초롬바탕"/>
              </a:rPr>
              <a:t> </a:t>
            </a:r>
            <a:r>
              <a:rPr sz="900" b="1" spc="-25" dirty="0">
                <a:solidFill>
                  <a:srgbClr val="DB526A"/>
                </a:solidFill>
                <a:latin typeface="함초롬바탕"/>
                <a:cs typeface="함초롬바탕"/>
              </a:rPr>
              <a:t>등, </a:t>
            </a:r>
            <a:r>
              <a:rPr sz="900" b="1" spc="-85" dirty="0">
                <a:solidFill>
                  <a:srgbClr val="DB526A"/>
                </a:solidFill>
                <a:latin typeface="함초롬바탕"/>
                <a:cs typeface="함초롬바탕"/>
              </a:rPr>
              <a:t>자율</a:t>
            </a:r>
            <a:r>
              <a:rPr sz="900" b="1" spc="-160" dirty="0">
                <a:solidFill>
                  <a:srgbClr val="DB526A"/>
                </a:solidFill>
                <a:latin typeface="함초롬바탕"/>
                <a:cs typeface="함초롬바탕"/>
              </a:rPr>
              <a:t> </a:t>
            </a:r>
            <a:r>
              <a:rPr sz="900" b="1" spc="-85" dirty="0">
                <a:solidFill>
                  <a:srgbClr val="DB526A"/>
                </a:solidFill>
                <a:latin typeface="함초롬바탕"/>
                <a:cs typeface="함초롬바탕"/>
              </a:rPr>
              <a:t>주행</a:t>
            </a:r>
            <a:r>
              <a:rPr sz="900" b="1" spc="-175" dirty="0">
                <a:solidFill>
                  <a:srgbClr val="DB526A"/>
                </a:solidFill>
                <a:latin typeface="함초롬바탕"/>
                <a:cs typeface="함초롬바탕"/>
              </a:rPr>
              <a:t> </a:t>
            </a:r>
            <a:r>
              <a:rPr sz="900" b="1" spc="-100" dirty="0">
                <a:solidFill>
                  <a:srgbClr val="DB526A"/>
                </a:solidFill>
                <a:latin typeface="함초롬바탕"/>
                <a:cs typeface="함초롬바탕"/>
              </a:rPr>
              <a:t>강조</a:t>
            </a:r>
            <a:endParaRPr sz="900">
              <a:latin typeface="함초롬바탕"/>
              <a:cs typeface="함초롬바탕"/>
            </a:endParaRPr>
          </a:p>
        </p:txBody>
      </p:sp>
      <p:pic>
        <p:nvPicPr>
          <p:cNvPr id="175" name="object 175"/>
          <p:cNvPicPr/>
          <p:nvPr/>
        </p:nvPicPr>
        <p:blipFill>
          <a:blip r:embed="rId23" cstate="print"/>
          <a:stretch>
            <a:fillRect/>
          </a:stretch>
        </p:blipFill>
        <p:spPr>
          <a:xfrm>
            <a:off x="851151" y="4314681"/>
            <a:ext cx="438468" cy="438496"/>
          </a:xfrm>
          <a:prstGeom prst="rect">
            <a:avLst/>
          </a:prstGeom>
        </p:spPr>
      </p:pic>
      <p:sp>
        <p:nvSpPr>
          <p:cNvPr id="176" name="object 176"/>
          <p:cNvSpPr txBox="1"/>
          <p:nvPr/>
        </p:nvSpPr>
        <p:spPr>
          <a:xfrm>
            <a:off x="724692" y="7082459"/>
            <a:ext cx="695325" cy="436880"/>
          </a:xfrm>
          <a:prstGeom prst="rect">
            <a:avLst/>
          </a:prstGeom>
        </p:spPr>
        <p:txBody>
          <a:bodyPr vert="horz" wrap="square" lIns="0" tIns="12700" rIns="0" bIns="0" rtlCol="0">
            <a:spAutoFit/>
          </a:bodyPr>
          <a:lstStyle/>
          <a:p>
            <a:pPr marL="12065" marR="5080" algn="ctr">
              <a:lnSpc>
                <a:spcPct val="100000"/>
              </a:lnSpc>
              <a:spcBef>
                <a:spcPts val="100"/>
              </a:spcBef>
            </a:pPr>
            <a:r>
              <a:rPr sz="900" b="1" spc="-20" dirty="0">
                <a:solidFill>
                  <a:srgbClr val="DB526A"/>
                </a:solidFill>
                <a:latin typeface="함초롬바탕"/>
                <a:cs typeface="함초롬바탕"/>
              </a:rPr>
              <a:t>코로나19</a:t>
            </a:r>
            <a:r>
              <a:rPr sz="900" b="1" spc="-175" dirty="0">
                <a:solidFill>
                  <a:srgbClr val="DB526A"/>
                </a:solidFill>
                <a:latin typeface="함초롬바탕"/>
                <a:cs typeface="함초롬바탕"/>
              </a:rPr>
              <a:t> </a:t>
            </a:r>
            <a:r>
              <a:rPr sz="900" b="1" spc="-140" dirty="0">
                <a:solidFill>
                  <a:srgbClr val="DB526A"/>
                </a:solidFill>
                <a:latin typeface="함초롬바탕"/>
                <a:cs typeface="함초롬바탕"/>
              </a:rPr>
              <a:t>확산,</a:t>
            </a:r>
            <a:r>
              <a:rPr sz="900" b="1" spc="500" dirty="0">
                <a:solidFill>
                  <a:srgbClr val="DB526A"/>
                </a:solidFill>
                <a:latin typeface="함초롬바탕"/>
                <a:cs typeface="함초롬바탕"/>
              </a:rPr>
              <a:t> </a:t>
            </a:r>
            <a:r>
              <a:rPr sz="900" b="1" spc="-80" dirty="0">
                <a:solidFill>
                  <a:srgbClr val="DB526A"/>
                </a:solidFill>
                <a:latin typeface="함초롬바탕"/>
                <a:cs typeface="함초롬바탕"/>
              </a:rPr>
              <a:t>온라인/비대면</a:t>
            </a:r>
            <a:r>
              <a:rPr sz="900" b="1" spc="500" dirty="0">
                <a:solidFill>
                  <a:srgbClr val="DB526A"/>
                </a:solidFill>
                <a:latin typeface="함초롬바탕"/>
                <a:cs typeface="함초롬바탕"/>
              </a:rPr>
              <a:t> </a:t>
            </a:r>
            <a:r>
              <a:rPr sz="900" b="1" spc="-85" dirty="0">
                <a:solidFill>
                  <a:srgbClr val="DB526A"/>
                </a:solidFill>
                <a:latin typeface="함초롬바탕"/>
                <a:cs typeface="함초롬바탕"/>
              </a:rPr>
              <a:t>기술</a:t>
            </a:r>
            <a:r>
              <a:rPr sz="900" b="1" spc="-160" dirty="0">
                <a:solidFill>
                  <a:srgbClr val="DB526A"/>
                </a:solidFill>
                <a:latin typeface="함초롬바탕"/>
                <a:cs typeface="함초롬바탕"/>
              </a:rPr>
              <a:t> </a:t>
            </a:r>
            <a:r>
              <a:rPr sz="900" b="1" spc="-25" dirty="0">
                <a:solidFill>
                  <a:srgbClr val="DB526A"/>
                </a:solidFill>
                <a:latin typeface="함초롬바탕"/>
                <a:cs typeface="함초롬바탕"/>
              </a:rPr>
              <a:t>강조</a:t>
            </a:r>
            <a:endParaRPr sz="900">
              <a:latin typeface="함초롬바탕"/>
              <a:cs typeface="함초롬바탕"/>
            </a:endParaRPr>
          </a:p>
        </p:txBody>
      </p:sp>
      <p:pic>
        <p:nvPicPr>
          <p:cNvPr id="177" name="object 177"/>
          <p:cNvPicPr/>
          <p:nvPr/>
        </p:nvPicPr>
        <p:blipFill>
          <a:blip r:embed="rId24" cstate="print"/>
          <a:stretch>
            <a:fillRect/>
          </a:stretch>
        </p:blipFill>
        <p:spPr>
          <a:xfrm>
            <a:off x="843825" y="6565598"/>
            <a:ext cx="452639" cy="487986"/>
          </a:xfrm>
          <a:prstGeom prst="rect">
            <a:avLst/>
          </a:prstGeom>
        </p:spPr>
      </p:pic>
      <p:sp>
        <p:nvSpPr>
          <p:cNvPr id="178" name="object 178"/>
          <p:cNvSpPr txBox="1"/>
          <p:nvPr/>
        </p:nvSpPr>
        <p:spPr>
          <a:xfrm>
            <a:off x="796288" y="8656245"/>
            <a:ext cx="544195" cy="436880"/>
          </a:xfrm>
          <a:prstGeom prst="rect">
            <a:avLst/>
          </a:prstGeom>
        </p:spPr>
        <p:txBody>
          <a:bodyPr vert="horz" wrap="square" lIns="0" tIns="12700" rIns="0" bIns="0" rtlCol="0">
            <a:spAutoFit/>
          </a:bodyPr>
          <a:lstStyle/>
          <a:p>
            <a:pPr marL="15240" marR="5080" indent="-3175" algn="just">
              <a:lnSpc>
                <a:spcPct val="100000"/>
              </a:lnSpc>
              <a:spcBef>
                <a:spcPts val="100"/>
              </a:spcBef>
            </a:pPr>
            <a:r>
              <a:rPr sz="900" b="1" spc="-110" dirty="0">
                <a:solidFill>
                  <a:srgbClr val="DB526A"/>
                </a:solidFill>
                <a:latin typeface="함초롬바탕"/>
                <a:cs typeface="함초롬바탕"/>
              </a:rPr>
              <a:t>온</a:t>
            </a:r>
            <a:r>
              <a:rPr sz="900" b="1" dirty="0">
                <a:solidFill>
                  <a:srgbClr val="DB526A"/>
                </a:solidFill>
                <a:latin typeface="함초롬바탕"/>
                <a:cs typeface="함초롬바탕"/>
              </a:rPr>
              <a:t>〮</a:t>
            </a:r>
            <a:r>
              <a:rPr sz="900" b="1" spc="-60" dirty="0">
                <a:solidFill>
                  <a:srgbClr val="DB526A"/>
                </a:solidFill>
                <a:latin typeface="함초롬바탕"/>
                <a:cs typeface="함초롬바탕"/>
              </a:rPr>
              <a:t>오프라인 </a:t>
            </a:r>
            <a:r>
              <a:rPr sz="900" b="1" spc="-75" dirty="0">
                <a:solidFill>
                  <a:srgbClr val="DB526A"/>
                </a:solidFill>
                <a:latin typeface="함초롬바탕"/>
                <a:cs typeface="함초롬바탕"/>
              </a:rPr>
              <a:t>하이브리드</a:t>
            </a:r>
            <a:r>
              <a:rPr sz="900" b="1" spc="500" dirty="0">
                <a:solidFill>
                  <a:srgbClr val="DB526A"/>
                </a:solidFill>
                <a:latin typeface="함초롬바탕"/>
                <a:cs typeface="함초롬바탕"/>
              </a:rPr>
              <a:t> </a:t>
            </a:r>
            <a:r>
              <a:rPr sz="900" b="1" spc="-95" dirty="0">
                <a:solidFill>
                  <a:srgbClr val="DB526A"/>
                </a:solidFill>
                <a:latin typeface="함초롬바탕"/>
                <a:cs typeface="함초롬바탕"/>
              </a:rPr>
              <a:t>기술의</a:t>
            </a:r>
            <a:r>
              <a:rPr sz="900" b="1" spc="-165" dirty="0">
                <a:solidFill>
                  <a:srgbClr val="DB526A"/>
                </a:solidFill>
                <a:latin typeface="함초롬바탕"/>
                <a:cs typeface="함초롬바탕"/>
              </a:rPr>
              <a:t> </a:t>
            </a:r>
            <a:r>
              <a:rPr sz="900" b="1" spc="-90" dirty="0">
                <a:solidFill>
                  <a:srgbClr val="DB526A"/>
                </a:solidFill>
                <a:latin typeface="함초롬바탕"/>
                <a:cs typeface="함초롬바탕"/>
              </a:rPr>
              <a:t>발전</a:t>
            </a:r>
            <a:endParaRPr sz="900">
              <a:latin typeface="함초롬바탕"/>
              <a:cs typeface="함초롬바탕"/>
            </a:endParaRPr>
          </a:p>
        </p:txBody>
      </p:sp>
      <p:pic>
        <p:nvPicPr>
          <p:cNvPr id="179" name="object 179"/>
          <p:cNvPicPr/>
          <p:nvPr/>
        </p:nvPicPr>
        <p:blipFill>
          <a:blip r:embed="rId25" cstate="print"/>
          <a:stretch>
            <a:fillRect/>
          </a:stretch>
        </p:blipFill>
        <p:spPr>
          <a:xfrm>
            <a:off x="817212" y="8146146"/>
            <a:ext cx="493523" cy="461056"/>
          </a:xfrm>
          <a:prstGeom prst="rect">
            <a:avLst/>
          </a:prstGeom>
        </p:spPr>
      </p:pic>
      <p:grpSp>
        <p:nvGrpSpPr>
          <p:cNvPr id="180" name="object 180"/>
          <p:cNvGrpSpPr/>
          <p:nvPr/>
        </p:nvGrpSpPr>
        <p:grpSpPr>
          <a:xfrm>
            <a:off x="3141653" y="9703565"/>
            <a:ext cx="1971675" cy="234315"/>
            <a:chOff x="3141653" y="9703565"/>
            <a:chExt cx="1971675" cy="234315"/>
          </a:xfrm>
        </p:grpSpPr>
        <p:sp>
          <p:nvSpPr>
            <p:cNvPr id="181" name="object 181"/>
            <p:cNvSpPr/>
            <p:nvPr/>
          </p:nvSpPr>
          <p:spPr>
            <a:xfrm>
              <a:off x="3151178" y="9713090"/>
              <a:ext cx="1952625" cy="215265"/>
            </a:xfrm>
            <a:custGeom>
              <a:avLst/>
              <a:gdLst/>
              <a:ahLst/>
              <a:cxnLst/>
              <a:rect l="l" t="t" r="r" b="b"/>
              <a:pathLst>
                <a:path w="1952625" h="215265">
                  <a:moveTo>
                    <a:pt x="1845297" y="0"/>
                  </a:moveTo>
                  <a:lnTo>
                    <a:pt x="107327" y="0"/>
                  </a:lnTo>
                  <a:lnTo>
                    <a:pt x="65552" y="8433"/>
                  </a:lnTo>
                  <a:lnTo>
                    <a:pt x="31437" y="31432"/>
                  </a:lnTo>
                  <a:lnTo>
                    <a:pt x="8434" y="65547"/>
                  </a:lnTo>
                  <a:lnTo>
                    <a:pt x="0" y="107327"/>
                  </a:lnTo>
                  <a:lnTo>
                    <a:pt x="8438" y="149107"/>
                  </a:lnTo>
                  <a:lnTo>
                    <a:pt x="31444" y="183222"/>
                  </a:lnTo>
                  <a:lnTo>
                    <a:pt x="65561" y="206222"/>
                  </a:lnTo>
                  <a:lnTo>
                    <a:pt x="107327" y="214655"/>
                  </a:lnTo>
                  <a:lnTo>
                    <a:pt x="1845297" y="214655"/>
                  </a:lnTo>
                  <a:lnTo>
                    <a:pt x="1887074" y="206220"/>
                  </a:lnTo>
                  <a:lnTo>
                    <a:pt x="1921190" y="183218"/>
                  </a:lnTo>
                  <a:lnTo>
                    <a:pt x="1944191" y="149102"/>
                  </a:lnTo>
                  <a:lnTo>
                    <a:pt x="1952625" y="107327"/>
                  </a:lnTo>
                  <a:lnTo>
                    <a:pt x="1944190" y="65547"/>
                  </a:lnTo>
                  <a:lnTo>
                    <a:pt x="1921187" y="31432"/>
                  </a:lnTo>
                  <a:lnTo>
                    <a:pt x="1887072" y="8433"/>
                  </a:lnTo>
                  <a:lnTo>
                    <a:pt x="1845297" y="0"/>
                  </a:lnTo>
                  <a:close/>
                </a:path>
              </a:pathLst>
            </a:custGeom>
            <a:solidFill>
              <a:srgbClr val="FFB600"/>
            </a:solidFill>
          </p:spPr>
          <p:txBody>
            <a:bodyPr wrap="square" lIns="0" tIns="0" rIns="0" bIns="0" rtlCol="0"/>
            <a:lstStyle/>
            <a:p>
              <a:endParaRPr/>
            </a:p>
          </p:txBody>
        </p:sp>
        <p:sp>
          <p:nvSpPr>
            <p:cNvPr id="182" name="object 182"/>
            <p:cNvSpPr/>
            <p:nvPr/>
          </p:nvSpPr>
          <p:spPr>
            <a:xfrm>
              <a:off x="3151178" y="9713090"/>
              <a:ext cx="1952625" cy="215265"/>
            </a:xfrm>
            <a:custGeom>
              <a:avLst/>
              <a:gdLst/>
              <a:ahLst/>
              <a:cxnLst/>
              <a:rect l="l" t="t" r="r" b="b"/>
              <a:pathLst>
                <a:path w="1952625" h="215265">
                  <a:moveTo>
                    <a:pt x="0" y="107327"/>
                  </a:moveTo>
                  <a:lnTo>
                    <a:pt x="8434" y="65547"/>
                  </a:lnTo>
                  <a:lnTo>
                    <a:pt x="31437" y="31432"/>
                  </a:lnTo>
                  <a:lnTo>
                    <a:pt x="65552" y="8433"/>
                  </a:lnTo>
                  <a:lnTo>
                    <a:pt x="107327" y="0"/>
                  </a:lnTo>
                  <a:lnTo>
                    <a:pt x="1845297" y="0"/>
                  </a:lnTo>
                  <a:lnTo>
                    <a:pt x="1887072" y="8433"/>
                  </a:lnTo>
                  <a:lnTo>
                    <a:pt x="1921187" y="31432"/>
                  </a:lnTo>
                  <a:lnTo>
                    <a:pt x="1944190" y="65547"/>
                  </a:lnTo>
                  <a:lnTo>
                    <a:pt x="1952625" y="107327"/>
                  </a:lnTo>
                  <a:lnTo>
                    <a:pt x="1944190" y="149107"/>
                  </a:lnTo>
                  <a:lnTo>
                    <a:pt x="1921187" y="183222"/>
                  </a:lnTo>
                  <a:lnTo>
                    <a:pt x="1887072" y="206222"/>
                  </a:lnTo>
                  <a:lnTo>
                    <a:pt x="1845297" y="214655"/>
                  </a:lnTo>
                  <a:lnTo>
                    <a:pt x="107327" y="214655"/>
                  </a:lnTo>
                  <a:lnTo>
                    <a:pt x="65552" y="206220"/>
                  </a:lnTo>
                  <a:lnTo>
                    <a:pt x="31437" y="183218"/>
                  </a:lnTo>
                  <a:lnTo>
                    <a:pt x="8434" y="149102"/>
                  </a:lnTo>
                  <a:lnTo>
                    <a:pt x="0" y="107327"/>
                  </a:lnTo>
                  <a:close/>
                </a:path>
              </a:pathLst>
            </a:custGeom>
            <a:ln w="19050">
              <a:solidFill>
                <a:srgbClr val="FFB600"/>
              </a:solidFill>
            </a:ln>
          </p:spPr>
          <p:txBody>
            <a:bodyPr wrap="square" lIns="0" tIns="0" rIns="0" bIns="0" rtlCol="0"/>
            <a:lstStyle/>
            <a:p>
              <a:endParaRPr/>
            </a:p>
          </p:txBody>
        </p:sp>
      </p:grpSp>
      <p:sp>
        <p:nvSpPr>
          <p:cNvPr id="183" name="object 183"/>
          <p:cNvSpPr txBox="1"/>
          <p:nvPr/>
        </p:nvSpPr>
        <p:spPr>
          <a:xfrm>
            <a:off x="3470297" y="9726944"/>
            <a:ext cx="1313815" cy="177800"/>
          </a:xfrm>
          <a:prstGeom prst="rect">
            <a:avLst/>
          </a:prstGeom>
        </p:spPr>
        <p:txBody>
          <a:bodyPr vert="horz" wrap="square" lIns="0" tIns="12065" rIns="0" bIns="0" rtlCol="0">
            <a:spAutoFit/>
          </a:bodyPr>
          <a:lstStyle/>
          <a:p>
            <a:pPr marL="12700">
              <a:lnSpc>
                <a:spcPct val="100000"/>
              </a:lnSpc>
              <a:spcBef>
                <a:spcPts val="95"/>
              </a:spcBef>
            </a:pPr>
            <a:r>
              <a:rPr sz="1000" b="1" dirty="0">
                <a:latin typeface="함초롬바탕"/>
                <a:cs typeface="함초롬바탕"/>
              </a:rPr>
              <a:t>*2025년</a:t>
            </a:r>
            <a:r>
              <a:rPr sz="1000" b="1" spc="-180" dirty="0">
                <a:latin typeface="함초롬바탕"/>
                <a:cs typeface="함초롬바탕"/>
              </a:rPr>
              <a:t> </a:t>
            </a:r>
            <a:r>
              <a:rPr sz="1000" b="1" spc="-120" dirty="0">
                <a:latin typeface="함초롬바탕"/>
                <a:cs typeface="함초롬바탕"/>
              </a:rPr>
              <a:t>강조된</a:t>
            </a:r>
            <a:r>
              <a:rPr sz="1000" b="1" spc="-165" dirty="0">
                <a:latin typeface="함초롬바탕"/>
                <a:cs typeface="함초롬바탕"/>
              </a:rPr>
              <a:t> </a:t>
            </a:r>
            <a:r>
              <a:rPr sz="1000" b="1" spc="-105" dirty="0">
                <a:latin typeface="함초롬바탕"/>
                <a:cs typeface="함초롬바탕"/>
              </a:rPr>
              <a:t>핵심</a:t>
            </a:r>
            <a:r>
              <a:rPr sz="1000" b="1" spc="-165" dirty="0">
                <a:latin typeface="함초롬바탕"/>
                <a:cs typeface="함초롬바탕"/>
              </a:rPr>
              <a:t> </a:t>
            </a:r>
            <a:r>
              <a:rPr sz="1000" b="1" spc="-75" dirty="0">
                <a:latin typeface="함초롬바탕"/>
                <a:cs typeface="함초롬바탕"/>
              </a:rPr>
              <a:t>기슬</a:t>
            </a:r>
            <a:endParaRPr sz="1000">
              <a:latin typeface="함초롬바탕"/>
              <a:cs typeface="함초롬바탕"/>
            </a:endParaRPr>
          </a:p>
        </p:txBody>
      </p:sp>
      <p:sp>
        <p:nvSpPr>
          <p:cNvPr id="184" name="object 184"/>
          <p:cNvSpPr/>
          <p:nvPr/>
        </p:nvSpPr>
        <p:spPr>
          <a:xfrm>
            <a:off x="3254387" y="9494812"/>
            <a:ext cx="187960" cy="156210"/>
          </a:xfrm>
          <a:custGeom>
            <a:avLst/>
            <a:gdLst/>
            <a:ahLst/>
            <a:cxnLst/>
            <a:rect l="l" t="t" r="r" b="b"/>
            <a:pathLst>
              <a:path w="187960" h="156209">
                <a:moveTo>
                  <a:pt x="187642" y="112776"/>
                </a:moveTo>
                <a:lnTo>
                  <a:pt x="93814" y="69850"/>
                </a:lnTo>
                <a:lnTo>
                  <a:pt x="0" y="112776"/>
                </a:lnTo>
                <a:lnTo>
                  <a:pt x="0" y="155689"/>
                </a:lnTo>
                <a:lnTo>
                  <a:pt x="93814" y="112776"/>
                </a:lnTo>
                <a:lnTo>
                  <a:pt x="187642" y="155689"/>
                </a:lnTo>
                <a:lnTo>
                  <a:pt x="187642" y="112776"/>
                </a:lnTo>
                <a:close/>
              </a:path>
              <a:path w="187960" h="156209">
                <a:moveTo>
                  <a:pt x="187642" y="42926"/>
                </a:moveTo>
                <a:lnTo>
                  <a:pt x="93814" y="0"/>
                </a:lnTo>
                <a:lnTo>
                  <a:pt x="0" y="42926"/>
                </a:lnTo>
                <a:lnTo>
                  <a:pt x="0" y="85839"/>
                </a:lnTo>
                <a:lnTo>
                  <a:pt x="93814" y="42926"/>
                </a:lnTo>
                <a:lnTo>
                  <a:pt x="187642" y="85839"/>
                </a:lnTo>
                <a:lnTo>
                  <a:pt x="187642" y="42926"/>
                </a:lnTo>
                <a:close/>
              </a:path>
            </a:pathLst>
          </a:custGeom>
          <a:solidFill>
            <a:srgbClr val="FFB600"/>
          </a:solidFill>
        </p:spPr>
        <p:txBody>
          <a:bodyPr wrap="square" lIns="0" tIns="0" rIns="0" bIns="0" rtlCol="0"/>
          <a:lstStyle/>
          <a:p>
            <a:endParaRPr/>
          </a:p>
        </p:txBody>
      </p:sp>
      <p:sp>
        <p:nvSpPr>
          <p:cNvPr id="185" name="object 185"/>
          <p:cNvSpPr/>
          <p:nvPr/>
        </p:nvSpPr>
        <p:spPr>
          <a:xfrm>
            <a:off x="4044962" y="9494812"/>
            <a:ext cx="187960" cy="156210"/>
          </a:xfrm>
          <a:custGeom>
            <a:avLst/>
            <a:gdLst/>
            <a:ahLst/>
            <a:cxnLst/>
            <a:rect l="l" t="t" r="r" b="b"/>
            <a:pathLst>
              <a:path w="187960" h="156209">
                <a:moveTo>
                  <a:pt x="187642" y="112776"/>
                </a:moveTo>
                <a:lnTo>
                  <a:pt x="93814" y="69850"/>
                </a:lnTo>
                <a:lnTo>
                  <a:pt x="0" y="112776"/>
                </a:lnTo>
                <a:lnTo>
                  <a:pt x="0" y="155689"/>
                </a:lnTo>
                <a:lnTo>
                  <a:pt x="93814" y="112776"/>
                </a:lnTo>
                <a:lnTo>
                  <a:pt x="187642" y="155689"/>
                </a:lnTo>
                <a:lnTo>
                  <a:pt x="187642" y="112776"/>
                </a:lnTo>
                <a:close/>
              </a:path>
              <a:path w="187960" h="156209">
                <a:moveTo>
                  <a:pt x="187642" y="42926"/>
                </a:moveTo>
                <a:lnTo>
                  <a:pt x="93814" y="0"/>
                </a:lnTo>
                <a:lnTo>
                  <a:pt x="0" y="42926"/>
                </a:lnTo>
                <a:lnTo>
                  <a:pt x="0" y="85839"/>
                </a:lnTo>
                <a:lnTo>
                  <a:pt x="93814" y="42926"/>
                </a:lnTo>
                <a:lnTo>
                  <a:pt x="187642" y="85839"/>
                </a:lnTo>
                <a:lnTo>
                  <a:pt x="187642" y="42926"/>
                </a:lnTo>
                <a:close/>
              </a:path>
            </a:pathLst>
          </a:custGeom>
          <a:solidFill>
            <a:srgbClr val="FFB600"/>
          </a:solidFill>
        </p:spPr>
        <p:txBody>
          <a:bodyPr wrap="square" lIns="0" tIns="0" rIns="0" bIns="0" rtlCol="0"/>
          <a:lstStyle/>
          <a:p>
            <a:endParaRPr/>
          </a:p>
        </p:txBody>
      </p:sp>
      <p:sp>
        <p:nvSpPr>
          <p:cNvPr id="186" name="object 186"/>
          <p:cNvSpPr/>
          <p:nvPr/>
        </p:nvSpPr>
        <p:spPr>
          <a:xfrm>
            <a:off x="4826012" y="9494825"/>
            <a:ext cx="187960" cy="156210"/>
          </a:xfrm>
          <a:custGeom>
            <a:avLst/>
            <a:gdLst/>
            <a:ahLst/>
            <a:cxnLst/>
            <a:rect l="l" t="t" r="r" b="b"/>
            <a:pathLst>
              <a:path w="187960" h="156209">
                <a:moveTo>
                  <a:pt x="187642" y="112776"/>
                </a:moveTo>
                <a:lnTo>
                  <a:pt x="93814" y="69850"/>
                </a:lnTo>
                <a:lnTo>
                  <a:pt x="0" y="112776"/>
                </a:lnTo>
                <a:lnTo>
                  <a:pt x="0" y="155689"/>
                </a:lnTo>
                <a:lnTo>
                  <a:pt x="93814" y="112776"/>
                </a:lnTo>
                <a:lnTo>
                  <a:pt x="187642" y="155689"/>
                </a:lnTo>
                <a:lnTo>
                  <a:pt x="187642" y="112776"/>
                </a:lnTo>
                <a:close/>
              </a:path>
              <a:path w="187960" h="156209">
                <a:moveTo>
                  <a:pt x="187642" y="42926"/>
                </a:moveTo>
                <a:lnTo>
                  <a:pt x="93814" y="0"/>
                </a:lnTo>
                <a:lnTo>
                  <a:pt x="0" y="42926"/>
                </a:lnTo>
                <a:lnTo>
                  <a:pt x="0" y="85839"/>
                </a:lnTo>
                <a:lnTo>
                  <a:pt x="93814" y="42926"/>
                </a:lnTo>
                <a:lnTo>
                  <a:pt x="187642" y="85839"/>
                </a:lnTo>
                <a:lnTo>
                  <a:pt x="187642" y="42926"/>
                </a:lnTo>
                <a:close/>
              </a:path>
            </a:pathLst>
          </a:custGeom>
          <a:solidFill>
            <a:srgbClr val="FFB600"/>
          </a:solidFill>
        </p:spPr>
        <p:txBody>
          <a:bodyPr wrap="square" lIns="0" tIns="0" rIns="0" bIns="0" rtlCol="0"/>
          <a:lstStyle/>
          <a:p>
            <a:endParaRPr/>
          </a:p>
        </p:txBody>
      </p:sp>
      <p:sp>
        <p:nvSpPr>
          <p:cNvPr id="187" name="object 187"/>
          <p:cNvSpPr txBox="1"/>
          <p:nvPr/>
        </p:nvSpPr>
        <p:spPr>
          <a:xfrm>
            <a:off x="1562596" y="7688743"/>
            <a:ext cx="440055" cy="177800"/>
          </a:xfrm>
          <a:prstGeom prst="rect">
            <a:avLst/>
          </a:prstGeom>
        </p:spPr>
        <p:txBody>
          <a:bodyPr vert="horz" wrap="square" lIns="0" tIns="12065" rIns="0" bIns="0" rtlCol="0">
            <a:spAutoFit/>
          </a:bodyPr>
          <a:lstStyle/>
          <a:p>
            <a:pPr marL="12700">
              <a:lnSpc>
                <a:spcPct val="100000"/>
              </a:lnSpc>
              <a:spcBef>
                <a:spcPts val="95"/>
              </a:spcBef>
            </a:pPr>
            <a:r>
              <a:rPr sz="1000" b="1" spc="-150" dirty="0">
                <a:latin typeface="함초롬바탕"/>
                <a:cs typeface="함초롬바탕"/>
              </a:rPr>
              <a:t>인간안보</a:t>
            </a:r>
            <a:endParaRPr sz="1000">
              <a:latin typeface="함초롬바탕"/>
              <a:cs typeface="함초롬바탕"/>
            </a:endParaRPr>
          </a:p>
        </p:txBody>
      </p:sp>
      <p:sp>
        <p:nvSpPr>
          <p:cNvPr id="189" name="object 189"/>
          <p:cNvSpPr txBox="1">
            <a:spLocks noGrp="1"/>
          </p:cNvSpPr>
          <p:nvPr>
            <p:ph type="sldNum" sz="quarter" idx="7"/>
          </p:nvPr>
        </p:nvSpPr>
        <p:spPr>
          <a:prstGeom prst="rect">
            <a:avLst/>
          </a:prstGeom>
        </p:spPr>
        <p:txBody>
          <a:bodyPr vert="horz" wrap="square" lIns="0" tIns="30480" rIns="0" bIns="0" rtlCol="0">
            <a:spAutoFit/>
          </a:bodyPr>
          <a:lstStyle/>
          <a:p>
            <a:pPr marL="69850">
              <a:lnSpc>
                <a:spcPct val="100000"/>
              </a:lnSpc>
              <a:spcBef>
                <a:spcPts val="240"/>
              </a:spcBef>
            </a:pPr>
            <a:r>
              <a:rPr dirty="0"/>
              <a:t>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6867525" y="10181221"/>
            <a:ext cx="188595" cy="182245"/>
          </a:xfrm>
          <a:custGeom>
            <a:avLst/>
            <a:gdLst/>
            <a:ahLst/>
            <a:cxnLst/>
            <a:rect l="l" t="t" r="r" b="b"/>
            <a:pathLst>
              <a:path w="188595" h="182245">
                <a:moveTo>
                  <a:pt x="188048" y="0"/>
                </a:moveTo>
                <a:lnTo>
                  <a:pt x="0" y="0"/>
                </a:lnTo>
                <a:lnTo>
                  <a:pt x="0" y="181851"/>
                </a:lnTo>
                <a:lnTo>
                  <a:pt x="188048" y="181851"/>
                </a:lnTo>
                <a:lnTo>
                  <a:pt x="188048" y="0"/>
                </a:lnTo>
                <a:close/>
              </a:path>
            </a:pathLst>
          </a:custGeom>
          <a:solidFill>
            <a:srgbClr val="000000"/>
          </a:solidFill>
        </p:spPr>
        <p:txBody>
          <a:bodyPr wrap="square" lIns="0" tIns="0" rIns="0" bIns="0" rtlCol="0"/>
          <a:lstStyle/>
          <a:p>
            <a:endParaRPr/>
          </a:p>
        </p:txBody>
      </p:sp>
      <p:sp>
        <p:nvSpPr>
          <p:cNvPr id="4" name="object 4"/>
          <p:cNvSpPr txBox="1"/>
          <p:nvPr/>
        </p:nvSpPr>
        <p:spPr>
          <a:xfrm>
            <a:off x="6916146" y="10186302"/>
            <a:ext cx="88900" cy="162560"/>
          </a:xfrm>
          <a:prstGeom prst="rect">
            <a:avLst/>
          </a:prstGeom>
        </p:spPr>
        <p:txBody>
          <a:bodyPr vert="horz" wrap="square" lIns="0" tIns="12700" rIns="0" bIns="0" rtlCol="0">
            <a:spAutoFit/>
          </a:bodyPr>
          <a:lstStyle/>
          <a:p>
            <a:pPr marL="12700">
              <a:lnSpc>
                <a:spcPct val="100000"/>
              </a:lnSpc>
              <a:spcBef>
                <a:spcPts val="100"/>
              </a:spcBef>
            </a:pPr>
            <a:r>
              <a:rPr sz="900" spc="-85" dirty="0">
                <a:solidFill>
                  <a:srgbClr val="FFFFFF"/>
                </a:solidFill>
                <a:latin typeface="함초롬돋움"/>
                <a:cs typeface="함초롬돋움"/>
              </a:rPr>
              <a:t>G</a:t>
            </a:r>
            <a:endParaRPr sz="900">
              <a:latin typeface="함초롬돋움"/>
              <a:cs typeface="함초롬돋움"/>
            </a:endParaRPr>
          </a:p>
        </p:txBody>
      </p:sp>
      <p:grpSp>
        <p:nvGrpSpPr>
          <p:cNvPr id="5" name="object 5"/>
          <p:cNvGrpSpPr/>
          <p:nvPr/>
        </p:nvGrpSpPr>
        <p:grpSpPr>
          <a:xfrm>
            <a:off x="0" y="446532"/>
            <a:ext cx="7775575" cy="958215"/>
            <a:chOff x="0" y="446532"/>
            <a:chExt cx="7775575" cy="958215"/>
          </a:xfrm>
        </p:grpSpPr>
        <p:sp>
          <p:nvSpPr>
            <p:cNvPr id="6" name="object 6"/>
            <p:cNvSpPr/>
            <p:nvPr/>
          </p:nvSpPr>
          <p:spPr>
            <a:xfrm>
              <a:off x="0" y="866991"/>
              <a:ext cx="7775575" cy="537845"/>
            </a:xfrm>
            <a:custGeom>
              <a:avLst/>
              <a:gdLst/>
              <a:ahLst/>
              <a:cxnLst/>
              <a:rect l="l" t="t" r="r" b="b"/>
              <a:pathLst>
                <a:path w="7775575" h="537844">
                  <a:moveTo>
                    <a:pt x="7775448" y="0"/>
                  </a:moveTo>
                  <a:lnTo>
                    <a:pt x="0" y="0"/>
                  </a:lnTo>
                  <a:lnTo>
                    <a:pt x="0" y="537641"/>
                  </a:lnTo>
                  <a:lnTo>
                    <a:pt x="7775448" y="537641"/>
                  </a:lnTo>
                  <a:lnTo>
                    <a:pt x="7775448" y="0"/>
                  </a:lnTo>
                  <a:close/>
                </a:path>
              </a:pathLst>
            </a:custGeom>
            <a:solidFill>
              <a:srgbClr val="000000"/>
            </a:solidFill>
          </p:spPr>
          <p:txBody>
            <a:bodyPr wrap="square" lIns="0" tIns="0" rIns="0" bIns="0" rtlCol="0"/>
            <a:lstStyle/>
            <a:p>
              <a:endParaRPr/>
            </a:p>
          </p:txBody>
        </p:sp>
        <p:pic>
          <p:nvPicPr>
            <p:cNvPr id="7" name="object 7"/>
            <p:cNvPicPr/>
            <p:nvPr/>
          </p:nvPicPr>
          <p:blipFill>
            <a:blip r:embed="rId2" cstate="print"/>
            <a:stretch>
              <a:fillRect/>
            </a:stretch>
          </p:blipFill>
          <p:spPr>
            <a:xfrm>
              <a:off x="6667500" y="580645"/>
              <a:ext cx="515111" cy="513587"/>
            </a:xfrm>
            <a:prstGeom prst="rect">
              <a:avLst/>
            </a:prstGeom>
          </p:spPr>
        </p:pic>
        <p:pic>
          <p:nvPicPr>
            <p:cNvPr id="8" name="object 8"/>
            <p:cNvPicPr/>
            <p:nvPr/>
          </p:nvPicPr>
          <p:blipFill>
            <a:blip r:embed="rId3" cstate="print"/>
            <a:stretch>
              <a:fillRect/>
            </a:stretch>
          </p:blipFill>
          <p:spPr>
            <a:xfrm>
              <a:off x="6694487" y="606754"/>
              <a:ext cx="407720" cy="407720"/>
            </a:xfrm>
            <a:prstGeom prst="rect">
              <a:avLst/>
            </a:prstGeom>
          </p:spPr>
        </p:pic>
        <p:pic>
          <p:nvPicPr>
            <p:cNvPr id="9" name="object 9"/>
            <p:cNvPicPr/>
            <p:nvPr/>
          </p:nvPicPr>
          <p:blipFill>
            <a:blip r:embed="rId4" cstate="print"/>
            <a:stretch>
              <a:fillRect/>
            </a:stretch>
          </p:blipFill>
          <p:spPr>
            <a:xfrm>
              <a:off x="6402323" y="446532"/>
              <a:ext cx="330707" cy="330707"/>
            </a:xfrm>
            <a:prstGeom prst="rect">
              <a:avLst/>
            </a:prstGeom>
          </p:spPr>
        </p:pic>
        <p:pic>
          <p:nvPicPr>
            <p:cNvPr id="10" name="object 10"/>
            <p:cNvPicPr/>
            <p:nvPr/>
          </p:nvPicPr>
          <p:blipFill>
            <a:blip r:embed="rId5" cstate="print"/>
            <a:stretch>
              <a:fillRect/>
            </a:stretch>
          </p:blipFill>
          <p:spPr>
            <a:xfrm>
              <a:off x="6428715" y="472439"/>
              <a:ext cx="223901" cy="223901"/>
            </a:xfrm>
            <a:prstGeom prst="rect">
              <a:avLst/>
            </a:prstGeom>
          </p:spPr>
        </p:pic>
      </p:grpSp>
      <p:sp>
        <p:nvSpPr>
          <p:cNvPr id="11" name="object 11"/>
          <p:cNvSpPr txBox="1">
            <a:spLocks noGrp="1"/>
          </p:cNvSpPr>
          <p:nvPr>
            <p:ph type="title"/>
          </p:nvPr>
        </p:nvSpPr>
        <p:spPr>
          <a:xfrm>
            <a:off x="706437" y="950619"/>
            <a:ext cx="3529329" cy="376555"/>
          </a:xfrm>
          <a:prstGeom prst="rect">
            <a:avLst/>
          </a:prstGeom>
        </p:spPr>
        <p:txBody>
          <a:bodyPr vert="horz" wrap="square" lIns="0" tIns="12700" rIns="0" bIns="0" rtlCol="0">
            <a:spAutoFit/>
          </a:bodyPr>
          <a:lstStyle/>
          <a:p>
            <a:pPr marL="12700">
              <a:lnSpc>
                <a:spcPct val="100000"/>
              </a:lnSpc>
              <a:spcBef>
                <a:spcPts val="100"/>
              </a:spcBef>
            </a:pPr>
            <a:r>
              <a:rPr spc="-45" dirty="0"/>
              <a:t>CES</a:t>
            </a:r>
            <a:r>
              <a:rPr spc="-305" dirty="0"/>
              <a:t> </a:t>
            </a:r>
            <a:r>
              <a:rPr dirty="0"/>
              <a:t>2024</a:t>
            </a:r>
            <a:r>
              <a:rPr spc="-325" dirty="0"/>
              <a:t> </a:t>
            </a:r>
            <a:r>
              <a:rPr spc="65" dirty="0"/>
              <a:t>vs.</a:t>
            </a:r>
            <a:r>
              <a:rPr spc="-305" dirty="0"/>
              <a:t> </a:t>
            </a:r>
            <a:r>
              <a:rPr spc="-45" dirty="0"/>
              <a:t>CES</a:t>
            </a:r>
            <a:r>
              <a:rPr spc="-305" dirty="0"/>
              <a:t> </a:t>
            </a:r>
            <a:r>
              <a:rPr dirty="0"/>
              <a:t>2025</a:t>
            </a:r>
            <a:r>
              <a:rPr spc="-325" dirty="0"/>
              <a:t> </a:t>
            </a:r>
            <a:r>
              <a:rPr spc="-135" dirty="0">
                <a:latin typeface="함초롬바탕"/>
                <a:cs typeface="함초롬바탕"/>
              </a:rPr>
              <a:t>비교</a:t>
            </a:r>
          </a:p>
        </p:txBody>
      </p:sp>
      <p:pic>
        <p:nvPicPr>
          <p:cNvPr id="12" name="object 12"/>
          <p:cNvPicPr/>
          <p:nvPr/>
        </p:nvPicPr>
        <p:blipFill>
          <a:blip r:embed="rId6" cstate="print"/>
          <a:stretch>
            <a:fillRect/>
          </a:stretch>
        </p:blipFill>
        <p:spPr>
          <a:xfrm>
            <a:off x="2888043" y="1954361"/>
            <a:ext cx="120650" cy="139700"/>
          </a:xfrm>
          <a:prstGeom prst="rect">
            <a:avLst/>
          </a:prstGeom>
        </p:spPr>
      </p:pic>
      <p:pic>
        <p:nvPicPr>
          <p:cNvPr id="13" name="object 13"/>
          <p:cNvPicPr/>
          <p:nvPr/>
        </p:nvPicPr>
        <p:blipFill>
          <a:blip r:embed="rId6" cstate="print"/>
          <a:stretch>
            <a:fillRect/>
          </a:stretch>
        </p:blipFill>
        <p:spPr>
          <a:xfrm>
            <a:off x="1156779" y="2634065"/>
            <a:ext cx="120650" cy="139700"/>
          </a:xfrm>
          <a:prstGeom prst="rect">
            <a:avLst/>
          </a:prstGeom>
        </p:spPr>
      </p:pic>
      <p:sp>
        <p:nvSpPr>
          <p:cNvPr id="14" name="object 14"/>
          <p:cNvSpPr/>
          <p:nvPr/>
        </p:nvSpPr>
        <p:spPr>
          <a:xfrm>
            <a:off x="719134" y="3569307"/>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sp>
        <p:nvSpPr>
          <p:cNvPr id="15" name="object 15"/>
          <p:cNvSpPr txBox="1"/>
          <p:nvPr/>
        </p:nvSpPr>
        <p:spPr>
          <a:xfrm>
            <a:off x="706434" y="1430020"/>
            <a:ext cx="6333490" cy="2119630"/>
          </a:xfrm>
          <a:prstGeom prst="rect">
            <a:avLst/>
          </a:prstGeom>
        </p:spPr>
        <p:txBody>
          <a:bodyPr vert="horz" wrap="square" lIns="0" tIns="12700" rIns="0" bIns="0" rtlCol="0">
            <a:spAutoFit/>
          </a:bodyPr>
          <a:lstStyle/>
          <a:p>
            <a:pPr marL="157480" marR="129539" indent="-144780">
              <a:lnSpc>
                <a:spcPct val="110000"/>
              </a:lnSpc>
              <a:spcBef>
                <a:spcPts val="100"/>
              </a:spcBef>
              <a:buClr>
                <a:srgbClr val="DB526A"/>
              </a:buClr>
              <a:buFont typeface="Arial"/>
              <a:buChar char="■"/>
              <a:tabLst>
                <a:tab pos="157480" algn="l"/>
                <a:tab pos="2308860" algn="l"/>
              </a:tabLst>
            </a:pPr>
            <a:r>
              <a:rPr sz="1200" spc="-65" dirty="0">
                <a:latin typeface="함초롬돋움"/>
                <a:cs typeface="함초롬돋움"/>
              </a:rPr>
              <a:t>CES</a:t>
            </a:r>
            <a:r>
              <a:rPr sz="1200" spc="-170" dirty="0">
                <a:latin typeface="함초롬돋움"/>
                <a:cs typeface="함초롬돋움"/>
              </a:rPr>
              <a:t> </a:t>
            </a:r>
            <a:r>
              <a:rPr sz="1200" spc="-60" dirty="0">
                <a:latin typeface="함초롬돋움"/>
                <a:cs typeface="함초롬돋움"/>
              </a:rPr>
              <a:t>2025</a:t>
            </a:r>
            <a:r>
              <a:rPr sz="1200" spc="-60" dirty="0">
                <a:latin typeface="함초롬바탕"/>
                <a:cs typeface="함초롬바탕"/>
              </a:rPr>
              <a:t>의</a:t>
            </a:r>
            <a:r>
              <a:rPr sz="1200" spc="-175" dirty="0">
                <a:latin typeface="함초롬바탕"/>
                <a:cs typeface="함초롬바탕"/>
              </a:rPr>
              <a:t> </a:t>
            </a:r>
            <a:r>
              <a:rPr sz="1200" spc="-110" dirty="0">
                <a:latin typeface="함초롬바탕"/>
                <a:cs typeface="함초롬바탕"/>
              </a:rPr>
              <a:t>주제는</a:t>
            </a:r>
            <a:r>
              <a:rPr sz="1200" spc="-170" dirty="0">
                <a:latin typeface="함초롬바탕"/>
                <a:cs typeface="함초롬바탕"/>
              </a:rPr>
              <a:t> </a:t>
            </a:r>
            <a:r>
              <a:rPr sz="1200" b="1" spc="-40" dirty="0">
                <a:solidFill>
                  <a:srgbClr val="DB526A"/>
                </a:solidFill>
                <a:latin typeface="함초롬바탕"/>
                <a:cs typeface="함초롬바탕"/>
              </a:rPr>
              <a:t>‘Connect.</a:t>
            </a:r>
            <a:r>
              <a:rPr sz="1200" b="1" spc="-200" dirty="0">
                <a:solidFill>
                  <a:srgbClr val="DB526A"/>
                </a:solidFill>
                <a:latin typeface="함초롬바탕"/>
                <a:cs typeface="함초롬바탕"/>
              </a:rPr>
              <a:t> </a:t>
            </a:r>
            <a:r>
              <a:rPr sz="1200" b="1" spc="-25" dirty="0">
                <a:solidFill>
                  <a:srgbClr val="DB526A"/>
                </a:solidFill>
                <a:latin typeface="함초롬바탕"/>
                <a:cs typeface="함초롬바탕"/>
              </a:rPr>
              <a:t>Solve.</a:t>
            </a:r>
            <a:r>
              <a:rPr sz="1200" b="1" spc="-180" dirty="0">
                <a:solidFill>
                  <a:srgbClr val="DB526A"/>
                </a:solidFill>
                <a:latin typeface="함초롬바탕"/>
                <a:cs typeface="함초롬바탕"/>
              </a:rPr>
              <a:t> </a:t>
            </a:r>
            <a:r>
              <a:rPr sz="1200" b="1" spc="-45" dirty="0">
                <a:solidFill>
                  <a:srgbClr val="DB526A"/>
                </a:solidFill>
                <a:latin typeface="함초롬바탕"/>
                <a:cs typeface="함초롬바탕"/>
              </a:rPr>
              <a:t>Discover.</a:t>
            </a:r>
            <a:r>
              <a:rPr sz="1200" b="1" spc="-170" dirty="0">
                <a:solidFill>
                  <a:srgbClr val="DB526A"/>
                </a:solidFill>
                <a:latin typeface="함초롬바탕"/>
                <a:cs typeface="함초롬바탕"/>
              </a:rPr>
              <a:t> </a:t>
            </a:r>
            <a:r>
              <a:rPr sz="1200" b="1" spc="-70" dirty="0">
                <a:solidFill>
                  <a:srgbClr val="DB526A"/>
                </a:solidFill>
                <a:latin typeface="함초롬바탕"/>
                <a:cs typeface="함초롬바탕"/>
              </a:rPr>
              <a:t>DIVE</a:t>
            </a:r>
            <a:r>
              <a:rPr sz="1200" b="1" spc="-155" dirty="0">
                <a:solidFill>
                  <a:srgbClr val="DB526A"/>
                </a:solidFill>
                <a:latin typeface="함초롬바탕"/>
                <a:cs typeface="함초롬바탕"/>
              </a:rPr>
              <a:t> </a:t>
            </a:r>
            <a:r>
              <a:rPr sz="1200" b="1" spc="-25" dirty="0">
                <a:solidFill>
                  <a:srgbClr val="DB526A"/>
                </a:solidFill>
                <a:latin typeface="함초롬바탕"/>
                <a:cs typeface="함초롬바탕"/>
              </a:rPr>
              <a:t>IN’</a:t>
            </a:r>
            <a:r>
              <a:rPr sz="1200" b="1" spc="-155" dirty="0">
                <a:solidFill>
                  <a:srgbClr val="DB526A"/>
                </a:solidFill>
                <a:latin typeface="함초롬바탕"/>
                <a:cs typeface="함초롬바탕"/>
              </a:rPr>
              <a:t> </a:t>
            </a:r>
            <a:r>
              <a:rPr sz="1200" b="1" dirty="0">
                <a:solidFill>
                  <a:srgbClr val="DB526A"/>
                </a:solidFill>
                <a:latin typeface="함초롬바탕"/>
                <a:cs typeface="함초롬바탕"/>
              </a:rPr>
              <a:t>:</a:t>
            </a:r>
            <a:r>
              <a:rPr sz="1200" b="1" spc="-160" dirty="0">
                <a:solidFill>
                  <a:srgbClr val="DB526A"/>
                </a:solidFill>
                <a:latin typeface="함초롬바탕"/>
                <a:cs typeface="함초롬바탕"/>
              </a:rPr>
              <a:t> </a:t>
            </a:r>
            <a:r>
              <a:rPr sz="1200" b="1" spc="-110" dirty="0">
                <a:solidFill>
                  <a:srgbClr val="DB526A"/>
                </a:solidFill>
                <a:latin typeface="함초롬바탕"/>
                <a:cs typeface="함초롬바탕"/>
              </a:rPr>
              <a:t>기술로</a:t>
            </a:r>
            <a:r>
              <a:rPr sz="1200" b="1" spc="-170" dirty="0">
                <a:solidFill>
                  <a:srgbClr val="DB526A"/>
                </a:solidFill>
                <a:latin typeface="함초롬바탕"/>
                <a:cs typeface="함초롬바탕"/>
              </a:rPr>
              <a:t> </a:t>
            </a:r>
            <a:r>
              <a:rPr sz="1200" b="1" spc="-114" dirty="0">
                <a:solidFill>
                  <a:srgbClr val="DB526A"/>
                </a:solidFill>
                <a:latin typeface="함초롬바탕"/>
                <a:cs typeface="함초롬바탕"/>
              </a:rPr>
              <a:t>연결하고</a:t>
            </a:r>
            <a:r>
              <a:rPr sz="1200" b="1" spc="-175" dirty="0">
                <a:solidFill>
                  <a:srgbClr val="DB526A"/>
                </a:solidFill>
                <a:latin typeface="함초롬바탕"/>
                <a:cs typeface="함초롬바탕"/>
              </a:rPr>
              <a:t> </a:t>
            </a:r>
            <a:r>
              <a:rPr sz="1200" b="1" spc="-114" dirty="0">
                <a:solidFill>
                  <a:srgbClr val="DB526A"/>
                </a:solidFill>
                <a:latin typeface="함초롬바탕"/>
                <a:cs typeface="함초롬바탕"/>
              </a:rPr>
              <a:t>해결하며</a:t>
            </a:r>
            <a:r>
              <a:rPr sz="1200" b="1" spc="-175" dirty="0">
                <a:solidFill>
                  <a:srgbClr val="DB526A"/>
                </a:solidFill>
                <a:latin typeface="함초롬바탕"/>
                <a:cs typeface="함초롬바탕"/>
              </a:rPr>
              <a:t> </a:t>
            </a:r>
            <a:r>
              <a:rPr sz="1200" b="1" spc="-114" dirty="0">
                <a:solidFill>
                  <a:srgbClr val="DB526A"/>
                </a:solidFill>
                <a:latin typeface="함초롬바탕"/>
                <a:cs typeface="함초롬바탕"/>
              </a:rPr>
              <a:t>발견하고</a:t>
            </a:r>
            <a:r>
              <a:rPr sz="1200" b="1" spc="-190" dirty="0">
                <a:solidFill>
                  <a:srgbClr val="DB526A"/>
                </a:solidFill>
                <a:latin typeface="함초롬바탕"/>
                <a:cs typeface="함초롬바탕"/>
              </a:rPr>
              <a:t> </a:t>
            </a:r>
            <a:r>
              <a:rPr sz="1200" b="1" spc="-35" dirty="0">
                <a:solidFill>
                  <a:srgbClr val="DB526A"/>
                </a:solidFill>
                <a:latin typeface="함초롬바탕"/>
                <a:cs typeface="함초롬바탕"/>
              </a:rPr>
              <a:t>깊이 </a:t>
            </a:r>
            <a:r>
              <a:rPr sz="1200" b="1" spc="-114" dirty="0">
                <a:solidFill>
                  <a:srgbClr val="DB526A"/>
                </a:solidFill>
                <a:latin typeface="함초롬바탕"/>
                <a:cs typeface="함초롬바탕"/>
              </a:rPr>
              <a:t>탐구하자는</a:t>
            </a:r>
            <a:r>
              <a:rPr sz="1200" b="1" spc="-204" dirty="0">
                <a:solidFill>
                  <a:srgbClr val="DB526A"/>
                </a:solidFill>
                <a:latin typeface="함초롬바탕"/>
                <a:cs typeface="함초롬바탕"/>
              </a:rPr>
              <a:t> </a:t>
            </a:r>
            <a:r>
              <a:rPr sz="1200" b="1" spc="-90" dirty="0">
                <a:solidFill>
                  <a:srgbClr val="DB526A"/>
                </a:solidFill>
                <a:latin typeface="함초롬바탕"/>
                <a:cs typeface="함초롬바탕"/>
              </a:rPr>
              <a:t>의미</a:t>
            </a:r>
            <a:r>
              <a:rPr sz="1200" spc="-90" dirty="0">
                <a:latin typeface="함초롬바탕"/>
                <a:cs typeface="함초롬바탕"/>
              </a:rPr>
              <a:t>로</a:t>
            </a:r>
            <a:r>
              <a:rPr sz="1200" spc="-90" dirty="0">
                <a:latin typeface="함초롬돋움"/>
                <a:cs typeface="함초롬돋움"/>
              </a:rPr>
              <a:t>,</a:t>
            </a:r>
            <a:r>
              <a:rPr sz="1200" spc="-185" dirty="0">
                <a:latin typeface="함초롬돋움"/>
                <a:cs typeface="함초롬돋움"/>
              </a:rPr>
              <a:t> </a:t>
            </a:r>
            <a:r>
              <a:rPr sz="1200" spc="-110" dirty="0">
                <a:latin typeface="함초롬바탕"/>
                <a:cs typeface="함초롬바탕"/>
              </a:rPr>
              <a:t>핵심은</a:t>
            </a:r>
            <a:r>
              <a:rPr sz="1200" spc="-175" dirty="0">
                <a:latin typeface="함초롬바탕"/>
                <a:cs typeface="함초롬바탕"/>
              </a:rPr>
              <a:t> </a:t>
            </a:r>
            <a:r>
              <a:rPr sz="1200" spc="-100" dirty="0">
                <a:latin typeface="함초롬바탕"/>
                <a:cs typeface="함초롬바탕"/>
              </a:rPr>
              <a:t>모든</a:t>
            </a:r>
            <a:r>
              <a:rPr sz="1200" spc="-185" dirty="0">
                <a:latin typeface="함초롬바탕"/>
                <a:cs typeface="함초롬바탕"/>
              </a:rPr>
              <a:t> </a:t>
            </a:r>
            <a:r>
              <a:rPr sz="1200" spc="-60" dirty="0">
                <a:latin typeface="함초롬바탕"/>
                <a:cs typeface="함초롬바탕"/>
              </a:rPr>
              <a:t>실</a:t>
            </a:r>
            <a:r>
              <a:rPr sz="1200" dirty="0">
                <a:latin typeface="함초롬바탕"/>
                <a:cs typeface="함초롬바탕"/>
              </a:rPr>
              <a:t>	</a:t>
            </a:r>
            <a:r>
              <a:rPr sz="1200" spc="-75" dirty="0">
                <a:latin typeface="함초롬바탕"/>
                <a:cs typeface="함초롬바탕"/>
              </a:rPr>
              <a:t>활</a:t>
            </a:r>
            <a:r>
              <a:rPr sz="1200" spc="-155" dirty="0">
                <a:latin typeface="함초롬바탕"/>
                <a:cs typeface="함초롬바탕"/>
              </a:rPr>
              <a:t> </a:t>
            </a:r>
            <a:r>
              <a:rPr sz="1200" spc="-114" dirty="0">
                <a:latin typeface="함초롬바탕"/>
                <a:cs typeface="함초롬바탕"/>
              </a:rPr>
              <a:t>영역에서</a:t>
            </a:r>
            <a:r>
              <a:rPr sz="1200" spc="-180" dirty="0">
                <a:latin typeface="함초롬바탕"/>
                <a:cs typeface="함초롬바탕"/>
              </a:rPr>
              <a:t> </a:t>
            </a:r>
            <a:r>
              <a:rPr sz="1200" spc="-120" dirty="0">
                <a:latin typeface="함초롬바탕"/>
                <a:cs typeface="함초롬바탕"/>
              </a:rPr>
              <a:t>전방위적으로</a:t>
            </a:r>
            <a:r>
              <a:rPr sz="1200" spc="-185" dirty="0">
                <a:latin typeface="함초롬바탕"/>
                <a:cs typeface="함초롬바탕"/>
              </a:rPr>
              <a:t> </a:t>
            </a:r>
            <a:r>
              <a:rPr sz="1200" spc="-114" dirty="0">
                <a:latin typeface="함초롬바탕"/>
                <a:cs typeface="함초롬바탕"/>
              </a:rPr>
              <a:t>활용되는</a:t>
            </a:r>
            <a:r>
              <a:rPr sz="1200" spc="-165" dirty="0">
                <a:latin typeface="함초롬바탕"/>
                <a:cs typeface="함초롬바탕"/>
              </a:rPr>
              <a:t> </a:t>
            </a:r>
            <a:r>
              <a:rPr sz="1200" spc="-95" dirty="0">
                <a:latin typeface="함초롬바탕"/>
                <a:cs typeface="함초롬바탕"/>
              </a:rPr>
              <a:t>인공지능</a:t>
            </a:r>
            <a:r>
              <a:rPr sz="1200" spc="-95" dirty="0">
                <a:latin typeface="함초롬돋움"/>
                <a:cs typeface="함초롬돋움"/>
              </a:rPr>
              <a:t>(AI)</a:t>
            </a:r>
            <a:r>
              <a:rPr sz="1200" spc="-195" dirty="0">
                <a:latin typeface="함초롬돋움"/>
                <a:cs typeface="함초롬돋움"/>
              </a:rPr>
              <a:t> </a:t>
            </a:r>
            <a:r>
              <a:rPr sz="1200" spc="-25" dirty="0">
                <a:latin typeface="함초롬바탕"/>
                <a:cs typeface="함초롬바탕"/>
              </a:rPr>
              <a:t>기술</a:t>
            </a:r>
            <a:endParaRPr sz="1200" dirty="0">
              <a:latin typeface="함초롬바탕"/>
              <a:cs typeface="함초롬바탕"/>
            </a:endParaRPr>
          </a:p>
          <a:p>
            <a:pPr marL="157480" marR="5080" indent="-144780">
              <a:lnSpc>
                <a:spcPct val="110000"/>
              </a:lnSpc>
              <a:spcBef>
                <a:spcPts val="600"/>
              </a:spcBef>
              <a:buFont typeface="Arial"/>
              <a:buChar char="■"/>
              <a:tabLst>
                <a:tab pos="157480" algn="l"/>
              </a:tabLst>
            </a:pPr>
            <a:r>
              <a:rPr sz="1200" b="1" spc="-60" dirty="0">
                <a:solidFill>
                  <a:srgbClr val="DB526A"/>
                </a:solidFill>
                <a:latin typeface="함초롬바탕"/>
                <a:cs typeface="함초롬바탕"/>
              </a:rPr>
              <a:t>CES</a:t>
            </a:r>
            <a:r>
              <a:rPr sz="1200" b="1" spc="-185" dirty="0">
                <a:solidFill>
                  <a:srgbClr val="DB526A"/>
                </a:solidFill>
                <a:latin typeface="함초롬바탕"/>
                <a:cs typeface="함초롬바탕"/>
              </a:rPr>
              <a:t> </a:t>
            </a:r>
            <a:r>
              <a:rPr sz="1200" b="1" spc="-40" dirty="0">
                <a:solidFill>
                  <a:srgbClr val="DB526A"/>
                </a:solidFill>
                <a:latin typeface="함초롬바탕"/>
                <a:cs typeface="함초롬바탕"/>
              </a:rPr>
              <a:t>2025에서</a:t>
            </a:r>
            <a:r>
              <a:rPr sz="1200" b="1" spc="-175" dirty="0">
                <a:solidFill>
                  <a:srgbClr val="DB526A"/>
                </a:solidFill>
                <a:latin typeface="함초롬바탕"/>
                <a:cs typeface="함초롬바탕"/>
              </a:rPr>
              <a:t> </a:t>
            </a:r>
            <a:r>
              <a:rPr sz="1200" b="1" spc="-114" dirty="0">
                <a:solidFill>
                  <a:srgbClr val="DB526A"/>
                </a:solidFill>
                <a:latin typeface="함초롬바탕"/>
                <a:cs typeface="함초롬바탕"/>
              </a:rPr>
              <a:t>선보이는</a:t>
            </a:r>
            <a:r>
              <a:rPr sz="1200" b="1" spc="-190" dirty="0">
                <a:solidFill>
                  <a:srgbClr val="DB526A"/>
                </a:solidFill>
                <a:latin typeface="함초롬바탕"/>
                <a:cs typeface="함초롬바탕"/>
              </a:rPr>
              <a:t> </a:t>
            </a:r>
            <a:r>
              <a:rPr sz="1200" b="1" spc="50" dirty="0">
                <a:solidFill>
                  <a:srgbClr val="DB526A"/>
                </a:solidFill>
                <a:latin typeface="함초롬바탕"/>
                <a:cs typeface="함초롬바탕"/>
              </a:rPr>
              <a:t>AI</a:t>
            </a:r>
            <a:r>
              <a:rPr sz="1200" b="1" spc="-145" dirty="0">
                <a:solidFill>
                  <a:srgbClr val="DB526A"/>
                </a:solidFill>
                <a:latin typeface="함초롬바탕"/>
                <a:cs typeface="함초롬바탕"/>
              </a:rPr>
              <a:t> </a:t>
            </a:r>
            <a:r>
              <a:rPr sz="1200" b="1" spc="-100" dirty="0">
                <a:solidFill>
                  <a:srgbClr val="DB526A"/>
                </a:solidFill>
                <a:latin typeface="함초롬바탕"/>
                <a:cs typeface="함초롬바탕"/>
              </a:rPr>
              <a:t>관련</a:t>
            </a:r>
            <a:r>
              <a:rPr sz="1200" b="1" spc="-190" dirty="0">
                <a:solidFill>
                  <a:srgbClr val="DB526A"/>
                </a:solidFill>
                <a:latin typeface="함초롬바탕"/>
                <a:cs typeface="함초롬바탕"/>
              </a:rPr>
              <a:t> </a:t>
            </a:r>
            <a:r>
              <a:rPr sz="1200" b="1" spc="-110" dirty="0">
                <a:solidFill>
                  <a:srgbClr val="DB526A"/>
                </a:solidFill>
                <a:latin typeface="함초롬바탕"/>
                <a:cs typeface="함초롬바탕"/>
              </a:rPr>
              <a:t>제품이</a:t>
            </a:r>
            <a:r>
              <a:rPr sz="1200" b="1" spc="-175" dirty="0">
                <a:solidFill>
                  <a:srgbClr val="DB526A"/>
                </a:solidFill>
                <a:latin typeface="함초롬바탕"/>
                <a:cs typeface="함초롬바탕"/>
              </a:rPr>
              <a:t> </a:t>
            </a:r>
            <a:r>
              <a:rPr sz="1200" b="1" spc="-100" dirty="0">
                <a:solidFill>
                  <a:srgbClr val="DB526A"/>
                </a:solidFill>
                <a:latin typeface="함초롬바탕"/>
                <a:cs typeface="함초롬바탕"/>
              </a:rPr>
              <a:t>전년</a:t>
            </a:r>
            <a:r>
              <a:rPr sz="1200" b="1" spc="-190" dirty="0">
                <a:solidFill>
                  <a:srgbClr val="DB526A"/>
                </a:solidFill>
                <a:latin typeface="함초롬바탕"/>
                <a:cs typeface="함초롬바탕"/>
              </a:rPr>
              <a:t> </a:t>
            </a:r>
            <a:r>
              <a:rPr sz="1200" b="1" spc="-100" dirty="0">
                <a:solidFill>
                  <a:srgbClr val="DB526A"/>
                </a:solidFill>
                <a:latin typeface="함초롬바탕"/>
                <a:cs typeface="함초롬바탕"/>
              </a:rPr>
              <a:t>대비</a:t>
            </a:r>
            <a:r>
              <a:rPr sz="1200" b="1" spc="-175" dirty="0">
                <a:solidFill>
                  <a:srgbClr val="DB526A"/>
                </a:solidFill>
                <a:latin typeface="함초롬바탕"/>
                <a:cs typeface="함초롬바탕"/>
              </a:rPr>
              <a:t> </a:t>
            </a:r>
            <a:r>
              <a:rPr sz="1200" b="1" spc="50" dirty="0">
                <a:solidFill>
                  <a:srgbClr val="DB526A"/>
                </a:solidFill>
                <a:latin typeface="함초롬바탕"/>
                <a:cs typeface="함초롬바탕"/>
              </a:rPr>
              <a:t>50%</a:t>
            </a:r>
            <a:r>
              <a:rPr sz="1200" b="1" spc="-165" dirty="0">
                <a:solidFill>
                  <a:srgbClr val="DB526A"/>
                </a:solidFill>
                <a:latin typeface="함초롬바탕"/>
                <a:cs typeface="함초롬바탕"/>
              </a:rPr>
              <a:t> </a:t>
            </a:r>
            <a:r>
              <a:rPr sz="1200" b="1" spc="-100" dirty="0">
                <a:solidFill>
                  <a:srgbClr val="DB526A"/>
                </a:solidFill>
                <a:latin typeface="함초롬바탕"/>
                <a:cs typeface="함초롬바탕"/>
              </a:rPr>
              <a:t>이상</a:t>
            </a:r>
            <a:r>
              <a:rPr sz="1200" b="1" spc="-175" dirty="0">
                <a:solidFill>
                  <a:srgbClr val="DB526A"/>
                </a:solidFill>
                <a:latin typeface="함초롬바탕"/>
                <a:cs typeface="함초롬바탕"/>
              </a:rPr>
              <a:t> </a:t>
            </a:r>
            <a:r>
              <a:rPr sz="1200" b="1" spc="-114" dirty="0">
                <a:solidFill>
                  <a:srgbClr val="DB526A"/>
                </a:solidFill>
                <a:latin typeface="함초롬바탕"/>
                <a:cs typeface="함초롬바탕"/>
              </a:rPr>
              <a:t>증가되었을</a:t>
            </a:r>
            <a:r>
              <a:rPr sz="1200" b="1" spc="-204" dirty="0">
                <a:solidFill>
                  <a:srgbClr val="DB526A"/>
                </a:solidFill>
                <a:latin typeface="함초롬바탕"/>
                <a:cs typeface="함초롬바탕"/>
              </a:rPr>
              <a:t> </a:t>
            </a:r>
            <a:r>
              <a:rPr sz="1200" b="1" spc="-95" dirty="0">
                <a:solidFill>
                  <a:srgbClr val="DB526A"/>
                </a:solidFill>
                <a:latin typeface="함초롬바탕"/>
                <a:cs typeface="함초롬바탕"/>
              </a:rPr>
              <a:t>정도로,</a:t>
            </a:r>
            <a:r>
              <a:rPr sz="1200" b="1" spc="-195" dirty="0">
                <a:solidFill>
                  <a:srgbClr val="DB526A"/>
                </a:solidFill>
                <a:latin typeface="함초롬바탕"/>
                <a:cs typeface="함초롬바탕"/>
              </a:rPr>
              <a:t> </a:t>
            </a:r>
            <a:r>
              <a:rPr sz="1200" b="1" spc="-100" dirty="0">
                <a:solidFill>
                  <a:srgbClr val="DB526A"/>
                </a:solidFill>
                <a:latin typeface="함초롬바탕"/>
                <a:cs typeface="함초롬바탕"/>
              </a:rPr>
              <a:t>이번</a:t>
            </a:r>
            <a:r>
              <a:rPr sz="1200" b="1" spc="-175" dirty="0">
                <a:solidFill>
                  <a:srgbClr val="DB526A"/>
                </a:solidFill>
                <a:latin typeface="함초롬바탕"/>
                <a:cs typeface="함초롬바탕"/>
              </a:rPr>
              <a:t> </a:t>
            </a:r>
            <a:r>
              <a:rPr sz="1200" b="1" spc="-114" dirty="0">
                <a:solidFill>
                  <a:srgbClr val="DB526A"/>
                </a:solidFill>
                <a:latin typeface="함초롬바탕"/>
                <a:cs typeface="함초롬바탕"/>
              </a:rPr>
              <a:t>행사에서는</a:t>
            </a:r>
            <a:r>
              <a:rPr sz="1200" b="1" spc="-204" dirty="0">
                <a:solidFill>
                  <a:srgbClr val="DB526A"/>
                </a:solidFill>
                <a:latin typeface="함초롬바탕"/>
                <a:cs typeface="함초롬바탕"/>
              </a:rPr>
              <a:t> </a:t>
            </a:r>
            <a:r>
              <a:rPr sz="1200" b="1" spc="-55" dirty="0">
                <a:solidFill>
                  <a:srgbClr val="DB526A"/>
                </a:solidFill>
                <a:latin typeface="함초롬바탕"/>
                <a:cs typeface="함초롬바탕"/>
              </a:rPr>
              <a:t>다양한 </a:t>
            </a:r>
            <a:r>
              <a:rPr sz="1200" b="1" spc="-110" dirty="0">
                <a:solidFill>
                  <a:srgbClr val="DB526A"/>
                </a:solidFill>
                <a:latin typeface="함초롬바탕"/>
                <a:cs typeface="함초롬바탕"/>
              </a:rPr>
              <a:t>분야를</a:t>
            </a:r>
            <a:r>
              <a:rPr sz="1200" b="1" spc="-190" dirty="0">
                <a:solidFill>
                  <a:srgbClr val="DB526A"/>
                </a:solidFill>
                <a:latin typeface="함초롬바탕"/>
                <a:cs typeface="함초롬바탕"/>
              </a:rPr>
              <a:t> </a:t>
            </a:r>
            <a:r>
              <a:rPr sz="1200" b="1" spc="-114" dirty="0">
                <a:solidFill>
                  <a:srgbClr val="DB526A"/>
                </a:solidFill>
                <a:latin typeface="함초롬바탕"/>
                <a:cs typeface="함초롬바탕"/>
              </a:rPr>
              <a:t>관통하는</a:t>
            </a:r>
            <a:r>
              <a:rPr sz="1200" b="1" spc="-185" dirty="0">
                <a:solidFill>
                  <a:srgbClr val="DB526A"/>
                </a:solidFill>
                <a:latin typeface="함초롬바탕"/>
                <a:cs typeface="함초롬바탕"/>
              </a:rPr>
              <a:t> </a:t>
            </a:r>
            <a:r>
              <a:rPr sz="1200" b="1" spc="50" dirty="0">
                <a:solidFill>
                  <a:srgbClr val="DB526A"/>
                </a:solidFill>
                <a:latin typeface="함초롬바탕"/>
                <a:cs typeface="함초롬바탕"/>
              </a:rPr>
              <a:t>AI</a:t>
            </a:r>
            <a:r>
              <a:rPr sz="1200" b="1" spc="-155" dirty="0">
                <a:solidFill>
                  <a:srgbClr val="DB526A"/>
                </a:solidFill>
                <a:latin typeface="함초롬바탕"/>
                <a:cs typeface="함초롬바탕"/>
              </a:rPr>
              <a:t> </a:t>
            </a:r>
            <a:r>
              <a:rPr sz="1200" b="1" spc="-110" dirty="0">
                <a:solidFill>
                  <a:srgbClr val="DB526A"/>
                </a:solidFill>
                <a:latin typeface="함초롬바탕"/>
                <a:cs typeface="함초롬바탕"/>
              </a:rPr>
              <a:t>기술이</a:t>
            </a:r>
            <a:r>
              <a:rPr sz="1200" b="1" spc="-175" dirty="0">
                <a:solidFill>
                  <a:srgbClr val="DB526A"/>
                </a:solidFill>
                <a:latin typeface="함초롬바탕"/>
                <a:cs typeface="함초롬바탕"/>
              </a:rPr>
              <a:t> </a:t>
            </a:r>
            <a:r>
              <a:rPr sz="1200" b="1" spc="-110" dirty="0">
                <a:solidFill>
                  <a:srgbClr val="DB526A"/>
                </a:solidFill>
                <a:latin typeface="함초롬바탕"/>
                <a:cs typeface="함초롬바탕"/>
              </a:rPr>
              <a:t>공개될</a:t>
            </a:r>
            <a:r>
              <a:rPr sz="1200" b="1" spc="-190" dirty="0">
                <a:solidFill>
                  <a:srgbClr val="DB526A"/>
                </a:solidFill>
                <a:latin typeface="함초롬바탕"/>
                <a:cs typeface="함초롬바탕"/>
              </a:rPr>
              <a:t> </a:t>
            </a:r>
            <a:r>
              <a:rPr sz="1200" b="1" spc="-100" dirty="0">
                <a:solidFill>
                  <a:srgbClr val="DB526A"/>
                </a:solidFill>
                <a:latin typeface="함초롬바탕"/>
                <a:cs typeface="함초롬바탕"/>
              </a:rPr>
              <a:t>예정</a:t>
            </a:r>
            <a:r>
              <a:rPr sz="1200" b="1" spc="-175" dirty="0">
                <a:solidFill>
                  <a:srgbClr val="DB526A"/>
                </a:solidFill>
                <a:latin typeface="함초롬바탕"/>
                <a:cs typeface="함초롬바탕"/>
              </a:rPr>
              <a:t> </a:t>
            </a:r>
            <a:r>
              <a:rPr sz="1200" dirty="0">
                <a:latin typeface="Wingdings"/>
                <a:cs typeface="Wingdings"/>
              </a:rPr>
              <a:t></a:t>
            </a:r>
            <a:r>
              <a:rPr sz="1200" spc="-114" dirty="0">
                <a:latin typeface="Times New Roman"/>
                <a:cs typeface="Times New Roman"/>
              </a:rPr>
              <a:t> </a:t>
            </a:r>
            <a:r>
              <a:rPr sz="1200" spc="-114" dirty="0">
                <a:latin typeface="함초롬바탕"/>
                <a:cs typeface="함초롬바탕"/>
              </a:rPr>
              <a:t>엔비디아</a:t>
            </a:r>
            <a:r>
              <a:rPr sz="1200" spc="-185" dirty="0">
                <a:latin typeface="함초롬바탕"/>
                <a:cs typeface="함초롬바탕"/>
              </a:rPr>
              <a:t> </a:t>
            </a:r>
            <a:r>
              <a:rPr sz="1200" spc="-100" dirty="0">
                <a:latin typeface="함초롬바탕"/>
                <a:cs typeface="함초롬바탕"/>
              </a:rPr>
              <a:t>젠슨</a:t>
            </a:r>
            <a:r>
              <a:rPr sz="1200" spc="-175" dirty="0">
                <a:latin typeface="함초롬바탕"/>
                <a:cs typeface="함초롬바탕"/>
              </a:rPr>
              <a:t> </a:t>
            </a:r>
            <a:r>
              <a:rPr sz="1200" spc="-75" dirty="0">
                <a:latin typeface="함초롬바탕"/>
                <a:cs typeface="함초롬바탕"/>
              </a:rPr>
              <a:t>황</a:t>
            </a:r>
            <a:r>
              <a:rPr sz="1200" spc="-175" dirty="0">
                <a:latin typeface="함초롬바탕"/>
                <a:cs typeface="함초롬바탕"/>
              </a:rPr>
              <a:t> </a:t>
            </a:r>
            <a:r>
              <a:rPr sz="1200" spc="-55" dirty="0">
                <a:latin typeface="함초롬돋움"/>
                <a:cs typeface="함초롬돋움"/>
              </a:rPr>
              <a:t>CEO</a:t>
            </a:r>
            <a:r>
              <a:rPr sz="1200" spc="-55" dirty="0">
                <a:latin typeface="함초롬바탕"/>
                <a:cs typeface="함초롬바탕"/>
              </a:rPr>
              <a:t>가</a:t>
            </a:r>
            <a:r>
              <a:rPr sz="1200" spc="-185" dirty="0">
                <a:latin typeface="함초롬바탕"/>
                <a:cs typeface="함초롬바탕"/>
              </a:rPr>
              <a:t> </a:t>
            </a:r>
            <a:r>
              <a:rPr sz="1200" spc="-110" dirty="0">
                <a:latin typeface="함초롬바탕"/>
                <a:cs typeface="함초롬바탕"/>
              </a:rPr>
              <a:t>개막식</a:t>
            </a:r>
            <a:r>
              <a:rPr sz="1200" spc="-175" dirty="0">
                <a:latin typeface="함초롬바탕"/>
                <a:cs typeface="함초롬바탕"/>
              </a:rPr>
              <a:t> </a:t>
            </a:r>
            <a:r>
              <a:rPr sz="1200" spc="-120" dirty="0">
                <a:latin typeface="함초롬바탕"/>
                <a:cs typeface="함초롬바탕"/>
              </a:rPr>
              <a:t>기조연설자로</a:t>
            </a:r>
            <a:r>
              <a:rPr sz="1200" spc="-215" dirty="0">
                <a:latin typeface="함초롬바탕"/>
                <a:cs typeface="함초롬바탕"/>
              </a:rPr>
              <a:t> </a:t>
            </a:r>
            <a:r>
              <a:rPr sz="1200" spc="-25" dirty="0">
                <a:latin typeface="함초롬바탕"/>
                <a:cs typeface="함초롬바탕"/>
              </a:rPr>
              <a:t>나서</a:t>
            </a:r>
            <a:endParaRPr sz="1200" dirty="0">
              <a:latin typeface="함초롬바탕"/>
              <a:cs typeface="함초롬바탕"/>
            </a:endParaRPr>
          </a:p>
          <a:p>
            <a:pPr marL="157480">
              <a:lnSpc>
                <a:spcPct val="100000"/>
              </a:lnSpc>
              <a:spcBef>
                <a:spcPts val="145"/>
              </a:spcBef>
              <a:tabLst>
                <a:tab pos="577850" algn="l"/>
              </a:tabLst>
            </a:pPr>
            <a:r>
              <a:rPr sz="1200" spc="-80" dirty="0">
                <a:latin typeface="함초롬돋움"/>
                <a:cs typeface="함초롬돋움"/>
              </a:rPr>
              <a:t>AI</a:t>
            </a:r>
            <a:r>
              <a:rPr sz="1200" spc="-185" dirty="0">
                <a:latin typeface="함초롬돋움"/>
                <a:cs typeface="함초롬돋움"/>
              </a:rPr>
              <a:t> </a:t>
            </a:r>
            <a:r>
              <a:rPr sz="1200" spc="-50" dirty="0">
                <a:latin typeface="함초롬바탕"/>
                <a:cs typeface="함초롬바탕"/>
              </a:rPr>
              <a:t>실</a:t>
            </a:r>
            <a:r>
              <a:rPr sz="1200" dirty="0">
                <a:latin typeface="함초롬바탕"/>
                <a:cs typeface="함초롬바탕"/>
              </a:rPr>
              <a:t>	</a:t>
            </a:r>
            <a:r>
              <a:rPr sz="1200" spc="-75" dirty="0">
                <a:latin typeface="함초롬바탕"/>
                <a:cs typeface="함초롬바탕"/>
              </a:rPr>
              <a:t>활</a:t>
            </a:r>
            <a:r>
              <a:rPr sz="1200" spc="-190" dirty="0">
                <a:latin typeface="함초롬바탕"/>
                <a:cs typeface="함초롬바탕"/>
              </a:rPr>
              <a:t> </a:t>
            </a:r>
            <a:r>
              <a:rPr sz="1200" spc="-100" dirty="0">
                <a:latin typeface="함초롬바탕"/>
                <a:cs typeface="함초롬바탕"/>
              </a:rPr>
              <a:t>적용</a:t>
            </a:r>
            <a:r>
              <a:rPr sz="1200" spc="-175" dirty="0">
                <a:latin typeface="함초롬바탕"/>
                <a:cs typeface="함초롬바탕"/>
              </a:rPr>
              <a:t> </a:t>
            </a:r>
            <a:r>
              <a:rPr sz="1200" spc="-100" dirty="0">
                <a:latin typeface="함초롬바탕"/>
                <a:cs typeface="함초롬바탕"/>
              </a:rPr>
              <a:t>사례</a:t>
            </a:r>
            <a:r>
              <a:rPr sz="1200" spc="-175" dirty="0">
                <a:latin typeface="함초롬바탕"/>
                <a:cs typeface="함초롬바탕"/>
              </a:rPr>
              <a:t> </a:t>
            </a:r>
            <a:r>
              <a:rPr sz="1200" spc="-75" dirty="0">
                <a:latin typeface="함초롬바탕"/>
                <a:cs typeface="함초롬바탕"/>
              </a:rPr>
              <a:t>및</a:t>
            </a:r>
            <a:r>
              <a:rPr sz="1200" spc="-170" dirty="0">
                <a:latin typeface="함초롬바탕"/>
                <a:cs typeface="함초롬바탕"/>
              </a:rPr>
              <a:t> </a:t>
            </a:r>
            <a:r>
              <a:rPr sz="1200" spc="-80" dirty="0">
                <a:latin typeface="함초롬돋움"/>
                <a:cs typeface="함초롬돋움"/>
              </a:rPr>
              <a:t>AI</a:t>
            </a:r>
            <a:r>
              <a:rPr sz="1200" spc="-185" dirty="0">
                <a:latin typeface="함초롬돋움"/>
                <a:cs typeface="함초롬돋움"/>
              </a:rPr>
              <a:t> </a:t>
            </a:r>
            <a:r>
              <a:rPr sz="1200" spc="-110" dirty="0">
                <a:latin typeface="함초롬바탕"/>
                <a:cs typeface="함초롬바탕"/>
              </a:rPr>
              <a:t>신제품</a:t>
            </a:r>
            <a:r>
              <a:rPr sz="1200" spc="-185" dirty="0">
                <a:latin typeface="함초롬바탕"/>
                <a:cs typeface="함초롬바탕"/>
              </a:rPr>
              <a:t> </a:t>
            </a:r>
            <a:r>
              <a:rPr sz="1200" spc="-100" dirty="0">
                <a:latin typeface="함초롬바탕"/>
                <a:cs typeface="함초롬바탕"/>
              </a:rPr>
              <a:t>공개</a:t>
            </a:r>
            <a:r>
              <a:rPr sz="1200" spc="-175" dirty="0">
                <a:latin typeface="함초롬바탕"/>
                <a:cs typeface="함초롬바탕"/>
              </a:rPr>
              <a:t> </a:t>
            </a:r>
            <a:r>
              <a:rPr sz="1200" spc="-100" dirty="0">
                <a:latin typeface="함초롬바탕"/>
                <a:cs typeface="함초롬바탕"/>
              </a:rPr>
              <a:t>예정으로</a:t>
            </a:r>
            <a:r>
              <a:rPr sz="1200" spc="-100" dirty="0">
                <a:latin typeface="함초롬돋움"/>
                <a:cs typeface="함초롬돋움"/>
              </a:rPr>
              <a:t>,</a:t>
            </a:r>
            <a:r>
              <a:rPr sz="1200" spc="-185" dirty="0">
                <a:latin typeface="함초롬돋움"/>
                <a:cs typeface="함초롬돋움"/>
              </a:rPr>
              <a:t> </a:t>
            </a:r>
            <a:r>
              <a:rPr sz="1200" spc="-80" dirty="0">
                <a:latin typeface="함초롬돋움"/>
                <a:cs typeface="함초롬돋움"/>
              </a:rPr>
              <a:t>2025</a:t>
            </a:r>
            <a:r>
              <a:rPr sz="1200" spc="-80" dirty="0">
                <a:latin typeface="함초롬바탕"/>
                <a:cs typeface="함초롬바탕"/>
              </a:rPr>
              <a:t>년에도</a:t>
            </a:r>
            <a:r>
              <a:rPr sz="1200" spc="-185" dirty="0">
                <a:latin typeface="함초롬바탕"/>
                <a:cs typeface="함초롬바탕"/>
              </a:rPr>
              <a:t> </a:t>
            </a:r>
            <a:r>
              <a:rPr sz="1200" spc="-100" dirty="0">
                <a:latin typeface="함초롬바탕"/>
                <a:cs typeface="함초롬바탕"/>
              </a:rPr>
              <a:t>집중</a:t>
            </a:r>
            <a:r>
              <a:rPr sz="1200" spc="-204" dirty="0">
                <a:latin typeface="함초롬바탕"/>
                <a:cs typeface="함초롬바탕"/>
              </a:rPr>
              <a:t> </a:t>
            </a:r>
            <a:r>
              <a:rPr sz="1200" spc="-114" dirty="0">
                <a:latin typeface="함초롬바탕"/>
                <a:cs typeface="함초롬바탕"/>
              </a:rPr>
              <a:t>조명되는</a:t>
            </a:r>
            <a:r>
              <a:rPr sz="1200" spc="-185" dirty="0">
                <a:latin typeface="함초롬바탕"/>
                <a:cs typeface="함초롬바탕"/>
              </a:rPr>
              <a:t> </a:t>
            </a:r>
            <a:r>
              <a:rPr sz="1200" spc="-110" dirty="0">
                <a:latin typeface="함초롬바탕"/>
                <a:cs typeface="함초롬바탕"/>
              </a:rPr>
              <a:t>기술은</a:t>
            </a:r>
            <a:r>
              <a:rPr sz="1200" spc="-185" dirty="0">
                <a:latin typeface="함초롬바탕"/>
                <a:cs typeface="함초롬바탕"/>
              </a:rPr>
              <a:t> </a:t>
            </a:r>
            <a:r>
              <a:rPr sz="1200" spc="-25" dirty="0">
                <a:latin typeface="함초롬돋움"/>
                <a:cs typeface="함초롬돋움"/>
              </a:rPr>
              <a:t>AI</a:t>
            </a:r>
            <a:endParaRPr sz="1200" dirty="0">
              <a:latin typeface="함초롬돋움"/>
              <a:cs typeface="함초롬돋움"/>
            </a:endParaRPr>
          </a:p>
          <a:p>
            <a:pPr marL="157480" marR="196850" indent="-144780">
              <a:lnSpc>
                <a:spcPct val="110000"/>
              </a:lnSpc>
              <a:spcBef>
                <a:spcPts val="595"/>
              </a:spcBef>
              <a:buClr>
                <a:srgbClr val="DB526A"/>
              </a:buClr>
              <a:buFont typeface="Arial"/>
              <a:buChar char="■"/>
              <a:tabLst>
                <a:tab pos="157480" algn="l"/>
              </a:tabLst>
            </a:pPr>
            <a:r>
              <a:rPr sz="1200" spc="-80" dirty="0">
                <a:latin typeface="함초롬바탕"/>
                <a:cs typeface="함초롬바탕"/>
              </a:rPr>
              <a:t>특히</a:t>
            </a:r>
            <a:r>
              <a:rPr sz="1200" spc="-80" dirty="0">
                <a:latin typeface="함초롬돋움"/>
                <a:cs typeface="함초롬돋움"/>
              </a:rPr>
              <a:t>,</a:t>
            </a:r>
            <a:r>
              <a:rPr sz="1200" spc="-170" dirty="0">
                <a:latin typeface="함초롬돋움"/>
                <a:cs typeface="함초롬돋움"/>
              </a:rPr>
              <a:t> </a:t>
            </a:r>
            <a:r>
              <a:rPr sz="1200" spc="-80" dirty="0">
                <a:latin typeface="함초롬돋움"/>
                <a:cs typeface="함초롬돋움"/>
              </a:rPr>
              <a:t>AI</a:t>
            </a:r>
            <a:r>
              <a:rPr sz="1200" spc="-180" dirty="0">
                <a:latin typeface="함초롬돋움"/>
                <a:cs typeface="함초롬돋움"/>
              </a:rPr>
              <a:t> </a:t>
            </a:r>
            <a:r>
              <a:rPr sz="1200" spc="-114" dirty="0">
                <a:latin typeface="함초롬바탕"/>
                <a:cs typeface="함초롬바탕"/>
              </a:rPr>
              <a:t>다음으로</a:t>
            </a:r>
            <a:r>
              <a:rPr sz="1200" spc="-204" dirty="0">
                <a:latin typeface="함초롬바탕"/>
                <a:cs typeface="함초롬바탕"/>
              </a:rPr>
              <a:t> </a:t>
            </a:r>
            <a:r>
              <a:rPr sz="1200" spc="-114" dirty="0">
                <a:latin typeface="함초롬바탕"/>
                <a:cs typeface="함초롬바탕"/>
              </a:rPr>
              <a:t>주목해야</a:t>
            </a:r>
            <a:r>
              <a:rPr sz="1200" spc="-185" dirty="0">
                <a:latin typeface="함초롬바탕"/>
                <a:cs typeface="함초롬바탕"/>
              </a:rPr>
              <a:t> </a:t>
            </a:r>
            <a:r>
              <a:rPr sz="1200" spc="-75" dirty="0">
                <a:latin typeface="함초롬바탕"/>
                <a:cs typeface="함초롬바탕"/>
              </a:rPr>
              <a:t>할</a:t>
            </a:r>
            <a:r>
              <a:rPr sz="1200" spc="-175" dirty="0">
                <a:latin typeface="함초롬바탕"/>
                <a:cs typeface="함초롬바탕"/>
              </a:rPr>
              <a:t> </a:t>
            </a:r>
            <a:r>
              <a:rPr sz="1200" spc="-110" dirty="0">
                <a:latin typeface="함초롬바탕"/>
                <a:cs typeface="함초롬바탕"/>
              </a:rPr>
              <a:t>기술로</a:t>
            </a:r>
            <a:r>
              <a:rPr sz="1200" spc="-175" dirty="0">
                <a:latin typeface="함초롬바탕"/>
                <a:cs typeface="함초롬바탕"/>
              </a:rPr>
              <a:t> </a:t>
            </a:r>
            <a:r>
              <a:rPr sz="1200" spc="-120" dirty="0">
                <a:latin typeface="함초롬바탕"/>
                <a:cs typeface="함초롬바탕"/>
              </a:rPr>
              <a:t>양자컴퓨팅이</a:t>
            </a:r>
            <a:r>
              <a:rPr sz="1200" spc="-215" dirty="0">
                <a:latin typeface="함초롬바탕"/>
                <a:cs typeface="함초롬바탕"/>
              </a:rPr>
              <a:t> </a:t>
            </a:r>
            <a:r>
              <a:rPr sz="1200" spc="-110" dirty="0">
                <a:latin typeface="함초롬바탕"/>
                <a:cs typeface="함초롬바탕"/>
              </a:rPr>
              <a:t>부각될</a:t>
            </a:r>
            <a:r>
              <a:rPr sz="1200" spc="-175" dirty="0">
                <a:latin typeface="함초롬바탕"/>
                <a:cs typeface="함초롬바탕"/>
              </a:rPr>
              <a:t> </a:t>
            </a:r>
            <a:r>
              <a:rPr sz="1200" spc="-100" dirty="0">
                <a:latin typeface="함초롬바탕"/>
                <a:cs typeface="함초롬바탕"/>
              </a:rPr>
              <a:t>예정</a:t>
            </a:r>
            <a:r>
              <a:rPr sz="1200" spc="-185" dirty="0">
                <a:latin typeface="함초롬바탕"/>
                <a:cs typeface="함초롬바탕"/>
              </a:rPr>
              <a:t> </a:t>
            </a:r>
            <a:r>
              <a:rPr sz="1200" dirty="0">
                <a:latin typeface="Wingdings"/>
                <a:cs typeface="Wingdings"/>
              </a:rPr>
              <a:t></a:t>
            </a:r>
            <a:r>
              <a:rPr sz="1200" spc="-100" dirty="0">
                <a:latin typeface="Times New Roman"/>
                <a:cs typeface="Times New Roman"/>
              </a:rPr>
              <a:t> </a:t>
            </a:r>
            <a:r>
              <a:rPr sz="1200" spc="-110" dirty="0">
                <a:latin typeface="함초롬바탕"/>
                <a:cs typeface="함초롬바탕"/>
              </a:rPr>
              <a:t>글로벌</a:t>
            </a:r>
            <a:r>
              <a:rPr sz="1200" spc="-185" dirty="0">
                <a:latin typeface="함초롬바탕"/>
                <a:cs typeface="함초롬바탕"/>
              </a:rPr>
              <a:t> </a:t>
            </a:r>
            <a:r>
              <a:rPr sz="1200" spc="-100" dirty="0">
                <a:latin typeface="함초롬바탕"/>
                <a:cs typeface="함초롬바탕"/>
              </a:rPr>
              <a:t>최대</a:t>
            </a:r>
            <a:r>
              <a:rPr sz="1200" spc="-175" dirty="0">
                <a:latin typeface="함초롬바탕"/>
                <a:cs typeface="함초롬바탕"/>
              </a:rPr>
              <a:t> </a:t>
            </a:r>
            <a:r>
              <a:rPr sz="1200" spc="-100" dirty="0">
                <a:latin typeface="함초롬바탕"/>
                <a:cs typeface="함초롬바탕"/>
              </a:rPr>
              <a:t>양자</a:t>
            </a:r>
            <a:r>
              <a:rPr sz="1200" spc="-175" dirty="0">
                <a:latin typeface="함초롬바탕"/>
                <a:cs typeface="함초롬바탕"/>
              </a:rPr>
              <a:t> </a:t>
            </a:r>
            <a:r>
              <a:rPr sz="1200" spc="-110" dirty="0">
                <a:latin typeface="함초롬바탕"/>
                <a:cs typeface="함초롬바탕"/>
              </a:rPr>
              <a:t>행사인</a:t>
            </a:r>
            <a:r>
              <a:rPr sz="1200" spc="-185" dirty="0">
                <a:latin typeface="함초롬바탕"/>
                <a:cs typeface="함초롬바탕"/>
              </a:rPr>
              <a:t> </a:t>
            </a:r>
            <a:r>
              <a:rPr sz="1200" spc="-105" dirty="0">
                <a:latin typeface="함초롬바탕"/>
                <a:cs typeface="함초롬바탕"/>
              </a:rPr>
              <a:t>‘퀀텀</a:t>
            </a:r>
            <a:r>
              <a:rPr sz="1200" spc="-175" dirty="0">
                <a:latin typeface="함초롬바탕"/>
                <a:cs typeface="함초롬바탕"/>
              </a:rPr>
              <a:t> </a:t>
            </a:r>
            <a:r>
              <a:rPr sz="1200" spc="-35" dirty="0">
                <a:latin typeface="함초롬바탕"/>
                <a:cs typeface="함초롬바탕"/>
              </a:rPr>
              <a:t>월드 </a:t>
            </a:r>
            <a:r>
              <a:rPr sz="1200" spc="-110" dirty="0">
                <a:latin typeface="함초롬바탕"/>
                <a:cs typeface="함초롬바탕"/>
              </a:rPr>
              <a:t>콩그레스</a:t>
            </a:r>
            <a:r>
              <a:rPr sz="1200" spc="-110" dirty="0">
                <a:latin typeface="함초롬돋움"/>
                <a:cs typeface="함초롬돋움"/>
              </a:rPr>
              <a:t>’</a:t>
            </a:r>
            <a:r>
              <a:rPr sz="1200" spc="-110" dirty="0">
                <a:latin typeface="함초롬바탕"/>
                <a:cs typeface="함초롬바탕"/>
              </a:rPr>
              <a:t>와</a:t>
            </a:r>
            <a:r>
              <a:rPr sz="1200" spc="-204" dirty="0">
                <a:latin typeface="함초롬바탕"/>
                <a:cs typeface="함초롬바탕"/>
              </a:rPr>
              <a:t> </a:t>
            </a:r>
            <a:r>
              <a:rPr sz="1200" spc="-114" dirty="0">
                <a:latin typeface="함초롬바탕"/>
                <a:cs typeface="함초롬바탕"/>
              </a:rPr>
              <a:t>협력하여</a:t>
            </a:r>
            <a:r>
              <a:rPr sz="1200" spc="-185" dirty="0">
                <a:latin typeface="함초롬바탕"/>
                <a:cs typeface="함초롬바탕"/>
              </a:rPr>
              <a:t> </a:t>
            </a:r>
            <a:r>
              <a:rPr sz="1200" spc="-110" dirty="0">
                <a:latin typeface="함초롬바탕"/>
                <a:cs typeface="함초롬바탕"/>
              </a:rPr>
              <a:t>전문가</a:t>
            </a:r>
            <a:r>
              <a:rPr sz="1200" spc="-185" dirty="0">
                <a:latin typeface="함초롬바탕"/>
                <a:cs typeface="함초롬바탕"/>
              </a:rPr>
              <a:t> </a:t>
            </a:r>
            <a:r>
              <a:rPr sz="1200" spc="-75" dirty="0">
                <a:latin typeface="함초롬바탕"/>
                <a:cs typeface="함초롬바탕"/>
              </a:rPr>
              <a:t>및</a:t>
            </a:r>
            <a:r>
              <a:rPr sz="1200" spc="-175" dirty="0">
                <a:latin typeface="함초롬바탕"/>
                <a:cs typeface="함초롬바탕"/>
              </a:rPr>
              <a:t> </a:t>
            </a:r>
            <a:r>
              <a:rPr sz="1200" spc="-90" dirty="0">
                <a:latin typeface="함초롬바탕"/>
                <a:cs typeface="함초롬바탕"/>
              </a:rPr>
              <a:t>기업인</a:t>
            </a:r>
            <a:r>
              <a:rPr sz="1200" spc="-90" dirty="0">
                <a:latin typeface="함초롬돋움"/>
                <a:cs typeface="함초롬돋움"/>
              </a:rPr>
              <a:t>,</a:t>
            </a:r>
            <a:r>
              <a:rPr sz="1200" spc="-170" dirty="0">
                <a:latin typeface="함초롬돋움"/>
                <a:cs typeface="함초롬돋움"/>
              </a:rPr>
              <a:t> </a:t>
            </a:r>
            <a:r>
              <a:rPr sz="1200" spc="-100" dirty="0">
                <a:latin typeface="함초롬바탕"/>
                <a:cs typeface="함초롬바탕"/>
              </a:rPr>
              <a:t>정책</a:t>
            </a:r>
            <a:r>
              <a:rPr sz="1200" spc="-185" dirty="0">
                <a:latin typeface="함초롬바탕"/>
                <a:cs typeface="함초롬바탕"/>
              </a:rPr>
              <a:t> </a:t>
            </a:r>
            <a:r>
              <a:rPr sz="1200" spc="-114" dirty="0">
                <a:latin typeface="함초롬바탕"/>
                <a:cs typeface="함초롬바탕"/>
              </a:rPr>
              <a:t>입안자와</a:t>
            </a:r>
            <a:r>
              <a:rPr sz="1200" spc="-185" dirty="0">
                <a:latin typeface="함초롬바탕"/>
                <a:cs typeface="함초롬바탕"/>
              </a:rPr>
              <a:t> </a:t>
            </a:r>
            <a:r>
              <a:rPr sz="1200" spc="-100" dirty="0">
                <a:latin typeface="함초롬바탕"/>
                <a:cs typeface="함초롬바탕"/>
              </a:rPr>
              <a:t>양자</a:t>
            </a:r>
            <a:r>
              <a:rPr sz="1200" spc="-175" dirty="0">
                <a:latin typeface="함초롬바탕"/>
                <a:cs typeface="함초롬바탕"/>
              </a:rPr>
              <a:t> </a:t>
            </a:r>
            <a:r>
              <a:rPr sz="1200" spc="-110" dirty="0">
                <a:latin typeface="함초롬바탕"/>
                <a:cs typeface="함초롬바탕"/>
              </a:rPr>
              <a:t>기술의</a:t>
            </a:r>
            <a:r>
              <a:rPr sz="1200" spc="-185" dirty="0">
                <a:latin typeface="함초롬바탕"/>
                <a:cs typeface="함초롬바탕"/>
              </a:rPr>
              <a:t> </a:t>
            </a:r>
            <a:r>
              <a:rPr sz="1200" spc="-114" dirty="0">
                <a:latin typeface="함초롬바탕"/>
                <a:cs typeface="함초롬바탕"/>
              </a:rPr>
              <a:t>비즈니스</a:t>
            </a:r>
            <a:r>
              <a:rPr sz="1200" spc="-185" dirty="0">
                <a:latin typeface="함초롬바탕"/>
                <a:cs typeface="함초롬바탕"/>
              </a:rPr>
              <a:t> </a:t>
            </a:r>
            <a:r>
              <a:rPr sz="1200" spc="-100" dirty="0">
                <a:latin typeface="함초롬바탕"/>
                <a:cs typeface="함초롬바탕"/>
              </a:rPr>
              <a:t>기회</a:t>
            </a:r>
            <a:r>
              <a:rPr sz="1200" spc="-175" dirty="0">
                <a:latin typeface="함초롬바탕"/>
                <a:cs typeface="함초롬바탕"/>
              </a:rPr>
              <a:t> </a:t>
            </a:r>
            <a:r>
              <a:rPr sz="1200" spc="-100" dirty="0">
                <a:latin typeface="함초롬바탕"/>
                <a:cs typeface="함초롬바탕"/>
              </a:rPr>
              <a:t>창출</a:t>
            </a:r>
            <a:r>
              <a:rPr sz="1200" spc="-185" dirty="0">
                <a:latin typeface="함초롬바탕"/>
                <a:cs typeface="함초롬바탕"/>
              </a:rPr>
              <a:t> </a:t>
            </a:r>
            <a:r>
              <a:rPr sz="1200" spc="-100" dirty="0">
                <a:latin typeface="함초롬바탕"/>
                <a:cs typeface="함초롬바탕"/>
              </a:rPr>
              <a:t>논의</a:t>
            </a:r>
            <a:r>
              <a:rPr sz="1200" spc="-175" dirty="0">
                <a:latin typeface="함초롬바탕"/>
                <a:cs typeface="함초롬바탕"/>
              </a:rPr>
              <a:t> </a:t>
            </a:r>
            <a:r>
              <a:rPr sz="1200" spc="-35" dirty="0">
                <a:latin typeface="함초롬바탕"/>
                <a:cs typeface="함초롬바탕"/>
              </a:rPr>
              <a:t>예정</a:t>
            </a:r>
            <a:endParaRPr sz="1200" dirty="0">
              <a:latin typeface="함초롬바탕"/>
              <a:cs typeface="함초롬바탕"/>
            </a:endParaRPr>
          </a:p>
          <a:p>
            <a:pPr>
              <a:lnSpc>
                <a:spcPct val="100000"/>
              </a:lnSpc>
              <a:spcBef>
                <a:spcPts val="65"/>
              </a:spcBef>
            </a:pPr>
            <a:endParaRPr sz="1600" dirty="0">
              <a:latin typeface="함초롬바탕"/>
              <a:cs typeface="함초롬바탕"/>
            </a:endParaRPr>
          </a:p>
          <a:p>
            <a:pPr marL="12700">
              <a:lnSpc>
                <a:spcPct val="100000"/>
              </a:lnSpc>
            </a:pPr>
            <a:r>
              <a:rPr sz="1100" b="1" spc="-30" dirty="0">
                <a:solidFill>
                  <a:srgbClr val="464646"/>
                </a:solidFill>
                <a:latin typeface="함초롬돋움"/>
                <a:cs typeface="함초롬돋움"/>
              </a:rPr>
              <a:t>CES</a:t>
            </a:r>
            <a:r>
              <a:rPr sz="1100" b="1" spc="-145" dirty="0">
                <a:solidFill>
                  <a:srgbClr val="464646"/>
                </a:solidFill>
                <a:latin typeface="함초롬돋움"/>
                <a:cs typeface="함초롬돋움"/>
              </a:rPr>
              <a:t> </a:t>
            </a:r>
            <a:r>
              <a:rPr sz="1100" b="1" dirty="0">
                <a:solidFill>
                  <a:srgbClr val="464646"/>
                </a:solidFill>
                <a:latin typeface="함초롬돋움"/>
                <a:cs typeface="함초롬돋움"/>
              </a:rPr>
              <a:t>2024</a:t>
            </a:r>
            <a:r>
              <a:rPr sz="1100" b="1" spc="-130" dirty="0">
                <a:solidFill>
                  <a:srgbClr val="464646"/>
                </a:solidFill>
                <a:latin typeface="함초롬돋움"/>
                <a:cs typeface="함초롬돋움"/>
              </a:rPr>
              <a:t> </a:t>
            </a:r>
            <a:r>
              <a:rPr sz="1100" b="1" dirty="0">
                <a:solidFill>
                  <a:srgbClr val="464646"/>
                </a:solidFill>
                <a:latin typeface="함초롬돋움"/>
                <a:cs typeface="함초롬돋움"/>
              </a:rPr>
              <a:t>vs.</a:t>
            </a:r>
            <a:r>
              <a:rPr sz="1100" b="1" spc="-145" dirty="0">
                <a:solidFill>
                  <a:srgbClr val="464646"/>
                </a:solidFill>
                <a:latin typeface="함초롬돋움"/>
                <a:cs typeface="함초롬돋움"/>
              </a:rPr>
              <a:t> </a:t>
            </a:r>
            <a:r>
              <a:rPr sz="1100" b="1" spc="-30" dirty="0">
                <a:solidFill>
                  <a:srgbClr val="464646"/>
                </a:solidFill>
                <a:latin typeface="함초롬돋움"/>
                <a:cs typeface="함초롬돋움"/>
              </a:rPr>
              <a:t>CES</a:t>
            </a:r>
            <a:r>
              <a:rPr sz="1100" b="1" spc="-120" dirty="0">
                <a:solidFill>
                  <a:srgbClr val="464646"/>
                </a:solidFill>
                <a:latin typeface="함초롬돋움"/>
                <a:cs typeface="함초롬돋움"/>
              </a:rPr>
              <a:t> </a:t>
            </a:r>
            <a:r>
              <a:rPr sz="1100" b="1" dirty="0">
                <a:solidFill>
                  <a:srgbClr val="464646"/>
                </a:solidFill>
                <a:latin typeface="함초롬돋움"/>
                <a:cs typeface="함초롬돋움"/>
              </a:rPr>
              <a:t>2025</a:t>
            </a:r>
            <a:r>
              <a:rPr sz="1100" b="1" spc="-135" dirty="0">
                <a:solidFill>
                  <a:srgbClr val="464646"/>
                </a:solidFill>
                <a:latin typeface="함초롬돋움"/>
                <a:cs typeface="함초롬돋움"/>
              </a:rPr>
              <a:t> </a:t>
            </a:r>
            <a:r>
              <a:rPr sz="1100" b="1" spc="-85" dirty="0">
                <a:solidFill>
                  <a:srgbClr val="464646"/>
                </a:solidFill>
                <a:latin typeface="함초롬바탕"/>
                <a:cs typeface="함초롬바탕"/>
              </a:rPr>
              <a:t>비교</a:t>
            </a:r>
            <a:r>
              <a:rPr sz="1100" b="1" spc="-140" dirty="0">
                <a:solidFill>
                  <a:srgbClr val="464646"/>
                </a:solidFill>
                <a:latin typeface="함초롬바탕"/>
                <a:cs typeface="함초롬바탕"/>
              </a:rPr>
              <a:t> </a:t>
            </a:r>
            <a:r>
              <a:rPr sz="1100" b="1" spc="-25" dirty="0">
                <a:solidFill>
                  <a:srgbClr val="464646"/>
                </a:solidFill>
                <a:latin typeface="함초롬바탕"/>
                <a:cs typeface="함초롬바탕"/>
              </a:rPr>
              <a:t>요약</a:t>
            </a:r>
            <a:endParaRPr sz="1100" dirty="0">
              <a:latin typeface="함초롬바탕"/>
              <a:cs typeface="함초롬바탕"/>
            </a:endParaRPr>
          </a:p>
        </p:txBody>
      </p:sp>
      <p:grpSp>
        <p:nvGrpSpPr>
          <p:cNvPr id="16" name="object 16"/>
          <p:cNvGrpSpPr/>
          <p:nvPr/>
        </p:nvGrpSpPr>
        <p:grpSpPr>
          <a:xfrm>
            <a:off x="4429683" y="4921453"/>
            <a:ext cx="2626995" cy="982344"/>
            <a:chOff x="4429683" y="4921453"/>
            <a:chExt cx="2626995" cy="982344"/>
          </a:xfrm>
        </p:grpSpPr>
        <p:sp>
          <p:nvSpPr>
            <p:cNvPr id="17" name="object 17"/>
            <p:cNvSpPr/>
            <p:nvPr/>
          </p:nvSpPr>
          <p:spPr>
            <a:xfrm>
              <a:off x="4429683" y="4921453"/>
              <a:ext cx="2626995" cy="982344"/>
            </a:xfrm>
            <a:custGeom>
              <a:avLst/>
              <a:gdLst/>
              <a:ahLst/>
              <a:cxnLst/>
              <a:rect l="l" t="t" r="r" b="b"/>
              <a:pathLst>
                <a:path w="2626995" h="982345">
                  <a:moveTo>
                    <a:pt x="2626753" y="0"/>
                  </a:moveTo>
                  <a:lnTo>
                    <a:pt x="0" y="0"/>
                  </a:lnTo>
                  <a:lnTo>
                    <a:pt x="0" y="982205"/>
                  </a:lnTo>
                  <a:lnTo>
                    <a:pt x="2626753" y="982205"/>
                  </a:lnTo>
                  <a:lnTo>
                    <a:pt x="2626753" y="0"/>
                  </a:lnTo>
                  <a:close/>
                </a:path>
              </a:pathLst>
            </a:custGeom>
            <a:solidFill>
              <a:srgbClr val="E4E4E4"/>
            </a:solidFill>
          </p:spPr>
          <p:txBody>
            <a:bodyPr wrap="square" lIns="0" tIns="0" rIns="0" bIns="0" rtlCol="0"/>
            <a:lstStyle/>
            <a:p>
              <a:endParaRPr/>
            </a:p>
          </p:txBody>
        </p:sp>
        <p:pic>
          <p:nvPicPr>
            <p:cNvPr id="18" name="object 18"/>
            <p:cNvPicPr/>
            <p:nvPr/>
          </p:nvPicPr>
          <p:blipFill>
            <a:blip r:embed="rId7" cstate="print"/>
            <a:stretch>
              <a:fillRect/>
            </a:stretch>
          </p:blipFill>
          <p:spPr>
            <a:xfrm>
              <a:off x="5372690" y="5521160"/>
              <a:ext cx="98424" cy="117474"/>
            </a:xfrm>
            <a:prstGeom prst="rect">
              <a:avLst/>
            </a:prstGeom>
          </p:spPr>
        </p:pic>
      </p:grpSp>
      <p:pic>
        <p:nvPicPr>
          <p:cNvPr id="19" name="object 19"/>
          <p:cNvPicPr/>
          <p:nvPr/>
        </p:nvPicPr>
        <p:blipFill>
          <a:blip r:embed="rId8" cstate="print"/>
          <a:stretch>
            <a:fillRect/>
          </a:stretch>
        </p:blipFill>
        <p:spPr>
          <a:xfrm>
            <a:off x="2098830" y="9700959"/>
            <a:ext cx="111124" cy="117474"/>
          </a:xfrm>
          <a:prstGeom prst="rect">
            <a:avLst/>
          </a:prstGeom>
        </p:spPr>
      </p:pic>
      <p:graphicFrame>
        <p:nvGraphicFramePr>
          <p:cNvPr id="20" name="object 20"/>
          <p:cNvGraphicFramePr>
            <a:graphicFrameLocks noGrp="1"/>
          </p:cNvGraphicFramePr>
          <p:nvPr/>
        </p:nvGraphicFramePr>
        <p:xfrm>
          <a:off x="704443" y="3905741"/>
          <a:ext cx="6333490" cy="5979160"/>
        </p:xfrm>
        <a:graphic>
          <a:graphicData uri="http://schemas.openxmlformats.org/drawingml/2006/table">
            <a:tbl>
              <a:tblPr firstRow="1" bandRow="1">
                <a:tableStyleId>{2D5ABB26-0587-4C30-8999-92F81FD0307C}</a:tableStyleId>
              </a:tblPr>
              <a:tblGrid>
                <a:gridCol w="1079500">
                  <a:extLst>
                    <a:ext uri="{9D8B030D-6E8A-4147-A177-3AD203B41FA5}">
                      <a16:colId xmlns:a16="http://schemas.microsoft.com/office/drawing/2014/main" val="20000"/>
                    </a:ext>
                  </a:extLst>
                </a:gridCol>
                <a:gridCol w="2626995">
                  <a:extLst>
                    <a:ext uri="{9D8B030D-6E8A-4147-A177-3AD203B41FA5}">
                      <a16:colId xmlns:a16="http://schemas.microsoft.com/office/drawing/2014/main" val="20001"/>
                    </a:ext>
                  </a:extLst>
                </a:gridCol>
                <a:gridCol w="2626995">
                  <a:extLst>
                    <a:ext uri="{9D8B030D-6E8A-4147-A177-3AD203B41FA5}">
                      <a16:colId xmlns:a16="http://schemas.microsoft.com/office/drawing/2014/main" val="20002"/>
                    </a:ext>
                  </a:extLst>
                </a:gridCol>
              </a:tblGrid>
              <a:tr h="326390">
                <a:tc>
                  <a:txBody>
                    <a:bodyPr/>
                    <a:lstStyle/>
                    <a:p>
                      <a:pPr marL="257175">
                        <a:lnSpc>
                          <a:spcPct val="100000"/>
                        </a:lnSpc>
                        <a:spcBef>
                          <a:spcPts val="615"/>
                        </a:spcBef>
                      </a:pPr>
                      <a:r>
                        <a:rPr sz="1050" b="1" spc="-80" dirty="0">
                          <a:solidFill>
                            <a:srgbClr val="FFFFFF"/>
                          </a:solidFill>
                          <a:latin typeface="함초롬바탕"/>
                          <a:cs typeface="함초롬바탕"/>
                        </a:rPr>
                        <a:t>비교</a:t>
                      </a:r>
                      <a:r>
                        <a:rPr sz="1050" b="1" spc="-135" dirty="0">
                          <a:solidFill>
                            <a:srgbClr val="FFFFFF"/>
                          </a:solidFill>
                          <a:latin typeface="함초롬바탕"/>
                          <a:cs typeface="함초롬바탕"/>
                        </a:rPr>
                        <a:t> </a:t>
                      </a:r>
                      <a:r>
                        <a:rPr sz="1050" b="1" spc="-25" dirty="0">
                          <a:solidFill>
                            <a:srgbClr val="FFFFFF"/>
                          </a:solidFill>
                          <a:latin typeface="함초롬바탕"/>
                          <a:cs typeface="함초롬바탕"/>
                        </a:rPr>
                        <a:t>기준</a:t>
                      </a:r>
                      <a:endParaRPr sz="1050">
                        <a:latin typeface="함초롬바탕"/>
                        <a:cs typeface="함초롬바탕"/>
                      </a:endParaRPr>
                    </a:p>
                  </a:txBody>
                  <a:tcPr marL="0" marR="0" marT="78105" marB="0">
                    <a:lnB w="6350">
                      <a:solidFill>
                        <a:srgbClr val="A6A6A6"/>
                      </a:solidFill>
                      <a:prstDash val="solid"/>
                    </a:lnB>
                    <a:solidFill>
                      <a:srgbClr val="000000"/>
                    </a:solidFill>
                  </a:tcPr>
                </a:tc>
                <a:tc>
                  <a:txBody>
                    <a:bodyPr/>
                    <a:lstStyle/>
                    <a:p>
                      <a:pPr marR="57150" algn="ctr">
                        <a:lnSpc>
                          <a:spcPct val="100000"/>
                        </a:lnSpc>
                        <a:spcBef>
                          <a:spcPts val="515"/>
                        </a:spcBef>
                      </a:pPr>
                      <a:r>
                        <a:rPr sz="1200" b="1" spc="-20" dirty="0">
                          <a:solidFill>
                            <a:srgbClr val="FFFFFF"/>
                          </a:solidFill>
                          <a:latin typeface="함초롬돋움"/>
                          <a:cs typeface="함초롬돋움"/>
                        </a:rPr>
                        <a:t>CES</a:t>
                      </a:r>
                      <a:r>
                        <a:rPr sz="1200" b="1" spc="-95" dirty="0">
                          <a:solidFill>
                            <a:srgbClr val="FFFFFF"/>
                          </a:solidFill>
                          <a:latin typeface="함초롬돋움"/>
                          <a:cs typeface="함초롬돋움"/>
                        </a:rPr>
                        <a:t> </a:t>
                      </a:r>
                      <a:r>
                        <a:rPr sz="1200" b="1" spc="-20" dirty="0">
                          <a:solidFill>
                            <a:srgbClr val="FFFFFF"/>
                          </a:solidFill>
                          <a:latin typeface="함초롬돋움"/>
                          <a:cs typeface="함초롬돋움"/>
                        </a:rPr>
                        <a:t>2024</a:t>
                      </a:r>
                      <a:endParaRPr sz="1200">
                        <a:latin typeface="함초롬돋움"/>
                        <a:cs typeface="함초롬돋움"/>
                      </a:endParaRPr>
                    </a:p>
                  </a:txBody>
                  <a:tcPr marL="0" marR="0" marT="65405" marB="0">
                    <a:lnR w="38100">
                      <a:solidFill>
                        <a:srgbClr val="FFB600"/>
                      </a:solidFill>
                      <a:prstDash val="solid"/>
                    </a:lnR>
                    <a:lnB w="6350">
                      <a:solidFill>
                        <a:srgbClr val="A6A6A6"/>
                      </a:solidFill>
                      <a:prstDash val="solid"/>
                    </a:lnB>
                    <a:solidFill>
                      <a:srgbClr val="EB8B00"/>
                    </a:solidFill>
                  </a:tcPr>
                </a:tc>
                <a:tc>
                  <a:txBody>
                    <a:bodyPr/>
                    <a:lstStyle/>
                    <a:p>
                      <a:pPr marR="57150" algn="ctr">
                        <a:lnSpc>
                          <a:spcPct val="100000"/>
                        </a:lnSpc>
                        <a:spcBef>
                          <a:spcPts val="515"/>
                        </a:spcBef>
                      </a:pPr>
                      <a:r>
                        <a:rPr sz="1200" b="1" spc="-25" dirty="0">
                          <a:solidFill>
                            <a:srgbClr val="FFFFFF"/>
                          </a:solidFill>
                          <a:latin typeface="함초롬돋움"/>
                          <a:cs typeface="함초롬돋움"/>
                        </a:rPr>
                        <a:t>CES</a:t>
                      </a:r>
                      <a:r>
                        <a:rPr sz="1200" b="1" spc="-85" dirty="0">
                          <a:solidFill>
                            <a:srgbClr val="FFFFFF"/>
                          </a:solidFill>
                          <a:latin typeface="함초롬돋움"/>
                          <a:cs typeface="함초롬돋움"/>
                        </a:rPr>
                        <a:t> </a:t>
                      </a:r>
                      <a:r>
                        <a:rPr sz="1200" b="1" spc="-20" dirty="0">
                          <a:solidFill>
                            <a:srgbClr val="FFFFFF"/>
                          </a:solidFill>
                          <a:latin typeface="함초롬돋움"/>
                          <a:cs typeface="함초롬돋움"/>
                        </a:rPr>
                        <a:t>2025</a:t>
                      </a:r>
                      <a:endParaRPr sz="1200">
                        <a:latin typeface="함초롬돋움"/>
                        <a:cs typeface="함초롬돋움"/>
                      </a:endParaRPr>
                    </a:p>
                  </a:txBody>
                  <a:tcPr marL="0" marR="0" marT="65405" marB="0">
                    <a:lnL w="38100">
                      <a:solidFill>
                        <a:srgbClr val="FFB600"/>
                      </a:solidFill>
                      <a:prstDash val="solid"/>
                    </a:lnL>
                    <a:lnR w="38100">
                      <a:solidFill>
                        <a:srgbClr val="FFB600"/>
                      </a:solidFill>
                      <a:prstDash val="solid"/>
                    </a:lnR>
                    <a:lnT w="38100">
                      <a:solidFill>
                        <a:srgbClr val="FFB600"/>
                      </a:solidFill>
                      <a:prstDash val="solid"/>
                    </a:lnT>
                    <a:lnB w="6350">
                      <a:solidFill>
                        <a:srgbClr val="A6A6A6"/>
                      </a:solidFill>
                      <a:prstDash val="solid"/>
                    </a:lnB>
                    <a:solidFill>
                      <a:srgbClr val="DB526A"/>
                    </a:solidFill>
                  </a:tcPr>
                </a:tc>
                <a:extLst>
                  <a:ext uri="{0D108BD9-81ED-4DB2-BD59-A6C34878D82A}">
                    <a16:rowId xmlns:a16="http://schemas.microsoft.com/office/drawing/2014/main" val="10000"/>
                  </a:ext>
                </a:extLst>
              </a:tr>
              <a:tr h="669290">
                <a:tc>
                  <a:txBody>
                    <a:bodyPr/>
                    <a:lstStyle/>
                    <a:p>
                      <a:pPr>
                        <a:lnSpc>
                          <a:spcPct val="100000"/>
                        </a:lnSpc>
                        <a:spcBef>
                          <a:spcPts val="30"/>
                        </a:spcBef>
                      </a:pPr>
                      <a:endParaRPr sz="1700">
                        <a:latin typeface="Times New Roman"/>
                        <a:cs typeface="Times New Roman"/>
                      </a:endParaRPr>
                    </a:p>
                    <a:p>
                      <a:pPr algn="ctr">
                        <a:lnSpc>
                          <a:spcPct val="100000"/>
                        </a:lnSpc>
                      </a:pPr>
                      <a:r>
                        <a:rPr sz="1050" b="1" spc="-25" dirty="0">
                          <a:latin typeface="함초롬바탕"/>
                          <a:cs typeface="함초롬바탕"/>
                        </a:rPr>
                        <a:t>주제</a:t>
                      </a:r>
                      <a:endParaRPr sz="1050">
                        <a:latin typeface="함초롬바탕"/>
                        <a:cs typeface="함초롬바탕"/>
                      </a:endParaRPr>
                    </a:p>
                  </a:txBody>
                  <a:tcPr marL="0" marR="0" marT="3810" marB="0">
                    <a:lnT w="6350">
                      <a:solidFill>
                        <a:srgbClr val="A6A6A6"/>
                      </a:solidFill>
                      <a:prstDash val="solid"/>
                    </a:lnT>
                    <a:lnB w="6350">
                      <a:solidFill>
                        <a:srgbClr val="A6A6A6"/>
                      </a:solidFill>
                      <a:prstDash val="solid"/>
                    </a:lnB>
                  </a:tcPr>
                </a:tc>
                <a:tc>
                  <a:txBody>
                    <a:bodyPr/>
                    <a:lstStyle/>
                    <a:p>
                      <a:pPr algn="ctr">
                        <a:lnSpc>
                          <a:spcPct val="100000"/>
                        </a:lnSpc>
                        <a:spcBef>
                          <a:spcPts val="520"/>
                        </a:spcBef>
                      </a:pPr>
                      <a:r>
                        <a:rPr sz="1100" b="1" dirty="0">
                          <a:latin typeface="함초롬돋움"/>
                          <a:cs typeface="함초롬돋움"/>
                        </a:rPr>
                        <a:t>All</a:t>
                      </a:r>
                      <a:r>
                        <a:rPr sz="1100" b="1" spc="-65" dirty="0">
                          <a:latin typeface="함초롬돋움"/>
                          <a:cs typeface="함초롬돋움"/>
                        </a:rPr>
                        <a:t> </a:t>
                      </a:r>
                      <a:r>
                        <a:rPr sz="1100" b="1" dirty="0">
                          <a:latin typeface="함초롬돋움"/>
                          <a:cs typeface="함초롬돋움"/>
                        </a:rPr>
                        <a:t>Together,</a:t>
                      </a:r>
                      <a:r>
                        <a:rPr sz="1100" b="1" spc="5" dirty="0">
                          <a:latin typeface="함초롬돋움"/>
                          <a:cs typeface="함초롬돋움"/>
                        </a:rPr>
                        <a:t> </a:t>
                      </a:r>
                      <a:r>
                        <a:rPr sz="1100" b="1" dirty="0">
                          <a:latin typeface="함초롬돋움"/>
                          <a:cs typeface="함초롬돋움"/>
                        </a:rPr>
                        <a:t>All</a:t>
                      </a:r>
                      <a:r>
                        <a:rPr sz="1100" b="1" spc="-60" dirty="0">
                          <a:latin typeface="함초롬돋움"/>
                          <a:cs typeface="함초롬돋움"/>
                        </a:rPr>
                        <a:t> </a:t>
                      </a:r>
                      <a:r>
                        <a:rPr sz="1100" b="1" spc="30" dirty="0">
                          <a:latin typeface="함초롬돋움"/>
                          <a:cs typeface="함초롬돋움"/>
                        </a:rPr>
                        <a:t>On</a:t>
                      </a:r>
                      <a:endParaRPr sz="1100">
                        <a:latin typeface="함초롬돋움"/>
                        <a:cs typeface="함초롬돋움"/>
                      </a:endParaRPr>
                    </a:p>
                    <a:p>
                      <a:pPr marL="381635" marR="374015" algn="ctr">
                        <a:lnSpc>
                          <a:spcPct val="100000"/>
                        </a:lnSpc>
                        <a:spcBef>
                          <a:spcPts val="305"/>
                        </a:spcBef>
                      </a:pPr>
                      <a:r>
                        <a:rPr sz="1050" spc="-85" dirty="0">
                          <a:latin typeface="함초롬바탕"/>
                          <a:cs typeface="함초롬바탕"/>
                        </a:rPr>
                        <a:t>모든</a:t>
                      </a:r>
                      <a:r>
                        <a:rPr sz="1050" spc="-180" dirty="0">
                          <a:latin typeface="함초롬바탕"/>
                          <a:cs typeface="함초롬바탕"/>
                        </a:rPr>
                        <a:t> </a:t>
                      </a:r>
                      <a:r>
                        <a:rPr sz="1050" spc="-90" dirty="0">
                          <a:latin typeface="함초롬바탕"/>
                          <a:cs typeface="함초롬바탕"/>
                        </a:rPr>
                        <a:t>기업과</a:t>
                      </a:r>
                      <a:r>
                        <a:rPr sz="1050" spc="-204" dirty="0">
                          <a:latin typeface="함초롬바탕"/>
                          <a:cs typeface="함초롬바탕"/>
                        </a:rPr>
                        <a:t> </a:t>
                      </a:r>
                      <a:r>
                        <a:rPr sz="1050" spc="-90" dirty="0">
                          <a:latin typeface="함초롬바탕"/>
                          <a:cs typeface="함초롬바탕"/>
                        </a:rPr>
                        <a:t>산업이</a:t>
                      </a:r>
                      <a:r>
                        <a:rPr sz="1050" spc="-190" dirty="0">
                          <a:latin typeface="함초롬바탕"/>
                          <a:cs typeface="함초롬바탕"/>
                        </a:rPr>
                        <a:t> </a:t>
                      </a:r>
                      <a:r>
                        <a:rPr sz="1050" spc="-85" dirty="0">
                          <a:latin typeface="함초롬바탕"/>
                          <a:cs typeface="함초롬바탕"/>
                        </a:rPr>
                        <a:t>함께</a:t>
                      </a:r>
                      <a:r>
                        <a:rPr sz="1050" spc="-180" dirty="0">
                          <a:latin typeface="함초롬바탕"/>
                          <a:cs typeface="함초롬바탕"/>
                        </a:rPr>
                        <a:t> </a:t>
                      </a:r>
                      <a:r>
                        <a:rPr sz="1050" spc="-85" dirty="0">
                          <a:latin typeface="함초롬바탕"/>
                          <a:cs typeface="함초롬바탕"/>
                        </a:rPr>
                        <a:t>혁신</a:t>
                      </a:r>
                      <a:r>
                        <a:rPr sz="1050" spc="-175" dirty="0">
                          <a:latin typeface="함초롬바탕"/>
                          <a:cs typeface="함초롬바탕"/>
                        </a:rPr>
                        <a:t> </a:t>
                      </a:r>
                      <a:r>
                        <a:rPr sz="1050" spc="-90" dirty="0">
                          <a:latin typeface="함초롬바탕"/>
                          <a:cs typeface="함초롬바탕"/>
                        </a:rPr>
                        <a:t>기술에 전력을</a:t>
                      </a:r>
                      <a:r>
                        <a:rPr sz="1050" spc="-195" dirty="0">
                          <a:latin typeface="함초롬바탕"/>
                          <a:cs typeface="함초롬바탕"/>
                        </a:rPr>
                        <a:t> </a:t>
                      </a:r>
                      <a:r>
                        <a:rPr sz="1050" spc="-85" dirty="0">
                          <a:latin typeface="함초롬바탕"/>
                          <a:cs typeface="함초롬바탕"/>
                        </a:rPr>
                        <a:t>다해</a:t>
                      </a:r>
                      <a:r>
                        <a:rPr sz="1050" spc="-195" dirty="0">
                          <a:latin typeface="함초롬바탕"/>
                          <a:cs typeface="함초롬바탕"/>
                        </a:rPr>
                        <a:t> </a:t>
                      </a:r>
                      <a:r>
                        <a:rPr sz="1050" spc="-90" dirty="0">
                          <a:latin typeface="함초롬바탕"/>
                          <a:cs typeface="함초롬바탕"/>
                        </a:rPr>
                        <a:t>인류의</a:t>
                      </a:r>
                      <a:r>
                        <a:rPr sz="1050" spc="-190" dirty="0">
                          <a:latin typeface="함초롬바탕"/>
                          <a:cs typeface="함초롬바탕"/>
                        </a:rPr>
                        <a:t> </a:t>
                      </a:r>
                      <a:r>
                        <a:rPr sz="1050" spc="-90" dirty="0">
                          <a:latin typeface="함초롬바탕"/>
                          <a:cs typeface="함초롬바탕"/>
                        </a:rPr>
                        <a:t>문제를</a:t>
                      </a:r>
                      <a:r>
                        <a:rPr sz="1050" spc="-195" dirty="0">
                          <a:latin typeface="함초롬바탕"/>
                          <a:cs typeface="함초롬바탕"/>
                        </a:rPr>
                        <a:t> </a:t>
                      </a:r>
                      <a:r>
                        <a:rPr sz="1050" spc="-45" dirty="0">
                          <a:latin typeface="함초롬바탕"/>
                          <a:cs typeface="함초롬바탕"/>
                        </a:rPr>
                        <a:t>해결하자</a:t>
                      </a:r>
                      <a:endParaRPr sz="1050">
                        <a:latin typeface="함초롬바탕"/>
                        <a:cs typeface="함초롬바탕"/>
                      </a:endParaRPr>
                    </a:p>
                  </a:txBody>
                  <a:tcPr marL="0" marR="0" marT="66040" marB="0">
                    <a:lnR w="38100">
                      <a:solidFill>
                        <a:srgbClr val="FFB600"/>
                      </a:solidFill>
                      <a:prstDash val="solid"/>
                    </a:lnR>
                    <a:lnT w="6350">
                      <a:solidFill>
                        <a:srgbClr val="A6A6A6"/>
                      </a:solidFill>
                      <a:prstDash val="solid"/>
                    </a:lnT>
                    <a:lnB w="6350">
                      <a:solidFill>
                        <a:srgbClr val="A6A6A6"/>
                      </a:solidFill>
                      <a:prstDash val="solid"/>
                    </a:lnB>
                  </a:tcPr>
                </a:tc>
                <a:tc>
                  <a:txBody>
                    <a:bodyPr/>
                    <a:lstStyle/>
                    <a:p>
                      <a:pPr marL="360680" indent="-93345">
                        <a:lnSpc>
                          <a:spcPct val="100000"/>
                        </a:lnSpc>
                        <a:spcBef>
                          <a:spcPts val="555"/>
                        </a:spcBef>
                      </a:pPr>
                      <a:r>
                        <a:rPr sz="1050" b="1" spc="-30" dirty="0">
                          <a:latin typeface="함초롬바탕"/>
                          <a:cs typeface="함초롬바탕"/>
                        </a:rPr>
                        <a:t>Connect.</a:t>
                      </a:r>
                      <a:r>
                        <a:rPr sz="1050" b="1" spc="-60" dirty="0">
                          <a:latin typeface="함초롬바탕"/>
                          <a:cs typeface="함초롬바탕"/>
                        </a:rPr>
                        <a:t> </a:t>
                      </a:r>
                      <a:r>
                        <a:rPr sz="1050" b="1" spc="-10" dirty="0">
                          <a:latin typeface="함초롬바탕"/>
                          <a:cs typeface="함초롬바탕"/>
                        </a:rPr>
                        <a:t>Solve.</a:t>
                      </a:r>
                      <a:r>
                        <a:rPr sz="1050" b="1" spc="-100" dirty="0">
                          <a:latin typeface="함초롬바탕"/>
                          <a:cs typeface="함초롬바탕"/>
                        </a:rPr>
                        <a:t> </a:t>
                      </a:r>
                      <a:r>
                        <a:rPr sz="1050" b="1" spc="-35" dirty="0">
                          <a:latin typeface="함초롬바탕"/>
                          <a:cs typeface="함초롬바탕"/>
                        </a:rPr>
                        <a:t>Discover.</a:t>
                      </a:r>
                      <a:r>
                        <a:rPr sz="1050" b="1" spc="-60" dirty="0">
                          <a:latin typeface="함초롬바탕"/>
                          <a:cs typeface="함초롬바탕"/>
                        </a:rPr>
                        <a:t> DIVE</a:t>
                      </a:r>
                      <a:r>
                        <a:rPr sz="1050" b="1" spc="-75" dirty="0">
                          <a:latin typeface="함초롬바탕"/>
                          <a:cs typeface="함초롬바탕"/>
                        </a:rPr>
                        <a:t> </a:t>
                      </a:r>
                      <a:r>
                        <a:rPr sz="1050" b="1" spc="-25" dirty="0">
                          <a:latin typeface="함초롬바탕"/>
                          <a:cs typeface="함초롬바탕"/>
                        </a:rPr>
                        <a:t>IN.</a:t>
                      </a:r>
                      <a:endParaRPr sz="1050">
                        <a:latin typeface="함초롬바탕"/>
                        <a:cs typeface="함초롬바탕"/>
                      </a:endParaRPr>
                    </a:p>
                    <a:p>
                      <a:pPr marL="950594" marR="346075" indent="-590550">
                        <a:lnSpc>
                          <a:spcPct val="100000"/>
                        </a:lnSpc>
                        <a:spcBef>
                          <a:spcPts val="300"/>
                        </a:spcBef>
                      </a:pPr>
                      <a:r>
                        <a:rPr sz="1050" spc="-90" dirty="0">
                          <a:latin typeface="함초롬바탕"/>
                          <a:cs typeface="함초롬바탕"/>
                        </a:rPr>
                        <a:t>기술로</a:t>
                      </a:r>
                      <a:r>
                        <a:rPr sz="1050" spc="-185" dirty="0">
                          <a:latin typeface="함초롬바탕"/>
                          <a:cs typeface="함초롬바탕"/>
                        </a:rPr>
                        <a:t> </a:t>
                      </a:r>
                      <a:r>
                        <a:rPr sz="1050" spc="-85" dirty="0">
                          <a:latin typeface="함초롬바탕"/>
                          <a:cs typeface="함초롬바탕"/>
                        </a:rPr>
                        <a:t>연결하고</a:t>
                      </a:r>
                      <a:r>
                        <a:rPr sz="1050" spc="-85" dirty="0">
                          <a:latin typeface="함초롬돋움"/>
                          <a:cs typeface="함초롬돋움"/>
                        </a:rPr>
                        <a:t>,</a:t>
                      </a:r>
                      <a:r>
                        <a:rPr sz="1050" spc="-195" dirty="0">
                          <a:latin typeface="함초롬돋움"/>
                          <a:cs typeface="함초롬돋움"/>
                        </a:rPr>
                        <a:t> </a:t>
                      </a:r>
                      <a:r>
                        <a:rPr sz="1050" spc="-85" dirty="0">
                          <a:latin typeface="함초롬바탕"/>
                          <a:cs typeface="함초롬바탕"/>
                        </a:rPr>
                        <a:t>해결하며</a:t>
                      </a:r>
                      <a:r>
                        <a:rPr sz="1050" spc="-85" dirty="0">
                          <a:latin typeface="함초롬돋움"/>
                          <a:cs typeface="함초롬돋움"/>
                        </a:rPr>
                        <a:t>,</a:t>
                      </a:r>
                      <a:r>
                        <a:rPr sz="1050" spc="-190" dirty="0">
                          <a:latin typeface="함초롬돋움"/>
                          <a:cs typeface="함초롬돋움"/>
                        </a:rPr>
                        <a:t> </a:t>
                      </a:r>
                      <a:r>
                        <a:rPr sz="1050" spc="-70" dirty="0">
                          <a:latin typeface="함초롬바탕"/>
                          <a:cs typeface="함초롬바탕"/>
                        </a:rPr>
                        <a:t>발견하고</a:t>
                      </a:r>
                      <a:r>
                        <a:rPr sz="1050" spc="-70" dirty="0">
                          <a:latin typeface="함초롬돋움"/>
                          <a:cs typeface="함초롬돋움"/>
                        </a:rPr>
                        <a:t>, </a:t>
                      </a:r>
                      <a:r>
                        <a:rPr sz="1050" spc="-85" dirty="0">
                          <a:latin typeface="함초롬바탕"/>
                          <a:cs typeface="함초롬바탕"/>
                        </a:rPr>
                        <a:t>깊이</a:t>
                      </a:r>
                      <a:r>
                        <a:rPr sz="1050" spc="-180" dirty="0">
                          <a:latin typeface="함초롬바탕"/>
                          <a:cs typeface="함초롬바탕"/>
                        </a:rPr>
                        <a:t> </a:t>
                      </a:r>
                      <a:r>
                        <a:rPr sz="1050" spc="-20" dirty="0">
                          <a:latin typeface="함초롬바탕"/>
                          <a:cs typeface="함초롬바탕"/>
                        </a:rPr>
                        <a:t>탐구하자</a:t>
                      </a:r>
                      <a:endParaRPr sz="1050">
                        <a:latin typeface="함초롬바탕"/>
                        <a:cs typeface="함초롬바탕"/>
                      </a:endParaRPr>
                    </a:p>
                  </a:txBody>
                  <a:tcPr marL="0" marR="0" marT="70485" marB="0">
                    <a:lnL w="38100">
                      <a:solidFill>
                        <a:srgbClr val="FFB600"/>
                      </a:solidFill>
                      <a:prstDash val="solid"/>
                    </a:lnL>
                    <a:lnR w="38100">
                      <a:solidFill>
                        <a:srgbClr val="FFB600"/>
                      </a:solidFill>
                      <a:prstDash val="solid"/>
                    </a:lnR>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1"/>
                  </a:ext>
                </a:extLst>
              </a:tr>
              <a:tr h="981710">
                <a:tc>
                  <a:txBody>
                    <a:bodyPr/>
                    <a:lstStyle/>
                    <a:p>
                      <a:pPr>
                        <a:lnSpc>
                          <a:spcPct val="100000"/>
                        </a:lnSpc>
                      </a:pPr>
                      <a:endParaRPr sz="1500">
                        <a:latin typeface="Times New Roman"/>
                        <a:cs typeface="Times New Roman"/>
                      </a:endParaRPr>
                    </a:p>
                    <a:p>
                      <a:pPr>
                        <a:lnSpc>
                          <a:spcPct val="100000"/>
                        </a:lnSpc>
                        <a:spcBef>
                          <a:spcPts val="50"/>
                        </a:spcBef>
                      </a:pPr>
                      <a:endParaRPr sz="1250">
                        <a:latin typeface="Times New Roman"/>
                        <a:cs typeface="Times New Roman"/>
                      </a:endParaRPr>
                    </a:p>
                    <a:p>
                      <a:pPr marL="294005">
                        <a:lnSpc>
                          <a:spcPct val="100000"/>
                        </a:lnSpc>
                      </a:pPr>
                      <a:r>
                        <a:rPr sz="1050" b="1" spc="-85" dirty="0">
                          <a:latin typeface="함초롬바탕"/>
                          <a:cs typeface="함초롬바탕"/>
                        </a:rPr>
                        <a:t>주요</a:t>
                      </a:r>
                      <a:r>
                        <a:rPr sz="1050" b="1" spc="-180" dirty="0">
                          <a:latin typeface="함초롬바탕"/>
                          <a:cs typeface="함초롬바탕"/>
                        </a:rPr>
                        <a:t> </a:t>
                      </a:r>
                      <a:r>
                        <a:rPr sz="1050" b="1" spc="-25" dirty="0">
                          <a:latin typeface="함초롬바탕"/>
                          <a:cs typeface="함초롬바탕"/>
                        </a:rPr>
                        <a:t>테마</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spcBef>
                          <a:spcPts val="25"/>
                        </a:spcBef>
                      </a:pPr>
                      <a:endParaRPr sz="1500">
                        <a:latin typeface="Times New Roman"/>
                        <a:cs typeface="Times New Roman"/>
                      </a:endParaRPr>
                    </a:p>
                    <a:p>
                      <a:pPr algn="ctr">
                        <a:lnSpc>
                          <a:spcPct val="100000"/>
                        </a:lnSpc>
                      </a:pPr>
                      <a:r>
                        <a:rPr sz="1100" b="1" dirty="0">
                          <a:solidFill>
                            <a:srgbClr val="EB8B00"/>
                          </a:solidFill>
                          <a:latin typeface="함초롬바탕"/>
                          <a:cs typeface="함초롬바탕"/>
                        </a:rPr>
                        <a:t>★</a:t>
                      </a:r>
                      <a:r>
                        <a:rPr sz="1100" b="1" spc="-125" dirty="0">
                          <a:solidFill>
                            <a:srgbClr val="EB8B00"/>
                          </a:solidFill>
                          <a:latin typeface="함초롬바탕"/>
                          <a:cs typeface="함초롬바탕"/>
                        </a:rPr>
                        <a:t> </a:t>
                      </a:r>
                      <a:r>
                        <a:rPr sz="1100" b="1" spc="-85" dirty="0">
                          <a:solidFill>
                            <a:srgbClr val="EB8B00"/>
                          </a:solidFill>
                          <a:latin typeface="함초롬바탕"/>
                          <a:cs typeface="함초롬바탕"/>
                        </a:rPr>
                        <a:t>인공지능</a:t>
                      </a:r>
                      <a:r>
                        <a:rPr sz="1100" b="1" spc="-120" dirty="0">
                          <a:solidFill>
                            <a:srgbClr val="EB8B00"/>
                          </a:solidFill>
                          <a:latin typeface="함초롬바탕"/>
                          <a:cs typeface="함초롬바탕"/>
                        </a:rPr>
                        <a:t> </a:t>
                      </a:r>
                      <a:r>
                        <a:rPr sz="1100" b="1" spc="-20" dirty="0">
                          <a:solidFill>
                            <a:srgbClr val="EB8B00"/>
                          </a:solidFill>
                          <a:latin typeface="함초롬돋움"/>
                          <a:cs typeface="함초롬돋움"/>
                        </a:rPr>
                        <a:t>(AI)</a:t>
                      </a:r>
                      <a:endParaRPr sz="1100">
                        <a:latin typeface="함초롬돋움"/>
                        <a:cs typeface="함초롬돋움"/>
                      </a:endParaRPr>
                    </a:p>
                    <a:p>
                      <a:pPr marL="313055" marR="300990" algn="ctr">
                        <a:lnSpc>
                          <a:spcPct val="100000"/>
                        </a:lnSpc>
                        <a:spcBef>
                          <a:spcPts val="305"/>
                        </a:spcBef>
                      </a:pPr>
                      <a:r>
                        <a:rPr sz="1050" spc="-75" dirty="0">
                          <a:latin typeface="함초롬바탕"/>
                          <a:cs typeface="함초롬바탕"/>
                        </a:rPr>
                        <a:t>모빌리티</a:t>
                      </a:r>
                      <a:r>
                        <a:rPr sz="1050" spc="-75" dirty="0">
                          <a:latin typeface="함초롬돋움"/>
                          <a:cs typeface="함초롬돋움"/>
                        </a:rPr>
                        <a:t>,</a:t>
                      </a:r>
                      <a:r>
                        <a:rPr sz="1050" spc="-105" dirty="0">
                          <a:latin typeface="함초롬돋움"/>
                          <a:cs typeface="함초롬돋움"/>
                        </a:rPr>
                        <a:t> </a:t>
                      </a:r>
                      <a:r>
                        <a:rPr sz="1050" spc="-45" dirty="0">
                          <a:latin typeface="함초롬바탕"/>
                          <a:cs typeface="함초롬바탕"/>
                        </a:rPr>
                        <a:t>푸드</a:t>
                      </a:r>
                      <a:r>
                        <a:rPr sz="1050" spc="-45" dirty="0">
                          <a:latin typeface="함초롬돋움"/>
                          <a:cs typeface="함초롬돋움"/>
                        </a:rPr>
                        <a:t>·</a:t>
                      </a:r>
                      <a:r>
                        <a:rPr sz="1050" spc="-45" dirty="0">
                          <a:latin typeface="함초롬바탕"/>
                          <a:cs typeface="함초롬바탕"/>
                        </a:rPr>
                        <a:t>애그테크</a:t>
                      </a:r>
                      <a:r>
                        <a:rPr sz="1050" spc="-45" dirty="0">
                          <a:latin typeface="함초롬돋움"/>
                          <a:cs typeface="함초롬돋움"/>
                        </a:rPr>
                        <a:t>,</a:t>
                      </a:r>
                      <a:r>
                        <a:rPr sz="1050" spc="-110" dirty="0">
                          <a:latin typeface="함초롬돋움"/>
                          <a:cs typeface="함초롬돋움"/>
                        </a:rPr>
                        <a:t> </a:t>
                      </a:r>
                      <a:r>
                        <a:rPr sz="1050" spc="-60" dirty="0">
                          <a:latin typeface="함초롬바탕"/>
                          <a:cs typeface="함초롬바탕"/>
                        </a:rPr>
                        <a:t>웰니스테크</a:t>
                      </a:r>
                      <a:r>
                        <a:rPr sz="1050" spc="-60" dirty="0">
                          <a:latin typeface="함초롬돋움"/>
                          <a:cs typeface="함초롬돋움"/>
                        </a:rPr>
                        <a:t>, </a:t>
                      </a:r>
                      <a:r>
                        <a:rPr sz="1050" spc="-10" dirty="0">
                          <a:latin typeface="함초롬바탕"/>
                          <a:cs typeface="함초롬바탕"/>
                        </a:rPr>
                        <a:t>지속가능</a:t>
                      </a:r>
                      <a:r>
                        <a:rPr sz="1050" spc="305" dirty="0">
                          <a:latin typeface="함초롬바탕"/>
                          <a:cs typeface="함초롬바탕"/>
                        </a:rPr>
                        <a:t> </a:t>
                      </a:r>
                      <a:r>
                        <a:rPr sz="1050" spc="-60" dirty="0">
                          <a:latin typeface="함초롬바탕"/>
                          <a:cs typeface="함초롬바탕"/>
                        </a:rPr>
                        <a:t>과</a:t>
                      </a:r>
                      <a:r>
                        <a:rPr sz="1050" spc="-160" dirty="0">
                          <a:latin typeface="함초롬바탕"/>
                          <a:cs typeface="함초롬바탕"/>
                        </a:rPr>
                        <a:t> </a:t>
                      </a:r>
                      <a:r>
                        <a:rPr sz="1050" spc="-20" dirty="0">
                          <a:latin typeface="함초롬바탕"/>
                          <a:cs typeface="함초롬바탕"/>
                        </a:rPr>
                        <a:t>인간안보</a:t>
                      </a:r>
                      <a:endParaRPr sz="1050">
                        <a:latin typeface="함초롬바탕"/>
                        <a:cs typeface="함초롬바탕"/>
                      </a:endParaRPr>
                    </a:p>
                  </a:txBody>
                  <a:tcPr marL="0" marR="0" marT="3175" marB="0">
                    <a:lnR w="38100">
                      <a:solidFill>
                        <a:srgbClr val="FFB600"/>
                      </a:solidFill>
                      <a:prstDash val="solid"/>
                    </a:lnR>
                    <a:lnT w="6350">
                      <a:solidFill>
                        <a:srgbClr val="A6A6A6"/>
                      </a:solidFill>
                      <a:prstDash val="solid"/>
                    </a:lnT>
                    <a:lnB w="6350">
                      <a:solidFill>
                        <a:srgbClr val="A6A6A6"/>
                      </a:solidFill>
                      <a:prstDash val="solid"/>
                    </a:lnB>
                    <a:solidFill>
                      <a:srgbClr val="E4E4E4"/>
                    </a:solidFill>
                  </a:tcPr>
                </a:tc>
                <a:tc>
                  <a:txBody>
                    <a:bodyPr/>
                    <a:lstStyle/>
                    <a:p>
                      <a:pPr marL="535940" marR="524510" algn="ctr">
                        <a:lnSpc>
                          <a:spcPct val="100000"/>
                        </a:lnSpc>
                        <a:spcBef>
                          <a:spcPts val="525"/>
                        </a:spcBef>
                      </a:pPr>
                      <a:r>
                        <a:rPr sz="1050" b="1" dirty="0">
                          <a:solidFill>
                            <a:srgbClr val="DB526A"/>
                          </a:solidFill>
                          <a:latin typeface="함초롬바탕"/>
                          <a:cs typeface="함초롬바탕"/>
                        </a:rPr>
                        <a:t>★</a:t>
                      </a:r>
                      <a:r>
                        <a:rPr sz="1050" b="1" spc="-110" dirty="0">
                          <a:solidFill>
                            <a:srgbClr val="DB526A"/>
                          </a:solidFill>
                          <a:latin typeface="함초롬바탕"/>
                          <a:cs typeface="함초롬바탕"/>
                        </a:rPr>
                        <a:t> </a:t>
                      </a:r>
                      <a:r>
                        <a:rPr sz="1050" b="1" spc="-35" dirty="0">
                          <a:solidFill>
                            <a:srgbClr val="DB526A"/>
                          </a:solidFill>
                          <a:latin typeface="함초롬바탕"/>
                          <a:cs typeface="함초롬바탕"/>
                        </a:rPr>
                        <a:t>인공지능</a:t>
                      </a:r>
                      <a:r>
                        <a:rPr sz="1050" b="1" spc="-35" dirty="0">
                          <a:solidFill>
                            <a:srgbClr val="DB526A"/>
                          </a:solidFill>
                          <a:latin typeface="함초롬돋움"/>
                          <a:cs typeface="함초롬돋움"/>
                        </a:rPr>
                        <a:t>(AI),</a:t>
                      </a:r>
                      <a:r>
                        <a:rPr sz="1050" b="1" spc="-65" dirty="0">
                          <a:solidFill>
                            <a:srgbClr val="DB526A"/>
                          </a:solidFill>
                          <a:latin typeface="함초롬돋움"/>
                          <a:cs typeface="함초롬돋움"/>
                        </a:rPr>
                        <a:t> </a:t>
                      </a:r>
                      <a:r>
                        <a:rPr sz="1050" b="1" spc="-60" dirty="0">
                          <a:solidFill>
                            <a:srgbClr val="DB526A"/>
                          </a:solidFill>
                          <a:latin typeface="함초롬바탕"/>
                          <a:cs typeface="함초롬바탕"/>
                        </a:rPr>
                        <a:t>디지털헬스</a:t>
                      </a:r>
                      <a:r>
                        <a:rPr sz="1050" b="1" spc="-60" dirty="0">
                          <a:solidFill>
                            <a:srgbClr val="DB526A"/>
                          </a:solidFill>
                          <a:latin typeface="함초롬돋움"/>
                          <a:cs typeface="함초롬돋움"/>
                        </a:rPr>
                        <a:t>, </a:t>
                      </a:r>
                      <a:r>
                        <a:rPr sz="1050" b="1" spc="-90" dirty="0">
                          <a:solidFill>
                            <a:srgbClr val="DB526A"/>
                          </a:solidFill>
                          <a:latin typeface="함초롬바탕"/>
                          <a:cs typeface="함초롬바탕"/>
                        </a:rPr>
                        <a:t>차량기술</a:t>
                      </a:r>
                      <a:r>
                        <a:rPr sz="1050" b="1" spc="-140" dirty="0">
                          <a:solidFill>
                            <a:srgbClr val="DB526A"/>
                          </a:solidFill>
                          <a:latin typeface="함초롬바탕"/>
                          <a:cs typeface="함초롬바탕"/>
                        </a:rPr>
                        <a:t> </a:t>
                      </a:r>
                      <a:r>
                        <a:rPr sz="1050" b="1" spc="-60" dirty="0">
                          <a:solidFill>
                            <a:srgbClr val="DB526A"/>
                          </a:solidFill>
                          <a:latin typeface="함초롬바탕"/>
                          <a:cs typeface="함초롬바탕"/>
                        </a:rPr>
                        <a:t>및</a:t>
                      </a:r>
                      <a:r>
                        <a:rPr sz="1050" b="1" spc="-130" dirty="0">
                          <a:solidFill>
                            <a:srgbClr val="DB526A"/>
                          </a:solidFill>
                          <a:latin typeface="함초롬바탕"/>
                          <a:cs typeface="함초롬바탕"/>
                        </a:rPr>
                        <a:t> </a:t>
                      </a:r>
                      <a:r>
                        <a:rPr sz="1050" b="1" spc="-80" dirty="0">
                          <a:solidFill>
                            <a:srgbClr val="DB526A"/>
                          </a:solidFill>
                          <a:latin typeface="함초롬바탕"/>
                          <a:cs typeface="함초롬바탕"/>
                        </a:rPr>
                        <a:t>첨단</a:t>
                      </a:r>
                      <a:r>
                        <a:rPr sz="1050" b="1" spc="-130" dirty="0">
                          <a:solidFill>
                            <a:srgbClr val="DB526A"/>
                          </a:solidFill>
                          <a:latin typeface="함초롬바탕"/>
                          <a:cs typeface="함초롬바탕"/>
                        </a:rPr>
                        <a:t> </a:t>
                      </a:r>
                      <a:r>
                        <a:rPr sz="1050" b="1" spc="-20" dirty="0">
                          <a:solidFill>
                            <a:srgbClr val="DB526A"/>
                          </a:solidFill>
                          <a:latin typeface="함초롬바탕"/>
                          <a:cs typeface="함초롬바탕"/>
                        </a:rPr>
                        <a:t>모빌리티</a:t>
                      </a:r>
                      <a:endParaRPr sz="1050">
                        <a:latin typeface="함초롬바탕"/>
                        <a:cs typeface="함초롬바탕"/>
                      </a:endParaRPr>
                    </a:p>
                    <a:p>
                      <a:pPr marL="67945" marR="48895" indent="-6985" algn="ctr">
                        <a:lnSpc>
                          <a:spcPct val="100000"/>
                        </a:lnSpc>
                        <a:spcBef>
                          <a:spcPts val="300"/>
                        </a:spcBef>
                      </a:pPr>
                      <a:r>
                        <a:rPr sz="1000" spc="-25" dirty="0">
                          <a:latin typeface="함초롬돋움"/>
                          <a:cs typeface="함초롬돋움"/>
                        </a:rPr>
                        <a:t>5G,</a:t>
                      </a:r>
                      <a:r>
                        <a:rPr sz="1000" spc="-150" dirty="0">
                          <a:latin typeface="함초롬돋움"/>
                          <a:cs typeface="함초롬돋움"/>
                        </a:rPr>
                        <a:t> </a:t>
                      </a:r>
                      <a:r>
                        <a:rPr sz="1000" spc="-100" dirty="0">
                          <a:latin typeface="함초롬바탕"/>
                          <a:cs typeface="함초롬바탕"/>
                        </a:rPr>
                        <a:t>스마트시티</a:t>
                      </a:r>
                      <a:r>
                        <a:rPr sz="1000" spc="-100" dirty="0">
                          <a:latin typeface="함초롬돋움"/>
                          <a:cs typeface="함초롬돋움"/>
                        </a:rPr>
                        <a:t>,</a:t>
                      </a:r>
                      <a:r>
                        <a:rPr sz="1000" spc="-75" dirty="0">
                          <a:latin typeface="함초롬돋움"/>
                          <a:cs typeface="함초롬돋움"/>
                        </a:rPr>
                        <a:t> </a:t>
                      </a:r>
                      <a:r>
                        <a:rPr sz="1000" spc="-75" dirty="0">
                          <a:latin typeface="함초롬바탕"/>
                          <a:cs typeface="함초롬바탕"/>
                        </a:rPr>
                        <a:t>로봇</a:t>
                      </a:r>
                      <a:r>
                        <a:rPr sz="1000" spc="-75" dirty="0">
                          <a:latin typeface="함초롬돋움"/>
                          <a:cs typeface="함초롬돋움"/>
                        </a:rPr>
                        <a:t>,</a:t>
                      </a:r>
                      <a:r>
                        <a:rPr sz="1000" spc="-114" dirty="0">
                          <a:latin typeface="함초롬돋움"/>
                          <a:cs typeface="함초롬돋움"/>
                        </a:rPr>
                        <a:t> </a:t>
                      </a:r>
                      <a:r>
                        <a:rPr sz="1000" spc="-75" dirty="0">
                          <a:latin typeface="함초롬돋움"/>
                          <a:cs typeface="함초롬돋움"/>
                        </a:rPr>
                        <a:t>AR/VR/XR,</a:t>
                      </a:r>
                      <a:r>
                        <a:rPr sz="1000" spc="-165" dirty="0">
                          <a:latin typeface="함초롬돋움"/>
                          <a:cs typeface="함초롬돋움"/>
                        </a:rPr>
                        <a:t> </a:t>
                      </a:r>
                      <a:r>
                        <a:rPr sz="1000" spc="-10" dirty="0">
                          <a:latin typeface="함초롬바탕"/>
                          <a:cs typeface="함초롬바탕"/>
                        </a:rPr>
                        <a:t>디스플레이</a:t>
                      </a:r>
                      <a:r>
                        <a:rPr sz="1000" spc="-10" dirty="0">
                          <a:latin typeface="함초롬돋움"/>
                          <a:cs typeface="함초롬돋움"/>
                        </a:rPr>
                        <a:t>, </a:t>
                      </a:r>
                      <a:r>
                        <a:rPr sz="1000" spc="-135" dirty="0">
                          <a:latin typeface="함초롬바탕"/>
                          <a:cs typeface="함초롬바탕"/>
                        </a:rPr>
                        <a:t>스마트홈</a:t>
                      </a:r>
                      <a:r>
                        <a:rPr sz="1000" spc="-135" dirty="0">
                          <a:latin typeface="함초롬돋움"/>
                          <a:cs typeface="함초롬돋움"/>
                        </a:rPr>
                        <a:t>,</a:t>
                      </a:r>
                      <a:r>
                        <a:rPr sz="1000" spc="-135" dirty="0">
                          <a:latin typeface="함초롬바탕"/>
                          <a:cs typeface="함초롬바탕"/>
                        </a:rPr>
                        <a:t>지속가능</a:t>
                      </a:r>
                      <a:r>
                        <a:rPr sz="1000" spc="-135" dirty="0">
                          <a:latin typeface="함초롬돋움"/>
                          <a:cs typeface="함초롬돋움"/>
                        </a:rPr>
                        <a:t>,</a:t>
                      </a:r>
                      <a:r>
                        <a:rPr sz="1000" spc="-190" dirty="0">
                          <a:latin typeface="함초롬돋움"/>
                          <a:cs typeface="함초롬돋움"/>
                        </a:rPr>
                        <a:t> </a:t>
                      </a:r>
                      <a:r>
                        <a:rPr sz="1000" spc="-135" dirty="0">
                          <a:latin typeface="함초롬바탕"/>
                          <a:cs typeface="함초롬바탕"/>
                        </a:rPr>
                        <a:t>푸드테크</a:t>
                      </a:r>
                      <a:r>
                        <a:rPr sz="1000" spc="-135" dirty="0">
                          <a:latin typeface="함초롬돋움"/>
                          <a:cs typeface="함초롬돋움"/>
                        </a:rPr>
                        <a:t>,</a:t>
                      </a:r>
                      <a:r>
                        <a:rPr sz="1000" spc="-15" dirty="0">
                          <a:latin typeface="함초롬돋움"/>
                          <a:cs typeface="함초롬돋움"/>
                        </a:rPr>
                        <a:t> </a:t>
                      </a:r>
                      <a:r>
                        <a:rPr sz="1000" spc="-105" dirty="0">
                          <a:latin typeface="함초롬바탕"/>
                          <a:cs typeface="함초롬바탕"/>
                        </a:rPr>
                        <a:t>인간안보</a:t>
                      </a:r>
                      <a:r>
                        <a:rPr sz="1000" spc="-105" dirty="0">
                          <a:latin typeface="함초롬돋움"/>
                          <a:cs typeface="함초롬돋움"/>
                        </a:rPr>
                        <a:t>,</a:t>
                      </a:r>
                      <a:r>
                        <a:rPr sz="1000" spc="-105" dirty="0">
                          <a:latin typeface="함초롬바탕"/>
                          <a:cs typeface="함초롬바탕"/>
                        </a:rPr>
                        <a:t>우주기술등</a:t>
                      </a:r>
                      <a:endParaRPr sz="1000">
                        <a:latin typeface="함초롬바탕"/>
                        <a:cs typeface="함초롬바탕"/>
                      </a:endParaRPr>
                    </a:p>
                    <a:p>
                      <a:pPr marL="1747520" algn="ctr">
                        <a:lnSpc>
                          <a:spcPct val="100000"/>
                        </a:lnSpc>
                        <a:spcBef>
                          <a:spcPts val="305"/>
                        </a:spcBef>
                      </a:pPr>
                      <a:r>
                        <a:rPr sz="900" b="1" dirty="0">
                          <a:solidFill>
                            <a:srgbClr val="DB526A"/>
                          </a:solidFill>
                          <a:latin typeface="함초롬바탕"/>
                          <a:cs typeface="함초롬바탕"/>
                        </a:rPr>
                        <a:t>★</a:t>
                      </a:r>
                      <a:r>
                        <a:rPr sz="900" b="1" spc="-125" dirty="0">
                          <a:solidFill>
                            <a:srgbClr val="DB526A"/>
                          </a:solidFill>
                          <a:latin typeface="함초롬바탕"/>
                          <a:cs typeface="함초롬바탕"/>
                        </a:rPr>
                        <a:t> </a:t>
                      </a:r>
                      <a:r>
                        <a:rPr sz="900" b="1" spc="-80" dirty="0">
                          <a:solidFill>
                            <a:srgbClr val="DB526A"/>
                          </a:solidFill>
                          <a:latin typeface="함초롬바탕"/>
                          <a:cs typeface="함초롬바탕"/>
                        </a:rPr>
                        <a:t>메인</a:t>
                      </a:r>
                      <a:r>
                        <a:rPr sz="900" b="1" spc="-105" dirty="0">
                          <a:solidFill>
                            <a:srgbClr val="DB526A"/>
                          </a:solidFill>
                          <a:latin typeface="함초롬바탕"/>
                          <a:cs typeface="함초롬바탕"/>
                        </a:rPr>
                        <a:t> </a:t>
                      </a:r>
                      <a:r>
                        <a:rPr sz="900" b="1" spc="-25" dirty="0">
                          <a:solidFill>
                            <a:srgbClr val="DB526A"/>
                          </a:solidFill>
                          <a:latin typeface="함초롬바탕"/>
                          <a:cs typeface="함초롬바탕"/>
                        </a:rPr>
                        <a:t>테마</a:t>
                      </a:r>
                      <a:endParaRPr sz="900">
                        <a:latin typeface="함초롬바탕"/>
                        <a:cs typeface="함초롬바탕"/>
                      </a:endParaRPr>
                    </a:p>
                  </a:txBody>
                  <a:tcPr marL="0" marR="0" marT="66675" marB="0">
                    <a:lnL w="38100">
                      <a:solidFill>
                        <a:srgbClr val="FFB600"/>
                      </a:solidFill>
                      <a:prstDash val="solid"/>
                    </a:lnL>
                    <a:lnR w="38100">
                      <a:solidFill>
                        <a:srgbClr val="FFB600"/>
                      </a:solidFill>
                      <a:prstDash val="solid"/>
                    </a:lnR>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2"/>
                  </a:ext>
                </a:extLst>
              </a:tr>
              <a:tr h="463550">
                <a:tc>
                  <a:txBody>
                    <a:bodyPr/>
                    <a:lstStyle/>
                    <a:p>
                      <a:pPr marL="294005" marR="287020">
                        <a:lnSpc>
                          <a:spcPct val="109500"/>
                        </a:lnSpc>
                        <a:spcBef>
                          <a:spcPts val="360"/>
                        </a:spcBef>
                      </a:pPr>
                      <a:r>
                        <a:rPr sz="1050" b="1" spc="-85" dirty="0">
                          <a:latin typeface="함초롬바탕"/>
                          <a:cs typeface="함초롬바탕"/>
                        </a:rPr>
                        <a:t>국내</a:t>
                      </a:r>
                      <a:r>
                        <a:rPr sz="1050" b="1" spc="-180" dirty="0">
                          <a:latin typeface="함초롬바탕"/>
                          <a:cs typeface="함초롬바탕"/>
                        </a:rPr>
                        <a:t> </a:t>
                      </a:r>
                      <a:r>
                        <a:rPr sz="1050" b="1" spc="-114" dirty="0">
                          <a:latin typeface="함초롬바탕"/>
                          <a:cs typeface="함초롬바탕"/>
                        </a:rPr>
                        <a:t>기업</a:t>
                      </a:r>
                      <a:r>
                        <a:rPr sz="1050" b="1" spc="-85" dirty="0">
                          <a:latin typeface="함초롬바탕"/>
                          <a:cs typeface="함초롬바탕"/>
                        </a:rPr>
                        <a:t> 참가</a:t>
                      </a:r>
                      <a:r>
                        <a:rPr sz="1050" b="1" spc="-180" dirty="0">
                          <a:latin typeface="함초롬바탕"/>
                          <a:cs typeface="함초롬바탕"/>
                        </a:rPr>
                        <a:t> </a:t>
                      </a:r>
                      <a:r>
                        <a:rPr sz="1050" b="1" spc="-114" dirty="0">
                          <a:latin typeface="함초롬바탕"/>
                          <a:cs typeface="함초롬바탕"/>
                        </a:rPr>
                        <a:t>비중</a:t>
                      </a:r>
                      <a:endParaRPr sz="1050">
                        <a:latin typeface="함초롬바탕"/>
                        <a:cs typeface="함초롬바탕"/>
                      </a:endParaRPr>
                    </a:p>
                  </a:txBody>
                  <a:tcPr marL="0" marR="0" marB="0">
                    <a:lnT w="6350">
                      <a:solidFill>
                        <a:srgbClr val="A6A6A6"/>
                      </a:solidFill>
                      <a:prstDash val="solid"/>
                    </a:lnT>
                    <a:lnB w="6350">
                      <a:solidFill>
                        <a:srgbClr val="A6A6A6"/>
                      </a:solidFill>
                      <a:prstDash val="solid"/>
                    </a:lnB>
                  </a:tcPr>
                </a:tc>
                <a:tc>
                  <a:txBody>
                    <a:bodyPr/>
                    <a:lstStyle/>
                    <a:p>
                      <a:pPr marL="340360" marR="327660" indent="100330">
                        <a:lnSpc>
                          <a:spcPct val="100000"/>
                        </a:lnSpc>
                        <a:spcBef>
                          <a:spcPts val="525"/>
                        </a:spcBef>
                      </a:pPr>
                      <a:r>
                        <a:rPr sz="1050" spc="-85" dirty="0">
                          <a:latin typeface="함초롬바탕"/>
                          <a:cs typeface="함초롬바탕"/>
                        </a:rPr>
                        <a:t>한국</a:t>
                      </a:r>
                      <a:r>
                        <a:rPr sz="1050" spc="-180" dirty="0">
                          <a:latin typeface="함초롬바탕"/>
                          <a:cs typeface="함초롬바탕"/>
                        </a:rPr>
                        <a:t> </a:t>
                      </a:r>
                      <a:r>
                        <a:rPr sz="1050" spc="-85" dirty="0">
                          <a:latin typeface="함초롬바탕"/>
                          <a:cs typeface="함초롬바탕"/>
                        </a:rPr>
                        <a:t>기업</a:t>
                      </a:r>
                      <a:r>
                        <a:rPr sz="1050" spc="-190" dirty="0">
                          <a:latin typeface="함초롬바탕"/>
                          <a:cs typeface="함초롬바탕"/>
                        </a:rPr>
                        <a:t> </a:t>
                      </a:r>
                      <a:r>
                        <a:rPr sz="1050" spc="-55" dirty="0">
                          <a:latin typeface="함초롬돋움"/>
                          <a:cs typeface="함초롬돋움"/>
                        </a:rPr>
                        <a:t>500</a:t>
                      </a:r>
                      <a:r>
                        <a:rPr sz="1050" spc="-55" dirty="0">
                          <a:latin typeface="함초롬바탕"/>
                          <a:cs typeface="함초롬바탕"/>
                        </a:rPr>
                        <a:t>개</a:t>
                      </a:r>
                      <a:r>
                        <a:rPr sz="1050" spc="-175" dirty="0">
                          <a:latin typeface="함초롬바탕"/>
                          <a:cs typeface="함초롬바탕"/>
                        </a:rPr>
                        <a:t> </a:t>
                      </a:r>
                      <a:r>
                        <a:rPr sz="1050" spc="-60" dirty="0">
                          <a:latin typeface="함초롬바탕"/>
                          <a:cs typeface="함초롬바탕"/>
                        </a:rPr>
                        <a:t>사</a:t>
                      </a:r>
                      <a:r>
                        <a:rPr sz="1050" spc="-165" dirty="0">
                          <a:latin typeface="함초롬바탕"/>
                          <a:cs typeface="함초롬바탕"/>
                        </a:rPr>
                        <a:t> </a:t>
                      </a:r>
                      <a:r>
                        <a:rPr sz="1050" spc="-85" dirty="0">
                          <a:latin typeface="함초롬바탕"/>
                          <a:cs typeface="함초롬바탕"/>
                        </a:rPr>
                        <a:t>이상</a:t>
                      </a:r>
                      <a:r>
                        <a:rPr sz="1050" spc="-175" dirty="0">
                          <a:latin typeface="함초롬바탕"/>
                          <a:cs typeface="함초롬바탕"/>
                        </a:rPr>
                        <a:t> </a:t>
                      </a:r>
                      <a:r>
                        <a:rPr sz="1050" spc="-85" dirty="0">
                          <a:latin typeface="함초롬바탕"/>
                          <a:cs typeface="함초롬바탕"/>
                        </a:rPr>
                        <a:t>참가</a:t>
                      </a:r>
                      <a:r>
                        <a:rPr sz="1050" spc="-175" dirty="0">
                          <a:latin typeface="함초롬바탕"/>
                          <a:cs typeface="함초롬바탕"/>
                        </a:rPr>
                        <a:t> </a:t>
                      </a:r>
                      <a:r>
                        <a:rPr sz="1050" spc="-25" dirty="0">
                          <a:latin typeface="함초롬바탕"/>
                          <a:cs typeface="함초롬바탕"/>
                        </a:rPr>
                        <a:t>확정 </a:t>
                      </a:r>
                      <a:r>
                        <a:rPr sz="1050" spc="-65" dirty="0">
                          <a:latin typeface="함초롬돋움"/>
                          <a:cs typeface="함초롬돋움"/>
                        </a:rPr>
                        <a:t>(</a:t>
                      </a:r>
                      <a:r>
                        <a:rPr sz="1050" spc="-65" dirty="0">
                          <a:latin typeface="함초롬바탕"/>
                          <a:cs typeface="함초롬바탕"/>
                        </a:rPr>
                        <a:t>인구</a:t>
                      </a:r>
                      <a:r>
                        <a:rPr sz="1050" spc="-190" dirty="0">
                          <a:latin typeface="함초롬바탕"/>
                          <a:cs typeface="함초롬바탕"/>
                        </a:rPr>
                        <a:t> </a:t>
                      </a:r>
                      <a:r>
                        <a:rPr sz="1050" spc="-85" dirty="0">
                          <a:latin typeface="함초롬바탕"/>
                          <a:cs typeface="함초롬바탕"/>
                        </a:rPr>
                        <a:t>밀도</a:t>
                      </a:r>
                      <a:r>
                        <a:rPr sz="1050" spc="-190" dirty="0">
                          <a:latin typeface="함초롬바탕"/>
                          <a:cs typeface="함초롬바탕"/>
                        </a:rPr>
                        <a:t> </a:t>
                      </a:r>
                      <a:r>
                        <a:rPr sz="1050" spc="-85" dirty="0">
                          <a:latin typeface="함초롬바탕"/>
                          <a:cs typeface="함초롬바탕"/>
                        </a:rPr>
                        <a:t>대비</a:t>
                      </a:r>
                      <a:r>
                        <a:rPr sz="1050" spc="-175" dirty="0">
                          <a:latin typeface="함초롬바탕"/>
                          <a:cs typeface="함초롬바탕"/>
                        </a:rPr>
                        <a:t> </a:t>
                      </a:r>
                      <a:r>
                        <a:rPr sz="1050" spc="-85" dirty="0">
                          <a:latin typeface="함초롬바탕"/>
                          <a:cs typeface="함초롬바탕"/>
                        </a:rPr>
                        <a:t>최대</a:t>
                      </a:r>
                      <a:r>
                        <a:rPr sz="1050" spc="-170" dirty="0">
                          <a:latin typeface="함초롬바탕"/>
                          <a:cs typeface="함초롬바탕"/>
                        </a:rPr>
                        <a:t> </a:t>
                      </a:r>
                      <a:r>
                        <a:rPr sz="1050" spc="-80" dirty="0">
                          <a:latin typeface="함초롬바탕"/>
                          <a:cs typeface="함초롬바탕"/>
                        </a:rPr>
                        <a:t>참가국</a:t>
                      </a:r>
                      <a:r>
                        <a:rPr sz="1050" spc="-80" dirty="0">
                          <a:latin typeface="함초롬돋움"/>
                          <a:cs typeface="함초롬돋움"/>
                        </a:rPr>
                        <a:t>,</a:t>
                      </a:r>
                      <a:r>
                        <a:rPr sz="1050" spc="-215" dirty="0">
                          <a:latin typeface="함초롬돋움"/>
                          <a:cs typeface="함초롬돋움"/>
                        </a:rPr>
                        <a:t> </a:t>
                      </a:r>
                      <a:r>
                        <a:rPr sz="1050" spc="-55" dirty="0">
                          <a:latin typeface="함초롬돋움"/>
                          <a:cs typeface="함초롬돋움"/>
                        </a:rPr>
                        <a:t>2</a:t>
                      </a:r>
                      <a:r>
                        <a:rPr sz="1050" spc="-55" dirty="0">
                          <a:latin typeface="함초롬바탕"/>
                          <a:cs typeface="함초롬바탕"/>
                        </a:rPr>
                        <a:t>위</a:t>
                      </a:r>
                      <a:r>
                        <a:rPr sz="1050" spc="-160" dirty="0">
                          <a:latin typeface="함초롬바탕"/>
                          <a:cs typeface="함초롬바탕"/>
                        </a:rPr>
                        <a:t> </a:t>
                      </a:r>
                      <a:r>
                        <a:rPr sz="1050" spc="-40" dirty="0">
                          <a:latin typeface="함초롬바탕"/>
                          <a:cs typeface="함초롬바탕"/>
                        </a:rPr>
                        <a:t>예상</a:t>
                      </a:r>
                      <a:r>
                        <a:rPr sz="1050" spc="-40" dirty="0">
                          <a:latin typeface="함초롬돋움"/>
                          <a:cs typeface="함초롬돋움"/>
                        </a:rPr>
                        <a:t>)</a:t>
                      </a:r>
                      <a:endParaRPr sz="1050">
                        <a:latin typeface="함초롬돋움"/>
                        <a:cs typeface="함초롬돋움"/>
                      </a:endParaRPr>
                    </a:p>
                  </a:txBody>
                  <a:tcPr marL="0" marR="0" marT="66675" marB="0">
                    <a:lnR w="38100">
                      <a:solidFill>
                        <a:srgbClr val="FFB600"/>
                      </a:solidFill>
                      <a:prstDash val="solid"/>
                    </a:lnR>
                    <a:lnT w="6350">
                      <a:solidFill>
                        <a:srgbClr val="A6A6A6"/>
                      </a:solidFill>
                      <a:prstDash val="solid"/>
                    </a:lnT>
                    <a:lnB w="6350">
                      <a:solidFill>
                        <a:srgbClr val="A6A6A6"/>
                      </a:solidFill>
                      <a:prstDash val="solid"/>
                    </a:lnB>
                  </a:tcPr>
                </a:tc>
                <a:tc>
                  <a:txBody>
                    <a:bodyPr/>
                    <a:lstStyle/>
                    <a:p>
                      <a:pPr marL="340360" marR="327660" indent="100330">
                        <a:lnSpc>
                          <a:spcPct val="100000"/>
                        </a:lnSpc>
                        <a:spcBef>
                          <a:spcPts val="525"/>
                        </a:spcBef>
                      </a:pPr>
                      <a:r>
                        <a:rPr sz="1050" spc="-85" dirty="0">
                          <a:latin typeface="함초롬바탕"/>
                          <a:cs typeface="함초롬바탕"/>
                        </a:rPr>
                        <a:t>한국</a:t>
                      </a:r>
                      <a:r>
                        <a:rPr sz="1050" spc="-180" dirty="0">
                          <a:latin typeface="함초롬바탕"/>
                          <a:cs typeface="함초롬바탕"/>
                        </a:rPr>
                        <a:t> </a:t>
                      </a:r>
                      <a:r>
                        <a:rPr sz="1050" spc="-85" dirty="0">
                          <a:latin typeface="함초롬바탕"/>
                          <a:cs typeface="함초롬바탕"/>
                        </a:rPr>
                        <a:t>기업</a:t>
                      </a:r>
                      <a:r>
                        <a:rPr sz="1050" spc="-195" dirty="0">
                          <a:latin typeface="함초롬바탕"/>
                          <a:cs typeface="함초롬바탕"/>
                        </a:rPr>
                        <a:t> </a:t>
                      </a:r>
                      <a:r>
                        <a:rPr sz="1050" spc="-80" dirty="0">
                          <a:latin typeface="함초롬돋움"/>
                          <a:cs typeface="함초롬돋움"/>
                        </a:rPr>
                        <a:t>G00</a:t>
                      </a:r>
                      <a:r>
                        <a:rPr sz="1050" spc="-80" dirty="0">
                          <a:latin typeface="함초롬바탕"/>
                          <a:cs typeface="함초롬바탕"/>
                        </a:rPr>
                        <a:t>개</a:t>
                      </a:r>
                      <a:r>
                        <a:rPr sz="1050" spc="-175" dirty="0">
                          <a:latin typeface="함초롬바탕"/>
                          <a:cs typeface="함초롬바탕"/>
                        </a:rPr>
                        <a:t> </a:t>
                      </a:r>
                      <a:r>
                        <a:rPr sz="1050" spc="-60" dirty="0">
                          <a:latin typeface="함초롬바탕"/>
                          <a:cs typeface="함초롬바탕"/>
                        </a:rPr>
                        <a:t>사</a:t>
                      </a:r>
                      <a:r>
                        <a:rPr sz="1050" spc="-165" dirty="0">
                          <a:latin typeface="함초롬바탕"/>
                          <a:cs typeface="함초롬바탕"/>
                        </a:rPr>
                        <a:t> </a:t>
                      </a:r>
                      <a:r>
                        <a:rPr sz="1050" spc="-85" dirty="0">
                          <a:latin typeface="함초롬바탕"/>
                          <a:cs typeface="함초롬바탕"/>
                        </a:rPr>
                        <a:t>이상</a:t>
                      </a:r>
                      <a:r>
                        <a:rPr sz="1050" spc="-175" dirty="0">
                          <a:latin typeface="함초롬바탕"/>
                          <a:cs typeface="함초롬바탕"/>
                        </a:rPr>
                        <a:t> </a:t>
                      </a:r>
                      <a:r>
                        <a:rPr sz="1050" spc="-85" dirty="0">
                          <a:latin typeface="함초롬바탕"/>
                          <a:cs typeface="함초롬바탕"/>
                        </a:rPr>
                        <a:t>참가</a:t>
                      </a:r>
                      <a:r>
                        <a:rPr sz="1050" spc="-180" dirty="0">
                          <a:latin typeface="함초롬바탕"/>
                          <a:cs typeface="함초롬바탕"/>
                        </a:rPr>
                        <a:t> </a:t>
                      </a:r>
                      <a:r>
                        <a:rPr sz="1050" spc="-25" dirty="0">
                          <a:latin typeface="함초롬바탕"/>
                          <a:cs typeface="함초롬바탕"/>
                        </a:rPr>
                        <a:t>확정 </a:t>
                      </a:r>
                      <a:r>
                        <a:rPr sz="1050" spc="-65" dirty="0">
                          <a:latin typeface="함초롬돋움"/>
                          <a:cs typeface="함초롬돋움"/>
                        </a:rPr>
                        <a:t>(</a:t>
                      </a:r>
                      <a:r>
                        <a:rPr sz="1050" spc="-65" dirty="0">
                          <a:latin typeface="함초롬바탕"/>
                          <a:cs typeface="함초롬바탕"/>
                        </a:rPr>
                        <a:t>인구</a:t>
                      </a:r>
                      <a:r>
                        <a:rPr sz="1050" spc="-190" dirty="0">
                          <a:latin typeface="함초롬바탕"/>
                          <a:cs typeface="함초롬바탕"/>
                        </a:rPr>
                        <a:t> </a:t>
                      </a:r>
                      <a:r>
                        <a:rPr sz="1050" spc="-85" dirty="0">
                          <a:latin typeface="함초롬바탕"/>
                          <a:cs typeface="함초롬바탕"/>
                        </a:rPr>
                        <a:t>밀도</a:t>
                      </a:r>
                      <a:r>
                        <a:rPr sz="1050" spc="-190" dirty="0">
                          <a:latin typeface="함초롬바탕"/>
                          <a:cs typeface="함초롬바탕"/>
                        </a:rPr>
                        <a:t> </a:t>
                      </a:r>
                      <a:r>
                        <a:rPr sz="1050" spc="-85" dirty="0">
                          <a:latin typeface="함초롬바탕"/>
                          <a:cs typeface="함초롬바탕"/>
                        </a:rPr>
                        <a:t>대비</a:t>
                      </a:r>
                      <a:r>
                        <a:rPr sz="1050" spc="-175" dirty="0">
                          <a:latin typeface="함초롬바탕"/>
                          <a:cs typeface="함초롬바탕"/>
                        </a:rPr>
                        <a:t> </a:t>
                      </a:r>
                      <a:r>
                        <a:rPr sz="1050" spc="-85" dirty="0">
                          <a:latin typeface="함초롬바탕"/>
                          <a:cs typeface="함초롬바탕"/>
                        </a:rPr>
                        <a:t>최대</a:t>
                      </a:r>
                      <a:r>
                        <a:rPr sz="1050" spc="-170" dirty="0">
                          <a:latin typeface="함초롬바탕"/>
                          <a:cs typeface="함초롬바탕"/>
                        </a:rPr>
                        <a:t> </a:t>
                      </a:r>
                      <a:r>
                        <a:rPr sz="1050" spc="-80" dirty="0">
                          <a:latin typeface="함초롬바탕"/>
                          <a:cs typeface="함초롬바탕"/>
                        </a:rPr>
                        <a:t>참가국</a:t>
                      </a:r>
                      <a:r>
                        <a:rPr sz="1050" spc="-80" dirty="0">
                          <a:latin typeface="함초롬돋움"/>
                          <a:cs typeface="함초롬돋움"/>
                        </a:rPr>
                        <a:t>,</a:t>
                      </a:r>
                      <a:r>
                        <a:rPr sz="1050" spc="-215" dirty="0">
                          <a:latin typeface="함초롬돋움"/>
                          <a:cs typeface="함초롬돋움"/>
                        </a:rPr>
                        <a:t> </a:t>
                      </a:r>
                      <a:r>
                        <a:rPr sz="1050" spc="-55" dirty="0">
                          <a:latin typeface="함초롬돋움"/>
                          <a:cs typeface="함초롬돋움"/>
                        </a:rPr>
                        <a:t>2</a:t>
                      </a:r>
                      <a:r>
                        <a:rPr sz="1050" spc="-55" dirty="0">
                          <a:latin typeface="함초롬바탕"/>
                          <a:cs typeface="함초롬바탕"/>
                        </a:rPr>
                        <a:t>위</a:t>
                      </a:r>
                      <a:r>
                        <a:rPr sz="1050" spc="-160" dirty="0">
                          <a:latin typeface="함초롬바탕"/>
                          <a:cs typeface="함초롬바탕"/>
                        </a:rPr>
                        <a:t> </a:t>
                      </a:r>
                      <a:r>
                        <a:rPr sz="1050" spc="-40" dirty="0">
                          <a:latin typeface="함초롬바탕"/>
                          <a:cs typeface="함초롬바탕"/>
                        </a:rPr>
                        <a:t>예상</a:t>
                      </a:r>
                      <a:r>
                        <a:rPr sz="1050" spc="-40" dirty="0">
                          <a:latin typeface="함초롬돋움"/>
                          <a:cs typeface="함초롬돋움"/>
                        </a:rPr>
                        <a:t>)</a:t>
                      </a:r>
                      <a:endParaRPr sz="1050">
                        <a:latin typeface="함초롬돋움"/>
                        <a:cs typeface="함초롬돋움"/>
                      </a:endParaRPr>
                    </a:p>
                  </a:txBody>
                  <a:tcPr marL="0" marR="0" marT="66675" marB="0">
                    <a:lnL w="38100">
                      <a:solidFill>
                        <a:srgbClr val="FFB600"/>
                      </a:solidFill>
                      <a:prstDash val="solid"/>
                    </a:lnL>
                    <a:lnR w="38100">
                      <a:solidFill>
                        <a:srgbClr val="FFB600"/>
                      </a:solidFill>
                      <a:prstDash val="solid"/>
                    </a:lnR>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3"/>
                  </a:ext>
                </a:extLst>
              </a:tr>
              <a:tr h="463550">
                <a:tc>
                  <a:txBody>
                    <a:bodyPr/>
                    <a:lstStyle/>
                    <a:p>
                      <a:pPr marL="107314" marR="102870" indent="185420">
                        <a:lnSpc>
                          <a:spcPct val="109500"/>
                        </a:lnSpc>
                        <a:spcBef>
                          <a:spcPts val="360"/>
                        </a:spcBef>
                      </a:pPr>
                      <a:r>
                        <a:rPr sz="1050" b="1" spc="-85" dirty="0">
                          <a:latin typeface="함초롬바탕"/>
                          <a:cs typeface="함초롬바탕"/>
                        </a:rPr>
                        <a:t>국내</a:t>
                      </a:r>
                      <a:r>
                        <a:rPr sz="1050" b="1" spc="-180" dirty="0">
                          <a:latin typeface="함초롬바탕"/>
                          <a:cs typeface="함초롬바탕"/>
                        </a:rPr>
                        <a:t> </a:t>
                      </a:r>
                      <a:r>
                        <a:rPr sz="1050" b="1" spc="-25" dirty="0">
                          <a:latin typeface="함초롬바탕"/>
                          <a:cs typeface="함초롬바탕"/>
                        </a:rPr>
                        <a:t>기업 </a:t>
                      </a:r>
                      <a:r>
                        <a:rPr sz="1050" b="1" spc="-90" dirty="0">
                          <a:latin typeface="함초롬바탕"/>
                          <a:cs typeface="함초롬바탕"/>
                        </a:rPr>
                        <a:t>혁신상</a:t>
                      </a:r>
                      <a:r>
                        <a:rPr sz="1050" b="1" spc="-195" dirty="0">
                          <a:latin typeface="함초롬바탕"/>
                          <a:cs typeface="함초롬바탕"/>
                        </a:rPr>
                        <a:t> </a:t>
                      </a:r>
                      <a:r>
                        <a:rPr sz="1050" b="1" spc="-85" dirty="0">
                          <a:latin typeface="함초롬바탕"/>
                          <a:cs typeface="함초롬바탕"/>
                        </a:rPr>
                        <a:t>수상</a:t>
                      </a:r>
                      <a:r>
                        <a:rPr sz="1050" b="1" spc="-190" dirty="0">
                          <a:latin typeface="함초롬바탕"/>
                          <a:cs typeface="함초롬바탕"/>
                        </a:rPr>
                        <a:t> </a:t>
                      </a:r>
                      <a:r>
                        <a:rPr sz="1050" b="1" spc="-100" dirty="0">
                          <a:latin typeface="함초롬바탕"/>
                          <a:cs typeface="함초롬바탕"/>
                        </a:rPr>
                        <a:t>비중</a:t>
                      </a:r>
                      <a:endParaRPr sz="1050">
                        <a:latin typeface="함초롬바탕"/>
                        <a:cs typeface="함초롬바탕"/>
                      </a:endParaRPr>
                    </a:p>
                  </a:txBody>
                  <a:tcPr marL="0" marR="0" marB="0">
                    <a:lnT w="6350">
                      <a:solidFill>
                        <a:srgbClr val="A6A6A6"/>
                      </a:solidFill>
                      <a:prstDash val="solid"/>
                    </a:lnT>
                    <a:lnB w="6350">
                      <a:solidFill>
                        <a:srgbClr val="A6A6A6"/>
                      </a:solidFill>
                      <a:prstDash val="solid"/>
                    </a:lnB>
                    <a:solidFill>
                      <a:srgbClr val="E4E4E4"/>
                    </a:solidFill>
                  </a:tcPr>
                </a:tc>
                <a:tc>
                  <a:txBody>
                    <a:bodyPr/>
                    <a:lstStyle/>
                    <a:p>
                      <a:pPr marL="590550" marR="297180" indent="-280670">
                        <a:lnSpc>
                          <a:spcPct val="100000"/>
                        </a:lnSpc>
                        <a:spcBef>
                          <a:spcPts val="525"/>
                        </a:spcBef>
                      </a:pPr>
                      <a:r>
                        <a:rPr sz="1050" spc="-60" dirty="0">
                          <a:latin typeface="함초롬돋움"/>
                          <a:cs typeface="함초롬돋움"/>
                        </a:rPr>
                        <a:t>CES</a:t>
                      </a:r>
                      <a:r>
                        <a:rPr sz="1050" spc="-185" dirty="0">
                          <a:latin typeface="함초롬돋움"/>
                          <a:cs typeface="함초롬돋움"/>
                        </a:rPr>
                        <a:t> </a:t>
                      </a:r>
                      <a:r>
                        <a:rPr sz="1050" spc="-40" dirty="0">
                          <a:latin typeface="함초롬돋움"/>
                          <a:cs typeface="함초롬돋움"/>
                        </a:rPr>
                        <a:t>2024</a:t>
                      </a:r>
                      <a:r>
                        <a:rPr sz="1050" spc="-150" dirty="0">
                          <a:latin typeface="함초롬돋움"/>
                          <a:cs typeface="함초롬돋움"/>
                        </a:rPr>
                        <a:t> </a:t>
                      </a:r>
                      <a:r>
                        <a:rPr sz="1050" spc="-90" dirty="0">
                          <a:latin typeface="함초롬바탕"/>
                          <a:cs typeface="함초롬바탕"/>
                        </a:rPr>
                        <a:t>혁신상</a:t>
                      </a:r>
                      <a:r>
                        <a:rPr sz="1050" spc="-190" dirty="0">
                          <a:latin typeface="함초롬바탕"/>
                          <a:cs typeface="함초롬바탕"/>
                        </a:rPr>
                        <a:t> </a:t>
                      </a:r>
                      <a:r>
                        <a:rPr sz="1050" spc="-95" dirty="0">
                          <a:latin typeface="함초롬바탕"/>
                          <a:cs typeface="함초롬바탕"/>
                        </a:rPr>
                        <a:t>수상기업</a:t>
                      </a:r>
                      <a:r>
                        <a:rPr sz="1050" spc="-200" dirty="0">
                          <a:latin typeface="함초롬바탕"/>
                          <a:cs typeface="함초롬바탕"/>
                        </a:rPr>
                        <a:t> </a:t>
                      </a:r>
                      <a:r>
                        <a:rPr sz="1050" spc="-55" dirty="0">
                          <a:latin typeface="함초롬돋움"/>
                          <a:cs typeface="함초롬돋움"/>
                        </a:rPr>
                        <a:t>310</a:t>
                      </a:r>
                      <a:r>
                        <a:rPr sz="1050" spc="-55" dirty="0">
                          <a:latin typeface="함초롬바탕"/>
                          <a:cs typeface="함초롬바탕"/>
                        </a:rPr>
                        <a:t>개</a:t>
                      </a:r>
                      <a:r>
                        <a:rPr sz="1050" spc="-170" dirty="0">
                          <a:latin typeface="함초롬바탕"/>
                          <a:cs typeface="함초롬바탕"/>
                        </a:rPr>
                        <a:t> </a:t>
                      </a:r>
                      <a:r>
                        <a:rPr sz="1050" spc="-60" dirty="0">
                          <a:latin typeface="함초롬바탕"/>
                          <a:cs typeface="함초롬바탕"/>
                        </a:rPr>
                        <a:t>사</a:t>
                      </a:r>
                      <a:r>
                        <a:rPr sz="1050" spc="-160" dirty="0">
                          <a:latin typeface="함초롬바탕"/>
                          <a:cs typeface="함초롬바탕"/>
                        </a:rPr>
                        <a:t> </a:t>
                      </a:r>
                      <a:r>
                        <a:rPr sz="1050" spc="-50" dirty="0">
                          <a:latin typeface="함초롬바탕"/>
                          <a:cs typeface="함초롬바탕"/>
                        </a:rPr>
                        <a:t>중 </a:t>
                      </a:r>
                      <a:r>
                        <a:rPr sz="1050" spc="-85" dirty="0">
                          <a:latin typeface="함초롬바탕"/>
                          <a:cs typeface="함초롬바탕"/>
                        </a:rPr>
                        <a:t>한국</a:t>
                      </a:r>
                      <a:r>
                        <a:rPr sz="1050" spc="-175" dirty="0">
                          <a:latin typeface="함초롬바탕"/>
                          <a:cs typeface="함초롬바탕"/>
                        </a:rPr>
                        <a:t> </a:t>
                      </a:r>
                      <a:r>
                        <a:rPr sz="1050" spc="-90" dirty="0">
                          <a:latin typeface="함초롬바탕"/>
                          <a:cs typeface="함초롬바탕"/>
                        </a:rPr>
                        <a:t>기업이</a:t>
                      </a:r>
                      <a:r>
                        <a:rPr sz="1050" spc="-204" dirty="0">
                          <a:latin typeface="함초롬바탕"/>
                          <a:cs typeface="함초롬바탕"/>
                        </a:rPr>
                        <a:t> </a:t>
                      </a:r>
                      <a:r>
                        <a:rPr sz="1050" spc="-55" dirty="0">
                          <a:latin typeface="함초롬돋움"/>
                          <a:cs typeface="함초롬돋움"/>
                        </a:rPr>
                        <a:t>143</a:t>
                      </a:r>
                      <a:r>
                        <a:rPr sz="1050" spc="-55" dirty="0">
                          <a:latin typeface="함초롬바탕"/>
                          <a:cs typeface="함초롬바탕"/>
                        </a:rPr>
                        <a:t>개</a:t>
                      </a:r>
                      <a:r>
                        <a:rPr sz="1050" spc="-175" dirty="0">
                          <a:latin typeface="함초롬바탕"/>
                          <a:cs typeface="함초롬바탕"/>
                        </a:rPr>
                        <a:t> </a:t>
                      </a:r>
                      <a:r>
                        <a:rPr sz="1050" spc="-60" dirty="0">
                          <a:latin typeface="함초롬바탕"/>
                          <a:cs typeface="함초롬바탕"/>
                        </a:rPr>
                        <a:t>사</a:t>
                      </a:r>
                      <a:r>
                        <a:rPr sz="1050" spc="-160" dirty="0">
                          <a:latin typeface="함초롬바탕"/>
                          <a:cs typeface="함초롬바탕"/>
                        </a:rPr>
                        <a:t> </a:t>
                      </a:r>
                      <a:r>
                        <a:rPr sz="1050" spc="-10" dirty="0">
                          <a:latin typeface="함초롬돋움"/>
                          <a:cs typeface="함초롬돋움"/>
                        </a:rPr>
                        <a:t>(4G%)</a:t>
                      </a:r>
                      <a:endParaRPr sz="1050">
                        <a:latin typeface="함초롬돋움"/>
                        <a:cs typeface="함초롬돋움"/>
                      </a:endParaRPr>
                    </a:p>
                  </a:txBody>
                  <a:tcPr marL="0" marR="0" marT="66675" marB="0">
                    <a:lnR w="38100">
                      <a:solidFill>
                        <a:srgbClr val="FFB600"/>
                      </a:solidFill>
                      <a:prstDash val="solid"/>
                    </a:lnR>
                    <a:lnT w="6350">
                      <a:solidFill>
                        <a:srgbClr val="A6A6A6"/>
                      </a:solidFill>
                      <a:prstDash val="solid"/>
                    </a:lnT>
                    <a:lnB w="6350">
                      <a:solidFill>
                        <a:srgbClr val="A6A6A6"/>
                      </a:solidFill>
                      <a:prstDash val="solid"/>
                    </a:lnB>
                    <a:solidFill>
                      <a:srgbClr val="E4E4E4"/>
                    </a:solidFill>
                  </a:tcPr>
                </a:tc>
                <a:tc>
                  <a:txBody>
                    <a:bodyPr/>
                    <a:lstStyle/>
                    <a:p>
                      <a:pPr marL="285115" marR="273050" indent="24130">
                        <a:lnSpc>
                          <a:spcPct val="100000"/>
                        </a:lnSpc>
                        <a:spcBef>
                          <a:spcPts val="525"/>
                        </a:spcBef>
                      </a:pPr>
                      <a:r>
                        <a:rPr sz="1050" spc="-60" dirty="0">
                          <a:latin typeface="함초롬돋움"/>
                          <a:cs typeface="함초롬돋움"/>
                        </a:rPr>
                        <a:t>CES</a:t>
                      </a:r>
                      <a:r>
                        <a:rPr sz="1050" spc="-185" dirty="0">
                          <a:latin typeface="함초롬돋움"/>
                          <a:cs typeface="함초롬돋움"/>
                        </a:rPr>
                        <a:t> </a:t>
                      </a:r>
                      <a:r>
                        <a:rPr sz="1050" spc="-40" dirty="0">
                          <a:latin typeface="함초롬돋움"/>
                          <a:cs typeface="함초롬돋움"/>
                        </a:rPr>
                        <a:t>2025</a:t>
                      </a:r>
                      <a:r>
                        <a:rPr sz="1050" spc="-150" dirty="0">
                          <a:latin typeface="함초롬돋움"/>
                          <a:cs typeface="함초롬돋움"/>
                        </a:rPr>
                        <a:t> </a:t>
                      </a:r>
                      <a:r>
                        <a:rPr sz="1050" spc="-90" dirty="0">
                          <a:latin typeface="함초롬바탕"/>
                          <a:cs typeface="함초롬바탕"/>
                        </a:rPr>
                        <a:t>혁신상</a:t>
                      </a:r>
                      <a:r>
                        <a:rPr sz="1050" spc="-190" dirty="0">
                          <a:latin typeface="함초롬바탕"/>
                          <a:cs typeface="함초롬바탕"/>
                        </a:rPr>
                        <a:t> </a:t>
                      </a:r>
                      <a:r>
                        <a:rPr sz="1050" spc="-95" dirty="0">
                          <a:latin typeface="함초롬바탕"/>
                          <a:cs typeface="함초롬바탕"/>
                        </a:rPr>
                        <a:t>수상기업</a:t>
                      </a:r>
                      <a:r>
                        <a:rPr sz="1050" spc="-200" dirty="0">
                          <a:latin typeface="함초롬바탕"/>
                          <a:cs typeface="함초롬바탕"/>
                        </a:rPr>
                        <a:t> </a:t>
                      </a:r>
                      <a:r>
                        <a:rPr sz="1050" spc="-55" dirty="0">
                          <a:latin typeface="함초롬돋움"/>
                          <a:cs typeface="함초롬돋움"/>
                        </a:rPr>
                        <a:t>232</a:t>
                      </a:r>
                      <a:r>
                        <a:rPr sz="1050" spc="-55" dirty="0">
                          <a:latin typeface="함초롬바탕"/>
                          <a:cs typeface="함초롬바탕"/>
                        </a:rPr>
                        <a:t>개</a:t>
                      </a:r>
                      <a:r>
                        <a:rPr sz="1050" spc="-170" dirty="0">
                          <a:latin typeface="함초롬바탕"/>
                          <a:cs typeface="함초롬바탕"/>
                        </a:rPr>
                        <a:t> </a:t>
                      </a:r>
                      <a:r>
                        <a:rPr sz="1050" spc="-60" dirty="0">
                          <a:latin typeface="함초롬바탕"/>
                          <a:cs typeface="함초롬바탕"/>
                        </a:rPr>
                        <a:t>사</a:t>
                      </a:r>
                      <a:r>
                        <a:rPr sz="1050" spc="-160" dirty="0">
                          <a:latin typeface="함초롬바탕"/>
                          <a:cs typeface="함초롬바탕"/>
                        </a:rPr>
                        <a:t> </a:t>
                      </a:r>
                      <a:r>
                        <a:rPr sz="1050" spc="-50" dirty="0">
                          <a:latin typeface="함초롬바탕"/>
                          <a:cs typeface="함초롬바탕"/>
                        </a:rPr>
                        <a:t>중 </a:t>
                      </a:r>
                      <a:r>
                        <a:rPr sz="1050" spc="-85" dirty="0">
                          <a:latin typeface="함초롬바탕"/>
                          <a:cs typeface="함초롬바탕"/>
                        </a:rPr>
                        <a:t>한국</a:t>
                      </a:r>
                      <a:r>
                        <a:rPr sz="1050" spc="-175" dirty="0">
                          <a:latin typeface="함초롬바탕"/>
                          <a:cs typeface="함초롬바탕"/>
                        </a:rPr>
                        <a:t> </a:t>
                      </a:r>
                      <a:r>
                        <a:rPr sz="1050" spc="-90" dirty="0">
                          <a:latin typeface="함초롬바탕"/>
                          <a:cs typeface="함초롬바탕"/>
                        </a:rPr>
                        <a:t>기업이</a:t>
                      </a:r>
                      <a:r>
                        <a:rPr sz="1050" spc="-204" dirty="0">
                          <a:latin typeface="함초롬바탕"/>
                          <a:cs typeface="함초롬바탕"/>
                        </a:rPr>
                        <a:t> </a:t>
                      </a:r>
                      <a:r>
                        <a:rPr sz="1050" spc="-55" dirty="0">
                          <a:latin typeface="함초롬돋움"/>
                          <a:cs typeface="함초롬돋움"/>
                        </a:rPr>
                        <a:t>123</a:t>
                      </a:r>
                      <a:r>
                        <a:rPr sz="1050" spc="-55" dirty="0">
                          <a:latin typeface="함초롬바탕"/>
                          <a:cs typeface="함초롬바탕"/>
                        </a:rPr>
                        <a:t>개</a:t>
                      </a:r>
                      <a:r>
                        <a:rPr sz="1050" spc="-175" dirty="0">
                          <a:latin typeface="함초롬바탕"/>
                          <a:cs typeface="함초롬바탕"/>
                        </a:rPr>
                        <a:t> </a:t>
                      </a:r>
                      <a:r>
                        <a:rPr sz="1050" spc="-45" dirty="0">
                          <a:latin typeface="함초롬바탕"/>
                          <a:cs typeface="함초롬바탕"/>
                        </a:rPr>
                        <a:t>사</a:t>
                      </a:r>
                      <a:r>
                        <a:rPr sz="1050" spc="-45" dirty="0">
                          <a:latin typeface="함초롬돋움"/>
                          <a:cs typeface="함초롬돋움"/>
                        </a:rPr>
                        <a:t>,</a:t>
                      </a:r>
                      <a:r>
                        <a:rPr sz="1050" spc="-165" dirty="0">
                          <a:latin typeface="함초롬돋움"/>
                          <a:cs typeface="함초롬돋움"/>
                        </a:rPr>
                        <a:t> </a:t>
                      </a:r>
                      <a:r>
                        <a:rPr sz="1050" spc="-90" dirty="0">
                          <a:latin typeface="함초롬바탕"/>
                          <a:cs typeface="함초롬바탕"/>
                        </a:rPr>
                        <a:t>수상국</a:t>
                      </a:r>
                      <a:r>
                        <a:rPr sz="1050" spc="-195" dirty="0">
                          <a:latin typeface="함초롬바탕"/>
                          <a:cs typeface="함초롬바탕"/>
                        </a:rPr>
                        <a:t> </a:t>
                      </a:r>
                      <a:r>
                        <a:rPr sz="1050" spc="-10" dirty="0">
                          <a:latin typeface="함초롬돋움"/>
                          <a:cs typeface="함초롬돋움"/>
                        </a:rPr>
                        <a:t>1</a:t>
                      </a:r>
                      <a:r>
                        <a:rPr sz="1050" spc="-10" dirty="0">
                          <a:latin typeface="함초롬바탕"/>
                          <a:cs typeface="함초롬바탕"/>
                        </a:rPr>
                        <a:t>위</a:t>
                      </a:r>
                      <a:r>
                        <a:rPr sz="1050" spc="-10" dirty="0">
                          <a:latin typeface="함초롬돋움"/>
                          <a:cs typeface="함초롬돋움"/>
                        </a:rPr>
                        <a:t>(44%)</a:t>
                      </a:r>
                      <a:endParaRPr sz="1050">
                        <a:latin typeface="함초롬돋움"/>
                        <a:cs typeface="함초롬돋움"/>
                      </a:endParaRPr>
                    </a:p>
                  </a:txBody>
                  <a:tcPr marL="0" marR="0" marT="66675" marB="0">
                    <a:lnL w="38100">
                      <a:solidFill>
                        <a:srgbClr val="FFB600"/>
                      </a:solidFill>
                      <a:prstDash val="solid"/>
                    </a:lnL>
                    <a:lnR w="38100">
                      <a:solidFill>
                        <a:srgbClr val="FFB600"/>
                      </a:solidFill>
                      <a:prstDash val="solid"/>
                    </a:lnR>
                    <a:lnT w="6350">
                      <a:solidFill>
                        <a:srgbClr val="A6A6A6"/>
                      </a:solidFill>
                      <a:prstDash val="solid"/>
                    </a:lnT>
                    <a:lnB w="6350">
                      <a:solidFill>
                        <a:srgbClr val="A6A6A6"/>
                      </a:solidFill>
                      <a:prstDash val="solid"/>
                    </a:lnB>
                    <a:solidFill>
                      <a:srgbClr val="E4E4E4"/>
                    </a:solidFill>
                  </a:tcPr>
                </a:tc>
                <a:extLst>
                  <a:ext uri="{0D108BD9-81ED-4DB2-BD59-A6C34878D82A}">
                    <a16:rowId xmlns:a16="http://schemas.microsoft.com/office/drawing/2014/main" val="10004"/>
                  </a:ext>
                </a:extLst>
              </a:tr>
              <a:tr h="463550">
                <a:tc>
                  <a:txBody>
                    <a:bodyPr/>
                    <a:lstStyle/>
                    <a:p>
                      <a:pPr marL="177165" marR="171450" indent="115570">
                        <a:lnSpc>
                          <a:spcPct val="109500"/>
                        </a:lnSpc>
                        <a:spcBef>
                          <a:spcPts val="360"/>
                        </a:spcBef>
                      </a:pPr>
                      <a:r>
                        <a:rPr sz="1050" b="1" spc="-85" dirty="0">
                          <a:latin typeface="함초롬바탕"/>
                          <a:cs typeface="함초롬바탕"/>
                        </a:rPr>
                        <a:t>국내</a:t>
                      </a:r>
                      <a:r>
                        <a:rPr sz="1050" b="1" spc="-180" dirty="0">
                          <a:latin typeface="함초롬바탕"/>
                          <a:cs typeface="함초롬바탕"/>
                        </a:rPr>
                        <a:t> </a:t>
                      </a:r>
                      <a:r>
                        <a:rPr sz="1050" b="1" spc="-25" dirty="0">
                          <a:latin typeface="함초롬바탕"/>
                          <a:cs typeface="함초롬바탕"/>
                        </a:rPr>
                        <a:t>기업 </a:t>
                      </a:r>
                      <a:r>
                        <a:rPr sz="1050" b="1" spc="-95" dirty="0">
                          <a:latin typeface="함초롬바탕"/>
                          <a:cs typeface="함초롬바탕"/>
                        </a:rPr>
                        <a:t>기조연설</a:t>
                      </a:r>
                      <a:r>
                        <a:rPr sz="1050" b="1" spc="-195" dirty="0">
                          <a:latin typeface="함초롬바탕"/>
                          <a:cs typeface="함초롬바탕"/>
                        </a:rPr>
                        <a:t> </a:t>
                      </a:r>
                      <a:r>
                        <a:rPr sz="1050" b="1" spc="-105" dirty="0">
                          <a:latin typeface="함초롬바탕"/>
                          <a:cs typeface="함초롬바탕"/>
                        </a:rPr>
                        <a:t>여부</a:t>
                      </a:r>
                      <a:endParaRPr sz="1050">
                        <a:latin typeface="함초롬바탕"/>
                        <a:cs typeface="함초롬바탕"/>
                      </a:endParaRPr>
                    </a:p>
                  </a:txBody>
                  <a:tcPr marL="0" marR="0" marB="0">
                    <a:lnT w="6350">
                      <a:solidFill>
                        <a:srgbClr val="A6A6A6"/>
                      </a:solidFill>
                      <a:prstDash val="solid"/>
                    </a:lnT>
                    <a:lnB w="6350">
                      <a:solidFill>
                        <a:srgbClr val="A6A6A6"/>
                      </a:solidFill>
                      <a:prstDash val="solid"/>
                    </a:lnB>
                  </a:tcPr>
                </a:tc>
                <a:tc>
                  <a:txBody>
                    <a:bodyPr/>
                    <a:lstStyle/>
                    <a:p>
                      <a:pPr marL="3175" algn="ctr">
                        <a:lnSpc>
                          <a:spcPct val="100000"/>
                        </a:lnSpc>
                        <a:spcBef>
                          <a:spcPts val="525"/>
                        </a:spcBef>
                      </a:pPr>
                      <a:r>
                        <a:rPr sz="1050" dirty="0">
                          <a:latin typeface="함초롬돋움"/>
                          <a:cs typeface="함초롬돋움"/>
                        </a:rPr>
                        <a:t>O</a:t>
                      </a:r>
                      <a:endParaRPr sz="1050">
                        <a:latin typeface="함초롬돋움"/>
                        <a:cs typeface="함초롬돋움"/>
                      </a:endParaRPr>
                    </a:p>
                    <a:p>
                      <a:pPr marL="1905" algn="ctr">
                        <a:lnSpc>
                          <a:spcPct val="100000"/>
                        </a:lnSpc>
                      </a:pPr>
                      <a:r>
                        <a:rPr sz="1050" spc="-45" dirty="0">
                          <a:latin typeface="함초롬돋움"/>
                          <a:cs typeface="함초롬돋움"/>
                        </a:rPr>
                        <a:t>(HD</a:t>
                      </a:r>
                      <a:r>
                        <a:rPr sz="1050" spc="-45" dirty="0">
                          <a:latin typeface="함초롬바탕"/>
                          <a:cs typeface="함초롬바탕"/>
                        </a:rPr>
                        <a:t>현대</a:t>
                      </a:r>
                      <a:r>
                        <a:rPr sz="1050" spc="-140" dirty="0">
                          <a:latin typeface="함초롬바탕"/>
                          <a:cs typeface="함초롬바탕"/>
                        </a:rPr>
                        <a:t> </a:t>
                      </a:r>
                      <a:r>
                        <a:rPr sz="1050" spc="-85" dirty="0">
                          <a:latin typeface="함초롬바탕"/>
                          <a:cs typeface="함초롬바탕"/>
                        </a:rPr>
                        <a:t>정기선</a:t>
                      </a:r>
                      <a:r>
                        <a:rPr sz="1050" spc="-120" dirty="0">
                          <a:latin typeface="함초롬바탕"/>
                          <a:cs typeface="함초롬바탕"/>
                        </a:rPr>
                        <a:t> </a:t>
                      </a:r>
                      <a:r>
                        <a:rPr sz="1050" spc="-20" dirty="0">
                          <a:latin typeface="함초롬바탕"/>
                          <a:cs typeface="함초롬바탕"/>
                        </a:rPr>
                        <a:t>부회</a:t>
                      </a:r>
                      <a:r>
                        <a:rPr sz="1050" spc="-20" dirty="0">
                          <a:latin typeface="함초롬돋움"/>
                          <a:cs typeface="함초롬돋움"/>
                        </a:rPr>
                        <a:t>)</a:t>
                      </a:r>
                      <a:endParaRPr sz="1050">
                        <a:latin typeface="함초롬돋움"/>
                        <a:cs typeface="함초롬돋움"/>
                      </a:endParaRPr>
                    </a:p>
                  </a:txBody>
                  <a:tcPr marL="0" marR="0" marT="66675" marB="0">
                    <a:lnR w="38100">
                      <a:solidFill>
                        <a:srgbClr val="FFB600"/>
                      </a:solidFill>
                      <a:prstDash val="solid"/>
                    </a:lnR>
                    <a:lnT w="6350">
                      <a:solidFill>
                        <a:srgbClr val="A6A6A6"/>
                      </a:solidFill>
                      <a:prstDash val="solid"/>
                    </a:lnT>
                    <a:lnB w="6350">
                      <a:solidFill>
                        <a:srgbClr val="A6A6A6"/>
                      </a:solidFill>
                      <a:prstDash val="solid"/>
                    </a:lnB>
                  </a:tcPr>
                </a:tc>
                <a:tc>
                  <a:txBody>
                    <a:bodyPr/>
                    <a:lstStyle/>
                    <a:p>
                      <a:pPr marL="1905" algn="ctr">
                        <a:lnSpc>
                          <a:spcPct val="100000"/>
                        </a:lnSpc>
                        <a:spcBef>
                          <a:spcPts val="1155"/>
                        </a:spcBef>
                      </a:pPr>
                      <a:r>
                        <a:rPr sz="1050" dirty="0">
                          <a:latin typeface="함초롬돋움"/>
                          <a:cs typeface="함초롬돋움"/>
                        </a:rPr>
                        <a:t>X</a:t>
                      </a:r>
                      <a:endParaRPr sz="1050">
                        <a:latin typeface="함초롬돋움"/>
                        <a:cs typeface="함초롬돋움"/>
                      </a:endParaRPr>
                    </a:p>
                  </a:txBody>
                  <a:tcPr marL="0" marR="0" marT="146685" marB="0">
                    <a:lnL w="38100">
                      <a:solidFill>
                        <a:srgbClr val="FFB600"/>
                      </a:solidFill>
                      <a:prstDash val="solid"/>
                    </a:lnL>
                    <a:lnR w="38100">
                      <a:solidFill>
                        <a:srgbClr val="FFB600"/>
                      </a:solidFill>
                      <a:prstDash val="solid"/>
                    </a:lnR>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5"/>
                  </a:ext>
                </a:extLst>
              </a:tr>
              <a:tr h="1305560">
                <a:tc>
                  <a:txBody>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marL="245745">
                        <a:lnSpc>
                          <a:spcPct val="100000"/>
                        </a:lnSpc>
                        <a:spcBef>
                          <a:spcPts val="1040"/>
                        </a:spcBef>
                      </a:pPr>
                      <a:r>
                        <a:rPr sz="1050" b="1" spc="-10" dirty="0">
                          <a:latin typeface="함초롬바탕"/>
                          <a:cs typeface="함초롬바탕"/>
                        </a:rPr>
                        <a:t>기조연설자</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marL="179705" indent="-108585">
                        <a:lnSpc>
                          <a:spcPct val="100000"/>
                        </a:lnSpc>
                        <a:spcBef>
                          <a:spcPts val="1220"/>
                        </a:spcBef>
                        <a:buFont typeface="Arial"/>
                        <a:buChar char="•"/>
                        <a:tabLst>
                          <a:tab pos="180340" algn="l"/>
                        </a:tabLst>
                      </a:pPr>
                      <a:r>
                        <a:rPr sz="1000" spc="-45" dirty="0">
                          <a:latin typeface="함초롬돋움"/>
                          <a:cs typeface="함초롬돋움"/>
                        </a:rPr>
                        <a:t>Siemens</a:t>
                      </a:r>
                      <a:r>
                        <a:rPr sz="1000" spc="-140" dirty="0">
                          <a:latin typeface="함초롬돋움"/>
                          <a:cs typeface="함초롬돋움"/>
                        </a:rPr>
                        <a:t> </a:t>
                      </a:r>
                      <a:r>
                        <a:rPr sz="1000" spc="-10" dirty="0">
                          <a:latin typeface="함초롬돋움"/>
                          <a:cs typeface="함초롬돋움"/>
                        </a:rPr>
                        <a:t>CEO,</a:t>
                      </a:r>
                      <a:r>
                        <a:rPr sz="1000" spc="-120" dirty="0">
                          <a:latin typeface="함초롬돋움"/>
                          <a:cs typeface="함초롬돋움"/>
                        </a:rPr>
                        <a:t> </a:t>
                      </a:r>
                      <a:r>
                        <a:rPr sz="1000" spc="-45" dirty="0">
                          <a:latin typeface="함초롬돋움"/>
                          <a:cs typeface="함초롬돋움"/>
                        </a:rPr>
                        <a:t>Dr.</a:t>
                      </a:r>
                      <a:r>
                        <a:rPr sz="1000" spc="-105" dirty="0">
                          <a:latin typeface="함초롬돋움"/>
                          <a:cs typeface="함초롬돋움"/>
                        </a:rPr>
                        <a:t> </a:t>
                      </a:r>
                      <a:r>
                        <a:rPr sz="1000" spc="-25" dirty="0">
                          <a:latin typeface="함초롬돋움"/>
                          <a:cs typeface="함초롬돋움"/>
                        </a:rPr>
                        <a:t>Roland</a:t>
                      </a:r>
                      <a:r>
                        <a:rPr sz="1000" spc="-130" dirty="0">
                          <a:latin typeface="함초롬돋움"/>
                          <a:cs typeface="함초롬돋움"/>
                        </a:rPr>
                        <a:t> </a:t>
                      </a:r>
                      <a:r>
                        <a:rPr sz="1000" spc="-10" dirty="0">
                          <a:latin typeface="함초롬돋움"/>
                          <a:cs typeface="함초롬돋움"/>
                        </a:rPr>
                        <a:t>Busch</a:t>
                      </a:r>
                      <a:endParaRPr sz="1000">
                        <a:latin typeface="함초롬돋움"/>
                        <a:cs typeface="함초롬돋움"/>
                      </a:endParaRPr>
                    </a:p>
                    <a:p>
                      <a:pPr marL="179705" indent="-108585">
                        <a:lnSpc>
                          <a:spcPct val="100000"/>
                        </a:lnSpc>
                        <a:spcBef>
                          <a:spcPts val="120"/>
                        </a:spcBef>
                        <a:buFont typeface="Arial"/>
                        <a:buChar char="•"/>
                        <a:tabLst>
                          <a:tab pos="180340" algn="l"/>
                        </a:tabLst>
                      </a:pPr>
                      <a:r>
                        <a:rPr sz="1000" spc="-35" dirty="0">
                          <a:latin typeface="함초롬돋움"/>
                          <a:cs typeface="함초롬돋움"/>
                        </a:rPr>
                        <a:t>L’Oréal</a:t>
                      </a:r>
                      <a:r>
                        <a:rPr sz="1000" spc="-130" dirty="0">
                          <a:latin typeface="함초롬돋움"/>
                          <a:cs typeface="함초롬돋움"/>
                        </a:rPr>
                        <a:t> </a:t>
                      </a:r>
                      <a:r>
                        <a:rPr sz="1000" spc="-10" dirty="0">
                          <a:latin typeface="함초롬돋움"/>
                          <a:cs typeface="함초롬돋움"/>
                        </a:rPr>
                        <a:t>CEO,</a:t>
                      </a:r>
                      <a:r>
                        <a:rPr sz="1000" spc="-125" dirty="0">
                          <a:latin typeface="함초롬돋움"/>
                          <a:cs typeface="함초롬돋움"/>
                        </a:rPr>
                        <a:t> </a:t>
                      </a:r>
                      <a:r>
                        <a:rPr sz="1000" spc="-35" dirty="0">
                          <a:latin typeface="함초롬돋움"/>
                          <a:cs typeface="함초롬돋움"/>
                        </a:rPr>
                        <a:t>Nicolas</a:t>
                      </a:r>
                      <a:r>
                        <a:rPr sz="1000" spc="-135" dirty="0">
                          <a:latin typeface="함초롬돋움"/>
                          <a:cs typeface="함초롬돋움"/>
                        </a:rPr>
                        <a:t> </a:t>
                      </a:r>
                      <a:r>
                        <a:rPr sz="1000" spc="-10" dirty="0">
                          <a:latin typeface="함초롬돋움"/>
                          <a:cs typeface="함초롬돋움"/>
                        </a:rPr>
                        <a:t>Hieronimus</a:t>
                      </a:r>
                      <a:endParaRPr sz="1000">
                        <a:latin typeface="함초롬돋움"/>
                        <a:cs typeface="함초롬돋움"/>
                      </a:endParaRPr>
                    </a:p>
                    <a:p>
                      <a:pPr marL="179705" indent="-108585">
                        <a:lnSpc>
                          <a:spcPct val="100000"/>
                        </a:lnSpc>
                        <a:spcBef>
                          <a:spcPts val="120"/>
                        </a:spcBef>
                        <a:buFont typeface="Arial"/>
                        <a:buChar char="•"/>
                        <a:tabLst>
                          <a:tab pos="180340" algn="l"/>
                        </a:tabLst>
                      </a:pPr>
                      <a:r>
                        <a:rPr sz="1000" spc="-35" dirty="0">
                          <a:latin typeface="함초롬돋움"/>
                          <a:cs typeface="함초롬돋움"/>
                        </a:rPr>
                        <a:t>Walmart</a:t>
                      </a:r>
                      <a:r>
                        <a:rPr sz="1000" spc="-150" dirty="0">
                          <a:latin typeface="함초롬돋움"/>
                          <a:cs typeface="함초롬돋움"/>
                        </a:rPr>
                        <a:t> </a:t>
                      </a:r>
                      <a:r>
                        <a:rPr sz="1000" spc="-10" dirty="0">
                          <a:latin typeface="함초롬돋움"/>
                          <a:cs typeface="함초롬돋움"/>
                        </a:rPr>
                        <a:t>CEO,</a:t>
                      </a:r>
                      <a:r>
                        <a:rPr sz="1000" spc="-130" dirty="0">
                          <a:latin typeface="함초롬돋움"/>
                          <a:cs typeface="함초롬돋움"/>
                        </a:rPr>
                        <a:t> </a:t>
                      </a:r>
                      <a:r>
                        <a:rPr sz="1000" spc="-30" dirty="0">
                          <a:latin typeface="함초롬돋움"/>
                          <a:cs typeface="함초롬돋움"/>
                        </a:rPr>
                        <a:t>Doug</a:t>
                      </a:r>
                      <a:r>
                        <a:rPr sz="1000" spc="-110" dirty="0">
                          <a:latin typeface="함초롬돋움"/>
                          <a:cs typeface="함초롬돋움"/>
                        </a:rPr>
                        <a:t> </a:t>
                      </a:r>
                      <a:r>
                        <a:rPr sz="1000" spc="-10" dirty="0">
                          <a:latin typeface="함초롬돋움"/>
                          <a:cs typeface="함초롬돋움"/>
                        </a:rPr>
                        <a:t>McMillon</a:t>
                      </a:r>
                      <a:endParaRPr sz="1000">
                        <a:latin typeface="함초롬돋움"/>
                        <a:cs typeface="함초롬돋움"/>
                      </a:endParaRPr>
                    </a:p>
                    <a:p>
                      <a:pPr marL="179705" indent="-108585">
                        <a:lnSpc>
                          <a:spcPct val="100000"/>
                        </a:lnSpc>
                        <a:spcBef>
                          <a:spcPts val="120"/>
                        </a:spcBef>
                        <a:buFont typeface="Arial"/>
                        <a:buChar char="•"/>
                        <a:tabLst>
                          <a:tab pos="180340" algn="l"/>
                        </a:tabLst>
                      </a:pPr>
                      <a:r>
                        <a:rPr sz="1000" spc="-25" dirty="0">
                          <a:latin typeface="함초롬돋움"/>
                          <a:cs typeface="함초롬돋움"/>
                        </a:rPr>
                        <a:t>Intel</a:t>
                      </a:r>
                      <a:r>
                        <a:rPr sz="1000" spc="-130" dirty="0">
                          <a:latin typeface="함초롬돋움"/>
                          <a:cs typeface="함초롬돋움"/>
                        </a:rPr>
                        <a:t> </a:t>
                      </a:r>
                      <a:r>
                        <a:rPr sz="1000" spc="-10" dirty="0">
                          <a:latin typeface="함초롬돋움"/>
                          <a:cs typeface="함초롬돋움"/>
                        </a:rPr>
                        <a:t>CEO,</a:t>
                      </a:r>
                      <a:r>
                        <a:rPr sz="1000" spc="-145" dirty="0">
                          <a:latin typeface="함초롬돋움"/>
                          <a:cs typeface="함초롬돋움"/>
                        </a:rPr>
                        <a:t> </a:t>
                      </a:r>
                      <a:r>
                        <a:rPr sz="1000" spc="-40" dirty="0">
                          <a:latin typeface="함초롬돋움"/>
                          <a:cs typeface="함초롬돋움"/>
                        </a:rPr>
                        <a:t>Patrick</a:t>
                      </a:r>
                      <a:r>
                        <a:rPr sz="1000" spc="-125" dirty="0">
                          <a:latin typeface="함초롬돋움"/>
                          <a:cs typeface="함초롬돋움"/>
                        </a:rPr>
                        <a:t> </a:t>
                      </a:r>
                      <a:r>
                        <a:rPr sz="1000" spc="-10" dirty="0">
                          <a:latin typeface="함초롬돋움"/>
                          <a:cs typeface="함초롬돋움"/>
                        </a:rPr>
                        <a:t>Gelsinger</a:t>
                      </a:r>
                      <a:endParaRPr sz="1000">
                        <a:latin typeface="함초롬돋움"/>
                        <a:cs typeface="함초롬돋움"/>
                      </a:endParaRPr>
                    </a:p>
                    <a:p>
                      <a:pPr marL="179705" indent="-108585">
                        <a:lnSpc>
                          <a:spcPct val="100000"/>
                        </a:lnSpc>
                        <a:spcBef>
                          <a:spcPts val="120"/>
                        </a:spcBef>
                        <a:buFont typeface="Arial"/>
                        <a:buChar char="•"/>
                        <a:tabLst>
                          <a:tab pos="180340" algn="l"/>
                        </a:tabLst>
                      </a:pPr>
                      <a:r>
                        <a:rPr sz="1000" spc="-30" dirty="0">
                          <a:latin typeface="함초롬돋움"/>
                          <a:cs typeface="함초롬돋움"/>
                        </a:rPr>
                        <a:t>Elevance</a:t>
                      </a:r>
                      <a:r>
                        <a:rPr sz="1000" spc="-140" dirty="0">
                          <a:latin typeface="함초롬돋움"/>
                          <a:cs typeface="함초롬돋움"/>
                        </a:rPr>
                        <a:t> </a:t>
                      </a:r>
                      <a:r>
                        <a:rPr sz="1000" spc="-20" dirty="0">
                          <a:latin typeface="함초롬돋움"/>
                          <a:cs typeface="함초롬돋움"/>
                        </a:rPr>
                        <a:t>Health</a:t>
                      </a:r>
                      <a:r>
                        <a:rPr sz="1000" spc="-114" dirty="0">
                          <a:latin typeface="함초롬돋움"/>
                          <a:cs typeface="함초롬돋움"/>
                        </a:rPr>
                        <a:t> </a:t>
                      </a:r>
                      <a:r>
                        <a:rPr sz="1000" spc="-10" dirty="0">
                          <a:latin typeface="함초롬돋움"/>
                          <a:cs typeface="함초롬돋움"/>
                        </a:rPr>
                        <a:t>CEO,</a:t>
                      </a:r>
                      <a:r>
                        <a:rPr sz="1000" spc="-130" dirty="0">
                          <a:latin typeface="함초롬돋움"/>
                          <a:cs typeface="함초롬돋움"/>
                        </a:rPr>
                        <a:t> </a:t>
                      </a:r>
                      <a:r>
                        <a:rPr sz="1000" spc="-10" dirty="0">
                          <a:latin typeface="함초롬돋움"/>
                          <a:cs typeface="함초롬돋움"/>
                        </a:rPr>
                        <a:t>Gail</a:t>
                      </a:r>
                      <a:r>
                        <a:rPr sz="1000" spc="-120" dirty="0">
                          <a:latin typeface="함초롬돋움"/>
                          <a:cs typeface="함초롬돋움"/>
                        </a:rPr>
                        <a:t> </a:t>
                      </a:r>
                      <a:r>
                        <a:rPr sz="1000" spc="-10" dirty="0">
                          <a:latin typeface="함초롬돋움"/>
                          <a:cs typeface="함초롬돋움"/>
                        </a:rPr>
                        <a:t>Boudreaux</a:t>
                      </a:r>
                      <a:endParaRPr sz="1000">
                        <a:latin typeface="함초롬돋움"/>
                        <a:cs typeface="함초롬돋움"/>
                      </a:endParaRPr>
                    </a:p>
                    <a:p>
                      <a:pPr marL="179705" indent="-108585">
                        <a:lnSpc>
                          <a:spcPct val="100000"/>
                        </a:lnSpc>
                        <a:spcBef>
                          <a:spcPts val="120"/>
                        </a:spcBef>
                        <a:buFont typeface="Arial"/>
                        <a:buChar char="•"/>
                        <a:tabLst>
                          <a:tab pos="180340" algn="l"/>
                        </a:tabLst>
                      </a:pPr>
                      <a:r>
                        <a:rPr sz="1000" spc="-50" dirty="0">
                          <a:latin typeface="함초롬돋움"/>
                          <a:cs typeface="함초롬돋움"/>
                        </a:rPr>
                        <a:t>HD</a:t>
                      </a:r>
                      <a:r>
                        <a:rPr sz="1000" spc="-50" dirty="0">
                          <a:latin typeface="함초롬바탕"/>
                          <a:cs typeface="함초롬바탕"/>
                        </a:rPr>
                        <a:t>현대</a:t>
                      </a:r>
                      <a:r>
                        <a:rPr sz="1000" spc="-50" dirty="0">
                          <a:latin typeface="함초롬돋움"/>
                          <a:cs typeface="함초롬돋움"/>
                        </a:rPr>
                        <a:t>,</a:t>
                      </a:r>
                      <a:r>
                        <a:rPr sz="1000" spc="-95" dirty="0">
                          <a:latin typeface="함초롬돋움"/>
                          <a:cs typeface="함초롬돋움"/>
                        </a:rPr>
                        <a:t> </a:t>
                      </a:r>
                      <a:r>
                        <a:rPr sz="1000" spc="-85" dirty="0">
                          <a:latin typeface="함초롬바탕"/>
                          <a:cs typeface="함초롬바탕"/>
                        </a:rPr>
                        <a:t>정기선</a:t>
                      </a:r>
                      <a:r>
                        <a:rPr sz="1000" spc="-80" dirty="0">
                          <a:latin typeface="함초롬바탕"/>
                          <a:cs typeface="함초롬바탕"/>
                        </a:rPr>
                        <a:t> </a:t>
                      </a:r>
                      <a:r>
                        <a:rPr sz="1000" spc="-25" dirty="0">
                          <a:latin typeface="함초롬바탕"/>
                          <a:cs typeface="함초롬바탕"/>
                        </a:rPr>
                        <a:t>부회</a:t>
                      </a:r>
                      <a:endParaRPr sz="1000">
                        <a:latin typeface="함초롬바탕"/>
                        <a:cs typeface="함초롬바탕"/>
                      </a:endParaRPr>
                    </a:p>
                  </a:txBody>
                  <a:tcPr marL="0" marR="0" marT="154940" marB="0">
                    <a:lnR w="38100">
                      <a:solidFill>
                        <a:srgbClr val="FFB600"/>
                      </a:solidFill>
                      <a:prstDash val="solid"/>
                    </a:lnR>
                    <a:lnT w="6350">
                      <a:solidFill>
                        <a:srgbClr val="A6A6A6"/>
                      </a:solidFill>
                      <a:prstDash val="solid"/>
                    </a:lnT>
                    <a:lnB w="6350">
                      <a:solidFill>
                        <a:srgbClr val="A6A6A6"/>
                      </a:solidFill>
                      <a:prstDash val="solid"/>
                    </a:lnB>
                    <a:solidFill>
                      <a:srgbClr val="E4E4E4"/>
                    </a:solidFill>
                  </a:tcPr>
                </a:tc>
                <a:tc>
                  <a:txBody>
                    <a:bodyPr/>
                    <a:lstStyle/>
                    <a:p>
                      <a:pPr marL="215900" indent="-109220">
                        <a:lnSpc>
                          <a:spcPct val="100000"/>
                        </a:lnSpc>
                        <a:spcBef>
                          <a:spcPts val="560"/>
                        </a:spcBef>
                        <a:buFont typeface="Arial"/>
                        <a:buChar char="•"/>
                        <a:tabLst>
                          <a:tab pos="216535" algn="l"/>
                        </a:tabLst>
                      </a:pPr>
                      <a:r>
                        <a:rPr sz="1000" spc="-60" dirty="0">
                          <a:latin typeface="함초롬돋움"/>
                          <a:cs typeface="함초롬돋움"/>
                        </a:rPr>
                        <a:t>NVIDIA</a:t>
                      </a:r>
                      <a:r>
                        <a:rPr sz="1000" spc="-114" dirty="0">
                          <a:latin typeface="함초롬돋움"/>
                          <a:cs typeface="함초롬돋움"/>
                        </a:rPr>
                        <a:t> </a:t>
                      </a:r>
                      <a:r>
                        <a:rPr sz="1000" spc="-10" dirty="0">
                          <a:latin typeface="함초롬돋움"/>
                          <a:cs typeface="함초롬돋움"/>
                        </a:rPr>
                        <a:t>CEO,</a:t>
                      </a:r>
                      <a:r>
                        <a:rPr sz="1000" spc="-125" dirty="0">
                          <a:latin typeface="함초롬돋움"/>
                          <a:cs typeface="함초롬돋움"/>
                        </a:rPr>
                        <a:t> </a:t>
                      </a:r>
                      <a:r>
                        <a:rPr sz="1000" spc="-35" dirty="0">
                          <a:latin typeface="함초롬돋움"/>
                          <a:cs typeface="함초롬돋움"/>
                        </a:rPr>
                        <a:t>Jensen</a:t>
                      </a:r>
                      <a:r>
                        <a:rPr sz="1000" spc="-135" dirty="0">
                          <a:latin typeface="함초롬돋움"/>
                          <a:cs typeface="함초롬돋움"/>
                        </a:rPr>
                        <a:t> </a:t>
                      </a:r>
                      <a:r>
                        <a:rPr sz="1000" spc="-10" dirty="0">
                          <a:latin typeface="함초롬돋움"/>
                          <a:cs typeface="함초롬돋움"/>
                        </a:rPr>
                        <a:t>Huang</a:t>
                      </a:r>
                      <a:endParaRPr sz="1000">
                        <a:latin typeface="함초롬돋움"/>
                        <a:cs typeface="함초롬돋움"/>
                      </a:endParaRPr>
                    </a:p>
                    <a:p>
                      <a:pPr marL="215900" indent="-109220">
                        <a:lnSpc>
                          <a:spcPct val="100000"/>
                        </a:lnSpc>
                        <a:spcBef>
                          <a:spcPts val="120"/>
                        </a:spcBef>
                        <a:buFont typeface="Arial"/>
                        <a:buChar char="•"/>
                        <a:tabLst>
                          <a:tab pos="216535" algn="l"/>
                        </a:tabLst>
                      </a:pPr>
                      <a:r>
                        <a:rPr sz="1000" spc="-30" dirty="0">
                          <a:latin typeface="함초롬돋움"/>
                          <a:cs typeface="함초롬돋움"/>
                        </a:rPr>
                        <a:t>Delta</a:t>
                      </a:r>
                      <a:r>
                        <a:rPr sz="1000" spc="-135" dirty="0">
                          <a:latin typeface="함초롬돋움"/>
                          <a:cs typeface="함초롬돋움"/>
                        </a:rPr>
                        <a:t> </a:t>
                      </a:r>
                      <a:r>
                        <a:rPr sz="1000" spc="-10" dirty="0">
                          <a:latin typeface="함초롬돋움"/>
                          <a:cs typeface="함초롬돋움"/>
                        </a:rPr>
                        <a:t>CEO,</a:t>
                      </a:r>
                      <a:r>
                        <a:rPr sz="1000" spc="-140" dirty="0">
                          <a:latin typeface="함초롬돋움"/>
                          <a:cs typeface="함초롬돋움"/>
                        </a:rPr>
                        <a:t> </a:t>
                      </a:r>
                      <a:r>
                        <a:rPr sz="1000" spc="-20" dirty="0">
                          <a:latin typeface="함초롬돋움"/>
                          <a:cs typeface="함초롬돋움"/>
                        </a:rPr>
                        <a:t>Ed</a:t>
                      </a:r>
                      <a:r>
                        <a:rPr sz="1000" spc="-114" dirty="0">
                          <a:latin typeface="함초롬돋움"/>
                          <a:cs typeface="함초롬돋움"/>
                        </a:rPr>
                        <a:t> </a:t>
                      </a:r>
                      <a:r>
                        <a:rPr sz="1000" spc="-10" dirty="0">
                          <a:latin typeface="함초롬돋움"/>
                          <a:cs typeface="함초롬돋움"/>
                        </a:rPr>
                        <a:t>Bastian</a:t>
                      </a:r>
                      <a:endParaRPr sz="1000">
                        <a:latin typeface="함초롬돋움"/>
                        <a:cs typeface="함초롬돋움"/>
                      </a:endParaRPr>
                    </a:p>
                    <a:p>
                      <a:pPr marL="215900" indent="-109220">
                        <a:lnSpc>
                          <a:spcPct val="100000"/>
                        </a:lnSpc>
                        <a:spcBef>
                          <a:spcPts val="120"/>
                        </a:spcBef>
                        <a:buFont typeface="Arial"/>
                        <a:buChar char="•"/>
                        <a:tabLst>
                          <a:tab pos="216535" algn="l"/>
                        </a:tabLst>
                      </a:pPr>
                      <a:r>
                        <a:rPr sz="1000" spc="-35" dirty="0">
                          <a:latin typeface="함초롬돋움"/>
                          <a:cs typeface="함초롬돋움"/>
                        </a:rPr>
                        <a:t>Panasonic</a:t>
                      </a:r>
                      <a:r>
                        <a:rPr sz="1000" spc="-125" dirty="0">
                          <a:latin typeface="함초롬돋움"/>
                          <a:cs typeface="함초롬돋움"/>
                        </a:rPr>
                        <a:t> </a:t>
                      </a:r>
                      <a:r>
                        <a:rPr sz="1000" spc="-25" dirty="0">
                          <a:latin typeface="함초롬돋움"/>
                          <a:cs typeface="함초롬돋움"/>
                        </a:rPr>
                        <a:t>Holdings</a:t>
                      </a:r>
                      <a:r>
                        <a:rPr sz="1000" spc="-130" dirty="0">
                          <a:latin typeface="함초롬돋움"/>
                          <a:cs typeface="함초롬돋움"/>
                        </a:rPr>
                        <a:t> </a:t>
                      </a:r>
                      <a:r>
                        <a:rPr sz="1000" spc="-10" dirty="0">
                          <a:latin typeface="함초롬돋움"/>
                          <a:cs typeface="함초롬돋움"/>
                        </a:rPr>
                        <a:t>CEO,</a:t>
                      </a:r>
                      <a:r>
                        <a:rPr sz="1000" spc="-120" dirty="0">
                          <a:latin typeface="함초롬돋움"/>
                          <a:cs typeface="함초롬돋움"/>
                        </a:rPr>
                        <a:t> </a:t>
                      </a:r>
                      <a:r>
                        <a:rPr sz="1000" spc="-40" dirty="0">
                          <a:latin typeface="함초롬돋움"/>
                          <a:cs typeface="함초롬돋움"/>
                        </a:rPr>
                        <a:t>Yuki</a:t>
                      </a:r>
                      <a:r>
                        <a:rPr sz="1000" spc="-114" dirty="0">
                          <a:latin typeface="함초롬돋움"/>
                          <a:cs typeface="함초롬돋움"/>
                        </a:rPr>
                        <a:t> </a:t>
                      </a:r>
                      <a:r>
                        <a:rPr sz="1000" spc="-10" dirty="0">
                          <a:latin typeface="함초롬돋움"/>
                          <a:cs typeface="함초롬돋움"/>
                        </a:rPr>
                        <a:t>Kusumi</a:t>
                      </a:r>
                      <a:endParaRPr sz="1000">
                        <a:latin typeface="함초롬돋움"/>
                        <a:cs typeface="함초롬돋움"/>
                      </a:endParaRPr>
                    </a:p>
                    <a:p>
                      <a:pPr marL="215900" indent="-109220">
                        <a:lnSpc>
                          <a:spcPct val="100000"/>
                        </a:lnSpc>
                        <a:spcBef>
                          <a:spcPts val="120"/>
                        </a:spcBef>
                        <a:buFont typeface="Arial"/>
                        <a:buChar char="•"/>
                        <a:tabLst>
                          <a:tab pos="216535" algn="l"/>
                        </a:tabLst>
                      </a:pPr>
                      <a:r>
                        <a:rPr sz="1000" spc="-10" dirty="0">
                          <a:latin typeface="함초롬돋움"/>
                          <a:cs typeface="함초롬돋움"/>
                        </a:rPr>
                        <a:t>Volvo</a:t>
                      </a:r>
                      <a:r>
                        <a:rPr sz="1000" spc="-140" dirty="0">
                          <a:latin typeface="함초롬돋움"/>
                          <a:cs typeface="함초롬돋움"/>
                        </a:rPr>
                        <a:t> </a:t>
                      </a:r>
                      <a:r>
                        <a:rPr sz="1000" spc="-10" dirty="0">
                          <a:latin typeface="함초롬돋움"/>
                          <a:cs typeface="함초롬돋움"/>
                        </a:rPr>
                        <a:t>CEO,</a:t>
                      </a:r>
                      <a:r>
                        <a:rPr sz="1000" spc="-135" dirty="0">
                          <a:latin typeface="함초롬돋움"/>
                          <a:cs typeface="함초롬돋움"/>
                        </a:rPr>
                        <a:t> </a:t>
                      </a:r>
                      <a:r>
                        <a:rPr sz="1000" spc="-35" dirty="0">
                          <a:latin typeface="함초롬돋움"/>
                          <a:cs typeface="함초롬돋움"/>
                        </a:rPr>
                        <a:t>Martin</a:t>
                      </a:r>
                      <a:r>
                        <a:rPr sz="1000" spc="-135" dirty="0">
                          <a:latin typeface="함초롬돋움"/>
                          <a:cs typeface="함초롬돋움"/>
                        </a:rPr>
                        <a:t> </a:t>
                      </a:r>
                      <a:r>
                        <a:rPr sz="1000" spc="-10" dirty="0">
                          <a:latin typeface="함초롬돋움"/>
                          <a:cs typeface="함초롬돋움"/>
                        </a:rPr>
                        <a:t>Lundstedt</a:t>
                      </a:r>
                      <a:endParaRPr sz="1000">
                        <a:latin typeface="함초롬돋움"/>
                        <a:cs typeface="함초롬돋움"/>
                      </a:endParaRPr>
                    </a:p>
                    <a:p>
                      <a:pPr marL="215900" indent="-108585">
                        <a:lnSpc>
                          <a:spcPct val="100000"/>
                        </a:lnSpc>
                        <a:spcBef>
                          <a:spcPts val="120"/>
                        </a:spcBef>
                        <a:buFont typeface="Arial"/>
                        <a:buChar char="•"/>
                        <a:tabLst>
                          <a:tab pos="216535" algn="l"/>
                        </a:tabLst>
                      </a:pPr>
                      <a:r>
                        <a:rPr sz="1000" spc="-45" dirty="0">
                          <a:latin typeface="함초롬돋움"/>
                          <a:cs typeface="함초롬돋움"/>
                        </a:rPr>
                        <a:t>Accenture</a:t>
                      </a:r>
                      <a:r>
                        <a:rPr sz="1000" spc="-110" dirty="0">
                          <a:latin typeface="함초롬돋움"/>
                          <a:cs typeface="함초롬돋움"/>
                        </a:rPr>
                        <a:t> </a:t>
                      </a:r>
                      <a:r>
                        <a:rPr sz="1000" spc="-10" dirty="0">
                          <a:latin typeface="함초롬돋움"/>
                          <a:cs typeface="함초롬돋움"/>
                        </a:rPr>
                        <a:t>CEO,</a:t>
                      </a:r>
                      <a:r>
                        <a:rPr sz="1000" spc="-125" dirty="0">
                          <a:latin typeface="함초롬돋움"/>
                          <a:cs typeface="함초롬돋움"/>
                        </a:rPr>
                        <a:t> </a:t>
                      </a:r>
                      <a:r>
                        <a:rPr sz="1000" spc="-20" dirty="0">
                          <a:latin typeface="함초롬돋움"/>
                          <a:cs typeface="함초롬돋움"/>
                        </a:rPr>
                        <a:t>Julie</a:t>
                      </a:r>
                      <a:r>
                        <a:rPr sz="1000" spc="-105" dirty="0">
                          <a:latin typeface="함초롬돋움"/>
                          <a:cs typeface="함초롬돋움"/>
                        </a:rPr>
                        <a:t> </a:t>
                      </a:r>
                      <a:r>
                        <a:rPr sz="1000" spc="-20" dirty="0">
                          <a:latin typeface="함초롬돋움"/>
                          <a:cs typeface="함초롬돋움"/>
                        </a:rPr>
                        <a:t>Sweet</a:t>
                      </a:r>
                      <a:endParaRPr sz="1000">
                        <a:latin typeface="함초롬돋움"/>
                        <a:cs typeface="함초롬돋움"/>
                      </a:endParaRPr>
                    </a:p>
                    <a:p>
                      <a:pPr marL="215900" indent="-108585">
                        <a:lnSpc>
                          <a:spcPct val="100000"/>
                        </a:lnSpc>
                        <a:spcBef>
                          <a:spcPts val="120"/>
                        </a:spcBef>
                        <a:buFont typeface="Arial"/>
                        <a:buChar char="•"/>
                        <a:tabLst>
                          <a:tab pos="216535" algn="l"/>
                        </a:tabLst>
                      </a:pPr>
                      <a:r>
                        <a:rPr sz="1000" spc="-50" dirty="0">
                          <a:latin typeface="함초롬돋움"/>
                          <a:cs typeface="함초롬돋움"/>
                        </a:rPr>
                        <a:t>SiriusXM</a:t>
                      </a:r>
                      <a:r>
                        <a:rPr sz="1000" spc="-114" dirty="0">
                          <a:latin typeface="함초롬돋움"/>
                          <a:cs typeface="함초롬돋움"/>
                        </a:rPr>
                        <a:t> </a:t>
                      </a:r>
                      <a:r>
                        <a:rPr sz="1000" spc="-10" dirty="0">
                          <a:latin typeface="함초롬돋움"/>
                          <a:cs typeface="함초롬돋움"/>
                        </a:rPr>
                        <a:t>CEO,</a:t>
                      </a:r>
                      <a:r>
                        <a:rPr sz="1000" spc="-135" dirty="0">
                          <a:latin typeface="함초롬돋움"/>
                          <a:cs typeface="함초롬돋움"/>
                        </a:rPr>
                        <a:t> </a:t>
                      </a:r>
                      <a:r>
                        <a:rPr sz="1000" spc="-35" dirty="0">
                          <a:latin typeface="함초롬돋움"/>
                          <a:cs typeface="함초롬돋움"/>
                        </a:rPr>
                        <a:t>Jennifer</a:t>
                      </a:r>
                      <a:r>
                        <a:rPr sz="1000" spc="-135" dirty="0">
                          <a:latin typeface="함초롬돋움"/>
                          <a:cs typeface="함초롬돋움"/>
                        </a:rPr>
                        <a:t> </a:t>
                      </a:r>
                      <a:r>
                        <a:rPr sz="1000" spc="-20" dirty="0">
                          <a:latin typeface="함초롬돋움"/>
                          <a:cs typeface="함초롬돋움"/>
                        </a:rPr>
                        <a:t>Witz</a:t>
                      </a:r>
                      <a:endParaRPr sz="1000">
                        <a:latin typeface="함초롬돋움"/>
                        <a:cs typeface="함초롬돋움"/>
                      </a:endParaRPr>
                    </a:p>
                    <a:p>
                      <a:pPr marL="215900" indent="-108585">
                        <a:lnSpc>
                          <a:spcPct val="100000"/>
                        </a:lnSpc>
                        <a:spcBef>
                          <a:spcPts val="120"/>
                        </a:spcBef>
                        <a:buFont typeface="Arial"/>
                        <a:buChar char="•"/>
                        <a:tabLst>
                          <a:tab pos="216535" algn="l"/>
                        </a:tabLst>
                      </a:pPr>
                      <a:r>
                        <a:rPr sz="1000" spc="-35" dirty="0">
                          <a:latin typeface="함초롬돋움"/>
                          <a:cs typeface="함초롬돋움"/>
                        </a:rPr>
                        <a:t>Audiochuck</a:t>
                      </a:r>
                      <a:r>
                        <a:rPr sz="1000" spc="-30" dirty="0">
                          <a:latin typeface="함초롬돋움"/>
                          <a:cs typeface="함초롬돋움"/>
                        </a:rPr>
                        <a:t> </a:t>
                      </a:r>
                      <a:r>
                        <a:rPr sz="1000" spc="-35" dirty="0">
                          <a:latin typeface="함초롬돋움"/>
                          <a:cs typeface="함초롬돋움"/>
                        </a:rPr>
                        <a:t>Founder,</a:t>
                      </a:r>
                      <a:r>
                        <a:rPr sz="1000" spc="-110" dirty="0">
                          <a:latin typeface="함초롬돋움"/>
                          <a:cs typeface="함초롬돋움"/>
                        </a:rPr>
                        <a:t> </a:t>
                      </a:r>
                      <a:r>
                        <a:rPr sz="1000" spc="-35" dirty="0">
                          <a:latin typeface="함초롬돋움"/>
                          <a:cs typeface="함초롬돋움"/>
                        </a:rPr>
                        <a:t>Ashley</a:t>
                      </a:r>
                      <a:r>
                        <a:rPr sz="1000" spc="-90" dirty="0">
                          <a:latin typeface="함초롬돋움"/>
                          <a:cs typeface="함초롬돋움"/>
                        </a:rPr>
                        <a:t> </a:t>
                      </a:r>
                      <a:r>
                        <a:rPr sz="1000" spc="-10" dirty="0">
                          <a:latin typeface="함초롬돋움"/>
                          <a:cs typeface="함초롬돋움"/>
                        </a:rPr>
                        <a:t>Flowers</a:t>
                      </a:r>
                      <a:endParaRPr sz="1000">
                        <a:latin typeface="함초롬돋움"/>
                        <a:cs typeface="함초롬돋움"/>
                      </a:endParaRPr>
                    </a:p>
                  </a:txBody>
                  <a:tcPr marL="0" marR="0" marT="71120" marB="0">
                    <a:lnL w="38100">
                      <a:solidFill>
                        <a:srgbClr val="FFB600"/>
                      </a:solidFill>
                      <a:prstDash val="solid"/>
                    </a:lnL>
                    <a:lnR w="38100">
                      <a:solidFill>
                        <a:srgbClr val="FFB600"/>
                      </a:solidFill>
                      <a:prstDash val="solid"/>
                    </a:lnR>
                    <a:lnT w="6350">
                      <a:solidFill>
                        <a:srgbClr val="A6A6A6"/>
                      </a:solidFill>
                      <a:prstDash val="solid"/>
                    </a:lnT>
                    <a:lnB w="6350">
                      <a:solidFill>
                        <a:srgbClr val="A6A6A6"/>
                      </a:solidFill>
                      <a:prstDash val="solid"/>
                    </a:lnB>
                    <a:solidFill>
                      <a:srgbClr val="E4E4E4"/>
                    </a:solidFill>
                  </a:tcPr>
                </a:tc>
                <a:extLst>
                  <a:ext uri="{0D108BD9-81ED-4DB2-BD59-A6C34878D82A}">
                    <a16:rowId xmlns:a16="http://schemas.microsoft.com/office/drawing/2014/main" val="10006"/>
                  </a:ext>
                </a:extLst>
              </a:tr>
              <a:tr h="1305560">
                <a:tc>
                  <a:txBody>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gn="ctr">
                        <a:lnSpc>
                          <a:spcPct val="100000"/>
                        </a:lnSpc>
                        <a:spcBef>
                          <a:spcPts val="1040"/>
                        </a:spcBef>
                      </a:pPr>
                      <a:r>
                        <a:rPr sz="1050" b="1" spc="-25" dirty="0">
                          <a:latin typeface="함초롬바탕"/>
                          <a:cs typeface="함초롬바탕"/>
                        </a:rPr>
                        <a:t>참관객</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tcPr>
                </a:tc>
                <a:tc>
                  <a:txBody>
                    <a:bodyPr/>
                    <a:lstStyle/>
                    <a:p>
                      <a:pPr marL="179705" indent="-108585">
                        <a:lnSpc>
                          <a:spcPct val="100000"/>
                        </a:lnSpc>
                        <a:spcBef>
                          <a:spcPts val="560"/>
                        </a:spcBef>
                        <a:buFont typeface="Arial"/>
                        <a:buChar char="•"/>
                        <a:tabLst>
                          <a:tab pos="180340" algn="l"/>
                        </a:tabLst>
                      </a:pPr>
                      <a:r>
                        <a:rPr sz="1000" spc="-40" dirty="0">
                          <a:latin typeface="함초롬돋움"/>
                          <a:cs typeface="함초롬돋움"/>
                        </a:rPr>
                        <a:t>Fortune</a:t>
                      </a:r>
                      <a:r>
                        <a:rPr sz="1000" spc="-145" dirty="0">
                          <a:latin typeface="함초롬돋움"/>
                          <a:cs typeface="함초롬돋움"/>
                        </a:rPr>
                        <a:t> </a:t>
                      </a:r>
                      <a:r>
                        <a:rPr sz="1000" dirty="0">
                          <a:latin typeface="함초롬돋움"/>
                          <a:cs typeface="함초롬돋움"/>
                        </a:rPr>
                        <a:t>Global</a:t>
                      </a:r>
                      <a:r>
                        <a:rPr sz="1000" spc="-150" dirty="0">
                          <a:latin typeface="함초롬돋움"/>
                          <a:cs typeface="함초롬돋움"/>
                        </a:rPr>
                        <a:t> </a:t>
                      </a:r>
                      <a:r>
                        <a:rPr sz="1000" spc="-25" dirty="0">
                          <a:latin typeface="함초롬돋움"/>
                          <a:cs typeface="함초롬돋움"/>
                        </a:rPr>
                        <a:t>500</a:t>
                      </a:r>
                      <a:r>
                        <a:rPr sz="1000" spc="-125" dirty="0">
                          <a:latin typeface="함초롬돋움"/>
                          <a:cs typeface="함초롬돋움"/>
                        </a:rPr>
                        <a:t> </a:t>
                      </a:r>
                      <a:r>
                        <a:rPr sz="1000" spc="-80" dirty="0">
                          <a:latin typeface="함초롬바탕"/>
                          <a:cs typeface="함초롬바탕"/>
                        </a:rPr>
                        <a:t>기업</a:t>
                      </a:r>
                      <a:r>
                        <a:rPr sz="1000" spc="-100" dirty="0">
                          <a:latin typeface="함초롬바탕"/>
                          <a:cs typeface="함초롬바탕"/>
                        </a:rPr>
                        <a:t> </a:t>
                      </a:r>
                      <a:r>
                        <a:rPr sz="1000" spc="-65" dirty="0">
                          <a:latin typeface="함초롬바탕"/>
                          <a:cs typeface="함초롬바탕"/>
                        </a:rPr>
                        <a:t>중</a:t>
                      </a:r>
                      <a:r>
                        <a:rPr sz="1000" spc="-105" dirty="0">
                          <a:latin typeface="함초롬바탕"/>
                          <a:cs typeface="함초롬바탕"/>
                        </a:rPr>
                        <a:t> </a:t>
                      </a:r>
                      <a:r>
                        <a:rPr sz="1000" spc="-40" dirty="0">
                          <a:latin typeface="함초롬돋움"/>
                          <a:cs typeface="함초롬돋움"/>
                        </a:rPr>
                        <a:t>284</a:t>
                      </a:r>
                      <a:r>
                        <a:rPr sz="1000" spc="-40" dirty="0">
                          <a:latin typeface="함초롬바탕"/>
                          <a:cs typeface="함초롬바탕"/>
                        </a:rPr>
                        <a:t>개</a:t>
                      </a:r>
                      <a:r>
                        <a:rPr sz="1000" spc="-130" dirty="0">
                          <a:latin typeface="함초롬바탕"/>
                          <a:cs typeface="함초롬바탕"/>
                        </a:rPr>
                        <a:t> </a:t>
                      </a:r>
                      <a:r>
                        <a:rPr sz="1000" spc="-65" dirty="0">
                          <a:latin typeface="함초롬바탕"/>
                          <a:cs typeface="함초롬바탕"/>
                        </a:rPr>
                        <a:t>사</a:t>
                      </a:r>
                      <a:r>
                        <a:rPr sz="1000" spc="-105" dirty="0">
                          <a:latin typeface="함초롬바탕"/>
                          <a:cs typeface="함초롬바탕"/>
                        </a:rPr>
                        <a:t> </a:t>
                      </a:r>
                      <a:r>
                        <a:rPr sz="1000" spc="-25" dirty="0">
                          <a:latin typeface="함초롬바탕"/>
                          <a:cs typeface="함초롬바탕"/>
                        </a:rPr>
                        <a:t>등록</a:t>
                      </a:r>
                      <a:endParaRPr sz="1000">
                        <a:latin typeface="함초롬바탕"/>
                        <a:cs typeface="함초롬바탕"/>
                      </a:endParaRPr>
                    </a:p>
                    <a:p>
                      <a:pPr marL="179705" indent="-108585">
                        <a:lnSpc>
                          <a:spcPct val="100000"/>
                        </a:lnSpc>
                        <a:spcBef>
                          <a:spcPts val="120"/>
                        </a:spcBef>
                        <a:buFont typeface="Arial"/>
                        <a:buChar char="•"/>
                        <a:tabLst>
                          <a:tab pos="180340" algn="l"/>
                        </a:tabLst>
                      </a:pPr>
                      <a:r>
                        <a:rPr sz="1000" spc="-35" dirty="0">
                          <a:latin typeface="함초롬돋움"/>
                          <a:cs typeface="함초롬돋움"/>
                        </a:rPr>
                        <a:t>Interbrand</a:t>
                      </a:r>
                      <a:r>
                        <a:rPr sz="1000" spc="-145" dirty="0">
                          <a:latin typeface="함초롬돋움"/>
                          <a:cs typeface="함초롬돋움"/>
                        </a:rPr>
                        <a:t> </a:t>
                      </a:r>
                      <a:r>
                        <a:rPr sz="1000" spc="-25" dirty="0">
                          <a:latin typeface="함초롬돋움"/>
                          <a:cs typeface="함초롬돋움"/>
                        </a:rPr>
                        <a:t>100</a:t>
                      </a:r>
                      <a:r>
                        <a:rPr sz="1000" spc="-140" dirty="0">
                          <a:latin typeface="함초롬돋움"/>
                          <a:cs typeface="함초롬돋움"/>
                        </a:rPr>
                        <a:t> </a:t>
                      </a:r>
                      <a:r>
                        <a:rPr sz="1000" spc="-80" dirty="0">
                          <a:latin typeface="함초롬바탕"/>
                          <a:cs typeface="함초롬바탕"/>
                        </a:rPr>
                        <a:t>기업</a:t>
                      </a:r>
                      <a:r>
                        <a:rPr sz="1000" spc="-85" dirty="0">
                          <a:latin typeface="함초롬바탕"/>
                          <a:cs typeface="함초롬바탕"/>
                        </a:rPr>
                        <a:t> </a:t>
                      </a:r>
                      <a:r>
                        <a:rPr sz="1000" spc="-65" dirty="0">
                          <a:latin typeface="함초롬바탕"/>
                          <a:cs typeface="함초롬바탕"/>
                        </a:rPr>
                        <a:t>중</a:t>
                      </a:r>
                      <a:r>
                        <a:rPr sz="1000" spc="-114" dirty="0">
                          <a:latin typeface="함초롬바탕"/>
                          <a:cs typeface="함초롬바탕"/>
                        </a:rPr>
                        <a:t> </a:t>
                      </a:r>
                      <a:r>
                        <a:rPr sz="1000" spc="-45" dirty="0">
                          <a:latin typeface="함초롬돋움"/>
                          <a:cs typeface="함초롬돋움"/>
                        </a:rPr>
                        <a:t>85</a:t>
                      </a:r>
                      <a:r>
                        <a:rPr sz="1000" spc="-45" dirty="0">
                          <a:latin typeface="함초롬바탕"/>
                          <a:cs typeface="함초롬바탕"/>
                        </a:rPr>
                        <a:t>개</a:t>
                      </a:r>
                      <a:r>
                        <a:rPr sz="1000" spc="-110" dirty="0">
                          <a:latin typeface="함초롬바탕"/>
                          <a:cs typeface="함초롬바탕"/>
                        </a:rPr>
                        <a:t> </a:t>
                      </a:r>
                      <a:r>
                        <a:rPr sz="1000" spc="-65" dirty="0">
                          <a:latin typeface="함초롬바탕"/>
                          <a:cs typeface="함초롬바탕"/>
                        </a:rPr>
                        <a:t>사</a:t>
                      </a:r>
                      <a:r>
                        <a:rPr sz="1000" spc="-100" dirty="0">
                          <a:latin typeface="함초롬바탕"/>
                          <a:cs typeface="함초롬바탕"/>
                        </a:rPr>
                        <a:t> </a:t>
                      </a:r>
                      <a:r>
                        <a:rPr sz="1000" spc="-25" dirty="0">
                          <a:latin typeface="함초롬바탕"/>
                          <a:cs typeface="함초롬바탕"/>
                        </a:rPr>
                        <a:t>등록</a:t>
                      </a:r>
                      <a:endParaRPr sz="1000">
                        <a:latin typeface="함초롬바탕"/>
                        <a:cs typeface="함초롬바탕"/>
                      </a:endParaRPr>
                    </a:p>
                    <a:p>
                      <a:pPr marL="179705" indent="-108585">
                        <a:lnSpc>
                          <a:spcPct val="100000"/>
                        </a:lnSpc>
                        <a:spcBef>
                          <a:spcPts val="120"/>
                        </a:spcBef>
                        <a:buFont typeface="Arial"/>
                        <a:buChar char="•"/>
                        <a:tabLst>
                          <a:tab pos="180340" algn="l"/>
                        </a:tabLst>
                      </a:pPr>
                      <a:r>
                        <a:rPr sz="1000" dirty="0">
                          <a:latin typeface="함초롬돋움"/>
                          <a:cs typeface="함초롬돋움"/>
                        </a:rPr>
                        <a:t>Top</a:t>
                      </a:r>
                      <a:r>
                        <a:rPr sz="1000" spc="-114" dirty="0">
                          <a:latin typeface="함초롬돋움"/>
                          <a:cs typeface="함초롬돋움"/>
                        </a:rPr>
                        <a:t> </a:t>
                      </a:r>
                      <a:r>
                        <a:rPr sz="1000" spc="-45" dirty="0">
                          <a:latin typeface="함초롬돋움"/>
                          <a:cs typeface="함초롬돋움"/>
                        </a:rPr>
                        <a:t>Retailers</a:t>
                      </a:r>
                      <a:r>
                        <a:rPr sz="1000" spc="-160" dirty="0">
                          <a:latin typeface="함초롬돋움"/>
                          <a:cs typeface="함초롬돋움"/>
                        </a:rPr>
                        <a:t> </a:t>
                      </a:r>
                      <a:r>
                        <a:rPr sz="1000" spc="-65" dirty="0">
                          <a:latin typeface="함초롬바탕"/>
                          <a:cs typeface="함초롬바탕"/>
                        </a:rPr>
                        <a:t>중</a:t>
                      </a:r>
                      <a:r>
                        <a:rPr sz="1000" spc="-95" dirty="0">
                          <a:latin typeface="함초롬바탕"/>
                          <a:cs typeface="함초롬바탕"/>
                        </a:rPr>
                        <a:t> </a:t>
                      </a:r>
                      <a:r>
                        <a:rPr sz="1000" spc="-45" dirty="0">
                          <a:latin typeface="함초롬돋움"/>
                          <a:cs typeface="함초롬돋움"/>
                        </a:rPr>
                        <a:t>38</a:t>
                      </a:r>
                      <a:r>
                        <a:rPr sz="1000" spc="-45" dirty="0">
                          <a:latin typeface="함초롬바탕"/>
                          <a:cs typeface="함초롬바탕"/>
                        </a:rPr>
                        <a:t>개</a:t>
                      </a:r>
                      <a:r>
                        <a:rPr sz="1000" spc="-110" dirty="0">
                          <a:latin typeface="함초롬바탕"/>
                          <a:cs typeface="함초롬바탕"/>
                        </a:rPr>
                        <a:t> </a:t>
                      </a:r>
                      <a:r>
                        <a:rPr sz="1000" spc="-65" dirty="0">
                          <a:latin typeface="함초롬바탕"/>
                          <a:cs typeface="함초롬바탕"/>
                        </a:rPr>
                        <a:t>사</a:t>
                      </a:r>
                      <a:r>
                        <a:rPr sz="1000" spc="-114" dirty="0">
                          <a:latin typeface="함초롬바탕"/>
                          <a:cs typeface="함초롬바탕"/>
                        </a:rPr>
                        <a:t> </a:t>
                      </a:r>
                      <a:r>
                        <a:rPr sz="1000" spc="-25" dirty="0">
                          <a:latin typeface="함초롬바탕"/>
                          <a:cs typeface="함초롬바탕"/>
                        </a:rPr>
                        <a:t>등록</a:t>
                      </a:r>
                      <a:endParaRPr sz="1000">
                        <a:latin typeface="함초롬바탕"/>
                        <a:cs typeface="함초롬바탕"/>
                      </a:endParaRPr>
                    </a:p>
                    <a:p>
                      <a:pPr marL="179705" indent="-109220">
                        <a:lnSpc>
                          <a:spcPct val="100000"/>
                        </a:lnSpc>
                        <a:spcBef>
                          <a:spcPts val="120"/>
                        </a:spcBef>
                        <a:buFont typeface="Arial"/>
                        <a:buChar char="•"/>
                        <a:tabLst>
                          <a:tab pos="180340" algn="l"/>
                        </a:tabLst>
                      </a:pPr>
                      <a:r>
                        <a:rPr sz="1000" spc="-85" dirty="0">
                          <a:latin typeface="함초롬바탕"/>
                          <a:cs typeface="함초롬바탕"/>
                        </a:rPr>
                        <a:t>참관객</a:t>
                      </a:r>
                      <a:r>
                        <a:rPr sz="1000" spc="-95" dirty="0">
                          <a:latin typeface="함초롬바탕"/>
                          <a:cs typeface="함초롬바탕"/>
                        </a:rPr>
                        <a:t> </a:t>
                      </a:r>
                      <a:r>
                        <a:rPr sz="1000" spc="-50" dirty="0">
                          <a:latin typeface="함초롬돋움"/>
                          <a:cs typeface="함초롬돋움"/>
                        </a:rPr>
                        <a:t>G0%</a:t>
                      </a:r>
                      <a:r>
                        <a:rPr sz="1000" spc="-50" dirty="0">
                          <a:latin typeface="함초롬바탕"/>
                          <a:cs typeface="함초롬바탕"/>
                        </a:rPr>
                        <a:t>가</a:t>
                      </a:r>
                      <a:r>
                        <a:rPr sz="1000" spc="-120" dirty="0">
                          <a:latin typeface="함초롬바탕"/>
                          <a:cs typeface="함초롬바탕"/>
                        </a:rPr>
                        <a:t> </a:t>
                      </a:r>
                      <a:r>
                        <a:rPr sz="1000" spc="-85" dirty="0">
                          <a:latin typeface="함초롬바탕"/>
                          <a:cs typeface="함초롬바탕"/>
                        </a:rPr>
                        <a:t>시니어</a:t>
                      </a:r>
                      <a:r>
                        <a:rPr sz="1000" spc="-95" dirty="0">
                          <a:latin typeface="함초롬바탕"/>
                          <a:cs typeface="함초롬바탕"/>
                        </a:rPr>
                        <a:t> </a:t>
                      </a:r>
                      <a:r>
                        <a:rPr sz="1000" spc="-25" dirty="0">
                          <a:latin typeface="함초롬바탕"/>
                          <a:cs typeface="함초롬바탕"/>
                        </a:rPr>
                        <a:t>레벨</a:t>
                      </a:r>
                      <a:endParaRPr sz="1000">
                        <a:latin typeface="함초롬바탕"/>
                        <a:cs typeface="함초롬바탕"/>
                      </a:endParaRPr>
                    </a:p>
                    <a:p>
                      <a:pPr marL="179705" indent="-109220">
                        <a:lnSpc>
                          <a:spcPct val="100000"/>
                        </a:lnSpc>
                        <a:spcBef>
                          <a:spcPts val="120"/>
                        </a:spcBef>
                        <a:buFont typeface="Arial"/>
                        <a:buChar char="•"/>
                        <a:tabLst>
                          <a:tab pos="180340" algn="l"/>
                        </a:tabLst>
                      </a:pPr>
                      <a:r>
                        <a:rPr sz="1000" spc="-40" dirty="0">
                          <a:latin typeface="함초롬돋움"/>
                          <a:cs typeface="함초롬돋움"/>
                        </a:rPr>
                        <a:t>150</a:t>
                      </a:r>
                      <a:r>
                        <a:rPr sz="1000" spc="-40" dirty="0">
                          <a:latin typeface="함초롬바탕"/>
                          <a:cs typeface="함초롬바탕"/>
                        </a:rPr>
                        <a:t>개</a:t>
                      </a:r>
                      <a:r>
                        <a:rPr sz="1000" spc="-135" dirty="0">
                          <a:latin typeface="함초롬바탕"/>
                          <a:cs typeface="함초롬바탕"/>
                        </a:rPr>
                        <a:t> </a:t>
                      </a:r>
                      <a:r>
                        <a:rPr sz="1000" spc="-80" dirty="0">
                          <a:latin typeface="함초롬바탕"/>
                          <a:cs typeface="함초롬바탕"/>
                        </a:rPr>
                        <a:t>이상</a:t>
                      </a:r>
                      <a:r>
                        <a:rPr sz="1000" spc="-110" dirty="0">
                          <a:latin typeface="함초롬바탕"/>
                          <a:cs typeface="함초롬바탕"/>
                        </a:rPr>
                        <a:t> </a:t>
                      </a:r>
                      <a:r>
                        <a:rPr sz="1000" spc="-80" dirty="0">
                          <a:latin typeface="함초롬바탕"/>
                          <a:cs typeface="함초롬바탕"/>
                        </a:rPr>
                        <a:t>국가</a:t>
                      </a:r>
                      <a:r>
                        <a:rPr sz="1000" spc="-95" dirty="0">
                          <a:latin typeface="함초롬바탕"/>
                          <a:cs typeface="함초롬바탕"/>
                        </a:rPr>
                        <a:t> </a:t>
                      </a:r>
                      <a:r>
                        <a:rPr sz="1000" spc="-25" dirty="0">
                          <a:latin typeface="함초롬바탕"/>
                          <a:cs typeface="함초롬바탕"/>
                        </a:rPr>
                        <a:t>참가</a:t>
                      </a:r>
                      <a:endParaRPr sz="1000">
                        <a:latin typeface="함초롬바탕"/>
                        <a:cs typeface="함초롬바탕"/>
                      </a:endParaRPr>
                    </a:p>
                    <a:p>
                      <a:pPr marL="179705" indent="-109220">
                        <a:lnSpc>
                          <a:spcPct val="100000"/>
                        </a:lnSpc>
                        <a:spcBef>
                          <a:spcPts val="120"/>
                        </a:spcBef>
                        <a:buFont typeface="Arial"/>
                        <a:buChar char="•"/>
                        <a:tabLst>
                          <a:tab pos="180340" algn="l"/>
                        </a:tabLst>
                      </a:pPr>
                      <a:r>
                        <a:rPr sz="1000" spc="-45" dirty="0">
                          <a:latin typeface="함초롬돋움"/>
                          <a:cs typeface="함초롬돋움"/>
                        </a:rPr>
                        <a:t>41</a:t>
                      </a:r>
                      <a:r>
                        <a:rPr sz="1000" spc="-45" dirty="0">
                          <a:latin typeface="함초롬바탕"/>
                          <a:cs typeface="함초롬바탕"/>
                        </a:rPr>
                        <a:t>개</a:t>
                      </a:r>
                      <a:r>
                        <a:rPr sz="1000" spc="-130" dirty="0">
                          <a:latin typeface="함초롬바탕"/>
                          <a:cs typeface="함초롬바탕"/>
                        </a:rPr>
                        <a:t> </a:t>
                      </a:r>
                      <a:r>
                        <a:rPr sz="1000" spc="-80" dirty="0">
                          <a:latin typeface="함초롬바탕"/>
                          <a:cs typeface="함초롬바탕"/>
                        </a:rPr>
                        <a:t>기술</a:t>
                      </a:r>
                      <a:r>
                        <a:rPr sz="1000" spc="-85" dirty="0">
                          <a:latin typeface="함초롬바탕"/>
                          <a:cs typeface="함초롬바탕"/>
                        </a:rPr>
                        <a:t> </a:t>
                      </a:r>
                      <a:r>
                        <a:rPr sz="1000" spc="-90" dirty="0">
                          <a:latin typeface="함초롬바탕"/>
                          <a:cs typeface="함초롬바탕"/>
                        </a:rPr>
                        <a:t>카테고리 </a:t>
                      </a:r>
                      <a:r>
                        <a:rPr sz="1000" spc="-35" dirty="0">
                          <a:latin typeface="함초롬바탕"/>
                          <a:cs typeface="함초롬바탕"/>
                        </a:rPr>
                        <a:t>취급</a:t>
                      </a:r>
                      <a:endParaRPr sz="1000">
                        <a:latin typeface="함초롬바탕"/>
                        <a:cs typeface="함초롬바탕"/>
                      </a:endParaRPr>
                    </a:p>
                    <a:p>
                      <a:pPr marL="179705" indent="-109220">
                        <a:lnSpc>
                          <a:spcPct val="100000"/>
                        </a:lnSpc>
                        <a:spcBef>
                          <a:spcPts val="120"/>
                        </a:spcBef>
                        <a:buFont typeface="Arial"/>
                        <a:buChar char="•"/>
                        <a:tabLst>
                          <a:tab pos="180340" algn="l"/>
                        </a:tabLst>
                      </a:pPr>
                      <a:r>
                        <a:rPr sz="1000" spc="-80" dirty="0">
                          <a:latin typeface="함초롬바탕"/>
                          <a:cs typeface="함초롬바탕"/>
                        </a:rPr>
                        <a:t>현</a:t>
                      </a:r>
                      <a:r>
                        <a:rPr sz="1000" spc="-114" dirty="0">
                          <a:latin typeface="함초롬바탕"/>
                          <a:cs typeface="함초롬바탕"/>
                        </a:rPr>
                        <a:t> </a:t>
                      </a:r>
                      <a:r>
                        <a:rPr sz="1000" spc="-80" dirty="0">
                          <a:latin typeface="함초롬바탕"/>
                          <a:cs typeface="함초롬바탕"/>
                        </a:rPr>
                        <a:t>실시</a:t>
                      </a:r>
                      <a:r>
                        <a:rPr sz="1000" spc="-100" dirty="0">
                          <a:latin typeface="함초롬바탕"/>
                          <a:cs typeface="함초롬바탕"/>
                        </a:rPr>
                        <a:t> </a:t>
                      </a:r>
                      <a:r>
                        <a:rPr sz="1000" spc="-80" dirty="0">
                          <a:latin typeface="함초롬바탕"/>
                          <a:cs typeface="함초롬바탕"/>
                        </a:rPr>
                        <a:t>평균</a:t>
                      </a:r>
                      <a:r>
                        <a:rPr sz="1000" spc="-114" dirty="0">
                          <a:latin typeface="함초롬바탕"/>
                          <a:cs typeface="함초롬바탕"/>
                        </a:rPr>
                        <a:t> </a:t>
                      </a:r>
                      <a:r>
                        <a:rPr sz="1000" spc="-80" dirty="0">
                          <a:latin typeface="함초롬바탕"/>
                          <a:cs typeface="함초롬바탕"/>
                        </a:rPr>
                        <a:t>미팅</a:t>
                      </a:r>
                      <a:r>
                        <a:rPr sz="1000" spc="-100" dirty="0">
                          <a:latin typeface="함초롬바탕"/>
                          <a:cs typeface="함초롬바탕"/>
                        </a:rPr>
                        <a:t> </a:t>
                      </a:r>
                      <a:r>
                        <a:rPr sz="1000" spc="-25" dirty="0">
                          <a:latin typeface="함초롬돋움"/>
                          <a:cs typeface="함초롬돋움"/>
                        </a:rPr>
                        <a:t>23</a:t>
                      </a:r>
                      <a:r>
                        <a:rPr sz="1000" spc="-25" dirty="0">
                          <a:latin typeface="함초롬바탕"/>
                          <a:cs typeface="함초롬바탕"/>
                        </a:rPr>
                        <a:t>개</a:t>
                      </a:r>
                      <a:endParaRPr sz="1000">
                        <a:latin typeface="함초롬바탕"/>
                        <a:cs typeface="함초롬바탕"/>
                      </a:endParaRPr>
                    </a:p>
                  </a:txBody>
                  <a:tcPr marL="0" marR="0" marT="71120" marB="0">
                    <a:lnR w="38100">
                      <a:solidFill>
                        <a:srgbClr val="FFB600"/>
                      </a:solidFill>
                      <a:prstDash val="solid"/>
                    </a:lnR>
                    <a:lnT w="6350">
                      <a:solidFill>
                        <a:srgbClr val="A6A6A6"/>
                      </a:solidFill>
                      <a:prstDash val="solid"/>
                    </a:lnT>
                    <a:lnB w="6350">
                      <a:solidFill>
                        <a:srgbClr val="A6A6A6"/>
                      </a:solidFill>
                      <a:prstDash val="solid"/>
                    </a:lnB>
                  </a:tcPr>
                </a:tc>
                <a:tc>
                  <a:txBody>
                    <a:bodyPr/>
                    <a:lstStyle/>
                    <a:p>
                      <a:pPr marL="215265" indent="-108585">
                        <a:lnSpc>
                          <a:spcPct val="100000"/>
                        </a:lnSpc>
                        <a:spcBef>
                          <a:spcPts val="1220"/>
                        </a:spcBef>
                        <a:buFont typeface="Arial"/>
                        <a:buChar char="•"/>
                        <a:tabLst>
                          <a:tab pos="215900" algn="l"/>
                        </a:tabLst>
                      </a:pPr>
                      <a:r>
                        <a:rPr sz="1000" spc="-40" dirty="0">
                          <a:latin typeface="함초롬돋움"/>
                          <a:cs typeface="함초롬돋움"/>
                        </a:rPr>
                        <a:t>Fortune</a:t>
                      </a:r>
                      <a:r>
                        <a:rPr sz="1000" spc="-145" dirty="0">
                          <a:latin typeface="함초롬돋움"/>
                          <a:cs typeface="함초롬돋움"/>
                        </a:rPr>
                        <a:t> </a:t>
                      </a:r>
                      <a:r>
                        <a:rPr sz="1000" dirty="0">
                          <a:latin typeface="함초롬돋움"/>
                          <a:cs typeface="함초롬돋움"/>
                        </a:rPr>
                        <a:t>Global</a:t>
                      </a:r>
                      <a:r>
                        <a:rPr sz="1000" spc="-150" dirty="0">
                          <a:latin typeface="함초롬돋움"/>
                          <a:cs typeface="함초롬돋움"/>
                        </a:rPr>
                        <a:t> </a:t>
                      </a:r>
                      <a:r>
                        <a:rPr sz="1000" spc="-25" dirty="0">
                          <a:latin typeface="함초롬돋움"/>
                          <a:cs typeface="함초롬돋움"/>
                        </a:rPr>
                        <a:t>500</a:t>
                      </a:r>
                      <a:r>
                        <a:rPr sz="1000" spc="-125" dirty="0">
                          <a:latin typeface="함초롬돋움"/>
                          <a:cs typeface="함초롬돋움"/>
                        </a:rPr>
                        <a:t> </a:t>
                      </a:r>
                      <a:r>
                        <a:rPr sz="1000" spc="-80" dirty="0">
                          <a:latin typeface="함초롬바탕"/>
                          <a:cs typeface="함초롬바탕"/>
                        </a:rPr>
                        <a:t>기업</a:t>
                      </a:r>
                      <a:r>
                        <a:rPr sz="1000" spc="-100" dirty="0">
                          <a:latin typeface="함초롬바탕"/>
                          <a:cs typeface="함초롬바탕"/>
                        </a:rPr>
                        <a:t> </a:t>
                      </a:r>
                      <a:r>
                        <a:rPr sz="1000" spc="-65" dirty="0">
                          <a:latin typeface="함초롬바탕"/>
                          <a:cs typeface="함초롬바탕"/>
                        </a:rPr>
                        <a:t>중</a:t>
                      </a:r>
                      <a:r>
                        <a:rPr sz="1000" spc="-105" dirty="0">
                          <a:latin typeface="함초롬바탕"/>
                          <a:cs typeface="함초롬바탕"/>
                        </a:rPr>
                        <a:t> </a:t>
                      </a:r>
                      <a:r>
                        <a:rPr sz="1000" spc="-40" dirty="0">
                          <a:latin typeface="함초롬돋움"/>
                          <a:cs typeface="함초롬돋움"/>
                        </a:rPr>
                        <a:t>303</a:t>
                      </a:r>
                      <a:r>
                        <a:rPr sz="1000" spc="-40" dirty="0">
                          <a:latin typeface="함초롬바탕"/>
                          <a:cs typeface="함초롬바탕"/>
                        </a:rPr>
                        <a:t>개</a:t>
                      </a:r>
                      <a:r>
                        <a:rPr sz="1000" spc="-130" dirty="0">
                          <a:latin typeface="함초롬바탕"/>
                          <a:cs typeface="함초롬바탕"/>
                        </a:rPr>
                        <a:t> </a:t>
                      </a:r>
                      <a:r>
                        <a:rPr sz="1000" spc="-65" dirty="0">
                          <a:latin typeface="함초롬바탕"/>
                          <a:cs typeface="함초롬바탕"/>
                        </a:rPr>
                        <a:t>사</a:t>
                      </a:r>
                      <a:r>
                        <a:rPr sz="1000" spc="-105" dirty="0">
                          <a:latin typeface="함초롬바탕"/>
                          <a:cs typeface="함초롬바탕"/>
                        </a:rPr>
                        <a:t> </a:t>
                      </a:r>
                      <a:r>
                        <a:rPr sz="1000" spc="-25" dirty="0">
                          <a:latin typeface="함초롬바탕"/>
                          <a:cs typeface="함초롬바탕"/>
                        </a:rPr>
                        <a:t>등록</a:t>
                      </a:r>
                      <a:endParaRPr sz="1000">
                        <a:latin typeface="함초롬바탕"/>
                        <a:cs typeface="함초롬바탕"/>
                      </a:endParaRPr>
                    </a:p>
                    <a:p>
                      <a:pPr marL="215265" indent="-108585">
                        <a:lnSpc>
                          <a:spcPct val="100000"/>
                        </a:lnSpc>
                        <a:spcBef>
                          <a:spcPts val="120"/>
                        </a:spcBef>
                        <a:buFont typeface="Arial"/>
                        <a:buChar char="•"/>
                        <a:tabLst>
                          <a:tab pos="215900" algn="l"/>
                        </a:tabLst>
                      </a:pPr>
                      <a:r>
                        <a:rPr sz="1000" spc="-35" dirty="0">
                          <a:latin typeface="함초롬돋움"/>
                          <a:cs typeface="함초롬돋움"/>
                        </a:rPr>
                        <a:t>Interbrand</a:t>
                      </a:r>
                      <a:r>
                        <a:rPr sz="1000" spc="-145" dirty="0">
                          <a:latin typeface="함초롬돋움"/>
                          <a:cs typeface="함초롬돋움"/>
                        </a:rPr>
                        <a:t> </a:t>
                      </a:r>
                      <a:r>
                        <a:rPr sz="1000" spc="-25" dirty="0">
                          <a:latin typeface="함초롬돋움"/>
                          <a:cs typeface="함초롬돋움"/>
                        </a:rPr>
                        <a:t>100</a:t>
                      </a:r>
                      <a:r>
                        <a:rPr sz="1000" spc="-140" dirty="0">
                          <a:latin typeface="함초롬돋움"/>
                          <a:cs typeface="함초롬돋움"/>
                        </a:rPr>
                        <a:t> </a:t>
                      </a:r>
                      <a:r>
                        <a:rPr sz="1000" spc="-80" dirty="0">
                          <a:latin typeface="함초롬바탕"/>
                          <a:cs typeface="함초롬바탕"/>
                        </a:rPr>
                        <a:t>기업</a:t>
                      </a:r>
                      <a:r>
                        <a:rPr sz="1000" spc="-85" dirty="0">
                          <a:latin typeface="함초롬바탕"/>
                          <a:cs typeface="함초롬바탕"/>
                        </a:rPr>
                        <a:t> </a:t>
                      </a:r>
                      <a:r>
                        <a:rPr sz="1000" spc="-65" dirty="0">
                          <a:latin typeface="함초롬바탕"/>
                          <a:cs typeface="함초롬바탕"/>
                        </a:rPr>
                        <a:t>중</a:t>
                      </a:r>
                      <a:r>
                        <a:rPr sz="1000" spc="-114" dirty="0">
                          <a:latin typeface="함초롬바탕"/>
                          <a:cs typeface="함초롬바탕"/>
                        </a:rPr>
                        <a:t> </a:t>
                      </a:r>
                      <a:r>
                        <a:rPr sz="1000" spc="-45" dirty="0">
                          <a:latin typeface="함초롬돋움"/>
                          <a:cs typeface="함초롬돋움"/>
                        </a:rPr>
                        <a:t>80</a:t>
                      </a:r>
                      <a:r>
                        <a:rPr sz="1000" spc="-45" dirty="0">
                          <a:latin typeface="함초롬바탕"/>
                          <a:cs typeface="함초롬바탕"/>
                        </a:rPr>
                        <a:t>개</a:t>
                      </a:r>
                      <a:r>
                        <a:rPr sz="1000" spc="-110" dirty="0">
                          <a:latin typeface="함초롬바탕"/>
                          <a:cs typeface="함초롬바탕"/>
                        </a:rPr>
                        <a:t> </a:t>
                      </a:r>
                      <a:r>
                        <a:rPr sz="1000" spc="-65" dirty="0">
                          <a:latin typeface="함초롬바탕"/>
                          <a:cs typeface="함초롬바탕"/>
                        </a:rPr>
                        <a:t>사</a:t>
                      </a:r>
                      <a:r>
                        <a:rPr sz="1000" spc="-100" dirty="0">
                          <a:latin typeface="함초롬바탕"/>
                          <a:cs typeface="함초롬바탕"/>
                        </a:rPr>
                        <a:t> </a:t>
                      </a:r>
                      <a:r>
                        <a:rPr sz="1000" spc="-25" dirty="0">
                          <a:latin typeface="함초롬바탕"/>
                          <a:cs typeface="함초롬바탕"/>
                        </a:rPr>
                        <a:t>등록</a:t>
                      </a:r>
                      <a:endParaRPr sz="1000">
                        <a:latin typeface="함초롬바탕"/>
                        <a:cs typeface="함초롬바탕"/>
                      </a:endParaRPr>
                    </a:p>
                    <a:p>
                      <a:pPr marL="215265" indent="-108585">
                        <a:lnSpc>
                          <a:spcPct val="100000"/>
                        </a:lnSpc>
                        <a:spcBef>
                          <a:spcPts val="120"/>
                        </a:spcBef>
                        <a:buFont typeface="Arial"/>
                        <a:buChar char="•"/>
                        <a:tabLst>
                          <a:tab pos="215900" algn="l"/>
                        </a:tabLst>
                      </a:pPr>
                      <a:r>
                        <a:rPr sz="1000" dirty="0">
                          <a:latin typeface="함초롬돋움"/>
                          <a:cs typeface="함초롬돋움"/>
                        </a:rPr>
                        <a:t>Top</a:t>
                      </a:r>
                      <a:r>
                        <a:rPr sz="1000" spc="-114" dirty="0">
                          <a:latin typeface="함초롬돋움"/>
                          <a:cs typeface="함초롬돋움"/>
                        </a:rPr>
                        <a:t> </a:t>
                      </a:r>
                      <a:r>
                        <a:rPr sz="1000" spc="-45" dirty="0">
                          <a:latin typeface="함초롬돋움"/>
                          <a:cs typeface="함초롬돋움"/>
                        </a:rPr>
                        <a:t>Retailers</a:t>
                      </a:r>
                      <a:r>
                        <a:rPr sz="1000" spc="-160" dirty="0">
                          <a:latin typeface="함초롬돋움"/>
                          <a:cs typeface="함초롬돋움"/>
                        </a:rPr>
                        <a:t> </a:t>
                      </a:r>
                      <a:r>
                        <a:rPr sz="1000" spc="-65" dirty="0">
                          <a:latin typeface="함초롬바탕"/>
                          <a:cs typeface="함초롬바탕"/>
                        </a:rPr>
                        <a:t>중</a:t>
                      </a:r>
                      <a:r>
                        <a:rPr sz="1000" spc="-95" dirty="0">
                          <a:latin typeface="함초롬바탕"/>
                          <a:cs typeface="함초롬바탕"/>
                        </a:rPr>
                        <a:t> </a:t>
                      </a:r>
                      <a:r>
                        <a:rPr sz="1000" spc="-45" dirty="0">
                          <a:latin typeface="함초롬돋움"/>
                          <a:cs typeface="함초롬돋움"/>
                        </a:rPr>
                        <a:t>38</a:t>
                      </a:r>
                      <a:r>
                        <a:rPr sz="1000" spc="-45" dirty="0">
                          <a:latin typeface="함초롬바탕"/>
                          <a:cs typeface="함초롬바탕"/>
                        </a:rPr>
                        <a:t>개</a:t>
                      </a:r>
                      <a:r>
                        <a:rPr sz="1000" spc="-110" dirty="0">
                          <a:latin typeface="함초롬바탕"/>
                          <a:cs typeface="함초롬바탕"/>
                        </a:rPr>
                        <a:t> </a:t>
                      </a:r>
                      <a:r>
                        <a:rPr sz="1000" spc="-65" dirty="0">
                          <a:latin typeface="함초롬바탕"/>
                          <a:cs typeface="함초롬바탕"/>
                        </a:rPr>
                        <a:t>사</a:t>
                      </a:r>
                      <a:r>
                        <a:rPr sz="1000" spc="-114" dirty="0">
                          <a:latin typeface="함초롬바탕"/>
                          <a:cs typeface="함초롬바탕"/>
                        </a:rPr>
                        <a:t> </a:t>
                      </a:r>
                      <a:r>
                        <a:rPr sz="1000" spc="-25" dirty="0">
                          <a:latin typeface="함초롬바탕"/>
                          <a:cs typeface="함초롬바탕"/>
                        </a:rPr>
                        <a:t>등록</a:t>
                      </a:r>
                      <a:endParaRPr sz="1000">
                        <a:latin typeface="함초롬바탕"/>
                        <a:cs typeface="함초롬바탕"/>
                      </a:endParaRPr>
                    </a:p>
                    <a:p>
                      <a:pPr marL="215265" indent="-108585">
                        <a:lnSpc>
                          <a:spcPct val="100000"/>
                        </a:lnSpc>
                        <a:spcBef>
                          <a:spcPts val="120"/>
                        </a:spcBef>
                        <a:buFont typeface="Arial"/>
                        <a:buChar char="•"/>
                        <a:tabLst>
                          <a:tab pos="215900" algn="l"/>
                        </a:tabLst>
                      </a:pPr>
                      <a:r>
                        <a:rPr sz="1000" spc="-85" dirty="0">
                          <a:latin typeface="함초롬바탕"/>
                          <a:cs typeface="함초롬바탕"/>
                        </a:rPr>
                        <a:t>참관객</a:t>
                      </a:r>
                      <a:r>
                        <a:rPr sz="1000" spc="-95" dirty="0">
                          <a:latin typeface="함초롬바탕"/>
                          <a:cs typeface="함초롬바탕"/>
                        </a:rPr>
                        <a:t> </a:t>
                      </a:r>
                      <a:r>
                        <a:rPr sz="1000" spc="-50" dirty="0">
                          <a:latin typeface="함초롬돋움"/>
                          <a:cs typeface="함초롬돋움"/>
                        </a:rPr>
                        <a:t>G0%</a:t>
                      </a:r>
                      <a:r>
                        <a:rPr sz="1000" spc="-50" dirty="0">
                          <a:latin typeface="함초롬바탕"/>
                          <a:cs typeface="함초롬바탕"/>
                        </a:rPr>
                        <a:t>가</a:t>
                      </a:r>
                      <a:r>
                        <a:rPr sz="1000" spc="-120" dirty="0">
                          <a:latin typeface="함초롬바탕"/>
                          <a:cs typeface="함초롬바탕"/>
                        </a:rPr>
                        <a:t> </a:t>
                      </a:r>
                      <a:r>
                        <a:rPr sz="1000" spc="-85" dirty="0">
                          <a:latin typeface="함초롬바탕"/>
                          <a:cs typeface="함초롬바탕"/>
                        </a:rPr>
                        <a:t>시니어</a:t>
                      </a:r>
                      <a:r>
                        <a:rPr sz="1000" spc="-95" dirty="0">
                          <a:latin typeface="함초롬바탕"/>
                          <a:cs typeface="함초롬바탕"/>
                        </a:rPr>
                        <a:t> </a:t>
                      </a:r>
                      <a:r>
                        <a:rPr sz="1000" spc="-25" dirty="0">
                          <a:latin typeface="함초롬바탕"/>
                          <a:cs typeface="함초롬바탕"/>
                        </a:rPr>
                        <a:t>레벨</a:t>
                      </a:r>
                      <a:endParaRPr sz="1000">
                        <a:latin typeface="함초롬바탕"/>
                        <a:cs typeface="함초롬바탕"/>
                      </a:endParaRPr>
                    </a:p>
                    <a:p>
                      <a:pPr marL="215265" indent="-108585">
                        <a:lnSpc>
                          <a:spcPct val="100000"/>
                        </a:lnSpc>
                        <a:spcBef>
                          <a:spcPts val="120"/>
                        </a:spcBef>
                        <a:buFont typeface="Arial"/>
                        <a:buChar char="•"/>
                        <a:tabLst>
                          <a:tab pos="215900" algn="l"/>
                        </a:tabLst>
                      </a:pPr>
                      <a:r>
                        <a:rPr sz="1000" spc="-40" dirty="0">
                          <a:latin typeface="함초롬돋움"/>
                          <a:cs typeface="함초롬돋움"/>
                        </a:rPr>
                        <a:t>158</a:t>
                      </a:r>
                      <a:r>
                        <a:rPr sz="1000" spc="-40" dirty="0">
                          <a:latin typeface="함초롬바탕"/>
                          <a:cs typeface="함초롬바탕"/>
                        </a:rPr>
                        <a:t>개</a:t>
                      </a:r>
                      <a:r>
                        <a:rPr sz="1000" spc="-135" dirty="0">
                          <a:latin typeface="함초롬바탕"/>
                          <a:cs typeface="함초롬바탕"/>
                        </a:rPr>
                        <a:t> </a:t>
                      </a:r>
                      <a:r>
                        <a:rPr sz="1000" spc="-80" dirty="0">
                          <a:latin typeface="함초롬바탕"/>
                          <a:cs typeface="함초롬바탕"/>
                        </a:rPr>
                        <a:t>이상</a:t>
                      </a:r>
                      <a:r>
                        <a:rPr sz="1000" spc="-110" dirty="0">
                          <a:latin typeface="함초롬바탕"/>
                          <a:cs typeface="함초롬바탕"/>
                        </a:rPr>
                        <a:t> </a:t>
                      </a:r>
                      <a:r>
                        <a:rPr sz="1000" spc="-80" dirty="0">
                          <a:latin typeface="함초롬바탕"/>
                          <a:cs typeface="함초롬바탕"/>
                        </a:rPr>
                        <a:t>국가</a:t>
                      </a:r>
                      <a:r>
                        <a:rPr sz="1000" spc="-95" dirty="0">
                          <a:latin typeface="함초롬바탕"/>
                          <a:cs typeface="함초롬바탕"/>
                        </a:rPr>
                        <a:t> </a:t>
                      </a:r>
                      <a:r>
                        <a:rPr sz="1000" spc="-25" dirty="0">
                          <a:latin typeface="함초롬바탕"/>
                          <a:cs typeface="함초롬바탕"/>
                        </a:rPr>
                        <a:t>참가</a:t>
                      </a:r>
                      <a:endParaRPr sz="1000">
                        <a:latin typeface="함초롬바탕"/>
                        <a:cs typeface="함초롬바탕"/>
                      </a:endParaRPr>
                    </a:p>
                    <a:p>
                      <a:pPr marL="215265" indent="-108585">
                        <a:lnSpc>
                          <a:spcPct val="100000"/>
                        </a:lnSpc>
                        <a:spcBef>
                          <a:spcPts val="120"/>
                        </a:spcBef>
                        <a:buFont typeface="Arial"/>
                        <a:buChar char="•"/>
                        <a:tabLst>
                          <a:tab pos="215900" algn="l"/>
                        </a:tabLst>
                      </a:pPr>
                      <a:r>
                        <a:rPr sz="1000" spc="-90" dirty="0">
                          <a:latin typeface="함초롬바탕"/>
                          <a:cs typeface="함초롬바탕"/>
                        </a:rPr>
                        <a:t>참가기업</a:t>
                      </a:r>
                      <a:r>
                        <a:rPr sz="1000" spc="-85" dirty="0">
                          <a:latin typeface="함초롬바탕"/>
                          <a:cs typeface="함초롬바탕"/>
                        </a:rPr>
                        <a:t> </a:t>
                      </a:r>
                      <a:r>
                        <a:rPr sz="1000" spc="-25" dirty="0">
                          <a:latin typeface="함초롬돋움"/>
                          <a:cs typeface="함초롬돋움"/>
                        </a:rPr>
                        <a:t>47%</a:t>
                      </a:r>
                      <a:r>
                        <a:rPr sz="1000" spc="-25" dirty="0">
                          <a:latin typeface="함초롬바탕"/>
                          <a:cs typeface="함초롬바탕"/>
                        </a:rPr>
                        <a:t>에</a:t>
                      </a:r>
                      <a:r>
                        <a:rPr sz="1000" spc="-120" dirty="0">
                          <a:latin typeface="함초롬바탕"/>
                          <a:cs typeface="함초롬바탕"/>
                        </a:rPr>
                        <a:t> </a:t>
                      </a:r>
                      <a:r>
                        <a:rPr sz="1000" spc="-80" dirty="0">
                          <a:latin typeface="함초롬바탕"/>
                          <a:cs typeface="함초롬바탕"/>
                        </a:rPr>
                        <a:t>구매</a:t>
                      </a:r>
                      <a:r>
                        <a:rPr sz="1000" spc="-105" dirty="0">
                          <a:latin typeface="함초롬바탕"/>
                          <a:cs typeface="함초롬바탕"/>
                        </a:rPr>
                        <a:t> </a:t>
                      </a:r>
                      <a:r>
                        <a:rPr sz="1000" spc="-80" dirty="0">
                          <a:latin typeface="함초롬바탕"/>
                          <a:cs typeface="함초롬바탕"/>
                        </a:rPr>
                        <a:t>결정</a:t>
                      </a:r>
                      <a:r>
                        <a:rPr sz="1000" spc="-105" dirty="0">
                          <a:latin typeface="함초롬바탕"/>
                          <a:cs typeface="함초롬바탕"/>
                        </a:rPr>
                        <a:t> </a:t>
                      </a:r>
                      <a:r>
                        <a:rPr sz="1000" spc="-25" dirty="0">
                          <a:latin typeface="함초롬바탕"/>
                          <a:cs typeface="함초롬바탕"/>
                        </a:rPr>
                        <a:t>영향</a:t>
                      </a:r>
                      <a:endParaRPr sz="1000">
                        <a:latin typeface="함초롬바탕"/>
                        <a:cs typeface="함초롬바탕"/>
                      </a:endParaRPr>
                    </a:p>
                  </a:txBody>
                  <a:tcPr marL="0" marR="0" marT="154940" marB="0">
                    <a:lnL w="38100">
                      <a:solidFill>
                        <a:srgbClr val="FFB600"/>
                      </a:solidFill>
                      <a:prstDash val="solid"/>
                    </a:lnL>
                    <a:lnR w="38100">
                      <a:solidFill>
                        <a:srgbClr val="FFB600"/>
                      </a:solidFill>
                      <a:prstDash val="solid"/>
                    </a:lnR>
                    <a:lnT w="6350">
                      <a:solidFill>
                        <a:srgbClr val="A6A6A6"/>
                      </a:solidFill>
                      <a:prstDash val="solid"/>
                    </a:lnT>
                    <a:lnB w="38100">
                      <a:solidFill>
                        <a:srgbClr val="FFB600"/>
                      </a:solidFill>
                      <a:prstDash val="solid"/>
                    </a:lnB>
                  </a:tcPr>
                </a:tc>
                <a:extLst>
                  <a:ext uri="{0D108BD9-81ED-4DB2-BD59-A6C34878D82A}">
                    <a16:rowId xmlns:a16="http://schemas.microsoft.com/office/drawing/2014/main" val="10007"/>
                  </a:ext>
                </a:extLst>
              </a:tr>
            </a:tbl>
          </a:graphicData>
        </a:graphic>
      </p:graphicFrame>
      <p:pic>
        <p:nvPicPr>
          <p:cNvPr id="21" name="object 21"/>
          <p:cNvPicPr/>
          <p:nvPr/>
        </p:nvPicPr>
        <p:blipFill>
          <a:blip r:embed="rId9" cstate="print"/>
          <a:stretch>
            <a:fillRect/>
          </a:stretch>
        </p:blipFill>
        <p:spPr>
          <a:xfrm>
            <a:off x="2991252" y="5532289"/>
            <a:ext cx="101599" cy="123824"/>
          </a:xfrm>
          <a:prstGeom prst="rect">
            <a:avLst/>
          </a:prstGeom>
        </p:spPr>
      </p:pic>
      <p:pic>
        <p:nvPicPr>
          <p:cNvPr id="22" name="object 22"/>
          <p:cNvPicPr/>
          <p:nvPr/>
        </p:nvPicPr>
        <p:blipFill>
          <a:blip r:embed="rId10" cstate="print"/>
          <a:stretch>
            <a:fillRect/>
          </a:stretch>
        </p:blipFill>
        <p:spPr>
          <a:xfrm>
            <a:off x="3590993" y="7080624"/>
            <a:ext cx="117474" cy="123824"/>
          </a:xfrm>
          <a:prstGeom prst="rect">
            <a:avLst/>
          </a:prstGeom>
        </p:spPr>
      </p:pic>
      <p:pic>
        <p:nvPicPr>
          <p:cNvPr id="23" name="object 23"/>
          <p:cNvPicPr/>
          <p:nvPr/>
        </p:nvPicPr>
        <p:blipFill>
          <a:blip r:embed="rId8" cstate="print"/>
          <a:stretch>
            <a:fillRect/>
          </a:stretch>
        </p:blipFill>
        <p:spPr>
          <a:xfrm>
            <a:off x="3033163" y="8311319"/>
            <a:ext cx="111124" cy="117474"/>
          </a:xfrm>
          <a:prstGeom prst="rect">
            <a:avLst/>
          </a:prstGeom>
        </p:spPr>
      </p:pic>
      <p:sp>
        <p:nvSpPr>
          <p:cNvPr id="24" name="object 24"/>
          <p:cNvSpPr txBox="1"/>
          <p:nvPr/>
        </p:nvSpPr>
        <p:spPr>
          <a:xfrm>
            <a:off x="706437" y="619475"/>
            <a:ext cx="762635" cy="177800"/>
          </a:xfrm>
          <a:prstGeom prst="rect">
            <a:avLst/>
          </a:prstGeom>
        </p:spPr>
        <p:txBody>
          <a:bodyPr vert="horz" wrap="square" lIns="0" tIns="12065" rIns="0" bIns="0" rtlCol="0">
            <a:spAutoFit/>
          </a:bodyPr>
          <a:lstStyle/>
          <a:p>
            <a:pPr marL="12700">
              <a:lnSpc>
                <a:spcPct val="100000"/>
              </a:lnSpc>
              <a:spcBef>
                <a:spcPts val="95"/>
              </a:spcBef>
            </a:pPr>
            <a:r>
              <a:rPr sz="1000" spc="-65" dirty="0">
                <a:solidFill>
                  <a:srgbClr val="DB526A"/>
                </a:solidFill>
                <a:latin typeface="함초롬돋움"/>
                <a:cs typeface="함초롬돋움"/>
              </a:rPr>
              <a:t>CES</a:t>
            </a:r>
            <a:r>
              <a:rPr sz="1000" spc="-145" dirty="0">
                <a:solidFill>
                  <a:srgbClr val="DB526A"/>
                </a:solidFill>
                <a:latin typeface="함초롬돋움"/>
                <a:cs typeface="함초롬돋움"/>
              </a:rPr>
              <a:t> </a:t>
            </a:r>
            <a:r>
              <a:rPr sz="1000" spc="-45" dirty="0">
                <a:solidFill>
                  <a:srgbClr val="DB526A"/>
                </a:solidFill>
                <a:latin typeface="함초롬돋움"/>
                <a:cs typeface="함초롬돋움"/>
              </a:rPr>
              <a:t>2025</a:t>
            </a:r>
            <a:r>
              <a:rPr sz="1000" spc="-170" dirty="0">
                <a:solidFill>
                  <a:srgbClr val="DB526A"/>
                </a:solidFill>
                <a:latin typeface="함초롬돋움"/>
                <a:cs typeface="함초롬돋움"/>
              </a:rPr>
              <a:t> </a:t>
            </a:r>
            <a:r>
              <a:rPr sz="1000" spc="-45" dirty="0">
                <a:solidFill>
                  <a:srgbClr val="DB526A"/>
                </a:solidFill>
                <a:latin typeface="함초롬바탕"/>
                <a:cs typeface="함초롬바탕"/>
              </a:rPr>
              <a:t>개괄</a:t>
            </a:r>
            <a:endParaRPr sz="1000">
              <a:latin typeface="함초롬바탕"/>
              <a:cs typeface="함초롬바탕"/>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6437" y="950619"/>
            <a:ext cx="2383155" cy="376555"/>
          </a:xfrm>
          <a:prstGeom prst="rect">
            <a:avLst/>
          </a:prstGeom>
        </p:spPr>
        <p:txBody>
          <a:bodyPr vert="horz" wrap="square" lIns="0" tIns="12700" rIns="0" bIns="0" rtlCol="0">
            <a:spAutoFit/>
          </a:bodyPr>
          <a:lstStyle/>
          <a:p>
            <a:pPr marL="12700">
              <a:lnSpc>
                <a:spcPct val="100000"/>
              </a:lnSpc>
              <a:spcBef>
                <a:spcPts val="100"/>
              </a:spcBef>
            </a:pPr>
            <a:r>
              <a:rPr spc="-45" dirty="0"/>
              <a:t>CES</a:t>
            </a:r>
            <a:r>
              <a:rPr spc="-315" dirty="0"/>
              <a:t> </a:t>
            </a:r>
            <a:r>
              <a:rPr dirty="0"/>
              <a:t>2025</a:t>
            </a:r>
            <a:r>
              <a:rPr spc="-325" dirty="0"/>
              <a:t> </a:t>
            </a:r>
            <a:r>
              <a:rPr spc="-165" dirty="0">
                <a:latin typeface="함초롬바탕"/>
                <a:cs typeface="함초롬바탕"/>
              </a:rPr>
              <a:t>행사</a:t>
            </a:r>
            <a:r>
              <a:rPr spc="-340" dirty="0">
                <a:latin typeface="함초롬바탕"/>
                <a:cs typeface="함초롬바탕"/>
              </a:rPr>
              <a:t> </a:t>
            </a:r>
            <a:r>
              <a:rPr spc="-165" dirty="0">
                <a:latin typeface="함초롬바탕"/>
                <a:cs typeface="함초롬바탕"/>
              </a:rPr>
              <a:t>개요</a:t>
            </a:r>
          </a:p>
        </p:txBody>
      </p:sp>
      <p:sp>
        <p:nvSpPr>
          <p:cNvPr id="3" name="object 3"/>
          <p:cNvSpPr txBox="1"/>
          <p:nvPr/>
        </p:nvSpPr>
        <p:spPr>
          <a:xfrm>
            <a:off x="706437" y="619475"/>
            <a:ext cx="762635" cy="177800"/>
          </a:xfrm>
          <a:prstGeom prst="rect">
            <a:avLst/>
          </a:prstGeom>
        </p:spPr>
        <p:txBody>
          <a:bodyPr vert="horz" wrap="square" lIns="0" tIns="12065" rIns="0" bIns="0" rtlCol="0">
            <a:spAutoFit/>
          </a:bodyPr>
          <a:lstStyle/>
          <a:p>
            <a:pPr marL="12700">
              <a:lnSpc>
                <a:spcPct val="100000"/>
              </a:lnSpc>
              <a:spcBef>
                <a:spcPts val="95"/>
              </a:spcBef>
            </a:pPr>
            <a:r>
              <a:rPr sz="1000" spc="-65" dirty="0">
                <a:solidFill>
                  <a:srgbClr val="DB526A"/>
                </a:solidFill>
                <a:latin typeface="함초롬돋움"/>
                <a:cs typeface="함초롬돋움"/>
              </a:rPr>
              <a:t>CES</a:t>
            </a:r>
            <a:r>
              <a:rPr sz="1000" spc="-145" dirty="0">
                <a:solidFill>
                  <a:srgbClr val="DB526A"/>
                </a:solidFill>
                <a:latin typeface="함초롬돋움"/>
                <a:cs typeface="함초롬돋움"/>
              </a:rPr>
              <a:t> </a:t>
            </a:r>
            <a:r>
              <a:rPr sz="1000" spc="-45" dirty="0">
                <a:solidFill>
                  <a:srgbClr val="DB526A"/>
                </a:solidFill>
                <a:latin typeface="함초롬돋움"/>
                <a:cs typeface="함초롬돋움"/>
              </a:rPr>
              <a:t>2025</a:t>
            </a:r>
            <a:r>
              <a:rPr sz="1000" spc="-170" dirty="0">
                <a:solidFill>
                  <a:srgbClr val="DB526A"/>
                </a:solidFill>
                <a:latin typeface="함초롬돋움"/>
                <a:cs typeface="함초롬돋움"/>
              </a:rPr>
              <a:t> </a:t>
            </a:r>
            <a:r>
              <a:rPr sz="1000" spc="-45" dirty="0">
                <a:solidFill>
                  <a:srgbClr val="DB526A"/>
                </a:solidFill>
                <a:latin typeface="함초롬바탕"/>
                <a:cs typeface="함초롬바탕"/>
              </a:rPr>
              <a:t>개괄</a:t>
            </a:r>
            <a:endParaRPr sz="1000">
              <a:latin typeface="함초롬바탕"/>
              <a:cs typeface="함초롬바탕"/>
            </a:endParaRPr>
          </a:p>
        </p:txBody>
      </p:sp>
      <p:sp>
        <p:nvSpPr>
          <p:cNvPr id="4" name="object 4"/>
          <p:cNvSpPr/>
          <p:nvPr/>
        </p:nvSpPr>
        <p:spPr>
          <a:xfrm>
            <a:off x="719134" y="4085613"/>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grpSp>
        <p:nvGrpSpPr>
          <p:cNvPr id="5" name="object 5"/>
          <p:cNvGrpSpPr/>
          <p:nvPr/>
        </p:nvGrpSpPr>
        <p:grpSpPr>
          <a:xfrm>
            <a:off x="719137" y="4889436"/>
            <a:ext cx="1022985" cy="232410"/>
            <a:chOff x="719137" y="4889436"/>
            <a:chExt cx="1022985" cy="232410"/>
          </a:xfrm>
        </p:grpSpPr>
        <p:sp>
          <p:nvSpPr>
            <p:cNvPr id="6" name="object 6"/>
            <p:cNvSpPr/>
            <p:nvPr/>
          </p:nvSpPr>
          <p:spPr>
            <a:xfrm>
              <a:off x="719137" y="4889436"/>
              <a:ext cx="1022985" cy="232410"/>
            </a:xfrm>
            <a:custGeom>
              <a:avLst/>
              <a:gdLst/>
              <a:ahLst/>
              <a:cxnLst/>
              <a:rect l="l" t="t" r="r" b="b"/>
              <a:pathLst>
                <a:path w="1022985" h="232410">
                  <a:moveTo>
                    <a:pt x="1022578" y="0"/>
                  </a:moveTo>
                  <a:lnTo>
                    <a:pt x="0" y="0"/>
                  </a:lnTo>
                  <a:lnTo>
                    <a:pt x="0" y="232016"/>
                  </a:lnTo>
                  <a:lnTo>
                    <a:pt x="1022578" y="232016"/>
                  </a:lnTo>
                  <a:lnTo>
                    <a:pt x="1022578" y="0"/>
                  </a:lnTo>
                  <a:close/>
                </a:path>
              </a:pathLst>
            </a:custGeom>
            <a:solidFill>
              <a:srgbClr val="F1F1F1"/>
            </a:solidFill>
          </p:spPr>
          <p:txBody>
            <a:bodyPr wrap="square" lIns="0" tIns="0" rIns="0" bIns="0" rtlCol="0"/>
            <a:lstStyle/>
            <a:p>
              <a:endParaRPr/>
            </a:p>
          </p:txBody>
        </p:sp>
        <p:pic>
          <p:nvPicPr>
            <p:cNvPr id="7" name="object 7"/>
            <p:cNvPicPr/>
            <p:nvPr/>
          </p:nvPicPr>
          <p:blipFill>
            <a:blip r:embed="rId2" cstate="print"/>
            <a:stretch>
              <a:fillRect/>
            </a:stretch>
          </p:blipFill>
          <p:spPr>
            <a:xfrm>
              <a:off x="1086746" y="4942308"/>
              <a:ext cx="117474" cy="123824"/>
            </a:xfrm>
            <a:prstGeom prst="rect">
              <a:avLst/>
            </a:prstGeom>
          </p:spPr>
        </p:pic>
      </p:grpSp>
      <p:grpSp>
        <p:nvGrpSpPr>
          <p:cNvPr id="8" name="object 8"/>
          <p:cNvGrpSpPr/>
          <p:nvPr/>
        </p:nvGrpSpPr>
        <p:grpSpPr>
          <a:xfrm>
            <a:off x="719137" y="5353469"/>
            <a:ext cx="1022985" cy="232410"/>
            <a:chOff x="719137" y="5353469"/>
            <a:chExt cx="1022985" cy="232410"/>
          </a:xfrm>
        </p:grpSpPr>
        <p:sp>
          <p:nvSpPr>
            <p:cNvPr id="9" name="object 9"/>
            <p:cNvSpPr/>
            <p:nvPr/>
          </p:nvSpPr>
          <p:spPr>
            <a:xfrm>
              <a:off x="719137" y="5353469"/>
              <a:ext cx="1022985" cy="232410"/>
            </a:xfrm>
            <a:custGeom>
              <a:avLst/>
              <a:gdLst/>
              <a:ahLst/>
              <a:cxnLst/>
              <a:rect l="l" t="t" r="r" b="b"/>
              <a:pathLst>
                <a:path w="1022985" h="232410">
                  <a:moveTo>
                    <a:pt x="1022578" y="0"/>
                  </a:moveTo>
                  <a:lnTo>
                    <a:pt x="0" y="0"/>
                  </a:lnTo>
                  <a:lnTo>
                    <a:pt x="0" y="232016"/>
                  </a:lnTo>
                  <a:lnTo>
                    <a:pt x="1022578" y="232016"/>
                  </a:lnTo>
                  <a:lnTo>
                    <a:pt x="1022578" y="0"/>
                  </a:lnTo>
                  <a:close/>
                </a:path>
              </a:pathLst>
            </a:custGeom>
            <a:solidFill>
              <a:srgbClr val="F1F1F1"/>
            </a:solidFill>
          </p:spPr>
          <p:txBody>
            <a:bodyPr wrap="square" lIns="0" tIns="0" rIns="0" bIns="0" rtlCol="0"/>
            <a:lstStyle/>
            <a:p>
              <a:endParaRPr/>
            </a:p>
          </p:txBody>
        </p:sp>
        <p:pic>
          <p:nvPicPr>
            <p:cNvPr id="10" name="object 10"/>
            <p:cNvPicPr/>
            <p:nvPr/>
          </p:nvPicPr>
          <p:blipFill>
            <a:blip r:embed="rId2" cstate="print"/>
            <a:stretch>
              <a:fillRect/>
            </a:stretch>
          </p:blipFill>
          <p:spPr>
            <a:xfrm>
              <a:off x="1135697" y="5406335"/>
              <a:ext cx="117474" cy="123824"/>
            </a:xfrm>
            <a:prstGeom prst="rect">
              <a:avLst/>
            </a:prstGeom>
          </p:spPr>
        </p:pic>
      </p:grpSp>
      <p:pic>
        <p:nvPicPr>
          <p:cNvPr id="11" name="object 11"/>
          <p:cNvPicPr/>
          <p:nvPr/>
        </p:nvPicPr>
        <p:blipFill>
          <a:blip r:embed="rId3" cstate="print"/>
          <a:stretch>
            <a:fillRect/>
          </a:stretch>
        </p:blipFill>
        <p:spPr>
          <a:xfrm>
            <a:off x="3311569" y="6426661"/>
            <a:ext cx="101599" cy="123824"/>
          </a:xfrm>
          <a:prstGeom prst="rect">
            <a:avLst/>
          </a:prstGeom>
        </p:spPr>
      </p:pic>
      <p:pic>
        <p:nvPicPr>
          <p:cNvPr id="12" name="object 12"/>
          <p:cNvPicPr/>
          <p:nvPr/>
        </p:nvPicPr>
        <p:blipFill>
          <a:blip r:embed="rId4" cstate="print"/>
          <a:stretch>
            <a:fillRect/>
          </a:stretch>
        </p:blipFill>
        <p:spPr>
          <a:xfrm>
            <a:off x="2866312" y="6844609"/>
            <a:ext cx="117474" cy="123824"/>
          </a:xfrm>
          <a:prstGeom prst="rect">
            <a:avLst/>
          </a:prstGeom>
        </p:spPr>
      </p:pic>
      <p:pic>
        <p:nvPicPr>
          <p:cNvPr id="13" name="object 13"/>
          <p:cNvPicPr/>
          <p:nvPr/>
        </p:nvPicPr>
        <p:blipFill>
          <a:blip r:embed="rId3" cstate="print"/>
          <a:stretch>
            <a:fillRect/>
          </a:stretch>
        </p:blipFill>
        <p:spPr>
          <a:xfrm>
            <a:off x="3474413" y="7296701"/>
            <a:ext cx="101599" cy="123824"/>
          </a:xfrm>
          <a:prstGeom prst="rect">
            <a:avLst/>
          </a:prstGeom>
        </p:spPr>
      </p:pic>
      <p:graphicFrame>
        <p:nvGraphicFramePr>
          <p:cNvPr id="14" name="object 14"/>
          <p:cNvGraphicFramePr>
            <a:graphicFrameLocks noGrp="1"/>
          </p:cNvGraphicFramePr>
          <p:nvPr/>
        </p:nvGraphicFramePr>
        <p:xfrm>
          <a:off x="719137" y="4422216"/>
          <a:ext cx="6356349" cy="5269230"/>
        </p:xfrm>
        <a:graphic>
          <a:graphicData uri="http://schemas.openxmlformats.org/drawingml/2006/table">
            <a:tbl>
              <a:tblPr firstRow="1" bandRow="1">
                <a:tableStyleId>{2D5ABB26-0587-4C30-8999-92F81FD0307C}</a:tableStyleId>
              </a:tblPr>
              <a:tblGrid>
                <a:gridCol w="1022350">
                  <a:extLst>
                    <a:ext uri="{9D8B030D-6E8A-4147-A177-3AD203B41FA5}">
                      <a16:colId xmlns:a16="http://schemas.microsoft.com/office/drawing/2014/main" val="20000"/>
                    </a:ext>
                  </a:extLst>
                </a:gridCol>
                <a:gridCol w="107950">
                  <a:extLst>
                    <a:ext uri="{9D8B030D-6E8A-4147-A177-3AD203B41FA5}">
                      <a16:colId xmlns:a16="http://schemas.microsoft.com/office/drawing/2014/main" val="20001"/>
                    </a:ext>
                  </a:extLst>
                </a:gridCol>
                <a:gridCol w="485140">
                  <a:extLst>
                    <a:ext uri="{9D8B030D-6E8A-4147-A177-3AD203B41FA5}">
                      <a16:colId xmlns:a16="http://schemas.microsoft.com/office/drawing/2014/main" val="20002"/>
                    </a:ext>
                  </a:extLst>
                </a:gridCol>
                <a:gridCol w="346074">
                  <a:extLst>
                    <a:ext uri="{9D8B030D-6E8A-4147-A177-3AD203B41FA5}">
                      <a16:colId xmlns:a16="http://schemas.microsoft.com/office/drawing/2014/main" val="20003"/>
                    </a:ext>
                  </a:extLst>
                </a:gridCol>
                <a:gridCol w="565785">
                  <a:extLst>
                    <a:ext uri="{9D8B030D-6E8A-4147-A177-3AD203B41FA5}">
                      <a16:colId xmlns:a16="http://schemas.microsoft.com/office/drawing/2014/main" val="20004"/>
                    </a:ext>
                  </a:extLst>
                </a:gridCol>
                <a:gridCol w="3829050">
                  <a:extLst>
                    <a:ext uri="{9D8B030D-6E8A-4147-A177-3AD203B41FA5}">
                      <a16:colId xmlns:a16="http://schemas.microsoft.com/office/drawing/2014/main" val="20005"/>
                    </a:ext>
                  </a:extLst>
                </a:gridCol>
              </a:tblGrid>
              <a:tr h="231775">
                <a:tc>
                  <a:txBody>
                    <a:bodyPr/>
                    <a:lstStyle/>
                    <a:p>
                      <a:pPr algn="ctr">
                        <a:lnSpc>
                          <a:spcPct val="100000"/>
                        </a:lnSpc>
                        <a:spcBef>
                          <a:spcPts val="240"/>
                        </a:spcBef>
                      </a:pPr>
                      <a:r>
                        <a:rPr sz="1050" b="1" spc="-25" dirty="0">
                          <a:solidFill>
                            <a:srgbClr val="FFFFFF"/>
                          </a:solidFill>
                          <a:latin typeface="함초롬바탕"/>
                          <a:cs typeface="함초롬바탕"/>
                        </a:rPr>
                        <a:t>구분</a:t>
                      </a:r>
                      <a:endParaRPr sz="1050">
                        <a:latin typeface="함초롬바탕"/>
                        <a:cs typeface="함초롬바탕"/>
                      </a:endParaRPr>
                    </a:p>
                  </a:txBody>
                  <a:tcPr marL="0" marR="0" marT="30480" marB="0">
                    <a:lnB w="6350">
                      <a:solidFill>
                        <a:srgbClr val="A6A6A6"/>
                      </a:solidFill>
                      <a:prstDash val="solid"/>
                    </a:lnB>
                    <a:solidFill>
                      <a:srgbClr val="000000"/>
                    </a:solidFill>
                  </a:tcPr>
                </a:tc>
                <a:tc gridSpan="5">
                  <a:txBody>
                    <a:bodyPr/>
                    <a:lstStyle/>
                    <a:p>
                      <a:pPr algn="ctr">
                        <a:lnSpc>
                          <a:spcPct val="100000"/>
                        </a:lnSpc>
                        <a:spcBef>
                          <a:spcPts val="240"/>
                        </a:spcBef>
                      </a:pPr>
                      <a:r>
                        <a:rPr sz="1050" b="1" spc="-25" dirty="0">
                          <a:solidFill>
                            <a:srgbClr val="FFFFFF"/>
                          </a:solidFill>
                          <a:latin typeface="함초롬바탕"/>
                          <a:cs typeface="함초롬바탕"/>
                        </a:rPr>
                        <a:t>내용</a:t>
                      </a:r>
                      <a:endParaRPr sz="1050">
                        <a:latin typeface="함초롬바탕"/>
                        <a:cs typeface="함초롬바탕"/>
                      </a:endParaRPr>
                    </a:p>
                  </a:txBody>
                  <a:tcPr marL="0" marR="0" marT="30480" marB="0">
                    <a:lnB w="6350">
                      <a:solidFill>
                        <a:srgbClr val="A6A6A6"/>
                      </a:solidFill>
                      <a:prstDash val="solid"/>
                    </a:lnB>
                    <a:solidFill>
                      <a:srgbClr val="DB526A"/>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231775">
                <a:tc>
                  <a:txBody>
                    <a:bodyPr/>
                    <a:lstStyle/>
                    <a:p>
                      <a:pPr marR="57150" algn="ctr">
                        <a:lnSpc>
                          <a:spcPct val="100000"/>
                        </a:lnSpc>
                        <a:spcBef>
                          <a:spcPts val="240"/>
                        </a:spcBef>
                      </a:pPr>
                      <a:r>
                        <a:rPr sz="1050" spc="-25" dirty="0">
                          <a:latin typeface="함초롬바탕"/>
                          <a:cs typeface="함초롬바탕"/>
                        </a:rPr>
                        <a:t>일시</a:t>
                      </a:r>
                      <a:endParaRPr sz="1050">
                        <a:latin typeface="함초롬바탕"/>
                        <a:cs typeface="함초롬바탕"/>
                      </a:endParaRPr>
                    </a:p>
                  </a:txBody>
                  <a:tcPr marL="0" marR="0" marT="30480" marB="0">
                    <a:lnT w="6350">
                      <a:solidFill>
                        <a:srgbClr val="A6A6A6"/>
                      </a:solidFill>
                      <a:prstDash val="solid"/>
                    </a:lnT>
                    <a:lnB w="6350">
                      <a:solidFill>
                        <a:srgbClr val="A6A6A6"/>
                      </a:solidFill>
                      <a:prstDash val="solid"/>
                    </a:lnB>
                    <a:solidFill>
                      <a:srgbClr val="F1F1F1"/>
                    </a:solidFill>
                  </a:tcPr>
                </a:tc>
                <a:tc gridSpan="5">
                  <a:txBody>
                    <a:bodyPr/>
                    <a:lstStyle/>
                    <a:p>
                      <a:pPr marL="107950">
                        <a:lnSpc>
                          <a:spcPct val="100000"/>
                        </a:lnSpc>
                        <a:spcBef>
                          <a:spcPts val="240"/>
                        </a:spcBef>
                      </a:pPr>
                      <a:r>
                        <a:rPr sz="1050" spc="-55" dirty="0">
                          <a:latin typeface="함초롬돋움"/>
                          <a:cs typeface="함초롬돋움"/>
                        </a:rPr>
                        <a:t>2025</a:t>
                      </a:r>
                      <a:r>
                        <a:rPr sz="1050" spc="-55" dirty="0">
                          <a:latin typeface="함초롬바탕"/>
                          <a:cs typeface="함초롬바탕"/>
                        </a:rPr>
                        <a:t>년</a:t>
                      </a:r>
                      <a:r>
                        <a:rPr sz="1050" spc="-165" dirty="0">
                          <a:latin typeface="함초롬바탕"/>
                          <a:cs typeface="함초롬바탕"/>
                        </a:rPr>
                        <a:t> </a:t>
                      </a:r>
                      <a:r>
                        <a:rPr sz="1050" spc="-55" dirty="0">
                          <a:latin typeface="함초롬돋움"/>
                          <a:cs typeface="함초롬돋움"/>
                        </a:rPr>
                        <a:t>1</a:t>
                      </a:r>
                      <a:r>
                        <a:rPr sz="1050" spc="-55" dirty="0">
                          <a:latin typeface="함초롬바탕"/>
                          <a:cs typeface="함초롬바탕"/>
                        </a:rPr>
                        <a:t>월</a:t>
                      </a:r>
                      <a:r>
                        <a:rPr sz="1050" spc="-165" dirty="0">
                          <a:latin typeface="함초롬바탕"/>
                          <a:cs typeface="함초롬바탕"/>
                        </a:rPr>
                        <a:t> </a:t>
                      </a:r>
                      <a:r>
                        <a:rPr sz="1050" spc="-10" dirty="0">
                          <a:latin typeface="함초롬돋움"/>
                          <a:cs typeface="함초롬돋움"/>
                        </a:rPr>
                        <a:t>7</a:t>
                      </a:r>
                      <a:r>
                        <a:rPr sz="1050" spc="-10" dirty="0">
                          <a:latin typeface="함초롬바탕"/>
                          <a:cs typeface="함초롬바탕"/>
                        </a:rPr>
                        <a:t>일</a:t>
                      </a:r>
                      <a:r>
                        <a:rPr sz="1050" spc="-10" dirty="0">
                          <a:latin typeface="함초롬돋움"/>
                          <a:cs typeface="함초롬돋움"/>
                        </a:rPr>
                        <a:t>~10</a:t>
                      </a:r>
                      <a:r>
                        <a:rPr sz="1050" spc="-10" dirty="0">
                          <a:latin typeface="함초롬바탕"/>
                          <a:cs typeface="함초롬바탕"/>
                        </a:rPr>
                        <a:t>일</a:t>
                      </a:r>
                      <a:endParaRPr sz="1050">
                        <a:latin typeface="함초롬바탕"/>
                        <a:cs typeface="함초롬바탕"/>
                      </a:endParaRPr>
                    </a:p>
                  </a:txBody>
                  <a:tcPr marL="0" marR="0" marT="30480" marB="0">
                    <a:lnT w="6350">
                      <a:solidFill>
                        <a:srgbClr val="A6A6A6"/>
                      </a:solidFill>
                      <a:prstDash val="solid"/>
                    </a:lnT>
                    <a:lnB w="6350">
                      <a:solidFill>
                        <a:srgbClr val="A6A6A6"/>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r h="231775">
                <a:tc>
                  <a:txBody>
                    <a:bodyPr/>
                    <a:lstStyle/>
                    <a:p>
                      <a:pPr marL="48895" algn="ctr">
                        <a:lnSpc>
                          <a:spcPct val="100000"/>
                        </a:lnSpc>
                        <a:spcBef>
                          <a:spcPts val="240"/>
                        </a:spcBef>
                      </a:pPr>
                      <a:r>
                        <a:rPr sz="1050" spc="-75" dirty="0">
                          <a:latin typeface="함초롬바탕"/>
                          <a:cs typeface="함초롬바탕"/>
                        </a:rPr>
                        <a:t>소</a:t>
                      </a:r>
                      <a:endParaRPr sz="1050">
                        <a:latin typeface="함초롬바탕"/>
                        <a:cs typeface="함초롬바탕"/>
                      </a:endParaRPr>
                    </a:p>
                  </a:txBody>
                  <a:tcPr marL="0" marR="0" marT="30480" marB="0">
                    <a:lnT w="6350">
                      <a:solidFill>
                        <a:srgbClr val="A6A6A6"/>
                      </a:solidFill>
                      <a:prstDash val="solid"/>
                    </a:lnT>
                    <a:lnB w="6350">
                      <a:solidFill>
                        <a:srgbClr val="A6A6A6"/>
                      </a:solidFill>
                      <a:prstDash val="solid"/>
                    </a:lnB>
                  </a:tcPr>
                </a:tc>
                <a:tc gridSpan="5">
                  <a:txBody>
                    <a:bodyPr/>
                    <a:lstStyle/>
                    <a:p>
                      <a:pPr marL="107950">
                        <a:lnSpc>
                          <a:spcPct val="100000"/>
                        </a:lnSpc>
                        <a:spcBef>
                          <a:spcPts val="240"/>
                        </a:spcBef>
                      </a:pPr>
                      <a:r>
                        <a:rPr sz="1050" spc="-85" dirty="0">
                          <a:latin typeface="함초롬바탕"/>
                          <a:cs typeface="함초롬바탕"/>
                        </a:rPr>
                        <a:t>미국</a:t>
                      </a:r>
                      <a:r>
                        <a:rPr sz="1050" spc="-155" dirty="0">
                          <a:latin typeface="함초롬바탕"/>
                          <a:cs typeface="함초롬바탕"/>
                        </a:rPr>
                        <a:t> </a:t>
                      </a:r>
                      <a:r>
                        <a:rPr sz="1050" spc="-105" dirty="0">
                          <a:latin typeface="함초롬바탕"/>
                          <a:cs typeface="함초롬바탕"/>
                        </a:rPr>
                        <a:t>라스베이거스</a:t>
                      </a:r>
                      <a:r>
                        <a:rPr sz="1050" spc="-190" dirty="0">
                          <a:latin typeface="함초롬바탕"/>
                          <a:cs typeface="함초롬바탕"/>
                        </a:rPr>
                        <a:t> </a:t>
                      </a:r>
                      <a:r>
                        <a:rPr sz="1050" spc="-20" dirty="0">
                          <a:latin typeface="함초롬바탕"/>
                          <a:cs typeface="함초롬바탕"/>
                        </a:rPr>
                        <a:t>컨벤션센터</a:t>
                      </a:r>
                      <a:endParaRPr sz="1050">
                        <a:latin typeface="함초롬바탕"/>
                        <a:cs typeface="함초롬바탕"/>
                      </a:endParaRPr>
                    </a:p>
                  </a:txBody>
                  <a:tcPr marL="0" marR="0" marT="30480" marB="0">
                    <a:lnT w="6350">
                      <a:solidFill>
                        <a:srgbClr val="A6A6A6"/>
                      </a:solidFill>
                      <a:prstDash val="solid"/>
                    </a:lnT>
                    <a:lnB w="6350">
                      <a:solidFill>
                        <a:srgbClr val="A6A6A6"/>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2"/>
                  </a:ext>
                </a:extLst>
              </a:tr>
              <a:tr h="231775">
                <a:tc>
                  <a:txBody>
                    <a:bodyPr/>
                    <a:lstStyle/>
                    <a:p>
                      <a:pPr marR="57150" algn="ctr">
                        <a:lnSpc>
                          <a:spcPct val="100000"/>
                        </a:lnSpc>
                        <a:spcBef>
                          <a:spcPts val="240"/>
                        </a:spcBef>
                      </a:pPr>
                      <a:r>
                        <a:rPr sz="1050" spc="-25" dirty="0">
                          <a:latin typeface="함초롬바탕"/>
                          <a:cs typeface="함초롬바탕"/>
                        </a:rPr>
                        <a:t>주최</a:t>
                      </a:r>
                      <a:endParaRPr sz="1050">
                        <a:latin typeface="함초롬바탕"/>
                        <a:cs typeface="함초롬바탕"/>
                      </a:endParaRPr>
                    </a:p>
                  </a:txBody>
                  <a:tcPr marL="0" marR="0" marT="30480" marB="0">
                    <a:lnT w="6350">
                      <a:solidFill>
                        <a:srgbClr val="A6A6A6"/>
                      </a:solidFill>
                      <a:prstDash val="solid"/>
                    </a:lnT>
                    <a:lnB w="6350">
                      <a:solidFill>
                        <a:srgbClr val="A6A6A6"/>
                      </a:solidFill>
                      <a:prstDash val="solid"/>
                    </a:lnB>
                    <a:solidFill>
                      <a:srgbClr val="F1F1F1"/>
                    </a:solidFill>
                  </a:tcPr>
                </a:tc>
                <a:tc gridSpan="5">
                  <a:txBody>
                    <a:bodyPr/>
                    <a:lstStyle/>
                    <a:p>
                      <a:pPr marL="107950">
                        <a:lnSpc>
                          <a:spcPct val="100000"/>
                        </a:lnSpc>
                        <a:spcBef>
                          <a:spcPts val="240"/>
                        </a:spcBef>
                      </a:pPr>
                      <a:r>
                        <a:rPr sz="1050" spc="-110" dirty="0">
                          <a:latin typeface="함초롬바탕"/>
                          <a:cs typeface="함초롬바탕"/>
                        </a:rPr>
                        <a:t>미국소비자기술협회</a:t>
                      </a:r>
                      <a:r>
                        <a:rPr sz="1050" spc="-140" dirty="0">
                          <a:latin typeface="함초롬바탕"/>
                          <a:cs typeface="함초롬바탕"/>
                        </a:rPr>
                        <a:t> </a:t>
                      </a:r>
                      <a:r>
                        <a:rPr sz="1050" spc="-55" dirty="0">
                          <a:latin typeface="함초롬돋움"/>
                          <a:cs typeface="함초롬돋움"/>
                        </a:rPr>
                        <a:t>(Consumer</a:t>
                      </a:r>
                      <a:r>
                        <a:rPr sz="1050" spc="-120" dirty="0">
                          <a:latin typeface="함초롬돋움"/>
                          <a:cs typeface="함초롬돋움"/>
                        </a:rPr>
                        <a:t> </a:t>
                      </a:r>
                      <a:r>
                        <a:rPr sz="1050" spc="-35" dirty="0">
                          <a:latin typeface="함초롬돋움"/>
                          <a:cs typeface="함초롬돋움"/>
                        </a:rPr>
                        <a:t>Technology</a:t>
                      </a:r>
                      <a:r>
                        <a:rPr sz="1050" spc="-140" dirty="0">
                          <a:latin typeface="함초롬돋움"/>
                          <a:cs typeface="함초롬돋움"/>
                        </a:rPr>
                        <a:t> </a:t>
                      </a:r>
                      <a:r>
                        <a:rPr sz="1050" spc="-60" dirty="0">
                          <a:latin typeface="함초롬돋움"/>
                          <a:cs typeface="함초롬돋움"/>
                        </a:rPr>
                        <a:t>Association,</a:t>
                      </a:r>
                      <a:r>
                        <a:rPr sz="1050" spc="-130" dirty="0">
                          <a:latin typeface="함초롬돋움"/>
                          <a:cs typeface="함초롬돋움"/>
                        </a:rPr>
                        <a:t> </a:t>
                      </a:r>
                      <a:r>
                        <a:rPr sz="1050" spc="-20" dirty="0">
                          <a:latin typeface="함초롬돋움"/>
                          <a:cs typeface="함초롬돋움"/>
                        </a:rPr>
                        <a:t>CTA)</a:t>
                      </a:r>
                      <a:endParaRPr sz="1050">
                        <a:latin typeface="함초롬돋움"/>
                        <a:cs typeface="함초롬돋움"/>
                      </a:endParaRPr>
                    </a:p>
                  </a:txBody>
                  <a:tcPr marL="0" marR="0" marT="30480" marB="0">
                    <a:lnT w="6350">
                      <a:solidFill>
                        <a:srgbClr val="A6A6A6"/>
                      </a:solidFill>
                      <a:prstDash val="solid"/>
                    </a:lnT>
                    <a:lnB w="6350">
                      <a:solidFill>
                        <a:srgbClr val="A6A6A6"/>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3"/>
                  </a:ext>
                </a:extLst>
              </a:tr>
              <a:tr h="233045">
                <a:tc>
                  <a:txBody>
                    <a:bodyPr/>
                    <a:lstStyle/>
                    <a:p>
                      <a:pPr marR="55244" algn="ctr">
                        <a:lnSpc>
                          <a:spcPct val="100000"/>
                        </a:lnSpc>
                        <a:spcBef>
                          <a:spcPts val="240"/>
                        </a:spcBef>
                      </a:pPr>
                      <a:r>
                        <a:rPr sz="1050" spc="-10" dirty="0">
                          <a:latin typeface="함초롬바탕"/>
                          <a:cs typeface="함초롬바탕"/>
                        </a:rPr>
                        <a:t>전시규모</a:t>
                      </a:r>
                      <a:endParaRPr sz="1050">
                        <a:latin typeface="함초롬바탕"/>
                        <a:cs typeface="함초롬바탕"/>
                      </a:endParaRPr>
                    </a:p>
                  </a:txBody>
                  <a:tcPr marL="0" marR="0" marT="30480" marB="0">
                    <a:lnT w="6350">
                      <a:solidFill>
                        <a:srgbClr val="A6A6A6"/>
                      </a:solidFill>
                      <a:prstDash val="solid"/>
                    </a:lnT>
                    <a:lnB w="3175">
                      <a:solidFill>
                        <a:srgbClr val="A6A6A6"/>
                      </a:solidFill>
                      <a:prstDash val="solid"/>
                    </a:lnB>
                  </a:tcPr>
                </a:tc>
                <a:tc gridSpan="5">
                  <a:txBody>
                    <a:bodyPr/>
                    <a:lstStyle/>
                    <a:p>
                      <a:pPr marL="107950">
                        <a:lnSpc>
                          <a:spcPct val="100000"/>
                        </a:lnSpc>
                        <a:spcBef>
                          <a:spcPts val="240"/>
                        </a:spcBef>
                      </a:pPr>
                      <a:r>
                        <a:rPr sz="1050" spc="-55" dirty="0">
                          <a:latin typeface="함초롬돋움"/>
                          <a:cs typeface="함초롬돋움"/>
                        </a:rPr>
                        <a:t>24</a:t>
                      </a:r>
                      <a:r>
                        <a:rPr sz="1050" spc="-55" dirty="0">
                          <a:latin typeface="함초롬바탕"/>
                          <a:cs typeface="함초롬바탕"/>
                        </a:rPr>
                        <a:t>만</a:t>
                      </a:r>
                      <a:r>
                        <a:rPr sz="1050" spc="-50" dirty="0">
                          <a:latin typeface="함초롬바탕"/>
                          <a:cs typeface="함초롬바탕"/>
                        </a:rPr>
                        <a:t>㎡</a:t>
                      </a:r>
                      <a:endParaRPr sz="1050">
                        <a:latin typeface="함초롬바탕"/>
                        <a:cs typeface="함초롬바탕"/>
                      </a:endParaRPr>
                    </a:p>
                  </a:txBody>
                  <a:tcPr marL="0" marR="0" marT="30480" marB="0">
                    <a:lnT w="6350">
                      <a:solidFill>
                        <a:srgbClr val="A6A6A6"/>
                      </a:solidFill>
                      <a:prstDash val="solid"/>
                    </a:lnT>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4"/>
                  </a:ext>
                </a:extLst>
              </a:tr>
              <a:tr h="231775">
                <a:tc>
                  <a:txBody>
                    <a:bodyPr/>
                    <a:lstStyle/>
                    <a:p>
                      <a:pPr marR="55244" algn="ctr">
                        <a:lnSpc>
                          <a:spcPct val="100000"/>
                        </a:lnSpc>
                        <a:spcBef>
                          <a:spcPts val="229"/>
                        </a:spcBef>
                      </a:pPr>
                      <a:r>
                        <a:rPr sz="1050" spc="-25" dirty="0">
                          <a:latin typeface="함초롬바탕"/>
                          <a:cs typeface="함초롬바탕"/>
                        </a:rPr>
                        <a:t>참가국</a:t>
                      </a:r>
                      <a:endParaRPr sz="1050">
                        <a:latin typeface="함초롬바탕"/>
                        <a:cs typeface="함초롬바탕"/>
                      </a:endParaRPr>
                    </a:p>
                  </a:txBody>
                  <a:tcPr marL="0" marR="0" marT="29209" marB="0">
                    <a:lnT w="3175">
                      <a:solidFill>
                        <a:srgbClr val="A6A6A6"/>
                      </a:solidFill>
                      <a:prstDash val="solid"/>
                    </a:lnT>
                    <a:lnB w="3175">
                      <a:solidFill>
                        <a:srgbClr val="A6A6A6"/>
                      </a:solidFill>
                      <a:prstDash val="solid"/>
                    </a:lnB>
                    <a:solidFill>
                      <a:srgbClr val="F1F1F1"/>
                    </a:solidFill>
                  </a:tcPr>
                </a:tc>
                <a:tc>
                  <a:txBody>
                    <a:bodyPr/>
                    <a:lstStyle/>
                    <a:p>
                      <a:pPr>
                        <a:lnSpc>
                          <a:spcPct val="100000"/>
                        </a:lnSpc>
                      </a:pPr>
                      <a:endParaRPr sz="1000">
                        <a:latin typeface="Times New Roman"/>
                        <a:cs typeface="Times New Roman"/>
                      </a:endParaRPr>
                    </a:p>
                  </a:txBody>
                  <a:tcPr marL="0" marR="0" marT="0" marB="0">
                    <a:lnB w="3175">
                      <a:solidFill>
                        <a:srgbClr val="A6A6A6"/>
                      </a:solidFill>
                      <a:prstDash val="solid"/>
                    </a:lnB>
                  </a:tcPr>
                </a:tc>
                <a:tc>
                  <a:txBody>
                    <a:bodyPr/>
                    <a:lstStyle/>
                    <a:p>
                      <a:pPr>
                        <a:lnSpc>
                          <a:spcPct val="100000"/>
                        </a:lnSpc>
                        <a:spcBef>
                          <a:spcPts val="229"/>
                        </a:spcBef>
                      </a:pPr>
                      <a:r>
                        <a:rPr sz="1050" b="1" spc="-10" dirty="0">
                          <a:latin typeface="함초롬돋움"/>
                          <a:cs typeface="함초롬돋움"/>
                        </a:rPr>
                        <a:t>158</a:t>
                      </a:r>
                      <a:r>
                        <a:rPr sz="1050" b="1" spc="-10" dirty="0">
                          <a:latin typeface="함초롬바탕"/>
                          <a:cs typeface="함초롬바탕"/>
                        </a:rPr>
                        <a:t>개국</a:t>
                      </a:r>
                      <a:endParaRPr sz="1050">
                        <a:latin typeface="함초롬바탕"/>
                        <a:cs typeface="함초롬바탕"/>
                      </a:endParaRPr>
                    </a:p>
                  </a:txBody>
                  <a:tcPr marL="0" marR="0" marT="29209" marB="0">
                    <a:lnB w="3175">
                      <a:solidFill>
                        <a:srgbClr val="A6A6A6"/>
                      </a:solidFill>
                      <a:prstDash val="solid"/>
                    </a:lnB>
                    <a:solidFill>
                      <a:srgbClr val="F8D6D2"/>
                    </a:solidFill>
                  </a:tcPr>
                </a:tc>
                <a:tc gridSpan="3">
                  <a:txBody>
                    <a:bodyPr/>
                    <a:lstStyle/>
                    <a:p>
                      <a:pPr>
                        <a:lnSpc>
                          <a:spcPct val="100000"/>
                        </a:lnSpc>
                      </a:pPr>
                      <a:endParaRPr sz="1000">
                        <a:latin typeface="Times New Roman"/>
                        <a:cs typeface="Times New Roman"/>
                      </a:endParaRPr>
                    </a:p>
                  </a:txBody>
                  <a:tcPr marL="0" marR="0" marT="0" marB="0">
                    <a:lnT w="3175">
                      <a:solidFill>
                        <a:srgbClr val="A6A6A6"/>
                      </a:solidFill>
                      <a:prstDash val="solid"/>
                    </a:lnT>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5"/>
                  </a:ext>
                </a:extLst>
              </a:tr>
              <a:tr h="194310">
                <a:tc rowSpan="2">
                  <a:txBody>
                    <a:bodyPr/>
                    <a:lstStyle/>
                    <a:p>
                      <a:pPr marL="240665">
                        <a:lnSpc>
                          <a:spcPct val="100000"/>
                        </a:lnSpc>
                        <a:spcBef>
                          <a:spcPts val="229"/>
                        </a:spcBef>
                      </a:pPr>
                      <a:r>
                        <a:rPr sz="1050" spc="-95" dirty="0">
                          <a:latin typeface="함초롬바탕"/>
                          <a:cs typeface="함초롬바탕"/>
                        </a:rPr>
                        <a:t>참가</a:t>
                      </a:r>
                      <a:r>
                        <a:rPr sz="1050" spc="-225" dirty="0">
                          <a:latin typeface="함초롬바탕"/>
                          <a:cs typeface="함초롬바탕"/>
                        </a:rPr>
                        <a:t> </a:t>
                      </a:r>
                      <a:r>
                        <a:rPr sz="1050" spc="-25" dirty="0">
                          <a:latin typeface="함초롬바탕"/>
                          <a:cs typeface="함초롬바탕"/>
                        </a:rPr>
                        <a:t>기업</a:t>
                      </a:r>
                      <a:endParaRPr sz="1050">
                        <a:latin typeface="함초롬바탕"/>
                        <a:cs typeface="함초롬바탕"/>
                      </a:endParaRPr>
                    </a:p>
                  </a:txBody>
                  <a:tcPr marL="0" marR="0" marT="29209" marB="0">
                    <a:lnT w="3175">
                      <a:solidFill>
                        <a:srgbClr val="A6A6A6"/>
                      </a:solidFill>
                      <a:prstDash val="solid"/>
                    </a:lnT>
                    <a:lnB w="3175">
                      <a:solidFill>
                        <a:srgbClr val="A6A6A6"/>
                      </a:solidFill>
                      <a:prstDash val="solid"/>
                    </a:lnB>
                    <a:solidFill>
                      <a:srgbClr val="F1F1F1"/>
                    </a:solidFill>
                  </a:tcPr>
                </a:tc>
                <a:tc>
                  <a:txBody>
                    <a:bodyPr/>
                    <a:lstStyle/>
                    <a:p>
                      <a:pPr>
                        <a:lnSpc>
                          <a:spcPct val="100000"/>
                        </a:lnSpc>
                      </a:pPr>
                      <a:endParaRPr sz="1000">
                        <a:latin typeface="Times New Roman"/>
                        <a:cs typeface="Times New Roman"/>
                      </a:endParaRPr>
                    </a:p>
                  </a:txBody>
                  <a:tcPr marL="0" marR="0" marT="0" marB="0">
                    <a:lnT w="3175">
                      <a:solidFill>
                        <a:srgbClr val="A6A6A6"/>
                      </a:solidFill>
                      <a:prstDash val="solid"/>
                    </a:lnT>
                  </a:tcPr>
                </a:tc>
                <a:tc gridSpan="3">
                  <a:txBody>
                    <a:bodyPr/>
                    <a:lstStyle/>
                    <a:p>
                      <a:pPr>
                        <a:lnSpc>
                          <a:spcPts val="1200"/>
                        </a:lnSpc>
                        <a:spcBef>
                          <a:spcPts val="229"/>
                        </a:spcBef>
                      </a:pPr>
                      <a:r>
                        <a:rPr sz="1050" b="1" spc="-60" dirty="0">
                          <a:latin typeface="함초롬바탕"/>
                          <a:cs typeface="함초롬바탕"/>
                        </a:rPr>
                        <a:t>약</a:t>
                      </a:r>
                      <a:r>
                        <a:rPr sz="1050" b="1" spc="-165" dirty="0">
                          <a:latin typeface="함초롬바탕"/>
                          <a:cs typeface="함초롬바탕"/>
                        </a:rPr>
                        <a:t> </a:t>
                      </a:r>
                      <a:r>
                        <a:rPr sz="1050" b="1" spc="-10" dirty="0">
                          <a:latin typeface="함초롬돋움"/>
                          <a:cs typeface="함초롬돋움"/>
                        </a:rPr>
                        <a:t>4,500</a:t>
                      </a:r>
                      <a:r>
                        <a:rPr sz="1050" b="1" spc="-10" dirty="0">
                          <a:latin typeface="함초롬바탕"/>
                          <a:cs typeface="함초롬바탕"/>
                        </a:rPr>
                        <a:t>여</a:t>
                      </a:r>
                      <a:r>
                        <a:rPr sz="1050" b="1" spc="-200" dirty="0">
                          <a:latin typeface="함초롬바탕"/>
                          <a:cs typeface="함초롬바탕"/>
                        </a:rPr>
                        <a:t> </a:t>
                      </a:r>
                      <a:r>
                        <a:rPr sz="1050" b="1" spc="-60" dirty="0">
                          <a:latin typeface="함초롬바탕"/>
                          <a:cs typeface="함초롬바탕"/>
                        </a:rPr>
                        <a:t>개</a:t>
                      </a:r>
                      <a:r>
                        <a:rPr sz="1050" b="1" spc="-165" dirty="0">
                          <a:latin typeface="함초롬바탕"/>
                          <a:cs typeface="함초롬바탕"/>
                        </a:rPr>
                        <a:t> </a:t>
                      </a:r>
                      <a:r>
                        <a:rPr sz="1050" spc="-25" dirty="0">
                          <a:latin typeface="함초롬돋움"/>
                          <a:cs typeface="함초롬돋움"/>
                        </a:rPr>
                        <a:t>(+23%</a:t>
                      </a:r>
                      <a:r>
                        <a:rPr sz="1050" spc="-190" dirty="0">
                          <a:latin typeface="함초롬돋움"/>
                          <a:cs typeface="함초롬돋움"/>
                        </a:rPr>
                        <a:t> </a:t>
                      </a:r>
                      <a:r>
                        <a:rPr sz="1050" spc="-35" dirty="0">
                          <a:latin typeface="함초롬돋움"/>
                          <a:cs typeface="함초롬돋움"/>
                        </a:rPr>
                        <a:t>YoY)</a:t>
                      </a:r>
                      <a:endParaRPr sz="1050">
                        <a:latin typeface="함초롬돋움"/>
                        <a:cs typeface="함초롬돋움"/>
                      </a:endParaRPr>
                    </a:p>
                  </a:txBody>
                  <a:tcPr marL="0" marR="0" marT="29209" marB="0">
                    <a:lnT w="3175" cap="flat" cmpd="sng" algn="ctr">
                      <a:solidFill>
                        <a:srgbClr val="A6A6A6"/>
                      </a:solidFill>
                      <a:prstDash val="solid"/>
                      <a:round/>
                      <a:headEnd type="none" w="med" len="med"/>
                      <a:tailEnd type="none" w="med" len="med"/>
                    </a:lnT>
                    <a:solidFill>
                      <a:srgbClr val="F8D6D2"/>
                    </a:solidFill>
                  </a:tcPr>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1000">
                        <a:latin typeface="Times New Roman"/>
                        <a:cs typeface="Times New Roman"/>
                      </a:endParaRPr>
                    </a:p>
                  </a:txBody>
                  <a:tcPr marL="0" marR="0" marT="0" marB="0">
                    <a:lnT w="3175">
                      <a:solidFill>
                        <a:srgbClr val="A6A6A6"/>
                      </a:solidFill>
                      <a:prstDash val="solid"/>
                    </a:lnT>
                  </a:tcPr>
                </a:tc>
                <a:extLst>
                  <a:ext uri="{0D108BD9-81ED-4DB2-BD59-A6C34878D82A}">
                    <a16:rowId xmlns:a16="http://schemas.microsoft.com/office/drawing/2014/main" val="10006"/>
                  </a:ext>
                </a:extLst>
              </a:tr>
              <a:tr h="593090">
                <a:tc vMerge="1">
                  <a:txBody>
                    <a:bodyPr/>
                    <a:lstStyle/>
                    <a:p>
                      <a:endParaRPr/>
                    </a:p>
                  </a:txBody>
                  <a:tcPr marL="0" marR="0" marT="29209" marB="0">
                    <a:lnT w="3175">
                      <a:solidFill>
                        <a:srgbClr val="A6A6A6"/>
                      </a:solidFill>
                      <a:prstDash val="solid"/>
                    </a:lnT>
                    <a:lnB w="3175">
                      <a:solidFill>
                        <a:srgbClr val="A6A6A6"/>
                      </a:solidFill>
                      <a:prstDash val="solid"/>
                    </a:lnB>
                    <a:solidFill>
                      <a:srgbClr val="F1F1F1"/>
                    </a:solidFill>
                  </a:tcPr>
                </a:tc>
                <a:tc gridSpan="5">
                  <a:txBody>
                    <a:bodyPr/>
                    <a:lstStyle/>
                    <a:p>
                      <a:pPr marL="215900" indent="-109220">
                        <a:lnSpc>
                          <a:spcPct val="100000"/>
                        </a:lnSpc>
                        <a:spcBef>
                          <a:spcPts val="160"/>
                        </a:spcBef>
                        <a:buFont typeface="Arial"/>
                        <a:buChar char="•"/>
                        <a:tabLst>
                          <a:tab pos="216535" algn="l"/>
                        </a:tabLst>
                      </a:pPr>
                      <a:r>
                        <a:rPr sz="1050" u="sng" spc="-55" dirty="0">
                          <a:uFill>
                            <a:solidFill>
                              <a:srgbClr val="000000"/>
                            </a:solidFill>
                          </a:uFill>
                          <a:latin typeface="함초롬돋움"/>
                          <a:cs typeface="함초롬돋움"/>
                        </a:rPr>
                        <a:t>Fortune</a:t>
                      </a:r>
                      <a:r>
                        <a:rPr sz="1050" u="sng" spc="-180" dirty="0">
                          <a:uFill>
                            <a:solidFill>
                              <a:srgbClr val="000000"/>
                            </a:solidFill>
                          </a:uFill>
                          <a:latin typeface="함초롬돋움"/>
                          <a:cs typeface="함초롬돋움"/>
                        </a:rPr>
                        <a:t> </a:t>
                      </a:r>
                      <a:r>
                        <a:rPr sz="1050" u="sng" spc="-20" dirty="0">
                          <a:uFill>
                            <a:solidFill>
                              <a:srgbClr val="000000"/>
                            </a:solidFill>
                          </a:uFill>
                          <a:latin typeface="함초롬돋움"/>
                          <a:cs typeface="함초롬돋움"/>
                        </a:rPr>
                        <a:t>Global</a:t>
                      </a:r>
                      <a:r>
                        <a:rPr sz="1050" u="sng" spc="-165" dirty="0">
                          <a:uFill>
                            <a:solidFill>
                              <a:srgbClr val="000000"/>
                            </a:solidFill>
                          </a:uFill>
                          <a:latin typeface="함초롬돋움"/>
                          <a:cs typeface="함초롬돋움"/>
                        </a:rPr>
                        <a:t> </a:t>
                      </a:r>
                      <a:r>
                        <a:rPr sz="1050" u="sng" spc="-55" dirty="0">
                          <a:uFill>
                            <a:solidFill>
                              <a:srgbClr val="000000"/>
                            </a:solidFill>
                          </a:uFill>
                          <a:latin typeface="함초롬돋움"/>
                          <a:cs typeface="함초롬돋움"/>
                        </a:rPr>
                        <a:t>500</a:t>
                      </a:r>
                      <a:r>
                        <a:rPr sz="1050" u="sng" spc="-55" dirty="0">
                          <a:uFill>
                            <a:solidFill>
                              <a:srgbClr val="000000"/>
                            </a:solidFill>
                          </a:uFill>
                          <a:latin typeface="함초롬바탕"/>
                          <a:cs typeface="함초롬바탕"/>
                        </a:rPr>
                        <a:t>대</a:t>
                      </a:r>
                      <a:r>
                        <a:rPr sz="1050" u="sng" spc="-165" dirty="0">
                          <a:uFill>
                            <a:solidFill>
                              <a:srgbClr val="000000"/>
                            </a:solidFill>
                          </a:uFill>
                          <a:latin typeface="함초롬바탕"/>
                          <a:cs typeface="함초롬바탕"/>
                        </a:rPr>
                        <a:t> </a:t>
                      </a:r>
                      <a:r>
                        <a:rPr sz="1050" u="sng" spc="-85" dirty="0">
                          <a:uFill>
                            <a:solidFill>
                              <a:srgbClr val="000000"/>
                            </a:solidFill>
                          </a:uFill>
                          <a:latin typeface="함초롬바탕"/>
                          <a:cs typeface="함초롬바탕"/>
                        </a:rPr>
                        <a:t>기업</a:t>
                      </a:r>
                      <a:r>
                        <a:rPr sz="1050" u="sng" spc="-185" dirty="0">
                          <a:uFill>
                            <a:solidFill>
                              <a:srgbClr val="000000"/>
                            </a:solidFill>
                          </a:uFill>
                          <a:latin typeface="함초롬바탕"/>
                          <a:cs typeface="함초롬바탕"/>
                        </a:rPr>
                        <a:t> </a:t>
                      </a:r>
                      <a:r>
                        <a:rPr sz="1050" u="sng" spc="-60" dirty="0">
                          <a:uFill>
                            <a:solidFill>
                              <a:srgbClr val="000000"/>
                            </a:solidFill>
                          </a:uFill>
                          <a:latin typeface="함초롬바탕"/>
                          <a:cs typeface="함초롬바탕"/>
                        </a:rPr>
                        <a:t>중</a:t>
                      </a:r>
                      <a:r>
                        <a:rPr sz="1050" u="sng" spc="-150" dirty="0">
                          <a:uFill>
                            <a:solidFill>
                              <a:srgbClr val="000000"/>
                            </a:solidFill>
                          </a:uFill>
                          <a:latin typeface="함초롬바탕"/>
                          <a:cs typeface="함초롬바탕"/>
                        </a:rPr>
                        <a:t> </a:t>
                      </a:r>
                      <a:r>
                        <a:rPr sz="1050" u="sng" spc="-55" dirty="0">
                          <a:uFill>
                            <a:solidFill>
                              <a:srgbClr val="000000"/>
                            </a:solidFill>
                          </a:uFill>
                          <a:latin typeface="함초롬돋움"/>
                          <a:cs typeface="함초롬돋움"/>
                        </a:rPr>
                        <a:t>303</a:t>
                      </a:r>
                      <a:r>
                        <a:rPr sz="1050" u="sng" spc="-55" dirty="0">
                          <a:uFill>
                            <a:solidFill>
                              <a:srgbClr val="000000"/>
                            </a:solidFill>
                          </a:uFill>
                          <a:latin typeface="함초롬바탕"/>
                          <a:cs typeface="함초롬바탕"/>
                        </a:rPr>
                        <a:t>개</a:t>
                      </a:r>
                      <a:r>
                        <a:rPr sz="1050" u="sng" spc="-165" dirty="0">
                          <a:uFill>
                            <a:solidFill>
                              <a:srgbClr val="000000"/>
                            </a:solidFill>
                          </a:uFill>
                          <a:latin typeface="함초롬바탕"/>
                          <a:cs typeface="함초롬바탕"/>
                        </a:rPr>
                        <a:t> </a:t>
                      </a:r>
                      <a:r>
                        <a:rPr sz="1050" u="sng" spc="-85" dirty="0">
                          <a:uFill>
                            <a:solidFill>
                              <a:srgbClr val="000000"/>
                            </a:solidFill>
                          </a:uFill>
                          <a:latin typeface="함초롬바탕"/>
                          <a:cs typeface="함초롬바탕"/>
                        </a:rPr>
                        <a:t>기업</a:t>
                      </a:r>
                      <a:r>
                        <a:rPr sz="1050" u="sng" spc="-165" dirty="0">
                          <a:uFill>
                            <a:solidFill>
                              <a:srgbClr val="000000"/>
                            </a:solidFill>
                          </a:uFill>
                          <a:latin typeface="함초롬바탕"/>
                          <a:cs typeface="함초롬바탕"/>
                        </a:rPr>
                        <a:t> </a:t>
                      </a:r>
                      <a:r>
                        <a:rPr sz="1050" u="sng" spc="-25" dirty="0">
                          <a:uFill>
                            <a:solidFill>
                              <a:srgbClr val="000000"/>
                            </a:solidFill>
                          </a:uFill>
                          <a:latin typeface="함초롬바탕"/>
                          <a:cs typeface="함초롬바탕"/>
                        </a:rPr>
                        <a:t>참여</a:t>
                      </a:r>
                      <a:endParaRPr sz="1050">
                        <a:latin typeface="함초롬바탕"/>
                        <a:cs typeface="함초롬바탕"/>
                      </a:endParaRPr>
                    </a:p>
                    <a:p>
                      <a:pPr marL="215900" indent="-109220">
                        <a:lnSpc>
                          <a:spcPct val="100000"/>
                        </a:lnSpc>
                        <a:spcBef>
                          <a:spcPts val="195"/>
                        </a:spcBef>
                        <a:buFont typeface="Arial"/>
                        <a:buChar char="•"/>
                        <a:tabLst>
                          <a:tab pos="216535" algn="l"/>
                        </a:tabLst>
                      </a:pPr>
                      <a:r>
                        <a:rPr sz="1050" u="sng" spc="-50" dirty="0">
                          <a:uFill>
                            <a:solidFill>
                              <a:srgbClr val="000000"/>
                            </a:solidFill>
                          </a:uFill>
                          <a:latin typeface="함초롬돋움"/>
                          <a:cs typeface="함초롬돋움"/>
                        </a:rPr>
                        <a:t>Interbrand</a:t>
                      </a:r>
                      <a:r>
                        <a:rPr sz="1050" u="sng" spc="-185" dirty="0">
                          <a:uFill>
                            <a:solidFill>
                              <a:srgbClr val="000000"/>
                            </a:solidFill>
                          </a:uFill>
                          <a:latin typeface="함초롬돋움"/>
                          <a:cs typeface="함초롬돋움"/>
                        </a:rPr>
                        <a:t> </a:t>
                      </a:r>
                      <a:r>
                        <a:rPr sz="1050" u="sng" spc="-55" dirty="0">
                          <a:uFill>
                            <a:solidFill>
                              <a:srgbClr val="000000"/>
                            </a:solidFill>
                          </a:uFill>
                          <a:latin typeface="함초롬돋움"/>
                          <a:cs typeface="함초롬돋움"/>
                        </a:rPr>
                        <a:t>100</a:t>
                      </a:r>
                      <a:r>
                        <a:rPr sz="1050" u="sng" spc="-55" dirty="0">
                          <a:uFill>
                            <a:solidFill>
                              <a:srgbClr val="000000"/>
                            </a:solidFill>
                          </a:uFill>
                          <a:latin typeface="함초롬바탕"/>
                          <a:cs typeface="함초롬바탕"/>
                        </a:rPr>
                        <a:t>대</a:t>
                      </a:r>
                      <a:r>
                        <a:rPr sz="1050" u="sng" spc="-155" dirty="0">
                          <a:uFill>
                            <a:solidFill>
                              <a:srgbClr val="000000"/>
                            </a:solidFill>
                          </a:uFill>
                          <a:latin typeface="함초롬바탕"/>
                          <a:cs typeface="함초롬바탕"/>
                        </a:rPr>
                        <a:t> </a:t>
                      </a:r>
                      <a:r>
                        <a:rPr sz="1050" u="sng" spc="-40" dirty="0">
                          <a:uFill>
                            <a:solidFill>
                              <a:srgbClr val="000000"/>
                            </a:solidFill>
                          </a:uFill>
                          <a:latin typeface="함초롬바탕"/>
                          <a:cs typeface="함초롬바탕"/>
                        </a:rPr>
                        <a:t>기업중</a:t>
                      </a:r>
                      <a:r>
                        <a:rPr sz="1050" u="sng" spc="-145" dirty="0">
                          <a:uFill>
                            <a:solidFill>
                              <a:srgbClr val="000000"/>
                            </a:solidFill>
                          </a:uFill>
                          <a:latin typeface="함초롬바탕"/>
                          <a:cs typeface="함초롬바탕"/>
                        </a:rPr>
                        <a:t> </a:t>
                      </a:r>
                      <a:r>
                        <a:rPr sz="1050" u="sng" spc="-55" dirty="0">
                          <a:uFill>
                            <a:solidFill>
                              <a:srgbClr val="000000"/>
                            </a:solidFill>
                          </a:uFill>
                          <a:latin typeface="함초롬돋움"/>
                          <a:cs typeface="함초롬돋움"/>
                        </a:rPr>
                        <a:t>80</a:t>
                      </a:r>
                      <a:r>
                        <a:rPr sz="1050" u="sng" spc="-55" dirty="0">
                          <a:uFill>
                            <a:solidFill>
                              <a:srgbClr val="000000"/>
                            </a:solidFill>
                          </a:uFill>
                          <a:latin typeface="함초롬바탕"/>
                          <a:cs typeface="함초롬바탕"/>
                        </a:rPr>
                        <a:t>개</a:t>
                      </a:r>
                      <a:r>
                        <a:rPr sz="1050" u="sng" spc="-155" dirty="0">
                          <a:uFill>
                            <a:solidFill>
                              <a:srgbClr val="000000"/>
                            </a:solidFill>
                          </a:uFill>
                          <a:latin typeface="함초롬바탕"/>
                          <a:cs typeface="함초롬바탕"/>
                        </a:rPr>
                        <a:t> </a:t>
                      </a:r>
                      <a:r>
                        <a:rPr sz="1050" u="sng" spc="-85" dirty="0">
                          <a:uFill>
                            <a:solidFill>
                              <a:srgbClr val="000000"/>
                            </a:solidFill>
                          </a:uFill>
                          <a:latin typeface="함초롬바탕"/>
                          <a:cs typeface="함초롬바탕"/>
                        </a:rPr>
                        <a:t>기업</a:t>
                      </a:r>
                      <a:r>
                        <a:rPr sz="1050" u="sng" spc="-155" dirty="0">
                          <a:uFill>
                            <a:solidFill>
                              <a:srgbClr val="000000"/>
                            </a:solidFill>
                          </a:uFill>
                          <a:latin typeface="함초롬바탕"/>
                          <a:cs typeface="함초롬바탕"/>
                        </a:rPr>
                        <a:t> </a:t>
                      </a:r>
                      <a:r>
                        <a:rPr sz="1050" u="sng" spc="-25" dirty="0">
                          <a:uFill>
                            <a:solidFill>
                              <a:srgbClr val="000000"/>
                            </a:solidFill>
                          </a:uFill>
                          <a:latin typeface="함초롬바탕"/>
                          <a:cs typeface="함초롬바탕"/>
                        </a:rPr>
                        <a:t>참여</a:t>
                      </a:r>
                      <a:endParaRPr sz="1050">
                        <a:latin typeface="함초롬바탕"/>
                        <a:cs typeface="함초롬바탕"/>
                      </a:endParaRPr>
                    </a:p>
                    <a:p>
                      <a:pPr marL="215900" indent="-108585">
                        <a:lnSpc>
                          <a:spcPct val="100000"/>
                        </a:lnSpc>
                        <a:spcBef>
                          <a:spcPts val="200"/>
                        </a:spcBef>
                        <a:buFont typeface="Arial"/>
                        <a:buChar char="•"/>
                        <a:tabLst>
                          <a:tab pos="216535" algn="l"/>
                        </a:tabLst>
                      </a:pPr>
                      <a:r>
                        <a:rPr sz="1050" u="sng" spc="-85" dirty="0">
                          <a:uFill>
                            <a:solidFill>
                              <a:srgbClr val="000000"/>
                            </a:solidFill>
                          </a:uFill>
                          <a:latin typeface="함초롬바탕"/>
                          <a:cs typeface="함초롬바탕"/>
                        </a:rPr>
                        <a:t>국내</a:t>
                      </a:r>
                      <a:r>
                        <a:rPr sz="1050" u="sng" spc="-170" dirty="0">
                          <a:uFill>
                            <a:solidFill>
                              <a:srgbClr val="000000"/>
                            </a:solidFill>
                          </a:uFill>
                          <a:latin typeface="함초롬바탕"/>
                          <a:cs typeface="함초롬바탕"/>
                        </a:rPr>
                        <a:t> </a:t>
                      </a:r>
                      <a:r>
                        <a:rPr sz="1050" u="sng" spc="-85" dirty="0">
                          <a:uFill>
                            <a:solidFill>
                              <a:srgbClr val="000000"/>
                            </a:solidFill>
                          </a:uFill>
                          <a:latin typeface="함초롬바탕"/>
                          <a:cs typeface="함초롬바탕"/>
                        </a:rPr>
                        <a:t>주요</a:t>
                      </a:r>
                      <a:r>
                        <a:rPr sz="1050" u="sng" spc="-185" dirty="0">
                          <a:uFill>
                            <a:solidFill>
                              <a:srgbClr val="000000"/>
                            </a:solidFill>
                          </a:uFill>
                          <a:latin typeface="함초롬바탕"/>
                          <a:cs typeface="함초롬바탕"/>
                        </a:rPr>
                        <a:t> </a:t>
                      </a:r>
                      <a:r>
                        <a:rPr sz="1050" u="sng" spc="-80" dirty="0">
                          <a:uFill>
                            <a:solidFill>
                              <a:srgbClr val="000000"/>
                            </a:solidFill>
                          </a:uFill>
                          <a:latin typeface="함초롬바탕"/>
                          <a:cs typeface="함초롬바탕"/>
                        </a:rPr>
                        <a:t>대기업으로는삼</a:t>
                      </a:r>
                      <a:r>
                        <a:rPr sz="1050" u="sng" spc="-80" dirty="0">
                          <a:uFill>
                            <a:solidFill>
                              <a:srgbClr val="000000"/>
                            </a:solidFill>
                          </a:uFill>
                          <a:latin typeface="함초롬돋움"/>
                          <a:cs typeface="함초롬돋움"/>
                        </a:rPr>
                        <a:t>,</a:t>
                      </a:r>
                      <a:r>
                        <a:rPr sz="1050" u="sng" spc="-180" dirty="0">
                          <a:uFill>
                            <a:solidFill>
                              <a:srgbClr val="000000"/>
                            </a:solidFill>
                          </a:uFill>
                          <a:latin typeface="함초롬돋움"/>
                          <a:cs typeface="함초롬돋움"/>
                        </a:rPr>
                        <a:t> </a:t>
                      </a:r>
                      <a:r>
                        <a:rPr sz="1050" u="sng" spc="-50" dirty="0">
                          <a:uFill>
                            <a:solidFill>
                              <a:srgbClr val="000000"/>
                            </a:solidFill>
                          </a:uFill>
                          <a:latin typeface="함초롬돋움"/>
                          <a:cs typeface="함초롬돋움"/>
                        </a:rPr>
                        <a:t>SK,</a:t>
                      </a:r>
                      <a:r>
                        <a:rPr sz="1050" u="sng" spc="-180" dirty="0">
                          <a:uFill>
                            <a:solidFill>
                              <a:srgbClr val="000000"/>
                            </a:solidFill>
                          </a:uFill>
                          <a:latin typeface="함초롬돋움"/>
                          <a:cs typeface="함초롬돋움"/>
                        </a:rPr>
                        <a:t> </a:t>
                      </a:r>
                      <a:r>
                        <a:rPr sz="1050" u="sng" spc="-30" dirty="0">
                          <a:uFill>
                            <a:solidFill>
                              <a:srgbClr val="000000"/>
                            </a:solidFill>
                          </a:uFill>
                          <a:latin typeface="함초롬돋움"/>
                          <a:cs typeface="함초롬돋움"/>
                        </a:rPr>
                        <a:t>LG,</a:t>
                      </a:r>
                      <a:r>
                        <a:rPr sz="1050" u="sng" spc="-165" dirty="0">
                          <a:uFill>
                            <a:solidFill>
                              <a:srgbClr val="000000"/>
                            </a:solidFill>
                          </a:uFill>
                          <a:latin typeface="함초롬돋움"/>
                          <a:cs typeface="함초롬돋움"/>
                        </a:rPr>
                        <a:t> </a:t>
                      </a:r>
                      <a:r>
                        <a:rPr sz="1050" u="sng" spc="-20" dirty="0">
                          <a:uFill>
                            <a:solidFill>
                              <a:srgbClr val="000000"/>
                            </a:solidFill>
                          </a:uFill>
                          <a:latin typeface="함초롬돋움"/>
                          <a:cs typeface="함초롬돋움"/>
                        </a:rPr>
                        <a:t>LS</a:t>
                      </a:r>
                      <a:r>
                        <a:rPr sz="1050" u="sng" spc="-20" dirty="0">
                          <a:uFill>
                            <a:solidFill>
                              <a:srgbClr val="000000"/>
                            </a:solidFill>
                          </a:uFill>
                          <a:latin typeface="함초롬바탕"/>
                          <a:cs typeface="함초롬바탕"/>
                        </a:rPr>
                        <a:t>등</a:t>
                      </a:r>
                      <a:r>
                        <a:rPr sz="1050" u="sng" spc="-155" dirty="0">
                          <a:uFill>
                            <a:solidFill>
                              <a:srgbClr val="000000"/>
                            </a:solidFill>
                          </a:uFill>
                          <a:latin typeface="함초롬바탕"/>
                          <a:cs typeface="함초롬바탕"/>
                        </a:rPr>
                        <a:t> </a:t>
                      </a:r>
                      <a:r>
                        <a:rPr sz="1050" u="sng" spc="-25" dirty="0">
                          <a:uFill>
                            <a:solidFill>
                              <a:srgbClr val="000000"/>
                            </a:solidFill>
                          </a:uFill>
                          <a:latin typeface="함초롬바탕"/>
                          <a:cs typeface="함초롬바탕"/>
                        </a:rPr>
                        <a:t>참여</a:t>
                      </a:r>
                      <a:endParaRPr sz="1050">
                        <a:latin typeface="함초롬바탕"/>
                        <a:cs typeface="함초롬바탕"/>
                      </a:endParaRPr>
                    </a:p>
                  </a:txBody>
                  <a:tcPr marL="0" marR="0" marT="2032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7"/>
                  </a:ext>
                </a:extLst>
              </a:tr>
              <a:tr h="194310">
                <a:tc rowSpan="2">
                  <a:txBody>
                    <a:bodyPr/>
                    <a:lstStyle/>
                    <a:p>
                      <a:pPr marL="240665">
                        <a:lnSpc>
                          <a:spcPct val="100000"/>
                        </a:lnSpc>
                        <a:spcBef>
                          <a:spcPts val="229"/>
                        </a:spcBef>
                      </a:pPr>
                      <a:r>
                        <a:rPr sz="1050" spc="-20" dirty="0">
                          <a:latin typeface="함초롬바탕"/>
                          <a:cs typeface="함초롬바탕"/>
                        </a:rPr>
                        <a:t>참관객수</a:t>
                      </a:r>
                      <a:endParaRPr sz="1050">
                        <a:latin typeface="함초롬바탕"/>
                        <a:cs typeface="함초롬바탕"/>
                      </a:endParaRPr>
                    </a:p>
                  </a:txBody>
                  <a:tcPr marL="0" marR="0" marT="29209" marB="0">
                    <a:lnT w="3175">
                      <a:solidFill>
                        <a:srgbClr val="A6A6A6"/>
                      </a:solidFill>
                      <a:prstDash val="solid"/>
                    </a:lnT>
                    <a:lnB w="6350">
                      <a:solidFill>
                        <a:srgbClr val="A6A6A6"/>
                      </a:solidFill>
                      <a:prstDash val="solid"/>
                    </a:lnB>
                    <a:solidFill>
                      <a:srgbClr val="F1F1F1"/>
                    </a:solidFill>
                  </a:tcPr>
                </a:tc>
                <a:tc>
                  <a:txBody>
                    <a:bodyPr/>
                    <a:lstStyle/>
                    <a:p>
                      <a:pPr>
                        <a:lnSpc>
                          <a:spcPct val="100000"/>
                        </a:lnSpc>
                      </a:pPr>
                      <a:endParaRPr sz="1000">
                        <a:latin typeface="Times New Roman"/>
                        <a:cs typeface="Times New Roman"/>
                      </a:endParaRPr>
                    </a:p>
                  </a:txBody>
                  <a:tcPr marL="0" marR="0" marT="0" marB="0"/>
                </a:tc>
                <a:tc gridSpan="2">
                  <a:txBody>
                    <a:bodyPr/>
                    <a:lstStyle/>
                    <a:p>
                      <a:pPr>
                        <a:lnSpc>
                          <a:spcPts val="1200"/>
                        </a:lnSpc>
                        <a:spcBef>
                          <a:spcPts val="229"/>
                        </a:spcBef>
                      </a:pPr>
                      <a:r>
                        <a:rPr sz="1050" b="1" spc="-60" dirty="0">
                          <a:latin typeface="함초롬바탕"/>
                          <a:cs typeface="함초롬바탕"/>
                        </a:rPr>
                        <a:t>약</a:t>
                      </a:r>
                      <a:r>
                        <a:rPr sz="1050" b="1" spc="-170" dirty="0">
                          <a:latin typeface="함초롬바탕"/>
                          <a:cs typeface="함초롬바탕"/>
                        </a:rPr>
                        <a:t> </a:t>
                      </a:r>
                      <a:r>
                        <a:rPr sz="1050" b="1" spc="-20" dirty="0">
                          <a:latin typeface="함초롬돋움"/>
                          <a:cs typeface="함초롬돋움"/>
                        </a:rPr>
                        <a:t>14</a:t>
                      </a:r>
                      <a:r>
                        <a:rPr sz="1050" b="1" spc="-20" dirty="0">
                          <a:latin typeface="함초롬바탕"/>
                          <a:cs typeface="함초롬바탕"/>
                        </a:rPr>
                        <a:t>만</a:t>
                      </a:r>
                      <a:r>
                        <a:rPr sz="1050" b="1" spc="-210" dirty="0">
                          <a:latin typeface="함초롬바탕"/>
                          <a:cs typeface="함초롬바탕"/>
                        </a:rPr>
                        <a:t> </a:t>
                      </a:r>
                      <a:r>
                        <a:rPr sz="1050" b="1" spc="-60" dirty="0">
                          <a:latin typeface="함초롬바탕"/>
                          <a:cs typeface="함초롬바탕"/>
                        </a:rPr>
                        <a:t>명</a:t>
                      </a:r>
                      <a:r>
                        <a:rPr sz="1050" b="1" spc="-170" dirty="0">
                          <a:latin typeface="함초롬바탕"/>
                          <a:cs typeface="함초롬바탕"/>
                        </a:rPr>
                        <a:t> </a:t>
                      </a:r>
                      <a:r>
                        <a:rPr sz="1050" spc="-60" dirty="0">
                          <a:latin typeface="맑은 고딕"/>
                          <a:cs typeface="맑은 고딕"/>
                        </a:rPr>
                        <a:t>예상</a:t>
                      </a:r>
                      <a:endParaRPr sz="1050">
                        <a:latin typeface="맑은 고딕"/>
                        <a:cs typeface="맑은 고딕"/>
                      </a:endParaRPr>
                    </a:p>
                  </a:txBody>
                  <a:tcPr marL="0" marR="0" marT="29209" marB="0">
                    <a:solidFill>
                      <a:srgbClr val="F8D6D2"/>
                    </a:solidFill>
                  </a:tcPr>
                </a:tc>
                <a:tc hMerge="1">
                  <a:txBody>
                    <a:bodyPr/>
                    <a:lstStyle/>
                    <a:p>
                      <a:endParaRPr/>
                    </a:p>
                  </a:txBody>
                  <a:tcPr marL="0" marR="0" marT="0" marB="0"/>
                </a:tc>
                <a:tc gridSpan="2">
                  <a:txBody>
                    <a:bodyPr/>
                    <a:lstStyle/>
                    <a:p>
                      <a:pPr>
                        <a:lnSpc>
                          <a:spcPct val="100000"/>
                        </a:lnSpc>
                      </a:pPr>
                      <a:endParaRPr sz="1000">
                        <a:latin typeface="Times New Roman"/>
                        <a:cs typeface="Times New Roman"/>
                      </a:endParaRPr>
                    </a:p>
                  </a:txBody>
                  <a:tcPr marL="0" marR="0" marT="0" marB="0">
                    <a:lnT w="3175">
                      <a:solidFill>
                        <a:srgbClr val="A6A6A6"/>
                      </a:solidFill>
                      <a:prstDash val="solid"/>
                    </a:lnT>
                  </a:tcPr>
                </a:tc>
                <a:tc hMerge="1">
                  <a:txBody>
                    <a:bodyPr/>
                    <a:lstStyle/>
                    <a:p>
                      <a:endParaRPr/>
                    </a:p>
                  </a:txBody>
                  <a:tcPr marL="0" marR="0" marT="0" marB="0"/>
                </a:tc>
                <a:extLst>
                  <a:ext uri="{0D108BD9-81ED-4DB2-BD59-A6C34878D82A}">
                    <a16:rowId xmlns:a16="http://schemas.microsoft.com/office/drawing/2014/main" val="10008"/>
                  </a:ext>
                </a:extLst>
              </a:tr>
              <a:tr h="234950">
                <a:tc vMerge="1">
                  <a:txBody>
                    <a:bodyPr/>
                    <a:lstStyle/>
                    <a:p>
                      <a:endParaRPr/>
                    </a:p>
                  </a:txBody>
                  <a:tcPr marL="0" marR="0" marT="29209" marB="0">
                    <a:lnT w="3175">
                      <a:solidFill>
                        <a:srgbClr val="A6A6A6"/>
                      </a:solidFill>
                      <a:prstDash val="solid"/>
                    </a:lnT>
                    <a:lnB w="6350">
                      <a:solidFill>
                        <a:srgbClr val="A6A6A6"/>
                      </a:solidFill>
                      <a:prstDash val="solid"/>
                    </a:lnB>
                    <a:solidFill>
                      <a:srgbClr val="F1F1F1"/>
                    </a:solidFill>
                  </a:tcPr>
                </a:tc>
                <a:tc gridSpan="5">
                  <a:txBody>
                    <a:bodyPr/>
                    <a:lstStyle/>
                    <a:p>
                      <a:pPr marL="215900" indent="-109220">
                        <a:lnSpc>
                          <a:spcPct val="100000"/>
                        </a:lnSpc>
                        <a:spcBef>
                          <a:spcPts val="160"/>
                        </a:spcBef>
                        <a:buFont typeface="Arial"/>
                        <a:buChar char="•"/>
                        <a:tabLst>
                          <a:tab pos="216535" algn="l"/>
                        </a:tabLst>
                      </a:pPr>
                      <a:r>
                        <a:rPr sz="1050" u="sng" spc="-55" dirty="0">
                          <a:uFill>
                            <a:solidFill>
                              <a:srgbClr val="000000"/>
                            </a:solidFill>
                          </a:uFill>
                          <a:latin typeface="함초롬바탕"/>
                          <a:cs typeface="함초롬바탕"/>
                        </a:rPr>
                        <a:t>등록자중</a:t>
                      </a:r>
                      <a:r>
                        <a:rPr sz="1050" u="sng" spc="-190" dirty="0">
                          <a:uFill>
                            <a:solidFill>
                              <a:srgbClr val="000000"/>
                            </a:solidFill>
                          </a:uFill>
                          <a:latin typeface="함초롬바탕"/>
                          <a:cs typeface="함초롬바탕"/>
                        </a:rPr>
                        <a:t> </a:t>
                      </a:r>
                      <a:r>
                        <a:rPr sz="1050" u="sng" spc="-45" dirty="0">
                          <a:uFill>
                            <a:solidFill>
                              <a:srgbClr val="000000"/>
                            </a:solidFill>
                          </a:uFill>
                          <a:latin typeface="함초롬돋움"/>
                          <a:cs typeface="함초롬돋움"/>
                        </a:rPr>
                        <a:t>G0%</a:t>
                      </a:r>
                      <a:r>
                        <a:rPr sz="1050" u="sng" spc="-175" dirty="0">
                          <a:uFill>
                            <a:solidFill>
                              <a:srgbClr val="000000"/>
                            </a:solidFill>
                          </a:uFill>
                          <a:latin typeface="함초롬돋움"/>
                          <a:cs typeface="함초롬돋움"/>
                        </a:rPr>
                        <a:t> </a:t>
                      </a:r>
                      <a:r>
                        <a:rPr sz="1050" u="sng" dirty="0">
                          <a:uFill>
                            <a:solidFill>
                              <a:srgbClr val="000000"/>
                            </a:solidFill>
                          </a:uFill>
                          <a:latin typeface="함초롬바탕"/>
                          <a:cs typeface="함초롬바탕"/>
                        </a:rPr>
                        <a:t>이</a:t>
                      </a:r>
                      <a:r>
                        <a:rPr sz="1050" u="sng" spc="155" dirty="0">
                          <a:uFill>
                            <a:solidFill>
                              <a:srgbClr val="000000"/>
                            </a:solidFill>
                          </a:uFill>
                          <a:latin typeface="함초롬바탕"/>
                          <a:cs typeface="함초롬바탕"/>
                        </a:rPr>
                        <a:t>  </a:t>
                      </a:r>
                      <a:r>
                        <a:rPr sz="1050" u="sng" spc="-65" dirty="0">
                          <a:uFill>
                            <a:solidFill>
                              <a:srgbClr val="000000"/>
                            </a:solidFill>
                          </a:uFill>
                          <a:latin typeface="함초롬바탕"/>
                          <a:cs typeface="함초롬바탕"/>
                        </a:rPr>
                        <a:t>이</a:t>
                      </a:r>
                      <a:r>
                        <a:rPr sz="1050" u="sng" spc="-65" dirty="0">
                          <a:uFill>
                            <a:solidFill>
                              <a:srgbClr val="000000"/>
                            </a:solidFill>
                          </a:uFill>
                          <a:latin typeface="함초롬돋움"/>
                          <a:cs typeface="함초롬돋움"/>
                        </a:rPr>
                        <a:t>Senior-</a:t>
                      </a:r>
                      <a:r>
                        <a:rPr sz="1050" u="sng" spc="-45" dirty="0">
                          <a:uFill>
                            <a:solidFill>
                              <a:srgbClr val="000000"/>
                            </a:solidFill>
                          </a:uFill>
                          <a:latin typeface="함초롬돋움"/>
                          <a:cs typeface="함초롬돋움"/>
                        </a:rPr>
                        <a:t>Level</a:t>
                      </a:r>
                      <a:r>
                        <a:rPr sz="1050" u="sng" spc="-200" dirty="0">
                          <a:uFill>
                            <a:solidFill>
                              <a:srgbClr val="000000"/>
                            </a:solidFill>
                          </a:uFill>
                          <a:latin typeface="함초롬돋움"/>
                          <a:cs typeface="함초롬돋움"/>
                        </a:rPr>
                        <a:t> </a:t>
                      </a:r>
                      <a:r>
                        <a:rPr sz="1050" u="sng" spc="-25" dirty="0">
                          <a:uFill>
                            <a:solidFill>
                              <a:srgbClr val="000000"/>
                            </a:solidFill>
                          </a:uFill>
                          <a:latin typeface="함초롬바탕"/>
                          <a:cs typeface="함초롬바탕"/>
                        </a:rPr>
                        <a:t>이</a:t>
                      </a:r>
                      <a:endParaRPr sz="1050">
                        <a:latin typeface="함초롬바탕"/>
                        <a:cs typeface="함초롬바탕"/>
                      </a:endParaRPr>
                    </a:p>
                  </a:txBody>
                  <a:tcPr marL="0" marR="0" marT="20320" marB="0">
                    <a:lnB w="6350">
                      <a:solidFill>
                        <a:srgbClr val="A6A6A6"/>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9"/>
                  </a:ext>
                </a:extLst>
              </a:tr>
              <a:tr h="485775">
                <a:tc>
                  <a:txBody>
                    <a:bodyPr/>
                    <a:lstStyle/>
                    <a:p>
                      <a:pPr marR="55880" algn="ctr">
                        <a:lnSpc>
                          <a:spcPct val="100000"/>
                        </a:lnSpc>
                        <a:spcBef>
                          <a:spcPts val="1240"/>
                        </a:spcBef>
                      </a:pPr>
                      <a:r>
                        <a:rPr sz="1050" spc="-95" dirty="0">
                          <a:latin typeface="함초롬바탕"/>
                          <a:cs typeface="함초롬바탕"/>
                        </a:rPr>
                        <a:t>주요</a:t>
                      </a:r>
                      <a:r>
                        <a:rPr sz="1050" spc="-225" dirty="0">
                          <a:latin typeface="함초롬바탕"/>
                          <a:cs typeface="함초롬바탕"/>
                        </a:rPr>
                        <a:t> </a:t>
                      </a:r>
                      <a:r>
                        <a:rPr sz="1050" spc="-25" dirty="0">
                          <a:latin typeface="함초롬바탕"/>
                          <a:cs typeface="함초롬바탕"/>
                        </a:rPr>
                        <a:t>테마</a:t>
                      </a:r>
                      <a:endParaRPr sz="1050">
                        <a:latin typeface="함초롬바탕"/>
                        <a:cs typeface="함초롬바탕"/>
                      </a:endParaRPr>
                    </a:p>
                  </a:txBody>
                  <a:tcPr marL="0" marR="0" marT="157480" marB="0">
                    <a:lnT w="6350">
                      <a:solidFill>
                        <a:srgbClr val="A6A6A6"/>
                      </a:solidFill>
                      <a:prstDash val="solid"/>
                    </a:lnT>
                    <a:lnB w="6350">
                      <a:solidFill>
                        <a:srgbClr val="A6A6A6"/>
                      </a:solidFill>
                      <a:prstDash val="solid"/>
                    </a:lnB>
                    <a:solidFill>
                      <a:srgbClr val="F1F1F1"/>
                    </a:solidFill>
                  </a:tcPr>
                </a:tc>
                <a:tc gridSpan="5">
                  <a:txBody>
                    <a:bodyPr/>
                    <a:lstStyle/>
                    <a:p>
                      <a:pPr marL="107314">
                        <a:lnSpc>
                          <a:spcPct val="100000"/>
                        </a:lnSpc>
                        <a:spcBef>
                          <a:spcPts val="610"/>
                        </a:spcBef>
                      </a:pPr>
                      <a:r>
                        <a:rPr sz="1050" b="1" spc="-45" dirty="0">
                          <a:latin typeface="함초롬바탕"/>
                          <a:cs typeface="함초롬바탕"/>
                        </a:rPr>
                        <a:t>인공지능(AI),</a:t>
                      </a:r>
                      <a:r>
                        <a:rPr sz="1050" b="1" spc="-190" dirty="0">
                          <a:latin typeface="함초롬바탕"/>
                          <a:cs typeface="함초롬바탕"/>
                        </a:rPr>
                        <a:t> </a:t>
                      </a:r>
                      <a:r>
                        <a:rPr sz="1050" b="1" spc="-95" dirty="0">
                          <a:latin typeface="함초롬바탕"/>
                          <a:cs typeface="함초롬바탕"/>
                        </a:rPr>
                        <a:t>디지털헬스,</a:t>
                      </a:r>
                      <a:r>
                        <a:rPr sz="1050" b="1" spc="-185" dirty="0">
                          <a:latin typeface="함초롬바탕"/>
                          <a:cs typeface="함초롬바탕"/>
                        </a:rPr>
                        <a:t> </a:t>
                      </a:r>
                      <a:r>
                        <a:rPr sz="1050" b="1" spc="-95" dirty="0">
                          <a:latin typeface="함초롬바탕"/>
                          <a:cs typeface="함초롬바탕"/>
                        </a:rPr>
                        <a:t>차량기술</a:t>
                      </a:r>
                      <a:r>
                        <a:rPr sz="1050" b="1" spc="-195" dirty="0">
                          <a:latin typeface="함초롬바탕"/>
                          <a:cs typeface="함초롬바탕"/>
                        </a:rPr>
                        <a:t> </a:t>
                      </a:r>
                      <a:r>
                        <a:rPr sz="1050" b="1" spc="-60" dirty="0">
                          <a:latin typeface="함초롬바탕"/>
                          <a:cs typeface="함초롬바탕"/>
                        </a:rPr>
                        <a:t>및</a:t>
                      </a:r>
                      <a:r>
                        <a:rPr sz="1050" b="1" spc="-160" dirty="0">
                          <a:latin typeface="함초롬바탕"/>
                          <a:cs typeface="함초롬바탕"/>
                        </a:rPr>
                        <a:t> </a:t>
                      </a:r>
                      <a:r>
                        <a:rPr sz="1050" b="1" spc="-85" dirty="0">
                          <a:latin typeface="함초롬바탕"/>
                          <a:cs typeface="함초롬바탕"/>
                        </a:rPr>
                        <a:t>첨단</a:t>
                      </a:r>
                      <a:r>
                        <a:rPr sz="1050" b="1" spc="-160" dirty="0">
                          <a:latin typeface="함초롬바탕"/>
                          <a:cs typeface="함초롬바탕"/>
                        </a:rPr>
                        <a:t> </a:t>
                      </a:r>
                      <a:r>
                        <a:rPr sz="1050" b="1" spc="-85" dirty="0">
                          <a:latin typeface="함초롬바탕"/>
                          <a:cs typeface="함초롬바탕"/>
                        </a:rPr>
                        <a:t>모빌리티</a:t>
                      </a:r>
                      <a:r>
                        <a:rPr sz="1050" spc="-85" dirty="0">
                          <a:latin typeface="함초롬돋움"/>
                          <a:cs typeface="함초롬돋움"/>
                        </a:rPr>
                        <a:t>,</a:t>
                      </a:r>
                      <a:r>
                        <a:rPr sz="1050" spc="-185" dirty="0">
                          <a:latin typeface="함초롬돋움"/>
                          <a:cs typeface="함초롬돋움"/>
                        </a:rPr>
                        <a:t> </a:t>
                      </a:r>
                      <a:r>
                        <a:rPr sz="1050" spc="-10" dirty="0">
                          <a:latin typeface="함초롬돋움"/>
                          <a:cs typeface="함초롬돋움"/>
                        </a:rPr>
                        <a:t>5G,</a:t>
                      </a:r>
                      <a:r>
                        <a:rPr sz="1050" spc="-175" dirty="0">
                          <a:latin typeface="함초롬돋움"/>
                          <a:cs typeface="함초롬돋움"/>
                        </a:rPr>
                        <a:t> </a:t>
                      </a:r>
                      <a:r>
                        <a:rPr sz="1050" spc="-90" dirty="0">
                          <a:latin typeface="함초롬바탕"/>
                          <a:cs typeface="함초롬바탕"/>
                        </a:rPr>
                        <a:t>스마트시티</a:t>
                      </a:r>
                      <a:r>
                        <a:rPr sz="1050" spc="-90" dirty="0">
                          <a:latin typeface="함초롬돋움"/>
                          <a:cs typeface="함초롬돋움"/>
                        </a:rPr>
                        <a:t>,</a:t>
                      </a:r>
                      <a:r>
                        <a:rPr sz="1050" spc="-185" dirty="0">
                          <a:latin typeface="함초롬돋움"/>
                          <a:cs typeface="함초롬돋움"/>
                        </a:rPr>
                        <a:t> </a:t>
                      </a:r>
                      <a:r>
                        <a:rPr sz="1050" spc="-70" dirty="0">
                          <a:latin typeface="함초롬바탕"/>
                          <a:cs typeface="함초롬바탕"/>
                        </a:rPr>
                        <a:t>로봇</a:t>
                      </a:r>
                      <a:r>
                        <a:rPr sz="1050" spc="-70" dirty="0">
                          <a:latin typeface="함초롬돋움"/>
                          <a:cs typeface="함초롬돋움"/>
                        </a:rPr>
                        <a:t>,</a:t>
                      </a:r>
                      <a:r>
                        <a:rPr sz="1050" spc="-185" dirty="0">
                          <a:latin typeface="함초롬돋움"/>
                          <a:cs typeface="함초롬돋움"/>
                        </a:rPr>
                        <a:t> </a:t>
                      </a:r>
                      <a:r>
                        <a:rPr sz="1050" spc="-10" dirty="0">
                          <a:latin typeface="함초롬돋움"/>
                          <a:cs typeface="함초롬돋움"/>
                        </a:rPr>
                        <a:t>AR/VR/XR,</a:t>
                      </a:r>
                      <a:endParaRPr sz="1050">
                        <a:latin typeface="함초롬돋움"/>
                        <a:cs typeface="함초롬돋움"/>
                      </a:endParaRPr>
                    </a:p>
                    <a:p>
                      <a:pPr marL="107314">
                        <a:lnSpc>
                          <a:spcPct val="100000"/>
                        </a:lnSpc>
                      </a:pPr>
                      <a:r>
                        <a:rPr sz="1050" spc="-90" dirty="0">
                          <a:latin typeface="함초롬바탕"/>
                          <a:cs typeface="함초롬바탕"/>
                        </a:rPr>
                        <a:t>디스플레이</a:t>
                      </a:r>
                      <a:r>
                        <a:rPr sz="1050" spc="-90" dirty="0">
                          <a:latin typeface="함초롬돋움"/>
                          <a:cs typeface="함초롬돋움"/>
                        </a:rPr>
                        <a:t>,</a:t>
                      </a:r>
                      <a:r>
                        <a:rPr sz="1050" spc="-215" dirty="0">
                          <a:latin typeface="함초롬돋움"/>
                          <a:cs typeface="함초롬돋움"/>
                        </a:rPr>
                        <a:t> </a:t>
                      </a:r>
                      <a:r>
                        <a:rPr sz="1050" spc="-85" dirty="0">
                          <a:latin typeface="함초롬바탕"/>
                          <a:cs typeface="함초롬바탕"/>
                        </a:rPr>
                        <a:t>스마트홈</a:t>
                      </a:r>
                      <a:r>
                        <a:rPr sz="1050" spc="-85" dirty="0">
                          <a:latin typeface="함초롬돋움"/>
                          <a:cs typeface="함초롬돋움"/>
                        </a:rPr>
                        <a:t>,</a:t>
                      </a:r>
                      <a:r>
                        <a:rPr sz="1050" spc="-225" dirty="0">
                          <a:latin typeface="함초롬돋움"/>
                          <a:cs typeface="함초롬돋움"/>
                        </a:rPr>
                        <a:t> </a:t>
                      </a:r>
                      <a:r>
                        <a:rPr sz="1050" spc="-20" dirty="0">
                          <a:latin typeface="함초롬바탕"/>
                          <a:cs typeface="함초롬바탕"/>
                        </a:rPr>
                        <a:t>지속가능</a:t>
                      </a:r>
                      <a:r>
                        <a:rPr sz="1050" spc="455" dirty="0">
                          <a:latin typeface="함초롬바탕"/>
                          <a:cs typeface="함초롬바탕"/>
                        </a:rPr>
                        <a:t> </a:t>
                      </a:r>
                      <a:r>
                        <a:rPr sz="1050" dirty="0">
                          <a:latin typeface="함초롬돋움"/>
                          <a:cs typeface="함초롬돋움"/>
                        </a:rPr>
                        <a:t>,</a:t>
                      </a:r>
                      <a:r>
                        <a:rPr sz="1050" spc="-215" dirty="0">
                          <a:latin typeface="함초롬돋움"/>
                          <a:cs typeface="함초롬돋움"/>
                        </a:rPr>
                        <a:t> </a:t>
                      </a:r>
                      <a:r>
                        <a:rPr sz="1050" spc="-85" dirty="0">
                          <a:latin typeface="함초롬바탕"/>
                          <a:cs typeface="함초롬바탕"/>
                        </a:rPr>
                        <a:t>푸드테크</a:t>
                      </a:r>
                      <a:r>
                        <a:rPr sz="1050" spc="-85" dirty="0">
                          <a:latin typeface="함초롬돋움"/>
                          <a:cs typeface="함초롬돋움"/>
                        </a:rPr>
                        <a:t>,</a:t>
                      </a:r>
                      <a:r>
                        <a:rPr sz="1050" spc="-225" dirty="0">
                          <a:latin typeface="함초롬돋움"/>
                          <a:cs typeface="함초롬돋움"/>
                        </a:rPr>
                        <a:t> </a:t>
                      </a:r>
                      <a:r>
                        <a:rPr sz="1050" spc="-85" dirty="0">
                          <a:latin typeface="함초롬바탕"/>
                          <a:cs typeface="함초롬바탕"/>
                        </a:rPr>
                        <a:t>인간안보</a:t>
                      </a:r>
                      <a:r>
                        <a:rPr sz="1050" spc="-85" dirty="0">
                          <a:latin typeface="함초롬돋움"/>
                          <a:cs typeface="함초롬돋움"/>
                        </a:rPr>
                        <a:t>,</a:t>
                      </a:r>
                      <a:r>
                        <a:rPr sz="1050" spc="-225" dirty="0">
                          <a:latin typeface="함초롬돋움"/>
                          <a:cs typeface="함초롬돋움"/>
                        </a:rPr>
                        <a:t> </a:t>
                      </a:r>
                      <a:r>
                        <a:rPr sz="1050" spc="-95" dirty="0">
                          <a:latin typeface="함초롬바탕"/>
                          <a:cs typeface="함초롬바탕"/>
                        </a:rPr>
                        <a:t>우주기술</a:t>
                      </a:r>
                      <a:r>
                        <a:rPr sz="1050" spc="-220" dirty="0">
                          <a:latin typeface="함초롬바탕"/>
                          <a:cs typeface="함초롬바탕"/>
                        </a:rPr>
                        <a:t> </a:t>
                      </a:r>
                      <a:r>
                        <a:rPr sz="1050" spc="-50" dirty="0">
                          <a:latin typeface="함초롬바탕"/>
                          <a:cs typeface="함초롬바탕"/>
                        </a:rPr>
                        <a:t>등</a:t>
                      </a:r>
                      <a:endParaRPr sz="1050">
                        <a:latin typeface="함초롬바탕"/>
                        <a:cs typeface="함초롬바탕"/>
                      </a:endParaRPr>
                    </a:p>
                  </a:txBody>
                  <a:tcPr marL="0" marR="0" marT="77470" marB="0">
                    <a:lnT w="6350">
                      <a:solidFill>
                        <a:srgbClr val="A6A6A6"/>
                      </a:solidFill>
                      <a:prstDash val="solid"/>
                    </a:lnT>
                    <a:lnB w="6350">
                      <a:solidFill>
                        <a:srgbClr val="A6A6A6"/>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10"/>
                  </a:ext>
                </a:extLst>
              </a:tr>
              <a:tr h="681355">
                <a:tc>
                  <a:txBody>
                    <a:bodyPr/>
                    <a:lstStyle/>
                    <a:p>
                      <a:pPr marR="55880" algn="ctr">
                        <a:lnSpc>
                          <a:spcPct val="100000"/>
                        </a:lnSpc>
                        <a:spcBef>
                          <a:spcPts val="240"/>
                        </a:spcBef>
                      </a:pPr>
                      <a:r>
                        <a:rPr sz="1050" spc="-10" dirty="0">
                          <a:latin typeface="함초롬바탕"/>
                          <a:cs typeface="함초롬바탕"/>
                        </a:rPr>
                        <a:t>기조연설자</a:t>
                      </a:r>
                      <a:endParaRPr sz="1050">
                        <a:latin typeface="함초롬바탕"/>
                        <a:cs typeface="함초롬바탕"/>
                      </a:endParaRPr>
                    </a:p>
                  </a:txBody>
                  <a:tcPr marL="0" marR="0" marT="30480" marB="0">
                    <a:lnT w="6350">
                      <a:solidFill>
                        <a:srgbClr val="A6A6A6"/>
                      </a:solidFill>
                      <a:prstDash val="solid"/>
                    </a:lnT>
                    <a:lnB w="6350">
                      <a:solidFill>
                        <a:srgbClr val="A6A6A6"/>
                      </a:solidFill>
                      <a:prstDash val="solid"/>
                    </a:lnB>
                    <a:solidFill>
                      <a:srgbClr val="F1F1F1"/>
                    </a:solidFill>
                  </a:tcPr>
                </a:tc>
                <a:tc gridSpan="5">
                  <a:txBody>
                    <a:bodyPr/>
                    <a:lstStyle/>
                    <a:p>
                      <a:pPr marL="215900" indent="-108585">
                        <a:lnSpc>
                          <a:spcPct val="100000"/>
                        </a:lnSpc>
                        <a:spcBef>
                          <a:spcPts val="240"/>
                        </a:spcBef>
                        <a:buFont typeface="Arial"/>
                        <a:buChar char="•"/>
                        <a:tabLst>
                          <a:tab pos="216535" algn="l"/>
                          <a:tab pos="2808605" algn="l"/>
                        </a:tabLst>
                      </a:pPr>
                      <a:r>
                        <a:rPr sz="1000" spc="-60" dirty="0">
                          <a:latin typeface="함초롬돋움"/>
                          <a:cs typeface="함초롬돋움"/>
                        </a:rPr>
                        <a:t>NVIDIA</a:t>
                      </a:r>
                      <a:r>
                        <a:rPr sz="1000" spc="-114" dirty="0">
                          <a:latin typeface="함초롬돋움"/>
                          <a:cs typeface="함초롬돋움"/>
                        </a:rPr>
                        <a:t> </a:t>
                      </a:r>
                      <a:r>
                        <a:rPr sz="1000" spc="-10" dirty="0">
                          <a:latin typeface="함초롬돋움"/>
                          <a:cs typeface="함초롬돋움"/>
                        </a:rPr>
                        <a:t>CEO,</a:t>
                      </a:r>
                      <a:r>
                        <a:rPr sz="1000" spc="-125" dirty="0">
                          <a:latin typeface="함초롬돋움"/>
                          <a:cs typeface="함초롬돋움"/>
                        </a:rPr>
                        <a:t> </a:t>
                      </a:r>
                      <a:r>
                        <a:rPr sz="1000" spc="-35" dirty="0">
                          <a:latin typeface="함초롬돋움"/>
                          <a:cs typeface="함초롬돋움"/>
                        </a:rPr>
                        <a:t>Jensen</a:t>
                      </a:r>
                      <a:r>
                        <a:rPr sz="1000" spc="-135" dirty="0">
                          <a:latin typeface="함초롬돋움"/>
                          <a:cs typeface="함초롬돋움"/>
                        </a:rPr>
                        <a:t> </a:t>
                      </a:r>
                      <a:r>
                        <a:rPr sz="1000" spc="-10" dirty="0">
                          <a:latin typeface="함초롬돋움"/>
                          <a:cs typeface="함초롬돋움"/>
                        </a:rPr>
                        <a:t>Huang</a:t>
                      </a:r>
                      <a:r>
                        <a:rPr sz="1000" dirty="0">
                          <a:latin typeface="함초롬돋움"/>
                          <a:cs typeface="함초롬돋움"/>
                        </a:rPr>
                        <a:t>	</a:t>
                      </a:r>
                      <a:r>
                        <a:rPr sz="1000" dirty="0">
                          <a:latin typeface="Arial"/>
                          <a:cs typeface="Arial"/>
                        </a:rPr>
                        <a:t>•</a:t>
                      </a:r>
                      <a:r>
                        <a:rPr sz="1000" spc="250" dirty="0">
                          <a:latin typeface="Arial"/>
                          <a:cs typeface="Arial"/>
                        </a:rPr>
                        <a:t> </a:t>
                      </a:r>
                      <a:r>
                        <a:rPr sz="1000" spc="-30" dirty="0">
                          <a:latin typeface="함초롬돋움"/>
                          <a:cs typeface="함초롬돋움"/>
                        </a:rPr>
                        <a:t>Delta</a:t>
                      </a:r>
                      <a:r>
                        <a:rPr sz="1000" spc="-145" dirty="0">
                          <a:latin typeface="함초롬돋움"/>
                          <a:cs typeface="함초롬돋움"/>
                        </a:rPr>
                        <a:t> </a:t>
                      </a:r>
                      <a:r>
                        <a:rPr sz="1000" spc="-10" dirty="0">
                          <a:latin typeface="함초롬돋움"/>
                          <a:cs typeface="함초롬돋움"/>
                        </a:rPr>
                        <a:t>CEO,</a:t>
                      </a:r>
                      <a:r>
                        <a:rPr sz="1000" spc="-150" dirty="0">
                          <a:latin typeface="함초롬돋움"/>
                          <a:cs typeface="함초롬돋움"/>
                        </a:rPr>
                        <a:t> </a:t>
                      </a:r>
                      <a:r>
                        <a:rPr sz="1000" spc="-20" dirty="0">
                          <a:latin typeface="함초롬돋움"/>
                          <a:cs typeface="함초롬돋움"/>
                        </a:rPr>
                        <a:t>Ed</a:t>
                      </a:r>
                      <a:r>
                        <a:rPr sz="1000" spc="-130" dirty="0">
                          <a:latin typeface="함초롬돋움"/>
                          <a:cs typeface="함초롬돋움"/>
                        </a:rPr>
                        <a:t> </a:t>
                      </a:r>
                      <a:r>
                        <a:rPr sz="1000" spc="-10" dirty="0">
                          <a:latin typeface="함초롬돋움"/>
                          <a:cs typeface="함초롬돋움"/>
                        </a:rPr>
                        <a:t>Bastian</a:t>
                      </a:r>
                      <a:endParaRPr sz="1000">
                        <a:latin typeface="함초롬돋움"/>
                        <a:cs typeface="함초롬돋움"/>
                      </a:endParaRPr>
                    </a:p>
                    <a:p>
                      <a:pPr marL="215900" indent="-108585">
                        <a:lnSpc>
                          <a:spcPct val="100000"/>
                        </a:lnSpc>
                        <a:buFont typeface="Arial"/>
                        <a:buChar char="•"/>
                        <a:tabLst>
                          <a:tab pos="216535" algn="l"/>
                          <a:tab pos="2808605" algn="l"/>
                        </a:tabLst>
                      </a:pPr>
                      <a:r>
                        <a:rPr sz="1000" spc="-45" dirty="0">
                          <a:latin typeface="함초롬돋움"/>
                          <a:cs typeface="함초롬돋움"/>
                        </a:rPr>
                        <a:t>Accenture</a:t>
                      </a:r>
                      <a:r>
                        <a:rPr sz="1000" spc="-110" dirty="0">
                          <a:latin typeface="함초롬돋움"/>
                          <a:cs typeface="함초롬돋움"/>
                        </a:rPr>
                        <a:t> </a:t>
                      </a:r>
                      <a:r>
                        <a:rPr sz="1000" spc="-10" dirty="0">
                          <a:latin typeface="함초롬돋움"/>
                          <a:cs typeface="함초롬돋움"/>
                        </a:rPr>
                        <a:t>CEO,</a:t>
                      </a:r>
                      <a:r>
                        <a:rPr sz="1000" spc="-125" dirty="0">
                          <a:latin typeface="함초롬돋움"/>
                          <a:cs typeface="함초롬돋움"/>
                        </a:rPr>
                        <a:t> </a:t>
                      </a:r>
                      <a:r>
                        <a:rPr sz="1000" spc="-20" dirty="0">
                          <a:latin typeface="함초롬돋움"/>
                          <a:cs typeface="함초롬돋움"/>
                        </a:rPr>
                        <a:t>Julie</a:t>
                      </a:r>
                      <a:r>
                        <a:rPr sz="1000" spc="-105" dirty="0">
                          <a:latin typeface="함초롬돋움"/>
                          <a:cs typeface="함초롬돋움"/>
                        </a:rPr>
                        <a:t> </a:t>
                      </a:r>
                      <a:r>
                        <a:rPr sz="1000" spc="-20" dirty="0">
                          <a:latin typeface="함초롬돋움"/>
                          <a:cs typeface="함초롬돋움"/>
                        </a:rPr>
                        <a:t>Sweet</a:t>
                      </a:r>
                      <a:r>
                        <a:rPr sz="1000" dirty="0">
                          <a:latin typeface="함초롬돋움"/>
                          <a:cs typeface="함초롬돋움"/>
                        </a:rPr>
                        <a:t>	</a:t>
                      </a:r>
                      <a:r>
                        <a:rPr sz="1000" dirty="0">
                          <a:latin typeface="Arial"/>
                          <a:cs typeface="Arial"/>
                        </a:rPr>
                        <a:t>•</a:t>
                      </a:r>
                      <a:r>
                        <a:rPr sz="1000" spc="275" dirty="0">
                          <a:latin typeface="Arial"/>
                          <a:cs typeface="Arial"/>
                        </a:rPr>
                        <a:t> </a:t>
                      </a:r>
                      <a:r>
                        <a:rPr sz="1000" spc="-50" dirty="0">
                          <a:latin typeface="함초롬돋움"/>
                          <a:cs typeface="함초롬돋움"/>
                        </a:rPr>
                        <a:t>SiriusXM</a:t>
                      </a:r>
                      <a:r>
                        <a:rPr sz="1000" spc="-135" dirty="0">
                          <a:latin typeface="함초롬돋움"/>
                          <a:cs typeface="함초롬돋움"/>
                        </a:rPr>
                        <a:t> </a:t>
                      </a:r>
                      <a:r>
                        <a:rPr sz="1000" spc="-10" dirty="0">
                          <a:latin typeface="함초롬돋움"/>
                          <a:cs typeface="함초롬돋움"/>
                        </a:rPr>
                        <a:t>CEO,</a:t>
                      </a:r>
                      <a:r>
                        <a:rPr sz="1000" spc="-155" dirty="0">
                          <a:latin typeface="함초롬돋움"/>
                          <a:cs typeface="함초롬돋움"/>
                        </a:rPr>
                        <a:t> </a:t>
                      </a:r>
                      <a:r>
                        <a:rPr sz="1000" spc="-35" dirty="0">
                          <a:latin typeface="함초롬돋움"/>
                          <a:cs typeface="함초롬돋움"/>
                        </a:rPr>
                        <a:t>Jennifer</a:t>
                      </a:r>
                      <a:r>
                        <a:rPr sz="1000" spc="-155" dirty="0">
                          <a:latin typeface="함초롬돋움"/>
                          <a:cs typeface="함초롬돋움"/>
                        </a:rPr>
                        <a:t> </a:t>
                      </a:r>
                      <a:r>
                        <a:rPr sz="1000" spc="-20" dirty="0">
                          <a:latin typeface="함초롬돋움"/>
                          <a:cs typeface="함초롬돋움"/>
                        </a:rPr>
                        <a:t>Witz</a:t>
                      </a:r>
                      <a:endParaRPr sz="1000">
                        <a:latin typeface="함초롬돋움"/>
                        <a:cs typeface="함초롬돋움"/>
                      </a:endParaRPr>
                    </a:p>
                    <a:p>
                      <a:pPr marL="215900" indent="-108585">
                        <a:lnSpc>
                          <a:spcPct val="100000"/>
                        </a:lnSpc>
                        <a:buFont typeface="Arial"/>
                        <a:buChar char="•"/>
                        <a:tabLst>
                          <a:tab pos="216535" algn="l"/>
                          <a:tab pos="2808605" algn="l"/>
                        </a:tabLst>
                      </a:pPr>
                      <a:r>
                        <a:rPr sz="1000" spc="-35" dirty="0">
                          <a:latin typeface="함초롬돋움"/>
                          <a:cs typeface="함초롬돋움"/>
                        </a:rPr>
                        <a:t>Panasonic</a:t>
                      </a:r>
                      <a:r>
                        <a:rPr sz="1000" spc="-125" dirty="0">
                          <a:latin typeface="함초롬돋움"/>
                          <a:cs typeface="함초롬돋움"/>
                        </a:rPr>
                        <a:t> </a:t>
                      </a:r>
                      <a:r>
                        <a:rPr sz="1000" spc="-25" dirty="0">
                          <a:latin typeface="함초롬돋움"/>
                          <a:cs typeface="함초롬돋움"/>
                        </a:rPr>
                        <a:t>Holdings</a:t>
                      </a:r>
                      <a:r>
                        <a:rPr sz="1000" spc="-130" dirty="0">
                          <a:latin typeface="함초롬돋움"/>
                          <a:cs typeface="함초롬돋움"/>
                        </a:rPr>
                        <a:t> </a:t>
                      </a:r>
                      <a:r>
                        <a:rPr sz="1000" spc="-10" dirty="0">
                          <a:latin typeface="함초롬돋움"/>
                          <a:cs typeface="함초롬돋움"/>
                        </a:rPr>
                        <a:t>CEO,</a:t>
                      </a:r>
                      <a:r>
                        <a:rPr sz="1000" spc="-120" dirty="0">
                          <a:latin typeface="함초롬돋움"/>
                          <a:cs typeface="함초롬돋움"/>
                        </a:rPr>
                        <a:t> </a:t>
                      </a:r>
                      <a:r>
                        <a:rPr sz="1000" spc="-40" dirty="0">
                          <a:latin typeface="함초롬돋움"/>
                          <a:cs typeface="함초롬돋움"/>
                        </a:rPr>
                        <a:t>Yuki</a:t>
                      </a:r>
                      <a:r>
                        <a:rPr sz="1000" spc="-114" dirty="0">
                          <a:latin typeface="함초롬돋움"/>
                          <a:cs typeface="함초롬돋움"/>
                        </a:rPr>
                        <a:t> </a:t>
                      </a:r>
                      <a:r>
                        <a:rPr sz="1000" spc="-10" dirty="0">
                          <a:latin typeface="함초롬돋움"/>
                          <a:cs typeface="함초롬돋움"/>
                        </a:rPr>
                        <a:t>Kusumi</a:t>
                      </a:r>
                      <a:r>
                        <a:rPr sz="1000" dirty="0">
                          <a:latin typeface="함초롬돋움"/>
                          <a:cs typeface="함초롬돋움"/>
                        </a:rPr>
                        <a:t>	</a:t>
                      </a:r>
                      <a:r>
                        <a:rPr sz="1000" dirty="0">
                          <a:latin typeface="Arial"/>
                          <a:cs typeface="Arial"/>
                        </a:rPr>
                        <a:t>•</a:t>
                      </a:r>
                      <a:r>
                        <a:rPr sz="1000" spc="310" dirty="0">
                          <a:latin typeface="Arial"/>
                          <a:cs typeface="Arial"/>
                        </a:rPr>
                        <a:t> </a:t>
                      </a:r>
                      <a:r>
                        <a:rPr sz="1000" spc="-35" dirty="0">
                          <a:latin typeface="함초롬돋움"/>
                          <a:cs typeface="함초롬돋움"/>
                        </a:rPr>
                        <a:t>Audiochuck</a:t>
                      </a:r>
                      <a:r>
                        <a:rPr sz="1000" spc="-65" dirty="0">
                          <a:latin typeface="함초롬돋움"/>
                          <a:cs typeface="함초롬돋움"/>
                        </a:rPr>
                        <a:t> </a:t>
                      </a:r>
                      <a:r>
                        <a:rPr sz="1000" spc="-35" dirty="0">
                          <a:latin typeface="함초롬돋움"/>
                          <a:cs typeface="함초롬돋움"/>
                        </a:rPr>
                        <a:t>Founder,</a:t>
                      </a:r>
                      <a:r>
                        <a:rPr sz="1000" spc="-135" dirty="0">
                          <a:latin typeface="함초롬돋움"/>
                          <a:cs typeface="함초롬돋움"/>
                        </a:rPr>
                        <a:t> </a:t>
                      </a:r>
                      <a:r>
                        <a:rPr sz="1000" spc="-35" dirty="0">
                          <a:latin typeface="함초롬돋움"/>
                          <a:cs typeface="함초롬돋움"/>
                        </a:rPr>
                        <a:t>Ashley</a:t>
                      </a:r>
                      <a:r>
                        <a:rPr sz="1000" spc="-125" dirty="0">
                          <a:latin typeface="함초롬돋움"/>
                          <a:cs typeface="함초롬돋움"/>
                        </a:rPr>
                        <a:t> </a:t>
                      </a:r>
                      <a:r>
                        <a:rPr sz="1000" spc="-10" dirty="0">
                          <a:latin typeface="함초롬돋움"/>
                          <a:cs typeface="함초롬돋움"/>
                        </a:rPr>
                        <a:t>Flowers</a:t>
                      </a:r>
                      <a:endParaRPr sz="1000">
                        <a:latin typeface="함초롬돋움"/>
                        <a:cs typeface="함초롬돋움"/>
                      </a:endParaRPr>
                    </a:p>
                    <a:p>
                      <a:pPr marL="215900" indent="-108585">
                        <a:lnSpc>
                          <a:spcPct val="100000"/>
                        </a:lnSpc>
                        <a:spcBef>
                          <a:spcPts val="5"/>
                        </a:spcBef>
                        <a:buFont typeface="Arial"/>
                        <a:buChar char="•"/>
                        <a:tabLst>
                          <a:tab pos="216535" algn="l"/>
                        </a:tabLst>
                      </a:pPr>
                      <a:r>
                        <a:rPr sz="1000" spc="-10" dirty="0">
                          <a:latin typeface="함초롬돋움"/>
                          <a:cs typeface="함초롬돋움"/>
                        </a:rPr>
                        <a:t>Volvo</a:t>
                      </a:r>
                      <a:r>
                        <a:rPr sz="1000" spc="-140" dirty="0">
                          <a:latin typeface="함초롬돋움"/>
                          <a:cs typeface="함초롬돋움"/>
                        </a:rPr>
                        <a:t> </a:t>
                      </a:r>
                      <a:r>
                        <a:rPr sz="1000" spc="-10" dirty="0">
                          <a:latin typeface="함초롬돋움"/>
                          <a:cs typeface="함초롬돋움"/>
                        </a:rPr>
                        <a:t>CEO,</a:t>
                      </a:r>
                      <a:r>
                        <a:rPr sz="1000" spc="-135" dirty="0">
                          <a:latin typeface="함초롬돋움"/>
                          <a:cs typeface="함초롬돋움"/>
                        </a:rPr>
                        <a:t> </a:t>
                      </a:r>
                      <a:r>
                        <a:rPr sz="1000" spc="-35" dirty="0">
                          <a:latin typeface="함초롬돋움"/>
                          <a:cs typeface="함초롬돋움"/>
                        </a:rPr>
                        <a:t>Martin</a:t>
                      </a:r>
                      <a:r>
                        <a:rPr sz="1000" spc="-135" dirty="0">
                          <a:latin typeface="함초롬돋움"/>
                          <a:cs typeface="함초롬돋움"/>
                        </a:rPr>
                        <a:t> </a:t>
                      </a:r>
                      <a:r>
                        <a:rPr sz="1000" spc="-10" dirty="0">
                          <a:latin typeface="함초롬돋움"/>
                          <a:cs typeface="함초롬돋움"/>
                        </a:rPr>
                        <a:t>Lundstedt</a:t>
                      </a:r>
                      <a:endParaRPr sz="1000">
                        <a:latin typeface="함초롬돋움"/>
                        <a:cs typeface="함초롬돋움"/>
                      </a:endParaRPr>
                    </a:p>
                  </a:txBody>
                  <a:tcPr marL="0" marR="0" marT="30480" marB="0">
                    <a:lnT w="6350">
                      <a:solidFill>
                        <a:srgbClr val="A6A6A6"/>
                      </a:solidFill>
                      <a:prstDash val="solid"/>
                    </a:lnT>
                    <a:lnB w="6350">
                      <a:solidFill>
                        <a:srgbClr val="A6A6A6"/>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11"/>
                  </a:ext>
                </a:extLst>
              </a:tr>
              <a:tr h="240665">
                <a:tc rowSpan="3">
                  <a:txBody>
                    <a:bodyPr/>
                    <a:lstStyle/>
                    <a:p>
                      <a:pPr marL="155575">
                        <a:lnSpc>
                          <a:spcPct val="100000"/>
                        </a:lnSpc>
                        <a:spcBef>
                          <a:spcPts val="240"/>
                        </a:spcBef>
                      </a:pPr>
                      <a:r>
                        <a:rPr sz="1050" spc="-45" dirty="0">
                          <a:latin typeface="함초롬돋움"/>
                          <a:cs typeface="함초롬돋움"/>
                        </a:rPr>
                        <a:t>Media</a:t>
                      </a:r>
                      <a:r>
                        <a:rPr sz="1050" spc="-165" dirty="0">
                          <a:latin typeface="함초롬돋움"/>
                          <a:cs typeface="함초롬돋움"/>
                        </a:rPr>
                        <a:t> </a:t>
                      </a:r>
                      <a:r>
                        <a:rPr sz="1050" spc="-20" dirty="0">
                          <a:latin typeface="함초롬돋움"/>
                          <a:cs typeface="함초롬돋움"/>
                        </a:rPr>
                        <a:t>Days</a:t>
                      </a:r>
                      <a:endParaRPr sz="1050">
                        <a:latin typeface="함초롬돋움"/>
                        <a:cs typeface="함초롬돋움"/>
                      </a:endParaRPr>
                    </a:p>
                  </a:txBody>
                  <a:tcPr marL="0" marR="0" marT="30480" marB="0">
                    <a:lnT w="6350">
                      <a:solidFill>
                        <a:srgbClr val="A6A6A6"/>
                      </a:solidFill>
                      <a:prstDash val="solid"/>
                    </a:lnT>
                    <a:lnB w="6350">
                      <a:solidFill>
                        <a:srgbClr val="A6A6A6"/>
                      </a:solidFill>
                      <a:prstDash val="solid"/>
                    </a:lnB>
                    <a:solidFill>
                      <a:srgbClr val="F1F1F1"/>
                    </a:solidFill>
                  </a:tcPr>
                </a:tc>
                <a:tc gridSpan="5">
                  <a:txBody>
                    <a:bodyPr/>
                    <a:lstStyle/>
                    <a:p>
                      <a:pPr marL="107314">
                        <a:lnSpc>
                          <a:spcPct val="100000"/>
                        </a:lnSpc>
                        <a:spcBef>
                          <a:spcPts val="240"/>
                        </a:spcBef>
                      </a:pPr>
                      <a:r>
                        <a:rPr sz="1050" spc="-55" dirty="0">
                          <a:latin typeface="함초롬돋움"/>
                          <a:cs typeface="함초롬돋움"/>
                        </a:rPr>
                        <a:t>2025</a:t>
                      </a:r>
                      <a:r>
                        <a:rPr sz="1050" spc="-55" dirty="0">
                          <a:latin typeface="함초롬바탕"/>
                          <a:cs typeface="함초롬바탕"/>
                        </a:rPr>
                        <a:t>년</a:t>
                      </a:r>
                      <a:r>
                        <a:rPr sz="1050" spc="-170" dirty="0">
                          <a:latin typeface="함초롬바탕"/>
                          <a:cs typeface="함초롬바탕"/>
                        </a:rPr>
                        <a:t> </a:t>
                      </a:r>
                      <a:r>
                        <a:rPr sz="1050" spc="-55" dirty="0">
                          <a:latin typeface="함초롬돋움"/>
                          <a:cs typeface="함초롬돋움"/>
                        </a:rPr>
                        <a:t>1</a:t>
                      </a:r>
                      <a:r>
                        <a:rPr sz="1050" spc="-55" dirty="0">
                          <a:latin typeface="함초롬바탕"/>
                          <a:cs typeface="함초롬바탕"/>
                        </a:rPr>
                        <a:t>월</a:t>
                      </a:r>
                      <a:r>
                        <a:rPr sz="1050" spc="-165" dirty="0">
                          <a:latin typeface="함초롬바탕"/>
                          <a:cs typeface="함초롬바탕"/>
                        </a:rPr>
                        <a:t> </a:t>
                      </a:r>
                      <a:r>
                        <a:rPr sz="1050" spc="-114" dirty="0">
                          <a:latin typeface="함초롬돋움"/>
                          <a:cs typeface="함초롬돋움"/>
                        </a:rPr>
                        <a:t>5-</a:t>
                      </a:r>
                      <a:r>
                        <a:rPr sz="1050" spc="-105" dirty="0">
                          <a:latin typeface="함초롬돋움"/>
                          <a:cs typeface="함초롬돋움"/>
                        </a:rPr>
                        <a:t>G</a:t>
                      </a:r>
                      <a:r>
                        <a:rPr sz="1050" spc="-105" dirty="0">
                          <a:latin typeface="함초롬바탕"/>
                          <a:cs typeface="함초롬바탕"/>
                        </a:rPr>
                        <a:t>일</a:t>
                      </a:r>
                      <a:r>
                        <a:rPr sz="1050" spc="-165" dirty="0">
                          <a:latin typeface="함초롬바탕"/>
                          <a:cs typeface="함초롬바탕"/>
                        </a:rPr>
                        <a:t> </a:t>
                      </a:r>
                      <a:r>
                        <a:rPr sz="1050" spc="-25" dirty="0">
                          <a:latin typeface="함초롬바탕"/>
                          <a:cs typeface="함초롬바탕"/>
                        </a:rPr>
                        <a:t>진행</a:t>
                      </a:r>
                      <a:endParaRPr sz="1050">
                        <a:latin typeface="함초롬바탕"/>
                        <a:cs typeface="함초롬바탕"/>
                      </a:endParaRPr>
                    </a:p>
                  </a:txBody>
                  <a:tcPr marL="0" marR="0" marT="30480" marB="0">
                    <a:lnT w="6350">
                      <a:solidFill>
                        <a:srgbClr val="A6A6A6"/>
                      </a:solidFill>
                      <a:prstDash val="solid"/>
                    </a:lnT>
                    <a:lnB w="6350">
                      <a:solidFill>
                        <a:srgbClr val="A6A6A6"/>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12"/>
                  </a:ext>
                </a:extLst>
              </a:tr>
              <a:tr h="231775">
                <a:tc vMerge="1">
                  <a:txBody>
                    <a:bodyPr/>
                    <a:lstStyle/>
                    <a:p>
                      <a:endParaRPr/>
                    </a:p>
                  </a:txBody>
                  <a:tcPr marL="0" marR="0" marT="30480" marB="0">
                    <a:lnT w="6350">
                      <a:solidFill>
                        <a:srgbClr val="A6A6A6"/>
                      </a:solidFill>
                      <a:prstDash val="solid"/>
                    </a:lnT>
                    <a:lnB w="6350">
                      <a:solidFill>
                        <a:srgbClr val="A6A6A6"/>
                      </a:solidFill>
                      <a:prstDash val="solid"/>
                    </a:lnB>
                    <a:solidFill>
                      <a:srgbClr val="F1F1F1"/>
                    </a:solidFill>
                  </a:tcPr>
                </a:tc>
                <a:tc gridSpan="5">
                  <a:txBody>
                    <a:bodyPr/>
                    <a:lstStyle/>
                    <a:p>
                      <a:pPr marL="107314">
                        <a:lnSpc>
                          <a:spcPct val="100000"/>
                        </a:lnSpc>
                        <a:spcBef>
                          <a:spcPts val="240"/>
                        </a:spcBef>
                        <a:tabLst>
                          <a:tab pos="2035810" algn="l"/>
                        </a:tabLst>
                      </a:pPr>
                      <a:r>
                        <a:rPr sz="1050" spc="-45" dirty="0">
                          <a:latin typeface="함초롬돋움"/>
                          <a:cs typeface="함초롬돋움"/>
                        </a:rPr>
                        <a:t>Media</a:t>
                      </a:r>
                      <a:r>
                        <a:rPr sz="1050" spc="-185" dirty="0">
                          <a:latin typeface="함초롬돋움"/>
                          <a:cs typeface="함초롬돋움"/>
                        </a:rPr>
                        <a:t> </a:t>
                      </a:r>
                      <a:r>
                        <a:rPr sz="1050" spc="-25" dirty="0">
                          <a:latin typeface="함초롬돋움"/>
                          <a:cs typeface="함초롬돋움"/>
                        </a:rPr>
                        <a:t>Day</a:t>
                      </a:r>
                      <a:r>
                        <a:rPr sz="1050" spc="-185" dirty="0">
                          <a:latin typeface="함초롬돋움"/>
                          <a:cs typeface="함초롬돋움"/>
                        </a:rPr>
                        <a:t> </a:t>
                      </a:r>
                      <a:r>
                        <a:rPr sz="1050" dirty="0">
                          <a:latin typeface="함초롬돋움"/>
                          <a:cs typeface="함초롬돋움"/>
                        </a:rPr>
                        <a:t>1</a:t>
                      </a:r>
                      <a:r>
                        <a:rPr sz="1050" spc="-160" dirty="0">
                          <a:latin typeface="함초롬돋움"/>
                          <a:cs typeface="함초롬돋움"/>
                        </a:rPr>
                        <a:t> </a:t>
                      </a:r>
                      <a:r>
                        <a:rPr sz="1050" spc="-10" dirty="0">
                          <a:latin typeface="함초롬돋움"/>
                          <a:cs typeface="함초롬돋움"/>
                        </a:rPr>
                        <a:t>(1/5)</a:t>
                      </a:r>
                      <a:r>
                        <a:rPr sz="1050" dirty="0">
                          <a:latin typeface="함초롬돋움"/>
                          <a:cs typeface="함초롬돋움"/>
                        </a:rPr>
                        <a:t>	</a:t>
                      </a:r>
                      <a:r>
                        <a:rPr sz="1050" spc="-45" dirty="0">
                          <a:latin typeface="함초롬돋움"/>
                          <a:cs typeface="함초롬돋움"/>
                        </a:rPr>
                        <a:t>Media</a:t>
                      </a:r>
                      <a:r>
                        <a:rPr sz="1050" spc="-185" dirty="0">
                          <a:latin typeface="함초롬돋움"/>
                          <a:cs typeface="함초롬돋움"/>
                        </a:rPr>
                        <a:t> </a:t>
                      </a:r>
                      <a:r>
                        <a:rPr sz="1050" spc="-25" dirty="0">
                          <a:latin typeface="함초롬돋움"/>
                          <a:cs typeface="함초롬돋움"/>
                        </a:rPr>
                        <a:t>Day</a:t>
                      </a:r>
                      <a:r>
                        <a:rPr sz="1050" spc="-185" dirty="0">
                          <a:latin typeface="함초롬돋움"/>
                          <a:cs typeface="함초롬돋움"/>
                        </a:rPr>
                        <a:t> </a:t>
                      </a:r>
                      <a:r>
                        <a:rPr sz="1050" dirty="0">
                          <a:latin typeface="함초롬돋움"/>
                          <a:cs typeface="함초롬돋움"/>
                        </a:rPr>
                        <a:t>2</a:t>
                      </a:r>
                      <a:r>
                        <a:rPr sz="1050" spc="-160" dirty="0">
                          <a:latin typeface="함초롬돋움"/>
                          <a:cs typeface="함초롬돋움"/>
                        </a:rPr>
                        <a:t> </a:t>
                      </a:r>
                      <a:r>
                        <a:rPr sz="1050" spc="-20" dirty="0">
                          <a:latin typeface="함초롬돋움"/>
                          <a:cs typeface="함초롬돋움"/>
                        </a:rPr>
                        <a:t>(1/G)</a:t>
                      </a:r>
                      <a:endParaRPr sz="1050">
                        <a:latin typeface="함초롬돋움"/>
                        <a:cs typeface="함초롬돋움"/>
                      </a:endParaRPr>
                    </a:p>
                  </a:txBody>
                  <a:tcPr marL="0" marR="0" marT="30480" marB="0">
                    <a:lnT w="6350">
                      <a:solidFill>
                        <a:srgbClr val="A6A6A6"/>
                      </a:solidFill>
                      <a:prstDash val="solid"/>
                    </a:lnT>
                    <a:lnB w="6350">
                      <a:solidFill>
                        <a:srgbClr val="A6A6A6"/>
                      </a:solidFill>
                      <a:prstDash val="solid"/>
                    </a:lnB>
                    <a:solidFill>
                      <a:srgbClr val="E4E4E4"/>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13"/>
                  </a:ext>
                </a:extLst>
              </a:tr>
              <a:tr h="1021080">
                <a:tc vMerge="1">
                  <a:txBody>
                    <a:bodyPr/>
                    <a:lstStyle/>
                    <a:p>
                      <a:endParaRPr/>
                    </a:p>
                  </a:txBody>
                  <a:tcPr marL="0" marR="0" marT="30480" marB="0">
                    <a:lnT w="6350">
                      <a:solidFill>
                        <a:srgbClr val="A6A6A6"/>
                      </a:solidFill>
                      <a:prstDash val="solid"/>
                    </a:lnT>
                    <a:lnB w="6350">
                      <a:solidFill>
                        <a:srgbClr val="A6A6A6"/>
                      </a:solidFill>
                      <a:prstDash val="solid"/>
                    </a:lnB>
                    <a:solidFill>
                      <a:srgbClr val="F1F1F1"/>
                    </a:solidFill>
                  </a:tcPr>
                </a:tc>
                <a:tc gridSpan="5">
                  <a:txBody>
                    <a:bodyPr/>
                    <a:lstStyle/>
                    <a:p>
                      <a:pPr marL="216535" marR="67945" indent="-109220">
                        <a:lnSpc>
                          <a:spcPct val="117000"/>
                        </a:lnSpc>
                        <a:spcBef>
                          <a:spcPts val="40"/>
                        </a:spcBef>
                        <a:buFont typeface="Arial"/>
                        <a:buChar char="•"/>
                        <a:tabLst>
                          <a:tab pos="549910" algn="l"/>
                          <a:tab pos="2036445" algn="l"/>
                          <a:tab pos="3909695" algn="l"/>
                        </a:tabLst>
                      </a:pPr>
                      <a:r>
                        <a:rPr sz="1000" spc="-70" dirty="0">
                          <a:latin typeface="함초롬돋움"/>
                          <a:cs typeface="함초롬돋움"/>
                        </a:rPr>
                        <a:t>1G:00</a:t>
                      </a:r>
                      <a:r>
                        <a:rPr sz="1000" spc="25" dirty="0">
                          <a:latin typeface="함초롬돋움"/>
                          <a:cs typeface="함초롬돋움"/>
                        </a:rPr>
                        <a:t> </a:t>
                      </a:r>
                      <a:r>
                        <a:rPr sz="1000" spc="-65" dirty="0">
                          <a:latin typeface="함초롬돋움"/>
                          <a:cs typeface="함초롬돋움"/>
                        </a:rPr>
                        <a:t>CES</a:t>
                      </a:r>
                      <a:r>
                        <a:rPr sz="1000" spc="-155" dirty="0">
                          <a:latin typeface="함초롬돋움"/>
                          <a:cs typeface="함초롬돋움"/>
                        </a:rPr>
                        <a:t> </a:t>
                      </a:r>
                      <a:r>
                        <a:rPr sz="1000" spc="-45" dirty="0">
                          <a:latin typeface="함초롬돋움"/>
                          <a:cs typeface="함초롬돋움"/>
                        </a:rPr>
                        <a:t>2025</a:t>
                      </a:r>
                      <a:r>
                        <a:rPr sz="1000" spc="-180" dirty="0">
                          <a:latin typeface="함초롬돋움"/>
                          <a:cs typeface="함초롬돋움"/>
                        </a:rPr>
                        <a:t> </a:t>
                      </a:r>
                      <a:r>
                        <a:rPr sz="1000" spc="-20" dirty="0">
                          <a:latin typeface="함초롬돋움"/>
                          <a:cs typeface="함초롬돋움"/>
                        </a:rPr>
                        <a:t>Tech</a:t>
                      </a:r>
                      <a:r>
                        <a:rPr sz="1000" dirty="0">
                          <a:latin typeface="함초롬돋움"/>
                          <a:cs typeface="함초롬돋움"/>
                        </a:rPr>
                        <a:t>	</a:t>
                      </a:r>
                      <a:r>
                        <a:rPr sz="1000" dirty="0">
                          <a:latin typeface="Arial"/>
                          <a:cs typeface="Arial"/>
                        </a:rPr>
                        <a:t>•</a:t>
                      </a:r>
                      <a:r>
                        <a:rPr sz="1000" spc="240" dirty="0">
                          <a:latin typeface="Arial"/>
                          <a:cs typeface="Arial"/>
                        </a:rPr>
                        <a:t> </a:t>
                      </a:r>
                      <a:r>
                        <a:rPr sz="1000" spc="-50" dirty="0">
                          <a:latin typeface="함초롬돋움"/>
                          <a:cs typeface="함초롬돋움"/>
                        </a:rPr>
                        <a:t>08:00</a:t>
                      </a:r>
                      <a:r>
                        <a:rPr sz="1000" spc="-5" dirty="0">
                          <a:latin typeface="함초롬돋움"/>
                          <a:cs typeface="함초롬돋움"/>
                        </a:rPr>
                        <a:t> </a:t>
                      </a:r>
                      <a:r>
                        <a:rPr sz="1000" spc="-40" dirty="0">
                          <a:latin typeface="함초롬돋움"/>
                          <a:cs typeface="함초롬돋움"/>
                        </a:rPr>
                        <a:t>LG</a:t>
                      </a:r>
                      <a:r>
                        <a:rPr sz="1000" spc="-180" dirty="0">
                          <a:latin typeface="함초롬돋움"/>
                          <a:cs typeface="함초롬돋움"/>
                        </a:rPr>
                        <a:t> </a:t>
                      </a:r>
                      <a:r>
                        <a:rPr sz="1000" spc="-10" dirty="0">
                          <a:latin typeface="함초롬돋움"/>
                          <a:cs typeface="함초롬돋움"/>
                        </a:rPr>
                        <a:t>Electronics</a:t>
                      </a:r>
                      <a:r>
                        <a:rPr sz="1000" dirty="0">
                          <a:latin typeface="함초롬돋움"/>
                          <a:cs typeface="함초롬돋움"/>
                        </a:rPr>
                        <a:t>	</a:t>
                      </a:r>
                      <a:r>
                        <a:rPr sz="1000" dirty="0">
                          <a:latin typeface="Arial"/>
                          <a:cs typeface="Arial"/>
                        </a:rPr>
                        <a:t>•</a:t>
                      </a:r>
                      <a:r>
                        <a:rPr sz="1000" spc="260" dirty="0">
                          <a:latin typeface="Arial"/>
                          <a:cs typeface="Arial"/>
                        </a:rPr>
                        <a:t> </a:t>
                      </a:r>
                      <a:r>
                        <a:rPr sz="1000" spc="-50" dirty="0">
                          <a:latin typeface="함초롬돋움"/>
                          <a:cs typeface="함초롬돋움"/>
                        </a:rPr>
                        <a:t>13:00</a:t>
                      </a:r>
                      <a:r>
                        <a:rPr sz="1000" spc="10" dirty="0">
                          <a:latin typeface="함초롬돋움"/>
                          <a:cs typeface="함초롬돋움"/>
                        </a:rPr>
                        <a:t> </a:t>
                      </a:r>
                      <a:r>
                        <a:rPr sz="1000" spc="-60" dirty="0">
                          <a:latin typeface="함초롬돋움"/>
                          <a:cs typeface="함초롬돋움"/>
                        </a:rPr>
                        <a:t>Siemens,</a:t>
                      </a:r>
                      <a:r>
                        <a:rPr sz="1000" spc="-190" dirty="0">
                          <a:latin typeface="함초롬돋움"/>
                          <a:cs typeface="함초롬돋움"/>
                        </a:rPr>
                        <a:t> </a:t>
                      </a:r>
                      <a:r>
                        <a:rPr sz="1000" spc="-20" dirty="0">
                          <a:latin typeface="함초롬돋움"/>
                          <a:cs typeface="함초롬돋움"/>
                        </a:rPr>
                        <a:t>Toyota 	</a:t>
                      </a:r>
                      <a:r>
                        <a:rPr sz="1500" spc="-82" baseline="11111" dirty="0">
                          <a:latin typeface="함초롬돋움"/>
                          <a:cs typeface="함초롬돋움"/>
                        </a:rPr>
                        <a:t>Trends</a:t>
                      </a:r>
                      <a:r>
                        <a:rPr sz="1500" spc="-240" baseline="11111" dirty="0">
                          <a:latin typeface="함초롬돋움"/>
                          <a:cs typeface="함초롬돋움"/>
                        </a:rPr>
                        <a:t> </a:t>
                      </a:r>
                      <a:r>
                        <a:rPr sz="1500" spc="-15" baseline="11111" dirty="0">
                          <a:latin typeface="함초롬돋움"/>
                          <a:cs typeface="함초롬돋움"/>
                        </a:rPr>
                        <a:t>to</a:t>
                      </a:r>
                      <a:r>
                        <a:rPr sz="1500" spc="-217" baseline="11111" dirty="0">
                          <a:latin typeface="함초롬돋움"/>
                          <a:cs typeface="함초롬돋움"/>
                        </a:rPr>
                        <a:t> </a:t>
                      </a:r>
                      <a:r>
                        <a:rPr sz="1500" spc="-30" baseline="11111" dirty="0">
                          <a:latin typeface="함초롬돋움"/>
                          <a:cs typeface="함초롬돋움"/>
                        </a:rPr>
                        <a:t>Watch</a:t>
                      </a:r>
                      <a:r>
                        <a:rPr sz="1500" baseline="11111" dirty="0">
                          <a:latin typeface="함초롬돋움"/>
                          <a:cs typeface="함초롬돋움"/>
                        </a:rPr>
                        <a:t>	</a:t>
                      </a:r>
                      <a:r>
                        <a:rPr sz="1000" dirty="0">
                          <a:latin typeface="Arial"/>
                          <a:cs typeface="Arial"/>
                        </a:rPr>
                        <a:t>•</a:t>
                      </a:r>
                      <a:r>
                        <a:rPr sz="1000" spc="260" dirty="0">
                          <a:latin typeface="Arial"/>
                          <a:cs typeface="Arial"/>
                        </a:rPr>
                        <a:t> </a:t>
                      </a:r>
                      <a:r>
                        <a:rPr sz="1000" spc="-50" dirty="0">
                          <a:latin typeface="함초롬돋움"/>
                          <a:cs typeface="함초롬돋움"/>
                        </a:rPr>
                        <a:t>03:00</a:t>
                      </a:r>
                      <a:r>
                        <a:rPr sz="1000" spc="10" dirty="0">
                          <a:latin typeface="함초롬돋움"/>
                          <a:cs typeface="함초롬돋움"/>
                        </a:rPr>
                        <a:t> </a:t>
                      </a:r>
                      <a:r>
                        <a:rPr sz="1000" spc="-60" dirty="0">
                          <a:latin typeface="함초롬돋움"/>
                          <a:cs typeface="함초롬돋움"/>
                        </a:rPr>
                        <a:t>Hisense,</a:t>
                      </a:r>
                      <a:r>
                        <a:rPr sz="1000" spc="-195" dirty="0">
                          <a:latin typeface="함초롬돋움"/>
                          <a:cs typeface="함초롬돋움"/>
                        </a:rPr>
                        <a:t> </a:t>
                      </a:r>
                      <a:r>
                        <a:rPr sz="1000" spc="-20" dirty="0">
                          <a:latin typeface="함초롬돋움"/>
                          <a:cs typeface="함초롬돋움"/>
                        </a:rPr>
                        <a:t>Bosch</a:t>
                      </a:r>
                      <a:r>
                        <a:rPr sz="1000" dirty="0">
                          <a:latin typeface="함초롬돋움"/>
                          <a:cs typeface="함초롬돋움"/>
                        </a:rPr>
                        <a:t>	</a:t>
                      </a:r>
                      <a:r>
                        <a:rPr sz="1000" dirty="0">
                          <a:latin typeface="Arial"/>
                          <a:cs typeface="Arial"/>
                        </a:rPr>
                        <a:t>•</a:t>
                      </a:r>
                      <a:r>
                        <a:rPr sz="1000" spc="229" dirty="0">
                          <a:latin typeface="Arial"/>
                          <a:cs typeface="Arial"/>
                        </a:rPr>
                        <a:t> </a:t>
                      </a:r>
                      <a:r>
                        <a:rPr sz="1000" spc="-50" dirty="0">
                          <a:latin typeface="함초롬돋움"/>
                          <a:cs typeface="함초롬돋움"/>
                        </a:rPr>
                        <a:t>14:00</a:t>
                      </a:r>
                      <a:r>
                        <a:rPr sz="1000" spc="-5" dirty="0">
                          <a:latin typeface="함초롬돋움"/>
                          <a:cs typeface="함초롬돋움"/>
                        </a:rPr>
                        <a:t> </a:t>
                      </a:r>
                      <a:r>
                        <a:rPr sz="1000" spc="-10" dirty="0">
                          <a:latin typeface="함초롬돋움"/>
                          <a:cs typeface="함초롬돋움"/>
                        </a:rPr>
                        <a:t>Samsung</a:t>
                      </a:r>
                      <a:endParaRPr sz="1000">
                        <a:latin typeface="함초롬돋움"/>
                        <a:cs typeface="함초롬돋움"/>
                      </a:endParaRPr>
                    </a:p>
                    <a:p>
                      <a:pPr marL="215900" indent="-108585">
                        <a:lnSpc>
                          <a:spcPct val="100000"/>
                        </a:lnSpc>
                        <a:spcBef>
                          <a:spcPts val="190"/>
                        </a:spcBef>
                        <a:buFont typeface="Arial"/>
                        <a:buChar char="•"/>
                        <a:tabLst>
                          <a:tab pos="216535" algn="l"/>
                          <a:tab pos="2036445" algn="l"/>
                          <a:tab pos="3909695" algn="l"/>
                        </a:tabLst>
                      </a:pPr>
                      <a:r>
                        <a:rPr sz="1500" spc="-75" baseline="11111" dirty="0">
                          <a:latin typeface="함초롬돋움"/>
                          <a:cs typeface="함초롬돋움"/>
                        </a:rPr>
                        <a:t>17:00</a:t>
                      </a:r>
                      <a:r>
                        <a:rPr sz="1500" spc="67" baseline="11111" dirty="0">
                          <a:latin typeface="함초롬돋움"/>
                          <a:cs typeface="함초롬돋움"/>
                        </a:rPr>
                        <a:t> </a:t>
                      </a:r>
                      <a:r>
                        <a:rPr sz="1500" spc="-97" baseline="11111" dirty="0">
                          <a:latin typeface="함초롬돋움"/>
                          <a:cs typeface="함초롬돋움"/>
                        </a:rPr>
                        <a:t>CES</a:t>
                      </a:r>
                      <a:r>
                        <a:rPr sz="1500" spc="-217" baseline="11111" dirty="0">
                          <a:latin typeface="함초롬돋움"/>
                          <a:cs typeface="함초롬돋움"/>
                        </a:rPr>
                        <a:t> </a:t>
                      </a:r>
                      <a:r>
                        <a:rPr sz="1500" spc="-60" baseline="11111" dirty="0">
                          <a:latin typeface="함초롬돋움"/>
                          <a:cs typeface="함초롬돋움"/>
                        </a:rPr>
                        <a:t>Unveiled</a:t>
                      </a:r>
                      <a:r>
                        <a:rPr sz="1500" spc="-217" baseline="11111" dirty="0">
                          <a:latin typeface="함초롬돋움"/>
                          <a:cs typeface="함초롬돋움"/>
                        </a:rPr>
                        <a:t> </a:t>
                      </a:r>
                      <a:r>
                        <a:rPr sz="1500" spc="-104" baseline="11111" dirty="0">
                          <a:latin typeface="함초롬돋움"/>
                          <a:cs typeface="함초롬돋움"/>
                        </a:rPr>
                        <a:t>Las</a:t>
                      </a:r>
                      <a:r>
                        <a:rPr sz="1500" spc="-262" baseline="11111" dirty="0">
                          <a:latin typeface="함초롬돋움"/>
                          <a:cs typeface="함초롬돋움"/>
                        </a:rPr>
                        <a:t> </a:t>
                      </a:r>
                      <a:r>
                        <a:rPr sz="1500" spc="-15" baseline="11111" dirty="0">
                          <a:latin typeface="함초롬돋움"/>
                          <a:cs typeface="함초롬돋움"/>
                        </a:rPr>
                        <a:t>Vegas*</a:t>
                      </a:r>
                      <a:r>
                        <a:rPr sz="1500" baseline="11111" dirty="0">
                          <a:latin typeface="함초롬돋움"/>
                          <a:cs typeface="함초롬돋움"/>
                        </a:rPr>
                        <a:t>	</a:t>
                      </a:r>
                      <a:r>
                        <a:rPr sz="1000" dirty="0">
                          <a:latin typeface="Arial"/>
                          <a:cs typeface="Arial"/>
                        </a:rPr>
                        <a:t>•</a:t>
                      </a:r>
                      <a:r>
                        <a:rPr sz="1000" spc="260" dirty="0">
                          <a:latin typeface="Arial"/>
                          <a:cs typeface="Arial"/>
                        </a:rPr>
                        <a:t> </a:t>
                      </a:r>
                      <a:r>
                        <a:rPr sz="1000" spc="-50" dirty="0">
                          <a:latin typeface="함초롬돋움"/>
                          <a:cs typeface="함초롬돋움"/>
                        </a:rPr>
                        <a:t>10:00</a:t>
                      </a:r>
                      <a:r>
                        <a:rPr sz="1000" spc="5" dirty="0">
                          <a:latin typeface="함초롬돋움"/>
                          <a:cs typeface="함초롬돋움"/>
                        </a:rPr>
                        <a:t> </a:t>
                      </a:r>
                      <a:r>
                        <a:rPr sz="1000" spc="-35" dirty="0">
                          <a:latin typeface="함초롬돋움"/>
                          <a:cs typeface="함초롬돋움"/>
                        </a:rPr>
                        <a:t>John</a:t>
                      </a:r>
                      <a:r>
                        <a:rPr sz="1000" spc="-150" dirty="0">
                          <a:latin typeface="함초롬돋움"/>
                          <a:cs typeface="함초롬돋움"/>
                        </a:rPr>
                        <a:t> </a:t>
                      </a:r>
                      <a:r>
                        <a:rPr sz="1000" spc="-65" dirty="0">
                          <a:latin typeface="함초롬돋움"/>
                          <a:cs typeface="함초롬돋움"/>
                        </a:rPr>
                        <a:t>Deere,</a:t>
                      </a:r>
                      <a:r>
                        <a:rPr sz="1000" spc="-175" dirty="0">
                          <a:latin typeface="함초롬돋움"/>
                          <a:cs typeface="함초롬돋움"/>
                        </a:rPr>
                        <a:t> </a:t>
                      </a:r>
                      <a:r>
                        <a:rPr sz="1000" spc="-10" dirty="0">
                          <a:latin typeface="함초롬돋움"/>
                          <a:cs typeface="함초롬돋움"/>
                        </a:rPr>
                        <a:t>Qualcomm</a:t>
                      </a:r>
                      <a:r>
                        <a:rPr sz="1000" dirty="0">
                          <a:latin typeface="함초롬돋움"/>
                          <a:cs typeface="함초롬돋움"/>
                        </a:rPr>
                        <a:t>	</a:t>
                      </a:r>
                      <a:r>
                        <a:rPr sz="1000" dirty="0">
                          <a:latin typeface="Arial"/>
                          <a:cs typeface="Arial"/>
                        </a:rPr>
                        <a:t>•</a:t>
                      </a:r>
                      <a:r>
                        <a:rPr sz="1000" spc="229" dirty="0">
                          <a:latin typeface="Arial"/>
                          <a:cs typeface="Arial"/>
                        </a:rPr>
                        <a:t> </a:t>
                      </a:r>
                      <a:r>
                        <a:rPr sz="1000" spc="-50" dirty="0">
                          <a:latin typeface="함초롬돋움"/>
                          <a:cs typeface="함초롬돋움"/>
                        </a:rPr>
                        <a:t>17:00</a:t>
                      </a:r>
                      <a:r>
                        <a:rPr sz="1000" spc="-5" dirty="0">
                          <a:latin typeface="함초롬돋움"/>
                          <a:cs typeface="함초롬돋움"/>
                        </a:rPr>
                        <a:t> </a:t>
                      </a:r>
                      <a:r>
                        <a:rPr sz="1000" spc="-20" dirty="0">
                          <a:latin typeface="함초롬돋움"/>
                          <a:cs typeface="함초롬돋움"/>
                        </a:rPr>
                        <a:t>Sony</a:t>
                      </a:r>
                      <a:endParaRPr sz="1000">
                        <a:latin typeface="함초롬돋움"/>
                        <a:cs typeface="함초롬돋움"/>
                      </a:endParaRPr>
                    </a:p>
                    <a:p>
                      <a:pPr marL="2144395" lvl="1" indent="-108585">
                        <a:lnSpc>
                          <a:spcPts val="1085"/>
                        </a:lnSpc>
                        <a:spcBef>
                          <a:spcPts val="204"/>
                        </a:spcBef>
                        <a:buFont typeface="Arial"/>
                        <a:buChar char="•"/>
                        <a:tabLst>
                          <a:tab pos="2145030" algn="l"/>
                        </a:tabLst>
                      </a:pPr>
                      <a:r>
                        <a:rPr sz="1000" spc="-50" dirty="0">
                          <a:latin typeface="함초롬돋움"/>
                          <a:cs typeface="함초롬돋움"/>
                        </a:rPr>
                        <a:t>11:00</a:t>
                      </a:r>
                      <a:r>
                        <a:rPr sz="1000" spc="25" dirty="0">
                          <a:latin typeface="함초롬돋움"/>
                          <a:cs typeface="함초롬돋움"/>
                        </a:rPr>
                        <a:t> </a:t>
                      </a:r>
                      <a:r>
                        <a:rPr sz="1000" spc="-45" dirty="0">
                          <a:latin typeface="함초롬돋움"/>
                          <a:cs typeface="함초롬돋움"/>
                        </a:rPr>
                        <a:t>TCL,</a:t>
                      </a:r>
                      <a:r>
                        <a:rPr sz="1000" spc="-180" dirty="0">
                          <a:latin typeface="함초롬돋움"/>
                          <a:cs typeface="함초롬돋움"/>
                        </a:rPr>
                        <a:t> </a:t>
                      </a:r>
                      <a:r>
                        <a:rPr sz="1000" spc="-25" dirty="0">
                          <a:latin typeface="함초롬돋움"/>
                          <a:cs typeface="함초롬돋움"/>
                        </a:rPr>
                        <a:t>AMD</a:t>
                      </a:r>
                      <a:endParaRPr sz="1000">
                        <a:latin typeface="함초롬돋움"/>
                        <a:cs typeface="함초롬돋움"/>
                      </a:endParaRPr>
                    </a:p>
                    <a:p>
                      <a:pPr marL="107950">
                        <a:lnSpc>
                          <a:spcPts val="844"/>
                        </a:lnSpc>
                      </a:pPr>
                      <a:r>
                        <a:rPr sz="800" spc="-35" dirty="0">
                          <a:latin typeface="함초롬돋움"/>
                          <a:cs typeface="함초롬돋움"/>
                        </a:rPr>
                        <a:t>(*)</a:t>
                      </a:r>
                      <a:r>
                        <a:rPr sz="800" spc="-130" dirty="0">
                          <a:latin typeface="함초롬돋움"/>
                          <a:cs typeface="함초롬돋움"/>
                        </a:rPr>
                        <a:t> </a:t>
                      </a:r>
                      <a:r>
                        <a:rPr sz="800" spc="-65" dirty="0">
                          <a:latin typeface="함초롬바탕"/>
                          <a:cs typeface="함초롬바탕"/>
                        </a:rPr>
                        <a:t>개막에앞서</a:t>
                      </a:r>
                      <a:r>
                        <a:rPr sz="800" spc="-155" dirty="0">
                          <a:latin typeface="함초롬바탕"/>
                          <a:cs typeface="함초롬바탕"/>
                        </a:rPr>
                        <a:t> </a:t>
                      </a:r>
                      <a:r>
                        <a:rPr sz="800" spc="-10" dirty="0">
                          <a:latin typeface="함초롬바탕"/>
                          <a:cs typeface="함초롬바탕"/>
                        </a:rPr>
                        <a:t>맛보기형태로기업별기술을</a:t>
                      </a:r>
                      <a:endParaRPr sz="800">
                        <a:latin typeface="함초롬바탕"/>
                        <a:cs typeface="함초롬바탕"/>
                      </a:endParaRPr>
                    </a:p>
                    <a:p>
                      <a:pPr marL="107314">
                        <a:lnSpc>
                          <a:spcPct val="100000"/>
                        </a:lnSpc>
                      </a:pPr>
                      <a:r>
                        <a:rPr sz="800" spc="-10" dirty="0">
                          <a:latin typeface="함초롬바탕"/>
                          <a:cs typeface="함초롬바탕"/>
                        </a:rPr>
                        <a:t>미디어에홍보하는자리</a:t>
                      </a:r>
                      <a:endParaRPr sz="800">
                        <a:latin typeface="함초롬바탕"/>
                        <a:cs typeface="함초롬바탕"/>
                      </a:endParaRPr>
                    </a:p>
                  </a:txBody>
                  <a:tcPr marL="0" marR="0" marT="5080" marB="0">
                    <a:lnT w="6350">
                      <a:solidFill>
                        <a:srgbClr val="A6A6A6"/>
                      </a:solidFill>
                      <a:prstDash val="solid"/>
                    </a:lnT>
                    <a:lnB w="6350">
                      <a:solidFill>
                        <a:srgbClr val="A6A6A6"/>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14"/>
                  </a:ext>
                </a:extLst>
              </a:tr>
            </a:tbl>
          </a:graphicData>
        </a:graphic>
      </p:graphicFrame>
      <p:pic>
        <p:nvPicPr>
          <p:cNvPr id="15" name="object 15"/>
          <p:cNvPicPr/>
          <p:nvPr/>
        </p:nvPicPr>
        <p:blipFill>
          <a:blip r:embed="rId4" cstate="print"/>
          <a:stretch>
            <a:fillRect/>
          </a:stretch>
        </p:blipFill>
        <p:spPr>
          <a:xfrm>
            <a:off x="3966567" y="6844609"/>
            <a:ext cx="117474" cy="123824"/>
          </a:xfrm>
          <a:prstGeom prst="rect">
            <a:avLst/>
          </a:prstGeom>
        </p:spPr>
      </p:pic>
      <p:sp>
        <p:nvSpPr>
          <p:cNvPr id="16" name="object 16"/>
          <p:cNvSpPr txBox="1"/>
          <p:nvPr/>
        </p:nvSpPr>
        <p:spPr>
          <a:xfrm>
            <a:off x="706434" y="9729968"/>
            <a:ext cx="2131695" cy="147955"/>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7C7C7C"/>
                </a:solidFill>
                <a:latin typeface="함초롬돋움"/>
                <a:cs typeface="함초롬돋움"/>
              </a:rPr>
              <a:t>Source:</a:t>
            </a:r>
            <a:r>
              <a:rPr sz="800" spc="-45" dirty="0">
                <a:solidFill>
                  <a:srgbClr val="7C7C7C"/>
                </a:solidFill>
                <a:latin typeface="함초롬돋움"/>
                <a:cs typeface="함초롬돋움"/>
              </a:rPr>
              <a:t> </a:t>
            </a:r>
            <a:r>
              <a:rPr sz="800" spc="-10" dirty="0">
                <a:solidFill>
                  <a:srgbClr val="7C7C7C"/>
                </a:solidFill>
                <a:latin typeface="함초롬돋움"/>
                <a:cs typeface="함초롬돋움"/>
              </a:rPr>
              <a:t>CTA,</a:t>
            </a:r>
            <a:r>
              <a:rPr sz="800" spc="-45" dirty="0">
                <a:solidFill>
                  <a:srgbClr val="7C7C7C"/>
                </a:solidFill>
                <a:latin typeface="함초롬돋움"/>
                <a:cs typeface="함초롬돋움"/>
              </a:rPr>
              <a:t> </a:t>
            </a:r>
            <a:r>
              <a:rPr sz="800" spc="-40" dirty="0">
                <a:solidFill>
                  <a:srgbClr val="7C7C7C"/>
                </a:solidFill>
                <a:latin typeface="함초롬바탕"/>
                <a:cs typeface="함초롬바탕"/>
              </a:rPr>
              <a:t>언론보도종합</a:t>
            </a:r>
            <a:r>
              <a:rPr sz="800" spc="-40" dirty="0">
                <a:solidFill>
                  <a:srgbClr val="7C7C7C"/>
                </a:solidFill>
                <a:latin typeface="함초롬돋움"/>
                <a:cs typeface="함초롬돋움"/>
              </a:rPr>
              <a:t>,</a:t>
            </a:r>
            <a:r>
              <a:rPr sz="800" spc="-75"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p:txBody>
      </p:sp>
      <p:pic>
        <p:nvPicPr>
          <p:cNvPr id="17" name="object 17"/>
          <p:cNvPicPr/>
          <p:nvPr/>
        </p:nvPicPr>
        <p:blipFill>
          <a:blip r:embed="rId5" cstate="print"/>
          <a:stretch>
            <a:fillRect/>
          </a:stretch>
        </p:blipFill>
        <p:spPr>
          <a:xfrm>
            <a:off x="1796732" y="2776701"/>
            <a:ext cx="133350" cy="146050"/>
          </a:xfrm>
          <a:prstGeom prst="rect">
            <a:avLst/>
          </a:prstGeom>
        </p:spPr>
      </p:pic>
      <p:sp>
        <p:nvSpPr>
          <p:cNvPr id="18" name="object 18"/>
          <p:cNvSpPr txBox="1"/>
          <p:nvPr/>
        </p:nvSpPr>
        <p:spPr>
          <a:xfrm>
            <a:off x="668337" y="1492250"/>
            <a:ext cx="6299835" cy="2640965"/>
          </a:xfrm>
          <a:prstGeom prst="rect">
            <a:avLst/>
          </a:prstGeom>
        </p:spPr>
        <p:txBody>
          <a:bodyPr vert="horz" wrap="square" lIns="0" tIns="30480" rIns="0" bIns="0" rtlCol="0">
            <a:spAutoFit/>
          </a:bodyPr>
          <a:lstStyle/>
          <a:p>
            <a:pPr marL="193675" indent="-143510">
              <a:lnSpc>
                <a:spcPct val="100000"/>
              </a:lnSpc>
              <a:spcBef>
                <a:spcPts val="240"/>
              </a:spcBef>
              <a:buClr>
                <a:srgbClr val="DB526A"/>
              </a:buClr>
              <a:buFont typeface="Arial"/>
              <a:buChar char="■"/>
              <a:tabLst>
                <a:tab pos="194310" algn="l"/>
              </a:tabLst>
            </a:pPr>
            <a:r>
              <a:rPr sz="1200" spc="-65" dirty="0">
                <a:latin typeface="함초롬돋움"/>
                <a:cs typeface="함초롬돋움"/>
              </a:rPr>
              <a:t>CES(Consumer</a:t>
            </a:r>
            <a:r>
              <a:rPr sz="1200" spc="-185" dirty="0">
                <a:latin typeface="함초롬돋움"/>
                <a:cs typeface="함초롬돋움"/>
              </a:rPr>
              <a:t> </a:t>
            </a:r>
            <a:r>
              <a:rPr sz="1200" spc="-60" dirty="0">
                <a:latin typeface="함초롬돋움"/>
                <a:cs typeface="함초롬돋움"/>
              </a:rPr>
              <a:t>Electronics</a:t>
            </a:r>
            <a:r>
              <a:rPr sz="1200" spc="-170" dirty="0">
                <a:latin typeface="함초롬돋움"/>
                <a:cs typeface="함초롬돋움"/>
              </a:rPr>
              <a:t> </a:t>
            </a:r>
            <a:r>
              <a:rPr sz="1200" spc="-45" dirty="0">
                <a:latin typeface="함초롬돋움"/>
                <a:cs typeface="함초롬돋움"/>
              </a:rPr>
              <a:t>Show):</a:t>
            </a:r>
            <a:r>
              <a:rPr sz="1200" spc="-180" dirty="0">
                <a:latin typeface="함초롬돋움"/>
                <a:cs typeface="함초롬돋움"/>
              </a:rPr>
              <a:t> </a:t>
            </a:r>
            <a:r>
              <a:rPr sz="1200" spc="-100" dirty="0">
                <a:latin typeface="함초롬바탕"/>
                <a:cs typeface="함초롬바탕"/>
              </a:rPr>
              <a:t>독일</a:t>
            </a:r>
            <a:r>
              <a:rPr sz="1200" spc="-160" dirty="0">
                <a:latin typeface="함초롬바탕"/>
                <a:cs typeface="함초롬바탕"/>
              </a:rPr>
              <a:t> </a:t>
            </a:r>
            <a:r>
              <a:rPr sz="1200" spc="-65" dirty="0">
                <a:latin typeface="함초롬돋움"/>
                <a:cs typeface="함초롬돋움"/>
              </a:rPr>
              <a:t>IFA</a:t>
            </a:r>
            <a:r>
              <a:rPr sz="1200" spc="-97" baseline="24305" dirty="0">
                <a:latin typeface="함초롬돋움"/>
                <a:cs typeface="함초롬돋움"/>
              </a:rPr>
              <a:t>1)</a:t>
            </a:r>
            <a:r>
              <a:rPr sz="1200" spc="-65" dirty="0">
                <a:latin typeface="함초롬돋움"/>
                <a:cs typeface="함초롬돋움"/>
              </a:rPr>
              <a:t>,</a:t>
            </a:r>
            <a:r>
              <a:rPr sz="1200" spc="-150" dirty="0">
                <a:latin typeface="함초롬돋움"/>
                <a:cs typeface="함초롬돋움"/>
              </a:rPr>
              <a:t> </a:t>
            </a:r>
            <a:r>
              <a:rPr sz="1200" spc="-110" dirty="0">
                <a:latin typeface="함초롬바탕"/>
                <a:cs typeface="함초롬바탕"/>
              </a:rPr>
              <a:t>스페인</a:t>
            </a:r>
            <a:r>
              <a:rPr sz="1200" spc="-160" dirty="0">
                <a:latin typeface="함초롬바탕"/>
                <a:cs typeface="함초롬바탕"/>
              </a:rPr>
              <a:t> </a:t>
            </a:r>
            <a:r>
              <a:rPr sz="1200" spc="-60" dirty="0">
                <a:latin typeface="함초롬돋움"/>
                <a:cs typeface="함초롬돋움"/>
              </a:rPr>
              <a:t>MWC</a:t>
            </a:r>
            <a:r>
              <a:rPr sz="1200" spc="-89" baseline="24305" dirty="0">
                <a:latin typeface="함초롬돋움"/>
                <a:cs typeface="함초롬돋움"/>
              </a:rPr>
              <a:t>2)</a:t>
            </a:r>
            <a:r>
              <a:rPr sz="1200" spc="-60" dirty="0">
                <a:latin typeface="함초롬바탕"/>
                <a:cs typeface="함초롬바탕"/>
              </a:rPr>
              <a:t>와</a:t>
            </a:r>
            <a:r>
              <a:rPr sz="1200" spc="-170" dirty="0">
                <a:latin typeface="함초롬바탕"/>
                <a:cs typeface="함초롬바탕"/>
              </a:rPr>
              <a:t> </a:t>
            </a:r>
            <a:r>
              <a:rPr sz="1200" spc="-100" dirty="0">
                <a:latin typeface="함초롬바탕"/>
                <a:cs typeface="함초롬바탕"/>
              </a:rPr>
              <a:t>함께</a:t>
            </a:r>
            <a:r>
              <a:rPr sz="1200" spc="-155" dirty="0">
                <a:latin typeface="함초롬바탕"/>
                <a:cs typeface="함초롬바탕"/>
              </a:rPr>
              <a:t> </a:t>
            </a:r>
            <a:r>
              <a:rPr sz="1200" spc="-100" dirty="0">
                <a:latin typeface="함초롬바탕"/>
                <a:cs typeface="함초롬바탕"/>
              </a:rPr>
              <a:t>세계</a:t>
            </a:r>
            <a:r>
              <a:rPr sz="1200" spc="-160" dirty="0">
                <a:latin typeface="함초롬바탕"/>
                <a:cs typeface="함초롬바탕"/>
              </a:rPr>
              <a:t> </a:t>
            </a:r>
            <a:r>
              <a:rPr sz="1200" spc="-65" dirty="0">
                <a:latin typeface="함초롬돋움"/>
                <a:cs typeface="함초롬돋움"/>
              </a:rPr>
              <a:t>3</a:t>
            </a:r>
            <a:r>
              <a:rPr sz="1200" spc="-65" dirty="0">
                <a:latin typeface="함초롬바탕"/>
                <a:cs typeface="함초롬바탕"/>
              </a:rPr>
              <a:t>대</a:t>
            </a:r>
            <a:r>
              <a:rPr sz="1200" spc="-170" dirty="0">
                <a:latin typeface="함초롬바탕"/>
                <a:cs typeface="함초롬바탕"/>
              </a:rPr>
              <a:t> </a:t>
            </a:r>
            <a:r>
              <a:rPr sz="1200" spc="-35" dirty="0">
                <a:latin typeface="함초롬돋움"/>
                <a:cs typeface="함초롬돋움"/>
              </a:rPr>
              <a:t>IT</a:t>
            </a:r>
            <a:r>
              <a:rPr sz="1200" spc="-140" dirty="0">
                <a:latin typeface="함초롬돋움"/>
                <a:cs typeface="함초롬돋움"/>
              </a:rPr>
              <a:t> </a:t>
            </a:r>
            <a:r>
              <a:rPr sz="1200" spc="-20" dirty="0">
                <a:latin typeface="함초롬바탕"/>
                <a:cs typeface="함초롬바탕"/>
              </a:rPr>
              <a:t>전시회</a:t>
            </a:r>
            <a:r>
              <a:rPr sz="1200" spc="-20" dirty="0">
                <a:latin typeface="함초롬돋움"/>
                <a:cs typeface="함초롬돋움"/>
              </a:rPr>
              <a:t>,</a:t>
            </a:r>
            <a:endParaRPr sz="1200" dirty="0">
              <a:latin typeface="함초롬돋움"/>
              <a:cs typeface="함초롬돋움"/>
            </a:endParaRPr>
          </a:p>
          <a:p>
            <a:pPr marL="193675">
              <a:lnSpc>
                <a:spcPct val="100000"/>
              </a:lnSpc>
              <a:spcBef>
                <a:spcPts val="145"/>
              </a:spcBef>
            </a:pPr>
            <a:r>
              <a:rPr sz="1200" spc="-35" dirty="0">
                <a:latin typeface="함초롬돋움"/>
                <a:cs typeface="함초롬돋움"/>
              </a:rPr>
              <a:t>IT</a:t>
            </a:r>
            <a:r>
              <a:rPr sz="1200" spc="-160" dirty="0">
                <a:latin typeface="함초롬돋움"/>
                <a:cs typeface="함초롬돋움"/>
              </a:rPr>
              <a:t> </a:t>
            </a:r>
            <a:r>
              <a:rPr sz="1200" spc="-110" dirty="0">
                <a:latin typeface="함초롬바탕"/>
                <a:cs typeface="함초롬바탕"/>
              </a:rPr>
              <a:t>산업을</a:t>
            </a:r>
            <a:r>
              <a:rPr sz="1200" spc="-185" dirty="0">
                <a:latin typeface="함초롬바탕"/>
                <a:cs typeface="함초롬바탕"/>
              </a:rPr>
              <a:t> </a:t>
            </a:r>
            <a:r>
              <a:rPr sz="1200" spc="-114" dirty="0">
                <a:latin typeface="함초롬바탕"/>
                <a:cs typeface="함초롬바탕"/>
              </a:rPr>
              <a:t>중심으로</a:t>
            </a:r>
            <a:r>
              <a:rPr sz="1200" spc="-190" dirty="0">
                <a:latin typeface="함초롬바탕"/>
                <a:cs typeface="함초롬바탕"/>
              </a:rPr>
              <a:t> </a:t>
            </a:r>
            <a:r>
              <a:rPr sz="1200" spc="-90" dirty="0">
                <a:latin typeface="함초롬바탕"/>
                <a:cs typeface="함초롬바탕"/>
              </a:rPr>
              <a:t>자동차</a:t>
            </a:r>
            <a:r>
              <a:rPr sz="1200" spc="-90" dirty="0">
                <a:latin typeface="함초롬돋움"/>
                <a:cs typeface="함초롬돋움"/>
              </a:rPr>
              <a:t>,</a:t>
            </a:r>
            <a:r>
              <a:rPr sz="1200" spc="-185" dirty="0">
                <a:latin typeface="함초롬돋움"/>
                <a:cs typeface="함초롬돋움"/>
              </a:rPr>
              <a:t> </a:t>
            </a:r>
            <a:r>
              <a:rPr sz="1200" spc="-100" dirty="0">
                <a:latin typeface="함초롬바탕"/>
                <a:cs typeface="함초롬바탕"/>
              </a:rPr>
              <a:t>우주항공</a:t>
            </a:r>
            <a:r>
              <a:rPr sz="1200" spc="-100" dirty="0">
                <a:latin typeface="함초롬돋움"/>
                <a:cs typeface="함초롬돋움"/>
              </a:rPr>
              <a:t>,</a:t>
            </a:r>
            <a:r>
              <a:rPr sz="1200" spc="-185" dirty="0">
                <a:latin typeface="함초롬돋움"/>
                <a:cs typeface="함초롬돋움"/>
              </a:rPr>
              <a:t> </a:t>
            </a:r>
            <a:r>
              <a:rPr sz="1200" spc="-80" dirty="0">
                <a:latin typeface="함초롬바탕"/>
                <a:cs typeface="함초롬바탕"/>
              </a:rPr>
              <a:t>식품</a:t>
            </a:r>
            <a:r>
              <a:rPr sz="1200" spc="-80" dirty="0">
                <a:latin typeface="함초롬돋움"/>
                <a:cs typeface="함초롬돋움"/>
              </a:rPr>
              <a:t>,</a:t>
            </a:r>
            <a:r>
              <a:rPr sz="1200" spc="-170" dirty="0">
                <a:latin typeface="함초롬돋움"/>
                <a:cs typeface="함초롬돋움"/>
              </a:rPr>
              <a:t> </a:t>
            </a:r>
            <a:r>
              <a:rPr sz="1200" spc="-100" dirty="0">
                <a:latin typeface="함초롬바탕"/>
                <a:cs typeface="함초롬바탕"/>
              </a:rPr>
              <a:t>해양</a:t>
            </a:r>
            <a:r>
              <a:rPr sz="1200" spc="-185" dirty="0">
                <a:latin typeface="함초롬바탕"/>
                <a:cs typeface="함초롬바탕"/>
              </a:rPr>
              <a:t> </a:t>
            </a:r>
            <a:r>
              <a:rPr sz="1200" spc="-75" dirty="0">
                <a:latin typeface="함초롬바탕"/>
                <a:cs typeface="함초롬바탕"/>
              </a:rPr>
              <a:t>등</a:t>
            </a:r>
            <a:r>
              <a:rPr sz="1200" spc="-160" dirty="0">
                <a:latin typeface="함초롬바탕"/>
                <a:cs typeface="함초롬바탕"/>
              </a:rPr>
              <a:t> </a:t>
            </a:r>
            <a:r>
              <a:rPr sz="1200" spc="-110" dirty="0">
                <a:latin typeface="함초롬바탕"/>
                <a:cs typeface="함초롬바탕"/>
              </a:rPr>
              <a:t>다양한</a:t>
            </a:r>
            <a:r>
              <a:rPr sz="1200" spc="-185" dirty="0">
                <a:latin typeface="함초롬바탕"/>
                <a:cs typeface="함초롬바탕"/>
              </a:rPr>
              <a:t> </a:t>
            </a:r>
            <a:r>
              <a:rPr sz="1200" spc="-110" dirty="0">
                <a:latin typeface="함초롬바탕"/>
                <a:cs typeface="함초롬바탕"/>
              </a:rPr>
              <a:t>산업을</a:t>
            </a:r>
            <a:r>
              <a:rPr sz="1200" spc="-185" dirty="0">
                <a:latin typeface="함초롬바탕"/>
                <a:cs typeface="함초롬바탕"/>
              </a:rPr>
              <a:t> </a:t>
            </a:r>
            <a:r>
              <a:rPr sz="1200" spc="-114" dirty="0">
                <a:latin typeface="함초롬바탕"/>
                <a:cs typeface="함초롬바탕"/>
              </a:rPr>
              <a:t>넘나드는</a:t>
            </a:r>
            <a:r>
              <a:rPr sz="1200" spc="-190" dirty="0">
                <a:latin typeface="함초롬바탕"/>
                <a:cs typeface="함초롬바탕"/>
              </a:rPr>
              <a:t> </a:t>
            </a:r>
            <a:r>
              <a:rPr sz="1200" spc="-100" dirty="0">
                <a:latin typeface="함초롬바탕"/>
                <a:cs typeface="함초롬바탕"/>
              </a:rPr>
              <a:t>최신</a:t>
            </a:r>
            <a:r>
              <a:rPr sz="1200" spc="-175" dirty="0">
                <a:latin typeface="함초롬바탕"/>
                <a:cs typeface="함초롬바탕"/>
              </a:rPr>
              <a:t> </a:t>
            </a:r>
            <a:r>
              <a:rPr sz="1200" spc="-100" dirty="0">
                <a:latin typeface="함초롬바탕"/>
                <a:cs typeface="함초롬바탕"/>
              </a:rPr>
              <a:t>기술</a:t>
            </a:r>
            <a:r>
              <a:rPr sz="1200" spc="-185" dirty="0">
                <a:latin typeface="함초롬바탕"/>
                <a:cs typeface="함초롬바탕"/>
              </a:rPr>
              <a:t> </a:t>
            </a:r>
            <a:r>
              <a:rPr sz="1200" spc="-110" dirty="0">
                <a:latin typeface="함초롬바탕"/>
                <a:cs typeface="함초롬바탕"/>
              </a:rPr>
              <a:t>트렌드</a:t>
            </a:r>
            <a:r>
              <a:rPr sz="1200" spc="-175" dirty="0">
                <a:latin typeface="함초롬바탕"/>
                <a:cs typeface="함초롬바탕"/>
              </a:rPr>
              <a:t> </a:t>
            </a:r>
            <a:r>
              <a:rPr sz="1200" spc="-100" dirty="0">
                <a:latin typeface="함초롬바탕"/>
                <a:cs typeface="함초롬바탕"/>
              </a:rPr>
              <a:t>파악</a:t>
            </a:r>
            <a:r>
              <a:rPr sz="1200" spc="-185" dirty="0">
                <a:latin typeface="함초롬바탕"/>
                <a:cs typeface="함초롬바탕"/>
              </a:rPr>
              <a:t> </a:t>
            </a:r>
            <a:r>
              <a:rPr sz="1200" spc="-25" dirty="0">
                <a:latin typeface="함초롬바탕"/>
                <a:cs typeface="함초롬바탕"/>
              </a:rPr>
              <a:t>가능</a:t>
            </a:r>
            <a:endParaRPr sz="1200" dirty="0">
              <a:latin typeface="함초롬바탕"/>
              <a:cs typeface="함초롬바탕"/>
            </a:endParaRPr>
          </a:p>
          <a:p>
            <a:pPr marL="302260" lvl="1" indent="-109220">
              <a:lnSpc>
                <a:spcPct val="100000"/>
              </a:lnSpc>
              <a:spcBef>
                <a:spcPts val="445"/>
              </a:spcBef>
              <a:buAutoNum type="arabicParenR"/>
              <a:tabLst>
                <a:tab pos="302895" algn="l"/>
              </a:tabLst>
            </a:pPr>
            <a:r>
              <a:rPr sz="900" spc="-85" dirty="0">
                <a:latin typeface="함초롬돋움"/>
                <a:cs typeface="함초롬돋움"/>
              </a:rPr>
              <a:t>IFA</a:t>
            </a:r>
            <a:r>
              <a:rPr sz="900" spc="-110" dirty="0">
                <a:latin typeface="함초롬돋움"/>
                <a:cs typeface="함초롬돋움"/>
              </a:rPr>
              <a:t> </a:t>
            </a:r>
            <a:r>
              <a:rPr sz="900" spc="-50" dirty="0">
                <a:latin typeface="함초롬돋움"/>
                <a:cs typeface="함초롬돋움"/>
              </a:rPr>
              <a:t>(Internationale</a:t>
            </a:r>
            <a:r>
              <a:rPr sz="900" spc="-130" dirty="0">
                <a:latin typeface="함초롬돋움"/>
                <a:cs typeface="함초롬돋움"/>
              </a:rPr>
              <a:t> </a:t>
            </a:r>
            <a:r>
              <a:rPr sz="900" spc="-55" dirty="0">
                <a:latin typeface="함초롬돋움"/>
                <a:cs typeface="함초롬돋움"/>
              </a:rPr>
              <a:t>Funkausstellung</a:t>
            </a:r>
            <a:r>
              <a:rPr sz="900" spc="-120" dirty="0">
                <a:latin typeface="함초롬돋움"/>
                <a:cs typeface="함초롬돋움"/>
              </a:rPr>
              <a:t> </a:t>
            </a:r>
            <a:r>
              <a:rPr sz="900" spc="-55" dirty="0">
                <a:latin typeface="함초롬돋움"/>
                <a:cs typeface="함초롬돋움"/>
              </a:rPr>
              <a:t>Berlin):</a:t>
            </a:r>
            <a:r>
              <a:rPr sz="900" spc="-130" dirty="0">
                <a:latin typeface="함초롬돋움"/>
                <a:cs typeface="함초롬돋움"/>
              </a:rPr>
              <a:t> </a:t>
            </a:r>
            <a:r>
              <a:rPr sz="900" spc="-85" dirty="0">
                <a:latin typeface="함초롬바탕"/>
                <a:cs typeface="함초롬바탕"/>
              </a:rPr>
              <a:t>독일</a:t>
            </a:r>
            <a:r>
              <a:rPr sz="900" spc="-140" dirty="0">
                <a:latin typeface="함초롬바탕"/>
                <a:cs typeface="함초롬바탕"/>
              </a:rPr>
              <a:t> </a:t>
            </a:r>
            <a:r>
              <a:rPr sz="900" spc="-100" dirty="0">
                <a:latin typeface="함초롬바탕"/>
                <a:cs typeface="함초롬바탕"/>
              </a:rPr>
              <a:t>베를린에서</a:t>
            </a:r>
            <a:r>
              <a:rPr sz="900" spc="-140" dirty="0">
                <a:latin typeface="함초롬바탕"/>
                <a:cs typeface="함초롬바탕"/>
              </a:rPr>
              <a:t> </a:t>
            </a:r>
            <a:r>
              <a:rPr sz="900" spc="-90" dirty="0">
                <a:latin typeface="함초롬바탕"/>
                <a:cs typeface="함초롬바탕"/>
              </a:rPr>
              <a:t>개최되는국제가전</a:t>
            </a:r>
            <a:r>
              <a:rPr sz="900" spc="-140" dirty="0">
                <a:latin typeface="함초롬바탕"/>
                <a:cs typeface="함초롬바탕"/>
              </a:rPr>
              <a:t> </a:t>
            </a:r>
            <a:r>
              <a:rPr sz="900" spc="-25" dirty="0">
                <a:latin typeface="함초롬바탕"/>
                <a:cs typeface="함초롬바탕"/>
              </a:rPr>
              <a:t>박람회</a:t>
            </a:r>
            <a:endParaRPr sz="900" dirty="0">
              <a:latin typeface="함초롬바탕"/>
              <a:cs typeface="함초롬바탕"/>
            </a:endParaRPr>
          </a:p>
          <a:p>
            <a:pPr marL="291465" lvl="1" indent="-109220">
              <a:lnSpc>
                <a:spcPct val="100000"/>
              </a:lnSpc>
              <a:spcBef>
                <a:spcPts val="204"/>
              </a:spcBef>
              <a:buAutoNum type="arabicParenR"/>
              <a:tabLst>
                <a:tab pos="292100" algn="l"/>
              </a:tabLst>
            </a:pPr>
            <a:r>
              <a:rPr sz="900" spc="-40" dirty="0">
                <a:latin typeface="함초롬돋움"/>
                <a:cs typeface="함초롬돋움"/>
              </a:rPr>
              <a:t>MWC(Mobile</a:t>
            </a:r>
            <a:r>
              <a:rPr sz="900" spc="-135" dirty="0">
                <a:latin typeface="함초롬돋움"/>
                <a:cs typeface="함초롬돋움"/>
              </a:rPr>
              <a:t> </a:t>
            </a:r>
            <a:r>
              <a:rPr sz="900" spc="-45" dirty="0">
                <a:latin typeface="함초롬돋움"/>
                <a:cs typeface="함초롬돋움"/>
              </a:rPr>
              <a:t>World</a:t>
            </a:r>
            <a:r>
              <a:rPr sz="900" spc="-105" dirty="0">
                <a:latin typeface="함초롬돋움"/>
                <a:cs typeface="함초롬돋움"/>
              </a:rPr>
              <a:t> </a:t>
            </a:r>
            <a:r>
              <a:rPr sz="900" spc="-65" dirty="0">
                <a:latin typeface="함초롬돋움"/>
                <a:cs typeface="함초롬돋움"/>
              </a:rPr>
              <a:t>Congress):</a:t>
            </a:r>
            <a:r>
              <a:rPr sz="900" spc="-85" dirty="0">
                <a:latin typeface="함초롬돋움"/>
                <a:cs typeface="함초롬돋움"/>
              </a:rPr>
              <a:t> </a:t>
            </a:r>
            <a:r>
              <a:rPr sz="900" spc="-95" dirty="0">
                <a:latin typeface="함초롬바탕"/>
                <a:cs typeface="함초롬바탕"/>
              </a:rPr>
              <a:t>스페인</a:t>
            </a:r>
            <a:r>
              <a:rPr sz="900" spc="-140" dirty="0">
                <a:latin typeface="함초롬바탕"/>
                <a:cs typeface="함초롬바탕"/>
              </a:rPr>
              <a:t> </a:t>
            </a:r>
            <a:r>
              <a:rPr sz="900" spc="-90" dirty="0">
                <a:latin typeface="함초롬바탕"/>
                <a:cs typeface="함초롬바탕"/>
              </a:rPr>
              <a:t>바르셀로나에서개최되는세계</a:t>
            </a:r>
            <a:r>
              <a:rPr sz="900" spc="-114" dirty="0">
                <a:latin typeface="함초롬바탕"/>
                <a:cs typeface="함초롬바탕"/>
              </a:rPr>
              <a:t> </a:t>
            </a:r>
            <a:r>
              <a:rPr sz="900" spc="-85" dirty="0">
                <a:latin typeface="함초롬바탕"/>
                <a:cs typeface="함초롬바탕"/>
              </a:rPr>
              <a:t>최대</a:t>
            </a:r>
            <a:r>
              <a:rPr sz="900" spc="-114" dirty="0">
                <a:latin typeface="함초롬바탕"/>
                <a:cs typeface="함초롬바탕"/>
              </a:rPr>
              <a:t> </a:t>
            </a:r>
            <a:r>
              <a:rPr sz="900" spc="-95" dirty="0">
                <a:latin typeface="함초롬바탕"/>
                <a:cs typeface="함초롬바탕"/>
              </a:rPr>
              <a:t>모바일</a:t>
            </a:r>
            <a:r>
              <a:rPr sz="900" spc="-135" dirty="0">
                <a:latin typeface="함초롬바탕"/>
                <a:cs typeface="함초롬바탕"/>
              </a:rPr>
              <a:t> </a:t>
            </a:r>
            <a:r>
              <a:rPr sz="900" spc="-25" dirty="0">
                <a:latin typeface="함초롬바탕"/>
                <a:cs typeface="함초롬바탕"/>
              </a:rPr>
              <a:t>전시회</a:t>
            </a:r>
            <a:endParaRPr sz="900" dirty="0">
              <a:latin typeface="함초롬바탕"/>
              <a:cs typeface="함초롬바탕"/>
            </a:endParaRPr>
          </a:p>
          <a:p>
            <a:pPr marL="193675" indent="-143510">
              <a:lnSpc>
                <a:spcPct val="100000"/>
              </a:lnSpc>
              <a:spcBef>
                <a:spcPts val="705"/>
              </a:spcBef>
              <a:buFont typeface="Arial"/>
              <a:buChar char="■"/>
              <a:tabLst>
                <a:tab pos="194310" algn="l"/>
              </a:tabLst>
            </a:pPr>
            <a:r>
              <a:rPr sz="1200" b="1" spc="-60" dirty="0">
                <a:solidFill>
                  <a:srgbClr val="DB526A"/>
                </a:solidFill>
                <a:latin typeface="함초롬바탕"/>
                <a:cs typeface="함초롬바탕"/>
              </a:rPr>
              <a:t>CES</a:t>
            </a:r>
            <a:r>
              <a:rPr sz="1200" b="1" spc="-185" dirty="0">
                <a:solidFill>
                  <a:srgbClr val="DB526A"/>
                </a:solidFill>
                <a:latin typeface="함초롬바탕"/>
                <a:cs typeface="함초롬바탕"/>
              </a:rPr>
              <a:t> </a:t>
            </a:r>
            <a:r>
              <a:rPr sz="1200" b="1" dirty="0">
                <a:solidFill>
                  <a:srgbClr val="DB526A"/>
                </a:solidFill>
                <a:latin typeface="함초롬바탕"/>
                <a:cs typeface="함초롬바탕"/>
              </a:rPr>
              <a:t>2025</a:t>
            </a:r>
            <a:r>
              <a:rPr sz="1200" b="1" spc="-160" dirty="0">
                <a:solidFill>
                  <a:srgbClr val="DB526A"/>
                </a:solidFill>
                <a:latin typeface="함초롬바탕"/>
                <a:cs typeface="함초롬바탕"/>
              </a:rPr>
              <a:t> </a:t>
            </a:r>
            <a:r>
              <a:rPr sz="1200" b="1" spc="-114" dirty="0">
                <a:solidFill>
                  <a:srgbClr val="DB526A"/>
                </a:solidFill>
                <a:latin typeface="함초롬바탕"/>
                <a:cs typeface="함초롬바탕"/>
              </a:rPr>
              <a:t>참가기업</a:t>
            </a:r>
            <a:r>
              <a:rPr sz="1200" b="1" spc="-185" dirty="0">
                <a:solidFill>
                  <a:srgbClr val="DB526A"/>
                </a:solidFill>
                <a:latin typeface="함초롬바탕"/>
                <a:cs typeface="함초롬바탕"/>
              </a:rPr>
              <a:t> </a:t>
            </a:r>
            <a:r>
              <a:rPr sz="1200" b="1" spc="-100" dirty="0">
                <a:solidFill>
                  <a:srgbClr val="DB526A"/>
                </a:solidFill>
                <a:latin typeface="함초롬바탕"/>
                <a:cs typeface="함초롬바탕"/>
              </a:rPr>
              <a:t>수는</a:t>
            </a:r>
            <a:r>
              <a:rPr sz="1200" b="1" spc="-180" dirty="0">
                <a:solidFill>
                  <a:srgbClr val="DB526A"/>
                </a:solidFill>
                <a:latin typeface="함초롬바탕"/>
                <a:cs typeface="함초롬바탕"/>
              </a:rPr>
              <a:t> </a:t>
            </a:r>
            <a:r>
              <a:rPr sz="1200" b="1" spc="-114" dirty="0">
                <a:solidFill>
                  <a:srgbClr val="DB526A"/>
                </a:solidFill>
                <a:latin typeface="함초롬바탕"/>
                <a:cs typeface="함초롬바탕"/>
              </a:rPr>
              <a:t>지난해보다</a:t>
            </a:r>
            <a:r>
              <a:rPr sz="1200" b="1" spc="-200" dirty="0">
                <a:solidFill>
                  <a:srgbClr val="DB526A"/>
                </a:solidFill>
                <a:latin typeface="함초롬바탕"/>
                <a:cs typeface="함초롬바탕"/>
              </a:rPr>
              <a:t> </a:t>
            </a:r>
            <a:r>
              <a:rPr sz="1200" b="1" spc="140" dirty="0">
                <a:solidFill>
                  <a:srgbClr val="DB526A"/>
                </a:solidFill>
                <a:latin typeface="함초롬바탕"/>
                <a:cs typeface="함초롬바탕"/>
              </a:rPr>
              <a:t>29%</a:t>
            </a:r>
            <a:r>
              <a:rPr sz="1200" b="1" spc="-165" dirty="0">
                <a:solidFill>
                  <a:srgbClr val="DB526A"/>
                </a:solidFill>
                <a:latin typeface="함초롬바탕"/>
                <a:cs typeface="함초롬바탕"/>
              </a:rPr>
              <a:t> </a:t>
            </a:r>
            <a:r>
              <a:rPr sz="1200" b="1" spc="-100" dirty="0">
                <a:solidFill>
                  <a:srgbClr val="DB526A"/>
                </a:solidFill>
                <a:latin typeface="함초롬바탕"/>
                <a:cs typeface="함초롬바탕"/>
              </a:rPr>
              <a:t>증가</a:t>
            </a:r>
            <a:r>
              <a:rPr sz="1200" b="1" spc="-180" dirty="0">
                <a:solidFill>
                  <a:srgbClr val="DB526A"/>
                </a:solidFill>
                <a:latin typeface="함초롬바탕"/>
                <a:cs typeface="함초롬바탕"/>
              </a:rPr>
              <a:t> </a:t>
            </a:r>
            <a:r>
              <a:rPr sz="1200" b="1" spc="-85" dirty="0">
                <a:solidFill>
                  <a:srgbClr val="DB526A"/>
                </a:solidFill>
                <a:latin typeface="함초롬바탕"/>
                <a:cs typeface="함초롬바탕"/>
              </a:rPr>
              <a:t>전망,</a:t>
            </a:r>
            <a:r>
              <a:rPr sz="1200" b="1" spc="-180" dirty="0">
                <a:solidFill>
                  <a:srgbClr val="DB526A"/>
                </a:solidFill>
                <a:latin typeface="함초롬바탕"/>
                <a:cs typeface="함초롬바탕"/>
              </a:rPr>
              <a:t> </a:t>
            </a:r>
            <a:r>
              <a:rPr sz="1200" b="1" spc="-100" dirty="0">
                <a:solidFill>
                  <a:srgbClr val="DB526A"/>
                </a:solidFill>
                <a:latin typeface="함초롬바탕"/>
                <a:cs typeface="함초롬바탕"/>
              </a:rPr>
              <a:t>역대</a:t>
            </a:r>
            <a:r>
              <a:rPr sz="1200" b="1" spc="-190" dirty="0">
                <a:solidFill>
                  <a:srgbClr val="DB526A"/>
                </a:solidFill>
                <a:latin typeface="함초롬바탕"/>
                <a:cs typeface="함초롬바탕"/>
              </a:rPr>
              <a:t> </a:t>
            </a:r>
            <a:r>
              <a:rPr sz="1200" b="1" spc="-100" dirty="0">
                <a:solidFill>
                  <a:srgbClr val="DB526A"/>
                </a:solidFill>
                <a:latin typeface="함초롬바탕"/>
                <a:cs typeface="함초롬바탕"/>
              </a:rPr>
              <a:t>최대</a:t>
            </a:r>
            <a:r>
              <a:rPr sz="1200" b="1" spc="-175" dirty="0">
                <a:solidFill>
                  <a:srgbClr val="DB526A"/>
                </a:solidFill>
                <a:latin typeface="함초롬바탕"/>
                <a:cs typeface="함초롬바탕"/>
              </a:rPr>
              <a:t> </a:t>
            </a:r>
            <a:r>
              <a:rPr sz="1200" b="1" spc="-110" dirty="0">
                <a:solidFill>
                  <a:srgbClr val="DB526A"/>
                </a:solidFill>
                <a:latin typeface="함초롬바탕"/>
                <a:cs typeface="함초롬바탕"/>
              </a:rPr>
              <a:t>규모로</a:t>
            </a:r>
            <a:r>
              <a:rPr sz="1200" b="1" spc="-185" dirty="0">
                <a:solidFill>
                  <a:srgbClr val="DB526A"/>
                </a:solidFill>
                <a:latin typeface="함초롬바탕"/>
                <a:cs typeface="함초롬바탕"/>
              </a:rPr>
              <a:t> </a:t>
            </a:r>
            <a:r>
              <a:rPr sz="1200" b="1" spc="-100" dirty="0">
                <a:solidFill>
                  <a:srgbClr val="DB526A"/>
                </a:solidFill>
                <a:latin typeface="함초롬바탕"/>
                <a:cs typeface="함초롬바탕"/>
              </a:rPr>
              <a:t>서울</a:t>
            </a:r>
            <a:r>
              <a:rPr sz="1200" b="1" spc="-180" dirty="0">
                <a:solidFill>
                  <a:srgbClr val="DB526A"/>
                </a:solidFill>
                <a:latin typeface="함초롬바탕"/>
                <a:cs typeface="함초롬바탕"/>
              </a:rPr>
              <a:t> </a:t>
            </a:r>
            <a:r>
              <a:rPr sz="1200" b="1" spc="-100" dirty="0">
                <a:solidFill>
                  <a:srgbClr val="DB526A"/>
                </a:solidFill>
                <a:latin typeface="함초롬바탕"/>
                <a:cs typeface="함초롬바탕"/>
              </a:rPr>
              <a:t>소재</a:t>
            </a:r>
            <a:r>
              <a:rPr sz="1200" b="1" spc="-175" dirty="0">
                <a:solidFill>
                  <a:srgbClr val="DB526A"/>
                </a:solidFill>
                <a:latin typeface="함초롬바탕"/>
                <a:cs typeface="함초롬바탕"/>
              </a:rPr>
              <a:t> </a:t>
            </a:r>
            <a:r>
              <a:rPr sz="1200" b="1" spc="-100" dirty="0">
                <a:solidFill>
                  <a:srgbClr val="DB526A"/>
                </a:solidFill>
                <a:latin typeface="함초롬바탕"/>
                <a:cs typeface="함초롬바탕"/>
              </a:rPr>
              <a:t>첨단</a:t>
            </a:r>
            <a:r>
              <a:rPr sz="1200" b="1" spc="-175" dirty="0">
                <a:solidFill>
                  <a:srgbClr val="DB526A"/>
                </a:solidFill>
                <a:latin typeface="함초롬바탕"/>
                <a:cs typeface="함초롬바탕"/>
              </a:rPr>
              <a:t> </a:t>
            </a:r>
            <a:r>
              <a:rPr sz="1200" b="1" spc="-114" dirty="0">
                <a:solidFill>
                  <a:srgbClr val="DB526A"/>
                </a:solidFill>
                <a:latin typeface="함초롬바탕"/>
                <a:cs typeface="함초롬바탕"/>
              </a:rPr>
              <a:t>스타트업</a:t>
            </a:r>
            <a:r>
              <a:rPr sz="1200" b="1" spc="-204" dirty="0">
                <a:solidFill>
                  <a:srgbClr val="DB526A"/>
                </a:solidFill>
                <a:latin typeface="함초롬바탕"/>
                <a:cs typeface="함초롬바탕"/>
              </a:rPr>
              <a:t> </a:t>
            </a:r>
            <a:r>
              <a:rPr sz="1200" b="1" spc="-25" dirty="0">
                <a:solidFill>
                  <a:srgbClr val="DB526A"/>
                </a:solidFill>
                <a:latin typeface="함초롬바탕"/>
                <a:cs typeface="함초롬바탕"/>
              </a:rPr>
              <a:t>전시관</a:t>
            </a:r>
            <a:endParaRPr sz="1200" dirty="0">
              <a:latin typeface="함초롬바탕"/>
              <a:cs typeface="함초롬바탕"/>
            </a:endParaRPr>
          </a:p>
          <a:p>
            <a:pPr marL="193675">
              <a:lnSpc>
                <a:spcPct val="100000"/>
              </a:lnSpc>
              <a:spcBef>
                <a:spcPts val="145"/>
              </a:spcBef>
            </a:pPr>
            <a:r>
              <a:rPr sz="1200" b="1" spc="-80" dirty="0">
                <a:solidFill>
                  <a:srgbClr val="DB526A"/>
                </a:solidFill>
                <a:latin typeface="함초롬바탕"/>
                <a:cs typeface="함초롬바탕"/>
              </a:rPr>
              <a:t>(서울통합관)</a:t>
            </a:r>
            <a:r>
              <a:rPr sz="1200" b="1" spc="-204" dirty="0">
                <a:solidFill>
                  <a:srgbClr val="DB526A"/>
                </a:solidFill>
                <a:latin typeface="함초롬바탕"/>
                <a:cs typeface="함초롬바탕"/>
              </a:rPr>
              <a:t> </a:t>
            </a:r>
            <a:r>
              <a:rPr sz="1200" b="1" spc="-105" dirty="0">
                <a:solidFill>
                  <a:srgbClr val="DB526A"/>
                </a:solidFill>
                <a:latin typeface="함초롬바탕"/>
                <a:cs typeface="함초롬바탕"/>
              </a:rPr>
              <a:t>개</a:t>
            </a:r>
            <a:r>
              <a:rPr sz="1200" b="1" spc="-155" dirty="0">
                <a:solidFill>
                  <a:srgbClr val="DB526A"/>
                </a:solidFill>
                <a:latin typeface="함초롬바탕"/>
                <a:cs typeface="함초롬바탕"/>
              </a:rPr>
              <a:t> </a:t>
            </a:r>
            <a:r>
              <a:rPr sz="1200" b="1" spc="-25" dirty="0">
                <a:solidFill>
                  <a:srgbClr val="DB526A"/>
                </a:solidFill>
                <a:latin typeface="함초롬바탕"/>
                <a:cs typeface="함초롬바탕"/>
              </a:rPr>
              <a:t>예정</a:t>
            </a:r>
            <a:endParaRPr sz="1200" dirty="0">
              <a:latin typeface="함초롬바탕"/>
              <a:cs typeface="함초롬바탕"/>
            </a:endParaRPr>
          </a:p>
          <a:p>
            <a:pPr marL="239395" indent="-74930">
              <a:lnSpc>
                <a:spcPct val="100000"/>
              </a:lnSpc>
              <a:spcBef>
                <a:spcPts val="350"/>
              </a:spcBef>
              <a:buChar char="-"/>
              <a:tabLst>
                <a:tab pos="240029" algn="l"/>
              </a:tabLst>
            </a:pPr>
            <a:r>
              <a:rPr sz="1200" spc="-65" dirty="0">
                <a:latin typeface="함초롬돋움"/>
                <a:cs typeface="함초롬돋움"/>
              </a:rPr>
              <a:t>CES</a:t>
            </a:r>
            <a:r>
              <a:rPr sz="1200" spc="-185" dirty="0">
                <a:latin typeface="함초롬돋움"/>
                <a:cs typeface="함초롬돋움"/>
              </a:rPr>
              <a:t> </a:t>
            </a:r>
            <a:r>
              <a:rPr sz="1200" spc="-50" dirty="0">
                <a:latin typeface="함초롬돋움"/>
                <a:cs typeface="함초롬돋움"/>
              </a:rPr>
              <a:t>2021:</a:t>
            </a:r>
            <a:r>
              <a:rPr sz="1200" spc="-210" dirty="0">
                <a:latin typeface="함초롬돋움"/>
                <a:cs typeface="함초롬돋움"/>
              </a:rPr>
              <a:t> </a:t>
            </a:r>
            <a:r>
              <a:rPr sz="1200" spc="-20" dirty="0">
                <a:latin typeface="함초롬돋움"/>
                <a:cs typeface="함초롬돋움"/>
              </a:rPr>
              <a:t>100%</a:t>
            </a:r>
            <a:r>
              <a:rPr sz="1200" spc="-204" dirty="0">
                <a:latin typeface="함초롬돋움"/>
                <a:cs typeface="함초롬돋움"/>
              </a:rPr>
              <a:t> </a:t>
            </a:r>
            <a:r>
              <a:rPr sz="1200" spc="-110" dirty="0">
                <a:latin typeface="함초롬바탕"/>
                <a:cs typeface="함초롬바탕"/>
              </a:rPr>
              <a:t>온라인</a:t>
            </a:r>
            <a:r>
              <a:rPr sz="1200" spc="-185" dirty="0">
                <a:latin typeface="함초롬바탕"/>
                <a:cs typeface="함초롬바탕"/>
              </a:rPr>
              <a:t> </a:t>
            </a:r>
            <a:r>
              <a:rPr sz="1200" spc="-80" dirty="0">
                <a:latin typeface="함초롬바탕"/>
                <a:cs typeface="함초롬바탕"/>
              </a:rPr>
              <a:t>개최</a:t>
            </a:r>
            <a:r>
              <a:rPr sz="1200" spc="-80" dirty="0">
                <a:latin typeface="함초롬돋움"/>
                <a:cs typeface="함초롬돋움"/>
              </a:rPr>
              <a:t>,</a:t>
            </a:r>
            <a:r>
              <a:rPr sz="1200" spc="-170" dirty="0">
                <a:latin typeface="함초롬돋움"/>
                <a:cs typeface="함초롬돋움"/>
              </a:rPr>
              <a:t> </a:t>
            </a:r>
            <a:r>
              <a:rPr sz="1200" spc="-80" dirty="0">
                <a:latin typeface="함초롬바탕"/>
                <a:cs typeface="함초롬바탕"/>
              </a:rPr>
              <a:t>구글</a:t>
            </a:r>
            <a:r>
              <a:rPr sz="1200" spc="-80" dirty="0">
                <a:latin typeface="함초롬돋움"/>
                <a:cs typeface="함초롬돋움"/>
              </a:rPr>
              <a:t>,</a:t>
            </a:r>
            <a:r>
              <a:rPr sz="1200" spc="-185" dirty="0">
                <a:latin typeface="함초롬돋움"/>
                <a:cs typeface="함초롬돋움"/>
              </a:rPr>
              <a:t> </a:t>
            </a:r>
            <a:r>
              <a:rPr sz="1200" spc="-90" dirty="0">
                <a:latin typeface="함초롬바탕"/>
                <a:cs typeface="함초롬바탕"/>
              </a:rPr>
              <a:t>화웨이</a:t>
            </a:r>
            <a:r>
              <a:rPr sz="1200" spc="-90" dirty="0">
                <a:latin typeface="함초롬돋움"/>
                <a:cs typeface="함초롬돋움"/>
              </a:rPr>
              <a:t>,</a:t>
            </a:r>
            <a:r>
              <a:rPr sz="1200" spc="-170" dirty="0">
                <a:latin typeface="함초롬돋움"/>
                <a:cs typeface="함초롬돋움"/>
              </a:rPr>
              <a:t> </a:t>
            </a:r>
            <a:r>
              <a:rPr sz="1200" spc="-90" dirty="0">
                <a:latin typeface="함초롬바탕"/>
                <a:cs typeface="함초롬바탕"/>
              </a:rPr>
              <a:t>현대차</a:t>
            </a:r>
            <a:r>
              <a:rPr sz="1200" spc="-90" dirty="0">
                <a:latin typeface="함초롬돋움"/>
                <a:cs typeface="함초롬돋움"/>
              </a:rPr>
              <a:t>,</a:t>
            </a:r>
            <a:r>
              <a:rPr sz="1200" spc="-185" dirty="0">
                <a:latin typeface="함초롬돋움"/>
                <a:cs typeface="함초롬돋움"/>
              </a:rPr>
              <a:t> </a:t>
            </a:r>
            <a:r>
              <a:rPr sz="1200" spc="-100" dirty="0">
                <a:latin typeface="함초롬바탕"/>
                <a:cs typeface="함초롬바탕"/>
              </a:rPr>
              <a:t>혼다</a:t>
            </a:r>
            <a:r>
              <a:rPr sz="1200" spc="-175" dirty="0">
                <a:latin typeface="함초롬바탕"/>
                <a:cs typeface="함초롬바탕"/>
              </a:rPr>
              <a:t> </a:t>
            </a:r>
            <a:r>
              <a:rPr sz="1200" spc="-75" dirty="0">
                <a:latin typeface="함초롬바탕"/>
                <a:cs typeface="함초롬바탕"/>
              </a:rPr>
              <a:t>등</a:t>
            </a:r>
            <a:r>
              <a:rPr sz="1200" spc="-175" dirty="0">
                <a:latin typeface="함초롬바탕"/>
                <a:cs typeface="함초롬바탕"/>
              </a:rPr>
              <a:t> </a:t>
            </a:r>
            <a:r>
              <a:rPr sz="1200" spc="-100" dirty="0">
                <a:latin typeface="함초롬바탕"/>
                <a:cs typeface="함초롬바탕"/>
              </a:rPr>
              <a:t>주요</a:t>
            </a:r>
            <a:r>
              <a:rPr sz="1200" spc="-175" dirty="0">
                <a:latin typeface="함초롬바탕"/>
                <a:cs typeface="함초롬바탕"/>
              </a:rPr>
              <a:t> </a:t>
            </a:r>
            <a:r>
              <a:rPr sz="1200" spc="-100" dirty="0">
                <a:latin typeface="함초롬바탕"/>
                <a:cs typeface="함초롬바탕"/>
              </a:rPr>
              <a:t>기업</a:t>
            </a:r>
            <a:r>
              <a:rPr sz="1200" spc="-185" dirty="0">
                <a:latin typeface="함초롬바탕"/>
                <a:cs typeface="함초롬바탕"/>
              </a:rPr>
              <a:t> </a:t>
            </a:r>
            <a:r>
              <a:rPr sz="1200" spc="-80" dirty="0">
                <a:latin typeface="함초롬바탕"/>
                <a:cs typeface="함초롬바탕"/>
              </a:rPr>
              <a:t>불참</a:t>
            </a:r>
            <a:r>
              <a:rPr sz="1200" spc="-80" dirty="0">
                <a:latin typeface="함초롬돋움"/>
                <a:cs typeface="함초롬돋움"/>
              </a:rPr>
              <a:t>,</a:t>
            </a:r>
            <a:r>
              <a:rPr sz="1200" spc="-170" dirty="0">
                <a:latin typeface="함초롬돋움"/>
                <a:cs typeface="함초롬돋움"/>
              </a:rPr>
              <a:t> </a:t>
            </a:r>
            <a:r>
              <a:rPr sz="1200" spc="-100" dirty="0">
                <a:latin typeface="함초롬바탕"/>
                <a:cs typeface="함초롬바탕"/>
              </a:rPr>
              <a:t>규모</a:t>
            </a:r>
            <a:r>
              <a:rPr sz="1200" spc="-175" dirty="0">
                <a:latin typeface="함초롬바탕"/>
                <a:cs typeface="함초롬바탕"/>
              </a:rPr>
              <a:t> </a:t>
            </a:r>
            <a:r>
              <a:rPr sz="1200" spc="-25" dirty="0">
                <a:latin typeface="함초롬바탕"/>
                <a:cs typeface="함초롬바탕"/>
              </a:rPr>
              <a:t>급감</a:t>
            </a:r>
            <a:endParaRPr sz="1200" dirty="0">
              <a:latin typeface="함초롬바탕"/>
              <a:cs typeface="함초롬바탕"/>
            </a:endParaRPr>
          </a:p>
          <a:p>
            <a:pPr marL="239395" indent="-74930">
              <a:lnSpc>
                <a:spcPct val="100000"/>
              </a:lnSpc>
              <a:spcBef>
                <a:spcPts val="335"/>
              </a:spcBef>
              <a:buChar char="-"/>
              <a:tabLst>
                <a:tab pos="240029" algn="l"/>
              </a:tabLst>
            </a:pPr>
            <a:r>
              <a:rPr sz="1200" spc="-65" dirty="0">
                <a:latin typeface="함초롬돋움"/>
                <a:cs typeface="함초롬돋움"/>
              </a:rPr>
              <a:t>CES</a:t>
            </a:r>
            <a:r>
              <a:rPr sz="1200" spc="-180" dirty="0">
                <a:latin typeface="함초롬돋움"/>
                <a:cs typeface="함초롬돋움"/>
              </a:rPr>
              <a:t> </a:t>
            </a:r>
            <a:r>
              <a:rPr sz="1200" spc="-50" dirty="0">
                <a:latin typeface="함초롬돋움"/>
                <a:cs typeface="함초롬돋움"/>
              </a:rPr>
              <a:t>2022:</a:t>
            </a:r>
            <a:r>
              <a:rPr sz="1200" spc="-210" dirty="0">
                <a:latin typeface="함초롬돋움"/>
                <a:cs typeface="함초롬돋움"/>
              </a:rPr>
              <a:t> </a:t>
            </a:r>
            <a:r>
              <a:rPr sz="1200" spc="-114" dirty="0">
                <a:latin typeface="함초롬바탕"/>
                <a:cs typeface="함초롬바탕"/>
              </a:rPr>
              <a:t>대면행사</a:t>
            </a:r>
            <a:r>
              <a:rPr sz="1200" spc="-180" dirty="0">
                <a:latin typeface="함초롬바탕"/>
                <a:cs typeface="함초롬바탕"/>
              </a:rPr>
              <a:t> </a:t>
            </a:r>
            <a:r>
              <a:rPr sz="1200" spc="-80" dirty="0">
                <a:latin typeface="함초롬바탕"/>
                <a:cs typeface="함초롬바탕"/>
              </a:rPr>
              <a:t>전환</a:t>
            </a:r>
            <a:r>
              <a:rPr sz="1200" spc="-80" dirty="0">
                <a:latin typeface="함초롬돋움"/>
                <a:cs typeface="함초롬돋움"/>
              </a:rPr>
              <a:t>,</a:t>
            </a:r>
            <a:r>
              <a:rPr sz="1200" spc="-165" dirty="0">
                <a:latin typeface="함초롬돋움"/>
                <a:cs typeface="함초롬돋움"/>
              </a:rPr>
              <a:t> </a:t>
            </a:r>
            <a:r>
              <a:rPr sz="1200" spc="-85" dirty="0">
                <a:latin typeface="함초롬돋움"/>
                <a:cs typeface="함초롬돋움"/>
              </a:rPr>
              <a:t>1G0</a:t>
            </a:r>
            <a:r>
              <a:rPr sz="1200" spc="-85" dirty="0">
                <a:latin typeface="함초롬바탕"/>
                <a:cs typeface="함초롬바탕"/>
              </a:rPr>
              <a:t>개</a:t>
            </a:r>
            <a:r>
              <a:rPr sz="1200" spc="-180" dirty="0">
                <a:latin typeface="함초롬바탕"/>
                <a:cs typeface="함초롬바탕"/>
              </a:rPr>
              <a:t> </a:t>
            </a:r>
            <a:r>
              <a:rPr sz="1200" spc="-55" dirty="0">
                <a:latin typeface="함초롬바탕"/>
                <a:cs typeface="함초롬바탕"/>
              </a:rPr>
              <a:t>국</a:t>
            </a:r>
            <a:r>
              <a:rPr sz="1200" spc="-55" dirty="0">
                <a:latin typeface="함초롬돋움"/>
                <a:cs typeface="함초롬돋움"/>
              </a:rPr>
              <a:t>,</a:t>
            </a:r>
            <a:r>
              <a:rPr sz="1200" spc="-195" dirty="0">
                <a:latin typeface="함초롬돋움"/>
                <a:cs typeface="함초롬돋움"/>
              </a:rPr>
              <a:t> </a:t>
            </a:r>
            <a:r>
              <a:rPr sz="1200" spc="-55" dirty="0">
                <a:latin typeface="함초롬돋움"/>
                <a:cs typeface="함초롬돋움"/>
              </a:rPr>
              <a:t>2,100</a:t>
            </a:r>
            <a:r>
              <a:rPr sz="1200" spc="-55" dirty="0">
                <a:latin typeface="함초롬바탕"/>
                <a:cs typeface="함초롬바탕"/>
              </a:rPr>
              <a:t>개</a:t>
            </a:r>
            <a:r>
              <a:rPr sz="1200" spc="-180" dirty="0">
                <a:latin typeface="함초롬바탕"/>
                <a:cs typeface="함초롬바탕"/>
              </a:rPr>
              <a:t> </a:t>
            </a:r>
            <a:r>
              <a:rPr sz="1200" spc="-100" dirty="0">
                <a:latin typeface="함초롬바탕"/>
                <a:cs typeface="함초롬바탕"/>
              </a:rPr>
              <a:t>기업</a:t>
            </a:r>
            <a:r>
              <a:rPr sz="1200" spc="-200" dirty="0">
                <a:latin typeface="함초롬바탕"/>
                <a:cs typeface="함초롬바탕"/>
              </a:rPr>
              <a:t> </a:t>
            </a:r>
            <a:r>
              <a:rPr sz="1200" spc="-80" dirty="0">
                <a:latin typeface="함초롬바탕"/>
                <a:cs typeface="함초롬바탕"/>
              </a:rPr>
              <a:t>참가</a:t>
            </a:r>
            <a:r>
              <a:rPr sz="1200" spc="-80" dirty="0">
                <a:latin typeface="함초롬돋움"/>
                <a:cs typeface="함초롬돋움"/>
              </a:rPr>
              <a:t>,</a:t>
            </a:r>
            <a:r>
              <a:rPr sz="1200" spc="-185" dirty="0">
                <a:latin typeface="함초롬돋움"/>
                <a:cs typeface="함초롬돋움"/>
              </a:rPr>
              <a:t> </a:t>
            </a:r>
            <a:r>
              <a:rPr sz="1200" spc="-100" dirty="0">
                <a:latin typeface="함초롬바탕"/>
                <a:cs typeface="함초롬바탕"/>
              </a:rPr>
              <a:t>기존</a:t>
            </a:r>
            <a:r>
              <a:rPr sz="1200" spc="-170" dirty="0">
                <a:latin typeface="함초롬바탕"/>
                <a:cs typeface="함초롬바탕"/>
              </a:rPr>
              <a:t> </a:t>
            </a:r>
            <a:r>
              <a:rPr sz="1200" spc="-110" dirty="0">
                <a:latin typeface="함초롬바탕"/>
                <a:cs typeface="함초롬바탕"/>
              </a:rPr>
              <a:t>규모의</a:t>
            </a:r>
            <a:r>
              <a:rPr sz="1200" spc="-180" dirty="0">
                <a:latin typeface="함초롬바탕"/>
                <a:cs typeface="함초롬바탕"/>
              </a:rPr>
              <a:t> </a:t>
            </a:r>
            <a:r>
              <a:rPr sz="1200" spc="-75" dirty="0">
                <a:latin typeface="함초롬바탕"/>
                <a:cs typeface="함초롬바탕"/>
              </a:rPr>
              <a:t>약</a:t>
            </a:r>
            <a:r>
              <a:rPr sz="1200" spc="-155" dirty="0">
                <a:latin typeface="함초롬바탕"/>
                <a:cs typeface="함초롬바탕"/>
              </a:rPr>
              <a:t> </a:t>
            </a:r>
            <a:r>
              <a:rPr sz="1200" spc="-10" dirty="0">
                <a:latin typeface="함초롬돋움"/>
                <a:cs typeface="함초롬돋움"/>
              </a:rPr>
              <a:t>25%</a:t>
            </a:r>
            <a:r>
              <a:rPr sz="1200" spc="-195" dirty="0">
                <a:latin typeface="함초롬돋움"/>
                <a:cs typeface="함초롬돋움"/>
              </a:rPr>
              <a:t> </a:t>
            </a:r>
            <a:r>
              <a:rPr sz="1200" spc="-114" dirty="0">
                <a:latin typeface="함초롬바탕"/>
                <a:cs typeface="함초롬바탕"/>
              </a:rPr>
              <a:t>수준으로</a:t>
            </a:r>
            <a:r>
              <a:rPr sz="1200" spc="-185" dirty="0">
                <a:latin typeface="함초롬바탕"/>
                <a:cs typeface="함초롬바탕"/>
              </a:rPr>
              <a:t> </a:t>
            </a:r>
            <a:r>
              <a:rPr sz="1200" spc="-35" dirty="0">
                <a:latin typeface="함초롬바탕"/>
                <a:cs typeface="함초롬바탕"/>
              </a:rPr>
              <a:t>감소</a:t>
            </a:r>
            <a:endParaRPr sz="1200" dirty="0">
              <a:latin typeface="함초롬바탕"/>
              <a:cs typeface="함초롬바탕"/>
            </a:endParaRPr>
          </a:p>
          <a:p>
            <a:pPr marL="239395" indent="-74930">
              <a:lnSpc>
                <a:spcPct val="100000"/>
              </a:lnSpc>
              <a:spcBef>
                <a:spcPts val="350"/>
              </a:spcBef>
              <a:buChar char="-"/>
              <a:tabLst>
                <a:tab pos="240029" algn="l"/>
              </a:tabLst>
            </a:pPr>
            <a:r>
              <a:rPr sz="1200" spc="-65" dirty="0">
                <a:latin typeface="함초롬돋움"/>
                <a:cs typeface="함초롬돋움"/>
              </a:rPr>
              <a:t>CES</a:t>
            </a:r>
            <a:r>
              <a:rPr sz="1200" spc="-180" dirty="0">
                <a:latin typeface="함초롬돋움"/>
                <a:cs typeface="함초롬돋움"/>
              </a:rPr>
              <a:t> </a:t>
            </a:r>
            <a:r>
              <a:rPr sz="1200" spc="-50" dirty="0">
                <a:latin typeface="함초롬돋움"/>
                <a:cs typeface="함초롬돋움"/>
              </a:rPr>
              <a:t>2023:</a:t>
            </a:r>
            <a:r>
              <a:rPr sz="1200" spc="-215" dirty="0">
                <a:latin typeface="함초롬돋움"/>
                <a:cs typeface="함초롬돋움"/>
              </a:rPr>
              <a:t> </a:t>
            </a:r>
            <a:r>
              <a:rPr sz="1200" spc="-110" dirty="0">
                <a:latin typeface="함초롬바탕"/>
                <a:cs typeface="함초롬바탕"/>
              </a:rPr>
              <a:t>팬데믹</a:t>
            </a:r>
            <a:r>
              <a:rPr sz="1200" spc="-175" dirty="0">
                <a:latin typeface="함초롬바탕"/>
                <a:cs typeface="함초롬바탕"/>
              </a:rPr>
              <a:t> </a:t>
            </a:r>
            <a:r>
              <a:rPr sz="1200" spc="-100" dirty="0">
                <a:latin typeface="함초롬바탕"/>
                <a:cs typeface="함초롬바탕"/>
              </a:rPr>
              <a:t>이전</a:t>
            </a:r>
            <a:r>
              <a:rPr sz="1200" spc="-185" dirty="0">
                <a:latin typeface="함초롬바탕"/>
                <a:cs typeface="함초롬바탕"/>
              </a:rPr>
              <a:t> </a:t>
            </a:r>
            <a:r>
              <a:rPr sz="1200" spc="-100" dirty="0">
                <a:latin typeface="함초롬바탕"/>
                <a:cs typeface="함초롬바탕"/>
              </a:rPr>
              <a:t>대비</a:t>
            </a:r>
            <a:r>
              <a:rPr sz="1200" spc="-175" dirty="0">
                <a:latin typeface="함초롬바탕"/>
                <a:cs typeface="함초롬바탕"/>
              </a:rPr>
              <a:t> </a:t>
            </a:r>
            <a:r>
              <a:rPr sz="1200" spc="-100" dirty="0">
                <a:latin typeface="함초롬돋움"/>
                <a:cs typeface="함초롬돋움"/>
              </a:rPr>
              <a:t>70-</a:t>
            </a:r>
            <a:r>
              <a:rPr sz="1200" spc="-10" dirty="0">
                <a:latin typeface="함초롬돋움"/>
                <a:cs typeface="함초롬돋움"/>
              </a:rPr>
              <a:t>80%</a:t>
            </a:r>
            <a:r>
              <a:rPr sz="1200" spc="-190" dirty="0">
                <a:latin typeface="함초롬돋움"/>
                <a:cs typeface="함초롬돋움"/>
              </a:rPr>
              <a:t> </a:t>
            </a:r>
            <a:r>
              <a:rPr sz="1200" spc="-100" dirty="0">
                <a:latin typeface="함초롬바탕"/>
                <a:cs typeface="함초롬바탕"/>
              </a:rPr>
              <a:t>수준</a:t>
            </a:r>
            <a:r>
              <a:rPr sz="1200" spc="-204" dirty="0">
                <a:latin typeface="함초롬바탕"/>
                <a:cs typeface="함초롬바탕"/>
              </a:rPr>
              <a:t> </a:t>
            </a:r>
            <a:r>
              <a:rPr sz="1200" spc="-110" dirty="0">
                <a:latin typeface="함초롬바탕"/>
                <a:cs typeface="함초롬바탕"/>
              </a:rPr>
              <a:t>규모를</a:t>
            </a:r>
            <a:r>
              <a:rPr sz="1200" spc="-185" dirty="0">
                <a:latin typeface="함초롬바탕"/>
                <a:cs typeface="함초롬바탕"/>
              </a:rPr>
              <a:t> </a:t>
            </a:r>
            <a:r>
              <a:rPr sz="1200" spc="-25" dirty="0">
                <a:latin typeface="함초롬바탕"/>
                <a:cs typeface="함초롬바탕"/>
              </a:rPr>
              <a:t>회복</a:t>
            </a:r>
            <a:endParaRPr sz="1200" dirty="0">
              <a:latin typeface="함초롬바탕"/>
              <a:cs typeface="함초롬바탕"/>
            </a:endParaRPr>
          </a:p>
          <a:p>
            <a:pPr marL="239395" indent="-74930">
              <a:lnSpc>
                <a:spcPct val="100000"/>
              </a:lnSpc>
              <a:spcBef>
                <a:spcPts val="345"/>
              </a:spcBef>
              <a:buChar char="-"/>
              <a:tabLst>
                <a:tab pos="240029" algn="l"/>
              </a:tabLst>
            </a:pPr>
            <a:r>
              <a:rPr sz="1200" spc="-65" dirty="0">
                <a:latin typeface="함초롬돋움"/>
                <a:cs typeface="함초롬돋움"/>
              </a:rPr>
              <a:t>CES</a:t>
            </a:r>
            <a:r>
              <a:rPr sz="1200" spc="-185" dirty="0">
                <a:latin typeface="함초롬돋움"/>
                <a:cs typeface="함초롬돋움"/>
              </a:rPr>
              <a:t> </a:t>
            </a:r>
            <a:r>
              <a:rPr sz="1200" spc="-50" dirty="0">
                <a:latin typeface="함초롬돋움"/>
                <a:cs typeface="함초롬돋움"/>
              </a:rPr>
              <a:t>2024:</a:t>
            </a:r>
            <a:r>
              <a:rPr sz="1200" spc="-210" dirty="0">
                <a:latin typeface="함초롬돋움"/>
                <a:cs typeface="함초롬돋움"/>
              </a:rPr>
              <a:t> </a:t>
            </a:r>
            <a:r>
              <a:rPr sz="1200" spc="-110" dirty="0">
                <a:latin typeface="함초롬바탕"/>
                <a:cs typeface="함초롬바탕"/>
              </a:rPr>
              <a:t>엔데믹</a:t>
            </a:r>
            <a:r>
              <a:rPr sz="1200" spc="-175" dirty="0">
                <a:latin typeface="함초롬바탕"/>
                <a:cs typeface="함초롬바탕"/>
              </a:rPr>
              <a:t> </a:t>
            </a:r>
            <a:r>
              <a:rPr sz="1200" spc="-110" dirty="0">
                <a:latin typeface="함초롬바탕"/>
                <a:cs typeface="함초롬바탕"/>
              </a:rPr>
              <a:t>본격화</a:t>
            </a:r>
            <a:r>
              <a:rPr sz="1200" spc="-190" dirty="0">
                <a:latin typeface="함초롬바탕"/>
                <a:cs typeface="함초롬바탕"/>
              </a:rPr>
              <a:t> </a:t>
            </a:r>
            <a:r>
              <a:rPr sz="1200" spc="-100" dirty="0">
                <a:latin typeface="함초롬바탕"/>
                <a:cs typeface="함초롬바탕"/>
              </a:rPr>
              <a:t>이후</a:t>
            </a:r>
            <a:r>
              <a:rPr sz="1200" spc="-175" dirty="0">
                <a:latin typeface="함초롬바탕"/>
                <a:cs typeface="함초롬바탕"/>
              </a:rPr>
              <a:t> </a:t>
            </a:r>
            <a:r>
              <a:rPr sz="1200" spc="-100" dirty="0">
                <a:latin typeface="함초롬바탕"/>
                <a:cs typeface="함초롬바탕"/>
              </a:rPr>
              <a:t>역대</a:t>
            </a:r>
            <a:r>
              <a:rPr sz="1200" spc="-185" dirty="0">
                <a:latin typeface="함초롬바탕"/>
                <a:cs typeface="함초롬바탕"/>
              </a:rPr>
              <a:t> </a:t>
            </a:r>
            <a:r>
              <a:rPr sz="1200" spc="-100" dirty="0">
                <a:latin typeface="함초롬바탕"/>
                <a:cs typeface="함초롬바탕"/>
              </a:rPr>
              <a:t>최대</a:t>
            </a:r>
            <a:r>
              <a:rPr sz="1200" spc="-175" dirty="0">
                <a:latin typeface="함초롬바탕"/>
                <a:cs typeface="함초롬바탕"/>
              </a:rPr>
              <a:t> </a:t>
            </a:r>
            <a:r>
              <a:rPr sz="1200" spc="-110" dirty="0">
                <a:latin typeface="함초롬바탕"/>
                <a:cs typeface="함초롬바탕"/>
              </a:rPr>
              <a:t>규모로</a:t>
            </a:r>
            <a:r>
              <a:rPr sz="1200" spc="-185" dirty="0">
                <a:latin typeface="함초롬바탕"/>
                <a:cs typeface="함초롬바탕"/>
              </a:rPr>
              <a:t> </a:t>
            </a:r>
            <a:r>
              <a:rPr sz="1200" spc="-25" dirty="0">
                <a:latin typeface="함초롬바탕"/>
                <a:cs typeface="함초롬바탕"/>
              </a:rPr>
              <a:t>진행</a:t>
            </a:r>
            <a:endParaRPr sz="1200" dirty="0">
              <a:latin typeface="함초롬바탕"/>
              <a:cs typeface="함초롬바탕"/>
            </a:endParaRPr>
          </a:p>
          <a:p>
            <a:pPr>
              <a:lnSpc>
                <a:spcPct val="100000"/>
              </a:lnSpc>
              <a:spcBef>
                <a:spcPts val="50"/>
              </a:spcBef>
            </a:pPr>
            <a:endParaRPr sz="1350" dirty="0">
              <a:latin typeface="함초롬바탕"/>
              <a:cs typeface="함초롬바탕"/>
            </a:endParaRPr>
          </a:p>
          <a:p>
            <a:pPr marL="50165">
              <a:lnSpc>
                <a:spcPct val="100000"/>
              </a:lnSpc>
            </a:pPr>
            <a:r>
              <a:rPr sz="1100" b="1" spc="-30" dirty="0">
                <a:solidFill>
                  <a:srgbClr val="464646"/>
                </a:solidFill>
                <a:latin typeface="함초롬돋움"/>
                <a:cs typeface="함초롬돋움"/>
              </a:rPr>
              <a:t>CES</a:t>
            </a:r>
            <a:r>
              <a:rPr sz="1100" b="1" spc="-155" dirty="0">
                <a:solidFill>
                  <a:srgbClr val="464646"/>
                </a:solidFill>
                <a:latin typeface="함초롬돋움"/>
                <a:cs typeface="함초롬돋움"/>
              </a:rPr>
              <a:t> </a:t>
            </a:r>
            <a:r>
              <a:rPr sz="1100" b="1" dirty="0">
                <a:solidFill>
                  <a:srgbClr val="464646"/>
                </a:solidFill>
                <a:latin typeface="함초롬돋움"/>
                <a:cs typeface="함초롬돋움"/>
              </a:rPr>
              <a:t>2025</a:t>
            </a:r>
            <a:r>
              <a:rPr sz="1100" b="1" spc="-135" dirty="0">
                <a:solidFill>
                  <a:srgbClr val="464646"/>
                </a:solidFill>
                <a:latin typeface="함초롬돋움"/>
                <a:cs typeface="함초롬돋움"/>
              </a:rPr>
              <a:t> </a:t>
            </a:r>
            <a:r>
              <a:rPr sz="1100" b="1" spc="-85" dirty="0">
                <a:solidFill>
                  <a:srgbClr val="464646"/>
                </a:solidFill>
                <a:latin typeface="함초롬바탕"/>
                <a:cs typeface="함초롬바탕"/>
              </a:rPr>
              <a:t>행사</a:t>
            </a:r>
            <a:r>
              <a:rPr sz="1100" b="1" spc="-160" dirty="0">
                <a:solidFill>
                  <a:srgbClr val="464646"/>
                </a:solidFill>
                <a:latin typeface="함초롬바탕"/>
                <a:cs typeface="함초롬바탕"/>
              </a:rPr>
              <a:t> </a:t>
            </a:r>
            <a:r>
              <a:rPr sz="1100" b="1" spc="-25" dirty="0">
                <a:solidFill>
                  <a:srgbClr val="464646"/>
                </a:solidFill>
                <a:latin typeface="함초롬바탕"/>
                <a:cs typeface="함초롬바탕"/>
              </a:rPr>
              <a:t>개요</a:t>
            </a:r>
            <a:endParaRPr sz="1100" dirty="0">
              <a:latin typeface="함초롬바탕"/>
              <a:cs typeface="함초롬바탕"/>
            </a:endParaRPr>
          </a:p>
        </p:txBody>
      </p:sp>
      <p:sp>
        <p:nvSpPr>
          <p:cNvPr id="20" name="object 20"/>
          <p:cNvSpPr txBox="1">
            <a:spLocks noGrp="1"/>
          </p:cNvSpPr>
          <p:nvPr>
            <p:ph type="sldNum" sz="quarter" idx="7"/>
          </p:nvPr>
        </p:nvSpPr>
        <p:spPr>
          <a:prstGeom prst="rect">
            <a:avLst/>
          </a:prstGeom>
        </p:spPr>
        <p:txBody>
          <a:bodyPr vert="horz" wrap="square" lIns="0" tIns="30480" rIns="0" bIns="0" rtlCol="0">
            <a:spAutoFit/>
          </a:bodyPr>
          <a:lstStyle/>
          <a:p>
            <a:pPr marL="69850">
              <a:lnSpc>
                <a:spcPct val="100000"/>
              </a:lnSpc>
              <a:spcBef>
                <a:spcPts val="240"/>
              </a:spcBef>
            </a:pPr>
            <a:r>
              <a:rPr dirty="0"/>
              <a:t>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45" dirty="0"/>
              <a:t>CES</a:t>
            </a:r>
            <a:r>
              <a:rPr spc="-305" dirty="0"/>
              <a:t> </a:t>
            </a:r>
            <a:r>
              <a:rPr dirty="0"/>
              <a:t>2025</a:t>
            </a:r>
            <a:r>
              <a:rPr spc="-315" dirty="0"/>
              <a:t> </a:t>
            </a:r>
            <a:r>
              <a:rPr spc="-195" dirty="0">
                <a:latin typeface="함초롬바탕"/>
                <a:cs typeface="함초롬바탕"/>
              </a:rPr>
              <a:t>기조연설</a:t>
            </a:r>
            <a:r>
              <a:rPr spc="-340" dirty="0">
                <a:latin typeface="함초롬바탕"/>
                <a:cs typeface="함초롬바탕"/>
              </a:rPr>
              <a:t> </a:t>
            </a:r>
            <a:r>
              <a:rPr spc="-10" dirty="0"/>
              <a:t>(Keynotes)</a:t>
            </a:r>
          </a:p>
        </p:txBody>
      </p:sp>
      <p:sp>
        <p:nvSpPr>
          <p:cNvPr id="3" name="object 3"/>
          <p:cNvSpPr txBox="1"/>
          <p:nvPr/>
        </p:nvSpPr>
        <p:spPr>
          <a:xfrm>
            <a:off x="706437" y="619475"/>
            <a:ext cx="762635" cy="177800"/>
          </a:xfrm>
          <a:prstGeom prst="rect">
            <a:avLst/>
          </a:prstGeom>
        </p:spPr>
        <p:txBody>
          <a:bodyPr vert="horz" wrap="square" lIns="0" tIns="12065" rIns="0" bIns="0" rtlCol="0">
            <a:spAutoFit/>
          </a:bodyPr>
          <a:lstStyle/>
          <a:p>
            <a:pPr marL="12700">
              <a:lnSpc>
                <a:spcPct val="100000"/>
              </a:lnSpc>
              <a:spcBef>
                <a:spcPts val="95"/>
              </a:spcBef>
            </a:pPr>
            <a:r>
              <a:rPr sz="1000" spc="-65" dirty="0">
                <a:solidFill>
                  <a:srgbClr val="DB526A"/>
                </a:solidFill>
                <a:latin typeface="함초롬돋움"/>
                <a:cs typeface="함초롬돋움"/>
              </a:rPr>
              <a:t>CES</a:t>
            </a:r>
            <a:r>
              <a:rPr sz="1000" spc="-145" dirty="0">
                <a:solidFill>
                  <a:srgbClr val="DB526A"/>
                </a:solidFill>
                <a:latin typeface="함초롬돋움"/>
                <a:cs typeface="함초롬돋움"/>
              </a:rPr>
              <a:t> </a:t>
            </a:r>
            <a:r>
              <a:rPr sz="1000" spc="-45" dirty="0">
                <a:solidFill>
                  <a:srgbClr val="DB526A"/>
                </a:solidFill>
                <a:latin typeface="함초롬돋움"/>
                <a:cs typeface="함초롬돋움"/>
              </a:rPr>
              <a:t>2025</a:t>
            </a:r>
            <a:r>
              <a:rPr sz="1000" spc="-170" dirty="0">
                <a:solidFill>
                  <a:srgbClr val="DB526A"/>
                </a:solidFill>
                <a:latin typeface="함초롬돋움"/>
                <a:cs typeface="함초롬돋움"/>
              </a:rPr>
              <a:t> </a:t>
            </a:r>
            <a:r>
              <a:rPr sz="1000" spc="-45" dirty="0">
                <a:solidFill>
                  <a:srgbClr val="DB526A"/>
                </a:solidFill>
                <a:latin typeface="함초롬바탕"/>
                <a:cs typeface="함초롬바탕"/>
              </a:rPr>
              <a:t>개괄</a:t>
            </a:r>
            <a:endParaRPr sz="1000">
              <a:latin typeface="함초롬바탕"/>
              <a:cs typeface="함초롬바탕"/>
            </a:endParaRPr>
          </a:p>
        </p:txBody>
      </p:sp>
      <p:pic>
        <p:nvPicPr>
          <p:cNvPr id="4" name="object 4"/>
          <p:cNvPicPr/>
          <p:nvPr/>
        </p:nvPicPr>
        <p:blipFill>
          <a:blip r:embed="rId2" cstate="print"/>
          <a:stretch>
            <a:fillRect/>
          </a:stretch>
        </p:blipFill>
        <p:spPr>
          <a:xfrm>
            <a:off x="2308923" y="2226218"/>
            <a:ext cx="130175" cy="139700"/>
          </a:xfrm>
          <a:prstGeom prst="rect">
            <a:avLst/>
          </a:prstGeom>
        </p:spPr>
      </p:pic>
      <p:pic>
        <p:nvPicPr>
          <p:cNvPr id="5" name="object 5"/>
          <p:cNvPicPr/>
          <p:nvPr/>
        </p:nvPicPr>
        <p:blipFill>
          <a:blip r:embed="rId3" cstate="print"/>
          <a:stretch>
            <a:fillRect/>
          </a:stretch>
        </p:blipFill>
        <p:spPr>
          <a:xfrm>
            <a:off x="3232340" y="2902747"/>
            <a:ext cx="133350" cy="146050"/>
          </a:xfrm>
          <a:prstGeom prst="rect">
            <a:avLst/>
          </a:prstGeom>
        </p:spPr>
      </p:pic>
      <p:pic>
        <p:nvPicPr>
          <p:cNvPr id="6" name="object 6"/>
          <p:cNvPicPr/>
          <p:nvPr/>
        </p:nvPicPr>
        <p:blipFill>
          <a:blip r:embed="rId3" cstate="print"/>
          <a:stretch>
            <a:fillRect/>
          </a:stretch>
        </p:blipFill>
        <p:spPr>
          <a:xfrm>
            <a:off x="2715704" y="3103915"/>
            <a:ext cx="133350" cy="146050"/>
          </a:xfrm>
          <a:prstGeom prst="rect">
            <a:avLst/>
          </a:prstGeom>
        </p:spPr>
      </p:pic>
      <p:sp>
        <p:nvSpPr>
          <p:cNvPr id="7" name="object 7"/>
          <p:cNvSpPr/>
          <p:nvPr/>
        </p:nvSpPr>
        <p:spPr>
          <a:xfrm>
            <a:off x="719134" y="3986171"/>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grpSp>
        <p:nvGrpSpPr>
          <p:cNvPr id="8" name="object 8"/>
          <p:cNvGrpSpPr/>
          <p:nvPr/>
        </p:nvGrpSpPr>
        <p:grpSpPr>
          <a:xfrm>
            <a:off x="724420" y="4335475"/>
            <a:ext cx="6381750" cy="5654675"/>
            <a:chOff x="724420" y="4335475"/>
            <a:chExt cx="6381750" cy="5654675"/>
          </a:xfrm>
        </p:grpSpPr>
        <p:sp>
          <p:nvSpPr>
            <p:cNvPr id="9" name="object 9"/>
            <p:cNvSpPr/>
            <p:nvPr/>
          </p:nvSpPr>
          <p:spPr>
            <a:xfrm>
              <a:off x="724420" y="4335475"/>
              <a:ext cx="6332220" cy="1065530"/>
            </a:xfrm>
            <a:custGeom>
              <a:avLst/>
              <a:gdLst/>
              <a:ahLst/>
              <a:cxnLst/>
              <a:rect l="l" t="t" r="r" b="b"/>
              <a:pathLst>
                <a:path w="6332220" h="1065529">
                  <a:moveTo>
                    <a:pt x="0" y="1065199"/>
                  </a:moveTo>
                  <a:lnTo>
                    <a:pt x="6332016" y="1065199"/>
                  </a:lnTo>
                  <a:lnTo>
                    <a:pt x="6332016" y="0"/>
                  </a:lnTo>
                  <a:lnTo>
                    <a:pt x="0" y="0"/>
                  </a:lnTo>
                  <a:lnTo>
                    <a:pt x="0" y="1065199"/>
                  </a:lnTo>
                  <a:close/>
                </a:path>
              </a:pathLst>
            </a:custGeom>
            <a:solidFill>
              <a:srgbClr val="000000"/>
            </a:solidFill>
          </p:spPr>
          <p:txBody>
            <a:bodyPr wrap="square" lIns="0" tIns="0" rIns="0" bIns="0" rtlCol="0"/>
            <a:lstStyle/>
            <a:p>
              <a:endParaRPr/>
            </a:p>
          </p:txBody>
        </p:sp>
        <p:sp>
          <p:nvSpPr>
            <p:cNvPr id="10" name="object 10"/>
            <p:cNvSpPr/>
            <p:nvPr/>
          </p:nvSpPr>
          <p:spPr>
            <a:xfrm>
              <a:off x="1552562" y="4388053"/>
              <a:ext cx="5436235" cy="946150"/>
            </a:xfrm>
            <a:custGeom>
              <a:avLst/>
              <a:gdLst/>
              <a:ahLst/>
              <a:cxnLst/>
              <a:rect l="l" t="t" r="r" b="b"/>
              <a:pathLst>
                <a:path w="5436234" h="946150">
                  <a:moveTo>
                    <a:pt x="5435993" y="0"/>
                  </a:moveTo>
                  <a:lnTo>
                    <a:pt x="0" y="0"/>
                  </a:lnTo>
                  <a:lnTo>
                    <a:pt x="0" y="945629"/>
                  </a:lnTo>
                  <a:lnTo>
                    <a:pt x="5435993" y="945629"/>
                  </a:lnTo>
                  <a:lnTo>
                    <a:pt x="5435993" y="0"/>
                  </a:lnTo>
                  <a:close/>
                </a:path>
              </a:pathLst>
            </a:custGeom>
            <a:solidFill>
              <a:srgbClr val="FFFFFF"/>
            </a:solidFill>
          </p:spPr>
          <p:txBody>
            <a:bodyPr wrap="square" lIns="0" tIns="0" rIns="0" bIns="0" rtlCol="0"/>
            <a:lstStyle/>
            <a:p>
              <a:endParaRPr/>
            </a:p>
          </p:txBody>
        </p:sp>
        <p:pic>
          <p:nvPicPr>
            <p:cNvPr id="11" name="object 11"/>
            <p:cNvPicPr/>
            <p:nvPr/>
          </p:nvPicPr>
          <p:blipFill>
            <a:blip r:embed="rId4" cstate="print"/>
            <a:stretch>
              <a:fillRect/>
            </a:stretch>
          </p:blipFill>
          <p:spPr>
            <a:xfrm>
              <a:off x="2915498" y="4736278"/>
              <a:ext cx="111124" cy="117474"/>
            </a:xfrm>
            <a:prstGeom prst="rect">
              <a:avLst/>
            </a:prstGeom>
          </p:spPr>
        </p:pic>
        <p:pic>
          <p:nvPicPr>
            <p:cNvPr id="12" name="object 12"/>
            <p:cNvPicPr/>
            <p:nvPr/>
          </p:nvPicPr>
          <p:blipFill>
            <a:blip r:embed="rId5" cstate="print"/>
            <a:stretch>
              <a:fillRect/>
            </a:stretch>
          </p:blipFill>
          <p:spPr>
            <a:xfrm>
              <a:off x="3246148" y="4736278"/>
              <a:ext cx="111124" cy="117474"/>
            </a:xfrm>
            <a:prstGeom prst="rect">
              <a:avLst/>
            </a:prstGeom>
          </p:spPr>
        </p:pic>
        <p:pic>
          <p:nvPicPr>
            <p:cNvPr id="13" name="object 13"/>
            <p:cNvPicPr/>
            <p:nvPr/>
          </p:nvPicPr>
          <p:blipFill>
            <a:blip r:embed="rId4" cstate="print"/>
            <a:stretch>
              <a:fillRect/>
            </a:stretch>
          </p:blipFill>
          <p:spPr>
            <a:xfrm>
              <a:off x="4727622" y="4926778"/>
              <a:ext cx="111124" cy="117474"/>
            </a:xfrm>
            <a:prstGeom prst="rect">
              <a:avLst/>
            </a:prstGeom>
          </p:spPr>
        </p:pic>
        <p:sp>
          <p:nvSpPr>
            <p:cNvPr id="14" name="object 14"/>
            <p:cNvSpPr/>
            <p:nvPr/>
          </p:nvSpPr>
          <p:spPr>
            <a:xfrm>
              <a:off x="3722160" y="4465481"/>
              <a:ext cx="3384550" cy="186055"/>
            </a:xfrm>
            <a:custGeom>
              <a:avLst/>
              <a:gdLst/>
              <a:ahLst/>
              <a:cxnLst/>
              <a:rect l="l" t="t" r="r" b="b"/>
              <a:pathLst>
                <a:path w="3384550" h="186054">
                  <a:moveTo>
                    <a:pt x="3291154" y="0"/>
                  </a:moveTo>
                  <a:lnTo>
                    <a:pt x="92849" y="0"/>
                  </a:lnTo>
                  <a:lnTo>
                    <a:pt x="56707" y="7296"/>
                  </a:lnTo>
                  <a:lnTo>
                    <a:pt x="27193" y="27193"/>
                  </a:lnTo>
                  <a:lnTo>
                    <a:pt x="7296" y="56707"/>
                  </a:lnTo>
                  <a:lnTo>
                    <a:pt x="0" y="92849"/>
                  </a:lnTo>
                  <a:lnTo>
                    <a:pt x="7296" y="128992"/>
                  </a:lnTo>
                  <a:lnTo>
                    <a:pt x="27193" y="158505"/>
                  </a:lnTo>
                  <a:lnTo>
                    <a:pt x="56707" y="178403"/>
                  </a:lnTo>
                  <a:lnTo>
                    <a:pt x="92849" y="185699"/>
                  </a:lnTo>
                  <a:lnTo>
                    <a:pt x="3291154" y="185699"/>
                  </a:lnTo>
                  <a:lnTo>
                    <a:pt x="3327296" y="178403"/>
                  </a:lnTo>
                  <a:lnTo>
                    <a:pt x="3356810" y="158505"/>
                  </a:lnTo>
                  <a:lnTo>
                    <a:pt x="3376707" y="128992"/>
                  </a:lnTo>
                  <a:lnTo>
                    <a:pt x="3384003" y="92849"/>
                  </a:lnTo>
                  <a:lnTo>
                    <a:pt x="3376707" y="56707"/>
                  </a:lnTo>
                  <a:lnTo>
                    <a:pt x="3356810" y="27193"/>
                  </a:lnTo>
                  <a:lnTo>
                    <a:pt x="3327296" y="7296"/>
                  </a:lnTo>
                  <a:lnTo>
                    <a:pt x="3291154" y="0"/>
                  </a:lnTo>
                  <a:close/>
                </a:path>
              </a:pathLst>
            </a:custGeom>
            <a:solidFill>
              <a:srgbClr val="F0B9C3"/>
            </a:solidFill>
          </p:spPr>
          <p:txBody>
            <a:bodyPr wrap="square" lIns="0" tIns="0" rIns="0" bIns="0" rtlCol="0"/>
            <a:lstStyle/>
            <a:p>
              <a:endParaRPr/>
            </a:p>
          </p:txBody>
        </p:sp>
        <p:pic>
          <p:nvPicPr>
            <p:cNvPr id="15" name="object 15"/>
            <p:cNvPicPr/>
            <p:nvPr/>
          </p:nvPicPr>
          <p:blipFill>
            <a:blip r:embed="rId6" cstate="print"/>
            <a:stretch>
              <a:fillRect/>
            </a:stretch>
          </p:blipFill>
          <p:spPr>
            <a:xfrm>
              <a:off x="3700462" y="4458381"/>
              <a:ext cx="199898" cy="199898"/>
            </a:xfrm>
            <a:prstGeom prst="rect">
              <a:avLst/>
            </a:prstGeom>
          </p:spPr>
        </p:pic>
        <p:pic>
          <p:nvPicPr>
            <p:cNvPr id="16" name="object 16"/>
            <p:cNvPicPr/>
            <p:nvPr/>
          </p:nvPicPr>
          <p:blipFill>
            <a:blip r:embed="rId7" cstate="print"/>
            <a:stretch>
              <a:fillRect/>
            </a:stretch>
          </p:blipFill>
          <p:spPr>
            <a:xfrm>
              <a:off x="788098" y="4390911"/>
              <a:ext cx="764471" cy="748125"/>
            </a:xfrm>
            <a:prstGeom prst="rect">
              <a:avLst/>
            </a:prstGeom>
          </p:spPr>
        </p:pic>
        <p:sp>
          <p:nvSpPr>
            <p:cNvPr id="17" name="object 17"/>
            <p:cNvSpPr/>
            <p:nvPr/>
          </p:nvSpPr>
          <p:spPr>
            <a:xfrm>
              <a:off x="724420" y="5400675"/>
              <a:ext cx="6332220" cy="871855"/>
            </a:xfrm>
            <a:custGeom>
              <a:avLst/>
              <a:gdLst/>
              <a:ahLst/>
              <a:cxnLst/>
              <a:rect l="l" t="t" r="r" b="b"/>
              <a:pathLst>
                <a:path w="6332220" h="871854">
                  <a:moveTo>
                    <a:pt x="0" y="871550"/>
                  </a:moveTo>
                  <a:lnTo>
                    <a:pt x="6332016" y="871550"/>
                  </a:lnTo>
                  <a:lnTo>
                    <a:pt x="6332016" y="0"/>
                  </a:lnTo>
                  <a:lnTo>
                    <a:pt x="0" y="0"/>
                  </a:lnTo>
                  <a:lnTo>
                    <a:pt x="0" y="871550"/>
                  </a:lnTo>
                  <a:close/>
                </a:path>
              </a:pathLst>
            </a:custGeom>
            <a:solidFill>
              <a:srgbClr val="DB526A"/>
            </a:solidFill>
          </p:spPr>
          <p:txBody>
            <a:bodyPr wrap="square" lIns="0" tIns="0" rIns="0" bIns="0" rtlCol="0"/>
            <a:lstStyle/>
            <a:p>
              <a:endParaRPr/>
            </a:p>
          </p:txBody>
        </p:sp>
        <p:sp>
          <p:nvSpPr>
            <p:cNvPr id="18" name="object 18"/>
            <p:cNvSpPr/>
            <p:nvPr/>
          </p:nvSpPr>
          <p:spPr>
            <a:xfrm>
              <a:off x="724420" y="6272225"/>
              <a:ext cx="6332220" cy="904875"/>
            </a:xfrm>
            <a:custGeom>
              <a:avLst/>
              <a:gdLst/>
              <a:ahLst/>
              <a:cxnLst/>
              <a:rect l="l" t="t" r="r" b="b"/>
              <a:pathLst>
                <a:path w="6332220" h="904875">
                  <a:moveTo>
                    <a:pt x="0" y="904875"/>
                  </a:moveTo>
                  <a:lnTo>
                    <a:pt x="6332016" y="904875"/>
                  </a:lnTo>
                  <a:lnTo>
                    <a:pt x="6332016" y="0"/>
                  </a:lnTo>
                  <a:lnTo>
                    <a:pt x="0" y="0"/>
                  </a:lnTo>
                  <a:lnTo>
                    <a:pt x="0" y="904875"/>
                  </a:lnTo>
                  <a:close/>
                </a:path>
              </a:pathLst>
            </a:custGeom>
            <a:solidFill>
              <a:srgbClr val="000000"/>
            </a:solidFill>
          </p:spPr>
          <p:txBody>
            <a:bodyPr wrap="square" lIns="0" tIns="0" rIns="0" bIns="0" rtlCol="0"/>
            <a:lstStyle/>
            <a:p>
              <a:endParaRPr/>
            </a:p>
          </p:txBody>
        </p:sp>
        <p:sp>
          <p:nvSpPr>
            <p:cNvPr id="19" name="object 19"/>
            <p:cNvSpPr/>
            <p:nvPr/>
          </p:nvSpPr>
          <p:spPr>
            <a:xfrm>
              <a:off x="1552562" y="6344945"/>
              <a:ext cx="5436235" cy="756285"/>
            </a:xfrm>
            <a:custGeom>
              <a:avLst/>
              <a:gdLst/>
              <a:ahLst/>
              <a:cxnLst/>
              <a:rect l="l" t="t" r="r" b="b"/>
              <a:pathLst>
                <a:path w="5436234" h="756284">
                  <a:moveTo>
                    <a:pt x="5435993" y="0"/>
                  </a:moveTo>
                  <a:lnTo>
                    <a:pt x="0" y="0"/>
                  </a:lnTo>
                  <a:lnTo>
                    <a:pt x="0" y="756005"/>
                  </a:lnTo>
                  <a:lnTo>
                    <a:pt x="5435993" y="756005"/>
                  </a:lnTo>
                  <a:lnTo>
                    <a:pt x="5435993" y="0"/>
                  </a:lnTo>
                  <a:close/>
                </a:path>
              </a:pathLst>
            </a:custGeom>
            <a:solidFill>
              <a:srgbClr val="FFFFFF"/>
            </a:solidFill>
          </p:spPr>
          <p:txBody>
            <a:bodyPr wrap="square" lIns="0" tIns="0" rIns="0" bIns="0" rtlCol="0"/>
            <a:lstStyle/>
            <a:p>
              <a:endParaRPr/>
            </a:p>
          </p:txBody>
        </p:sp>
        <p:pic>
          <p:nvPicPr>
            <p:cNvPr id="20" name="object 20"/>
            <p:cNvPicPr/>
            <p:nvPr/>
          </p:nvPicPr>
          <p:blipFill>
            <a:blip r:embed="rId8" cstate="print"/>
            <a:stretch>
              <a:fillRect/>
            </a:stretch>
          </p:blipFill>
          <p:spPr>
            <a:xfrm>
              <a:off x="788098" y="6344947"/>
              <a:ext cx="764471" cy="755991"/>
            </a:xfrm>
            <a:prstGeom prst="rect">
              <a:avLst/>
            </a:prstGeom>
          </p:spPr>
        </p:pic>
        <p:sp>
          <p:nvSpPr>
            <p:cNvPr id="21" name="object 21"/>
            <p:cNvSpPr/>
            <p:nvPr/>
          </p:nvSpPr>
          <p:spPr>
            <a:xfrm>
              <a:off x="1552562" y="5456072"/>
              <a:ext cx="5436235" cy="756285"/>
            </a:xfrm>
            <a:custGeom>
              <a:avLst/>
              <a:gdLst/>
              <a:ahLst/>
              <a:cxnLst/>
              <a:rect l="l" t="t" r="r" b="b"/>
              <a:pathLst>
                <a:path w="5436234" h="756285">
                  <a:moveTo>
                    <a:pt x="5435993" y="0"/>
                  </a:moveTo>
                  <a:lnTo>
                    <a:pt x="0" y="0"/>
                  </a:lnTo>
                  <a:lnTo>
                    <a:pt x="0" y="756005"/>
                  </a:lnTo>
                  <a:lnTo>
                    <a:pt x="5435993" y="756005"/>
                  </a:lnTo>
                  <a:lnTo>
                    <a:pt x="5435993" y="0"/>
                  </a:lnTo>
                  <a:close/>
                </a:path>
              </a:pathLst>
            </a:custGeom>
            <a:solidFill>
              <a:srgbClr val="FFFFFF"/>
            </a:solidFill>
          </p:spPr>
          <p:txBody>
            <a:bodyPr wrap="square" lIns="0" tIns="0" rIns="0" bIns="0" rtlCol="0"/>
            <a:lstStyle/>
            <a:p>
              <a:endParaRPr/>
            </a:p>
          </p:txBody>
        </p:sp>
        <p:pic>
          <p:nvPicPr>
            <p:cNvPr id="22" name="object 22"/>
            <p:cNvPicPr/>
            <p:nvPr/>
          </p:nvPicPr>
          <p:blipFill>
            <a:blip r:embed="rId9" cstate="print"/>
            <a:stretch>
              <a:fillRect/>
            </a:stretch>
          </p:blipFill>
          <p:spPr>
            <a:xfrm>
              <a:off x="788098" y="5457624"/>
              <a:ext cx="767625" cy="755990"/>
            </a:xfrm>
            <a:prstGeom prst="rect">
              <a:avLst/>
            </a:prstGeom>
          </p:spPr>
        </p:pic>
        <p:sp>
          <p:nvSpPr>
            <p:cNvPr id="23" name="object 23"/>
            <p:cNvSpPr/>
            <p:nvPr/>
          </p:nvSpPr>
          <p:spPr>
            <a:xfrm>
              <a:off x="724420" y="7177100"/>
              <a:ext cx="6332220" cy="895350"/>
            </a:xfrm>
            <a:custGeom>
              <a:avLst/>
              <a:gdLst/>
              <a:ahLst/>
              <a:cxnLst/>
              <a:rect l="l" t="t" r="r" b="b"/>
              <a:pathLst>
                <a:path w="6332220" h="895350">
                  <a:moveTo>
                    <a:pt x="0" y="895349"/>
                  </a:moveTo>
                  <a:lnTo>
                    <a:pt x="6332016" y="895349"/>
                  </a:lnTo>
                  <a:lnTo>
                    <a:pt x="6332016" y="0"/>
                  </a:lnTo>
                  <a:lnTo>
                    <a:pt x="0" y="0"/>
                  </a:lnTo>
                  <a:lnTo>
                    <a:pt x="0" y="895349"/>
                  </a:lnTo>
                  <a:close/>
                </a:path>
              </a:pathLst>
            </a:custGeom>
            <a:solidFill>
              <a:srgbClr val="DB526A"/>
            </a:solidFill>
          </p:spPr>
          <p:txBody>
            <a:bodyPr wrap="square" lIns="0" tIns="0" rIns="0" bIns="0" rtlCol="0"/>
            <a:lstStyle/>
            <a:p>
              <a:endParaRPr/>
            </a:p>
          </p:txBody>
        </p:sp>
        <p:sp>
          <p:nvSpPr>
            <p:cNvPr id="24" name="object 24"/>
            <p:cNvSpPr/>
            <p:nvPr/>
          </p:nvSpPr>
          <p:spPr>
            <a:xfrm>
              <a:off x="1552562" y="7243483"/>
              <a:ext cx="5436235" cy="756285"/>
            </a:xfrm>
            <a:custGeom>
              <a:avLst/>
              <a:gdLst/>
              <a:ahLst/>
              <a:cxnLst/>
              <a:rect l="l" t="t" r="r" b="b"/>
              <a:pathLst>
                <a:path w="5436234" h="756284">
                  <a:moveTo>
                    <a:pt x="5435993" y="0"/>
                  </a:moveTo>
                  <a:lnTo>
                    <a:pt x="0" y="0"/>
                  </a:lnTo>
                  <a:lnTo>
                    <a:pt x="0" y="756005"/>
                  </a:lnTo>
                  <a:lnTo>
                    <a:pt x="5435993" y="756005"/>
                  </a:lnTo>
                  <a:lnTo>
                    <a:pt x="5435993" y="0"/>
                  </a:lnTo>
                  <a:close/>
                </a:path>
              </a:pathLst>
            </a:custGeom>
            <a:solidFill>
              <a:srgbClr val="FFFFFF"/>
            </a:solidFill>
          </p:spPr>
          <p:txBody>
            <a:bodyPr wrap="square" lIns="0" tIns="0" rIns="0" bIns="0" rtlCol="0"/>
            <a:lstStyle/>
            <a:p>
              <a:endParaRPr/>
            </a:p>
          </p:txBody>
        </p:sp>
        <p:pic>
          <p:nvPicPr>
            <p:cNvPr id="25" name="object 25"/>
            <p:cNvPicPr/>
            <p:nvPr/>
          </p:nvPicPr>
          <p:blipFill>
            <a:blip r:embed="rId10" cstate="print"/>
            <a:stretch>
              <a:fillRect/>
            </a:stretch>
          </p:blipFill>
          <p:spPr>
            <a:xfrm>
              <a:off x="3614998" y="7591713"/>
              <a:ext cx="98424" cy="117474"/>
            </a:xfrm>
            <a:prstGeom prst="rect">
              <a:avLst/>
            </a:prstGeom>
          </p:spPr>
        </p:pic>
        <p:pic>
          <p:nvPicPr>
            <p:cNvPr id="26" name="object 26"/>
            <p:cNvPicPr/>
            <p:nvPr/>
          </p:nvPicPr>
          <p:blipFill>
            <a:blip r:embed="rId10" cstate="print"/>
            <a:stretch>
              <a:fillRect/>
            </a:stretch>
          </p:blipFill>
          <p:spPr>
            <a:xfrm>
              <a:off x="4939243" y="7782213"/>
              <a:ext cx="98424" cy="117474"/>
            </a:xfrm>
            <a:prstGeom prst="rect">
              <a:avLst/>
            </a:prstGeom>
          </p:spPr>
        </p:pic>
        <p:pic>
          <p:nvPicPr>
            <p:cNvPr id="27" name="object 27"/>
            <p:cNvPicPr/>
            <p:nvPr/>
          </p:nvPicPr>
          <p:blipFill>
            <a:blip r:embed="rId11" cstate="print"/>
            <a:stretch>
              <a:fillRect/>
            </a:stretch>
          </p:blipFill>
          <p:spPr>
            <a:xfrm>
              <a:off x="4725978" y="7782213"/>
              <a:ext cx="101599" cy="117474"/>
            </a:xfrm>
            <a:prstGeom prst="rect">
              <a:avLst/>
            </a:prstGeom>
          </p:spPr>
        </p:pic>
        <p:pic>
          <p:nvPicPr>
            <p:cNvPr id="28" name="object 28"/>
            <p:cNvPicPr/>
            <p:nvPr/>
          </p:nvPicPr>
          <p:blipFill>
            <a:blip r:embed="rId12" cstate="print"/>
            <a:stretch>
              <a:fillRect/>
            </a:stretch>
          </p:blipFill>
          <p:spPr>
            <a:xfrm>
              <a:off x="788098" y="7243489"/>
              <a:ext cx="767624" cy="755986"/>
            </a:xfrm>
            <a:prstGeom prst="rect">
              <a:avLst/>
            </a:prstGeom>
          </p:spPr>
        </p:pic>
        <p:sp>
          <p:nvSpPr>
            <p:cNvPr id="29" name="object 29"/>
            <p:cNvSpPr/>
            <p:nvPr/>
          </p:nvSpPr>
          <p:spPr>
            <a:xfrm>
              <a:off x="724420" y="8072450"/>
              <a:ext cx="6332220" cy="904875"/>
            </a:xfrm>
            <a:custGeom>
              <a:avLst/>
              <a:gdLst/>
              <a:ahLst/>
              <a:cxnLst/>
              <a:rect l="l" t="t" r="r" b="b"/>
              <a:pathLst>
                <a:path w="6332220" h="904875">
                  <a:moveTo>
                    <a:pt x="0" y="904874"/>
                  </a:moveTo>
                  <a:lnTo>
                    <a:pt x="6332016" y="904874"/>
                  </a:lnTo>
                  <a:lnTo>
                    <a:pt x="6332016" y="0"/>
                  </a:lnTo>
                  <a:lnTo>
                    <a:pt x="0" y="0"/>
                  </a:lnTo>
                  <a:lnTo>
                    <a:pt x="0" y="904874"/>
                  </a:lnTo>
                  <a:close/>
                </a:path>
              </a:pathLst>
            </a:custGeom>
            <a:solidFill>
              <a:srgbClr val="000000"/>
            </a:solidFill>
          </p:spPr>
          <p:txBody>
            <a:bodyPr wrap="square" lIns="0" tIns="0" rIns="0" bIns="0" rtlCol="0"/>
            <a:lstStyle/>
            <a:p>
              <a:endParaRPr/>
            </a:p>
          </p:txBody>
        </p:sp>
        <p:sp>
          <p:nvSpPr>
            <p:cNvPr id="30" name="object 30"/>
            <p:cNvSpPr/>
            <p:nvPr/>
          </p:nvSpPr>
          <p:spPr>
            <a:xfrm>
              <a:off x="724420" y="8977325"/>
              <a:ext cx="6332220" cy="1012825"/>
            </a:xfrm>
            <a:custGeom>
              <a:avLst/>
              <a:gdLst/>
              <a:ahLst/>
              <a:cxnLst/>
              <a:rect l="l" t="t" r="r" b="b"/>
              <a:pathLst>
                <a:path w="6332220" h="1012825">
                  <a:moveTo>
                    <a:pt x="6332016" y="0"/>
                  </a:moveTo>
                  <a:lnTo>
                    <a:pt x="0" y="0"/>
                  </a:lnTo>
                  <a:lnTo>
                    <a:pt x="0" y="1012812"/>
                  </a:lnTo>
                  <a:lnTo>
                    <a:pt x="6332016" y="1012812"/>
                  </a:lnTo>
                  <a:lnTo>
                    <a:pt x="6332016" y="0"/>
                  </a:lnTo>
                  <a:close/>
                </a:path>
              </a:pathLst>
            </a:custGeom>
            <a:solidFill>
              <a:srgbClr val="DB526A"/>
            </a:solidFill>
          </p:spPr>
          <p:txBody>
            <a:bodyPr wrap="square" lIns="0" tIns="0" rIns="0" bIns="0" rtlCol="0"/>
            <a:lstStyle/>
            <a:p>
              <a:endParaRPr/>
            </a:p>
          </p:txBody>
        </p:sp>
      </p:grpSp>
      <p:sp>
        <p:nvSpPr>
          <p:cNvPr id="31" name="object 31"/>
          <p:cNvSpPr txBox="1"/>
          <p:nvPr/>
        </p:nvSpPr>
        <p:spPr>
          <a:xfrm>
            <a:off x="1552562" y="9044521"/>
            <a:ext cx="5436235" cy="882015"/>
          </a:xfrm>
          <a:prstGeom prst="rect">
            <a:avLst/>
          </a:prstGeom>
          <a:solidFill>
            <a:srgbClr val="FFFFFF"/>
          </a:solidFill>
        </p:spPr>
        <p:txBody>
          <a:bodyPr vert="horz" wrap="square" lIns="0" tIns="65405" rIns="0" bIns="0" rtlCol="0">
            <a:spAutoFit/>
          </a:bodyPr>
          <a:lstStyle/>
          <a:p>
            <a:pPr marL="71755">
              <a:lnSpc>
                <a:spcPct val="100000"/>
              </a:lnSpc>
              <a:spcBef>
                <a:spcPts val="515"/>
              </a:spcBef>
            </a:pPr>
            <a:r>
              <a:rPr sz="1200" b="1" spc="-10" dirty="0">
                <a:solidFill>
                  <a:srgbClr val="DB526A"/>
                </a:solidFill>
                <a:latin typeface="함초롬돋움"/>
                <a:cs typeface="함초롬돋움"/>
              </a:rPr>
              <a:t>SiriusXM</a:t>
            </a:r>
            <a:r>
              <a:rPr sz="1200" b="1" spc="-30" dirty="0">
                <a:solidFill>
                  <a:srgbClr val="DB526A"/>
                </a:solidFill>
                <a:latin typeface="함초롬돋움"/>
                <a:cs typeface="함초롬돋움"/>
              </a:rPr>
              <a:t> </a:t>
            </a:r>
            <a:r>
              <a:rPr sz="1200" b="1" dirty="0">
                <a:solidFill>
                  <a:srgbClr val="DB526A"/>
                </a:solidFill>
                <a:latin typeface="함초롬돋움"/>
                <a:cs typeface="함초롬돋움"/>
              </a:rPr>
              <a:t>CEO</a:t>
            </a:r>
            <a:r>
              <a:rPr sz="1200" b="1" spc="-55" dirty="0">
                <a:solidFill>
                  <a:srgbClr val="DB526A"/>
                </a:solidFill>
                <a:latin typeface="함초롬돋움"/>
                <a:cs typeface="함초롬돋움"/>
              </a:rPr>
              <a:t> </a:t>
            </a:r>
            <a:r>
              <a:rPr sz="1200" b="1" spc="-105" dirty="0">
                <a:solidFill>
                  <a:srgbClr val="DB526A"/>
                </a:solidFill>
                <a:latin typeface="함초롬바탕"/>
                <a:cs typeface="함초롬바탕"/>
              </a:rPr>
              <a:t>–</a:t>
            </a:r>
            <a:r>
              <a:rPr sz="1200" b="1" spc="-90" dirty="0">
                <a:solidFill>
                  <a:srgbClr val="DB526A"/>
                </a:solidFill>
                <a:latin typeface="함초롬바탕"/>
                <a:cs typeface="함초롬바탕"/>
              </a:rPr>
              <a:t> </a:t>
            </a:r>
            <a:r>
              <a:rPr sz="1200" b="1" dirty="0">
                <a:solidFill>
                  <a:srgbClr val="DB526A"/>
                </a:solidFill>
                <a:latin typeface="함초롬돋움"/>
                <a:cs typeface="함초롬돋움"/>
              </a:rPr>
              <a:t>Jennifer</a:t>
            </a:r>
            <a:r>
              <a:rPr sz="1200" b="1" spc="-85" dirty="0">
                <a:solidFill>
                  <a:srgbClr val="DB526A"/>
                </a:solidFill>
                <a:latin typeface="함초롬돋움"/>
                <a:cs typeface="함초롬돋움"/>
              </a:rPr>
              <a:t> </a:t>
            </a:r>
            <a:r>
              <a:rPr sz="1200" b="1" spc="-20" dirty="0">
                <a:solidFill>
                  <a:srgbClr val="DB526A"/>
                </a:solidFill>
                <a:latin typeface="함초롬돋움"/>
                <a:cs typeface="함초롬돋움"/>
              </a:rPr>
              <a:t>Witz</a:t>
            </a:r>
            <a:endParaRPr sz="1200">
              <a:latin typeface="함초롬돋움"/>
              <a:cs typeface="함초롬돋움"/>
            </a:endParaRPr>
          </a:p>
          <a:p>
            <a:pPr marL="215265" marR="257810" indent="-143510">
              <a:lnSpc>
                <a:spcPct val="100000"/>
              </a:lnSpc>
              <a:spcBef>
                <a:spcPts val="610"/>
              </a:spcBef>
              <a:buClr>
                <a:srgbClr val="DB526A"/>
              </a:buClr>
              <a:buSzPct val="120000"/>
              <a:buFont typeface="Wingdings"/>
              <a:buChar char=""/>
              <a:tabLst>
                <a:tab pos="215265" algn="l"/>
              </a:tabLst>
            </a:pPr>
            <a:r>
              <a:rPr sz="1000" spc="-120" dirty="0">
                <a:latin typeface="함초롬바탕"/>
                <a:cs typeface="함초롬바탕"/>
              </a:rPr>
              <a:t>오디오</a:t>
            </a:r>
            <a:r>
              <a:rPr sz="1000" spc="-145" dirty="0">
                <a:latin typeface="함초롬바탕"/>
                <a:cs typeface="함초롬바탕"/>
              </a:rPr>
              <a:t> </a:t>
            </a:r>
            <a:r>
              <a:rPr sz="1000" spc="-125" dirty="0">
                <a:latin typeface="함초롬바탕"/>
                <a:cs typeface="함초롬바탕"/>
              </a:rPr>
              <a:t>엔터테인먼트사인</a:t>
            </a:r>
            <a:r>
              <a:rPr sz="1000" spc="-114" dirty="0">
                <a:latin typeface="함초롬바탕"/>
                <a:cs typeface="함초롬바탕"/>
              </a:rPr>
              <a:t> </a:t>
            </a:r>
            <a:r>
              <a:rPr sz="1000" spc="-100" dirty="0">
                <a:latin typeface="함초롬돋움"/>
                <a:cs typeface="함초롬돋움"/>
              </a:rPr>
              <a:t>SiriusXM</a:t>
            </a:r>
            <a:r>
              <a:rPr sz="1000" spc="-100" dirty="0">
                <a:latin typeface="함초롬바탕"/>
                <a:cs typeface="함초롬바탕"/>
              </a:rPr>
              <a:t>의</a:t>
            </a:r>
            <a:r>
              <a:rPr sz="1000" spc="-135" dirty="0">
                <a:latin typeface="함초롬바탕"/>
                <a:cs typeface="함초롬바탕"/>
              </a:rPr>
              <a:t> </a:t>
            </a:r>
            <a:r>
              <a:rPr sz="1000" spc="-120" dirty="0">
                <a:latin typeface="함초롬바탕"/>
                <a:cs typeface="함초롬바탕"/>
              </a:rPr>
              <a:t>제니퍼</a:t>
            </a:r>
            <a:r>
              <a:rPr sz="1000" spc="-145" dirty="0">
                <a:latin typeface="함초롬바탕"/>
                <a:cs typeface="함초롬바탕"/>
              </a:rPr>
              <a:t> </a:t>
            </a:r>
            <a:r>
              <a:rPr sz="1000" spc="-105" dirty="0">
                <a:latin typeface="함초롬바탕"/>
                <a:cs typeface="함초롬바탕"/>
              </a:rPr>
              <a:t>위츠</a:t>
            </a:r>
            <a:r>
              <a:rPr sz="1000" spc="-155" dirty="0">
                <a:latin typeface="함초롬바탕"/>
                <a:cs typeface="함초롬바탕"/>
              </a:rPr>
              <a:t> </a:t>
            </a:r>
            <a:r>
              <a:rPr sz="1000" spc="-70" dirty="0">
                <a:latin typeface="함초롬돋움"/>
                <a:cs typeface="함초롬돋움"/>
              </a:rPr>
              <a:t>CEO</a:t>
            </a:r>
            <a:r>
              <a:rPr sz="1000" spc="-70" dirty="0">
                <a:latin typeface="함초롬바탕"/>
                <a:cs typeface="함초롬바탕"/>
              </a:rPr>
              <a:t>가</a:t>
            </a:r>
            <a:r>
              <a:rPr sz="1000" spc="-180" dirty="0">
                <a:latin typeface="함초롬바탕"/>
                <a:cs typeface="함초롬바탕"/>
              </a:rPr>
              <a:t> </a:t>
            </a:r>
            <a:r>
              <a:rPr sz="1000" spc="-105" dirty="0">
                <a:latin typeface="함초롬바탕"/>
                <a:cs typeface="함초롬바탕"/>
              </a:rPr>
              <a:t>미국</a:t>
            </a:r>
            <a:r>
              <a:rPr sz="1000" spc="-175" dirty="0">
                <a:latin typeface="함초롬바탕"/>
                <a:cs typeface="함초롬바탕"/>
              </a:rPr>
              <a:t> </a:t>
            </a:r>
            <a:r>
              <a:rPr sz="1000" spc="-105" dirty="0">
                <a:latin typeface="함초롬바탕"/>
                <a:cs typeface="함초롬바탕"/>
              </a:rPr>
              <a:t>인기</a:t>
            </a:r>
            <a:r>
              <a:rPr sz="1000" spc="-155" dirty="0">
                <a:latin typeface="함초롬바탕"/>
                <a:cs typeface="함초롬바탕"/>
              </a:rPr>
              <a:t> </a:t>
            </a:r>
            <a:r>
              <a:rPr sz="1000" spc="-125" dirty="0">
                <a:latin typeface="함초롬바탕"/>
                <a:cs typeface="함초롬바탕"/>
              </a:rPr>
              <a:t>팟캐스터</a:t>
            </a:r>
            <a:r>
              <a:rPr sz="1000" spc="-130" dirty="0">
                <a:latin typeface="함초롬바탕"/>
                <a:cs typeface="함초롬바탕"/>
              </a:rPr>
              <a:t> </a:t>
            </a:r>
            <a:r>
              <a:rPr sz="1000" spc="-120" dirty="0">
                <a:latin typeface="함초롬바탕"/>
                <a:cs typeface="함초롬바탕"/>
              </a:rPr>
              <a:t>‘크라임</a:t>
            </a:r>
            <a:r>
              <a:rPr sz="1000" spc="-145" dirty="0">
                <a:latin typeface="함초롬바탕"/>
                <a:cs typeface="함초롬바탕"/>
              </a:rPr>
              <a:t> </a:t>
            </a:r>
            <a:r>
              <a:rPr sz="1000" spc="-114" dirty="0">
                <a:latin typeface="함초롬바탕"/>
                <a:cs typeface="함초롬바탕"/>
              </a:rPr>
              <a:t>정키</a:t>
            </a:r>
            <a:r>
              <a:rPr sz="1000" spc="-114" dirty="0">
                <a:latin typeface="함초롬돋움"/>
                <a:cs typeface="함초롬돋움"/>
              </a:rPr>
              <a:t>’</a:t>
            </a:r>
            <a:r>
              <a:rPr sz="1000" spc="-114" dirty="0">
                <a:latin typeface="함초롬바탕"/>
                <a:cs typeface="함초롬바탕"/>
              </a:rPr>
              <a:t>의</a:t>
            </a:r>
            <a:r>
              <a:rPr sz="1000" spc="-130" dirty="0">
                <a:latin typeface="함초롬바탕"/>
                <a:cs typeface="함초롬바탕"/>
              </a:rPr>
              <a:t> </a:t>
            </a:r>
            <a:r>
              <a:rPr sz="1000" spc="-70" dirty="0">
                <a:latin typeface="함초롬바탕"/>
                <a:cs typeface="함초롬바탕"/>
              </a:rPr>
              <a:t>진행자이자 </a:t>
            </a:r>
            <a:r>
              <a:rPr sz="1000" spc="-90" dirty="0">
                <a:latin typeface="함초롬바탕"/>
                <a:cs typeface="함초롬바탕"/>
              </a:rPr>
              <a:t>‘오디오척</a:t>
            </a:r>
            <a:r>
              <a:rPr sz="1000" spc="-90" dirty="0">
                <a:latin typeface="함초롬돋움"/>
                <a:cs typeface="함초롬돋움"/>
              </a:rPr>
              <a:t>(Audiochuck)’</a:t>
            </a:r>
            <a:r>
              <a:rPr sz="1000" spc="-120" dirty="0">
                <a:latin typeface="함초롬돋움"/>
                <a:cs typeface="함초롬돋움"/>
              </a:rPr>
              <a:t> </a:t>
            </a:r>
            <a:r>
              <a:rPr sz="1000" spc="-120" dirty="0">
                <a:latin typeface="함초롬바탕"/>
                <a:cs typeface="함초롬바탕"/>
              </a:rPr>
              <a:t>설립자인</a:t>
            </a:r>
            <a:r>
              <a:rPr sz="1000" spc="-125" dirty="0">
                <a:latin typeface="함초롬바탕"/>
                <a:cs typeface="함초롬바탕"/>
              </a:rPr>
              <a:t> </a:t>
            </a:r>
            <a:r>
              <a:rPr sz="1000" spc="-120" dirty="0">
                <a:latin typeface="함초롬바탕"/>
                <a:cs typeface="함초롬바탕"/>
              </a:rPr>
              <a:t>애슐리</a:t>
            </a:r>
            <a:r>
              <a:rPr sz="1000" spc="-135" dirty="0">
                <a:latin typeface="함초롬바탕"/>
                <a:cs typeface="함초롬바탕"/>
              </a:rPr>
              <a:t> </a:t>
            </a:r>
            <a:r>
              <a:rPr sz="1000" spc="-125" dirty="0">
                <a:latin typeface="함초롬바탕"/>
                <a:cs typeface="함초롬바탕"/>
              </a:rPr>
              <a:t>플라워스와</a:t>
            </a:r>
            <a:r>
              <a:rPr sz="1000" spc="-120" dirty="0">
                <a:latin typeface="함초롬바탕"/>
                <a:cs typeface="함초롬바탕"/>
              </a:rPr>
              <a:t> 오디오</a:t>
            </a:r>
            <a:r>
              <a:rPr sz="1000" spc="-135" dirty="0">
                <a:latin typeface="함초롬바탕"/>
                <a:cs typeface="함초롬바탕"/>
              </a:rPr>
              <a:t> </a:t>
            </a:r>
            <a:r>
              <a:rPr sz="1000" spc="-120" dirty="0">
                <a:latin typeface="함초롬바탕"/>
                <a:cs typeface="함초롬바탕"/>
              </a:rPr>
              <a:t>분야의</a:t>
            </a:r>
            <a:r>
              <a:rPr sz="1000" spc="-135" dirty="0">
                <a:latin typeface="함초롬바탕"/>
                <a:cs typeface="함초롬바탕"/>
              </a:rPr>
              <a:t> </a:t>
            </a:r>
            <a:r>
              <a:rPr sz="1000" spc="-105" dirty="0">
                <a:latin typeface="함초롬바탕"/>
                <a:cs typeface="함초롬바탕"/>
              </a:rPr>
              <a:t>기술</a:t>
            </a:r>
            <a:r>
              <a:rPr sz="1000" spc="-150" dirty="0">
                <a:latin typeface="함초롬바탕"/>
                <a:cs typeface="함초롬바탕"/>
              </a:rPr>
              <a:t> </a:t>
            </a:r>
            <a:r>
              <a:rPr sz="1000" spc="-105" dirty="0">
                <a:latin typeface="함초롬바탕"/>
                <a:cs typeface="함초롬바탕"/>
              </a:rPr>
              <a:t>혁신</a:t>
            </a:r>
            <a:r>
              <a:rPr sz="1000" spc="-150" dirty="0">
                <a:latin typeface="함초롬바탕"/>
                <a:cs typeface="함초롬바탕"/>
              </a:rPr>
              <a:t> </a:t>
            </a:r>
            <a:r>
              <a:rPr sz="1000" spc="-105" dirty="0">
                <a:latin typeface="함초롬바탕"/>
                <a:cs typeface="함초롬바탕"/>
              </a:rPr>
              <a:t>공유</a:t>
            </a:r>
            <a:r>
              <a:rPr sz="1000" spc="-170" dirty="0">
                <a:latin typeface="함초롬바탕"/>
                <a:cs typeface="함초롬바탕"/>
              </a:rPr>
              <a:t> </a:t>
            </a:r>
            <a:r>
              <a:rPr sz="1000" spc="-25" dirty="0">
                <a:latin typeface="함초롬바탕"/>
                <a:cs typeface="함초롬바탕"/>
              </a:rPr>
              <a:t>계획</a:t>
            </a:r>
            <a:endParaRPr sz="1000">
              <a:latin typeface="함초롬바탕"/>
              <a:cs typeface="함초롬바탕"/>
            </a:endParaRPr>
          </a:p>
          <a:p>
            <a:pPr marL="215265" indent="-143510">
              <a:lnSpc>
                <a:spcPct val="100000"/>
              </a:lnSpc>
              <a:spcBef>
                <a:spcPts val="300"/>
              </a:spcBef>
              <a:buClr>
                <a:srgbClr val="DB526A"/>
              </a:buClr>
              <a:buSzPct val="120000"/>
              <a:buFont typeface="Wingdings"/>
              <a:buChar char=""/>
              <a:tabLst>
                <a:tab pos="215265" algn="l"/>
              </a:tabLst>
            </a:pPr>
            <a:r>
              <a:rPr sz="1000" spc="-120" dirty="0">
                <a:latin typeface="함초롬바탕"/>
                <a:cs typeface="함초롬바탕"/>
              </a:rPr>
              <a:t>스토리</a:t>
            </a:r>
            <a:r>
              <a:rPr sz="1000" spc="-155" dirty="0">
                <a:latin typeface="함초롬바탕"/>
                <a:cs typeface="함초롬바탕"/>
              </a:rPr>
              <a:t> </a:t>
            </a:r>
            <a:r>
              <a:rPr sz="1000" spc="-120" dirty="0">
                <a:latin typeface="함초롬바탕"/>
                <a:cs typeface="함초롬바탕"/>
              </a:rPr>
              <a:t>제작과</a:t>
            </a:r>
            <a:r>
              <a:rPr sz="1000" spc="-150" dirty="0">
                <a:latin typeface="함초롬바탕"/>
                <a:cs typeface="함초롬바탕"/>
              </a:rPr>
              <a:t> </a:t>
            </a:r>
            <a:r>
              <a:rPr sz="1000" spc="-120" dirty="0">
                <a:latin typeface="함초롬바탕"/>
                <a:cs typeface="함초롬바탕"/>
              </a:rPr>
              <a:t>콘텐츠</a:t>
            </a:r>
            <a:r>
              <a:rPr sz="1000" spc="-150" dirty="0">
                <a:latin typeface="함초롬바탕"/>
                <a:cs typeface="함초롬바탕"/>
              </a:rPr>
              <a:t> </a:t>
            </a:r>
            <a:r>
              <a:rPr sz="1000" spc="-105" dirty="0">
                <a:latin typeface="함초롬바탕"/>
                <a:cs typeface="함초롬바탕"/>
              </a:rPr>
              <a:t>소비</a:t>
            </a:r>
            <a:r>
              <a:rPr sz="1000" spc="-160" dirty="0">
                <a:latin typeface="함초롬바탕"/>
                <a:cs typeface="함초롬바탕"/>
              </a:rPr>
              <a:t> </a:t>
            </a:r>
            <a:r>
              <a:rPr sz="1000" spc="-120" dirty="0">
                <a:latin typeface="함초롬바탕"/>
                <a:cs typeface="함초롬바탕"/>
              </a:rPr>
              <a:t>방식에</a:t>
            </a:r>
            <a:r>
              <a:rPr sz="1000" spc="-150" dirty="0">
                <a:latin typeface="함초롬바탕"/>
                <a:cs typeface="함초롬바탕"/>
              </a:rPr>
              <a:t> </a:t>
            </a:r>
            <a:r>
              <a:rPr sz="1000" spc="-105" dirty="0">
                <a:latin typeface="함초롬바탕"/>
                <a:cs typeface="함초롬바탕"/>
              </a:rPr>
              <a:t>있어</a:t>
            </a:r>
            <a:r>
              <a:rPr sz="1000" spc="-180" dirty="0">
                <a:latin typeface="함초롬바탕"/>
                <a:cs typeface="함초롬바탕"/>
              </a:rPr>
              <a:t> </a:t>
            </a:r>
            <a:r>
              <a:rPr sz="1000" spc="-120" dirty="0">
                <a:latin typeface="함초롬바탕"/>
                <a:cs typeface="함초롬바탕"/>
              </a:rPr>
              <a:t>기술이</a:t>
            </a:r>
            <a:r>
              <a:rPr sz="1000" spc="-155" dirty="0">
                <a:latin typeface="함초롬바탕"/>
                <a:cs typeface="함초롬바탕"/>
              </a:rPr>
              <a:t> </a:t>
            </a:r>
            <a:r>
              <a:rPr sz="1000" spc="-120" dirty="0">
                <a:latin typeface="함초롬바탕"/>
                <a:cs typeface="함초롬바탕"/>
              </a:rPr>
              <a:t>어떠한</a:t>
            </a:r>
            <a:r>
              <a:rPr sz="1000" spc="-150" dirty="0">
                <a:latin typeface="함초롬바탕"/>
                <a:cs typeface="함초롬바탕"/>
              </a:rPr>
              <a:t> </a:t>
            </a:r>
            <a:r>
              <a:rPr sz="1000" spc="-120" dirty="0">
                <a:latin typeface="함초롬바탕"/>
                <a:cs typeface="함초롬바탕"/>
              </a:rPr>
              <a:t>영향을</a:t>
            </a:r>
            <a:r>
              <a:rPr sz="1000" spc="-150" dirty="0">
                <a:latin typeface="함초롬바탕"/>
                <a:cs typeface="함초롬바탕"/>
              </a:rPr>
              <a:t> </a:t>
            </a:r>
            <a:r>
              <a:rPr sz="1000" spc="-120" dirty="0">
                <a:latin typeface="함초롬바탕"/>
                <a:cs typeface="함초롬바탕"/>
              </a:rPr>
              <a:t>미치고</a:t>
            </a:r>
            <a:r>
              <a:rPr sz="1000" spc="-150" dirty="0">
                <a:latin typeface="함초롬바탕"/>
                <a:cs typeface="함초롬바탕"/>
              </a:rPr>
              <a:t> </a:t>
            </a:r>
            <a:r>
              <a:rPr sz="1000" spc="-125" dirty="0">
                <a:latin typeface="함초롬바탕"/>
                <a:cs typeface="함초롬바탕"/>
              </a:rPr>
              <a:t>견인하는지</a:t>
            </a:r>
            <a:r>
              <a:rPr sz="1000" spc="-130" dirty="0">
                <a:latin typeface="함초롬바탕"/>
                <a:cs typeface="함초롬바탕"/>
              </a:rPr>
              <a:t> </a:t>
            </a:r>
            <a:r>
              <a:rPr sz="1000" spc="-105" dirty="0">
                <a:latin typeface="함초롬바탕"/>
                <a:cs typeface="함초롬바탕"/>
              </a:rPr>
              <a:t>논의</a:t>
            </a:r>
            <a:r>
              <a:rPr sz="1000" spc="-165" dirty="0">
                <a:latin typeface="함초롬바탕"/>
                <a:cs typeface="함초롬바탕"/>
              </a:rPr>
              <a:t> </a:t>
            </a:r>
            <a:r>
              <a:rPr sz="1000" spc="-25" dirty="0">
                <a:latin typeface="함초롬바탕"/>
                <a:cs typeface="함초롬바탕"/>
              </a:rPr>
              <a:t>예정</a:t>
            </a:r>
            <a:endParaRPr sz="1000">
              <a:latin typeface="함초롬바탕"/>
              <a:cs typeface="함초롬바탕"/>
            </a:endParaRPr>
          </a:p>
        </p:txBody>
      </p:sp>
      <p:grpSp>
        <p:nvGrpSpPr>
          <p:cNvPr id="32" name="object 32"/>
          <p:cNvGrpSpPr/>
          <p:nvPr/>
        </p:nvGrpSpPr>
        <p:grpSpPr>
          <a:xfrm>
            <a:off x="788098" y="8140878"/>
            <a:ext cx="6200775" cy="1786255"/>
            <a:chOff x="788098" y="8140878"/>
            <a:chExt cx="6200775" cy="1786255"/>
          </a:xfrm>
        </p:grpSpPr>
        <p:pic>
          <p:nvPicPr>
            <p:cNvPr id="33" name="object 33"/>
            <p:cNvPicPr/>
            <p:nvPr/>
          </p:nvPicPr>
          <p:blipFill>
            <a:blip r:embed="rId13" cstate="print"/>
            <a:stretch>
              <a:fillRect/>
            </a:stretch>
          </p:blipFill>
          <p:spPr>
            <a:xfrm>
              <a:off x="788098" y="8140878"/>
              <a:ext cx="767624" cy="755992"/>
            </a:xfrm>
            <a:prstGeom prst="rect">
              <a:avLst/>
            </a:prstGeom>
          </p:spPr>
        </p:pic>
        <p:pic>
          <p:nvPicPr>
            <p:cNvPr id="34" name="object 34"/>
            <p:cNvPicPr/>
            <p:nvPr/>
          </p:nvPicPr>
          <p:blipFill>
            <a:blip r:embed="rId14" cstate="print"/>
            <a:stretch>
              <a:fillRect/>
            </a:stretch>
          </p:blipFill>
          <p:spPr>
            <a:xfrm>
              <a:off x="788098" y="9044864"/>
              <a:ext cx="764476" cy="881646"/>
            </a:xfrm>
            <a:prstGeom prst="rect">
              <a:avLst/>
            </a:prstGeom>
          </p:spPr>
        </p:pic>
        <p:sp>
          <p:nvSpPr>
            <p:cNvPr id="35" name="object 35"/>
            <p:cNvSpPr/>
            <p:nvPr/>
          </p:nvSpPr>
          <p:spPr>
            <a:xfrm>
              <a:off x="1552562" y="8140878"/>
              <a:ext cx="5436235" cy="756285"/>
            </a:xfrm>
            <a:custGeom>
              <a:avLst/>
              <a:gdLst/>
              <a:ahLst/>
              <a:cxnLst/>
              <a:rect l="l" t="t" r="r" b="b"/>
              <a:pathLst>
                <a:path w="5436234" h="756284">
                  <a:moveTo>
                    <a:pt x="5435993" y="0"/>
                  </a:moveTo>
                  <a:lnTo>
                    <a:pt x="0" y="0"/>
                  </a:lnTo>
                  <a:lnTo>
                    <a:pt x="0" y="756005"/>
                  </a:lnTo>
                  <a:lnTo>
                    <a:pt x="5435993" y="756005"/>
                  </a:lnTo>
                  <a:lnTo>
                    <a:pt x="5435993" y="0"/>
                  </a:lnTo>
                  <a:close/>
                </a:path>
              </a:pathLst>
            </a:custGeom>
            <a:solidFill>
              <a:srgbClr val="FFFFFF"/>
            </a:solidFill>
          </p:spPr>
          <p:txBody>
            <a:bodyPr wrap="square" lIns="0" tIns="0" rIns="0" bIns="0" rtlCol="0"/>
            <a:lstStyle/>
            <a:p>
              <a:endParaRPr/>
            </a:p>
          </p:txBody>
        </p:sp>
      </p:grpSp>
      <p:sp>
        <p:nvSpPr>
          <p:cNvPr id="36" name="object 36"/>
          <p:cNvSpPr txBox="1"/>
          <p:nvPr/>
        </p:nvSpPr>
        <p:spPr>
          <a:xfrm>
            <a:off x="630234" y="1823085"/>
            <a:ext cx="6475730" cy="6991145"/>
          </a:xfrm>
          <a:prstGeom prst="rect">
            <a:avLst/>
          </a:prstGeom>
        </p:spPr>
        <p:txBody>
          <a:bodyPr vert="horz" wrap="square" lIns="0" tIns="12700" rIns="0" bIns="0" rtlCol="0">
            <a:spAutoFit/>
          </a:bodyPr>
          <a:lstStyle/>
          <a:p>
            <a:pPr marL="233679" marR="287020" indent="-144780" algn="just">
              <a:lnSpc>
                <a:spcPct val="110000"/>
              </a:lnSpc>
              <a:spcBef>
                <a:spcPts val="100"/>
              </a:spcBef>
              <a:buClr>
                <a:srgbClr val="DB526A"/>
              </a:buClr>
              <a:buFont typeface="Arial"/>
              <a:buChar char="■"/>
              <a:tabLst>
                <a:tab pos="233679" algn="l"/>
              </a:tabLst>
            </a:pPr>
            <a:r>
              <a:rPr sz="1200" spc="-60" dirty="0">
                <a:latin typeface="함초롬돋움"/>
                <a:cs typeface="함초롬돋움"/>
              </a:rPr>
              <a:t>CES</a:t>
            </a:r>
            <a:r>
              <a:rPr sz="1200" spc="-190" dirty="0">
                <a:latin typeface="함초롬돋움"/>
                <a:cs typeface="함초롬돋움"/>
              </a:rPr>
              <a:t> </a:t>
            </a:r>
            <a:r>
              <a:rPr sz="1200" spc="-110" dirty="0">
                <a:latin typeface="함초롬바탕"/>
                <a:cs typeface="함초롬바탕"/>
              </a:rPr>
              <a:t>기조연설은</a:t>
            </a:r>
            <a:r>
              <a:rPr sz="1200" spc="-220" dirty="0">
                <a:latin typeface="함초롬바탕"/>
                <a:cs typeface="함초롬바탕"/>
              </a:rPr>
              <a:t> </a:t>
            </a:r>
            <a:r>
              <a:rPr sz="1200" spc="-70" dirty="0">
                <a:latin typeface="함초롬바탕"/>
                <a:cs typeface="함초롬바탕"/>
              </a:rPr>
              <a:t>올</a:t>
            </a:r>
            <a:r>
              <a:rPr sz="1200" spc="-195" dirty="0">
                <a:latin typeface="함초롬바탕"/>
                <a:cs typeface="함초롬바탕"/>
              </a:rPr>
              <a:t> </a:t>
            </a:r>
            <a:r>
              <a:rPr sz="1200" spc="-95" dirty="0">
                <a:latin typeface="함초롬바탕"/>
                <a:cs typeface="함초롬바탕"/>
              </a:rPr>
              <a:t>한해</a:t>
            </a:r>
            <a:r>
              <a:rPr sz="1200" spc="-195" dirty="0">
                <a:latin typeface="함초롬바탕"/>
                <a:cs typeface="함초롬바탕"/>
              </a:rPr>
              <a:t> </a:t>
            </a:r>
            <a:r>
              <a:rPr sz="1200" spc="-85" dirty="0">
                <a:latin typeface="함초롬돋움"/>
                <a:cs typeface="함초롬돋움"/>
              </a:rPr>
              <a:t>IT</a:t>
            </a:r>
            <a:r>
              <a:rPr sz="1200" spc="-85" dirty="0">
                <a:latin typeface="함초롬바탕"/>
                <a:cs typeface="함초롬바탕"/>
              </a:rPr>
              <a:t>업계를</a:t>
            </a:r>
            <a:r>
              <a:rPr sz="1200" spc="-204" dirty="0">
                <a:latin typeface="함초롬바탕"/>
                <a:cs typeface="함초롬바탕"/>
              </a:rPr>
              <a:t> </a:t>
            </a:r>
            <a:r>
              <a:rPr sz="1200" spc="-105" dirty="0">
                <a:latin typeface="함초롬바탕"/>
                <a:cs typeface="함초롬바탕"/>
              </a:rPr>
              <a:t>관통할</a:t>
            </a:r>
            <a:r>
              <a:rPr sz="1200" spc="-195" dirty="0">
                <a:latin typeface="함초롬바탕"/>
                <a:cs typeface="함초롬바탕"/>
              </a:rPr>
              <a:t> </a:t>
            </a:r>
            <a:r>
              <a:rPr sz="1200" spc="-105" dirty="0">
                <a:latin typeface="함초롬바탕"/>
                <a:cs typeface="함초롬바탕"/>
              </a:rPr>
              <a:t>주제와</a:t>
            </a:r>
            <a:r>
              <a:rPr sz="1200" spc="-204" dirty="0">
                <a:latin typeface="함초롬바탕"/>
                <a:cs typeface="함초롬바탕"/>
              </a:rPr>
              <a:t> </a:t>
            </a:r>
            <a:r>
              <a:rPr sz="1200" spc="-95" dirty="0">
                <a:latin typeface="함초롬바탕"/>
                <a:cs typeface="함초롬바탕"/>
              </a:rPr>
              <a:t>미래</a:t>
            </a:r>
            <a:r>
              <a:rPr sz="1200" spc="-195" dirty="0">
                <a:latin typeface="함초롬바탕"/>
                <a:cs typeface="함초롬바탕"/>
              </a:rPr>
              <a:t> </a:t>
            </a:r>
            <a:r>
              <a:rPr sz="1200" spc="-95" dirty="0">
                <a:latin typeface="함초롬바탕"/>
                <a:cs typeface="함초롬바탕"/>
              </a:rPr>
              <a:t>산업</a:t>
            </a:r>
            <a:r>
              <a:rPr sz="1200" spc="-204" dirty="0">
                <a:latin typeface="함초롬바탕"/>
                <a:cs typeface="함초롬바탕"/>
              </a:rPr>
              <a:t> </a:t>
            </a:r>
            <a:r>
              <a:rPr sz="1200" spc="-95" dirty="0">
                <a:latin typeface="함초롬바탕"/>
                <a:cs typeface="함초롬바탕"/>
              </a:rPr>
              <a:t>발전</a:t>
            </a:r>
            <a:r>
              <a:rPr sz="1200" spc="-195" dirty="0">
                <a:latin typeface="함초롬바탕"/>
                <a:cs typeface="함초롬바탕"/>
              </a:rPr>
              <a:t> </a:t>
            </a:r>
            <a:r>
              <a:rPr sz="1200" spc="-105" dirty="0">
                <a:latin typeface="함초롬바탕"/>
                <a:cs typeface="함초롬바탕"/>
              </a:rPr>
              <a:t>방향을</a:t>
            </a:r>
            <a:r>
              <a:rPr sz="1200" spc="-204" dirty="0">
                <a:latin typeface="함초롬바탕"/>
                <a:cs typeface="함초롬바탕"/>
              </a:rPr>
              <a:t> </a:t>
            </a:r>
            <a:r>
              <a:rPr sz="1200" spc="-95" dirty="0">
                <a:latin typeface="함초롬바탕"/>
                <a:cs typeface="함초롬바탕"/>
              </a:rPr>
              <a:t>미리</a:t>
            </a:r>
            <a:r>
              <a:rPr sz="1200" spc="-195" dirty="0">
                <a:latin typeface="함초롬바탕"/>
                <a:cs typeface="함초롬바탕"/>
              </a:rPr>
              <a:t> </a:t>
            </a:r>
            <a:r>
              <a:rPr sz="1200" spc="-105" dirty="0">
                <a:latin typeface="함초롬바탕"/>
                <a:cs typeface="함초롬바탕"/>
              </a:rPr>
              <a:t>살펴볼</a:t>
            </a:r>
            <a:r>
              <a:rPr sz="1200" spc="-204" dirty="0">
                <a:latin typeface="함초롬바탕"/>
                <a:cs typeface="함초롬바탕"/>
              </a:rPr>
              <a:t> </a:t>
            </a:r>
            <a:r>
              <a:rPr sz="1200" spc="-70" dirty="0">
                <a:latin typeface="함초롬바탕"/>
                <a:cs typeface="함초롬바탕"/>
              </a:rPr>
              <a:t>수</a:t>
            </a:r>
            <a:r>
              <a:rPr sz="1200" spc="-180" dirty="0">
                <a:latin typeface="함초롬바탕"/>
                <a:cs typeface="함초롬바탕"/>
              </a:rPr>
              <a:t> </a:t>
            </a:r>
            <a:r>
              <a:rPr sz="1200" spc="-75" dirty="0">
                <a:latin typeface="함초롬바탕"/>
                <a:cs typeface="함초롬바탕"/>
              </a:rPr>
              <a:t>있는</a:t>
            </a:r>
            <a:r>
              <a:rPr sz="1200" spc="-75" dirty="0">
                <a:latin typeface="함초롬돋움"/>
                <a:cs typeface="함초롬돋움"/>
              </a:rPr>
              <a:t>,</a:t>
            </a:r>
            <a:r>
              <a:rPr sz="1200" spc="-204" dirty="0">
                <a:latin typeface="함초롬돋움"/>
                <a:cs typeface="함초롬돋움"/>
              </a:rPr>
              <a:t> </a:t>
            </a:r>
            <a:r>
              <a:rPr sz="1200" spc="-70" dirty="0">
                <a:latin typeface="함초롬바탕"/>
                <a:cs typeface="함초롬바탕"/>
              </a:rPr>
              <a:t>전</a:t>
            </a:r>
            <a:r>
              <a:rPr sz="1200" spc="-180" dirty="0">
                <a:latin typeface="함초롬바탕"/>
                <a:cs typeface="함초롬바탕"/>
              </a:rPr>
              <a:t> </a:t>
            </a:r>
            <a:r>
              <a:rPr sz="1200" spc="-120" dirty="0">
                <a:latin typeface="함초롬바탕"/>
                <a:cs typeface="함초롬바탕"/>
              </a:rPr>
              <a:t>세계가</a:t>
            </a:r>
            <a:r>
              <a:rPr sz="1200" spc="-75" dirty="0">
                <a:latin typeface="함초롬바탕"/>
                <a:cs typeface="함초롬바탕"/>
              </a:rPr>
              <a:t> </a:t>
            </a:r>
            <a:r>
              <a:rPr sz="1200" spc="-110" dirty="0">
                <a:latin typeface="함초롬바탕"/>
                <a:cs typeface="함초롬바탕"/>
              </a:rPr>
              <a:t>주목하는</a:t>
            </a:r>
            <a:r>
              <a:rPr sz="1200" spc="-204" dirty="0">
                <a:latin typeface="함초롬바탕"/>
                <a:cs typeface="함초롬바탕"/>
              </a:rPr>
              <a:t> </a:t>
            </a:r>
            <a:r>
              <a:rPr sz="1200" spc="-95" dirty="0">
                <a:latin typeface="함초롬바탕"/>
                <a:cs typeface="함초롬바탕"/>
              </a:rPr>
              <a:t>메인</a:t>
            </a:r>
            <a:r>
              <a:rPr sz="1200" spc="-204" dirty="0">
                <a:latin typeface="함초롬바탕"/>
                <a:cs typeface="함초롬바탕"/>
              </a:rPr>
              <a:t> </a:t>
            </a:r>
            <a:r>
              <a:rPr sz="1200" spc="-120" dirty="0">
                <a:latin typeface="함초롬바탕"/>
                <a:cs typeface="함초롬바탕"/>
              </a:rPr>
              <a:t>이벤트임</a:t>
            </a:r>
            <a:endParaRPr sz="1200" dirty="0">
              <a:latin typeface="함초롬바탕"/>
              <a:cs typeface="함초롬바탕"/>
            </a:endParaRPr>
          </a:p>
          <a:p>
            <a:pPr marL="233679" marR="340360" indent="-144780" algn="just">
              <a:lnSpc>
                <a:spcPct val="110000"/>
              </a:lnSpc>
              <a:spcBef>
                <a:spcPts val="600"/>
              </a:spcBef>
              <a:buClr>
                <a:srgbClr val="DB526A"/>
              </a:buClr>
              <a:buFont typeface="Arial"/>
              <a:buChar char="■"/>
              <a:tabLst>
                <a:tab pos="233679" algn="l"/>
              </a:tabLst>
            </a:pPr>
            <a:r>
              <a:rPr sz="1200" spc="-114" dirty="0">
                <a:latin typeface="함초롬바탕"/>
                <a:cs typeface="함초롬바탕"/>
              </a:rPr>
              <a:t>기조연설자는</a:t>
            </a:r>
            <a:r>
              <a:rPr sz="1200" spc="-220" dirty="0">
                <a:latin typeface="함초롬바탕"/>
                <a:cs typeface="함초롬바탕"/>
              </a:rPr>
              <a:t> </a:t>
            </a:r>
            <a:r>
              <a:rPr sz="1200" spc="-70" dirty="0">
                <a:latin typeface="함초롬바탕"/>
                <a:cs typeface="함초롬바탕"/>
              </a:rPr>
              <a:t>그</a:t>
            </a:r>
            <a:r>
              <a:rPr sz="1200" spc="-195" dirty="0">
                <a:latin typeface="함초롬바탕"/>
                <a:cs typeface="함초롬바탕"/>
              </a:rPr>
              <a:t> </a:t>
            </a:r>
            <a:r>
              <a:rPr sz="1200" spc="-70" dirty="0">
                <a:latin typeface="함초롬바탕"/>
                <a:cs typeface="함초롬바탕"/>
              </a:rPr>
              <a:t>해</a:t>
            </a:r>
            <a:r>
              <a:rPr sz="1200" spc="-195" dirty="0">
                <a:latin typeface="함초롬바탕"/>
                <a:cs typeface="함초롬바탕"/>
              </a:rPr>
              <a:t> </a:t>
            </a:r>
            <a:r>
              <a:rPr sz="1200" spc="-55" dirty="0">
                <a:latin typeface="함초롬돋움"/>
                <a:cs typeface="함초롬돋움"/>
              </a:rPr>
              <a:t>I</a:t>
            </a:r>
            <a:r>
              <a:rPr sz="1200" dirty="0">
                <a:latin typeface="함초롬돋움"/>
                <a:cs typeface="함초롬돋움"/>
              </a:rPr>
              <a:t>T</a:t>
            </a:r>
            <a:r>
              <a:rPr sz="1200" spc="-180" dirty="0">
                <a:latin typeface="함초롬돋움"/>
                <a:cs typeface="함초롬돋움"/>
              </a:rPr>
              <a:t> </a:t>
            </a:r>
            <a:r>
              <a:rPr sz="1200" spc="-100" dirty="0">
                <a:latin typeface="함초롬바탕"/>
                <a:cs typeface="함초롬바탕"/>
              </a:rPr>
              <a:t>시</a:t>
            </a:r>
            <a:r>
              <a:rPr sz="1200" spc="-195" dirty="0">
                <a:latin typeface="함초롬바탕"/>
                <a:cs typeface="함초롬바탕"/>
              </a:rPr>
              <a:t> </a:t>
            </a:r>
            <a:r>
              <a:rPr sz="1200" spc="-110" dirty="0">
                <a:latin typeface="함초롬바탕"/>
                <a:cs typeface="함초롬바탕"/>
              </a:rPr>
              <a:t>트렌드를</a:t>
            </a:r>
            <a:r>
              <a:rPr sz="1200" spc="-204" dirty="0">
                <a:latin typeface="함초롬바탕"/>
                <a:cs typeface="함초롬바탕"/>
              </a:rPr>
              <a:t> </a:t>
            </a:r>
            <a:r>
              <a:rPr sz="1200" spc="-95" dirty="0">
                <a:latin typeface="함초롬바탕"/>
                <a:cs typeface="함초롬바탕"/>
              </a:rPr>
              <a:t>이끌</a:t>
            </a:r>
            <a:r>
              <a:rPr sz="1200" spc="-195" dirty="0">
                <a:latin typeface="함초롬바탕"/>
                <a:cs typeface="함초롬바탕"/>
              </a:rPr>
              <a:t> </a:t>
            </a:r>
            <a:r>
              <a:rPr sz="1200" spc="-105" dirty="0">
                <a:latin typeface="함초롬바탕"/>
                <a:cs typeface="함초롬바탕"/>
              </a:rPr>
              <a:t>리더로</a:t>
            </a:r>
            <a:r>
              <a:rPr sz="1200" spc="-204" dirty="0">
                <a:latin typeface="함초롬바탕"/>
                <a:cs typeface="함초롬바탕"/>
              </a:rPr>
              <a:t> </a:t>
            </a:r>
            <a:r>
              <a:rPr sz="1200" spc="-100" dirty="0">
                <a:latin typeface="함초롬바탕"/>
                <a:cs typeface="함초롬바탕"/>
              </a:rPr>
              <a:t>평가받으며</a:t>
            </a:r>
            <a:r>
              <a:rPr sz="1200" spc="-100" dirty="0">
                <a:latin typeface="함초롬돋움"/>
                <a:cs typeface="함초롬돋움"/>
              </a:rPr>
              <a:t>,</a:t>
            </a:r>
            <a:r>
              <a:rPr sz="1200" spc="-215" dirty="0">
                <a:latin typeface="함초롬돋움"/>
                <a:cs typeface="함초롬돋움"/>
              </a:rPr>
              <a:t> </a:t>
            </a:r>
            <a:r>
              <a:rPr sz="1200" spc="-95" dirty="0">
                <a:latin typeface="함초롬바탕"/>
                <a:cs typeface="함초롬바탕"/>
              </a:rPr>
              <a:t>과거</a:t>
            </a:r>
            <a:r>
              <a:rPr sz="1200" spc="-195" dirty="0">
                <a:latin typeface="함초롬바탕"/>
                <a:cs typeface="함초롬바탕"/>
              </a:rPr>
              <a:t> </a:t>
            </a:r>
            <a:r>
              <a:rPr sz="1200" spc="-114" dirty="0">
                <a:latin typeface="함초롬바탕"/>
                <a:cs typeface="함초롬바탕"/>
              </a:rPr>
              <a:t>기조연설자로는</a:t>
            </a:r>
            <a:r>
              <a:rPr sz="1200" spc="-204" dirty="0">
                <a:latin typeface="함초롬바탕"/>
                <a:cs typeface="함초롬바탕"/>
              </a:rPr>
              <a:t> </a:t>
            </a:r>
            <a:r>
              <a:rPr sz="1200" spc="-45" dirty="0">
                <a:latin typeface="함초롬돋움"/>
                <a:cs typeface="함초롬돋움"/>
              </a:rPr>
              <a:t>MS,</a:t>
            </a:r>
            <a:r>
              <a:rPr sz="1200" spc="-215" dirty="0">
                <a:latin typeface="함초롬돋움"/>
                <a:cs typeface="함초롬돋움"/>
              </a:rPr>
              <a:t> </a:t>
            </a:r>
            <a:r>
              <a:rPr sz="1200" spc="-95" dirty="0">
                <a:latin typeface="함초롬바탕"/>
                <a:cs typeface="함초롬바탕"/>
              </a:rPr>
              <a:t>인텔</a:t>
            </a:r>
            <a:r>
              <a:rPr sz="1200" spc="-195" dirty="0">
                <a:latin typeface="함초롬바탕"/>
                <a:cs typeface="함초롬바탕"/>
              </a:rPr>
              <a:t> </a:t>
            </a:r>
            <a:r>
              <a:rPr sz="1200" spc="-70" dirty="0">
                <a:latin typeface="함초롬바탕"/>
                <a:cs typeface="함초롬바탕"/>
              </a:rPr>
              <a:t>등</a:t>
            </a:r>
            <a:r>
              <a:rPr sz="1200" spc="-195" dirty="0">
                <a:latin typeface="함초롬바탕"/>
                <a:cs typeface="함초롬바탕"/>
              </a:rPr>
              <a:t> </a:t>
            </a:r>
            <a:r>
              <a:rPr sz="1200" spc="-120" dirty="0">
                <a:latin typeface="함초롬바탕"/>
                <a:cs typeface="함초롬바탕"/>
              </a:rPr>
              <a:t>미국</a:t>
            </a:r>
            <a:r>
              <a:rPr sz="1200" spc="-75" dirty="0">
                <a:latin typeface="함초롬바탕"/>
                <a:cs typeface="함초롬바탕"/>
              </a:rPr>
              <a:t> </a:t>
            </a:r>
            <a:r>
              <a:rPr sz="1200" spc="-110" dirty="0">
                <a:latin typeface="함초롬바탕"/>
                <a:cs typeface="함초롬바탕"/>
              </a:rPr>
              <a:t>테크기업</a:t>
            </a:r>
            <a:r>
              <a:rPr sz="1200" spc="-204" dirty="0">
                <a:latin typeface="함초롬바탕"/>
                <a:cs typeface="함초롬바탕"/>
              </a:rPr>
              <a:t> </a:t>
            </a:r>
            <a:r>
              <a:rPr sz="1200" spc="-75" dirty="0">
                <a:latin typeface="함초롬바탕"/>
                <a:cs typeface="함초롬바탕"/>
              </a:rPr>
              <a:t>위주</a:t>
            </a:r>
            <a:r>
              <a:rPr sz="1200" spc="-75" dirty="0">
                <a:latin typeface="함초롬돋움"/>
                <a:cs typeface="함초롬돋움"/>
              </a:rPr>
              <a:t>(2000</a:t>
            </a:r>
            <a:r>
              <a:rPr sz="1200" spc="-75" dirty="0">
                <a:latin typeface="함초롬바탕"/>
                <a:cs typeface="함초롬바탕"/>
              </a:rPr>
              <a:t>년대</a:t>
            </a:r>
            <a:r>
              <a:rPr sz="1200" spc="-204" dirty="0">
                <a:latin typeface="함초롬바탕"/>
                <a:cs typeface="함초롬바탕"/>
              </a:rPr>
              <a:t> </a:t>
            </a:r>
            <a:r>
              <a:rPr sz="1200" spc="-65" dirty="0">
                <a:latin typeface="함초롬바탕"/>
                <a:cs typeface="함초롬바탕"/>
              </a:rPr>
              <a:t>초반</a:t>
            </a:r>
            <a:r>
              <a:rPr sz="1200" spc="-65" dirty="0">
                <a:latin typeface="함초롬돋움"/>
                <a:cs typeface="함초롬돋움"/>
              </a:rPr>
              <a:t>),</a:t>
            </a:r>
            <a:r>
              <a:rPr sz="1200" spc="-215" dirty="0">
                <a:latin typeface="함초롬돋움"/>
                <a:cs typeface="함초롬돋움"/>
              </a:rPr>
              <a:t> </a:t>
            </a:r>
            <a:r>
              <a:rPr sz="1200" spc="-110" dirty="0">
                <a:latin typeface="함초롬바탕"/>
                <a:cs typeface="함초롬바탕"/>
              </a:rPr>
              <a:t>자동차기업</a:t>
            </a:r>
            <a:r>
              <a:rPr sz="1200" spc="-220" dirty="0">
                <a:latin typeface="함초롬바탕"/>
                <a:cs typeface="함초롬바탕"/>
              </a:rPr>
              <a:t> </a:t>
            </a:r>
            <a:r>
              <a:rPr sz="1200" spc="-105" dirty="0">
                <a:latin typeface="함초롬바탕"/>
                <a:cs typeface="함초롬바탕"/>
              </a:rPr>
              <a:t>최초로</a:t>
            </a:r>
            <a:r>
              <a:rPr sz="1200" spc="-204" dirty="0">
                <a:latin typeface="함초롬바탕"/>
                <a:cs typeface="함초롬바탕"/>
              </a:rPr>
              <a:t> </a:t>
            </a:r>
            <a:r>
              <a:rPr sz="1200" spc="-45" dirty="0">
                <a:latin typeface="함초롬돋움"/>
                <a:cs typeface="함초롬돋움"/>
              </a:rPr>
              <a:t>GM(2008</a:t>
            </a:r>
            <a:r>
              <a:rPr sz="1200" spc="-45" dirty="0">
                <a:latin typeface="함초롬바탕"/>
                <a:cs typeface="함초롬바탕"/>
              </a:rPr>
              <a:t>년</a:t>
            </a:r>
            <a:r>
              <a:rPr sz="1200" spc="-45" dirty="0">
                <a:latin typeface="함초롬돋움"/>
                <a:cs typeface="함초롬돋움"/>
              </a:rPr>
              <a:t>),</a:t>
            </a:r>
            <a:r>
              <a:rPr sz="1200" spc="-215" dirty="0">
                <a:latin typeface="함초롬돋움"/>
                <a:cs typeface="함초롬돋움"/>
              </a:rPr>
              <a:t> </a:t>
            </a:r>
            <a:r>
              <a:rPr sz="1200" spc="-110" dirty="0">
                <a:latin typeface="함초롬바탕"/>
                <a:cs typeface="함초롬바탕"/>
              </a:rPr>
              <a:t>중국기업</a:t>
            </a:r>
            <a:r>
              <a:rPr sz="1200" spc="-220" dirty="0">
                <a:latin typeface="함초롬바탕"/>
                <a:cs typeface="함초롬바탕"/>
              </a:rPr>
              <a:t> </a:t>
            </a:r>
            <a:r>
              <a:rPr sz="1200" spc="-105" dirty="0">
                <a:latin typeface="함초롬바탕"/>
                <a:cs typeface="함초롬바탕"/>
              </a:rPr>
              <a:t>최초로</a:t>
            </a:r>
            <a:r>
              <a:rPr sz="1200" spc="-195" dirty="0">
                <a:latin typeface="함초롬바탕"/>
                <a:cs typeface="함초롬바탕"/>
              </a:rPr>
              <a:t> </a:t>
            </a:r>
            <a:r>
              <a:rPr sz="1200" spc="-80" dirty="0">
                <a:latin typeface="함초롬바탕"/>
                <a:cs typeface="함초롬바탕"/>
              </a:rPr>
              <a:t>하이센스</a:t>
            </a:r>
            <a:r>
              <a:rPr sz="1200" spc="-80" dirty="0">
                <a:latin typeface="함초롬돋움"/>
                <a:cs typeface="함초롬돋움"/>
              </a:rPr>
              <a:t>(2010</a:t>
            </a:r>
            <a:r>
              <a:rPr sz="1200" spc="-80" dirty="0">
                <a:latin typeface="함초롬바탕"/>
                <a:cs typeface="함초롬바탕"/>
              </a:rPr>
              <a:t>년</a:t>
            </a:r>
            <a:r>
              <a:rPr sz="1200" spc="-80" dirty="0">
                <a:latin typeface="함초롬돋움"/>
                <a:cs typeface="함초롬돋움"/>
              </a:rPr>
              <a:t>),</a:t>
            </a:r>
            <a:r>
              <a:rPr sz="1200" spc="-25" dirty="0">
                <a:latin typeface="함초롬돋움"/>
                <a:cs typeface="함초롬돋움"/>
              </a:rPr>
              <a:t> </a:t>
            </a:r>
            <a:r>
              <a:rPr sz="1200" spc="-105" dirty="0">
                <a:latin typeface="함초롬바탕"/>
                <a:cs typeface="함초롬바탕"/>
              </a:rPr>
              <a:t>항공사</a:t>
            </a:r>
            <a:r>
              <a:rPr sz="1200" spc="-204" dirty="0">
                <a:latin typeface="함초롬바탕"/>
                <a:cs typeface="함초롬바탕"/>
              </a:rPr>
              <a:t> </a:t>
            </a:r>
            <a:r>
              <a:rPr sz="1200" spc="-105" dirty="0">
                <a:latin typeface="함초롬바탕"/>
                <a:cs typeface="함초롬바탕"/>
              </a:rPr>
              <a:t>최초로</a:t>
            </a:r>
            <a:r>
              <a:rPr sz="1200" spc="-204" dirty="0">
                <a:latin typeface="함초롬바탕"/>
                <a:cs typeface="함초롬바탕"/>
              </a:rPr>
              <a:t> </a:t>
            </a:r>
            <a:r>
              <a:rPr sz="1200" spc="-75" dirty="0">
                <a:latin typeface="함초롬바탕"/>
                <a:cs typeface="함초롬바탕"/>
              </a:rPr>
              <a:t>델타항공</a:t>
            </a:r>
            <a:r>
              <a:rPr sz="1200" spc="-75" dirty="0">
                <a:latin typeface="함초롬돋움"/>
                <a:cs typeface="함초롬돋움"/>
              </a:rPr>
              <a:t>(2020</a:t>
            </a:r>
            <a:r>
              <a:rPr sz="1200" spc="-75" dirty="0">
                <a:latin typeface="함초롬바탕"/>
                <a:cs typeface="함초롬바탕"/>
              </a:rPr>
              <a:t>년</a:t>
            </a:r>
            <a:r>
              <a:rPr sz="1200" spc="-75" dirty="0">
                <a:latin typeface="함초롬돋움"/>
                <a:cs typeface="함초롬돋움"/>
              </a:rPr>
              <a:t>),</a:t>
            </a:r>
            <a:r>
              <a:rPr sz="1200" spc="-204" dirty="0">
                <a:latin typeface="함초롬돋움"/>
                <a:cs typeface="함초롬돋움"/>
              </a:rPr>
              <a:t> </a:t>
            </a:r>
            <a:r>
              <a:rPr sz="1200" spc="-110" dirty="0">
                <a:latin typeface="함초롬바탕"/>
                <a:cs typeface="함초롬바탕"/>
              </a:rPr>
              <a:t>뷰티업계</a:t>
            </a:r>
            <a:r>
              <a:rPr sz="1200" spc="-204" dirty="0">
                <a:latin typeface="함초롬바탕"/>
                <a:cs typeface="함초롬바탕"/>
              </a:rPr>
              <a:t> </a:t>
            </a:r>
            <a:r>
              <a:rPr sz="1200" spc="-105" dirty="0">
                <a:latin typeface="함초롬바탕"/>
                <a:cs typeface="함초롬바탕"/>
              </a:rPr>
              <a:t>최초로</a:t>
            </a:r>
            <a:r>
              <a:rPr sz="1200" spc="-204" dirty="0">
                <a:latin typeface="함초롬바탕"/>
                <a:cs typeface="함초롬바탕"/>
              </a:rPr>
              <a:t> </a:t>
            </a:r>
            <a:r>
              <a:rPr sz="1200" spc="-80" dirty="0">
                <a:latin typeface="함초롬바탕"/>
                <a:cs typeface="함초롬바탕"/>
              </a:rPr>
              <a:t>로레알</a:t>
            </a:r>
            <a:r>
              <a:rPr sz="1200" spc="-80" dirty="0">
                <a:latin typeface="함초롬돋움"/>
                <a:cs typeface="함초롬돋움"/>
              </a:rPr>
              <a:t>(2024</a:t>
            </a:r>
            <a:r>
              <a:rPr sz="1200" spc="-80" dirty="0">
                <a:latin typeface="함초롬바탕"/>
                <a:cs typeface="함초롬바탕"/>
              </a:rPr>
              <a:t>년</a:t>
            </a:r>
            <a:r>
              <a:rPr sz="1200" spc="-80" dirty="0">
                <a:latin typeface="함초롬돋움"/>
                <a:cs typeface="함초롬돋움"/>
              </a:rPr>
              <a:t>)</a:t>
            </a:r>
            <a:r>
              <a:rPr sz="1200" spc="-80" dirty="0">
                <a:latin typeface="함초롬바탕"/>
                <a:cs typeface="함초롬바탕"/>
              </a:rPr>
              <a:t>이</a:t>
            </a:r>
            <a:r>
              <a:rPr sz="1200" spc="-204" dirty="0">
                <a:latin typeface="함초롬바탕"/>
                <a:cs typeface="함초롬바탕"/>
              </a:rPr>
              <a:t> </a:t>
            </a:r>
            <a:r>
              <a:rPr sz="1200" spc="-120" dirty="0">
                <a:latin typeface="함초롬바탕"/>
                <a:cs typeface="함초롬바탕"/>
              </a:rPr>
              <a:t>선정됨</a:t>
            </a:r>
            <a:endParaRPr sz="1200" dirty="0">
              <a:latin typeface="함초롬바탕"/>
              <a:cs typeface="함초롬바탕"/>
            </a:endParaRPr>
          </a:p>
          <a:p>
            <a:pPr marL="233679" marR="88900" indent="-144780">
              <a:lnSpc>
                <a:spcPct val="110000"/>
              </a:lnSpc>
              <a:spcBef>
                <a:spcPts val="600"/>
              </a:spcBef>
              <a:buFont typeface="Arial"/>
              <a:buChar char="■"/>
              <a:tabLst>
                <a:tab pos="233679" algn="l"/>
                <a:tab pos="2732405" algn="l"/>
              </a:tabLst>
            </a:pPr>
            <a:r>
              <a:rPr sz="1200" b="1" spc="-60" dirty="0">
                <a:solidFill>
                  <a:srgbClr val="DB526A"/>
                </a:solidFill>
                <a:latin typeface="함초롬바탕"/>
                <a:cs typeface="함초롬바탕"/>
              </a:rPr>
              <a:t>CES</a:t>
            </a:r>
            <a:r>
              <a:rPr sz="1200" b="1" spc="-185" dirty="0">
                <a:solidFill>
                  <a:srgbClr val="DB526A"/>
                </a:solidFill>
                <a:latin typeface="함초롬바탕"/>
                <a:cs typeface="함초롬바탕"/>
              </a:rPr>
              <a:t> </a:t>
            </a:r>
            <a:r>
              <a:rPr sz="1200" b="1" spc="-40" dirty="0">
                <a:solidFill>
                  <a:srgbClr val="DB526A"/>
                </a:solidFill>
                <a:latin typeface="함초롬바탕"/>
                <a:cs typeface="함초롬바탕"/>
              </a:rPr>
              <a:t>2025에는</a:t>
            </a:r>
            <a:r>
              <a:rPr sz="1200" b="1" spc="-175" dirty="0">
                <a:solidFill>
                  <a:srgbClr val="DB526A"/>
                </a:solidFill>
                <a:latin typeface="함초롬바탕"/>
                <a:cs typeface="함초롬바탕"/>
              </a:rPr>
              <a:t> </a:t>
            </a:r>
            <a:r>
              <a:rPr sz="1200" b="1" spc="-45" dirty="0">
                <a:solidFill>
                  <a:srgbClr val="DB526A"/>
                </a:solidFill>
                <a:latin typeface="함초롬바탕"/>
                <a:cs typeface="함초롬바탕"/>
              </a:rPr>
              <a:t>8년</a:t>
            </a:r>
            <a:r>
              <a:rPr sz="1200" b="1" spc="-160" dirty="0">
                <a:solidFill>
                  <a:srgbClr val="DB526A"/>
                </a:solidFill>
                <a:latin typeface="함초롬바탕"/>
                <a:cs typeface="함초롬바탕"/>
              </a:rPr>
              <a:t> </a:t>
            </a:r>
            <a:r>
              <a:rPr sz="1200" b="1" spc="-75" dirty="0">
                <a:solidFill>
                  <a:srgbClr val="DB526A"/>
                </a:solidFill>
                <a:latin typeface="함초롬바탕"/>
                <a:cs typeface="함초롬바탕"/>
              </a:rPr>
              <a:t>전</a:t>
            </a:r>
            <a:r>
              <a:rPr sz="1200" b="1" spc="-175" dirty="0">
                <a:solidFill>
                  <a:srgbClr val="DB526A"/>
                </a:solidFill>
                <a:latin typeface="함초롬바탕"/>
                <a:cs typeface="함초롬바탕"/>
              </a:rPr>
              <a:t> </a:t>
            </a:r>
            <a:r>
              <a:rPr sz="1200" b="1" spc="-80" dirty="0">
                <a:solidFill>
                  <a:srgbClr val="DB526A"/>
                </a:solidFill>
                <a:latin typeface="함초롬바탕"/>
                <a:cs typeface="함초롬바탕"/>
              </a:rPr>
              <a:t>CES를</a:t>
            </a:r>
            <a:r>
              <a:rPr sz="1200" b="1" spc="-190" dirty="0">
                <a:solidFill>
                  <a:srgbClr val="DB526A"/>
                </a:solidFill>
                <a:latin typeface="함초롬바탕"/>
                <a:cs typeface="함초롬바탕"/>
              </a:rPr>
              <a:t> </a:t>
            </a:r>
            <a:r>
              <a:rPr sz="1200" b="1" spc="-100" dirty="0">
                <a:solidFill>
                  <a:srgbClr val="DB526A"/>
                </a:solidFill>
                <a:latin typeface="함초롬바탕"/>
                <a:cs typeface="함초롬바탕"/>
              </a:rPr>
              <a:t>통해</a:t>
            </a:r>
            <a:r>
              <a:rPr sz="1200" b="1" spc="-175" dirty="0">
                <a:solidFill>
                  <a:srgbClr val="DB526A"/>
                </a:solidFill>
                <a:latin typeface="함초롬바탕"/>
                <a:cs typeface="함초롬바탕"/>
              </a:rPr>
              <a:t> </a:t>
            </a:r>
            <a:r>
              <a:rPr sz="1200" b="1" spc="50" dirty="0">
                <a:solidFill>
                  <a:srgbClr val="DB526A"/>
                </a:solidFill>
                <a:latin typeface="함초롬바탕"/>
                <a:cs typeface="함초롬바탕"/>
              </a:rPr>
              <a:t>AI</a:t>
            </a:r>
            <a:r>
              <a:rPr sz="1200" b="1" spc="-145" dirty="0">
                <a:solidFill>
                  <a:srgbClr val="DB526A"/>
                </a:solidFill>
                <a:latin typeface="함초롬바탕"/>
                <a:cs typeface="함초롬바탕"/>
              </a:rPr>
              <a:t> </a:t>
            </a:r>
            <a:r>
              <a:rPr sz="1200" b="1" spc="-60" dirty="0">
                <a:solidFill>
                  <a:srgbClr val="DB526A"/>
                </a:solidFill>
                <a:latin typeface="함초롬바탕"/>
                <a:cs typeface="함초롬바탕"/>
              </a:rPr>
              <a:t>시</a:t>
            </a:r>
            <a:r>
              <a:rPr sz="1200" b="1" dirty="0">
                <a:solidFill>
                  <a:srgbClr val="DB526A"/>
                </a:solidFill>
                <a:latin typeface="함초롬바탕"/>
                <a:cs typeface="함초롬바탕"/>
              </a:rPr>
              <a:t>	</a:t>
            </a:r>
            <a:r>
              <a:rPr sz="1200" b="1" spc="-75" dirty="0">
                <a:solidFill>
                  <a:srgbClr val="DB526A"/>
                </a:solidFill>
                <a:latin typeface="함초롬바탕"/>
                <a:cs typeface="함초롬바탕"/>
              </a:rPr>
              <a:t>을</a:t>
            </a:r>
            <a:r>
              <a:rPr sz="1200" b="1" spc="-180" dirty="0">
                <a:solidFill>
                  <a:srgbClr val="DB526A"/>
                </a:solidFill>
                <a:latin typeface="함초롬바탕"/>
                <a:cs typeface="함초롬바탕"/>
              </a:rPr>
              <a:t> </a:t>
            </a:r>
            <a:r>
              <a:rPr sz="1200" b="1" spc="-75" dirty="0">
                <a:solidFill>
                  <a:srgbClr val="DB526A"/>
                </a:solidFill>
                <a:latin typeface="함초롬바탕"/>
                <a:cs typeface="함초롬바탕"/>
              </a:rPr>
              <a:t>연</a:t>
            </a:r>
            <a:r>
              <a:rPr sz="1200" b="1" spc="-165" dirty="0">
                <a:solidFill>
                  <a:srgbClr val="DB526A"/>
                </a:solidFill>
                <a:latin typeface="함초롬바탕"/>
                <a:cs typeface="함초롬바탕"/>
              </a:rPr>
              <a:t> </a:t>
            </a:r>
            <a:r>
              <a:rPr sz="1200" b="1" dirty="0">
                <a:solidFill>
                  <a:srgbClr val="DB526A"/>
                </a:solidFill>
                <a:latin typeface="함초롬바탕"/>
                <a:cs typeface="함초롬바탕"/>
              </a:rPr>
              <a:t>Jensen</a:t>
            </a:r>
            <a:r>
              <a:rPr sz="1200" b="1" spc="-135" dirty="0">
                <a:solidFill>
                  <a:srgbClr val="DB526A"/>
                </a:solidFill>
                <a:latin typeface="함초롬바탕"/>
                <a:cs typeface="함초롬바탕"/>
              </a:rPr>
              <a:t> </a:t>
            </a:r>
            <a:r>
              <a:rPr sz="1200" b="1" spc="-20" dirty="0">
                <a:solidFill>
                  <a:srgbClr val="DB526A"/>
                </a:solidFill>
                <a:latin typeface="함초롬바탕"/>
                <a:cs typeface="함초롬바탕"/>
              </a:rPr>
              <a:t>Huang</a:t>
            </a:r>
            <a:r>
              <a:rPr sz="1200" b="1" spc="-155" dirty="0">
                <a:solidFill>
                  <a:srgbClr val="DB526A"/>
                </a:solidFill>
                <a:latin typeface="함초롬바탕"/>
                <a:cs typeface="함초롬바탕"/>
              </a:rPr>
              <a:t> </a:t>
            </a:r>
            <a:r>
              <a:rPr sz="1200" b="1" spc="-114" dirty="0">
                <a:solidFill>
                  <a:srgbClr val="DB526A"/>
                </a:solidFill>
                <a:latin typeface="함초롬바탕"/>
                <a:cs typeface="함초롬바탕"/>
              </a:rPr>
              <a:t>엔비디아</a:t>
            </a:r>
            <a:r>
              <a:rPr sz="1200" b="1" spc="-175" dirty="0">
                <a:solidFill>
                  <a:srgbClr val="DB526A"/>
                </a:solidFill>
                <a:latin typeface="함초롬바탕"/>
                <a:cs typeface="함초롬바탕"/>
              </a:rPr>
              <a:t> </a:t>
            </a:r>
            <a:r>
              <a:rPr sz="1200" b="1" spc="-65" dirty="0">
                <a:solidFill>
                  <a:srgbClr val="DB526A"/>
                </a:solidFill>
                <a:latin typeface="함초롬바탕"/>
                <a:cs typeface="함초롬바탕"/>
              </a:rPr>
              <a:t>CEO와</a:t>
            </a:r>
            <a:r>
              <a:rPr sz="1200" b="1" spc="-195" dirty="0">
                <a:solidFill>
                  <a:srgbClr val="DB526A"/>
                </a:solidFill>
                <a:latin typeface="함초롬바탕"/>
                <a:cs typeface="함초롬바탕"/>
              </a:rPr>
              <a:t> </a:t>
            </a:r>
            <a:r>
              <a:rPr sz="1200" b="1" spc="-110" dirty="0">
                <a:solidFill>
                  <a:srgbClr val="DB526A"/>
                </a:solidFill>
                <a:latin typeface="함초롬바탕"/>
                <a:cs typeface="함초롬바탕"/>
              </a:rPr>
              <a:t>더불어</a:t>
            </a:r>
            <a:r>
              <a:rPr sz="1200" b="1" spc="-165" dirty="0">
                <a:solidFill>
                  <a:srgbClr val="DB526A"/>
                </a:solidFill>
                <a:latin typeface="함초롬바탕"/>
                <a:cs typeface="함초롬바탕"/>
              </a:rPr>
              <a:t> </a:t>
            </a:r>
            <a:r>
              <a:rPr sz="1200" b="1" spc="-110" dirty="0">
                <a:solidFill>
                  <a:srgbClr val="DB526A"/>
                </a:solidFill>
                <a:latin typeface="함초롬바탕"/>
                <a:cs typeface="함초롬바탕"/>
              </a:rPr>
              <a:t>기업의</a:t>
            </a:r>
            <a:r>
              <a:rPr sz="1200" b="1" spc="-175" dirty="0">
                <a:solidFill>
                  <a:srgbClr val="DB526A"/>
                </a:solidFill>
                <a:latin typeface="함초롬바탕"/>
                <a:cs typeface="함초롬바탕"/>
              </a:rPr>
              <a:t> </a:t>
            </a:r>
            <a:r>
              <a:rPr sz="1200" b="1" spc="50" dirty="0">
                <a:solidFill>
                  <a:srgbClr val="DB526A"/>
                </a:solidFill>
                <a:latin typeface="함초롬바탕"/>
                <a:cs typeface="함초롬바탕"/>
              </a:rPr>
              <a:t>AI</a:t>
            </a:r>
            <a:r>
              <a:rPr sz="1200" b="1" spc="-150" dirty="0">
                <a:solidFill>
                  <a:srgbClr val="DB526A"/>
                </a:solidFill>
                <a:latin typeface="함초롬바탕"/>
                <a:cs typeface="함초롬바탕"/>
              </a:rPr>
              <a:t> </a:t>
            </a:r>
            <a:r>
              <a:rPr sz="1200" b="1" spc="-114" dirty="0">
                <a:solidFill>
                  <a:srgbClr val="DB526A"/>
                </a:solidFill>
                <a:latin typeface="함초롬바탕"/>
                <a:cs typeface="함초롬바탕"/>
              </a:rPr>
              <a:t>도입 </a:t>
            </a:r>
            <a:r>
              <a:rPr sz="1200" b="1" spc="-110" dirty="0">
                <a:solidFill>
                  <a:srgbClr val="DB526A"/>
                </a:solidFill>
                <a:latin typeface="함초롬바탕"/>
                <a:cs typeface="함초롬바탕"/>
              </a:rPr>
              <a:t>확대를</a:t>
            </a:r>
            <a:r>
              <a:rPr sz="1200" b="1" spc="-160" dirty="0">
                <a:solidFill>
                  <a:srgbClr val="DB526A"/>
                </a:solidFill>
                <a:latin typeface="함초롬바탕"/>
                <a:cs typeface="함초롬바탕"/>
              </a:rPr>
              <a:t> </a:t>
            </a:r>
            <a:r>
              <a:rPr sz="1200" b="1" spc="-100" dirty="0">
                <a:solidFill>
                  <a:srgbClr val="DB526A"/>
                </a:solidFill>
                <a:latin typeface="함초롬바탕"/>
                <a:cs typeface="함초롬바탕"/>
              </a:rPr>
              <a:t>위해</a:t>
            </a:r>
            <a:r>
              <a:rPr sz="1200" b="1" spc="-145" dirty="0">
                <a:solidFill>
                  <a:srgbClr val="DB526A"/>
                </a:solidFill>
                <a:latin typeface="함초롬바탕"/>
                <a:cs typeface="함초롬바탕"/>
              </a:rPr>
              <a:t> </a:t>
            </a:r>
            <a:r>
              <a:rPr sz="1200" b="1" spc="-114" dirty="0">
                <a:solidFill>
                  <a:srgbClr val="DB526A"/>
                </a:solidFill>
                <a:latin typeface="함초롬바탕"/>
                <a:cs typeface="함초롬바탕"/>
              </a:rPr>
              <a:t>엔비디아와</a:t>
            </a:r>
            <a:r>
              <a:rPr sz="1200" b="1" spc="-180" dirty="0">
                <a:solidFill>
                  <a:srgbClr val="DB526A"/>
                </a:solidFill>
                <a:latin typeface="함초롬바탕"/>
                <a:cs typeface="함초롬바탕"/>
              </a:rPr>
              <a:t> </a:t>
            </a:r>
            <a:r>
              <a:rPr sz="1200" b="1" spc="-100" dirty="0">
                <a:solidFill>
                  <a:srgbClr val="DB526A"/>
                </a:solidFill>
                <a:latin typeface="함초롬바탕"/>
                <a:cs typeface="함초롬바탕"/>
              </a:rPr>
              <a:t>최근</a:t>
            </a:r>
            <a:r>
              <a:rPr sz="1200" b="1" spc="-145" dirty="0">
                <a:solidFill>
                  <a:srgbClr val="DB526A"/>
                </a:solidFill>
                <a:latin typeface="함초롬바탕"/>
                <a:cs typeface="함초롬바탕"/>
              </a:rPr>
              <a:t> </a:t>
            </a:r>
            <a:r>
              <a:rPr sz="1200" b="1" spc="-105" dirty="0">
                <a:solidFill>
                  <a:srgbClr val="DB526A"/>
                </a:solidFill>
                <a:latin typeface="함초롬바탕"/>
                <a:cs typeface="함초롬바탕"/>
              </a:rPr>
              <a:t>확</a:t>
            </a:r>
            <a:r>
              <a:rPr sz="1200" b="1" spc="-145" dirty="0">
                <a:solidFill>
                  <a:srgbClr val="DB526A"/>
                </a:solidFill>
                <a:latin typeface="함초롬바탕"/>
                <a:cs typeface="함초롬바탕"/>
              </a:rPr>
              <a:t> </a:t>
            </a:r>
            <a:r>
              <a:rPr sz="1200" b="1" spc="-114" dirty="0">
                <a:solidFill>
                  <a:srgbClr val="DB526A"/>
                </a:solidFill>
                <a:latin typeface="함초롬바탕"/>
                <a:cs typeface="함초롬바탕"/>
              </a:rPr>
              <a:t>파트너십을</a:t>
            </a:r>
            <a:r>
              <a:rPr sz="1200" b="1" spc="-180" dirty="0">
                <a:solidFill>
                  <a:srgbClr val="DB526A"/>
                </a:solidFill>
                <a:latin typeface="함초롬바탕"/>
                <a:cs typeface="함초롬바탕"/>
              </a:rPr>
              <a:t> </a:t>
            </a:r>
            <a:r>
              <a:rPr sz="1200" b="1" spc="-110" dirty="0">
                <a:solidFill>
                  <a:srgbClr val="DB526A"/>
                </a:solidFill>
                <a:latin typeface="함초롬바탕"/>
                <a:cs typeface="함초롬바탕"/>
              </a:rPr>
              <a:t>발표한</a:t>
            </a:r>
            <a:r>
              <a:rPr sz="1200" b="1" spc="-160" dirty="0">
                <a:solidFill>
                  <a:srgbClr val="DB526A"/>
                </a:solidFill>
                <a:latin typeface="함초롬바탕"/>
                <a:cs typeface="함초롬바탕"/>
              </a:rPr>
              <a:t> </a:t>
            </a:r>
            <a:r>
              <a:rPr sz="1200" b="1" dirty="0">
                <a:solidFill>
                  <a:srgbClr val="DB526A"/>
                </a:solidFill>
                <a:latin typeface="함초롬바탕"/>
                <a:cs typeface="함초롬바탕"/>
              </a:rPr>
              <a:t>Julie</a:t>
            </a:r>
            <a:r>
              <a:rPr sz="1200" b="1" spc="-145" dirty="0">
                <a:solidFill>
                  <a:srgbClr val="DB526A"/>
                </a:solidFill>
                <a:latin typeface="함초롬바탕"/>
                <a:cs typeface="함초롬바탕"/>
              </a:rPr>
              <a:t> </a:t>
            </a:r>
            <a:r>
              <a:rPr sz="1200" b="1" dirty="0">
                <a:solidFill>
                  <a:srgbClr val="DB526A"/>
                </a:solidFill>
                <a:latin typeface="함초롬바탕"/>
                <a:cs typeface="함초롬바탕"/>
              </a:rPr>
              <a:t>Sweet</a:t>
            </a:r>
            <a:r>
              <a:rPr sz="1200" b="1" spc="-130" dirty="0">
                <a:solidFill>
                  <a:srgbClr val="DB526A"/>
                </a:solidFill>
                <a:latin typeface="함초롬바탕"/>
                <a:cs typeface="함초롬바탕"/>
              </a:rPr>
              <a:t> </a:t>
            </a:r>
            <a:r>
              <a:rPr sz="1200" b="1" spc="-114" dirty="0">
                <a:solidFill>
                  <a:srgbClr val="DB526A"/>
                </a:solidFill>
                <a:latin typeface="함초롬바탕"/>
                <a:cs typeface="함초롬바탕"/>
              </a:rPr>
              <a:t>엑센츄어</a:t>
            </a:r>
            <a:r>
              <a:rPr sz="1200" b="1" spc="-160" dirty="0">
                <a:solidFill>
                  <a:srgbClr val="DB526A"/>
                </a:solidFill>
                <a:latin typeface="함초롬바탕"/>
                <a:cs typeface="함초롬바탕"/>
              </a:rPr>
              <a:t> </a:t>
            </a:r>
            <a:r>
              <a:rPr sz="1200" b="1" spc="-65" dirty="0">
                <a:solidFill>
                  <a:srgbClr val="DB526A"/>
                </a:solidFill>
                <a:latin typeface="함초롬바탕"/>
                <a:cs typeface="함초롬바탕"/>
              </a:rPr>
              <a:t>CEO가</a:t>
            </a:r>
            <a:r>
              <a:rPr sz="1200" b="1" spc="-160" dirty="0">
                <a:solidFill>
                  <a:srgbClr val="DB526A"/>
                </a:solidFill>
                <a:latin typeface="함초롬바탕"/>
                <a:cs typeface="함초롬바탕"/>
              </a:rPr>
              <a:t> </a:t>
            </a:r>
            <a:r>
              <a:rPr sz="1200" b="1" spc="-10" dirty="0">
                <a:solidFill>
                  <a:srgbClr val="DB526A"/>
                </a:solidFill>
                <a:latin typeface="함초롬바탕"/>
                <a:cs typeface="함초롬바탕"/>
              </a:rPr>
              <a:t>기조연설자로 </a:t>
            </a:r>
            <a:r>
              <a:rPr sz="1200" b="1" spc="-95" dirty="0">
                <a:solidFill>
                  <a:srgbClr val="DB526A"/>
                </a:solidFill>
                <a:latin typeface="함초롬바탕"/>
                <a:cs typeface="함초롬바탕"/>
              </a:rPr>
              <a:t>선정</a:t>
            </a:r>
            <a:r>
              <a:rPr sz="1200" spc="-95" dirty="0">
                <a:latin typeface="함초롬바탕"/>
                <a:cs typeface="함초롬바탕"/>
              </a:rPr>
              <a:t>됨</a:t>
            </a:r>
            <a:r>
              <a:rPr sz="1200" spc="-95" dirty="0">
                <a:latin typeface="함초롬돋움"/>
                <a:cs typeface="함초롬돋움"/>
              </a:rPr>
              <a:t>.</a:t>
            </a:r>
            <a:r>
              <a:rPr sz="1200" spc="-180" dirty="0">
                <a:latin typeface="함초롬돋움"/>
                <a:cs typeface="함초롬돋움"/>
              </a:rPr>
              <a:t> </a:t>
            </a:r>
            <a:r>
              <a:rPr sz="1200" spc="-65" dirty="0">
                <a:latin typeface="함초롬돋움"/>
                <a:cs typeface="함초롬돋움"/>
              </a:rPr>
              <a:t>CES</a:t>
            </a:r>
            <a:r>
              <a:rPr sz="1200" spc="-160" dirty="0">
                <a:latin typeface="함초롬돋움"/>
                <a:cs typeface="함초롬돋움"/>
              </a:rPr>
              <a:t> </a:t>
            </a:r>
            <a:r>
              <a:rPr sz="1200" spc="-40" dirty="0">
                <a:latin typeface="함초롬돋움"/>
                <a:cs typeface="함초롬돋움"/>
              </a:rPr>
              <a:t>2025</a:t>
            </a:r>
            <a:r>
              <a:rPr sz="1200" spc="-170" dirty="0">
                <a:latin typeface="함초롬돋움"/>
                <a:cs typeface="함초롬돋움"/>
              </a:rPr>
              <a:t> </a:t>
            </a:r>
            <a:r>
              <a:rPr sz="1200" spc="-110" dirty="0">
                <a:latin typeface="함초롬바탕"/>
                <a:cs typeface="함초롬바탕"/>
              </a:rPr>
              <a:t>주제인</a:t>
            </a:r>
            <a:r>
              <a:rPr sz="1200" spc="-180" dirty="0">
                <a:latin typeface="함초롬바탕"/>
                <a:cs typeface="함초롬바탕"/>
              </a:rPr>
              <a:t> </a:t>
            </a:r>
            <a:r>
              <a:rPr sz="1200" spc="-80" dirty="0">
                <a:latin typeface="함초롬바탕"/>
                <a:cs typeface="함초롬바탕"/>
              </a:rPr>
              <a:t>‘Connect.</a:t>
            </a:r>
            <a:r>
              <a:rPr sz="1200" spc="-185" dirty="0">
                <a:latin typeface="함초롬바탕"/>
                <a:cs typeface="함초롬바탕"/>
              </a:rPr>
              <a:t> </a:t>
            </a:r>
            <a:r>
              <a:rPr sz="1200" spc="-70" dirty="0">
                <a:latin typeface="함초롬바탕"/>
                <a:cs typeface="함초롬바탕"/>
              </a:rPr>
              <a:t>Solve.</a:t>
            </a:r>
            <a:r>
              <a:rPr sz="1200" spc="-180" dirty="0">
                <a:latin typeface="함초롬바탕"/>
                <a:cs typeface="함초롬바탕"/>
              </a:rPr>
              <a:t> </a:t>
            </a:r>
            <a:r>
              <a:rPr sz="1200" spc="-80" dirty="0">
                <a:latin typeface="함초롬바탕"/>
                <a:cs typeface="함초롬바탕"/>
              </a:rPr>
              <a:t>Discover.</a:t>
            </a:r>
            <a:r>
              <a:rPr sz="1200" spc="-190" dirty="0">
                <a:latin typeface="함초롬바탕"/>
                <a:cs typeface="함초롬바탕"/>
              </a:rPr>
              <a:t> </a:t>
            </a:r>
            <a:r>
              <a:rPr sz="1200" spc="-114" dirty="0">
                <a:latin typeface="함초롬바탕"/>
                <a:cs typeface="함초롬바탕"/>
              </a:rPr>
              <a:t>DIVE</a:t>
            </a:r>
            <a:r>
              <a:rPr sz="1200" spc="-175" dirty="0">
                <a:latin typeface="함초롬바탕"/>
                <a:cs typeface="함초롬바탕"/>
              </a:rPr>
              <a:t> </a:t>
            </a:r>
            <a:r>
              <a:rPr sz="1200" spc="-90" dirty="0">
                <a:latin typeface="함초롬바탕"/>
                <a:cs typeface="함초롬바탕"/>
              </a:rPr>
              <a:t>IN.’에</a:t>
            </a:r>
            <a:r>
              <a:rPr sz="1200" spc="-165" dirty="0">
                <a:latin typeface="함초롬바탕"/>
                <a:cs typeface="함초롬바탕"/>
              </a:rPr>
              <a:t> </a:t>
            </a:r>
            <a:r>
              <a:rPr sz="1200" spc="-100" dirty="0">
                <a:latin typeface="함초롬바탕"/>
                <a:cs typeface="함초롬바탕"/>
              </a:rPr>
              <a:t>맞춰</a:t>
            </a:r>
            <a:r>
              <a:rPr sz="1200" spc="-165" dirty="0">
                <a:latin typeface="함초롬바탕"/>
                <a:cs typeface="함초롬바탕"/>
              </a:rPr>
              <a:t> </a:t>
            </a:r>
            <a:r>
              <a:rPr sz="1200" spc="-100" dirty="0">
                <a:latin typeface="함초롬바탕"/>
                <a:cs typeface="함초롬바탕"/>
              </a:rPr>
              <a:t>산업</a:t>
            </a:r>
            <a:r>
              <a:rPr sz="1200" spc="-165" dirty="0">
                <a:latin typeface="함초롬바탕"/>
                <a:cs typeface="함초롬바탕"/>
              </a:rPr>
              <a:t> </a:t>
            </a:r>
            <a:r>
              <a:rPr sz="1200" spc="-110" dirty="0">
                <a:latin typeface="함초롬바탕"/>
                <a:cs typeface="함초롬바탕"/>
              </a:rPr>
              <a:t>전반에</a:t>
            </a:r>
            <a:r>
              <a:rPr sz="1200" spc="-180" dirty="0">
                <a:latin typeface="함초롬바탕"/>
                <a:cs typeface="함초롬바탕"/>
              </a:rPr>
              <a:t> </a:t>
            </a:r>
            <a:r>
              <a:rPr sz="1200" spc="-110" dirty="0">
                <a:latin typeface="함초롬바탕"/>
                <a:cs typeface="함초롬바탕"/>
              </a:rPr>
              <a:t>변화를</a:t>
            </a:r>
            <a:r>
              <a:rPr sz="1200" spc="-175" dirty="0">
                <a:latin typeface="함초롬바탕"/>
                <a:cs typeface="함초롬바탕"/>
              </a:rPr>
              <a:t> </a:t>
            </a:r>
            <a:r>
              <a:rPr sz="1200" spc="-20" dirty="0">
                <a:latin typeface="함초롬바탕"/>
                <a:cs typeface="함초롬바탕"/>
              </a:rPr>
              <a:t>일으키고 </a:t>
            </a:r>
            <a:r>
              <a:rPr sz="1200" spc="-100" dirty="0">
                <a:latin typeface="함초롬바탕"/>
                <a:cs typeface="함초롬바탕"/>
              </a:rPr>
              <a:t>문제</a:t>
            </a:r>
            <a:r>
              <a:rPr sz="1200" spc="-180" dirty="0">
                <a:latin typeface="함초롬바탕"/>
                <a:cs typeface="함초롬바탕"/>
              </a:rPr>
              <a:t> </a:t>
            </a:r>
            <a:r>
              <a:rPr sz="1200" spc="-110" dirty="0">
                <a:latin typeface="함초롬바탕"/>
                <a:cs typeface="함초롬바탕"/>
              </a:rPr>
              <a:t>해결에</a:t>
            </a:r>
            <a:r>
              <a:rPr sz="1200" spc="-190" dirty="0">
                <a:latin typeface="함초롬바탕"/>
                <a:cs typeface="함초롬바탕"/>
              </a:rPr>
              <a:t> </a:t>
            </a:r>
            <a:r>
              <a:rPr sz="1200" spc="-114" dirty="0">
                <a:latin typeface="함초롬바탕"/>
                <a:cs typeface="함초롬바탕"/>
              </a:rPr>
              <a:t>기여하고</a:t>
            </a:r>
            <a:r>
              <a:rPr sz="1200" spc="-185" dirty="0">
                <a:latin typeface="함초롬바탕"/>
                <a:cs typeface="함초롬바탕"/>
              </a:rPr>
              <a:t> </a:t>
            </a:r>
            <a:r>
              <a:rPr sz="1200" spc="-100" dirty="0">
                <a:latin typeface="함초롬바탕"/>
                <a:cs typeface="함초롬바탕"/>
              </a:rPr>
              <a:t>있는</a:t>
            </a:r>
            <a:r>
              <a:rPr sz="1200" spc="-180" dirty="0">
                <a:latin typeface="함초롬바탕"/>
                <a:cs typeface="함초롬바탕"/>
              </a:rPr>
              <a:t> </a:t>
            </a:r>
            <a:r>
              <a:rPr sz="1200" spc="-95" dirty="0">
                <a:latin typeface="함초롬돋움"/>
                <a:cs typeface="함초롬돋움"/>
              </a:rPr>
              <a:t>AI</a:t>
            </a:r>
            <a:r>
              <a:rPr sz="1200" spc="-95" dirty="0">
                <a:latin typeface="함초롬바탕"/>
                <a:cs typeface="함초롬바탕"/>
              </a:rPr>
              <a:t>의</a:t>
            </a:r>
            <a:r>
              <a:rPr sz="1200" spc="-185" dirty="0">
                <a:latin typeface="함초롬바탕"/>
                <a:cs typeface="함초롬바탕"/>
              </a:rPr>
              <a:t> </a:t>
            </a:r>
            <a:r>
              <a:rPr sz="1200" spc="-110" dirty="0">
                <a:latin typeface="함초롬바탕"/>
                <a:cs typeface="함초롬바탕"/>
              </a:rPr>
              <a:t>실제적</a:t>
            </a:r>
            <a:r>
              <a:rPr sz="1200" spc="-190" dirty="0">
                <a:latin typeface="함초롬바탕"/>
                <a:cs typeface="함초롬바탕"/>
              </a:rPr>
              <a:t> </a:t>
            </a:r>
            <a:r>
              <a:rPr sz="1200" spc="-110" dirty="0">
                <a:latin typeface="함초롬바탕"/>
                <a:cs typeface="함초롬바탕"/>
              </a:rPr>
              <a:t>혁신이</a:t>
            </a:r>
            <a:r>
              <a:rPr sz="1200" spc="-175" dirty="0">
                <a:latin typeface="함초롬바탕"/>
                <a:cs typeface="함초롬바탕"/>
              </a:rPr>
              <a:t> </a:t>
            </a:r>
            <a:r>
              <a:rPr sz="1200" spc="-110" dirty="0">
                <a:latin typeface="함초롬바탕"/>
                <a:cs typeface="함초롬바탕"/>
              </a:rPr>
              <a:t>화두가</a:t>
            </a:r>
            <a:r>
              <a:rPr sz="1200" spc="-190" dirty="0">
                <a:latin typeface="함초롬바탕"/>
                <a:cs typeface="함초롬바탕"/>
              </a:rPr>
              <a:t> </a:t>
            </a:r>
            <a:r>
              <a:rPr sz="1200" spc="-75" dirty="0">
                <a:latin typeface="함초롬바탕"/>
                <a:cs typeface="함초롬바탕"/>
              </a:rPr>
              <a:t>될</a:t>
            </a:r>
            <a:r>
              <a:rPr sz="1200" spc="-175" dirty="0">
                <a:latin typeface="함초롬바탕"/>
                <a:cs typeface="함초롬바탕"/>
              </a:rPr>
              <a:t> </a:t>
            </a:r>
            <a:r>
              <a:rPr sz="1200" spc="-25" dirty="0">
                <a:latin typeface="함초롬바탕"/>
                <a:cs typeface="함초롬바탕"/>
              </a:rPr>
              <a:t>전망</a:t>
            </a:r>
            <a:endParaRPr sz="1200" dirty="0">
              <a:latin typeface="함초롬바탕"/>
              <a:cs typeface="함초롬바탕"/>
            </a:endParaRPr>
          </a:p>
          <a:p>
            <a:pPr>
              <a:lnSpc>
                <a:spcPct val="100000"/>
              </a:lnSpc>
              <a:spcBef>
                <a:spcPts val="40"/>
              </a:spcBef>
              <a:buClr>
                <a:srgbClr val="DB526A"/>
              </a:buClr>
              <a:buFont typeface="Arial"/>
              <a:buChar char="■"/>
            </a:pPr>
            <a:endParaRPr sz="1700" dirty="0">
              <a:latin typeface="함초롬바탕"/>
              <a:cs typeface="함초롬바탕"/>
            </a:endParaRPr>
          </a:p>
          <a:p>
            <a:pPr marL="88900">
              <a:lnSpc>
                <a:spcPct val="100000"/>
              </a:lnSpc>
              <a:spcBef>
                <a:spcPts val="5"/>
              </a:spcBef>
            </a:pPr>
            <a:r>
              <a:rPr sz="1100" b="1" spc="-30" dirty="0">
                <a:solidFill>
                  <a:srgbClr val="464646"/>
                </a:solidFill>
                <a:latin typeface="함초롬돋움"/>
                <a:cs typeface="함초롬돋움"/>
              </a:rPr>
              <a:t>CES</a:t>
            </a:r>
            <a:r>
              <a:rPr sz="1100" b="1" spc="-155" dirty="0">
                <a:solidFill>
                  <a:srgbClr val="464646"/>
                </a:solidFill>
                <a:latin typeface="함초롬돋움"/>
                <a:cs typeface="함초롬돋움"/>
              </a:rPr>
              <a:t> </a:t>
            </a:r>
            <a:r>
              <a:rPr sz="1100" b="1" dirty="0">
                <a:solidFill>
                  <a:srgbClr val="464646"/>
                </a:solidFill>
                <a:latin typeface="함초롬돋움"/>
                <a:cs typeface="함초롬돋움"/>
              </a:rPr>
              <a:t>2025</a:t>
            </a:r>
            <a:r>
              <a:rPr sz="1100" b="1" spc="-135" dirty="0">
                <a:solidFill>
                  <a:srgbClr val="464646"/>
                </a:solidFill>
                <a:latin typeface="함초롬돋움"/>
                <a:cs typeface="함초롬돋움"/>
              </a:rPr>
              <a:t> </a:t>
            </a:r>
            <a:r>
              <a:rPr sz="1100" b="1" spc="-85" dirty="0">
                <a:solidFill>
                  <a:srgbClr val="464646"/>
                </a:solidFill>
                <a:latin typeface="함초롬바탕"/>
                <a:cs typeface="함초롬바탕"/>
              </a:rPr>
              <a:t>주요</a:t>
            </a:r>
            <a:r>
              <a:rPr sz="1100" b="1" spc="-160" dirty="0">
                <a:solidFill>
                  <a:srgbClr val="464646"/>
                </a:solidFill>
                <a:latin typeface="함초롬바탕"/>
                <a:cs typeface="함초롬바탕"/>
              </a:rPr>
              <a:t> </a:t>
            </a:r>
            <a:r>
              <a:rPr sz="1100" b="1" spc="-95" dirty="0">
                <a:solidFill>
                  <a:srgbClr val="464646"/>
                </a:solidFill>
                <a:latin typeface="함초롬바탕"/>
                <a:cs typeface="함초롬바탕"/>
              </a:rPr>
              <a:t>기조연설</a:t>
            </a:r>
            <a:r>
              <a:rPr sz="1100" b="1" spc="-175" dirty="0">
                <a:solidFill>
                  <a:srgbClr val="464646"/>
                </a:solidFill>
                <a:latin typeface="함초롬바탕"/>
                <a:cs typeface="함초롬바탕"/>
              </a:rPr>
              <a:t> </a:t>
            </a:r>
            <a:r>
              <a:rPr sz="1100" b="1" spc="-25" dirty="0">
                <a:solidFill>
                  <a:srgbClr val="464646"/>
                </a:solidFill>
                <a:latin typeface="함초롬바탕"/>
                <a:cs typeface="함초롬바탕"/>
              </a:rPr>
              <a:t>요약</a:t>
            </a:r>
            <a:endParaRPr sz="1100" dirty="0">
              <a:latin typeface="함초롬바탕"/>
              <a:cs typeface="함초롬바탕"/>
            </a:endParaRPr>
          </a:p>
          <a:p>
            <a:pPr>
              <a:lnSpc>
                <a:spcPct val="100000"/>
              </a:lnSpc>
              <a:spcBef>
                <a:spcPts val="80"/>
              </a:spcBef>
            </a:pPr>
            <a:endParaRPr sz="1000" dirty="0">
              <a:latin typeface="함초롬바탕"/>
              <a:cs typeface="함초롬바탕"/>
            </a:endParaRPr>
          </a:p>
          <a:p>
            <a:pPr marL="993775">
              <a:lnSpc>
                <a:spcPct val="100000"/>
              </a:lnSpc>
            </a:pPr>
            <a:r>
              <a:rPr sz="1200" b="1" spc="-10" dirty="0">
                <a:solidFill>
                  <a:srgbClr val="DB526A"/>
                </a:solidFill>
                <a:latin typeface="함초롬돋움"/>
                <a:cs typeface="함초롬돋움"/>
              </a:rPr>
              <a:t>NVIDIA</a:t>
            </a:r>
            <a:r>
              <a:rPr sz="1200" b="1" spc="-70" dirty="0">
                <a:solidFill>
                  <a:srgbClr val="DB526A"/>
                </a:solidFill>
                <a:latin typeface="함초롬돋움"/>
                <a:cs typeface="함초롬돋움"/>
              </a:rPr>
              <a:t> </a:t>
            </a:r>
            <a:r>
              <a:rPr sz="1200" b="1" dirty="0">
                <a:solidFill>
                  <a:srgbClr val="DB526A"/>
                </a:solidFill>
                <a:latin typeface="함초롬돋움"/>
                <a:cs typeface="함초롬돋움"/>
              </a:rPr>
              <a:t>CEO</a:t>
            </a:r>
            <a:r>
              <a:rPr sz="1200" b="1" spc="-75" dirty="0">
                <a:solidFill>
                  <a:srgbClr val="DB526A"/>
                </a:solidFill>
                <a:latin typeface="함초롬돋움"/>
                <a:cs typeface="함초롬돋움"/>
              </a:rPr>
              <a:t> </a:t>
            </a:r>
            <a:r>
              <a:rPr sz="1200" b="1" spc="-105" dirty="0">
                <a:solidFill>
                  <a:srgbClr val="DB526A"/>
                </a:solidFill>
                <a:latin typeface="함초롬바탕"/>
                <a:cs typeface="함초롬바탕"/>
              </a:rPr>
              <a:t>–</a:t>
            </a:r>
            <a:r>
              <a:rPr sz="1200" b="1" spc="-90" dirty="0">
                <a:solidFill>
                  <a:srgbClr val="DB526A"/>
                </a:solidFill>
                <a:latin typeface="함초롬바탕"/>
                <a:cs typeface="함초롬바탕"/>
              </a:rPr>
              <a:t> </a:t>
            </a:r>
            <a:r>
              <a:rPr sz="1200" b="1" dirty="0">
                <a:solidFill>
                  <a:srgbClr val="DB526A"/>
                </a:solidFill>
                <a:latin typeface="함초롬돋움"/>
                <a:cs typeface="함초롬돋움"/>
              </a:rPr>
              <a:t>Jensen</a:t>
            </a:r>
            <a:r>
              <a:rPr sz="1200" b="1" spc="-120" dirty="0">
                <a:solidFill>
                  <a:srgbClr val="DB526A"/>
                </a:solidFill>
                <a:latin typeface="함초롬돋움"/>
                <a:cs typeface="함초롬돋움"/>
              </a:rPr>
              <a:t> </a:t>
            </a:r>
            <a:r>
              <a:rPr sz="1200" b="1" dirty="0">
                <a:solidFill>
                  <a:srgbClr val="DB526A"/>
                </a:solidFill>
                <a:latin typeface="함초롬돋움"/>
                <a:cs typeface="함초롬돋움"/>
              </a:rPr>
              <a:t>Huang</a:t>
            </a:r>
            <a:r>
              <a:rPr sz="1200" b="1" spc="105" dirty="0">
                <a:solidFill>
                  <a:srgbClr val="DB526A"/>
                </a:solidFill>
                <a:latin typeface="함초롬돋움"/>
                <a:cs typeface="함초롬돋움"/>
              </a:rPr>
              <a:t>  </a:t>
            </a:r>
            <a:r>
              <a:rPr sz="1050" b="1" dirty="0">
                <a:solidFill>
                  <a:srgbClr val="FFFFFF"/>
                </a:solidFill>
                <a:latin typeface="함초롬바탕"/>
                <a:cs typeface="함초롬바탕"/>
              </a:rPr>
              <a:t>★</a:t>
            </a:r>
            <a:r>
              <a:rPr sz="1050" b="1" spc="254" dirty="0">
                <a:solidFill>
                  <a:srgbClr val="FFFFFF"/>
                </a:solidFill>
                <a:latin typeface="함초롬바탕"/>
                <a:cs typeface="함초롬바탕"/>
              </a:rPr>
              <a:t> </a:t>
            </a:r>
            <a:r>
              <a:rPr sz="1200" b="1" spc="-15" baseline="6944" dirty="0">
                <a:latin typeface="함초롬돋움"/>
                <a:cs typeface="함초롬돋움"/>
              </a:rPr>
              <a:t>8</a:t>
            </a:r>
            <a:r>
              <a:rPr sz="1200" b="1" spc="-15" baseline="6944" dirty="0">
                <a:latin typeface="함초롬바탕"/>
                <a:cs typeface="함초롬바탕"/>
              </a:rPr>
              <a:t>년전</a:t>
            </a:r>
            <a:r>
              <a:rPr sz="1200" b="1" spc="-209" baseline="6944" dirty="0">
                <a:latin typeface="함초롬바탕"/>
                <a:cs typeface="함초롬바탕"/>
              </a:rPr>
              <a:t> </a:t>
            </a:r>
            <a:r>
              <a:rPr sz="1200" b="1" spc="-44" baseline="6944" dirty="0">
                <a:latin typeface="함초롬돋움"/>
                <a:cs typeface="함초롬돋움"/>
              </a:rPr>
              <a:t>CES</a:t>
            </a:r>
            <a:r>
              <a:rPr sz="1200" b="1" spc="-247" baseline="6944" dirty="0">
                <a:latin typeface="함초롬돋움"/>
                <a:cs typeface="함초롬돋움"/>
              </a:rPr>
              <a:t> </a:t>
            </a:r>
            <a:r>
              <a:rPr sz="1200" b="1" spc="-104" baseline="6944" dirty="0">
                <a:latin typeface="함초롬바탕"/>
                <a:cs typeface="함초롬바탕"/>
              </a:rPr>
              <a:t>통해</a:t>
            </a:r>
            <a:r>
              <a:rPr sz="1200" b="1" spc="-225" baseline="6944" dirty="0">
                <a:latin typeface="함초롬바탕"/>
                <a:cs typeface="함초롬바탕"/>
              </a:rPr>
              <a:t> </a:t>
            </a:r>
            <a:r>
              <a:rPr sz="1200" b="1" spc="-30" baseline="6944" dirty="0">
                <a:latin typeface="함초롬돋움"/>
                <a:cs typeface="함초롬돋움"/>
              </a:rPr>
              <a:t>AI</a:t>
            </a:r>
            <a:r>
              <a:rPr sz="1200" b="1" spc="-209" baseline="6944" dirty="0">
                <a:latin typeface="함초롬돋움"/>
                <a:cs typeface="함초롬돋움"/>
              </a:rPr>
              <a:t> </a:t>
            </a:r>
            <a:r>
              <a:rPr sz="1200" b="1" spc="-104" baseline="6944" dirty="0">
                <a:latin typeface="함초롬바탕"/>
                <a:cs typeface="함초롬바탕"/>
              </a:rPr>
              <a:t>포문</a:t>
            </a:r>
            <a:r>
              <a:rPr sz="1200" b="1" spc="-232" baseline="6944" dirty="0">
                <a:latin typeface="함초롬바탕"/>
                <a:cs typeface="함초롬바탕"/>
              </a:rPr>
              <a:t> </a:t>
            </a:r>
            <a:r>
              <a:rPr sz="1200" b="1" spc="-67" baseline="6944" dirty="0">
                <a:latin typeface="함초롬바탕"/>
                <a:cs typeface="함초롬바탕"/>
              </a:rPr>
              <a:t>연</a:t>
            </a:r>
            <a:r>
              <a:rPr sz="1200" b="1" spc="-209" baseline="6944" dirty="0">
                <a:latin typeface="함초롬바탕"/>
                <a:cs typeface="함초롬바탕"/>
              </a:rPr>
              <a:t> </a:t>
            </a:r>
            <a:r>
              <a:rPr sz="1200" b="1" spc="-104" baseline="6944" dirty="0">
                <a:latin typeface="함초롬바탕"/>
                <a:cs typeface="함초롬바탕"/>
              </a:rPr>
              <a:t>젠슨</a:t>
            </a:r>
            <a:r>
              <a:rPr sz="1200" b="1" spc="-225" baseline="6944" dirty="0">
                <a:latin typeface="함초롬바탕"/>
                <a:cs typeface="함초롬바탕"/>
              </a:rPr>
              <a:t> </a:t>
            </a:r>
            <a:r>
              <a:rPr sz="1200" b="1" baseline="6944" dirty="0">
                <a:latin typeface="함초롬바탕"/>
                <a:cs typeface="함초롬바탕"/>
              </a:rPr>
              <a:t>황</a:t>
            </a:r>
            <a:r>
              <a:rPr sz="1200" b="1" baseline="6944" dirty="0">
                <a:latin typeface="함초롬돋움"/>
                <a:cs typeface="함초롬돋움"/>
              </a:rPr>
              <a:t>CEO,</a:t>
            </a:r>
            <a:r>
              <a:rPr sz="1200" b="1" spc="-209" baseline="6944" dirty="0">
                <a:latin typeface="함초롬돋움"/>
                <a:cs typeface="함초롬돋움"/>
              </a:rPr>
              <a:t> </a:t>
            </a:r>
            <a:r>
              <a:rPr sz="1200" b="1" spc="-30" baseline="6944" dirty="0">
                <a:latin typeface="함초롬돋움"/>
                <a:cs typeface="함초롬돋움"/>
              </a:rPr>
              <a:t>AI</a:t>
            </a:r>
            <a:r>
              <a:rPr sz="1200" b="1" spc="-240" baseline="6944" dirty="0">
                <a:latin typeface="함초롬돋움"/>
                <a:cs typeface="함초롬돋움"/>
              </a:rPr>
              <a:t> </a:t>
            </a:r>
            <a:r>
              <a:rPr sz="1200" b="1" spc="-104" baseline="6944" dirty="0">
                <a:latin typeface="함초롬바탕"/>
                <a:cs typeface="함초롬바탕"/>
              </a:rPr>
              <a:t>혁신</a:t>
            </a:r>
            <a:r>
              <a:rPr sz="1200" b="1" spc="-225" baseline="6944" dirty="0">
                <a:latin typeface="함초롬바탕"/>
                <a:cs typeface="함초롬바탕"/>
              </a:rPr>
              <a:t> </a:t>
            </a:r>
            <a:r>
              <a:rPr sz="1200" b="1" spc="-104" baseline="6944" dirty="0">
                <a:latin typeface="함초롬바탕"/>
                <a:cs typeface="함초롬바탕"/>
              </a:rPr>
              <a:t>들고</a:t>
            </a:r>
            <a:r>
              <a:rPr sz="1200" b="1" spc="-225" baseline="6944" dirty="0">
                <a:latin typeface="함초롬바탕"/>
                <a:cs typeface="함초롬바탕"/>
              </a:rPr>
              <a:t> </a:t>
            </a:r>
            <a:r>
              <a:rPr sz="1200" b="1" spc="-44" baseline="6944" dirty="0">
                <a:latin typeface="함초롬돋움"/>
                <a:cs typeface="함초롬돋움"/>
              </a:rPr>
              <a:t>CES</a:t>
            </a:r>
            <a:r>
              <a:rPr sz="1200" b="1" spc="-225" baseline="6944" dirty="0">
                <a:latin typeface="함초롬돋움"/>
                <a:cs typeface="함초롬돋움"/>
              </a:rPr>
              <a:t> </a:t>
            </a:r>
            <a:r>
              <a:rPr sz="1200" b="1" baseline="6944" dirty="0">
                <a:latin typeface="함초롬돋움"/>
                <a:cs typeface="함초롬돋움"/>
              </a:rPr>
              <a:t>2025</a:t>
            </a:r>
            <a:r>
              <a:rPr sz="1200" b="1" spc="-262" baseline="6944" dirty="0">
                <a:latin typeface="함초롬돋움"/>
                <a:cs typeface="함초롬돋움"/>
              </a:rPr>
              <a:t> </a:t>
            </a:r>
            <a:r>
              <a:rPr sz="1200" b="1" spc="-104" baseline="6944" dirty="0">
                <a:latin typeface="함초롬바탕"/>
                <a:cs typeface="함초롬바탕"/>
              </a:rPr>
              <a:t>무대</a:t>
            </a:r>
            <a:r>
              <a:rPr sz="1200" b="1" spc="-225" baseline="6944" dirty="0">
                <a:latin typeface="함초롬바탕"/>
                <a:cs typeface="함초롬바탕"/>
              </a:rPr>
              <a:t> </a:t>
            </a:r>
            <a:r>
              <a:rPr sz="1200" b="1" spc="-104" baseline="6944" dirty="0">
                <a:latin typeface="함초롬바탕"/>
                <a:cs typeface="함초롬바탕"/>
              </a:rPr>
              <a:t>오를</a:t>
            </a:r>
            <a:r>
              <a:rPr sz="1200" b="1" spc="-225" baseline="6944" dirty="0">
                <a:latin typeface="함초롬바탕"/>
                <a:cs typeface="함초롬바탕"/>
              </a:rPr>
              <a:t> </a:t>
            </a:r>
            <a:r>
              <a:rPr sz="1200" b="1" spc="-37" baseline="6944" dirty="0">
                <a:latin typeface="함초롬바탕"/>
                <a:cs typeface="함초롬바탕"/>
              </a:rPr>
              <a:t>예정</a:t>
            </a:r>
            <a:endParaRPr sz="1200" baseline="6944" dirty="0">
              <a:latin typeface="함초롬바탕"/>
              <a:cs typeface="함초롬바탕"/>
            </a:endParaRPr>
          </a:p>
          <a:p>
            <a:pPr marL="1137285" lvl="1" indent="-144145">
              <a:lnSpc>
                <a:spcPct val="100000"/>
              </a:lnSpc>
              <a:spcBef>
                <a:spcPts val="605"/>
              </a:spcBef>
              <a:buClr>
                <a:srgbClr val="DB526A"/>
              </a:buClr>
              <a:buSzPct val="120000"/>
              <a:buFont typeface="Wingdings"/>
              <a:buChar char=""/>
              <a:tabLst>
                <a:tab pos="1137920" algn="l"/>
              </a:tabLst>
            </a:pPr>
            <a:r>
              <a:rPr sz="1000" spc="-65" dirty="0">
                <a:latin typeface="함초롬돋움"/>
                <a:cs typeface="함초롬돋움"/>
              </a:rPr>
              <a:t>2017</a:t>
            </a:r>
            <a:r>
              <a:rPr sz="1000" spc="-220" dirty="0">
                <a:latin typeface="함초롬돋움"/>
                <a:cs typeface="함초롬돋움"/>
              </a:rPr>
              <a:t> </a:t>
            </a:r>
            <a:r>
              <a:rPr sz="1000" spc="-100" dirty="0">
                <a:latin typeface="함초롬돋움"/>
                <a:cs typeface="함초롬돋움"/>
              </a:rPr>
              <a:t>CES</a:t>
            </a:r>
            <a:r>
              <a:rPr sz="1000" spc="-100" dirty="0">
                <a:latin typeface="함초롬바탕"/>
                <a:cs typeface="함초롬바탕"/>
              </a:rPr>
              <a:t>에서</a:t>
            </a:r>
            <a:r>
              <a:rPr sz="1000" spc="-100" dirty="0">
                <a:latin typeface="함초롬돋움"/>
                <a:cs typeface="함초롬돋움"/>
              </a:rPr>
              <a:t>AI</a:t>
            </a:r>
            <a:r>
              <a:rPr sz="1000" spc="-150" dirty="0">
                <a:latin typeface="함초롬돋움"/>
                <a:cs typeface="함초롬돋움"/>
              </a:rPr>
              <a:t> </a:t>
            </a:r>
            <a:r>
              <a:rPr sz="1000" dirty="0">
                <a:latin typeface="함초롬바탕"/>
                <a:cs typeface="함초롬바탕"/>
              </a:rPr>
              <a:t>기술구</a:t>
            </a:r>
            <a:r>
              <a:rPr sz="1000" spc="270" dirty="0">
                <a:latin typeface="함초롬바탕"/>
                <a:cs typeface="함초롬바탕"/>
              </a:rPr>
              <a:t> </a:t>
            </a:r>
            <a:r>
              <a:rPr sz="1000" spc="-75" dirty="0">
                <a:latin typeface="함초롬바탕"/>
                <a:cs typeface="함초롬바탕"/>
              </a:rPr>
              <a:t>과시진출을선포했던젠슨황엔비디아</a:t>
            </a:r>
            <a:r>
              <a:rPr sz="1000" spc="-75" dirty="0">
                <a:latin typeface="함초롬돋움"/>
                <a:cs typeface="함초롬돋움"/>
              </a:rPr>
              <a:t>CEO</a:t>
            </a:r>
            <a:r>
              <a:rPr sz="1000" spc="-75" dirty="0">
                <a:latin typeface="함초롬바탕"/>
                <a:cs typeface="함초롬바탕"/>
              </a:rPr>
              <a:t>가</a:t>
            </a:r>
            <a:r>
              <a:rPr sz="1000" spc="-75" dirty="0">
                <a:latin typeface="함초롬돋움"/>
                <a:cs typeface="함초롬돋움"/>
              </a:rPr>
              <a:t>CES2025</a:t>
            </a:r>
            <a:r>
              <a:rPr sz="1000" spc="-75" dirty="0">
                <a:latin typeface="함초롬바탕"/>
                <a:cs typeface="함초롬바탕"/>
              </a:rPr>
              <a:t>의첫번째기조연설예정</a:t>
            </a:r>
            <a:endParaRPr sz="1000" dirty="0">
              <a:latin typeface="함초롬바탕"/>
              <a:cs typeface="함초롬바탕"/>
            </a:endParaRPr>
          </a:p>
          <a:p>
            <a:pPr marL="1137285" marR="290195" lvl="1" indent="-143510">
              <a:lnSpc>
                <a:spcPct val="100000"/>
              </a:lnSpc>
              <a:spcBef>
                <a:spcPts val="300"/>
              </a:spcBef>
              <a:buClr>
                <a:srgbClr val="DB526A"/>
              </a:buClr>
              <a:buSzPct val="120000"/>
              <a:buFont typeface="Wingdings"/>
              <a:buChar char=""/>
              <a:tabLst>
                <a:tab pos="1137920" algn="l"/>
              </a:tabLst>
            </a:pPr>
            <a:r>
              <a:rPr sz="1000" spc="-120" dirty="0">
                <a:latin typeface="함초롬바탕"/>
                <a:cs typeface="함초롬바탕"/>
              </a:rPr>
              <a:t>차세대</a:t>
            </a:r>
            <a:r>
              <a:rPr sz="1000" spc="-170" dirty="0">
                <a:latin typeface="함초롬바탕"/>
                <a:cs typeface="함초롬바탕"/>
              </a:rPr>
              <a:t> </a:t>
            </a:r>
            <a:r>
              <a:rPr sz="1000" spc="-85" dirty="0">
                <a:latin typeface="함초롬돋움"/>
                <a:cs typeface="함초롬돋움"/>
              </a:rPr>
              <a:t>AI</a:t>
            </a:r>
            <a:r>
              <a:rPr sz="1000" spc="-204" dirty="0">
                <a:latin typeface="함초롬돋움"/>
                <a:cs typeface="함초롬돋움"/>
              </a:rPr>
              <a:t> </a:t>
            </a:r>
            <a:r>
              <a:rPr sz="1000" spc="-120" dirty="0">
                <a:latin typeface="함초롬바탕"/>
                <a:cs typeface="함초롬바탕"/>
              </a:rPr>
              <a:t>가속기</a:t>
            </a:r>
            <a:r>
              <a:rPr sz="1000" spc="-170" dirty="0">
                <a:latin typeface="함초롬바탕"/>
                <a:cs typeface="함초롬바탕"/>
              </a:rPr>
              <a:t> </a:t>
            </a:r>
            <a:r>
              <a:rPr sz="1000" spc="-120" dirty="0">
                <a:latin typeface="함초롬바탕"/>
                <a:cs typeface="함초롬바탕"/>
              </a:rPr>
              <a:t>블랙웰과</a:t>
            </a:r>
            <a:r>
              <a:rPr sz="1000" spc="-155" dirty="0">
                <a:latin typeface="함초롬바탕"/>
                <a:cs typeface="함초롬바탕"/>
              </a:rPr>
              <a:t> </a:t>
            </a:r>
            <a:r>
              <a:rPr sz="1000" spc="-90" dirty="0">
                <a:latin typeface="함초롬돋움"/>
                <a:cs typeface="함초롬돋움"/>
              </a:rPr>
              <a:t>PC</a:t>
            </a:r>
            <a:r>
              <a:rPr sz="1000" spc="-90" dirty="0">
                <a:latin typeface="함초롬바탕"/>
                <a:cs typeface="함초롬바탕"/>
              </a:rPr>
              <a:t>용</a:t>
            </a:r>
            <a:r>
              <a:rPr sz="1000" spc="-195" dirty="0">
                <a:latin typeface="함초롬바탕"/>
                <a:cs typeface="함초롬바탕"/>
              </a:rPr>
              <a:t> </a:t>
            </a:r>
            <a:r>
              <a:rPr sz="1000" spc="-60" dirty="0">
                <a:latin typeface="함초롬돋움"/>
                <a:cs typeface="함초롬돋움"/>
              </a:rPr>
              <a:t>GPU</a:t>
            </a:r>
            <a:r>
              <a:rPr sz="1000" spc="-60" dirty="0">
                <a:latin typeface="함초롬바탕"/>
                <a:cs typeface="함초롬바탕"/>
              </a:rPr>
              <a:t>인</a:t>
            </a:r>
            <a:r>
              <a:rPr sz="1000" spc="-60" dirty="0">
                <a:latin typeface="함초롬돋움"/>
                <a:cs typeface="함초롬돋움"/>
              </a:rPr>
              <a:t>RTX</a:t>
            </a:r>
            <a:r>
              <a:rPr sz="1000" spc="-195" dirty="0">
                <a:latin typeface="함초롬돋움"/>
                <a:cs typeface="함초롬돋움"/>
              </a:rPr>
              <a:t> </a:t>
            </a:r>
            <a:r>
              <a:rPr sz="1000" spc="-45" dirty="0">
                <a:latin typeface="함초롬돋움"/>
                <a:cs typeface="함초롬돋움"/>
              </a:rPr>
              <a:t>50</a:t>
            </a:r>
            <a:r>
              <a:rPr sz="1000" spc="-215" dirty="0">
                <a:latin typeface="함초롬돋움"/>
                <a:cs typeface="함초롬돋움"/>
              </a:rPr>
              <a:t> </a:t>
            </a:r>
            <a:r>
              <a:rPr sz="1000" spc="-125" dirty="0">
                <a:latin typeface="함초롬바탕"/>
                <a:cs typeface="함초롬바탕"/>
              </a:rPr>
              <a:t>시리즈의</a:t>
            </a:r>
            <a:r>
              <a:rPr sz="1000" spc="-150" dirty="0">
                <a:latin typeface="함초롬바탕"/>
                <a:cs typeface="함초롬바탕"/>
              </a:rPr>
              <a:t> </a:t>
            </a:r>
            <a:r>
              <a:rPr sz="1000" dirty="0">
                <a:latin typeface="함초롬바탕"/>
                <a:cs typeface="함초롬바탕"/>
              </a:rPr>
              <a:t>진척</a:t>
            </a:r>
            <a:r>
              <a:rPr sz="1000" spc="204" dirty="0">
                <a:latin typeface="함초롬바탕"/>
                <a:cs typeface="함초롬바탕"/>
              </a:rPr>
              <a:t>  </a:t>
            </a:r>
            <a:r>
              <a:rPr sz="1000" spc="-65" dirty="0">
                <a:latin typeface="함초롬바탕"/>
                <a:cs typeface="함초롬바탕"/>
              </a:rPr>
              <a:t>황</a:t>
            </a:r>
            <a:r>
              <a:rPr sz="1000" spc="-195" dirty="0">
                <a:latin typeface="함초롬바탕"/>
                <a:cs typeface="함초롬바탕"/>
              </a:rPr>
              <a:t> </a:t>
            </a:r>
            <a:r>
              <a:rPr sz="1000" spc="-120" dirty="0">
                <a:latin typeface="함초롬바탕"/>
                <a:cs typeface="함초롬바탕"/>
              </a:rPr>
              <a:t>공개를</a:t>
            </a:r>
            <a:r>
              <a:rPr sz="1000" spc="-170" dirty="0">
                <a:latin typeface="함초롬바탕"/>
                <a:cs typeface="함초롬바탕"/>
              </a:rPr>
              <a:t> </a:t>
            </a:r>
            <a:r>
              <a:rPr sz="1000" spc="-105" dirty="0">
                <a:latin typeface="함초롬바탕"/>
                <a:cs typeface="함초롬바탕"/>
              </a:rPr>
              <a:t>비롯해</a:t>
            </a:r>
            <a:r>
              <a:rPr sz="1000" spc="-105" dirty="0">
                <a:latin typeface="함초롬돋움"/>
                <a:cs typeface="함초롬돋움"/>
              </a:rPr>
              <a:t>,</a:t>
            </a:r>
            <a:r>
              <a:rPr sz="1000" spc="-150" dirty="0">
                <a:latin typeface="함초롬돋움"/>
                <a:cs typeface="함초롬돋움"/>
              </a:rPr>
              <a:t> </a:t>
            </a:r>
            <a:r>
              <a:rPr sz="1000" spc="-105" dirty="0">
                <a:latin typeface="함초롬돋움"/>
                <a:cs typeface="함초롬돋움"/>
              </a:rPr>
              <a:t>AI</a:t>
            </a:r>
            <a:r>
              <a:rPr sz="1000" spc="-105" dirty="0">
                <a:latin typeface="함초롬바탕"/>
                <a:cs typeface="함초롬바탕"/>
              </a:rPr>
              <a:t>와</a:t>
            </a:r>
            <a:r>
              <a:rPr sz="1000" spc="-195" dirty="0">
                <a:latin typeface="함초롬바탕"/>
                <a:cs typeface="함초롬바탕"/>
              </a:rPr>
              <a:t> </a:t>
            </a:r>
            <a:r>
              <a:rPr sz="1000" spc="-105" dirty="0">
                <a:latin typeface="함초롬바탕"/>
                <a:cs typeface="함초롬바탕"/>
              </a:rPr>
              <a:t>가속</a:t>
            </a:r>
            <a:r>
              <a:rPr sz="1000" spc="-180" dirty="0">
                <a:latin typeface="함초롬바탕"/>
                <a:cs typeface="함초롬바탕"/>
              </a:rPr>
              <a:t> </a:t>
            </a:r>
            <a:r>
              <a:rPr sz="1000" spc="-120" dirty="0">
                <a:latin typeface="함초롬바탕"/>
                <a:cs typeface="함초롬바탕"/>
              </a:rPr>
              <a:t>컴퓨팅</a:t>
            </a:r>
            <a:r>
              <a:rPr sz="1000" spc="-165" dirty="0">
                <a:latin typeface="함초롬바탕"/>
                <a:cs typeface="함초롬바탕"/>
              </a:rPr>
              <a:t> </a:t>
            </a:r>
            <a:r>
              <a:rPr sz="1000" spc="-45" dirty="0">
                <a:latin typeface="함초롬바탕"/>
                <a:cs typeface="함초롬바탕"/>
              </a:rPr>
              <a:t>기술을 </a:t>
            </a:r>
            <a:r>
              <a:rPr sz="1000" spc="-105" dirty="0">
                <a:latin typeface="함초롬바탕"/>
                <a:cs typeface="함초롬바탕"/>
              </a:rPr>
              <a:t>통해</a:t>
            </a:r>
            <a:r>
              <a:rPr sz="1000" spc="-170" dirty="0">
                <a:latin typeface="함초롬바탕"/>
                <a:cs typeface="함초롬바탕"/>
              </a:rPr>
              <a:t> </a:t>
            </a:r>
            <a:r>
              <a:rPr sz="1000" spc="-120" dirty="0">
                <a:latin typeface="함초롬바탕"/>
                <a:cs typeface="함초롬바탕"/>
              </a:rPr>
              <a:t>경제와</a:t>
            </a:r>
            <a:r>
              <a:rPr sz="1000" spc="-155" dirty="0">
                <a:latin typeface="함초롬바탕"/>
                <a:cs typeface="함초롬바탕"/>
              </a:rPr>
              <a:t> </a:t>
            </a:r>
            <a:r>
              <a:rPr sz="1000" spc="-120" dirty="0">
                <a:latin typeface="함초롬바탕"/>
                <a:cs typeface="함초롬바탕"/>
              </a:rPr>
              <a:t>사회에</a:t>
            </a:r>
            <a:r>
              <a:rPr sz="1000" spc="-155" dirty="0">
                <a:latin typeface="함초롬바탕"/>
                <a:cs typeface="함초롬바탕"/>
              </a:rPr>
              <a:t> </a:t>
            </a:r>
            <a:r>
              <a:rPr sz="1000" spc="-105" dirty="0">
                <a:latin typeface="함초롬바탕"/>
                <a:cs typeface="함초롬바탕"/>
              </a:rPr>
              <a:t>미칠</a:t>
            </a:r>
            <a:r>
              <a:rPr sz="1000" spc="-185" dirty="0">
                <a:latin typeface="함초롬바탕"/>
                <a:cs typeface="함초롬바탕"/>
              </a:rPr>
              <a:t> </a:t>
            </a:r>
            <a:r>
              <a:rPr sz="1000" spc="-105" dirty="0">
                <a:latin typeface="함초롬바탕"/>
                <a:cs typeface="함초롬바탕"/>
              </a:rPr>
              <a:t>영향</a:t>
            </a:r>
            <a:r>
              <a:rPr sz="1000" spc="-170" dirty="0">
                <a:latin typeface="함초롬바탕"/>
                <a:cs typeface="함초롬바탕"/>
              </a:rPr>
              <a:t> </a:t>
            </a:r>
            <a:r>
              <a:rPr sz="1000" spc="-105" dirty="0" err="1">
                <a:latin typeface="함초롬바탕"/>
                <a:cs typeface="함초롬바탕"/>
              </a:rPr>
              <a:t>논의</a:t>
            </a:r>
            <a:r>
              <a:rPr sz="1000" spc="-165" dirty="0">
                <a:latin typeface="함초롬바탕"/>
                <a:cs typeface="함초롬바탕"/>
              </a:rPr>
              <a:t> </a:t>
            </a:r>
            <a:r>
              <a:rPr sz="1000" spc="-25" dirty="0" err="1">
                <a:latin typeface="함초롬바탕"/>
                <a:cs typeface="함초롬바탕"/>
              </a:rPr>
              <a:t>예정</a:t>
            </a:r>
            <a:endParaRPr lang="en-US" sz="1000" spc="-25" dirty="0">
              <a:latin typeface="함초롬바탕"/>
              <a:cs typeface="함초롬바탕"/>
            </a:endParaRPr>
          </a:p>
          <a:p>
            <a:pPr marL="1137285" marR="290195" lvl="1" indent="-143510">
              <a:lnSpc>
                <a:spcPct val="100000"/>
              </a:lnSpc>
              <a:spcBef>
                <a:spcPts val="300"/>
              </a:spcBef>
              <a:buClr>
                <a:srgbClr val="DB526A"/>
              </a:buClr>
              <a:buSzPct val="120000"/>
              <a:buFont typeface="Wingdings"/>
              <a:buChar char=""/>
              <a:tabLst>
                <a:tab pos="1137920" algn="l"/>
              </a:tabLst>
            </a:pPr>
            <a:endParaRPr sz="1000" dirty="0">
              <a:latin typeface="함초롬바탕"/>
              <a:cs typeface="함초롬바탕"/>
            </a:endParaRPr>
          </a:p>
          <a:p>
            <a:pPr lvl="1">
              <a:lnSpc>
                <a:spcPct val="100000"/>
              </a:lnSpc>
              <a:buClr>
                <a:srgbClr val="DB526A"/>
              </a:buClr>
              <a:buFont typeface="Wingdings"/>
              <a:buChar char=""/>
            </a:pPr>
            <a:endParaRPr sz="1400" dirty="0">
              <a:latin typeface="함초롬바탕"/>
              <a:cs typeface="함초롬바탕"/>
            </a:endParaRPr>
          </a:p>
          <a:p>
            <a:pPr marL="993775">
              <a:lnSpc>
                <a:spcPct val="100000"/>
              </a:lnSpc>
            </a:pPr>
            <a:r>
              <a:rPr sz="1200" b="1" dirty="0">
                <a:solidFill>
                  <a:srgbClr val="DB526A"/>
                </a:solidFill>
                <a:latin typeface="함초롬돋움"/>
                <a:cs typeface="함초롬돋움"/>
              </a:rPr>
              <a:t>Accenture</a:t>
            </a:r>
            <a:r>
              <a:rPr sz="1200" b="1" spc="-75" dirty="0">
                <a:solidFill>
                  <a:srgbClr val="DB526A"/>
                </a:solidFill>
                <a:latin typeface="함초롬돋움"/>
                <a:cs typeface="함초롬돋움"/>
              </a:rPr>
              <a:t> </a:t>
            </a:r>
            <a:r>
              <a:rPr sz="1200" b="1" dirty="0">
                <a:solidFill>
                  <a:srgbClr val="DB526A"/>
                </a:solidFill>
                <a:latin typeface="함초롬돋움"/>
                <a:cs typeface="함초롬돋움"/>
              </a:rPr>
              <a:t>Chair</a:t>
            </a:r>
            <a:r>
              <a:rPr sz="1200" b="1" spc="-75" dirty="0">
                <a:solidFill>
                  <a:srgbClr val="DB526A"/>
                </a:solidFill>
                <a:latin typeface="함초롬돋움"/>
                <a:cs typeface="함초롬돋움"/>
              </a:rPr>
              <a:t> </a:t>
            </a:r>
            <a:r>
              <a:rPr sz="1200" b="1" spc="-10" dirty="0">
                <a:solidFill>
                  <a:srgbClr val="DB526A"/>
                </a:solidFill>
                <a:latin typeface="함초롬돋움"/>
                <a:cs typeface="함초롬돋움"/>
              </a:rPr>
              <a:t>&amp;</a:t>
            </a:r>
            <a:r>
              <a:rPr sz="1200" b="1" spc="-95" dirty="0">
                <a:solidFill>
                  <a:srgbClr val="DB526A"/>
                </a:solidFill>
                <a:latin typeface="함초롬돋움"/>
                <a:cs typeface="함초롬돋움"/>
              </a:rPr>
              <a:t> </a:t>
            </a:r>
            <a:r>
              <a:rPr sz="1200" b="1" dirty="0">
                <a:solidFill>
                  <a:srgbClr val="DB526A"/>
                </a:solidFill>
                <a:latin typeface="함초롬돋움"/>
                <a:cs typeface="함초롬돋움"/>
              </a:rPr>
              <a:t>CEO</a:t>
            </a:r>
            <a:r>
              <a:rPr sz="1200" b="1" spc="-75" dirty="0">
                <a:solidFill>
                  <a:srgbClr val="DB526A"/>
                </a:solidFill>
                <a:latin typeface="함초롬돋움"/>
                <a:cs typeface="함초롬돋움"/>
              </a:rPr>
              <a:t> </a:t>
            </a:r>
            <a:r>
              <a:rPr sz="1200" b="1" spc="-105" dirty="0">
                <a:solidFill>
                  <a:srgbClr val="DB526A"/>
                </a:solidFill>
                <a:latin typeface="함초롬바탕"/>
                <a:cs typeface="함초롬바탕"/>
              </a:rPr>
              <a:t>– </a:t>
            </a:r>
            <a:r>
              <a:rPr sz="1200" b="1" dirty="0">
                <a:solidFill>
                  <a:srgbClr val="DB526A"/>
                </a:solidFill>
                <a:latin typeface="함초롬돋움"/>
                <a:cs typeface="함초롬돋움"/>
              </a:rPr>
              <a:t>Julie</a:t>
            </a:r>
            <a:r>
              <a:rPr sz="1200" b="1" spc="-85" dirty="0">
                <a:solidFill>
                  <a:srgbClr val="DB526A"/>
                </a:solidFill>
                <a:latin typeface="함초롬돋움"/>
                <a:cs typeface="함초롬돋움"/>
              </a:rPr>
              <a:t> </a:t>
            </a:r>
            <a:r>
              <a:rPr sz="1200" b="1" spc="-20" dirty="0">
                <a:solidFill>
                  <a:srgbClr val="DB526A"/>
                </a:solidFill>
                <a:latin typeface="함초롬돋움"/>
                <a:cs typeface="함초롬돋움"/>
              </a:rPr>
              <a:t>Sweet</a:t>
            </a:r>
            <a:endParaRPr sz="1200" dirty="0">
              <a:latin typeface="함초롬돋움"/>
              <a:cs typeface="함초롬돋움"/>
            </a:endParaRPr>
          </a:p>
          <a:p>
            <a:pPr marL="1137285" lvl="1" indent="-144145">
              <a:lnSpc>
                <a:spcPct val="100000"/>
              </a:lnSpc>
              <a:spcBef>
                <a:spcPts val="605"/>
              </a:spcBef>
              <a:buClr>
                <a:srgbClr val="DB526A"/>
              </a:buClr>
              <a:buSzPct val="120000"/>
              <a:buFont typeface="Wingdings"/>
              <a:buChar char=""/>
              <a:tabLst>
                <a:tab pos="1137920" algn="l"/>
              </a:tabLst>
            </a:pPr>
            <a:r>
              <a:rPr sz="1000" spc="-105" dirty="0">
                <a:latin typeface="함초롬돋움"/>
                <a:cs typeface="함초롬돋움"/>
              </a:rPr>
              <a:t>AI</a:t>
            </a:r>
            <a:r>
              <a:rPr sz="1000" spc="-105" dirty="0">
                <a:latin typeface="함초롬바탕"/>
                <a:cs typeface="함초롬바탕"/>
              </a:rPr>
              <a:t>를통한새로운업무및비즈니스방식이어떻게삶을변화시키고글로벌문제를해결할것인지에대한비전공유</a:t>
            </a:r>
            <a:endParaRPr sz="1000" dirty="0">
              <a:latin typeface="함초롬바탕"/>
              <a:cs typeface="함초롬바탕"/>
            </a:endParaRPr>
          </a:p>
          <a:p>
            <a:pPr marL="1137285" lvl="1" indent="-144145">
              <a:lnSpc>
                <a:spcPct val="100000"/>
              </a:lnSpc>
              <a:spcBef>
                <a:spcPts val="300"/>
              </a:spcBef>
              <a:buClr>
                <a:srgbClr val="DB526A"/>
              </a:buClr>
              <a:buSzPct val="120000"/>
              <a:buFont typeface="Wingdings"/>
              <a:buChar char=""/>
              <a:tabLst>
                <a:tab pos="1137920" algn="l"/>
              </a:tabLst>
            </a:pPr>
            <a:r>
              <a:rPr sz="1000" spc="-85" dirty="0">
                <a:latin typeface="함초롬돋움"/>
                <a:cs typeface="함초롬돋움"/>
              </a:rPr>
              <a:t>AI</a:t>
            </a:r>
            <a:r>
              <a:rPr sz="1000" spc="-195" dirty="0">
                <a:latin typeface="함초롬돋움"/>
                <a:cs typeface="함초롬돋움"/>
              </a:rPr>
              <a:t> </a:t>
            </a:r>
            <a:r>
              <a:rPr sz="1000" spc="-105" dirty="0">
                <a:latin typeface="함초롬바탕"/>
                <a:cs typeface="함초롬바탕"/>
              </a:rPr>
              <a:t>전문</a:t>
            </a:r>
            <a:r>
              <a:rPr sz="1000" spc="-165" dirty="0">
                <a:latin typeface="함초롬바탕"/>
                <a:cs typeface="함초롬바탕"/>
              </a:rPr>
              <a:t> </a:t>
            </a:r>
            <a:r>
              <a:rPr sz="1000" spc="-105" dirty="0">
                <a:latin typeface="함초롬바탕"/>
                <a:cs typeface="함초롬바탕"/>
              </a:rPr>
              <a:t>인력</a:t>
            </a:r>
            <a:r>
              <a:rPr sz="1000" spc="-165" dirty="0">
                <a:latin typeface="함초롬바탕"/>
                <a:cs typeface="함초롬바탕"/>
              </a:rPr>
              <a:t> </a:t>
            </a:r>
            <a:r>
              <a:rPr sz="1000" spc="-105" dirty="0">
                <a:latin typeface="함초롬바탕"/>
                <a:cs typeface="함초롬바탕"/>
              </a:rPr>
              <a:t>확보</a:t>
            </a:r>
            <a:r>
              <a:rPr sz="1000" spc="-185" dirty="0">
                <a:latin typeface="함초롬바탕"/>
                <a:cs typeface="함초롬바탕"/>
              </a:rPr>
              <a:t> </a:t>
            </a:r>
            <a:r>
              <a:rPr sz="1000" spc="-120" dirty="0">
                <a:latin typeface="함초롬바탕"/>
                <a:cs typeface="함초롬바탕"/>
              </a:rPr>
              <a:t>방안과</a:t>
            </a:r>
            <a:r>
              <a:rPr sz="1000" spc="-155" dirty="0">
                <a:latin typeface="함초롬바탕"/>
                <a:cs typeface="함초롬바탕"/>
              </a:rPr>
              <a:t> </a:t>
            </a:r>
            <a:r>
              <a:rPr sz="1000" spc="-125" dirty="0">
                <a:latin typeface="함초롬바탕"/>
                <a:cs typeface="함초롬바탕"/>
              </a:rPr>
              <a:t>기업에서의</a:t>
            </a:r>
            <a:r>
              <a:rPr sz="1000" spc="-135" dirty="0">
                <a:latin typeface="함초롬바탕"/>
                <a:cs typeface="함초롬바탕"/>
              </a:rPr>
              <a:t> </a:t>
            </a:r>
            <a:r>
              <a:rPr sz="1000" spc="-120" dirty="0">
                <a:latin typeface="함초롬바탕"/>
                <a:cs typeface="함초롬바탕"/>
              </a:rPr>
              <a:t>책임있는</a:t>
            </a:r>
            <a:r>
              <a:rPr sz="1000" spc="-140" dirty="0">
                <a:latin typeface="함초롬바탕"/>
                <a:cs typeface="함초롬바탕"/>
              </a:rPr>
              <a:t> </a:t>
            </a:r>
            <a:r>
              <a:rPr sz="1000" spc="-85" dirty="0">
                <a:latin typeface="함초롬돋움"/>
                <a:cs typeface="함초롬돋움"/>
              </a:rPr>
              <a:t>AI</a:t>
            </a:r>
            <a:r>
              <a:rPr sz="1000" spc="-195" dirty="0">
                <a:latin typeface="함초롬돋움"/>
                <a:cs typeface="함초롬돋움"/>
              </a:rPr>
              <a:t> </a:t>
            </a:r>
            <a:r>
              <a:rPr sz="1000" spc="-120" dirty="0">
                <a:latin typeface="함초롬바탕"/>
                <a:cs typeface="함초롬바탕"/>
              </a:rPr>
              <a:t>사용에</a:t>
            </a:r>
            <a:r>
              <a:rPr sz="1000" spc="-155" dirty="0">
                <a:latin typeface="함초롬바탕"/>
                <a:cs typeface="함초롬바탕"/>
              </a:rPr>
              <a:t> </a:t>
            </a:r>
            <a:r>
              <a:rPr sz="1000" spc="-105" dirty="0">
                <a:latin typeface="함초롬바탕"/>
                <a:cs typeface="함초롬바탕"/>
              </a:rPr>
              <a:t>대해</a:t>
            </a:r>
            <a:r>
              <a:rPr sz="1000" spc="-165" dirty="0">
                <a:latin typeface="함초롬바탕"/>
                <a:cs typeface="함초롬바탕"/>
              </a:rPr>
              <a:t> </a:t>
            </a:r>
            <a:r>
              <a:rPr sz="1000" spc="-120" dirty="0">
                <a:latin typeface="함초롬바탕"/>
                <a:cs typeface="함초롬바탕"/>
              </a:rPr>
              <a:t>논의할</a:t>
            </a:r>
            <a:r>
              <a:rPr sz="1000" spc="-150" dirty="0">
                <a:latin typeface="함초롬바탕"/>
                <a:cs typeface="함초롬바탕"/>
              </a:rPr>
              <a:t> </a:t>
            </a:r>
            <a:r>
              <a:rPr sz="1000" spc="-25" dirty="0">
                <a:latin typeface="함초롬바탕"/>
                <a:cs typeface="함초롬바탕"/>
              </a:rPr>
              <a:t>계획</a:t>
            </a:r>
            <a:endParaRPr sz="1000" dirty="0">
              <a:latin typeface="함초롬바탕"/>
              <a:cs typeface="함초롬바탕"/>
            </a:endParaRPr>
          </a:p>
          <a:p>
            <a:pPr lvl="1">
              <a:lnSpc>
                <a:spcPct val="100000"/>
              </a:lnSpc>
              <a:spcBef>
                <a:spcPts val="50"/>
              </a:spcBef>
              <a:buClr>
                <a:srgbClr val="DB526A"/>
              </a:buClr>
              <a:buFont typeface="Wingdings"/>
              <a:buChar char=""/>
            </a:pPr>
            <a:endParaRPr sz="1250" dirty="0">
              <a:latin typeface="함초롬바탕"/>
              <a:cs typeface="함초롬바탕"/>
            </a:endParaRPr>
          </a:p>
          <a:p>
            <a:pPr marL="993775">
              <a:lnSpc>
                <a:spcPct val="100000"/>
              </a:lnSpc>
              <a:spcBef>
                <a:spcPts val="5"/>
              </a:spcBef>
            </a:pPr>
            <a:r>
              <a:rPr sz="1200" b="1" dirty="0">
                <a:solidFill>
                  <a:srgbClr val="DB526A"/>
                </a:solidFill>
                <a:latin typeface="함초롬돋움"/>
                <a:cs typeface="함초롬돋움"/>
              </a:rPr>
              <a:t>Panasonic</a:t>
            </a:r>
            <a:r>
              <a:rPr sz="1200" b="1" spc="-35" dirty="0">
                <a:solidFill>
                  <a:srgbClr val="DB526A"/>
                </a:solidFill>
                <a:latin typeface="함초롬돋움"/>
                <a:cs typeface="함초롬돋움"/>
              </a:rPr>
              <a:t> </a:t>
            </a:r>
            <a:r>
              <a:rPr sz="1200" b="1" dirty="0">
                <a:solidFill>
                  <a:srgbClr val="DB526A"/>
                </a:solidFill>
                <a:latin typeface="함초롬돋움"/>
                <a:cs typeface="함초롬돋움"/>
              </a:rPr>
              <a:t>Holdings Group</a:t>
            </a:r>
            <a:r>
              <a:rPr sz="1200" b="1" spc="-50" dirty="0">
                <a:solidFill>
                  <a:srgbClr val="DB526A"/>
                </a:solidFill>
                <a:latin typeface="함초롬돋움"/>
                <a:cs typeface="함초롬돋움"/>
              </a:rPr>
              <a:t> </a:t>
            </a:r>
            <a:r>
              <a:rPr sz="1200" b="1" dirty="0">
                <a:solidFill>
                  <a:srgbClr val="DB526A"/>
                </a:solidFill>
                <a:latin typeface="함초롬돋움"/>
                <a:cs typeface="함초롬돋움"/>
              </a:rPr>
              <a:t>CEO</a:t>
            </a:r>
            <a:r>
              <a:rPr sz="1200" b="1" spc="-25" dirty="0">
                <a:solidFill>
                  <a:srgbClr val="DB526A"/>
                </a:solidFill>
                <a:latin typeface="함초롬돋움"/>
                <a:cs typeface="함초롬돋움"/>
              </a:rPr>
              <a:t> </a:t>
            </a:r>
            <a:r>
              <a:rPr sz="1200" b="1" spc="-105" dirty="0">
                <a:solidFill>
                  <a:srgbClr val="DB526A"/>
                </a:solidFill>
                <a:latin typeface="함초롬바탕"/>
                <a:cs typeface="함초롬바탕"/>
              </a:rPr>
              <a:t>–</a:t>
            </a:r>
            <a:r>
              <a:rPr sz="1200" b="1" spc="-60" dirty="0">
                <a:solidFill>
                  <a:srgbClr val="DB526A"/>
                </a:solidFill>
                <a:latin typeface="함초롬바탕"/>
                <a:cs typeface="함초롬바탕"/>
              </a:rPr>
              <a:t> </a:t>
            </a:r>
            <a:r>
              <a:rPr sz="1200" b="1" dirty="0">
                <a:solidFill>
                  <a:srgbClr val="DB526A"/>
                </a:solidFill>
                <a:latin typeface="함초롬돋움"/>
                <a:cs typeface="함초롬돋움"/>
              </a:rPr>
              <a:t>Yuki</a:t>
            </a:r>
            <a:r>
              <a:rPr sz="1200" b="1" spc="-55" dirty="0">
                <a:solidFill>
                  <a:srgbClr val="DB526A"/>
                </a:solidFill>
                <a:latin typeface="함초롬돋움"/>
                <a:cs typeface="함초롬돋움"/>
              </a:rPr>
              <a:t> </a:t>
            </a:r>
            <a:r>
              <a:rPr sz="1200" b="1" spc="-10" dirty="0">
                <a:solidFill>
                  <a:srgbClr val="DB526A"/>
                </a:solidFill>
                <a:latin typeface="함초롬돋움"/>
                <a:cs typeface="함초롬돋움"/>
              </a:rPr>
              <a:t>Kusumi</a:t>
            </a:r>
            <a:endParaRPr sz="1200" dirty="0">
              <a:latin typeface="함초롬돋움"/>
              <a:cs typeface="함초롬돋움"/>
            </a:endParaRPr>
          </a:p>
          <a:p>
            <a:pPr marL="1137285" lvl="1" indent="-144145">
              <a:lnSpc>
                <a:spcPct val="100000"/>
              </a:lnSpc>
              <a:spcBef>
                <a:spcPts val="605"/>
              </a:spcBef>
              <a:buClr>
                <a:srgbClr val="DB526A"/>
              </a:buClr>
              <a:buSzPct val="120000"/>
              <a:buFont typeface="Wingdings"/>
              <a:buChar char=""/>
              <a:tabLst>
                <a:tab pos="1137920" algn="l"/>
              </a:tabLst>
            </a:pPr>
            <a:r>
              <a:rPr sz="1000" spc="-65" dirty="0">
                <a:latin typeface="함초롬돋움"/>
                <a:cs typeface="함초롬돋움"/>
              </a:rPr>
              <a:t>'</a:t>
            </a:r>
            <a:r>
              <a:rPr sz="1000" spc="-65" dirty="0">
                <a:latin typeface="함초롬바탕"/>
                <a:cs typeface="함초롬바탕"/>
              </a:rPr>
              <a:t>더</a:t>
            </a:r>
            <a:r>
              <a:rPr sz="1000" spc="-195" dirty="0">
                <a:latin typeface="함초롬바탕"/>
                <a:cs typeface="함초롬바탕"/>
              </a:rPr>
              <a:t> </a:t>
            </a:r>
            <a:r>
              <a:rPr sz="1000" spc="-105" dirty="0">
                <a:latin typeface="함초롬바탕"/>
                <a:cs typeface="함초롬바탕"/>
              </a:rPr>
              <a:t>나은</a:t>
            </a:r>
            <a:r>
              <a:rPr sz="1000" spc="-160" dirty="0">
                <a:latin typeface="함초롬바탕"/>
                <a:cs typeface="함초롬바탕"/>
              </a:rPr>
              <a:t> </a:t>
            </a:r>
            <a:r>
              <a:rPr sz="1000" spc="-120" dirty="0">
                <a:latin typeface="함초롬바탕"/>
                <a:cs typeface="함초롬바탕"/>
              </a:rPr>
              <a:t>미래로</a:t>
            </a:r>
            <a:r>
              <a:rPr sz="1000" spc="-145" dirty="0">
                <a:latin typeface="함초롬바탕"/>
                <a:cs typeface="함초롬바탕"/>
              </a:rPr>
              <a:t> </a:t>
            </a:r>
            <a:r>
              <a:rPr sz="1000" spc="-114" dirty="0">
                <a:latin typeface="함초롬바탕"/>
                <a:cs typeface="함초롬바탕"/>
              </a:rPr>
              <a:t>나가아기</a:t>
            </a:r>
            <a:r>
              <a:rPr sz="1000" spc="-114" dirty="0">
                <a:latin typeface="함초롬돋움"/>
                <a:cs typeface="함초롬돋움"/>
              </a:rPr>
              <a:t>(WELL</a:t>
            </a:r>
            <a:r>
              <a:rPr sz="1000" spc="-135" dirty="0">
                <a:latin typeface="함초롬돋움"/>
                <a:cs typeface="함초롬돋움"/>
              </a:rPr>
              <a:t> </a:t>
            </a:r>
            <a:r>
              <a:rPr sz="1000" spc="-45" dirty="0">
                <a:latin typeface="함초롬돋움"/>
                <a:cs typeface="함초롬돋움"/>
              </a:rPr>
              <a:t>into</a:t>
            </a:r>
            <a:r>
              <a:rPr sz="1000" spc="-175" dirty="0">
                <a:latin typeface="함초롬돋움"/>
                <a:cs typeface="함초롬돋움"/>
              </a:rPr>
              <a:t> </a:t>
            </a:r>
            <a:r>
              <a:rPr sz="1000" spc="-55" dirty="0">
                <a:latin typeface="함초롬돋움"/>
                <a:cs typeface="함초롬돋움"/>
              </a:rPr>
              <a:t>the</a:t>
            </a:r>
            <a:r>
              <a:rPr sz="1000" spc="-185" dirty="0">
                <a:latin typeface="함초롬돋움"/>
                <a:cs typeface="함초롬돋움"/>
              </a:rPr>
              <a:t> </a:t>
            </a:r>
            <a:r>
              <a:rPr sz="1000" spc="-85" dirty="0">
                <a:latin typeface="함초롬돋움"/>
                <a:cs typeface="함초롬돋움"/>
              </a:rPr>
              <a:t>Future)'</a:t>
            </a:r>
            <a:r>
              <a:rPr sz="1000" spc="-85" dirty="0">
                <a:latin typeface="함초롬바탕"/>
                <a:cs typeface="함초롬바탕"/>
              </a:rPr>
              <a:t>를</a:t>
            </a:r>
            <a:r>
              <a:rPr sz="1000" spc="-135" dirty="0">
                <a:latin typeface="함초롬바탕"/>
                <a:cs typeface="함초롬바탕"/>
              </a:rPr>
              <a:t> </a:t>
            </a:r>
            <a:r>
              <a:rPr sz="1000" spc="-120" dirty="0">
                <a:latin typeface="함초롬바탕"/>
                <a:cs typeface="함초롬바탕"/>
              </a:rPr>
              <a:t>주제로</a:t>
            </a:r>
            <a:r>
              <a:rPr sz="1000" spc="-150" dirty="0">
                <a:latin typeface="함초롬바탕"/>
                <a:cs typeface="함초롬바탕"/>
              </a:rPr>
              <a:t> </a:t>
            </a:r>
            <a:r>
              <a:rPr sz="1000" spc="-105" dirty="0">
                <a:latin typeface="함초롬바탕"/>
                <a:cs typeface="함초롬바탕"/>
              </a:rPr>
              <a:t>혁신</a:t>
            </a:r>
            <a:r>
              <a:rPr sz="1000" spc="-160" dirty="0">
                <a:latin typeface="함초롬바탕"/>
                <a:cs typeface="함초롬바탕"/>
              </a:rPr>
              <a:t> </a:t>
            </a:r>
            <a:r>
              <a:rPr sz="1000" spc="-120" dirty="0">
                <a:latin typeface="함초롬바탕"/>
                <a:cs typeface="함초롬바탕"/>
              </a:rPr>
              <a:t>기술의</a:t>
            </a:r>
            <a:r>
              <a:rPr sz="1000" spc="-150" dirty="0">
                <a:latin typeface="함초롬바탕"/>
                <a:cs typeface="함초롬바탕"/>
              </a:rPr>
              <a:t> </a:t>
            </a:r>
            <a:r>
              <a:rPr sz="1000" spc="-105" dirty="0">
                <a:latin typeface="함초롬바탕"/>
                <a:cs typeface="함초롬바탕"/>
              </a:rPr>
              <a:t>미래</a:t>
            </a:r>
            <a:r>
              <a:rPr sz="1000" spc="-180" dirty="0">
                <a:latin typeface="함초롬바탕"/>
                <a:cs typeface="함초롬바탕"/>
              </a:rPr>
              <a:t> </a:t>
            </a:r>
            <a:r>
              <a:rPr sz="1000" spc="-105" dirty="0">
                <a:latin typeface="함초롬바탕"/>
                <a:cs typeface="함초롬바탕"/>
              </a:rPr>
              <a:t>제시</a:t>
            </a:r>
            <a:r>
              <a:rPr sz="1000" spc="-160" dirty="0">
                <a:latin typeface="함초롬바탕"/>
                <a:cs typeface="함초롬바탕"/>
              </a:rPr>
              <a:t> </a:t>
            </a:r>
            <a:r>
              <a:rPr sz="1000" spc="-25" dirty="0">
                <a:latin typeface="함초롬바탕"/>
                <a:cs typeface="함초롬바탕"/>
              </a:rPr>
              <a:t>예정</a:t>
            </a:r>
            <a:endParaRPr sz="1000" dirty="0">
              <a:latin typeface="함초롬바탕"/>
              <a:cs typeface="함초롬바탕"/>
            </a:endParaRPr>
          </a:p>
          <a:p>
            <a:pPr marL="1137285" lvl="1" indent="-144145">
              <a:lnSpc>
                <a:spcPct val="100000"/>
              </a:lnSpc>
              <a:spcBef>
                <a:spcPts val="300"/>
              </a:spcBef>
              <a:buClr>
                <a:srgbClr val="DB526A"/>
              </a:buClr>
              <a:buSzPct val="120000"/>
              <a:buFont typeface="Wingdings"/>
              <a:buChar char=""/>
              <a:tabLst>
                <a:tab pos="1137920" algn="l"/>
              </a:tabLst>
            </a:pPr>
            <a:r>
              <a:rPr sz="1000" spc="-110" dirty="0">
                <a:latin typeface="함초롬바탕"/>
                <a:cs typeface="함초롬바탕"/>
              </a:rPr>
              <a:t>인류와지구를위한웰빙개념을토대로파나소닉의</a:t>
            </a:r>
            <a:r>
              <a:rPr sz="1000" spc="-95" dirty="0">
                <a:latin typeface="함초롬바탕"/>
                <a:cs typeface="함초롬바탕"/>
              </a:rPr>
              <a:t> </a:t>
            </a:r>
            <a:r>
              <a:rPr sz="1000" spc="-114" dirty="0">
                <a:latin typeface="함초롬바탕"/>
                <a:cs typeface="함초롬바탕"/>
              </a:rPr>
              <a:t>친환경에너지기술과순환경제</a:t>
            </a:r>
            <a:r>
              <a:rPr sz="1000" spc="-95" dirty="0">
                <a:latin typeface="함초롬바탕"/>
                <a:cs typeface="함초롬바탕"/>
              </a:rPr>
              <a:t> </a:t>
            </a:r>
            <a:r>
              <a:rPr sz="1000" spc="-140" dirty="0" err="1">
                <a:latin typeface="함초롬바탕"/>
                <a:cs typeface="함초롬바탕"/>
              </a:rPr>
              <a:t>비즈니스를</a:t>
            </a:r>
            <a:r>
              <a:rPr sz="1000" spc="-90" dirty="0">
                <a:latin typeface="함초롬바탕"/>
                <a:cs typeface="함초롬바탕"/>
              </a:rPr>
              <a:t> </a:t>
            </a:r>
            <a:r>
              <a:rPr sz="1000" spc="-20" dirty="0" err="1">
                <a:latin typeface="함초롬바탕"/>
                <a:cs typeface="함초롬바탕"/>
              </a:rPr>
              <a:t>공유할계획</a:t>
            </a:r>
            <a:endParaRPr lang="en-US" sz="1000" spc="-20" dirty="0">
              <a:latin typeface="함초롬바탕"/>
              <a:cs typeface="함초롬바탕"/>
            </a:endParaRPr>
          </a:p>
          <a:p>
            <a:pPr marL="1137285" lvl="1" indent="-144145">
              <a:lnSpc>
                <a:spcPct val="100000"/>
              </a:lnSpc>
              <a:spcBef>
                <a:spcPts val="300"/>
              </a:spcBef>
              <a:buClr>
                <a:srgbClr val="DB526A"/>
              </a:buClr>
              <a:buSzPct val="120000"/>
              <a:buFont typeface="Wingdings"/>
              <a:buChar char=""/>
              <a:tabLst>
                <a:tab pos="1137920" algn="l"/>
              </a:tabLst>
            </a:pPr>
            <a:endParaRPr sz="1000" dirty="0">
              <a:latin typeface="함초롬바탕"/>
              <a:cs typeface="함초롬바탕"/>
            </a:endParaRPr>
          </a:p>
          <a:p>
            <a:pPr lvl="1">
              <a:lnSpc>
                <a:spcPct val="100000"/>
              </a:lnSpc>
              <a:spcBef>
                <a:spcPts val="40"/>
              </a:spcBef>
              <a:buClr>
                <a:srgbClr val="DB526A"/>
              </a:buClr>
              <a:buFont typeface="Wingdings"/>
              <a:buChar char=""/>
            </a:pPr>
            <a:endParaRPr sz="1300" dirty="0">
              <a:latin typeface="함초롬바탕"/>
              <a:cs typeface="함초롬바탕"/>
            </a:endParaRPr>
          </a:p>
          <a:p>
            <a:pPr marL="993775">
              <a:lnSpc>
                <a:spcPct val="100000"/>
              </a:lnSpc>
            </a:pPr>
            <a:r>
              <a:rPr sz="1200" b="1" dirty="0">
                <a:solidFill>
                  <a:srgbClr val="DB526A"/>
                </a:solidFill>
                <a:latin typeface="함초롬돋움"/>
                <a:cs typeface="함초롬돋움"/>
              </a:rPr>
              <a:t>Volvo</a:t>
            </a:r>
            <a:r>
              <a:rPr sz="1200" b="1" spc="10" dirty="0">
                <a:solidFill>
                  <a:srgbClr val="DB526A"/>
                </a:solidFill>
                <a:latin typeface="함초롬돋움"/>
                <a:cs typeface="함초롬돋움"/>
              </a:rPr>
              <a:t> </a:t>
            </a:r>
            <a:r>
              <a:rPr sz="1200" b="1" dirty="0">
                <a:solidFill>
                  <a:srgbClr val="DB526A"/>
                </a:solidFill>
                <a:latin typeface="함초롬돋움"/>
                <a:cs typeface="함초롬돋움"/>
              </a:rPr>
              <a:t>CEO</a:t>
            </a:r>
            <a:r>
              <a:rPr sz="1200" b="1" spc="-20" dirty="0">
                <a:solidFill>
                  <a:srgbClr val="DB526A"/>
                </a:solidFill>
                <a:latin typeface="함초롬돋움"/>
                <a:cs typeface="함초롬돋움"/>
              </a:rPr>
              <a:t> </a:t>
            </a:r>
            <a:r>
              <a:rPr sz="1200" b="1" spc="-105" dirty="0">
                <a:solidFill>
                  <a:srgbClr val="DB526A"/>
                </a:solidFill>
                <a:latin typeface="함초롬바탕"/>
                <a:cs typeface="함초롬바탕"/>
              </a:rPr>
              <a:t>–</a:t>
            </a:r>
            <a:r>
              <a:rPr sz="1200" b="1" spc="-30" dirty="0">
                <a:solidFill>
                  <a:srgbClr val="DB526A"/>
                </a:solidFill>
                <a:latin typeface="함초롬바탕"/>
                <a:cs typeface="함초롬바탕"/>
              </a:rPr>
              <a:t> </a:t>
            </a:r>
            <a:r>
              <a:rPr sz="1200" b="1" dirty="0">
                <a:solidFill>
                  <a:srgbClr val="DB526A"/>
                </a:solidFill>
                <a:latin typeface="함초롬돋움"/>
                <a:cs typeface="함초롬돋움"/>
              </a:rPr>
              <a:t>Martin</a:t>
            </a:r>
            <a:r>
              <a:rPr sz="1200" b="1" spc="-40" dirty="0">
                <a:solidFill>
                  <a:srgbClr val="DB526A"/>
                </a:solidFill>
                <a:latin typeface="함초롬돋움"/>
                <a:cs typeface="함초롬돋움"/>
              </a:rPr>
              <a:t> </a:t>
            </a:r>
            <a:r>
              <a:rPr sz="1200" b="1" spc="-10" dirty="0">
                <a:solidFill>
                  <a:srgbClr val="DB526A"/>
                </a:solidFill>
                <a:latin typeface="함초롬돋움"/>
                <a:cs typeface="함초롬돋움"/>
              </a:rPr>
              <a:t>Lundstedt</a:t>
            </a:r>
            <a:endParaRPr sz="1200" dirty="0">
              <a:latin typeface="함초롬돋움"/>
              <a:cs typeface="함초롬돋움"/>
            </a:endParaRPr>
          </a:p>
          <a:p>
            <a:pPr marL="1137285" lvl="1" indent="-144145">
              <a:lnSpc>
                <a:spcPct val="100000"/>
              </a:lnSpc>
              <a:spcBef>
                <a:spcPts val="610"/>
              </a:spcBef>
              <a:buClr>
                <a:srgbClr val="DB526A"/>
              </a:buClr>
              <a:buSzPct val="120000"/>
              <a:buFont typeface="Wingdings"/>
              <a:buChar char=""/>
              <a:tabLst>
                <a:tab pos="1137920" algn="l"/>
              </a:tabLst>
            </a:pPr>
            <a:r>
              <a:rPr sz="1000" spc="-100" dirty="0">
                <a:latin typeface="함초롬돋움"/>
                <a:cs typeface="함초롬돋움"/>
              </a:rPr>
              <a:t>2040</a:t>
            </a:r>
            <a:r>
              <a:rPr sz="1000" spc="-100" dirty="0">
                <a:latin typeface="함초롬바탕"/>
                <a:cs typeface="함초롬바탕"/>
              </a:rPr>
              <a:t>년까지</a:t>
            </a:r>
            <a:r>
              <a:rPr sz="1000" spc="-165" dirty="0">
                <a:latin typeface="함초롬바탕"/>
                <a:cs typeface="함초롬바탕"/>
              </a:rPr>
              <a:t> </a:t>
            </a:r>
            <a:r>
              <a:rPr sz="1000" spc="-120" dirty="0">
                <a:latin typeface="함초롬바탕"/>
                <a:cs typeface="함초롬바탕"/>
              </a:rPr>
              <a:t>가치사슬</a:t>
            </a:r>
            <a:r>
              <a:rPr sz="1000" spc="-155" dirty="0">
                <a:latin typeface="함초롬바탕"/>
                <a:cs typeface="함초롬바탕"/>
              </a:rPr>
              <a:t> </a:t>
            </a:r>
            <a:r>
              <a:rPr sz="1000" spc="-120" dirty="0">
                <a:latin typeface="함초롬바탕"/>
                <a:cs typeface="함초롬바탕"/>
              </a:rPr>
              <a:t>전반의</a:t>
            </a:r>
            <a:r>
              <a:rPr sz="1000" spc="-160" dirty="0">
                <a:latin typeface="함초롬바탕"/>
                <a:cs typeface="함초롬바탕"/>
              </a:rPr>
              <a:t> </a:t>
            </a:r>
            <a:r>
              <a:rPr sz="1000" spc="-120" dirty="0">
                <a:latin typeface="함초롬바탕"/>
                <a:cs typeface="함초롬바탕"/>
              </a:rPr>
              <a:t>넷제로</a:t>
            </a:r>
            <a:r>
              <a:rPr sz="1000" spc="-165" dirty="0">
                <a:latin typeface="함초롬바탕"/>
                <a:cs typeface="함초롬바탕"/>
              </a:rPr>
              <a:t> </a:t>
            </a:r>
            <a:r>
              <a:rPr sz="1000" dirty="0">
                <a:latin typeface="함초롬바탕"/>
                <a:cs typeface="함초롬바탕"/>
              </a:rPr>
              <a:t>달</a:t>
            </a:r>
            <a:r>
              <a:rPr sz="1000" spc="114" dirty="0">
                <a:latin typeface="함초롬바탕"/>
                <a:cs typeface="함초롬바탕"/>
              </a:rPr>
              <a:t>  </a:t>
            </a:r>
            <a:r>
              <a:rPr sz="1000" spc="-65" dirty="0">
                <a:latin typeface="함초롬바탕"/>
                <a:cs typeface="함초롬바탕"/>
              </a:rPr>
              <a:t>을</a:t>
            </a:r>
            <a:r>
              <a:rPr sz="1000" spc="-160" dirty="0">
                <a:latin typeface="함초롬바탕"/>
                <a:cs typeface="함초롬바탕"/>
              </a:rPr>
              <a:t> </a:t>
            </a:r>
            <a:r>
              <a:rPr sz="1000" spc="-105" dirty="0">
                <a:latin typeface="함초롬바탕"/>
                <a:cs typeface="함초롬바탕"/>
              </a:rPr>
              <a:t>위해</a:t>
            </a:r>
            <a:r>
              <a:rPr sz="1000" spc="-190" dirty="0">
                <a:latin typeface="함초롬바탕"/>
                <a:cs typeface="함초롬바탕"/>
              </a:rPr>
              <a:t> </a:t>
            </a:r>
            <a:r>
              <a:rPr sz="1000" spc="-120" dirty="0">
                <a:latin typeface="함초롬바탕"/>
                <a:cs typeface="함초롬바탕"/>
              </a:rPr>
              <a:t>볼보가</a:t>
            </a:r>
            <a:r>
              <a:rPr sz="1000" spc="-165" dirty="0">
                <a:latin typeface="함초롬바탕"/>
                <a:cs typeface="함초롬바탕"/>
              </a:rPr>
              <a:t> </a:t>
            </a:r>
            <a:r>
              <a:rPr sz="1000" spc="-105" dirty="0">
                <a:latin typeface="함초롬바탕"/>
                <a:cs typeface="함초롬바탕"/>
              </a:rPr>
              <a:t>구현</a:t>
            </a:r>
            <a:r>
              <a:rPr sz="1000" spc="-175" dirty="0">
                <a:latin typeface="함초롬바탕"/>
                <a:cs typeface="함초롬바탕"/>
              </a:rPr>
              <a:t> </a:t>
            </a:r>
            <a:r>
              <a:rPr sz="1000" spc="-105" dirty="0">
                <a:latin typeface="함초롬바탕"/>
                <a:cs typeface="함초롬바탕"/>
              </a:rPr>
              <a:t>중인</a:t>
            </a:r>
            <a:r>
              <a:rPr sz="1000" spc="-170" dirty="0">
                <a:latin typeface="함초롬바탕"/>
                <a:cs typeface="함초롬바탕"/>
              </a:rPr>
              <a:t> </a:t>
            </a:r>
            <a:r>
              <a:rPr sz="1000" spc="-105" dirty="0">
                <a:latin typeface="함초롬바탕"/>
                <a:cs typeface="함초롬바탕"/>
              </a:rPr>
              <a:t>기술</a:t>
            </a:r>
            <a:r>
              <a:rPr sz="1000" spc="-195" dirty="0">
                <a:latin typeface="함초롬바탕"/>
                <a:cs typeface="함초롬바탕"/>
              </a:rPr>
              <a:t> </a:t>
            </a:r>
            <a:r>
              <a:rPr sz="1000" spc="-65" dirty="0">
                <a:latin typeface="함초롬바탕"/>
                <a:cs typeface="함초롬바탕"/>
              </a:rPr>
              <a:t>및</a:t>
            </a:r>
            <a:r>
              <a:rPr sz="1000" spc="-190" dirty="0">
                <a:latin typeface="함초롬바탕"/>
                <a:cs typeface="함초롬바탕"/>
              </a:rPr>
              <a:t> </a:t>
            </a:r>
            <a:r>
              <a:rPr sz="1000" spc="-105" dirty="0">
                <a:latin typeface="함초롬바탕"/>
                <a:cs typeface="함초롬바탕"/>
              </a:rPr>
              <a:t>미래</a:t>
            </a:r>
            <a:r>
              <a:rPr sz="1000" spc="-190" dirty="0">
                <a:latin typeface="함초롬바탕"/>
                <a:cs typeface="함초롬바탕"/>
              </a:rPr>
              <a:t> </a:t>
            </a:r>
            <a:r>
              <a:rPr sz="1000" spc="-120" dirty="0">
                <a:latin typeface="함초롬바탕"/>
                <a:cs typeface="함초롬바탕"/>
              </a:rPr>
              <a:t>모빌리티</a:t>
            </a:r>
            <a:r>
              <a:rPr sz="1000" spc="-150" dirty="0">
                <a:latin typeface="함초롬바탕"/>
                <a:cs typeface="함초롬바탕"/>
              </a:rPr>
              <a:t> </a:t>
            </a:r>
            <a:r>
              <a:rPr sz="1000" spc="-105" dirty="0">
                <a:latin typeface="함초롬바탕"/>
                <a:cs typeface="함초롬바탕"/>
              </a:rPr>
              <a:t>혁신</a:t>
            </a:r>
            <a:r>
              <a:rPr sz="1000" spc="-190" dirty="0">
                <a:latin typeface="함초롬바탕"/>
                <a:cs typeface="함초롬바탕"/>
              </a:rPr>
              <a:t> </a:t>
            </a:r>
            <a:r>
              <a:rPr sz="1000" spc="-105" dirty="0">
                <a:latin typeface="함초롬바탕"/>
                <a:cs typeface="함초롬바탕"/>
              </a:rPr>
              <a:t>공유</a:t>
            </a:r>
            <a:r>
              <a:rPr sz="1000" spc="-175" dirty="0">
                <a:latin typeface="함초롬바탕"/>
                <a:cs typeface="함초롬바탕"/>
              </a:rPr>
              <a:t> </a:t>
            </a:r>
            <a:r>
              <a:rPr sz="1000" spc="-25" dirty="0">
                <a:latin typeface="함초롬바탕"/>
                <a:cs typeface="함초롬바탕"/>
              </a:rPr>
              <a:t>예정</a:t>
            </a:r>
            <a:endParaRPr sz="1000" dirty="0">
              <a:latin typeface="함초롬바탕"/>
              <a:cs typeface="함초롬바탕"/>
            </a:endParaRPr>
          </a:p>
          <a:p>
            <a:pPr marL="1137285" lvl="1" indent="-144145">
              <a:lnSpc>
                <a:spcPct val="100000"/>
              </a:lnSpc>
              <a:spcBef>
                <a:spcPts val="300"/>
              </a:spcBef>
              <a:buClr>
                <a:srgbClr val="DB526A"/>
              </a:buClr>
              <a:buSzPct val="120000"/>
              <a:buFont typeface="Wingdings"/>
              <a:buChar char=""/>
              <a:tabLst>
                <a:tab pos="1137920" algn="l"/>
              </a:tabLst>
            </a:pPr>
            <a:r>
              <a:rPr sz="1000" spc="-50" dirty="0">
                <a:latin typeface="함초롬돋움"/>
                <a:cs typeface="함초롬돋움"/>
              </a:rPr>
              <a:t>100%</a:t>
            </a:r>
            <a:r>
              <a:rPr sz="1000" spc="-195" dirty="0">
                <a:latin typeface="함초롬돋움"/>
                <a:cs typeface="함초롬돋움"/>
              </a:rPr>
              <a:t> </a:t>
            </a:r>
            <a:r>
              <a:rPr sz="1000" spc="-114" dirty="0">
                <a:latin typeface="함초롬바탕"/>
                <a:cs typeface="함초롬바탕"/>
              </a:rPr>
              <a:t>안전하고</a:t>
            </a:r>
            <a:r>
              <a:rPr sz="1000" spc="-114" dirty="0">
                <a:latin typeface="함초롬돋움"/>
                <a:cs typeface="함초롬돋움"/>
              </a:rPr>
              <a:t>,</a:t>
            </a:r>
            <a:r>
              <a:rPr sz="1000" spc="-145" dirty="0">
                <a:latin typeface="함초롬돋움"/>
                <a:cs typeface="함초롬돋움"/>
              </a:rPr>
              <a:t> </a:t>
            </a:r>
            <a:r>
              <a:rPr sz="1000" spc="-50" dirty="0">
                <a:latin typeface="함초롬돋움"/>
                <a:cs typeface="함초롬돋움"/>
              </a:rPr>
              <a:t>100%</a:t>
            </a:r>
            <a:r>
              <a:rPr sz="1000" spc="-190" dirty="0">
                <a:latin typeface="함초롬돋움"/>
                <a:cs typeface="함초롬돋움"/>
              </a:rPr>
              <a:t> </a:t>
            </a:r>
            <a:r>
              <a:rPr sz="1000" spc="-105" dirty="0">
                <a:latin typeface="함초롬바탕"/>
                <a:cs typeface="함초롬바탕"/>
              </a:rPr>
              <a:t>화석</a:t>
            </a:r>
            <a:r>
              <a:rPr sz="1000" spc="-190" dirty="0">
                <a:latin typeface="함초롬바탕"/>
                <a:cs typeface="함초롬바탕"/>
              </a:rPr>
              <a:t> </a:t>
            </a:r>
            <a:r>
              <a:rPr sz="1000" spc="-120" dirty="0">
                <a:latin typeface="함초롬바탕"/>
                <a:cs typeface="함초롬바탕"/>
              </a:rPr>
              <a:t>연료를</a:t>
            </a:r>
            <a:r>
              <a:rPr sz="1000" spc="-165" dirty="0">
                <a:latin typeface="함초롬바탕"/>
                <a:cs typeface="함초롬바탕"/>
              </a:rPr>
              <a:t> </a:t>
            </a:r>
            <a:r>
              <a:rPr sz="1000" spc="-120" dirty="0">
                <a:latin typeface="함초롬바탕"/>
                <a:cs typeface="함초롬바탕"/>
              </a:rPr>
              <a:t>사용하지</a:t>
            </a:r>
            <a:r>
              <a:rPr sz="1000" spc="-150" dirty="0">
                <a:latin typeface="함초롬바탕"/>
                <a:cs typeface="함초롬바탕"/>
              </a:rPr>
              <a:t> </a:t>
            </a:r>
            <a:r>
              <a:rPr sz="1000" spc="-105" dirty="0">
                <a:latin typeface="함초롬바탕"/>
                <a:cs typeface="함초롬바탕"/>
              </a:rPr>
              <a:t>않으며</a:t>
            </a:r>
            <a:r>
              <a:rPr sz="1000" spc="-105" dirty="0">
                <a:latin typeface="함초롬돋움"/>
                <a:cs typeface="함초롬돋움"/>
              </a:rPr>
              <a:t>,</a:t>
            </a:r>
            <a:r>
              <a:rPr sz="1000" spc="-160" dirty="0">
                <a:latin typeface="함초롬돋움"/>
                <a:cs typeface="함초롬돋움"/>
              </a:rPr>
              <a:t> </a:t>
            </a:r>
            <a:r>
              <a:rPr sz="1000" spc="-50" dirty="0">
                <a:latin typeface="함초롬돋움"/>
                <a:cs typeface="함초롬돋움"/>
              </a:rPr>
              <a:t>100%</a:t>
            </a:r>
            <a:r>
              <a:rPr sz="1000" spc="-200" dirty="0">
                <a:latin typeface="함초롬돋움"/>
                <a:cs typeface="함초롬돋움"/>
              </a:rPr>
              <a:t> </a:t>
            </a:r>
            <a:r>
              <a:rPr sz="1000" dirty="0">
                <a:latin typeface="함초롬바탕"/>
                <a:cs typeface="함초롬바탕"/>
              </a:rPr>
              <a:t>더</a:t>
            </a:r>
            <a:r>
              <a:rPr sz="1000" spc="210" dirty="0">
                <a:latin typeface="함초롬바탕"/>
                <a:cs typeface="함초롬바탕"/>
              </a:rPr>
              <a:t>  </a:t>
            </a:r>
            <a:r>
              <a:rPr sz="1000" spc="-105" dirty="0">
                <a:latin typeface="함초롬바탕"/>
                <a:cs typeface="함초롬바탕"/>
              </a:rPr>
              <a:t>산</a:t>
            </a:r>
            <a:r>
              <a:rPr sz="1000" spc="-155" dirty="0">
                <a:latin typeface="함초롬바탕"/>
                <a:cs typeface="함초롬바탕"/>
              </a:rPr>
              <a:t> </a:t>
            </a:r>
            <a:r>
              <a:rPr sz="1000" spc="-105" dirty="0">
                <a:latin typeface="함초롬바탕"/>
                <a:cs typeface="함초롬바탕"/>
              </a:rPr>
              <a:t>있는</a:t>
            </a:r>
            <a:r>
              <a:rPr sz="1000" spc="-195" dirty="0">
                <a:latin typeface="함초롬바탕"/>
                <a:cs typeface="함초롬바탕"/>
              </a:rPr>
              <a:t> </a:t>
            </a:r>
            <a:r>
              <a:rPr sz="1000" spc="-120" dirty="0">
                <a:latin typeface="함초롬바탕"/>
                <a:cs typeface="함초롬바탕"/>
              </a:rPr>
              <a:t>운송과</a:t>
            </a:r>
            <a:r>
              <a:rPr sz="1000" spc="-160" dirty="0">
                <a:latin typeface="함초롬바탕"/>
                <a:cs typeface="함초롬바탕"/>
              </a:rPr>
              <a:t> </a:t>
            </a:r>
            <a:r>
              <a:rPr sz="1000" spc="-120" dirty="0">
                <a:latin typeface="함초롬바탕"/>
                <a:cs typeface="함초롬바탕"/>
              </a:rPr>
              <a:t>인프라에</a:t>
            </a:r>
            <a:r>
              <a:rPr sz="1000" spc="-155" dirty="0">
                <a:latin typeface="함초롬바탕"/>
                <a:cs typeface="함초롬바탕"/>
              </a:rPr>
              <a:t> </a:t>
            </a:r>
            <a:r>
              <a:rPr sz="1000" spc="-105" dirty="0">
                <a:latin typeface="함초롬바탕"/>
                <a:cs typeface="함초롬바탕"/>
              </a:rPr>
              <a:t>대해</a:t>
            </a:r>
            <a:r>
              <a:rPr sz="1000" spc="-190" dirty="0">
                <a:latin typeface="함초롬바탕"/>
                <a:cs typeface="함초롬바탕"/>
              </a:rPr>
              <a:t> </a:t>
            </a:r>
            <a:r>
              <a:rPr sz="1000" spc="-25" dirty="0">
                <a:latin typeface="함초롬바탕"/>
                <a:cs typeface="함초롬바탕"/>
              </a:rPr>
              <a:t>논의</a:t>
            </a:r>
            <a:endParaRPr sz="1000" dirty="0">
              <a:latin typeface="함초롬바탕"/>
              <a:cs typeface="함초롬바탕"/>
            </a:endParaRPr>
          </a:p>
          <a:p>
            <a:pPr lvl="1">
              <a:lnSpc>
                <a:spcPct val="100000"/>
              </a:lnSpc>
              <a:spcBef>
                <a:spcPts val="30"/>
              </a:spcBef>
              <a:buClr>
                <a:srgbClr val="DB526A"/>
              </a:buClr>
              <a:buFont typeface="Wingdings"/>
              <a:buChar char=""/>
            </a:pPr>
            <a:endParaRPr sz="1300" dirty="0">
              <a:latin typeface="함초롬바탕"/>
              <a:cs typeface="함초롬바탕"/>
            </a:endParaRPr>
          </a:p>
          <a:p>
            <a:pPr marL="993775">
              <a:lnSpc>
                <a:spcPct val="100000"/>
              </a:lnSpc>
            </a:pPr>
            <a:r>
              <a:rPr sz="1200" b="1" dirty="0">
                <a:solidFill>
                  <a:srgbClr val="DB526A"/>
                </a:solidFill>
                <a:latin typeface="함초롬돋움"/>
                <a:cs typeface="함초롬돋움"/>
              </a:rPr>
              <a:t>Delta</a:t>
            </a:r>
            <a:r>
              <a:rPr sz="1200" b="1" spc="-70" dirty="0">
                <a:solidFill>
                  <a:srgbClr val="DB526A"/>
                </a:solidFill>
                <a:latin typeface="함초롬돋움"/>
                <a:cs typeface="함초롬돋움"/>
              </a:rPr>
              <a:t> </a:t>
            </a:r>
            <a:r>
              <a:rPr sz="1200" b="1" dirty="0">
                <a:solidFill>
                  <a:srgbClr val="DB526A"/>
                </a:solidFill>
                <a:latin typeface="함초롬돋움"/>
                <a:cs typeface="함초롬돋움"/>
              </a:rPr>
              <a:t>CEO</a:t>
            </a:r>
            <a:r>
              <a:rPr sz="1200" b="1" spc="-70" dirty="0">
                <a:solidFill>
                  <a:srgbClr val="DB526A"/>
                </a:solidFill>
                <a:latin typeface="함초롬돋움"/>
                <a:cs typeface="함초롬돋움"/>
              </a:rPr>
              <a:t> </a:t>
            </a:r>
            <a:r>
              <a:rPr sz="1200" b="1" spc="-105" dirty="0">
                <a:solidFill>
                  <a:srgbClr val="DB526A"/>
                </a:solidFill>
                <a:latin typeface="함초롬바탕"/>
                <a:cs typeface="함초롬바탕"/>
              </a:rPr>
              <a:t>–</a:t>
            </a:r>
            <a:r>
              <a:rPr sz="1200" b="1" spc="-100" dirty="0">
                <a:solidFill>
                  <a:srgbClr val="DB526A"/>
                </a:solidFill>
                <a:latin typeface="함초롬바탕"/>
                <a:cs typeface="함초롬바탕"/>
              </a:rPr>
              <a:t> </a:t>
            </a:r>
            <a:r>
              <a:rPr sz="1200" b="1" dirty="0">
                <a:solidFill>
                  <a:srgbClr val="DB526A"/>
                </a:solidFill>
                <a:latin typeface="함초롬돋움"/>
                <a:cs typeface="함초롬돋움"/>
              </a:rPr>
              <a:t>Ed</a:t>
            </a:r>
            <a:r>
              <a:rPr sz="1200" b="1" spc="-105" dirty="0">
                <a:solidFill>
                  <a:srgbClr val="DB526A"/>
                </a:solidFill>
                <a:latin typeface="함초롬돋움"/>
                <a:cs typeface="함초롬돋움"/>
              </a:rPr>
              <a:t> </a:t>
            </a:r>
            <a:r>
              <a:rPr sz="1200" b="1" spc="-10" dirty="0">
                <a:solidFill>
                  <a:srgbClr val="DB526A"/>
                </a:solidFill>
                <a:latin typeface="함초롬돋움"/>
                <a:cs typeface="함초롬돋움"/>
              </a:rPr>
              <a:t>Bastian</a:t>
            </a:r>
            <a:endParaRPr sz="1200" dirty="0">
              <a:latin typeface="함초롬돋움"/>
              <a:cs typeface="함초롬돋움"/>
            </a:endParaRPr>
          </a:p>
          <a:p>
            <a:pPr marL="1137285" lvl="1" indent="-144145">
              <a:lnSpc>
                <a:spcPct val="100000"/>
              </a:lnSpc>
              <a:spcBef>
                <a:spcPts val="605"/>
              </a:spcBef>
              <a:buClr>
                <a:srgbClr val="DB526A"/>
              </a:buClr>
              <a:buSzPct val="120000"/>
              <a:buFont typeface="Wingdings"/>
              <a:buChar char=""/>
              <a:tabLst>
                <a:tab pos="1137920" algn="l"/>
              </a:tabLst>
            </a:pPr>
            <a:r>
              <a:rPr sz="1000" spc="-105" dirty="0">
                <a:latin typeface="함초롬바탕"/>
                <a:cs typeface="함초롬바탕"/>
              </a:rPr>
              <a:t>델타</a:t>
            </a:r>
            <a:r>
              <a:rPr sz="1000" spc="-165" dirty="0">
                <a:latin typeface="함초롬바탕"/>
                <a:cs typeface="함초롬바탕"/>
              </a:rPr>
              <a:t> </a:t>
            </a:r>
            <a:r>
              <a:rPr sz="1000" spc="-100" dirty="0">
                <a:latin typeface="함초롬돋움"/>
                <a:cs typeface="함초롬돋움"/>
              </a:rPr>
              <a:t>100</a:t>
            </a:r>
            <a:r>
              <a:rPr sz="1000" spc="-100" dirty="0">
                <a:latin typeface="함초롬바탕"/>
                <a:cs typeface="함초롬바탕"/>
              </a:rPr>
              <a:t>주년을</a:t>
            </a:r>
            <a:r>
              <a:rPr sz="1000" spc="-150" dirty="0">
                <a:latin typeface="함초롬바탕"/>
                <a:cs typeface="함초롬바탕"/>
              </a:rPr>
              <a:t> </a:t>
            </a:r>
            <a:r>
              <a:rPr sz="1000" spc="-120" dirty="0">
                <a:latin typeface="함초롬바탕"/>
                <a:cs typeface="함초롬바탕"/>
              </a:rPr>
              <a:t>맞이해</a:t>
            </a:r>
            <a:r>
              <a:rPr sz="1000" spc="-155" dirty="0">
                <a:latin typeface="함초롬바탕"/>
                <a:cs typeface="함초롬바탕"/>
              </a:rPr>
              <a:t> </a:t>
            </a:r>
            <a:r>
              <a:rPr sz="1000" spc="-120" dirty="0">
                <a:latin typeface="함초롬바탕"/>
                <a:cs typeface="함초롬바탕"/>
              </a:rPr>
              <a:t>그동안</a:t>
            </a:r>
            <a:r>
              <a:rPr sz="1000" spc="-150" dirty="0">
                <a:latin typeface="함초롬바탕"/>
                <a:cs typeface="함초롬바탕"/>
              </a:rPr>
              <a:t> </a:t>
            </a:r>
            <a:r>
              <a:rPr sz="1000" spc="-105" dirty="0">
                <a:latin typeface="함초롬바탕"/>
                <a:cs typeface="함초롬바탕"/>
              </a:rPr>
              <a:t>항공</a:t>
            </a:r>
            <a:r>
              <a:rPr sz="1000" spc="-165" dirty="0">
                <a:latin typeface="함초롬바탕"/>
                <a:cs typeface="함초롬바탕"/>
              </a:rPr>
              <a:t> </a:t>
            </a:r>
            <a:r>
              <a:rPr sz="1000" spc="-120" dirty="0">
                <a:latin typeface="함초롬바탕"/>
                <a:cs typeface="함초롬바탕"/>
              </a:rPr>
              <a:t>분야에</a:t>
            </a:r>
            <a:r>
              <a:rPr sz="1000" spc="-150" dirty="0">
                <a:latin typeface="함초롬바탕"/>
                <a:cs typeface="함초롬바탕"/>
              </a:rPr>
              <a:t> </a:t>
            </a:r>
            <a:r>
              <a:rPr sz="1000" spc="-125" dirty="0">
                <a:latin typeface="함초롬바탕"/>
                <a:cs typeface="함초롬바탕"/>
              </a:rPr>
              <a:t>적용해온</a:t>
            </a:r>
            <a:r>
              <a:rPr sz="1000" spc="-130" dirty="0">
                <a:latin typeface="함초롬바탕"/>
                <a:cs typeface="함초롬바탕"/>
              </a:rPr>
              <a:t> </a:t>
            </a:r>
            <a:r>
              <a:rPr sz="1000" spc="-105" dirty="0">
                <a:latin typeface="함초롬바탕"/>
                <a:cs typeface="함초롬바탕"/>
              </a:rPr>
              <a:t>혁신</a:t>
            </a:r>
            <a:r>
              <a:rPr sz="1000" spc="-165" dirty="0">
                <a:latin typeface="함초롬바탕"/>
                <a:cs typeface="함초롬바탕"/>
              </a:rPr>
              <a:t> </a:t>
            </a:r>
            <a:r>
              <a:rPr sz="1000" spc="-120" dirty="0">
                <a:latin typeface="함초롬바탕"/>
                <a:cs typeface="함초롬바탕"/>
              </a:rPr>
              <a:t>기술과</a:t>
            </a:r>
            <a:r>
              <a:rPr sz="1000" spc="-150" dirty="0">
                <a:latin typeface="함초롬바탕"/>
                <a:cs typeface="함초롬바탕"/>
              </a:rPr>
              <a:t> </a:t>
            </a:r>
            <a:r>
              <a:rPr sz="1000" spc="-125" dirty="0">
                <a:latin typeface="함초롬바탕"/>
                <a:cs typeface="함초롬바탕"/>
              </a:rPr>
              <a:t>비즈니스</a:t>
            </a:r>
            <a:r>
              <a:rPr sz="1000" spc="-135" dirty="0">
                <a:latin typeface="함초롬바탕"/>
                <a:cs typeface="함초롬바탕"/>
              </a:rPr>
              <a:t> </a:t>
            </a:r>
            <a:r>
              <a:rPr sz="1000" spc="-25" dirty="0">
                <a:latin typeface="함초롬바탕"/>
                <a:cs typeface="함초롬바탕"/>
              </a:rPr>
              <a:t>공유</a:t>
            </a:r>
            <a:endParaRPr sz="1000" dirty="0">
              <a:latin typeface="함초롬바탕"/>
              <a:cs typeface="함초롬바탕"/>
            </a:endParaRPr>
          </a:p>
          <a:p>
            <a:pPr marL="1137285" lvl="1" indent="-144145">
              <a:lnSpc>
                <a:spcPct val="100000"/>
              </a:lnSpc>
              <a:spcBef>
                <a:spcPts val="300"/>
              </a:spcBef>
              <a:buClr>
                <a:srgbClr val="DB526A"/>
              </a:buClr>
              <a:buSzPct val="120000"/>
              <a:buFont typeface="Wingdings"/>
              <a:buChar char=""/>
              <a:tabLst>
                <a:tab pos="1137920" algn="l"/>
              </a:tabLst>
            </a:pPr>
            <a:r>
              <a:rPr sz="1000" spc="-105" dirty="0">
                <a:latin typeface="함초롬바탕"/>
                <a:cs typeface="함초롬바탕"/>
              </a:rPr>
              <a:t>향후</a:t>
            </a:r>
            <a:r>
              <a:rPr sz="1000" spc="-165" dirty="0">
                <a:latin typeface="함초롬바탕"/>
                <a:cs typeface="함초롬바탕"/>
              </a:rPr>
              <a:t> </a:t>
            </a:r>
            <a:r>
              <a:rPr sz="1000" spc="-105" dirty="0">
                <a:latin typeface="함초롬바탕"/>
                <a:cs typeface="함초롬바탕"/>
              </a:rPr>
              <a:t>항공</a:t>
            </a:r>
            <a:r>
              <a:rPr sz="1000" spc="-185" dirty="0">
                <a:latin typeface="함초롬바탕"/>
                <a:cs typeface="함초롬바탕"/>
              </a:rPr>
              <a:t> </a:t>
            </a:r>
            <a:r>
              <a:rPr sz="1000" spc="-120" dirty="0">
                <a:latin typeface="함초롬바탕"/>
                <a:cs typeface="함초롬바탕"/>
              </a:rPr>
              <a:t>분야의</a:t>
            </a:r>
            <a:r>
              <a:rPr sz="1000" spc="-155" dirty="0">
                <a:latin typeface="함초롬바탕"/>
                <a:cs typeface="함초롬바탕"/>
              </a:rPr>
              <a:t> </a:t>
            </a:r>
            <a:r>
              <a:rPr sz="1000" spc="-120" dirty="0">
                <a:latin typeface="함초롬바탕"/>
                <a:cs typeface="함초롬바탕"/>
              </a:rPr>
              <a:t>최첨단</a:t>
            </a:r>
            <a:r>
              <a:rPr sz="1000" spc="-150" dirty="0">
                <a:latin typeface="함초롬바탕"/>
                <a:cs typeface="함초롬바탕"/>
              </a:rPr>
              <a:t> </a:t>
            </a:r>
            <a:r>
              <a:rPr sz="1000" spc="-120" dirty="0">
                <a:latin typeface="함초롬바탕"/>
                <a:cs typeface="함초롬바탕"/>
              </a:rPr>
              <a:t>기술과</a:t>
            </a:r>
            <a:r>
              <a:rPr sz="1000" spc="-155" dirty="0">
                <a:latin typeface="함초롬바탕"/>
                <a:cs typeface="함초롬바탕"/>
              </a:rPr>
              <a:t> </a:t>
            </a:r>
            <a:r>
              <a:rPr sz="1000" spc="-105" dirty="0">
                <a:latin typeface="함초롬바탕"/>
                <a:cs typeface="함초롬바탕"/>
              </a:rPr>
              <a:t>향후</a:t>
            </a:r>
            <a:r>
              <a:rPr sz="1000" spc="-165" dirty="0">
                <a:latin typeface="함초롬바탕"/>
                <a:cs typeface="함초롬바탕"/>
              </a:rPr>
              <a:t> </a:t>
            </a:r>
            <a:r>
              <a:rPr sz="1000" spc="-120" dirty="0">
                <a:latin typeface="함초롬바탕"/>
                <a:cs typeface="함초롬바탕"/>
              </a:rPr>
              <a:t>델타의</a:t>
            </a:r>
            <a:r>
              <a:rPr sz="1000" spc="-155" dirty="0">
                <a:latin typeface="함초롬바탕"/>
                <a:cs typeface="함초롬바탕"/>
              </a:rPr>
              <a:t> </a:t>
            </a:r>
            <a:r>
              <a:rPr sz="1000" spc="-105" dirty="0">
                <a:latin typeface="함초롬바탕"/>
                <a:cs typeface="함초롬바탕"/>
              </a:rPr>
              <a:t>혁신</a:t>
            </a:r>
            <a:r>
              <a:rPr sz="1000" spc="-165" dirty="0">
                <a:latin typeface="함초롬바탕"/>
                <a:cs typeface="함초롬바탕"/>
              </a:rPr>
              <a:t> </a:t>
            </a:r>
            <a:r>
              <a:rPr sz="1000" spc="-125" dirty="0">
                <a:latin typeface="함초롬바탕"/>
                <a:cs typeface="함초롬바탕"/>
              </a:rPr>
              <a:t>비즈니스를</a:t>
            </a:r>
            <a:r>
              <a:rPr sz="1000" spc="-135" dirty="0">
                <a:latin typeface="함초롬바탕"/>
                <a:cs typeface="함초롬바탕"/>
              </a:rPr>
              <a:t> </a:t>
            </a:r>
            <a:r>
              <a:rPr sz="1000" spc="-120" dirty="0">
                <a:latin typeface="함초롬바탕"/>
                <a:cs typeface="함초롬바탕"/>
              </a:rPr>
              <a:t>제시할</a:t>
            </a:r>
            <a:r>
              <a:rPr sz="1000" spc="-150" dirty="0">
                <a:latin typeface="함초롬바탕"/>
                <a:cs typeface="함초롬바탕"/>
              </a:rPr>
              <a:t> </a:t>
            </a:r>
            <a:r>
              <a:rPr sz="1000" spc="-25" dirty="0">
                <a:latin typeface="함초롬바탕"/>
                <a:cs typeface="함초롬바탕"/>
              </a:rPr>
              <a:t>예정</a:t>
            </a:r>
            <a:endParaRPr sz="1000" dirty="0">
              <a:latin typeface="함초롬바탕"/>
              <a:cs typeface="함초롬바탕"/>
            </a:endParaRPr>
          </a:p>
        </p:txBody>
      </p:sp>
      <p:sp>
        <p:nvSpPr>
          <p:cNvPr id="38" name="object 38"/>
          <p:cNvSpPr txBox="1">
            <a:spLocks noGrp="1"/>
          </p:cNvSpPr>
          <p:nvPr>
            <p:ph type="sldNum" sz="quarter" idx="7"/>
          </p:nvPr>
        </p:nvSpPr>
        <p:spPr>
          <a:prstGeom prst="rect">
            <a:avLst/>
          </a:prstGeom>
        </p:spPr>
        <p:txBody>
          <a:bodyPr vert="horz" wrap="square" lIns="0" tIns="30480" rIns="0" bIns="0" rtlCol="0">
            <a:spAutoFit/>
          </a:bodyPr>
          <a:lstStyle/>
          <a:p>
            <a:pPr marL="69850">
              <a:lnSpc>
                <a:spcPct val="100000"/>
              </a:lnSpc>
              <a:spcBef>
                <a:spcPts val="240"/>
              </a:spcBef>
            </a:pPr>
            <a:r>
              <a:rPr dirty="0"/>
              <a:t>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미스터 피피티 02">
  <a:themeElements>
    <a:clrScheme name="미스터 피피티 02_BLUE">
      <a:dk1>
        <a:sysClr val="windowText" lastClr="000000"/>
      </a:dk1>
      <a:lt1>
        <a:sysClr val="window" lastClr="FFFFFF"/>
      </a:lt1>
      <a:dk2>
        <a:srgbClr val="FFFF00"/>
      </a:dk2>
      <a:lt2>
        <a:srgbClr val="FFFF00"/>
      </a:lt2>
      <a:accent1>
        <a:srgbClr val="F2F2F2"/>
      </a:accent1>
      <a:accent2>
        <a:srgbClr val="262626"/>
      </a:accent2>
      <a:accent3>
        <a:srgbClr val="2269F7"/>
      </a:accent3>
      <a:accent4>
        <a:srgbClr val="FFFF00"/>
      </a:accent4>
      <a:accent5>
        <a:srgbClr val="FFFF00"/>
      </a:accent5>
      <a:accent6>
        <a:srgbClr val="FFFF00"/>
      </a:accent6>
      <a:hlink>
        <a:srgbClr val="0563C1"/>
      </a:hlink>
      <a:folHlink>
        <a:srgbClr val="954F72"/>
      </a:folHlink>
    </a:clrScheme>
    <a:fontScheme name="Custom 2">
      <a:majorFont>
        <a:latin typeface="페이퍼로지 8 ExtraBold"/>
        <a:ea typeface="페이퍼로지 8 ExtraBold"/>
        <a:cs typeface=""/>
      </a:majorFont>
      <a:minorFont>
        <a:latin typeface="페이퍼로지 5 Medium"/>
        <a:ea typeface="페이퍼로지 5 Mediu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w="12700">
          <a:solidFill>
            <a:schemeClr val="accent2"/>
          </a:solidFill>
        </a:ln>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5718</TotalTime>
  <Words>21114</Words>
  <Application>Microsoft Office PowerPoint</Application>
  <PresentationFormat>사용자 지정</PresentationFormat>
  <Paragraphs>2712</Paragraphs>
  <Slides>59</Slides>
  <Notes>0</Notes>
  <HiddenSlides>0</HiddenSlides>
  <MMClips>1</MMClips>
  <ScaleCrop>false</ScaleCrop>
  <HeadingPairs>
    <vt:vector size="6" baseType="variant">
      <vt:variant>
        <vt:lpstr>사용한 글꼴</vt:lpstr>
      </vt:variant>
      <vt:variant>
        <vt:i4>10</vt:i4>
      </vt:variant>
      <vt:variant>
        <vt:lpstr>테마</vt:lpstr>
      </vt:variant>
      <vt:variant>
        <vt:i4>2</vt:i4>
      </vt:variant>
      <vt:variant>
        <vt:lpstr>슬라이드 제목</vt:lpstr>
      </vt:variant>
      <vt:variant>
        <vt:i4>59</vt:i4>
      </vt:variant>
    </vt:vector>
  </HeadingPairs>
  <TitlesOfParts>
    <vt:vector size="71" baseType="lpstr">
      <vt:lpstr>프리젠테이션 3 Light</vt:lpstr>
      <vt:lpstr>함초롬돋움</vt:lpstr>
      <vt:lpstr>함초롬바탕</vt:lpstr>
      <vt:lpstr>Arial</vt:lpstr>
      <vt:lpstr>Calibri</vt:lpstr>
      <vt:lpstr>Times New Roman</vt:lpstr>
      <vt:lpstr>Wingdings</vt:lpstr>
      <vt:lpstr>맑은 고딕</vt:lpstr>
      <vt:lpstr>페이퍼로지 5 Medium</vt:lpstr>
      <vt:lpstr>페이퍼로지 8 ExtraBold</vt:lpstr>
      <vt:lpstr>Office Theme</vt:lpstr>
      <vt:lpstr>미스터 피피티 02</vt:lpstr>
      <vt:lpstr>PowerPoint 프레젠테이션</vt:lpstr>
      <vt:lpstr>PowerPoint 프레젠테이션</vt:lpstr>
      <vt:lpstr>PowerPoint 프레젠테이션</vt:lpstr>
      <vt:lpstr>Agenda</vt:lpstr>
      <vt:lpstr>I</vt:lpstr>
      <vt:lpstr>CES의 어제와 오늘: 핵심 기술 트렌드 변화</vt:lpstr>
      <vt:lpstr>CES 2024 vs. CES 2025 비교</vt:lpstr>
      <vt:lpstr>CES 2025 행사 개요</vt:lpstr>
      <vt:lpstr>CES 2025 기조연설 (Keynotes)</vt:lpstr>
      <vt:lpstr>CES 2025 주요 테마 -AI 중심</vt:lpstr>
      <vt:lpstr>CES 2025 최고혁신 (Best of Innovation Awards) 수 작</vt:lpstr>
      <vt:lpstr>CES 2025 최고혁신 (Best of Innovation Awards) 수 작</vt:lpstr>
      <vt:lpstr>PowerPoint 프레젠테이션</vt:lpstr>
      <vt:lpstr>PowerPoint 프레젠테이션</vt:lpstr>
      <vt:lpstr>인공지능(AI) 산업: 핵심 기술</vt:lpstr>
      <vt:lpstr>인공지능(AI) 산업: AI 윤리 규제화</vt:lpstr>
      <vt:lpstr>양자컴퓨터: AI 이후 게임체인저</vt:lpstr>
      <vt:lpstr>PowerPoint 프레젠테이션</vt:lpstr>
      <vt:lpstr>In- AI: 변화의 CORE – 초연결, Business Model 혁신, Responsible AI</vt:lpstr>
      <vt:lpstr>In- AI (1) 초연결 인프라 구축</vt:lpstr>
      <vt:lpstr>In- AI (1) 초연결 인프라 구축-혁신 상  수상작</vt:lpstr>
      <vt:lpstr>In- AI (1) 초연결 인프라 구축-최고 혁신 수 작</vt:lpstr>
      <vt:lpstr>In- AI (1) 초연결 인프라 구축 - 주요 기업</vt:lpstr>
      <vt:lpstr>In- AI (2) Business Model 혁신</vt:lpstr>
      <vt:lpstr>In- AI (2) Business Model 혁신 - 혁신 수 작</vt:lpstr>
      <vt:lpstr>In- AI (2) Business Model 혁신 - 산업 현황</vt:lpstr>
      <vt:lpstr>In- AI (3) Responsible AI</vt:lpstr>
      <vt:lpstr>In- AI (3) Responsible AI - 혁신</vt:lpstr>
      <vt:lpstr>PowerPoint 프레젠테이션</vt:lpstr>
      <vt:lpstr>With- AI: 실 활 속 AI</vt:lpstr>
      <vt:lpstr>With- AI (1) 모빌리티</vt:lpstr>
      <vt:lpstr>With- AI (1) 모빌리티 - 혁신 수 작 (1/2)</vt:lpstr>
      <vt:lpstr>With- AI (1) 모빌리티 - 혁신 수 작 (2/2)</vt:lpstr>
      <vt:lpstr>With- AI (1) 모빌리티 - 최고 혁신 수 작</vt:lpstr>
      <vt:lpstr>With- AI (1) 모빌리티 - 주요 기업</vt:lpstr>
      <vt:lpstr>With- AI (1) 모빌리티 - 주요 기업</vt:lpstr>
      <vt:lpstr>With- AI (2) 디지털 헬스</vt:lpstr>
      <vt:lpstr>With- AI (2) 디지털 헬스 - 혁신 </vt:lpstr>
      <vt:lpstr>With- AI (2) 디지털 헬스 - 혁신</vt:lpstr>
      <vt:lpstr>With- AI (2) 디지털 헬스 - 주요 기업</vt:lpstr>
      <vt:lpstr>With- AI (2) 디지털 헬스 - 주요 기업</vt:lpstr>
      <vt:lpstr>With- AI (3) 콘텐츠 &amp; 게임</vt:lpstr>
      <vt:lpstr>With- AI (3) 콘텐츠 &amp; 게임 - 혁신 수 작</vt:lpstr>
      <vt:lpstr>With- AI (4) Lifestyle ∙ Wellness</vt:lpstr>
      <vt:lpstr>With- AI (4) Lifestyle ∙ Wellness - 혁신 수 작</vt:lpstr>
      <vt:lpstr>With- AI (4) Lifestyle ∙ Wellness - 최고혁신 수 작</vt:lpstr>
      <vt:lpstr>With- AI (4) Lifestyle ∙ Wellness - 주요 기업</vt:lpstr>
      <vt:lpstr>With- AI (5) Sustainability</vt:lpstr>
      <vt:lpstr>With- AI (5) Sustainability - 혁신 수 작</vt:lpstr>
      <vt:lpstr>With- AI (5) Sustainability - 최고 혁신 수 작</vt:lpstr>
      <vt:lpstr>PowerPoint 프레젠테이션</vt:lpstr>
      <vt:lpstr>Beyond- AI: AI를 어서</vt:lpstr>
      <vt:lpstr>Beyond- AI (1) 공간 컴퓨(Spatial Computing)</vt:lpstr>
      <vt:lpstr>Beyond- AI (1) 공간 컴퓨 - 혁신 수 작</vt:lpstr>
      <vt:lpstr>Beyond- AI (1) 공간 컴퓨 - 최고 혁신 수 작</vt:lpstr>
      <vt:lpstr>Beyond- AI (2) 인간안보 (Human Security)</vt:lpstr>
      <vt:lpstr>Beyond- AI (2) 인간안보 - 혁신 수 작</vt:lpstr>
      <vt:lpstr>Beyond- AI (2) 인간안보 - 최고혁신 수 작</vt:lpstr>
      <vt:lpstr>Beyond- AI (2) 인간안보 – 주요 기업</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cp:lastModifiedBy>오인택</cp:lastModifiedBy>
  <cp:revision>1</cp:revision>
  <dcterms:created xsi:type="dcterms:W3CDTF">2025-02-28T08:00:48Z</dcterms:created>
  <dcterms:modified xsi:type="dcterms:W3CDTF">2025-03-04T07:19:23Z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2025-02-28T00:00:00Z</vt:filetime>
  </property>
  <property fmtid="{D5CDD505-2E9C-101B-9397-08002B2CF9AE}" pid="3" name="Creator">
    <vt:lpwstr>Samsung Electronics</vt:lpwstr>
  </property>
  <property fmtid="{D5CDD505-2E9C-101B-9397-08002B2CF9AE}" pid="4" name="LastSaved">
    <vt:filetime>2025-02-28T00:00:00Z</vt:filetime>
  </property>
  <property fmtid="{D5CDD505-2E9C-101B-9397-08002B2CF9AE}" pid="5" name="Producer">
    <vt:lpwstr>Samsung Electronics</vt:lpwstr>
  </property>
</Properties>
</file>